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5125700" cy="10261600"/>
  <p:notesSz cx="15125700" cy="10261600"/>
  <p:custDataLst>
    <p:tags r:id="rId27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74" userDrawn="1">
          <p15:clr>
            <a:srgbClr val="A4A3A4"/>
          </p15:clr>
        </p15:guide>
        <p15:guide id="2" pos="21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74"/>
        <p:guide pos="21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4456248" cy="5777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18896604" y="0"/>
            <a:ext cx="14456248" cy="5777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225547" y="1439474"/>
            <a:ext cx="6909477" cy="388658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3336057" y="5541977"/>
            <a:ext cx="26688457" cy="45343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938007"/>
            <a:ext cx="14456248" cy="577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18896604" y="10938007"/>
            <a:ext cx="14456248" cy="577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9" Type="http://schemas.openxmlformats.org/officeDocument/2006/relationships/image" Target="../media/image78.png"/><Relationship Id="rId78" Type="http://schemas.openxmlformats.org/officeDocument/2006/relationships/image" Target="../media/image77.png"/><Relationship Id="rId77" Type="http://schemas.openxmlformats.org/officeDocument/2006/relationships/image" Target="../media/image76.jpeg"/><Relationship Id="rId76" Type="http://schemas.openxmlformats.org/officeDocument/2006/relationships/image" Target="../media/image75.jpeg"/><Relationship Id="rId75" Type="http://schemas.openxmlformats.org/officeDocument/2006/relationships/image" Target="../media/image74.jpeg"/><Relationship Id="rId74" Type="http://schemas.openxmlformats.org/officeDocument/2006/relationships/image" Target="../media/image73.jpeg"/><Relationship Id="rId73" Type="http://schemas.openxmlformats.org/officeDocument/2006/relationships/image" Target="../media/image72.png"/><Relationship Id="rId72" Type="http://schemas.openxmlformats.org/officeDocument/2006/relationships/image" Target="../media/image71.png"/><Relationship Id="rId71" Type="http://schemas.openxmlformats.org/officeDocument/2006/relationships/image" Target="../media/image70.png"/><Relationship Id="rId70" Type="http://schemas.openxmlformats.org/officeDocument/2006/relationships/image" Target="../media/image69.png"/><Relationship Id="rId7" Type="http://schemas.openxmlformats.org/officeDocument/2006/relationships/image" Target="../media/image6.png"/><Relationship Id="rId69" Type="http://schemas.openxmlformats.org/officeDocument/2006/relationships/image" Target="../media/image68.png"/><Relationship Id="rId68" Type="http://schemas.openxmlformats.org/officeDocument/2006/relationships/image" Target="../media/image67.png"/><Relationship Id="rId67" Type="http://schemas.openxmlformats.org/officeDocument/2006/relationships/image" Target="../media/image66.png"/><Relationship Id="rId66" Type="http://schemas.openxmlformats.org/officeDocument/2006/relationships/image" Target="../media/image65.png"/><Relationship Id="rId65" Type="http://schemas.openxmlformats.org/officeDocument/2006/relationships/image" Target="../media/image64.png"/><Relationship Id="rId64" Type="http://schemas.openxmlformats.org/officeDocument/2006/relationships/image" Target="../media/image63.png"/><Relationship Id="rId63" Type="http://schemas.openxmlformats.org/officeDocument/2006/relationships/image" Target="../media/image62.png"/><Relationship Id="rId62" Type="http://schemas.openxmlformats.org/officeDocument/2006/relationships/image" Target="../media/image61.png"/><Relationship Id="rId61" Type="http://schemas.openxmlformats.org/officeDocument/2006/relationships/image" Target="../media/image60.png"/><Relationship Id="rId60" Type="http://schemas.openxmlformats.org/officeDocument/2006/relationships/image" Target="../media/image59.png"/><Relationship Id="rId6" Type="http://schemas.openxmlformats.org/officeDocument/2006/relationships/image" Target="../media/image5.png"/><Relationship Id="rId59" Type="http://schemas.openxmlformats.org/officeDocument/2006/relationships/image" Target="../media/image58.png"/><Relationship Id="rId58" Type="http://schemas.openxmlformats.org/officeDocument/2006/relationships/image" Target="../media/image57.png"/><Relationship Id="rId57" Type="http://schemas.openxmlformats.org/officeDocument/2006/relationships/image" Target="../media/image56.png"/><Relationship Id="rId56" Type="http://schemas.openxmlformats.org/officeDocument/2006/relationships/image" Target="../media/image55.png"/><Relationship Id="rId55" Type="http://schemas.openxmlformats.org/officeDocument/2006/relationships/image" Target="../media/image54.png"/><Relationship Id="rId54" Type="http://schemas.openxmlformats.org/officeDocument/2006/relationships/image" Target="../media/image53.png"/><Relationship Id="rId53" Type="http://schemas.openxmlformats.org/officeDocument/2006/relationships/image" Target="../media/image52.png"/><Relationship Id="rId52" Type="http://schemas.openxmlformats.org/officeDocument/2006/relationships/image" Target="../media/image51.png"/><Relationship Id="rId51" Type="http://schemas.openxmlformats.org/officeDocument/2006/relationships/image" Target="../media/image50.png"/><Relationship Id="rId50" Type="http://schemas.openxmlformats.org/officeDocument/2006/relationships/image" Target="../media/image49.png"/><Relationship Id="rId5" Type="http://schemas.openxmlformats.org/officeDocument/2006/relationships/image" Target="../media/image4.png"/><Relationship Id="rId49" Type="http://schemas.openxmlformats.org/officeDocument/2006/relationships/image" Target="../media/image48.png"/><Relationship Id="rId48" Type="http://schemas.openxmlformats.org/officeDocument/2006/relationships/image" Target="../media/image47.png"/><Relationship Id="rId47" Type="http://schemas.openxmlformats.org/officeDocument/2006/relationships/image" Target="../media/image46.png"/><Relationship Id="rId46" Type="http://schemas.openxmlformats.org/officeDocument/2006/relationships/image" Target="../media/image45.png"/><Relationship Id="rId45" Type="http://schemas.openxmlformats.org/officeDocument/2006/relationships/image" Target="../media/image44.png"/><Relationship Id="rId44" Type="http://schemas.openxmlformats.org/officeDocument/2006/relationships/image" Target="../media/image43.png"/><Relationship Id="rId43" Type="http://schemas.openxmlformats.org/officeDocument/2006/relationships/image" Target="../media/image42.png"/><Relationship Id="rId42" Type="http://schemas.openxmlformats.org/officeDocument/2006/relationships/image" Target="../media/image41.png"/><Relationship Id="rId41" Type="http://schemas.openxmlformats.org/officeDocument/2006/relationships/image" Target="../media/image40.png"/><Relationship Id="rId40" Type="http://schemas.openxmlformats.org/officeDocument/2006/relationships/image" Target="../media/image39.png"/><Relationship Id="rId4" Type="http://schemas.openxmlformats.org/officeDocument/2006/relationships/image" Target="../media/image3.png"/><Relationship Id="rId39" Type="http://schemas.openxmlformats.org/officeDocument/2006/relationships/image" Target="../media/image38.png"/><Relationship Id="rId38" Type="http://schemas.openxmlformats.org/officeDocument/2006/relationships/image" Target="../media/image37.png"/><Relationship Id="rId37" Type="http://schemas.openxmlformats.org/officeDocument/2006/relationships/image" Target="../media/image36.png"/><Relationship Id="rId36" Type="http://schemas.openxmlformats.org/officeDocument/2006/relationships/image" Target="../media/image35.png"/><Relationship Id="rId35" Type="http://schemas.openxmlformats.org/officeDocument/2006/relationships/image" Target="../media/image34.png"/><Relationship Id="rId34" Type="http://schemas.openxmlformats.org/officeDocument/2006/relationships/image" Target="../media/image33.png"/><Relationship Id="rId33" Type="http://schemas.openxmlformats.org/officeDocument/2006/relationships/image" Target="../media/image32.png"/><Relationship Id="rId32" Type="http://schemas.openxmlformats.org/officeDocument/2006/relationships/image" Target="../media/image31.png"/><Relationship Id="rId31" Type="http://schemas.openxmlformats.org/officeDocument/2006/relationships/image" Target="../media/image30.png"/><Relationship Id="rId30" Type="http://schemas.openxmlformats.org/officeDocument/2006/relationships/image" Target="../media/image29.png"/><Relationship Id="rId3" Type="http://schemas.openxmlformats.org/officeDocument/2006/relationships/image" Target="../media/image2.png"/><Relationship Id="rId29" Type="http://schemas.openxmlformats.org/officeDocument/2006/relationships/image" Target="../media/image28.png"/><Relationship Id="rId28" Type="http://schemas.openxmlformats.org/officeDocument/2006/relationships/image" Target="../media/image27.png"/><Relationship Id="rId27" Type="http://schemas.openxmlformats.org/officeDocument/2006/relationships/image" Target="../media/image26.png"/><Relationship Id="rId26" Type="http://schemas.openxmlformats.org/officeDocument/2006/relationships/image" Target="../media/image25.png"/><Relationship Id="rId25" Type="http://schemas.openxmlformats.org/officeDocument/2006/relationships/image" Target="../media/image24.png"/><Relationship Id="rId24" Type="http://schemas.openxmlformats.org/officeDocument/2006/relationships/image" Target="../media/image23.png"/><Relationship Id="rId23" Type="http://schemas.openxmlformats.org/officeDocument/2006/relationships/image" Target="../media/image22.png"/><Relationship Id="rId22" Type="http://schemas.openxmlformats.org/officeDocument/2006/relationships/image" Target="../media/image21.png"/><Relationship Id="rId21" Type="http://schemas.openxmlformats.org/officeDocument/2006/relationships/image" Target="../media/image20.png"/><Relationship Id="rId20" Type="http://schemas.openxmlformats.org/officeDocument/2006/relationships/image" Target="../media/image19.png"/><Relationship Id="rId2" Type="http://schemas.openxmlformats.org/officeDocument/2006/relationships/image" Target="../media/image1.jpeg"/><Relationship Id="rId19" Type="http://schemas.openxmlformats.org/officeDocument/2006/relationships/image" Target="../media/image18.png"/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181096"/>
            <a:ext cx="12856845" cy="21549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746496"/>
            <a:ext cx="10587990" cy="2565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54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10" dirty="0"/>
            </a:fld>
            <a:r>
              <a:rPr spc="20" dirty="0"/>
              <a:t>-3</a:t>
            </a:r>
            <a:r>
              <a:rPr spc="10" dirty="0"/>
              <a:t>2</a:t>
            </a:r>
            <a:endParaRPr spc="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F08519"/>
                </a:solidFill>
                <a:latin typeface="PMingLiU"/>
                <a:cs typeface="PMingLiU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54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10" dirty="0"/>
            </a:fld>
            <a:r>
              <a:rPr spc="20" dirty="0"/>
              <a:t>-3</a:t>
            </a:r>
            <a:r>
              <a:rPr spc="10" dirty="0"/>
              <a:t>2</a:t>
            </a:r>
            <a:endParaRPr spc="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F08519"/>
                </a:solidFill>
                <a:latin typeface="PMingLiU"/>
                <a:cs typeface="PMingLiU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360168"/>
            <a:ext cx="6579679" cy="6772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360168"/>
            <a:ext cx="6579679" cy="6772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54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10" dirty="0"/>
            </a:fld>
            <a:r>
              <a:rPr spc="20" dirty="0"/>
              <a:t>-3</a:t>
            </a:r>
            <a:r>
              <a:rPr spc="10" dirty="0"/>
              <a:t>2</a:t>
            </a:r>
            <a:endParaRPr spc="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638" y="226"/>
            <a:ext cx="7577809" cy="4260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027008" y="4474185"/>
            <a:ext cx="1358938" cy="1992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045039" y="4910759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5" h="10160">
                <a:moveTo>
                  <a:pt x="0" y="10160"/>
                </a:moveTo>
                <a:lnTo>
                  <a:pt x="11600" y="10160"/>
                </a:lnTo>
                <a:lnTo>
                  <a:pt x="11600" y="0"/>
                </a:lnTo>
                <a:lnTo>
                  <a:pt x="0" y="0"/>
                </a:lnTo>
                <a:lnTo>
                  <a:pt x="0" y="1016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1045039" y="4905680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8762" y="0"/>
                </a:lnTo>
              </a:path>
            </a:pathLst>
          </a:custGeom>
          <a:ln w="10159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1045039" y="4875200"/>
            <a:ext cx="12065" cy="25400"/>
          </a:xfrm>
          <a:custGeom>
            <a:avLst/>
            <a:gdLst/>
            <a:ahLst/>
            <a:cxnLst/>
            <a:rect l="l" t="t" r="r" b="b"/>
            <a:pathLst>
              <a:path w="12065" h="25400">
                <a:moveTo>
                  <a:pt x="0" y="25400"/>
                </a:moveTo>
                <a:lnTo>
                  <a:pt x="11600" y="25400"/>
                </a:lnTo>
                <a:lnTo>
                  <a:pt x="116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1045039" y="4870120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8762" y="0"/>
                </a:lnTo>
              </a:path>
            </a:pathLst>
          </a:custGeom>
          <a:ln w="10160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1045039" y="4839640"/>
            <a:ext cx="12065" cy="25400"/>
          </a:xfrm>
          <a:custGeom>
            <a:avLst/>
            <a:gdLst/>
            <a:ahLst/>
            <a:cxnLst/>
            <a:rect l="l" t="t" r="r" b="b"/>
            <a:pathLst>
              <a:path w="12065" h="25400">
                <a:moveTo>
                  <a:pt x="0" y="25400"/>
                </a:moveTo>
                <a:lnTo>
                  <a:pt x="11600" y="25400"/>
                </a:lnTo>
                <a:lnTo>
                  <a:pt x="116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1045039" y="4835195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8762" y="0"/>
                </a:lnTo>
              </a:path>
            </a:pathLst>
          </a:custGeom>
          <a:ln w="8889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1045039" y="4805350"/>
            <a:ext cx="12065" cy="25400"/>
          </a:xfrm>
          <a:custGeom>
            <a:avLst/>
            <a:gdLst/>
            <a:ahLst/>
            <a:cxnLst/>
            <a:rect l="l" t="t" r="r" b="b"/>
            <a:pathLst>
              <a:path w="12065" h="25400">
                <a:moveTo>
                  <a:pt x="0" y="25400"/>
                </a:moveTo>
                <a:lnTo>
                  <a:pt x="11600" y="25400"/>
                </a:lnTo>
                <a:lnTo>
                  <a:pt x="1160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bk object 25"/>
          <p:cNvSpPr/>
          <p:nvPr/>
        </p:nvSpPr>
        <p:spPr>
          <a:xfrm>
            <a:off x="1045039" y="4800270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8762" y="0"/>
                </a:lnTo>
              </a:path>
            </a:pathLst>
          </a:custGeom>
          <a:ln w="10160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bk object 26"/>
          <p:cNvSpPr/>
          <p:nvPr/>
        </p:nvSpPr>
        <p:spPr>
          <a:xfrm>
            <a:off x="1132203" y="4910922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5" h="10160">
                <a:moveTo>
                  <a:pt x="11598" y="0"/>
                </a:moveTo>
                <a:lnTo>
                  <a:pt x="0" y="0"/>
                </a:lnTo>
                <a:lnTo>
                  <a:pt x="0" y="10166"/>
                </a:lnTo>
                <a:lnTo>
                  <a:pt x="11598" y="10166"/>
                </a:lnTo>
                <a:lnTo>
                  <a:pt x="11598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bk object 27"/>
          <p:cNvSpPr/>
          <p:nvPr/>
        </p:nvSpPr>
        <p:spPr>
          <a:xfrm>
            <a:off x="1132203" y="4874979"/>
            <a:ext cx="12065" cy="26034"/>
          </a:xfrm>
          <a:custGeom>
            <a:avLst/>
            <a:gdLst/>
            <a:ahLst/>
            <a:cxnLst/>
            <a:rect l="l" t="t" r="r" b="b"/>
            <a:pathLst>
              <a:path w="12065" h="26035">
                <a:moveTo>
                  <a:pt x="11598" y="0"/>
                </a:moveTo>
                <a:lnTo>
                  <a:pt x="0" y="0"/>
                </a:lnTo>
                <a:lnTo>
                  <a:pt x="0" y="25777"/>
                </a:lnTo>
                <a:lnTo>
                  <a:pt x="11598" y="25777"/>
                </a:lnTo>
                <a:lnTo>
                  <a:pt x="11598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bk object 28"/>
          <p:cNvSpPr/>
          <p:nvPr/>
        </p:nvSpPr>
        <p:spPr>
          <a:xfrm>
            <a:off x="1132203" y="4839941"/>
            <a:ext cx="12065" cy="26034"/>
          </a:xfrm>
          <a:custGeom>
            <a:avLst/>
            <a:gdLst/>
            <a:ahLst/>
            <a:cxnLst/>
            <a:rect l="l" t="t" r="r" b="b"/>
            <a:pathLst>
              <a:path w="12065" h="26035">
                <a:moveTo>
                  <a:pt x="11598" y="0"/>
                </a:moveTo>
                <a:lnTo>
                  <a:pt x="0" y="0"/>
                </a:lnTo>
                <a:lnTo>
                  <a:pt x="0" y="25534"/>
                </a:lnTo>
                <a:lnTo>
                  <a:pt x="11598" y="25534"/>
                </a:lnTo>
                <a:lnTo>
                  <a:pt x="11598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bk object 29"/>
          <p:cNvSpPr/>
          <p:nvPr/>
        </p:nvSpPr>
        <p:spPr>
          <a:xfrm>
            <a:off x="1132203" y="4804895"/>
            <a:ext cx="12065" cy="26034"/>
          </a:xfrm>
          <a:custGeom>
            <a:avLst/>
            <a:gdLst/>
            <a:ahLst/>
            <a:cxnLst/>
            <a:rect l="l" t="t" r="r" b="b"/>
            <a:pathLst>
              <a:path w="12065" h="26035">
                <a:moveTo>
                  <a:pt x="11598" y="0"/>
                </a:moveTo>
                <a:lnTo>
                  <a:pt x="0" y="0"/>
                </a:lnTo>
                <a:lnTo>
                  <a:pt x="0" y="25538"/>
                </a:lnTo>
                <a:lnTo>
                  <a:pt x="11598" y="25538"/>
                </a:lnTo>
                <a:lnTo>
                  <a:pt x="11598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bk object 30"/>
          <p:cNvSpPr/>
          <p:nvPr/>
        </p:nvSpPr>
        <p:spPr>
          <a:xfrm>
            <a:off x="1170683" y="4787255"/>
            <a:ext cx="133423" cy="1353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bk object 31"/>
          <p:cNvSpPr/>
          <p:nvPr/>
        </p:nvSpPr>
        <p:spPr>
          <a:xfrm>
            <a:off x="1366390" y="4887302"/>
            <a:ext cx="21590" cy="36830"/>
          </a:xfrm>
          <a:custGeom>
            <a:avLst/>
            <a:gdLst/>
            <a:ahLst/>
            <a:cxnLst/>
            <a:rect l="l" t="t" r="r" b="b"/>
            <a:pathLst>
              <a:path w="21590" h="36829">
                <a:moveTo>
                  <a:pt x="21081" y="0"/>
                </a:moveTo>
                <a:lnTo>
                  <a:pt x="8402" y="0"/>
                </a:lnTo>
                <a:lnTo>
                  <a:pt x="0" y="36450"/>
                </a:lnTo>
                <a:lnTo>
                  <a:pt x="9540" y="36450"/>
                </a:lnTo>
                <a:lnTo>
                  <a:pt x="2108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bk object 32"/>
          <p:cNvSpPr/>
          <p:nvPr/>
        </p:nvSpPr>
        <p:spPr>
          <a:xfrm>
            <a:off x="1463601" y="4787370"/>
            <a:ext cx="2640496" cy="1363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bk object 33"/>
          <p:cNvSpPr/>
          <p:nvPr/>
        </p:nvSpPr>
        <p:spPr>
          <a:xfrm>
            <a:off x="4171614" y="4787255"/>
            <a:ext cx="1422688" cy="1364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bk object 34"/>
          <p:cNvSpPr/>
          <p:nvPr/>
        </p:nvSpPr>
        <p:spPr>
          <a:xfrm>
            <a:off x="5615385" y="4898059"/>
            <a:ext cx="108585" cy="0"/>
          </a:xfrm>
          <a:custGeom>
            <a:avLst/>
            <a:gdLst/>
            <a:ahLst/>
            <a:cxnLst/>
            <a:rect l="l" t="t" r="r" b="b"/>
            <a:pathLst>
              <a:path w="108585">
                <a:moveTo>
                  <a:pt x="0" y="0"/>
                </a:moveTo>
                <a:lnTo>
                  <a:pt x="108334" y="0"/>
                </a:lnTo>
              </a:path>
            </a:pathLst>
          </a:custGeom>
          <a:ln w="10160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bk object 35"/>
          <p:cNvSpPr/>
          <p:nvPr/>
        </p:nvSpPr>
        <p:spPr>
          <a:xfrm>
            <a:off x="5621230" y="4811700"/>
            <a:ext cx="0" cy="105410"/>
          </a:xfrm>
          <a:custGeom>
            <a:avLst/>
            <a:gdLst/>
            <a:ahLst/>
            <a:cxnLst/>
            <a:rect l="l" t="t" r="r" b="b"/>
            <a:pathLst>
              <a:path h="105410">
                <a:moveTo>
                  <a:pt x="0" y="105409"/>
                </a:moveTo>
                <a:lnTo>
                  <a:pt x="0" y="0"/>
                </a:lnTo>
                <a:lnTo>
                  <a:pt x="0" y="105409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bk object 36"/>
          <p:cNvSpPr/>
          <p:nvPr/>
        </p:nvSpPr>
        <p:spPr>
          <a:xfrm>
            <a:off x="5615385" y="4806620"/>
            <a:ext cx="108585" cy="0"/>
          </a:xfrm>
          <a:custGeom>
            <a:avLst/>
            <a:gdLst/>
            <a:ahLst/>
            <a:cxnLst/>
            <a:rect l="l" t="t" r="r" b="b"/>
            <a:pathLst>
              <a:path w="108585">
                <a:moveTo>
                  <a:pt x="0" y="0"/>
                </a:moveTo>
                <a:lnTo>
                  <a:pt x="108334" y="0"/>
                </a:lnTo>
              </a:path>
            </a:pathLst>
          </a:custGeom>
          <a:ln w="10160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bk object 37"/>
          <p:cNvSpPr/>
          <p:nvPr/>
        </p:nvSpPr>
        <p:spPr>
          <a:xfrm>
            <a:off x="5717813" y="4812250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104659"/>
                </a:moveTo>
                <a:lnTo>
                  <a:pt x="0" y="0"/>
                </a:lnTo>
                <a:lnTo>
                  <a:pt x="0" y="104659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bk object 38"/>
          <p:cNvSpPr/>
          <p:nvPr/>
        </p:nvSpPr>
        <p:spPr>
          <a:xfrm>
            <a:off x="5745816" y="4786350"/>
            <a:ext cx="278232" cy="1368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bk object 39"/>
          <p:cNvSpPr/>
          <p:nvPr/>
        </p:nvSpPr>
        <p:spPr>
          <a:xfrm>
            <a:off x="6084780" y="4887302"/>
            <a:ext cx="21590" cy="36830"/>
          </a:xfrm>
          <a:custGeom>
            <a:avLst/>
            <a:gdLst/>
            <a:ahLst/>
            <a:cxnLst/>
            <a:rect l="l" t="t" r="r" b="b"/>
            <a:pathLst>
              <a:path w="21589" h="36829">
                <a:moveTo>
                  <a:pt x="21081" y="0"/>
                </a:moveTo>
                <a:lnTo>
                  <a:pt x="8374" y="0"/>
                </a:lnTo>
                <a:lnTo>
                  <a:pt x="0" y="36450"/>
                </a:lnTo>
                <a:lnTo>
                  <a:pt x="9508" y="36450"/>
                </a:lnTo>
                <a:lnTo>
                  <a:pt x="2108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bk object 40"/>
          <p:cNvSpPr/>
          <p:nvPr/>
        </p:nvSpPr>
        <p:spPr>
          <a:xfrm>
            <a:off x="6174187" y="4786739"/>
            <a:ext cx="421880" cy="1366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bk object 41"/>
          <p:cNvSpPr/>
          <p:nvPr/>
        </p:nvSpPr>
        <p:spPr>
          <a:xfrm>
            <a:off x="1026349" y="5046825"/>
            <a:ext cx="1611849" cy="1360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bk object 42"/>
          <p:cNvSpPr/>
          <p:nvPr/>
        </p:nvSpPr>
        <p:spPr>
          <a:xfrm>
            <a:off x="2702336" y="5048233"/>
            <a:ext cx="136525" cy="134620"/>
          </a:xfrm>
          <a:custGeom>
            <a:avLst/>
            <a:gdLst/>
            <a:ahLst/>
            <a:cxnLst/>
            <a:rect l="l" t="t" r="r" b="b"/>
            <a:pathLst>
              <a:path w="136525" h="134620">
                <a:moveTo>
                  <a:pt x="70779" y="53341"/>
                </a:moveTo>
                <a:lnTo>
                  <a:pt x="60163" y="53341"/>
                </a:lnTo>
                <a:lnTo>
                  <a:pt x="60069" y="74786"/>
                </a:lnTo>
                <a:lnTo>
                  <a:pt x="58840" y="89697"/>
                </a:lnTo>
                <a:lnTo>
                  <a:pt x="54871" y="103926"/>
                </a:lnTo>
                <a:lnTo>
                  <a:pt x="48254" y="116321"/>
                </a:lnTo>
                <a:lnTo>
                  <a:pt x="38991" y="126870"/>
                </a:lnTo>
                <a:lnTo>
                  <a:pt x="42462" y="129411"/>
                </a:lnTo>
                <a:lnTo>
                  <a:pt x="45511" y="131958"/>
                </a:lnTo>
                <a:lnTo>
                  <a:pt x="48143" y="134614"/>
                </a:lnTo>
                <a:lnTo>
                  <a:pt x="58049" y="122318"/>
                </a:lnTo>
                <a:lnTo>
                  <a:pt x="65123" y="107922"/>
                </a:lnTo>
                <a:lnTo>
                  <a:pt x="69365" y="91407"/>
                </a:lnTo>
                <a:lnTo>
                  <a:pt x="70711" y="73648"/>
                </a:lnTo>
                <a:lnTo>
                  <a:pt x="70779" y="53341"/>
                </a:lnTo>
                <a:close/>
              </a:path>
              <a:path w="136525" h="134620">
                <a:moveTo>
                  <a:pt x="29033" y="55735"/>
                </a:moveTo>
                <a:lnTo>
                  <a:pt x="18809" y="55735"/>
                </a:lnTo>
                <a:lnTo>
                  <a:pt x="18809" y="133722"/>
                </a:lnTo>
                <a:lnTo>
                  <a:pt x="29033" y="133722"/>
                </a:lnTo>
                <a:lnTo>
                  <a:pt x="29033" y="55735"/>
                </a:lnTo>
                <a:close/>
              </a:path>
              <a:path w="136525" h="134620">
                <a:moveTo>
                  <a:pt x="110216" y="53341"/>
                </a:moveTo>
                <a:lnTo>
                  <a:pt x="99571" y="53341"/>
                </a:lnTo>
                <a:lnTo>
                  <a:pt x="99571" y="133214"/>
                </a:lnTo>
                <a:lnTo>
                  <a:pt x="110216" y="133214"/>
                </a:lnTo>
                <a:lnTo>
                  <a:pt x="110216" y="53341"/>
                </a:lnTo>
                <a:close/>
              </a:path>
              <a:path w="136525" h="134620">
                <a:moveTo>
                  <a:pt x="28768" y="241"/>
                </a:moveTo>
                <a:lnTo>
                  <a:pt x="23082" y="19036"/>
                </a:lnTo>
                <a:lnTo>
                  <a:pt x="16391" y="36551"/>
                </a:lnTo>
                <a:lnTo>
                  <a:pt x="8696" y="52805"/>
                </a:lnTo>
                <a:lnTo>
                  <a:pt x="0" y="67820"/>
                </a:lnTo>
                <a:lnTo>
                  <a:pt x="1346" y="70865"/>
                </a:lnTo>
                <a:lnTo>
                  <a:pt x="2901" y="74786"/>
                </a:lnTo>
                <a:lnTo>
                  <a:pt x="4636" y="79750"/>
                </a:lnTo>
                <a:lnTo>
                  <a:pt x="8285" y="74243"/>
                </a:lnTo>
                <a:lnTo>
                  <a:pt x="11869" y="68404"/>
                </a:lnTo>
                <a:lnTo>
                  <a:pt x="15380" y="62234"/>
                </a:lnTo>
                <a:lnTo>
                  <a:pt x="18809" y="55735"/>
                </a:lnTo>
                <a:lnTo>
                  <a:pt x="29033" y="55735"/>
                </a:lnTo>
                <a:lnTo>
                  <a:pt x="29033" y="32892"/>
                </a:lnTo>
                <a:lnTo>
                  <a:pt x="31737" y="25979"/>
                </a:lnTo>
                <a:lnTo>
                  <a:pt x="34372" y="18782"/>
                </a:lnTo>
                <a:lnTo>
                  <a:pt x="36940" y="11300"/>
                </a:lnTo>
                <a:lnTo>
                  <a:pt x="39441" y="3528"/>
                </a:lnTo>
                <a:lnTo>
                  <a:pt x="28768" y="241"/>
                </a:lnTo>
                <a:close/>
              </a:path>
              <a:path w="136525" h="134620">
                <a:moveTo>
                  <a:pt x="92754" y="0"/>
                </a:moveTo>
                <a:lnTo>
                  <a:pt x="80496" y="0"/>
                </a:lnTo>
                <a:lnTo>
                  <a:pt x="72174" y="14466"/>
                </a:lnTo>
                <a:lnTo>
                  <a:pt x="61828" y="27576"/>
                </a:lnTo>
                <a:lnTo>
                  <a:pt x="49454" y="39307"/>
                </a:lnTo>
                <a:lnTo>
                  <a:pt x="35045" y="49636"/>
                </a:lnTo>
                <a:lnTo>
                  <a:pt x="37616" y="52177"/>
                </a:lnTo>
                <a:lnTo>
                  <a:pt x="39978" y="55105"/>
                </a:lnTo>
                <a:lnTo>
                  <a:pt x="42162" y="58280"/>
                </a:lnTo>
                <a:lnTo>
                  <a:pt x="55285" y="48116"/>
                </a:lnTo>
                <a:lnTo>
                  <a:pt x="66845" y="37072"/>
                </a:lnTo>
                <a:lnTo>
                  <a:pt x="76836" y="25170"/>
                </a:lnTo>
                <a:lnTo>
                  <a:pt x="85251" y="12437"/>
                </a:lnTo>
                <a:lnTo>
                  <a:pt x="96814" y="12437"/>
                </a:lnTo>
                <a:lnTo>
                  <a:pt x="90841" y="3404"/>
                </a:lnTo>
                <a:lnTo>
                  <a:pt x="92754" y="0"/>
                </a:lnTo>
                <a:close/>
              </a:path>
              <a:path w="136525" h="134620">
                <a:moveTo>
                  <a:pt x="96814" y="12437"/>
                </a:moveTo>
                <a:lnTo>
                  <a:pt x="85251" y="12437"/>
                </a:lnTo>
                <a:lnTo>
                  <a:pt x="93969" y="25532"/>
                </a:lnTo>
                <a:lnTo>
                  <a:pt x="104156" y="37186"/>
                </a:lnTo>
                <a:lnTo>
                  <a:pt x="115812" y="47387"/>
                </a:lnTo>
                <a:lnTo>
                  <a:pt x="128938" y="56127"/>
                </a:lnTo>
                <a:lnTo>
                  <a:pt x="131536" y="52448"/>
                </a:lnTo>
                <a:lnTo>
                  <a:pt x="134049" y="49275"/>
                </a:lnTo>
                <a:lnTo>
                  <a:pt x="136410" y="46587"/>
                </a:lnTo>
                <a:lnTo>
                  <a:pt x="122820" y="38899"/>
                </a:lnTo>
                <a:lnTo>
                  <a:pt x="110701" y="29147"/>
                </a:lnTo>
                <a:lnTo>
                  <a:pt x="100044" y="17320"/>
                </a:lnTo>
                <a:lnTo>
                  <a:pt x="96814" y="12437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bk object 43"/>
          <p:cNvSpPr/>
          <p:nvPr/>
        </p:nvSpPr>
        <p:spPr>
          <a:xfrm>
            <a:off x="2842455" y="5046825"/>
            <a:ext cx="135890" cy="135890"/>
          </a:xfrm>
          <a:custGeom>
            <a:avLst/>
            <a:gdLst/>
            <a:ahLst/>
            <a:cxnLst/>
            <a:rect l="l" t="t" r="r" b="b"/>
            <a:pathLst>
              <a:path w="135889" h="135889">
                <a:moveTo>
                  <a:pt x="124689" y="82411"/>
                </a:moveTo>
                <a:lnTo>
                  <a:pt x="57261" y="82411"/>
                </a:lnTo>
                <a:lnTo>
                  <a:pt x="57261" y="135519"/>
                </a:lnTo>
                <a:lnTo>
                  <a:pt x="67787" y="135519"/>
                </a:lnTo>
                <a:lnTo>
                  <a:pt x="67787" y="128790"/>
                </a:lnTo>
                <a:lnTo>
                  <a:pt x="124689" y="128790"/>
                </a:lnTo>
                <a:lnTo>
                  <a:pt x="124689" y="118889"/>
                </a:lnTo>
                <a:lnTo>
                  <a:pt x="67787" y="118889"/>
                </a:lnTo>
                <a:lnTo>
                  <a:pt x="67787" y="92340"/>
                </a:lnTo>
                <a:lnTo>
                  <a:pt x="124689" y="92340"/>
                </a:lnTo>
                <a:lnTo>
                  <a:pt x="124689" y="82411"/>
                </a:lnTo>
                <a:close/>
              </a:path>
              <a:path w="135889" h="135889">
                <a:moveTo>
                  <a:pt x="124689" y="128790"/>
                </a:moveTo>
                <a:lnTo>
                  <a:pt x="114166" y="128790"/>
                </a:lnTo>
                <a:lnTo>
                  <a:pt x="114166" y="135519"/>
                </a:lnTo>
                <a:lnTo>
                  <a:pt x="124689" y="135519"/>
                </a:lnTo>
                <a:lnTo>
                  <a:pt x="124689" y="128790"/>
                </a:lnTo>
                <a:close/>
              </a:path>
              <a:path w="135889" h="135889">
                <a:moveTo>
                  <a:pt x="30830" y="62979"/>
                </a:moveTo>
                <a:lnTo>
                  <a:pt x="20573" y="62979"/>
                </a:lnTo>
                <a:lnTo>
                  <a:pt x="20573" y="135368"/>
                </a:lnTo>
                <a:lnTo>
                  <a:pt x="30830" y="135368"/>
                </a:lnTo>
                <a:lnTo>
                  <a:pt x="30830" y="62979"/>
                </a:lnTo>
                <a:close/>
              </a:path>
              <a:path w="135889" h="135889">
                <a:moveTo>
                  <a:pt x="124689" y="92340"/>
                </a:moveTo>
                <a:lnTo>
                  <a:pt x="114166" y="92340"/>
                </a:lnTo>
                <a:lnTo>
                  <a:pt x="114166" y="118889"/>
                </a:lnTo>
                <a:lnTo>
                  <a:pt x="124689" y="118889"/>
                </a:lnTo>
                <a:lnTo>
                  <a:pt x="124689" y="92340"/>
                </a:lnTo>
                <a:close/>
              </a:path>
              <a:path w="135889" h="135889">
                <a:moveTo>
                  <a:pt x="30830" y="37084"/>
                </a:moveTo>
                <a:lnTo>
                  <a:pt x="20454" y="37084"/>
                </a:lnTo>
                <a:lnTo>
                  <a:pt x="16954" y="50162"/>
                </a:lnTo>
                <a:lnTo>
                  <a:pt x="12402" y="62696"/>
                </a:lnTo>
                <a:lnTo>
                  <a:pt x="6745" y="74821"/>
                </a:lnTo>
                <a:lnTo>
                  <a:pt x="0" y="86475"/>
                </a:lnTo>
                <a:lnTo>
                  <a:pt x="1734" y="90543"/>
                </a:lnTo>
                <a:lnTo>
                  <a:pt x="3171" y="94489"/>
                </a:lnTo>
                <a:lnTo>
                  <a:pt x="4338" y="98442"/>
                </a:lnTo>
                <a:lnTo>
                  <a:pt x="8833" y="91364"/>
                </a:lnTo>
                <a:lnTo>
                  <a:pt x="13038" y="83096"/>
                </a:lnTo>
                <a:lnTo>
                  <a:pt x="16951" y="73634"/>
                </a:lnTo>
                <a:lnTo>
                  <a:pt x="20573" y="62979"/>
                </a:lnTo>
                <a:lnTo>
                  <a:pt x="30830" y="62979"/>
                </a:lnTo>
                <a:lnTo>
                  <a:pt x="30830" y="56513"/>
                </a:lnTo>
                <a:lnTo>
                  <a:pt x="43035" y="56513"/>
                </a:lnTo>
                <a:lnTo>
                  <a:pt x="39560" y="53074"/>
                </a:lnTo>
                <a:lnTo>
                  <a:pt x="38497" y="52063"/>
                </a:lnTo>
                <a:lnTo>
                  <a:pt x="30830" y="52063"/>
                </a:lnTo>
                <a:lnTo>
                  <a:pt x="30830" y="37084"/>
                </a:lnTo>
                <a:close/>
              </a:path>
              <a:path w="135889" h="135889">
                <a:moveTo>
                  <a:pt x="77907" y="33789"/>
                </a:moveTo>
                <a:lnTo>
                  <a:pt x="67100" y="33789"/>
                </a:lnTo>
                <a:lnTo>
                  <a:pt x="70487" y="39531"/>
                </a:lnTo>
                <a:lnTo>
                  <a:pt x="74366" y="44979"/>
                </a:lnTo>
                <a:lnTo>
                  <a:pt x="78739" y="50162"/>
                </a:lnTo>
                <a:lnTo>
                  <a:pt x="83606" y="55112"/>
                </a:lnTo>
                <a:lnTo>
                  <a:pt x="74317" y="60566"/>
                </a:lnTo>
                <a:lnTo>
                  <a:pt x="64576" y="65481"/>
                </a:lnTo>
                <a:lnTo>
                  <a:pt x="54393" y="69846"/>
                </a:lnTo>
                <a:lnTo>
                  <a:pt x="43775" y="73648"/>
                </a:lnTo>
                <a:lnTo>
                  <a:pt x="45421" y="76583"/>
                </a:lnTo>
                <a:lnTo>
                  <a:pt x="46948" y="79747"/>
                </a:lnTo>
                <a:lnTo>
                  <a:pt x="48412" y="83185"/>
                </a:lnTo>
                <a:lnTo>
                  <a:pt x="60769" y="78202"/>
                </a:lnTo>
                <a:lnTo>
                  <a:pt x="72187" y="72985"/>
                </a:lnTo>
                <a:lnTo>
                  <a:pt x="82669" y="67539"/>
                </a:lnTo>
                <a:lnTo>
                  <a:pt x="92217" y="61866"/>
                </a:lnTo>
                <a:lnTo>
                  <a:pt x="115946" y="61866"/>
                </a:lnTo>
                <a:lnTo>
                  <a:pt x="109381" y="59226"/>
                </a:lnTo>
                <a:lnTo>
                  <a:pt x="101335" y="55228"/>
                </a:lnTo>
                <a:lnTo>
                  <a:pt x="107828" y="49281"/>
                </a:lnTo>
                <a:lnTo>
                  <a:pt x="91947" y="49281"/>
                </a:lnTo>
                <a:lnTo>
                  <a:pt x="86431" y="44389"/>
                </a:lnTo>
                <a:lnTo>
                  <a:pt x="81363" y="38680"/>
                </a:lnTo>
                <a:lnTo>
                  <a:pt x="77907" y="33789"/>
                </a:lnTo>
                <a:close/>
              </a:path>
              <a:path w="135889" h="135889">
                <a:moveTo>
                  <a:pt x="115946" y="61866"/>
                </a:moveTo>
                <a:lnTo>
                  <a:pt x="92217" y="61866"/>
                </a:lnTo>
                <a:lnTo>
                  <a:pt x="101612" y="67165"/>
                </a:lnTo>
                <a:lnTo>
                  <a:pt x="111364" y="71884"/>
                </a:lnTo>
                <a:lnTo>
                  <a:pt x="121189" y="75910"/>
                </a:lnTo>
                <a:lnTo>
                  <a:pt x="131359" y="79358"/>
                </a:lnTo>
                <a:lnTo>
                  <a:pt x="132285" y="75802"/>
                </a:lnTo>
                <a:lnTo>
                  <a:pt x="133797" y="71846"/>
                </a:lnTo>
                <a:lnTo>
                  <a:pt x="135874" y="67428"/>
                </a:lnTo>
                <a:lnTo>
                  <a:pt x="126650" y="65367"/>
                </a:lnTo>
                <a:lnTo>
                  <a:pt x="117819" y="62620"/>
                </a:lnTo>
                <a:lnTo>
                  <a:pt x="115946" y="61866"/>
                </a:lnTo>
                <a:close/>
              </a:path>
              <a:path w="135889" h="135889">
                <a:moveTo>
                  <a:pt x="43035" y="56513"/>
                </a:moveTo>
                <a:lnTo>
                  <a:pt x="30830" y="56513"/>
                </a:lnTo>
                <a:lnTo>
                  <a:pt x="38962" y="65545"/>
                </a:lnTo>
                <a:lnTo>
                  <a:pt x="43775" y="71107"/>
                </a:lnTo>
                <a:lnTo>
                  <a:pt x="50864" y="64526"/>
                </a:lnTo>
                <a:lnTo>
                  <a:pt x="44970" y="58428"/>
                </a:lnTo>
                <a:lnTo>
                  <a:pt x="43035" y="56513"/>
                </a:lnTo>
                <a:close/>
              </a:path>
              <a:path w="135889" h="135889">
                <a:moveTo>
                  <a:pt x="73108" y="0"/>
                </a:moveTo>
                <a:lnTo>
                  <a:pt x="68424" y="11235"/>
                </a:lnTo>
                <a:lnTo>
                  <a:pt x="62536" y="22473"/>
                </a:lnTo>
                <a:lnTo>
                  <a:pt x="55395" y="33789"/>
                </a:lnTo>
                <a:lnTo>
                  <a:pt x="47185" y="44946"/>
                </a:lnTo>
                <a:lnTo>
                  <a:pt x="49997" y="47758"/>
                </a:lnTo>
                <a:lnTo>
                  <a:pt x="52280" y="50162"/>
                </a:lnTo>
                <a:lnTo>
                  <a:pt x="54004" y="52179"/>
                </a:lnTo>
                <a:lnTo>
                  <a:pt x="58759" y="46108"/>
                </a:lnTo>
                <a:lnTo>
                  <a:pt x="63122" y="40011"/>
                </a:lnTo>
                <a:lnTo>
                  <a:pt x="67100" y="33789"/>
                </a:lnTo>
                <a:lnTo>
                  <a:pt x="77907" y="33789"/>
                </a:lnTo>
                <a:lnTo>
                  <a:pt x="76744" y="32143"/>
                </a:lnTo>
                <a:lnTo>
                  <a:pt x="72572" y="24764"/>
                </a:lnTo>
                <a:lnTo>
                  <a:pt x="126993" y="24764"/>
                </a:lnTo>
                <a:lnTo>
                  <a:pt x="126993" y="15495"/>
                </a:lnTo>
                <a:lnTo>
                  <a:pt x="77594" y="15495"/>
                </a:lnTo>
                <a:lnTo>
                  <a:pt x="79781" y="11235"/>
                </a:lnTo>
                <a:lnTo>
                  <a:pt x="81601" y="7506"/>
                </a:lnTo>
                <a:lnTo>
                  <a:pt x="83336" y="3294"/>
                </a:lnTo>
                <a:lnTo>
                  <a:pt x="73108" y="0"/>
                </a:lnTo>
                <a:close/>
              </a:path>
              <a:path w="135889" h="135889">
                <a:moveTo>
                  <a:pt x="34627" y="48384"/>
                </a:moveTo>
                <a:lnTo>
                  <a:pt x="30830" y="52063"/>
                </a:lnTo>
                <a:lnTo>
                  <a:pt x="38497" y="52063"/>
                </a:lnTo>
                <a:lnTo>
                  <a:pt x="34627" y="48384"/>
                </a:lnTo>
                <a:close/>
              </a:path>
              <a:path w="135889" h="135889">
                <a:moveTo>
                  <a:pt x="126993" y="24764"/>
                </a:moveTo>
                <a:lnTo>
                  <a:pt x="114584" y="24764"/>
                </a:lnTo>
                <a:lnTo>
                  <a:pt x="109886" y="31518"/>
                </a:lnTo>
                <a:lnTo>
                  <a:pt x="104544" y="37871"/>
                </a:lnTo>
                <a:lnTo>
                  <a:pt x="98563" y="43800"/>
                </a:lnTo>
                <a:lnTo>
                  <a:pt x="91947" y="49281"/>
                </a:lnTo>
                <a:lnTo>
                  <a:pt x="107828" y="49281"/>
                </a:lnTo>
                <a:lnTo>
                  <a:pt x="109079" y="48135"/>
                </a:lnTo>
                <a:lnTo>
                  <a:pt x="115937" y="40759"/>
                </a:lnTo>
                <a:lnTo>
                  <a:pt x="121908" y="33097"/>
                </a:lnTo>
                <a:lnTo>
                  <a:pt x="126993" y="25146"/>
                </a:lnTo>
                <a:lnTo>
                  <a:pt x="126993" y="24764"/>
                </a:lnTo>
                <a:close/>
              </a:path>
              <a:path w="135889" h="135889">
                <a:moveTo>
                  <a:pt x="48290" y="27572"/>
                </a:moveTo>
                <a:lnTo>
                  <a:pt x="928" y="27572"/>
                </a:lnTo>
                <a:lnTo>
                  <a:pt x="928" y="37084"/>
                </a:lnTo>
                <a:lnTo>
                  <a:pt x="48290" y="37084"/>
                </a:lnTo>
                <a:lnTo>
                  <a:pt x="48290" y="27572"/>
                </a:lnTo>
                <a:close/>
              </a:path>
              <a:path w="135889" h="135889">
                <a:moveTo>
                  <a:pt x="30830" y="867"/>
                </a:moveTo>
                <a:lnTo>
                  <a:pt x="20573" y="867"/>
                </a:lnTo>
                <a:lnTo>
                  <a:pt x="20573" y="27572"/>
                </a:lnTo>
                <a:lnTo>
                  <a:pt x="30830" y="27572"/>
                </a:lnTo>
                <a:lnTo>
                  <a:pt x="30830" y="867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bk object 44"/>
          <p:cNvSpPr/>
          <p:nvPr/>
        </p:nvSpPr>
        <p:spPr>
          <a:xfrm>
            <a:off x="2988406" y="5052780"/>
            <a:ext cx="120650" cy="129539"/>
          </a:xfrm>
          <a:custGeom>
            <a:avLst/>
            <a:gdLst/>
            <a:ahLst/>
            <a:cxnLst/>
            <a:rect l="l" t="t" r="r" b="b"/>
            <a:pathLst>
              <a:path w="120650" h="129539">
                <a:moveTo>
                  <a:pt x="120474" y="64404"/>
                </a:moveTo>
                <a:lnTo>
                  <a:pt x="62075" y="64404"/>
                </a:lnTo>
                <a:lnTo>
                  <a:pt x="62075" y="129289"/>
                </a:lnTo>
                <a:lnTo>
                  <a:pt x="72449" y="129289"/>
                </a:lnTo>
                <a:lnTo>
                  <a:pt x="72449" y="73915"/>
                </a:lnTo>
                <a:lnTo>
                  <a:pt x="120474" y="73915"/>
                </a:lnTo>
                <a:lnTo>
                  <a:pt x="120474" y="64404"/>
                </a:lnTo>
                <a:close/>
              </a:path>
              <a:path w="120650" h="129539">
                <a:moveTo>
                  <a:pt x="80763" y="105817"/>
                </a:moveTo>
                <a:lnTo>
                  <a:pt x="81572" y="109108"/>
                </a:lnTo>
                <a:lnTo>
                  <a:pt x="82289" y="112669"/>
                </a:lnTo>
                <a:lnTo>
                  <a:pt x="82829" y="116348"/>
                </a:lnTo>
                <a:lnTo>
                  <a:pt x="89463" y="116611"/>
                </a:lnTo>
                <a:lnTo>
                  <a:pt x="96314" y="116737"/>
                </a:lnTo>
                <a:lnTo>
                  <a:pt x="103428" y="116462"/>
                </a:lnTo>
                <a:lnTo>
                  <a:pt x="114794" y="116221"/>
                </a:lnTo>
                <a:lnTo>
                  <a:pt x="120474" y="110124"/>
                </a:lnTo>
                <a:lnTo>
                  <a:pt x="120474" y="106837"/>
                </a:lnTo>
                <a:lnTo>
                  <a:pt x="94997" y="106837"/>
                </a:lnTo>
                <a:lnTo>
                  <a:pt x="88211" y="106445"/>
                </a:lnTo>
                <a:lnTo>
                  <a:pt x="80763" y="105817"/>
                </a:lnTo>
                <a:close/>
              </a:path>
              <a:path w="120650" h="129539">
                <a:moveTo>
                  <a:pt x="120474" y="73915"/>
                </a:moveTo>
                <a:lnTo>
                  <a:pt x="110365" y="73915"/>
                </a:lnTo>
                <a:lnTo>
                  <a:pt x="110365" y="103395"/>
                </a:lnTo>
                <a:lnTo>
                  <a:pt x="107259" y="106570"/>
                </a:lnTo>
                <a:lnTo>
                  <a:pt x="94997" y="106837"/>
                </a:lnTo>
                <a:lnTo>
                  <a:pt x="120474" y="106837"/>
                </a:lnTo>
                <a:lnTo>
                  <a:pt x="120474" y="73915"/>
                </a:lnTo>
                <a:close/>
              </a:path>
              <a:path w="120650" h="129539">
                <a:moveTo>
                  <a:pt x="112161" y="0"/>
                </a:moveTo>
                <a:lnTo>
                  <a:pt x="11751" y="0"/>
                </a:lnTo>
                <a:lnTo>
                  <a:pt x="11751" y="56659"/>
                </a:lnTo>
                <a:lnTo>
                  <a:pt x="22096" y="56659"/>
                </a:lnTo>
                <a:lnTo>
                  <a:pt x="22096" y="52473"/>
                </a:lnTo>
                <a:lnTo>
                  <a:pt x="112161" y="52473"/>
                </a:lnTo>
                <a:lnTo>
                  <a:pt x="112161" y="42937"/>
                </a:lnTo>
                <a:lnTo>
                  <a:pt x="22096" y="42937"/>
                </a:lnTo>
                <a:lnTo>
                  <a:pt x="22096" y="30883"/>
                </a:lnTo>
                <a:lnTo>
                  <a:pt x="112161" y="30883"/>
                </a:lnTo>
                <a:lnTo>
                  <a:pt x="112161" y="21617"/>
                </a:lnTo>
                <a:lnTo>
                  <a:pt x="22096" y="21617"/>
                </a:lnTo>
                <a:lnTo>
                  <a:pt x="22096" y="9540"/>
                </a:lnTo>
                <a:lnTo>
                  <a:pt x="112161" y="9540"/>
                </a:lnTo>
                <a:lnTo>
                  <a:pt x="112161" y="0"/>
                </a:lnTo>
                <a:close/>
              </a:path>
              <a:path w="120650" h="129539">
                <a:moveTo>
                  <a:pt x="112161" y="52473"/>
                </a:moveTo>
                <a:lnTo>
                  <a:pt x="101786" y="52473"/>
                </a:lnTo>
                <a:lnTo>
                  <a:pt x="101786" y="56659"/>
                </a:lnTo>
                <a:lnTo>
                  <a:pt x="112161" y="56659"/>
                </a:lnTo>
                <a:lnTo>
                  <a:pt x="112161" y="52473"/>
                </a:lnTo>
                <a:close/>
              </a:path>
              <a:path w="120650" h="129539">
                <a:moveTo>
                  <a:pt x="112161" y="30883"/>
                </a:moveTo>
                <a:lnTo>
                  <a:pt x="101786" y="30883"/>
                </a:lnTo>
                <a:lnTo>
                  <a:pt x="101786" y="42937"/>
                </a:lnTo>
                <a:lnTo>
                  <a:pt x="112161" y="42937"/>
                </a:lnTo>
                <a:lnTo>
                  <a:pt x="112161" y="30883"/>
                </a:lnTo>
                <a:close/>
              </a:path>
              <a:path w="120650" h="129539">
                <a:moveTo>
                  <a:pt x="112161" y="9540"/>
                </a:moveTo>
                <a:lnTo>
                  <a:pt x="101786" y="9540"/>
                </a:lnTo>
                <a:lnTo>
                  <a:pt x="101786" y="21617"/>
                </a:lnTo>
                <a:lnTo>
                  <a:pt x="112161" y="21617"/>
                </a:lnTo>
                <a:lnTo>
                  <a:pt x="112161" y="9540"/>
                </a:lnTo>
                <a:close/>
              </a:path>
              <a:path w="120650" h="129539">
                <a:moveTo>
                  <a:pt x="51847" y="57675"/>
                </a:moveTo>
                <a:lnTo>
                  <a:pt x="41124" y="60143"/>
                </a:lnTo>
                <a:lnTo>
                  <a:pt x="29542" y="62428"/>
                </a:lnTo>
                <a:lnTo>
                  <a:pt x="17107" y="64527"/>
                </a:lnTo>
                <a:lnTo>
                  <a:pt x="3826" y="66441"/>
                </a:lnTo>
                <a:lnTo>
                  <a:pt x="3826" y="105817"/>
                </a:lnTo>
                <a:lnTo>
                  <a:pt x="2570" y="108601"/>
                </a:lnTo>
                <a:lnTo>
                  <a:pt x="0" y="110754"/>
                </a:lnTo>
                <a:lnTo>
                  <a:pt x="6696" y="120531"/>
                </a:lnTo>
                <a:lnTo>
                  <a:pt x="44549" y="108421"/>
                </a:lnTo>
                <a:lnTo>
                  <a:pt x="53345" y="106296"/>
                </a:lnTo>
                <a:lnTo>
                  <a:pt x="53345" y="105666"/>
                </a:lnTo>
                <a:lnTo>
                  <a:pt x="14202" y="105666"/>
                </a:lnTo>
                <a:lnTo>
                  <a:pt x="14202" y="74688"/>
                </a:lnTo>
                <a:lnTo>
                  <a:pt x="24598" y="73143"/>
                </a:lnTo>
                <a:lnTo>
                  <a:pt x="35063" y="71386"/>
                </a:lnTo>
                <a:lnTo>
                  <a:pt x="45601" y="69442"/>
                </a:lnTo>
                <a:lnTo>
                  <a:pt x="56214" y="67337"/>
                </a:lnTo>
                <a:lnTo>
                  <a:pt x="51847" y="57675"/>
                </a:lnTo>
                <a:close/>
              </a:path>
              <a:path w="120650" h="129539">
                <a:moveTo>
                  <a:pt x="53881" y="95385"/>
                </a:moveTo>
                <a:lnTo>
                  <a:pt x="34221" y="100627"/>
                </a:lnTo>
                <a:lnTo>
                  <a:pt x="14202" y="105666"/>
                </a:lnTo>
                <a:lnTo>
                  <a:pt x="53345" y="105666"/>
                </a:lnTo>
                <a:lnTo>
                  <a:pt x="53456" y="100627"/>
                </a:lnTo>
                <a:lnTo>
                  <a:pt x="53525" y="99212"/>
                </a:lnTo>
                <a:lnTo>
                  <a:pt x="53881" y="95385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bk object 45"/>
          <p:cNvSpPr/>
          <p:nvPr/>
        </p:nvSpPr>
        <p:spPr>
          <a:xfrm>
            <a:off x="3122247" y="5047603"/>
            <a:ext cx="135255" cy="135255"/>
          </a:xfrm>
          <a:custGeom>
            <a:avLst/>
            <a:gdLst/>
            <a:ahLst/>
            <a:cxnLst/>
            <a:rect l="l" t="t" r="r" b="b"/>
            <a:pathLst>
              <a:path w="135254" h="135254">
                <a:moveTo>
                  <a:pt x="135182" y="53708"/>
                </a:moveTo>
                <a:lnTo>
                  <a:pt x="0" y="53708"/>
                </a:lnTo>
                <a:lnTo>
                  <a:pt x="0" y="62978"/>
                </a:lnTo>
                <a:lnTo>
                  <a:pt x="135182" y="62978"/>
                </a:lnTo>
                <a:lnTo>
                  <a:pt x="135182" y="53708"/>
                </a:lnTo>
                <a:close/>
              </a:path>
              <a:path w="135254" h="135254">
                <a:moveTo>
                  <a:pt x="72720" y="43414"/>
                </a:moveTo>
                <a:lnTo>
                  <a:pt x="62073" y="43414"/>
                </a:lnTo>
                <a:lnTo>
                  <a:pt x="62073" y="53708"/>
                </a:lnTo>
                <a:lnTo>
                  <a:pt x="72720" y="53708"/>
                </a:lnTo>
                <a:lnTo>
                  <a:pt x="72720" y="43414"/>
                </a:lnTo>
                <a:close/>
              </a:path>
              <a:path w="135254" h="135254">
                <a:moveTo>
                  <a:pt x="118558" y="12801"/>
                </a:moveTo>
                <a:lnTo>
                  <a:pt x="16382" y="12801"/>
                </a:lnTo>
                <a:lnTo>
                  <a:pt x="16382" y="47484"/>
                </a:lnTo>
                <a:lnTo>
                  <a:pt x="26729" y="47484"/>
                </a:lnTo>
                <a:lnTo>
                  <a:pt x="26729" y="43414"/>
                </a:lnTo>
                <a:lnTo>
                  <a:pt x="118558" y="43414"/>
                </a:lnTo>
                <a:lnTo>
                  <a:pt x="118558" y="34390"/>
                </a:lnTo>
                <a:lnTo>
                  <a:pt x="26729" y="34390"/>
                </a:lnTo>
                <a:lnTo>
                  <a:pt x="26729" y="21830"/>
                </a:lnTo>
                <a:lnTo>
                  <a:pt x="118558" y="21830"/>
                </a:lnTo>
                <a:lnTo>
                  <a:pt x="118558" y="12801"/>
                </a:lnTo>
                <a:close/>
              </a:path>
              <a:path w="135254" h="135254">
                <a:moveTo>
                  <a:pt x="118558" y="43414"/>
                </a:moveTo>
                <a:lnTo>
                  <a:pt x="108183" y="43414"/>
                </a:lnTo>
                <a:lnTo>
                  <a:pt x="108183" y="47484"/>
                </a:lnTo>
                <a:lnTo>
                  <a:pt x="118558" y="47484"/>
                </a:lnTo>
                <a:lnTo>
                  <a:pt x="118558" y="43414"/>
                </a:lnTo>
                <a:close/>
              </a:path>
              <a:path w="135254" h="135254">
                <a:moveTo>
                  <a:pt x="72720" y="21830"/>
                </a:moveTo>
                <a:lnTo>
                  <a:pt x="62073" y="21830"/>
                </a:lnTo>
                <a:lnTo>
                  <a:pt x="62073" y="34390"/>
                </a:lnTo>
                <a:lnTo>
                  <a:pt x="72720" y="34390"/>
                </a:lnTo>
                <a:lnTo>
                  <a:pt x="72720" y="21830"/>
                </a:lnTo>
                <a:close/>
              </a:path>
              <a:path w="135254" h="135254">
                <a:moveTo>
                  <a:pt x="118558" y="21830"/>
                </a:moveTo>
                <a:lnTo>
                  <a:pt x="108183" y="21830"/>
                </a:lnTo>
                <a:lnTo>
                  <a:pt x="108183" y="34390"/>
                </a:lnTo>
                <a:lnTo>
                  <a:pt x="118558" y="34390"/>
                </a:lnTo>
                <a:lnTo>
                  <a:pt x="118558" y="21830"/>
                </a:lnTo>
                <a:close/>
              </a:path>
              <a:path w="135254" h="135254">
                <a:moveTo>
                  <a:pt x="72720" y="0"/>
                </a:moveTo>
                <a:lnTo>
                  <a:pt x="62073" y="0"/>
                </a:lnTo>
                <a:lnTo>
                  <a:pt x="62073" y="12801"/>
                </a:lnTo>
                <a:lnTo>
                  <a:pt x="72720" y="12801"/>
                </a:lnTo>
                <a:lnTo>
                  <a:pt x="72720" y="0"/>
                </a:lnTo>
                <a:close/>
              </a:path>
              <a:path w="135254" h="135254">
                <a:moveTo>
                  <a:pt x="96030" y="112758"/>
                </a:moveTo>
                <a:lnTo>
                  <a:pt x="66441" y="112758"/>
                </a:lnTo>
                <a:lnTo>
                  <a:pt x="80613" y="118076"/>
                </a:lnTo>
                <a:lnTo>
                  <a:pt x="94610" y="123530"/>
                </a:lnTo>
                <a:lnTo>
                  <a:pt x="108434" y="129122"/>
                </a:lnTo>
                <a:lnTo>
                  <a:pt x="122086" y="134854"/>
                </a:lnTo>
                <a:lnTo>
                  <a:pt x="128216" y="124962"/>
                </a:lnTo>
                <a:lnTo>
                  <a:pt x="113904" y="119425"/>
                </a:lnTo>
                <a:lnTo>
                  <a:pt x="99586" y="114055"/>
                </a:lnTo>
                <a:lnTo>
                  <a:pt x="96030" y="112758"/>
                </a:lnTo>
                <a:close/>
              </a:path>
              <a:path w="135254" h="135254">
                <a:moveTo>
                  <a:pt x="72838" y="86326"/>
                </a:moveTo>
                <a:lnTo>
                  <a:pt x="62222" y="86326"/>
                </a:lnTo>
                <a:lnTo>
                  <a:pt x="62581" y="96763"/>
                </a:lnTo>
                <a:lnTo>
                  <a:pt x="60878" y="103607"/>
                </a:lnTo>
                <a:lnTo>
                  <a:pt x="24195" y="121134"/>
                </a:lnTo>
                <a:lnTo>
                  <a:pt x="5201" y="124181"/>
                </a:lnTo>
                <a:lnTo>
                  <a:pt x="6159" y="126100"/>
                </a:lnTo>
                <a:lnTo>
                  <a:pt x="7623" y="129538"/>
                </a:lnTo>
                <a:lnTo>
                  <a:pt x="9564" y="134740"/>
                </a:lnTo>
                <a:lnTo>
                  <a:pt x="30613" y="130789"/>
                </a:lnTo>
                <a:lnTo>
                  <a:pt x="47108" y="125803"/>
                </a:lnTo>
                <a:lnTo>
                  <a:pt x="59051" y="119790"/>
                </a:lnTo>
                <a:lnTo>
                  <a:pt x="66441" y="112758"/>
                </a:lnTo>
                <a:lnTo>
                  <a:pt x="96030" y="112758"/>
                </a:lnTo>
                <a:lnTo>
                  <a:pt x="70956" y="103733"/>
                </a:lnTo>
                <a:lnTo>
                  <a:pt x="72388" y="98798"/>
                </a:lnTo>
                <a:lnTo>
                  <a:pt x="73018" y="92962"/>
                </a:lnTo>
                <a:lnTo>
                  <a:pt x="72838" y="86326"/>
                </a:lnTo>
                <a:close/>
              </a:path>
              <a:path w="135254" h="135254">
                <a:moveTo>
                  <a:pt x="115538" y="73652"/>
                </a:moveTo>
                <a:lnTo>
                  <a:pt x="19493" y="73652"/>
                </a:lnTo>
                <a:lnTo>
                  <a:pt x="19493" y="109946"/>
                </a:lnTo>
                <a:lnTo>
                  <a:pt x="29869" y="109946"/>
                </a:lnTo>
                <a:lnTo>
                  <a:pt x="29869" y="82647"/>
                </a:lnTo>
                <a:lnTo>
                  <a:pt x="115538" y="82647"/>
                </a:lnTo>
                <a:lnTo>
                  <a:pt x="115538" y="73652"/>
                </a:lnTo>
                <a:close/>
              </a:path>
              <a:path w="135254" h="135254">
                <a:moveTo>
                  <a:pt x="115538" y="82647"/>
                </a:moveTo>
                <a:lnTo>
                  <a:pt x="105191" y="82647"/>
                </a:lnTo>
                <a:lnTo>
                  <a:pt x="105191" y="109443"/>
                </a:lnTo>
                <a:lnTo>
                  <a:pt x="115538" y="109443"/>
                </a:lnTo>
                <a:lnTo>
                  <a:pt x="115538" y="82647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bk object 46"/>
          <p:cNvSpPr/>
          <p:nvPr/>
        </p:nvSpPr>
        <p:spPr>
          <a:xfrm>
            <a:off x="3268583" y="5144487"/>
            <a:ext cx="34290" cy="34925"/>
          </a:xfrm>
          <a:custGeom>
            <a:avLst/>
            <a:gdLst/>
            <a:ahLst/>
            <a:cxnLst/>
            <a:rect l="l" t="t" r="r" b="b"/>
            <a:pathLst>
              <a:path w="34289" h="34925">
                <a:moveTo>
                  <a:pt x="22096" y="0"/>
                </a:moveTo>
                <a:lnTo>
                  <a:pt x="13068" y="0"/>
                </a:lnTo>
                <a:lnTo>
                  <a:pt x="8971" y="1644"/>
                </a:lnTo>
                <a:lnTo>
                  <a:pt x="5382" y="4964"/>
                </a:lnTo>
                <a:lnTo>
                  <a:pt x="1764" y="8251"/>
                </a:lnTo>
                <a:lnTo>
                  <a:pt x="0" y="12322"/>
                </a:lnTo>
                <a:lnTo>
                  <a:pt x="60" y="22489"/>
                </a:lnTo>
                <a:lnTo>
                  <a:pt x="1673" y="26553"/>
                </a:lnTo>
                <a:lnTo>
                  <a:pt x="8463" y="33158"/>
                </a:lnTo>
                <a:lnTo>
                  <a:pt x="12499" y="34808"/>
                </a:lnTo>
                <a:lnTo>
                  <a:pt x="21859" y="34808"/>
                </a:lnTo>
                <a:lnTo>
                  <a:pt x="25866" y="33158"/>
                </a:lnTo>
                <a:lnTo>
                  <a:pt x="29156" y="29991"/>
                </a:lnTo>
                <a:lnTo>
                  <a:pt x="32504" y="26671"/>
                </a:lnTo>
                <a:lnTo>
                  <a:pt x="33199" y="24904"/>
                </a:lnTo>
                <a:lnTo>
                  <a:pt x="15699" y="24904"/>
                </a:lnTo>
                <a:lnTo>
                  <a:pt x="14025" y="24253"/>
                </a:lnTo>
                <a:lnTo>
                  <a:pt x="12352" y="22992"/>
                </a:lnTo>
                <a:lnTo>
                  <a:pt x="10706" y="21706"/>
                </a:lnTo>
                <a:lnTo>
                  <a:pt x="9867" y="19942"/>
                </a:lnTo>
                <a:lnTo>
                  <a:pt x="9867" y="15368"/>
                </a:lnTo>
                <a:lnTo>
                  <a:pt x="10587" y="13575"/>
                </a:lnTo>
                <a:lnTo>
                  <a:pt x="13395" y="10796"/>
                </a:lnTo>
                <a:lnTo>
                  <a:pt x="15102" y="10166"/>
                </a:lnTo>
                <a:lnTo>
                  <a:pt x="33120" y="10166"/>
                </a:lnTo>
                <a:lnTo>
                  <a:pt x="32504" y="8643"/>
                </a:lnTo>
                <a:lnTo>
                  <a:pt x="29243" y="5201"/>
                </a:lnTo>
                <a:lnTo>
                  <a:pt x="25956" y="1791"/>
                </a:lnTo>
                <a:lnTo>
                  <a:pt x="22096" y="0"/>
                </a:lnTo>
                <a:close/>
              </a:path>
              <a:path w="34289" h="34925">
                <a:moveTo>
                  <a:pt x="33120" y="10166"/>
                </a:moveTo>
                <a:lnTo>
                  <a:pt x="19108" y="10166"/>
                </a:lnTo>
                <a:lnTo>
                  <a:pt x="20901" y="10796"/>
                </a:lnTo>
                <a:lnTo>
                  <a:pt x="23803" y="13575"/>
                </a:lnTo>
                <a:lnTo>
                  <a:pt x="24503" y="15368"/>
                </a:lnTo>
                <a:lnTo>
                  <a:pt x="24496" y="19942"/>
                </a:lnTo>
                <a:lnTo>
                  <a:pt x="23770" y="21588"/>
                </a:lnTo>
                <a:lnTo>
                  <a:pt x="22152" y="22992"/>
                </a:lnTo>
                <a:lnTo>
                  <a:pt x="20783" y="24253"/>
                </a:lnTo>
                <a:lnTo>
                  <a:pt x="19166" y="24904"/>
                </a:lnTo>
                <a:lnTo>
                  <a:pt x="33199" y="24904"/>
                </a:lnTo>
                <a:lnTo>
                  <a:pt x="34150" y="22489"/>
                </a:lnTo>
                <a:lnTo>
                  <a:pt x="34150" y="12711"/>
                </a:lnTo>
                <a:lnTo>
                  <a:pt x="33120" y="10166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bk object 47"/>
          <p:cNvSpPr/>
          <p:nvPr/>
        </p:nvSpPr>
        <p:spPr>
          <a:xfrm>
            <a:off x="1027216" y="5455883"/>
            <a:ext cx="1550847" cy="1990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bk object 48"/>
          <p:cNvSpPr/>
          <p:nvPr/>
        </p:nvSpPr>
        <p:spPr>
          <a:xfrm>
            <a:off x="1026082" y="5768564"/>
            <a:ext cx="848876" cy="1365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bk object 49"/>
          <p:cNvSpPr/>
          <p:nvPr/>
        </p:nvSpPr>
        <p:spPr>
          <a:xfrm>
            <a:off x="1890867" y="5848020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302" y="0"/>
                </a:lnTo>
              </a:path>
            </a:pathLst>
          </a:custGeom>
          <a:ln w="10160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bk object 50"/>
          <p:cNvSpPr/>
          <p:nvPr/>
        </p:nvSpPr>
        <p:spPr>
          <a:xfrm>
            <a:off x="1896458" y="5808650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2069"/>
                </a:moveTo>
                <a:lnTo>
                  <a:pt x="0" y="0"/>
                </a:lnTo>
                <a:lnTo>
                  <a:pt x="0" y="52069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bk object 51"/>
          <p:cNvSpPr/>
          <p:nvPr/>
        </p:nvSpPr>
        <p:spPr>
          <a:xfrm>
            <a:off x="1890867" y="5803570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302" y="0"/>
                </a:lnTo>
              </a:path>
            </a:pathLst>
          </a:custGeom>
          <a:ln w="10160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bk object 52"/>
          <p:cNvSpPr/>
          <p:nvPr/>
        </p:nvSpPr>
        <p:spPr>
          <a:xfrm>
            <a:off x="2002579" y="580868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52208"/>
                </a:moveTo>
                <a:lnTo>
                  <a:pt x="0" y="0"/>
                </a:lnTo>
                <a:lnTo>
                  <a:pt x="0" y="52208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bk object 53"/>
          <p:cNvSpPr/>
          <p:nvPr/>
        </p:nvSpPr>
        <p:spPr>
          <a:xfrm>
            <a:off x="1949234" y="5768953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135244"/>
                </a:moveTo>
                <a:lnTo>
                  <a:pt x="0" y="0"/>
                </a:lnTo>
                <a:lnTo>
                  <a:pt x="0" y="135244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bk object 54"/>
          <p:cNvSpPr/>
          <p:nvPr/>
        </p:nvSpPr>
        <p:spPr>
          <a:xfrm>
            <a:off x="2029669" y="5769195"/>
            <a:ext cx="125095" cy="132715"/>
          </a:xfrm>
          <a:custGeom>
            <a:avLst/>
            <a:gdLst/>
            <a:ahLst/>
            <a:cxnLst/>
            <a:rect l="l" t="t" r="r" b="b"/>
            <a:pathLst>
              <a:path w="125094" h="132714">
                <a:moveTo>
                  <a:pt x="72302" y="118885"/>
                </a:moveTo>
                <a:lnTo>
                  <a:pt x="71884" y="118885"/>
                </a:lnTo>
                <a:lnTo>
                  <a:pt x="72781" y="122417"/>
                </a:lnTo>
                <a:lnTo>
                  <a:pt x="73531" y="126493"/>
                </a:lnTo>
                <a:lnTo>
                  <a:pt x="74066" y="131086"/>
                </a:lnTo>
                <a:lnTo>
                  <a:pt x="82619" y="131565"/>
                </a:lnTo>
                <a:lnTo>
                  <a:pt x="91051" y="131831"/>
                </a:lnTo>
                <a:lnTo>
                  <a:pt x="99334" y="131831"/>
                </a:lnTo>
                <a:lnTo>
                  <a:pt x="108814" y="130496"/>
                </a:lnTo>
                <a:lnTo>
                  <a:pt x="115733" y="126478"/>
                </a:lnTo>
                <a:lnTo>
                  <a:pt x="119444" y="120768"/>
                </a:lnTo>
                <a:lnTo>
                  <a:pt x="89703" y="120768"/>
                </a:lnTo>
                <a:lnTo>
                  <a:pt x="81391" y="120138"/>
                </a:lnTo>
                <a:lnTo>
                  <a:pt x="72302" y="118885"/>
                </a:lnTo>
                <a:close/>
              </a:path>
              <a:path w="125094" h="132714">
                <a:moveTo>
                  <a:pt x="124293" y="32377"/>
                </a:moveTo>
                <a:lnTo>
                  <a:pt x="112820" y="32377"/>
                </a:lnTo>
                <a:lnTo>
                  <a:pt x="112428" y="57748"/>
                </a:lnTo>
                <a:lnTo>
                  <a:pt x="111908" y="79369"/>
                </a:lnTo>
                <a:lnTo>
                  <a:pt x="111330" y="95422"/>
                </a:lnTo>
                <a:lnTo>
                  <a:pt x="110634" y="107704"/>
                </a:lnTo>
                <a:lnTo>
                  <a:pt x="110008" y="116462"/>
                </a:lnTo>
                <a:lnTo>
                  <a:pt x="105523" y="120768"/>
                </a:lnTo>
                <a:lnTo>
                  <a:pt x="119444" y="120768"/>
                </a:lnTo>
                <a:lnTo>
                  <a:pt x="123045" y="79369"/>
                </a:lnTo>
                <a:lnTo>
                  <a:pt x="123852" y="50407"/>
                </a:lnTo>
                <a:lnTo>
                  <a:pt x="124293" y="32377"/>
                </a:lnTo>
                <a:close/>
              </a:path>
              <a:path w="125094" h="132714">
                <a:moveTo>
                  <a:pt x="74904" y="53733"/>
                </a:moveTo>
                <a:lnTo>
                  <a:pt x="66592" y="59828"/>
                </a:lnTo>
                <a:lnTo>
                  <a:pt x="72735" y="67899"/>
                </a:lnTo>
                <a:lnTo>
                  <a:pt x="78510" y="75919"/>
                </a:lnTo>
                <a:lnTo>
                  <a:pt x="83909" y="83892"/>
                </a:lnTo>
                <a:lnTo>
                  <a:pt x="88926" y="91828"/>
                </a:lnTo>
                <a:lnTo>
                  <a:pt x="99035" y="84711"/>
                </a:lnTo>
                <a:lnTo>
                  <a:pt x="94145" y="77850"/>
                </a:lnTo>
                <a:lnTo>
                  <a:pt x="88494" y="70408"/>
                </a:lnTo>
                <a:lnTo>
                  <a:pt x="82080" y="62374"/>
                </a:lnTo>
                <a:lnTo>
                  <a:pt x="74904" y="53733"/>
                </a:lnTo>
                <a:close/>
              </a:path>
              <a:path w="125094" h="132714">
                <a:moveTo>
                  <a:pt x="76250" y="0"/>
                </a:moveTo>
                <a:lnTo>
                  <a:pt x="71567" y="14521"/>
                </a:lnTo>
                <a:lnTo>
                  <a:pt x="66396" y="27801"/>
                </a:lnTo>
                <a:lnTo>
                  <a:pt x="60733" y="39820"/>
                </a:lnTo>
                <a:lnTo>
                  <a:pt x="54571" y="50557"/>
                </a:lnTo>
                <a:lnTo>
                  <a:pt x="58370" y="52207"/>
                </a:lnTo>
                <a:lnTo>
                  <a:pt x="61537" y="53848"/>
                </a:lnTo>
                <a:lnTo>
                  <a:pt x="63990" y="55645"/>
                </a:lnTo>
                <a:lnTo>
                  <a:pt x="67128" y="50407"/>
                </a:lnTo>
                <a:lnTo>
                  <a:pt x="70220" y="44785"/>
                </a:lnTo>
                <a:lnTo>
                  <a:pt x="73262" y="38775"/>
                </a:lnTo>
                <a:lnTo>
                  <a:pt x="76250" y="32377"/>
                </a:lnTo>
                <a:lnTo>
                  <a:pt x="124293" y="32377"/>
                </a:lnTo>
                <a:lnTo>
                  <a:pt x="124541" y="22244"/>
                </a:lnTo>
                <a:lnTo>
                  <a:pt x="80614" y="22244"/>
                </a:lnTo>
                <a:lnTo>
                  <a:pt x="83037" y="16145"/>
                </a:lnTo>
                <a:lnTo>
                  <a:pt x="85398" y="9658"/>
                </a:lnTo>
                <a:lnTo>
                  <a:pt x="87731" y="2807"/>
                </a:lnTo>
                <a:lnTo>
                  <a:pt x="76250" y="0"/>
                </a:lnTo>
                <a:close/>
              </a:path>
              <a:path w="125094" h="132714">
                <a:moveTo>
                  <a:pt x="52509" y="22600"/>
                </a:moveTo>
                <a:lnTo>
                  <a:pt x="0" y="22600"/>
                </a:lnTo>
                <a:lnTo>
                  <a:pt x="0" y="132195"/>
                </a:lnTo>
                <a:lnTo>
                  <a:pt x="10914" y="132195"/>
                </a:lnTo>
                <a:lnTo>
                  <a:pt x="10914" y="120528"/>
                </a:lnTo>
                <a:lnTo>
                  <a:pt x="52509" y="120528"/>
                </a:lnTo>
                <a:lnTo>
                  <a:pt x="52509" y="110360"/>
                </a:lnTo>
                <a:lnTo>
                  <a:pt x="10914" y="110360"/>
                </a:lnTo>
                <a:lnTo>
                  <a:pt x="10914" y="75830"/>
                </a:lnTo>
                <a:lnTo>
                  <a:pt x="52509" y="75830"/>
                </a:lnTo>
                <a:lnTo>
                  <a:pt x="52509" y="66052"/>
                </a:lnTo>
                <a:lnTo>
                  <a:pt x="10914" y="66052"/>
                </a:lnTo>
                <a:lnTo>
                  <a:pt x="10914" y="32889"/>
                </a:lnTo>
                <a:lnTo>
                  <a:pt x="52509" y="32889"/>
                </a:lnTo>
                <a:lnTo>
                  <a:pt x="52509" y="22600"/>
                </a:lnTo>
                <a:close/>
              </a:path>
              <a:path w="125094" h="132714">
                <a:moveTo>
                  <a:pt x="52509" y="120528"/>
                </a:moveTo>
                <a:lnTo>
                  <a:pt x="41593" y="120528"/>
                </a:lnTo>
                <a:lnTo>
                  <a:pt x="41593" y="131173"/>
                </a:lnTo>
                <a:lnTo>
                  <a:pt x="52509" y="131173"/>
                </a:lnTo>
                <a:lnTo>
                  <a:pt x="52509" y="120528"/>
                </a:lnTo>
                <a:close/>
              </a:path>
              <a:path w="125094" h="132714">
                <a:moveTo>
                  <a:pt x="52509" y="75830"/>
                </a:moveTo>
                <a:lnTo>
                  <a:pt x="41593" y="75830"/>
                </a:lnTo>
                <a:lnTo>
                  <a:pt x="41593" y="110360"/>
                </a:lnTo>
                <a:lnTo>
                  <a:pt x="52509" y="110360"/>
                </a:lnTo>
                <a:lnTo>
                  <a:pt x="52509" y="75830"/>
                </a:lnTo>
                <a:close/>
              </a:path>
              <a:path w="125094" h="132714">
                <a:moveTo>
                  <a:pt x="52509" y="32889"/>
                </a:moveTo>
                <a:lnTo>
                  <a:pt x="41593" y="32889"/>
                </a:lnTo>
                <a:lnTo>
                  <a:pt x="41593" y="66052"/>
                </a:lnTo>
                <a:lnTo>
                  <a:pt x="52509" y="66052"/>
                </a:lnTo>
                <a:lnTo>
                  <a:pt x="52509" y="32889"/>
                </a:lnTo>
                <a:close/>
              </a:path>
              <a:path w="125094" h="132714">
                <a:moveTo>
                  <a:pt x="22096" y="0"/>
                </a:moveTo>
                <a:lnTo>
                  <a:pt x="19914" y="6728"/>
                </a:lnTo>
                <a:lnTo>
                  <a:pt x="17136" y="14348"/>
                </a:lnTo>
                <a:lnTo>
                  <a:pt x="13784" y="22600"/>
                </a:lnTo>
                <a:lnTo>
                  <a:pt x="25236" y="22600"/>
                </a:lnTo>
                <a:lnTo>
                  <a:pt x="27928" y="16653"/>
                </a:lnTo>
                <a:lnTo>
                  <a:pt x="30679" y="10166"/>
                </a:lnTo>
                <a:lnTo>
                  <a:pt x="33552" y="3196"/>
                </a:lnTo>
                <a:lnTo>
                  <a:pt x="22096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bk object 55"/>
          <p:cNvSpPr/>
          <p:nvPr/>
        </p:nvSpPr>
        <p:spPr>
          <a:xfrm>
            <a:off x="2166441" y="5774422"/>
            <a:ext cx="135890" cy="130175"/>
          </a:xfrm>
          <a:custGeom>
            <a:avLst/>
            <a:gdLst/>
            <a:ahLst/>
            <a:cxnLst/>
            <a:rect l="l" t="t" r="r" b="b"/>
            <a:pathLst>
              <a:path w="135889" h="130175">
                <a:moveTo>
                  <a:pt x="46644" y="82141"/>
                </a:moveTo>
                <a:lnTo>
                  <a:pt x="34505" y="82141"/>
                </a:lnTo>
                <a:lnTo>
                  <a:pt x="31156" y="87105"/>
                </a:lnTo>
                <a:lnTo>
                  <a:pt x="27628" y="91946"/>
                </a:lnTo>
                <a:lnTo>
                  <a:pt x="23860" y="96641"/>
                </a:lnTo>
                <a:lnTo>
                  <a:pt x="57948" y="107944"/>
                </a:lnTo>
                <a:lnTo>
                  <a:pt x="46903" y="111872"/>
                </a:lnTo>
                <a:lnTo>
                  <a:pt x="34266" y="115095"/>
                </a:lnTo>
                <a:lnTo>
                  <a:pt x="20037" y="117628"/>
                </a:lnTo>
                <a:lnTo>
                  <a:pt x="4215" y="119486"/>
                </a:lnTo>
                <a:lnTo>
                  <a:pt x="6214" y="123221"/>
                </a:lnTo>
                <a:lnTo>
                  <a:pt x="9538" y="129894"/>
                </a:lnTo>
                <a:lnTo>
                  <a:pt x="27923" y="127040"/>
                </a:lnTo>
                <a:lnTo>
                  <a:pt x="44463" y="123221"/>
                </a:lnTo>
                <a:lnTo>
                  <a:pt x="59164" y="118426"/>
                </a:lnTo>
                <a:lnTo>
                  <a:pt x="72031" y="112643"/>
                </a:lnTo>
                <a:lnTo>
                  <a:pt x="107108" y="112643"/>
                </a:lnTo>
                <a:lnTo>
                  <a:pt x="83605" y="105523"/>
                </a:lnTo>
                <a:lnTo>
                  <a:pt x="88271" y="101580"/>
                </a:lnTo>
                <a:lnTo>
                  <a:pt x="70566" y="101580"/>
                </a:lnTo>
                <a:lnTo>
                  <a:pt x="39408" y="92307"/>
                </a:lnTo>
                <a:lnTo>
                  <a:pt x="41831" y="89020"/>
                </a:lnTo>
                <a:lnTo>
                  <a:pt x="46644" y="82141"/>
                </a:lnTo>
                <a:close/>
              </a:path>
              <a:path w="135889" h="130175">
                <a:moveTo>
                  <a:pt x="107108" y="112643"/>
                </a:moveTo>
                <a:lnTo>
                  <a:pt x="72031" y="112643"/>
                </a:lnTo>
                <a:lnTo>
                  <a:pt x="120175" y="129146"/>
                </a:lnTo>
                <a:lnTo>
                  <a:pt x="126154" y="118475"/>
                </a:lnTo>
                <a:lnTo>
                  <a:pt x="107108" y="112643"/>
                </a:lnTo>
                <a:close/>
              </a:path>
              <a:path w="135889" h="130175">
                <a:moveTo>
                  <a:pt x="103938" y="82141"/>
                </a:moveTo>
                <a:lnTo>
                  <a:pt x="91108" y="82141"/>
                </a:lnTo>
                <a:lnTo>
                  <a:pt x="87117" y="87645"/>
                </a:lnTo>
                <a:lnTo>
                  <a:pt x="82362" y="92721"/>
                </a:lnTo>
                <a:lnTo>
                  <a:pt x="76845" y="97367"/>
                </a:lnTo>
                <a:lnTo>
                  <a:pt x="70566" y="101580"/>
                </a:lnTo>
                <a:lnTo>
                  <a:pt x="88271" y="101580"/>
                </a:lnTo>
                <a:lnTo>
                  <a:pt x="89565" y="100488"/>
                </a:lnTo>
                <a:lnTo>
                  <a:pt x="94937" y="94922"/>
                </a:lnTo>
                <a:lnTo>
                  <a:pt x="99726" y="88811"/>
                </a:lnTo>
                <a:lnTo>
                  <a:pt x="103938" y="82141"/>
                </a:lnTo>
                <a:close/>
              </a:path>
              <a:path w="135889" h="130175">
                <a:moveTo>
                  <a:pt x="135453" y="72870"/>
                </a:moveTo>
                <a:lnTo>
                  <a:pt x="0" y="72870"/>
                </a:lnTo>
                <a:lnTo>
                  <a:pt x="0" y="82141"/>
                </a:lnTo>
                <a:lnTo>
                  <a:pt x="135453" y="82141"/>
                </a:lnTo>
                <a:lnTo>
                  <a:pt x="135453" y="72870"/>
                </a:lnTo>
                <a:close/>
              </a:path>
              <a:path w="135889" h="130175">
                <a:moveTo>
                  <a:pt x="48559" y="59803"/>
                </a:moveTo>
                <a:lnTo>
                  <a:pt x="46108" y="64230"/>
                </a:lnTo>
                <a:lnTo>
                  <a:pt x="43477" y="68568"/>
                </a:lnTo>
                <a:lnTo>
                  <a:pt x="40693" y="72870"/>
                </a:lnTo>
                <a:lnTo>
                  <a:pt x="53102" y="72870"/>
                </a:lnTo>
                <a:lnTo>
                  <a:pt x="55079" y="69973"/>
                </a:lnTo>
                <a:lnTo>
                  <a:pt x="57052" y="67038"/>
                </a:lnTo>
                <a:lnTo>
                  <a:pt x="59053" y="63988"/>
                </a:lnTo>
                <a:lnTo>
                  <a:pt x="48559" y="59803"/>
                </a:lnTo>
                <a:close/>
              </a:path>
              <a:path w="135889" h="130175">
                <a:moveTo>
                  <a:pt x="124119" y="24100"/>
                </a:moveTo>
                <a:lnTo>
                  <a:pt x="11302" y="24100"/>
                </a:lnTo>
                <a:lnTo>
                  <a:pt x="11302" y="64767"/>
                </a:lnTo>
                <a:lnTo>
                  <a:pt x="21408" y="64767"/>
                </a:lnTo>
                <a:lnTo>
                  <a:pt x="21408" y="59540"/>
                </a:lnTo>
                <a:lnTo>
                  <a:pt x="124119" y="59540"/>
                </a:lnTo>
                <a:lnTo>
                  <a:pt x="124119" y="50773"/>
                </a:lnTo>
                <a:lnTo>
                  <a:pt x="21408" y="50773"/>
                </a:lnTo>
                <a:lnTo>
                  <a:pt x="21408" y="32741"/>
                </a:lnTo>
                <a:lnTo>
                  <a:pt x="124119" y="32741"/>
                </a:lnTo>
                <a:lnTo>
                  <a:pt x="124119" y="24100"/>
                </a:lnTo>
                <a:close/>
              </a:path>
              <a:path w="135889" h="130175">
                <a:moveTo>
                  <a:pt x="124119" y="59540"/>
                </a:moveTo>
                <a:lnTo>
                  <a:pt x="114043" y="59540"/>
                </a:lnTo>
                <a:lnTo>
                  <a:pt x="114043" y="64767"/>
                </a:lnTo>
                <a:lnTo>
                  <a:pt x="124119" y="64767"/>
                </a:lnTo>
                <a:lnTo>
                  <a:pt x="124119" y="59540"/>
                </a:lnTo>
                <a:close/>
              </a:path>
              <a:path w="135889" h="130175">
                <a:moveTo>
                  <a:pt x="55645" y="32741"/>
                </a:moveTo>
                <a:lnTo>
                  <a:pt x="45539" y="32741"/>
                </a:lnTo>
                <a:lnTo>
                  <a:pt x="45539" y="50773"/>
                </a:lnTo>
                <a:lnTo>
                  <a:pt x="55645" y="50773"/>
                </a:lnTo>
                <a:lnTo>
                  <a:pt x="55645" y="32741"/>
                </a:lnTo>
                <a:close/>
              </a:path>
              <a:path w="135889" h="130175">
                <a:moveTo>
                  <a:pt x="89884" y="32741"/>
                </a:moveTo>
                <a:lnTo>
                  <a:pt x="79808" y="32741"/>
                </a:lnTo>
                <a:lnTo>
                  <a:pt x="79808" y="50773"/>
                </a:lnTo>
                <a:lnTo>
                  <a:pt x="89884" y="50773"/>
                </a:lnTo>
                <a:lnTo>
                  <a:pt x="89884" y="32741"/>
                </a:lnTo>
                <a:close/>
              </a:path>
              <a:path w="135889" h="130175">
                <a:moveTo>
                  <a:pt x="124119" y="32741"/>
                </a:moveTo>
                <a:lnTo>
                  <a:pt x="114043" y="32741"/>
                </a:lnTo>
                <a:lnTo>
                  <a:pt x="114043" y="50773"/>
                </a:lnTo>
                <a:lnTo>
                  <a:pt x="124119" y="50773"/>
                </a:lnTo>
                <a:lnTo>
                  <a:pt x="124119" y="32741"/>
                </a:lnTo>
                <a:close/>
              </a:path>
              <a:path w="135889" h="130175">
                <a:moveTo>
                  <a:pt x="55645" y="9244"/>
                </a:moveTo>
                <a:lnTo>
                  <a:pt x="45539" y="9244"/>
                </a:lnTo>
                <a:lnTo>
                  <a:pt x="45539" y="24100"/>
                </a:lnTo>
                <a:lnTo>
                  <a:pt x="55645" y="24100"/>
                </a:lnTo>
                <a:lnTo>
                  <a:pt x="55645" y="9244"/>
                </a:lnTo>
                <a:close/>
              </a:path>
              <a:path w="135889" h="130175">
                <a:moveTo>
                  <a:pt x="89884" y="9244"/>
                </a:moveTo>
                <a:lnTo>
                  <a:pt x="79808" y="9244"/>
                </a:lnTo>
                <a:lnTo>
                  <a:pt x="79808" y="24100"/>
                </a:lnTo>
                <a:lnTo>
                  <a:pt x="89884" y="24100"/>
                </a:lnTo>
                <a:lnTo>
                  <a:pt x="89884" y="9244"/>
                </a:lnTo>
                <a:close/>
              </a:path>
              <a:path w="135889" h="130175">
                <a:moveTo>
                  <a:pt x="130820" y="0"/>
                </a:moveTo>
                <a:lnTo>
                  <a:pt x="4754" y="0"/>
                </a:lnTo>
                <a:lnTo>
                  <a:pt x="4754" y="9244"/>
                </a:lnTo>
                <a:lnTo>
                  <a:pt x="130820" y="9244"/>
                </a:lnTo>
                <a:lnTo>
                  <a:pt x="130820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bk object 56"/>
          <p:cNvSpPr/>
          <p:nvPr/>
        </p:nvSpPr>
        <p:spPr>
          <a:xfrm>
            <a:off x="2309727" y="5769460"/>
            <a:ext cx="135255" cy="133350"/>
          </a:xfrm>
          <a:custGeom>
            <a:avLst/>
            <a:gdLst/>
            <a:ahLst/>
            <a:cxnLst/>
            <a:rect l="l" t="t" r="r" b="b"/>
            <a:pathLst>
              <a:path w="135255" h="133350">
                <a:moveTo>
                  <a:pt x="34657" y="120388"/>
                </a:moveTo>
                <a:lnTo>
                  <a:pt x="35582" y="124837"/>
                </a:lnTo>
                <a:lnTo>
                  <a:pt x="36302" y="128906"/>
                </a:lnTo>
                <a:lnTo>
                  <a:pt x="36838" y="132585"/>
                </a:lnTo>
                <a:lnTo>
                  <a:pt x="48441" y="132850"/>
                </a:lnTo>
                <a:lnTo>
                  <a:pt x="54989" y="132850"/>
                </a:lnTo>
                <a:lnTo>
                  <a:pt x="63053" y="131752"/>
                </a:lnTo>
                <a:lnTo>
                  <a:pt x="68809" y="128458"/>
                </a:lnTo>
                <a:lnTo>
                  <a:pt x="72261" y="122973"/>
                </a:lnTo>
                <a:lnTo>
                  <a:pt x="72455" y="121673"/>
                </a:lnTo>
                <a:lnTo>
                  <a:pt x="47725" y="121673"/>
                </a:lnTo>
                <a:lnTo>
                  <a:pt x="41864" y="121285"/>
                </a:lnTo>
                <a:lnTo>
                  <a:pt x="34657" y="120388"/>
                </a:lnTo>
                <a:close/>
              </a:path>
              <a:path w="135255" h="133350">
                <a:moveTo>
                  <a:pt x="73411" y="85968"/>
                </a:moveTo>
                <a:lnTo>
                  <a:pt x="61955" y="85968"/>
                </a:lnTo>
                <a:lnTo>
                  <a:pt x="61955" y="118350"/>
                </a:lnTo>
                <a:lnTo>
                  <a:pt x="58727" y="121673"/>
                </a:lnTo>
                <a:lnTo>
                  <a:pt x="72455" y="121673"/>
                </a:lnTo>
                <a:lnTo>
                  <a:pt x="73316" y="115928"/>
                </a:lnTo>
                <a:lnTo>
                  <a:pt x="73411" y="85968"/>
                </a:lnTo>
                <a:close/>
              </a:path>
              <a:path w="135255" h="133350">
                <a:moveTo>
                  <a:pt x="85355" y="65128"/>
                </a:moveTo>
                <a:lnTo>
                  <a:pt x="73411" y="65128"/>
                </a:lnTo>
                <a:lnTo>
                  <a:pt x="83601" y="81577"/>
                </a:lnTo>
                <a:lnTo>
                  <a:pt x="95967" y="96276"/>
                </a:lnTo>
                <a:lnTo>
                  <a:pt x="110342" y="109114"/>
                </a:lnTo>
                <a:lnTo>
                  <a:pt x="126875" y="120262"/>
                </a:lnTo>
                <a:lnTo>
                  <a:pt x="128965" y="117097"/>
                </a:lnTo>
                <a:lnTo>
                  <a:pt x="131687" y="113534"/>
                </a:lnTo>
                <a:lnTo>
                  <a:pt x="135068" y="109706"/>
                </a:lnTo>
                <a:lnTo>
                  <a:pt x="124078" y="103449"/>
                </a:lnTo>
                <a:lnTo>
                  <a:pt x="113838" y="96229"/>
                </a:lnTo>
                <a:lnTo>
                  <a:pt x="104510" y="88171"/>
                </a:lnTo>
                <a:lnTo>
                  <a:pt x="95925" y="79117"/>
                </a:lnTo>
                <a:lnTo>
                  <a:pt x="102705" y="73257"/>
                </a:lnTo>
                <a:lnTo>
                  <a:pt x="105458" y="70751"/>
                </a:lnTo>
                <a:lnTo>
                  <a:pt x="89226" y="70751"/>
                </a:lnTo>
                <a:lnTo>
                  <a:pt x="85355" y="65128"/>
                </a:lnTo>
                <a:close/>
              </a:path>
              <a:path w="135255" h="133350">
                <a:moveTo>
                  <a:pt x="73411" y="34538"/>
                </a:moveTo>
                <a:lnTo>
                  <a:pt x="61955" y="34538"/>
                </a:lnTo>
                <a:lnTo>
                  <a:pt x="61849" y="73314"/>
                </a:lnTo>
                <a:lnTo>
                  <a:pt x="45552" y="82076"/>
                </a:lnTo>
                <a:lnTo>
                  <a:pt x="29756" y="90251"/>
                </a:lnTo>
                <a:lnTo>
                  <a:pt x="14571" y="97810"/>
                </a:lnTo>
                <a:lnTo>
                  <a:pt x="0" y="104778"/>
                </a:lnTo>
                <a:lnTo>
                  <a:pt x="5892" y="115928"/>
                </a:lnTo>
                <a:lnTo>
                  <a:pt x="18343" y="108989"/>
                </a:lnTo>
                <a:lnTo>
                  <a:pt x="31838" y="101677"/>
                </a:lnTo>
                <a:lnTo>
                  <a:pt x="46376" y="94000"/>
                </a:lnTo>
                <a:lnTo>
                  <a:pt x="61955" y="85968"/>
                </a:lnTo>
                <a:lnTo>
                  <a:pt x="73411" y="85968"/>
                </a:lnTo>
                <a:lnTo>
                  <a:pt x="73411" y="65128"/>
                </a:lnTo>
                <a:lnTo>
                  <a:pt x="85355" y="65128"/>
                </a:lnTo>
                <a:lnTo>
                  <a:pt x="84808" y="64334"/>
                </a:lnTo>
                <a:lnTo>
                  <a:pt x="80701" y="57534"/>
                </a:lnTo>
                <a:lnTo>
                  <a:pt x="76903" y="50383"/>
                </a:lnTo>
                <a:lnTo>
                  <a:pt x="73411" y="42909"/>
                </a:lnTo>
                <a:lnTo>
                  <a:pt x="73411" y="34538"/>
                </a:lnTo>
                <a:close/>
              </a:path>
              <a:path w="135255" h="133350">
                <a:moveTo>
                  <a:pt x="22129" y="42668"/>
                </a:moveTo>
                <a:lnTo>
                  <a:pt x="13935" y="49396"/>
                </a:lnTo>
                <a:lnTo>
                  <a:pt x="19536" y="55676"/>
                </a:lnTo>
                <a:lnTo>
                  <a:pt x="24902" y="61945"/>
                </a:lnTo>
                <a:lnTo>
                  <a:pt x="30032" y="68197"/>
                </a:lnTo>
                <a:lnTo>
                  <a:pt x="34927" y="74427"/>
                </a:lnTo>
                <a:lnTo>
                  <a:pt x="38394" y="71762"/>
                </a:lnTo>
                <a:lnTo>
                  <a:pt x="41532" y="69192"/>
                </a:lnTo>
                <a:lnTo>
                  <a:pt x="44344" y="66798"/>
                </a:lnTo>
                <a:lnTo>
                  <a:pt x="38716" y="60286"/>
                </a:lnTo>
                <a:lnTo>
                  <a:pt x="33135" y="54105"/>
                </a:lnTo>
                <a:lnTo>
                  <a:pt x="27605" y="48237"/>
                </a:lnTo>
                <a:lnTo>
                  <a:pt x="22129" y="42668"/>
                </a:lnTo>
                <a:close/>
              </a:path>
              <a:path w="135255" h="133350">
                <a:moveTo>
                  <a:pt x="115959" y="43563"/>
                </a:moveTo>
                <a:lnTo>
                  <a:pt x="109592" y="50845"/>
                </a:lnTo>
                <a:lnTo>
                  <a:pt x="103008" y="57819"/>
                </a:lnTo>
                <a:lnTo>
                  <a:pt x="96217" y="64462"/>
                </a:lnTo>
                <a:lnTo>
                  <a:pt x="89226" y="70751"/>
                </a:lnTo>
                <a:lnTo>
                  <a:pt x="105458" y="70751"/>
                </a:lnTo>
                <a:lnTo>
                  <a:pt x="109833" y="66770"/>
                </a:lnTo>
                <a:lnTo>
                  <a:pt x="117501" y="59507"/>
                </a:lnTo>
                <a:lnTo>
                  <a:pt x="125647" y="51549"/>
                </a:lnTo>
                <a:lnTo>
                  <a:pt x="115959" y="43563"/>
                </a:lnTo>
                <a:close/>
              </a:path>
              <a:path w="135255" h="133350">
                <a:moveTo>
                  <a:pt x="133035" y="24643"/>
                </a:moveTo>
                <a:lnTo>
                  <a:pt x="2062" y="24643"/>
                </a:lnTo>
                <a:lnTo>
                  <a:pt x="2062" y="34538"/>
                </a:lnTo>
                <a:lnTo>
                  <a:pt x="133035" y="34538"/>
                </a:lnTo>
                <a:lnTo>
                  <a:pt x="133035" y="24643"/>
                </a:lnTo>
                <a:close/>
              </a:path>
              <a:path w="135255" h="133350">
                <a:moveTo>
                  <a:pt x="73411" y="0"/>
                </a:moveTo>
                <a:lnTo>
                  <a:pt x="61955" y="0"/>
                </a:lnTo>
                <a:lnTo>
                  <a:pt x="61955" y="24643"/>
                </a:lnTo>
                <a:lnTo>
                  <a:pt x="73411" y="24643"/>
                </a:lnTo>
                <a:lnTo>
                  <a:pt x="73411" y="0"/>
                </a:lnTo>
                <a:close/>
              </a:path>
              <a:path w="135255" h="133350">
                <a:moveTo>
                  <a:pt x="92516" y="0"/>
                </a:moveTo>
                <a:lnTo>
                  <a:pt x="85967" y="7240"/>
                </a:lnTo>
                <a:lnTo>
                  <a:pt x="93772" y="13064"/>
                </a:lnTo>
                <a:lnTo>
                  <a:pt x="100382" y="18266"/>
                </a:lnTo>
                <a:lnTo>
                  <a:pt x="105732" y="22965"/>
                </a:lnTo>
                <a:lnTo>
                  <a:pt x="113118" y="14865"/>
                </a:lnTo>
                <a:lnTo>
                  <a:pt x="108958" y="11425"/>
                </a:lnTo>
                <a:lnTo>
                  <a:pt x="104142" y="7799"/>
                </a:lnTo>
                <a:lnTo>
                  <a:pt x="98663" y="3990"/>
                </a:lnTo>
                <a:lnTo>
                  <a:pt x="92516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bk object 57"/>
          <p:cNvSpPr/>
          <p:nvPr/>
        </p:nvSpPr>
        <p:spPr>
          <a:xfrm>
            <a:off x="2449789" y="5769195"/>
            <a:ext cx="137795" cy="134620"/>
          </a:xfrm>
          <a:custGeom>
            <a:avLst/>
            <a:gdLst/>
            <a:ahLst/>
            <a:cxnLst/>
            <a:rect l="l" t="t" r="r" b="b"/>
            <a:pathLst>
              <a:path w="137794" h="134620">
                <a:moveTo>
                  <a:pt x="36838" y="83689"/>
                </a:moveTo>
                <a:lnTo>
                  <a:pt x="26611" y="83689"/>
                </a:lnTo>
                <a:lnTo>
                  <a:pt x="26611" y="134222"/>
                </a:lnTo>
                <a:lnTo>
                  <a:pt x="36838" y="134222"/>
                </a:lnTo>
                <a:lnTo>
                  <a:pt x="36838" y="83689"/>
                </a:lnTo>
                <a:close/>
              </a:path>
              <a:path w="137794" h="134620">
                <a:moveTo>
                  <a:pt x="79505" y="120653"/>
                </a:moveTo>
                <a:lnTo>
                  <a:pt x="80344" y="124988"/>
                </a:lnTo>
                <a:lnTo>
                  <a:pt x="81032" y="128904"/>
                </a:lnTo>
                <a:lnTo>
                  <a:pt x="81568" y="132458"/>
                </a:lnTo>
                <a:lnTo>
                  <a:pt x="96043" y="132731"/>
                </a:lnTo>
                <a:lnTo>
                  <a:pt x="100140" y="132584"/>
                </a:lnTo>
                <a:lnTo>
                  <a:pt x="111592" y="132458"/>
                </a:lnTo>
                <a:lnTo>
                  <a:pt x="117331" y="126752"/>
                </a:lnTo>
                <a:lnTo>
                  <a:pt x="117331" y="121787"/>
                </a:lnTo>
                <a:lnTo>
                  <a:pt x="92901" y="121787"/>
                </a:lnTo>
                <a:lnTo>
                  <a:pt x="86713" y="121423"/>
                </a:lnTo>
                <a:lnTo>
                  <a:pt x="79505" y="120653"/>
                </a:lnTo>
                <a:close/>
              </a:path>
              <a:path w="137794" h="134620">
                <a:moveTo>
                  <a:pt x="117331" y="85337"/>
                </a:moveTo>
                <a:lnTo>
                  <a:pt x="106688" y="85337"/>
                </a:lnTo>
                <a:lnTo>
                  <a:pt x="106688" y="118615"/>
                </a:lnTo>
                <a:lnTo>
                  <a:pt x="103816" y="121787"/>
                </a:lnTo>
                <a:lnTo>
                  <a:pt x="117331" y="121787"/>
                </a:lnTo>
                <a:lnTo>
                  <a:pt x="117331" y="85337"/>
                </a:lnTo>
                <a:close/>
              </a:path>
              <a:path w="137794" h="134620">
                <a:moveTo>
                  <a:pt x="67395" y="88538"/>
                </a:moveTo>
                <a:lnTo>
                  <a:pt x="59471" y="94754"/>
                </a:lnTo>
                <a:lnTo>
                  <a:pt x="63604" y="99578"/>
                </a:lnTo>
                <a:lnTo>
                  <a:pt x="67661" y="104538"/>
                </a:lnTo>
                <a:lnTo>
                  <a:pt x="71646" y="109623"/>
                </a:lnTo>
                <a:lnTo>
                  <a:pt x="75559" y="114821"/>
                </a:lnTo>
                <a:lnTo>
                  <a:pt x="84289" y="108207"/>
                </a:lnTo>
                <a:lnTo>
                  <a:pt x="80578" y="103609"/>
                </a:lnTo>
                <a:lnTo>
                  <a:pt x="76526" y="98787"/>
                </a:lnTo>
                <a:lnTo>
                  <a:pt x="72133" y="93758"/>
                </a:lnTo>
                <a:lnTo>
                  <a:pt x="67395" y="88538"/>
                </a:lnTo>
                <a:close/>
              </a:path>
              <a:path w="137794" h="134620">
                <a:moveTo>
                  <a:pt x="36838" y="40391"/>
                </a:moveTo>
                <a:lnTo>
                  <a:pt x="26611" y="40391"/>
                </a:lnTo>
                <a:lnTo>
                  <a:pt x="26611" y="72388"/>
                </a:lnTo>
                <a:lnTo>
                  <a:pt x="1342" y="81032"/>
                </a:lnTo>
                <a:lnTo>
                  <a:pt x="3408" y="92574"/>
                </a:lnTo>
                <a:lnTo>
                  <a:pt x="11541" y="89401"/>
                </a:lnTo>
                <a:lnTo>
                  <a:pt x="26611" y="83689"/>
                </a:lnTo>
                <a:lnTo>
                  <a:pt x="36838" y="83689"/>
                </a:lnTo>
                <a:lnTo>
                  <a:pt x="36838" y="79894"/>
                </a:lnTo>
                <a:lnTo>
                  <a:pt x="42727" y="77594"/>
                </a:lnTo>
                <a:lnTo>
                  <a:pt x="48318" y="75707"/>
                </a:lnTo>
                <a:lnTo>
                  <a:pt x="53610" y="73795"/>
                </a:lnTo>
                <a:lnTo>
                  <a:pt x="53045" y="70865"/>
                </a:lnTo>
                <a:lnTo>
                  <a:pt x="52761" y="68827"/>
                </a:lnTo>
                <a:lnTo>
                  <a:pt x="36838" y="68827"/>
                </a:lnTo>
                <a:lnTo>
                  <a:pt x="36838" y="40391"/>
                </a:lnTo>
                <a:close/>
              </a:path>
              <a:path w="137794" h="134620">
                <a:moveTo>
                  <a:pt x="137246" y="76067"/>
                </a:moveTo>
                <a:lnTo>
                  <a:pt x="51846" y="76067"/>
                </a:lnTo>
                <a:lnTo>
                  <a:pt x="51846" y="85337"/>
                </a:lnTo>
                <a:lnTo>
                  <a:pt x="137246" y="85337"/>
                </a:lnTo>
                <a:lnTo>
                  <a:pt x="137246" y="76067"/>
                </a:lnTo>
                <a:close/>
              </a:path>
              <a:path w="137794" h="134620">
                <a:moveTo>
                  <a:pt x="117331" y="61592"/>
                </a:moveTo>
                <a:lnTo>
                  <a:pt x="106688" y="61592"/>
                </a:lnTo>
                <a:lnTo>
                  <a:pt x="106688" y="76067"/>
                </a:lnTo>
                <a:lnTo>
                  <a:pt x="117331" y="76067"/>
                </a:lnTo>
                <a:lnTo>
                  <a:pt x="117331" y="61592"/>
                </a:lnTo>
                <a:close/>
              </a:path>
              <a:path w="137794" h="134620">
                <a:moveTo>
                  <a:pt x="52116" y="63356"/>
                </a:moveTo>
                <a:lnTo>
                  <a:pt x="47062" y="65271"/>
                </a:lnTo>
                <a:lnTo>
                  <a:pt x="36838" y="68827"/>
                </a:lnTo>
                <a:lnTo>
                  <a:pt x="52761" y="68827"/>
                </a:lnTo>
                <a:lnTo>
                  <a:pt x="52526" y="67063"/>
                </a:lnTo>
                <a:lnTo>
                  <a:pt x="52116" y="63356"/>
                </a:lnTo>
                <a:close/>
              </a:path>
              <a:path w="137794" h="134620">
                <a:moveTo>
                  <a:pt x="9958" y="13215"/>
                </a:moveTo>
                <a:lnTo>
                  <a:pt x="8460" y="26097"/>
                </a:lnTo>
                <a:lnTo>
                  <a:pt x="6301" y="37869"/>
                </a:lnTo>
                <a:lnTo>
                  <a:pt x="3481" y="48520"/>
                </a:lnTo>
                <a:lnTo>
                  <a:pt x="0" y="58038"/>
                </a:lnTo>
                <a:lnTo>
                  <a:pt x="3167" y="60068"/>
                </a:lnTo>
                <a:lnTo>
                  <a:pt x="6159" y="62099"/>
                </a:lnTo>
                <a:lnTo>
                  <a:pt x="8999" y="64137"/>
                </a:lnTo>
                <a:lnTo>
                  <a:pt x="11689" y="56897"/>
                </a:lnTo>
                <a:lnTo>
                  <a:pt x="13963" y="49034"/>
                </a:lnTo>
                <a:lnTo>
                  <a:pt x="15817" y="40391"/>
                </a:lnTo>
                <a:lnTo>
                  <a:pt x="53881" y="40391"/>
                </a:lnTo>
                <a:lnTo>
                  <a:pt x="53881" y="31243"/>
                </a:lnTo>
                <a:lnTo>
                  <a:pt x="17520" y="31243"/>
                </a:lnTo>
                <a:lnTo>
                  <a:pt x="18417" y="26038"/>
                </a:lnTo>
                <a:lnTo>
                  <a:pt x="19194" y="20570"/>
                </a:lnTo>
                <a:lnTo>
                  <a:pt x="19763" y="14856"/>
                </a:lnTo>
                <a:lnTo>
                  <a:pt x="9958" y="13215"/>
                </a:lnTo>
                <a:close/>
              </a:path>
              <a:path w="137794" h="134620">
                <a:moveTo>
                  <a:pt x="136530" y="48376"/>
                </a:moveTo>
                <a:lnTo>
                  <a:pt x="48977" y="48376"/>
                </a:lnTo>
                <a:lnTo>
                  <a:pt x="48977" y="57650"/>
                </a:lnTo>
                <a:lnTo>
                  <a:pt x="136530" y="57650"/>
                </a:lnTo>
                <a:lnTo>
                  <a:pt x="136530" y="48376"/>
                </a:lnTo>
                <a:close/>
              </a:path>
              <a:path w="137794" h="134620">
                <a:moveTo>
                  <a:pt x="97120" y="28195"/>
                </a:moveTo>
                <a:lnTo>
                  <a:pt x="86475" y="28195"/>
                </a:lnTo>
                <a:lnTo>
                  <a:pt x="86475" y="48376"/>
                </a:lnTo>
                <a:lnTo>
                  <a:pt x="97120" y="48376"/>
                </a:lnTo>
                <a:lnTo>
                  <a:pt x="97120" y="28195"/>
                </a:lnTo>
                <a:close/>
              </a:path>
              <a:path w="137794" h="134620">
                <a:moveTo>
                  <a:pt x="36838" y="626"/>
                </a:moveTo>
                <a:lnTo>
                  <a:pt x="26611" y="626"/>
                </a:lnTo>
                <a:lnTo>
                  <a:pt x="26611" y="31243"/>
                </a:lnTo>
                <a:lnTo>
                  <a:pt x="36838" y="31243"/>
                </a:lnTo>
                <a:lnTo>
                  <a:pt x="36838" y="626"/>
                </a:lnTo>
                <a:close/>
              </a:path>
              <a:path w="137794" h="134620">
                <a:moveTo>
                  <a:pt x="130280" y="18920"/>
                </a:moveTo>
                <a:lnTo>
                  <a:pt x="54687" y="18920"/>
                </a:lnTo>
                <a:lnTo>
                  <a:pt x="54687" y="28195"/>
                </a:lnTo>
                <a:lnTo>
                  <a:pt x="130280" y="28195"/>
                </a:lnTo>
                <a:lnTo>
                  <a:pt x="130280" y="18920"/>
                </a:lnTo>
                <a:close/>
              </a:path>
              <a:path w="137794" h="134620">
                <a:moveTo>
                  <a:pt x="97120" y="0"/>
                </a:moveTo>
                <a:lnTo>
                  <a:pt x="86475" y="0"/>
                </a:lnTo>
                <a:lnTo>
                  <a:pt x="86475" y="18920"/>
                </a:lnTo>
                <a:lnTo>
                  <a:pt x="97120" y="18920"/>
                </a:lnTo>
                <a:lnTo>
                  <a:pt x="97120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bk object 58"/>
          <p:cNvSpPr/>
          <p:nvPr/>
        </p:nvSpPr>
        <p:spPr>
          <a:xfrm>
            <a:off x="2593764" y="5770209"/>
            <a:ext cx="136525" cy="133350"/>
          </a:xfrm>
          <a:custGeom>
            <a:avLst/>
            <a:gdLst/>
            <a:ahLst/>
            <a:cxnLst/>
            <a:rect l="l" t="t" r="r" b="b"/>
            <a:pathLst>
              <a:path w="136525" h="133350">
                <a:moveTo>
                  <a:pt x="104503" y="77979"/>
                </a:moveTo>
                <a:lnTo>
                  <a:pt x="86774" y="77979"/>
                </a:lnTo>
                <a:lnTo>
                  <a:pt x="86774" y="133092"/>
                </a:lnTo>
                <a:lnTo>
                  <a:pt x="96850" y="133092"/>
                </a:lnTo>
                <a:lnTo>
                  <a:pt x="96850" y="78879"/>
                </a:lnTo>
                <a:lnTo>
                  <a:pt x="105002" y="78879"/>
                </a:lnTo>
                <a:lnTo>
                  <a:pt x="104503" y="77979"/>
                </a:lnTo>
                <a:close/>
              </a:path>
              <a:path w="136525" h="133350">
                <a:moveTo>
                  <a:pt x="22247" y="66413"/>
                </a:moveTo>
                <a:lnTo>
                  <a:pt x="16804" y="74185"/>
                </a:lnTo>
                <a:lnTo>
                  <a:pt x="21830" y="77979"/>
                </a:lnTo>
                <a:lnTo>
                  <a:pt x="26462" y="81658"/>
                </a:lnTo>
                <a:lnTo>
                  <a:pt x="9826" y="116103"/>
                </a:lnTo>
                <a:lnTo>
                  <a:pt x="417" y="124717"/>
                </a:lnTo>
                <a:lnTo>
                  <a:pt x="3139" y="126871"/>
                </a:lnTo>
                <a:lnTo>
                  <a:pt x="5861" y="129289"/>
                </a:lnTo>
                <a:lnTo>
                  <a:pt x="8582" y="131958"/>
                </a:lnTo>
                <a:lnTo>
                  <a:pt x="24949" y="114924"/>
                </a:lnTo>
                <a:lnTo>
                  <a:pt x="37452" y="95101"/>
                </a:lnTo>
                <a:lnTo>
                  <a:pt x="44972" y="75441"/>
                </a:lnTo>
                <a:lnTo>
                  <a:pt x="34537" y="75441"/>
                </a:lnTo>
                <a:lnTo>
                  <a:pt x="30171" y="72029"/>
                </a:lnTo>
                <a:lnTo>
                  <a:pt x="26074" y="69101"/>
                </a:lnTo>
                <a:lnTo>
                  <a:pt x="22247" y="66413"/>
                </a:lnTo>
                <a:close/>
              </a:path>
              <a:path w="136525" h="133350">
                <a:moveTo>
                  <a:pt x="99871" y="69613"/>
                </a:moveTo>
                <a:lnTo>
                  <a:pt x="83306" y="69613"/>
                </a:lnTo>
                <a:lnTo>
                  <a:pt x="74560" y="82917"/>
                </a:lnTo>
                <a:lnTo>
                  <a:pt x="64968" y="94855"/>
                </a:lnTo>
                <a:lnTo>
                  <a:pt x="54535" y="105436"/>
                </a:lnTo>
                <a:lnTo>
                  <a:pt x="43267" y="114674"/>
                </a:lnTo>
                <a:lnTo>
                  <a:pt x="46259" y="116856"/>
                </a:lnTo>
                <a:lnTo>
                  <a:pt x="49010" y="119397"/>
                </a:lnTo>
                <a:lnTo>
                  <a:pt x="51581" y="122414"/>
                </a:lnTo>
                <a:lnTo>
                  <a:pt x="61919" y="112634"/>
                </a:lnTo>
                <a:lnTo>
                  <a:pt x="71229" y="101960"/>
                </a:lnTo>
                <a:lnTo>
                  <a:pt x="79513" y="90404"/>
                </a:lnTo>
                <a:lnTo>
                  <a:pt x="86774" y="77979"/>
                </a:lnTo>
                <a:lnTo>
                  <a:pt x="104503" y="77979"/>
                </a:lnTo>
                <a:lnTo>
                  <a:pt x="99871" y="69613"/>
                </a:lnTo>
                <a:close/>
              </a:path>
              <a:path w="136525" h="133350">
                <a:moveTo>
                  <a:pt x="105002" y="78879"/>
                </a:moveTo>
                <a:lnTo>
                  <a:pt x="96850" y="78879"/>
                </a:lnTo>
                <a:lnTo>
                  <a:pt x="103287" y="91595"/>
                </a:lnTo>
                <a:lnTo>
                  <a:pt x="110576" y="102691"/>
                </a:lnTo>
                <a:lnTo>
                  <a:pt x="118717" y="112166"/>
                </a:lnTo>
                <a:lnTo>
                  <a:pt x="127709" y="120020"/>
                </a:lnTo>
                <a:lnTo>
                  <a:pt x="129891" y="117723"/>
                </a:lnTo>
                <a:lnTo>
                  <a:pt x="132703" y="115178"/>
                </a:lnTo>
                <a:lnTo>
                  <a:pt x="136141" y="112280"/>
                </a:lnTo>
                <a:lnTo>
                  <a:pt x="124906" y="103393"/>
                </a:lnTo>
                <a:lnTo>
                  <a:pt x="115113" y="93322"/>
                </a:lnTo>
                <a:lnTo>
                  <a:pt x="106766" y="82064"/>
                </a:lnTo>
                <a:lnTo>
                  <a:pt x="105002" y="78879"/>
                </a:lnTo>
                <a:close/>
              </a:path>
              <a:path w="136525" h="133350">
                <a:moveTo>
                  <a:pt x="31128" y="18536"/>
                </a:moveTo>
                <a:lnTo>
                  <a:pt x="20929" y="18536"/>
                </a:lnTo>
                <a:lnTo>
                  <a:pt x="17836" y="35562"/>
                </a:lnTo>
                <a:lnTo>
                  <a:pt x="13313" y="51197"/>
                </a:lnTo>
                <a:lnTo>
                  <a:pt x="7365" y="65431"/>
                </a:lnTo>
                <a:lnTo>
                  <a:pt x="0" y="78253"/>
                </a:lnTo>
                <a:lnTo>
                  <a:pt x="2806" y="81658"/>
                </a:lnTo>
                <a:lnTo>
                  <a:pt x="4903" y="84474"/>
                </a:lnTo>
                <a:lnTo>
                  <a:pt x="6548" y="86622"/>
                </a:lnTo>
                <a:lnTo>
                  <a:pt x="11953" y="77905"/>
                </a:lnTo>
                <a:lnTo>
                  <a:pt x="16771" y="68522"/>
                </a:lnTo>
                <a:lnTo>
                  <a:pt x="21001" y="58473"/>
                </a:lnTo>
                <a:lnTo>
                  <a:pt x="24637" y="47754"/>
                </a:lnTo>
                <a:lnTo>
                  <a:pt x="50772" y="47754"/>
                </a:lnTo>
                <a:lnTo>
                  <a:pt x="50892" y="38365"/>
                </a:lnTo>
                <a:lnTo>
                  <a:pt x="27212" y="38365"/>
                </a:lnTo>
                <a:lnTo>
                  <a:pt x="28768" y="32025"/>
                </a:lnTo>
                <a:lnTo>
                  <a:pt x="30052" y="25416"/>
                </a:lnTo>
                <a:lnTo>
                  <a:pt x="31128" y="18536"/>
                </a:lnTo>
                <a:close/>
              </a:path>
              <a:path w="136525" h="133350">
                <a:moveTo>
                  <a:pt x="50772" y="47754"/>
                </a:moveTo>
                <a:lnTo>
                  <a:pt x="40518" y="47754"/>
                </a:lnTo>
                <a:lnTo>
                  <a:pt x="39503" y="55040"/>
                </a:lnTo>
                <a:lnTo>
                  <a:pt x="38166" y="62069"/>
                </a:lnTo>
                <a:lnTo>
                  <a:pt x="36438" y="69101"/>
                </a:lnTo>
                <a:lnTo>
                  <a:pt x="34537" y="75441"/>
                </a:lnTo>
                <a:lnTo>
                  <a:pt x="44972" y="75441"/>
                </a:lnTo>
                <a:lnTo>
                  <a:pt x="46098" y="72497"/>
                </a:lnTo>
                <a:lnTo>
                  <a:pt x="50772" y="47754"/>
                </a:lnTo>
                <a:close/>
              </a:path>
              <a:path w="136525" h="133350">
                <a:moveTo>
                  <a:pt x="132613" y="60073"/>
                </a:moveTo>
                <a:lnTo>
                  <a:pt x="52268" y="60073"/>
                </a:lnTo>
                <a:lnTo>
                  <a:pt x="52268" y="69613"/>
                </a:lnTo>
                <a:lnTo>
                  <a:pt x="132613" y="69613"/>
                </a:lnTo>
                <a:lnTo>
                  <a:pt x="132613" y="60073"/>
                </a:lnTo>
                <a:close/>
              </a:path>
              <a:path w="136525" h="133350">
                <a:moveTo>
                  <a:pt x="96850" y="35190"/>
                </a:moveTo>
                <a:lnTo>
                  <a:pt x="86774" y="35190"/>
                </a:lnTo>
                <a:lnTo>
                  <a:pt x="86774" y="60073"/>
                </a:lnTo>
                <a:lnTo>
                  <a:pt x="96850" y="60073"/>
                </a:lnTo>
                <a:lnTo>
                  <a:pt x="96850" y="35190"/>
                </a:lnTo>
                <a:close/>
              </a:path>
              <a:path w="136525" h="133350">
                <a:moveTo>
                  <a:pt x="67010" y="8643"/>
                </a:moveTo>
                <a:lnTo>
                  <a:pt x="65119" y="17664"/>
                </a:lnTo>
                <a:lnTo>
                  <a:pt x="62625" y="27183"/>
                </a:lnTo>
                <a:lnTo>
                  <a:pt x="59520" y="37180"/>
                </a:lnTo>
                <a:lnTo>
                  <a:pt x="55796" y="47635"/>
                </a:lnTo>
                <a:lnTo>
                  <a:pt x="61808" y="49542"/>
                </a:lnTo>
                <a:lnTo>
                  <a:pt x="65365" y="50800"/>
                </a:lnTo>
                <a:lnTo>
                  <a:pt x="67071" y="45482"/>
                </a:lnTo>
                <a:lnTo>
                  <a:pt x="68654" y="40276"/>
                </a:lnTo>
                <a:lnTo>
                  <a:pt x="70120" y="35190"/>
                </a:lnTo>
                <a:lnTo>
                  <a:pt x="127562" y="35190"/>
                </a:lnTo>
                <a:lnTo>
                  <a:pt x="127562" y="25653"/>
                </a:lnTo>
                <a:lnTo>
                  <a:pt x="72928" y="25653"/>
                </a:lnTo>
                <a:lnTo>
                  <a:pt x="74394" y="20452"/>
                </a:lnTo>
                <a:lnTo>
                  <a:pt x="75711" y="15487"/>
                </a:lnTo>
                <a:lnTo>
                  <a:pt x="76935" y="10674"/>
                </a:lnTo>
                <a:lnTo>
                  <a:pt x="67010" y="8643"/>
                </a:lnTo>
                <a:close/>
              </a:path>
              <a:path w="136525" h="133350">
                <a:moveTo>
                  <a:pt x="96850" y="0"/>
                </a:moveTo>
                <a:lnTo>
                  <a:pt x="86774" y="0"/>
                </a:lnTo>
                <a:lnTo>
                  <a:pt x="86774" y="25653"/>
                </a:lnTo>
                <a:lnTo>
                  <a:pt x="96850" y="25653"/>
                </a:lnTo>
                <a:lnTo>
                  <a:pt x="96850" y="0"/>
                </a:lnTo>
                <a:close/>
              </a:path>
              <a:path w="136525" h="133350">
                <a:moveTo>
                  <a:pt x="57711" y="9028"/>
                </a:moveTo>
                <a:lnTo>
                  <a:pt x="2868" y="9028"/>
                </a:lnTo>
                <a:lnTo>
                  <a:pt x="2868" y="18536"/>
                </a:lnTo>
                <a:lnTo>
                  <a:pt x="57711" y="18536"/>
                </a:lnTo>
                <a:lnTo>
                  <a:pt x="57711" y="9028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bk object 59"/>
          <p:cNvSpPr/>
          <p:nvPr/>
        </p:nvSpPr>
        <p:spPr>
          <a:xfrm>
            <a:off x="2790367" y="5868378"/>
            <a:ext cx="21590" cy="36830"/>
          </a:xfrm>
          <a:custGeom>
            <a:avLst/>
            <a:gdLst/>
            <a:ahLst/>
            <a:cxnLst/>
            <a:rect l="l" t="t" r="r" b="b"/>
            <a:pathLst>
              <a:path w="21589" h="36829">
                <a:moveTo>
                  <a:pt x="21080" y="0"/>
                </a:moveTo>
                <a:lnTo>
                  <a:pt x="8373" y="0"/>
                </a:lnTo>
                <a:lnTo>
                  <a:pt x="0" y="36327"/>
                </a:lnTo>
                <a:lnTo>
                  <a:pt x="9538" y="36327"/>
                </a:lnTo>
                <a:lnTo>
                  <a:pt x="21080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bk object 60"/>
          <p:cNvSpPr/>
          <p:nvPr/>
        </p:nvSpPr>
        <p:spPr>
          <a:xfrm>
            <a:off x="2879023" y="5768057"/>
            <a:ext cx="1267114" cy="1370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bk object 61"/>
          <p:cNvSpPr/>
          <p:nvPr/>
        </p:nvSpPr>
        <p:spPr>
          <a:xfrm>
            <a:off x="4215301" y="5868378"/>
            <a:ext cx="21590" cy="36830"/>
          </a:xfrm>
          <a:custGeom>
            <a:avLst/>
            <a:gdLst/>
            <a:ahLst/>
            <a:cxnLst/>
            <a:rect l="l" t="t" r="r" b="b"/>
            <a:pathLst>
              <a:path w="21589" h="36829">
                <a:moveTo>
                  <a:pt x="21080" y="0"/>
                </a:moveTo>
                <a:lnTo>
                  <a:pt x="8373" y="0"/>
                </a:lnTo>
                <a:lnTo>
                  <a:pt x="0" y="36327"/>
                </a:lnTo>
                <a:lnTo>
                  <a:pt x="9536" y="36327"/>
                </a:lnTo>
                <a:lnTo>
                  <a:pt x="21080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bk object 62"/>
          <p:cNvSpPr/>
          <p:nvPr/>
        </p:nvSpPr>
        <p:spPr>
          <a:xfrm>
            <a:off x="4303839" y="5768564"/>
            <a:ext cx="1357505" cy="1365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bk object 63"/>
          <p:cNvSpPr/>
          <p:nvPr/>
        </p:nvSpPr>
        <p:spPr>
          <a:xfrm>
            <a:off x="5728802" y="5769972"/>
            <a:ext cx="135890" cy="134620"/>
          </a:xfrm>
          <a:custGeom>
            <a:avLst/>
            <a:gdLst/>
            <a:ahLst/>
            <a:cxnLst/>
            <a:rect l="l" t="t" r="r" b="b"/>
            <a:pathLst>
              <a:path w="135889" h="134620">
                <a:moveTo>
                  <a:pt x="86746" y="102114"/>
                </a:moveTo>
                <a:lnTo>
                  <a:pt x="80761" y="111347"/>
                </a:lnTo>
                <a:lnTo>
                  <a:pt x="93470" y="116551"/>
                </a:lnTo>
                <a:lnTo>
                  <a:pt x="105884" y="122017"/>
                </a:lnTo>
                <a:lnTo>
                  <a:pt x="117989" y="127741"/>
                </a:lnTo>
                <a:lnTo>
                  <a:pt x="129772" y="133718"/>
                </a:lnTo>
                <a:lnTo>
                  <a:pt x="135633" y="123040"/>
                </a:lnTo>
                <a:lnTo>
                  <a:pt x="126628" y="118806"/>
                </a:lnTo>
                <a:lnTo>
                  <a:pt x="115461" y="113909"/>
                </a:lnTo>
                <a:lnTo>
                  <a:pt x="102158" y="108345"/>
                </a:lnTo>
                <a:lnTo>
                  <a:pt x="86746" y="102114"/>
                </a:lnTo>
                <a:close/>
              </a:path>
              <a:path w="135889" h="134620">
                <a:moveTo>
                  <a:pt x="135125" y="90147"/>
                </a:moveTo>
                <a:lnTo>
                  <a:pt x="626" y="90147"/>
                </a:lnTo>
                <a:lnTo>
                  <a:pt x="626" y="100075"/>
                </a:lnTo>
                <a:lnTo>
                  <a:pt x="135125" y="100075"/>
                </a:lnTo>
                <a:lnTo>
                  <a:pt x="135125" y="90147"/>
                </a:lnTo>
                <a:close/>
              </a:path>
              <a:path w="135889" h="134620">
                <a:moveTo>
                  <a:pt x="34535" y="26786"/>
                </a:moveTo>
                <a:lnTo>
                  <a:pt x="24011" y="26786"/>
                </a:lnTo>
                <a:lnTo>
                  <a:pt x="24011" y="90147"/>
                </a:lnTo>
                <a:lnTo>
                  <a:pt x="34535" y="90147"/>
                </a:lnTo>
                <a:lnTo>
                  <a:pt x="34535" y="75290"/>
                </a:lnTo>
                <a:lnTo>
                  <a:pt x="111621" y="75290"/>
                </a:lnTo>
                <a:lnTo>
                  <a:pt x="111621" y="65779"/>
                </a:lnTo>
                <a:lnTo>
                  <a:pt x="34535" y="65779"/>
                </a:lnTo>
                <a:lnTo>
                  <a:pt x="34535" y="51037"/>
                </a:lnTo>
                <a:lnTo>
                  <a:pt x="111621" y="51037"/>
                </a:lnTo>
                <a:lnTo>
                  <a:pt x="111621" y="41501"/>
                </a:lnTo>
                <a:lnTo>
                  <a:pt x="34535" y="41501"/>
                </a:lnTo>
                <a:lnTo>
                  <a:pt x="34535" y="26786"/>
                </a:lnTo>
                <a:close/>
              </a:path>
              <a:path w="135889" h="134620">
                <a:moveTo>
                  <a:pt x="111621" y="75290"/>
                </a:moveTo>
                <a:lnTo>
                  <a:pt x="101098" y="75290"/>
                </a:lnTo>
                <a:lnTo>
                  <a:pt x="101098" y="90147"/>
                </a:lnTo>
                <a:lnTo>
                  <a:pt x="111621" y="90147"/>
                </a:lnTo>
                <a:lnTo>
                  <a:pt x="111621" y="75290"/>
                </a:lnTo>
                <a:close/>
              </a:path>
              <a:path w="135889" h="134620">
                <a:moveTo>
                  <a:pt x="111621" y="51037"/>
                </a:moveTo>
                <a:lnTo>
                  <a:pt x="101098" y="51037"/>
                </a:lnTo>
                <a:lnTo>
                  <a:pt x="101098" y="65779"/>
                </a:lnTo>
                <a:lnTo>
                  <a:pt x="111621" y="65779"/>
                </a:lnTo>
                <a:lnTo>
                  <a:pt x="111621" y="51037"/>
                </a:lnTo>
                <a:close/>
              </a:path>
              <a:path w="135889" h="134620">
                <a:moveTo>
                  <a:pt x="111621" y="26786"/>
                </a:moveTo>
                <a:lnTo>
                  <a:pt x="101098" y="26786"/>
                </a:lnTo>
                <a:lnTo>
                  <a:pt x="101098" y="41501"/>
                </a:lnTo>
                <a:lnTo>
                  <a:pt x="111621" y="41501"/>
                </a:lnTo>
                <a:lnTo>
                  <a:pt x="111621" y="26786"/>
                </a:lnTo>
                <a:close/>
              </a:path>
              <a:path w="135889" h="134620">
                <a:moveTo>
                  <a:pt x="132195" y="16894"/>
                </a:moveTo>
                <a:lnTo>
                  <a:pt x="3408" y="16894"/>
                </a:lnTo>
                <a:lnTo>
                  <a:pt x="3408" y="26786"/>
                </a:lnTo>
                <a:lnTo>
                  <a:pt x="132195" y="26786"/>
                </a:lnTo>
                <a:lnTo>
                  <a:pt x="132195" y="16894"/>
                </a:lnTo>
                <a:close/>
              </a:path>
              <a:path w="135889" h="134620">
                <a:moveTo>
                  <a:pt x="34535" y="0"/>
                </a:moveTo>
                <a:lnTo>
                  <a:pt x="24011" y="0"/>
                </a:lnTo>
                <a:lnTo>
                  <a:pt x="24011" y="16894"/>
                </a:lnTo>
                <a:lnTo>
                  <a:pt x="34535" y="16894"/>
                </a:lnTo>
                <a:lnTo>
                  <a:pt x="34535" y="0"/>
                </a:lnTo>
                <a:close/>
              </a:path>
              <a:path w="135889" h="134620">
                <a:moveTo>
                  <a:pt x="111621" y="0"/>
                </a:moveTo>
                <a:lnTo>
                  <a:pt x="101098" y="0"/>
                </a:lnTo>
                <a:lnTo>
                  <a:pt x="101098" y="16894"/>
                </a:lnTo>
                <a:lnTo>
                  <a:pt x="111621" y="16894"/>
                </a:lnTo>
                <a:lnTo>
                  <a:pt x="111621" y="0"/>
                </a:lnTo>
                <a:close/>
              </a:path>
              <a:path w="135889" h="134620">
                <a:moveTo>
                  <a:pt x="47484" y="102228"/>
                </a:moveTo>
                <a:lnTo>
                  <a:pt x="37377" y="107945"/>
                </a:lnTo>
                <a:lnTo>
                  <a:pt x="26085" y="113497"/>
                </a:lnTo>
                <a:lnTo>
                  <a:pt x="13622" y="118911"/>
                </a:lnTo>
                <a:lnTo>
                  <a:pt x="0" y="124211"/>
                </a:lnTo>
                <a:lnTo>
                  <a:pt x="2541" y="128127"/>
                </a:lnTo>
                <a:lnTo>
                  <a:pt x="4424" y="131418"/>
                </a:lnTo>
                <a:lnTo>
                  <a:pt x="5590" y="134344"/>
                </a:lnTo>
                <a:lnTo>
                  <a:pt x="17039" y="129633"/>
                </a:lnTo>
                <a:lnTo>
                  <a:pt x="28971" y="124211"/>
                </a:lnTo>
                <a:lnTo>
                  <a:pt x="41226" y="118145"/>
                </a:lnTo>
                <a:lnTo>
                  <a:pt x="53971" y="111347"/>
                </a:lnTo>
                <a:lnTo>
                  <a:pt x="47484" y="102228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bk object 64"/>
          <p:cNvSpPr/>
          <p:nvPr/>
        </p:nvSpPr>
        <p:spPr>
          <a:xfrm>
            <a:off x="5870923" y="5769071"/>
            <a:ext cx="135255" cy="133985"/>
          </a:xfrm>
          <a:custGeom>
            <a:avLst/>
            <a:gdLst/>
            <a:ahLst/>
            <a:cxnLst/>
            <a:rect l="l" t="t" r="r" b="b"/>
            <a:pathLst>
              <a:path w="135254" h="133985">
                <a:moveTo>
                  <a:pt x="32741" y="75830"/>
                </a:moveTo>
                <a:lnTo>
                  <a:pt x="22219" y="75830"/>
                </a:lnTo>
                <a:lnTo>
                  <a:pt x="22219" y="133480"/>
                </a:lnTo>
                <a:lnTo>
                  <a:pt x="32741" y="133480"/>
                </a:lnTo>
                <a:lnTo>
                  <a:pt x="32741" y="75830"/>
                </a:lnTo>
                <a:close/>
              </a:path>
              <a:path w="135254" h="133985">
                <a:moveTo>
                  <a:pt x="135244" y="113922"/>
                </a:moveTo>
                <a:lnTo>
                  <a:pt x="37588" y="113922"/>
                </a:lnTo>
                <a:lnTo>
                  <a:pt x="37588" y="123437"/>
                </a:lnTo>
                <a:lnTo>
                  <a:pt x="135244" y="123437"/>
                </a:lnTo>
                <a:lnTo>
                  <a:pt x="135244" y="113922"/>
                </a:lnTo>
                <a:close/>
              </a:path>
              <a:path w="135254" h="133985">
                <a:moveTo>
                  <a:pt x="91410" y="73018"/>
                </a:moveTo>
                <a:lnTo>
                  <a:pt x="80258" y="73018"/>
                </a:lnTo>
                <a:lnTo>
                  <a:pt x="80258" y="113922"/>
                </a:lnTo>
                <a:lnTo>
                  <a:pt x="91410" y="113922"/>
                </a:lnTo>
                <a:lnTo>
                  <a:pt x="91410" y="73018"/>
                </a:lnTo>
                <a:close/>
              </a:path>
              <a:path w="135254" h="133985">
                <a:moveTo>
                  <a:pt x="51789" y="26910"/>
                </a:moveTo>
                <a:lnTo>
                  <a:pt x="39470" y="26910"/>
                </a:lnTo>
                <a:lnTo>
                  <a:pt x="31580" y="41947"/>
                </a:lnTo>
                <a:lnTo>
                  <a:pt x="22360" y="56388"/>
                </a:lnTo>
                <a:lnTo>
                  <a:pt x="11828" y="70257"/>
                </a:lnTo>
                <a:lnTo>
                  <a:pt x="0" y="83574"/>
                </a:lnTo>
                <a:lnTo>
                  <a:pt x="2393" y="86987"/>
                </a:lnTo>
                <a:lnTo>
                  <a:pt x="4546" y="90183"/>
                </a:lnTo>
                <a:lnTo>
                  <a:pt x="6459" y="93351"/>
                </a:lnTo>
                <a:lnTo>
                  <a:pt x="12053" y="87760"/>
                </a:lnTo>
                <a:lnTo>
                  <a:pt x="17255" y="81932"/>
                </a:lnTo>
                <a:lnTo>
                  <a:pt x="22219" y="75830"/>
                </a:lnTo>
                <a:lnTo>
                  <a:pt x="32741" y="75830"/>
                </a:lnTo>
                <a:lnTo>
                  <a:pt x="32741" y="61325"/>
                </a:lnTo>
                <a:lnTo>
                  <a:pt x="38007" y="53113"/>
                </a:lnTo>
                <a:lnTo>
                  <a:pt x="42940" y="44648"/>
                </a:lnTo>
                <a:lnTo>
                  <a:pt x="47581" y="35824"/>
                </a:lnTo>
                <a:lnTo>
                  <a:pt x="51789" y="26910"/>
                </a:lnTo>
                <a:close/>
              </a:path>
              <a:path w="135254" h="133985">
                <a:moveTo>
                  <a:pt x="127501" y="63240"/>
                </a:moveTo>
                <a:lnTo>
                  <a:pt x="44823" y="63240"/>
                </a:lnTo>
                <a:lnTo>
                  <a:pt x="44823" y="73018"/>
                </a:lnTo>
                <a:lnTo>
                  <a:pt x="127501" y="73018"/>
                </a:lnTo>
                <a:lnTo>
                  <a:pt x="127501" y="63240"/>
                </a:lnTo>
                <a:close/>
              </a:path>
              <a:path w="135254" h="133985">
                <a:moveTo>
                  <a:pt x="91410" y="35824"/>
                </a:moveTo>
                <a:lnTo>
                  <a:pt x="80258" y="35824"/>
                </a:lnTo>
                <a:lnTo>
                  <a:pt x="80258" y="63240"/>
                </a:lnTo>
                <a:lnTo>
                  <a:pt x="91410" y="63240"/>
                </a:lnTo>
                <a:lnTo>
                  <a:pt x="91410" y="35824"/>
                </a:lnTo>
                <a:close/>
              </a:path>
              <a:path w="135254" h="133985">
                <a:moveTo>
                  <a:pt x="135244" y="16890"/>
                </a:moveTo>
                <a:lnTo>
                  <a:pt x="3798" y="16890"/>
                </a:lnTo>
                <a:lnTo>
                  <a:pt x="3798" y="26910"/>
                </a:lnTo>
                <a:lnTo>
                  <a:pt x="135244" y="26910"/>
                </a:lnTo>
                <a:lnTo>
                  <a:pt x="135244" y="16890"/>
                </a:lnTo>
                <a:close/>
              </a:path>
              <a:path w="135254" h="133985">
                <a:moveTo>
                  <a:pt x="49907" y="0"/>
                </a:moveTo>
                <a:lnTo>
                  <a:pt x="48113" y="5713"/>
                </a:lnTo>
                <a:lnTo>
                  <a:pt x="46080" y="11423"/>
                </a:lnTo>
                <a:lnTo>
                  <a:pt x="43808" y="16890"/>
                </a:lnTo>
                <a:lnTo>
                  <a:pt x="56127" y="16890"/>
                </a:lnTo>
                <a:lnTo>
                  <a:pt x="57891" y="12318"/>
                </a:lnTo>
                <a:lnTo>
                  <a:pt x="59537" y="7628"/>
                </a:lnTo>
                <a:lnTo>
                  <a:pt x="61178" y="2780"/>
                </a:lnTo>
                <a:lnTo>
                  <a:pt x="49907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bk object 65"/>
          <p:cNvSpPr/>
          <p:nvPr/>
        </p:nvSpPr>
        <p:spPr>
          <a:xfrm>
            <a:off x="6013526" y="5768687"/>
            <a:ext cx="135890" cy="127000"/>
          </a:xfrm>
          <a:custGeom>
            <a:avLst/>
            <a:gdLst/>
            <a:ahLst/>
            <a:cxnLst/>
            <a:rect l="l" t="t" r="r" b="b"/>
            <a:pathLst>
              <a:path w="135889" h="127000">
                <a:moveTo>
                  <a:pt x="135364" y="116344"/>
                </a:moveTo>
                <a:lnTo>
                  <a:pt x="896" y="116344"/>
                </a:lnTo>
                <a:lnTo>
                  <a:pt x="896" y="126507"/>
                </a:lnTo>
                <a:lnTo>
                  <a:pt x="135364" y="126507"/>
                </a:lnTo>
                <a:lnTo>
                  <a:pt x="135364" y="116344"/>
                </a:lnTo>
                <a:close/>
              </a:path>
              <a:path w="135889" h="127000">
                <a:moveTo>
                  <a:pt x="75949" y="81540"/>
                </a:moveTo>
                <a:lnTo>
                  <a:pt x="64256" y="81540"/>
                </a:lnTo>
                <a:lnTo>
                  <a:pt x="64256" y="116344"/>
                </a:lnTo>
                <a:lnTo>
                  <a:pt x="75949" y="116344"/>
                </a:lnTo>
                <a:lnTo>
                  <a:pt x="75949" y="81540"/>
                </a:lnTo>
                <a:close/>
              </a:path>
              <a:path w="135889" h="127000">
                <a:moveTo>
                  <a:pt x="124211" y="70981"/>
                </a:moveTo>
                <a:lnTo>
                  <a:pt x="15876" y="70981"/>
                </a:lnTo>
                <a:lnTo>
                  <a:pt x="15876" y="81540"/>
                </a:lnTo>
                <a:lnTo>
                  <a:pt x="124211" y="81540"/>
                </a:lnTo>
                <a:lnTo>
                  <a:pt x="124211" y="70981"/>
                </a:lnTo>
                <a:close/>
              </a:path>
              <a:path w="135889" h="127000">
                <a:moveTo>
                  <a:pt x="75949" y="39499"/>
                </a:moveTo>
                <a:lnTo>
                  <a:pt x="64256" y="39499"/>
                </a:lnTo>
                <a:lnTo>
                  <a:pt x="64256" y="70981"/>
                </a:lnTo>
                <a:lnTo>
                  <a:pt x="75949" y="70981"/>
                </a:lnTo>
                <a:lnTo>
                  <a:pt x="75949" y="39499"/>
                </a:lnTo>
                <a:close/>
              </a:path>
              <a:path w="135889" h="127000">
                <a:moveTo>
                  <a:pt x="30347" y="6844"/>
                </a:moveTo>
                <a:lnTo>
                  <a:pt x="24307" y="21805"/>
                </a:lnTo>
                <a:lnTo>
                  <a:pt x="17226" y="35590"/>
                </a:lnTo>
                <a:lnTo>
                  <a:pt x="9119" y="48180"/>
                </a:lnTo>
                <a:lnTo>
                  <a:pt x="0" y="59557"/>
                </a:lnTo>
                <a:lnTo>
                  <a:pt x="2931" y="62881"/>
                </a:lnTo>
                <a:lnTo>
                  <a:pt x="5472" y="66052"/>
                </a:lnTo>
                <a:lnTo>
                  <a:pt x="7354" y="69101"/>
                </a:lnTo>
                <a:lnTo>
                  <a:pt x="13084" y="62312"/>
                </a:lnTo>
                <a:lnTo>
                  <a:pt x="18448" y="55104"/>
                </a:lnTo>
                <a:lnTo>
                  <a:pt x="23476" y="47494"/>
                </a:lnTo>
                <a:lnTo>
                  <a:pt x="28195" y="39499"/>
                </a:lnTo>
                <a:lnTo>
                  <a:pt x="128008" y="39499"/>
                </a:lnTo>
                <a:lnTo>
                  <a:pt x="128008" y="28968"/>
                </a:lnTo>
                <a:lnTo>
                  <a:pt x="33520" y="28968"/>
                </a:lnTo>
                <a:lnTo>
                  <a:pt x="36450" y="22870"/>
                </a:lnTo>
                <a:lnTo>
                  <a:pt x="39110" y="16531"/>
                </a:lnTo>
                <a:lnTo>
                  <a:pt x="41532" y="9893"/>
                </a:lnTo>
                <a:lnTo>
                  <a:pt x="30347" y="6844"/>
                </a:lnTo>
                <a:close/>
              </a:path>
              <a:path w="135889" h="127000">
                <a:moveTo>
                  <a:pt x="75949" y="0"/>
                </a:moveTo>
                <a:lnTo>
                  <a:pt x="64256" y="0"/>
                </a:lnTo>
                <a:lnTo>
                  <a:pt x="64256" y="28968"/>
                </a:lnTo>
                <a:lnTo>
                  <a:pt x="75949" y="28968"/>
                </a:lnTo>
                <a:lnTo>
                  <a:pt x="75949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bk object 66"/>
          <p:cNvSpPr/>
          <p:nvPr/>
        </p:nvSpPr>
        <p:spPr>
          <a:xfrm>
            <a:off x="6156007" y="5768445"/>
            <a:ext cx="135255" cy="135890"/>
          </a:xfrm>
          <a:custGeom>
            <a:avLst/>
            <a:gdLst/>
            <a:ahLst/>
            <a:cxnLst/>
            <a:rect l="l" t="t" r="r" b="b"/>
            <a:pathLst>
              <a:path w="135254" h="135889">
                <a:moveTo>
                  <a:pt x="131208" y="55613"/>
                </a:moveTo>
                <a:lnTo>
                  <a:pt x="14500" y="55613"/>
                </a:lnTo>
                <a:lnTo>
                  <a:pt x="14500" y="74664"/>
                </a:lnTo>
                <a:lnTo>
                  <a:pt x="14286" y="84140"/>
                </a:lnTo>
                <a:lnTo>
                  <a:pt x="0" y="126216"/>
                </a:lnTo>
                <a:lnTo>
                  <a:pt x="4964" y="132580"/>
                </a:lnTo>
                <a:lnTo>
                  <a:pt x="24604" y="95756"/>
                </a:lnTo>
                <a:lnTo>
                  <a:pt x="25534" y="74664"/>
                </a:lnTo>
                <a:lnTo>
                  <a:pt x="25534" y="65128"/>
                </a:lnTo>
                <a:lnTo>
                  <a:pt x="131208" y="65128"/>
                </a:lnTo>
                <a:lnTo>
                  <a:pt x="131208" y="55613"/>
                </a:lnTo>
                <a:close/>
              </a:path>
              <a:path w="135254" h="135889">
                <a:moveTo>
                  <a:pt x="95503" y="28552"/>
                </a:moveTo>
                <a:lnTo>
                  <a:pt x="91702" y="35256"/>
                </a:lnTo>
                <a:lnTo>
                  <a:pt x="87690" y="41997"/>
                </a:lnTo>
                <a:lnTo>
                  <a:pt x="83390" y="48884"/>
                </a:lnTo>
                <a:lnTo>
                  <a:pt x="78997" y="55613"/>
                </a:lnTo>
                <a:lnTo>
                  <a:pt x="90810" y="55613"/>
                </a:lnTo>
                <a:lnTo>
                  <a:pt x="94751" y="50497"/>
                </a:lnTo>
                <a:lnTo>
                  <a:pt x="98566" y="45401"/>
                </a:lnTo>
                <a:lnTo>
                  <a:pt x="102286" y="40298"/>
                </a:lnTo>
                <a:lnTo>
                  <a:pt x="105940" y="35165"/>
                </a:lnTo>
                <a:lnTo>
                  <a:pt x="95503" y="28552"/>
                </a:lnTo>
                <a:close/>
              </a:path>
              <a:path w="135254" h="135889">
                <a:moveTo>
                  <a:pt x="40783" y="28047"/>
                </a:moveTo>
                <a:lnTo>
                  <a:pt x="31755" y="34023"/>
                </a:lnTo>
                <a:lnTo>
                  <a:pt x="37789" y="41997"/>
                </a:lnTo>
                <a:lnTo>
                  <a:pt x="42547" y="48884"/>
                </a:lnTo>
                <a:lnTo>
                  <a:pt x="46108" y="54871"/>
                </a:lnTo>
                <a:lnTo>
                  <a:pt x="55766" y="48257"/>
                </a:lnTo>
                <a:lnTo>
                  <a:pt x="51461" y="41770"/>
                </a:lnTo>
                <a:lnTo>
                  <a:pt x="46379" y="35041"/>
                </a:lnTo>
                <a:lnTo>
                  <a:pt x="40783" y="28047"/>
                </a:lnTo>
                <a:close/>
              </a:path>
              <a:path w="135254" h="135889">
                <a:moveTo>
                  <a:pt x="134766" y="16506"/>
                </a:moveTo>
                <a:lnTo>
                  <a:pt x="3200" y="16506"/>
                </a:lnTo>
                <a:lnTo>
                  <a:pt x="3200" y="26283"/>
                </a:lnTo>
                <a:lnTo>
                  <a:pt x="134766" y="26283"/>
                </a:lnTo>
                <a:lnTo>
                  <a:pt x="134766" y="16506"/>
                </a:lnTo>
                <a:close/>
              </a:path>
              <a:path w="135254" h="135889">
                <a:moveTo>
                  <a:pt x="68982" y="0"/>
                </a:moveTo>
                <a:lnTo>
                  <a:pt x="58935" y="5054"/>
                </a:lnTo>
                <a:lnTo>
                  <a:pt x="61357" y="9000"/>
                </a:lnTo>
                <a:lnTo>
                  <a:pt x="63511" y="12826"/>
                </a:lnTo>
                <a:lnTo>
                  <a:pt x="65544" y="16506"/>
                </a:lnTo>
                <a:lnTo>
                  <a:pt x="78101" y="16506"/>
                </a:lnTo>
                <a:lnTo>
                  <a:pt x="72031" y="4813"/>
                </a:lnTo>
                <a:lnTo>
                  <a:pt x="68982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bk object 67"/>
          <p:cNvSpPr/>
          <p:nvPr/>
        </p:nvSpPr>
        <p:spPr>
          <a:xfrm>
            <a:off x="6299146" y="5769583"/>
            <a:ext cx="135890" cy="130810"/>
          </a:xfrm>
          <a:custGeom>
            <a:avLst/>
            <a:gdLst/>
            <a:ahLst/>
            <a:cxnLst/>
            <a:rect l="l" t="t" r="r" b="b"/>
            <a:pathLst>
              <a:path w="135889" h="130810">
                <a:moveTo>
                  <a:pt x="27298" y="47358"/>
                </a:moveTo>
                <a:lnTo>
                  <a:pt x="1014" y="47358"/>
                </a:lnTo>
                <a:lnTo>
                  <a:pt x="1014" y="57138"/>
                </a:lnTo>
                <a:lnTo>
                  <a:pt x="16772" y="57138"/>
                </a:lnTo>
                <a:lnTo>
                  <a:pt x="16772" y="103996"/>
                </a:lnTo>
                <a:lnTo>
                  <a:pt x="7117" y="112518"/>
                </a:lnTo>
                <a:lnTo>
                  <a:pt x="0" y="119005"/>
                </a:lnTo>
                <a:lnTo>
                  <a:pt x="5709" y="130431"/>
                </a:lnTo>
                <a:lnTo>
                  <a:pt x="13723" y="120891"/>
                </a:lnTo>
                <a:lnTo>
                  <a:pt x="19047" y="115175"/>
                </a:lnTo>
                <a:lnTo>
                  <a:pt x="21588" y="113295"/>
                </a:lnTo>
                <a:lnTo>
                  <a:pt x="35624" y="113295"/>
                </a:lnTo>
                <a:lnTo>
                  <a:pt x="32945" y="111777"/>
                </a:lnTo>
                <a:lnTo>
                  <a:pt x="27298" y="106419"/>
                </a:lnTo>
                <a:lnTo>
                  <a:pt x="27298" y="47358"/>
                </a:lnTo>
                <a:close/>
              </a:path>
              <a:path w="135889" h="130810">
                <a:moveTo>
                  <a:pt x="35624" y="113295"/>
                </a:moveTo>
                <a:lnTo>
                  <a:pt x="21588" y="113295"/>
                </a:lnTo>
                <a:lnTo>
                  <a:pt x="27876" y="119974"/>
                </a:lnTo>
                <a:lnTo>
                  <a:pt x="35716" y="124795"/>
                </a:lnTo>
                <a:lnTo>
                  <a:pt x="45127" y="127739"/>
                </a:lnTo>
                <a:lnTo>
                  <a:pt x="56123" y="128783"/>
                </a:lnTo>
                <a:lnTo>
                  <a:pt x="91051" y="129527"/>
                </a:lnTo>
                <a:lnTo>
                  <a:pt x="130939" y="129020"/>
                </a:lnTo>
                <a:lnTo>
                  <a:pt x="132342" y="125467"/>
                </a:lnTo>
                <a:lnTo>
                  <a:pt x="133869" y="121903"/>
                </a:lnTo>
                <a:lnTo>
                  <a:pt x="134808" y="119635"/>
                </a:lnTo>
                <a:lnTo>
                  <a:pt x="93859" y="119635"/>
                </a:lnTo>
                <a:lnTo>
                  <a:pt x="57142" y="119005"/>
                </a:lnTo>
                <a:lnTo>
                  <a:pt x="47862" y="118069"/>
                </a:lnTo>
                <a:lnTo>
                  <a:pt x="39798" y="115660"/>
                </a:lnTo>
                <a:lnTo>
                  <a:pt x="35624" y="113295"/>
                </a:lnTo>
                <a:close/>
              </a:path>
              <a:path w="135889" h="130810">
                <a:moveTo>
                  <a:pt x="135392" y="118226"/>
                </a:moveTo>
                <a:lnTo>
                  <a:pt x="93859" y="119635"/>
                </a:lnTo>
                <a:lnTo>
                  <a:pt x="134808" y="119635"/>
                </a:lnTo>
                <a:lnTo>
                  <a:pt x="135392" y="118226"/>
                </a:lnTo>
                <a:close/>
              </a:path>
              <a:path w="135889" h="130810">
                <a:moveTo>
                  <a:pt x="70239" y="97803"/>
                </a:moveTo>
                <a:lnTo>
                  <a:pt x="71880" y="106566"/>
                </a:lnTo>
                <a:lnTo>
                  <a:pt x="72270" y="110095"/>
                </a:lnTo>
                <a:lnTo>
                  <a:pt x="80255" y="110246"/>
                </a:lnTo>
                <a:lnTo>
                  <a:pt x="104267" y="110246"/>
                </a:lnTo>
                <a:lnTo>
                  <a:pt x="109976" y="104381"/>
                </a:lnTo>
                <a:lnTo>
                  <a:pt x="109976" y="98910"/>
                </a:lnTo>
                <a:lnTo>
                  <a:pt x="84322" y="98910"/>
                </a:lnTo>
                <a:lnTo>
                  <a:pt x="77594" y="98553"/>
                </a:lnTo>
                <a:lnTo>
                  <a:pt x="70239" y="97803"/>
                </a:lnTo>
                <a:close/>
              </a:path>
              <a:path w="135889" h="130810">
                <a:moveTo>
                  <a:pt x="109976" y="36057"/>
                </a:moveTo>
                <a:lnTo>
                  <a:pt x="98943" y="36057"/>
                </a:lnTo>
                <a:lnTo>
                  <a:pt x="99065" y="95745"/>
                </a:lnTo>
                <a:lnTo>
                  <a:pt x="96282" y="98910"/>
                </a:lnTo>
                <a:lnTo>
                  <a:pt x="109976" y="98910"/>
                </a:lnTo>
                <a:lnTo>
                  <a:pt x="109976" y="36057"/>
                </a:lnTo>
                <a:close/>
              </a:path>
              <a:path w="135889" h="130810">
                <a:moveTo>
                  <a:pt x="54241" y="46108"/>
                </a:moveTo>
                <a:lnTo>
                  <a:pt x="45839" y="52207"/>
                </a:lnTo>
                <a:lnTo>
                  <a:pt x="51132" y="59266"/>
                </a:lnTo>
                <a:lnTo>
                  <a:pt x="56514" y="66751"/>
                </a:lnTo>
                <a:lnTo>
                  <a:pt x="61986" y="74640"/>
                </a:lnTo>
                <a:lnTo>
                  <a:pt x="67547" y="82910"/>
                </a:lnTo>
                <a:lnTo>
                  <a:pt x="76964" y="75944"/>
                </a:lnTo>
                <a:lnTo>
                  <a:pt x="72548" y="70018"/>
                </a:lnTo>
                <a:lnTo>
                  <a:pt x="67308" y="63078"/>
                </a:lnTo>
                <a:lnTo>
                  <a:pt x="61214" y="55113"/>
                </a:lnTo>
                <a:lnTo>
                  <a:pt x="54241" y="46108"/>
                </a:lnTo>
                <a:close/>
              </a:path>
              <a:path w="135889" h="130810">
                <a:moveTo>
                  <a:pt x="133480" y="26042"/>
                </a:moveTo>
                <a:lnTo>
                  <a:pt x="40396" y="26042"/>
                </a:lnTo>
                <a:lnTo>
                  <a:pt x="40396" y="36057"/>
                </a:lnTo>
                <a:lnTo>
                  <a:pt x="133480" y="36057"/>
                </a:lnTo>
                <a:lnTo>
                  <a:pt x="133480" y="26042"/>
                </a:lnTo>
                <a:close/>
              </a:path>
              <a:path w="135889" h="130810">
                <a:moveTo>
                  <a:pt x="14112" y="504"/>
                </a:moveTo>
                <a:lnTo>
                  <a:pt x="5828" y="6339"/>
                </a:lnTo>
                <a:lnTo>
                  <a:pt x="10267" y="12318"/>
                </a:lnTo>
                <a:lnTo>
                  <a:pt x="14804" y="18684"/>
                </a:lnTo>
                <a:lnTo>
                  <a:pt x="19805" y="26042"/>
                </a:lnTo>
                <a:lnTo>
                  <a:pt x="24011" y="32500"/>
                </a:lnTo>
                <a:lnTo>
                  <a:pt x="26791" y="30224"/>
                </a:lnTo>
                <a:lnTo>
                  <a:pt x="30110" y="28072"/>
                </a:lnTo>
                <a:lnTo>
                  <a:pt x="33638" y="25891"/>
                </a:lnTo>
                <a:lnTo>
                  <a:pt x="28464" y="18655"/>
                </a:lnTo>
                <a:lnTo>
                  <a:pt x="23494" y="12067"/>
                </a:lnTo>
                <a:lnTo>
                  <a:pt x="18694" y="6016"/>
                </a:lnTo>
                <a:lnTo>
                  <a:pt x="14112" y="504"/>
                </a:lnTo>
                <a:close/>
              </a:path>
              <a:path w="135889" h="130810">
                <a:moveTo>
                  <a:pt x="109976" y="0"/>
                </a:moveTo>
                <a:lnTo>
                  <a:pt x="98943" y="0"/>
                </a:lnTo>
                <a:lnTo>
                  <a:pt x="98943" y="26042"/>
                </a:lnTo>
                <a:lnTo>
                  <a:pt x="109976" y="26042"/>
                </a:lnTo>
                <a:lnTo>
                  <a:pt x="109976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bk object 68"/>
          <p:cNvSpPr/>
          <p:nvPr/>
        </p:nvSpPr>
        <p:spPr>
          <a:xfrm>
            <a:off x="6440133" y="5774032"/>
            <a:ext cx="137160" cy="130175"/>
          </a:xfrm>
          <a:custGeom>
            <a:avLst/>
            <a:gdLst/>
            <a:ahLst/>
            <a:cxnLst/>
            <a:rect l="l" t="t" r="r" b="b"/>
            <a:pathLst>
              <a:path w="137159" h="130175">
                <a:moveTo>
                  <a:pt x="126724" y="1498"/>
                </a:moveTo>
                <a:lnTo>
                  <a:pt x="59054" y="1498"/>
                </a:lnTo>
                <a:lnTo>
                  <a:pt x="59054" y="48384"/>
                </a:lnTo>
                <a:lnTo>
                  <a:pt x="69458" y="48384"/>
                </a:lnTo>
                <a:lnTo>
                  <a:pt x="69458" y="42793"/>
                </a:lnTo>
                <a:lnTo>
                  <a:pt x="126724" y="42793"/>
                </a:lnTo>
                <a:lnTo>
                  <a:pt x="126724" y="33524"/>
                </a:lnTo>
                <a:lnTo>
                  <a:pt x="69458" y="33524"/>
                </a:lnTo>
                <a:lnTo>
                  <a:pt x="69458" y="10796"/>
                </a:lnTo>
                <a:lnTo>
                  <a:pt x="126724" y="10796"/>
                </a:lnTo>
                <a:lnTo>
                  <a:pt x="126724" y="1498"/>
                </a:lnTo>
                <a:close/>
              </a:path>
              <a:path w="137159" h="130175">
                <a:moveTo>
                  <a:pt x="126724" y="42793"/>
                </a:moveTo>
                <a:lnTo>
                  <a:pt x="116434" y="42793"/>
                </a:lnTo>
                <a:lnTo>
                  <a:pt x="116434" y="48384"/>
                </a:lnTo>
                <a:lnTo>
                  <a:pt x="126724" y="48384"/>
                </a:lnTo>
                <a:lnTo>
                  <a:pt x="126724" y="42793"/>
                </a:lnTo>
                <a:close/>
              </a:path>
              <a:path w="137159" h="130175">
                <a:moveTo>
                  <a:pt x="126724" y="10796"/>
                </a:moveTo>
                <a:lnTo>
                  <a:pt x="116434" y="10796"/>
                </a:lnTo>
                <a:lnTo>
                  <a:pt x="116434" y="33524"/>
                </a:lnTo>
                <a:lnTo>
                  <a:pt x="126724" y="33524"/>
                </a:lnTo>
                <a:lnTo>
                  <a:pt x="126724" y="10796"/>
                </a:lnTo>
                <a:close/>
              </a:path>
              <a:path w="137159" h="130175">
                <a:moveTo>
                  <a:pt x="43776" y="64264"/>
                </a:moveTo>
                <a:lnTo>
                  <a:pt x="22965" y="64264"/>
                </a:lnTo>
                <a:lnTo>
                  <a:pt x="22965" y="129658"/>
                </a:lnTo>
                <a:lnTo>
                  <a:pt x="32741" y="129658"/>
                </a:lnTo>
                <a:lnTo>
                  <a:pt x="32741" y="66531"/>
                </a:lnTo>
                <a:lnTo>
                  <a:pt x="45746" y="66531"/>
                </a:lnTo>
                <a:lnTo>
                  <a:pt x="43776" y="64264"/>
                </a:lnTo>
                <a:close/>
              </a:path>
              <a:path w="137159" h="130175">
                <a:moveTo>
                  <a:pt x="137157" y="113148"/>
                </a:moveTo>
                <a:lnTo>
                  <a:pt x="48111" y="113148"/>
                </a:lnTo>
                <a:lnTo>
                  <a:pt x="48111" y="122303"/>
                </a:lnTo>
                <a:lnTo>
                  <a:pt x="137157" y="122303"/>
                </a:lnTo>
                <a:lnTo>
                  <a:pt x="137157" y="113148"/>
                </a:lnTo>
                <a:close/>
              </a:path>
              <a:path w="137159" h="130175">
                <a:moveTo>
                  <a:pt x="98164" y="92966"/>
                </a:moveTo>
                <a:lnTo>
                  <a:pt x="87221" y="92966"/>
                </a:lnTo>
                <a:lnTo>
                  <a:pt x="87221" y="113148"/>
                </a:lnTo>
                <a:lnTo>
                  <a:pt x="98164" y="113148"/>
                </a:lnTo>
                <a:lnTo>
                  <a:pt x="98164" y="92966"/>
                </a:lnTo>
                <a:close/>
              </a:path>
              <a:path w="137159" h="130175">
                <a:moveTo>
                  <a:pt x="32741" y="44946"/>
                </a:moveTo>
                <a:lnTo>
                  <a:pt x="20689" y="44946"/>
                </a:lnTo>
                <a:lnTo>
                  <a:pt x="16742" y="57943"/>
                </a:lnTo>
                <a:lnTo>
                  <a:pt x="11959" y="70057"/>
                </a:lnTo>
                <a:lnTo>
                  <a:pt x="6369" y="81270"/>
                </a:lnTo>
                <a:lnTo>
                  <a:pt x="0" y="91563"/>
                </a:lnTo>
                <a:lnTo>
                  <a:pt x="1642" y="95630"/>
                </a:lnTo>
                <a:lnTo>
                  <a:pt x="22965" y="64264"/>
                </a:lnTo>
                <a:lnTo>
                  <a:pt x="43776" y="64264"/>
                </a:lnTo>
                <a:lnTo>
                  <a:pt x="42659" y="62979"/>
                </a:lnTo>
                <a:lnTo>
                  <a:pt x="32741" y="62979"/>
                </a:lnTo>
                <a:lnTo>
                  <a:pt x="32741" y="44946"/>
                </a:lnTo>
                <a:close/>
              </a:path>
              <a:path w="137159" h="130175">
                <a:moveTo>
                  <a:pt x="129024" y="83816"/>
                </a:moveTo>
                <a:lnTo>
                  <a:pt x="56243" y="83816"/>
                </a:lnTo>
                <a:lnTo>
                  <a:pt x="56243" y="92966"/>
                </a:lnTo>
                <a:lnTo>
                  <a:pt x="129024" y="92966"/>
                </a:lnTo>
                <a:lnTo>
                  <a:pt x="129024" y="83816"/>
                </a:lnTo>
                <a:close/>
              </a:path>
              <a:path w="137159" h="130175">
                <a:moveTo>
                  <a:pt x="98164" y="65279"/>
                </a:moveTo>
                <a:lnTo>
                  <a:pt x="87221" y="65279"/>
                </a:lnTo>
                <a:lnTo>
                  <a:pt x="87221" y="83816"/>
                </a:lnTo>
                <a:lnTo>
                  <a:pt x="98164" y="83816"/>
                </a:lnTo>
                <a:lnTo>
                  <a:pt x="98164" y="65279"/>
                </a:lnTo>
                <a:close/>
              </a:path>
              <a:path w="137159" h="130175">
                <a:moveTo>
                  <a:pt x="45746" y="66531"/>
                </a:moveTo>
                <a:lnTo>
                  <a:pt x="32741" y="66531"/>
                </a:lnTo>
                <a:lnTo>
                  <a:pt x="36181" y="70722"/>
                </a:lnTo>
                <a:lnTo>
                  <a:pt x="40728" y="76194"/>
                </a:lnTo>
                <a:lnTo>
                  <a:pt x="45839" y="82800"/>
                </a:lnTo>
                <a:lnTo>
                  <a:pt x="54090" y="76194"/>
                </a:lnTo>
                <a:lnTo>
                  <a:pt x="45746" y="66531"/>
                </a:lnTo>
                <a:close/>
              </a:path>
              <a:path w="137159" h="130175">
                <a:moveTo>
                  <a:pt x="132462" y="56127"/>
                </a:moveTo>
                <a:lnTo>
                  <a:pt x="52956" y="56127"/>
                </a:lnTo>
                <a:lnTo>
                  <a:pt x="52956" y="65279"/>
                </a:lnTo>
                <a:lnTo>
                  <a:pt x="132462" y="65279"/>
                </a:lnTo>
                <a:lnTo>
                  <a:pt x="132462" y="56127"/>
                </a:lnTo>
                <a:close/>
              </a:path>
              <a:path w="137159" h="130175">
                <a:moveTo>
                  <a:pt x="38092" y="58280"/>
                </a:moveTo>
                <a:lnTo>
                  <a:pt x="32741" y="62979"/>
                </a:lnTo>
                <a:lnTo>
                  <a:pt x="42659" y="62979"/>
                </a:lnTo>
                <a:lnTo>
                  <a:pt x="41771" y="61956"/>
                </a:lnTo>
                <a:lnTo>
                  <a:pt x="38092" y="58280"/>
                </a:lnTo>
                <a:close/>
              </a:path>
              <a:path w="137159" h="130175">
                <a:moveTo>
                  <a:pt x="51667" y="35942"/>
                </a:moveTo>
                <a:lnTo>
                  <a:pt x="1642" y="35942"/>
                </a:lnTo>
                <a:lnTo>
                  <a:pt x="1642" y="44946"/>
                </a:lnTo>
                <a:lnTo>
                  <a:pt x="51667" y="44946"/>
                </a:lnTo>
                <a:lnTo>
                  <a:pt x="51667" y="35942"/>
                </a:lnTo>
                <a:close/>
              </a:path>
              <a:path w="137159" h="130175">
                <a:moveTo>
                  <a:pt x="32741" y="14598"/>
                </a:moveTo>
                <a:lnTo>
                  <a:pt x="22965" y="14598"/>
                </a:lnTo>
                <a:lnTo>
                  <a:pt x="22965" y="35942"/>
                </a:lnTo>
                <a:lnTo>
                  <a:pt x="32741" y="35942"/>
                </a:lnTo>
                <a:lnTo>
                  <a:pt x="32741" y="14598"/>
                </a:lnTo>
                <a:close/>
              </a:path>
              <a:path w="137159" h="130175">
                <a:moveTo>
                  <a:pt x="49277" y="0"/>
                </a:moveTo>
                <a:lnTo>
                  <a:pt x="37484" y="2525"/>
                </a:lnTo>
                <a:lnTo>
                  <a:pt x="25753" y="4589"/>
                </a:lnTo>
                <a:lnTo>
                  <a:pt x="14100" y="6197"/>
                </a:lnTo>
                <a:lnTo>
                  <a:pt x="2542" y="7358"/>
                </a:lnTo>
                <a:lnTo>
                  <a:pt x="3676" y="10530"/>
                </a:lnTo>
                <a:lnTo>
                  <a:pt x="4544" y="13694"/>
                </a:lnTo>
                <a:lnTo>
                  <a:pt x="5321" y="16894"/>
                </a:lnTo>
                <a:lnTo>
                  <a:pt x="22965" y="14598"/>
                </a:lnTo>
                <a:lnTo>
                  <a:pt x="32741" y="14598"/>
                </a:lnTo>
                <a:lnTo>
                  <a:pt x="32741" y="13191"/>
                </a:lnTo>
                <a:lnTo>
                  <a:pt x="45957" y="10919"/>
                </a:lnTo>
                <a:lnTo>
                  <a:pt x="52326" y="9634"/>
                </a:lnTo>
                <a:lnTo>
                  <a:pt x="49277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bk object 69"/>
          <p:cNvSpPr/>
          <p:nvPr/>
        </p:nvSpPr>
        <p:spPr>
          <a:xfrm>
            <a:off x="1088428" y="6112613"/>
            <a:ext cx="12065" cy="50800"/>
          </a:xfrm>
          <a:custGeom>
            <a:avLst/>
            <a:gdLst/>
            <a:ahLst/>
            <a:cxnLst/>
            <a:rect l="l" t="t" r="r" b="b"/>
            <a:pathLst>
              <a:path w="12065" h="50800">
                <a:moveTo>
                  <a:pt x="11720" y="0"/>
                </a:moveTo>
                <a:lnTo>
                  <a:pt x="0" y="0"/>
                </a:lnTo>
                <a:lnTo>
                  <a:pt x="0" y="50684"/>
                </a:lnTo>
                <a:lnTo>
                  <a:pt x="11720" y="50684"/>
                </a:lnTo>
                <a:lnTo>
                  <a:pt x="11720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bk object 70"/>
          <p:cNvSpPr/>
          <p:nvPr/>
        </p:nvSpPr>
        <p:spPr>
          <a:xfrm>
            <a:off x="1035889" y="6112180"/>
            <a:ext cx="11430" cy="7620"/>
          </a:xfrm>
          <a:custGeom>
            <a:avLst/>
            <a:gdLst/>
            <a:ahLst/>
            <a:cxnLst/>
            <a:rect l="l" t="t" r="r" b="b"/>
            <a:pathLst>
              <a:path w="11430" h="7620">
                <a:moveTo>
                  <a:pt x="0" y="7620"/>
                </a:moveTo>
                <a:lnTo>
                  <a:pt x="11181" y="7620"/>
                </a:lnTo>
                <a:lnTo>
                  <a:pt x="11181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bk object 71"/>
          <p:cNvSpPr/>
          <p:nvPr/>
        </p:nvSpPr>
        <p:spPr>
          <a:xfrm>
            <a:off x="1035889" y="6107100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334" y="0"/>
                </a:lnTo>
              </a:path>
            </a:pathLst>
          </a:custGeom>
          <a:ln w="10160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bk object 72"/>
          <p:cNvSpPr/>
          <p:nvPr/>
        </p:nvSpPr>
        <p:spPr>
          <a:xfrm>
            <a:off x="1035889" y="6067730"/>
            <a:ext cx="11430" cy="34290"/>
          </a:xfrm>
          <a:custGeom>
            <a:avLst/>
            <a:gdLst/>
            <a:ahLst/>
            <a:cxnLst/>
            <a:rect l="l" t="t" r="r" b="b"/>
            <a:pathLst>
              <a:path w="11430" h="34289">
                <a:moveTo>
                  <a:pt x="0" y="34289"/>
                </a:moveTo>
                <a:lnTo>
                  <a:pt x="11181" y="34289"/>
                </a:lnTo>
                <a:lnTo>
                  <a:pt x="11181" y="0"/>
                </a:lnTo>
                <a:lnTo>
                  <a:pt x="0" y="0"/>
                </a:lnTo>
                <a:lnTo>
                  <a:pt x="0" y="34289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bk object 73"/>
          <p:cNvSpPr/>
          <p:nvPr/>
        </p:nvSpPr>
        <p:spPr>
          <a:xfrm>
            <a:off x="1035889" y="6062650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334" y="0"/>
                </a:lnTo>
              </a:path>
            </a:pathLst>
          </a:custGeom>
          <a:ln w="10160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bk object 74"/>
          <p:cNvSpPr/>
          <p:nvPr/>
        </p:nvSpPr>
        <p:spPr>
          <a:xfrm>
            <a:off x="1142038" y="6112613"/>
            <a:ext cx="11430" cy="7620"/>
          </a:xfrm>
          <a:custGeom>
            <a:avLst/>
            <a:gdLst/>
            <a:ahLst/>
            <a:cxnLst/>
            <a:rect l="l" t="t" r="r" b="b"/>
            <a:pathLst>
              <a:path w="11430" h="7620">
                <a:moveTo>
                  <a:pt x="11184" y="0"/>
                </a:moveTo>
                <a:lnTo>
                  <a:pt x="0" y="0"/>
                </a:lnTo>
                <a:lnTo>
                  <a:pt x="0" y="7358"/>
                </a:lnTo>
                <a:lnTo>
                  <a:pt x="11184" y="7358"/>
                </a:lnTo>
                <a:lnTo>
                  <a:pt x="11184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bk object 75"/>
          <p:cNvSpPr/>
          <p:nvPr/>
        </p:nvSpPr>
        <p:spPr>
          <a:xfrm>
            <a:off x="1088428" y="6067789"/>
            <a:ext cx="12065" cy="34925"/>
          </a:xfrm>
          <a:custGeom>
            <a:avLst/>
            <a:gdLst/>
            <a:ahLst/>
            <a:cxnLst/>
            <a:rect l="l" t="t" r="r" b="b"/>
            <a:pathLst>
              <a:path w="12065" h="34925">
                <a:moveTo>
                  <a:pt x="11720" y="0"/>
                </a:moveTo>
                <a:lnTo>
                  <a:pt x="0" y="0"/>
                </a:lnTo>
                <a:lnTo>
                  <a:pt x="0" y="34657"/>
                </a:lnTo>
                <a:lnTo>
                  <a:pt x="11720" y="34657"/>
                </a:lnTo>
                <a:lnTo>
                  <a:pt x="11720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bk object 76"/>
          <p:cNvSpPr/>
          <p:nvPr/>
        </p:nvSpPr>
        <p:spPr>
          <a:xfrm>
            <a:off x="1142038" y="6067789"/>
            <a:ext cx="11430" cy="34925"/>
          </a:xfrm>
          <a:custGeom>
            <a:avLst/>
            <a:gdLst/>
            <a:ahLst/>
            <a:cxnLst/>
            <a:rect l="l" t="t" r="r" b="b"/>
            <a:pathLst>
              <a:path w="11430" h="34925">
                <a:moveTo>
                  <a:pt x="11184" y="0"/>
                </a:moveTo>
                <a:lnTo>
                  <a:pt x="0" y="0"/>
                </a:lnTo>
                <a:lnTo>
                  <a:pt x="0" y="34657"/>
                </a:lnTo>
                <a:lnTo>
                  <a:pt x="11184" y="34657"/>
                </a:lnTo>
                <a:lnTo>
                  <a:pt x="11184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bk object 77"/>
          <p:cNvSpPr/>
          <p:nvPr/>
        </p:nvSpPr>
        <p:spPr>
          <a:xfrm>
            <a:off x="1088428" y="6028019"/>
            <a:ext cx="12065" cy="29845"/>
          </a:xfrm>
          <a:custGeom>
            <a:avLst/>
            <a:gdLst/>
            <a:ahLst/>
            <a:cxnLst/>
            <a:rect l="l" t="t" r="r" b="b"/>
            <a:pathLst>
              <a:path w="12065" h="29845">
                <a:moveTo>
                  <a:pt x="11720" y="0"/>
                </a:moveTo>
                <a:lnTo>
                  <a:pt x="0" y="0"/>
                </a:lnTo>
                <a:lnTo>
                  <a:pt x="0" y="29725"/>
                </a:lnTo>
                <a:lnTo>
                  <a:pt x="11720" y="29725"/>
                </a:lnTo>
                <a:lnTo>
                  <a:pt x="11720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bk object 78"/>
          <p:cNvSpPr/>
          <p:nvPr/>
        </p:nvSpPr>
        <p:spPr>
          <a:xfrm>
            <a:off x="1222923" y="6127469"/>
            <a:ext cx="21590" cy="36830"/>
          </a:xfrm>
          <a:custGeom>
            <a:avLst/>
            <a:gdLst/>
            <a:ahLst/>
            <a:cxnLst/>
            <a:rect l="l" t="t" r="r" b="b"/>
            <a:pathLst>
              <a:path w="21590" h="36829">
                <a:moveTo>
                  <a:pt x="21081" y="0"/>
                </a:moveTo>
                <a:lnTo>
                  <a:pt x="8402" y="0"/>
                </a:lnTo>
                <a:lnTo>
                  <a:pt x="0" y="36306"/>
                </a:lnTo>
                <a:lnTo>
                  <a:pt x="9568" y="36306"/>
                </a:lnTo>
                <a:lnTo>
                  <a:pt x="2108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bk object 79"/>
          <p:cNvSpPr/>
          <p:nvPr/>
        </p:nvSpPr>
        <p:spPr>
          <a:xfrm>
            <a:off x="1308412" y="6029153"/>
            <a:ext cx="136525" cy="131445"/>
          </a:xfrm>
          <a:custGeom>
            <a:avLst/>
            <a:gdLst/>
            <a:ahLst/>
            <a:cxnLst/>
            <a:rect l="l" t="t" r="r" b="b"/>
            <a:pathLst>
              <a:path w="136525" h="131445">
                <a:moveTo>
                  <a:pt x="77745" y="118501"/>
                </a:moveTo>
                <a:lnTo>
                  <a:pt x="78761" y="123318"/>
                </a:lnTo>
                <a:lnTo>
                  <a:pt x="79477" y="127382"/>
                </a:lnTo>
                <a:lnTo>
                  <a:pt x="79927" y="130705"/>
                </a:lnTo>
                <a:lnTo>
                  <a:pt x="89316" y="130820"/>
                </a:lnTo>
                <a:lnTo>
                  <a:pt x="100109" y="130820"/>
                </a:lnTo>
                <a:lnTo>
                  <a:pt x="108660" y="129583"/>
                </a:lnTo>
                <a:lnTo>
                  <a:pt x="114761" y="125884"/>
                </a:lnTo>
                <a:lnTo>
                  <a:pt x="118417" y="119735"/>
                </a:lnTo>
                <a:lnTo>
                  <a:pt x="118448" y="119517"/>
                </a:lnTo>
                <a:lnTo>
                  <a:pt x="93621" y="119517"/>
                </a:lnTo>
                <a:lnTo>
                  <a:pt x="86775" y="119127"/>
                </a:lnTo>
                <a:lnTo>
                  <a:pt x="77745" y="118501"/>
                </a:lnTo>
                <a:close/>
              </a:path>
              <a:path w="136525" h="131445">
                <a:moveTo>
                  <a:pt x="13366" y="34690"/>
                </a:moveTo>
                <a:lnTo>
                  <a:pt x="5173" y="40276"/>
                </a:lnTo>
                <a:lnTo>
                  <a:pt x="18170" y="59819"/>
                </a:lnTo>
                <a:lnTo>
                  <a:pt x="30949" y="79240"/>
                </a:lnTo>
                <a:lnTo>
                  <a:pt x="24726" y="90010"/>
                </a:lnTo>
                <a:lnTo>
                  <a:pt x="17479" y="100224"/>
                </a:lnTo>
                <a:lnTo>
                  <a:pt x="9219" y="109865"/>
                </a:lnTo>
                <a:lnTo>
                  <a:pt x="0" y="118889"/>
                </a:lnTo>
                <a:lnTo>
                  <a:pt x="2603" y="122692"/>
                </a:lnTo>
                <a:lnTo>
                  <a:pt x="4842" y="126006"/>
                </a:lnTo>
                <a:lnTo>
                  <a:pt x="6667" y="128790"/>
                </a:lnTo>
                <a:lnTo>
                  <a:pt x="15631" y="119906"/>
                </a:lnTo>
                <a:lnTo>
                  <a:pt x="23772" y="110387"/>
                </a:lnTo>
                <a:lnTo>
                  <a:pt x="31091" y="100208"/>
                </a:lnTo>
                <a:lnTo>
                  <a:pt x="37555" y="89406"/>
                </a:lnTo>
                <a:lnTo>
                  <a:pt x="50816" y="89406"/>
                </a:lnTo>
                <a:lnTo>
                  <a:pt x="43178" y="78134"/>
                </a:lnTo>
                <a:lnTo>
                  <a:pt x="47218" y="67967"/>
                </a:lnTo>
                <a:lnTo>
                  <a:pt x="36208" y="67967"/>
                </a:lnTo>
                <a:lnTo>
                  <a:pt x="30633" y="59805"/>
                </a:lnTo>
                <a:lnTo>
                  <a:pt x="13366" y="34690"/>
                </a:lnTo>
                <a:close/>
              </a:path>
              <a:path w="136525" h="131445">
                <a:moveTo>
                  <a:pt x="119635" y="39621"/>
                </a:moveTo>
                <a:lnTo>
                  <a:pt x="108601" y="39621"/>
                </a:lnTo>
                <a:lnTo>
                  <a:pt x="108601" y="116107"/>
                </a:lnTo>
                <a:lnTo>
                  <a:pt x="105163" y="119517"/>
                </a:lnTo>
                <a:lnTo>
                  <a:pt x="118448" y="119517"/>
                </a:lnTo>
                <a:lnTo>
                  <a:pt x="119635" y="111150"/>
                </a:lnTo>
                <a:lnTo>
                  <a:pt x="119635" y="39621"/>
                </a:lnTo>
                <a:close/>
              </a:path>
              <a:path w="136525" h="131445">
                <a:moveTo>
                  <a:pt x="50816" y="89406"/>
                </a:moveTo>
                <a:lnTo>
                  <a:pt x="37555" y="89406"/>
                </a:lnTo>
                <a:lnTo>
                  <a:pt x="46264" y="102939"/>
                </a:lnTo>
                <a:lnTo>
                  <a:pt x="50669" y="109865"/>
                </a:lnTo>
                <a:lnTo>
                  <a:pt x="54838" y="116467"/>
                </a:lnTo>
                <a:lnTo>
                  <a:pt x="64645" y="109865"/>
                </a:lnTo>
                <a:lnTo>
                  <a:pt x="58134" y="100208"/>
                </a:lnTo>
                <a:lnTo>
                  <a:pt x="50816" y="89406"/>
                </a:lnTo>
                <a:close/>
              </a:path>
              <a:path w="136525" h="131445">
                <a:moveTo>
                  <a:pt x="74484" y="51310"/>
                </a:moveTo>
                <a:lnTo>
                  <a:pt x="65603" y="56664"/>
                </a:lnTo>
                <a:lnTo>
                  <a:pt x="70521" y="64891"/>
                </a:lnTo>
                <a:lnTo>
                  <a:pt x="75183" y="72991"/>
                </a:lnTo>
                <a:lnTo>
                  <a:pt x="79593" y="80928"/>
                </a:lnTo>
                <a:lnTo>
                  <a:pt x="83753" y="88665"/>
                </a:lnTo>
                <a:lnTo>
                  <a:pt x="93982" y="82833"/>
                </a:lnTo>
                <a:lnTo>
                  <a:pt x="89585" y="75137"/>
                </a:lnTo>
                <a:lnTo>
                  <a:pt x="84871" y="67308"/>
                </a:lnTo>
                <a:lnTo>
                  <a:pt x="79838" y="59361"/>
                </a:lnTo>
                <a:lnTo>
                  <a:pt x="74484" y="51310"/>
                </a:lnTo>
                <a:close/>
              </a:path>
              <a:path w="136525" h="131445">
                <a:moveTo>
                  <a:pt x="57712" y="14357"/>
                </a:moveTo>
                <a:lnTo>
                  <a:pt x="3679" y="14357"/>
                </a:lnTo>
                <a:lnTo>
                  <a:pt x="3679" y="24790"/>
                </a:lnTo>
                <a:lnTo>
                  <a:pt x="46498" y="24790"/>
                </a:lnTo>
                <a:lnTo>
                  <a:pt x="45046" y="36195"/>
                </a:lnTo>
                <a:lnTo>
                  <a:pt x="42845" y="47186"/>
                </a:lnTo>
                <a:lnTo>
                  <a:pt x="39898" y="57773"/>
                </a:lnTo>
                <a:lnTo>
                  <a:pt x="36208" y="67967"/>
                </a:lnTo>
                <a:lnTo>
                  <a:pt x="47218" y="67967"/>
                </a:lnTo>
                <a:lnTo>
                  <a:pt x="48122" y="65693"/>
                </a:lnTo>
                <a:lnTo>
                  <a:pt x="52193" y="52574"/>
                </a:lnTo>
                <a:lnTo>
                  <a:pt x="55390" y="38764"/>
                </a:lnTo>
                <a:lnTo>
                  <a:pt x="57626" y="24790"/>
                </a:lnTo>
                <a:lnTo>
                  <a:pt x="57712" y="14357"/>
                </a:lnTo>
                <a:close/>
              </a:path>
              <a:path w="136525" h="131445">
                <a:moveTo>
                  <a:pt x="136260" y="29213"/>
                </a:moveTo>
                <a:lnTo>
                  <a:pt x="63152" y="29213"/>
                </a:lnTo>
                <a:lnTo>
                  <a:pt x="63152" y="39621"/>
                </a:lnTo>
                <a:lnTo>
                  <a:pt x="136260" y="39621"/>
                </a:lnTo>
                <a:lnTo>
                  <a:pt x="136260" y="29213"/>
                </a:lnTo>
                <a:close/>
              </a:path>
              <a:path w="136525" h="131445">
                <a:moveTo>
                  <a:pt x="119635" y="0"/>
                </a:moveTo>
                <a:lnTo>
                  <a:pt x="108601" y="0"/>
                </a:lnTo>
                <a:lnTo>
                  <a:pt x="108601" y="29213"/>
                </a:lnTo>
                <a:lnTo>
                  <a:pt x="119635" y="29213"/>
                </a:lnTo>
                <a:lnTo>
                  <a:pt x="119635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bk object 80"/>
          <p:cNvSpPr/>
          <p:nvPr/>
        </p:nvSpPr>
        <p:spPr>
          <a:xfrm>
            <a:off x="1450295" y="6026493"/>
            <a:ext cx="1609816" cy="13728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bk object 81"/>
          <p:cNvSpPr/>
          <p:nvPr/>
        </p:nvSpPr>
        <p:spPr>
          <a:xfrm>
            <a:off x="3123949" y="6026767"/>
            <a:ext cx="740394" cy="1366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bk object 82"/>
          <p:cNvSpPr/>
          <p:nvPr/>
        </p:nvSpPr>
        <p:spPr>
          <a:xfrm>
            <a:off x="1027008" y="6450947"/>
            <a:ext cx="2343030" cy="1991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bk object 83"/>
          <p:cNvSpPr/>
          <p:nvPr/>
        </p:nvSpPr>
        <p:spPr>
          <a:xfrm>
            <a:off x="1026737" y="6769461"/>
            <a:ext cx="135890" cy="131445"/>
          </a:xfrm>
          <a:custGeom>
            <a:avLst/>
            <a:gdLst/>
            <a:ahLst/>
            <a:cxnLst/>
            <a:rect l="l" t="t" r="r" b="b"/>
            <a:pathLst>
              <a:path w="135890" h="131445">
                <a:moveTo>
                  <a:pt x="41622" y="75289"/>
                </a:moveTo>
                <a:lnTo>
                  <a:pt x="30560" y="75289"/>
                </a:lnTo>
                <a:lnTo>
                  <a:pt x="36092" y="84039"/>
                </a:lnTo>
                <a:lnTo>
                  <a:pt x="42235" y="91988"/>
                </a:lnTo>
                <a:lnTo>
                  <a:pt x="49044" y="99197"/>
                </a:lnTo>
                <a:lnTo>
                  <a:pt x="56335" y="105523"/>
                </a:lnTo>
                <a:lnTo>
                  <a:pt x="45077" y="109996"/>
                </a:lnTo>
                <a:lnTo>
                  <a:pt x="31936" y="114088"/>
                </a:lnTo>
                <a:lnTo>
                  <a:pt x="16910" y="117800"/>
                </a:lnTo>
                <a:lnTo>
                  <a:pt x="0" y="121132"/>
                </a:lnTo>
                <a:lnTo>
                  <a:pt x="4605" y="128126"/>
                </a:lnTo>
                <a:lnTo>
                  <a:pt x="54437" y="117791"/>
                </a:lnTo>
                <a:lnTo>
                  <a:pt x="66323" y="112402"/>
                </a:lnTo>
                <a:lnTo>
                  <a:pt x="95858" y="112402"/>
                </a:lnTo>
                <a:lnTo>
                  <a:pt x="87889" y="110318"/>
                </a:lnTo>
                <a:lnTo>
                  <a:pt x="76607" y="106029"/>
                </a:lnTo>
                <a:lnTo>
                  <a:pt x="84118" y="100321"/>
                </a:lnTo>
                <a:lnTo>
                  <a:pt x="66503" y="100321"/>
                </a:lnTo>
                <a:lnTo>
                  <a:pt x="59211" y="94833"/>
                </a:lnTo>
                <a:lnTo>
                  <a:pt x="52669" y="88848"/>
                </a:lnTo>
                <a:lnTo>
                  <a:pt x="46816" y="82341"/>
                </a:lnTo>
                <a:lnTo>
                  <a:pt x="41622" y="75289"/>
                </a:lnTo>
                <a:close/>
              </a:path>
              <a:path w="135890" h="131445">
                <a:moveTo>
                  <a:pt x="95858" y="112402"/>
                </a:moveTo>
                <a:lnTo>
                  <a:pt x="66323" y="112402"/>
                </a:lnTo>
                <a:lnTo>
                  <a:pt x="78342" y="118245"/>
                </a:lnTo>
                <a:lnTo>
                  <a:pt x="92650" y="123223"/>
                </a:lnTo>
                <a:lnTo>
                  <a:pt x="109246" y="127327"/>
                </a:lnTo>
                <a:lnTo>
                  <a:pt x="128131" y="130553"/>
                </a:lnTo>
                <a:lnTo>
                  <a:pt x="130313" y="126485"/>
                </a:lnTo>
                <a:lnTo>
                  <a:pt x="132764" y="122532"/>
                </a:lnTo>
                <a:lnTo>
                  <a:pt x="135486" y="118856"/>
                </a:lnTo>
                <a:lnTo>
                  <a:pt x="117325" y="116705"/>
                </a:lnTo>
                <a:lnTo>
                  <a:pt x="101461" y="113868"/>
                </a:lnTo>
                <a:lnTo>
                  <a:pt x="95858" y="112402"/>
                </a:lnTo>
                <a:close/>
              </a:path>
              <a:path w="135890" h="131445">
                <a:moveTo>
                  <a:pt x="107377" y="65901"/>
                </a:moveTo>
                <a:lnTo>
                  <a:pt x="21172" y="65901"/>
                </a:lnTo>
                <a:lnTo>
                  <a:pt x="21172" y="75289"/>
                </a:lnTo>
                <a:lnTo>
                  <a:pt x="94968" y="75289"/>
                </a:lnTo>
                <a:lnTo>
                  <a:pt x="88947" y="82362"/>
                </a:lnTo>
                <a:lnTo>
                  <a:pt x="82158" y="88902"/>
                </a:lnTo>
                <a:lnTo>
                  <a:pt x="74647" y="94894"/>
                </a:lnTo>
                <a:lnTo>
                  <a:pt x="66503" y="100321"/>
                </a:lnTo>
                <a:lnTo>
                  <a:pt x="84118" y="100321"/>
                </a:lnTo>
                <a:lnTo>
                  <a:pt x="85652" y="99146"/>
                </a:lnTo>
                <a:lnTo>
                  <a:pt x="93720" y="91840"/>
                </a:lnTo>
                <a:lnTo>
                  <a:pt x="100980" y="83961"/>
                </a:lnTo>
                <a:lnTo>
                  <a:pt x="107377" y="75563"/>
                </a:lnTo>
                <a:lnTo>
                  <a:pt x="107377" y="65901"/>
                </a:lnTo>
                <a:close/>
              </a:path>
              <a:path w="135890" h="131445">
                <a:moveTo>
                  <a:pt x="130313" y="41262"/>
                </a:moveTo>
                <a:lnTo>
                  <a:pt x="4665" y="41262"/>
                </a:lnTo>
                <a:lnTo>
                  <a:pt x="4665" y="69343"/>
                </a:lnTo>
                <a:lnTo>
                  <a:pt x="15699" y="69343"/>
                </a:lnTo>
                <a:lnTo>
                  <a:pt x="15699" y="50921"/>
                </a:lnTo>
                <a:lnTo>
                  <a:pt x="130313" y="50921"/>
                </a:lnTo>
                <a:lnTo>
                  <a:pt x="130313" y="41262"/>
                </a:lnTo>
                <a:close/>
              </a:path>
              <a:path w="135890" h="131445">
                <a:moveTo>
                  <a:pt x="130313" y="50921"/>
                </a:moveTo>
                <a:lnTo>
                  <a:pt x="119250" y="50921"/>
                </a:lnTo>
                <a:lnTo>
                  <a:pt x="119250" y="69343"/>
                </a:lnTo>
                <a:lnTo>
                  <a:pt x="130313" y="69343"/>
                </a:lnTo>
                <a:lnTo>
                  <a:pt x="130313" y="50921"/>
                </a:lnTo>
                <a:close/>
              </a:path>
              <a:path w="135890" h="131445">
                <a:moveTo>
                  <a:pt x="104508" y="13337"/>
                </a:moveTo>
                <a:lnTo>
                  <a:pt x="99876" y="21853"/>
                </a:lnTo>
                <a:lnTo>
                  <a:pt x="95581" y="29340"/>
                </a:lnTo>
                <a:lnTo>
                  <a:pt x="91623" y="35806"/>
                </a:lnTo>
                <a:lnTo>
                  <a:pt x="88002" y="41262"/>
                </a:lnTo>
                <a:lnTo>
                  <a:pt x="99752" y="41262"/>
                </a:lnTo>
                <a:lnTo>
                  <a:pt x="103199" y="36622"/>
                </a:lnTo>
                <a:lnTo>
                  <a:pt x="106943" y="31450"/>
                </a:lnTo>
                <a:lnTo>
                  <a:pt x="110978" y="25749"/>
                </a:lnTo>
                <a:lnTo>
                  <a:pt x="115300" y="19526"/>
                </a:lnTo>
                <a:lnTo>
                  <a:pt x="104508" y="13337"/>
                </a:lnTo>
                <a:close/>
              </a:path>
              <a:path w="135890" h="131445">
                <a:moveTo>
                  <a:pt x="26492" y="16112"/>
                </a:moveTo>
                <a:lnTo>
                  <a:pt x="18032" y="21318"/>
                </a:lnTo>
                <a:lnTo>
                  <a:pt x="22206" y="27539"/>
                </a:lnTo>
                <a:lnTo>
                  <a:pt x="25985" y="33637"/>
                </a:lnTo>
                <a:lnTo>
                  <a:pt x="29635" y="40247"/>
                </a:lnTo>
                <a:lnTo>
                  <a:pt x="39289" y="34657"/>
                </a:lnTo>
                <a:lnTo>
                  <a:pt x="35673" y="28701"/>
                </a:lnTo>
                <a:lnTo>
                  <a:pt x="31399" y="22603"/>
                </a:lnTo>
                <a:lnTo>
                  <a:pt x="26492" y="16112"/>
                </a:lnTo>
                <a:close/>
              </a:path>
              <a:path w="135890" h="131445">
                <a:moveTo>
                  <a:pt x="64260" y="14475"/>
                </a:moveTo>
                <a:lnTo>
                  <a:pt x="55407" y="18780"/>
                </a:lnTo>
                <a:lnTo>
                  <a:pt x="59385" y="25383"/>
                </a:lnTo>
                <a:lnTo>
                  <a:pt x="62942" y="32111"/>
                </a:lnTo>
                <a:lnTo>
                  <a:pt x="66052" y="38962"/>
                </a:lnTo>
                <a:lnTo>
                  <a:pt x="75981" y="34268"/>
                </a:lnTo>
                <a:lnTo>
                  <a:pt x="72560" y="27416"/>
                </a:lnTo>
                <a:lnTo>
                  <a:pt x="68713" y="20929"/>
                </a:lnTo>
                <a:lnTo>
                  <a:pt x="64260" y="14475"/>
                </a:lnTo>
                <a:close/>
              </a:path>
              <a:path w="135890" h="131445">
                <a:moveTo>
                  <a:pt x="121432" y="0"/>
                </a:moveTo>
                <a:lnTo>
                  <a:pt x="97088" y="1538"/>
                </a:lnTo>
                <a:lnTo>
                  <a:pt x="70302" y="2735"/>
                </a:lnTo>
                <a:lnTo>
                  <a:pt x="41079" y="3573"/>
                </a:lnTo>
                <a:lnTo>
                  <a:pt x="9420" y="4034"/>
                </a:lnTo>
                <a:lnTo>
                  <a:pt x="10166" y="7595"/>
                </a:lnTo>
                <a:lnTo>
                  <a:pt x="10859" y="11407"/>
                </a:lnTo>
                <a:lnTo>
                  <a:pt x="11333" y="14201"/>
                </a:lnTo>
                <a:lnTo>
                  <a:pt x="67978" y="12548"/>
                </a:lnTo>
                <a:lnTo>
                  <a:pt x="123076" y="10015"/>
                </a:lnTo>
                <a:lnTo>
                  <a:pt x="121432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bk object 84"/>
          <p:cNvSpPr/>
          <p:nvPr/>
        </p:nvSpPr>
        <p:spPr>
          <a:xfrm>
            <a:off x="1170896" y="6764619"/>
            <a:ext cx="1123789" cy="1364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bk object 85"/>
          <p:cNvSpPr/>
          <p:nvPr/>
        </p:nvSpPr>
        <p:spPr>
          <a:xfrm>
            <a:off x="2362864" y="6864581"/>
            <a:ext cx="21590" cy="36830"/>
          </a:xfrm>
          <a:custGeom>
            <a:avLst/>
            <a:gdLst/>
            <a:ahLst/>
            <a:cxnLst/>
            <a:rect l="l" t="t" r="r" b="b"/>
            <a:pathLst>
              <a:path w="21589" h="36829">
                <a:moveTo>
                  <a:pt x="21080" y="0"/>
                </a:moveTo>
                <a:lnTo>
                  <a:pt x="8402" y="0"/>
                </a:lnTo>
                <a:lnTo>
                  <a:pt x="0" y="36446"/>
                </a:lnTo>
                <a:lnTo>
                  <a:pt x="9568" y="36446"/>
                </a:lnTo>
                <a:lnTo>
                  <a:pt x="21080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bk object 86"/>
          <p:cNvSpPr/>
          <p:nvPr/>
        </p:nvSpPr>
        <p:spPr>
          <a:xfrm>
            <a:off x="2451820" y="6764739"/>
            <a:ext cx="704900" cy="13628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bk object 87"/>
          <p:cNvSpPr/>
          <p:nvPr/>
        </p:nvSpPr>
        <p:spPr>
          <a:xfrm>
            <a:off x="3277256" y="6893230"/>
            <a:ext cx="12065" cy="5080"/>
          </a:xfrm>
          <a:custGeom>
            <a:avLst/>
            <a:gdLst/>
            <a:ahLst/>
            <a:cxnLst/>
            <a:rect l="l" t="t" r="r" b="b"/>
            <a:pathLst>
              <a:path w="12064" h="5079">
                <a:moveTo>
                  <a:pt x="0" y="5080"/>
                </a:moveTo>
                <a:lnTo>
                  <a:pt x="11451" y="5080"/>
                </a:lnTo>
                <a:lnTo>
                  <a:pt x="11451" y="0"/>
                </a:lnTo>
                <a:lnTo>
                  <a:pt x="0" y="0"/>
                </a:lnTo>
                <a:lnTo>
                  <a:pt x="0" y="508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bk object 88"/>
          <p:cNvSpPr/>
          <p:nvPr/>
        </p:nvSpPr>
        <p:spPr>
          <a:xfrm>
            <a:off x="3174663" y="6888150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044" y="0"/>
                </a:lnTo>
              </a:path>
            </a:pathLst>
          </a:custGeom>
          <a:ln w="10160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bk object 89"/>
          <p:cNvSpPr/>
          <p:nvPr/>
        </p:nvSpPr>
        <p:spPr>
          <a:xfrm>
            <a:off x="3174663" y="6843700"/>
            <a:ext cx="12065" cy="39370"/>
          </a:xfrm>
          <a:custGeom>
            <a:avLst/>
            <a:gdLst/>
            <a:ahLst/>
            <a:cxnLst/>
            <a:rect l="l" t="t" r="r" b="b"/>
            <a:pathLst>
              <a:path w="12064" h="39370">
                <a:moveTo>
                  <a:pt x="0" y="39369"/>
                </a:moveTo>
                <a:lnTo>
                  <a:pt x="11602" y="39369"/>
                </a:lnTo>
                <a:lnTo>
                  <a:pt x="11602" y="0"/>
                </a:lnTo>
                <a:lnTo>
                  <a:pt x="0" y="0"/>
                </a:lnTo>
                <a:lnTo>
                  <a:pt x="0" y="39369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bk object 90"/>
          <p:cNvSpPr/>
          <p:nvPr/>
        </p:nvSpPr>
        <p:spPr>
          <a:xfrm>
            <a:off x="3277256" y="6843614"/>
            <a:ext cx="12065" cy="39370"/>
          </a:xfrm>
          <a:custGeom>
            <a:avLst/>
            <a:gdLst/>
            <a:ahLst/>
            <a:cxnLst/>
            <a:rect l="l" t="t" r="r" b="b"/>
            <a:pathLst>
              <a:path w="12064" h="39370">
                <a:moveTo>
                  <a:pt x="11451" y="0"/>
                </a:moveTo>
                <a:lnTo>
                  <a:pt x="0" y="0"/>
                </a:lnTo>
                <a:lnTo>
                  <a:pt x="0" y="38991"/>
                </a:lnTo>
                <a:lnTo>
                  <a:pt x="11451" y="38991"/>
                </a:lnTo>
                <a:lnTo>
                  <a:pt x="1145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bk object 91"/>
          <p:cNvSpPr/>
          <p:nvPr/>
        </p:nvSpPr>
        <p:spPr>
          <a:xfrm>
            <a:off x="3178342" y="6823380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419" y="0"/>
                </a:lnTo>
              </a:path>
            </a:pathLst>
          </a:custGeom>
          <a:ln w="10160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bk object 92"/>
          <p:cNvSpPr/>
          <p:nvPr/>
        </p:nvSpPr>
        <p:spPr>
          <a:xfrm>
            <a:off x="3178342" y="6780200"/>
            <a:ext cx="12065" cy="38100"/>
          </a:xfrm>
          <a:custGeom>
            <a:avLst/>
            <a:gdLst/>
            <a:ahLst/>
            <a:cxnLst/>
            <a:rect l="l" t="t" r="r" b="b"/>
            <a:pathLst>
              <a:path w="12064" h="38100">
                <a:moveTo>
                  <a:pt x="0" y="38100"/>
                </a:moveTo>
                <a:lnTo>
                  <a:pt x="11598" y="38100"/>
                </a:lnTo>
                <a:lnTo>
                  <a:pt x="11598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bk object 93"/>
          <p:cNvSpPr/>
          <p:nvPr/>
        </p:nvSpPr>
        <p:spPr>
          <a:xfrm>
            <a:off x="3231341" y="6767547"/>
            <a:ext cx="0" cy="115570"/>
          </a:xfrm>
          <a:custGeom>
            <a:avLst/>
            <a:gdLst/>
            <a:ahLst/>
            <a:cxnLst/>
            <a:rect l="l" t="t" r="r" b="b"/>
            <a:pathLst>
              <a:path h="115570">
                <a:moveTo>
                  <a:pt x="0" y="115059"/>
                </a:moveTo>
                <a:lnTo>
                  <a:pt x="0" y="0"/>
                </a:lnTo>
                <a:lnTo>
                  <a:pt x="0" y="115059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bk object 94"/>
          <p:cNvSpPr/>
          <p:nvPr/>
        </p:nvSpPr>
        <p:spPr>
          <a:xfrm>
            <a:off x="3278961" y="6780107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53432"/>
                </a:moveTo>
                <a:lnTo>
                  <a:pt x="0" y="0"/>
                </a:lnTo>
                <a:lnTo>
                  <a:pt x="0" y="53432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bk object 95"/>
          <p:cNvSpPr/>
          <p:nvPr/>
        </p:nvSpPr>
        <p:spPr>
          <a:xfrm>
            <a:off x="3306110" y="6771614"/>
            <a:ext cx="136525" cy="128270"/>
          </a:xfrm>
          <a:custGeom>
            <a:avLst/>
            <a:gdLst/>
            <a:ahLst/>
            <a:cxnLst/>
            <a:rect l="l" t="t" r="r" b="b"/>
            <a:pathLst>
              <a:path w="136525" h="128270">
                <a:moveTo>
                  <a:pt x="93981" y="19554"/>
                </a:moveTo>
                <a:lnTo>
                  <a:pt x="83336" y="19554"/>
                </a:lnTo>
                <a:lnTo>
                  <a:pt x="83212" y="46226"/>
                </a:lnTo>
                <a:lnTo>
                  <a:pt x="82724" y="57752"/>
                </a:lnTo>
                <a:lnTo>
                  <a:pt x="67333" y="97618"/>
                </a:lnTo>
                <a:lnTo>
                  <a:pt x="36568" y="119131"/>
                </a:lnTo>
                <a:lnTo>
                  <a:pt x="39109" y="121791"/>
                </a:lnTo>
                <a:lnTo>
                  <a:pt x="41564" y="124688"/>
                </a:lnTo>
                <a:lnTo>
                  <a:pt x="43926" y="128127"/>
                </a:lnTo>
                <a:lnTo>
                  <a:pt x="56344" y="120938"/>
                </a:lnTo>
                <a:lnTo>
                  <a:pt x="85308" y="90928"/>
                </a:lnTo>
                <a:lnTo>
                  <a:pt x="89613" y="78850"/>
                </a:lnTo>
                <a:lnTo>
                  <a:pt x="99993" y="78850"/>
                </a:lnTo>
                <a:lnTo>
                  <a:pt x="99993" y="73287"/>
                </a:lnTo>
                <a:lnTo>
                  <a:pt x="90989" y="73287"/>
                </a:lnTo>
                <a:lnTo>
                  <a:pt x="92302" y="66347"/>
                </a:lnTo>
                <a:lnTo>
                  <a:pt x="93237" y="58890"/>
                </a:lnTo>
                <a:lnTo>
                  <a:pt x="93795" y="50918"/>
                </a:lnTo>
                <a:lnTo>
                  <a:pt x="93898" y="46226"/>
                </a:lnTo>
                <a:lnTo>
                  <a:pt x="93981" y="19554"/>
                </a:lnTo>
                <a:close/>
              </a:path>
              <a:path w="136525" h="128270">
                <a:moveTo>
                  <a:pt x="99993" y="78850"/>
                </a:moveTo>
                <a:lnTo>
                  <a:pt x="89613" y="78850"/>
                </a:lnTo>
                <a:lnTo>
                  <a:pt x="89613" y="119245"/>
                </a:lnTo>
                <a:lnTo>
                  <a:pt x="95029" y="124448"/>
                </a:lnTo>
                <a:lnTo>
                  <a:pt x="126485" y="124448"/>
                </a:lnTo>
                <a:lnTo>
                  <a:pt x="132464" y="120265"/>
                </a:lnTo>
                <a:lnTo>
                  <a:pt x="133339" y="114940"/>
                </a:lnTo>
                <a:lnTo>
                  <a:pt x="102621" y="114940"/>
                </a:lnTo>
                <a:lnTo>
                  <a:pt x="99993" y="112518"/>
                </a:lnTo>
                <a:lnTo>
                  <a:pt x="99993" y="78850"/>
                </a:lnTo>
                <a:close/>
              </a:path>
              <a:path w="136525" h="128270">
                <a:moveTo>
                  <a:pt x="124839" y="89642"/>
                </a:moveTo>
                <a:lnTo>
                  <a:pt x="124433" y="97618"/>
                </a:lnTo>
                <a:lnTo>
                  <a:pt x="124001" y="103370"/>
                </a:lnTo>
                <a:lnTo>
                  <a:pt x="123432" y="107553"/>
                </a:lnTo>
                <a:lnTo>
                  <a:pt x="122924" y="112402"/>
                </a:lnTo>
                <a:lnTo>
                  <a:pt x="119904" y="114940"/>
                </a:lnTo>
                <a:lnTo>
                  <a:pt x="133339" y="114940"/>
                </a:lnTo>
                <a:lnTo>
                  <a:pt x="133840" y="111890"/>
                </a:lnTo>
                <a:lnTo>
                  <a:pt x="134537" y="108049"/>
                </a:lnTo>
                <a:lnTo>
                  <a:pt x="135338" y="101483"/>
                </a:lnTo>
                <a:lnTo>
                  <a:pt x="136022" y="93833"/>
                </a:lnTo>
                <a:lnTo>
                  <a:pt x="131658" y="92336"/>
                </a:lnTo>
                <a:lnTo>
                  <a:pt x="127918" y="90928"/>
                </a:lnTo>
                <a:lnTo>
                  <a:pt x="124839" y="89642"/>
                </a:lnTo>
                <a:close/>
              </a:path>
              <a:path w="136525" h="128270">
                <a:moveTo>
                  <a:pt x="31247" y="56127"/>
                </a:moveTo>
                <a:lnTo>
                  <a:pt x="20601" y="56127"/>
                </a:lnTo>
                <a:lnTo>
                  <a:pt x="20601" y="95745"/>
                </a:lnTo>
                <a:lnTo>
                  <a:pt x="0" y="101483"/>
                </a:lnTo>
                <a:lnTo>
                  <a:pt x="3797" y="112013"/>
                </a:lnTo>
                <a:lnTo>
                  <a:pt x="52238" y="96760"/>
                </a:lnTo>
                <a:lnTo>
                  <a:pt x="51852" y="93833"/>
                </a:lnTo>
                <a:lnTo>
                  <a:pt x="51726" y="92696"/>
                </a:lnTo>
                <a:lnTo>
                  <a:pt x="31247" y="92696"/>
                </a:lnTo>
                <a:lnTo>
                  <a:pt x="31247" y="56127"/>
                </a:lnTo>
                <a:close/>
              </a:path>
              <a:path w="136525" h="128270">
                <a:moveTo>
                  <a:pt x="51281" y="86475"/>
                </a:moveTo>
                <a:lnTo>
                  <a:pt x="37706" y="90658"/>
                </a:lnTo>
                <a:lnTo>
                  <a:pt x="31247" y="92696"/>
                </a:lnTo>
                <a:lnTo>
                  <a:pt x="51726" y="92696"/>
                </a:lnTo>
                <a:lnTo>
                  <a:pt x="51434" y="89401"/>
                </a:lnTo>
                <a:lnTo>
                  <a:pt x="51281" y="86475"/>
                </a:lnTo>
                <a:close/>
              </a:path>
              <a:path w="136525" h="128270">
                <a:moveTo>
                  <a:pt x="124423" y="0"/>
                </a:moveTo>
                <a:lnTo>
                  <a:pt x="54690" y="0"/>
                </a:lnTo>
                <a:lnTo>
                  <a:pt x="54690" y="83814"/>
                </a:lnTo>
                <a:lnTo>
                  <a:pt x="65336" y="83814"/>
                </a:lnTo>
                <a:lnTo>
                  <a:pt x="65336" y="10170"/>
                </a:lnTo>
                <a:lnTo>
                  <a:pt x="124423" y="10170"/>
                </a:lnTo>
                <a:lnTo>
                  <a:pt x="124423" y="0"/>
                </a:lnTo>
                <a:close/>
              </a:path>
              <a:path w="136525" h="128270">
                <a:moveTo>
                  <a:pt x="124423" y="10170"/>
                </a:moveTo>
                <a:lnTo>
                  <a:pt x="113778" y="10170"/>
                </a:lnTo>
                <a:lnTo>
                  <a:pt x="113778" y="81903"/>
                </a:lnTo>
                <a:lnTo>
                  <a:pt x="124423" y="81903"/>
                </a:lnTo>
                <a:lnTo>
                  <a:pt x="124423" y="10170"/>
                </a:lnTo>
                <a:close/>
              </a:path>
              <a:path w="136525" h="128270">
                <a:moveTo>
                  <a:pt x="48710" y="46226"/>
                </a:moveTo>
                <a:lnTo>
                  <a:pt x="2602" y="46226"/>
                </a:lnTo>
                <a:lnTo>
                  <a:pt x="2602" y="56127"/>
                </a:lnTo>
                <a:lnTo>
                  <a:pt x="48710" y="56127"/>
                </a:lnTo>
                <a:lnTo>
                  <a:pt x="48710" y="46226"/>
                </a:lnTo>
                <a:close/>
              </a:path>
              <a:path w="136525" h="128270">
                <a:moveTo>
                  <a:pt x="31247" y="14591"/>
                </a:moveTo>
                <a:lnTo>
                  <a:pt x="20601" y="14591"/>
                </a:lnTo>
                <a:lnTo>
                  <a:pt x="20601" y="46226"/>
                </a:lnTo>
                <a:lnTo>
                  <a:pt x="31247" y="46226"/>
                </a:lnTo>
                <a:lnTo>
                  <a:pt x="31247" y="14591"/>
                </a:lnTo>
                <a:close/>
              </a:path>
              <a:path w="136525" h="128270">
                <a:moveTo>
                  <a:pt x="50622" y="4813"/>
                </a:moveTo>
                <a:lnTo>
                  <a:pt x="1497" y="4813"/>
                </a:lnTo>
                <a:lnTo>
                  <a:pt x="1497" y="14591"/>
                </a:lnTo>
                <a:lnTo>
                  <a:pt x="50622" y="14591"/>
                </a:lnTo>
                <a:lnTo>
                  <a:pt x="50622" y="4813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bk object 96"/>
          <p:cNvSpPr/>
          <p:nvPr/>
        </p:nvSpPr>
        <p:spPr>
          <a:xfrm>
            <a:off x="3449012" y="6764739"/>
            <a:ext cx="137160" cy="135890"/>
          </a:xfrm>
          <a:custGeom>
            <a:avLst/>
            <a:gdLst/>
            <a:ahLst/>
            <a:cxnLst/>
            <a:rect l="l" t="t" r="r" b="b"/>
            <a:pathLst>
              <a:path w="137160" h="135890">
                <a:moveTo>
                  <a:pt x="60846" y="118377"/>
                </a:moveTo>
                <a:lnTo>
                  <a:pt x="51310" y="118377"/>
                </a:lnTo>
                <a:lnTo>
                  <a:pt x="51310" y="123854"/>
                </a:lnTo>
                <a:lnTo>
                  <a:pt x="60490" y="123854"/>
                </a:lnTo>
                <a:lnTo>
                  <a:pt x="58129" y="125618"/>
                </a:lnTo>
                <a:lnTo>
                  <a:pt x="56901" y="126511"/>
                </a:lnTo>
                <a:lnTo>
                  <a:pt x="59712" y="129682"/>
                </a:lnTo>
                <a:lnTo>
                  <a:pt x="62102" y="132849"/>
                </a:lnTo>
                <a:lnTo>
                  <a:pt x="64108" y="135784"/>
                </a:lnTo>
                <a:lnTo>
                  <a:pt x="74352" y="125522"/>
                </a:lnTo>
                <a:lnTo>
                  <a:pt x="75766" y="123579"/>
                </a:lnTo>
                <a:lnTo>
                  <a:pt x="60846" y="123579"/>
                </a:lnTo>
                <a:lnTo>
                  <a:pt x="60846" y="118377"/>
                </a:lnTo>
                <a:close/>
              </a:path>
              <a:path w="137160" h="135890">
                <a:moveTo>
                  <a:pt x="103283" y="88149"/>
                </a:moveTo>
                <a:lnTo>
                  <a:pt x="93261" y="88149"/>
                </a:lnTo>
                <a:lnTo>
                  <a:pt x="98744" y="102076"/>
                </a:lnTo>
                <a:lnTo>
                  <a:pt x="106265" y="114339"/>
                </a:lnTo>
                <a:lnTo>
                  <a:pt x="115822" y="124938"/>
                </a:lnTo>
                <a:lnTo>
                  <a:pt x="127411" y="133869"/>
                </a:lnTo>
                <a:lnTo>
                  <a:pt x="130161" y="130431"/>
                </a:lnTo>
                <a:lnTo>
                  <a:pt x="133210" y="126874"/>
                </a:lnTo>
                <a:lnTo>
                  <a:pt x="136558" y="123465"/>
                </a:lnTo>
                <a:lnTo>
                  <a:pt x="123823" y="116069"/>
                </a:lnTo>
                <a:lnTo>
                  <a:pt x="113332" y="105877"/>
                </a:lnTo>
                <a:lnTo>
                  <a:pt x="105071" y="92854"/>
                </a:lnTo>
                <a:lnTo>
                  <a:pt x="103283" y="88149"/>
                </a:lnTo>
                <a:close/>
              </a:path>
              <a:path w="137160" h="135890">
                <a:moveTo>
                  <a:pt x="99032" y="76963"/>
                </a:moveTo>
                <a:lnTo>
                  <a:pt x="85877" y="76963"/>
                </a:lnTo>
                <a:lnTo>
                  <a:pt x="82260" y="91307"/>
                </a:lnTo>
                <a:lnTo>
                  <a:pt x="76883" y="103849"/>
                </a:lnTo>
                <a:lnTo>
                  <a:pt x="69745" y="114602"/>
                </a:lnTo>
                <a:lnTo>
                  <a:pt x="60846" y="123579"/>
                </a:lnTo>
                <a:lnTo>
                  <a:pt x="75766" y="123579"/>
                </a:lnTo>
                <a:lnTo>
                  <a:pt x="82620" y="114163"/>
                </a:lnTo>
                <a:lnTo>
                  <a:pt x="88920" y="101706"/>
                </a:lnTo>
                <a:lnTo>
                  <a:pt x="93261" y="88149"/>
                </a:lnTo>
                <a:lnTo>
                  <a:pt x="103283" y="88149"/>
                </a:lnTo>
                <a:lnTo>
                  <a:pt x="99032" y="76963"/>
                </a:lnTo>
                <a:close/>
              </a:path>
              <a:path w="137160" h="135890">
                <a:moveTo>
                  <a:pt x="16117" y="74810"/>
                </a:moveTo>
                <a:lnTo>
                  <a:pt x="6548" y="74810"/>
                </a:lnTo>
                <a:lnTo>
                  <a:pt x="6548" y="119900"/>
                </a:lnTo>
                <a:lnTo>
                  <a:pt x="51310" y="118377"/>
                </a:lnTo>
                <a:lnTo>
                  <a:pt x="60846" y="118377"/>
                </a:lnTo>
                <a:lnTo>
                  <a:pt x="60846" y="110246"/>
                </a:lnTo>
                <a:lnTo>
                  <a:pt x="16117" y="110246"/>
                </a:lnTo>
                <a:lnTo>
                  <a:pt x="16117" y="74810"/>
                </a:lnTo>
                <a:close/>
              </a:path>
              <a:path w="137160" h="135890">
                <a:moveTo>
                  <a:pt x="38602" y="64014"/>
                </a:moveTo>
                <a:lnTo>
                  <a:pt x="28792" y="64014"/>
                </a:lnTo>
                <a:lnTo>
                  <a:pt x="28792" y="109857"/>
                </a:lnTo>
                <a:lnTo>
                  <a:pt x="16117" y="110246"/>
                </a:lnTo>
                <a:lnTo>
                  <a:pt x="60846" y="110246"/>
                </a:lnTo>
                <a:lnTo>
                  <a:pt x="60846" y="109616"/>
                </a:lnTo>
                <a:lnTo>
                  <a:pt x="38602" y="109616"/>
                </a:lnTo>
                <a:lnTo>
                  <a:pt x="38602" y="64014"/>
                </a:lnTo>
                <a:close/>
              </a:path>
              <a:path w="137160" h="135890">
                <a:moveTo>
                  <a:pt x="60846" y="74810"/>
                </a:moveTo>
                <a:lnTo>
                  <a:pt x="51310" y="74810"/>
                </a:lnTo>
                <a:lnTo>
                  <a:pt x="51310" y="109112"/>
                </a:lnTo>
                <a:lnTo>
                  <a:pt x="38602" y="109616"/>
                </a:lnTo>
                <a:lnTo>
                  <a:pt x="60846" y="109616"/>
                </a:lnTo>
                <a:lnTo>
                  <a:pt x="60846" y="74810"/>
                </a:lnTo>
                <a:close/>
              </a:path>
              <a:path w="137160" h="135890">
                <a:moveTo>
                  <a:pt x="135751" y="67452"/>
                </a:moveTo>
                <a:lnTo>
                  <a:pt x="64526" y="67452"/>
                </a:lnTo>
                <a:lnTo>
                  <a:pt x="64526" y="76963"/>
                </a:lnTo>
                <a:lnTo>
                  <a:pt x="135751" y="76963"/>
                </a:lnTo>
                <a:lnTo>
                  <a:pt x="135751" y="67452"/>
                </a:lnTo>
                <a:close/>
              </a:path>
              <a:path w="137160" h="135890">
                <a:moveTo>
                  <a:pt x="98017" y="34804"/>
                </a:moveTo>
                <a:lnTo>
                  <a:pt x="87908" y="34804"/>
                </a:lnTo>
                <a:lnTo>
                  <a:pt x="87764" y="47635"/>
                </a:lnTo>
                <a:lnTo>
                  <a:pt x="87626" y="54748"/>
                </a:lnTo>
                <a:lnTo>
                  <a:pt x="87404" y="61693"/>
                </a:lnTo>
                <a:lnTo>
                  <a:pt x="87101" y="67452"/>
                </a:lnTo>
                <a:lnTo>
                  <a:pt x="97476" y="67452"/>
                </a:lnTo>
                <a:lnTo>
                  <a:pt x="97662" y="61338"/>
                </a:lnTo>
                <a:lnTo>
                  <a:pt x="97796" y="54748"/>
                </a:lnTo>
                <a:lnTo>
                  <a:pt x="97918" y="46108"/>
                </a:lnTo>
                <a:lnTo>
                  <a:pt x="98017" y="34804"/>
                </a:lnTo>
                <a:close/>
              </a:path>
              <a:path w="137160" h="135890">
                <a:moveTo>
                  <a:pt x="125912" y="25297"/>
                </a:moveTo>
                <a:lnTo>
                  <a:pt x="67395" y="25297"/>
                </a:lnTo>
                <a:lnTo>
                  <a:pt x="67395" y="34804"/>
                </a:lnTo>
                <a:lnTo>
                  <a:pt x="116107" y="34804"/>
                </a:lnTo>
                <a:lnTo>
                  <a:pt x="116107" y="67452"/>
                </a:lnTo>
                <a:lnTo>
                  <a:pt x="125912" y="67452"/>
                </a:lnTo>
                <a:lnTo>
                  <a:pt x="125912" y="25297"/>
                </a:lnTo>
                <a:close/>
              </a:path>
              <a:path w="137160" h="135890">
                <a:moveTo>
                  <a:pt x="65603" y="54748"/>
                </a:moveTo>
                <a:lnTo>
                  <a:pt x="0" y="54748"/>
                </a:lnTo>
                <a:lnTo>
                  <a:pt x="0" y="64014"/>
                </a:lnTo>
                <a:lnTo>
                  <a:pt x="65603" y="64014"/>
                </a:lnTo>
                <a:lnTo>
                  <a:pt x="65603" y="54748"/>
                </a:lnTo>
                <a:close/>
              </a:path>
              <a:path w="137160" h="135890">
                <a:moveTo>
                  <a:pt x="38602" y="27838"/>
                </a:moveTo>
                <a:lnTo>
                  <a:pt x="28792" y="27838"/>
                </a:lnTo>
                <a:lnTo>
                  <a:pt x="28792" y="54748"/>
                </a:lnTo>
                <a:lnTo>
                  <a:pt x="38602" y="54748"/>
                </a:lnTo>
                <a:lnTo>
                  <a:pt x="38602" y="27838"/>
                </a:lnTo>
                <a:close/>
              </a:path>
              <a:path w="137160" h="135890">
                <a:moveTo>
                  <a:pt x="17999" y="0"/>
                </a:moveTo>
                <a:lnTo>
                  <a:pt x="14522" y="11775"/>
                </a:lnTo>
                <a:lnTo>
                  <a:pt x="10367" y="22892"/>
                </a:lnTo>
                <a:lnTo>
                  <a:pt x="5528" y="33365"/>
                </a:lnTo>
                <a:lnTo>
                  <a:pt x="0" y="43206"/>
                </a:lnTo>
                <a:lnTo>
                  <a:pt x="3467" y="44582"/>
                </a:lnTo>
                <a:lnTo>
                  <a:pt x="6548" y="46108"/>
                </a:lnTo>
                <a:lnTo>
                  <a:pt x="9269" y="47635"/>
                </a:lnTo>
                <a:lnTo>
                  <a:pt x="12585" y="41648"/>
                </a:lnTo>
                <a:lnTo>
                  <a:pt x="15806" y="34804"/>
                </a:lnTo>
                <a:lnTo>
                  <a:pt x="18749" y="27838"/>
                </a:lnTo>
                <a:lnTo>
                  <a:pt x="61386" y="27838"/>
                </a:lnTo>
                <a:lnTo>
                  <a:pt x="61386" y="18417"/>
                </a:lnTo>
                <a:lnTo>
                  <a:pt x="22424" y="18417"/>
                </a:lnTo>
                <a:lnTo>
                  <a:pt x="24306" y="13453"/>
                </a:lnTo>
                <a:lnTo>
                  <a:pt x="26103" y="8279"/>
                </a:lnTo>
                <a:lnTo>
                  <a:pt x="27838" y="2807"/>
                </a:lnTo>
                <a:lnTo>
                  <a:pt x="17999" y="0"/>
                </a:lnTo>
                <a:close/>
              </a:path>
              <a:path w="137160" h="135890">
                <a:moveTo>
                  <a:pt x="98074" y="1018"/>
                </a:moveTo>
                <a:lnTo>
                  <a:pt x="87998" y="1018"/>
                </a:lnTo>
                <a:lnTo>
                  <a:pt x="87998" y="25297"/>
                </a:lnTo>
                <a:lnTo>
                  <a:pt x="98074" y="25297"/>
                </a:lnTo>
                <a:lnTo>
                  <a:pt x="98074" y="1018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bk object 97"/>
          <p:cNvSpPr/>
          <p:nvPr/>
        </p:nvSpPr>
        <p:spPr>
          <a:xfrm>
            <a:off x="3598069" y="6765242"/>
            <a:ext cx="122555" cy="135255"/>
          </a:xfrm>
          <a:custGeom>
            <a:avLst/>
            <a:gdLst/>
            <a:ahLst/>
            <a:cxnLst/>
            <a:rect l="l" t="t" r="r" b="b"/>
            <a:pathLst>
              <a:path w="122554" h="135254">
                <a:moveTo>
                  <a:pt x="75683" y="50062"/>
                </a:moveTo>
                <a:lnTo>
                  <a:pt x="68203" y="52768"/>
                </a:lnTo>
                <a:lnTo>
                  <a:pt x="60753" y="55023"/>
                </a:lnTo>
                <a:lnTo>
                  <a:pt x="53336" y="56829"/>
                </a:lnTo>
                <a:lnTo>
                  <a:pt x="45957" y="58191"/>
                </a:lnTo>
                <a:lnTo>
                  <a:pt x="45957" y="134893"/>
                </a:lnTo>
                <a:lnTo>
                  <a:pt x="56066" y="134893"/>
                </a:lnTo>
                <a:lnTo>
                  <a:pt x="56066" y="126638"/>
                </a:lnTo>
                <a:lnTo>
                  <a:pt x="122090" y="126638"/>
                </a:lnTo>
                <a:lnTo>
                  <a:pt x="122090" y="117364"/>
                </a:lnTo>
                <a:lnTo>
                  <a:pt x="56066" y="117364"/>
                </a:lnTo>
                <a:lnTo>
                  <a:pt x="56066" y="95389"/>
                </a:lnTo>
                <a:lnTo>
                  <a:pt x="79391" y="95389"/>
                </a:lnTo>
                <a:lnTo>
                  <a:pt x="79391" y="86123"/>
                </a:lnTo>
                <a:lnTo>
                  <a:pt x="56066" y="86123"/>
                </a:lnTo>
                <a:lnTo>
                  <a:pt x="56066" y="65664"/>
                </a:lnTo>
                <a:lnTo>
                  <a:pt x="63024" y="64339"/>
                </a:lnTo>
                <a:lnTo>
                  <a:pt x="69589" y="62833"/>
                </a:lnTo>
                <a:lnTo>
                  <a:pt x="75762" y="61158"/>
                </a:lnTo>
                <a:lnTo>
                  <a:pt x="81544" y="59324"/>
                </a:lnTo>
                <a:lnTo>
                  <a:pt x="75683" y="50062"/>
                </a:lnTo>
                <a:close/>
              </a:path>
              <a:path w="122554" h="135254">
                <a:moveTo>
                  <a:pt x="122090" y="126638"/>
                </a:moveTo>
                <a:lnTo>
                  <a:pt x="111982" y="126638"/>
                </a:lnTo>
                <a:lnTo>
                  <a:pt x="111982" y="134651"/>
                </a:lnTo>
                <a:lnTo>
                  <a:pt x="122090" y="134651"/>
                </a:lnTo>
                <a:lnTo>
                  <a:pt x="122090" y="126638"/>
                </a:lnTo>
                <a:close/>
              </a:path>
              <a:path w="122554" h="135254">
                <a:moveTo>
                  <a:pt x="39679" y="6761"/>
                </a:moveTo>
                <a:lnTo>
                  <a:pt x="0" y="6761"/>
                </a:lnTo>
                <a:lnTo>
                  <a:pt x="0" y="134385"/>
                </a:lnTo>
                <a:lnTo>
                  <a:pt x="10076" y="134385"/>
                </a:lnTo>
                <a:lnTo>
                  <a:pt x="10076" y="16391"/>
                </a:lnTo>
                <a:lnTo>
                  <a:pt x="39679" y="16391"/>
                </a:lnTo>
                <a:lnTo>
                  <a:pt x="39679" y="6761"/>
                </a:lnTo>
                <a:close/>
              </a:path>
              <a:path w="122554" h="135254">
                <a:moveTo>
                  <a:pt x="122090" y="55534"/>
                </a:moveTo>
                <a:lnTo>
                  <a:pt x="87016" y="55534"/>
                </a:lnTo>
                <a:lnTo>
                  <a:pt x="87016" y="64800"/>
                </a:lnTo>
                <a:lnTo>
                  <a:pt x="111982" y="64800"/>
                </a:lnTo>
                <a:lnTo>
                  <a:pt x="111982" y="86123"/>
                </a:lnTo>
                <a:lnTo>
                  <a:pt x="87970" y="86123"/>
                </a:lnTo>
                <a:lnTo>
                  <a:pt x="87970" y="95389"/>
                </a:lnTo>
                <a:lnTo>
                  <a:pt x="111982" y="95389"/>
                </a:lnTo>
                <a:lnTo>
                  <a:pt x="111982" y="117364"/>
                </a:lnTo>
                <a:lnTo>
                  <a:pt x="122090" y="117364"/>
                </a:lnTo>
                <a:lnTo>
                  <a:pt x="122090" y="55534"/>
                </a:lnTo>
                <a:close/>
              </a:path>
              <a:path w="122554" h="135254">
                <a:moveTo>
                  <a:pt x="10195" y="94374"/>
                </a:moveTo>
                <a:lnTo>
                  <a:pt x="11394" y="98317"/>
                </a:lnTo>
                <a:lnTo>
                  <a:pt x="12352" y="102118"/>
                </a:lnTo>
                <a:lnTo>
                  <a:pt x="13097" y="105826"/>
                </a:lnTo>
                <a:lnTo>
                  <a:pt x="18630" y="106456"/>
                </a:lnTo>
                <a:lnTo>
                  <a:pt x="37619" y="95897"/>
                </a:lnTo>
                <a:lnTo>
                  <a:pt x="18568" y="95897"/>
                </a:lnTo>
                <a:lnTo>
                  <a:pt x="14472" y="95509"/>
                </a:lnTo>
                <a:lnTo>
                  <a:pt x="10195" y="94374"/>
                </a:lnTo>
                <a:close/>
              </a:path>
              <a:path w="122554" h="135254">
                <a:moveTo>
                  <a:pt x="39679" y="16391"/>
                </a:moveTo>
                <a:lnTo>
                  <a:pt x="29034" y="16391"/>
                </a:lnTo>
                <a:lnTo>
                  <a:pt x="26252" y="25759"/>
                </a:lnTo>
                <a:lnTo>
                  <a:pt x="23237" y="35151"/>
                </a:lnTo>
                <a:lnTo>
                  <a:pt x="19981" y="44558"/>
                </a:lnTo>
                <a:lnTo>
                  <a:pt x="16476" y="53974"/>
                </a:lnTo>
                <a:lnTo>
                  <a:pt x="21056" y="60420"/>
                </a:lnTo>
                <a:lnTo>
                  <a:pt x="24565" y="66394"/>
                </a:lnTo>
                <a:lnTo>
                  <a:pt x="26996" y="71907"/>
                </a:lnTo>
                <a:lnTo>
                  <a:pt x="28346" y="76972"/>
                </a:lnTo>
                <a:lnTo>
                  <a:pt x="30561" y="88665"/>
                </a:lnTo>
                <a:lnTo>
                  <a:pt x="28587" y="94877"/>
                </a:lnTo>
                <a:lnTo>
                  <a:pt x="18568" y="95897"/>
                </a:lnTo>
                <a:lnTo>
                  <a:pt x="37619" y="95897"/>
                </a:lnTo>
                <a:lnTo>
                  <a:pt x="39159" y="88665"/>
                </a:lnTo>
                <a:lnTo>
                  <a:pt x="39124" y="86123"/>
                </a:lnTo>
                <a:lnTo>
                  <a:pt x="38602" y="76608"/>
                </a:lnTo>
                <a:lnTo>
                  <a:pt x="37263" y="70931"/>
                </a:lnTo>
                <a:lnTo>
                  <a:pt x="34904" y="64971"/>
                </a:lnTo>
                <a:lnTo>
                  <a:pt x="31524" y="58730"/>
                </a:lnTo>
                <a:lnTo>
                  <a:pt x="27123" y="52210"/>
                </a:lnTo>
                <a:lnTo>
                  <a:pt x="29807" y="45244"/>
                </a:lnTo>
                <a:lnTo>
                  <a:pt x="32794" y="36926"/>
                </a:lnTo>
                <a:lnTo>
                  <a:pt x="36085" y="27295"/>
                </a:lnTo>
                <a:lnTo>
                  <a:pt x="39679" y="16391"/>
                </a:lnTo>
                <a:close/>
              </a:path>
              <a:path w="122554" h="135254">
                <a:moveTo>
                  <a:pt x="67219" y="0"/>
                </a:moveTo>
                <a:lnTo>
                  <a:pt x="61169" y="12912"/>
                </a:lnTo>
                <a:lnTo>
                  <a:pt x="54451" y="24965"/>
                </a:lnTo>
                <a:lnTo>
                  <a:pt x="47060" y="36159"/>
                </a:lnTo>
                <a:lnTo>
                  <a:pt x="38991" y="46498"/>
                </a:lnTo>
                <a:lnTo>
                  <a:pt x="42282" y="48262"/>
                </a:lnTo>
                <a:lnTo>
                  <a:pt x="45450" y="50177"/>
                </a:lnTo>
                <a:lnTo>
                  <a:pt x="48531" y="52481"/>
                </a:lnTo>
                <a:lnTo>
                  <a:pt x="53286" y="46131"/>
                </a:lnTo>
                <a:lnTo>
                  <a:pt x="57938" y="39372"/>
                </a:lnTo>
                <a:lnTo>
                  <a:pt x="62298" y="32482"/>
                </a:lnTo>
                <a:lnTo>
                  <a:pt x="66470" y="25297"/>
                </a:lnTo>
                <a:lnTo>
                  <a:pt x="115816" y="25297"/>
                </a:lnTo>
                <a:lnTo>
                  <a:pt x="116197" y="24794"/>
                </a:lnTo>
                <a:lnTo>
                  <a:pt x="116197" y="15760"/>
                </a:lnTo>
                <a:lnTo>
                  <a:pt x="71525" y="15760"/>
                </a:lnTo>
                <a:lnTo>
                  <a:pt x="73677" y="11578"/>
                </a:lnTo>
                <a:lnTo>
                  <a:pt x="75740" y="7117"/>
                </a:lnTo>
                <a:lnTo>
                  <a:pt x="77745" y="2542"/>
                </a:lnTo>
                <a:lnTo>
                  <a:pt x="67219" y="0"/>
                </a:lnTo>
                <a:close/>
              </a:path>
              <a:path w="122554" h="135254">
                <a:moveTo>
                  <a:pt x="115816" y="25297"/>
                </a:moveTo>
                <a:lnTo>
                  <a:pt x="102834" y="25297"/>
                </a:lnTo>
                <a:lnTo>
                  <a:pt x="99019" y="30481"/>
                </a:lnTo>
                <a:lnTo>
                  <a:pt x="94930" y="35602"/>
                </a:lnTo>
                <a:lnTo>
                  <a:pt x="90561" y="40685"/>
                </a:lnTo>
                <a:lnTo>
                  <a:pt x="85906" y="45756"/>
                </a:lnTo>
                <a:lnTo>
                  <a:pt x="89377" y="47246"/>
                </a:lnTo>
                <a:lnTo>
                  <a:pt x="92426" y="49043"/>
                </a:lnTo>
                <a:lnTo>
                  <a:pt x="95058" y="50835"/>
                </a:lnTo>
                <a:lnTo>
                  <a:pt x="99807" y="45483"/>
                </a:lnTo>
                <a:lnTo>
                  <a:pt x="104909" y="39372"/>
                </a:lnTo>
                <a:lnTo>
                  <a:pt x="110371" y="32482"/>
                </a:lnTo>
                <a:lnTo>
                  <a:pt x="115816" y="25297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bk object 98"/>
          <p:cNvSpPr/>
          <p:nvPr/>
        </p:nvSpPr>
        <p:spPr>
          <a:xfrm>
            <a:off x="3787825" y="6864581"/>
            <a:ext cx="21590" cy="36830"/>
          </a:xfrm>
          <a:custGeom>
            <a:avLst/>
            <a:gdLst/>
            <a:ahLst/>
            <a:cxnLst/>
            <a:rect l="l" t="t" r="r" b="b"/>
            <a:pathLst>
              <a:path w="21589" h="36829">
                <a:moveTo>
                  <a:pt x="21081" y="0"/>
                </a:moveTo>
                <a:lnTo>
                  <a:pt x="8403" y="0"/>
                </a:lnTo>
                <a:lnTo>
                  <a:pt x="0" y="36446"/>
                </a:lnTo>
                <a:lnTo>
                  <a:pt x="9540" y="36446"/>
                </a:lnTo>
                <a:lnTo>
                  <a:pt x="2108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bk object 99"/>
          <p:cNvSpPr/>
          <p:nvPr/>
        </p:nvSpPr>
        <p:spPr>
          <a:xfrm>
            <a:off x="3878129" y="6763752"/>
            <a:ext cx="1925726" cy="13727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bk object 100"/>
          <p:cNvSpPr/>
          <p:nvPr/>
        </p:nvSpPr>
        <p:spPr>
          <a:xfrm>
            <a:off x="5871164" y="6763752"/>
            <a:ext cx="705589" cy="13677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bk object 101"/>
          <p:cNvSpPr/>
          <p:nvPr/>
        </p:nvSpPr>
        <p:spPr>
          <a:xfrm>
            <a:off x="1026201" y="7027002"/>
            <a:ext cx="182907" cy="13208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bk object 102"/>
          <p:cNvSpPr/>
          <p:nvPr/>
        </p:nvSpPr>
        <p:spPr>
          <a:xfrm>
            <a:off x="1318280" y="7023085"/>
            <a:ext cx="1459198" cy="1357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bk object 103"/>
          <p:cNvSpPr/>
          <p:nvPr/>
        </p:nvSpPr>
        <p:spPr>
          <a:xfrm>
            <a:off x="1050631" y="3071462"/>
            <a:ext cx="259715" cy="267335"/>
          </a:xfrm>
          <a:custGeom>
            <a:avLst/>
            <a:gdLst/>
            <a:ahLst/>
            <a:cxnLst/>
            <a:rect l="l" t="t" r="r" b="b"/>
            <a:pathLst>
              <a:path w="259715" h="267335">
                <a:moveTo>
                  <a:pt x="135723" y="201183"/>
                </a:moveTo>
                <a:lnTo>
                  <a:pt x="96432" y="201183"/>
                </a:lnTo>
                <a:lnTo>
                  <a:pt x="96432" y="221486"/>
                </a:lnTo>
                <a:lnTo>
                  <a:pt x="98881" y="241678"/>
                </a:lnTo>
                <a:lnTo>
                  <a:pt x="107438" y="255959"/>
                </a:lnTo>
                <a:lnTo>
                  <a:pt x="122102" y="264314"/>
                </a:lnTo>
                <a:lnTo>
                  <a:pt x="142868" y="266727"/>
                </a:lnTo>
                <a:lnTo>
                  <a:pt x="219059" y="266727"/>
                </a:lnTo>
                <a:lnTo>
                  <a:pt x="237213" y="264765"/>
                </a:lnTo>
                <a:lnTo>
                  <a:pt x="250010" y="257756"/>
                </a:lnTo>
                <a:lnTo>
                  <a:pt x="257453" y="245701"/>
                </a:lnTo>
                <a:lnTo>
                  <a:pt x="257650" y="244091"/>
                </a:lnTo>
                <a:lnTo>
                  <a:pt x="158356" y="244091"/>
                </a:lnTo>
                <a:lnTo>
                  <a:pt x="147996" y="242960"/>
                </a:lnTo>
                <a:lnTo>
                  <a:pt x="140772" y="238410"/>
                </a:lnTo>
                <a:lnTo>
                  <a:pt x="136681" y="230451"/>
                </a:lnTo>
                <a:lnTo>
                  <a:pt x="135723" y="219096"/>
                </a:lnTo>
                <a:lnTo>
                  <a:pt x="135723" y="201183"/>
                </a:lnTo>
                <a:close/>
              </a:path>
              <a:path w="259715" h="267335">
                <a:moveTo>
                  <a:pt x="259544" y="215531"/>
                </a:moveTo>
                <a:lnTo>
                  <a:pt x="229791" y="215531"/>
                </a:lnTo>
                <a:lnTo>
                  <a:pt x="229791" y="226176"/>
                </a:lnTo>
                <a:lnTo>
                  <a:pt x="228950" y="234448"/>
                </a:lnTo>
                <a:lnTo>
                  <a:pt x="225299" y="240192"/>
                </a:lnTo>
                <a:lnTo>
                  <a:pt x="218834" y="243407"/>
                </a:lnTo>
                <a:lnTo>
                  <a:pt x="209548" y="244091"/>
                </a:lnTo>
                <a:lnTo>
                  <a:pt x="257650" y="244091"/>
                </a:lnTo>
                <a:lnTo>
                  <a:pt x="259544" y="228600"/>
                </a:lnTo>
                <a:lnTo>
                  <a:pt x="259544" y="215531"/>
                </a:lnTo>
                <a:close/>
              </a:path>
              <a:path w="259715" h="267335">
                <a:moveTo>
                  <a:pt x="234546" y="28591"/>
                </a:moveTo>
                <a:lnTo>
                  <a:pt x="0" y="28591"/>
                </a:lnTo>
                <a:lnTo>
                  <a:pt x="0" y="201183"/>
                </a:lnTo>
                <a:lnTo>
                  <a:pt x="186914" y="201183"/>
                </a:lnTo>
                <a:lnTo>
                  <a:pt x="208645" y="198557"/>
                </a:lnTo>
                <a:lnTo>
                  <a:pt x="223827" y="189558"/>
                </a:lnTo>
                <a:lnTo>
                  <a:pt x="231353" y="176151"/>
                </a:lnTo>
                <a:lnTo>
                  <a:pt x="35700" y="176151"/>
                </a:lnTo>
                <a:lnTo>
                  <a:pt x="35700" y="126245"/>
                </a:lnTo>
                <a:lnTo>
                  <a:pt x="234546" y="126245"/>
                </a:lnTo>
                <a:lnTo>
                  <a:pt x="234546" y="101221"/>
                </a:lnTo>
                <a:lnTo>
                  <a:pt x="35700" y="101221"/>
                </a:lnTo>
                <a:lnTo>
                  <a:pt x="35700" y="53615"/>
                </a:lnTo>
                <a:lnTo>
                  <a:pt x="234546" y="53615"/>
                </a:lnTo>
                <a:lnTo>
                  <a:pt x="234546" y="28591"/>
                </a:lnTo>
                <a:close/>
              </a:path>
              <a:path w="259715" h="267335">
                <a:moveTo>
                  <a:pt x="135723" y="126245"/>
                </a:moveTo>
                <a:lnTo>
                  <a:pt x="96432" y="126245"/>
                </a:lnTo>
                <a:lnTo>
                  <a:pt x="96432" y="176151"/>
                </a:lnTo>
                <a:lnTo>
                  <a:pt x="135723" y="176151"/>
                </a:lnTo>
                <a:lnTo>
                  <a:pt x="135723" y="126245"/>
                </a:lnTo>
                <a:close/>
              </a:path>
              <a:path w="259715" h="267335">
                <a:moveTo>
                  <a:pt x="234546" y="126245"/>
                </a:moveTo>
                <a:lnTo>
                  <a:pt x="197650" y="126245"/>
                </a:lnTo>
                <a:lnTo>
                  <a:pt x="197650" y="155969"/>
                </a:lnTo>
                <a:lnTo>
                  <a:pt x="196733" y="165243"/>
                </a:lnTo>
                <a:lnTo>
                  <a:pt x="192856" y="171725"/>
                </a:lnTo>
                <a:lnTo>
                  <a:pt x="186009" y="175375"/>
                </a:lnTo>
                <a:lnTo>
                  <a:pt x="176179" y="176151"/>
                </a:lnTo>
                <a:lnTo>
                  <a:pt x="231353" y="176151"/>
                </a:lnTo>
                <a:lnTo>
                  <a:pt x="232460" y="174179"/>
                </a:lnTo>
                <a:lnTo>
                  <a:pt x="234546" y="152413"/>
                </a:lnTo>
                <a:lnTo>
                  <a:pt x="234546" y="126245"/>
                </a:lnTo>
                <a:close/>
              </a:path>
              <a:path w="259715" h="267335">
                <a:moveTo>
                  <a:pt x="135723" y="53615"/>
                </a:moveTo>
                <a:lnTo>
                  <a:pt x="96432" y="53615"/>
                </a:lnTo>
                <a:lnTo>
                  <a:pt x="96432" y="101221"/>
                </a:lnTo>
                <a:lnTo>
                  <a:pt x="135723" y="101221"/>
                </a:lnTo>
                <a:lnTo>
                  <a:pt x="135723" y="53615"/>
                </a:lnTo>
                <a:close/>
              </a:path>
              <a:path w="259715" h="267335">
                <a:moveTo>
                  <a:pt x="234546" y="53615"/>
                </a:moveTo>
                <a:lnTo>
                  <a:pt x="197650" y="53615"/>
                </a:lnTo>
                <a:lnTo>
                  <a:pt x="197650" y="101221"/>
                </a:lnTo>
                <a:lnTo>
                  <a:pt x="234546" y="101221"/>
                </a:lnTo>
                <a:lnTo>
                  <a:pt x="234546" y="53615"/>
                </a:lnTo>
                <a:close/>
              </a:path>
              <a:path w="259715" h="267335">
                <a:moveTo>
                  <a:pt x="135723" y="0"/>
                </a:moveTo>
                <a:lnTo>
                  <a:pt x="96432" y="0"/>
                </a:lnTo>
                <a:lnTo>
                  <a:pt x="96432" y="28591"/>
                </a:lnTo>
                <a:lnTo>
                  <a:pt x="135723" y="28591"/>
                </a:lnTo>
                <a:lnTo>
                  <a:pt x="135723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bk object 104"/>
          <p:cNvSpPr/>
          <p:nvPr/>
        </p:nvSpPr>
        <p:spPr>
          <a:xfrm>
            <a:off x="1343516" y="3071462"/>
            <a:ext cx="276225" cy="274955"/>
          </a:xfrm>
          <a:custGeom>
            <a:avLst/>
            <a:gdLst/>
            <a:ahLst/>
            <a:cxnLst/>
            <a:rect l="l" t="t" r="r" b="b"/>
            <a:pathLst>
              <a:path w="276225" h="274954">
                <a:moveTo>
                  <a:pt x="246448" y="54752"/>
                </a:moveTo>
                <a:lnTo>
                  <a:pt x="221449" y="54752"/>
                </a:lnTo>
                <a:lnTo>
                  <a:pt x="225688" y="67348"/>
                </a:lnTo>
                <a:lnTo>
                  <a:pt x="228889" y="78870"/>
                </a:lnTo>
                <a:lnTo>
                  <a:pt x="231047" y="89343"/>
                </a:lnTo>
                <a:lnTo>
                  <a:pt x="232157" y="98794"/>
                </a:lnTo>
                <a:lnTo>
                  <a:pt x="261940" y="98794"/>
                </a:lnTo>
                <a:lnTo>
                  <a:pt x="259623" y="87564"/>
                </a:lnTo>
                <a:lnTo>
                  <a:pt x="256267" y="76497"/>
                </a:lnTo>
                <a:lnTo>
                  <a:pt x="251875" y="65568"/>
                </a:lnTo>
                <a:lnTo>
                  <a:pt x="246448" y="54752"/>
                </a:lnTo>
                <a:close/>
              </a:path>
              <a:path w="276225" h="274954">
                <a:moveTo>
                  <a:pt x="227401" y="1141"/>
                </a:moveTo>
                <a:lnTo>
                  <a:pt x="197650" y="1141"/>
                </a:lnTo>
                <a:lnTo>
                  <a:pt x="195479" y="25335"/>
                </a:lnTo>
                <a:lnTo>
                  <a:pt x="191386" y="45521"/>
                </a:lnTo>
                <a:lnTo>
                  <a:pt x="185364" y="61681"/>
                </a:lnTo>
                <a:lnTo>
                  <a:pt x="177407" y="73799"/>
                </a:lnTo>
                <a:lnTo>
                  <a:pt x="177407" y="97660"/>
                </a:lnTo>
                <a:lnTo>
                  <a:pt x="192129" y="87234"/>
                </a:lnTo>
                <a:lnTo>
                  <a:pt x="204179" y="75015"/>
                </a:lnTo>
                <a:lnTo>
                  <a:pt x="213555" y="61006"/>
                </a:lnTo>
                <a:lnTo>
                  <a:pt x="220254" y="45212"/>
                </a:lnTo>
                <a:lnTo>
                  <a:pt x="276231" y="45212"/>
                </a:lnTo>
                <a:lnTo>
                  <a:pt x="276231" y="21474"/>
                </a:lnTo>
                <a:lnTo>
                  <a:pt x="225010" y="21474"/>
                </a:lnTo>
                <a:lnTo>
                  <a:pt x="225817" y="19047"/>
                </a:lnTo>
                <a:lnTo>
                  <a:pt x="226206" y="15883"/>
                </a:lnTo>
                <a:lnTo>
                  <a:pt x="226206" y="11930"/>
                </a:lnTo>
                <a:lnTo>
                  <a:pt x="227012" y="7117"/>
                </a:lnTo>
                <a:lnTo>
                  <a:pt x="227401" y="3561"/>
                </a:lnTo>
                <a:lnTo>
                  <a:pt x="227401" y="1141"/>
                </a:lnTo>
                <a:close/>
              </a:path>
              <a:path w="276225" h="274954">
                <a:moveTo>
                  <a:pt x="169063" y="0"/>
                </a:moveTo>
                <a:lnTo>
                  <a:pt x="140478" y="0"/>
                </a:lnTo>
                <a:lnTo>
                  <a:pt x="140478" y="99965"/>
                </a:lnTo>
                <a:lnTo>
                  <a:pt x="169063" y="99965"/>
                </a:lnTo>
                <a:lnTo>
                  <a:pt x="169063" y="0"/>
                </a:lnTo>
                <a:close/>
              </a:path>
              <a:path w="276225" h="274954">
                <a:moveTo>
                  <a:pt x="192866" y="147600"/>
                </a:moveTo>
                <a:lnTo>
                  <a:pt x="158360" y="147600"/>
                </a:lnTo>
                <a:lnTo>
                  <a:pt x="158346" y="162112"/>
                </a:lnTo>
                <a:lnTo>
                  <a:pt x="156121" y="193856"/>
                </a:lnTo>
                <a:lnTo>
                  <a:pt x="142279" y="219380"/>
                </a:lnTo>
                <a:lnTo>
                  <a:pt x="116831" y="238495"/>
                </a:lnTo>
                <a:lnTo>
                  <a:pt x="79780" y="251208"/>
                </a:lnTo>
                <a:lnTo>
                  <a:pt x="79780" y="274946"/>
                </a:lnTo>
                <a:lnTo>
                  <a:pt x="111467" y="266052"/>
                </a:lnTo>
                <a:lnTo>
                  <a:pt x="137503" y="255940"/>
                </a:lnTo>
                <a:lnTo>
                  <a:pt x="157888" y="244634"/>
                </a:lnTo>
                <a:lnTo>
                  <a:pt x="172623" y="232161"/>
                </a:lnTo>
                <a:lnTo>
                  <a:pt x="204623" y="232161"/>
                </a:lnTo>
                <a:lnTo>
                  <a:pt x="204796" y="229767"/>
                </a:lnTo>
                <a:lnTo>
                  <a:pt x="204796" y="180968"/>
                </a:lnTo>
                <a:lnTo>
                  <a:pt x="191670" y="180968"/>
                </a:lnTo>
                <a:lnTo>
                  <a:pt x="192477" y="176151"/>
                </a:lnTo>
                <a:lnTo>
                  <a:pt x="192866" y="167900"/>
                </a:lnTo>
                <a:lnTo>
                  <a:pt x="192866" y="147600"/>
                </a:lnTo>
                <a:close/>
              </a:path>
              <a:path w="276225" h="274954">
                <a:moveTo>
                  <a:pt x="204623" y="232161"/>
                </a:moveTo>
                <a:lnTo>
                  <a:pt x="172623" y="232161"/>
                </a:lnTo>
                <a:lnTo>
                  <a:pt x="172623" y="235717"/>
                </a:lnTo>
                <a:lnTo>
                  <a:pt x="174344" y="250743"/>
                </a:lnTo>
                <a:lnTo>
                  <a:pt x="180674" y="261322"/>
                </a:lnTo>
                <a:lnTo>
                  <a:pt x="191612" y="267447"/>
                </a:lnTo>
                <a:lnTo>
                  <a:pt x="207158" y="269114"/>
                </a:lnTo>
                <a:lnTo>
                  <a:pt x="242891" y="269114"/>
                </a:lnTo>
                <a:lnTo>
                  <a:pt x="257910" y="267515"/>
                </a:lnTo>
                <a:lnTo>
                  <a:pt x="268475" y="261597"/>
                </a:lnTo>
                <a:lnTo>
                  <a:pt x="274583" y="251372"/>
                </a:lnTo>
                <a:lnTo>
                  <a:pt x="275192" y="246006"/>
                </a:lnTo>
                <a:lnTo>
                  <a:pt x="209552" y="246006"/>
                </a:lnTo>
                <a:lnTo>
                  <a:pt x="203989" y="240919"/>
                </a:lnTo>
                <a:lnTo>
                  <a:pt x="204623" y="232161"/>
                </a:lnTo>
                <a:close/>
              </a:path>
              <a:path w="276225" h="274954">
                <a:moveTo>
                  <a:pt x="88092" y="214246"/>
                </a:moveTo>
                <a:lnTo>
                  <a:pt x="67864" y="218918"/>
                </a:lnTo>
                <a:lnTo>
                  <a:pt x="46434" y="222069"/>
                </a:lnTo>
                <a:lnTo>
                  <a:pt x="23810" y="223694"/>
                </a:lnTo>
                <a:lnTo>
                  <a:pt x="0" y="223786"/>
                </a:lnTo>
                <a:lnTo>
                  <a:pt x="0" y="248781"/>
                </a:lnTo>
                <a:lnTo>
                  <a:pt x="21130" y="248119"/>
                </a:lnTo>
                <a:lnTo>
                  <a:pt x="42856" y="246128"/>
                </a:lnTo>
                <a:lnTo>
                  <a:pt x="65177" y="242803"/>
                </a:lnTo>
                <a:lnTo>
                  <a:pt x="88092" y="238140"/>
                </a:lnTo>
                <a:lnTo>
                  <a:pt x="88092" y="214246"/>
                </a:lnTo>
                <a:close/>
              </a:path>
              <a:path w="276225" h="274954">
                <a:moveTo>
                  <a:pt x="233384" y="245253"/>
                </a:moveTo>
                <a:lnTo>
                  <a:pt x="221449" y="245253"/>
                </a:lnTo>
                <a:lnTo>
                  <a:pt x="209552" y="246006"/>
                </a:lnTo>
                <a:lnTo>
                  <a:pt x="244476" y="246006"/>
                </a:lnTo>
                <a:lnTo>
                  <a:pt x="233384" y="245253"/>
                </a:lnTo>
                <a:close/>
              </a:path>
              <a:path w="276225" h="274954">
                <a:moveTo>
                  <a:pt x="276231" y="225044"/>
                </a:moveTo>
                <a:lnTo>
                  <a:pt x="248842" y="225044"/>
                </a:lnTo>
                <a:lnTo>
                  <a:pt x="248842" y="232161"/>
                </a:lnTo>
                <a:lnTo>
                  <a:pt x="249619" y="241697"/>
                </a:lnTo>
                <a:lnTo>
                  <a:pt x="244476" y="246006"/>
                </a:lnTo>
                <a:lnTo>
                  <a:pt x="275192" y="246006"/>
                </a:lnTo>
                <a:lnTo>
                  <a:pt x="276231" y="236851"/>
                </a:lnTo>
                <a:lnTo>
                  <a:pt x="276231" y="225044"/>
                </a:lnTo>
                <a:close/>
              </a:path>
              <a:path w="276225" h="274954">
                <a:moveTo>
                  <a:pt x="255988" y="110761"/>
                </a:moveTo>
                <a:lnTo>
                  <a:pt x="97628" y="110761"/>
                </a:lnTo>
                <a:lnTo>
                  <a:pt x="97628" y="211979"/>
                </a:lnTo>
                <a:lnTo>
                  <a:pt x="130967" y="211979"/>
                </a:lnTo>
                <a:lnTo>
                  <a:pt x="130967" y="135784"/>
                </a:lnTo>
                <a:lnTo>
                  <a:pt x="255988" y="135784"/>
                </a:lnTo>
                <a:lnTo>
                  <a:pt x="255988" y="110761"/>
                </a:lnTo>
                <a:close/>
              </a:path>
              <a:path w="276225" h="274954">
                <a:moveTo>
                  <a:pt x="255988" y="135784"/>
                </a:moveTo>
                <a:lnTo>
                  <a:pt x="222648" y="135784"/>
                </a:lnTo>
                <a:lnTo>
                  <a:pt x="222648" y="211979"/>
                </a:lnTo>
                <a:lnTo>
                  <a:pt x="255988" y="211979"/>
                </a:lnTo>
                <a:lnTo>
                  <a:pt x="255988" y="135784"/>
                </a:lnTo>
                <a:close/>
              </a:path>
              <a:path w="276225" h="274954">
                <a:moveTo>
                  <a:pt x="72062" y="113029"/>
                </a:moveTo>
                <a:lnTo>
                  <a:pt x="41683" y="113029"/>
                </a:lnTo>
                <a:lnTo>
                  <a:pt x="32663" y="128390"/>
                </a:lnTo>
                <a:lnTo>
                  <a:pt x="23500" y="142258"/>
                </a:lnTo>
                <a:lnTo>
                  <a:pt x="14196" y="154624"/>
                </a:lnTo>
                <a:lnTo>
                  <a:pt x="4754" y="165477"/>
                </a:lnTo>
                <a:lnTo>
                  <a:pt x="4754" y="191646"/>
                </a:lnTo>
                <a:lnTo>
                  <a:pt x="25442" y="192193"/>
                </a:lnTo>
                <a:lnTo>
                  <a:pt x="45834" y="191380"/>
                </a:lnTo>
                <a:lnTo>
                  <a:pt x="65930" y="189212"/>
                </a:lnTo>
                <a:lnTo>
                  <a:pt x="85726" y="185695"/>
                </a:lnTo>
                <a:lnTo>
                  <a:pt x="85726" y="165477"/>
                </a:lnTo>
                <a:lnTo>
                  <a:pt x="35704" y="165477"/>
                </a:lnTo>
                <a:lnTo>
                  <a:pt x="54100" y="143072"/>
                </a:lnTo>
                <a:lnTo>
                  <a:pt x="69956" y="117556"/>
                </a:lnTo>
                <a:lnTo>
                  <a:pt x="72062" y="113029"/>
                </a:lnTo>
                <a:close/>
              </a:path>
              <a:path w="276225" h="274954">
                <a:moveTo>
                  <a:pt x="85726" y="159531"/>
                </a:moveTo>
                <a:lnTo>
                  <a:pt x="74110" y="162112"/>
                </a:lnTo>
                <a:lnTo>
                  <a:pt x="61905" y="163972"/>
                </a:lnTo>
                <a:lnTo>
                  <a:pt x="49105" y="165098"/>
                </a:lnTo>
                <a:lnTo>
                  <a:pt x="35704" y="165477"/>
                </a:lnTo>
                <a:lnTo>
                  <a:pt x="85726" y="165477"/>
                </a:lnTo>
                <a:lnTo>
                  <a:pt x="85726" y="159531"/>
                </a:lnTo>
                <a:close/>
              </a:path>
              <a:path w="276225" h="274954">
                <a:moveTo>
                  <a:pt x="71434" y="1141"/>
                </a:moveTo>
                <a:lnTo>
                  <a:pt x="38094" y="1141"/>
                </a:lnTo>
                <a:lnTo>
                  <a:pt x="32146" y="24525"/>
                </a:lnTo>
                <a:lnTo>
                  <a:pt x="23812" y="47031"/>
                </a:lnTo>
                <a:lnTo>
                  <a:pt x="13096" y="68630"/>
                </a:lnTo>
                <a:lnTo>
                  <a:pt x="0" y="89291"/>
                </a:lnTo>
                <a:lnTo>
                  <a:pt x="0" y="114315"/>
                </a:lnTo>
                <a:lnTo>
                  <a:pt x="11972" y="114240"/>
                </a:lnTo>
                <a:lnTo>
                  <a:pt x="22906" y="114008"/>
                </a:lnTo>
                <a:lnTo>
                  <a:pt x="32808" y="113608"/>
                </a:lnTo>
                <a:lnTo>
                  <a:pt x="41683" y="113029"/>
                </a:lnTo>
                <a:lnTo>
                  <a:pt x="72062" y="113029"/>
                </a:lnTo>
                <a:lnTo>
                  <a:pt x="83104" y="89291"/>
                </a:lnTo>
                <a:lnTo>
                  <a:pt x="28587" y="89291"/>
                </a:lnTo>
                <a:lnTo>
                  <a:pt x="41071" y="70362"/>
                </a:lnTo>
                <a:lnTo>
                  <a:pt x="52376" y="49365"/>
                </a:lnTo>
                <a:lnTo>
                  <a:pt x="62498" y="26293"/>
                </a:lnTo>
                <a:lnTo>
                  <a:pt x="71434" y="1141"/>
                </a:lnTo>
                <a:close/>
              </a:path>
              <a:path w="276225" h="274954">
                <a:moveTo>
                  <a:pt x="123822" y="7117"/>
                </a:moveTo>
                <a:lnTo>
                  <a:pt x="96433" y="7117"/>
                </a:lnTo>
                <a:lnTo>
                  <a:pt x="96433" y="98794"/>
                </a:lnTo>
                <a:lnTo>
                  <a:pt x="123822" y="98794"/>
                </a:lnTo>
                <a:lnTo>
                  <a:pt x="123822" y="7117"/>
                </a:lnTo>
                <a:close/>
              </a:path>
              <a:path w="276225" h="274954">
                <a:moveTo>
                  <a:pt x="94071" y="57143"/>
                </a:moveTo>
                <a:lnTo>
                  <a:pt x="64288" y="57143"/>
                </a:lnTo>
                <a:lnTo>
                  <a:pt x="61834" y="65314"/>
                </a:lnTo>
                <a:lnTo>
                  <a:pt x="59228" y="73219"/>
                </a:lnTo>
                <a:lnTo>
                  <a:pt x="56477" y="80840"/>
                </a:lnTo>
                <a:lnTo>
                  <a:pt x="53586" y="88157"/>
                </a:lnTo>
                <a:lnTo>
                  <a:pt x="48023" y="88902"/>
                </a:lnTo>
                <a:lnTo>
                  <a:pt x="39678" y="89291"/>
                </a:lnTo>
                <a:lnTo>
                  <a:pt x="83104" y="89291"/>
                </a:lnTo>
                <a:lnTo>
                  <a:pt x="83283" y="88902"/>
                </a:lnTo>
                <a:lnTo>
                  <a:pt x="94071" y="57143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bk object 105"/>
          <p:cNvSpPr/>
          <p:nvPr/>
        </p:nvSpPr>
        <p:spPr>
          <a:xfrm>
            <a:off x="1660204" y="3071462"/>
            <a:ext cx="259715" cy="267335"/>
          </a:xfrm>
          <a:custGeom>
            <a:avLst/>
            <a:gdLst/>
            <a:ahLst/>
            <a:cxnLst/>
            <a:rect l="l" t="t" r="r" b="b"/>
            <a:pathLst>
              <a:path w="259714" h="267335">
                <a:moveTo>
                  <a:pt x="135752" y="201183"/>
                </a:moveTo>
                <a:lnTo>
                  <a:pt x="96461" y="201183"/>
                </a:lnTo>
                <a:lnTo>
                  <a:pt x="96461" y="221486"/>
                </a:lnTo>
                <a:lnTo>
                  <a:pt x="98912" y="241678"/>
                </a:lnTo>
                <a:lnTo>
                  <a:pt x="107471" y="255959"/>
                </a:lnTo>
                <a:lnTo>
                  <a:pt x="122135" y="264314"/>
                </a:lnTo>
                <a:lnTo>
                  <a:pt x="142901" y="266727"/>
                </a:lnTo>
                <a:lnTo>
                  <a:pt x="219088" y="266727"/>
                </a:lnTo>
                <a:lnTo>
                  <a:pt x="237244" y="264765"/>
                </a:lnTo>
                <a:lnTo>
                  <a:pt x="250042" y="257756"/>
                </a:lnTo>
                <a:lnTo>
                  <a:pt x="257486" y="245701"/>
                </a:lnTo>
                <a:lnTo>
                  <a:pt x="257682" y="244091"/>
                </a:lnTo>
                <a:lnTo>
                  <a:pt x="158360" y="244091"/>
                </a:lnTo>
                <a:lnTo>
                  <a:pt x="148014" y="242960"/>
                </a:lnTo>
                <a:lnTo>
                  <a:pt x="140799" y="238410"/>
                </a:lnTo>
                <a:lnTo>
                  <a:pt x="136711" y="230451"/>
                </a:lnTo>
                <a:lnTo>
                  <a:pt x="135752" y="219096"/>
                </a:lnTo>
                <a:lnTo>
                  <a:pt x="135752" y="201183"/>
                </a:lnTo>
                <a:close/>
              </a:path>
              <a:path w="259714" h="267335">
                <a:moveTo>
                  <a:pt x="259577" y="215531"/>
                </a:moveTo>
                <a:lnTo>
                  <a:pt x="229795" y="215531"/>
                </a:lnTo>
                <a:lnTo>
                  <a:pt x="229795" y="226176"/>
                </a:lnTo>
                <a:lnTo>
                  <a:pt x="228969" y="234448"/>
                </a:lnTo>
                <a:lnTo>
                  <a:pt x="225324" y="240192"/>
                </a:lnTo>
                <a:lnTo>
                  <a:pt x="218853" y="243407"/>
                </a:lnTo>
                <a:lnTo>
                  <a:pt x="209552" y="244091"/>
                </a:lnTo>
                <a:lnTo>
                  <a:pt x="257682" y="244091"/>
                </a:lnTo>
                <a:lnTo>
                  <a:pt x="259577" y="228600"/>
                </a:lnTo>
                <a:lnTo>
                  <a:pt x="259577" y="215531"/>
                </a:lnTo>
                <a:close/>
              </a:path>
              <a:path w="259714" h="267335">
                <a:moveTo>
                  <a:pt x="234579" y="28591"/>
                </a:moveTo>
                <a:lnTo>
                  <a:pt x="0" y="28591"/>
                </a:lnTo>
                <a:lnTo>
                  <a:pt x="0" y="201183"/>
                </a:lnTo>
                <a:lnTo>
                  <a:pt x="186944" y="201183"/>
                </a:lnTo>
                <a:lnTo>
                  <a:pt x="208676" y="198557"/>
                </a:lnTo>
                <a:lnTo>
                  <a:pt x="223859" y="189558"/>
                </a:lnTo>
                <a:lnTo>
                  <a:pt x="231386" y="176151"/>
                </a:lnTo>
                <a:lnTo>
                  <a:pt x="35733" y="176151"/>
                </a:lnTo>
                <a:lnTo>
                  <a:pt x="35733" y="126245"/>
                </a:lnTo>
                <a:lnTo>
                  <a:pt x="234579" y="126245"/>
                </a:lnTo>
                <a:lnTo>
                  <a:pt x="234579" y="101221"/>
                </a:lnTo>
                <a:lnTo>
                  <a:pt x="35733" y="101221"/>
                </a:lnTo>
                <a:lnTo>
                  <a:pt x="35733" y="53615"/>
                </a:lnTo>
                <a:lnTo>
                  <a:pt x="234579" y="53615"/>
                </a:lnTo>
                <a:lnTo>
                  <a:pt x="234579" y="28591"/>
                </a:lnTo>
                <a:close/>
              </a:path>
              <a:path w="259714" h="267335">
                <a:moveTo>
                  <a:pt x="135752" y="126245"/>
                </a:moveTo>
                <a:lnTo>
                  <a:pt x="96461" y="126245"/>
                </a:lnTo>
                <a:lnTo>
                  <a:pt x="96461" y="176151"/>
                </a:lnTo>
                <a:lnTo>
                  <a:pt x="135752" y="176151"/>
                </a:lnTo>
                <a:lnTo>
                  <a:pt x="135752" y="126245"/>
                </a:lnTo>
                <a:close/>
              </a:path>
              <a:path w="259714" h="267335">
                <a:moveTo>
                  <a:pt x="234579" y="126245"/>
                </a:moveTo>
                <a:lnTo>
                  <a:pt x="197650" y="126245"/>
                </a:lnTo>
                <a:lnTo>
                  <a:pt x="197650" y="155969"/>
                </a:lnTo>
                <a:lnTo>
                  <a:pt x="196748" y="165243"/>
                </a:lnTo>
                <a:lnTo>
                  <a:pt x="192878" y="171725"/>
                </a:lnTo>
                <a:lnTo>
                  <a:pt x="186041" y="175375"/>
                </a:lnTo>
                <a:lnTo>
                  <a:pt x="176241" y="176151"/>
                </a:lnTo>
                <a:lnTo>
                  <a:pt x="231386" y="176151"/>
                </a:lnTo>
                <a:lnTo>
                  <a:pt x="232493" y="174179"/>
                </a:lnTo>
                <a:lnTo>
                  <a:pt x="234579" y="152413"/>
                </a:lnTo>
                <a:lnTo>
                  <a:pt x="234579" y="126245"/>
                </a:lnTo>
                <a:close/>
              </a:path>
              <a:path w="259714" h="267335">
                <a:moveTo>
                  <a:pt x="135752" y="53615"/>
                </a:moveTo>
                <a:lnTo>
                  <a:pt x="96461" y="53615"/>
                </a:lnTo>
                <a:lnTo>
                  <a:pt x="96461" y="101221"/>
                </a:lnTo>
                <a:lnTo>
                  <a:pt x="135752" y="101221"/>
                </a:lnTo>
                <a:lnTo>
                  <a:pt x="135752" y="53615"/>
                </a:lnTo>
                <a:close/>
              </a:path>
              <a:path w="259714" h="267335">
                <a:moveTo>
                  <a:pt x="234579" y="53615"/>
                </a:moveTo>
                <a:lnTo>
                  <a:pt x="197650" y="53615"/>
                </a:lnTo>
                <a:lnTo>
                  <a:pt x="197650" y="101221"/>
                </a:lnTo>
                <a:lnTo>
                  <a:pt x="234579" y="101221"/>
                </a:lnTo>
                <a:lnTo>
                  <a:pt x="234579" y="53615"/>
                </a:lnTo>
                <a:close/>
              </a:path>
              <a:path w="259714" h="267335">
                <a:moveTo>
                  <a:pt x="135752" y="0"/>
                </a:moveTo>
                <a:lnTo>
                  <a:pt x="96461" y="0"/>
                </a:lnTo>
                <a:lnTo>
                  <a:pt x="96461" y="28591"/>
                </a:lnTo>
                <a:lnTo>
                  <a:pt x="135752" y="28591"/>
                </a:lnTo>
                <a:lnTo>
                  <a:pt x="135752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bk object 106"/>
          <p:cNvSpPr/>
          <p:nvPr/>
        </p:nvSpPr>
        <p:spPr>
          <a:xfrm>
            <a:off x="1953122" y="3072603"/>
            <a:ext cx="275590" cy="271780"/>
          </a:xfrm>
          <a:custGeom>
            <a:avLst/>
            <a:gdLst/>
            <a:ahLst/>
            <a:cxnLst/>
            <a:rect l="l" t="t" r="r" b="b"/>
            <a:pathLst>
              <a:path w="275589" h="271779">
                <a:moveTo>
                  <a:pt x="213028" y="235709"/>
                </a:moveTo>
                <a:lnTo>
                  <a:pt x="172619" y="235709"/>
                </a:lnTo>
                <a:lnTo>
                  <a:pt x="184378" y="250933"/>
                </a:lnTo>
                <a:lnTo>
                  <a:pt x="198217" y="261955"/>
                </a:lnTo>
                <a:lnTo>
                  <a:pt x="214141" y="268811"/>
                </a:lnTo>
                <a:lnTo>
                  <a:pt x="232156" y="271537"/>
                </a:lnTo>
                <a:lnTo>
                  <a:pt x="251352" y="268996"/>
                </a:lnTo>
                <a:lnTo>
                  <a:pt x="264897" y="260209"/>
                </a:lnTo>
                <a:lnTo>
                  <a:pt x="272751" y="245253"/>
                </a:lnTo>
                <a:lnTo>
                  <a:pt x="230957" y="245253"/>
                </a:lnTo>
                <a:lnTo>
                  <a:pt x="222845" y="243174"/>
                </a:lnTo>
                <a:lnTo>
                  <a:pt x="215185" y="238112"/>
                </a:lnTo>
                <a:lnTo>
                  <a:pt x="213028" y="235709"/>
                </a:lnTo>
                <a:close/>
              </a:path>
              <a:path w="275589" h="271779">
                <a:moveTo>
                  <a:pt x="180964" y="123818"/>
                </a:moveTo>
                <a:lnTo>
                  <a:pt x="144064" y="123818"/>
                </a:lnTo>
                <a:lnTo>
                  <a:pt x="145914" y="137748"/>
                </a:lnTo>
                <a:lnTo>
                  <a:pt x="154318" y="184951"/>
                </a:lnTo>
                <a:lnTo>
                  <a:pt x="161917" y="211971"/>
                </a:lnTo>
                <a:lnTo>
                  <a:pt x="149828" y="218988"/>
                </a:lnTo>
                <a:lnTo>
                  <a:pt x="136304" y="225681"/>
                </a:lnTo>
                <a:lnTo>
                  <a:pt x="121278" y="232072"/>
                </a:lnTo>
                <a:lnTo>
                  <a:pt x="104838" y="238112"/>
                </a:lnTo>
                <a:lnTo>
                  <a:pt x="104773" y="259607"/>
                </a:lnTo>
                <a:lnTo>
                  <a:pt x="108719" y="257929"/>
                </a:lnTo>
                <a:lnTo>
                  <a:pt x="121431" y="253622"/>
                </a:lnTo>
                <a:lnTo>
                  <a:pt x="138473" y="248502"/>
                </a:lnTo>
                <a:lnTo>
                  <a:pt x="152687" y="243814"/>
                </a:lnTo>
                <a:lnTo>
                  <a:pt x="164070" y="239552"/>
                </a:lnTo>
                <a:lnTo>
                  <a:pt x="172619" y="235709"/>
                </a:lnTo>
                <a:lnTo>
                  <a:pt x="213028" y="235709"/>
                </a:lnTo>
                <a:lnTo>
                  <a:pt x="207974" y="230079"/>
                </a:lnTo>
                <a:lnTo>
                  <a:pt x="201207" y="219088"/>
                </a:lnTo>
                <a:lnTo>
                  <a:pt x="218762" y="205881"/>
                </a:lnTo>
                <a:lnTo>
                  <a:pt x="233988" y="190505"/>
                </a:lnTo>
                <a:lnTo>
                  <a:pt x="191667" y="190505"/>
                </a:lnTo>
                <a:lnTo>
                  <a:pt x="191603" y="188751"/>
                </a:lnTo>
                <a:lnTo>
                  <a:pt x="190889" y="186194"/>
                </a:lnTo>
                <a:lnTo>
                  <a:pt x="189304" y="182250"/>
                </a:lnTo>
                <a:lnTo>
                  <a:pt x="188499" y="176683"/>
                </a:lnTo>
                <a:lnTo>
                  <a:pt x="187693" y="172713"/>
                </a:lnTo>
                <a:lnTo>
                  <a:pt x="186914" y="170319"/>
                </a:lnTo>
                <a:lnTo>
                  <a:pt x="185197" y="159340"/>
                </a:lnTo>
                <a:lnTo>
                  <a:pt x="183635" y="147932"/>
                </a:lnTo>
                <a:lnTo>
                  <a:pt x="182225" y="136092"/>
                </a:lnTo>
                <a:lnTo>
                  <a:pt x="180964" y="123818"/>
                </a:lnTo>
                <a:close/>
              </a:path>
              <a:path w="275589" h="271779">
                <a:moveTo>
                  <a:pt x="101184" y="214389"/>
                </a:moveTo>
                <a:lnTo>
                  <a:pt x="78041" y="218988"/>
                </a:lnTo>
                <a:lnTo>
                  <a:pt x="53860" y="222106"/>
                </a:lnTo>
                <a:lnTo>
                  <a:pt x="28635" y="223744"/>
                </a:lnTo>
                <a:lnTo>
                  <a:pt x="2360" y="223902"/>
                </a:lnTo>
                <a:lnTo>
                  <a:pt x="2360" y="250066"/>
                </a:lnTo>
                <a:lnTo>
                  <a:pt x="27742" y="249399"/>
                </a:lnTo>
                <a:lnTo>
                  <a:pt x="52669" y="247400"/>
                </a:lnTo>
                <a:lnTo>
                  <a:pt x="77148" y="244073"/>
                </a:lnTo>
                <a:lnTo>
                  <a:pt x="101184" y="239421"/>
                </a:lnTo>
                <a:lnTo>
                  <a:pt x="101184" y="214389"/>
                </a:lnTo>
                <a:close/>
              </a:path>
              <a:path w="275589" h="271779">
                <a:moveTo>
                  <a:pt x="275036" y="223902"/>
                </a:moveTo>
                <a:lnTo>
                  <a:pt x="250004" y="223902"/>
                </a:lnTo>
                <a:lnTo>
                  <a:pt x="248815" y="233243"/>
                </a:lnTo>
                <a:lnTo>
                  <a:pt x="245247" y="239915"/>
                </a:lnTo>
                <a:lnTo>
                  <a:pt x="239295" y="243919"/>
                </a:lnTo>
                <a:lnTo>
                  <a:pt x="230957" y="245253"/>
                </a:lnTo>
                <a:lnTo>
                  <a:pt x="272751" y="245253"/>
                </a:lnTo>
                <a:lnTo>
                  <a:pt x="275036" y="223902"/>
                </a:lnTo>
                <a:close/>
              </a:path>
              <a:path w="275589" h="271779">
                <a:moveTo>
                  <a:pt x="82450" y="113173"/>
                </a:moveTo>
                <a:lnTo>
                  <a:pt x="46436" y="113173"/>
                </a:lnTo>
                <a:lnTo>
                  <a:pt x="38087" y="126243"/>
                </a:lnTo>
                <a:lnTo>
                  <a:pt x="28558" y="139338"/>
                </a:lnTo>
                <a:lnTo>
                  <a:pt x="17846" y="152433"/>
                </a:lnTo>
                <a:lnTo>
                  <a:pt x="5949" y="165506"/>
                </a:lnTo>
                <a:lnTo>
                  <a:pt x="5949" y="192920"/>
                </a:lnTo>
                <a:lnTo>
                  <a:pt x="27074" y="192894"/>
                </a:lnTo>
                <a:lnTo>
                  <a:pt x="49991" y="191697"/>
                </a:lnTo>
                <a:lnTo>
                  <a:pt x="74695" y="189333"/>
                </a:lnTo>
                <a:lnTo>
                  <a:pt x="101184" y="185806"/>
                </a:lnTo>
                <a:lnTo>
                  <a:pt x="101184" y="165506"/>
                </a:lnTo>
                <a:lnTo>
                  <a:pt x="41652" y="165506"/>
                </a:lnTo>
                <a:lnTo>
                  <a:pt x="63157" y="141715"/>
                </a:lnTo>
                <a:lnTo>
                  <a:pt x="81246" y="115520"/>
                </a:lnTo>
                <a:lnTo>
                  <a:pt x="82450" y="113173"/>
                </a:lnTo>
                <a:close/>
              </a:path>
              <a:path w="275589" h="271779">
                <a:moveTo>
                  <a:pt x="267886" y="142869"/>
                </a:moveTo>
                <a:lnTo>
                  <a:pt x="230957" y="142869"/>
                </a:lnTo>
                <a:lnTo>
                  <a:pt x="220466" y="157921"/>
                </a:lnTo>
                <a:lnTo>
                  <a:pt x="210426" y="170877"/>
                </a:lnTo>
                <a:lnTo>
                  <a:pt x="200829" y="181738"/>
                </a:lnTo>
                <a:lnTo>
                  <a:pt x="191667" y="190505"/>
                </a:lnTo>
                <a:lnTo>
                  <a:pt x="233988" y="190505"/>
                </a:lnTo>
                <a:lnTo>
                  <a:pt x="235725" y="188751"/>
                </a:lnTo>
                <a:lnTo>
                  <a:pt x="252098" y="167735"/>
                </a:lnTo>
                <a:lnTo>
                  <a:pt x="267886" y="142869"/>
                </a:lnTo>
                <a:close/>
              </a:path>
              <a:path w="275589" h="271779">
                <a:moveTo>
                  <a:pt x="101184" y="159523"/>
                </a:moveTo>
                <a:lnTo>
                  <a:pt x="87190" y="161686"/>
                </a:lnTo>
                <a:lnTo>
                  <a:pt x="72607" y="163411"/>
                </a:lnTo>
                <a:lnTo>
                  <a:pt x="57430" y="164688"/>
                </a:lnTo>
                <a:lnTo>
                  <a:pt x="41652" y="165506"/>
                </a:lnTo>
                <a:lnTo>
                  <a:pt x="101184" y="165506"/>
                </a:lnTo>
                <a:lnTo>
                  <a:pt x="101184" y="159523"/>
                </a:lnTo>
                <a:close/>
              </a:path>
              <a:path w="275589" h="271779">
                <a:moveTo>
                  <a:pt x="273837" y="98823"/>
                </a:moveTo>
                <a:lnTo>
                  <a:pt x="102383" y="98823"/>
                </a:lnTo>
                <a:lnTo>
                  <a:pt x="102383" y="123818"/>
                </a:lnTo>
                <a:lnTo>
                  <a:pt x="273837" y="123818"/>
                </a:lnTo>
                <a:lnTo>
                  <a:pt x="273837" y="98823"/>
                </a:lnTo>
                <a:close/>
              </a:path>
              <a:path w="275589" h="271779">
                <a:moveTo>
                  <a:pt x="78579" y="0"/>
                </a:moveTo>
                <a:lnTo>
                  <a:pt x="41652" y="0"/>
                </a:lnTo>
                <a:lnTo>
                  <a:pt x="34588" y="24299"/>
                </a:lnTo>
                <a:lnTo>
                  <a:pt x="25288" y="47076"/>
                </a:lnTo>
                <a:lnTo>
                  <a:pt x="13757" y="68352"/>
                </a:lnTo>
                <a:lnTo>
                  <a:pt x="0" y="88149"/>
                </a:lnTo>
                <a:lnTo>
                  <a:pt x="0" y="114310"/>
                </a:lnTo>
                <a:lnTo>
                  <a:pt x="16290" y="114238"/>
                </a:lnTo>
                <a:lnTo>
                  <a:pt x="29462" y="114023"/>
                </a:lnTo>
                <a:lnTo>
                  <a:pt x="39512" y="113668"/>
                </a:lnTo>
                <a:lnTo>
                  <a:pt x="46436" y="113173"/>
                </a:lnTo>
                <a:lnTo>
                  <a:pt x="82450" y="113173"/>
                </a:lnTo>
                <a:lnTo>
                  <a:pt x="95109" y="88500"/>
                </a:lnTo>
                <a:lnTo>
                  <a:pt x="38157" y="88500"/>
                </a:lnTo>
                <a:lnTo>
                  <a:pt x="30948" y="88149"/>
                </a:lnTo>
                <a:lnTo>
                  <a:pt x="45526" y="69220"/>
                </a:lnTo>
                <a:lnTo>
                  <a:pt x="58319" y="48223"/>
                </a:lnTo>
                <a:lnTo>
                  <a:pt x="69334" y="25151"/>
                </a:lnTo>
                <a:lnTo>
                  <a:pt x="78579" y="0"/>
                </a:lnTo>
                <a:close/>
              </a:path>
              <a:path w="275589" h="271779">
                <a:moveTo>
                  <a:pt x="176208" y="59590"/>
                </a:moveTo>
                <a:lnTo>
                  <a:pt x="140474" y="59590"/>
                </a:lnTo>
                <a:lnTo>
                  <a:pt x="140474" y="64288"/>
                </a:lnTo>
                <a:lnTo>
                  <a:pt x="140822" y="70742"/>
                </a:lnTo>
                <a:lnTo>
                  <a:pt x="140911" y="72077"/>
                </a:lnTo>
                <a:lnTo>
                  <a:pt x="141560" y="79698"/>
                </a:lnTo>
                <a:lnTo>
                  <a:pt x="141673" y="98823"/>
                </a:lnTo>
                <a:lnTo>
                  <a:pt x="178570" y="98823"/>
                </a:lnTo>
                <a:lnTo>
                  <a:pt x="177792" y="94877"/>
                </a:lnTo>
                <a:lnTo>
                  <a:pt x="177396" y="88500"/>
                </a:lnTo>
                <a:lnTo>
                  <a:pt x="177374" y="78642"/>
                </a:lnTo>
                <a:lnTo>
                  <a:pt x="176597" y="70742"/>
                </a:lnTo>
                <a:lnTo>
                  <a:pt x="176208" y="64288"/>
                </a:lnTo>
                <a:lnTo>
                  <a:pt x="176208" y="59590"/>
                </a:lnTo>
                <a:close/>
              </a:path>
              <a:path w="275589" h="271779">
                <a:moveTo>
                  <a:pt x="107135" y="56001"/>
                </a:moveTo>
                <a:lnTo>
                  <a:pt x="72600" y="56001"/>
                </a:lnTo>
                <a:lnTo>
                  <a:pt x="70034" y="64288"/>
                </a:lnTo>
                <a:lnTo>
                  <a:pt x="67255" y="72077"/>
                </a:lnTo>
                <a:lnTo>
                  <a:pt x="38157" y="88500"/>
                </a:lnTo>
                <a:lnTo>
                  <a:pt x="95109" y="88500"/>
                </a:lnTo>
                <a:lnTo>
                  <a:pt x="95908" y="86943"/>
                </a:lnTo>
                <a:lnTo>
                  <a:pt x="107135" y="56001"/>
                </a:lnTo>
                <a:close/>
              </a:path>
              <a:path w="275589" h="271779">
                <a:moveTo>
                  <a:pt x="266691" y="34563"/>
                </a:moveTo>
                <a:lnTo>
                  <a:pt x="108331" y="34563"/>
                </a:lnTo>
                <a:lnTo>
                  <a:pt x="108331" y="59590"/>
                </a:lnTo>
                <a:lnTo>
                  <a:pt x="266691" y="59590"/>
                </a:lnTo>
                <a:lnTo>
                  <a:pt x="266691" y="34563"/>
                </a:lnTo>
                <a:close/>
              </a:path>
              <a:path w="275589" h="271779">
                <a:moveTo>
                  <a:pt x="176208" y="0"/>
                </a:moveTo>
                <a:lnTo>
                  <a:pt x="138113" y="0"/>
                </a:lnTo>
                <a:lnTo>
                  <a:pt x="138240" y="5975"/>
                </a:lnTo>
                <a:lnTo>
                  <a:pt x="138502" y="9928"/>
                </a:lnTo>
                <a:lnTo>
                  <a:pt x="139279" y="17905"/>
                </a:lnTo>
                <a:lnTo>
                  <a:pt x="139279" y="34563"/>
                </a:lnTo>
                <a:lnTo>
                  <a:pt x="176208" y="34563"/>
                </a:lnTo>
                <a:lnTo>
                  <a:pt x="176208" y="0"/>
                </a:lnTo>
                <a:close/>
              </a:path>
              <a:path w="275589" h="271779">
                <a:moveTo>
                  <a:pt x="240497" y="5975"/>
                </a:moveTo>
                <a:lnTo>
                  <a:pt x="209548" y="5975"/>
                </a:lnTo>
                <a:lnTo>
                  <a:pt x="209548" y="34563"/>
                </a:lnTo>
                <a:lnTo>
                  <a:pt x="240497" y="34563"/>
                </a:lnTo>
                <a:lnTo>
                  <a:pt x="240497" y="5975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bk object 107"/>
          <p:cNvSpPr/>
          <p:nvPr/>
        </p:nvSpPr>
        <p:spPr>
          <a:xfrm>
            <a:off x="2260299" y="3071462"/>
            <a:ext cx="276225" cy="270510"/>
          </a:xfrm>
          <a:custGeom>
            <a:avLst/>
            <a:gdLst/>
            <a:ahLst/>
            <a:cxnLst/>
            <a:rect l="l" t="t" r="r" b="b"/>
            <a:pathLst>
              <a:path w="276225" h="270510">
                <a:moveTo>
                  <a:pt x="207162" y="245253"/>
                </a:moveTo>
                <a:lnTo>
                  <a:pt x="190505" y="245253"/>
                </a:lnTo>
                <a:lnTo>
                  <a:pt x="190505" y="270256"/>
                </a:lnTo>
                <a:lnTo>
                  <a:pt x="220259" y="270256"/>
                </a:lnTo>
                <a:lnTo>
                  <a:pt x="236320" y="268451"/>
                </a:lnTo>
                <a:lnTo>
                  <a:pt x="247632" y="261892"/>
                </a:lnTo>
                <a:lnTo>
                  <a:pt x="254190" y="250595"/>
                </a:lnTo>
                <a:lnTo>
                  <a:pt x="254705" y="246006"/>
                </a:lnTo>
                <a:lnTo>
                  <a:pt x="217476" y="246006"/>
                </a:lnTo>
                <a:lnTo>
                  <a:pt x="207162" y="245253"/>
                </a:lnTo>
                <a:close/>
              </a:path>
              <a:path w="276225" h="270510">
                <a:moveTo>
                  <a:pt x="255988" y="76191"/>
                </a:moveTo>
                <a:lnTo>
                  <a:pt x="221454" y="76191"/>
                </a:lnTo>
                <a:lnTo>
                  <a:pt x="221454" y="232161"/>
                </a:lnTo>
                <a:lnTo>
                  <a:pt x="222232" y="241697"/>
                </a:lnTo>
                <a:lnTo>
                  <a:pt x="217476" y="246006"/>
                </a:lnTo>
                <a:lnTo>
                  <a:pt x="254705" y="246006"/>
                </a:lnTo>
                <a:lnTo>
                  <a:pt x="255988" y="234580"/>
                </a:lnTo>
                <a:lnTo>
                  <a:pt x="255988" y="76191"/>
                </a:lnTo>
                <a:close/>
              </a:path>
              <a:path w="276225" h="270510">
                <a:moveTo>
                  <a:pt x="195261" y="104778"/>
                </a:moveTo>
                <a:lnTo>
                  <a:pt x="167868" y="104778"/>
                </a:lnTo>
                <a:lnTo>
                  <a:pt x="173369" y="124782"/>
                </a:lnTo>
                <a:lnTo>
                  <a:pt x="177980" y="144363"/>
                </a:lnTo>
                <a:lnTo>
                  <a:pt x="181700" y="163490"/>
                </a:lnTo>
                <a:lnTo>
                  <a:pt x="184525" y="182131"/>
                </a:lnTo>
                <a:lnTo>
                  <a:pt x="214308" y="182131"/>
                </a:lnTo>
                <a:lnTo>
                  <a:pt x="210882" y="162582"/>
                </a:lnTo>
                <a:lnTo>
                  <a:pt x="206567" y="143176"/>
                </a:lnTo>
                <a:lnTo>
                  <a:pt x="201361" y="123909"/>
                </a:lnTo>
                <a:lnTo>
                  <a:pt x="195261" y="104778"/>
                </a:lnTo>
                <a:close/>
              </a:path>
              <a:path w="276225" h="270510">
                <a:moveTo>
                  <a:pt x="276203" y="51196"/>
                </a:moveTo>
                <a:lnTo>
                  <a:pt x="167868" y="51196"/>
                </a:lnTo>
                <a:lnTo>
                  <a:pt x="167868" y="76191"/>
                </a:lnTo>
                <a:lnTo>
                  <a:pt x="276203" y="76191"/>
                </a:lnTo>
                <a:lnTo>
                  <a:pt x="276203" y="51196"/>
                </a:lnTo>
                <a:close/>
              </a:path>
              <a:path w="276225" h="270510">
                <a:moveTo>
                  <a:pt x="255988" y="0"/>
                </a:moveTo>
                <a:lnTo>
                  <a:pt x="221454" y="0"/>
                </a:lnTo>
                <a:lnTo>
                  <a:pt x="221454" y="51196"/>
                </a:lnTo>
                <a:lnTo>
                  <a:pt x="255988" y="51196"/>
                </a:lnTo>
                <a:lnTo>
                  <a:pt x="255988" y="0"/>
                </a:lnTo>
                <a:close/>
              </a:path>
              <a:path w="276225" h="270510">
                <a:moveTo>
                  <a:pt x="159556" y="70243"/>
                </a:moveTo>
                <a:lnTo>
                  <a:pt x="5951" y="70243"/>
                </a:lnTo>
                <a:lnTo>
                  <a:pt x="5951" y="269114"/>
                </a:lnTo>
                <a:lnTo>
                  <a:pt x="34538" y="269114"/>
                </a:lnTo>
                <a:lnTo>
                  <a:pt x="34538" y="93981"/>
                </a:lnTo>
                <a:lnTo>
                  <a:pt x="159556" y="93981"/>
                </a:lnTo>
                <a:lnTo>
                  <a:pt x="159556" y="70243"/>
                </a:lnTo>
                <a:close/>
              </a:path>
              <a:path w="276225" h="270510">
                <a:moveTo>
                  <a:pt x="114286" y="93981"/>
                </a:moveTo>
                <a:lnTo>
                  <a:pt x="91681" y="93981"/>
                </a:lnTo>
                <a:lnTo>
                  <a:pt x="91681" y="251208"/>
                </a:lnTo>
                <a:lnTo>
                  <a:pt x="111925" y="251208"/>
                </a:lnTo>
                <a:lnTo>
                  <a:pt x="111925" y="269114"/>
                </a:lnTo>
                <a:lnTo>
                  <a:pt x="127383" y="269114"/>
                </a:lnTo>
                <a:lnTo>
                  <a:pt x="141887" y="267679"/>
                </a:lnTo>
                <a:lnTo>
                  <a:pt x="152081" y="262236"/>
                </a:lnTo>
                <a:lnTo>
                  <a:pt x="157968" y="252773"/>
                </a:lnTo>
                <a:lnTo>
                  <a:pt x="158853" y="245253"/>
                </a:lnTo>
                <a:lnTo>
                  <a:pt x="114286" y="245253"/>
                </a:lnTo>
                <a:lnTo>
                  <a:pt x="114286" y="93981"/>
                </a:lnTo>
                <a:close/>
              </a:path>
              <a:path w="276225" h="270510">
                <a:moveTo>
                  <a:pt x="74996" y="93981"/>
                </a:moveTo>
                <a:lnTo>
                  <a:pt x="51192" y="93981"/>
                </a:lnTo>
                <a:lnTo>
                  <a:pt x="51192" y="251208"/>
                </a:lnTo>
                <a:lnTo>
                  <a:pt x="74996" y="251208"/>
                </a:lnTo>
                <a:lnTo>
                  <a:pt x="74996" y="93981"/>
                </a:lnTo>
                <a:close/>
              </a:path>
              <a:path w="276225" h="270510">
                <a:moveTo>
                  <a:pt x="159556" y="93981"/>
                </a:moveTo>
                <a:lnTo>
                  <a:pt x="130972" y="93981"/>
                </a:lnTo>
                <a:lnTo>
                  <a:pt x="130972" y="242060"/>
                </a:lnTo>
                <a:lnTo>
                  <a:pt x="127383" y="245253"/>
                </a:lnTo>
                <a:lnTo>
                  <a:pt x="158853" y="245253"/>
                </a:lnTo>
                <a:lnTo>
                  <a:pt x="159556" y="239278"/>
                </a:lnTo>
                <a:lnTo>
                  <a:pt x="159556" y="93981"/>
                </a:lnTo>
                <a:close/>
              </a:path>
              <a:path w="276225" h="270510">
                <a:moveTo>
                  <a:pt x="97632" y="40521"/>
                </a:moveTo>
                <a:lnTo>
                  <a:pt x="63093" y="40521"/>
                </a:lnTo>
                <a:lnTo>
                  <a:pt x="61305" y="48167"/>
                </a:lnTo>
                <a:lnTo>
                  <a:pt x="59522" y="55673"/>
                </a:lnTo>
                <a:lnTo>
                  <a:pt x="57738" y="63033"/>
                </a:lnTo>
                <a:lnTo>
                  <a:pt x="55948" y="70243"/>
                </a:lnTo>
                <a:lnTo>
                  <a:pt x="89287" y="70243"/>
                </a:lnTo>
                <a:lnTo>
                  <a:pt x="91593" y="63943"/>
                </a:lnTo>
                <a:lnTo>
                  <a:pt x="93751" y="56862"/>
                </a:lnTo>
                <a:lnTo>
                  <a:pt x="95764" y="49041"/>
                </a:lnTo>
                <a:lnTo>
                  <a:pt x="97632" y="40521"/>
                </a:lnTo>
                <a:close/>
              </a:path>
              <a:path w="276225" h="270510">
                <a:moveTo>
                  <a:pt x="164311" y="15491"/>
                </a:moveTo>
                <a:lnTo>
                  <a:pt x="0" y="15491"/>
                </a:lnTo>
                <a:lnTo>
                  <a:pt x="0" y="40521"/>
                </a:lnTo>
                <a:lnTo>
                  <a:pt x="164311" y="40521"/>
                </a:lnTo>
                <a:lnTo>
                  <a:pt x="164311" y="1549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bk object 108"/>
          <p:cNvSpPr/>
          <p:nvPr/>
        </p:nvSpPr>
        <p:spPr>
          <a:xfrm>
            <a:off x="2563891" y="3071462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19" h="274320">
                <a:moveTo>
                  <a:pt x="159555" y="0"/>
                </a:moveTo>
                <a:lnTo>
                  <a:pt x="116676" y="0"/>
                </a:lnTo>
                <a:lnTo>
                  <a:pt x="116676" y="80918"/>
                </a:lnTo>
                <a:lnTo>
                  <a:pt x="113533" y="122686"/>
                </a:lnTo>
                <a:lnTo>
                  <a:pt x="100296" y="160364"/>
                </a:lnTo>
                <a:lnTo>
                  <a:pt x="76964" y="193943"/>
                </a:lnTo>
                <a:lnTo>
                  <a:pt x="43533" y="223418"/>
                </a:lnTo>
                <a:lnTo>
                  <a:pt x="0" y="248781"/>
                </a:lnTo>
                <a:lnTo>
                  <a:pt x="0" y="273812"/>
                </a:lnTo>
                <a:lnTo>
                  <a:pt x="47483" y="253402"/>
                </a:lnTo>
                <a:lnTo>
                  <a:pt x="86326" y="229137"/>
                </a:lnTo>
                <a:lnTo>
                  <a:pt x="116536" y="201016"/>
                </a:lnTo>
                <a:lnTo>
                  <a:pt x="138117" y="169038"/>
                </a:lnTo>
                <a:lnTo>
                  <a:pt x="182374" y="169038"/>
                </a:lnTo>
                <a:lnTo>
                  <a:pt x="165807" y="133399"/>
                </a:lnTo>
                <a:lnTo>
                  <a:pt x="159555" y="80918"/>
                </a:lnTo>
                <a:lnTo>
                  <a:pt x="159555" y="0"/>
                </a:lnTo>
                <a:close/>
              </a:path>
              <a:path w="274319" h="274320">
                <a:moveTo>
                  <a:pt x="182374" y="169038"/>
                </a:moveTo>
                <a:lnTo>
                  <a:pt x="138117" y="169038"/>
                </a:lnTo>
                <a:lnTo>
                  <a:pt x="159992" y="201016"/>
                </a:lnTo>
                <a:lnTo>
                  <a:pt x="189910" y="229137"/>
                </a:lnTo>
                <a:lnTo>
                  <a:pt x="227862" y="253402"/>
                </a:lnTo>
                <a:lnTo>
                  <a:pt x="273841" y="273812"/>
                </a:lnTo>
                <a:lnTo>
                  <a:pt x="273841" y="248781"/>
                </a:lnTo>
                <a:lnTo>
                  <a:pt x="222950" y="217309"/>
                </a:lnTo>
                <a:lnTo>
                  <a:pt x="186938" y="178855"/>
                </a:lnTo>
                <a:lnTo>
                  <a:pt x="182374" y="169038"/>
                </a:lnTo>
                <a:close/>
              </a:path>
              <a:path w="274319" h="274320">
                <a:moveTo>
                  <a:pt x="54781" y="50025"/>
                </a:moveTo>
                <a:lnTo>
                  <a:pt x="17881" y="50025"/>
                </a:lnTo>
                <a:lnTo>
                  <a:pt x="21515" y="72104"/>
                </a:lnTo>
                <a:lnTo>
                  <a:pt x="26494" y="93158"/>
                </a:lnTo>
                <a:lnTo>
                  <a:pt x="32818" y="113159"/>
                </a:lnTo>
                <a:lnTo>
                  <a:pt x="40488" y="132077"/>
                </a:lnTo>
                <a:lnTo>
                  <a:pt x="72633" y="132077"/>
                </a:lnTo>
                <a:lnTo>
                  <a:pt x="65714" y="111803"/>
                </a:lnTo>
                <a:lnTo>
                  <a:pt x="60432" y="91356"/>
                </a:lnTo>
                <a:lnTo>
                  <a:pt x="56788" y="70756"/>
                </a:lnTo>
                <a:lnTo>
                  <a:pt x="54781" y="50025"/>
                </a:lnTo>
                <a:close/>
              </a:path>
              <a:path w="274319" h="274320">
                <a:moveTo>
                  <a:pt x="254793" y="50025"/>
                </a:moveTo>
                <a:lnTo>
                  <a:pt x="219092" y="50025"/>
                </a:lnTo>
                <a:lnTo>
                  <a:pt x="217067" y="70756"/>
                </a:lnTo>
                <a:lnTo>
                  <a:pt x="213413" y="91356"/>
                </a:lnTo>
                <a:lnTo>
                  <a:pt x="208128" y="111803"/>
                </a:lnTo>
                <a:lnTo>
                  <a:pt x="201211" y="132077"/>
                </a:lnTo>
                <a:lnTo>
                  <a:pt x="233356" y="132077"/>
                </a:lnTo>
                <a:lnTo>
                  <a:pt x="241406" y="112677"/>
                </a:lnTo>
                <a:lnTo>
                  <a:pt x="247663" y="92544"/>
                </a:lnTo>
                <a:lnTo>
                  <a:pt x="252125" y="71665"/>
                </a:lnTo>
                <a:lnTo>
                  <a:pt x="254793" y="50025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bk object 109"/>
          <p:cNvSpPr/>
          <p:nvPr/>
        </p:nvSpPr>
        <p:spPr>
          <a:xfrm>
            <a:off x="2868681" y="3072603"/>
            <a:ext cx="276860" cy="260985"/>
          </a:xfrm>
          <a:custGeom>
            <a:avLst/>
            <a:gdLst/>
            <a:ahLst/>
            <a:cxnLst/>
            <a:rect l="l" t="t" r="r" b="b"/>
            <a:pathLst>
              <a:path w="276860" h="260985">
                <a:moveTo>
                  <a:pt x="271476" y="97652"/>
                </a:moveTo>
                <a:lnTo>
                  <a:pt x="110754" y="97652"/>
                </a:lnTo>
                <a:lnTo>
                  <a:pt x="110754" y="122684"/>
                </a:lnTo>
                <a:lnTo>
                  <a:pt x="271476" y="122684"/>
                </a:lnTo>
                <a:lnTo>
                  <a:pt x="271476" y="97652"/>
                </a:lnTo>
                <a:close/>
              </a:path>
              <a:path w="276860" h="260985">
                <a:moveTo>
                  <a:pt x="209577" y="52473"/>
                </a:moveTo>
                <a:lnTo>
                  <a:pt x="172652" y="52473"/>
                </a:lnTo>
                <a:lnTo>
                  <a:pt x="172652" y="97652"/>
                </a:lnTo>
                <a:lnTo>
                  <a:pt x="209577" y="97652"/>
                </a:lnTo>
                <a:lnTo>
                  <a:pt x="209577" y="52473"/>
                </a:lnTo>
                <a:close/>
              </a:path>
              <a:path w="276860" h="260985">
                <a:moveTo>
                  <a:pt x="261969" y="27449"/>
                </a:moveTo>
                <a:lnTo>
                  <a:pt x="120262" y="27449"/>
                </a:lnTo>
                <a:lnTo>
                  <a:pt x="120262" y="52473"/>
                </a:lnTo>
                <a:lnTo>
                  <a:pt x="261969" y="52473"/>
                </a:lnTo>
                <a:lnTo>
                  <a:pt x="261969" y="27449"/>
                </a:lnTo>
                <a:close/>
              </a:path>
              <a:path w="276860" h="260985">
                <a:moveTo>
                  <a:pt x="209577" y="0"/>
                </a:moveTo>
                <a:lnTo>
                  <a:pt x="172652" y="0"/>
                </a:lnTo>
                <a:lnTo>
                  <a:pt x="172652" y="27449"/>
                </a:lnTo>
                <a:lnTo>
                  <a:pt x="209577" y="27449"/>
                </a:lnTo>
                <a:lnTo>
                  <a:pt x="209577" y="0"/>
                </a:lnTo>
                <a:close/>
              </a:path>
              <a:path w="276860" h="260985">
                <a:moveTo>
                  <a:pt x="276232" y="238136"/>
                </a:moveTo>
                <a:lnTo>
                  <a:pt x="104775" y="238136"/>
                </a:lnTo>
                <a:lnTo>
                  <a:pt x="104775" y="260737"/>
                </a:lnTo>
                <a:lnTo>
                  <a:pt x="276232" y="260737"/>
                </a:lnTo>
                <a:lnTo>
                  <a:pt x="276232" y="238136"/>
                </a:lnTo>
                <a:close/>
              </a:path>
              <a:path w="276860" h="260985">
                <a:moveTo>
                  <a:pt x="48827" y="138170"/>
                </a:moveTo>
                <a:lnTo>
                  <a:pt x="20243" y="138170"/>
                </a:lnTo>
                <a:lnTo>
                  <a:pt x="20243" y="252486"/>
                </a:lnTo>
                <a:lnTo>
                  <a:pt x="63122" y="252486"/>
                </a:lnTo>
                <a:lnTo>
                  <a:pt x="78668" y="250669"/>
                </a:lnTo>
                <a:lnTo>
                  <a:pt x="89606" y="244095"/>
                </a:lnTo>
                <a:lnTo>
                  <a:pt x="95936" y="232762"/>
                </a:lnTo>
                <a:lnTo>
                  <a:pt x="96122" y="231019"/>
                </a:lnTo>
                <a:lnTo>
                  <a:pt x="48827" y="231019"/>
                </a:lnTo>
                <a:lnTo>
                  <a:pt x="48827" y="138170"/>
                </a:lnTo>
                <a:close/>
              </a:path>
              <a:path w="276860" h="260985">
                <a:moveTo>
                  <a:pt x="209577" y="190505"/>
                </a:moveTo>
                <a:lnTo>
                  <a:pt x="172652" y="190505"/>
                </a:lnTo>
                <a:lnTo>
                  <a:pt x="172652" y="238136"/>
                </a:lnTo>
                <a:lnTo>
                  <a:pt x="209577" y="238136"/>
                </a:lnTo>
                <a:lnTo>
                  <a:pt x="209577" y="190505"/>
                </a:lnTo>
                <a:close/>
              </a:path>
              <a:path w="276860" h="260985">
                <a:moveTo>
                  <a:pt x="97657" y="115595"/>
                </a:moveTo>
                <a:lnTo>
                  <a:pt x="70269" y="115595"/>
                </a:lnTo>
                <a:lnTo>
                  <a:pt x="70269" y="216665"/>
                </a:lnTo>
                <a:lnTo>
                  <a:pt x="71046" y="226206"/>
                </a:lnTo>
                <a:lnTo>
                  <a:pt x="66680" y="231019"/>
                </a:lnTo>
                <a:lnTo>
                  <a:pt x="96122" y="231019"/>
                </a:lnTo>
                <a:lnTo>
                  <a:pt x="97657" y="216665"/>
                </a:lnTo>
                <a:lnTo>
                  <a:pt x="97657" y="115595"/>
                </a:lnTo>
                <a:close/>
              </a:path>
              <a:path w="276860" h="260985">
                <a:moveTo>
                  <a:pt x="263131" y="166758"/>
                </a:moveTo>
                <a:lnTo>
                  <a:pt x="116705" y="166758"/>
                </a:lnTo>
                <a:lnTo>
                  <a:pt x="116705" y="190505"/>
                </a:lnTo>
                <a:lnTo>
                  <a:pt x="263131" y="190505"/>
                </a:lnTo>
                <a:lnTo>
                  <a:pt x="263131" y="166758"/>
                </a:lnTo>
                <a:close/>
              </a:path>
              <a:path w="276860" h="260985">
                <a:moveTo>
                  <a:pt x="209577" y="133357"/>
                </a:moveTo>
                <a:lnTo>
                  <a:pt x="172652" y="133357"/>
                </a:lnTo>
                <a:lnTo>
                  <a:pt x="172652" y="166758"/>
                </a:lnTo>
                <a:lnTo>
                  <a:pt x="209577" y="166758"/>
                </a:lnTo>
                <a:lnTo>
                  <a:pt x="209577" y="133357"/>
                </a:lnTo>
                <a:close/>
              </a:path>
              <a:path w="276860" h="260985">
                <a:moveTo>
                  <a:pt x="67875" y="44070"/>
                </a:moveTo>
                <a:lnTo>
                  <a:pt x="34564" y="44070"/>
                </a:lnTo>
                <a:lnTo>
                  <a:pt x="30607" y="68419"/>
                </a:lnTo>
                <a:lnTo>
                  <a:pt x="23528" y="90214"/>
                </a:lnTo>
                <a:lnTo>
                  <a:pt x="13327" y="109480"/>
                </a:lnTo>
                <a:lnTo>
                  <a:pt x="0" y="126240"/>
                </a:lnTo>
                <a:lnTo>
                  <a:pt x="0" y="151272"/>
                </a:lnTo>
                <a:lnTo>
                  <a:pt x="7175" y="147326"/>
                </a:lnTo>
                <a:lnTo>
                  <a:pt x="13903" y="142869"/>
                </a:lnTo>
                <a:lnTo>
                  <a:pt x="20243" y="138170"/>
                </a:lnTo>
                <a:lnTo>
                  <a:pt x="48827" y="138170"/>
                </a:lnTo>
                <a:lnTo>
                  <a:pt x="48827" y="115595"/>
                </a:lnTo>
                <a:lnTo>
                  <a:pt x="97657" y="115595"/>
                </a:lnTo>
                <a:lnTo>
                  <a:pt x="97657" y="91706"/>
                </a:lnTo>
                <a:lnTo>
                  <a:pt x="54777" y="91706"/>
                </a:lnTo>
                <a:lnTo>
                  <a:pt x="59616" y="81579"/>
                </a:lnTo>
                <a:lnTo>
                  <a:pt x="63412" y="70264"/>
                </a:lnTo>
                <a:lnTo>
                  <a:pt x="66165" y="57761"/>
                </a:lnTo>
                <a:lnTo>
                  <a:pt x="67875" y="44070"/>
                </a:lnTo>
                <a:close/>
              </a:path>
              <a:path w="276860" h="260985">
                <a:moveTo>
                  <a:pt x="104775" y="19047"/>
                </a:moveTo>
                <a:lnTo>
                  <a:pt x="4785" y="19047"/>
                </a:lnTo>
                <a:lnTo>
                  <a:pt x="4785" y="44070"/>
                </a:lnTo>
                <a:lnTo>
                  <a:pt x="104775" y="44070"/>
                </a:lnTo>
                <a:lnTo>
                  <a:pt x="104775" y="19047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bk object 110"/>
          <p:cNvSpPr/>
          <p:nvPr/>
        </p:nvSpPr>
        <p:spPr>
          <a:xfrm>
            <a:off x="3172302" y="3070213"/>
            <a:ext cx="280035" cy="276225"/>
          </a:xfrm>
          <a:custGeom>
            <a:avLst/>
            <a:gdLst/>
            <a:ahLst/>
            <a:cxnLst/>
            <a:rect l="l" t="t" r="r" b="b"/>
            <a:pathLst>
              <a:path w="280035" h="276225">
                <a:moveTo>
                  <a:pt x="61926" y="156056"/>
                </a:moveTo>
                <a:lnTo>
                  <a:pt x="28583" y="156056"/>
                </a:lnTo>
                <a:lnTo>
                  <a:pt x="28583" y="276194"/>
                </a:lnTo>
                <a:lnTo>
                  <a:pt x="61926" y="276194"/>
                </a:lnTo>
                <a:lnTo>
                  <a:pt x="61926" y="156056"/>
                </a:lnTo>
                <a:close/>
              </a:path>
              <a:path w="280035" h="276225">
                <a:moveTo>
                  <a:pt x="158356" y="250029"/>
                </a:moveTo>
                <a:lnTo>
                  <a:pt x="144063" y="250029"/>
                </a:lnTo>
                <a:lnTo>
                  <a:pt x="144063" y="272666"/>
                </a:lnTo>
                <a:lnTo>
                  <a:pt x="169062" y="272666"/>
                </a:lnTo>
                <a:lnTo>
                  <a:pt x="187230" y="270776"/>
                </a:lnTo>
                <a:lnTo>
                  <a:pt x="200029" y="263799"/>
                </a:lnTo>
                <a:lnTo>
                  <a:pt x="207474" y="251724"/>
                </a:lnTo>
                <a:lnTo>
                  <a:pt x="207587" y="250807"/>
                </a:lnTo>
                <a:lnTo>
                  <a:pt x="170257" y="250807"/>
                </a:lnTo>
                <a:lnTo>
                  <a:pt x="158356" y="250029"/>
                </a:lnTo>
                <a:close/>
              </a:path>
              <a:path w="280035" h="276225">
                <a:moveTo>
                  <a:pt x="271475" y="138174"/>
                </a:moveTo>
                <a:lnTo>
                  <a:pt x="264689" y="140755"/>
                </a:lnTo>
                <a:lnTo>
                  <a:pt x="257469" y="142617"/>
                </a:lnTo>
                <a:lnTo>
                  <a:pt x="249806" y="143746"/>
                </a:lnTo>
                <a:lnTo>
                  <a:pt x="241692" y="144125"/>
                </a:lnTo>
                <a:lnTo>
                  <a:pt x="213137" y="144125"/>
                </a:lnTo>
                <a:lnTo>
                  <a:pt x="213137" y="165592"/>
                </a:lnTo>
                <a:lnTo>
                  <a:pt x="219523" y="197718"/>
                </a:lnTo>
                <a:lnTo>
                  <a:pt x="232760" y="225101"/>
                </a:lnTo>
                <a:lnTo>
                  <a:pt x="252848" y="247719"/>
                </a:lnTo>
                <a:lnTo>
                  <a:pt x="279787" y="265549"/>
                </a:lnTo>
                <a:lnTo>
                  <a:pt x="279787" y="242945"/>
                </a:lnTo>
                <a:lnTo>
                  <a:pt x="265436" y="226960"/>
                </a:lnTo>
                <a:lnTo>
                  <a:pt x="254499" y="208742"/>
                </a:lnTo>
                <a:lnTo>
                  <a:pt x="246982" y="188287"/>
                </a:lnTo>
                <a:lnTo>
                  <a:pt x="242891" y="165592"/>
                </a:lnTo>
                <a:lnTo>
                  <a:pt x="246476" y="165592"/>
                </a:lnTo>
                <a:lnTo>
                  <a:pt x="253827" y="165285"/>
                </a:lnTo>
                <a:lnTo>
                  <a:pt x="260446" y="164372"/>
                </a:lnTo>
                <a:lnTo>
                  <a:pt x="266329" y="162866"/>
                </a:lnTo>
                <a:lnTo>
                  <a:pt x="271475" y="160779"/>
                </a:lnTo>
                <a:lnTo>
                  <a:pt x="271475" y="138174"/>
                </a:lnTo>
                <a:close/>
              </a:path>
              <a:path w="280035" h="276225">
                <a:moveTo>
                  <a:pt x="209280" y="177399"/>
                </a:moveTo>
                <a:lnTo>
                  <a:pt x="175013" y="177399"/>
                </a:lnTo>
                <a:lnTo>
                  <a:pt x="175013" y="192895"/>
                </a:lnTo>
                <a:lnTo>
                  <a:pt x="155597" y="208236"/>
                </a:lnTo>
                <a:lnTo>
                  <a:pt x="133052" y="222075"/>
                </a:lnTo>
                <a:lnTo>
                  <a:pt x="107380" y="234435"/>
                </a:lnTo>
                <a:lnTo>
                  <a:pt x="78579" y="245339"/>
                </a:lnTo>
                <a:lnTo>
                  <a:pt x="78579" y="263127"/>
                </a:lnTo>
                <a:lnTo>
                  <a:pt x="109164" y="254291"/>
                </a:lnTo>
                <a:lnTo>
                  <a:pt x="135431" y="244388"/>
                </a:lnTo>
                <a:lnTo>
                  <a:pt x="157381" y="233443"/>
                </a:lnTo>
                <a:lnTo>
                  <a:pt x="175013" y="221479"/>
                </a:lnTo>
                <a:lnTo>
                  <a:pt x="209580" y="221479"/>
                </a:lnTo>
                <a:lnTo>
                  <a:pt x="209460" y="179544"/>
                </a:lnTo>
                <a:lnTo>
                  <a:pt x="209280" y="177399"/>
                </a:lnTo>
                <a:close/>
              </a:path>
              <a:path w="280035" h="276225">
                <a:moveTo>
                  <a:pt x="209580" y="221479"/>
                </a:moveTo>
                <a:lnTo>
                  <a:pt x="175013" y="221479"/>
                </a:lnTo>
                <a:lnTo>
                  <a:pt x="175013" y="235828"/>
                </a:lnTo>
                <a:lnTo>
                  <a:pt x="175820" y="246117"/>
                </a:lnTo>
                <a:lnTo>
                  <a:pt x="170257" y="250807"/>
                </a:lnTo>
                <a:lnTo>
                  <a:pt x="207587" y="250807"/>
                </a:lnTo>
                <a:lnTo>
                  <a:pt x="209580" y="234543"/>
                </a:lnTo>
                <a:lnTo>
                  <a:pt x="209580" y="221479"/>
                </a:lnTo>
                <a:close/>
              </a:path>
              <a:path w="280035" h="276225">
                <a:moveTo>
                  <a:pt x="200362" y="142864"/>
                </a:moveTo>
                <a:lnTo>
                  <a:pt x="165506" y="142864"/>
                </a:lnTo>
                <a:lnTo>
                  <a:pt x="166283" y="143761"/>
                </a:lnTo>
                <a:lnTo>
                  <a:pt x="167090" y="145260"/>
                </a:lnTo>
                <a:lnTo>
                  <a:pt x="167867" y="147678"/>
                </a:lnTo>
                <a:lnTo>
                  <a:pt x="169480" y="149327"/>
                </a:lnTo>
                <a:lnTo>
                  <a:pt x="170234" y="150831"/>
                </a:lnTo>
                <a:lnTo>
                  <a:pt x="129778" y="179544"/>
                </a:lnTo>
                <a:lnTo>
                  <a:pt x="82169" y="201260"/>
                </a:lnTo>
                <a:lnTo>
                  <a:pt x="82169" y="220345"/>
                </a:lnTo>
                <a:lnTo>
                  <a:pt x="109400" y="212288"/>
                </a:lnTo>
                <a:lnTo>
                  <a:pt x="133951" y="202437"/>
                </a:lnTo>
                <a:lnTo>
                  <a:pt x="155821" y="190804"/>
                </a:lnTo>
                <a:lnTo>
                  <a:pt x="175013" y="177399"/>
                </a:lnTo>
                <a:lnTo>
                  <a:pt x="209280" y="177399"/>
                </a:lnTo>
                <a:lnTo>
                  <a:pt x="208089" y="163272"/>
                </a:lnTo>
                <a:lnTo>
                  <a:pt x="203618" y="148262"/>
                </a:lnTo>
                <a:lnTo>
                  <a:pt x="200362" y="142864"/>
                </a:lnTo>
                <a:close/>
              </a:path>
              <a:path w="280035" h="276225">
                <a:moveTo>
                  <a:pt x="63121" y="70358"/>
                </a:moveTo>
                <a:lnTo>
                  <a:pt x="27388" y="70358"/>
                </a:lnTo>
                <a:lnTo>
                  <a:pt x="22549" y="98239"/>
                </a:lnTo>
                <a:lnTo>
                  <a:pt x="16373" y="124766"/>
                </a:lnTo>
                <a:lnTo>
                  <a:pt x="8837" y="150018"/>
                </a:lnTo>
                <a:lnTo>
                  <a:pt x="0" y="173843"/>
                </a:lnTo>
                <a:lnTo>
                  <a:pt x="0" y="215494"/>
                </a:lnTo>
                <a:lnTo>
                  <a:pt x="8482" y="200644"/>
                </a:lnTo>
                <a:lnTo>
                  <a:pt x="16075" y="185785"/>
                </a:lnTo>
                <a:lnTo>
                  <a:pt x="22776" y="170920"/>
                </a:lnTo>
                <a:lnTo>
                  <a:pt x="28583" y="156056"/>
                </a:lnTo>
                <a:lnTo>
                  <a:pt x="61926" y="156056"/>
                </a:lnTo>
                <a:lnTo>
                  <a:pt x="61926" y="140561"/>
                </a:lnTo>
                <a:lnTo>
                  <a:pt x="83353" y="140561"/>
                </a:lnTo>
                <a:lnTo>
                  <a:pt x="78511" y="128355"/>
                </a:lnTo>
                <a:lnTo>
                  <a:pt x="72338" y="109593"/>
                </a:lnTo>
                <a:lnTo>
                  <a:pt x="67208" y="90258"/>
                </a:lnTo>
                <a:lnTo>
                  <a:pt x="63121" y="70358"/>
                </a:lnTo>
                <a:close/>
              </a:path>
              <a:path w="280035" h="276225">
                <a:moveTo>
                  <a:pt x="83353" y="140561"/>
                </a:moveTo>
                <a:lnTo>
                  <a:pt x="61926" y="140561"/>
                </a:lnTo>
                <a:lnTo>
                  <a:pt x="66830" y="150018"/>
                </a:lnTo>
                <a:lnTo>
                  <a:pt x="72035" y="159318"/>
                </a:lnTo>
                <a:lnTo>
                  <a:pt x="77539" y="168449"/>
                </a:lnTo>
                <a:lnTo>
                  <a:pt x="83336" y="177399"/>
                </a:lnTo>
                <a:lnTo>
                  <a:pt x="84142" y="179826"/>
                </a:lnTo>
                <a:lnTo>
                  <a:pt x="84949" y="181467"/>
                </a:lnTo>
                <a:lnTo>
                  <a:pt x="85726" y="182217"/>
                </a:lnTo>
                <a:lnTo>
                  <a:pt x="85726" y="146541"/>
                </a:lnTo>
                <a:lnTo>
                  <a:pt x="83353" y="140561"/>
                </a:lnTo>
                <a:close/>
              </a:path>
              <a:path w="280035" h="276225">
                <a:moveTo>
                  <a:pt x="185748" y="126208"/>
                </a:moveTo>
                <a:lnTo>
                  <a:pt x="144063" y="126208"/>
                </a:lnTo>
                <a:lnTo>
                  <a:pt x="133131" y="135307"/>
                </a:lnTo>
                <a:lnTo>
                  <a:pt x="120561" y="143521"/>
                </a:lnTo>
                <a:lnTo>
                  <a:pt x="106238" y="150878"/>
                </a:lnTo>
                <a:lnTo>
                  <a:pt x="90510" y="157218"/>
                </a:lnTo>
                <a:lnTo>
                  <a:pt x="90510" y="177399"/>
                </a:lnTo>
                <a:lnTo>
                  <a:pt x="115281" y="169028"/>
                </a:lnTo>
                <a:lnTo>
                  <a:pt x="136036" y="160470"/>
                </a:lnTo>
                <a:lnTo>
                  <a:pt x="152777" y="151742"/>
                </a:lnTo>
                <a:lnTo>
                  <a:pt x="165506" y="142864"/>
                </a:lnTo>
                <a:lnTo>
                  <a:pt x="200362" y="142864"/>
                </a:lnTo>
                <a:lnTo>
                  <a:pt x="196170" y="135914"/>
                </a:lnTo>
                <a:lnTo>
                  <a:pt x="185748" y="126208"/>
                </a:lnTo>
                <a:close/>
              </a:path>
              <a:path w="280035" h="276225">
                <a:moveTo>
                  <a:pt x="269085" y="67931"/>
                </a:moveTo>
                <a:lnTo>
                  <a:pt x="97627" y="67931"/>
                </a:lnTo>
                <a:lnTo>
                  <a:pt x="97627" y="126208"/>
                </a:lnTo>
                <a:lnTo>
                  <a:pt x="232185" y="126208"/>
                </a:lnTo>
                <a:lnTo>
                  <a:pt x="248770" y="124356"/>
                </a:lnTo>
                <a:lnTo>
                  <a:pt x="260446" y="117617"/>
                </a:lnTo>
                <a:lnTo>
                  <a:pt x="267217" y="105972"/>
                </a:lnTo>
                <a:lnTo>
                  <a:pt x="267255" y="105637"/>
                </a:lnTo>
                <a:lnTo>
                  <a:pt x="232962" y="105637"/>
                </a:lnTo>
                <a:lnTo>
                  <a:pt x="222644" y="104769"/>
                </a:lnTo>
                <a:lnTo>
                  <a:pt x="129772" y="104769"/>
                </a:lnTo>
                <a:lnTo>
                  <a:pt x="129772" y="77439"/>
                </a:lnTo>
                <a:lnTo>
                  <a:pt x="269085" y="77439"/>
                </a:lnTo>
                <a:lnTo>
                  <a:pt x="269085" y="67931"/>
                </a:lnTo>
                <a:close/>
              </a:path>
              <a:path w="280035" h="276225">
                <a:moveTo>
                  <a:pt x="269085" y="77439"/>
                </a:moveTo>
                <a:lnTo>
                  <a:pt x="236940" y="77439"/>
                </a:lnTo>
                <a:lnTo>
                  <a:pt x="236940" y="90539"/>
                </a:lnTo>
                <a:lnTo>
                  <a:pt x="237718" y="100821"/>
                </a:lnTo>
                <a:lnTo>
                  <a:pt x="232962" y="105637"/>
                </a:lnTo>
                <a:lnTo>
                  <a:pt x="267255" y="105637"/>
                </a:lnTo>
                <a:lnTo>
                  <a:pt x="268988" y="90258"/>
                </a:lnTo>
                <a:lnTo>
                  <a:pt x="269085" y="77439"/>
                </a:lnTo>
                <a:close/>
              </a:path>
              <a:path w="280035" h="276225">
                <a:moveTo>
                  <a:pt x="205991" y="77439"/>
                </a:moveTo>
                <a:lnTo>
                  <a:pt x="171456" y="77439"/>
                </a:lnTo>
                <a:lnTo>
                  <a:pt x="168927" y="85376"/>
                </a:lnTo>
                <a:lnTo>
                  <a:pt x="166098" y="92585"/>
                </a:lnTo>
                <a:lnTo>
                  <a:pt x="162973" y="99054"/>
                </a:lnTo>
                <a:lnTo>
                  <a:pt x="159555" y="104769"/>
                </a:lnTo>
                <a:lnTo>
                  <a:pt x="195256" y="104769"/>
                </a:lnTo>
                <a:lnTo>
                  <a:pt x="198161" y="99054"/>
                </a:lnTo>
                <a:lnTo>
                  <a:pt x="200915" y="92585"/>
                </a:lnTo>
                <a:lnTo>
                  <a:pt x="203523" y="85376"/>
                </a:lnTo>
                <a:lnTo>
                  <a:pt x="205991" y="77439"/>
                </a:lnTo>
                <a:close/>
              </a:path>
              <a:path w="280035" h="276225">
                <a:moveTo>
                  <a:pt x="85726" y="46460"/>
                </a:moveTo>
                <a:lnTo>
                  <a:pt x="3589" y="46460"/>
                </a:lnTo>
                <a:lnTo>
                  <a:pt x="3589" y="70358"/>
                </a:lnTo>
                <a:lnTo>
                  <a:pt x="85726" y="70358"/>
                </a:lnTo>
                <a:lnTo>
                  <a:pt x="85726" y="46460"/>
                </a:lnTo>
                <a:close/>
              </a:path>
              <a:path w="280035" h="276225">
                <a:moveTo>
                  <a:pt x="172651" y="0"/>
                </a:moveTo>
                <a:lnTo>
                  <a:pt x="138113" y="0"/>
                </a:lnTo>
                <a:lnTo>
                  <a:pt x="129711" y="15635"/>
                </a:lnTo>
                <a:lnTo>
                  <a:pt x="118771" y="29203"/>
                </a:lnTo>
                <a:lnTo>
                  <a:pt x="105303" y="40675"/>
                </a:lnTo>
                <a:lnTo>
                  <a:pt x="89315" y="50021"/>
                </a:lnTo>
                <a:lnTo>
                  <a:pt x="89315" y="70358"/>
                </a:lnTo>
                <a:lnTo>
                  <a:pt x="91677" y="68709"/>
                </a:lnTo>
                <a:lnTo>
                  <a:pt x="94460" y="67931"/>
                </a:lnTo>
                <a:lnTo>
                  <a:pt x="269085" y="67931"/>
                </a:lnTo>
                <a:lnTo>
                  <a:pt x="269085" y="56000"/>
                </a:lnTo>
                <a:lnTo>
                  <a:pt x="123821" y="56000"/>
                </a:lnTo>
                <a:lnTo>
                  <a:pt x="131261" y="52152"/>
                </a:lnTo>
                <a:lnTo>
                  <a:pt x="138107" y="47697"/>
                </a:lnTo>
                <a:lnTo>
                  <a:pt x="144358" y="42632"/>
                </a:lnTo>
                <a:lnTo>
                  <a:pt x="150014" y="36953"/>
                </a:lnTo>
                <a:lnTo>
                  <a:pt x="239302" y="36953"/>
                </a:lnTo>
                <a:lnTo>
                  <a:pt x="239302" y="15482"/>
                </a:lnTo>
                <a:lnTo>
                  <a:pt x="165506" y="15482"/>
                </a:lnTo>
                <a:lnTo>
                  <a:pt x="167867" y="10792"/>
                </a:lnTo>
                <a:lnTo>
                  <a:pt x="170257" y="5590"/>
                </a:lnTo>
                <a:lnTo>
                  <a:pt x="172651" y="0"/>
                </a:lnTo>
                <a:close/>
              </a:path>
              <a:path w="280035" h="276225">
                <a:moveTo>
                  <a:pt x="239302" y="36953"/>
                </a:moveTo>
                <a:lnTo>
                  <a:pt x="201207" y="36953"/>
                </a:lnTo>
                <a:lnTo>
                  <a:pt x="197228" y="44070"/>
                </a:lnTo>
                <a:lnTo>
                  <a:pt x="191698" y="50406"/>
                </a:lnTo>
                <a:lnTo>
                  <a:pt x="184553" y="56000"/>
                </a:lnTo>
                <a:lnTo>
                  <a:pt x="222644" y="56000"/>
                </a:lnTo>
                <a:lnTo>
                  <a:pt x="227401" y="51273"/>
                </a:lnTo>
                <a:lnTo>
                  <a:pt x="231378" y="46850"/>
                </a:lnTo>
                <a:lnTo>
                  <a:pt x="234546" y="42908"/>
                </a:lnTo>
                <a:lnTo>
                  <a:pt x="236131" y="40514"/>
                </a:lnTo>
                <a:lnTo>
                  <a:pt x="237718" y="38599"/>
                </a:lnTo>
                <a:lnTo>
                  <a:pt x="239302" y="36953"/>
                </a:lnTo>
                <a:close/>
              </a:path>
              <a:path w="280035" h="276225">
                <a:moveTo>
                  <a:pt x="61926" y="1248"/>
                </a:moveTo>
                <a:lnTo>
                  <a:pt x="28583" y="1248"/>
                </a:lnTo>
                <a:lnTo>
                  <a:pt x="28583" y="46460"/>
                </a:lnTo>
                <a:lnTo>
                  <a:pt x="61926" y="46460"/>
                </a:lnTo>
                <a:lnTo>
                  <a:pt x="61926" y="1248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bk object 111"/>
          <p:cNvSpPr/>
          <p:nvPr/>
        </p:nvSpPr>
        <p:spPr>
          <a:xfrm>
            <a:off x="3477117" y="3072603"/>
            <a:ext cx="277495" cy="274320"/>
          </a:xfrm>
          <a:custGeom>
            <a:avLst/>
            <a:gdLst/>
            <a:ahLst/>
            <a:cxnLst/>
            <a:rect l="l" t="t" r="r" b="b"/>
            <a:pathLst>
              <a:path w="277495" h="274320">
                <a:moveTo>
                  <a:pt x="235746" y="60727"/>
                </a:moveTo>
                <a:lnTo>
                  <a:pt x="201207" y="60727"/>
                </a:lnTo>
                <a:lnTo>
                  <a:pt x="210280" y="83655"/>
                </a:lnTo>
                <a:lnTo>
                  <a:pt x="225608" y="101218"/>
                </a:lnTo>
                <a:lnTo>
                  <a:pt x="247193" y="113427"/>
                </a:lnTo>
                <a:lnTo>
                  <a:pt x="275036" y="120290"/>
                </a:lnTo>
                <a:lnTo>
                  <a:pt x="275036" y="101217"/>
                </a:lnTo>
                <a:lnTo>
                  <a:pt x="260959" y="94251"/>
                </a:lnTo>
                <a:lnTo>
                  <a:pt x="249718" y="85166"/>
                </a:lnTo>
                <a:lnTo>
                  <a:pt x="241313" y="73984"/>
                </a:lnTo>
                <a:lnTo>
                  <a:pt x="235746" y="60727"/>
                </a:lnTo>
                <a:close/>
              </a:path>
              <a:path w="277495" h="274320">
                <a:moveTo>
                  <a:pt x="273841" y="25022"/>
                </a:moveTo>
                <a:lnTo>
                  <a:pt x="110695" y="25022"/>
                </a:lnTo>
                <a:lnTo>
                  <a:pt x="110695" y="48883"/>
                </a:lnTo>
                <a:lnTo>
                  <a:pt x="273841" y="48883"/>
                </a:lnTo>
                <a:lnTo>
                  <a:pt x="273841" y="25022"/>
                </a:lnTo>
                <a:close/>
              </a:path>
              <a:path w="277495" h="274320">
                <a:moveTo>
                  <a:pt x="211913" y="0"/>
                </a:moveTo>
                <a:lnTo>
                  <a:pt x="171457" y="0"/>
                </a:lnTo>
                <a:lnTo>
                  <a:pt x="171457" y="25022"/>
                </a:lnTo>
                <a:lnTo>
                  <a:pt x="211913" y="25022"/>
                </a:lnTo>
                <a:lnTo>
                  <a:pt x="211913" y="0"/>
                </a:lnTo>
                <a:close/>
              </a:path>
              <a:path w="277495" h="274320">
                <a:moveTo>
                  <a:pt x="183358" y="60727"/>
                </a:moveTo>
                <a:lnTo>
                  <a:pt x="148819" y="60727"/>
                </a:lnTo>
                <a:lnTo>
                  <a:pt x="143599" y="73532"/>
                </a:lnTo>
                <a:lnTo>
                  <a:pt x="135074" y="84579"/>
                </a:lnTo>
                <a:lnTo>
                  <a:pt x="123359" y="93776"/>
                </a:lnTo>
                <a:lnTo>
                  <a:pt x="108334" y="101217"/>
                </a:lnTo>
                <a:lnTo>
                  <a:pt x="108334" y="120290"/>
                </a:lnTo>
                <a:lnTo>
                  <a:pt x="135795" y="114353"/>
                </a:lnTo>
                <a:lnTo>
                  <a:pt x="157451" y="102452"/>
                </a:lnTo>
                <a:lnTo>
                  <a:pt x="173317" y="84548"/>
                </a:lnTo>
                <a:lnTo>
                  <a:pt x="183358" y="60727"/>
                </a:lnTo>
                <a:close/>
              </a:path>
              <a:path w="277495" h="274320">
                <a:moveTo>
                  <a:pt x="159527" y="123818"/>
                </a:moveTo>
                <a:lnTo>
                  <a:pt x="123825" y="123818"/>
                </a:lnTo>
                <a:lnTo>
                  <a:pt x="133344" y="149836"/>
                </a:lnTo>
                <a:lnTo>
                  <a:pt x="144056" y="173001"/>
                </a:lnTo>
                <a:lnTo>
                  <a:pt x="155963" y="193330"/>
                </a:lnTo>
                <a:lnTo>
                  <a:pt x="169066" y="210837"/>
                </a:lnTo>
                <a:lnTo>
                  <a:pt x="155223" y="222569"/>
                </a:lnTo>
                <a:lnTo>
                  <a:pt x="139891" y="232830"/>
                </a:lnTo>
                <a:lnTo>
                  <a:pt x="123075" y="241619"/>
                </a:lnTo>
                <a:lnTo>
                  <a:pt x="104777" y="248932"/>
                </a:lnTo>
                <a:lnTo>
                  <a:pt x="104777" y="272670"/>
                </a:lnTo>
                <a:lnTo>
                  <a:pt x="130733" y="262995"/>
                </a:lnTo>
                <a:lnTo>
                  <a:pt x="153875" y="253027"/>
                </a:lnTo>
                <a:lnTo>
                  <a:pt x="174191" y="242751"/>
                </a:lnTo>
                <a:lnTo>
                  <a:pt x="191670" y="232153"/>
                </a:lnTo>
                <a:lnTo>
                  <a:pt x="240725" y="232153"/>
                </a:lnTo>
                <a:lnTo>
                  <a:pt x="227174" y="223645"/>
                </a:lnTo>
                <a:lnTo>
                  <a:pt x="211913" y="211971"/>
                </a:lnTo>
                <a:lnTo>
                  <a:pt x="225017" y="195299"/>
                </a:lnTo>
                <a:lnTo>
                  <a:pt x="229930" y="186940"/>
                </a:lnTo>
                <a:lnTo>
                  <a:pt x="190505" y="186940"/>
                </a:lnTo>
                <a:lnTo>
                  <a:pt x="181859" y="173640"/>
                </a:lnTo>
                <a:lnTo>
                  <a:pt x="173816" y="158678"/>
                </a:lnTo>
                <a:lnTo>
                  <a:pt x="166372" y="142067"/>
                </a:lnTo>
                <a:lnTo>
                  <a:pt x="159527" y="123818"/>
                </a:lnTo>
                <a:close/>
              </a:path>
              <a:path w="277495" h="274320">
                <a:moveTo>
                  <a:pt x="240725" y="232153"/>
                </a:moveTo>
                <a:lnTo>
                  <a:pt x="191670" y="232153"/>
                </a:lnTo>
                <a:lnTo>
                  <a:pt x="209089" y="242751"/>
                </a:lnTo>
                <a:lnTo>
                  <a:pt x="229185" y="253027"/>
                </a:lnTo>
                <a:lnTo>
                  <a:pt x="251955" y="262995"/>
                </a:lnTo>
                <a:lnTo>
                  <a:pt x="277397" y="272670"/>
                </a:lnTo>
                <a:lnTo>
                  <a:pt x="277397" y="248932"/>
                </a:lnTo>
                <a:lnTo>
                  <a:pt x="259917" y="242118"/>
                </a:lnTo>
                <a:lnTo>
                  <a:pt x="243176" y="233692"/>
                </a:lnTo>
                <a:lnTo>
                  <a:pt x="240725" y="232153"/>
                </a:lnTo>
                <a:close/>
              </a:path>
              <a:path w="277495" h="274320">
                <a:moveTo>
                  <a:pt x="257183" y="123818"/>
                </a:moveTo>
                <a:lnTo>
                  <a:pt x="221453" y="123818"/>
                </a:lnTo>
                <a:lnTo>
                  <a:pt x="215044" y="142067"/>
                </a:lnTo>
                <a:lnTo>
                  <a:pt x="207750" y="158678"/>
                </a:lnTo>
                <a:lnTo>
                  <a:pt x="199570" y="173640"/>
                </a:lnTo>
                <a:lnTo>
                  <a:pt x="190505" y="186940"/>
                </a:lnTo>
                <a:lnTo>
                  <a:pt x="229930" y="186940"/>
                </a:lnTo>
                <a:lnTo>
                  <a:pt x="236926" y="175037"/>
                </a:lnTo>
                <a:lnTo>
                  <a:pt x="247646" y="151204"/>
                </a:lnTo>
                <a:lnTo>
                  <a:pt x="257183" y="123818"/>
                </a:lnTo>
                <a:close/>
              </a:path>
              <a:path w="277495" h="274320">
                <a:moveTo>
                  <a:pt x="101188" y="9540"/>
                </a:moveTo>
                <a:lnTo>
                  <a:pt x="14263" y="9540"/>
                </a:lnTo>
                <a:lnTo>
                  <a:pt x="14263" y="177436"/>
                </a:lnTo>
                <a:lnTo>
                  <a:pt x="13823" y="200533"/>
                </a:lnTo>
                <a:lnTo>
                  <a:pt x="11293" y="219732"/>
                </a:lnTo>
                <a:lnTo>
                  <a:pt x="6682" y="235051"/>
                </a:lnTo>
                <a:lnTo>
                  <a:pt x="0" y="246505"/>
                </a:lnTo>
                <a:lnTo>
                  <a:pt x="0" y="273804"/>
                </a:lnTo>
                <a:lnTo>
                  <a:pt x="20234" y="256645"/>
                </a:lnTo>
                <a:lnTo>
                  <a:pt x="34517" y="234861"/>
                </a:lnTo>
                <a:lnTo>
                  <a:pt x="42852" y="208456"/>
                </a:lnTo>
                <a:lnTo>
                  <a:pt x="45241" y="177436"/>
                </a:lnTo>
                <a:lnTo>
                  <a:pt x="101188" y="177436"/>
                </a:lnTo>
                <a:lnTo>
                  <a:pt x="101188" y="154828"/>
                </a:lnTo>
                <a:lnTo>
                  <a:pt x="45241" y="154828"/>
                </a:lnTo>
                <a:lnTo>
                  <a:pt x="45241" y="103637"/>
                </a:lnTo>
                <a:lnTo>
                  <a:pt x="101188" y="103637"/>
                </a:lnTo>
                <a:lnTo>
                  <a:pt x="101188" y="82170"/>
                </a:lnTo>
                <a:lnTo>
                  <a:pt x="45241" y="82170"/>
                </a:lnTo>
                <a:lnTo>
                  <a:pt x="45241" y="33425"/>
                </a:lnTo>
                <a:lnTo>
                  <a:pt x="101188" y="33425"/>
                </a:lnTo>
                <a:lnTo>
                  <a:pt x="101188" y="9540"/>
                </a:lnTo>
                <a:close/>
              </a:path>
              <a:path w="277495" h="274320">
                <a:moveTo>
                  <a:pt x="59504" y="245253"/>
                </a:moveTo>
                <a:lnTo>
                  <a:pt x="51192" y="245253"/>
                </a:lnTo>
                <a:lnTo>
                  <a:pt x="51192" y="269114"/>
                </a:lnTo>
                <a:lnTo>
                  <a:pt x="66682" y="269114"/>
                </a:lnTo>
                <a:lnTo>
                  <a:pt x="82224" y="267968"/>
                </a:lnTo>
                <a:lnTo>
                  <a:pt x="93151" y="262238"/>
                </a:lnTo>
                <a:lnTo>
                  <a:pt x="99471" y="251917"/>
                </a:lnTo>
                <a:lnTo>
                  <a:pt x="100135" y="246150"/>
                </a:lnTo>
                <a:lnTo>
                  <a:pt x="68266" y="246150"/>
                </a:lnTo>
                <a:lnTo>
                  <a:pt x="59504" y="245253"/>
                </a:lnTo>
                <a:close/>
              </a:path>
              <a:path w="277495" h="274320">
                <a:moveTo>
                  <a:pt x="101188" y="177436"/>
                </a:moveTo>
                <a:lnTo>
                  <a:pt x="71434" y="177436"/>
                </a:lnTo>
                <a:lnTo>
                  <a:pt x="71481" y="235051"/>
                </a:lnTo>
                <a:lnTo>
                  <a:pt x="72212" y="242589"/>
                </a:lnTo>
                <a:lnTo>
                  <a:pt x="68266" y="246150"/>
                </a:lnTo>
                <a:lnTo>
                  <a:pt x="100135" y="246150"/>
                </a:lnTo>
                <a:lnTo>
                  <a:pt x="101188" y="236998"/>
                </a:lnTo>
                <a:lnTo>
                  <a:pt x="101188" y="177436"/>
                </a:lnTo>
                <a:close/>
              </a:path>
              <a:path w="277495" h="274320">
                <a:moveTo>
                  <a:pt x="101188" y="103637"/>
                </a:moveTo>
                <a:lnTo>
                  <a:pt x="71434" y="103637"/>
                </a:lnTo>
                <a:lnTo>
                  <a:pt x="71434" y="154828"/>
                </a:lnTo>
                <a:lnTo>
                  <a:pt x="101188" y="154828"/>
                </a:lnTo>
                <a:lnTo>
                  <a:pt x="101188" y="103637"/>
                </a:lnTo>
                <a:close/>
              </a:path>
              <a:path w="277495" h="274320">
                <a:moveTo>
                  <a:pt x="101188" y="33425"/>
                </a:moveTo>
                <a:lnTo>
                  <a:pt x="71434" y="33425"/>
                </a:lnTo>
                <a:lnTo>
                  <a:pt x="71434" y="82170"/>
                </a:lnTo>
                <a:lnTo>
                  <a:pt x="101188" y="82170"/>
                </a:lnTo>
                <a:lnTo>
                  <a:pt x="101188" y="33425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bk object 112"/>
          <p:cNvSpPr/>
          <p:nvPr/>
        </p:nvSpPr>
        <p:spPr>
          <a:xfrm>
            <a:off x="3779513" y="3072603"/>
            <a:ext cx="278765" cy="274320"/>
          </a:xfrm>
          <a:custGeom>
            <a:avLst/>
            <a:gdLst/>
            <a:ahLst/>
            <a:cxnLst/>
            <a:rect l="l" t="t" r="r" b="b"/>
            <a:pathLst>
              <a:path w="278764" h="274320">
                <a:moveTo>
                  <a:pt x="80975" y="146458"/>
                </a:moveTo>
                <a:lnTo>
                  <a:pt x="45270" y="146458"/>
                </a:lnTo>
                <a:lnTo>
                  <a:pt x="45270" y="273804"/>
                </a:lnTo>
                <a:lnTo>
                  <a:pt x="80975" y="273804"/>
                </a:lnTo>
                <a:lnTo>
                  <a:pt x="80975" y="146458"/>
                </a:lnTo>
                <a:close/>
              </a:path>
              <a:path w="278764" h="274320">
                <a:moveTo>
                  <a:pt x="248842" y="63119"/>
                </a:moveTo>
                <a:lnTo>
                  <a:pt x="211942" y="63119"/>
                </a:lnTo>
                <a:lnTo>
                  <a:pt x="212035" y="232153"/>
                </a:lnTo>
                <a:lnTo>
                  <a:pt x="212721" y="240555"/>
                </a:lnTo>
                <a:lnTo>
                  <a:pt x="207187" y="245253"/>
                </a:lnTo>
                <a:lnTo>
                  <a:pt x="177408" y="245253"/>
                </a:lnTo>
                <a:lnTo>
                  <a:pt x="177408" y="270276"/>
                </a:lnTo>
                <a:lnTo>
                  <a:pt x="210747" y="270276"/>
                </a:lnTo>
                <a:lnTo>
                  <a:pt x="227422" y="267894"/>
                </a:lnTo>
                <a:lnTo>
                  <a:pt x="239326" y="260747"/>
                </a:lnTo>
                <a:lnTo>
                  <a:pt x="246464" y="248833"/>
                </a:lnTo>
                <a:lnTo>
                  <a:pt x="248842" y="232153"/>
                </a:lnTo>
                <a:lnTo>
                  <a:pt x="248842" y="63119"/>
                </a:lnTo>
                <a:close/>
              </a:path>
              <a:path w="278764" h="274320">
                <a:moveTo>
                  <a:pt x="248842" y="61984"/>
                </a:moveTo>
                <a:lnTo>
                  <a:pt x="177408" y="61984"/>
                </a:lnTo>
                <a:lnTo>
                  <a:pt x="169227" y="104088"/>
                </a:lnTo>
                <a:lnTo>
                  <a:pt x="156575" y="143525"/>
                </a:lnTo>
                <a:lnTo>
                  <a:pt x="139456" y="180292"/>
                </a:lnTo>
                <a:lnTo>
                  <a:pt x="117871" y="214389"/>
                </a:lnTo>
                <a:lnTo>
                  <a:pt x="117871" y="244111"/>
                </a:lnTo>
                <a:lnTo>
                  <a:pt x="152778" y="206007"/>
                </a:lnTo>
                <a:lnTo>
                  <a:pt x="180089" y="163138"/>
                </a:lnTo>
                <a:lnTo>
                  <a:pt x="199808" y="115507"/>
                </a:lnTo>
                <a:lnTo>
                  <a:pt x="211942" y="63119"/>
                </a:lnTo>
                <a:lnTo>
                  <a:pt x="248842" y="63119"/>
                </a:lnTo>
                <a:lnTo>
                  <a:pt x="248842" y="61984"/>
                </a:lnTo>
                <a:close/>
              </a:path>
              <a:path w="278764" h="274320">
                <a:moveTo>
                  <a:pt x="80975" y="61984"/>
                </a:moveTo>
                <a:lnTo>
                  <a:pt x="44075" y="61984"/>
                </a:lnTo>
                <a:lnTo>
                  <a:pt x="35955" y="94159"/>
                </a:lnTo>
                <a:lnTo>
                  <a:pt x="25905" y="125321"/>
                </a:lnTo>
                <a:lnTo>
                  <a:pt x="13921" y="155457"/>
                </a:lnTo>
                <a:lnTo>
                  <a:pt x="0" y="184553"/>
                </a:lnTo>
                <a:lnTo>
                  <a:pt x="0" y="219088"/>
                </a:lnTo>
                <a:lnTo>
                  <a:pt x="12654" y="202482"/>
                </a:lnTo>
                <a:lnTo>
                  <a:pt x="24418" y="184856"/>
                </a:lnTo>
                <a:lnTo>
                  <a:pt x="35291" y="166188"/>
                </a:lnTo>
                <a:lnTo>
                  <a:pt x="45270" y="146458"/>
                </a:lnTo>
                <a:lnTo>
                  <a:pt x="80975" y="146458"/>
                </a:lnTo>
                <a:lnTo>
                  <a:pt x="80975" y="129801"/>
                </a:lnTo>
                <a:lnTo>
                  <a:pt x="107341" y="129801"/>
                </a:lnTo>
                <a:lnTo>
                  <a:pt x="105980" y="127380"/>
                </a:lnTo>
                <a:lnTo>
                  <a:pt x="96451" y="106933"/>
                </a:lnTo>
                <a:lnTo>
                  <a:pt x="88117" y="85130"/>
                </a:lnTo>
                <a:lnTo>
                  <a:pt x="80975" y="61984"/>
                </a:lnTo>
                <a:close/>
              </a:path>
              <a:path w="278764" h="274320">
                <a:moveTo>
                  <a:pt x="107341" y="129801"/>
                </a:moveTo>
                <a:lnTo>
                  <a:pt x="80975" y="129801"/>
                </a:lnTo>
                <a:lnTo>
                  <a:pt x="89008" y="143139"/>
                </a:lnTo>
                <a:lnTo>
                  <a:pt x="97640" y="155710"/>
                </a:lnTo>
                <a:lnTo>
                  <a:pt x="106871" y="167519"/>
                </a:lnTo>
                <a:lnTo>
                  <a:pt x="116705" y="178574"/>
                </a:lnTo>
                <a:lnTo>
                  <a:pt x="116705" y="146458"/>
                </a:lnTo>
                <a:lnTo>
                  <a:pt x="107341" y="129801"/>
                </a:lnTo>
                <a:close/>
              </a:path>
              <a:path w="278764" h="274320">
                <a:moveTo>
                  <a:pt x="117871" y="36953"/>
                </a:moveTo>
                <a:lnTo>
                  <a:pt x="5980" y="36953"/>
                </a:lnTo>
                <a:lnTo>
                  <a:pt x="5980" y="61984"/>
                </a:lnTo>
                <a:lnTo>
                  <a:pt x="117871" y="61984"/>
                </a:lnTo>
                <a:lnTo>
                  <a:pt x="117871" y="36953"/>
                </a:lnTo>
                <a:close/>
              </a:path>
              <a:path w="278764" h="274320">
                <a:moveTo>
                  <a:pt x="278622" y="36953"/>
                </a:moveTo>
                <a:lnTo>
                  <a:pt x="129801" y="36953"/>
                </a:lnTo>
                <a:lnTo>
                  <a:pt x="129801" y="61984"/>
                </a:lnTo>
                <a:lnTo>
                  <a:pt x="278622" y="61984"/>
                </a:lnTo>
                <a:lnTo>
                  <a:pt x="278622" y="36953"/>
                </a:lnTo>
                <a:close/>
              </a:path>
              <a:path w="278764" h="274320">
                <a:moveTo>
                  <a:pt x="80975" y="0"/>
                </a:moveTo>
                <a:lnTo>
                  <a:pt x="45270" y="0"/>
                </a:lnTo>
                <a:lnTo>
                  <a:pt x="45270" y="36953"/>
                </a:lnTo>
                <a:lnTo>
                  <a:pt x="80975" y="36953"/>
                </a:lnTo>
                <a:lnTo>
                  <a:pt x="80975" y="0"/>
                </a:lnTo>
                <a:close/>
              </a:path>
              <a:path w="278764" h="274320">
                <a:moveTo>
                  <a:pt x="248842" y="0"/>
                </a:moveTo>
                <a:lnTo>
                  <a:pt x="211942" y="0"/>
                </a:lnTo>
                <a:lnTo>
                  <a:pt x="211942" y="36953"/>
                </a:lnTo>
                <a:lnTo>
                  <a:pt x="248842" y="36953"/>
                </a:lnTo>
                <a:lnTo>
                  <a:pt x="248842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bk object 113"/>
          <p:cNvSpPr/>
          <p:nvPr/>
        </p:nvSpPr>
        <p:spPr>
          <a:xfrm>
            <a:off x="4086694" y="3071462"/>
            <a:ext cx="277495" cy="274955"/>
          </a:xfrm>
          <a:custGeom>
            <a:avLst/>
            <a:gdLst/>
            <a:ahLst/>
            <a:cxnLst/>
            <a:rect l="l" t="t" r="r" b="b"/>
            <a:pathLst>
              <a:path w="277495" h="274954">
                <a:moveTo>
                  <a:pt x="244087" y="202439"/>
                </a:moveTo>
                <a:lnTo>
                  <a:pt x="208382" y="202439"/>
                </a:lnTo>
                <a:lnTo>
                  <a:pt x="208382" y="274946"/>
                </a:lnTo>
                <a:lnTo>
                  <a:pt x="244087" y="274946"/>
                </a:lnTo>
                <a:lnTo>
                  <a:pt x="244087" y="202439"/>
                </a:lnTo>
                <a:close/>
              </a:path>
              <a:path w="277495" h="274954">
                <a:moveTo>
                  <a:pt x="277426" y="177436"/>
                </a:moveTo>
                <a:lnTo>
                  <a:pt x="125017" y="177436"/>
                </a:lnTo>
                <a:lnTo>
                  <a:pt x="125017" y="202439"/>
                </a:lnTo>
                <a:lnTo>
                  <a:pt x="277426" y="202439"/>
                </a:lnTo>
                <a:lnTo>
                  <a:pt x="277426" y="177436"/>
                </a:lnTo>
                <a:close/>
              </a:path>
              <a:path w="277495" h="274954">
                <a:moveTo>
                  <a:pt x="244087" y="0"/>
                </a:moveTo>
                <a:lnTo>
                  <a:pt x="208382" y="0"/>
                </a:lnTo>
                <a:lnTo>
                  <a:pt x="208382" y="177436"/>
                </a:lnTo>
                <a:lnTo>
                  <a:pt x="244087" y="177436"/>
                </a:lnTo>
                <a:lnTo>
                  <a:pt x="244087" y="0"/>
                </a:lnTo>
                <a:close/>
              </a:path>
              <a:path w="277495" h="274954">
                <a:moveTo>
                  <a:pt x="130996" y="95266"/>
                </a:moveTo>
                <a:lnTo>
                  <a:pt x="130996" y="122568"/>
                </a:lnTo>
                <a:lnTo>
                  <a:pt x="146981" y="126068"/>
                </a:lnTo>
                <a:lnTo>
                  <a:pt x="162824" y="131806"/>
                </a:lnTo>
                <a:lnTo>
                  <a:pt x="178526" y="139781"/>
                </a:lnTo>
                <a:lnTo>
                  <a:pt x="194090" y="149990"/>
                </a:lnTo>
                <a:lnTo>
                  <a:pt x="194090" y="114315"/>
                </a:lnTo>
                <a:lnTo>
                  <a:pt x="179871" y="107337"/>
                </a:lnTo>
                <a:lnTo>
                  <a:pt x="164618" y="101832"/>
                </a:lnTo>
                <a:lnTo>
                  <a:pt x="148327" y="97806"/>
                </a:lnTo>
                <a:lnTo>
                  <a:pt x="130996" y="95266"/>
                </a:lnTo>
                <a:close/>
              </a:path>
              <a:path w="277495" h="274954">
                <a:moveTo>
                  <a:pt x="139308" y="23774"/>
                </a:moveTo>
                <a:lnTo>
                  <a:pt x="139308" y="51196"/>
                </a:lnTo>
                <a:lnTo>
                  <a:pt x="155905" y="55328"/>
                </a:lnTo>
                <a:lnTo>
                  <a:pt x="171159" y="60675"/>
                </a:lnTo>
                <a:lnTo>
                  <a:pt x="185072" y="67217"/>
                </a:lnTo>
                <a:lnTo>
                  <a:pt x="197647" y="74933"/>
                </a:lnTo>
                <a:lnTo>
                  <a:pt x="197647" y="40521"/>
                </a:lnTo>
                <a:lnTo>
                  <a:pt x="184631" y="34110"/>
                </a:lnTo>
                <a:lnTo>
                  <a:pt x="170565" y="29186"/>
                </a:lnTo>
                <a:lnTo>
                  <a:pt x="155456" y="25743"/>
                </a:lnTo>
                <a:lnTo>
                  <a:pt x="139308" y="23774"/>
                </a:lnTo>
                <a:close/>
              </a:path>
              <a:path w="277495" h="274954">
                <a:moveTo>
                  <a:pt x="80971" y="176151"/>
                </a:moveTo>
                <a:lnTo>
                  <a:pt x="45241" y="176151"/>
                </a:lnTo>
                <a:lnTo>
                  <a:pt x="45241" y="274946"/>
                </a:lnTo>
                <a:lnTo>
                  <a:pt x="80971" y="274946"/>
                </a:lnTo>
                <a:lnTo>
                  <a:pt x="80971" y="176151"/>
                </a:lnTo>
                <a:close/>
              </a:path>
              <a:path w="277495" h="274954">
                <a:moveTo>
                  <a:pt x="82170" y="113029"/>
                </a:moveTo>
                <a:lnTo>
                  <a:pt x="41680" y="113029"/>
                </a:lnTo>
                <a:lnTo>
                  <a:pt x="33271" y="139063"/>
                </a:lnTo>
                <a:lnTo>
                  <a:pt x="23519" y="163423"/>
                </a:lnTo>
                <a:lnTo>
                  <a:pt x="12428" y="186111"/>
                </a:lnTo>
                <a:lnTo>
                  <a:pt x="0" y="207129"/>
                </a:lnTo>
                <a:lnTo>
                  <a:pt x="0" y="240563"/>
                </a:lnTo>
                <a:lnTo>
                  <a:pt x="15780" y="221756"/>
                </a:lnTo>
                <a:lnTo>
                  <a:pt x="28584" y="204781"/>
                </a:lnTo>
                <a:lnTo>
                  <a:pt x="38407" y="189594"/>
                </a:lnTo>
                <a:lnTo>
                  <a:pt x="45241" y="176151"/>
                </a:lnTo>
                <a:lnTo>
                  <a:pt x="80971" y="176151"/>
                </a:lnTo>
                <a:lnTo>
                  <a:pt x="80971" y="166648"/>
                </a:lnTo>
                <a:lnTo>
                  <a:pt x="110176" y="166648"/>
                </a:lnTo>
                <a:lnTo>
                  <a:pt x="107389" y="162908"/>
                </a:lnTo>
                <a:lnTo>
                  <a:pt x="97344" y="146758"/>
                </a:lnTo>
                <a:lnTo>
                  <a:pt x="88936" y="130132"/>
                </a:lnTo>
                <a:lnTo>
                  <a:pt x="82170" y="113029"/>
                </a:lnTo>
                <a:close/>
              </a:path>
              <a:path w="277495" h="274954">
                <a:moveTo>
                  <a:pt x="110176" y="166648"/>
                </a:moveTo>
                <a:lnTo>
                  <a:pt x="80971" y="166648"/>
                </a:lnTo>
                <a:lnTo>
                  <a:pt x="88715" y="177971"/>
                </a:lnTo>
                <a:lnTo>
                  <a:pt x="97642" y="189300"/>
                </a:lnTo>
                <a:lnTo>
                  <a:pt x="107757" y="200635"/>
                </a:lnTo>
                <a:lnTo>
                  <a:pt x="119066" y="211979"/>
                </a:lnTo>
                <a:lnTo>
                  <a:pt x="119066" y="178578"/>
                </a:lnTo>
                <a:lnTo>
                  <a:pt x="110176" y="166648"/>
                </a:lnTo>
                <a:close/>
              </a:path>
              <a:path w="277495" h="274954">
                <a:moveTo>
                  <a:pt x="122655" y="89291"/>
                </a:moveTo>
                <a:lnTo>
                  <a:pt x="1195" y="89291"/>
                </a:lnTo>
                <a:lnTo>
                  <a:pt x="1195" y="113029"/>
                </a:lnTo>
                <a:lnTo>
                  <a:pt x="122655" y="113029"/>
                </a:lnTo>
                <a:lnTo>
                  <a:pt x="122655" y="89291"/>
                </a:lnTo>
                <a:close/>
              </a:path>
              <a:path w="277495" h="274954">
                <a:moveTo>
                  <a:pt x="80971" y="0"/>
                </a:moveTo>
                <a:lnTo>
                  <a:pt x="45241" y="0"/>
                </a:lnTo>
                <a:lnTo>
                  <a:pt x="45241" y="89291"/>
                </a:lnTo>
                <a:lnTo>
                  <a:pt x="80971" y="89291"/>
                </a:lnTo>
                <a:lnTo>
                  <a:pt x="80971" y="0"/>
                </a:lnTo>
                <a:close/>
              </a:path>
              <a:path w="277495" h="274954">
                <a:moveTo>
                  <a:pt x="28583" y="19047"/>
                </a:moveTo>
                <a:lnTo>
                  <a:pt x="3585" y="19047"/>
                </a:lnTo>
                <a:lnTo>
                  <a:pt x="5219" y="37410"/>
                </a:lnTo>
                <a:lnTo>
                  <a:pt x="7743" y="53250"/>
                </a:lnTo>
                <a:lnTo>
                  <a:pt x="11164" y="66567"/>
                </a:lnTo>
                <a:lnTo>
                  <a:pt x="15487" y="77360"/>
                </a:lnTo>
                <a:lnTo>
                  <a:pt x="39289" y="77360"/>
                </a:lnTo>
                <a:lnTo>
                  <a:pt x="35947" y="65273"/>
                </a:lnTo>
                <a:lnTo>
                  <a:pt x="33051" y="51502"/>
                </a:lnTo>
                <a:lnTo>
                  <a:pt x="30598" y="36082"/>
                </a:lnTo>
                <a:lnTo>
                  <a:pt x="28583" y="19047"/>
                </a:lnTo>
                <a:close/>
              </a:path>
              <a:path w="277495" h="274954">
                <a:moveTo>
                  <a:pt x="121460" y="20189"/>
                </a:moveTo>
                <a:lnTo>
                  <a:pt x="95266" y="20189"/>
                </a:lnTo>
                <a:lnTo>
                  <a:pt x="94142" y="34052"/>
                </a:lnTo>
                <a:lnTo>
                  <a:pt x="91983" y="48200"/>
                </a:lnTo>
                <a:lnTo>
                  <a:pt x="88781" y="62635"/>
                </a:lnTo>
                <a:lnTo>
                  <a:pt x="84531" y="77360"/>
                </a:lnTo>
                <a:lnTo>
                  <a:pt x="108364" y="77360"/>
                </a:lnTo>
                <a:lnTo>
                  <a:pt x="113220" y="65273"/>
                </a:lnTo>
                <a:lnTo>
                  <a:pt x="116985" y="51822"/>
                </a:lnTo>
                <a:lnTo>
                  <a:pt x="119736" y="36764"/>
                </a:lnTo>
                <a:lnTo>
                  <a:pt x="121460" y="2018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bk object 114"/>
          <p:cNvSpPr/>
          <p:nvPr/>
        </p:nvSpPr>
        <p:spPr>
          <a:xfrm>
            <a:off x="1041091" y="3488026"/>
            <a:ext cx="273050" cy="274320"/>
          </a:xfrm>
          <a:custGeom>
            <a:avLst/>
            <a:gdLst/>
            <a:ahLst/>
            <a:cxnLst/>
            <a:rect l="l" t="t" r="r" b="b"/>
            <a:pathLst>
              <a:path w="273050" h="274320">
                <a:moveTo>
                  <a:pt x="245282" y="141616"/>
                </a:moveTo>
                <a:lnTo>
                  <a:pt x="47635" y="141616"/>
                </a:lnTo>
                <a:lnTo>
                  <a:pt x="47635" y="273808"/>
                </a:lnTo>
                <a:lnTo>
                  <a:pt x="85726" y="273808"/>
                </a:lnTo>
                <a:lnTo>
                  <a:pt x="85726" y="215531"/>
                </a:lnTo>
                <a:lnTo>
                  <a:pt x="245282" y="215531"/>
                </a:lnTo>
                <a:lnTo>
                  <a:pt x="245282" y="191637"/>
                </a:lnTo>
                <a:lnTo>
                  <a:pt x="85726" y="191637"/>
                </a:lnTo>
                <a:lnTo>
                  <a:pt x="85726" y="163083"/>
                </a:lnTo>
                <a:lnTo>
                  <a:pt x="245282" y="163083"/>
                </a:lnTo>
                <a:lnTo>
                  <a:pt x="245282" y="141616"/>
                </a:lnTo>
                <a:close/>
              </a:path>
              <a:path w="273050" h="274320">
                <a:moveTo>
                  <a:pt x="191700" y="246391"/>
                </a:moveTo>
                <a:lnTo>
                  <a:pt x="176208" y="246391"/>
                </a:lnTo>
                <a:lnTo>
                  <a:pt x="176208" y="271385"/>
                </a:lnTo>
                <a:lnTo>
                  <a:pt x="205991" y="271385"/>
                </a:lnTo>
                <a:lnTo>
                  <a:pt x="223618" y="269417"/>
                </a:lnTo>
                <a:lnTo>
                  <a:pt x="236042" y="262197"/>
                </a:lnTo>
                <a:lnTo>
                  <a:pt x="243264" y="249762"/>
                </a:lnTo>
                <a:lnTo>
                  <a:pt x="243551" y="247258"/>
                </a:lnTo>
                <a:lnTo>
                  <a:pt x="201984" y="247258"/>
                </a:lnTo>
                <a:lnTo>
                  <a:pt x="191700" y="246391"/>
                </a:lnTo>
                <a:close/>
              </a:path>
              <a:path w="273050" h="274320">
                <a:moveTo>
                  <a:pt x="245282" y="215531"/>
                </a:moveTo>
                <a:lnTo>
                  <a:pt x="205991" y="215531"/>
                </a:lnTo>
                <a:lnTo>
                  <a:pt x="205991" y="233290"/>
                </a:lnTo>
                <a:lnTo>
                  <a:pt x="206769" y="242834"/>
                </a:lnTo>
                <a:lnTo>
                  <a:pt x="201984" y="247258"/>
                </a:lnTo>
                <a:lnTo>
                  <a:pt x="243551" y="247258"/>
                </a:lnTo>
                <a:lnTo>
                  <a:pt x="245282" y="232152"/>
                </a:lnTo>
                <a:lnTo>
                  <a:pt x="245282" y="215531"/>
                </a:lnTo>
                <a:close/>
              </a:path>
              <a:path w="273050" h="274320">
                <a:moveTo>
                  <a:pt x="245282" y="163083"/>
                </a:moveTo>
                <a:lnTo>
                  <a:pt x="205991" y="163083"/>
                </a:lnTo>
                <a:lnTo>
                  <a:pt x="205991" y="191637"/>
                </a:lnTo>
                <a:lnTo>
                  <a:pt x="245282" y="191637"/>
                </a:lnTo>
                <a:lnTo>
                  <a:pt x="245282" y="163083"/>
                </a:lnTo>
                <a:close/>
              </a:path>
              <a:path w="273050" h="274320">
                <a:moveTo>
                  <a:pt x="117871" y="53582"/>
                </a:moveTo>
                <a:lnTo>
                  <a:pt x="77384" y="53582"/>
                </a:lnTo>
                <a:lnTo>
                  <a:pt x="63621" y="78114"/>
                </a:lnTo>
                <a:lnTo>
                  <a:pt x="46139" y="101777"/>
                </a:lnTo>
                <a:lnTo>
                  <a:pt x="24934" y="124554"/>
                </a:lnTo>
                <a:lnTo>
                  <a:pt x="0" y="146429"/>
                </a:lnTo>
                <a:lnTo>
                  <a:pt x="0" y="173875"/>
                </a:lnTo>
                <a:lnTo>
                  <a:pt x="12800" y="165580"/>
                </a:lnTo>
                <a:lnTo>
                  <a:pt x="25005" y="157453"/>
                </a:lnTo>
                <a:lnTo>
                  <a:pt x="36617" y="149472"/>
                </a:lnTo>
                <a:lnTo>
                  <a:pt x="47635" y="141616"/>
                </a:lnTo>
                <a:lnTo>
                  <a:pt x="245282" y="141616"/>
                </a:lnTo>
                <a:lnTo>
                  <a:pt x="245282" y="138056"/>
                </a:lnTo>
                <a:lnTo>
                  <a:pt x="85726" y="138056"/>
                </a:lnTo>
                <a:lnTo>
                  <a:pt x="85726" y="109468"/>
                </a:lnTo>
                <a:lnTo>
                  <a:pt x="245282" y="109468"/>
                </a:lnTo>
                <a:lnTo>
                  <a:pt x="245282" y="84474"/>
                </a:lnTo>
                <a:lnTo>
                  <a:pt x="101217" y="84474"/>
                </a:lnTo>
                <a:lnTo>
                  <a:pt x="105826" y="77178"/>
                </a:lnTo>
                <a:lnTo>
                  <a:pt x="110139" y="69598"/>
                </a:lnTo>
                <a:lnTo>
                  <a:pt x="114155" y="61734"/>
                </a:lnTo>
                <a:lnTo>
                  <a:pt x="117871" y="53582"/>
                </a:lnTo>
                <a:close/>
              </a:path>
              <a:path w="273050" h="274320">
                <a:moveTo>
                  <a:pt x="245282" y="109468"/>
                </a:moveTo>
                <a:lnTo>
                  <a:pt x="205991" y="109468"/>
                </a:lnTo>
                <a:lnTo>
                  <a:pt x="205991" y="138056"/>
                </a:lnTo>
                <a:lnTo>
                  <a:pt x="245282" y="138056"/>
                </a:lnTo>
                <a:lnTo>
                  <a:pt x="245282" y="109468"/>
                </a:lnTo>
                <a:close/>
              </a:path>
              <a:path w="273050" h="274320">
                <a:moveTo>
                  <a:pt x="272674" y="27302"/>
                </a:moveTo>
                <a:lnTo>
                  <a:pt x="3559" y="27302"/>
                </a:lnTo>
                <a:lnTo>
                  <a:pt x="3559" y="53582"/>
                </a:lnTo>
                <a:lnTo>
                  <a:pt x="272674" y="53582"/>
                </a:lnTo>
                <a:lnTo>
                  <a:pt x="272674" y="27302"/>
                </a:lnTo>
                <a:close/>
              </a:path>
              <a:path w="273050" h="274320">
                <a:moveTo>
                  <a:pt x="139312" y="0"/>
                </a:moveTo>
                <a:lnTo>
                  <a:pt x="97628" y="0"/>
                </a:lnTo>
                <a:lnTo>
                  <a:pt x="96822" y="2419"/>
                </a:lnTo>
                <a:lnTo>
                  <a:pt x="95655" y="6339"/>
                </a:lnTo>
                <a:lnTo>
                  <a:pt x="94042" y="11958"/>
                </a:lnTo>
                <a:lnTo>
                  <a:pt x="91677" y="19047"/>
                </a:lnTo>
                <a:lnTo>
                  <a:pt x="89705" y="24253"/>
                </a:lnTo>
                <a:lnTo>
                  <a:pt x="88120" y="27302"/>
                </a:lnTo>
                <a:lnTo>
                  <a:pt x="129772" y="27302"/>
                </a:lnTo>
                <a:lnTo>
                  <a:pt x="131713" y="20743"/>
                </a:lnTo>
                <a:lnTo>
                  <a:pt x="133948" y="13997"/>
                </a:lnTo>
                <a:lnTo>
                  <a:pt x="136480" y="7079"/>
                </a:lnTo>
                <a:lnTo>
                  <a:pt x="139312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bk object 115"/>
          <p:cNvSpPr/>
          <p:nvPr/>
        </p:nvSpPr>
        <p:spPr>
          <a:xfrm>
            <a:off x="1342321" y="3490445"/>
            <a:ext cx="277495" cy="273050"/>
          </a:xfrm>
          <a:custGeom>
            <a:avLst/>
            <a:gdLst/>
            <a:ahLst/>
            <a:cxnLst/>
            <a:rect l="l" t="t" r="r" b="b"/>
            <a:pathLst>
              <a:path w="277494" h="273050">
                <a:moveTo>
                  <a:pt x="207158" y="0"/>
                </a:moveTo>
                <a:lnTo>
                  <a:pt x="172652" y="0"/>
                </a:lnTo>
                <a:lnTo>
                  <a:pt x="168929" y="25059"/>
                </a:lnTo>
                <a:lnTo>
                  <a:pt x="162522" y="46692"/>
                </a:lnTo>
                <a:lnTo>
                  <a:pt x="153435" y="64915"/>
                </a:lnTo>
                <a:lnTo>
                  <a:pt x="141673" y="79747"/>
                </a:lnTo>
                <a:lnTo>
                  <a:pt x="141673" y="97537"/>
                </a:lnTo>
                <a:lnTo>
                  <a:pt x="155966" y="97537"/>
                </a:lnTo>
                <a:lnTo>
                  <a:pt x="161180" y="127013"/>
                </a:lnTo>
                <a:lnTo>
                  <a:pt x="168477" y="153526"/>
                </a:lnTo>
                <a:lnTo>
                  <a:pt x="177853" y="177066"/>
                </a:lnTo>
                <a:lnTo>
                  <a:pt x="189306" y="197620"/>
                </a:lnTo>
                <a:lnTo>
                  <a:pt x="177925" y="212238"/>
                </a:lnTo>
                <a:lnTo>
                  <a:pt x="166391" y="225235"/>
                </a:lnTo>
                <a:lnTo>
                  <a:pt x="154705" y="236617"/>
                </a:lnTo>
                <a:lnTo>
                  <a:pt x="142869" y="246390"/>
                </a:lnTo>
                <a:lnTo>
                  <a:pt x="142869" y="272555"/>
                </a:lnTo>
                <a:lnTo>
                  <a:pt x="161623" y="260418"/>
                </a:lnTo>
                <a:lnTo>
                  <a:pt x="178591" y="247856"/>
                </a:lnTo>
                <a:lnTo>
                  <a:pt x="193771" y="234846"/>
                </a:lnTo>
                <a:lnTo>
                  <a:pt x="207158" y="221367"/>
                </a:lnTo>
                <a:lnTo>
                  <a:pt x="246182" y="221367"/>
                </a:lnTo>
                <a:lnTo>
                  <a:pt x="235371" y="210368"/>
                </a:lnTo>
                <a:lnTo>
                  <a:pt x="225038" y="197620"/>
                </a:lnTo>
                <a:lnTo>
                  <a:pt x="239239" y="171117"/>
                </a:lnTo>
                <a:lnTo>
                  <a:pt x="241509" y="164221"/>
                </a:lnTo>
                <a:lnTo>
                  <a:pt x="207158" y="164221"/>
                </a:lnTo>
                <a:lnTo>
                  <a:pt x="200470" y="147140"/>
                </a:lnTo>
                <a:lnTo>
                  <a:pt x="194671" y="127945"/>
                </a:lnTo>
                <a:lnTo>
                  <a:pt x="189763" y="106659"/>
                </a:lnTo>
                <a:lnTo>
                  <a:pt x="185748" y="83310"/>
                </a:lnTo>
                <a:lnTo>
                  <a:pt x="172652" y="83310"/>
                </a:lnTo>
                <a:lnTo>
                  <a:pt x="177775" y="77811"/>
                </a:lnTo>
                <a:lnTo>
                  <a:pt x="182464" y="71996"/>
                </a:lnTo>
                <a:lnTo>
                  <a:pt x="186709" y="65872"/>
                </a:lnTo>
                <a:lnTo>
                  <a:pt x="190505" y="59449"/>
                </a:lnTo>
                <a:lnTo>
                  <a:pt x="277426" y="59449"/>
                </a:lnTo>
                <a:lnTo>
                  <a:pt x="277426" y="34419"/>
                </a:lnTo>
                <a:lnTo>
                  <a:pt x="200012" y="34419"/>
                </a:lnTo>
                <a:lnTo>
                  <a:pt x="202697" y="26488"/>
                </a:lnTo>
                <a:lnTo>
                  <a:pt x="204785" y="18117"/>
                </a:lnTo>
                <a:lnTo>
                  <a:pt x="206272" y="9293"/>
                </a:lnTo>
                <a:lnTo>
                  <a:pt x="207158" y="0"/>
                </a:lnTo>
                <a:close/>
              </a:path>
              <a:path w="277494" h="273050">
                <a:moveTo>
                  <a:pt x="246182" y="221367"/>
                </a:moveTo>
                <a:lnTo>
                  <a:pt x="207158" y="221367"/>
                </a:lnTo>
                <a:lnTo>
                  <a:pt x="219514" y="233506"/>
                </a:lnTo>
                <a:lnTo>
                  <a:pt x="235146" y="246097"/>
                </a:lnTo>
                <a:lnTo>
                  <a:pt x="254051" y="259120"/>
                </a:lnTo>
                <a:lnTo>
                  <a:pt x="276231" y="272555"/>
                </a:lnTo>
                <a:lnTo>
                  <a:pt x="276231" y="245228"/>
                </a:lnTo>
                <a:lnTo>
                  <a:pt x="260970" y="234175"/>
                </a:lnTo>
                <a:lnTo>
                  <a:pt x="247349" y="222554"/>
                </a:lnTo>
                <a:lnTo>
                  <a:pt x="246182" y="221367"/>
                </a:lnTo>
                <a:close/>
              </a:path>
              <a:path w="277494" h="273050">
                <a:moveTo>
                  <a:pt x="47631" y="122572"/>
                </a:moveTo>
                <a:lnTo>
                  <a:pt x="14291" y="122572"/>
                </a:lnTo>
                <a:lnTo>
                  <a:pt x="22610" y="151009"/>
                </a:lnTo>
                <a:lnTo>
                  <a:pt x="32121" y="175552"/>
                </a:lnTo>
                <a:lnTo>
                  <a:pt x="42861" y="196294"/>
                </a:lnTo>
                <a:lnTo>
                  <a:pt x="54781" y="213112"/>
                </a:lnTo>
                <a:lnTo>
                  <a:pt x="43314" y="222394"/>
                </a:lnTo>
                <a:lnTo>
                  <a:pt x="30360" y="231233"/>
                </a:lnTo>
                <a:lnTo>
                  <a:pt x="15921" y="239646"/>
                </a:lnTo>
                <a:lnTo>
                  <a:pt x="0" y="247651"/>
                </a:lnTo>
                <a:lnTo>
                  <a:pt x="0" y="271388"/>
                </a:lnTo>
                <a:lnTo>
                  <a:pt x="22386" y="261864"/>
                </a:lnTo>
                <a:lnTo>
                  <a:pt x="41955" y="252343"/>
                </a:lnTo>
                <a:lnTo>
                  <a:pt x="58703" y="242822"/>
                </a:lnTo>
                <a:lnTo>
                  <a:pt x="72630" y="233297"/>
                </a:lnTo>
                <a:lnTo>
                  <a:pt x="113622" y="233297"/>
                </a:lnTo>
                <a:lnTo>
                  <a:pt x="111909" y="232138"/>
                </a:lnTo>
                <a:lnTo>
                  <a:pt x="101197" y="223488"/>
                </a:lnTo>
                <a:lnTo>
                  <a:pt x="91677" y="214250"/>
                </a:lnTo>
                <a:lnTo>
                  <a:pt x="104103" y="196525"/>
                </a:lnTo>
                <a:lnTo>
                  <a:pt x="107965" y="189218"/>
                </a:lnTo>
                <a:lnTo>
                  <a:pt x="72630" y="189218"/>
                </a:lnTo>
                <a:lnTo>
                  <a:pt x="65718" y="177484"/>
                </a:lnTo>
                <a:lnTo>
                  <a:pt x="59246" y="162466"/>
                </a:lnTo>
                <a:lnTo>
                  <a:pt x="53216" y="144162"/>
                </a:lnTo>
                <a:lnTo>
                  <a:pt x="47631" y="122572"/>
                </a:lnTo>
                <a:close/>
              </a:path>
              <a:path w="277494" h="273050">
                <a:moveTo>
                  <a:pt x="113622" y="233297"/>
                </a:moveTo>
                <a:lnTo>
                  <a:pt x="72630" y="233297"/>
                </a:lnTo>
                <a:lnTo>
                  <a:pt x="87363" y="244186"/>
                </a:lnTo>
                <a:lnTo>
                  <a:pt x="102992" y="254160"/>
                </a:lnTo>
                <a:lnTo>
                  <a:pt x="119511" y="263226"/>
                </a:lnTo>
                <a:lnTo>
                  <a:pt x="136918" y="271388"/>
                </a:lnTo>
                <a:lnTo>
                  <a:pt x="136918" y="247651"/>
                </a:lnTo>
                <a:lnTo>
                  <a:pt x="123815" y="240194"/>
                </a:lnTo>
                <a:lnTo>
                  <a:pt x="113622" y="233297"/>
                </a:lnTo>
                <a:close/>
              </a:path>
              <a:path w="277494" h="273050">
                <a:moveTo>
                  <a:pt x="133361" y="123821"/>
                </a:moveTo>
                <a:lnTo>
                  <a:pt x="98823" y="123821"/>
                </a:lnTo>
                <a:lnTo>
                  <a:pt x="94057" y="143058"/>
                </a:lnTo>
                <a:lnTo>
                  <a:pt x="88103" y="160381"/>
                </a:lnTo>
                <a:lnTo>
                  <a:pt x="80961" y="175773"/>
                </a:lnTo>
                <a:lnTo>
                  <a:pt x="72630" y="189218"/>
                </a:lnTo>
                <a:lnTo>
                  <a:pt x="107965" y="189218"/>
                </a:lnTo>
                <a:lnTo>
                  <a:pt x="115188" y="175552"/>
                </a:lnTo>
                <a:lnTo>
                  <a:pt x="124939" y="151320"/>
                </a:lnTo>
                <a:lnTo>
                  <a:pt x="133361" y="123821"/>
                </a:lnTo>
                <a:close/>
              </a:path>
              <a:path w="277494" h="273050">
                <a:moveTo>
                  <a:pt x="259544" y="59449"/>
                </a:moveTo>
                <a:lnTo>
                  <a:pt x="227401" y="59449"/>
                </a:lnTo>
                <a:lnTo>
                  <a:pt x="224805" y="90989"/>
                </a:lnTo>
                <a:lnTo>
                  <a:pt x="220565" y="118965"/>
                </a:lnTo>
                <a:lnTo>
                  <a:pt x="214682" y="143377"/>
                </a:lnTo>
                <a:lnTo>
                  <a:pt x="207158" y="164221"/>
                </a:lnTo>
                <a:lnTo>
                  <a:pt x="241509" y="164221"/>
                </a:lnTo>
                <a:lnTo>
                  <a:pt x="249726" y="139245"/>
                </a:lnTo>
                <a:lnTo>
                  <a:pt x="256495" y="102017"/>
                </a:lnTo>
                <a:lnTo>
                  <a:pt x="259544" y="59449"/>
                </a:lnTo>
                <a:close/>
              </a:path>
              <a:path w="277494" h="273050">
                <a:moveTo>
                  <a:pt x="66678" y="58280"/>
                </a:moveTo>
                <a:lnTo>
                  <a:pt x="33338" y="58280"/>
                </a:lnTo>
                <a:lnTo>
                  <a:pt x="28579" y="72047"/>
                </a:lnTo>
                <a:lnTo>
                  <a:pt x="21435" y="83593"/>
                </a:lnTo>
                <a:lnTo>
                  <a:pt x="11908" y="92895"/>
                </a:lnTo>
                <a:lnTo>
                  <a:pt x="0" y="99932"/>
                </a:lnTo>
                <a:lnTo>
                  <a:pt x="0" y="120149"/>
                </a:lnTo>
                <a:lnTo>
                  <a:pt x="24262" y="112286"/>
                </a:lnTo>
                <a:lnTo>
                  <a:pt x="43454" y="99362"/>
                </a:lnTo>
                <a:lnTo>
                  <a:pt x="57590" y="81365"/>
                </a:lnTo>
                <a:lnTo>
                  <a:pt x="66678" y="58280"/>
                </a:lnTo>
                <a:close/>
              </a:path>
              <a:path w="277494" h="273050">
                <a:moveTo>
                  <a:pt x="113118" y="58280"/>
                </a:moveTo>
                <a:lnTo>
                  <a:pt x="80975" y="58280"/>
                </a:lnTo>
                <a:lnTo>
                  <a:pt x="89524" y="81365"/>
                </a:lnTo>
                <a:lnTo>
                  <a:pt x="103288" y="99362"/>
                </a:lnTo>
                <a:lnTo>
                  <a:pt x="122266" y="112286"/>
                </a:lnTo>
                <a:lnTo>
                  <a:pt x="146458" y="120149"/>
                </a:lnTo>
                <a:lnTo>
                  <a:pt x="146458" y="103492"/>
                </a:lnTo>
                <a:lnTo>
                  <a:pt x="147236" y="102743"/>
                </a:lnTo>
                <a:lnTo>
                  <a:pt x="149237" y="101606"/>
                </a:lnTo>
                <a:lnTo>
                  <a:pt x="152408" y="99932"/>
                </a:lnTo>
                <a:lnTo>
                  <a:pt x="153993" y="99186"/>
                </a:lnTo>
                <a:lnTo>
                  <a:pt x="155188" y="98441"/>
                </a:lnTo>
                <a:lnTo>
                  <a:pt x="155966" y="97537"/>
                </a:lnTo>
                <a:lnTo>
                  <a:pt x="141673" y="97537"/>
                </a:lnTo>
                <a:lnTo>
                  <a:pt x="131863" y="90222"/>
                </a:lnTo>
                <a:lnTo>
                  <a:pt x="123830" y="81240"/>
                </a:lnTo>
                <a:lnTo>
                  <a:pt x="117579" y="70592"/>
                </a:lnTo>
                <a:lnTo>
                  <a:pt x="113118" y="58280"/>
                </a:lnTo>
                <a:close/>
              </a:path>
              <a:path w="277494" h="273050">
                <a:moveTo>
                  <a:pt x="142869" y="22611"/>
                </a:moveTo>
                <a:lnTo>
                  <a:pt x="4754" y="22611"/>
                </a:lnTo>
                <a:lnTo>
                  <a:pt x="4754" y="46349"/>
                </a:lnTo>
                <a:lnTo>
                  <a:pt x="142869" y="46349"/>
                </a:lnTo>
                <a:lnTo>
                  <a:pt x="142869" y="22611"/>
                </a:lnTo>
                <a:close/>
              </a:path>
              <a:path w="277494" h="273050">
                <a:moveTo>
                  <a:pt x="94071" y="0"/>
                </a:moveTo>
                <a:lnTo>
                  <a:pt x="54781" y="0"/>
                </a:lnTo>
                <a:lnTo>
                  <a:pt x="54781" y="22611"/>
                </a:lnTo>
                <a:lnTo>
                  <a:pt x="94071" y="22611"/>
                </a:lnTo>
                <a:lnTo>
                  <a:pt x="94071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bk object 116"/>
          <p:cNvSpPr/>
          <p:nvPr/>
        </p:nvSpPr>
        <p:spPr>
          <a:xfrm>
            <a:off x="1647107" y="3489188"/>
            <a:ext cx="277495" cy="274320"/>
          </a:xfrm>
          <a:custGeom>
            <a:avLst/>
            <a:gdLst/>
            <a:ahLst/>
            <a:cxnLst/>
            <a:rect l="l" t="t" r="r" b="b"/>
            <a:pathLst>
              <a:path w="277494" h="274320">
                <a:moveTo>
                  <a:pt x="232186" y="219059"/>
                </a:moveTo>
                <a:lnTo>
                  <a:pt x="198846" y="219059"/>
                </a:lnTo>
                <a:lnTo>
                  <a:pt x="198846" y="273813"/>
                </a:lnTo>
                <a:lnTo>
                  <a:pt x="232186" y="273813"/>
                </a:lnTo>
                <a:lnTo>
                  <a:pt x="232186" y="219059"/>
                </a:lnTo>
                <a:close/>
              </a:path>
              <a:path w="277494" h="274320">
                <a:moveTo>
                  <a:pt x="277427" y="195322"/>
                </a:moveTo>
                <a:lnTo>
                  <a:pt x="139313" y="195322"/>
                </a:lnTo>
                <a:lnTo>
                  <a:pt x="139313" y="219059"/>
                </a:lnTo>
                <a:lnTo>
                  <a:pt x="277427" y="219059"/>
                </a:lnTo>
                <a:lnTo>
                  <a:pt x="277427" y="195322"/>
                </a:lnTo>
                <a:close/>
              </a:path>
              <a:path w="277494" h="274320">
                <a:moveTo>
                  <a:pt x="232186" y="153670"/>
                </a:moveTo>
                <a:lnTo>
                  <a:pt x="198846" y="153670"/>
                </a:lnTo>
                <a:lnTo>
                  <a:pt x="198846" y="195322"/>
                </a:lnTo>
                <a:lnTo>
                  <a:pt x="232186" y="195322"/>
                </a:lnTo>
                <a:lnTo>
                  <a:pt x="232186" y="153670"/>
                </a:lnTo>
                <a:close/>
              </a:path>
              <a:path w="277494" h="274320">
                <a:moveTo>
                  <a:pt x="184555" y="111862"/>
                </a:moveTo>
                <a:lnTo>
                  <a:pt x="155999" y="111862"/>
                </a:lnTo>
                <a:lnTo>
                  <a:pt x="154500" y="128131"/>
                </a:lnTo>
                <a:lnTo>
                  <a:pt x="151220" y="142281"/>
                </a:lnTo>
                <a:lnTo>
                  <a:pt x="146158" y="154333"/>
                </a:lnTo>
                <a:lnTo>
                  <a:pt x="139313" y="164311"/>
                </a:lnTo>
                <a:lnTo>
                  <a:pt x="139313" y="185785"/>
                </a:lnTo>
                <a:lnTo>
                  <a:pt x="151367" y="179291"/>
                </a:lnTo>
                <a:lnTo>
                  <a:pt x="161335" y="171780"/>
                </a:lnTo>
                <a:lnTo>
                  <a:pt x="169217" y="163242"/>
                </a:lnTo>
                <a:lnTo>
                  <a:pt x="175014" y="153670"/>
                </a:lnTo>
                <a:lnTo>
                  <a:pt x="271476" y="153670"/>
                </a:lnTo>
                <a:lnTo>
                  <a:pt x="271476" y="129773"/>
                </a:lnTo>
                <a:lnTo>
                  <a:pt x="183358" y="129773"/>
                </a:lnTo>
                <a:lnTo>
                  <a:pt x="183358" y="122659"/>
                </a:lnTo>
                <a:lnTo>
                  <a:pt x="184165" y="117843"/>
                </a:lnTo>
                <a:lnTo>
                  <a:pt x="184555" y="114289"/>
                </a:lnTo>
                <a:lnTo>
                  <a:pt x="184555" y="111862"/>
                </a:lnTo>
                <a:close/>
              </a:path>
              <a:path w="277494" h="274320">
                <a:moveTo>
                  <a:pt x="232186" y="107172"/>
                </a:moveTo>
                <a:lnTo>
                  <a:pt x="198846" y="107172"/>
                </a:lnTo>
                <a:lnTo>
                  <a:pt x="198846" y="129773"/>
                </a:lnTo>
                <a:lnTo>
                  <a:pt x="232186" y="129773"/>
                </a:lnTo>
                <a:lnTo>
                  <a:pt x="232186" y="107172"/>
                </a:lnTo>
                <a:close/>
              </a:path>
              <a:path w="277494" h="274320">
                <a:moveTo>
                  <a:pt x="203602" y="35676"/>
                </a:moveTo>
                <a:lnTo>
                  <a:pt x="171457" y="35676"/>
                </a:lnTo>
                <a:lnTo>
                  <a:pt x="169146" y="50438"/>
                </a:lnTo>
                <a:lnTo>
                  <a:pt x="163421" y="63692"/>
                </a:lnTo>
                <a:lnTo>
                  <a:pt x="154275" y="75445"/>
                </a:lnTo>
                <a:lnTo>
                  <a:pt x="141704" y="85702"/>
                </a:lnTo>
                <a:lnTo>
                  <a:pt x="141704" y="107172"/>
                </a:lnTo>
                <a:lnTo>
                  <a:pt x="167442" y="94642"/>
                </a:lnTo>
                <a:lnTo>
                  <a:pt x="186344" y="78566"/>
                </a:lnTo>
                <a:lnTo>
                  <a:pt x="198400" y="58919"/>
                </a:lnTo>
                <a:lnTo>
                  <a:pt x="203602" y="35676"/>
                </a:lnTo>
                <a:close/>
              </a:path>
              <a:path w="277494" h="274320">
                <a:moveTo>
                  <a:pt x="269086" y="11930"/>
                </a:moveTo>
                <a:lnTo>
                  <a:pt x="145263" y="11930"/>
                </a:lnTo>
                <a:lnTo>
                  <a:pt x="145263" y="35676"/>
                </a:lnTo>
                <a:lnTo>
                  <a:pt x="235746" y="35676"/>
                </a:lnTo>
                <a:lnTo>
                  <a:pt x="235746" y="71107"/>
                </a:lnTo>
                <a:lnTo>
                  <a:pt x="230573" y="76194"/>
                </a:lnTo>
                <a:lnTo>
                  <a:pt x="209581" y="76194"/>
                </a:lnTo>
                <a:lnTo>
                  <a:pt x="209581" y="98794"/>
                </a:lnTo>
                <a:lnTo>
                  <a:pt x="230991" y="98794"/>
                </a:lnTo>
                <a:lnTo>
                  <a:pt x="248103" y="97062"/>
                </a:lnTo>
                <a:lnTo>
                  <a:pt x="260152" y="90522"/>
                </a:lnTo>
                <a:lnTo>
                  <a:pt x="267145" y="79193"/>
                </a:lnTo>
                <a:lnTo>
                  <a:pt x="269014" y="63692"/>
                </a:lnTo>
                <a:lnTo>
                  <a:pt x="269086" y="11930"/>
                </a:lnTo>
                <a:close/>
              </a:path>
              <a:path w="277494" h="274320">
                <a:moveTo>
                  <a:pt x="133362" y="76194"/>
                </a:moveTo>
                <a:lnTo>
                  <a:pt x="15491" y="76194"/>
                </a:lnTo>
                <a:lnTo>
                  <a:pt x="15491" y="186947"/>
                </a:lnTo>
                <a:lnTo>
                  <a:pt x="14963" y="204940"/>
                </a:lnTo>
                <a:lnTo>
                  <a:pt x="12208" y="220851"/>
                </a:lnTo>
                <a:lnTo>
                  <a:pt x="7222" y="234695"/>
                </a:lnTo>
                <a:lnTo>
                  <a:pt x="0" y="246485"/>
                </a:lnTo>
                <a:lnTo>
                  <a:pt x="0" y="273813"/>
                </a:lnTo>
                <a:lnTo>
                  <a:pt x="17340" y="260063"/>
                </a:lnTo>
                <a:lnTo>
                  <a:pt x="30069" y="243784"/>
                </a:lnTo>
                <a:lnTo>
                  <a:pt x="38185" y="224960"/>
                </a:lnTo>
                <a:lnTo>
                  <a:pt x="41685" y="203577"/>
                </a:lnTo>
                <a:lnTo>
                  <a:pt x="133362" y="203577"/>
                </a:lnTo>
                <a:lnTo>
                  <a:pt x="133362" y="182222"/>
                </a:lnTo>
                <a:lnTo>
                  <a:pt x="42880" y="182222"/>
                </a:lnTo>
                <a:lnTo>
                  <a:pt x="42880" y="146405"/>
                </a:lnTo>
                <a:lnTo>
                  <a:pt x="133362" y="146405"/>
                </a:lnTo>
                <a:lnTo>
                  <a:pt x="133362" y="123830"/>
                </a:lnTo>
                <a:lnTo>
                  <a:pt x="42880" y="123830"/>
                </a:lnTo>
                <a:lnTo>
                  <a:pt x="42880" y="89258"/>
                </a:lnTo>
                <a:lnTo>
                  <a:pt x="133362" y="89258"/>
                </a:lnTo>
                <a:lnTo>
                  <a:pt x="133362" y="76194"/>
                </a:lnTo>
                <a:close/>
              </a:path>
              <a:path w="277494" h="274320">
                <a:moveTo>
                  <a:pt x="96462" y="246485"/>
                </a:moveTo>
                <a:lnTo>
                  <a:pt x="90511" y="246485"/>
                </a:lnTo>
                <a:lnTo>
                  <a:pt x="90511" y="269090"/>
                </a:lnTo>
                <a:lnTo>
                  <a:pt x="103579" y="269090"/>
                </a:lnTo>
                <a:lnTo>
                  <a:pt x="117060" y="267811"/>
                </a:lnTo>
                <a:lnTo>
                  <a:pt x="126511" y="262812"/>
                </a:lnTo>
                <a:lnTo>
                  <a:pt x="131942" y="254097"/>
                </a:lnTo>
                <a:lnTo>
                  <a:pt x="132724" y="247258"/>
                </a:lnTo>
                <a:lnTo>
                  <a:pt x="103579" y="247258"/>
                </a:lnTo>
                <a:lnTo>
                  <a:pt x="96462" y="246485"/>
                </a:lnTo>
                <a:close/>
              </a:path>
              <a:path w="277494" h="274320">
                <a:moveTo>
                  <a:pt x="88121" y="203577"/>
                </a:moveTo>
                <a:lnTo>
                  <a:pt x="60732" y="203577"/>
                </a:lnTo>
                <a:lnTo>
                  <a:pt x="60732" y="252460"/>
                </a:lnTo>
                <a:lnTo>
                  <a:pt x="88121" y="252460"/>
                </a:lnTo>
                <a:lnTo>
                  <a:pt x="88121" y="203577"/>
                </a:lnTo>
                <a:close/>
              </a:path>
              <a:path w="277494" h="274320">
                <a:moveTo>
                  <a:pt x="133362" y="203577"/>
                </a:moveTo>
                <a:lnTo>
                  <a:pt x="105973" y="203577"/>
                </a:lnTo>
                <a:lnTo>
                  <a:pt x="105973" y="236978"/>
                </a:lnTo>
                <a:lnTo>
                  <a:pt x="106751" y="244058"/>
                </a:lnTo>
                <a:lnTo>
                  <a:pt x="103579" y="247258"/>
                </a:lnTo>
                <a:lnTo>
                  <a:pt x="132724" y="247258"/>
                </a:lnTo>
                <a:lnTo>
                  <a:pt x="133362" y="241672"/>
                </a:lnTo>
                <a:lnTo>
                  <a:pt x="133362" y="203577"/>
                </a:lnTo>
                <a:close/>
              </a:path>
              <a:path w="277494" h="274320">
                <a:moveTo>
                  <a:pt x="88121" y="146405"/>
                </a:moveTo>
                <a:lnTo>
                  <a:pt x="60732" y="146405"/>
                </a:lnTo>
                <a:lnTo>
                  <a:pt x="60732" y="182222"/>
                </a:lnTo>
                <a:lnTo>
                  <a:pt x="88121" y="182222"/>
                </a:lnTo>
                <a:lnTo>
                  <a:pt x="88121" y="146405"/>
                </a:lnTo>
                <a:close/>
              </a:path>
              <a:path w="277494" h="274320">
                <a:moveTo>
                  <a:pt x="133362" y="146405"/>
                </a:moveTo>
                <a:lnTo>
                  <a:pt x="105973" y="146405"/>
                </a:lnTo>
                <a:lnTo>
                  <a:pt x="105973" y="182222"/>
                </a:lnTo>
                <a:lnTo>
                  <a:pt x="133362" y="182222"/>
                </a:lnTo>
                <a:lnTo>
                  <a:pt x="133362" y="146405"/>
                </a:lnTo>
                <a:close/>
              </a:path>
              <a:path w="277494" h="274320">
                <a:moveTo>
                  <a:pt x="88121" y="89258"/>
                </a:moveTo>
                <a:lnTo>
                  <a:pt x="60732" y="89258"/>
                </a:lnTo>
                <a:lnTo>
                  <a:pt x="60732" y="123830"/>
                </a:lnTo>
                <a:lnTo>
                  <a:pt x="88121" y="123830"/>
                </a:lnTo>
                <a:lnTo>
                  <a:pt x="88121" y="89258"/>
                </a:lnTo>
                <a:close/>
              </a:path>
              <a:path w="277494" h="274320">
                <a:moveTo>
                  <a:pt x="133362" y="89258"/>
                </a:moveTo>
                <a:lnTo>
                  <a:pt x="105973" y="89258"/>
                </a:lnTo>
                <a:lnTo>
                  <a:pt x="105973" y="123830"/>
                </a:lnTo>
                <a:lnTo>
                  <a:pt x="133362" y="123830"/>
                </a:lnTo>
                <a:lnTo>
                  <a:pt x="133362" y="89258"/>
                </a:lnTo>
                <a:close/>
              </a:path>
              <a:path w="277494" h="274320">
                <a:moveTo>
                  <a:pt x="77415" y="0"/>
                </a:moveTo>
                <a:lnTo>
                  <a:pt x="44075" y="0"/>
                </a:lnTo>
                <a:lnTo>
                  <a:pt x="37449" y="18231"/>
                </a:lnTo>
                <a:lnTo>
                  <a:pt x="28291" y="34834"/>
                </a:lnTo>
                <a:lnTo>
                  <a:pt x="16606" y="49793"/>
                </a:lnTo>
                <a:lnTo>
                  <a:pt x="2393" y="63093"/>
                </a:lnTo>
                <a:lnTo>
                  <a:pt x="2393" y="83312"/>
                </a:lnTo>
                <a:lnTo>
                  <a:pt x="15491" y="76194"/>
                </a:lnTo>
                <a:lnTo>
                  <a:pt x="133362" y="76194"/>
                </a:lnTo>
                <a:lnTo>
                  <a:pt x="133362" y="65520"/>
                </a:lnTo>
                <a:lnTo>
                  <a:pt x="33373" y="65520"/>
                </a:lnTo>
                <a:lnTo>
                  <a:pt x="40799" y="59875"/>
                </a:lnTo>
                <a:lnTo>
                  <a:pt x="47642" y="53624"/>
                </a:lnTo>
                <a:lnTo>
                  <a:pt x="53891" y="46780"/>
                </a:lnTo>
                <a:lnTo>
                  <a:pt x="59533" y="39356"/>
                </a:lnTo>
                <a:lnTo>
                  <a:pt x="123855" y="39356"/>
                </a:lnTo>
                <a:lnTo>
                  <a:pt x="123855" y="16629"/>
                </a:lnTo>
                <a:lnTo>
                  <a:pt x="71434" y="16629"/>
                </a:lnTo>
                <a:lnTo>
                  <a:pt x="72241" y="15102"/>
                </a:lnTo>
                <a:lnTo>
                  <a:pt x="73408" y="11930"/>
                </a:lnTo>
                <a:lnTo>
                  <a:pt x="75023" y="7092"/>
                </a:lnTo>
                <a:lnTo>
                  <a:pt x="75802" y="4043"/>
                </a:lnTo>
                <a:lnTo>
                  <a:pt x="76608" y="1649"/>
                </a:lnTo>
                <a:lnTo>
                  <a:pt x="77415" y="0"/>
                </a:lnTo>
                <a:close/>
              </a:path>
              <a:path w="277494" h="274320">
                <a:moveTo>
                  <a:pt x="123855" y="39356"/>
                </a:moveTo>
                <a:lnTo>
                  <a:pt x="91710" y="39356"/>
                </a:lnTo>
                <a:lnTo>
                  <a:pt x="87976" y="45857"/>
                </a:lnTo>
                <a:lnTo>
                  <a:pt x="83950" y="52392"/>
                </a:lnTo>
                <a:lnTo>
                  <a:pt x="79633" y="58949"/>
                </a:lnTo>
                <a:lnTo>
                  <a:pt x="75023" y="65520"/>
                </a:lnTo>
                <a:lnTo>
                  <a:pt x="107168" y="65520"/>
                </a:lnTo>
                <a:lnTo>
                  <a:pt x="111777" y="59875"/>
                </a:lnTo>
                <a:lnTo>
                  <a:pt x="116095" y="53624"/>
                </a:lnTo>
                <a:lnTo>
                  <a:pt x="120120" y="46780"/>
                </a:lnTo>
                <a:lnTo>
                  <a:pt x="123855" y="39356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bk object 117"/>
          <p:cNvSpPr/>
          <p:nvPr/>
        </p:nvSpPr>
        <p:spPr>
          <a:xfrm>
            <a:off x="1949533" y="3489188"/>
            <a:ext cx="280035" cy="273050"/>
          </a:xfrm>
          <a:custGeom>
            <a:avLst/>
            <a:gdLst/>
            <a:ahLst/>
            <a:cxnLst/>
            <a:rect l="l" t="t" r="r" b="b"/>
            <a:pathLst>
              <a:path w="280035" h="273050">
                <a:moveTo>
                  <a:pt x="185748" y="164311"/>
                </a:moveTo>
                <a:lnTo>
                  <a:pt x="140507" y="164311"/>
                </a:lnTo>
                <a:lnTo>
                  <a:pt x="131722" y="187386"/>
                </a:lnTo>
                <a:lnTo>
                  <a:pt x="116089" y="208972"/>
                </a:lnTo>
                <a:lnTo>
                  <a:pt x="93610" y="229062"/>
                </a:lnTo>
                <a:lnTo>
                  <a:pt x="64288" y="247647"/>
                </a:lnTo>
                <a:lnTo>
                  <a:pt x="64288" y="272646"/>
                </a:lnTo>
                <a:lnTo>
                  <a:pt x="98225" y="258749"/>
                </a:lnTo>
                <a:lnTo>
                  <a:pt x="126207" y="242005"/>
                </a:lnTo>
                <a:lnTo>
                  <a:pt x="148236" y="222422"/>
                </a:lnTo>
                <a:lnTo>
                  <a:pt x="164310" y="200012"/>
                </a:lnTo>
                <a:lnTo>
                  <a:pt x="206529" y="200012"/>
                </a:lnTo>
                <a:lnTo>
                  <a:pt x="196015" y="187318"/>
                </a:lnTo>
                <a:lnTo>
                  <a:pt x="185748" y="164311"/>
                </a:lnTo>
                <a:close/>
              </a:path>
              <a:path w="280035" h="273050">
                <a:moveTo>
                  <a:pt x="206529" y="200012"/>
                </a:moveTo>
                <a:lnTo>
                  <a:pt x="164310" y="200012"/>
                </a:lnTo>
                <a:lnTo>
                  <a:pt x="181723" y="221548"/>
                </a:lnTo>
                <a:lnTo>
                  <a:pt x="205390" y="240816"/>
                </a:lnTo>
                <a:lnTo>
                  <a:pt x="235308" y="257841"/>
                </a:lnTo>
                <a:lnTo>
                  <a:pt x="271475" y="272646"/>
                </a:lnTo>
                <a:lnTo>
                  <a:pt x="271475" y="246485"/>
                </a:lnTo>
                <a:lnTo>
                  <a:pt x="238873" y="228423"/>
                </a:lnTo>
                <a:lnTo>
                  <a:pt x="213721" y="208695"/>
                </a:lnTo>
                <a:lnTo>
                  <a:pt x="206529" y="200012"/>
                </a:lnTo>
                <a:close/>
              </a:path>
              <a:path w="280035" h="273050">
                <a:moveTo>
                  <a:pt x="69072" y="125078"/>
                </a:moveTo>
                <a:lnTo>
                  <a:pt x="36927" y="125078"/>
                </a:lnTo>
                <a:lnTo>
                  <a:pt x="31490" y="162588"/>
                </a:lnTo>
                <a:lnTo>
                  <a:pt x="23521" y="198907"/>
                </a:lnTo>
                <a:lnTo>
                  <a:pt x="13023" y="234030"/>
                </a:lnTo>
                <a:lnTo>
                  <a:pt x="0" y="267956"/>
                </a:lnTo>
                <a:lnTo>
                  <a:pt x="38094" y="267956"/>
                </a:lnTo>
                <a:lnTo>
                  <a:pt x="48960" y="234874"/>
                </a:lnTo>
                <a:lnTo>
                  <a:pt x="57748" y="200012"/>
                </a:lnTo>
                <a:lnTo>
                  <a:pt x="64446" y="163441"/>
                </a:lnTo>
                <a:lnTo>
                  <a:pt x="69072" y="125078"/>
                </a:lnTo>
                <a:close/>
              </a:path>
              <a:path w="280035" h="273050">
                <a:moveTo>
                  <a:pt x="279787" y="138150"/>
                </a:moveTo>
                <a:lnTo>
                  <a:pt x="76189" y="138150"/>
                </a:lnTo>
                <a:lnTo>
                  <a:pt x="76189" y="164311"/>
                </a:lnTo>
                <a:lnTo>
                  <a:pt x="279787" y="164311"/>
                </a:lnTo>
                <a:lnTo>
                  <a:pt x="279787" y="138150"/>
                </a:lnTo>
                <a:close/>
              </a:path>
              <a:path w="280035" h="273050">
                <a:moveTo>
                  <a:pt x="182159" y="63093"/>
                </a:moveTo>
                <a:lnTo>
                  <a:pt x="144063" y="63093"/>
                </a:lnTo>
                <a:lnTo>
                  <a:pt x="144063" y="138150"/>
                </a:lnTo>
                <a:lnTo>
                  <a:pt x="182159" y="138150"/>
                </a:lnTo>
                <a:lnTo>
                  <a:pt x="182159" y="63093"/>
                </a:lnTo>
                <a:close/>
              </a:path>
              <a:path w="280035" h="273050">
                <a:moveTo>
                  <a:pt x="255987" y="38070"/>
                </a:moveTo>
                <a:lnTo>
                  <a:pt x="84531" y="38070"/>
                </a:lnTo>
                <a:lnTo>
                  <a:pt x="84531" y="63093"/>
                </a:lnTo>
                <a:lnTo>
                  <a:pt x="221449" y="63093"/>
                </a:lnTo>
                <a:lnTo>
                  <a:pt x="221449" y="138150"/>
                </a:lnTo>
                <a:lnTo>
                  <a:pt x="255987" y="138150"/>
                </a:lnTo>
                <a:lnTo>
                  <a:pt x="255987" y="38070"/>
                </a:lnTo>
                <a:close/>
              </a:path>
              <a:path w="280035" h="273050">
                <a:moveTo>
                  <a:pt x="39289" y="13072"/>
                </a:moveTo>
                <a:lnTo>
                  <a:pt x="7145" y="13072"/>
                </a:lnTo>
                <a:lnTo>
                  <a:pt x="15326" y="32899"/>
                </a:lnTo>
                <a:lnTo>
                  <a:pt x="22022" y="51833"/>
                </a:lnTo>
                <a:lnTo>
                  <a:pt x="27237" y="69866"/>
                </a:lnTo>
                <a:lnTo>
                  <a:pt x="30977" y="86991"/>
                </a:lnTo>
                <a:lnTo>
                  <a:pt x="66682" y="86991"/>
                </a:lnTo>
                <a:lnTo>
                  <a:pt x="60950" y="66290"/>
                </a:lnTo>
                <a:lnTo>
                  <a:pt x="54476" y="47069"/>
                </a:lnTo>
                <a:lnTo>
                  <a:pt x="47257" y="29330"/>
                </a:lnTo>
                <a:lnTo>
                  <a:pt x="39289" y="13072"/>
                </a:lnTo>
                <a:close/>
              </a:path>
              <a:path w="280035" h="273050">
                <a:moveTo>
                  <a:pt x="182159" y="0"/>
                </a:moveTo>
                <a:lnTo>
                  <a:pt x="144063" y="0"/>
                </a:lnTo>
                <a:lnTo>
                  <a:pt x="144063" y="38070"/>
                </a:lnTo>
                <a:lnTo>
                  <a:pt x="182159" y="38070"/>
                </a:lnTo>
                <a:lnTo>
                  <a:pt x="182159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bk object 118"/>
          <p:cNvSpPr/>
          <p:nvPr/>
        </p:nvSpPr>
        <p:spPr>
          <a:xfrm>
            <a:off x="2255518" y="3488026"/>
            <a:ext cx="280035" cy="278765"/>
          </a:xfrm>
          <a:custGeom>
            <a:avLst/>
            <a:gdLst/>
            <a:ahLst/>
            <a:cxnLst/>
            <a:rect l="l" t="t" r="r" b="b"/>
            <a:pathLst>
              <a:path w="280035" h="278764">
                <a:moveTo>
                  <a:pt x="103578" y="202431"/>
                </a:moveTo>
                <a:lnTo>
                  <a:pt x="103578" y="228600"/>
                </a:lnTo>
                <a:lnTo>
                  <a:pt x="143316" y="238434"/>
                </a:lnTo>
                <a:lnTo>
                  <a:pt x="181572" y="250049"/>
                </a:lnTo>
                <a:lnTo>
                  <a:pt x="218342" y="263453"/>
                </a:lnTo>
                <a:lnTo>
                  <a:pt x="253624" y="278654"/>
                </a:lnTo>
                <a:lnTo>
                  <a:pt x="253624" y="245220"/>
                </a:lnTo>
                <a:lnTo>
                  <a:pt x="248931" y="243283"/>
                </a:lnTo>
                <a:lnTo>
                  <a:pt x="243199" y="241053"/>
                </a:lnTo>
                <a:lnTo>
                  <a:pt x="236429" y="238531"/>
                </a:lnTo>
                <a:lnTo>
                  <a:pt x="228625" y="235717"/>
                </a:lnTo>
                <a:lnTo>
                  <a:pt x="222256" y="233290"/>
                </a:lnTo>
                <a:lnTo>
                  <a:pt x="217472" y="231411"/>
                </a:lnTo>
                <a:lnTo>
                  <a:pt x="214332" y="229734"/>
                </a:lnTo>
                <a:lnTo>
                  <a:pt x="224814" y="220221"/>
                </a:lnTo>
                <a:lnTo>
                  <a:pt x="183384" y="220221"/>
                </a:lnTo>
                <a:lnTo>
                  <a:pt x="163207" y="214668"/>
                </a:lnTo>
                <a:lnTo>
                  <a:pt x="143179" y="209848"/>
                </a:lnTo>
                <a:lnTo>
                  <a:pt x="123301" y="205767"/>
                </a:lnTo>
                <a:lnTo>
                  <a:pt x="103578" y="202431"/>
                </a:lnTo>
                <a:close/>
              </a:path>
              <a:path w="280035" h="278764">
                <a:moveTo>
                  <a:pt x="69070" y="101217"/>
                </a:moveTo>
                <a:lnTo>
                  <a:pt x="33340" y="101217"/>
                </a:lnTo>
                <a:lnTo>
                  <a:pt x="33340" y="273808"/>
                </a:lnTo>
                <a:lnTo>
                  <a:pt x="69070" y="273808"/>
                </a:lnTo>
                <a:lnTo>
                  <a:pt x="69070" y="101217"/>
                </a:lnTo>
                <a:close/>
              </a:path>
              <a:path w="280035" h="278764">
                <a:moveTo>
                  <a:pt x="160750" y="115451"/>
                </a:moveTo>
                <a:lnTo>
                  <a:pt x="123850" y="115451"/>
                </a:lnTo>
                <a:lnTo>
                  <a:pt x="121309" y="123306"/>
                </a:lnTo>
                <a:lnTo>
                  <a:pt x="118483" y="131272"/>
                </a:lnTo>
                <a:lnTo>
                  <a:pt x="115365" y="139356"/>
                </a:lnTo>
                <a:lnTo>
                  <a:pt x="111949" y="147567"/>
                </a:lnTo>
                <a:lnTo>
                  <a:pt x="111949" y="172590"/>
                </a:lnTo>
                <a:lnTo>
                  <a:pt x="219088" y="172590"/>
                </a:lnTo>
                <a:lnTo>
                  <a:pt x="211053" y="185862"/>
                </a:lnTo>
                <a:lnTo>
                  <a:pt x="202424" y="198224"/>
                </a:lnTo>
                <a:lnTo>
                  <a:pt x="193201" y="209677"/>
                </a:lnTo>
                <a:lnTo>
                  <a:pt x="183384" y="220221"/>
                </a:lnTo>
                <a:lnTo>
                  <a:pt x="224814" y="220221"/>
                </a:lnTo>
                <a:lnTo>
                  <a:pt x="228092" y="217246"/>
                </a:lnTo>
                <a:lnTo>
                  <a:pt x="240807" y="203560"/>
                </a:lnTo>
                <a:lnTo>
                  <a:pt x="252483" y="188674"/>
                </a:lnTo>
                <a:lnTo>
                  <a:pt x="263131" y="172590"/>
                </a:lnTo>
                <a:lnTo>
                  <a:pt x="263131" y="147567"/>
                </a:lnTo>
                <a:lnTo>
                  <a:pt x="146455" y="147567"/>
                </a:lnTo>
                <a:lnTo>
                  <a:pt x="150913" y="139356"/>
                </a:lnTo>
                <a:lnTo>
                  <a:pt x="154779" y="131272"/>
                </a:lnTo>
                <a:lnTo>
                  <a:pt x="158058" y="123306"/>
                </a:lnTo>
                <a:lnTo>
                  <a:pt x="160750" y="115451"/>
                </a:lnTo>
                <a:close/>
              </a:path>
              <a:path w="280035" h="278764">
                <a:moveTo>
                  <a:pt x="90482" y="1162"/>
                </a:moveTo>
                <a:lnTo>
                  <a:pt x="53582" y="1162"/>
                </a:lnTo>
                <a:lnTo>
                  <a:pt x="45777" y="32037"/>
                </a:lnTo>
                <a:lnTo>
                  <a:pt x="34247" y="58009"/>
                </a:lnTo>
                <a:lnTo>
                  <a:pt x="18988" y="79076"/>
                </a:lnTo>
                <a:lnTo>
                  <a:pt x="0" y="95233"/>
                </a:lnTo>
                <a:lnTo>
                  <a:pt x="0" y="116704"/>
                </a:lnTo>
                <a:lnTo>
                  <a:pt x="9232" y="113948"/>
                </a:lnTo>
                <a:lnTo>
                  <a:pt x="17868" y="110442"/>
                </a:lnTo>
                <a:lnTo>
                  <a:pt x="25905" y="106194"/>
                </a:lnTo>
                <a:lnTo>
                  <a:pt x="33340" y="101217"/>
                </a:lnTo>
                <a:lnTo>
                  <a:pt x="69070" y="101217"/>
                </a:lnTo>
                <a:lnTo>
                  <a:pt x="69070" y="63119"/>
                </a:lnTo>
                <a:lnTo>
                  <a:pt x="74867" y="52092"/>
                </a:lnTo>
                <a:lnTo>
                  <a:pt x="80370" y="38084"/>
                </a:lnTo>
                <a:lnTo>
                  <a:pt x="85576" y="21104"/>
                </a:lnTo>
                <a:lnTo>
                  <a:pt x="90482" y="1162"/>
                </a:lnTo>
                <a:close/>
              </a:path>
              <a:path w="280035" h="278764">
                <a:moveTo>
                  <a:pt x="279817" y="90420"/>
                </a:moveTo>
                <a:lnTo>
                  <a:pt x="83365" y="90420"/>
                </a:lnTo>
                <a:lnTo>
                  <a:pt x="83365" y="115451"/>
                </a:lnTo>
                <a:lnTo>
                  <a:pt x="279817" y="115451"/>
                </a:lnTo>
                <a:lnTo>
                  <a:pt x="279817" y="90420"/>
                </a:lnTo>
                <a:close/>
              </a:path>
              <a:path w="280035" h="278764">
                <a:moveTo>
                  <a:pt x="182189" y="50054"/>
                </a:moveTo>
                <a:lnTo>
                  <a:pt x="142897" y="50054"/>
                </a:lnTo>
                <a:lnTo>
                  <a:pt x="140429" y="60570"/>
                </a:lnTo>
                <a:lnTo>
                  <a:pt x="137822" y="70809"/>
                </a:lnTo>
                <a:lnTo>
                  <a:pt x="135069" y="80762"/>
                </a:lnTo>
                <a:lnTo>
                  <a:pt x="132163" y="90420"/>
                </a:lnTo>
                <a:lnTo>
                  <a:pt x="170258" y="90420"/>
                </a:lnTo>
                <a:lnTo>
                  <a:pt x="172786" y="80762"/>
                </a:lnTo>
                <a:lnTo>
                  <a:pt x="175617" y="70809"/>
                </a:lnTo>
                <a:lnTo>
                  <a:pt x="178752" y="60570"/>
                </a:lnTo>
                <a:lnTo>
                  <a:pt x="182189" y="50054"/>
                </a:lnTo>
                <a:close/>
              </a:path>
              <a:path w="280035" h="278764">
                <a:moveTo>
                  <a:pt x="271476" y="25030"/>
                </a:moveTo>
                <a:lnTo>
                  <a:pt x="95262" y="25030"/>
                </a:lnTo>
                <a:lnTo>
                  <a:pt x="95262" y="50054"/>
                </a:lnTo>
                <a:lnTo>
                  <a:pt x="271476" y="50054"/>
                </a:lnTo>
                <a:lnTo>
                  <a:pt x="271476" y="25030"/>
                </a:lnTo>
                <a:close/>
              </a:path>
              <a:path w="280035" h="278764">
                <a:moveTo>
                  <a:pt x="191696" y="0"/>
                </a:moveTo>
                <a:lnTo>
                  <a:pt x="151211" y="0"/>
                </a:lnTo>
                <a:lnTo>
                  <a:pt x="150432" y="9540"/>
                </a:lnTo>
                <a:lnTo>
                  <a:pt x="149237" y="17791"/>
                </a:lnTo>
                <a:lnTo>
                  <a:pt x="147654" y="25030"/>
                </a:lnTo>
                <a:lnTo>
                  <a:pt x="186944" y="25030"/>
                </a:lnTo>
                <a:lnTo>
                  <a:pt x="191696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bk object 119"/>
          <p:cNvSpPr/>
          <p:nvPr/>
        </p:nvSpPr>
        <p:spPr>
          <a:xfrm>
            <a:off x="2562725" y="3489188"/>
            <a:ext cx="276225" cy="274320"/>
          </a:xfrm>
          <a:custGeom>
            <a:avLst/>
            <a:gdLst/>
            <a:ahLst/>
            <a:cxnLst/>
            <a:rect l="l" t="t" r="r" b="b"/>
            <a:pathLst>
              <a:path w="276225" h="274320">
                <a:moveTo>
                  <a:pt x="188113" y="48892"/>
                </a:moveTo>
                <a:lnTo>
                  <a:pt x="146429" y="48892"/>
                </a:lnTo>
                <a:lnTo>
                  <a:pt x="138177" y="64413"/>
                </a:lnTo>
                <a:lnTo>
                  <a:pt x="127685" y="80098"/>
                </a:lnTo>
                <a:lnTo>
                  <a:pt x="114955" y="95922"/>
                </a:lnTo>
                <a:lnTo>
                  <a:pt x="100060" y="111791"/>
                </a:lnTo>
                <a:lnTo>
                  <a:pt x="99993" y="139312"/>
                </a:lnTo>
                <a:lnTo>
                  <a:pt x="130942" y="139312"/>
                </a:lnTo>
                <a:lnTo>
                  <a:pt x="130892" y="162805"/>
                </a:lnTo>
                <a:lnTo>
                  <a:pt x="129383" y="189704"/>
                </a:lnTo>
                <a:lnTo>
                  <a:pt x="121124" y="213452"/>
                </a:lnTo>
                <a:lnTo>
                  <a:pt x="106173" y="233182"/>
                </a:lnTo>
                <a:lnTo>
                  <a:pt x="84535" y="248908"/>
                </a:lnTo>
                <a:lnTo>
                  <a:pt x="84535" y="273813"/>
                </a:lnTo>
                <a:lnTo>
                  <a:pt x="121206" y="255299"/>
                </a:lnTo>
                <a:lnTo>
                  <a:pt x="161079" y="199955"/>
                </a:lnTo>
                <a:lnTo>
                  <a:pt x="164282" y="138150"/>
                </a:lnTo>
                <a:lnTo>
                  <a:pt x="172205" y="138150"/>
                </a:lnTo>
                <a:lnTo>
                  <a:pt x="179768" y="137787"/>
                </a:lnTo>
                <a:lnTo>
                  <a:pt x="186914" y="136894"/>
                </a:lnTo>
                <a:lnTo>
                  <a:pt x="220258" y="136894"/>
                </a:lnTo>
                <a:lnTo>
                  <a:pt x="220258" y="134622"/>
                </a:lnTo>
                <a:lnTo>
                  <a:pt x="221842" y="134622"/>
                </a:lnTo>
                <a:lnTo>
                  <a:pt x="224593" y="134233"/>
                </a:lnTo>
                <a:lnTo>
                  <a:pt x="228600" y="133337"/>
                </a:lnTo>
                <a:lnTo>
                  <a:pt x="232544" y="133337"/>
                </a:lnTo>
                <a:lnTo>
                  <a:pt x="235327" y="132948"/>
                </a:lnTo>
                <a:lnTo>
                  <a:pt x="236912" y="132195"/>
                </a:lnTo>
                <a:lnTo>
                  <a:pt x="268862" y="132195"/>
                </a:lnTo>
                <a:lnTo>
                  <a:pt x="267042" y="126498"/>
                </a:lnTo>
                <a:lnTo>
                  <a:pt x="261651" y="111862"/>
                </a:lnTo>
                <a:lnTo>
                  <a:pt x="136921" y="111862"/>
                </a:lnTo>
                <a:lnTo>
                  <a:pt x="151259" y="98582"/>
                </a:lnTo>
                <a:lnTo>
                  <a:pt x="164579" y="83665"/>
                </a:lnTo>
                <a:lnTo>
                  <a:pt x="176867" y="67104"/>
                </a:lnTo>
                <a:lnTo>
                  <a:pt x="188113" y="48892"/>
                </a:lnTo>
                <a:close/>
              </a:path>
              <a:path w="276225" h="274320">
                <a:moveTo>
                  <a:pt x="220258" y="136894"/>
                </a:moveTo>
                <a:lnTo>
                  <a:pt x="186914" y="136894"/>
                </a:lnTo>
                <a:lnTo>
                  <a:pt x="186914" y="232128"/>
                </a:lnTo>
                <a:lnTo>
                  <a:pt x="188770" y="247207"/>
                </a:lnTo>
                <a:lnTo>
                  <a:pt x="195545" y="257787"/>
                </a:lnTo>
                <a:lnTo>
                  <a:pt x="207237" y="263889"/>
                </a:lnTo>
                <a:lnTo>
                  <a:pt x="223843" y="265532"/>
                </a:lnTo>
                <a:lnTo>
                  <a:pt x="242862" y="265532"/>
                </a:lnTo>
                <a:lnTo>
                  <a:pt x="257895" y="264037"/>
                </a:lnTo>
                <a:lnTo>
                  <a:pt x="268462" y="258384"/>
                </a:lnTo>
                <a:lnTo>
                  <a:pt x="274571" y="248560"/>
                </a:lnTo>
                <a:lnTo>
                  <a:pt x="275104" y="244058"/>
                </a:lnTo>
                <a:lnTo>
                  <a:pt x="225788" y="244058"/>
                </a:lnTo>
                <a:lnTo>
                  <a:pt x="220264" y="238506"/>
                </a:lnTo>
                <a:lnTo>
                  <a:pt x="220258" y="136894"/>
                </a:lnTo>
                <a:close/>
              </a:path>
              <a:path w="276225" h="274320">
                <a:moveTo>
                  <a:pt x="96432" y="209523"/>
                </a:moveTo>
                <a:lnTo>
                  <a:pt x="73889" y="214138"/>
                </a:lnTo>
                <a:lnTo>
                  <a:pt x="50303" y="217286"/>
                </a:lnTo>
                <a:lnTo>
                  <a:pt x="25673" y="218937"/>
                </a:lnTo>
                <a:lnTo>
                  <a:pt x="0" y="219059"/>
                </a:lnTo>
                <a:lnTo>
                  <a:pt x="0" y="244058"/>
                </a:lnTo>
                <a:lnTo>
                  <a:pt x="27892" y="243830"/>
                </a:lnTo>
                <a:lnTo>
                  <a:pt x="53262" y="241979"/>
                </a:lnTo>
                <a:lnTo>
                  <a:pt x="76130" y="238500"/>
                </a:lnTo>
                <a:lnTo>
                  <a:pt x="96432" y="233413"/>
                </a:lnTo>
                <a:lnTo>
                  <a:pt x="96432" y="209523"/>
                </a:lnTo>
                <a:close/>
              </a:path>
              <a:path w="276225" h="274320">
                <a:moveTo>
                  <a:pt x="276231" y="215507"/>
                </a:moveTo>
                <a:lnTo>
                  <a:pt x="252402" y="215507"/>
                </a:lnTo>
                <a:lnTo>
                  <a:pt x="252397" y="238506"/>
                </a:lnTo>
                <a:lnTo>
                  <a:pt x="247229" y="244058"/>
                </a:lnTo>
                <a:lnTo>
                  <a:pt x="275104" y="244058"/>
                </a:lnTo>
                <a:lnTo>
                  <a:pt x="276231" y="234555"/>
                </a:lnTo>
                <a:lnTo>
                  <a:pt x="276231" y="215507"/>
                </a:lnTo>
                <a:close/>
              </a:path>
              <a:path w="276225" h="274320">
                <a:moveTo>
                  <a:pt x="77170" y="111862"/>
                </a:moveTo>
                <a:lnTo>
                  <a:pt x="45241" y="111862"/>
                </a:lnTo>
                <a:lnTo>
                  <a:pt x="37420" y="125006"/>
                </a:lnTo>
                <a:lnTo>
                  <a:pt x="28255" y="138150"/>
                </a:lnTo>
                <a:lnTo>
                  <a:pt x="17763" y="151250"/>
                </a:lnTo>
                <a:lnTo>
                  <a:pt x="5922" y="164311"/>
                </a:lnTo>
                <a:lnTo>
                  <a:pt x="5922" y="190475"/>
                </a:lnTo>
                <a:lnTo>
                  <a:pt x="31896" y="190024"/>
                </a:lnTo>
                <a:lnTo>
                  <a:pt x="55047" y="188679"/>
                </a:lnTo>
                <a:lnTo>
                  <a:pt x="75367" y="186453"/>
                </a:lnTo>
                <a:lnTo>
                  <a:pt x="92847" y="183358"/>
                </a:lnTo>
                <a:lnTo>
                  <a:pt x="92847" y="164311"/>
                </a:lnTo>
                <a:lnTo>
                  <a:pt x="38094" y="164311"/>
                </a:lnTo>
                <a:lnTo>
                  <a:pt x="58100" y="141121"/>
                </a:lnTo>
                <a:lnTo>
                  <a:pt x="75283" y="115539"/>
                </a:lnTo>
                <a:lnTo>
                  <a:pt x="77170" y="111862"/>
                </a:lnTo>
                <a:close/>
              </a:path>
              <a:path w="276225" h="274320">
                <a:moveTo>
                  <a:pt x="92847" y="158361"/>
                </a:moveTo>
                <a:lnTo>
                  <a:pt x="80052" y="160943"/>
                </a:lnTo>
                <a:lnTo>
                  <a:pt x="66658" y="162805"/>
                </a:lnTo>
                <a:lnTo>
                  <a:pt x="52671" y="163932"/>
                </a:lnTo>
                <a:lnTo>
                  <a:pt x="38094" y="164311"/>
                </a:lnTo>
                <a:lnTo>
                  <a:pt x="92847" y="164311"/>
                </a:lnTo>
                <a:lnTo>
                  <a:pt x="92847" y="158361"/>
                </a:lnTo>
                <a:close/>
              </a:path>
              <a:path w="276225" h="274320">
                <a:moveTo>
                  <a:pt x="268862" y="132195"/>
                </a:moveTo>
                <a:lnTo>
                  <a:pt x="236912" y="132195"/>
                </a:lnTo>
                <a:lnTo>
                  <a:pt x="241667" y="147690"/>
                </a:lnTo>
                <a:lnTo>
                  <a:pt x="273812" y="147690"/>
                </a:lnTo>
                <a:lnTo>
                  <a:pt x="268862" y="132195"/>
                </a:lnTo>
                <a:close/>
              </a:path>
              <a:path w="276225" h="274320">
                <a:moveTo>
                  <a:pt x="72600" y="0"/>
                </a:moveTo>
                <a:lnTo>
                  <a:pt x="38094" y="0"/>
                </a:lnTo>
                <a:lnTo>
                  <a:pt x="32134" y="23366"/>
                </a:lnTo>
                <a:lnTo>
                  <a:pt x="23801" y="45856"/>
                </a:lnTo>
                <a:lnTo>
                  <a:pt x="13092" y="67449"/>
                </a:lnTo>
                <a:lnTo>
                  <a:pt x="46" y="88052"/>
                </a:lnTo>
                <a:lnTo>
                  <a:pt x="0" y="113148"/>
                </a:lnTo>
                <a:lnTo>
                  <a:pt x="10411" y="113496"/>
                </a:lnTo>
                <a:lnTo>
                  <a:pt x="21421" y="113405"/>
                </a:lnTo>
                <a:lnTo>
                  <a:pt x="33030" y="112863"/>
                </a:lnTo>
                <a:lnTo>
                  <a:pt x="45241" y="111862"/>
                </a:lnTo>
                <a:lnTo>
                  <a:pt x="77170" y="111862"/>
                </a:lnTo>
                <a:lnTo>
                  <a:pt x="89351" y="88125"/>
                </a:lnTo>
                <a:lnTo>
                  <a:pt x="28558" y="88125"/>
                </a:lnTo>
                <a:lnTo>
                  <a:pt x="42466" y="68762"/>
                </a:lnTo>
                <a:lnTo>
                  <a:pt x="54448" y="47629"/>
                </a:lnTo>
                <a:lnTo>
                  <a:pt x="64496" y="24712"/>
                </a:lnTo>
                <a:lnTo>
                  <a:pt x="72600" y="0"/>
                </a:lnTo>
                <a:close/>
              </a:path>
              <a:path w="276225" h="274320">
                <a:moveTo>
                  <a:pt x="244058" y="72637"/>
                </a:moveTo>
                <a:lnTo>
                  <a:pt x="214307" y="72637"/>
                </a:lnTo>
                <a:lnTo>
                  <a:pt x="216669" y="77450"/>
                </a:lnTo>
                <a:lnTo>
                  <a:pt x="219837" y="84568"/>
                </a:lnTo>
                <a:lnTo>
                  <a:pt x="223843" y="94071"/>
                </a:lnTo>
                <a:lnTo>
                  <a:pt x="226206" y="100444"/>
                </a:lnTo>
                <a:lnTo>
                  <a:pt x="228182" y="105134"/>
                </a:lnTo>
                <a:lnTo>
                  <a:pt x="191670" y="110728"/>
                </a:lnTo>
                <a:lnTo>
                  <a:pt x="182442" y="111222"/>
                </a:lnTo>
                <a:lnTo>
                  <a:pt x="170237" y="111576"/>
                </a:lnTo>
                <a:lnTo>
                  <a:pt x="155062" y="111791"/>
                </a:lnTo>
                <a:lnTo>
                  <a:pt x="136921" y="111862"/>
                </a:lnTo>
                <a:lnTo>
                  <a:pt x="261651" y="111862"/>
                </a:lnTo>
                <a:lnTo>
                  <a:pt x="259831" y="106922"/>
                </a:lnTo>
                <a:lnTo>
                  <a:pt x="252172" y="88968"/>
                </a:lnTo>
                <a:lnTo>
                  <a:pt x="244058" y="72637"/>
                </a:lnTo>
                <a:close/>
              </a:path>
              <a:path w="276225" h="274320">
                <a:moveTo>
                  <a:pt x="101188" y="57143"/>
                </a:moveTo>
                <a:lnTo>
                  <a:pt x="69043" y="57143"/>
                </a:lnTo>
                <a:lnTo>
                  <a:pt x="66589" y="64856"/>
                </a:lnTo>
                <a:lnTo>
                  <a:pt x="63888" y="72637"/>
                </a:lnTo>
                <a:lnTo>
                  <a:pt x="28558" y="88125"/>
                </a:lnTo>
                <a:lnTo>
                  <a:pt x="89351" y="88125"/>
                </a:lnTo>
                <a:lnTo>
                  <a:pt x="89672" y="87481"/>
                </a:lnTo>
                <a:lnTo>
                  <a:pt x="101188" y="57143"/>
                </a:lnTo>
                <a:close/>
              </a:path>
              <a:path w="276225" h="274320">
                <a:moveTo>
                  <a:pt x="272644" y="23868"/>
                </a:moveTo>
                <a:lnTo>
                  <a:pt x="94042" y="23868"/>
                </a:lnTo>
                <a:lnTo>
                  <a:pt x="94042" y="48892"/>
                </a:lnTo>
                <a:lnTo>
                  <a:pt x="272644" y="48892"/>
                </a:lnTo>
                <a:lnTo>
                  <a:pt x="272644" y="23868"/>
                </a:lnTo>
                <a:close/>
              </a:path>
              <a:path w="276225" h="274320">
                <a:moveTo>
                  <a:pt x="203572" y="0"/>
                </a:moveTo>
                <a:lnTo>
                  <a:pt x="164282" y="0"/>
                </a:lnTo>
                <a:lnTo>
                  <a:pt x="164282" y="23868"/>
                </a:lnTo>
                <a:lnTo>
                  <a:pt x="203572" y="23868"/>
                </a:lnTo>
                <a:lnTo>
                  <a:pt x="203572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bk object 120"/>
          <p:cNvSpPr/>
          <p:nvPr/>
        </p:nvSpPr>
        <p:spPr>
          <a:xfrm>
            <a:off x="2869877" y="3488026"/>
            <a:ext cx="276225" cy="270510"/>
          </a:xfrm>
          <a:custGeom>
            <a:avLst/>
            <a:gdLst/>
            <a:ahLst/>
            <a:cxnLst/>
            <a:rect l="l" t="t" r="r" b="b"/>
            <a:pathLst>
              <a:path w="276225" h="270510">
                <a:moveTo>
                  <a:pt x="207186" y="245220"/>
                </a:moveTo>
                <a:lnTo>
                  <a:pt x="190500" y="245220"/>
                </a:lnTo>
                <a:lnTo>
                  <a:pt x="190500" y="270252"/>
                </a:lnTo>
                <a:lnTo>
                  <a:pt x="220282" y="270252"/>
                </a:lnTo>
                <a:lnTo>
                  <a:pt x="236341" y="268449"/>
                </a:lnTo>
                <a:lnTo>
                  <a:pt x="247644" y="261889"/>
                </a:lnTo>
                <a:lnTo>
                  <a:pt x="254193" y="250591"/>
                </a:lnTo>
                <a:lnTo>
                  <a:pt x="254708" y="245999"/>
                </a:lnTo>
                <a:lnTo>
                  <a:pt x="217472" y="245999"/>
                </a:lnTo>
                <a:lnTo>
                  <a:pt x="207186" y="245220"/>
                </a:lnTo>
                <a:close/>
              </a:path>
              <a:path w="276225" h="270510">
                <a:moveTo>
                  <a:pt x="255987" y="76186"/>
                </a:moveTo>
                <a:lnTo>
                  <a:pt x="221479" y="76186"/>
                </a:lnTo>
                <a:lnTo>
                  <a:pt x="221479" y="232152"/>
                </a:lnTo>
                <a:lnTo>
                  <a:pt x="222256" y="241692"/>
                </a:lnTo>
                <a:lnTo>
                  <a:pt x="217472" y="245999"/>
                </a:lnTo>
                <a:lnTo>
                  <a:pt x="254708" y="245999"/>
                </a:lnTo>
                <a:lnTo>
                  <a:pt x="255987" y="234575"/>
                </a:lnTo>
                <a:lnTo>
                  <a:pt x="255987" y="76186"/>
                </a:lnTo>
                <a:close/>
              </a:path>
              <a:path w="276225" h="270510">
                <a:moveTo>
                  <a:pt x="195285" y="104773"/>
                </a:moveTo>
                <a:lnTo>
                  <a:pt x="167896" y="104773"/>
                </a:lnTo>
                <a:lnTo>
                  <a:pt x="173395" y="124778"/>
                </a:lnTo>
                <a:lnTo>
                  <a:pt x="178006" y="144358"/>
                </a:lnTo>
                <a:lnTo>
                  <a:pt x="181727" y="163484"/>
                </a:lnTo>
                <a:lnTo>
                  <a:pt x="184553" y="182126"/>
                </a:lnTo>
                <a:lnTo>
                  <a:pt x="214303" y="182126"/>
                </a:lnTo>
                <a:lnTo>
                  <a:pt x="210895" y="162575"/>
                </a:lnTo>
                <a:lnTo>
                  <a:pt x="206589" y="143160"/>
                </a:lnTo>
                <a:lnTo>
                  <a:pt x="201386" y="123890"/>
                </a:lnTo>
                <a:lnTo>
                  <a:pt x="195285" y="104773"/>
                </a:lnTo>
                <a:close/>
              </a:path>
              <a:path w="276225" h="270510">
                <a:moveTo>
                  <a:pt x="276231" y="51188"/>
                </a:moveTo>
                <a:lnTo>
                  <a:pt x="167896" y="51188"/>
                </a:lnTo>
                <a:lnTo>
                  <a:pt x="167896" y="76186"/>
                </a:lnTo>
                <a:lnTo>
                  <a:pt x="276231" y="76186"/>
                </a:lnTo>
                <a:lnTo>
                  <a:pt x="276231" y="51188"/>
                </a:lnTo>
                <a:close/>
              </a:path>
              <a:path w="276225" h="270510">
                <a:moveTo>
                  <a:pt x="255987" y="0"/>
                </a:moveTo>
                <a:lnTo>
                  <a:pt x="221479" y="0"/>
                </a:lnTo>
                <a:lnTo>
                  <a:pt x="221479" y="51188"/>
                </a:lnTo>
                <a:lnTo>
                  <a:pt x="255987" y="51188"/>
                </a:lnTo>
                <a:lnTo>
                  <a:pt x="255987" y="0"/>
                </a:lnTo>
                <a:close/>
              </a:path>
              <a:path w="276225" h="270510">
                <a:moveTo>
                  <a:pt x="159555" y="70236"/>
                </a:moveTo>
                <a:lnTo>
                  <a:pt x="5979" y="70236"/>
                </a:lnTo>
                <a:lnTo>
                  <a:pt x="5979" y="269118"/>
                </a:lnTo>
                <a:lnTo>
                  <a:pt x="34533" y="269118"/>
                </a:lnTo>
                <a:lnTo>
                  <a:pt x="34533" y="93981"/>
                </a:lnTo>
                <a:lnTo>
                  <a:pt x="159555" y="93981"/>
                </a:lnTo>
                <a:lnTo>
                  <a:pt x="159555" y="70236"/>
                </a:lnTo>
                <a:close/>
              </a:path>
              <a:path w="276225" h="270510">
                <a:moveTo>
                  <a:pt x="114313" y="93981"/>
                </a:moveTo>
                <a:lnTo>
                  <a:pt x="91705" y="93981"/>
                </a:lnTo>
                <a:lnTo>
                  <a:pt x="91705" y="251200"/>
                </a:lnTo>
                <a:lnTo>
                  <a:pt x="111951" y="251200"/>
                </a:lnTo>
                <a:lnTo>
                  <a:pt x="111951" y="269118"/>
                </a:lnTo>
                <a:lnTo>
                  <a:pt x="127410" y="269118"/>
                </a:lnTo>
                <a:lnTo>
                  <a:pt x="141914" y="267689"/>
                </a:lnTo>
                <a:lnTo>
                  <a:pt x="152105" y="262243"/>
                </a:lnTo>
                <a:lnTo>
                  <a:pt x="157984" y="252773"/>
                </a:lnTo>
                <a:lnTo>
                  <a:pt x="158863" y="245220"/>
                </a:lnTo>
                <a:lnTo>
                  <a:pt x="114313" y="245220"/>
                </a:lnTo>
                <a:lnTo>
                  <a:pt x="114313" y="93981"/>
                </a:lnTo>
                <a:close/>
              </a:path>
              <a:path w="276225" h="270510">
                <a:moveTo>
                  <a:pt x="75023" y="93981"/>
                </a:moveTo>
                <a:lnTo>
                  <a:pt x="51191" y="93981"/>
                </a:lnTo>
                <a:lnTo>
                  <a:pt x="51191" y="251200"/>
                </a:lnTo>
                <a:lnTo>
                  <a:pt x="75023" y="251200"/>
                </a:lnTo>
                <a:lnTo>
                  <a:pt x="75023" y="93981"/>
                </a:lnTo>
                <a:close/>
              </a:path>
              <a:path w="276225" h="270510">
                <a:moveTo>
                  <a:pt x="159555" y="93981"/>
                </a:moveTo>
                <a:lnTo>
                  <a:pt x="130996" y="93981"/>
                </a:lnTo>
                <a:lnTo>
                  <a:pt x="130996" y="242081"/>
                </a:lnTo>
                <a:lnTo>
                  <a:pt x="127410" y="245220"/>
                </a:lnTo>
                <a:lnTo>
                  <a:pt x="158863" y="245220"/>
                </a:lnTo>
                <a:lnTo>
                  <a:pt x="159555" y="239270"/>
                </a:lnTo>
                <a:lnTo>
                  <a:pt x="159555" y="93981"/>
                </a:lnTo>
                <a:close/>
              </a:path>
              <a:path w="276225" h="270510">
                <a:moveTo>
                  <a:pt x="97656" y="40518"/>
                </a:moveTo>
                <a:lnTo>
                  <a:pt x="63121" y="40518"/>
                </a:lnTo>
                <a:lnTo>
                  <a:pt x="61327" y="48157"/>
                </a:lnTo>
                <a:lnTo>
                  <a:pt x="59536" y="55656"/>
                </a:lnTo>
                <a:lnTo>
                  <a:pt x="55975" y="70236"/>
                </a:lnTo>
                <a:lnTo>
                  <a:pt x="89315" y="70236"/>
                </a:lnTo>
                <a:lnTo>
                  <a:pt x="91606" y="63922"/>
                </a:lnTo>
                <a:lnTo>
                  <a:pt x="93766" y="56843"/>
                </a:lnTo>
                <a:lnTo>
                  <a:pt x="95786" y="49032"/>
                </a:lnTo>
                <a:lnTo>
                  <a:pt x="97656" y="40518"/>
                </a:lnTo>
                <a:close/>
              </a:path>
              <a:path w="276225" h="270510">
                <a:moveTo>
                  <a:pt x="164339" y="15486"/>
                </a:moveTo>
                <a:lnTo>
                  <a:pt x="0" y="15486"/>
                </a:lnTo>
                <a:lnTo>
                  <a:pt x="0" y="40518"/>
                </a:lnTo>
                <a:lnTo>
                  <a:pt x="164339" y="40518"/>
                </a:lnTo>
                <a:lnTo>
                  <a:pt x="164339" y="15486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bk object 121"/>
          <p:cNvSpPr/>
          <p:nvPr/>
        </p:nvSpPr>
        <p:spPr>
          <a:xfrm>
            <a:off x="3173497" y="348802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159555" y="0"/>
                </a:moveTo>
                <a:lnTo>
                  <a:pt x="116676" y="0"/>
                </a:lnTo>
                <a:lnTo>
                  <a:pt x="116676" y="80909"/>
                </a:lnTo>
                <a:lnTo>
                  <a:pt x="113533" y="122680"/>
                </a:lnTo>
                <a:lnTo>
                  <a:pt x="100296" y="160361"/>
                </a:lnTo>
                <a:lnTo>
                  <a:pt x="76964" y="193947"/>
                </a:lnTo>
                <a:lnTo>
                  <a:pt x="43532" y="223432"/>
                </a:lnTo>
                <a:lnTo>
                  <a:pt x="0" y="248809"/>
                </a:lnTo>
                <a:lnTo>
                  <a:pt x="0" y="273808"/>
                </a:lnTo>
                <a:lnTo>
                  <a:pt x="47482" y="253401"/>
                </a:lnTo>
                <a:lnTo>
                  <a:pt x="86326" y="229136"/>
                </a:lnTo>
                <a:lnTo>
                  <a:pt x="116535" y="201014"/>
                </a:lnTo>
                <a:lnTo>
                  <a:pt x="138117" y="169034"/>
                </a:lnTo>
                <a:lnTo>
                  <a:pt x="181772" y="169034"/>
                </a:lnTo>
                <a:lnTo>
                  <a:pt x="176676" y="161546"/>
                </a:lnTo>
                <a:lnTo>
                  <a:pt x="163350" y="123471"/>
                </a:lnTo>
                <a:lnTo>
                  <a:pt x="159555" y="80909"/>
                </a:lnTo>
                <a:lnTo>
                  <a:pt x="159555" y="0"/>
                </a:lnTo>
                <a:close/>
              </a:path>
              <a:path w="274320" h="274320">
                <a:moveTo>
                  <a:pt x="181772" y="169034"/>
                </a:moveTo>
                <a:lnTo>
                  <a:pt x="138117" y="169034"/>
                </a:lnTo>
                <a:lnTo>
                  <a:pt x="159987" y="201014"/>
                </a:lnTo>
                <a:lnTo>
                  <a:pt x="189898" y="229136"/>
                </a:lnTo>
                <a:lnTo>
                  <a:pt x="227849" y="253401"/>
                </a:lnTo>
                <a:lnTo>
                  <a:pt x="273841" y="273808"/>
                </a:lnTo>
                <a:lnTo>
                  <a:pt x="273841" y="248809"/>
                </a:lnTo>
                <a:lnTo>
                  <a:pt x="231922" y="224221"/>
                </a:lnTo>
                <a:lnTo>
                  <a:pt x="199533" y="195131"/>
                </a:lnTo>
                <a:lnTo>
                  <a:pt x="181772" y="169034"/>
                </a:lnTo>
                <a:close/>
              </a:path>
              <a:path w="274320" h="274320">
                <a:moveTo>
                  <a:pt x="54780" y="50054"/>
                </a:moveTo>
                <a:lnTo>
                  <a:pt x="17852" y="50054"/>
                </a:lnTo>
                <a:lnTo>
                  <a:pt x="21501" y="72117"/>
                </a:lnTo>
                <a:lnTo>
                  <a:pt x="26488" y="93161"/>
                </a:lnTo>
                <a:lnTo>
                  <a:pt x="32816" y="113155"/>
                </a:lnTo>
                <a:lnTo>
                  <a:pt x="40485" y="132072"/>
                </a:lnTo>
                <a:lnTo>
                  <a:pt x="72630" y="132072"/>
                </a:lnTo>
                <a:lnTo>
                  <a:pt x="65712" y="111798"/>
                </a:lnTo>
                <a:lnTo>
                  <a:pt x="60431" y="91356"/>
                </a:lnTo>
                <a:lnTo>
                  <a:pt x="56787" y="70767"/>
                </a:lnTo>
                <a:lnTo>
                  <a:pt x="54780" y="50054"/>
                </a:lnTo>
                <a:close/>
              </a:path>
              <a:path w="274320" h="274320">
                <a:moveTo>
                  <a:pt x="254793" y="50054"/>
                </a:moveTo>
                <a:lnTo>
                  <a:pt x="219059" y="50054"/>
                </a:lnTo>
                <a:lnTo>
                  <a:pt x="217053" y="70767"/>
                </a:lnTo>
                <a:lnTo>
                  <a:pt x="213408" y="91356"/>
                </a:lnTo>
                <a:lnTo>
                  <a:pt x="208126" y="111798"/>
                </a:lnTo>
                <a:lnTo>
                  <a:pt x="201207" y="132072"/>
                </a:lnTo>
                <a:lnTo>
                  <a:pt x="233351" y="132072"/>
                </a:lnTo>
                <a:lnTo>
                  <a:pt x="241397" y="112725"/>
                </a:lnTo>
                <a:lnTo>
                  <a:pt x="247648" y="92590"/>
                </a:lnTo>
                <a:lnTo>
                  <a:pt x="252111" y="71691"/>
                </a:lnTo>
                <a:lnTo>
                  <a:pt x="254793" y="50054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bk object 122"/>
          <p:cNvSpPr/>
          <p:nvPr/>
        </p:nvSpPr>
        <p:spPr>
          <a:xfrm>
            <a:off x="3474727" y="3489188"/>
            <a:ext cx="278765" cy="274320"/>
          </a:xfrm>
          <a:custGeom>
            <a:avLst/>
            <a:gdLst/>
            <a:ahLst/>
            <a:cxnLst/>
            <a:rect l="l" t="t" r="r" b="b"/>
            <a:pathLst>
              <a:path w="278764" h="274320">
                <a:moveTo>
                  <a:pt x="80942" y="146405"/>
                </a:moveTo>
                <a:lnTo>
                  <a:pt x="45241" y="146405"/>
                </a:lnTo>
                <a:lnTo>
                  <a:pt x="45241" y="273813"/>
                </a:lnTo>
                <a:lnTo>
                  <a:pt x="80942" y="273813"/>
                </a:lnTo>
                <a:lnTo>
                  <a:pt x="80942" y="146405"/>
                </a:lnTo>
                <a:close/>
              </a:path>
              <a:path w="278764" h="274320">
                <a:moveTo>
                  <a:pt x="248838" y="63093"/>
                </a:moveTo>
                <a:lnTo>
                  <a:pt x="211942" y="63093"/>
                </a:lnTo>
                <a:lnTo>
                  <a:pt x="212035" y="232128"/>
                </a:lnTo>
                <a:lnTo>
                  <a:pt x="212719" y="240530"/>
                </a:lnTo>
                <a:lnTo>
                  <a:pt x="207186" y="245229"/>
                </a:lnTo>
                <a:lnTo>
                  <a:pt x="177403" y="245229"/>
                </a:lnTo>
                <a:lnTo>
                  <a:pt x="177403" y="270222"/>
                </a:lnTo>
                <a:lnTo>
                  <a:pt x="210747" y="270222"/>
                </a:lnTo>
                <a:lnTo>
                  <a:pt x="227408" y="267845"/>
                </a:lnTo>
                <a:lnTo>
                  <a:pt x="239311" y="260708"/>
                </a:lnTo>
                <a:lnTo>
                  <a:pt x="246456" y="248804"/>
                </a:lnTo>
                <a:lnTo>
                  <a:pt x="248838" y="232128"/>
                </a:lnTo>
                <a:lnTo>
                  <a:pt x="248838" y="63093"/>
                </a:lnTo>
                <a:close/>
              </a:path>
              <a:path w="278764" h="274320">
                <a:moveTo>
                  <a:pt x="248838" y="61956"/>
                </a:moveTo>
                <a:lnTo>
                  <a:pt x="177403" y="61956"/>
                </a:lnTo>
                <a:lnTo>
                  <a:pt x="169220" y="104064"/>
                </a:lnTo>
                <a:lnTo>
                  <a:pt x="156563" y="143502"/>
                </a:lnTo>
                <a:lnTo>
                  <a:pt x="139443" y="180270"/>
                </a:lnTo>
                <a:lnTo>
                  <a:pt x="117871" y="214369"/>
                </a:lnTo>
                <a:lnTo>
                  <a:pt x="117871" y="244058"/>
                </a:lnTo>
                <a:lnTo>
                  <a:pt x="152778" y="205970"/>
                </a:lnTo>
                <a:lnTo>
                  <a:pt x="180088" y="163108"/>
                </a:lnTo>
                <a:lnTo>
                  <a:pt x="199808" y="115480"/>
                </a:lnTo>
                <a:lnTo>
                  <a:pt x="211942" y="63093"/>
                </a:lnTo>
                <a:lnTo>
                  <a:pt x="248838" y="63093"/>
                </a:lnTo>
                <a:lnTo>
                  <a:pt x="248838" y="61956"/>
                </a:lnTo>
                <a:close/>
              </a:path>
              <a:path w="278764" h="274320">
                <a:moveTo>
                  <a:pt x="80942" y="61956"/>
                </a:moveTo>
                <a:lnTo>
                  <a:pt x="44046" y="61956"/>
                </a:lnTo>
                <a:lnTo>
                  <a:pt x="35938" y="94180"/>
                </a:lnTo>
                <a:lnTo>
                  <a:pt x="25890" y="125331"/>
                </a:lnTo>
                <a:lnTo>
                  <a:pt x="13908" y="155438"/>
                </a:lnTo>
                <a:lnTo>
                  <a:pt x="0" y="184529"/>
                </a:lnTo>
                <a:lnTo>
                  <a:pt x="0" y="219059"/>
                </a:lnTo>
                <a:lnTo>
                  <a:pt x="12653" y="202455"/>
                </a:lnTo>
                <a:lnTo>
                  <a:pt x="24414" y="184829"/>
                </a:lnTo>
                <a:lnTo>
                  <a:pt x="35278" y="166155"/>
                </a:lnTo>
                <a:lnTo>
                  <a:pt x="45241" y="146405"/>
                </a:lnTo>
                <a:lnTo>
                  <a:pt x="80942" y="146405"/>
                </a:lnTo>
                <a:lnTo>
                  <a:pt x="80942" y="129773"/>
                </a:lnTo>
                <a:lnTo>
                  <a:pt x="107331" y="129773"/>
                </a:lnTo>
                <a:lnTo>
                  <a:pt x="105967" y="127344"/>
                </a:lnTo>
                <a:lnTo>
                  <a:pt x="96443" y="106906"/>
                </a:lnTo>
                <a:lnTo>
                  <a:pt x="88102" y="85106"/>
                </a:lnTo>
                <a:lnTo>
                  <a:pt x="80942" y="61956"/>
                </a:lnTo>
                <a:close/>
              </a:path>
              <a:path w="278764" h="274320">
                <a:moveTo>
                  <a:pt x="107331" y="129773"/>
                </a:moveTo>
                <a:lnTo>
                  <a:pt x="80942" y="129773"/>
                </a:lnTo>
                <a:lnTo>
                  <a:pt x="88977" y="143115"/>
                </a:lnTo>
                <a:lnTo>
                  <a:pt x="97609" y="155686"/>
                </a:lnTo>
                <a:lnTo>
                  <a:pt x="106841" y="167494"/>
                </a:lnTo>
                <a:lnTo>
                  <a:pt x="116676" y="178545"/>
                </a:lnTo>
                <a:lnTo>
                  <a:pt x="116676" y="146405"/>
                </a:lnTo>
                <a:lnTo>
                  <a:pt x="107331" y="129773"/>
                </a:lnTo>
                <a:close/>
              </a:path>
              <a:path w="278764" h="274320">
                <a:moveTo>
                  <a:pt x="117871" y="36962"/>
                </a:moveTo>
                <a:lnTo>
                  <a:pt x="5949" y="36962"/>
                </a:lnTo>
                <a:lnTo>
                  <a:pt x="5949" y="61956"/>
                </a:lnTo>
                <a:lnTo>
                  <a:pt x="117871" y="61956"/>
                </a:lnTo>
                <a:lnTo>
                  <a:pt x="117871" y="36962"/>
                </a:lnTo>
                <a:close/>
              </a:path>
              <a:path w="278764" h="274320">
                <a:moveTo>
                  <a:pt x="278621" y="36962"/>
                </a:moveTo>
                <a:lnTo>
                  <a:pt x="129772" y="36962"/>
                </a:lnTo>
                <a:lnTo>
                  <a:pt x="129772" y="61956"/>
                </a:lnTo>
                <a:lnTo>
                  <a:pt x="278621" y="61956"/>
                </a:lnTo>
                <a:lnTo>
                  <a:pt x="278621" y="36962"/>
                </a:lnTo>
                <a:close/>
              </a:path>
              <a:path w="278764" h="274320">
                <a:moveTo>
                  <a:pt x="80942" y="0"/>
                </a:moveTo>
                <a:lnTo>
                  <a:pt x="45241" y="0"/>
                </a:lnTo>
                <a:lnTo>
                  <a:pt x="45241" y="36962"/>
                </a:lnTo>
                <a:lnTo>
                  <a:pt x="80942" y="36962"/>
                </a:lnTo>
                <a:lnTo>
                  <a:pt x="80942" y="0"/>
                </a:lnTo>
                <a:close/>
              </a:path>
              <a:path w="278764" h="274320">
                <a:moveTo>
                  <a:pt x="248838" y="0"/>
                </a:moveTo>
                <a:lnTo>
                  <a:pt x="211942" y="0"/>
                </a:lnTo>
                <a:lnTo>
                  <a:pt x="211942" y="36962"/>
                </a:lnTo>
                <a:lnTo>
                  <a:pt x="248838" y="36962"/>
                </a:lnTo>
                <a:lnTo>
                  <a:pt x="248838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bk object 123"/>
          <p:cNvSpPr/>
          <p:nvPr/>
        </p:nvSpPr>
        <p:spPr>
          <a:xfrm>
            <a:off x="3781903" y="3488026"/>
            <a:ext cx="277495" cy="275590"/>
          </a:xfrm>
          <a:custGeom>
            <a:avLst/>
            <a:gdLst/>
            <a:ahLst/>
            <a:cxnLst/>
            <a:rect l="l" t="t" r="r" b="b"/>
            <a:pathLst>
              <a:path w="277495" h="275589">
                <a:moveTo>
                  <a:pt x="244087" y="202431"/>
                </a:moveTo>
                <a:lnTo>
                  <a:pt x="208357" y="202431"/>
                </a:lnTo>
                <a:lnTo>
                  <a:pt x="208357" y="274975"/>
                </a:lnTo>
                <a:lnTo>
                  <a:pt x="244087" y="274975"/>
                </a:lnTo>
                <a:lnTo>
                  <a:pt x="244087" y="202431"/>
                </a:lnTo>
                <a:close/>
              </a:path>
              <a:path w="277495" h="275589">
                <a:moveTo>
                  <a:pt x="277398" y="177403"/>
                </a:moveTo>
                <a:lnTo>
                  <a:pt x="125021" y="177403"/>
                </a:lnTo>
                <a:lnTo>
                  <a:pt x="125021" y="202431"/>
                </a:lnTo>
                <a:lnTo>
                  <a:pt x="277398" y="202431"/>
                </a:lnTo>
                <a:lnTo>
                  <a:pt x="277398" y="177403"/>
                </a:lnTo>
                <a:close/>
              </a:path>
              <a:path w="277495" h="275589">
                <a:moveTo>
                  <a:pt x="244087" y="0"/>
                </a:moveTo>
                <a:lnTo>
                  <a:pt x="208357" y="0"/>
                </a:lnTo>
                <a:lnTo>
                  <a:pt x="208357" y="177403"/>
                </a:lnTo>
                <a:lnTo>
                  <a:pt x="244087" y="177403"/>
                </a:lnTo>
                <a:lnTo>
                  <a:pt x="244087" y="0"/>
                </a:lnTo>
                <a:close/>
              </a:path>
              <a:path w="277495" h="275589">
                <a:moveTo>
                  <a:pt x="130972" y="95233"/>
                </a:moveTo>
                <a:lnTo>
                  <a:pt x="130972" y="122568"/>
                </a:lnTo>
                <a:lnTo>
                  <a:pt x="146973" y="126115"/>
                </a:lnTo>
                <a:lnTo>
                  <a:pt x="162820" y="131846"/>
                </a:lnTo>
                <a:lnTo>
                  <a:pt x="178517" y="139793"/>
                </a:lnTo>
                <a:lnTo>
                  <a:pt x="194066" y="149987"/>
                </a:lnTo>
                <a:lnTo>
                  <a:pt x="194066" y="114310"/>
                </a:lnTo>
                <a:lnTo>
                  <a:pt x="179846" y="107331"/>
                </a:lnTo>
                <a:lnTo>
                  <a:pt x="164592" y="101825"/>
                </a:lnTo>
                <a:lnTo>
                  <a:pt x="148302" y="97791"/>
                </a:lnTo>
                <a:lnTo>
                  <a:pt x="130972" y="95233"/>
                </a:lnTo>
                <a:close/>
              </a:path>
              <a:path w="277495" h="275589">
                <a:moveTo>
                  <a:pt x="139313" y="23737"/>
                </a:moveTo>
                <a:lnTo>
                  <a:pt x="139313" y="51188"/>
                </a:lnTo>
                <a:lnTo>
                  <a:pt x="155910" y="55329"/>
                </a:lnTo>
                <a:lnTo>
                  <a:pt x="171163" y="60685"/>
                </a:lnTo>
                <a:lnTo>
                  <a:pt x="185076" y="67229"/>
                </a:lnTo>
                <a:lnTo>
                  <a:pt x="197651" y="74933"/>
                </a:lnTo>
                <a:lnTo>
                  <a:pt x="197651" y="40518"/>
                </a:lnTo>
                <a:lnTo>
                  <a:pt x="184621" y="34119"/>
                </a:lnTo>
                <a:lnTo>
                  <a:pt x="170557" y="29189"/>
                </a:lnTo>
                <a:lnTo>
                  <a:pt x="155456" y="25729"/>
                </a:lnTo>
                <a:lnTo>
                  <a:pt x="139313" y="23737"/>
                </a:lnTo>
                <a:close/>
              </a:path>
              <a:path w="277495" h="275589">
                <a:moveTo>
                  <a:pt x="80975" y="176151"/>
                </a:moveTo>
                <a:lnTo>
                  <a:pt x="45241" y="176151"/>
                </a:lnTo>
                <a:lnTo>
                  <a:pt x="45241" y="274975"/>
                </a:lnTo>
                <a:lnTo>
                  <a:pt x="80975" y="274975"/>
                </a:lnTo>
                <a:lnTo>
                  <a:pt x="80975" y="176151"/>
                </a:lnTo>
                <a:close/>
              </a:path>
              <a:path w="277495" h="275589">
                <a:moveTo>
                  <a:pt x="82142" y="113024"/>
                </a:moveTo>
                <a:lnTo>
                  <a:pt x="41685" y="113024"/>
                </a:lnTo>
                <a:lnTo>
                  <a:pt x="33275" y="139059"/>
                </a:lnTo>
                <a:lnTo>
                  <a:pt x="23522" y="163421"/>
                </a:lnTo>
                <a:lnTo>
                  <a:pt x="12429" y="186111"/>
                </a:lnTo>
                <a:lnTo>
                  <a:pt x="0" y="207129"/>
                </a:lnTo>
                <a:lnTo>
                  <a:pt x="0" y="240530"/>
                </a:lnTo>
                <a:lnTo>
                  <a:pt x="15778" y="221741"/>
                </a:lnTo>
                <a:lnTo>
                  <a:pt x="28576" y="204773"/>
                </a:lnTo>
                <a:lnTo>
                  <a:pt x="38396" y="189590"/>
                </a:lnTo>
                <a:lnTo>
                  <a:pt x="45241" y="176151"/>
                </a:lnTo>
                <a:lnTo>
                  <a:pt x="80975" y="176151"/>
                </a:lnTo>
                <a:lnTo>
                  <a:pt x="80975" y="166640"/>
                </a:lnTo>
                <a:lnTo>
                  <a:pt x="110166" y="166640"/>
                </a:lnTo>
                <a:lnTo>
                  <a:pt x="107375" y="162900"/>
                </a:lnTo>
                <a:lnTo>
                  <a:pt x="97320" y="146750"/>
                </a:lnTo>
                <a:lnTo>
                  <a:pt x="88908" y="130125"/>
                </a:lnTo>
                <a:lnTo>
                  <a:pt x="82142" y="113024"/>
                </a:lnTo>
                <a:close/>
              </a:path>
              <a:path w="277495" h="275589">
                <a:moveTo>
                  <a:pt x="110166" y="166640"/>
                </a:moveTo>
                <a:lnTo>
                  <a:pt x="80975" y="166640"/>
                </a:lnTo>
                <a:lnTo>
                  <a:pt x="88705" y="177966"/>
                </a:lnTo>
                <a:lnTo>
                  <a:pt x="97634" y="189294"/>
                </a:lnTo>
                <a:lnTo>
                  <a:pt x="107757" y="200628"/>
                </a:lnTo>
                <a:lnTo>
                  <a:pt x="119070" y="211970"/>
                </a:lnTo>
                <a:lnTo>
                  <a:pt x="119070" y="178570"/>
                </a:lnTo>
                <a:lnTo>
                  <a:pt x="110166" y="166640"/>
                </a:lnTo>
                <a:close/>
              </a:path>
              <a:path w="277495" h="275589">
                <a:moveTo>
                  <a:pt x="122627" y="89287"/>
                </a:moveTo>
                <a:lnTo>
                  <a:pt x="1198" y="89287"/>
                </a:lnTo>
                <a:lnTo>
                  <a:pt x="1198" y="113024"/>
                </a:lnTo>
                <a:lnTo>
                  <a:pt x="122627" y="113024"/>
                </a:lnTo>
                <a:lnTo>
                  <a:pt x="122627" y="89287"/>
                </a:lnTo>
                <a:close/>
              </a:path>
              <a:path w="277495" h="275589">
                <a:moveTo>
                  <a:pt x="80975" y="0"/>
                </a:moveTo>
                <a:lnTo>
                  <a:pt x="45241" y="0"/>
                </a:lnTo>
                <a:lnTo>
                  <a:pt x="45241" y="89287"/>
                </a:lnTo>
                <a:lnTo>
                  <a:pt x="80975" y="89287"/>
                </a:lnTo>
                <a:lnTo>
                  <a:pt x="80975" y="0"/>
                </a:lnTo>
                <a:close/>
              </a:path>
              <a:path w="277495" h="275589">
                <a:moveTo>
                  <a:pt x="28587" y="19047"/>
                </a:moveTo>
                <a:lnTo>
                  <a:pt x="3590" y="19047"/>
                </a:lnTo>
                <a:lnTo>
                  <a:pt x="5222" y="37407"/>
                </a:lnTo>
                <a:lnTo>
                  <a:pt x="7746" y="53245"/>
                </a:lnTo>
                <a:lnTo>
                  <a:pt x="11167" y="66561"/>
                </a:lnTo>
                <a:lnTo>
                  <a:pt x="15491" y="77356"/>
                </a:lnTo>
                <a:lnTo>
                  <a:pt x="39295" y="77356"/>
                </a:lnTo>
                <a:lnTo>
                  <a:pt x="35947" y="65254"/>
                </a:lnTo>
                <a:lnTo>
                  <a:pt x="33043" y="51486"/>
                </a:lnTo>
                <a:lnTo>
                  <a:pt x="30588" y="36076"/>
                </a:lnTo>
                <a:lnTo>
                  <a:pt x="28587" y="19047"/>
                </a:lnTo>
                <a:close/>
              </a:path>
              <a:path w="277495" h="275589">
                <a:moveTo>
                  <a:pt x="121432" y="20209"/>
                </a:moveTo>
                <a:lnTo>
                  <a:pt x="95267" y="20209"/>
                </a:lnTo>
                <a:lnTo>
                  <a:pt x="94146" y="34057"/>
                </a:lnTo>
                <a:lnTo>
                  <a:pt x="91987" y="48198"/>
                </a:lnTo>
                <a:lnTo>
                  <a:pt x="88786" y="62631"/>
                </a:lnTo>
                <a:lnTo>
                  <a:pt x="84536" y="77356"/>
                </a:lnTo>
                <a:lnTo>
                  <a:pt x="108364" y="77356"/>
                </a:lnTo>
                <a:lnTo>
                  <a:pt x="113209" y="65254"/>
                </a:lnTo>
                <a:lnTo>
                  <a:pt x="116973" y="51811"/>
                </a:lnTo>
                <a:lnTo>
                  <a:pt x="119723" y="36768"/>
                </a:lnTo>
                <a:lnTo>
                  <a:pt x="121432" y="2020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bk object 124"/>
          <p:cNvSpPr/>
          <p:nvPr/>
        </p:nvSpPr>
        <p:spPr>
          <a:xfrm>
            <a:off x="4118838" y="3623152"/>
            <a:ext cx="213360" cy="0"/>
          </a:xfrm>
          <a:custGeom>
            <a:avLst/>
            <a:gdLst/>
            <a:ahLst/>
            <a:cxnLst/>
            <a:rect l="l" t="t" r="r" b="b"/>
            <a:pathLst>
              <a:path w="213360">
                <a:moveTo>
                  <a:pt x="0" y="0"/>
                </a:moveTo>
                <a:lnTo>
                  <a:pt x="213139" y="0"/>
                </a:lnTo>
              </a:path>
            </a:pathLst>
          </a:custGeom>
          <a:ln w="2745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bk object 125"/>
          <p:cNvSpPr/>
          <p:nvPr/>
        </p:nvSpPr>
        <p:spPr>
          <a:xfrm>
            <a:off x="4105771" y="3524355"/>
            <a:ext cx="238125" cy="0"/>
          </a:xfrm>
          <a:custGeom>
            <a:avLst/>
            <a:gdLst/>
            <a:ahLst/>
            <a:cxnLst/>
            <a:rect l="l" t="t" r="r" b="b"/>
            <a:pathLst>
              <a:path w="238125">
                <a:moveTo>
                  <a:pt x="0" y="0"/>
                </a:moveTo>
                <a:lnTo>
                  <a:pt x="238107" y="0"/>
                </a:lnTo>
              </a:path>
            </a:pathLst>
          </a:custGeom>
          <a:ln w="2745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bk object 126"/>
          <p:cNvSpPr/>
          <p:nvPr/>
        </p:nvSpPr>
        <p:spPr>
          <a:xfrm>
            <a:off x="4089084" y="3730918"/>
            <a:ext cx="271780" cy="0"/>
          </a:xfrm>
          <a:custGeom>
            <a:avLst/>
            <a:gdLst/>
            <a:ahLst/>
            <a:cxnLst/>
            <a:rect l="l" t="t" r="r" b="b"/>
            <a:pathLst>
              <a:path w="271779">
                <a:moveTo>
                  <a:pt x="0" y="0"/>
                </a:moveTo>
                <a:lnTo>
                  <a:pt x="271476" y="0"/>
                </a:lnTo>
              </a:path>
            </a:pathLst>
          </a:custGeom>
          <a:ln w="2374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bk object 127"/>
          <p:cNvSpPr/>
          <p:nvPr/>
        </p:nvSpPr>
        <p:spPr>
          <a:xfrm>
            <a:off x="4392705" y="3489188"/>
            <a:ext cx="274320" cy="273050"/>
          </a:xfrm>
          <a:custGeom>
            <a:avLst/>
            <a:gdLst/>
            <a:ahLst/>
            <a:cxnLst/>
            <a:rect l="l" t="t" r="r" b="b"/>
            <a:pathLst>
              <a:path w="274320" h="273050">
                <a:moveTo>
                  <a:pt x="159527" y="85702"/>
                </a:moveTo>
                <a:lnTo>
                  <a:pt x="114286" y="85702"/>
                </a:lnTo>
                <a:lnTo>
                  <a:pt x="105360" y="136473"/>
                </a:lnTo>
                <a:lnTo>
                  <a:pt x="83338" y="180386"/>
                </a:lnTo>
                <a:lnTo>
                  <a:pt x="48217" y="217443"/>
                </a:lnTo>
                <a:lnTo>
                  <a:pt x="0" y="247647"/>
                </a:lnTo>
                <a:lnTo>
                  <a:pt x="0" y="272646"/>
                </a:lnTo>
                <a:lnTo>
                  <a:pt x="47466" y="251529"/>
                </a:lnTo>
                <a:lnTo>
                  <a:pt x="86301" y="226252"/>
                </a:lnTo>
                <a:lnTo>
                  <a:pt x="116508" y="196804"/>
                </a:lnTo>
                <a:lnTo>
                  <a:pt x="138089" y="163173"/>
                </a:lnTo>
                <a:lnTo>
                  <a:pt x="182398" y="163173"/>
                </a:lnTo>
                <a:lnTo>
                  <a:pt x="169361" y="137349"/>
                </a:lnTo>
                <a:lnTo>
                  <a:pt x="159527" y="85702"/>
                </a:lnTo>
                <a:close/>
              </a:path>
              <a:path w="274320" h="273050">
                <a:moveTo>
                  <a:pt x="182398" y="163173"/>
                </a:moveTo>
                <a:lnTo>
                  <a:pt x="138089" y="163173"/>
                </a:lnTo>
                <a:lnTo>
                  <a:pt x="159072" y="196804"/>
                </a:lnTo>
                <a:lnTo>
                  <a:pt x="188696" y="226252"/>
                </a:lnTo>
                <a:lnTo>
                  <a:pt x="226954" y="251529"/>
                </a:lnTo>
                <a:lnTo>
                  <a:pt x="273841" y="272646"/>
                </a:lnTo>
                <a:lnTo>
                  <a:pt x="273841" y="247647"/>
                </a:lnTo>
                <a:lnTo>
                  <a:pt x="226515" y="218354"/>
                </a:lnTo>
                <a:lnTo>
                  <a:pt x="191690" y="181577"/>
                </a:lnTo>
                <a:lnTo>
                  <a:pt x="182398" y="163173"/>
                </a:lnTo>
                <a:close/>
              </a:path>
              <a:path w="274320" h="273050">
                <a:moveTo>
                  <a:pt x="269057" y="58403"/>
                </a:moveTo>
                <a:lnTo>
                  <a:pt x="4756" y="58403"/>
                </a:lnTo>
                <a:lnTo>
                  <a:pt x="4756" y="85702"/>
                </a:lnTo>
                <a:lnTo>
                  <a:pt x="269057" y="85702"/>
                </a:lnTo>
                <a:lnTo>
                  <a:pt x="269057" y="58403"/>
                </a:lnTo>
                <a:close/>
              </a:path>
              <a:path w="274320" h="273050">
                <a:moveTo>
                  <a:pt x="158332" y="0"/>
                </a:moveTo>
                <a:lnTo>
                  <a:pt x="115481" y="0"/>
                </a:lnTo>
                <a:lnTo>
                  <a:pt x="115481" y="58403"/>
                </a:lnTo>
                <a:lnTo>
                  <a:pt x="158332" y="58403"/>
                </a:lnTo>
                <a:lnTo>
                  <a:pt x="158332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bk object 128"/>
          <p:cNvSpPr/>
          <p:nvPr/>
        </p:nvSpPr>
        <p:spPr>
          <a:xfrm>
            <a:off x="4698691" y="3508235"/>
            <a:ext cx="270510" cy="255270"/>
          </a:xfrm>
          <a:custGeom>
            <a:avLst/>
            <a:gdLst/>
            <a:ahLst/>
            <a:cxnLst/>
            <a:rect l="l" t="t" r="r" b="b"/>
            <a:pathLst>
              <a:path w="270510" h="255270">
                <a:moveTo>
                  <a:pt x="155966" y="115575"/>
                </a:moveTo>
                <a:lnTo>
                  <a:pt x="115481" y="115575"/>
                </a:lnTo>
                <a:lnTo>
                  <a:pt x="115481" y="254765"/>
                </a:lnTo>
                <a:lnTo>
                  <a:pt x="155966" y="254765"/>
                </a:lnTo>
                <a:lnTo>
                  <a:pt x="155966" y="115575"/>
                </a:lnTo>
                <a:close/>
              </a:path>
              <a:path w="270510" h="255270">
                <a:moveTo>
                  <a:pt x="171453" y="26140"/>
                </a:moveTo>
                <a:lnTo>
                  <a:pt x="125017" y="26140"/>
                </a:lnTo>
                <a:lnTo>
                  <a:pt x="105579" y="65741"/>
                </a:lnTo>
                <a:lnTo>
                  <a:pt x="78275" y="103342"/>
                </a:lnTo>
                <a:lnTo>
                  <a:pt x="43082" y="138994"/>
                </a:lnTo>
                <a:lnTo>
                  <a:pt x="0" y="172713"/>
                </a:lnTo>
                <a:lnTo>
                  <a:pt x="0" y="197594"/>
                </a:lnTo>
                <a:lnTo>
                  <a:pt x="36242" y="176880"/>
                </a:lnTo>
                <a:lnTo>
                  <a:pt x="67562" y="156291"/>
                </a:lnTo>
                <a:lnTo>
                  <a:pt x="93972" y="135849"/>
                </a:lnTo>
                <a:lnTo>
                  <a:pt x="115481" y="115575"/>
                </a:lnTo>
                <a:lnTo>
                  <a:pt x="155966" y="115575"/>
                </a:lnTo>
                <a:lnTo>
                  <a:pt x="155966" y="77450"/>
                </a:lnTo>
                <a:lnTo>
                  <a:pt x="144064" y="77450"/>
                </a:lnTo>
                <a:lnTo>
                  <a:pt x="151142" y="65732"/>
                </a:lnTo>
                <a:lnTo>
                  <a:pt x="158052" y="53275"/>
                </a:lnTo>
                <a:lnTo>
                  <a:pt x="164820" y="40069"/>
                </a:lnTo>
                <a:lnTo>
                  <a:pt x="171453" y="26140"/>
                </a:lnTo>
                <a:close/>
              </a:path>
              <a:path w="270510" h="255270">
                <a:moveTo>
                  <a:pt x="171453" y="90544"/>
                </a:moveTo>
                <a:lnTo>
                  <a:pt x="171453" y="120265"/>
                </a:lnTo>
                <a:lnTo>
                  <a:pt x="193691" y="133657"/>
                </a:lnTo>
                <a:lnTo>
                  <a:pt x="217571" y="150049"/>
                </a:lnTo>
                <a:lnTo>
                  <a:pt x="243099" y="169423"/>
                </a:lnTo>
                <a:lnTo>
                  <a:pt x="270280" y="191761"/>
                </a:lnTo>
                <a:lnTo>
                  <a:pt x="270280" y="148824"/>
                </a:lnTo>
                <a:lnTo>
                  <a:pt x="251150" y="134047"/>
                </a:lnTo>
                <a:lnTo>
                  <a:pt x="228301" y="119406"/>
                </a:lnTo>
                <a:lnTo>
                  <a:pt x="201734" y="104904"/>
                </a:lnTo>
                <a:lnTo>
                  <a:pt x="171453" y="90544"/>
                </a:lnTo>
                <a:close/>
              </a:path>
              <a:path w="270510" h="255270">
                <a:moveTo>
                  <a:pt x="270280" y="0"/>
                </a:moveTo>
                <a:lnTo>
                  <a:pt x="5951" y="0"/>
                </a:lnTo>
                <a:lnTo>
                  <a:pt x="5951" y="26140"/>
                </a:lnTo>
                <a:lnTo>
                  <a:pt x="270280" y="26140"/>
                </a:lnTo>
                <a:lnTo>
                  <a:pt x="270280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bk object 129"/>
          <p:cNvSpPr/>
          <p:nvPr/>
        </p:nvSpPr>
        <p:spPr>
          <a:xfrm>
            <a:off x="5004673" y="3501118"/>
            <a:ext cx="269240" cy="266065"/>
          </a:xfrm>
          <a:custGeom>
            <a:avLst/>
            <a:gdLst/>
            <a:ahLst/>
            <a:cxnLst/>
            <a:rect l="l" t="t" r="r" b="b"/>
            <a:pathLst>
              <a:path w="269239" h="266064">
                <a:moveTo>
                  <a:pt x="75023" y="120265"/>
                </a:moveTo>
                <a:lnTo>
                  <a:pt x="36899" y="120265"/>
                </a:lnTo>
                <a:lnTo>
                  <a:pt x="36899" y="163059"/>
                </a:lnTo>
                <a:lnTo>
                  <a:pt x="35498" y="187030"/>
                </a:lnTo>
                <a:lnTo>
                  <a:pt x="28876" y="207723"/>
                </a:lnTo>
                <a:lnTo>
                  <a:pt x="17042" y="225130"/>
                </a:lnTo>
                <a:lnTo>
                  <a:pt x="0" y="239245"/>
                </a:lnTo>
                <a:lnTo>
                  <a:pt x="0" y="265562"/>
                </a:lnTo>
                <a:lnTo>
                  <a:pt x="19798" y="255167"/>
                </a:lnTo>
                <a:lnTo>
                  <a:pt x="36357" y="244340"/>
                </a:lnTo>
                <a:lnTo>
                  <a:pt x="49559" y="233157"/>
                </a:lnTo>
                <a:lnTo>
                  <a:pt x="59532" y="221482"/>
                </a:lnTo>
                <a:lnTo>
                  <a:pt x="106904" y="221482"/>
                </a:lnTo>
                <a:lnTo>
                  <a:pt x="105433" y="221007"/>
                </a:lnTo>
                <a:lnTo>
                  <a:pt x="91973" y="212535"/>
                </a:lnTo>
                <a:lnTo>
                  <a:pt x="81042" y="200754"/>
                </a:lnTo>
                <a:lnTo>
                  <a:pt x="72632" y="185660"/>
                </a:lnTo>
                <a:lnTo>
                  <a:pt x="73674" y="178298"/>
                </a:lnTo>
                <a:lnTo>
                  <a:pt x="74422" y="170503"/>
                </a:lnTo>
                <a:lnTo>
                  <a:pt x="74873" y="162258"/>
                </a:lnTo>
                <a:lnTo>
                  <a:pt x="75023" y="153548"/>
                </a:lnTo>
                <a:lnTo>
                  <a:pt x="75023" y="120265"/>
                </a:lnTo>
                <a:close/>
              </a:path>
              <a:path w="269239" h="266064">
                <a:moveTo>
                  <a:pt x="106904" y="221482"/>
                </a:moveTo>
                <a:lnTo>
                  <a:pt x="59532" y="221482"/>
                </a:lnTo>
                <a:lnTo>
                  <a:pt x="74334" y="234912"/>
                </a:lnTo>
                <a:lnTo>
                  <a:pt x="93755" y="244340"/>
                </a:lnTo>
                <a:lnTo>
                  <a:pt x="117796" y="249771"/>
                </a:lnTo>
                <a:lnTo>
                  <a:pt x="146457" y="251208"/>
                </a:lnTo>
                <a:lnTo>
                  <a:pt x="269085" y="251208"/>
                </a:lnTo>
                <a:lnTo>
                  <a:pt x="269085" y="227437"/>
                </a:lnTo>
                <a:lnTo>
                  <a:pt x="161916" y="227437"/>
                </a:lnTo>
                <a:lnTo>
                  <a:pt x="161916" y="226178"/>
                </a:lnTo>
                <a:lnTo>
                  <a:pt x="121431" y="226178"/>
                </a:lnTo>
                <a:lnTo>
                  <a:pt x="106904" y="221482"/>
                </a:lnTo>
                <a:close/>
              </a:path>
              <a:path w="269239" h="266064">
                <a:moveTo>
                  <a:pt x="161916" y="103611"/>
                </a:moveTo>
                <a:lnTo>
                  <a:pt x="121431" y="103611"/>
                </a:lnTo>
                <a:lnTo>
                  <a:pt x="121431" y="226178"/>
                </a:lnTo>
                <a:lnTo>
                  <a:pt x="161916" y="226178"/>
                </a:lnTo>
                <a:lnTo>
                  <a:pt x="161916" y="169034"/>
                </a:lnTo>
                <a:lnTo>
                  <a:pt x="257154" y="169034"/>
                </a:lnTo>
                <a:lnTo>
                  <a:pt x="257154" y="142877"/>
                </a:lnTo>
                <a:lnTo>
                  <a:pt x="161916" y="142877"/>
                </a:lnTo>
                <a:lnTo>
                  <a:pt x="161916" y="103611"/>
                </a:lnTo>
                <a:close/>
              </a:path>
              <a:path w="269239" h="266064">
                <a:moveTo>
                  <a:pt x="246480" y="0"/>
                </a:moveTo>
                <a:lnTo>
                  <a:pt x="29782" y="0"/>
                </a:lnTo>
                <a:lnTo>
                  <a:pt x="29782" y="103611"/>
                </a:lnTo>
                <a:lnTo>
                  <a:pt x="205962" y="103611"/>
                </a:lnTo>
                <a:lnTo>
                  <a:pt x="224130" y="101361"/>
                </a:lnTo>
                <a:lnTo>
                  <a:pt x="236929" y="93451"/>
                </a:lnTo>
                <a:lnTo>
                  <a:pt x="244374" y="79895"/>
                </a:lnTo>
                <a:lnTo>
                  <a:pt x="244656" y="77327"/>
                </a:lnTo>
                <a:lnTo>
                  <a:pt x="67877" y="77327"/>
                </a:lnTo>
                <a:lnTo>
                  <a:pt x="67877" y="25031"/>
                </a:lnTo>
                <a:lnTo>
                  <a:pt x="246480" y="25031"/>
                </a:lnTo>
                <a:lnTo>
                  <a:pt x="246480" y="0"/>
                </a:lnTo>
                <a:close/>
              </a:path>
              <a:path w="269239" h="266064">
                <a:moveTo>
                  <a:pt x="246480" y="25031"/>
                </a:moveTo>
                <a:lnTo>
                  <a:pt x="208385" y="25031"/>
                </a:lnTo>
                <a:lnTo>
                  <a:pt x="208385" y="71381"/>
                </a:lnTo>
                <a:lnTo>
                  <a:pt x="202406" y="77327"/>
                </a:lnTo>
                <a:lnTo>
                  <a:pt x="244656" y="77327"/>
                </a:lnTo>
                <a:lnTo>
                  <a:pt x="246480" y="60707"/>
                </a:lnTo>
                <a:lnTo>
                  <a:pt x="246480" y="2503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bk object 130"/>
          <p:cNvSpPr/>
          <p:nvPr/>
        </p:nvSpPr>
        <p:spPr>
          <a:xfrm>
            <a:off x="1022911" y="7588739"/>
            <a:ext cx="815389" cy="14896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1" name="bk object 131"/>
          <p:cNvSpPr/>
          <p:nvPr/>
        </p:nvSpPr>
        <p:spPr>
          <a:xfrm>
            <a:off x="1020876" y="7866734"/>
            <a:ext cx="1734922" cy="13346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2" name="bk object 132"/>
          <p:cNvSpPr/>
          <p:nvPr/>
        </p:nvSpPr>
        <p:spPr>
          <a:xfrm>
            <a:off x="2995103" y="7589243"/>
            <a:ext cx="1489071" cy="14846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3" name="bk object 133"/>
          <p:cNvSpPr/>
          <p:nvPr/>
        </p:nvSpPr>
        <p:spPr>
          <a:xfrm>
            <a:off x="4891258" y="7588350"/>
            <a:ext cx="481056" cy="14935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4" name="bk object 134"/>
          <p:cNvSpPr/>
          <p:nvPr/>
        </p:nvSpPr>
        <p:spPr>
          <a:xfrm>
            <a:off x="5474397" y="7589483"/>
            <a:ext cx="757829" cy="14783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5" name="bk object 135"/>
          <p:cNvSpPr/>
          <p:nvPr/>
        </p:nvSpPr>
        <p:spPr>
          <a:xfrm>
            <a:off x="4284313" y="7803845"/>
            <a:ext cx="166222" cy="8232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6" name="bk object 136"/>
          <p:cNvSpPr/>
          <p:nvPr/>
        </p:nvSpPr>
        <p:spPr>
          <a:xfrm>
            <a:off x="2993039" y="7924143"/>
            <a:ext cx="1703199" cy="127721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7" name="bk object 137"/>
          <p:cNvSpPr/>
          <p:nvPr/>
        </p:nvSpPr>
        <p:spPr>
          <a:xfrm>
            <a:off x="6076141" y="8043002"/>
            <a:ext cx="166251" cy="8229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8" name="bk object 138"/>
          <p:cNvSpPr/>
          <p:nvPr/>
        </p:nvSpPr>
        <p:spPr>
          <a:xfrm>
            <a:off x="4887370" y="8089740"/>
            <a:ext cx="1722272" cy="111161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9" name="bk object 139"/>
          <p:cNvSpPr/>
          <p:nvPr/>
        </p:nvSpPr>
        <p:spPr>
          <a:xfrm>
            <a:off x="1027336" y="3895941"/>
            <a:ext cx="334150" cy="13895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0" name="bk object 140"/>
          <p:cNvSpPr/>
          <p:nvPr/>
        </p:nvSpPr>
        <p:spPr>
          <a:xfrm>
            <a:off x="1418450" y="3897112"/>
            <a:ext cx="273003" cy="13802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bk object 141"/>
          <p:cNvSpPr/>
          <p:nvPr/>
        </p:nvSpPr>
        <p:spPr>
          <a:xfrm>
            <a:off x="1757731" y="3893788"/>
            <a:ext cx="414241" cy="14161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2" name="bk object 142"/>
          <p:cNvSpPr/>
          <p:nvPr/>
        </p:nvSpPr>
        <p:spPr>
          <a:xfrm>
            <a:off x="3185593" y="3895941"/>
            <a:ext cx="0" cy="136525"/>
          </a:xfrm>
          <a:custGeom>
            <a:avLst/>
            <a:gdLst/>
            <a:ahLst/>
            <a:cxnLst/>
            <a:rect l="l" t="t" r="r" b="b"/>
            <a:pathLst>
              <a:path h="136525">
                <a:moveTo>
                  <a:pt x="0" y="0"/>
                </a:moveTo>
                <a:lnTo>
                  <a:pt x="0" y="136292"/>
                </a:lnTo>
              </a:path>
            </a:pathLst>
          </a:custGeom>
          <a:ln w="28138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bk object 143"/>
          <p:cNvSpPr/>
          <p:nvPr/>
        </p:nvSpPr>
        <p:spPr>
          <a:xfrm>
            <a:off x="3233065" y="3897114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5119"/>
                </a:lnTo>
              </a:path>
            </a:pathLst>
          </a:custGeom>
          <a:ln w="2816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bk object 144"/>
          <p:cNvSpPr/>
          <p:nvPr/>
        </p:nvSpPr>
        <p:spPr>
          <a:xfrm>
            <a:off x="3266460" y="3895941"/>
            <a:ext cx="390933" cy="13895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5" name="bk object 145"/>
          <p:cNvSpPr/>
          <p:nvPr/>
        </p:nvSpPr>
        <p:spPr>
          <a:xfrm>
            <a:off x="3724078" y="3897112"/>
            <a:ext cx="177195" cy="13712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6" name="bk object 146"/>
          <p:cNvSpPr/>
          <p:nvPr/>
        </p:nvSpPr>
        <p:spPr>
          <a:xfrm>
            <a:off x="3921098" y="3897112"/>
            <a:ext cx="322041" cy="13802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bk object 147"/>
          <p:cNvSpPr/>
          <p:nvPr/>
        </p:nvSpPr>
        <p:spPr>
          <a:xfrm>
            <a:off x="4306680" y="3897112"/>
            <a:ext cx="121285" cy="135255"/>
          </a:xfrm>
          <a:custGeom>
            <a:avLst/>
            <a:gdLst/>
            <a:ahLst/>
            <a:cxnLst/>
            <a:rect l="l" t="t" r="r" b="b"/>
            <a:pathLst>
              <a:path w="121285" h="135254">
                <a:moveTo>
                  <a:pt x="44254" y="0"/>
                </a:moveTo>
                <a:lnTo>
                  <a:pt x="0" y="0"/>
                </a:lnTo>
                <a:lnTo>
                  <a:pt x="0" y="135121"/>
                </a:lnTo>
                <a:lnTo>
                  <a:pt x="29872" y="135121"/>
                </a:lnTo>
                <a:lnTo>
                  <a:pt x="27122" y="30589"/>
                </a:lnTo>
                <a:lnTo>
                  <a:pt x="50652" y="30589"/>
                </a:lnTo>
                <a:lnTo>
                  <a:pt x="44254" y="0"/>
                </a:lnTo>
                <a:close/>
              </a:path>
              <a:path w="121285" h="135254">
                <a:moveTo>
                  <a:pt x="50652" y="30589"/>
                </a:moveTo>
                <a:lnTo>
                  <a:pt x="27122" y="30589"/>
                </a:lnTo>
                <a:lnTo>
                  <a:pt x="48530" y="135121"/>
                </a:lnTo>
                <a:lnTo>
                  <a:pt x="72571" y="135121"/>
                </a:lnTo>
                <a:lnTo>
                  <a:pt x="82003" y="89132"/>
                </a:lnTo>
                <a:lnTo>
                  <a:pt x="60551" y="89132"/>
                </a:lnTo>
                <a:lnTo>
                  <a:pt x="58607" y="75171"/>
                </a:lnTo>
                <a:lnTo>
                  <a:pt x="56335" y="57764"/>
                </a:lnTo>
                <a:lnTo>
                  <a:pt x="50652" y="30589"/>
                </a:lnTo>
                <a:close/>
              </a:path>
              <a:path w="121285" h="135254">
                <a:moveTo>
                  <a:pt x="121099" y="30589"/>
                </a:moveTo>
                <a:lnTo>
                  <a:pt x="94010" y="30589"/>
                </a:lnTo>
                <a:lnTo>
                  <a:pt x="91259" y="135121"/>
                </a:lnTo>
                <a:lnTo>
                  <a:pt x="121099" y="135121"/>
                </a:lnTo>
                <a:lnTo>
                  <a:pt x="121099" y="30589"/>
                </a:lnTo>
                <a:close/>
              </a:path>
              <a:path w="121285" h="135254">
                <a:moveTo>
                  <a:pt x="121099" y="0"/>
                </a:moveTo>
                <a:lnTo>
                  <a:pt x="77323" y="0"/>
                </a:lnTo>
                <a:lnTo>
                  <a:pt x="65393" y="56991"/>
                </a:lnTo>
                <a:lnTo>
                  <a:pt x="65213" y="57764"/>
                </a:lnTo>
                <a:lnTo>
                  <a:pt x="64557" y="62071"/>
                </a:lnTo>
                <a:lnTo>
                  <a:pt x="62283" y="77443"/>
                </a:lnTo>
                <a:lnTo>
                  <a:pt x="61296" y="83930"/>
                </a:lnTo>
                <a:lnTo>
                  <a:pt x="60551" y="89132"/>
                </a:lnTo>
                <a:lnTo>
                  <a:pt x="82003" y="89132"/>
                </a:lnTo>
                <a:lnTo>
                  <a:pt x="94010" y="30589"/>
                </a:lnTo>
                <a:lnTo>
                  <a:pt x="121099" y="30589"/>
                </a:lnTo>
                <a:lnTo>
                  <a:pt x="121099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bk object 148"/>
          <p:cNvSpPr/>
          <p:nvPr/>
        </p:nvSpPr>
        <p:spPr>
          <a:xfrm>
            <a:off x="4444646" y="3927701"/>
            <a:ext cx="83185" cy="106680"/>
          </a:xfrm>
          <a:custGeom>
            <a:avLst/>
            <a:gdLst/>
            <a:ahLst/>
            <a:cxnLst/>
            <a:rect l="l" t="t" r="r" b="b"/>
            <a:pathLst>
              <a:path w="83185" h="106679">
                <a:moveTo>
                  <a:pt x="78416" y="20574"/>
                </a:moveTo>
                <a:lnTo>
                  <a:pt x="44013" y="20574"/>
                </a:lnTo>
                <a:lnTo>
                  <a:pt x="46198" y="21351"/>
                </a:lnTo>
                <a:lnTo>
                  <a:pt x="47721" y="22873"/>
                </a:lnTo>
                <a:lnTo>
                  <a:pt x="49248" y="24516"/>
                </a:lnTo>
                <a:lnTo>
                  <a:pt x="50025" y="26786"/>
                </a:lnTo>
                <a:lnTo>
                  <a:pt x="50025" y="34531"/>
                </a:lnTo>
                <a:lnTo>
                  <a:pt x="44700" y="38991"/>
                </a:lnTo>
                <a:lnTo>
                  <a:pt x="34117" y="42785"/>
                </a:lnTo>
                <a:lnTo>
                  <a:pt x="30438" y="44193"/>
                </a:lnTo>
                <a:lnTo>
                  <a:pt x="27506" y="45212"/>
                </a:lnTo>
                <a:lnTo>
                  <a:pt x="25354" y="46108"/>
                </a:lnTo>
                <a:lnTo>
                  <a:pt x="16353" y="49662"/>
                </a:lnTo>
                <a:lnTo>
                  <a:pt x="9866" y="53971"/>
                </a:lnTo>
                <a:lnTo>
                  <a:pt x="1972" y="63900"/>
                </a:lnTo>
                <a:lnTo>
                  <a:pt x="35" y="70120"/>
                </a:lnTo>
                <a:lnTo>
                  <a:pt x="0" y="86626"/>
                </a:lnTo>
                <a:lnTo>
                  <a:pt x="2299" y="93592"/>
                </a:lnTo>
                <a:lnTo>
                  <a:pt x="6965" y="98794"/>
                </a:lnTo>
                <a:lnTo>
                  <a:pt x="11630" y="103874"/>
                </a:lnTo>
                <a:lnTo>
                  <a:pt x="17909" y="106533"/>
                </a:lnTo>
                <a:lnTo>
                  <a:pt x="30858" y="106533"/>
                </a:lnTo>
                <a:lnTo>
                  <a:pt x="35463" y="105523"/>
                </a:lnTo>
                <a:lnTo>
                  <a:pt x="43955" y="101720"/>
                </a:lnTo>
                <a:lnTo>
                  <a:pt x="47843" y="98945"/>
                </a:lnTo>
                <a:lnTo>
                  <a:pt x="51400" y="95266"/>
                </a:lnTo>
                <a:lnTo>
                  <a:pt x="80124" y="95266"/>
                </a:lnTo>
                <a:lnTo>
                  <a:pt x="79419" y="90064"/>
                </a:lnTo>
                <a:lnTo>
                  <a:pt x="79200" y="85215"/>
                </a:lnTo>
                <a:lnTo>
                  <a:pt x="34833" y="85215"/>
                </a:lnTo>
                <a:lnTo>
                  <a:pt x="28435" y="70120"/>
                </a:lnTo>
                <a:lnTo>
                  <a:pt x="30110" y="66290"/>
                </a:lnTo>
                <a:lnTo>
                  <a:pt x="36838" y="60191"/>
                </a:lnTo>
                <a:lnTo>
                  <a:pt x="42191" y="57650"/>
                </a:lnTo>
                <a:lnTo>
                  <a:pt x="49485" y="55612"/>
                </a:lnTo>
                <a:lnTo>
                  <a:pt x="79148" y="55612"/>
                </a:lnTo>
                <a:lnTo>
                  <a:pt x="79029" y="25775"/>
                </a:lnTo>
                <a:lnTo>
                  <a:pt x="78416" y="20574"/>
                </a:lnTo>
                <a:close/>
              </a:path>
              <a:path w="83185" h="106679">
                <a:moveTo>
                  <a:pt x="80124" y="95266"/>
                </a:moveTo>
                <a:lnTo>
                  <a:pt x="51400" y="95266"/>
                </a:lnTo>
                <a:lnTo>
                  <a:pt x="53074" y="104532"/>
                </a:lnTo>
                <a:lnTo>
                  <a:pt x="82737" y="104532"/>
                </a:lnTo>
                <a:lnTo>
                  <a:pt x="81452" y="101843"/>
                </a:lnTo>
                <a:lnTo>
                  <a:pt x="80553" y="98431"/>
                </a:lnTo>
                <a:lnTo>
                  <a:pt x="80124" y="95266"/>
                </a:lnTo>
                <a:close/>
              </a:path>
              <a:path w="83185" h="106679">
                <a:moveTo>
                  <a:pt x="79148" y="55612"/>
                </a:moveTo>
                <a:lnTo>
                  <a:pt x="49485" y="55612"/>
                </a:lnTo>
                <a:lnTo>
                  <a:pt x="49485" y="73525"/>
                </a:lnTo>
                <a:lnTo>
                  <a:pt x="48559" y="78248"/>
                </a:lnTo>
                <a:lnTo>
                  <a:pt x="44823" y="83814"/>
                </a:lnTo>
                <a:lnTo>
                  <a:pt x="41802" y="85215"/>
                </a:lnTo>
                <a:lnTo>
                  <a:pt x="79200" y="85215"/>
                </a:lnTo>
                <a:lnTo>
                  <a:pt x="79148" y="55612"/>
                </a:lnTo>
                <a:close/>
              </a:path>
              <a:path w="83185" h="106679">
                <a:moveTo>
                  <a:pt x="47005" y="0"/>
                </a:moveTo>
                <a:lnTo>
                  <a:pt x="41144" y="0"/>
                </a:lnTo>
                <a:lnTo>
                  <a:pt x="32028" y="544"/>
                </a:lnTo>
                <a:lnTo>
                  <a:pt x="3200" y="25775"/>
                </a:lnTo>
                <a:lnTo>
                  <a:pt x="2541" y="34027"/>
                </a:lnTo>
                <a:lnTo>
                  <a:pt x="30977" y="34027"/>
                </a:lnTo>
                <a:lnTo>
                  <a:pt x="30977" y="28976"/>
                </a:lnTo>
                <a:lnTo>
                  <a:pt x="31784" y="25775"/>
                </a:lnTo>
                <a:lnTo>
                  <a:pt x="33458" y="23737"/>
                </a:lnTo>
                <a:lnTo>
                  <a:pt x="35132" y="21584"/>
                </a:lnTo>
                <a:lnTo>
                  <a:pt x="37706" y="20574"/>
                </a:lnTo>
                <a:lnTo>
                  <a:pt x="78416" y="20574"/>
                </a:lnTo>
                <a:lnTo>
                  <a:pt x="78342" y="19944"/>
                </a:lnTo>
                <a:lnTo>
                  <a:pt x="52238" y="626"/>
                </a:lnTo>
                <a:lnTo>
                  <a:pt x="47005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bk object 149"/>
          <p:cNvSpPr/>
          <p:nvPr/>
        </p:nvSpPr>
        <p:spPr>
          <a:xfrm>
            <a:off x="4535129" y="3902555"/>
            <a:ext cx="53340" cy="131445"/>
          </a:xfrm>
          <a:custGeom>
            <a:avLst/>
            <a:gdLst/>
            <a:ahLst/>
            <a:cxnLst/>
            <a:rect l="l" t="t" r="r" b="b"/>
            <a:pathLst>
              <a:path w="53339" h="131445">
                <a:moveTo>
                  <a:pt x="39470" y="49034"/>
                </a:moveTo>
                <a:lnTo>
                  <a:pt x="10943" y="49034"/>
                </a:lnTo>
                <a:lnTo>
                  <a:pt x="11037" y="104769"/>
                </a:lnTo>
                <a:lnTo>
                  <a:pt x="31755" y="131201"/>
                </a:lnTo>
                <a:lnTo>
                  <a:pt x="39170" y="131201"/>
                </a:lnTo>
                <a:lnTo>
                  <a:pt x="41381" y="131057"/>
                </a:lnTo>
                <a:lnTo>
                  <a:pt x="43955" y="130669"/>
                </a:lnTo>
                <a:lnTo>
                  <a:pt x="46526" y="130427"/>
                </a:lnTo>
                <a:lnTo>
                  <a:pt x="49546" y="129915"/>
                </a:lnTo>
                <a:lnTo>
                  <a:pt x="52984" y="129293"/>
                </a:lnTo>
                <a:lnTo>
                  <a:pt x="52984" y="109857"/>
                </a:lnTo>
                <a:lnTo>
                  <a:pt x="45151" y="109857"/>
                </a:lnTo>
                <a:lnTo>
                  <a:pt x="42698" y="108837"/>
                </a:lnTo>
                <a:lnTo>
                  <a:pt x="41381" y="106808"/>
                </a:lnTo>
                <a:lnTo>
                  <a:pt x="40096" y="104769"/>
                </a:lnTo>
                <a:lnTo>
                  <a:pt x="39470" y="99326"/>
                </a:lnTo>
                <a:lnTo>
                  <a:pt x="39470" y="49034"/>
                </a:lnTo>
                <a:close/>
              </a:path>
              <a:path w="53339" h="131445">
                <a:moveTo>
                  <a:pt x="52984" y="109583"/>
                </a:moveTo>
                <a:lnTo>
                  <a:pt x="51997" y="109583"/>
                </a:lnTo>
                <a:lnTo>
                  <a:pt x="50561" y="109857"/>
                </a:lnTo>
                <a:lnTo>
                  <a:pt x="52984" y="109857"/>
                </a:lnTo>
                <a:lnTo>
                  <a:pt x="52984" y="109583"/>
                </a:lnTo>
                <a:close/>
              </a:path>
              <a:path w="53339" h="131445">
                <a:moveTo>
                  <a:pt x="52984" y="28072"/>
                </a:moveTo>
                <a:lnTo>
                  <a:pt x="0" y="28072"/>
                </a:lnTo>
                <a:lnTo>
                  <a:pt x="0" y="49034"/>
                </a:lnTo>
                <a:lnTo>
                  <a:pt x="52984" y="49034"/>
                </a:lnTo>
                <a:lnTo>
                  <a:pt x="52984" y="28072"/>
                </a:lnTo>
                <a:close/>
              </a:path>
              <a:path w="53339" h="131445">
                <a:moveTo>
                  <a:pt x="39470" y="0"/>
                </a:moveTo>
                <a:lnTo>
                  <a:pt x="10943" y="0"/>
                </a:lnTo>
                <a:lnTo>
                  <a:pt x="10943" y="28072"/>
                </a:lnTo>
                <a:lnTo>
                  <a:pt x="39470" y="28072"/>
                </a:lnTo>
                <a:lnTo>
                  <a:pt x="39470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bk object 150"/>
          <p:cNvSpPr/>
          <p:nvPr/>
        </p:nvSpPr>
        <p:spPr>
          <a:xfrm>
            <a:off x="4599379" y="3927966"/>
            <a:ext cx="74930" cy="107314"/>
          </a:xfrm>
          <a:custGeom>
            <a:avLst/>
            <a:gdLst/>
            <a:ahLst/>
            <a:cxnLst/>
            <a:rect l="l" t="t" r="r" b="b"/>
            <a:pathLst>
              <a:path w="74929" h="107314">
                <a:moveTo>
                  <a:pt x="45160" y="0"/>
                </a:moveTo>
                <a:lnTo>
                  <a:pt x="31940" y="0"/>
                </a:lnTo>
                <a:lnTo>
                  <a:pt x="26202" y="868"/>
                </a:lnTo>
                <a:lnTo>
                  <a:pt x="21238" y="2660"/>
                </a:lnTo>
                <a:lnTo>
                  <a:pt x="16303" y="4306"/>
                </a:lnTo>
                <a:lnTo>
                  <a:pt x="16" y="44526"/>
                </a:lnTo>
                <a:lnTo>
                  <a:pt x="0" y="62737"/>
                </a:lnTo>
                <a:lnTo>
                  <a:pt x="111" y="65636"/>
                </a:lnTo>
                <a:lnTo>
                  <a:pt x="15377" y="102596"/>
                </a:lnTo>
                <a:lnTo>
                  <a:pt x="20432" y="104267"/>
                </a:lnTo>
                <a:lnTo>
                  <a:pt x="25453" y="106031"/>
                </a:lnTo>
                <a:lnTo>
                  <a:pt x="31073" y="106931"/>
                </a:lnTo>
                <a:lnTo>
                  <a:pt x="37265" y="106931"/>
                </a:lnTo>
                <a:lnTo>
                  <a:pt x="71980" y="86746"/>
                </a:lnTo>
                <a:lnTo>
                  <a:pt x="72073" y="86361"/>
                </a:lnTo>
                <a:lnTo>
                  <a:pt x="34634" y="86361"/>
                </a:lnTo>
                <a:lnTo>
                  <a:pt x="32030" y="85072"/>
                </a:lnTo>
                <a:lnTo>
                  <a:pt x="28981" y="79481"/>
                </a:lnTo>
                <a:lnTo>
                  <a:pt x="28233" y="74545"/>
                </a:lnTo>
                <a:lnTo>
                  <a:pt x="28322" y="62737"/>
                </a:lnTo>
                <a:lnTo>
                  <a:pt x="28653" y="57261"/>
                </a:lnTo>
                <a:lnTo>
                  <a:pt x="74821" y="57261"/>
                </a:lnTo>
                <a:lnTo>
                  <a:pt x="74821" y="39737"/>
                </a:lnTo>
                <a:lnTo>
                  <a:pt x="29370" y="39737"/>
                </a:lnTo>
                <a:lnTo>
                  <a:pt x="29222" y="37588"/>
                </a:lnTo>
                <a:lnTo>
                  <a:pt x="29191" y="28825"/>
                </a:lnTo>
                <a:lnTo>
                  <a:pt x="29939" y="25031"/>
                </a:lnTo>
                <a:lnTo>
                  <a:pt x="31434" y="22608"/>
                </a:lnTo>
                <a:lnTo>
                  <a:pt x="32927" y="20308"/>
                </a:lnTo>
                <a:lnTo>
                  <a:pt x="35382" y="19170"/>
                </a:lnTo>
                <a:lnTo>
                  <a:pt x="72268" y="19170"/>
                </a:lnTo>
                <a:lnTo>
                  <a:pt x="72041" y="18270"/>
                </a:lnTo>
                <a:lnTo>
                  <a:pt x="70216" y="14476"/>
                </a:lnTo>
                <a:lnTo>
                  <a:pt x="64596" y="7597"/>
                </a:lnTo>
                <a:lnTo>
                  <a:pt x="60618" y="4699"/>
                </a:lnTo>
                <a:lnTo>
                  <a:pt x="50899" y="868"/>
                </a:lnTo>
                <a:lnTo>
                  <a:pt x="45160" y="0"/>
                </a:lnTo>
                <a:close/>
              </a:path>
              <a:path w="74929" h="107314">
                <a:moveTo>
                  <a:pt x="74313" y="68562"/>
                </a:moveTo>
                <a:lnTo>
                  <a:pt x="47701" y="68562"/>
                </a:lnTo>
                <a:lnTo>
                  <a:pt x="47955" y="71103"/>
                </a:lnTo>
                <a:lnTo>
                  <a:pt x="48058" y="77831"/>
                </a:lnTo>
                <a:lnTo>
                  <a:pt x="47222" y="81032"/>
                </a:lnTo>
                <a:lnTo>
                  <a:pt x="43961" y="85342"/>
                </a:lnTo>
                <a:lnTo>
                  <a:pt x="41541" y="86361"/>
                </a:lnTo>
                <a:lnTo>
                  <a:pt x="72073" y="86361"/>
                </a:lnTo>
                <a:lnTo>
                  <a:pt x="73729" y="79488"/>
                </a:lnTo>
                <a:lnTo>
                  <a:pt x="74206" y="72630"/>
                </a:lnTo>
                <a:lnTo>
                  <a:pt x="74313" y="68562"/>
                </a:lnTo>
                <a:close/>
              </a:path>
              <a:path w="74929" h="107314">
                <a:moveTo>
                  <a:pt x="72268" y="19170"/>
                </a:moveTo>
                <a:lnTo>
                  <a:pt x="42230" y="19170"/>
                </a:lnTo>
                <a:lnTo>
                  <a:pt x="44738" y="20422"/>
                </a:lnTo>
                <a:lnTo>
                  <a:pt x="46355" y="22727"/>
                </a:lnTo>
                <a:lnTo>
                  <a:pt x="47968" y="25146"/>
                </a:lnTo>
                <a:lnTo>
                  <a:pt x="48778" y="28825"/>
                </a:lnTo>
                <a:lnTo>
                  <a:pt x="48681" y="36200"/>
                </a:lnTo>
                <a:lnTo>
                  <a:pt x="48417" y="39230"/>
                </a:lnTo>
                <a:lnTo>
                  <a:pt x="48417" y="39737"/>
                </a:lnTo>
                <a:lnTo>
                  <a:pt x="74821" y="39737"/>
                </a:lnTo>
                <a:lnTo>
                  <a:pt x="74821" y="34538"/>
                </a:lnTo>
                <a:lnTo>
                  <a:pt x="74252" y="27033"/>
                </a:lnTo>
                <a:lnTo>
                  <a:pt x="72268" y="191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bk object 151"/>
          <p:cNvSpPr/>
          <p:nvPr/>
        </p:nvSpPr>
        <p:spPr>
          <a:xfrm>
            <a:off x="4690706" y="3928594"/>
            <a:ext cx="48895" cy="104139"/>
          </a:xfrm>
          <a:custGeom>
            <a:avLst/>
            <a:gdLst/>
            <a:ahLst/>
            <a:cxnLst/>
            <a:rect l="l" t="t" r="r" b="b"/>
            <a:pathLst>
              <a:path w="48895" h="104139">
                <a:moveTo>
                  <a:pt x="26045" y="2033"/>
                </a:moveTo>
                <a:lnTo>
                  <a:pt x="0" y="2033"/>
                </a:lnTo>
                <a:lnTo>
                  <a:pt x="0" y="103639"/>
                </a:lnTo>
                <a:lnTo>
                  <a:pt x="28256" y="103639"/>
                </a:lnTo>
                <a:lnTo>
                  <a:pt x="28256" y="45571"/>
                </a:lnTo>
                <a:lnTo>
                  <a:pt x="29152" y="39232"/>
                </a:lnTo>
                <a:lnTo>
                  <a:pt x="30919" y="36060"/>
                </a:lnTo>
                <a:lnTo>
                  <a:pt x="32712" y="32773"/>
                </a:lnTo>
                <a:lnTo>
                  <a:pt x="35881" y="31247"/>
                </a:lnTo>
                <a:lnTo>
                  <a:pt x="48858" y="31247"/>
                </a:lnTo>
                <a:lnTo>
                  <a:pt x="48858" y="16267"/>
                </a:lnTo>
                <a:lnTo>
                  <a:pt x="26045" y="16267"/>
                </a:lnTo>
                <a:lnTo>
                  <a:pt x="26045" y="2033"/>
                </a:lnTo>
                <a:close/>
              </a:path>
              <a:path w="48895" h="104139">
                <a:moveTo>
                  <a:pt x="48858" y="31247"/>
                </a:moveTo>
                <a:lnTo>
                  <a:pt x="42939" y="31247"/>
                </a:lnTo>
                <a:lnTo>
                  <a:pt x="44344" y="31484"/>
                </a:lnTo>
                <a:lnTo>
                  <a:pt x="45780" y="31611"/>
                </a:lnTo>
                <a:lnTo>
                  <a:pt x="47303" y="31874"/>
                </a:lnTo>
                <a:lnTo>
                  <a:pt x="48858" y="32266"/>
                </a:lnTo>
                <a:lnTo>
                  <a:pt x="48858" y="31247"/>
                </a:lnTo>
                <a:close/>
              </a:path>
              <a:path w="48895" h="104139">
                <a:moveTo>
                  <a:pt x="48858" y="0"/>
                </a:moveTo>
                <a:lnTo>
                  <a:pt x="26045" y="16267"/>
                </a:lnTo>
                <a:lnTo>
                  <a:pt x="48858" y="16267"/>
                </a:lnTo>
                <a:lnTo>
                  <a:pt x="48858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bk object 152"/>
          <p:cNvSpPr/>
          <p:nvPr/>
        </p:nvSpPr>
        <p:spPr>
          <a:xfrm>
            <a:off x="4767612" y="3895941"/>
            <a:ext cx="0" cy="136525"/>
          </a:xfrm>
          <a:custGeom>
            <a:avLst/>
            <a:gdLst/>
            <a:ahLst/>
            <a:cxnLst/>
            <a:rect l="l" t="t" r="r" b="b"/>
            <a:pathLst>
              <a:path h="136525">
                <a:moveTo>
                  <a:pt x="0" y="0"/>
                </a:moveTo>
                <a:lnTo>
                  <a:pt x="0" y="136292"/>
                </a:lnTo>
              </a:path>
            </a:pathLst>
          </a:custGeom>
          <a:ln w="2816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" name="bk object 153"/>
          <p:cNvSpPr/>
          <p:nvPr/>
        </p:nvSpPr>
        <p:spPr>
          <a:xfrm>
            <a:off x="4796978" y="3927701"/>
            <a:ext cx="83185" cy="106680"/>
          </a:xfrm>
          <a:custGeom>
            <a:avLst/>
            <a:gdLst/>
            <a:ahLst/>
            <a:cxnLst/>
            <a:rect l="l" t="t" r="r" b="b"/>
            <a:pathLst>
              <a:path w="83185" h="106679">
                <a:moveTo>
                  <a:pt x="78414" y="20574"/>
                </a:moveTo>
                <a:lnTo>
                  <a:pt x="44014" y="20574"/>
                </a:lnTo>
                <a:lnTo>
                  <a:pt x="46196" y="21351"/>
                </a:lnTo>
                <a:lnTo>
                  <a:pt x="47721" y="22873"/>
                </a:lnTo>
                <a:lnTo>
                  <a:pt x="49248" y="24516"/>
                </a:lnTo>
                <a:lnTo>
                  <a:pt x="49993" y="26786"/>
                </a:lnTo>
                <a:lnTo>
                  <a:pt x="49993" y="34531"/>
                </a:lnTo>
                <a:lnTo>
                  <a:pt x="44730" y="38991"/>
                </a:lnTo>
                <a:lnTo>
                  <a:pt x="34117" y="42785"/>
                </a:lnTo>
                <a:lnTo>
                  <a:pt x="30438" y="44193"/>
                </a:lnTo>
                <a:lnTo>
                  <a:pt x="27508" y="45212"/>
                </a:lnTo>
                <a:lnTo>
                  <a:pt x="25355" y="46108"/>
                </a:lnTo>
                <a:lnTo>
                  <a:pt x="16355" y="49662"/>
                </a:lnTo>
                <a:lnTo>
                  <a:pt x="9867" y="53971"/>
                </a:lnTo>
                <a:lnTo>
                  <a:pt x="1973" y="63900"/>
                </a:lnTo>
                <a:lnTo>
                  <a:pt x="35" y="70120"/>
                </a:lnTo>
                <a:lnTo>
                  <a:pt x="0" y="86626"/>
                </a:lnTo>
                <a:lnTo>
                  <a:pt x="2332" y="93592"/>
                </a:lnTo>
                <a:lnTo>
                  <a:pt x="6995" y="98794"/>
                </a:lnTo>
                <a:lnTo>
                  <a:pt x="11631" y="103874"/>
                </a:lnTo>
                <a:lnTo>
                  <a:pt x="17938" y="106533"/>
                </a:lnTo>
                <a:lnTo>
                  <a:pt x="30855" y="106533"/>
                </a:lnTo>
                <a:lnTo>
                  <a:pt x="35463" y="105523"/>
                </a:lnTo>
                <a:lnTo>
                  <a:pt x="43955" y="101720"/>
                </a:lnTo>
                <a:lnTo>
                  <a:pt x="47840" y="98945"/>
                </a:lnTo>
                <a:lnTo>
                  <a:pt x="51400" y="95266"/>
                </a:lnTo>
                <a:lnTo>
                  <a:pt x="80118" y="95266"/>
                </a:lnTo>
                <a:lnTo>
                  <a:pt x="79448" y="90064"/>
                </a:lnTo>
                <a:lnTo>
                  <a:pt x="79206" y="85215"/>
                </a:lnTo>
                <a:lnTo>
                  <a:pt x="34833" y="85215"/>
                </a:lnTo>
                <a:lnTo>
                  <a:pt x="32590" y="84322"/>
                </a:lnTo>
                <a:lnTo>
                  <a:pt x="30916" y="82407"/>
                </a:lnTo>
                <a:lnTo>
                  <a:pt x="29272" y="80377"/>
                </a:lnTo>
                <a:lnTo>
                  <a:pt x="28436" y="77859"/>
                </a:lnTo>
                <a:lnTo>
                  <a:pt x="28436" y="70120"/>
                </a:lnTo>
                <a:lnTo>
                  <a:pt x="30110" y="66290"/>
                </a:lnTo>
                <a:lnTo>
                  <a:pt x="36838" y="60191"/>
                </a:lnTo>
                <a:lnTo>
                  <a:pt x="42160" y="57650"/>
                </a:lnTo>
                <a:lnTo>
                  <a:pt x="49485" y="55612"/>
                </a:lnTo>
                <a:lnTo>
                  <a:pt x="79150" y="55612"/>
                </a:lnTo>
                <a:lnTo>
                  <a:pt x="79030" y="25775"/>
                </a:lnTo>
                <a:lnTo>
                  <a:pt x="78414" y="20574"/>
                </a:lnTo>
                <a:close/>
              </a:path>
              <a:path w="83185" h="106679">
                <a:moveTo>
                  <a:pt x="80118" y="95266"/>
                </a:moveTo>
                <a:lnTo>
                  <a:pt x="51400" y="95266"/>
                </a:lnTo>
                <a:lnTo>
                  <a:pt x="53075" y="104532"/>
                </a:lnTo>
                <a:lnTo>
                  <a:pt x="82735" y="104532"/>
                </a:lnTo>
                <a:lnTo>
                  <a:pt x="81483" y="101843"/>
                </a:lnTo>
                <a:lnTo>
                  <a:pt x="80525" y="98431"/>
                </a:lnTo>
                <a:lnTo>
                  <a:pt x="80118" y="95266"/>
                </a:lnTo>
                <a:close/>
              </a:path>
              <a:path w="83185" h="106679">
                <a:moveTo>
                  <a:pt x="79150" y="55612"/>
                </a:moveTo>
                <a:lnTo>
                  <a:pt x="49485" y="55612"/>
                </a:lnTo>
                <a:lnTo>
                  <a:pt x="49485" y="73525"/>
                </a:lnTo>
                <a:lnTo>
                  <a:pt x="48560" y="78248"/>
                </a:lnTo>
                <a:lnTo>
                  <a:pt x="46675" y="81032"/>
                </a:lnTo>
                <a:lnTo>
                  <a:pt x="44820" y="83814"/>
                </a:lnTo>
                <a:lnTo>
                  <a:pt x="41799" y="85215"/>
                </a:lnTo>
                <a:lnTo>
                  <a:pt x="79206" y="85215"/>
                </a:lnTo>
                <a:lnTo>
                  <a:pt x="79150" y="55612"/>
                </a:lnTo>
                <a:close/>
              </a:path>
              <a:path w="83185" h="106679">
                <a:moveTo>
                  <a:pt x="47005" y="0"/>
                </a:moveTo>
                <a:lnTo>
                  <a:pt x="41145" y="0"/>
                </a:lnTo>
                <a:lnTo>
                  <a:pt x="32029" y="544"/>
                </a:lnTo>
                <a:lnTo>
                  <a:pt x="3197" y="25775"/>
                </a:lnTo>
                <a:lnTo>
                  <a:pt x="2542" y="34027"/>
                </a:lnTo>
                <a:lnTo>
                  <a:pt x="30977" y="34027"/>
                </a:lnTo>
                <a:lnTo>
                  <a:pt x="30977" y="28976"/>
                </a:lnTo>
                <a:lnTo>
                  <a:pt x="31813" y="25775"/>
                </a:lnTo>
                <a:lnTo>
                  <a:pt x="33459" y="23737"/>
                </a:lnTo>
                <a:lnTo>
                  <a:pt x="35133" y="21584"/>
                </a:lnTo>
                <a:lnTo>
                  <a:pt x="37706" y="20574"/>
                </a:lnTo>
                <a:lnTo>
                  <a:pt x="78414" y="20574"/>
                </a:lnTo>
                <a:lnTo>
                  <a:pt x="78339" y="19944"/>
                </a:lnTo>
                <a:lnTo>
                  <a:pt x="52207" y="626"/>
                </a:lnTo>
                <a:lnTo>
                  <a:pt x="47005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bk object 154"/>
          <p:cNvSpPr/>
          <p:nvPr/>
        </p:nvSpPr>
        <p:spPr>
          <a:xfrm>
            <a:off x="4908908" y="3897114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5119"/>
                </a:lnTo>
              </a:path>
            </a:pathLst>
          </a:custGeom>
          <a:ln w="2818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bk object 155"/>
          <p:cNvSpPr/>
          <p:nvPr/>
        </p:nvSpPr>
        <p:spPr>
          <a:xfrm>
            <a:off x="4936139" y="3927966"/>
            <a:ext cx="71755" cy="107314"/>
          </a:xfrm>
          <a:custGeom>
            <a:avLst/>
            <a:gdLst/>
            <a:ahLst/>
            <a:cxnLst/>
            <a:rect l="l" t="t" r="r" b="b"/>
            <a:pathLst>
              <a:path w="71754" h="107314">
                <a:moveTo>
                  <a:pt x="0" y="72007"/>
                </a:moveTo>
                <a:lnTo>
                  <a:pt x="20370" y="104809"/>
                </a:lnTo>
                <a:lnTo>
                  <a:pt x="35194" y="106931"/>
                </a:lnTo>
                <a:lnTo>
                  <a:pt x="43480" y="106402"/>
                </a:lnTo>
                <a:lnTo>
                  <a:pt x="69655" y="87221"/>
                </a:lnTo>
                <a:lnTo>
                  <a:pt x="32832" y="87221"/>
                </a:lnTo>
                <a:lnTo>
                  <a:pt x="30200" y="86086"/>
                </a:lnTo>
                <a:lnTo>
                  <a:pt x="26672" y="81273"/>
                </a:lnTo>
                <a:lnTo>
                  <a:pt x="25654" y="77329"/>
                </a:lnTo>
                <a:lnTo>
                  <a:pt x="25387" y="72127"/>
                </a:lnTo>
                <a:lnTo>
                  <a:pt x="0" y="72007"/>
                </a:lnTo>
                <a:close/>
              </a:path>
              <a:path w="71754" h="107314">
                <a:moveTo>
                  <a:pt x="36000" y="0"/>
                </a:moveTo>
                <a:lnTo>
                  <a:pt x="1192" y="20811"/>
                </a:lnTo>
                <a:lnTo>
                  <a:pt x="1076" y="34417"/>
                </a:lnTo>
                <a:lnTo>
                  <a:pt x="1826" y="38337"/>
                </a:lnTo>
                <a:lnTo>
                  <a:pt x="3348" y="42163"/>
                </a:lnTo>
                <a:lnTo>
                  <a:pt x="4875" y="45843"/>
                </a:lnTo>
                <a:lnTo>
                  <a:pt x="7056" y="49133"/>
                </a:lnTo>
                <a:lnTo>
                  <a:pt x="9926" y="51941"/>
                </a:lnTo>
                <a:lnTo>
                  <a:pt x="13964" y="56125"/>
                </a:lnTo>
                <a:lnTo>
                  <a:pt x="21111" y="60585"/>
                </a:lnTo>
                <a:lnTo>
                  <a:pt x="31338" y="65275"/>
                </a:lnTo>
                <a:lnTo>
                  <a:pt x="33310" y="66142"/>
                </a:lnTo>
                <a:lnTo>
                  <a:pt x="35733" y="67428"/>
                </a:lnTo>
                <a:lnTo>
                  <a:pt x="45986" y="76067"/>
                </a:lnTo>
                <a:lnTo>
                  <a:pt x="45885" y="81273"/>
                </a:lnTo>
                <a:lnTo>
                  <a:pt x="45090" y="83160"/>
                </a:lnTo>
                <a:lnTo>
                  <a:pt x="43268" y="84834"/>
                </a:lnTo>
                <a:lnTo>
                  <a:pt x="41443" y="86475"/>
                </a:lnTo>
                <a:lnTo>
                  <a:pt x="39140" y="87221"/>
                </a:lnTo>
                <a:lnTo>
                  <a:pt x="69655" y="87221"/>
                </a:lnTo>
                <a:lnTo>
                  <a:pt x="71111" y="81999"/>
                </a:lnTo>
                <a:lnTo>
                  <a:pt x="71599" y="76067"/>
                </a:lnTo>
                <a:lnTo>
                  <a:pt x="71705" y="66798"/>
                </a:lnTo>
                <a:lnTo>
                  <a:pt x="69761" y="60311"/>
                </a:lnTo>
                <a:lnTo>
                  <a:pt x="41922" y="40011"/>
                </a:lnTo>
                <a:lnTo>
                  <a:pt x="41026" y="39622"/>
                </a:lnTo>
                <a:lnTo>
                  <a:pt x="39860" y="38991"/>
                </a:lnTo>
                <a:lnTo>
                  <a:pt x="31367" y="35288"/>
                </a:lnTo>
                <a:lnTo>
                  <a:pt x="27119" y="31216"/>
                </a:lnTo>
                <a:lnTo>
                  <a:pt x="27119" y="24250"/>
                </a:lnTo>
                <a:lnTo>
                  <a:pt x="27986" y="22219"/>
                </a:lnTo>
                <a:lnTo>
                  <a:pt x="29660" y="20697"/>
                </a:lnTo>
                <a:lnTo>
                  <a:pt x="31367" y="19048"/>
                </a:lnTo>
                <a:lnTo>
                  <a:pt x="33638" y="18270"/>
                </a:lnTo>
                <a:lnTo>
                  <a:pt x="69650" y="18270"/>
                </a:lnTo>
                <a:lnTo>
                  <a:pt x="67637" y="13191"/>
                </a:lnTo>
                <a:lnTo>
                  <a:pt x="61657" y="7862"/>
                </a:lnTo>
                <a:lnTo>
                  <a:pt x="56686" y="4439"/>
                </a:lnTo>
                <a:lnTo>
                  <a:pt x="50747" y="1980"/>
                </a:lnTo>
                <a:lnTo>
                  <a:pt x="43849" y="497"/>
                </a:lnTo>
                <a:lnTo>
                  <a:pt x="36000" y="0"/>
                </a:lnTo>
                <a:close/>
              </a:path>
              <a:path w="71754" h="107314">
                <a:moveTo>
                  <a:pt x="69650" y="18270"/>
                </a:moveTo>
                <a:lnTo>
                  <a:pt x="39740" y="18270"/>
                </a:lnTo>
                <a:lnTo>
                  <a:pt x="42040" y="19408"/>
                </a:lnTo>
                <a:lnTo>
                  <a:pt x="43506" y="21593"/>
                </a:lnTo>
                <a:lnTo>
                  <a:pt x="44911" y="23746"/>
                </a:lnTo>
                <a:lnTo>
                  <a:pt x="45688" y="27299"/>
                </a:lnTo>
                <a:lnTo>
                  <a:pt x="45810" y="32501"/>
                </a:lnTo>
                <a:lnTo>
                  <a:pt x="70657" y="32501"/>
                </a:lnTo>
                <a:lnTo>
                  <a:pt x="70612" y="20697"/>
                </a:lnTo>
                <a:lnTo>
                  <a:pt x="69650" y="18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bk object 156"/>
          <p:cNvSpPr/>
          <p:nvPr/>
        </p:nvSpPr>
        <p:spPr>
          <a:xfrm>
            <a:off x="1859320" y="3893788"/>
            <a:ext cx="1695660" cy="39270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7" name="bk object 157"/>
          <p:cNvSpPr/>
          <p:nvPr/>
        </p:nvSpPr>
        <p:spPr>
          <a:xfrm>
            <a:off x="1245887" y="4114523"/>
            <a:ext cx="92075" cy="135255"/>
          </a:xfrm>
          <a:custGeom>
            <a:avLst/>
            <a:gdLst/>
            <a:ahLst/>
            <a:cxnLst/>
            <a:rect l="l" t="t" r="r" b="b"/>
            <a:pathLst>
              <a:path w="92075" h="135254">
                <a:moveTo>
                  <a:pt x="35524" y="0"/>
                </a:moveTo>
                <a:lnTo>
                  <a:pt x="0" y="0"/>
                </a:lnTo>
                <a:lnTo>
                  <a:pt x="0" y="135129"/>
                </a:lnTo>
                <a:lnTo>
                  <a:pt x="31248" y="135129"/>
                </a:lnTo>
                <a:lnTo>
                  <a:pt x="31248" y="81032"/>
                </a:lnTo>
                <a:lnTo>
                  <a:pt x="80355" y="81032"/>
                </a:lnTo>
                <a:lnTo>
                  <a:pt x="79624" y="78880"/>
                </a:lnTo>
                <a:lnTo>
                  <a:pt x="74904" y="72299"/>
                </a:lnTo>
                <a:lnTo>
                  <a:pt x="68442" y="67934"/>
                </a:lnTo>
                <a:lnTo>
                  <a:pt x="74156" y="64529"/>
                </a:lnTo>
                <a:lnTo>
                  <a:pt x="78371" y="60195"/>
                </a:lnTo>
                <a:lnTo>
                  <a:pt x="80315" y="56393"/>
                </a:lnTo>
                <a:lnTo>
                  <a:pt x="35165" y="56393"/>
                </a:lnTo>
                <a:lnTo>
                  <a:pt x="33281" y="56249"/>
                </a:lnTo>
                <a:lnTo>
                  <a:pt x="31248" y="56249"/>
                </a:lnTo>
                <a:lnTo>
                  <a:pt x="31248" y="23356"/>
                </a:lnTo>
                <a:lnTo>
                  <a:pt x="35165" y="23119"/>
                </a:lnTo>
                <a:lnTo>
                  <a:pt x="84089" y="23119"/>
                </a:lnTo>
                <a:lnTo>
                  <a:pt x="80435" y="14237"/>
                </a:lnTo>
                <a:lnTo>
                  <a:pt x="77565" y="10288"/>
                </a:lnTo>
                <a:lnTo>
                  <a:pt x="73706" y="7235"/>
                </a:lnTo>
                <a:lnTo>
                  <a:pt x="70420" y="4574"/>
                </a:lnTo>
                <a:lnTo>
                  <a:pt x="43653" y="97"/>
                </a:lnTo>
                <a:lnTo>
                  <a:pt x="35524" y="0"/>
                </a:lnTo>
                <a:close/>
              </a:path>
              <a:path w="92075" h="135254">
                <a:moveTo>
                  <a:pt x="80355" y="81032"/>
                </a:moveTo>
                <a:lnTo>
                  <a:pt x="43326" y="81032"/>
                </a:lnTo>
                <a:lnTo>
                  <a:pt x="47214" y="82533"/>
                </a:lnTo>
                <a:lnTo>
                  <a:pt x="49399" y="85582"/>
                </a:lnTo>
                <a:lnTo>
                  <a:pt x="51551" y="88632"/>
                </a:lnTo>
                <a:lnTo>
                  <a:pt x="52628" y="94373"/>
                </a:lnTo>
                <a:lnTo>
                  <a:pt x="52546" y="106541"/>
                </a:lnTo>
                <a:lnTo>
                  <a:pt x="52448" y="108572"/>
                </a:lnTo>
                <a:lnTo>
                  <a:pt x="52297" y="114317"/>
                </a:lnTo>
                <a:lnTo>
                  <a:pt x="52297" y="119875"/>
                </a:lnTo>
                <a:lnTo>
                  <a:pt x="52477" y="123198"/>
                </a:lnTo>
                <a:lnTo>
                  <a:pt x="53225" y="129411"/>
                </a:lnTo>
                <a:lnTo>
                  <a:pt x="53853" y="132346"/>
                </a:lnTo>
                <a:lnTo>
                  <a:pt x="54659" y="135129"/>
                </a:lnTo>
                <a:lnTo>
                  <a:pt x="91620" y="135129"/>
                </a:lnTo>
                <a:lnTo>
                  <a:pt x="88439" y="131192"/>
                </a:lnTo>
                <a:lnTo>
                  <a:pt x="86120" y="125117"/>
                </a:lnTo>
                <a:lnTo>
                  <a:pt x="84659" y="116902"/>
                </a:lnTo>
                <a:lnTo>
                  <a:pt x="84052" y="106541"/>
                </a:lnTo>
                <a:lnTo>
                  <a:pt x="83995" y="103254"/>
                </a:lnTo>
                <a:lnTo>
                  <a:pt x="83873" y="98675"/>
                </a:lnTo>
                <a:lnTo>
                  <a:pt x="82611" y="87672"/>
                </a:lnTo>
                <a:lnTo>
                  <a:pt x="80355" y="81032"/>
                </a:lnTo>
                <a:close/>
              </a:path>
              <a:path w="92075" h="135254">
                <a:moveTo>
                  <a:pt x="84089" y="23119"/>
                </a:moveTo>
                <a:lnTo>
                  <a:pt x="41713" y="23119"/>
                </a:lnTo>
                <a:lnTo>
                  <a:pt x="46346" y="24367"/>
                </a:lnTo>
                <a:lnTo>
                  <a:pt x="51818" y="29217"/>
                </a:lnTo>
                <a:lnTo>
                  <a:pt x="53164" y="33285"/>
                </a:lnTo>
                <a:lnTo>
                  <a:pt x="53164" y="45330"/>
                </a:lnTo>
                <a:lnTo>
                  <a:pt x="51818" y="49787"/>
                </a:lnTo>
                <a:lnTo>
                  <a:pt x="49100" y="52448"/>
                </a:lnTo>
                <a:lnTo>
                  <a:pt x="46346" y="55107"/>
                </a:lnTo>
                <a:lnTo>
                  <a:pt x="41713" y="56393"/>
                </a:lnTo>
                <a:lnTo>
                  <a:pt x="80315" y="56393"/>
                </a:lnTo>
                <a:lnTo>
                  <a:pt x="81093" y="54870"/>
                </a:lnTo>
                <a:lnTo>
                  <a:pt x="83844" y="49640"/>
                </a:lnTo>
                <a:lnTo>
                  <a:pt x="85190" y="43177"/>
                </a:lnTo>
                <a:lnTo>
                  <a:pt x="85190" y="28947"/>
                </a:lnTo>
                <a:lnTo>
                  <a:pt x="84232" y="23470"/>
                </a:lnTo>
                <a:lnTo>
                  <a:pt x="84089" y="2311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bk object 158"/>
          <p:cNvSpPr/>
          <p:nvPr/>
        </p:nvSpPr>
        <p:spPr>
          <a:xfrm>
            <a:off x="1347341" y="4145385"/>
            <a:ext cx="74930" cy="107314"/>
          </a:xfrm>
          <a:custGeom>
            <a:avLst/>
            <a:gdLst/>
            <a:ahLst/>
            <a:cxnLst/>
            <a:rect l="l" t="t" r="r" b="b"/>
            <a:pathLst>
              <a:path w="74930" h="107314">
                <a:moveTo>
                  <a:pt x="45152" y="0"/>
                </a:moveTo>
                <a:lnTo>
                  <a:pt x="31936" y="0"/>
                </a:lnTo>
                <a:lnTo>
                  <a:pt x="26194" y="896"/>
                </a:lnTo>
                <a:lnTo>
                  <a:pt x="1043" y="29575"/>
                </a:lnTo>
                <a:lnTo>
                  <a:pt x="0" y="62734"/>
                </a:lnTo>
                <a:lnTo>
                  <a:pt x="116" y="65664"/>
                </a:lnTo>
                <a:lnTo>
                  <a:pt x="15402" y="102618"/>
                </a:lnTo>
                <a:lnTo>
                  <a:pt x="31069" y="106927"/>
                </a:lnTo>
                <a:lnTo>
                  <a:pt x="37261" y="106927"/>
                </a:lnTo>
                <a:lnTo>
                  <a:pt x="71980" y="86773"/>
                </a:lnTo>
                <a:lnTo>
                  <a:pt x="72052" y="86471"/>
                </a:lnTo>
                <a:lnTo>
                  <a:pt x="34630" y="86471"/>
                </a:lnTo>
                <a:lnTo>
                  <a:pt x="32026" y="85096"/>
                </a:lnTo>
                <a:lnTo>
                  <a:pt x="30533" y="82284"/>
                </a:lnTo>
                <a:lnTo>
                  <a:pt x="28977" y="79501"/>
                </a:lnTo>
                <a:lnTo>
                  <a:pt x="28229" y="74541"/>
                </a:lnTo>
                <a:lnTo>
                  <a:pt x="28347" y="62734"/>
                </a:lnTo>
                <a:lnTo>
                  <a:pt x="28588" y="58423"/>
                </a:lnTo>
                <a:lnTo>
                  <a:pt x="28679" y="57290"/>
                </a:lnTo>
                <a:lnTo>
                  <a:pt x="74816" y="57290"/>
                </a:lnTo>
                <a:lnTo>
                  <a:pt x="74816" y="39737"/>
                </a:lnTo>
                <a:lnTo>
                  <a:pt x="29366" y="39737"/>
                </a:lnTo>
                <a:lnTo>
                  <a:pt x="29340" y="39225"/>
                </a:lnTo>
                <a:lnTo>
                  <a:pt x="29215" y="28821"/>
                </a:lnTo>
                <a:lnTo>
                  <a:pt x="29964" y="25024"/>
                </a:lnTo>
                <a:lnTo>
                  <a:pt x="31505" y="22604"/>
                </a:lnTo>
                <a:lnTo>
                  <a:pt x="32923" y="20452"/>
                </a:lnTo>
                <a:lnTo>
                  <a:pt x="35407" y="19166"/>
                </a:lnTo>
                <a:lnTo>
                  <a:pt x="72289" y="19166"/>
                </a:lnTo>
                <a:lnTo>
                  <a:pt x="72066" y="18295"/>
                </a:lnTo>
                <a:lnTo>
                  <a:pt x="50923" y="1012"/>
                </a:lnTo>
                <a:lnTo>
                  <a:pt x="45152" y="0"/>
                </a:lnTo>
                <a:close/>
              </a:path>
              <a:path w="74930" h="107314">
                <a:moveTo>
                  <a:pt x="74308" y="68590"/>
                </a:moveTo>
                <a:lnTo>
                  <a:pt x="47726" y="68590"/>
                </a:lnTo>
                <a:lnTo>
                  <a:pt x="47783" y="69458"/>
                </a:lnTo>
                <a:lnTo>
                  <a:pt x="47963" y="71099"/>
                </a:lnTo>
                <a:lnTo>
                  <a:pt x="48054" y="77828"/>
                </a:lnTo>
                <a:lnTo>
                  <a:pt x="47247" y="81151"/>
                </a:lnTo>
                <a:lnTo>
                  <a:pt x="45603" y="83181"/>
                </a:lnTo>
                <a:lnTo>
                  <a:pt x="43957" y="85333"/>
                </a:lnTo>
                <a:lnTo>
                  <a:pt x="41534" y="86471"/>
                </a:lnTo>
                <a:lnTo>
                  <a:pt x="72052" y="86471"/>
                </a:lnTo>
                <a:lnTo>
                  <a:pt x="73726" y="79502"/>
                </a:lnTo>
                <a:lnTo>
                  <a:pt x="74202" y="72630"/>
                </a:lnTo>
                <a:lnTo>
                  <a:pt x="74308" y="68590"/>
                </a:lnTo>
                <a:close/>
              </a:path>
              <a:path w="74930" h="107314">
                <a:moveTo>
                  <a:pt x="72289" y="19166"/>
                </a:moveTo>
                <a:lnTo>
                  <a:pt x="42222" y="19166"/>
                </a:lnTo>
                <a:lnTo>
                  <a:pt x="44734" y="20452"/>
                </a:lnTo>
                <a:lnTo>
                  <a:pt x="46351" y="22719"/>
                </a:lnTo>
                <a:lnTo>
                  <a:pt x="47964" y="25146"/>
                </a:lnTo>
                <a:lnTo>
                  <a:pt x="48770" y="28821"/>
                </a:lnTo>
                <a:lnTo>
                  <a:pt x="48652" y="36687"/>
                </a:lnTo>
                <a:lnTo>
                  <a:pt x="48413" y="39225"/>
                </a:lnTo>
                <a:lnTo>
                  <a:pt x="48413" y="39737"/>
                </a:lnTo>
                <a:lnTo>
                  <a:pt x="74816" y="39737"/>
                </a:lnTo>
                <a:lnTo>
                  <a:pt x="74816" y="34535"/>
                </a:lnTo>
                <a:lnTo>
                  <a:pt x="74277" y="27057"/>
                </a:lnTo>
                <a:lnTo>
                  <a:pt x="73171" y="22604"/>
                </a:lnTo>
                <a:lnTo>
                  <a:pt x="72289" y="19166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bk object 159"/>
          <p:cNvSpPr/>
          <p:nvPr/>
        </p:nvSpPr>
        <p:spPr>
          <a:xfrm>
            <a:off x="1433131" y="4145385"/>
            <a:ext cx="71755" cy="107314"/>
          </a:xfrm>
          <a:custGeom>
            <a:avLst/>
            <a:gdLst/>
            <a:ahLst/>
            <a:cxnLst/>
            <a:rect l="l" t="t" r="r" b="b"/>
            <a:pathLst>
              <a:path w="71755" h="107314">
                <a:moveTo>
                  <a:pt x="0" y="72003"/>
                </a:moveTo>
                <a:lnTo>
                  <a:pt x="20444" y="104836"/>
                </a:lnTo>
                <a:lnTo>
                  <a:pt x="35192" y="106927"/>
                </a:lnTo>
                <a:lnTo>
                  <a:pt x="43471" y="106403"/>
                </a:lnTo>
                <a:lnTo>
                  <a:pt x="69621" y="87372"/>
                </a:lnTo>
                <a:lnTo>
                  <a:pt x="32832" y="87372"/>
                </a:lnTo>
                <a:lnTo>
                  <a:pt x="30200" y="86116"/>
                </a:lnTo>
                <a:lnTo>
                  <a:pt x="26704" y="81273"/>
                </a:lnTo>
                <a:lnTo>
                  <a:pt x="25656" y="77472"/>
                </a:lnTo>
                <a:lnTo>
                  <a:pt x="25387" y="72118"/>
                </a:lnTo>
                <a:lnTo>
                  <a:pt x="0" y="72003"/>
                </a:lnTo>
                <a:close/>
              </a:path>
              <a:path w="71755" h="107314">
                <a:moveTo>
                  <a:pt x="36003" y="0"/>
                </a:moveTo>
                <a:lnTo>
                  <a:pt x="1192" y="20807"/>
                </a:lnTo>
                <a:lnTo>
                  <a:pt x="1075" y="34411"/>
                </a:lnTo>
                <a:lnTo>
                  <a:pt x="1824" y="38361"/>
                </a:lnTo>
                <a:lnTo>
                  <a:pt x="3318" y="42160"/>
                </a:lnTo>
                <a:lnTo>
                  <a:pt x="4874" y="45839"/>
                </a:lnTo>
                <a:lnTo>
                  <a:pt x="7056" y="49154"/>
                </a:lnTo>
                <a:lnTo>
                  <a:pt x="9928" y="51934"/>
                </a:lnTo>
                <a:lnTo>
                  <a:pt x="13963" y="56120"/>
                </a:lnTo>
                <a:lnTo>
                  <a:pt x="21109" y="60577"/>
                </a:lnTo>
                <a:lnTo>
                  <a:pt x="31337" y="65275"/>
                </a:lnTo>
                <a:lnTo>
                  <a:pt x="33338" y="66286"/>
                </a:lnTo>
                <a:lnTo>
                  <a:pt x="34804" y="66916"/>
                </a:lnTo>
                <a:lnTo>
                  <a:pt x="35732" y="67428"/>
                </a:lnTo>
                <a:lnTo>
                  <a:pt x="40067" y="69458"/>
                </a:lnTo>
                <a:lnTo>
                  <a:pt x="42851" y="71250"/>
                </a:lnTo>
                <a:lnTo>
                  <a:pt x="44107" y="72749"/>
                </a:lnTo>
                <a:lnTo>
                  <a:pt x="45359" y="74156"/>
                </a:lnTo>
                <a:lnTo>
                  <a:pt x="45989" y="76064"/>
                </a:lnTo>
                <a:lnTo>
                  <a:pt x="45887" y="81273"/>
                </a:lnTo>
                <a:lnTo>
                  <a:pt x="45093" y="83181"/>
                </a:lnTo>
                <a:lnTo>
                  <a:pt x="41442" y="86471"/>
                </a:lnTo>
                <a:lnTo>
                  <a:pt x="39142" y="87372"/>
                </a:lnTo>
                <a:lnTo>
                  <a:pt x="69621" y="87372"/>
                </a:lnTo>
                <a:lnTo>
                  <a:pt x="71114" y="81995"/>
                </a:lnTo>
                <a:lnTo>
                  <a:pt x="71599" y="76064"/>
                </a:lnTo>
                <a:lnTo>
                  <a:pt x="71704" y="66798"/>
                </a:lnTo>
                <a:lnTo>
                  <a:pt x="69761" y="60311"/>
                </a:lnTo>
                <a:lnTo>
                  <a:pt x="41921" y="40003"/>
                </a:lnTo>
                <a:lnTo>
                  <a:pt x="39858" y="39110"/>
                </a:lnTo>
                <a:lnTo>
                  <a:pt x="31366" y="35308"/>
                </a:lnTo>
                <a:lnTo>
                  <a:pt x="27122" y="31248"/>
                </a:lnTo>
                <a:lnTo>
                  <a:pt x="27122" y="24245"/>
                </a:lnTo>
                <a:lnTo>
                  <a:pt x="27989" y="22216"/>
                </a:lnTo>
                <a:lnTo>
                  <a:pt x="31366" y="19166"/>
                </a:lnTo>
                <a:lnTo>
                  <a:pt x="33642" y="18413"/>
                </a:lnTo>
                <a:lnTo>
                  <a:pt x="69714" y="18413"/>
                </a:lnTo>
                <a:lnTo>
                  <a:pt x="67669" y="13215"/>
                </a:lnTo>
                <a:lnTo>
                  <a:pt x="61657" y="7978"/>
                </a:lnTo>
                <a:lnTo>
                  <a:pt x="56673" y="4488"/>
                </a:lnTo>
                <a:lnTo>
                  <a:pt x="50736" y="1995"/>
                </a:lnTo>
                <a:lnTo>
                  <a:pt x="43846" y="498"/>
                </a:lnTo>
                <a:lnTo>
                  <a:pt x="36003" y="0"/>
                </a:lnTo>
                <a:close/>
              </a:path>
              <a:path w="71755" h="107314">
                <a:moveTo>
                  <a:pt x="69714" y="18413"/>
                </a:moveTo>
                <a:lnTo>
                  <a:pt x="39739" y="18413"/>
                </a:lnTo>
                <a:lnTo>
                  <a:pt x="42072" y="19432"/>
                </a:lnTo>
                <a:lnTo>
                  <a:pt x="43477" y="21586"/>
                </a:lnTo>
                <a:lnTo>
                  <a:pt x="44913" y="23738"/>
                </a:lnTo>
                <a:lnTo>
                  <a:pt x="45719" y="27418"/>
                </a:lnTo>
                <a:lnTo>
                  <a:pt x="45810" y="32496"/>
                </a:lnTo>
                <a:lnTo>
                  <a:pt x="70656" y="32496"/>
                </a:lnTo>
                <a:lnTo>
                  <a:pt x="70656" y="20807"/>
                </a:lnTo>
                <a:lnTo>
                  <a:pt x="69714" y="18413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bk object 160"/>
          <p:cNvSpPr/>
          <p:nvPr/>
        </p:nvSpPr>
        <p:spPr>
          <a:xfrm>
            <a:off x="1515452" y="4145385"/>
            <a:ext cx="75565" cy="107314"/>
          </a:xfrm>
          <a:custGeom>
            <a:avLst/>
            <a:gdLst/>
            <a:ahLst/>
            <a:cxnLst/>
            <a:rect l="l" t="t" r="r" b="b"/>
            <a:pathLst>
              <a:path w="75565" h="107314">
                <a:moveTo>
                  <a:pt x="37734" y="0"/>
                </a:moveTo>
                <a:lnTo>
                  <a:pt x="2129" y="28338"/>
                </a:lnTo>
                <a:lnTo>
                  <a:pt x="0" y="53582"/>
                </a:lnTo>
                <a:lnTo>
                  <a:pt x="531" y="67345"/>
                </a:lnTo>
                <a:lnTo>
                  <a:pt x="20013" y="103970"/>
                </a:lnTo>
                <a:lnTo>
                  <a:pt x="37734" y="106927"/>
                </a:lnTo>
                <a:lnTo>
                  <a:pt x="47328" y="106188"/>
                </a:lnTo>
                <a:lnTo>
                  <a:pt x="71348" y="85723"/>
                </a:lnTo>
                <a:lnTo>
                  <a:pt x="34264" y="85723"/>
                </a:lnTo>
                <a:lnTo>
                  <a:pt x="31935" y="83934"/>
                </a:lnTo>
                <a:lnTo>
                  <a:pt x="30678" y="80406"/>
                </a:lnTo>
                <a:lnTo>
                  <a:pt x="29853" y="76650"/>
                </a:lnTo>
                <a:lnTo>
                  <a:pt x="29264" y="70938"/>
                </a:lnTo>
                <a:lnTo>
                  <a:pt x="28917" y="63411"/>
                </a:lnTo>
                <a:lnTo>
                  <a:pt x="28917" y="43678"/>
                </a:lnTo>
                <a:lnTo>
                  <a:pt x="34264" y="21196"/>
                </a:lnTo>
                <a:lnTo>
                  <a:pt x="71342" y="21196"/>
                </a:lnTo>
                <a:lnTo>
                  <a:pt x="70688" y="18903"/>
                </a:lnTo>
                <a:lnTo>
                  <a:pt x="66977" y="11808"/>
                </a:lnTo>
                <a:lnTo>
                  <a:pt x="61941" y="6646"/>
                </a:lnTo>
                <a:lnTo>
                  <a:pt x="55394" y="2955"/>
                </a:lnTo>
                <a:lnTo>
                  <a:pt x="47328" y="739"/>
                </a:lnTo>
                <a:lnTo>
                  <a:pt x="37734" y="0"/>
                </a:lnTo>
                <a:close/>
              </a:path>
              <a:path w="75565" h="107314">
                <a:moveTo>
                  <a:pt x="71342" y="21196"/>
                </a:moveTo>
                <a:lnTo>
                  <a:pt x="41172" y="21196"/>
                </a:lnTo>
                <a:lnTo>
                  <a:pt x="43534" y="22993"/>
                </a:lnTo>
                <a:lnTo>
                  <a:pt x="44790" y="26398"/>
                </a:lnTo>
                <a:lnTo>
                  <a:pt x="45615" y="30095"/>
                </a:lnTo>
                <a:lnTo>
                  <a:pt x="46203" y="35852"/>
                </a:lnTo>
                <a:lnTo>
                  <a:pt x="46556" y="43678"/>
                </a:lnTo>
                <a:lnTo>
                  <a:pt x="46556" y="63411"/>
                </a:lnTo>
                <a:lnTo>
                  <a:pt x="41172" y="85723"/>
                </a:lnTo>
                <a:lnTo>
                  <a:pt x="71348" y="85723"/>
                </a:lnTo>
                <a:lnTo>
                  <a:pt x="73343" y="78745"/>
                </a:lnTo>
                <a:lnTo>
                  <a:pt x="74937" y="67263"/>
                </a:lnTo>
                <a:lnTo>
                  <a:pt x="75469" y="53582"/>
                </a:lnTo>
                <a:lnTo>
                  <a:pt x="74937" y="39776"/>
                </a:lnTo>
                <a:lnTo>
                  <a:pt x="73343" y="28221"/>
                </a:lnTo>
                <a:lnTo>
                  <a:pt x="71342" y="21196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bk object 161"/>
          <p:cNvSpPr/>
          <p:nvPr/>
        </p:nvSpPr>
        <p:spPr>
          <a:xfrm>
            <a:off x="1621605" y="4114523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5129"/>
                </a:lnTo>
              </a:path>
            </a:pathLst>
          </a:custGeom>
          <a:ln w="2817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bk object 162"/>
          <p:cNvSpPr/>
          <p:nvPr/>
        </p:nvSpPr>
        <p:spPr>
          <a:xfrm>
            <a:off x="1646481" y="4148161"/>
            <a:ext cx="76835" cy="101600"/>
          </a:xfrm>
          <a:custGeom>
            <a:avLst/>
            <a:gdLst/>
            <a:ahLst/>
            <a:cxnLst/>
            <a:rect l="l" t="t" r="r" b="b"/>
            <a:pathLst>
              <a:path w="76835" h="101600">
                <a:moveTo>
                  <a:pt x="28436" y="0"/>
                </a:moveTo>
                <a:lnTo>
                  <a:pt x="0" y="0"/>
                </a:lnTo>
                <a:lnTo>
                  <a:pt x="22277" y="101490"/>
                </a:lnTo>
                <a:lnTo>
                  <a:pt x="53971" y="101490"/>
                </a:lnTo>
                <a:lnTo>
                  <a:pt x="61170" y="68953"/>
                </a:lnTo>
                <a:lnTo>
                  <a:pt x="38333" y="68953"/>
                </a:lnTo>
                <a:lnTo>
                  <a:pt x="28436" y="0"/>
                </a:lnTo>
                <a:close/>
              </a:path>
              <a:path w="76835" h="101600">
                <a:moveTo>
                  <a:pt x="76428" y="0"/>
                </a:moveTo>
                <a:lnTo>
                  <a:pt x="48172" y="0"/>
                </a:lnTo>
                <a:lnTo>
                  <a:pt x="38333" y="68953"/>
                </a:lnTo>
                <a:lnTo>
                  <a:pt x="61170" y="68953"/>
                </a:lnTo>
                <a:lnTo>
                  <a:pt x="76428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bk object 163"/>
          <p:cNvSpPr/>
          <p:nvPr/>
        </p:nvSpPr>
        <p:spPr>
          <a:xfrm>
            <a:off x="1731285" y="4145385"/>
            <a:ext cx="74930" cy="107314"/>
          </a:xfrm>
          <a:custGeom>
            <a:avLst/>
            <a:gdLst/>
            <a:ahLst/>
            <a:cxnLst/>
            <a:rect l="l" t="t" r="r" b="b"/>
            <a:pathLst>
              <a:path w="74930" h="107314">
                <a:moveTo>
                  <a:pt x="45149" y="0"/>
                </a:moveTo>
                <a:lnTo>
                  <a:pt x="31929" y="0"/>
                </a:lnTo>
                <a:lnTo>
                  <a:pt x="26191" y="896"/>
                </a:lnTo>
                <a:lnTo>
                  <a:pt x="1036" y="29575"/>
                </a:lnTo>
                <a:lnTo>
                  <a:pt x="0" y="63546"/>
                </a:lnTo>
                <a:lnTo>
                  <a:pt x="380" y="71374"/>
                </a:lnTo>
                <a:lnTo>
                  <a:pt x="20420" y="104382"/>
                </a:lnTo>
                <a:lnTo>
                  <a:pt x="31034" y="106927"/>
                </a:lnTo>
                <a:lnTo>
                  <a:pt x="37254" y="106927"/>
                </a:lnTo>
                <a:lnTo>
                  <a:pt x="71973" y="86773"/>
                </a:lnTo>
                <a:lnTo>
                  <a:pt x="72045" y="86471"/>
                </a:lnTo>
                <a:lnTo>
                  <a:pt x="34623" y="86471"/>
                </a:lnTo>
                <a:lnTo>
                  <a:pt x="32019" y="85096"/>
                </a:lnTo>
                <a:lnTo>
                  <a:pt x="28970" y="79501"/>
                </a:lnTo>
                <a:lnTo>
                  <a:pt x="28222" y="74541"/>
                </a:lnTo>
                <a:lnTo>
                  <a:pt x="28319" y="63546"/>
                </a:lnTo>
                <a:lnTo>
                  <a:pt x="28554" y="58423"/>
                </a:lnTo>
                <a:lnTo>
                  <a:pt x="28642" y="57290"/>
                </a:lnTo>
                <a:lnTo>
                  <a:pt x="74809" y="57290"/>
                </a:lnTo>
                <a:lnTo>
                  <a:pt x="74809" y="39737"/>
                </a:lnTo>
                <a:lnTo>
                  <a:pt x="29359" y="39737"/>
                </a:lnTo>
                <a:lnTo>
                  <a:pt x="29241" y="37584"/>
                </a:lnTo>
                <a:lnTo>
                  <a:pt x="29180" y="28821"/>
                </a:lnTo>
                <a:lnTo>
                  <a:pt x="29928" y="25024"/>
                </a:lnTo>
                <a:lnTo>
                  <a:pt x="32916" y="20452"/>
                </a:lnTo>
                <a:lnTo>
                  <a:pt x="35371" y="19166"/>
                </a:lnTo>
                <a:lnTo>
                  <a:pt x="72254" y="19166"/>
                </a:lnTo>
                <a:lnTo>
                  <a:pt x="72031" y="18295"/>
                </a:lnTo>
                <a:lnTo>
                  <a:pt x="50919" y="1012"/>
                </a:lnTo>
                <a:lnTo>
                  <a:pt x="45149" y="0"/>
                </a:lnTo>
                <a:close/>
              </a:path>
              <a:path w="74930" h="107314">
                <a:moveTo>
                  <a:pt x="74301" y="68590"/>
                </a:moveTo>
                <a:lnTo>
                  <a:pt x="47691" y="68590"/>
                </a:lnTo>
                <a:lnTo>
                  <a:pt x="47930" y="71099"/>
                </a:lnTo>
                <a:lnTo>
                  <a:pt x="48047" y="77828"/>
                </a:lnTo>
                <a:lnTo>
                  <a:pt x="47240" y="81151"/>
                </a:lnTo>
                <a:lnTo>
                  <a:pt x="45596" y="83181"/>
                </a:lnTo>
                <a:lnTo>
                  <a:pt x="43950" y="85333"/>
                </a:lnTo>
                <a:lnTo>
                  <a:pt x="41499" y="86471"/>
                </a:lnTo>
                <a:lnTo>
                  <a:pt x="72045" y="86471"/>
                </a:lnTo>
                <a:lnTo>
                  <a:pt x="73719" y="79502"/>
                </a:lnTo>
                <a:lnTo>
                  <a:pt x="74195" y="72630"/>
                </a:lnTo>
                <a:lnTo>
                  <a:pt x="74301" y="68590"/>
                </a:lnTo>
                <a:close/>
              </a:path>
              <a:path w="74930" h="107314">
                <a:moveTo>
                  <a:pt x="72254" y="19166"/>
                </a:moveTo>
                <a:lnTo>
                  <a:pt x="42219" y="19166"/>
                </a:lnTo>
                <a:lnTo>
                  <a:pt x="44728" y="20452"/>
                </a:lnTo>
                <a:lnTo>
                  <a:pt x="46316" y="22719"/>
                </a:lnTo>
                <a:lnTo>
                  <a:pt x="47929" y="25146"/>
                </a:lnTo>
                <a:lnTo>
                  <a:pt x="48735" y="28821"/>
                </a:lnTo>
                <a:lnTo>
                  <a:pt x="48643" y="36253"/>
                </a:lnTo>
                <a:lnTo>
                  <a:pt x="48407" y="39225"/>
                </a:lnTo>
                <a:lnTo>
                  <a:pt x="48407" y="39737"/>
                </a:lnTo>
                <a:lnTo>
                  <a:pt x="74809" y="39737"/>
                </a:lnTo>
                <a:lnTo>
                  <a:pt x="74809" y="34535"/>
                </a:lnTo>
                <a:lnTo>
                  <a:pt x="74241" y="27057"/>
                </a:lnTo>
                <a:lnTo>
                  <a:pt x="73136" y="22604"/>
                </a:lnTo>
                <a:lnTo>
                  <a:pt x="72254" y="19166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bk object 164"/>
          <p:cNvSpPr/>
          <p:nvPr/>
        </p:nvSpPr>
        <p:spPr>
          <a:xfrm>
            <a:off x="3609313" y="4117182"/>
            <a:ext cx="323985" cy="13805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5" name="bk object 165"/>
          <p:cNvSpPr/>
          <p:nvPr/>
        </p:nvSpPr>
        <p:spPr>
          <a:xfrm>
            <a:off x="3952616" y="4116172"/>
            <a:ext cx="458504" cy="13892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6" name="bk object 166"/>
          <p:cNvSpPr/>
          <p:nvPr/>
        </p:nvSpPr>
        <p:spPr>
          <a:xfrm>
            <a:off x="4480020" y="4116172"/>
            <a:ext cx="1541011" cy="17031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7" name="bk object 167"/>
          <p:cNvSpPr/>
          <p:nvPr/>
        </p:nvSpPr>
        <p:spPr>
          <a:xfrm>
            <a:off x="1027336" y="4114019"/>
            <a:ext cx="167478" cy="13512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8" name="bk object 168"/>
          <p:cNvSpPr/>
          <p:nvPr/>
        </p:nvSpPr>
        <p:spPr>
          <a:xfrm>
            <a:off x="7588598" y="10257763"/>
            <a:ext cx="7531734" cy="0"/>
          </a:xfrm>
          <a:custGeom>
            <a:avLst/>
            <a:gdLst/>
            <a:ahLst/>
            <a:cxnLst/>
            <a:rect l="l" t="t" r="r" b="b"/>
            <a:pathLst>
              <a:path w="7531734">
                <a:moveTo>
                  <a:pt x="0" y="0"/>
                </a:moveTo>
                <a:lnTo>
                  <a:pt x="7531401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" name="bk object 169"/>
          <p:cNvSpPr/>
          <p:nvPr/>
        </p:nvSpPr>
        <p:spPr>
          <a:xfrm>
            <a:off x="7588598" y="0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3172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" name="bk object 170"/>
          <p:cNvSpPr/>
          <p:nvPr/>
        </p:nvSpPr>
        <p:spPr>
          <a:xfrm>
            <a:off x="7590183" y="2149736"/>
            <a:ext cx="0" cy="8107045"/>
          </a:xfrm>
          <a:custGeom>
            <a:avLst/>
            <a:gdLst/>
            <a:ahLst/>
            <a:cxnLst/>
            <a:rect l="l" t="t" r="r" b="b"/>
            <a:pathLst>
              <a:path h="8107045">
                <a:moveTo>
                  <a:pt x="0" y="0"/>
                </a:moveTo>
                <a:lnTo>
                  <a:pt x="0" y="8106453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" name="bk object 171"/>
          <p:cNvSpPr/>
          <p:nvPr/>
        </p:nvSpPr>
        <p:spPr>
          <a:xfrm>
            <a:off x="7591770" y="2149736"/>
            <a:ext cx="7528559" cy="8107680"/>
          </a:xfrm>
          <a:custGeom>
            <a:avLst/>
            <a:gdLst/>
            <a:ahLst/>
            <a:cxnLst/>
            <a:rect l="l" t="t" r="r" b="b"/>
            <a:pathLst>
              <a:path w="7528559" h="8107680">
                <a:moveTo>
                  <a:pt x="0" y="8107058"/>
                </a:moveTo>
                <a:lnTo>
                  <a:pt x="7528229" y="8107058"/>
                </a:lnTo>
                <a:lnTo>
                  <a:pt x="7528229" y="0"/>
                </a:lnTo>
                <a:lnTo>
                  <a:pt x="0" y="0"/>
                </a:lnTo>
                <a:lnTo>
                  <a:pt x="0" y="810705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bk object 172"/>
          <p:cNvSpPr/>
          <p:nvPr/>
        </p:nvSpPr>
        <p:spPr>
          <a:xfrm>
            <a:off x="7584447" y="0"/>
            <a:ext cx="7536180" cy="2150110"/>
          </a:xfrm>
          <a:custGeom>
            <a:avLst/>
            <a:gdLst/>
            <a:ahLst/>
            <a:cxnLst/>
            <a:rect l="l" t="t" r="r" b="b"/>
            <a:pathLst>
              <a:path w="7536180" h="2150110">
                <a:moveTo>
                  <a:pt x="0" y="2149736"/>
                </a:moveTo>
                <a:lnTo>
                  <a:pt x="7535551" y="2149736"/>
                </a:lnTo>
                <a:lnTo>
                  <a:pt x="7535551" y="0"/>
                </a:lnTo>
                <a:lnTo>
                  <a:pt x="0" y="0"/>
                </a:lnTo>
                <a:lnTo>
                  <a:pt x="0" y="2149736"/>
                </a:lnTo>
                <a:close/>
              </a:path>
            </a:pathLst>
          </a:custGeom>
          <a:solidFill>
            <a:srgbClr val="ECB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bk object 173"/>
          <p:cNvSpPr/>
          <p:nvPr/>
        </p:nvSpPr>
        <p:spPr>
          <a:xfrm>
            <a:off x="8639182" y="2374024"/>
            <a:ext cx="2123503" cy="14953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4" name="bk object 174"/>
          <p:cNvSpPr/>
          <p:nvPr/>
        </p:nvSpPr>
        <p:spPr>
          <a:xfrm>
            <a:off x="10826629" y="2374916"/>
            <a:ext cx="1502157" cy="14804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5" name="bk object 175"/>
          <p:cNvSpPr/>
          <p:nvPr/>
        </p:nvSpPr>
        <p:spPr>
          <a:xfrm>
            <a:off x="12431012" y="2374916"/>
            <a:ext cx="1607374" cy="147448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6" name="bk object 176"/>
          <p:cNvSpPr/>
          <p:nvPr/>
        </p:nvSpPr>
        <p:spPr>
          <a:xfrm>
            <a:off x="8665221" y="2633291"/>
            <a:ext cx="2319080" cy="15328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7" name="bk object 177"/>
          <p:cNvSpPr/>
          <p:nvPr/>
        </p:nvSpPr>
        <p:spPr>
          <a:xfrm>
            <a:off x="11083835" y="2634671"/>
            <a:ext cx="142875" cy="146685"/>
          </a:xfrm>
          <a:custGeom>
            <a:avLst/>
            <a:gdLst/>
            <a:ahLst/>
            <a:cxnLst/>
            <a:rect l="l" t="t" r="r" b="b"/>
            <a:pathLst>
              <a:path w="142875" h="146685">
                <a:moveTo>
                  <a:pt x="142722" y="19378"/>
                </a:moveTo>
                <a:lnTo>
                  <a:pt x="86346" y="19378"/>
                </a:lnTo>
                <a:lnTo>
                  <a:pt x="86346" y="141522"/>
                </a:lnTo>
                <a:lnTo>
                  <a:pt x="98068" y="141522"/>
                </a:lnTo>
                <a:lnTo>
                  <a:pt x="98068" y="126564"/>
                </a:lnTo>
                <a:lnTo>
                  <a:pt x="142722" y="126564"/>
                </a:lnTo>
                <a:lnTo>
                  <a:pt x="142722" y="115832"/>
                </a:lnTo>
                <a:lnTo>
                  <a:pt x="98068" y="115832"/>
                </a:lnTo>
                <a:lnTo>
                  <a:pt x="98068" y="30265"/>
                </a:lnTo>
                <a:lnTo>
                  <a:pt x="142722" y="30265"/>
                </a:lnTo>
                <a:lnTo>
                  <a:pt x="142722" y="19378"/>
                </a:lnTo>
                <a:close/>
              </a:path>
              <a:path w="142875" h="146685">
                <a:moveTo>
                  <a:pt x="142722" y="126564"/>
                </a:moveTo>
                <a:lnTo>
                  <a:pt x="130996" y="126564"/>
                </a:lnTo>
                <a:lnTo>
                  <a:pt x="130996" y="141522"/>
                </a:lnTo>
                <a:lnTo>
                  <a:pt x="142722" y="141522"/>
                </a:lnTo>
                <a:lnTo>
                  <a:pt x="142722" y="126564"/>
                </a:lnTo>
                <a:close/>
              </a:path>
              <a:path w="142875" h="146685">
                <a:moveTo>
                  <a:pt x="142722" y="30265"/>
                </a:moveTo>
                <a:lnTo>
                  <a:pt x="130996" y="30265"/>
                </a:lnTo>
                <a:lnTo>
                  <a:pt x="130996" y="115832"/>
                </a:lnTo>
                <a:lnTo>
                  <a:pt x="142722" y="115832"/>
                </a:lnTo>
                <a:lnTo>
                  <a:pt x="142722" y="30265"/>
                </a:lnTo>
                <a:close/>
              </a:path>
              <a:path w="142875" h="146685">
                <a:moveTo>
                  <a:pt x="37090" y="37861"/>
                </a:moveTo>
                <a:lnTo>
                  <a:pt x="25542" y="37861"/>
                </a:lnTo>
                <a:lnTo>
                  <a:pt x="25403" y="45457"/>
                </a:lnTo>
                <a:lnTo>
                  <a:pt x="25271" y="50753"/>
                </a:lnTo>
                <a:lnTo>
                  <a:pt x="18592" y="102851"/>
                </a:lnTo>
                <a:lnTo>
                  <a:pt x="0" y="136469"/>
                </a:lnTo>
                <a:lnTo>
                  <a:pt x="3380" y="139995"/>
                </a:lnTo>
                <a:lnTo>
                  <a:pt x="6310" y="143405"/>
                </a:lnTo>
                <a:lnTo>
                  <a:pt x="8763" y="146458"/>
                </a:lnTo>
                <a:lnTo>
                  <a:pt x="20741" y="129134"/>
                </a:lnTo>
                <a:lnTo>
                  <a:pt x="34703" y="84459"/>
                </a:lnTo>
                <a:lnTo>
                  <a:pt x="37000" y="45457"/>
                </a:lnTo>
                <a:lnTo>
                  <a:pt x="37090" y="37861"/>
                </a:lnTo>
                <a:close/>
              </a:path>
              <a:path w="142875" h="146685">
                <a:moveTo>
                  <a:pt x="30269" y="128357"/>
                </a:moveTo>
                <a:lnTo>
                  <a:pt x="31165" y="132786"/>
                </a:lnTo>
                <a:lnTo>
                  <a:pt x="31970" y="137095"/>
                </a:lnTo>
                <a:lnTo>
                  <a:pt x="32663" y="141253"/>
                </a:lnTo>
                <a:lnTo>
                  <a:pt x="40168" y="141522"/>
                </a:lnTo>
                <a:lnTo>
                  <a:pt x="45853" y="141638"/>
                </a:lnTo>
                <a:lnTo>
                  <a:pt x="49709" y="141638"/>
                </a:lnTo>
                <a:lnTo>
                  <a:pt x="58321" y="140468"/>
                </a:lnTo>
                <a:lnTo>
                  <a:pt x="64554" y="135798"/>
                </a:lnTo>
                <a:lnTo>
                  <a:pt x="67351" y="129884"/>
                </a:lnTo>
                <a:lnTo>
                  <a:pt x="53806" y="129884"/>
                </a:lnTo>
                <a:lnTo>
                  <a:pt x="47195" y="129617"/>
                </a:lnTo>
                <a:lnTo>
                  <a:pt x="42829" y="129617"/>
                </a:lnTo>
                <a:lnTo>
                  <a:pt x="37205" y="129228"/>
                </a:lnTo>
                <a:lnTo>
                  <a:pt x="30269" y="128357"/>
                </a:lnTo>
                <a:close/>
              </a:path>
              <a:path w="142875" h="146685">
                <a:moveTo>
                  <a:pt x="71809" y="26586"/>
                </a:moveTo>
                <a:lnTo>
                  <a:pt x="4907" y="26586"/>
                </a:lnTo>
                <a:lnTo>
                  <a:pt x="4907" y="37861"/>
                </a:lnTo>
                <a:lnTo>
                  <a:pt x="59936" y="37861"/>
                </a:lnTo>
                <a:lnTo>
                  <a:pt x="59712" y="58669"/>
                </a:lnTo>
                <a:lnTo>
                  <a:pt x="58721" y="98294"/>
                </a:lnTo>
                <a:lnTo>
                  <a:pt x="53806" y="129884"/>
                </a:lnTo>
                <a:lnTo>
                  <a:pt x="67351" y="129884"/>
                </a:lnTo>
                <a:lnTo>
                  <a:pt x="70963" y="77450"/>
                </a:lnTo>
                <a:lnTo>
                  <a:pt x="71442" y="51887"/>
                </a:lnTo>
                <a:lnTo>
                  <a:pt x="71809" y="26586"/>
                </a:lnTo>
                <a:close/>
              </a:path>
              <a:path w="142875" h="146685">
                <a:moveTo>
                  <a:pt x="37414" y="0"/>
                </a:moveTo>
                <a:lnTo>
                  <a:pt x="25693" y="0"/>
                </a:lnTo>
                <a:lnTo>
                  <a:pt x="25603" y="26586"/>
                </a:lnTo>
                <a:lnTo>
                  <a:pt x="37235" y="26586"/>
                </a:lnTo>
                <a:lnTo>
                  <a:pt x="37315" y="20432"/>
                </a:lnTo>
                <a:lnTo>
                  <a:pt x="3741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bk object 178"/>
          <p:cNvSpPr/>
          <p:nvPr/>
        </p:nvSpPr>
        <p:spPr>
          <a:xfrm>
            <a:off x="11233378" y="2763915"/>
            <a:ext cx="143510" cy="0"/>
          </a:xfrm>
          <a:custGeom>
            <a:avLst/>
            <a:gdLst/>
            <a:ahLst/>
            <a:cxnLst/>
            <a:rect l="l" t="t" r="r" b="b"/>
            <a:pathLst>
              <a:path w="143509">
                <a:moveTo>
                  <a:pt x="0" y="0"/>
                </a:moveTo>
                <a:lnTo>
                  <a:pt x="143168" y="0"/>
                </a:lnTo>
              </a:path>
            </a:pathLst>
          </a:custGeom>
          <a:ln w="11631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" name="bk object 179"/>
          <p:cNvSpPr/>
          <p:nvPr/>
        </p:nvSpPr>
        <p:spPr>
          <a:xfrm>
            <a:off x="11304902" y="2659219"/>
            <a:ext cx="0" cy="99060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8880"/>
                </a:lnTo>
              </a:path>
            </a:pathLst>
          </a:custGeom>
          <a:ln w="13072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" name="bk object 180"/>
          <p:cNvSpPr/>
          <p:nvPr/>
        </p:nvSpPr>
        <p:spPr>
          <a:xfrm>
            <a:off x="11241839" y="2653270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391" y="0"/>
                </a:lnTo>
              </a:path>
            </a:pathLst>
          </a:custGeom>
          <a:ln w="11897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" name="bk object 181"/>
          <p:cNvSpPr/>
          <p:nvPr/>
        </p:nvSpPr>
        <p:spPr>
          <a:xfrm>
            <a:off x="11379211" y="2632899"/>
            <a:ext cx="2414706" cy="14823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2" name="bk object 182"/>
          <p:cNvSpPr/>
          <p:nvPr/>
        </p:nvSpPr>
        <p:spPr>
          <a:xfrm>
            <a:off x="8637595" y="3133443"/>
            <a:ext cx="875398" cy="12938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3" name="bk object 183"/>
          <p:cNvSpPr/>
          <p:nvPr/>
        </p:nvSpPr>
        <p:spPr>
          <a:xfrm>
            <a:off x="9554601" y="3134073"/>
            <a:ext cx="1292202" cy="12875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4" name="bk object 184"/>
          <p:cNvSpPr/>
          <p:nvPr/>
        </p:nvSpPr>
        <p:spPr>
          <a:xfrm>
            <a:off x="10943783" y="3225618"/>
            <a:ext cx="19685" cy="33655"/>
          </a:xfrm>
          <a:custGeom>
            <a:avLst/>
            <a:gdLst/>
            <a:ahLst/>
            <a:cxnLst/>
            <a:rect l="l" t="t" r="r" b="b"/>
            <a:pathLst>
              <a:path w="19684" h="33654">
                <a:moveTo>
                  <a:pt x="19173" y="0"/>
                </a:moveTo>
                <a:lnTo>
                  <a:pt x="7621" y="0"/>
                </a:lnTo>
                <a:lnTo>
                  <a:pt x="0" y="33032"/>
                </a:lnTo>
                <a:lnTo>
                  <a:pt x="8700" y="33032"/>
                </a:lnTo>
                <a:lnTo>
                  <a:pt x="1917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bk object 185"/>
          <p:cNvSpPr/>
          <p:nvPr/>
        </p:nvSpPr>
        <p:spPr>
          <a:xfrm>
            <a:off x="11015286" y="3135837"/>
            <a:ext cx="119380" cy="122555"/>
          </a:xfrm>
          <a:custGeom>
            <a:avLst/>
            <a:gdLst/>
            <a:ahLst/>
            <a:cxnLst/>
            <a:rect l="l" t="t" r="r" b="b"/>
            <a:pathLst>
              <a:path w="119379" h="122554">
                <a:moveTo>
                  <a:pt x="119329" y="16150"/>
                </a:moveTo>
                <a:lnTo>
                  <a:pt x="72191" y="16150"/>
                </a:lnTo>
                <a:lnTo>
                  <a:pt x="72191" y="118375"/>
                </a:lnTo>
                <a:lnTo>
                  <a:pt x="81975" y="118375"/>
                </a:lnTo>
                <a:lnTo>
                  <a:pt x="81975" y="105771"/>
                </a:lnTo>
                <a:lnTo>
                  <a:pt x="119329" y="105771"/>
                </a:lnTo>
                <a:lnTo>
                  <a:pt x="119329" y="96890"/>
                </a:lnTo>
                <a:lnTo>
                  <a:pt x="81975" y="96890"/>
                </a:lnTo>
                <a:lnTo>
                  <a:pt x="81975" y="25269"/>
                </a:lnTo>
                <a:lnTo>
                  <a:pt x="119329" y="25269"/>
                </a:lnTo>
                <a:lnTo>
                  <a:pt x="119329" y="16150"/>
                </a:lnTo>
                <a:close/>
              </a:path>
              <a:path w="119379" h="122554">
                <a:moveTo>
                  <a:pt x="119329" y="105771"/>
                </a:moveTo>
                <a:lnTo>
                  <a:pt x="109519" y="105771"/>
                </a:lnTo>
                <a:lnTo>
                  <a:pt x="109519" y="118375"/>
                </a:lnTo>
                <a:lnTo>
                  <a:pt x="119329" y="118375"/>
                </a:lnTo>
                <a:lnTo>
                  <a:pt x="119329" y="105771"/>
                </a:lnTo>
                <a:close/>
              </a:path>
              <a:path w="119379" h="122554">
                <a:moveTo>
                  <a:pt x="119329" y="25269"/>
                </a:moveTo>
                <a:lnTo>
                  <a:pt x="109519" y="25269"/>
                </a:lnTo>
                <a:lnTo>
                  <a:pt x="109519" y="96890"/>
                </a:lnTo>
                <a:lnTo>
                  <a:pt x="119329" y="96890"/>
                </a:lnTo>
                <a:lnTo>
                  <a:pt x="119329" y="25269"/>
                </a:lnTo>
                <a:close/>
              </a:path>
              <a:path w="119379" h="122554">
                <a:moveTo>
                  <a:pt x="31024" y="31630"/>
                </a:moveTo>
                <a:lnTo>
                  <a:pt x="21334" y="31630"/>
                </a:lnTo>
                <a:lnTo>
                  <a:pt x="21252" y="37962"/>
                </a:lnTo>
                <a:lnTo>
                  <a:pt x="20974" y="46720"/>
                </a:lnTo>
                <a:lnTo>
                  <a:pt x="19511" y="67727"/>
                </a:lnTo>
                <a:lnTo>
                  <a:pt x="15528" y="85958"/>
                </a:lnTo>
                <a:lnTo>
                  <a:pt x="9024" y="101404"/>
                </a:lnTo>
                <a:lnTo>
                  <a:pt x="0" y="114056"/>
                </a:lnTo>
                <a:lnTo>
                  <a:pt x="2819" y="117086"/>
                </a:lnTo>
                <a:lnTo>
                  <a:pt x="5248" y="119872"/>
                </a:lnTo>
                <a:lnTo>
                  <a:pt x="7319" y="122425"/>
                </a:lnTo>
                <a:lnTo>
                  <a:pt x="17334" y="107972"/>
                </a:lnTo>
                <a:lnTo>
                  <a:pt x="28993" y="70635"/>
                </a:lnTo>
                <a:lnTo>
                  <a:pt x="30935" y="37962"/>
                </a:lnTo>
                <a:lnTo>
                  <a:pt x="31024" y="31630"/>
                </a:lnTo>
                <a:close/>
              </a:path>
              <a:path w="119379" h="122554">
                <a:moveTo>
                  <a:pt x="25322" y="107306"/>
                </a:moveTo>
                <a:lnTo>
                  <a:pt x="26734" y="114562"/>
                </a:lnTo>
                <a:lnTo>
                  <a:pt x="27302" y="118108"/>
                </a:lnTo>
                <a:lnTo>
                  <a:pt x="33573" y="118375"/>
                </a:lnTo>
                <a:lnTo>
                  <a:pt x="38315" y="118498"/>
                </a:lnTo>
                <a:lnTo>
                  <a:pt x="41555" y="118498"/>
                </a:lnTo>
                <a:lnTo>
                  <a:pt x="48739" y="117448"/>
                </a:lnTo>
                <a:lnTo>
                  <a:pt x="53948" y="113528"/>
                </a:lnTo>
                <a:lnTo>
                  <a:pt x="56292" y="108593"/>
                </a:lnTo>
                <a:lnTo>
                  <a:pt x="44979" y="108593"/>
                </a:lnTo>
                <a:lnTo>
                  <a:pt x="39456" y="108442"/>
                </a:lnTo>
                <a:lnTo>
                  <a:pt x="35794" y="108442"/>
                </a:lnTo>
                <a:lnTo>
                  <a:pt x="31087" y="108087"/>
                </a:lnTo>
                <a:lnTo>
                  <a:pt x="25322" y="107306"/>
                </a:lnTo>
                <a:close/>
              </a:path>
              <a:path w="119379" h="122554">
                <a:moveTo>
                  <a:pt x="60041" y="22237"/>
                </a:moveTo>
                <a:lnTo>
                  <a:pt x="4112" y="22237"/>
                </a:lnTo>
                <a:lnTo>
                  <a:pt x="4112" y="31630"/>
                </a:lnTo>
                <a:lnTo>
                  <a:pt x="50109" y="31630"/>
                </a:lnTo>
                <a:lnTo>
                  <a:pt x="49922" y="49034"/>
                </a:lnTo>
                <a:lnTo>
                  <a:pt x="48465" y="97038"/>
                </a:lnTo>
                <a:lnTo>
                  <a:pt x="44979" y="108593"/>
                </a:lnTo>
                <a:lnTo>
                  <a:pt x="56292" y="108593"/>
                </a:lnTo>
                <a:lnTo>
                  <a:pt x="59320" y="64726"/>
                </a:lnTo>
                <a:lnTo>
                  <a:pt x="59725" y="43304"/>
                </a:lnTo>
                <a:lnTo>
                  <a:pt x="60041" y="22237"/>
                </a:lnTo>
                <a:close/>
              </a:path>
              <a:path w="119379" h="122554">
                <a:moveTo>
                  <a:pt x="31266" y="0"/>
                </a:moveTo>
                <a:lnTo>
                  <a:pt x="21452" y="0"/>
                </a:lnTo>
                <a:lnTo>
                  <a:pt x="21391" y="22237"/>
                </a:lnTo>
                <a:lnTo>
                  <a:pt x="31144" y="22237"/>
                </a:lnTo>
                <a:lnTo>
                  <a:pt x="3126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bk object 186"/>
          <p:cNvSpPr/>
          <p:nvPr/>
        </p:nvSpPr>
        <p:spPr>
          <a:xfrm>
            <a:off x="11138457" y="3136982"/>
            <a:ext cx="123825" cy="117475"/>
          </a:xfrm>
          <a:custGeom>
            <a:avLst/>
            <a:gdLst/>
            <a:ahLst/>
            <a:cxnLst/>
            <a:rect l="l" t="t" r="r" b="b"/>
            <a:pathLst>
              <a:path w="123825" h="117475">
                <a:moveTo>
                  <a:pt x="42790" y="0"/>
                </a:moveTo>
                <a:lnTo>
                  <a:pt x="34596" y="5849"/>
                </a:lnTo>
                <a:lnTo>
                  <a:pt x="39519" y="9360"/>
                </a:lnTo>
                <a:lnTo>
                  <a:pt x="44428" y="14215"/>
                </a:lnTo>
                <a:lnTo>
                  <a:pt x="49320" y="20408"/>
                </a:lnTo>
                <a:lnTo>
                  <a:pt x="54190" y="27936"/>
                </a:lnTo>
                <a:lnTo>
                  <a:pt x="45571" y="53513"/>
                </a:lnTo>
                <a:lnTo>
                  <a:pt x="33667" y="75389"/>
                </a:lnTo>
                <a:lnTo>
                  <a:pt x="18476" y="93573"/>
                </a:lnTo>
                <a:lnTo>
                  <a:pt x="0" y="108078"/>
                </a:lnTo>
                <a:lnTo>
                  <a:pt x="2790" y="110991"/>
                </a:lnTo>
                <a:lnTo>
                  <a:pt x="5313" y="114170"/>
                </a:lnTo>
                <a:lnTo>
                  <a:pt x="7564" y="117467"/>
                </a:lnTo>
                <a:lnTo>
                  <a:pt x="25589" y="102389"/>
                </a:lnTo>
                <a:lnTo>
                  <a:pt x="40512" y="84592"/>
                </a:lnTo>
                <a:lnTo>
                  <a:pt x="52336" y="64058"/>
                </a:lnTo>
                <a:lnTo>
                  <a:pt x="61062" y="40773"/>
                </a:lnTo>
                <a:lnTo>
                  <a:pt x="71674" y="40773"/>
                </a:lnTo>
                <a:lnTo>
                  <a:pt x="65138" y="27906"/>
                </a:lnTo>
                <a:lnTo>
                  <a:pt x="57344" y="15257"/>
                </a:lnTo>
                <a:lnTo>
                  <a:pt x="49894" y="5960"/>
                </a:lnTo>
                <a:lnTo>
                  <a:pt x="42790" y="0"/>
                </a:lnTo>
                <a:close/>
              </a:path>
              <a:path w="123825" h="117475">
                <a:moveTo>
                  <a:pt x="71674" y="40773"/>
                </a:moveTo>
                <a:lnTo>
                  <a:pt x="61062" y="40773"/>
                </a:lnTo>
                <a:lnTo>
                  <a:pt x="62261" y="43293"/>
                </a:lnTo>
                <a:lnTo>
                  <a:pt x="63493" y="45967"/>
                </a:lnTo>
                <a:lnTo>
                  <a:pt x="88823" y="91639"/>
                </a:lnTo>
                <a:lnTo>
                  <a:pt x="114951" y="116721"/>
                </a:lnTo>
                <a:lnTo>
                  <a:pt x="123624" y="105796"/>
                </a:lnTo>
                <a:lnTo>
                  <a:pt x="110301" y="97716"/>
                </a:lnTo>
                <a:lnTo>
                  <a:pt x="97470" y="84718"/>
                </a:lnTo>
                <a:lnTo>
                  <a:pt x="85128" y="66791"/>
                </a:lnTo>
                <a:lnTo>
                  <a:pt x="73273" y="43922"/>
                </a:lnTo>
                <a:lnTo>
                  <a:pt x="71674" y="4077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bk object 187"/>
          <p:cNvSpPr/>
          <p:nvPr/>
        </p:nvSpPr>
        <p:spPr>
          <a:xfrm>
            <a:off x="11260849" y="3140279"/>
            <a:ext cx="122555" cy="113030"/>
          </a:xfrm>
          <a:custGeom>
            <a:avLst/>
            <a:gdLst/>
            <a:ahLst/>
            <a:cxnLst/>
            <a:rect l="l" t="t" r="r" b="b"/>
            <a:pathLst>
              <a:path w="122554" h="113029">
                <a:moveTo>
                  <a:pt x="122544" y="106160"/>
                </a:moveTo>
                <a:lnTo>
                  <a:pt x="0" y="106160"/>
                </a:lnTo>
                <a:lnTo>
                  <a:pt x="0" y="112910"/>
                </a:lnTo>
                <a:lnTo>
                  <a:pt x="122544" y="112910"/>
                </a:lnTo>
                <a:lnTo>
                  <a:pt x="122544" y="106160"/>
                </a:lnTo>
                <a:close/>
              </a:path>
              <a:path w="122554" h="113029">
                <a:moveTo>
                  <a:pt x="65624" y="99051"/>
                </a:moveTo>
                <a:lnTo>
                  <a:pt x="56951" y="99051"/>
                </a:lnTo>
                <a:lnTo>
                  <a:pt x="56951" y="106160"/>
                </a:lnTo>
                <a:lnTo>
                  <a:pt x="65624" y="106160"/>
                </a:lnTo>
                <a:lnTo>
                  <a:pt x="65624" y="99051"/>
                </a:lnTo>
                <a:close/>
              </a:path>
              <a:path w="122554" h="113029">
                <a:moveTo>
                  <a:pt x="115492" y="92721"/>
                </a:moveTo>
                <a:lnTo>
                  <a:pt x="7203" y="92721"/>
                </a:lnTo>
                <a:lnTo>
                  <a:pt x="7203" y="99051"/>
                </a:lnTo>
                <a:lnTo>
                  <a:pt x="115492" y="99051"/>
                </a:lnTo>
                <a:lnTo>
                  <a:pt x="115492" y="92721"/>
                </a:lnTo>
                <a:close/>
              </a:path>
              <a:path w="122554" h="113029">
                <a:moveTo>
                  <a:pt x="65624" y="85604"/>
                </a:moveTo>
                <a:lnTo>
                  <a:pt x="56951" y="85604"/>
                </a:lnTo>
                <a:lnTo>
                  <a:pt x="56951" y="92721"/>
                </a:lnTo>
                <a:lnTo>
                  <a:pt x="65624" y="92721"/>
                </a:lnTo>
                <a:lnTo>
                  <a:pt x="65624" y="85604"/>
                </a:lnTo>
                <a:close/>
              </a:path>
              <a:path w="122554" h="113029">
                <a:moveTo>
                  <a:pt x="103939" y="50800"/>
                </a:moveTo>
                <a:lnTo>
                  <a:pt x="18994" y="50800"/>
                </a:lnTo>
                <a:lnTo>
                  <a:pt x="18994" y="88786"/>
                </a:lnTo>
                <a:lnTo>
                  <a:pt x="27425" y="88786"/>
                </a:lnTo>
                <a:lnTo>
                  <a:pt x="27425" y="85604"/>
                </a:lnTo>
                <a:lnTo>
                  <a:pt x="103939" y="85604"/>
                </a:lnTo>
                <a:lnTo>
                  <a:pt x="103939" y="79124"/>
                </a:lnTo>
                <a:lnTo>
                  <a:pt x="27425" y="79124"/>
                </a:lnTo>
                <a:lnTo>
                  <a:pt x="27425" y="71118"/>
                </a:lnTo>
                <a:lnTo>
                  <a:pt x="103939" y="71118"/>
                </a:lnTo>
                <a:lnTo>
                  <a:pt x="103939" y="65142"/>
                </a:lnTo>
                <a:lnTo>
                  <a:pt x="27425" y="65142"/>
                </a:lnTo>
                <a:lnTo>
                  <a:pt x="27425" y="57165"/>
                </a:lnTo>
                <a:lnTo>
                  <a:pt x="103939" y="57165"/>
                </a:lnTo>
                <a:lnTo>
                  <a:pt x="103939" y="50800"/>
                </a:lnTo>
                <a:close/>
              </a:path>
              <a:path w="122554" h="113029">
                <a:moveTo>
                  <a:pt x="103939" y="85604"/>
                </a:moveTo>
                <a:lnTo>
                  <a:pt x="95507" y="85604"/>
                </a:lnTo>
                <a:lnTo>
                  <a:pt x="95507" y="88786"/>
                </a:lnTo>
                <a:lnTo>
                  <a:pt x="103939" y="88786"/>
                </a:lnTo>
                <a:lnTo>
                  <a:pt x="103939" y="85604"/>
                </a:lnTo>
                <a:close/>
              </a:path>
              <a:path w="122554" h="113029">
                <a:moveTo>
                  <a:pt x="65624" y="71118"/>
                </a:moveTo>
                <a:lnTo>
                  <a:pt x="56951" y="71118"/>
                </a:lnTo>
                <a:lnTo>
                  <a:pt x="56951" y="79124"/>
                </a:lnTo>
                <a:lnTo>
                  <a:pt x="65624" y="79124"/>
                </a:lnTo>
                <a:lnTo>
                  <a:pt x="65624" y="71118"/>
                </a:lnTo>
                <a:close/>
              </a:path>
              <a:path w="122554" h="113029">
                <a:moveTo>
                  <a:pt x="103939" y="71118"/>
                </a:moveTo>
                <a:lnTo>
                  <a:pt x="95507" y="71118"/>
                </a:lnTo>
                <a:lnTo>
                  <a:pt x="95507" y="79124"/>
                </a:lnTo>
                <a:lnTo>
                  <a:pt x="103939" y="79124"/>
                </a:lnTo>
                <a:lnTo>
                  <a:pt x="103939" y="71118"/>
                </a:lnTo>
                <a:close/>
              </a:path>
              <a:path w="122554" h="113029">
                <a:moveTo>
                  <a:pt x="65624" y="57165"/>
                </a:moveTo>
                <a:lnTo>
                  <a:pt x="56951" y="57165"/>
                </a:lnTo>
                <a:lnTo>
                  <a:pt x="56951" y="65142"/>
                </a:lnTo>
                <a:lnTo>
                  <a:pt x="65624" y="65142"/>
                </a:lnTo>
                <a:lnTo>
                  <a:pt x="65624" y="57165"/>
                </a:lnTo>
                <a:close/>
              </a:path>
              <a:path w="122554" h="113029">
                <a:moveTo>
                  <a:pt x="103939" y="57165"/>
                </a:moveTo>
                <a:lnTo>
                  <a:pt x="95507" y="57165"/>
                </a:lnTo>
                <a:lnTo>
                  <a:pt x="95507" y="65142"/>
                </a:lnTo>
                <a:lnTo>
                  <a:pt x="103939" y="65142"/>
                </a:lnTo>
                <a:lnTo>
                  <a:pt x="103939" y="57165"/>
                </a:lnTo>
                <a:close/>
              </a:path>
              <a:path w="122554" h="113029">
                <a:moveTo>
                  <a:pt x="103068" y="0"/>
                </a:moveTo>
                <a:lnTo>
                  <a:pt x="19983" y="0"/>
                </a:lnTo>
                <a:lnTo>
                  <a:pt x="19983" y="35441"/>
                </a:lnTo>
                <a:lnTo>
                  <a:pt x="28414" y="35441"/>
                </a:lnTo>
                <a:lnTo>
                  <a:pt x="28414" y="32137"/>
                </a:lnTo>
                <a:lnTo>
                  <a:pt x="103068" y="32137"/>
                </a:lnTo>
                <a:lnTo>
                  <a:pt x="103068" y="25653"/>
                </a:lnTo>
                <a:lnTo>
                  <a:pt x="28414" y="25653"/>
                </a:lnTo>
                <a:lnTo>
                  <a:pt x="28414" y="19055"/>
                </a:lnTo>
                <a:lnTo>
                  <a:pt x="103068" y="19055"/>
                </a:lnTo>
                <a:lnTo>
                  <a:pt x="103068" y="13082"/>
                </a:lnTo>
                <a:lnTo>
                  <a:pt x="28414" y="13082"/>
                </a:lnTo>
                <a:lnTo>
                  <a:pt x="28414" y="6483"/>
                </a:lnTo>
                <a:lnTo>
                  <a:pt x="103068" y="6483"/>
                </a:lnTo>
                <a:lnTo>
                  <a:pt x="103068" y="0"/>
                </a:lnTo>
                <a:close/>
              </a:path>
              <a:path w="122554" h="113029">
                <a:moveTo>
                  <a:pt x="103068" y="32137"/>
                </a:moveTo>
                <a:lnTo>
                  <a:pt x="94637" y="32137"/>
                </a:lnTo>
                <a:lnTo>
                  <a:pt x="94637" y="35441"/>
                </a:lnTo>
                <a:lnTo>
                  <a:pt x="103068" y="35441"/>
                </a:lnTo>
                <a:lnTo>
                  <a:pt x="103068" y="32137"/>
                </a:lnTo>
                <a:close/>
              </a:path>
              <a:path w="122554" h="113029">
                <a:moveTo>
                  <a:pt x="103068" y="19055"/>
                </a:moveTo>
                <a:lnTo>
                  <a:pt x="94637" y="19055"/>
                </a:lnTo>
                <a:lnTo>
                  <a:pt x="94637" y="25653"/>
                </a:lnTo>
                <a:lnTo>
                  <a:pt x="103068" y="25653"/>
                </a:lnTo>
                <a:lnTo>
                  <a:pt x="103068" y="19055"/>
                </a:lnTo>
                <a:close/>
              </a:path>
              <a:path w="122554" h="113029">
                <a:moveTo>
                  <a:pt x="103068" y="6483"/>
                </a:moveTo>
                <a:lnTo>
                  <a:pt x="94637" y="6483"/>
                </a:lnTo>
                <a:lnTo>
                  <a:pt x="94637" y="13082"/>
                </a:lnTo>
                <a:lnTo>
                  <a:pt x="103068" y="13082"/>
                </a:lnTo>
                <a:lnTo>
                  <a:pt x="103068" y="6483"/>
                </a:lnTo>
                <a:close/>
              </a:path>
              <a:path w="122554" h="113029">
                <a:moveTo>
                  <a:pt x="122062" y="38106"/>
                </a:moveTo>
                <a:lnTo>
                  <a:pt x="1022" y="38106"/>
                </a:lnTo>
                <a:lnTo>
                  <a:pt x="1022" y="44827"/>
                </a:lnTo>
                <a:lnTo>
                  <a:pt x="122062" y="44827"/>
                </a:lnTo>
                <a:lnTo>
                  <a:pt x="122062" y="3810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bk object 188"/>
          <p:cNvSpPr/>
          <p:nvPr/>
        </p:nvSpPr>
        <p:spPr>
          <a:xfrm>
            <a:off x="11382281" y="3134818"/>
            <a:ext cx="122555" cy="123189"/>
          </a:xfrm>
          <a:custGeom>
            <a:avLst/>
            <a:gdLst/>
            <a:ahLst/>
            <a:cxnLst/>
            <a:rect l="l" t="t" r="r" b="b"/>
            <a:pathLst>
              <a:path w="122554" h="123189">
                <a:moveTo>
                  <a:pt x="67485" y="63370"/>
                </a:moveTo>
                <a:lnTo>
                  <a:pt x="56981" y="63370"/>
                </a:lnTo>
                <a:lnTo>
                  <a:pt x="53712" y="70487"/>
                </a:lnTo>
                <a:lnTo>
                  <a:pt x="50319" y="77086"/>
                </a:lnTo>
                <a:lnTo>
                  <a:pt x="46777" y="83329"/>
                </a:lnTo>
                <a:lnTo>
                  <a:pt x="67662" y="93805"/>
                </a:lnTo>
                <a:lnTo>
                  <a:pt x="74115" y="97160"/>
                </a:lnTo>
                <a:lnTo>
                  <a:pt x="66716" y="101737"/>
                </a:lnTo>
                <a:lnTo>
                  <a:pt x="57438" y="105954"/>
                </a:lnTo>
                <a:lnTo>
                  <a:pt x="46281" y="109839"/>
                </a:lnTo>
                <a:lnTo>
                  <a:pt x="33246" y="113424"/>
                </a:lnTo>
                <a:lnTo>
                  <a:pt x="35557" y="116603"/>
                </a:lnTo>
                <a:lnTo>
                  <a:pt x="37209" y="119757"/>
                </a:lnTo>
                <a:lnTo>
                  <a:pt x="38199" y="122694"/>
                </a:lnTo>
                <a:lnTo>
                  <a:pt x="52583" y="118116"/>
                </a:lnTo>
                <a:lnTo>
                  <a:pt x="64933" y="113155"/>
                </a:lnTo>
                <a:lnTo>
                  <a:pt x="75165" y="107870"/>
                </a:lnTo>
                <a:lnTo>
                  <a:pt x="83357" y="102232"/>
                </a:lnTo>
                <a:lnTo>
                  <a:pt x="103282" y="102232"/>
                </a:lnTo>
                <a:lnTo>
                  <a:pt x="98790" y="99717"/>
                </a:lnTo>
                <a:lnTo>
                  <a:pt x="90529" y="95241"/>
                </a:lnTo>
                <a:lnTo>
                  <a:pt x="94146" y="90561"/>
                </a:lnTo>
                <a:lnTo>
                  <a:pt x="81377" y="90561"/>
                </a:lnTo>
                <a:lnTo>
                  <a:pt x="67063" y="83329"/>
                </a:lnTo>
                <a:lnTo>
                  <a:pt x="59532" y="79758"/>
                </a:lnTo>
                <a:lnTo>
                  <a:pt x="62322" y="74174"/>
                </a:lnTo>
                <a:lnTo>
                  <a:pt x="65798" y="66941"/>
                </a:lnTo>
                <a:lnTo>
                  <a:pt x="67485" y="63370"/>
                </a:lnTo>
                <a:close/>
              </a:path>
              <a:path w="122554" h="123189">
                <a:moveTo>
                  <a:pt x="103282" y="102232"/>
                </a:moveTo>
                <a:lnTo>
                  <a:pt x="83357" y="102232"/>
                </a:lnTo>
                <a:lnTo>
                  <a:pt x="92577" y="107492"/>
                </a:lnTo>
                <a:lnTo>
                  <a:pt x="101108" y="112622"/>
                </a:lnTo>
                <a:lnTo>
                  <a:pt x="109059" y="117712"/>
                </a:lnTo>
                <a:lnTo>
                  <a:pt x="116091" y="122547"/>
                </a:lnTo>
                <a:lnTo>
                  <a:pt x="122033" y="113155"/>
                </a:lnTo>
                <a:lnTo>
                  <a:pt x="114533" y="108674"/>
                </a:lnTo>
                <a:lnTo>
                  <a:pt x="106788" y="104195"/>
                </a:lnTo>
                <a:lnTo>
                  <a:pt x="103282" y="102232"/>
                </a:lnTo>
                <a:close/>
              </a:path>
              <a:path w="122554" h="123189">
                <a:moveTo>
                  <a:pt x="871" y="110750"/>
                </a:moveTo>
                <a:lnTo>
                  <a:pt x="1532" y="114296"/>
                </a:lnTo>
                <a:lnTo>
                  <a:pt x="2029" y="117635"/>
                </a:lnTo>
                <a:lnTo>
                  <a:pt x="2372" y="121042"/>
                </a:lnTo>
                <a:lnTo>
                  <a:pt x="7170" y="121283"/>
                </a:lnTo>
                <a:lnTo>
                  <a:pt x="10831" y="121283"/>
                </a:lnTo>
                <a:lnTo>
                  <a:pt x="13413" y="121161"/>
                </a:lnTo>
                <a:lnTo>
                  <a:pt x="21995" y="121161"/>
                </a:lnTo>
                <a:lnTo>
                  <a:pt x="26286" y="116603"/>
                </a:lnTo>
                <a:lnTo>
                  <a:pt x="26286" y="111503"/>
                </a:lnTo>
                <a:lnTo>
                  <a:pt x="8492" y="111503"/>
                </a:lnTo>
                <a:lnTo>
                  <a:pt x="4862" y="111264"/>
                </a:lnTo>
                <a:lnTo>
                  <a:pt x="871" y="110750"/>
                </a:lnTo>
                <a:close/>
              </a:path>
              <a:path w="122554" h="123189">
                <a:moveTo>
                  <a:pt x="26286" y="72014"/>
                </a:moveTo>
                <a:lnTo>
                  <a:pt x="16865" y="72014"/>
                </a:lnTo>
                <a:lnTo>
                  <a:pt x="16865" y="109612"/>
                </a:lnTo>
                <a:lnTo>
                  <a:pt x="15184" y="111503"/>
                </a:lnTo>
                <a:lnTo>
                  <a:pt x="26286" y="111503"/>
                </a:lnTo>
                <a:lnTo>
                  <a:pt x="26286" y="72014"/>
                </a:lnTo>
                <a:close/>
              </a:path>
              <a:path w="122554" h="123189">
                <a:moveTo>
                  <a:pt x="106282" y="63370"/>
                </a:moveTo>
                <a:lnTo>
                  <a:pt x="96198" y="63370"/>
                </a:lnTo>
                <a:lnTo>
                  <a:pt x="93892" y="70794"/>
                </a:lnTo>
                <a:lnTo>
                  <a:pt x="90656" y="77823"/>
                </a:lnTo>
                <a:lnTo>
                  <a:pt x="86486" y="84423"/>
                </a:lnTo>
                <a:lnTo>
                  <a:pt x="81377" y="90561"/>
                </a:lnTo>
                <a:lnTo>
                  <a:pt x="94146" y="90561"/>
                </a:lnTo>
                <a:lnTo>
                  <a:pt x="95754" y="88481"/>
                </a:lnTo>
                <a:lnTo>
                  <a:pt x="100127" y="80927"/>
                </a:lnTo>
                <a:lnTo>
                  <a:pt x="103639" y="72563"/>
                </a:lnTo>
                <a:lnTo>
                  <a:pt x="106282" y="63370"/>
                </a:lnTo>
                <a:close/>
              </a:path>
              <a:path w="122554" h="123189">
                <a:moveTo>
                  <a:pt x="26286" y="33911"/>
                </a:moveTo>
                <a:lnTo>
                  <a:pt x="16865" y="33911"/>
                </a:lnTo>
                <a:lnTo>
                  <a:pt x="16865" y="61606"/>
                </a:lnTo>
                <a:lnTo>
                  <a:pt x="11134" y="63611"/>
                </a:lnTo>
                <a:lnTo>
                  <a:pt x="0" y="67183"/>
                </a:lnTo>
                <a:lnTo>
                  <a:pt x="1263" y="77983"/>
                </a:lnTo>
                <a:lnTo>
                  <a:pt x="11732" y="73907"/>
                </a:lnTo>
                <a:lnTo>
                  <a:pt x="16865" y="72014"/>
                </a:lnTo>
                <a:lnTo>
                  <a:pt x="26286" y="72014"/>
                </a:lnTo>
                <a:lnTo>
                  <a:pt x="26286" y="68442"/>
                </a:lnTo>
                <a:lnTo>
                  <a:pt x="30398" y="66941"/>
                </a:lnTo>
                <a:lnTo>
                  <a:pt x="34419" y="65415"/>
                </a:lnTo>
                <a:lnTo>
                  <a:pt x="38436" y="64004"/>
                </a:lnTo>
                <a:lnTo>
                  <a:pt x="37957" y="60825"/>
                </a:lnTo>
                <a:lnTo>
                  <a:pt x="37704" y="58301"/>
                </a:lnTo>
                <a:lnTo>
                  <a:pt x="26286" y="58301"/>
                </a:lnTo>
                <a:lnTo>
                  <a:pt x="26286" y="33911"/>
                </a:lnTo>
                <a:close/>
              </a:path>
              <a:path w="122554" h="123189">
                <a:moveTo>
                  <a:pt x="122543" y="54489"/>
                </a:moveTo>
                <a:lnTo>
                  <a:pt x="41799" y="54489"/>
                </a:lnTo>
                <a:lnTo>
                  <a:pt x="41799" y="63370"/>
                </a:lnTo>
                <a:lnTo>
                  <a:pt x="122543" y="63370"/>
                </a:lnTo>
                <a:lnTo>
                  <a:pt x="122543" y="54489"/>
                </a:lnTo>
                <a:close/>
              </a:path>
              <a:path w="122554" h="123189">
                <a:moveTo>
                  <a:pt x="37447" y="54100"/>
                </a:moveTo>
                <a:lnTo>
                  <a:pt x="26286" y="58301"/>
                </a:lnTo>
                <a:lnTo>
                  <a:pt x="37704" y="58301"/>
                </a:lnTo>
                <a:lnTo>
                  <a:pt x="37593" y="56890"/>
                </a:lnTo>
                <a:lnTo>
                  <a:pt x="37447" y="54100"/>
                </a:lnTo>
                <a:close/>
              </a:path>
              <a:path w="122554" h="123189">
                <a:moveTo>
                  <a:pt x="69465" y="33004"/>
                </a:moveTo>
                <a:lnTo>
                  <a:pt x="66765" y="40510"/>
                </a:lnTo>
                <a:lnTo>
                  <a:pt x="63943" y="47625"/>
                </a:lnTo>
                <a:lnTo>
                  <a:pt x="60972" y="54489"/>
                </a:lnTo>
                <a:lnTo>
                  <a:pt x="71682" y="54489"/>
                </a:lnTo>
                <a:lnTo>
                  <a:pt x="74566" y="48254"/>
                </a:lnTo>
                <a:lnTo>
                  <a:pt x="77294" y="42429"/>
                </a:lnTo>
                <a:lnTo>
                  <a:pt x="79876" y="36575"/>
                </a:lnTo>
                <a:lnTo>
                  <a:pt x="69465" y="33004"/>
                </a:lnTo>
                <a:close/>
              </a:path>
              <a:path w="122554" h="123189">
                <a:moveTo>
                  <a:pt x="119692" y="19176"/>
                </a:moveTo>
                <a:lnTo>
                  <a:pt x="43930" y="19176"/>
                </a:lnTo>
                <a:lnTo>
                  <a:pt x="43930" y="40272"/>
                </a:lnTo>
                <a:lnTo>
                  <a:pt x="53830" y="40272"/>
                </a:lnTo>
                <a:lnTo>
                  <a:pt x="53830" y="28058"/>
                </a:lnTo>
                <a:lnTo>
                  <a:pt x="119692" y="28058"/>
                </a:lnTo>
                <a:lnTo>
                  <a:pt x="119692" y="19176"/>
                </a:lnTo>
                <a:close/>
              </a:path>
              <a:path w="122554" h="123189">
                <a:moveTo>
                  <a:pt x="119692" y="28058"/>
                </a:moveTo>
                <a:lnTo>
                  <a:pt x="109759" y="28058"/>
                </a:lnTo>
                <a:lnTo>
                  <a:pt x="109759" y="40272"/>
                </a:lnTo>
                <a:lnTo>
                  <a:pt x="119692" y="40272"/>
                </a:lnTo>
                <a:lnTo>
                  <a:pt x="119692" y="28058"/>
                </a:lnTo>
                <a:close/>
              </a:path>
              <a:path w="122554" h="123189">
                <a:moveTo>
                  <a:pt x="39937" y="25027"/>
                </a:moveTo>
                <a:lnTo>
                  <a:pt x="1742" y="25027"/>
                </a:lnTo>
                <a:lnTo>
                  <a:pt x="1742" y="33911"/>
                </a:lnTo>
                <a:lnTo>
                  <a:pt x="39937" y="33911"/>
                </a:lnTo>
                <a:lnTo>
                  <a:pt x="39937" y="25027"/>
                </a:lnTo>
                <a:close/>
              </a:path>
              <a:path w="122554" h="123189">
                <a:moveTo>
                  <a:pt x="26286" y="1889"/>
                </a:moveTo>
                <a:lnTo>
                  <a:pt x="16865" y="1889"/>
                </a:lnTo>
                <a:lnTo>
                  <a:pt x="16865" y="25027"/>
                </a:lnTo>
                <a:lnTo>
                  <a:pt x="26286" y="25027"/>
                </a:lnTo>
                <a:lnTo>
                  <a:pt x="26286" y="1889"/>
                </a:lnTo>
                <a:close/>
              </a:path>
              <a:path w="122554" h="123189">
                <a:moveTo>
                  <a:pt x="79876" y="0"/>
                </a:moveTo>
                <a:lnTo>
                  <a:pt x="70962" y="4442"/>
                </a:lnTo>
                <a:lnTo>
                  <a:pt x="73875" y="9662"/>
                </a:lnTo>
                <a:lnTo>
                  <a:pt x="76485" y="14469"/>
                </a:lnTo>
                <a:lnTo>
                  <a:pt x="78764" y="19176"/>
                </a:lnTo>
                <a:lnTo>
                  <a:pt x="81197" y="19176"/>
                </a:lnTo>
                <a:lnTo>
                  <a:pt x="88549" y="15364"/>
                </a:lnTo>
                <a:lnTo>
                  <a:pt x="86838" y="11797"/>
                </a:lnTo>
                <a:lnTo>
                  <a:pt x="83926" y="6606"/>
                </a:lnTo>
                <a:lnTo>
                  <a:pt x="7987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bk object 189"/>
          <p:cNvSpPr/>
          <p:nvPr/>
        </p:nvSpPr>
        <p:spPr>
          <a:xfrm>
            <a:off x="11504466" y="3134552"/>
            <a:ext cx="121920" cy="123825"/>
          </a:xfrm>
          <a:custGeom>
            <a:avLst/>
            <a:gdLst/>
            <a:ahLst/>
            <a:cxnLst/>
            <a:rect l="l" t="t" r="r" b="b"/>
            <a:pathLst>
              <a:path w="121920" h="123825">
                <a:moveTo>
                  <a:pt x="68201" y="58417"/>
                </a:moveTo>
                <a:lnTo>
                  <a:pt x="59889" y="62377"/>
                </a:lnTo>
                <a:lnTo>
                  <a:pt x="63483" y="72165"/>
                </a:lnTo>
                <a:lnTo>
                  <a:pt x="67459" y="80965"/>
                </a:lnTo>
                <a:lnTo>
                  <a:pt x="71806" y="88791"/>
                </a:lnTo>
                <a:lnTo>
                  <a:pt x="76513" y="95660"/>
                </a:lnTo>
                <a:lnTo>
                  <a:pt x="69783" y="101341"/>
                </a:lnTo>
                <a:lnTo>
                  <a:pt x="62006" y="106424"/>
                </a:lnTo>
                <a:lnTo>
                  <a:pt x="53171" y="110918"/>
                </a:lnTo>
                <a:lnTo>
                  <a:pt x="43267" y="114829"/>
                </a:lnTo>
                <a:lnTo>
                  <a:pt x="46186" y="118500"/>
                </a:lnTo>
                <a:lnTo>
                  <a:pt x="48157" y="121428"/>
                </a:lnTo>
                <a:lnTo>
                  <a:pt x="49240" y="123592"/>
                </a:lnTo>
                <a:lnTo>
                  <a:pt x="59186" y="119352"/>
                </a:lnTo>
                <a:lnTo>
                  <a:pt x="68142" y="114476"/>
                </a:lnTo>
                <a:lnTo>
                  <a:pt x="76108" y="108982"/>
                </a:lnTo>
                <a:lnTo>
                  <a:pt x="83083" y="102889"/>
                </a:lnTo>
                <a:lnTo>
                  <a:pt x="99742" y="102889"/>
                </a:lnTo>
                <a:lnTo>
                  <a:pt x="96555" y="100822"/>
                </a:lnTo>
                <a:lnTo>
                  <a:pt x="89776" y="95144"/>
                </a:lnTo>
                <a:lnTo>
                  <a:pt x="94573" y="87887"/>
                </a:lnTo>
                <a:lnTo>
                  <a:pt x="83263" y="87887"/>
                </a:lnTo>
                <a:lnTo>
                  <a:pt x="78931" y="81678"/>
                </a:lnTo>
                <a:lnTo>
                  <a:pt x="74947" y="74612"/>
                </a:lnTo>
                <a:lnTo>
                  <a:pt x="71403" y="66920"/>
                </a:lnTo>
                <a:lnTo>
                  <a:pt x="68201" y="58417"/>
                </a:lnTo>
                <a:close/>
              </a:path>
              <a:path w="121920" h="123825">
                <a:moveTo>
                  <a:pt x="99742" y="102889"/>
                </a:moveTo>
                <a:lnTo>
                  <a:pt x="83083" y="102889"/>
                </a:lnTo>
                <a:lnTo>
                  <a:pt x="89632" y="108695"/>
                </a:lnTo>
                <a:lnTo>
                  <a:pt x="96901" y="113907"/>
                </a:lnTo>
                <a:lnTo>
                  <a:pt x="104891" y="118500"/>
                </a:lnTo>
                <a:lnTo>
                  <a:pt x="113601" y="122450"/>
                </a:lnTo>
                <a:lnTo>
                  <a:pt x="115581" y="119783"/>
                </a:lnTo>
                <a:lnTo>
                  <a:pt x="118162" y="116601"/>
                </a:lnTo>
                <a:lnTo>
                  <a:pt x="121283" y="112906"/>
                </a:lnTo>
                <a:lnTo>
                  <a:pt x="112309" y="109727"/>
                </a:lnTo>
                <a:lnTo>
                  <a:pt x="104066" y="105691"/>
                </a:lnTo>
                <a:lnTo>
                  <a:pt x="99742" y="102889"/>
                </a:lnTo>
                <a:close/>
              </a:path>
              <a:path w="121920" h="123825">
                <a:moveTo>
                  <a:pt x="97217" y="57042"/>
                </a:moveTo>
                <a:lnTo>
                  <a:pt x="94215" y="66346"/>
                </a:lnTo>
                <a:lnTo>
                  <a:pt x="90848" y="74681"/>
                </a:lnTo>
                <a:lnTo>
                  <a:pt x="87230" y="81804"/>
                </a:lnTo>
                <a:lnTo>
                  <a:pt x="83263" y="87887"/>
                </a:lnTo>
                <a:lnTo>
                  <a:pt x="94573" y="87887"/>
                </a:lnTo>
                <a:lnTo>
                  <a:pt x="98958" y="79689"/>
                </a:lnTo>
                <a:lnTo>
                  <a:pt x="102942" y="70510"/>
                </a:lnTo>
                <a:lnTo>
                  <a:pt x="106519" y="60344"/>
                </a:lnTo>
                <a:lnTo>
                  <a:pt x="97217" y="57042"/>
                </a:lnTo>
                <a:close/>
              </a:path>
              <a:path w="121920" h="123825">
                <a:moveTo>
                  <a:pt x="67210" y="32641"/>
                </a:moveTo>
                <a:lnTo>
                  <a:pt x="61995" y="40146"/>
                </a:lnTo>
                <a:lnTo>
                  <a:pt x="56518" y="47220"/>
                </a:lnTo>
                <a:lnTo>
                  <a:pt x="50776" y="53862"/>
                </a:lnTo>
                <a:lnTo>
                  <a:pt x="44768" y="60069"/>
                </a:lnTo>
                <a:lnTo>
                  <a:pt x="47076" y="61988"/>
                </a:lnTo>
                <a:lnTo>
                  <a:pt x="49477" y="64152"/>
                </a:lnTo>
                <a:lnTo>
                  <a:pt x="51940" y="66704"/>
                </a:lnTo>
                <a:lnTo>
                  <a:pt x="57619" y="60344"/>
                </a:lnTo>
                <a:lnTo>
                  <a:pt x="63213" y="53685"/>
                </a:lnTo>
                <a:lnTo>
                  <a:pt x="69103" y="46235"/>
                </a:lnTo>
                <a:lnTo>
                  <a:pt x="75163" y="38102"/>
                </a:lnTo>
                <a:lnTo>
                  <a:pt x="67210" y="32641"/>
                </a:lnTo>
                <a:close/>
              </a:path>
              <a:path w="121920" h="123825">
                <a:moveTo>
                  <a:pt x="97099" y="32404"/>
                </a:moveTo>
                <a:lnTo>
                  <a:pt x="90288" y="38376"/>
                </a:lnTo>
                <a:lnTo>
                  <a:pt x="96863" y="45016"/>
                </a:lnTo>
                <a:lnTo>
                  <a:pt x="103087" y="51610"/>
                </a:lnTo>
                <a:lnTo>
                  <a:pt x="108957" y="58158"/>
                </a:lnTo>
                <a:lnTo>
                  <a:pt x="114472" y="64663"/>
                </a:lnTo>
                <a:lnTo>
                  <a:pt x="121913" y="57938"/>
                </a:lnTo>
                <a:lnTo>
                  <a:pt x="115988" y="51400"/>
                </a:lnTo>
                <a:lnTo>
                  <a:pt x="109875" y="44968"/>
                </a:lnTo>
                <a:lnTo>
                  <a:pt x="103578" y="38638"/>
                </a:lnTo>
                <a:lnTo>
                  <a:pt x="97099" y="32404"/>
                </a:lnTo>
                <a:close/>
              </a:path>
              <a:path w="121920" h="123825">
                <a:moveTo>
                  <a:pt x="121283" y="19832"/>
                </a:moveTo>
                <a:lnTo>
                  <a:pt x="48848" y="19832"/>
                </a:lnTo>
                <a:lnTo>
                  <a:pt x="48848" y="28448"/>
                </a:lnTo>
                <a:lnTo>
                  <a:pt x="121283" y="28448"/>
                </a:lnTo>
                <a:lnTo>
                  <a:pt x="121283" y="19832"/>
                </a:lnTo>
                <a:close/>
              </a:path>
              <a:path w="121920" h="123825">
                <a:moveTo>
                  <a:pt x="79994" y="0"/>
                </a:moveTo>
                <a:lnTo>
                  <a:pt x="72431" y="4831"/>
                </a:lnTo>
                <a:lnTo>
                  <a:pt x="76423" y="10052"/>
                </a:lnTo>
                <a:lnTo>
                  <a:pt x="79782" y="15001"/>
                </a:lnTo>
                <a:lnTo>
                  <a:pt x="82515" y="19832"/>
                </a:lnTo>
                <a:lnTo>
                  <a:pt x="85366" y="19832"/>
                </a:lnTo>
                <a:lnTo>
                  <a:pt x="91907" y="15509"/>
                </a:lnTo>
                <a:lnTo>
                  <a:pt x="88577" y="10444"/>
                </a:lnTo>
                <a:lnTo>
                  <a:pt x="84613" y="5220"/>
                </a:lnTo>
                <a:lnTo>
                  <a:pt x="79994" y="0"/>
                </a:lnTo>
                <a:close/>
              </a:path>
              <a:path w="121920" h="123825">
                <a:moveTo>
                  <a:pt x="42908" y="8517"/>
                </a:moveTo>
                <a:lnTo>
                  <a:pt x="8549" y="8517"/>
                </a:lnTo>
                <a:lnTo>
                  <a:pt x="8493" y="79395"/>
                </a:lnTo>
                <a:lnTo>
                  <a:pt x="8015" y="89209"/>
                </a:lnTo>
                <a:lnTo>
                  <a:pt x="6413" y="99237"/>
                </a:lnTo>
                <a:lnTo>
                  <a:pt x="3741" y="108358"/>
                </a:lnTo>
                <a:lnTo>
                  <a:pt x="0" y="116601"/>
                </a:lnTo>
                <a:lnTo>
                  <a:pt x="2637" y="119152"/>
                </a:lnTo>
                <a:lnTo>
                  <a:pt x="4892" y="121428"/>
                </a:lnTo>
                <a:lnTo>
                  <a:pt x="6691" y="123592"/>
                </a:lnTo>
                <a:lnTo>
                  <a:pt x="11214" y="113892"/>
                </a:lnTo>
                <a:lnTo>
                  <a:pt x="14477" y="103293"/>
                </a:lnTo>
                <a:lnTo>
                  <a:pt x="16480" y="91794"/>
                </a:lnTo>
                <a:lnTo>
                  <a:pt x="17222" y="79395"/>
                </a:lnTo>
                <a:lnTo>
                  <a:pt x="42908" y="79395"/>
                </a:lnTo>
                <a:lnTo>
                  <a:pt x="42908" y="71385"/>
                </a:lnTo>
                <a:lnTo>
                  <a:pt x="17222" y="71385"/>
                </a:lnTo>
                <a:lnTo>
                  <a:pt x="17222" y="47891"/>
                </a:lnTo>
                <a:lnTo>
                  <a:pt x="42908" y="47891"/>
                </a:lnTo>
                <a:lnTo>
                  <a:pt x="42908" y="39877"/>
                </a:lnTo>
                <a:lnTo>
                  <a:pt x="17222" y="39877"/>
                </a:lnTo>
                <a:lnTo>
                  <a:pt x="17222" y="16531"/>
                </a:lnTo>
                <a:lnTo>
                  <a:pt x="42908" y="16531"/>
                </a:lnTo>
                <a:lnTo>
                  <a:pt x="42908" y="8517"/>
                </a:lnTo>
                <a:close/>
              </a:path>
              <a:path w="121920" h="123825">
                <a:moveTo>
                  <a:pt x="18964" y="112162"/>
                </a:moveTo>
                <a:lnTo>
                  <a:pt x="19712" y="115581"/>
                </a:lnTo>
                <a:lnTo>
                  <a:pt x="20191" y="118487"/>
                </a:lnTo>
                <a:lnTo>
                  <a:pt x="20462" y="120802"/>
                </a:lnTo>
                <a:lnTo>
                  <a:pt x="24425" y="121043"/>
                </a:lnTo>
                <a:lnTo>
                  <a:pt x="39185" y="121043"/>
                </a:lnTo>
                <a:lnTo>
                  <a:pt x="42908" y="116719"/>
                </a:lnTo>
                <a:lnTo>
                  <a:pt x="42908" y="112906"/>
                </a:lnTo>
                <a:lnTo>
                  <a:pt x="26496" y="112906"/>
                </a:lnTo>
                <a:lnTo>
                  <a:pt x="23014" y="112669"/>
                </a:lnTo>
                <a:lnTo>
                  <a:pt x="18964" y="112162"/>
                </a:lnTo>
                <a:close/>
              </a:path>
              <a:path w="121920" h="123825">
                <a:moveTo>
                  <a:pt x="42908" y="79395"/>
                </a:moveTo>
                <a:lnTo>
                  <a:pt x="34235" y="79395"/>
                </a:lnTo>
                <a:lnTo>
                  <a:pt x="34235" y="111017"/>
                </a:lnTo>
                <a:lnTo>
                  <a:pt x="32616" y="112906"/>
                </a:lnTo>
                <a:lnTo>
                  <a:pt x="42908" y="112906"/>
                </a:lnTo>
                <a:lnTo>
                  <a:pt x="42908" y="79395"/>
                </a:lnTo>
                <a:close/>
              </a:path>
              <a:path w="121920" h="123825">
                <a:moveTo>
                  <a:pt x="42908" y="47891"/>
                </a:moveTo>
                <a:lnTo>
                  <a:pt x="34235" y="47891"/>
                </a:lnTo>
                <a:lnTo>
                  <a:pt x="34235" y="71385"/>
                </a:lnTo>
                <a:lnTo>
                  <a:pt x="42908" y="71385"/>
                </a:lnTo>
                <a:lnTo>
                  <a:pt x="42908" y="47891"/>
                </a:lnTo>
                <a:close/>
              </a:path>
              <a:path w="121920" h="123825">
                <a:moveTo>
                  <a:pt x="42908" y="16531"/>
                </a:moveTo>
                <a:lnTo>
                  <a:pt x="34235" y="16531"/>
                </a:lnTo>
                <a:lnTo>
                  <a:pt x="34235" y="39877"/>
                </a:lnTo>
                <a:lnTo>
                  <a:pt x="42908" y="39877"/>
                </a:lnTo>
                <a:lnTo>
                  <a:pt x="42908" y="1653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bk object 190"/>
          <p:cNvSpPr/>
          <p:nvPr/>
        </p:nvSpPr>
        <p:spPr>
          <a:xfrm>
            <a:off x="11626138" y="3135837"/>
            <a:ext cx="123825" cy="121920"/>
          </a:xfrm>
          <a:custGeom>
            <a:avLst/>
            <a:gdLst/>
            <a:ahLst/>
            <a:cxnLst/>
            <a:rect l="l" t="t" r="r" b="b"/>
            <a:pathLst>
              <a:path w="123825" h="121920">
                <a:moveTo>
                  <a:pt x="104057" y="82425"/>
                </a:moveTo>
                <a:lnTo>
                  <a:pt x="94485" y="82425"/>
                </a:lnTo>
                <a:lnTo>
                  <a:pt x="94485" y="121528"/>
                </a:lnTo>
                <a:lnTo>
                  <a:pt x="104057" y="121528"/>
                </a:lnTo>
                <a:lnTo>
                  <a:pt x="104057" y="82425"/>
                </a:lnTo>
                <a:close/>
              </a:path>
              <a:path w="123825" h="121920">
                <a:moveTo>
                  <a:pt x="104057" y="0"/>
                </a:moveTo>
                <a:lnTo>
                  <a:pt x="94485" y="0"/>
                </a:lnTo>
                <a:lnTo>
                  <a:pt x="94485" y="73397"/>
                </a:lnTo>
                <a:lnTo>
                  <a:pt x="54820" y="78228"/>
                </a:lnTo>
                <a:lnTo>
                  <a:pt x="56048" y="87232"/>
                </a:lnTo>
                <a:lnTo>
                  <a:pt x="94485" y="82425"/>
                </a:lnTo>
                <a:lnTo>
                  <a:pt x="104057" y="82425"/>
                </a:lnTo>
                <a:lnTo>
                  <a:pt x="104057" y="81407"/>
                </a:lnTo>
                <a:lnTo>
                  <a:pt x="123652" y="78858"/>
                </a:lnTo>
                <a:lnTo>
                  <a:pt x="123096" y="72259"/>
                </a:lnTo>
                <a:lnTo>
                  <a:pt x="104057" y="72259"/>
                </a:lnTo>
                <a:lnTo>
                  <a:pt x="104057" y="0"/>
                </a:lnTo>
                <a:close/>
              </a:path>
              <a:path w="123825" h="121920">
                <a:moveTo>
                  <a:pt x="122904" y="69973"/>
                </a:moveTo>
                <a:lnTo>
                  <a:pt x="104057" y="72259"/>
                </a:lnTo>
                <a:lnTo>
                  <a:pt x="123096" y="72259"/>
                </a:lnTo>
                <a:lnTo>
                  <a:pt x="122904" y="69973"/>
                </a:lnTo>
                <a:close/>
              </a:path>
              <a:path w="123825" h="121920">
                <a:moveTo>
                  <a:pt x="62769" y="43420"/>
                </a:moveTo>
                <a:lnTo>
                  <a:pt x="57430" y="50050"/>
                </a:lnTo>
                <a:lnTo>
                  <a:pt x="63111" y="54288"/>
                </a:lnTo>
                <a:lnTo>
                  <a:pt x="68539" y="58456"/>
                </a:lnTo>
                <a:lnTo>
                  <a:pt x="73708" y="62579"/>
                </a:lnTo>
                <a:lnTo>
                  <a:pt x="78613" y="66680"/>
                </a:lnTo>
                <a:lnTo>
                  <a:pt x="84703" y="59328"/>
                </a:lnTo>
                <a:lnTo>
                  <a:pt x="79518" y="55322"/>
                </a:lnTo>
                <a:lnTo>
                  <a:pt x="74132" y="51328"/>
                </a:lnTo>
                <a:lnTo>
                  <a:pt x="68548" y="47356"/>
                </a:lnTo>
                <a:lnTo>
                  <a:pt x="62769" y="43420"/>
                </a:lnTo>
                <a:close/>
              </a:path>
              <a:path w="123825" h="121920">
                <a:moveTo>
                  <a:pt x="65862" y="11948"/>
                </a:moveTo>
                <a:lnTo>
                  <a:pt x="60130" y="18547"/>
                </a:lnTo>
                <a:lnTo>
                  <a:pt x="66070" y="23185"/>
                </a:lnTo>
                <a:lnTo>
                  <a:pt x="71468" y="27602"/>
                </a:lnTo>
                <a:lnTo>
                  <a:pt x="76321" y="31805"/>
                </a:lnTo>
                <a:lnTo>
                  <a:pt x="80625" y="35798"/>
                </a:lnTo>
                <a:lnTo>
                  <a:pt x="86807" y="28566"/>
                </a:lnTo>
                <a:lnTo>
                  <a:pt x="81646" y="24164"/>
                </a:lnTo>
                <a:lnTo>
                  <a:pt x="76434" y="19919"/>
                </a:lnTo>
                <a:lnTo>
                  <a:pt x="71171" y="15844"/>
                </a:lnTo>
                <a:lnTo>
                  <a:pt x="65862" y="11948"/>
                </a:lnTo>
                <a:close/>
              </a:path>
              <a:path w="123825" h="121920">
                <a:moveTo>
                  <a:pt x="31115" y="71629"/>
                </a:moveTo>
                <a:lnTo>
                  <a:pt x="21934" y="71629"/>
                </a:lnTo>
                <a:lnTo>
                  <a:pt x="21934" y="121528"/>
                </a:lnTo>
                <a:lnTo>
                  <a:pt x="31115" y="121528"/>
                </a:lnTo>
                <a:lnTo>
                  <a:pt x="31115" y="71629"/>
                </a:lnTo>
                <a:close/>
              </a:path>
              <a:path w="123825" h="121920">
                <a:moveTo>
                  <a:pt x="31115" y="55994"/>
                </a:moveTo>
                <a:lnTo>
                  <a:pt x="20344" y="55994"/>
                </a:lnTo>
                <a:lnTo>
                  <a:pt x="16421" y="66399"/>
                </a:lnTo>
                <a:lnTo>
                  <a:pt x="11724" y="76273"/>
                </a:lnTo>
                <a:lnTo>
                  <a:pt x="6250" y="85603"/>
                </a:lnTo>
                <a:lnTo>
                  <a:pt x="0" y="94374"/>
                </a:lnTo>
                <a:lnTo>
                  <a:pt x="1516" y="97787"/>
                </a:lnTo>
                <a:lnTo>
                  <a:pt x="2760" y="100972"/>
                </a:lnTo>
                <a:lnTo>
                  <a:pt x="3841" y="104270"/>
                </a:lnTo>
                <a:lnTo>
                  <a:pt x="8823" y="97787"/>
                </a:lnTo>
                <a:lnTo>
                  <a:pt x="13506" y="90177"/>
                </a:lnTo>
                <a:lnTo>
                  <a:pt x="17879" y="81453"/>
                </a:lnTo>
                <a:lnTo>
                  <a:pt x="21934" y="71629"/>
                </a:lnTo>
                <a:lnTo>
                  <a:pt x="31115" y="71629"/>
                </a:lnTo>
                <a:lnTo>
                  <a:pt x="31115" y="69858"/>
                </a:lnTo>
                <a:lnTo>
                  <a:pt x="42335" y="69858"/>
                </a:lnTo>
                <a:lnTo>
                  <a:pt x="40887" y="68324"/>
                </a:lnTo>
                <a:lnTo>
                  <a:pt x="31115" y="68324"/>
                </a:lnTo>
                <a:lnTo>
                  <a:pt x="31115" y="55994"/>
                </a:lnTo>
                <a:close/>
              </a:path>
              <a:path w="123825" h="121920">
                <a:moveTo>
                  <a:pt x="42335" y="69858"/>
                </a:moveTo>
                <a:lnTo>
                  <a:pt x="31115" y="69858"/>
                </a:lnTo>
                <a:lnTo>
                  <a:pt x="36007" y="75168"/>
                </a:lnTo>
                <a:lnTo>
                  <a:pt x="40596" y="80777"/>
                </a:lnTo>
                <a:lnTo>
                  <a:pt x="44888" y="86753"/>
                </a:lnTo>
                <a:lnTo>
                  <a:pt x="51969" y="81018"/>
                </a:lnTo>
                <a:lnTo>
                  <a:pt x="47407" y="75561"/>
                </a:lnTo>
                <a:lnTo>
                  <a:pt x="42335" y="69858"/>
                </a:lnTo>
                <a:close/>
              </a:path>
              <a:path w="123825" h="121920">
                <a:moveTo>
                  <a:pt x="36695" y="63882"/>
                </a:moveTo>
                <a:lnTo>
                  <a:pt x="31115" y="68324"/>
                </a:lnTo>
                <a:lnTo>
                  <a:pt x="40887" y="68324"/>
                </a:lnTo>
                <a:lnTo>
                  <a:pt x="36695" y="63882"/>
                </a:lnTo>
                <a:close/>
              </a:path>
              <a:path w="123825" h="121920">
                <a:moveTo>
                  <a:pt x="51339" y="47621"/>
                </a:moveTo>
                <a:lnTo>
                  <a:pt x="1230" y="47621"/>
                </a:lnTo>
                <a:lnTo>
                  <a:pt x="1230" y="55994"/>
                </a:lnTo>
                <a:lnTo>
                  <a:pt x="51339" y="55994"/>
                </a:lnTo>
                <a:lnTo>
                  <a:pt x="51339" y="47621"/>
                </a:lnTo>
                <a:close/>
              </a:path>
              <a:path w="123825" h="121920">
                <a:moveTo>
                  <a:pt x="31115" y="0"/>
                </a:moveTo>
                <a:lnTo>
                  <a:pt x="21934" y="0"/>
                </a:lnTo>
                <a:lnTo>
                  <a:pt x="21934" y="47621"/>
                </a:lnTo>
                <a:lnTo>
                  <a:pt x="31115" y="47621"/>
                </a:lnTo>
                <a:lnTo>
                  <a:pt x="31115" y="0"/>
                </a:lnTo>
                <a:close/>
              </a:path>
              <a:path w="123825" h="121920">
                <a:moveTo>
                  <a:pt x="43657" y="12816"/>
                </a:moveTo>
                <a:lnTo>
                  <a:pt x="41609" y="18875"/>
                </a:lnTo>
                <a:lnTo>
                  <a:pt x="39336" y="25215"/>
                </a:lnTo>
                <a:lnTo>
                  <a:pt x="36839" y="31836"/>
                </a:lnTo>
                <a:lnTo>
                  <a:pt x="34117" y="38740"/>
                </a:lnTo>
                <a:lnTo>
                  <a:pt x="41795" y="41918"/>
                </a:lnTo>
                <a:lnTo>
                  <a:pt x="44740" y="34975"/>
                </a:lnTo>
                <a:lnTo>
                  <a:pt x="47494" y="28263"/>
                </a:lnTo>
                <a:lnTo>
                  <a:pt x="50063" y="21770"/>
                </a:lnTo>
                <a:lnTo>
                  <a:pt x="52448" y="15483"/>
                </a:lnTo>
                <a:lnTo>
                  <a:pt x="43657" y="12816"/>
                </a:lnTo>
                <a:close/>
              </a:path>
              <a:path w="123825" h="121920">
                <a:moveTo>
                  <a:pt x="8549" y="12579"/>
                </a:moveTo>
                <a:lnTo>
                  <a:pt x="1108" y="15483"/>
                </a:lnTo>
                <a:lnTo>
                  <a:pt x="2927" y="20444"/>
                </a:lnTo>
                <a:lnTo>
                  <a:pt x="5017" y="26369"/>
                </a:lnTo>
                <a:lnTo>
                  <a:pt x="7387" y="33265"/>
                </a:lnTo>
                <a:lnTo>
                  <a:pt x="10050" y="41144"/>
                </a:lnTo>
                <a:lnTo>
                  <a:pt x="18604" y="37332"/>
                </a:lnTo>
                <a:lnTo>
                  <a:pt x="15920" y="30500"/>
                </a:lnTo>
                <a:lnTo>
                  <a:pt x="13353" y="24096"/>
                </a:lnTo>
                <a:lnTo>
                  <a:pt x="10898" y="18123"/>
                </a:lnTo>
                <a:lnTo>
                  <a:pt x="8549" y="1257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bk object 191"/>
          <p:cNvSpPr/>
          <p:nvPr/>
        </p:nvSpPr>
        <p:spPr>
          <a:xfrm>
            <a:off x="11748530" y="324881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062" y="0"/>
                </a:lnTo>
              </a:path>
            </a:pathLst>
          </a:custGeom>
          <a:ln w="7743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" name="bk object 192"/>
          <p:cNvSpPr/>
          <p:nvPr/>
        </p:nvSpPr>
        <p:spPr>
          <a:xfrm>
            <a:off x="11805361" y="323579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8914" y="0"/>
                </a:moveTo>
                <a:lnTo>
                  <a:pt x="0" y="0"/>
                </a:lnTo>
                <a:lnTo>
                  <a:pt x="0" y="9147"/>
                </a:lnTo>
                <a:lnTo>
                  <a:pt x="8914" y="9147"/>
                </a:lnTo>
                <a:lnTo>
                  <a:pt x="891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bk object 193"/>
          <p:cNvSpPr/>
          <p:nvPr/>
        </p:nvSpPr>
        <p:spPr>
          <a:xfrm>
            <a:off x="11758222" y="3232159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0" y="0"/>
                </a:moveTo>
                <a:lnTo>
                  <a:pt x="103309" y="0"/>
                </a:lnTo>
              </a:path>
            </a:pathLst>
          </a:custGeom>
          <a:ln w="7264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" name="bk object 194"/>
          <p:cNvSpPr/>
          <p:nvPr/>
        </p:nvSpPr>
        <p:spPr>
          <a:xfrm>
            <a:off x="11805361" y="3217997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4">
                <a:moveTo>
                  <a:pt x="8914" y="0"/>
                </a:moveTo>
                <a:lnTo>
                  <a:pt x="0" y="0"/>
                </a:lnTo>
                <a:lnTo>
                  <a:pt x="0" y="10529"/>
                </a:lnTo>
                <a:lnTo>
                  <a:pt x="8914" y="10529"/>
                </a:lnTo>
                <a:lnTo>
                  <a:pt x="891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bk object 195"/>
          <p:cNvSpPr/>
          <p:nvPr/>
        </p:nvSpPr>
        <p:spPr>
          <a:xfrm>
            <a:off x="11763172" y="3217850"/>
            <a:ext cx="8890" cy="5080"/>
          </a:xfrm>
          <a:custGeom>
            <a:avLst/>
            <a:gdLst/>
            <a:ahLst/>
            <a:cxnLst/>
            <a:rect l="l" t="t" r="r" b="b"/>
            <a:pathLst>
              <a:path w="8890" h="5080">
                <a:moveTo>
                  <a:pt x="0" y="5079"/>
                </a:moveTo>
                <a:lnTo>
                  <a:pt x="8671" y="5079"/>
                </a:lnTo>
                <a:lnTo>
                  <a:pt x="8671" y="0"/>
                </a:lnTo>
                <a:lnTo>
                  <a:pt x="0" y="0"/>
                </a:lnTo>
                <a:lnTo>
                  <a:pt x="0" y="507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bk object 196"/>
          <p:cNvSpPr/>
          <p:nvPr/>
        </p:nvSpPr>
        <p:spPr>
          <a:xfrm>
            <a:off x="11763172" y="3214675"/>
            <a:ext cx="93980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645" y="0"/>
                </a:lnTo>
              </a:path>
            </a:pathLst>
          </a:custGeom>
          <a:ln w="635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" name="bk object 197"/>
          <p:cNvSpPr/>
          <p:nvPr/>
        </p:nvSpPr>
        <p:spPr>
          <a:xfrm>
            <a:off x="11763172" y="3200070"/>
            <a:ext cx="8890" cy="11430"/>
          </a:xfrm>
          <a:custGeom>
            <a:avLst/>
            <a:gdLst/>
            <a:ahLst/>
            <a:cxnLst/>
            <a:rect l="l" t="t" r="r" b="b"/>
            <a:pathLst>
              <a:path w="8890" h="11430">
                <a:moveTo>
                  <a:pt x="0" y="11429"/>
                </a:moveTo>
                <a:lnTo>
                  <a:pt x="8671" y="11429"/>
                </a:lnTo>
                <a:lnTo>
                  <a:pt x="8671" y="0"/>
                </a:lnTo>
                <a:lnTo>
                  <a:pt x="0" y="0"/>
                </a:lnTo>
                <a:lnTo>
                  <a:pt x="0" y="1142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bk object 198"/>
          <p:cNvSpPr/>
          <p:nvPr/>
        </p:nvSpPr>
        <p:spPr>
          <a:xfrm>
            <a:off x="11763172" y="3196895"/>
            <a:ext cx="93980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645" y="0"/>
                </a:lnTo>
              </a:path>
            </a:pathLst>
          </a:custGeom>
          <a:ln w="635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" name="bk object 199"/>
          <p:cNvSpPr/>
          <p:nvPr/>
        </p:nvSpPr>
        <p:spPr>
          <a:xfrm>
            <a:off x="11763172" y="3183560"/>
            <a:ext cx="8890" cy="10160"/>
          </a:xfrm>
          <a:custGeom>
            <a:avLst/>
            <a:gdLst/>
            <a:ahLst/>
            <a:cxnLst/>
            <a:rect l="l" t="t" r="r" b="b"/>
            <a:pathLst>
              <a:path w="8890" h="10160">
                <a:moveTo>
                  <a:pt x="0" y="10160"/>
                </a:moveTo>
                <a:lnTo>
                  <a:pt x="8671" y="10160"/>
                </a:lnTo>
                <a:lnTo>
                  <a:pt x="8671" y="0"/>
                </a:lnTo>
                <a:lnTo>
                  <a:pt x="0" y="0"/>
                </a:lnTo>
                <a:lnTo>
                  <a:pt x="0" y="1016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bk object 200"/>
          <p:cNvSpPr/>
          <p:nvPr/>
        </p:nvSpPr>
        <p:spPr>
          <a:xfrm>
            <a:off x="11763172" y="3179750"/>
            <a:ext cx="93980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645" y="0"/>
                </a:lnTo>
              </a:path>
            </a:pathLst>
          </a:custGeom>
          <a:ln w="762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" name="bk object 201"/>
          <p:cNvSpPr/>
          <p:nvPr/>
        </p:nvSpPr>
        <p:spPr>
          <a:xfrm>
            <a:off x="11848151" y="3217997"/>
            <a:ext cx="8890" cy="4445"/>
          </a:xfrm>
          <a:custGeom>
            <a:avLst/>
            <a:gdLst/>
            <a:ahLst/>
            <a:cxnLst/>
            <a:rect l="l" t="t" r="r" b="b"/>
            <a:pathLst>
              <a:path w="8890" h="4444">
                <a:moveTo>
                  <a:pt x="8667" y="0"/>
                </a:moveTo>
                <a:lnTo>
                  <a:pt x="0" y="0"/>
                </a:lnTo>
                <a:lnTo>
                  <a:pt x="0" y="4442"/>
                </a:lnTo>
                <a:lnTo>
                  <a:pt x="8667" y="4442"/>
                </a:lnTo>
                <a:lnTo>
                  <a:pt x="866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bk object 202"/>
          <p:cNvSpPr/>
          <p:nvPr/>
        </p:nvSpPr>
        <p:spPr>
          <a:xfrm>
            <a:off x="11805361" y="3200233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4">
                <a:moveTo>
                  <a:pt x="8914" y="0"/>
                </a:moveTo>
                <a:lnTo>
                  <a:pt x="0" y="0"/>
                </a:lnTo>
                <a:lnTo>
                  <a:pt x="0" y="10648"/>
                </a:lnTo>
                <a:lnTo>
                  <a:pt x="8914" y="10648"/>
                </a:lnTo>
                <a:lnTo>
                  <a:pt x="891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bk object 203"/>
          <p:cNvSpPr/>
          <p:nvPr/>
        </p:nvSpPr>
        <p:spPr>
          <a:xfrm>
            <a:off x="11848151" y="3200233"/>
            <a:ext cx="8890" cy="10795"/>
          </a:xfrm>
          <a:custGeom>
            <a:avLst/>
            <a:gdLst/>
            <a:ahLst/>
            <a:cxnLst/>
            <a:rect l="l" t="t" r="r" b="b"/>
            <a:pathLst>
              <a:path w="8890" h="10794">
                <a:moveTo>
                  <a:pt x="8667" y="0"/>
                </a:moveTo>
                <a:lnTo>
                  <a:pt x="0" y="0"/>
                </a:lnTo>
                <a:lnTo>
                  <a:pt x="0" y="10648"/>
                </a:lnTo>
                <a:lnTo>
                  <a:pt x="8667" y="10648"/>
                </a:lnTo>
                <a:lnTo>
                  <a:pt x="866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bk object 204"/>
          <p:cNvSpPr/>
          <p:nvPr/>
        </p:nvSpPr>
        <p:spPr>
          <a:xfrm>
            <a:off x="11805361" y="3183073"/>
            <a:ext cx="9525" cy="10795"/>
          </a:xfrm>
          <a:custGeom>
            <a:avLst/>
            <a:gdLst/>
            <a:ahLst/>
            <a:cxnLst/>
            <a:rect l="l" t="t" r="r" b="b"/>
            <a:pathLst>
              <a:path w="9525" h="10794">
                <a:moveTo>
                  <a:pt x="8914" y="0"/>
                </a:moveTo>
                <a:lnTo>
                  <a:pt x="0" y="0"/>
                </a:lnTo>
                <a:lnTo>
                  <a:pt x="0" y="10558"/>
                </a:lnTo>
                <a:lnTo>
                  <a:pt x="8914" y="10558"/>
                </a:lnTo>
                <a:lnTo>
                  <a:pt x="891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5" name="bk object 205"/>
          <p:cNvSpPr/>
          <p:nvPr/>
        </p:nvSpPr>
        <p:spPr>
          <a:xfrm>
            <a:off x="11848151" y="3183073"/>
            <a:ext cx="8890" cy="10795"/>
          </a:xfrm>
          <a:custGeom>
            <a:avLst/>
            <a:gdLst/>
            <a:ahLst/>
            <a:cxnLst/>
            <a:rect l="l" t="t" r="r" b="b"/>
            <a:pathLst>
              <a:path w="8890" h="10794">
                <a:moveTo>
                  <a:pt x="8667" y="0"/>
                </a:moveTo>
                <a:lnTo>
                  <a:pt x="0" y="0"/>
                </a:lnTo>
                <a:lnTo>
                  <a:pt x="0" y="10558"/>
                </a:lnTo>
                <a:lnTo>
                  <a:pt x="8667" y="10558"/>
                </a:lnTo>
                <a:lnTo>
                  <a:pt x="866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bk object 206"/>
          <p:cNvSpPr/>
          <p:nvPr/>
        </p:nvSpPr>
        <p:spPr>
          <a:xfrm>
            <a:off x="11805361" y="3166956"/>
            <a:ext cx="9525" cy="8890"/>
          </a:xfrm>
          <a:custGeom>
            <a:avLst/>
            <a:gdLst/>
            <a:ahLst/>
            <a:cxnLst/>
            <a:rect l="l" t="t" r="r" b="b"/>
            <a:pathLst>
              <a:path w="9525" h="8889">
                <a:moveTo>
                  <a:pt x="8914" y="0"/>
                </a:moveTo>
                <a:lnTo>
                  <a:pt x="0" y="0"/>
                </a:lnTo>
                <a:lnTo>
                  <a:pt x="0" y="8881"/>
                </a:lnTo>
                <a:lnTo>
                  <a:pt x="8914" y="8881"/>
                </a:lnTo>
                <a:lnTo>
                  <a:pt x="891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bk object 207"/>
          <p:cNvSpPr/>
          <p:nvPr/>
        </p:nvSpPr>
        <p:spPr>
          <a:xfrm>
            <a:off x="11749521" y="3163145"/>
            <a:ext cx="121285" cy="0"/>
          </a:xfrm>
          <a:custGeom>
            <a:avLst/>
            <a:gdLst/>
            <a:ahLst/>
            <a:cxnLst/>
            <a:rect l="l" t="t" r="r" b="b"/>
            <a:pathLst>
              <a:path w="121284">
                <a:moveTo>
                  <a:pt x="0" y="0"/>
                </a:moveTo>
                <a:lnTo>
                  <a:pt x="121071" y="0"/>
                </a:lnTo>
              </a:path>
            </a:pathLst>
          </a:custGeom>
          <a:ln w="7621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8" name="bk object 208"/>
          <p:cNvSpPr/>
          <p:nvPr/>
        </p:nvSpPr>
        <p:spPr>
          <a:xfrm>
            <a:off x="11805361" y="3149553"/>
            <a:ext cx="9525" cy="10160"/>
          </a:xfrm>
          <a:custGeom>
            <a:avLst/>
            <a:gdLst/>
            <a:ahLst/>
            <a:cxnLst/>
            <a:rect l="l" t="t" r="r" b="b"/>
            <a:pathLst>
              <a:path w="9525" h="10160">
                <a:moveTo>
                  <a:pt x="8914" y="0"/>
                </a:moveTo>
                <a:lnTo>
                  <a:pt x="0" y="0"/>
                </a:lnTo>
                <a:lnTo>
                  <a:pt x="0" y="9781"/>
                </a:lnTo>
                <a:lnTo>
                  <a:pt x="8914" y="9781"/>
                </a:lnTo>
                <a:lnTo>
                  <a:pt x="891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" name="bk object 209"/>
          <p:cNvSpPr/>
          <p:nvPr/>
        </p:nvSpPr>
        <p:spPr>
          <a:xfrm>
            <a:off x="11758579" y="3149270"/>
            <a:ext cx="32384" cy="1270"/>
          </a:xfrm>
          <a:custGeom>
            <a:avLst/>
            <a:gdLst/>
            <a:ahLst/>
            <a:cxnLst/>
            <a:rect l="l" t="t" r="r" b="b"/>
            <a:pathLst>
              <a:path w="32384" h="1269">
                <a:moveTo>
                  <a:pt x="0" y="1269"/>
                </a:moveTo>
                <a:lnTo>
                  <a:pt x="32367" y="1269"/>
                </a:lnTo>
                <a:lnTo>
                  <a:pt x="32367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bk object 210"/>
          <p:cNvSpPr/>
          <p:nvPr/>
        </p:nvSpPr>
        <p:spPr>
          <a:xfrm>
            <a:off x="11758327" y="3148000"/>
            <a:ext cx="72390" cy="1270"/>
          </a:xfrm>
          <a:custGeom>
            <a:avLst/>
            <a:gdLst/>
            <a:ahLst/>
            <a:cxnLst/>
            <a:rect l="l" t="t" r="r" b="b"/>
            <a:pathLst>
              <a:path w="72390" h="1269">
                <a:moveTo>
                  <a:pt x="0" y="1270"/>
                </a:moveTo>
                <a:lnTo>
                  <a:pt x="71814" y="1270"/>
                </a:lnTo>
                <a:lnTo>
                  <a:pt x="71814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1" name="bk object 211"/>
          <p:cNvSpPr/>
          <p:nvPr/>
        </p:nvSpPr>
        <p:spPr>
          <a:xfrm>
            <a:off x="11757950" y="3146730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0" y="0"/>
                </a:moveTo>
                <a:lnTo>
                  <a:pt x="102233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" name="bk object 212"/>
          <p:cNvSpPr/>
          <p:nvPr/>
        </p:nvSpPr>
        <p:spPr>
          <a:xfrm>
            <a:off x="11757406" y="3144190"/>
            <a:ext cx="10287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328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" name="bk object 213"/>
          <p:cNvSpPr/>
          <p:nvPr/>
        </p:nvSpPr>
        <p:spPr>
          <a:xfrm>
            <a:off x="11759308" y="3142285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088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" name="bk object 214"/>
          <p:cNvSpPr/>
          <p:nvPr/>
        </p:nvSpPr>
        <p:spPr>
          <a:xfrm>
            <a:off x="11815576" y="3140380"/>
            <a:ext cx="43815" cy="1270"/>
          </a:xfrm>
          <a:custGeom>
            <a:avLst/>
            <a:gdLst/>
            <a:ahLst/>
            <a:cxnLst/>
            <a:rect l="l" t="t" r="r" b="b"/>
            <a:pathLst>
              <a:path w="43815" h="1269">
                <a:moveTo>
                  <a:pt x="0" y="1270"/>
                </a:moveTo>
                <a:lnTo>
                  <a:pt x="43596" y="1270"/>
                </a:lnTo>
                <a:lnTo>
                  <a:pt x="4359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5" name="bk object 215"/>
          <p:cNvSpPr/>
          <p:nvPr/>
        </p:nvSpPr>
        <p:spPr>
          <a:xfrm>
            <a:off x="11844199" y="313911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40" h="1269">
                <a:moveTo>
                  <a:pt x="0" y="1270"/>
                </a:moveTo>
                <a:lnTo>
                  <a:pt x="14748" y="1270"/>
                </a:lnTo>
                <a:lnTo>
                  <a:pt x="14748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6" name="bk object 216"/>
          <p:cNvSpPr/>
          <p:nvPr/>
        </p:nvSpPr>
        <p:spPr>
          <a:xfrm>
            <a:off x="11870473" y="3140279"/>
            <a:ext cx="122555" cy="113030"/>
          </a:xfrm>
          <a:custGeom>
            <a:avLst/>
            <a:gdLst/>
            <a:ahLst/>
            <a:cxnLst/>
            <a:rect l="l" t="t" r="r" b="b"/>
            <a:pathLst>
              <a:path w="122554" h="113029">
                <a:moveTo>
                  <a:pt x="122511" y="106160"/>
                </a:moveTo>
                <a:lnTo>
                  <a:pt x="0" y="106160"/>
                </a:lnTo>
                <a:lnTo>
                  <a:pt x="0" y="112910"/>
                </a:lnTo>
                <a:lnTo>
                  <a:pt x="122511" y="112910"/>
                </a:lnTo>
                <a:lnTo>
                  <a:pt x="122511" y="106160"/>
                </a:lnTo>
                <a:close/>
              </a:path>
              <a:path w="122554" h="113029">
                <a:moveTo>
                  <a:pt x="65591" y="99051"/>
                </a:moveTo>
                <a:lnTo>
                  <a:pt x="56920" y="99051"/>
                </a:lnTo>
                <a:lnTo>
                  <a:pt x="56920" y="106160"/>
                </a:lnTo>
                <a:lnTo>
                  <a:pt x="65591" y="106160"/>
                </a:lnTo>
                <a:lnTo>
                  <a:pt x="65591" y="99051"/>
                </a:lnTo>
                <a:close/>
              </a:path>
              <a:path w="122554" h="113029">
                <a:moveTo>
                  <a:pt x="115459" y="92721"/>
                </a:moveTo>
                <a:lnTo>
                  <a:pt x="7171" y="92721"/>
                </a:lnTo>
                <a:lnTo>
                  <a:pt x="7171" y="99051"/>
                </a:lnTo>
                <a:lnTo>
                  <a:pt x="115459" y="99051"/>
                </a:lnTo>
                <a:lnTo>
                  <a:pt x="115459" y="92721"/>
                </a:lnTo>
                <a:close/>
              </a:path>
              <a:path w="122554" h="113029">
                <a:moveTo>
                  <a:pt x="65591" y="85604"/>
                </a:moveTo>
                <a:lnTo>
                  <a:pt x="56920" y="85604"/>
                </a:lnTo>
                <a:lnTo>
                  <a:pt x="56920" y="92721"/>
                </a:lnTo>
                <a:lnTo>
                  <a:pt x="65591" y="92721"/>
                </a:lnTo>
                <a:lnTo>
                  <a:pt x="65591" y="85604"/>
                </a:lnTo>
                <a:close/>
              </a:path>
              <a:path w="122554" h="113029">
                <a:moveTo>
                  <a:pt x="103907" y="50800"/>
                </a:moveTo>
                <a:lnTo>
                  <a:pt x="18961" y="50800"/>
                </a:lnTo>
                <a:lnTo>
                  <a:pt x="18961" y="88786"/>
                </a:lnTo>
                <a:lnTo>
                  <a:pt x="27392" y="88786"/>
                </a:lnTo>
                <a:lnTo>
                  <a:pt x="27392" y="85604"/>
                </a:lnTo>
                <a:lnTo>
                  <a:pt x="103907" y="85604"/>
                </a:lnTo>
                <a:lnTo>
                  <a:pt x="103907" y="79124"/>
                </a:lnTo>
                <a:lnTo>
                  <a:pt x="27392" y="79124"/>
                </a:lnTo>
                <a:lnTo>
                  <a:pt x="27392" y="71118"/>
                </a:lnTo>
                <a:lnTo>
                  <a:pt x="103907" y="71118"/>
                </a:lnTo>
                <a:lnTo>
                  <a:pt x="103907" y="65142"/>
                </a:lnTo>
                <a:lnTo>
                  <a:pt x="27392" y="65142"/>
                </a:lnTo>
                <a:lnTo>
                  <a:pt x="27392" y="57165"/>
                </a:lnTo>
                <a:lnTo>
                  <a:pt x="103907" y="57165"/>
                </a:lnTo>
                <a:lnTo>
                  <a:pt x="103907" y="50800"/>
                </a:lnTo>
                <a:close/>
              </a:path>
              <a:path w="122554" h="113029">
                <a:moveTo>
                  <a:pt x="103907" y="85604"/>
                </a:moveTo>
                <a:lnTo>
                  <a:pt x="95476" y="85604"/>
                </a:lnTo>
                <a:lnTo>
                  <a:pt x="95476" y="88786"/>
                </a:lnTo>
                <a:lnTo>
                  <a:pt x="103907" y="88786"/>
                </a:lnTo>
                <a:lnTo>
                  <a:pt x="103907" y="85604"/>
                </a:lnTo>
                <a:close/>
              </a:path>
              <a:path w="122554" h="113029">
                <a:moveTo>
                  <a:pt x="65591" y="71118"/>
                </a:moveTo>
                <a:lnTo>
                  <a:pt x="56920" y="71118"/>
                </a:lnTo>
                <a:lnTo>
                  <a:pt x="56920" y="79124"/>
                </a:lnTo>
                <a:lnTo>
                  <a:pt x="65591" y="79124"/>
                </a:lnTo>
                <a:lnTo>
                  <a:pt x="65591" y="71118"/>
                </a:lnTo>
                <a:close/>
              </a:path>
              <a:path w="122554" h="113029">
                <a:moveTo>
                  <a:pt x="103907" y="71118"/>
                </a:moveTo>
                <a:lnTo>
                  <a:pt x="95476" y="71118"/>
                </a:lnTo>
                <a:lnTo>
                  <a:pt x="95476" y="79124"/>
                </a:lnTo>
                <a:lnTo>
                  <a:pt x="103907" y="79124"/>
                </a:lnTo>
                <a:lnTo>
                  <a:pt x="103907" y="71118"/>
                </a:lnTo>
                <a:close/>
              </a:path>
              <a:path w="122554" h="113029">
                <a:moveTo>
                  <a:pt x="65591" y="57165"/>
                </a:moveTo>
                <a:lnTo>
                  <a:pt x="56920" y="57165"/>
                </a:lnTo>
                <a:lnTo>
                  <a:pt x="56920" y="65142"/>
                </a:lnTo>
                <a:lnTo>
                  <a:pt x="65591" y="65142"/>
                </a:lnTo>
                <a:lnTo>
                  <a:pt x="65591" y="57165"/>
                </a:lnTo>
                <a:close/>
              </a:path>
              <a:path w="122554" h="113029">
                <a:moveTo>
                  <a:pt x="103907" y="57165"/>
                </a:moveTo>
                <a:lnTo>
                  <a:pt x="95476" y="57165"/>
                </a:lnTo>
                <a:lnTo>
                  <a:pt x="95476" y="65142"/>
                </a:lnTo>
                <a:lnTo>
                  <a:pt x="103907" y="65142"/>
                </a:lnTo>
                <a:lnTo>
                  <a:pt x="103907" y="57165"/>
                </a:lnTo>
                <a:close/>
              </a:path>
              <a:path w="122554" h="113029">
                <a:moveTo>
                  <a:pt x="103068" y="0"/>
                </a:moveTo>
                <a:lnTo>
                  <a:pt x="19951" y="0"/>
                </a:lnTo>
                <a:lnTo>
                  <a:pt x="19951" y="35441"/>
                </a:lnTo>
                <a:lnTo>
                  <a:pt x="28385" y="35441"/>
                </a:lnTo>
                <a:lnTo>
                  <a:pt x="28385" y="32137"/>
                </a:lnTo>
                <a:lnTo>
                  <a:pt x="103068" y="32137"/>
                </a:lnTo>
                <a:lnTo>
                  <a:pt x="103068" y="25653"/>
                </a:lnTo>
                <a:lnTo>
                  <a:pt x="28385" y="25653"/>
                </a:lnTo>
                <a:lnTo>
                  <a:pt x="28385" y="19055"/>
                </a:lnTo>
                <a:lnTo>
                  <a:pt x="103068" y="19055"/>
                </a:lnTo>
                <a:lnTo>
                  <a:pt x="103068" y="13082"/>
                </a:lnTo>
                <a:lnTo>
                  <a:pt x="28385" y="13082"/>
                </a:lnTo>
                <a:lnTo>
                  <a:pt x="28385" y="6483"/>
                </a:lnTo>
                <a:lnTo>
                  <a:pt x="103068" y="6483"/>
                </a:lnTo>
                <a:lnTo>
                  <a:pt x="103068" y="0"/>
                </a:lnTo>
                <a:close/>
              </a:path>
              <a:path w="122554" h="113029">
                <a:moveTo>
                  <a:pt x="103068" y="32137"/>
                </a:moveTo>
                <a:lnTo>
                  <a:pt x="94608" y="32137"/>
                </a:lnTo>
                <a:lnTo>
                  <a:pt x="94608" y="35441"/>
                </a:lnTo>
                <a:lnTo>
                  <a:pt x="103068" y="35441"/>
                </a:lnTo>
                <a:lnTo>
                  <a:pt x="103068" y="32137"/>
                </a:lnTo>
                <a:close/>
              </a:path>
              <a:path w="122554" h="113029">
                <a:moveTo>
                  <a:pt x="103068" y="19055"/>
                </a:moveTo>
                <a:lnTo>
                  <a:pt x="94608" y="19055"/>
                </a:lnTo>
                <a:lnTo>
                  <a:pt x="94608" y="25653"/>
                </a:lnTo>
                <a:lnTo>
                  <a:pt x="103068" y="25653"/>
                </a:lnTo>
                <a:lnTo>
                  <a:pt x="103068" y="19055"/>
                </a:lnTo>
                <a:close/>
              </a:path>
              <a:path w="122554" h="113029">
                <a:moveTo>
                  <a:pt x="103068" y="6483"/>
                </a:moveTo>
                <a:lnTo>
                  <a:pt x="94608" y="6483"/>
                </a:lnTo>
                <a:lnTo>
                  <a:pt x="94608" y="13082"/>
                </a:lnTo>
                <a:lnTo>
                  <a:pt x="103068" y="13082"/>
                </a:lnTo>
                <a:lnTo>
                  <a:pt x="103068" y="6483"/>
                </a:lnTo>
                <a:close/>
              </a:path>
              <a:path w="122554" h="113029">
                <a:moveTo>
                  <a:pt x="122033" y="38106"/>
                </a:moveTo>
                <a:lnTo>
                  <a:pt x="990" y="38106"/>
                </a:lnTo>
                <a:lnTo>
                  <a:pt x="990" y="44827"/>
                </a:lnTo>
                <a:lnTo>
                  <a:pt x="122033" y="44827"/>
                </a:lnTo>
                <a:lnTo>
                  <a:pt x="122033" y="3810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bk object 217"/>
          <p:cNvSpPr/>
          <p:nvPr/>
        </p:nvSpPr>
        <p:spPr>
          <a:xfrm>
            <a:off x="11997216" y="3135333"/>
            <a:ext cx="113664" cy="120650"/>
          </a:xfrm>
          <a:custGeom>
            <a:avLst/>
            <a:gdLst/>
            <a:ahLst/>
            <a:cxnLst/>
            <a:rect l="l" t="t" r="r" b="b"/>
            <a:pathLst>
              <a:path w="113665" h="120650">
                <a:moveTo>
                  <a:pt x="65742" y="108195"/>
                </a:moveTo>
                <a:lnTo>
                  <a:pt x="65354" y="108195"/>
                </a:lnTo>
                <a:lnTo>
                  <a:pt x="66192" y="111381"/>
                </a:lnTo>
                <a:lnTo>
                  <a:pt x="66851" y="115067"/>
                </a:lnTo>
                <a:lnTo>
                  <a:pt x="67363" y="119242"/>
                </a:lnTo>
                <a:lnTo>
                  <a:pt x="75102" y="119747"/>
                </a:lnTo>
                <a:lnTo>
                  <a:pt x="82784" y="119898"/>
                </a:lnTo>
                <a:lnTo>
                  <a:pt x="90288" y="119898"/>
                </a:lnTo>
                <a:lnTo>
                  <a:pt x="98924" y="118683"/>
                </a:lnTo>
                <a:lnTo>
                  <a:pt x="105211" y="115038"/>
                </a:lnTo>
                <a:lnTo>
                  <a:pt x="108579" y="109847"/>
                </a:lnTo>
                <a:lnTo>
                  <a:pt x="81554" y="109847"/>
                </a:lnTo>
                <a:lnTo>
                  <a:pt x="73994" y="109339"/>
                </a:lnTo>
                <a:lnTo>
                  <a:pt x="65742" y="108195"/>
                </a:lnTo>
                <a:close/>
              </a:path>
              <a:path w="113665" h="120650">
                <a:moveTo>
                  <a:pt x="113009" y="29585"/>
                </a:moveTo>
                <a:lnTo>
                  <a:pt x="102560" y="29585"/>
                </a:lnTo>
                <a:lnTo>
                  <a:pt x="102233" y="50674"/>
                </a:lnTo>
                <a:lnTo>
                  <a:pt x="101741" y="72183"/>
                </a:lnTo>
                <a:lnTo>
                  <a:pt x="101221" y="86820"/>
                </a:lnTo>
                <a:lnTo>
                  <a:pt x="100580" y="98024"/>
                </a:lnTo>
                <a:lnTo>
                  <a:pt x="100007" y="105919"/>
                </a:lnTo>
                <a:lnTo>
                  <a:pt x="95957" y="109847"/>
                </a:lnTo>
                <a:lnTo>
                  <a:pt x="108579" y="109847"/>
                </a:lnTo>
                <a:lnTo>
                  <a:pt x="112533" y="48906"/>
                </a:lnTo>
                <a:lnTo>
                  <a:pt x="113009" y="29585"/>
                </a:lnTo>
                <a:close/>
              </a:path>
              <a:path w="113665" h="120650">
                <a:moveTo>
                  <a:pt x="68083" y="48906"/>
                </a:moveTo>
                <a:lnTo>
                  <a:pt x="60552" y="54490"/>
                </a:lnTo>
                <a:lnTo>
                  <a:pt x="66130" y="61798"/>
                </a:lnTo>
                <a:lnTo>
                  <a:pt x="71382" y="69056"/>
                </a:lnTo>
                <a:lnTo>
                  <a:pt x="76298" y="76270"/>
                </a:lnTo>
                <a:lnTo>
                  <a:pt x="80865" y="83445"/>
                </a:lnTo>
                <a:lnTo>
                  <a:pt x="90046" y="77080"/>
                </a:lnTo>
                <a:lnTo>
                  <a:pt x="85602" y="70826"/>
                </a:lnTo>
                <a:lnTo>
                  <a:pt x="80461" y="64040"/>
                </a:lnTo>
                <a:lnTo>
                  <a:pt x="74621" y="56730"/>
                </a:lnTo>
                <a:lnTo>
                  <a:pt x="68083" y="48906"/>
                </a:lnTo>
                <a:close/>
              </a:path>
              <a:path w="113665" h="120650">
                <a:moveTo>
                  <a:pt x="69343" y="0"/>
                </a:moveTo>
                <a:lnTo>
                  <a:pt x="65085" y="13223"/>
                </a:lnTo>
                <a:lnTo>
                  <a:pt x="60372" y="25277"/>
                </a:lnTo>
                <a:lnTo>
                  <a:pt x="55209" y="36183"/>
                </a:lnTo>
                <a:lnTo>
                  <a:pt x="49601" y="45965"/>
                </a:lnTo>
                <a:lnTo>
                  <a:pt x="53110" y="47495"/>
                </a:lnTo>
                <a:lnTo>
                  <a:pt x="55929" y="49028"/>
                </a:lnTo>
                <a:lnTo>
                  <a:pt x="58182" y="50674"/>
                </a:lnTo>
                <a:lnTo>
                  <a:pt x="62020" y="44554"/>
                </a:lnTo>
                <a:lnTo>
                  <a:pt x="65742" y="37472"/>
                </a:lnTo>
                <a:lnTo>
                  <a:pt x="69343" y="29585"/>
                </a:lnTo>
                <a:lnTo>
                  <a:pt x="113009" y="29585"/>
                </a:lnTo>
                <a:lnTo>
                  <a:pt x="113240" y="20189"/>
                </a:lnTo>
                <a:lnTo>
                  <a:pt x="73303" y="20189"/>
                </a:lnTo>
                <a:lnTo>
                  <a:pt x="75495" y="14728"/>
                </a:lnTo>
                <a:lnTo>
                  <a:pt x="77626" y="8882"/>
                </a:lnTo>
                <a:lnTo>
                  <a:pt x="79754" y="2668"/>
                </a:lnTo>
                <a:lnTo>
                  <a:pt x="69343" y="0"/>
                </a:lnTo>
                <a:close/>
              </a:path>
              <a:path w="113665" h="120650">
                <a:moveTo>
                  <a:pt x="47768" y="20552"/>
                </a:moveTo>
                <a:lnTo>
                  <a:pt x="0" y="20552"/>
                </a:lnTo>
                <a:lnTo>
                  <a:pt x="0" y="120139"/>
                </a:lnTo>
                <a:lnTo>
                  <a:pt x="9932" y="120139"/>
                </a:lnTo>
                <a:lnTo>
                  <a:pt x="9932" y="109606"/>
                </a:lnTo>
                <a:lnTo>
                  <a:pt x="47768" y="109606"/>
                </a:lnTo>
                <a:lnTo>
                  <a:pt x="47768" y="100340"/>
                </a:lnTo>
                <a:lnTo>
                  <a:pt x="9932" y="100340"/>
                </a:lnTo>
                <a:lnTo>
                  <a:pt x="9932" y="68950"/>
                </a:lnTo>
                <a:lnTo>
                  <a:pt x="47768" y="68950"/>
                </a:lnTo>
                <a:lnTo>
                  <a:pt x="47768" y="60069"/>
                </a:lnTo>
                <a:lnTo>
                  <a:pt x="9932" y="60069"/>
                </a:lnTo>
                <a:lnTo>
                  <a:pt x="9932" y="29851"/>
                </a:lnTo>
                <a:lnTo>
                  <a:pt x="47768" y="29851"/>
                </a:lnTo>
                <a:lnTo>
                  <a:pt x="47768" y="20552"/>
                </a:lnTo>
                <a:close/>
              </a:path>
              <a:path w="113665" h="120650">
                <a:moveTo>
                  <a:pt x="47768" y="109606"/>
                </a:moveTo>
                <a:lnTo>
                  <a:pt x="37839" y="109606"/>
                </a:lnTo>
                <a:lnTo>
                  <a:pt x="37839" y="119358"/>
                </a:lnTo>
                <a:lnTo>
                  <a:pt x="47768" y="119358"/>
                </a:lnTo>
                <a:lnTo>
                  <a:pt x="47768" y="109606"/>
                </a:lnTo>
                <a:close/>
              </a:path>
              <a:path w="113665" h="120650">
                <a:moveTo>
                  <a:pt x="47768" y="68950"/>
                </a:moveTo>
                <a:lnTo>
                  <a:pt x="37839" y="68950"/>
                </a:lnTo>
                <a:lnTo>
                  <a:pt x="37839" y="100340"/>
                </a:lnTo>
                <a:lnTo>
                  <a:pt x="47768" y="100340"/>
                </a:lnTo>
                <a:lnTo>
                  <a:pt x="47768" y="68950"/>
                </a:lnTo>
                <a:close/>
              </a:path>
              <a:path w="113665" h="120650">
                <a:moveTo>
                  <a:pt x="47768" y="29851"/>
                </a:moveTo>
                <a:lnTo>
                  <a:pt x="37839" y="29851"/>
                </a:lnTo>
                <a:lnTo>
                  <a:pt x="37839" y="60069"/>
                </a:lnTo>
                <a:lnTo>
                  <a:pt x="47768" y="60069"/>
                </a:lnTo>
                <a:lnTo>
                  <a:pt x="47768" y="29851"/>
                </a:lnTo>
                <a:close/>
              </a:path>
              <a:path w="113665" h="120650">
                <a:moveTo>
                  <a:pt x="20105" y="0"/>
                </a:moveTo>
                <a:lnTo>
                  <a:pt x="18125" y="6206"/>
                </a:lnTo>
                <a:lnTo>
                  <a:pt x="15601" y="13083"/>
                </a:lnTo>
                <a:lnTo>
                  <a:pt x="12542" y="20552"/>
                </a:lnTo>
                <a:lnTo>
                  <a:pt x="22952" y="20552"/>
                </a:lnTo>
                <a:lnTo>
                  <a:pt x="25387" y="15242"/>
                </a:lnTo>
                <a:lnTo>
                  <a:pt x="30516" y="3027"/>
                </a:lnTo>
                <a:lnTo>
                  <a:pt x="2010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8" name="bk object 218"/>
          <p:cNvSpPr/>
          <p:nvPr/>
        </p:nvSpPr>
        <p:spPr>
          <a:xfrm>
            <a:off x="12117719" y="3143344"/>
            <a:ext cx="63500" cy="99695"/>
          </a:xfrm>
          <a:custGeom>
            <a:avLst/>
            <a:gdLst/>
            <a:ahLst/>
            <a:cxnLst/>
            <a:rect l="l" t="t" r="r" b="b"/>
            <a:pathLst>
              <a:path w="63500" h="99694">
                <a:moveTo>
                  <a:pt x="32857" y="0"/>
                </a:moveTo>
                <a:lnTo>
                  <a:pt x="2112" y="29128"/>
                </a:lnTo>
                <a:lnTo>
                  <a:pt x="0" y="51428"/>
                </a:lnTo>
                <a:lnTo>
                  <a:pt x="501" y="62423"/>
                </a:lnTo>
                <a:lnTo>
                  <a:pt x="23793" y="98409"/>
                </a:lnTo>
                <a:lnTo>
                  <a:pt x="30697" y="99169"/>
                </a:lnTo>
                <a:lnTo>
                  <a:pt x="38022" y="98381"/>
                </a:lnTo>
                <a:lnTo>
                  <a:pt x="44476" y="96000"/>
                </a:lnTo>
                <a:lnTo>
                  <a:pt x="50064" y="91999"/>
                </a:lnTo>
                <a:lnTo>
                  <a:pt x="52456" y="89142"/>
                </a:lnTo>
                <a:lnTo>
                  <a:pt x="31805" y="89142"/>
                </a:lnTo>
                <a:lnTo>
                  <a:pt x="23317" y="86760"/>
                </a:lnTo>
                <a:lnTo>
                  <a:pt x="17249" y="79603"/>
                </a:lnTo>
                <a:lnTo>
                  <a:pt x="13606" y="67659"/>
                </a:lnTo>
                <a:lnTo>
                  <a:pt x="12428" y="51428"/>
                </a:lnTo>
                <a:lnTo>
                  <a:pt x="12513" y="49146"/>
                </a:lnTo>
                <a:lnTo>
                  <a:pt x="23530" y="12568"/>
                </a:lnTo>
                <a:lnTo>
                  <a:pt x="32194" y="10017"/>
                </a:lnTo>
                <a:lnTo>
                  <a:pt x="53395" y="10017"/>
                </a:lnTo>
                <a:lnTo>
                  <a:pt x="46207" y="3071"/>
                </a:lnTo>
                <a:lnTo>
                  <a:pt x="32857" y="0"/>
                </a:lnTo>
                <a:close/>
              </a:path>
              <a:path w="63500" h="99694">
                <a:moveTo>
                  <a:pt x="53395" y="10017"/>
                </a:moveTo>
                <a:lnTo>
                  <a:pt x="32194" y="10017"/>
                </a:lnTo>
                <a:lnTo>
                  <a:pt x="40387" y="12537"/>
                </a:lnTo>
                <a:lnTo>
                  <a:pt x="46238" y="20092"/>
                </a:lnTo>
                <a:lnTo>
                  <a:pt x="49748" y="32678"/>
                </a:lnTo>
                <a:lnTo>
                  <a:pt x="50842" y="49146"/>
                </a:lnTo>
                <a:lnTo>
                  <a:pt x="50837" y="51428"/>
                </a:lnTo>
                <a:lnTo>
                  <a:pt x="49720" y="67283"/>
                </a:lnTo>
                <a:lnTo>
                  <a:pt x="46133" y="79425"/>
                </a:lnTo>
                <a:lnTo>
                  <a:pt x="40159" y="86712"/>
                </a:lnTo>
                <a:lnTo>
                  <a:pt x="31805" y="89142"/>
                </a:lnTo>
                <a:lnTo>
                  <a:pt x="52456" y="89142"/>
                </a:lnTo>
                <a:lnTo>
                  <a:pt x="63370" y="49146"/>
                </a:lnTo>
                <a:lnTo>
                  <a:pt x="61463" y="27643"/>
                </a:lnTo>
                <a:lnTo>
                  <a:pt x="55742" y="12285"/>
                </a:lnTo>
                <a:lnTo>
                  <a:pt x="53395" y="1001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bk object 219"/>
          <p:cNvSpPr/>
          <p:nvPr/>
        </p:nvSpPr>
        <p:spPr>
          <a:xfrm>
            <a:off x="12188862" y="3226641"/>
            <a:ext cx="16510" cy="15875"/>
          </a:xfrm>
          <a:custGeom>
            <a:avLst/>
            <a:gdLst/>
            <a:ahLst/>
            <a:cxnLst/>
            <a:rect l="l" t="t" r="r" b="b"/>
            <a:pathLst>
              <a:path w="16509" h="15875">
                <a:moveTo>
                  <a:pt x="10292" y="0"/>
                </a:moveTo>
                <a:lnTo>
                  <a:pt x="5702" y="0"/>
                </a:lnTo>
                <a:lnTo>
                  <a:pt x="3812" y="781"/>
                </a:lnTo>
                <a:lnTo>
                  <a:pt x="2278" y="2274"/>
                </a:lnTo>
                <a:lnTo>
                  <a:pt x="749" y="3808"/>
                </a:lnTo>
                <a:lnTo>
                  <a:pt x="0" y="5694"/>
                </a:lnTo>
                <a:lnTo>
                  <a:pt x="0" y="10046"/>
                </a:lnTo>
                <a:lnTo>
                  <a:pt x="749" y="11936"/>
                </a:lnTo>
                <a:lnTo>
                  <a:pt x="3751" y="14968"/>
                </a:lnTo>
                <a:lnTo>
                  <a:pt x="5641" y="15749"/>
                </a:lnTo>
                <a:lnTo>
                  <a:pt x="10292" y="15749"/>
                </a:lnTo>
                <a:lnTo>
                  <a:pt x="12211" y="14968"/>
                </a:lnTo>
                <a:lnTo>
                  <a:pt x="13773" y="13467"/>
                </a:lnTo>
                <a:lnTo>
                  <a:pt x="15271" y="11936"/>
                </a:lnTo>
                <a:lnTo>
                  <a:pt x="16052" y="10046"/>
                </a:lnTo>
                <a:lnTo>
                  <a:pt x="16052" y="5694"/>
                </a:lnTo>
                <a:lnTo>
                  <a:pt x="15271" y="3808"/>
                </a:lnTo>
                <a:lnTo>
                  <a:pt x="13773" y="2274"/>
                </a:lnTo>
                <a:lnTo>
                  <a:pt x="12211" y="781"/>
                </a:lnTo>
                <a:lnTo>
                  <a:pt x="1029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0" name="bk object 220"/>
          <p:cNvSpPr/>
          <p:nvPr/>
        </p:nvSpPr>
        <p:spPr>
          <a:xfrm>
            <a:off x="12213525" y="3143344"/>
            <a:ext cx="61594" cy="99695"/>
          </a:xfrm>
          <a:custGeom>
            <a:avLst/>
            <a:gdLst/>
            <a:ahLst/>
            <a:cxnLst/>
            <a:rect l="l" t="t" r="r" b="b"/>
            <a:pathLst>
              <a:path w="61595" h="99694">
                <a:moveTo>
                  <a:pt x="39697" y="0"/>
                </a:moveTo>
                <a:lnTo>
                  <a:pt x="23705" y="0"/>
                </a:lnTo>
                <a:lnTo>
                  <a:pt x="16866" y="2158"/>
                </a:lnTo>
                <a:lnTo>
                  <a:pt x="6092" y="11040"/>
                </a:lnTo>
                <a:lnTo>
                  <a:pt x="3420" y="16742"/>
                </a:lnTo>
                <a:lnTo>
                  <a:pt x="3420" y="23849"/>
                </a:lnTo>
                <a:lnTo>
                  <a:pt x="4490" y="31025"/>
                </a:lnTo>
                <a:lnTo>
                  <a:pt x="7704" y="37291"/>
                </a:lnTo>
                <a:lnTo>
                  <a:pt x="13067" y="42650"/>
                </a:lnTo>
                <a:lnTo>
                  <a:pt x="20585" y="47109"/>
                </a:lnTo>
                <a:lnTo>
                  <a:pt x="20585" y="47350"/>
                </a:lnTo>
                <a:lnTo>
                  <a:pt x="0" y="81521"/>
                </a:lnTo>
                <a:lnTo>
                  <a:pt x="2672" y="87497"/>
                </a:lnTo>
                <a:lnTo>
                  <a:pt x="8013" y="92177"/>
                </a:lnTo>
                <a:lnTo>
                  <a:pt x="13323" y="96885"/>
                </a:lnTo>
                <a:lnTo>
                  <a:pt x="20224" y="99169"/>
                </a:lnTo>
                <a:lnTo>
                  <a:pt x="39067" y="99169"/>
                </a:lnTo>
                <a:lnTo>
                  <a:pt x="47109" y="96885"/>
                </a:lnTo>
                <a:lnTo>
                  <a:pt x="52870" y="92177"/>
                </a:lnTo>
                <a:lnTo>
                  <a:pt x="56345" y="89264"/>
                </a:lnTo>
                <a:lnTo>
                  <a:pt x="25445" y="89264"/>
                </a:lnTo>
                <a:lnTo>
                  <a:pt x="20916" y="87882"/>
                </a:lnTo>
                <a:lnTo>
                  <a:pt x="17434" y="84825"/>
                </a:lnTo>
                <a:lnTo>
                  <a:pt x="13953" y="81909"/>
                </a:lnTo>
                <a:lnTo>
                  <a:pt x="12271" y="78224"/>
                </a:lnTo>
                <a:lnTo>
                  <a:pt x="30006" y="52807"/>
                </a:lnTo>
                <a:lnTo>
                  <a:pt x="50958" y="52807"/>
                </a:lnTo>
                <a:lnTo>
                  <a:pt x="49702" y="51698"/>
                </a:lnTo>
                <a:lnTo>
                  <a:pt x="40507" y="47227"/>
                </a:lnTo>
                <a:lnTo>
                  <a:pt x="40507" y="46986"/>
                </a:lnTo>
                <a:lnTo>
                  <a:pt x="48345" y="42219"/>
                </a:lnTo>
                <a:lnTo>
                  <a:pt x="48557" y="42003"/>
                </a:lnTo>
                <a:lnTo>
                  <a:pt x="30759" y="42003"/>
                </a:lnTo>
                <a:lnTo>
                  <a:pt x="20736" y="37835"/>
                </a:lnTo>
                <a:lnTo>
                  <a:pt x="15693" y="31747"/>
                </a:lnTo>
                <a:lnTo>
                  <a:pt x="15749" y="19532"/>
                </a:lnTo>
                <a:lnTo>
                  <a:pt x="17194" y="16379"/>
                </a:lnTo>
                <a:lnTo>
                  <a:pt x="20224" y="13830"/>
                </a:lnTo>
                <a:lnTo>
                  <a:pt x="23256" y="11159"/>
                </a:lnTo>
                <a:lnTo>
                  <a:pt x="26884" y="9903"/>
                </a:lnTo>
                <a:lnTo>
                  <a:pt x="55336" y="9903"/>
                </a:lnTo>
                <a:lnTo>
                  <a:pt x="46029" y="2007"/>
                </a:lnTo>
                <a:lnTo>
                  <a:pt x="39697" y="0"/>
                </a:lnTo>
                <a:close/>
              </a:path>
              <a:path w="61595" h="99694">
                <a:moveTo>
                  <a:pt x="50958" y="52807"/>
                </a:moveTo>
                <a:lnTo>
                  <a:pt x="30006" y="52807"/>
                </a:lnTo>
                <a:lnTo>
                  <a:pt x="38452" y="56769"/>
                </a:lnTo>
                <a:lnTo>
                  <a:pt x="44482" y="61585"/>
                </a:lnTo>
                <a:lnTo>
                  <a:pt x="48098" y="67257"/>
                </a:lnTo>
                <a:lnTo>
                  <a:pt x="49230" y="73392"/>
                </a:lnTo>
                <a:lnTo>
                  <a:pt x="49302" y="78224"/>
                </a:lnTo>
                <a:lnTo>
                  <a:pt x="47621" y="81909"/>
                </a:lnTo>
                <a:lnTo>
                  <a:pt x="44230" y="84825"/>
                </a:lnTo>
                <a:lnTo>
                  <a:pt x="40839" y="87882"/>
                </a:lnTo>
                <a:lnTo>
                  <a:pt x="36428" y="89264"/>
                </a:lnTo>
                <a:lnTo>
                  <a:pt x="56345" y="89264"/>
                </a:lnTo>
                <a:lnTo>
                  <a:pt x="58633" y="87346"/>
                </a:lnTo>
                <a:lnTo>
                  <a:pt x="61513" y="81013"/>
                </a:lnTo>
                <a:lnTo>
                  <a:pt x="61513" y="73003"/>
                </a:lnTo>
                <a:lnTo>
                  <a:pt x="60202" y="64599"/>
                </a:lnTo>
                <a:lnTo>
                  <a:pt x="56266" y="57493"/>
                </a:lnTo>
                <a:lnTo>
                  <a:pt x="50958" y="52807"/>
                </a:lnTo>
                <a:close/>
              </a:path>
              <a:path w="61595" h="99694">
                <a:moveTo>
                  <a:pt x="55336" y="9903"/>
                </a:moveTo>
                <a:lnTo>
                  <a:pt x="35798" y="9903"/>
                </a:lnTo>
                <a:lnTo>
                  <a:pt x="39427" y="11159"/>
                </a:lnTo>
                <a:lnTo>
                  <a:pt x="42099" y="13712"/>
                </a:lnTo>
                <a:lnTo>
                  <a:pt x="44799" y="16112"/>
                </a:lnTo>
                <a:lnTo>
                  <a:pt x="46149" y="19532"/>
                </a:lnTo>
                <a:lnTo>
                  <a:pt x="46043" y="31747"/>
                </a:lnTo>
                <a:lnTo>
                  <a:pt x="41018" y="37712"/>
                </a:lnTo>
                <a:lnTo>
                  <a:pt x="30759" y="42003"/>
                </a:lnTo>
                <a:lnTo>
                  <a:pt x="48557" y="42003"/>
                </a:lnTo>
                <a:lnTo>
                  <a:pt x="53943" y="36517"/>
                </a:lnTo>
                <a:lnTo>
                  <a:pt x="57301" y="29892"/>
                </a:lnTo>
                <a:lnTo>
                  <a:pt x="58421" y="22355"/>
                </a:lnTo>
                <a:lnTo>
                  <a:pt x="58421" y="15723"/>
                </a:lnTo>
                <a:lnTo>
                  <a:pt x="55933" y="10410"/>
                </a:lnTo>
                <a:lnTo>
                  <a:pt x="55336" y="990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bk object 221"/>
          <p:cNvSpPr/>
          <p:nvPr/>
        </p:nvSpPr>
        <p:spPr>
          <a:xfrm>
            <a:off x="12321547" y="3198322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29" h="9525">
                <a:moveTo>
                  <a:pt x="0" y="9144"/>
                </a:moveTo>
                <a:lnTo>
                  <a:pt x="36579" y="9144"/>
                </a:lnTo>
                <a:lnTo>
                  <a:pt x="36579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2" name="bk object 222"/>
          <p:cNvSpPr/>
          <p:nvPr/>
        </p:nvSpPr>
        <p:spPr>
          <a:xfrm>
            <a:off x="12409434" y="3142832"/>
            <a:ext cx="260957" cy="9955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3" name="bk object 223"/>
          <p:cNvSpPr/>
          <p:nvPr/>
        </p:nvSpPr>
        <p:spPr>
          <a:xfrm>
            <a:off x="12721370" y="3225618"/>
            <a:ext cx="19685" cy="33655"/>
          </a:xfrm>
          <a:custGeom>
            <a:avLst/>
            <a:gdLst/>
            <a:ahLst/>
            <a:cxnLst/>
            <a:rect l="l" t="t" r="r" b="b"/>
            <a:pathLst>
              <a:path w="19684" h="33654">
                <a:moveTo>
                  <a:pt x="19173" y="0"/>
                </a:moveTo>
                <a:lnTo>
                  <a:pt x="7621" y="0"/>
                </a:lnTo>
                <a:lnTo>
                  <a:pt x="0" y="33032"/>
                </a:lnTo>
                <a:lnTo>
                  <a:pt x="8700" y="33032"/>
                </a:lnTo>
                <a:lnTo>
                  <a:pt x="1917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bk object 224"/>
          <p:cNvSpPr/>
          <p:nvPr/>
        </p:nvSpPr>
        <p:spPr>
          <a:xfrm>
            <a:off x="12795242" y="3142832"/>
            <a:ext cx="114714" cy="1160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5" name="bk object 225"/>
          <p:cNvSpPr/>
          <p:nvPr/>
        </p:nvSpPr>
        <p:spPr>
          <a:xfrm>
            <a:off x="13343494" y="3134940"/>
            <a:ext cx="245088" cy="122929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6" name="bk object 226"/>
          <p:cNvSpPr/>
          <p:nvPr/>
        </p:nvSpPr>
        <p:spPr>
          <a:xfrm>
            <a:off x="13636649" y="3170890"/>
            <a:ext cx="20955" cy="88265"/>
          </a:xfrm>
          <a:custGeom>
            <a:avLst/>
            <a:gdLst/>
            <a:ahLst/>
            <a:cxnLst/>
            <a:rect l="l" t="t" r="r" b="b"/>
            <a:pathLst>
              <a:path w="20955" h="88264">
                <a:moveTo>
                  <a:pt x="14881" y="0"/>
                </a:moveTo>
                <a:lnTo>
                  <a:pt x="10500" y="0"/>
                </a:lnTo>
                <a:lnTo>
                  <a:pt x="8643" y="745"/>
                </a:lnTo>
                <a:lnTo>
                  <a:pt x="5490" y="3808"/>
                </a:lnTo>
                <a:lnTo>
                  <a:pt x="4711" y="5727"/>
                </a:lnTo>
                <a:lnTo>
                  <a:pt x="4711" y="9900"/>
                </a:lnTo>
                <a:lnTo>
                  <a:pt x="5461" y="11818"/>
                </a:lnTo>
                <a:lnTo>
                  <a:pt x="8520" y="14846"/>
                </a:lnTo>
                <a:lnTo>
                  <a:pt x="10443" y="15631"/>
                </a:lnTo>
                <a:lnTo>
                  <a:pt x="14972" y="15631"/>
                </a:lnTo>
                <a:lnTo>
                  <a:pt x="16894" y="14846"/>
                </a:lnTo>
                <a:lnTo>
                  <a:pt x="19922" y="11818"/>
                </a:lnTo>
                <a:lnTo>
                  <a:pt x="20703" y="9900"/>
                </a:lnTo>
                <a:lnTo>
                  <a:pt x="20703" y="5727"/>
                </a:lnTo>
                <a:lnTo>
                  <a:pt x="19922" y="3808"/>
                </a:lnTo>
                <a:lnTo>
                  <a:pt x="16771" y="745"/>
                </a:lnTo>
                <a:lnTo>
                  <a:pt x="14881" y="0"/>
                </a:lnTo>
                <a:close/>
              </a:path>
              <a:path w="20955" h="88264">
                <a:moveTo>
                  <a:pt x="19143" y="54728"/>
                </a:moveTo>
                <a:lnTo>
                  <a:pt x="7621" y="54728"/>
                </a:lnTo>
                <a:lnTo>
                  <a:pt x="0" y="87760"/>
                </a:lnTo>
                <a:lnTo>
                  <a:pt x="8671" y="87760"/>
                </a:lnTo>
                <a:lnTo>
                  <a:pt x="19143" y="5472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bk object 227"/>
          <p:cNvSpPr/>
          <p:nvPr/>
        </p:nvSpPr>
        <p:spPr>
          <a:xfrm>
            <a:off x="8637595" y="3342729"/>
            <a:ext cx="1999414" cy="12839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8" name="bk object 228"/>
          <p:cNvSpPr/>
          <p:nvPr/>
        </p:nvSpPr>
        <p:spPr>
          <a:xfrm>
            <a:off x="10683518" y="3342265"/>
            <a:ext cx="3142551" cy="12465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9" name="bk object 229"/>
          <p:cNvSpPr/>
          <p:nvPr/>
        </p:nvSpPr>
        <p:spPr>
          <a:xfrm>
            <a:off x="13867689" y="3405470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0" y="9157"/>
                </a:moveTo>
                <a:lnTo>
                  <a:pt x="36593" y="9157"/>
                </a:lnTo>
                <a:lnTo>
                  <a:pt x="36593" y="0"/>
                </a:lnTo>
                <a:lnTo>
                  <a:pt x="0" y="0"/>
                </a:lnTo>
                <a:lnTo>
                  <a:pt x="0" y="915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bk object 230"/>
          <p:cNvSpPr/>
          <p:nvPr/>
        </p:nvSpPr>
        <p:spPr>
          <a:xfrm>
            <a:off x="13950979" y="3350473"/>
            <a:ext cx="158269" cy="9908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1" name="bk object 231"/>
          <p:cNvSpPr/>
          <p:nvPr/>
        </p:nvSpPr>
        <p:spPr>
          <a:xfrm>
            <a:off x="14159599" y="3432776"/>
            <a:ext cx="19685" cy="33020"/>
          </a:xfrm>
          <a:custGeom>
            <a:avLst/>
            <a:gdLst/>
            <a:ahLst/>
            <a:cxnLst/>
            <a:rect l="l" t="t" r="r" b="b"/>
            <a:pathLst>
              <a:path w="19684" h="33020">
                <a:moveTo>
                  <a:pt x="19151" y="0"/>
                </a:moveTo>
                <a:lnTo>
                  <a:pt x="7617" y="0"/>
                </a:lnTo>
                <a:lnTo>
                  <a:pt x="0" y="33008"/>
                </a:lnTo>
                <a:lnTo>
                  <a:pt x="8675" y="33008"/>
                </a:lnTo>
                <a:lnTo>
                  <a:pt x="191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bk object 232"/>
          <p:cNvSpPr/>
          <p:nvPr/>
        </p:nvSpPr>
        <p:spPr>
          <a:xfrm>
            <a:off x="8903951" y="3549974"/>
            <a:ext cx="3257668" cy="125488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3" name="bk object 233"/>
          <p:cNvSpPr/>
          <p:nvPr/>
        </p:nvSpPr>
        <p:spPr>
          <a:xfrm>
            <a:off x="8891596" y="5437933"/>
            <a:ext cx="33020" cy="118110"/>
          </a:xfrm>
          <a:custGeom>
            <a:avLst/>
            <a:gdLst/>
            <a:ahLst/>
            <a:cxnLst/>
            <a:rect l="l" t="t" r="r" b="b"/>
            <a:pathLst>
              <a:path w="33020" h="118110">
                <a:moveTo>
                  <a:pt x="32806" y="0"/>
                </a:moveTo>
                <a:lnTo>
                  <a:pt x="22139" y="0"/>
                </a:lnTo>
                <a:lnTo>
                  <a:pt x="12451" y="12908"/>
                </a:lnTo>
                <a:lnTo>
                  <a:pt x="5532" y="27081"/>
                </a:lnTo>
                <a:lnTo>
                  <a:pt x="1382" y="42542"/>
                </a:lnTo>
                <a:lnTo>
                  <a:pt x="0" y="59316"/>
                </a:lnTo>
                <a:lnTo>
                  <a:pt x="1382" y="75828"/>
                </a:lnTo>
                <a:lnTo>
                  <a:pt x="5532" y="91099"/>
                </a:lnTo>
                <a:lnTo>
                  <a:pt x="12451" y="105115"/>
                </a:lnTo>
                <a:lnTo>
                  <a:pt x="22139" y="117859"/>
                </a:lnTo>
                <a:lnTo>
                  <a:pt x="32677" y="117859"/>
                </a:lnTo>
                <a:lnTo>
                  <a:pt x="23099" y="104757"/>
                </a:lnTo>
                <a:lnTo>
                  <a:pt x="16259" y="90608"/>
                </a:lnTo>
                <a:lnTo>
                  <a:pt x="12154" y="75413"/>
                </a:lnTo>
                <a:lnTo>
                  <a:pt x="10786" y="59173"/>
                </a:lnTo>
                <a:lnTo>
                  <a:pt x="12161" y="42701"/>
                </a:lnTo>
                <a:lnTo>
                  <a:pt x="16288" y="27356"/>
                </a:lnTo>
                <a:lnTo>
                  <a:pt x="23169" y="13126"/>
                </a:lnTo>
                <a:lnTo>
                  <a:pt x="3280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bk object 234"/>
          <p:cNvSpPr/>
          <p:nvPr/>
        </p:nvSpPr>
        <p:spPr>
          <a:xfrm>
            <a:off x="8973644" y="5435892"/>
            <a:ext cx="55880" cy="98425"/>
          </a:xfrm>
          <a:custGeom>
            <a:avLst/>
            <a:gdLst/>
            <a:ahLst/>
            <a:cxnLst/>
            <a:rect l="l" t="t" r="r" b="b"/>
            <a:pathLst>
              <a:path w="55879" h="98425">
                <a:moveTo>
                  <a:pt x="55615" y="87523"/>
                </a:moveTo>
                <a:lnTo>
                  <a:pt x="547" y="87523"/>
                </a:lnTo>
                <a:lnTo>
                  <a:pt x="547" y="98056"/>
                </a:lnTo>
                <a:lnTo>
                  <a:pt x="55615" y="98056"/>
                </a:lnTo>
                <a:lnTo>
                  <a:pt x="55615" y="87523"/>
                </a:lnTo>
                <a:close/>
              </a:path>
              <a:path w="55879" h="98425">
                <a:moveTo>
                  <a:pt x="34166" y="14612"/>
                </a:moveTo>
                <a:lnTo>
                  <a:pt x="22078" y="14612"/>
                </a:lnTo>
                <a:lnTo>
                  <a:pt x="22078" y="87523"/>
                </a:lnTo>
                <a:lnTo>
                  <a:pt x="34166" y="87523"/>
                </a:lnTo>
                <a:lnTo>
                  <a:pt x="34166" y="14612"/>
                </a:lnTo>
                <a:close/>
              </a:path>
              <a:path w="55879" h="98425">
                <a:moveTo>
                  <a:pt x="34166" y="0"/>
                </a:moveTo>
                <a:lnTo>
                  <a:pt x="0" y="9903"/>
                </a:lnTo>
                <a:lnTo>
                  <a:pt x="0" y="21095"/>
                </a:lnTo>
                <a:lnTo>
                  <a:pt x="22078" y="14612"/>
                </a:lnTo>
                <a:lnTo>
                  <a:pt x="34166" y="14612"/>
                </a:lnTo>
                <a:lnTo>
                  <a:pt x="3416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bk object 235"/>
          <p:cNvSpPr/>
          <p:nvPr/>
        </p:nvSpPr>
        <p:spPr>
          <a:xfrm>
            <a:off x="9075031" y="5437933"/>
            <a:ext cx="33020" cy="118110"/>
          </a:xfrm>
          <a:custGeom>
            <a:avLst/>
            <a:gdLst/>
            <a:ahLst/>
            <a:cxnLst/>
            <a:rect l="l" t="t" r="r" b="b"/>
            <a:pathLst>
              <a:path w="33020" h="118110">
                <a:moveTo>
                  <a:pt x="10674" y="0"/>
                </a:moveTo>
                <a:lnTo>
                  <a:pt x="125" y="0"/>
                </a:lnTo>
                <a:lnTo>
                  <a:pt x="9703" y="13029"/>
                </a:lnTo>
                <a:lnTo>
                  <a:pt x="16546" y="27133"/>
                </a:lnTo>
                <a:lnTo>
                  <a:pt x="20651" y="42306"/>
                </a:lnTo>
                <a:lnTo>
                  <a:pt x="22020" y="58543"/>
                </a:lnTo>
                <a:lnTo>
                  <a:pt x="20644" y="75098"/>
                </a:lnTo>
                <a:lnTo>
                  <a:pt x="16516" y="90486"/>
                </a:lnTo>
                <a:lnTo>
                  <a:pt x="9635" y="104731"/>
                </a:lnTo>
                <a:lnTo>
                  <a:pt x="0" y="117859"/>
                </a:lnTo>
                <a:lnTo>
                  <a:pt x="10674" y="117859"/>
                </a:lnTo>
                <a:lnTo>
                  <a:pt x="20303" y="105000"/>
                </a:lnTo>
                <a:lnTo>
                  <a:pt x="27179" y="90822"/>
                </a:lnTo>
                <a:lnTo>
                  <a:pt x="31302" y="75333"/>
                </a:lnTo>
                <a:lnTo>
                  <a:pt x="32677" y="58543"/>
                </a:lnTo>
                <a:lnTo>
                  <a:pt x="31302" y="41947"/>
                </a:lnTo>
                <a:lnTo>
                  <a:pt x="27179" y="26648"/>
                </a:lnTo>
                <a:lnTo>
                  <a:pt x="20303" y="12661"/>
                </a:lnTo>
                <a:lnTo>
                  <a:pt x="1067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bk object 236"/>
          <p:cNvSpPr/>
          <p:nvPr/>
        </p:nvSpPr>
        <p:spPr>
          <a:xfrm>
            <a:off x="9156150" y="5427914"/>
            <a:ext cx="123189" cy="123825"/>
          </a:xfrm>
          <a:custGeom>
            <a:avLst/>
            <a:gdLst/>
            <a:ahLst/>
            <a:cxnLst/>
            <a:rect l="l" t="t" r="r" b="b"/>
            <a:pathLst>
              <a:path w="123190" h="123825">
                <a:moveTo>
                  <a:pt x="65109" y="71982"/>
                </a:moveTo>
                <a:lnTo>
                  <a:pt x="55439" y="71982"/>
                </a:lnTo>
                <a:lnTo>
                  <a:pt x="55160" y="80986"/>
                </a:lnTo>
                <a:lnTo>
                  <a:pt x="54323" y="88551"/>
                </a:lnTo>
                <a:lnTo>
                  <a:pt x="31882" y="115070"/>
                </a:lnTo>
                <a:lnTo>
                  <a:pt x="33933" y="116960"/>
                </a:lnTo>
                <a:lnTo>
                  <a:pt x="36252" y="119750"/>
                </a:lnTo>
                <a:lnTo>
                  <a:pt x="38822" y="123322"/>
                </a:lnTo>
                <a:lnTo>
                  <a:pt x="46242" y="118575"/>
                </a:lnTo>
                <a:lnTo>
                  <a:pt x="64792" y="82564"/>
                </a:lnTo>
                <a:lnTo>
                  <a:pt x="65109" y="71982"/>
                </a:lnTo>
                <a:close/>
              </a:path>
              <a:path w="123190" h="123825">
                <a:moveTo>
                  <a:pt x="101937" y="71982"/>
                </a:moveTo>
                <a:lnTo>
                  <a:pt x="92393" y="71982"/>
                </a:lnTo>
                <a:lnTo>
                  <a:pt x="92393" y="122692"/>
                </a:lnTo>
                <a:lnTo>
                  <a:pt x="101937" y="122692"/>
                </a:lnTo>
                <a:lnTo>
                  <a:pt x="101937" y="71982"/>
                </a:lnTo>
                <a:close/>
              </a:path>
              <a:path w="123190" h="123825">
                <a:moveTo>
                  <a:pt x="363" y="110477"/>
                </a:moveTo>
                <a:lnTo>
                  <a:pt x="1112" y="113778"/>
                </a:lnTo>
                <a:lnTo>
                  <a:pt x="1652" y="117076"/>
                </a:lnTo>
                <a:lnTo>
                  <a:pt x="1979" y="120647"/>
                </a:lnTo>
                <a:lnTo>
                  <a:pt x="10864" y="120647"/>
                </a:lnTo>
                <a:lnTo>
                  <a:pt x="22114" y="119750"/>
                </a:lnTo>
                <a:lnTo>
                  <a:pt x="25916" y="115308"/>
                </a:lnTo>
                <a:lnTo>
                  <a:pt x="25916" y="110984"/>
                </a:lnTo>
                <a:lnTo>
                  <a:pt x="7933" y="110984"/>
                </a:lnTo>
                <a:lnTo>
                  <a:pt x="4582" y="110718"/>
                </a:lnTo>
                <a:lnTo>
                  <a:pt x="363" y="110477"/>
                </a:lnTo>
                <a:close/>
              </a:path>
              <a:path w="123190" h="123825">
                <a:moveTo>
                  <a:pt x="25916" y="70092"/>
                </a:moveTo>
                <a:lnTo>
                  <a:pt x="16372" y="70092"/>
                </a:lnTo>
                <a:lnTo>
                  <a:pt x="16372" y="108946"/>
                </a:lnTo>
                <a:lnTo>
                  <a:pt x="14392" y="110984"/>
                </a:lnTo>
                <a:lnTo>
                  <a:pt x="25916" y="110984"/>
                </a:lnTo>
                <a:lnTo>
                  <a:pt x="25916" y="70092"/>
                </a:lnTo>
                <a:close/>
              </a:path>
              <a:path w="123190" h="123825">
                <a:moveTo>
                  <a:pt x="25916" y="33783"/>
                </a:moveTo>
                <a:lnTo>
                  <a:pt x="16372" y="33783"/>
                </a:lnTo>
                <a:lnTo>
                  <a:pt x="16372" y="60069"/>
                </a:lnTo>
                <a:lnTo>
                  <a:pt x="11109" y="61600"/>
                </a:lnTo>
                <a:lnTo>
                  <a:pt x="5662" y="63248"/>
                </a:lnTo>
                <a:lnTo>
                  <a:pt x="0" y="64749"/>
                </a:lnTo>
                <a:lnTo>
                  <a:pt x="1850" y="75312"/>
                </a:lnTo>
                <a:lnTo>
                  <a:pt x="6692" y="73663"/>
                </a:lnTo>
                <a:lnTo>
                  <a:pt x="11381" y="71947"/>
                </a:lnTo>
                <a:lnTo>
                  <a:pt x="16372" y="70092"/>
                </a:lnTo>
                <a:lnTo>
                  <a:pt x="25916" y="70092"/>
                </a:lnTo>
                <a:lnTo>
                  <a:pt x="25916" y="66788"/>
                </a:lnTo>
                <a:lnTo>
                  <a:pt x="30801" y="65142"/>
                </a:lnTo>
                <a:lnTo>
                  <a:pt x="35679" y="63605"/>
                </a:lnTo>
                <a:lnTo>
                  <a:pt x="40553" y="61955"/>
                </a:lnTo>
                <a:lnTo>
                  <a:pt x="40225" y="59166"/>
                </a:lnTo>
                <a:lnTo>
                  <a:pt x="40057" y="57006"/>
                </a:lnTo>
                <a:lnTo>
                  <a:pt x="25916" y="57006"/>
                </a:lnTo>
                <a:lnTo>
                  <a:pt x="25916" y="33783"/>
                </a:lnTo>
                <a:close/>
              </a:path>
              <a:path w="123190" h="123825">
                <a:moveTo>
                  <a:pt x="60772" y="26162"/>
                </a:moveTo>
                <a:lnTo>
                  <a:pt x="50784" y="26162"/>
                </a:lnTo>
                <a:lnTo>
                  <a:pt x="55244" y="34152"/>
                </a:lnTo>
                <a:lnTo>
                  <a:pt x="60130" y="41363"/>
                </a:lnTo>
                <a:lnTo>
                  <a:pt x="65442" y="47770"/>
                </a:lnTo>
                <a:lnTo>
                  <a:pt x="71182" y="53348"/>
                </a:lnTo>
                <a:lnTo>
                  <a:pt x="63705" y="57214"/>
                </a:lnTo>
                <a:lnTo>
                  <a:pt x="55465" y="60676"/>
                </a:lnTo>
                <a:lnTo>
                  <a:pt x="46466" y="63745"/>
                </a:lnTo>
                <a:lnTo>
                  <a:pt x="36709" y="66431"/>
                </a:lnTo>
                <a:lnTo>
                  <a:pt x="38865" y="69458"/>
                </a:lnTo>
                <a:lnTo>
                  <a:pt x="40600" y="72522"/>
                </a:lnTo>
                <a:lnTo>
                  <a:pt x="41925" y="75312"/>
                </a:lnTo>
                <a:lnTo>
                  <a:pt x="52754" y="71947"/>
                </a:lnTo>
                <a:lnTo>
                  <a:pt x="62616" y="68156"/>
                </a:lnTo>
                <a:lnTo>
                  <a:pt x="71510" y="63936"/>
                </a:lnTo>
                <a:lnTo>
                  <a:pt x="79433" y="59288"/>
                </a:lnTo>
                <a:lnTo>
                  <a:pt x="102385" y="59288"/>
                </a:lnTo>
                <a:lnTo>
                  <a:pt x="95459" y="56713"/>
                </a:lnTo>
                <a:lnTo>
                  <a:pt x="87929" y="53078"/>
                </a:lnTo>
                <a:lnTo>
                  <a:pt x="93548" y="47732"/>
                </a:lnTo>
                <a:lnTo>
                  <a:pt x="79678" y="47732"/>
                </a:lnTo>
                <a:lnTo>
                  <a:pt x="74423" y="43388"/>
                </a:lnTo>
                <a:lnTo>
                  <a:pt x="69521" y="38332"/>
                </a:lnTo>
                <a:lnTo>
                  <a:pt x="64971" y="32583"/>
                </a:lnTo>
                <a:lnTo>
                  <a:pt x="60772" y="26162"/>
                </a:lnTo>
                <a:close/>
              </a:path>
              <a:path w="123190" h="123825">
                <a:moveTo>
                  <a:pt x="102385" y="59288"/>
                </a:moveTo>
                <a:lnTo>
                  <a:pt x="79433" y="59288"/>
                </a:lnTo>
                <a:lnTo>
                  <a:pt x="87418" y="63655"/>
                </a:lnTo>
                <a:lnTo>
                  <a:pt x="96376" y="67580"/>
                </a:lnTo>
                <a:lnTo>
                  <a:pt x="106304" y="71073"/>
                </a:lnTo>
                <a:lnTo>
                  <a:pt x="117198" y="74142"/>
                </a:lnTo>
                <a:lnTo>
                  <a:pt x="118357" y="71619"/>
                </a:lnTo>
                <a:lnTo>
                  <a:pt x="120347" y="68436"/>
                </a:lnTo>
                <a:lnTo>
                  <a:pt x="123151" y="64512"/>
                </a:lnTo>
                <a:lnTo>
                  <a:pt x="113071" y="62429"/>
                </a:lnTo>
                <a:lnTo>
                  <a:pt x="103840" y="59829"/>
                </a:lnTo>
                <a:lnTo>
                  <a:pt x="102385" y="59288"/>
                </a:lnTo>
                <a:close/>
              </a:path>
              <a:path w="123190" h="123825">
                <a:moveTo>
                  <a:pt x="39815" y="52448"/>
                </a:moveTo>
                <a:lnTo>
                  <a:pt x="35394" y="53978"/>
                </a:lnTo>
                <a:lnTo>
                  <a:pt x="25916" y="57006"/>
                </a:lnTo>
                <a:lnTo>
                  <a:pt x="40057" y="57006"/>
                </a:lnTo>
                <a:lnTo>
                  <a:pt x="39955" y="55479"/>
                </a:lnTo>
                <a:lnTo>
                  <a:pt x="39815" y="52448"/>
                </a:lnTo>
                <a:close/>
              </a:path>
              <a:path w="123190" h="123825">
                <a:moveTo>
                  <a:pt x="109206" y="26162"/>
                </a:moveTo>
                <a:lnTo>
                  <a:pt x="98607" y="26162"/>
                </a:lnTo>
                <a:lnTo>
                  <a:pt x="94418" y="32376"/>
                </a:lnTo>
                <a:lnTo>
                  <a:pt x="89868" y="38050"/>
                </a:lnTo>
                <a:lnTo>
                  <a:pt x="84955" y="43173"/>
                </a:lnTo>
                <a:lnTo>
                  <a:pt x="79678" y="47732"/>
                </a:lnTo>
                <a:lnTo>
                  <a:pt x="93548" y="47732"/>
                </a:lnTo>
                <a:lnTo>
                  <a:pt x="94137" y="47172"/>
                </a:lnTo>
                <a:lnTo>
                  <a:pt x="99753" y="40712"/>
                </a:lnTo>
                <a:lnTo>
                  <a:pt x="104775" y="33706"/>
                </a:lnTo>
                <a:lnTo>
                  <a:pt x="109206" y="26162"/>
                </a:lnTo>
                <a:close/>
              </a:path>
              <a:path w="123190" h="123825">
                <a:moveTo>
                  <a:pt x="40308" y="24749"/>
                </a:moveTo>
                <a:lnTo>
                  <a:pt x="492" y="24749"/>
                </a:lnTo>
                <a:lnTo>
                  <a:pt x="492" y="33783"/>
                </a:lnTo>
                <a:lnTo>
                  <a:pt x="40308" y="33783"/>
                </a:lnTo>
                <a:lnTo>
                  <a:pt x="40308" y="24749"/>
                </a:lnTo>
                <a:close/>
              </a:path>
              <a:path w="123190" h="123825">
                <a:moveTo>
                  <a:pt x="120679" y="17402"/>
                </a:moveTo>
                <a:lnTo>
                  <a:pt x="42663" y="17402"/>
                </a:lnTo>
                <a:lnTo>
                  <a:pt x="42663" y="26162"/>
                </a:lnTo>
                <a:lnTo>
                  <a:pt x="120679" y="26162"/>
                </a:lnTo>
                <a:lnTo>
                  <a:pt x="120679" y="17402"/>
                </a:lnTo>
                <a:close/>
              </a:path>
              <a:path w="123190" h="123825">
                <a:moveTo>
                  <a:pt x="25916" y="990"/>
                </a:moveTo>
                <a:lnTo>
                  <a:pt x="16372" y="990"/>
                </a:lnTo>
                <a:lnTo>
                  <a:pt x="16372" y="24749"/>
                </a:lnTo>
                <a:lnTo>
                  <a:pt x="25916" y="24749"/>
                </a:lnTo>
                <a:lnTo>
                  <a:pt x="25916" y="990"/>
                </a:lnTo>
                <a:close/>
              </a:path>
              <a:path w="123190" h="123825">
                <a:moveTo>
                  <a:pt x="77885" y="0"/>
                </a:moveTo>
                <a:lnTo>
                  <a:pt x="70196" y="5339"/>
                </a:lnTo>
                <a:lnTo>
                  <a:pt x="73489" y="9507"/>
                </a:lnTo>
                <a:lnTo>
                  <a:pt x="76446" y="13590"/>
                </a:lnTo>
                <a:lnTo>
                  <a:pt x="79009" y="17402"/>
                </a:lnTo>
                <a:lnTo>
                  <a:pt x="84340" y="17402"/>
                </a:lnTo>
                <a:lnTo>
                  <a:pt x="88797" y="14461"/>
                </a:lnTo>
                <a:lnTo>
                  <a:pt x="86558" y="10915"/>
                </a:lnTo>
                <a:lnTo>
                  <a:pt x="82925" y="6088"/>
                </a:lnTo>
                <a:lnTo>
                  <a:pt x="7788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7" name="bk object 237"/>
          <p:cNvSpPr/>
          <p:nvPr/>
        </p:nvSpPr>
        <p:spPr>
          <a:xfrm>
            <a:off x="9380631" y="5544490"/>
            <a:ext cx="10795" cy="3810"/>
          </a:xfrm>
          <a:custGeom>
            <a:avLst/>
            <a:gdLst/>
            <a:ahLst/>
            <a:cxnLst/>
            <a:rect l="l" t="t" r="r" b="b"/>
            <a:pathLst>
              <a:path w="10795" h="3810">
                <a:moveTo>
                  <a:pt x="0" y="3810"/>
                </a:moveTo>
                <a:lnTo>
                  <a:pt x="10415" y="3810"/>
                </a:lnTo>
                <a:lnTo>
                  <a:pt x="10415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bk object 238"/>
          <p:cNvSpPr/>
          <p:nvPr/>
        </p:nvSpPr>
        <p:spPr>
          <a:xfrm>
            <a:off x="9287366" y="5539409"/>
            <a:ext cx="104139" cy="0"/>
          </a:xfrm>
          <a:custGeom>
            <a:avLst/>
            <a:gdLst/>
            <a:ahLst/>
            <a:cxnLst/>
            <a:rect l="l" t="t" r="r" b="b"/>
            <a:pathLst>
              <a:path w="104140">
                <a:moveTo>
                  <a:pt x="0" y="0"/>
                </a:moveTo>
                <a:lnTo>
                  <a:pt x="103680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" name="bk object 239"/>
          <p:cNvSpPr/>
          <p:nvPr/>
        </p:nvSpPr>
        <p:spPr>
          <a:xfrm>
            <a:off x="9287366" y="5500040"/>
            <a:ext cx="10795" cy="34290"/>
          </a:xfrm>
          <a:custGeom>
            <a:avLst/>
            <a:gdLst/>
            <a:ahLst/>
            <a:cxnLst/>
            <a:rect l="l" t="t" r="r" b="b"/>
            <a:pathLst>
              <a:path w="10795" h="34289">
                <a:moveTo>
                  <a:pt x="0" y="34289"/>
                </a:moveTo>
                <a:lnTo>
                  <a:pt x="10533" y="34289"/>
                </a:lnTo>
                <a:lnTo>
                  <a:pt x="10533" y="0"/>
                </a:lnTo>
                <a:lnTo>
                  <a:pt x="0" y="0"/>
                </a:lnTo>
                <a:lnTo>
                  <a:pt x="0" y="3428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bk object 240"/>
          <p:cNvSpPr/>
          <p:nvPr/>
        </p:nvSpPr>
        <p:spPr>
          <a:xfrm>
            <a:off x="9380631" y="5499533"/>
            <a:ext cx="10795" cy="35560"/>
          </a:xfrm>
          <a:custGeom>
            <a:avLst/>
            <a:gdLst/>
            <a:ahLst/>
            <a:cxnLst/>
            <a:rect l="l" t="t" r="r" b="b"/>
            <a:pathLst>
              <a:path w="10795" h="35560">
                <a:moveTo>
                  <a:pt x="10415" y="0"/>
                </a:moveTo>
                <a:lnTo>
                  <a:pt x="0" y="0"/>
                </a:lnTo>
                <a:lnTo>
                  <a:pt x="0" y="35316"/>
                </a:lnTo>
                <a:lnTo>
                  <a:pt x="10415" y="35316"/>
                </a:lnTo>
                <a:lnTo>
                  <a:pt x="104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bk object 241"/>
          <p:cNvSpPr/>
          <p:nvPr/>
        </p:nvSpPr>
        <p:spPr>
          <a:xfrm>
            <a:off x="9290718" y="5481625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732" y="0"/>
                </a:lnTo>
              </a:path>
            </a:pathLst>
          </a:custGeom>
          <a:ln w="888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" name="bk object 242"/>
          <p:cNvSpPr/>
          <p:nvPr/>
        </p:nvSpPr>
        <p:spPr>
          <a:xfrm>
            <a:off x="9290718" y="5441620"/>
            <a:ext cx="10795" cy="35560"/>
          </a:xfrm>
          <a:custGeom>
            <a:avLst/>
            <a:gdLst/>
            <a:ahLst/>
            <a:cxnLst/>
            <a:rect l="l" t="t" r="r" b="b"/>
            <a:pathLst>
              <a:path w="10795" h="35560">
                <a:moveTo>
                  <a:pt x="0" y="35560"/>
                </a:moveTo>
                <a:lnTo>
                  <a:pt x="10533" y="35560"/>
                </a:lnTo>
                <a:lnTo>
                  <a:pt x="10533" y="0"/>
                </a:lnTo>
                <a:lnTo>
                  <a:pt x="0" y="0"/>
                </a:lnTo>
                <a:lnTo>
                  <a:pt x="0" y="3556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bk object 243"/>
          <p:cNvSpPr/>
          <p:nvPr/>
        </p:nvSpPr>
        <p:spPr>
          <a:xfrm>
            <a:off x="9338896" y="5430311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104537"/>
                </a:moveTo>
                <a:lnTo>
                  <a:pt x="0" y="0"/>
                </a:lnTo>
                <a:lnTo>
                  <a:pt x="0" y="10453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bk object 244"/>
          <p:cNvSpPr/>
          <p:nvPr/>
        </p:nvSpPr>
        <p:spPr>
          <a:xfrm>
            <a:off x="9382181" y="5441745"/>
            <a:ext cx="0" cy="49530"/>
          </a:xfrm>
          <a:custGeom>
            <a:avLst/>
            <a:gdLst/>
            <a:ahLst/>
            <a:cxnLst/>
            <a:rect l="l" t="t" r="r" b="b"/>
            <a:pathLst>
              <a:path h="49529">
                <a:moveTo>
                  <a:pt x="0" y="49404"/>
                </a:moveTo>
                <a:lnTo>
                  <a:pt x="0" y="0"/>
                </a:lnTo>
                <a:lnTo>
                  <a:pt x="0" y="4940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bk object 245"/>
          <p:cNvSpPr/>
          <p:nvPr/>
        </p:nvSpPr>
        <p:spPr>
          <a:xfrm>
            <a:off x="9399498" y="5433102"/>
            <a:ext cx="123189" cy="118745"/>
          </a:xfrm>
          <a:custGeom>
            <a:avLst/>
            <a:gdLst/>
            <a:ahLst/>
            <a:cxnLst/>
            <a:rect l="l" t="t" r="r" b="b"/>
            <a:pathLst>
              <a:path w="123190" h="118745">
                <a:moveTo>
                  <a:pt x="42415" y="74682"/>
                </a:moveTo>
                <a:lnTo>
                  <a:pt x="31377" y="74682"/>
                </a:lnTo>
                <a:lnTo>
                  <a:pt x="28354" y="79124"/>
                </a:lnTo>
                <a:lnTo>
                  <a:pt x="25132" y="83563"/>
                </a:lnTo>
                <a:lnTo>
                  <a:pt x="21694" y="87886"/>
                </a:lnTo>
                <a:lnTo>
                  <a:pt x="52697" y="98176"/>
                </a:lnTo>
                <a:lnTo>
                  <a:pt x="42644" y="101694"/>
                </a:lnTo>
                <a:lnTo>
                  <a:pt x="31151" y="104621"/>
                </a:lnTo>
                <a:lnTo>
                  <a:pt x="18218" y="106929"/>
                </a:lnTo>
                <a:lnTo>
                  <a:pt x="3845" y="108590"/>
                </a:lnTo>
                <a:lnTo>
                  <a:pt x="5636" y="112025"/>
                </a:lnTo>
                <a:lnTo>
                  <a:pt x="7185" y="115070"/>
                </a:lnTo>
                <a:lnTo>
                  <a:pt x="8684" y="118134"/>
                </a:lnTo>
                <a:lnTo>
                  <a:pt x="25394" y="115504"/>
                </a:lnTo>
                <a:lnTo>
                  <a:pt x="40429" y="112025"/>
                </a:lnTo>
                <a:lnTo>
                  <a:pt x="53801" y="107687"/>
                </a:lnTo>
                <a:lnTo>
                  <a:pt x="65473" y="102499"/>
                </a:lnTo>
                <a:lnTo>
                  <a:pt x="97788" y="102499"/>
                </a:lnTo>
                <a:lnTo>
                  <a:pt x="76026" y="95900"/>
                </a:lnTo>
                <a:lnTo>
                  <a:pt x="80281" y="92328"/>
                </a:lnTo>
                <a:lnTo>
                  <a:pt x="64184" y="92328"/>
                </a:lnTo>
                <a:lnTo>
                  <a:pt x="35831" y="83952"/>
                </a:lnTo>
                <a:lnTo>
                  <a:pt x="40227" y="77861"/>
                </a:lnTo>
                <a:lnTo>
                  <a:pt x="42415" y="74682"/>
                </a:lnTo>
                <a:close/>
              </a:path>
              <a:path w="123190" h="118745">
                <a:moveTo>
                  <a:pt x="97788" y="102499"/>
                </a:moveTo>
                <a:lnTo>
                  <a:pt x="65473" y="102499"/>
                </a:lnTo>
                <a:lnTo>
                  <a:pt x="81010" y="107692"/>
                </a:lnTo>
                <a:lnTo>
                  <a:pt x="109264" y="117349"/>
                </a:lnTo>
                <a:lnTo>
                  <a:pt x="114714" y="107687"/>
                </a:lnTo>
                <a:lnTo>
                  <a:pt x="97788" y="102499"/>
                </a:lnTo>
                <a:close/>
              </a:path>
              <a:path w="123190" h="118745">
                <a:moveTo>
                  <a:pt x="94493" y="74682"/>
                </a:moveTo>
                <a:lnTo>
                  <a:pt x="82833" y="74682"/>
                </a:lnTo>
                <a:lnTo>
                  <a:pt x="79208" y="79649"/>
                </a:lnTo>
                <a:lnTo>
                  <a:pt x="74892" y="84268"/>
                </a:lnTo>
                <a:lnTo>
                  <a:pt x="69885" y="88506"/>
                </a:lnTo>
                <a:lnTo>
                  <a:pt x="64184" y="92328"/>
                </a:lnTo>
                <a:lnTo>
                  <a:pt x="80281" y="92328"/>
                </a:lnTo>
                <a:lnTo>
                  <a:pt x="81431" y="91364"/>
                </a:lnTo>
                <a:lnTo>
                  <a:pt x="86313" y="86337"/>
                </a:lnTo>
                <a:lnTo>
                  <a:pt x="90668" y="80787"/>
                </a:lnTo>
                <a:lnTo>
                  <a:pt x="94493" y="74682"/>
                </a:lnTo>
                <a:close/>
              </a:path>
              <a:path w="123190" h="118745">
                <a:moveTo>
                  <a:pt x="123153" y="66315"/>
                </a:moveTo>
                <a:lnTo>
                  <a:pt x="0" y="66315"/>
                </a:lnTo>
                <a:lnTo>
                  <a:pt x="0" y="74682"/>
                </a:lnTo>
                <a:lnTo>
                  <a:pt x="123153" y="74682"/>
                </a:lnTo>
                <a:lnTo>
                  <a:pt x="123153" y="66315"/>
                </a:lnTo>
                <a:close/>
              </a:path>
              <a:path w="123190" h="118745">
                <a:moveTo>
                  <a:pt x="44151" y="54367"/>
                </a:moveTo>
                <a:lnTo>
                  <a:pt x="41911" y="58417"/>
                </a:lnTo>
                <a:lnTo>
                  <a:pt x="39546" y="62351"/>
                </a:lnTo>
                <a:lnTo>
                  <a:pt x="37015" y="66315"/>
                </a:lnTo>
                <a:lnTo>
                  <a:pt x="48301" y="66315"/>
                </a:lnTo>
                <a:lnTo>
                  <a:pt x="51876" y="60968"/>
                </a:lnTo>
                <a:lnTo>
                  <a:pt x="53705" y="58301"/>
                </a:lnTo>
                <a:lnTo>
                  <a:pt x="44151" y="54367"/>
                </a:lnTo>
                <a:close/>
              </a:path>
              <a:path w="123190" h="118745">
                <a:moveTo>
                  <a:pt x="112861" y="21841"/>
                </a:moveTo>
                <a:lnTo>
                  <a:pt x="10289" y="21841"/>
                </a:lnTo>
                <a:lnTo>
                  <a:pt x="10289" y="58809"/>
                </a:lnTo>
                <a:lnTo>
                  <a:pt x="19469" y="58809"/>
                </a:lnTo>
                <a:lnTo>
                  <a:pt x="19469" y="54100"/>
                </a:lnTo>
                <a:lnTo>
                  <a:pt x="112861" y="54100"/>
                </a:lnTo>
                <a:lnTo>
                  <a:pt x="112861" y="46241"/>
                </a:lnTo>
                <a:lnTo>
                  <a:pt x="19469" y="46241"/>
                </a:lnTo>
                <a:lnTo>
                  <a:pt x="19469" y="29855"/>
                </a:lnTo>
                <a:lnTo>
                  <a:pt x="112861" y="29855"/>
                </a:lnTo>
                <a:lnTo>
                  <a:pt x="112861" y="21841"/>
                </a:lnTo>
                <a:close/>
              </a:path>
              <a:path w="123190" h="118745">
                <a:moveTo>
                  <a:pt x="112861" y="54100"/>
                </a:moveTo>
                <a:lnTo>
                  <a:pt x="103670" y="54100"/>
                </a:lnTo>
                <a:lnTo>
                  <a:pt x="103670" y="58809"/>
                </a:lnTo>
                <a:lnTo>
                  <a:pt x="112861" y="58809"/>
                </a:lnTo>
                <a:lnTo>
                  <a:pt x="112861" y="54100"/>
                </a:lnTo>
                <a:close/>
              </a:path>
              <a:path w="123190" h="118745">
                <a:moveTo>
                  <a:pt x="50587" y="29855"/>
                </a:moveTo>
                <a:lnTo>
                  <a:pt x="41422" y="29855"/>
                </a:lnTo>
                <a:lnTo>
                  <a:pt x="41422" y="46241"/>
                </a:lnTo>
                <a:lnTo>
                  <a:pt x="50587" y="46241"/>
                </a:lnTo>
                <a:lnTo>
                  <a:pt x="50587" y="29855"/>
                </a:lnTo>
                <a:close/>
              </a:path>
              <a:path w="123190" h="118745">
                <a:moveTo>
                  <a:pt x="81730" y="29855"/>
                </a:moveTo>
                <a:lnTo>
                  <a:pt x="72551" y="29855"/>
                </a:lnTo>
                <a:lnTo>
                  <a:pt x="72551" y="46241"/>
                </a:lnTo>
                <a:lnTo>
                  <a:pt x="81730" y="46241"/>
                </a:lnTo>
                <a:lnTo>
                  <a:pt x="81730" y="29855"/>
                </a:lnTo>
                <a:close/>
              </a:path>
              <a:path w="123190" h="118745">
                <a:moveTo>
                  <a:pt x="112861" y="29855"/>
                </a:moveTo>
                <a:lnTo>
                  <a:pt x="103670" y="29855"/>
                </a:lnTo>
                <a:lnTo>
                  <a:pt x="103670" y="46241"/>
                </a:lnTo>
                <a:lnTo>
                  <a:pt x="112861" y="46241"/>
                </a:lnTo>
                <a:lnTo>
                  <a:pt x="112861" y="29855"/>
                </a:lnTo>
                <a:close/>
              </a:path>
              <a:path w="123190" h="118745">
                <a:moveTo>
                  <a:pt x="50587" y="8402"/>
                </a:moveTo>
                <a:lnTo>
                  <a:pt x="41422" y="8402"/>
                </a:lnTo>
                <a:lnTo>
                  <a:pt x="41422" y="21841"/>
                </a:lnTo>
                <a:lnTo>
                  <a:pt x="50587" y="21841"/>
                </a:lnTo>
                <a:lnTo>
                  <a:pt x="50587" y="8402"/>
                </a:lnTo>
                <a:close/>
              </a:path>
              <a:path w="123190" h="118745">
                <a:moveTo>
                  <a:pt x="81730" y="8402"/>
                </a:moveTo>
                <a:lnTo>
                  <a:pt x="72551" y="8402"/>
                </a:lnTo>
                <a:lnTo>
                  <a:pt x="72551" y="21841"/>
                </a:lnTo>
                <a:lnTo>
                  <a:pt x="81730" y="21841"/>
                </a:lnTo>
                <a:lnTo>
                  <a:pt x="81730" y="8402"/>
                </a:lnTo>
                <a:close/>
              </a:path>
              <a:path w="123190" h="118745">
                <a:moveTo>
                  <a:pt x="118930" y="0"/>
                </a:moveTo>
                <a:lnTo>
                  <a:pt x="4338" y="0"/>
                </a:lnTo>
                <a:lnTo>
                  <a:pt x="4338" y="8402"/>
                </a:lnTo>
                <a:lnTo>
                  <a:pt x="118930" y="8402"/>
                </a:lnTo>
                <a:lnTo>
                  <a:pt x="11893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6" name="bk object 246"/>
          <p:cNvSpPr/>
          <p:nvPr/>
        </p:nvSpPr>
        <p:spPr>
          <a:xfrm>
            <a:off x="9521172" y="5432472"/>
            <a:ext cx="125095" cy="118745"/>
          </a:xfrm>
          <a:custGeom>
            <a:avLst/>
            <a:gdLst/>
            <a:ahLst/>
            <a:cxnLst/>
            <a:rect l="l" t="t" r="r" b="b"/>
            <a:pathLst>
              <a:path w="125095" h="118745">
                <a:moveTo>
                  <a:pt x="66729" y="67812"/>
                </a:moveTo>
                <a:lnTo>
                  <a:pt x="57045" y="67812"/>
                </a:lnTo>
                <a:lnTo>
                  <a:pt x="57045" y="118612"/>
                </a:lnTo>
                <a:lnTo>
                  <a:pt x="66729" y="118612"/>
                </a:lnTo>
                <a:lnTo>
                  <a:pt x="66729" y="67812"/>
                </a:lnTo>
                <a:close/>
              </a:path>
              <a:path w="125095" h="118745">
                <a:moveTo>
                  <a:pt x="74404" y="64634"/>
                </a:moveTo>
                <a:lnTo>
                  <a:pt x="49171" y="64634"/>
                </a:lnTo>
                <a:lnTo>
                  <a:pt x="39543" y="74976"/>
                </a:lnTo>
                <a:lnTo>
                  <a:pt x="28136" y="84277"/>
                </a:lnTo>
                <a:lnTo>
                  <a:pt x="14955" y="92555"/>
                </a:lnTo>
                <a:lnTo>
                  <a:pt x="0" y="99828"/>
                </a:lnTo>
                <a:lnTo>
                  <a:pt x="2804" y="103129"/>
                </a:lnTo>
                <a:lnTo>
                  <a:pt x="5158" y="106311"/>
                </a:lnTo>
                <a:lnTo>
                  <a:pt x="7059" y="109098"/>
                </a:lnTo>
                <a:lnTo>
                  <a:pt x="22114" y="100516"/>
                </a:lnTo>
                <a:lnTo>
                  <a:pt x="35462" y="90785"/>
                </a:lnTo>
                <a:lnTo>
                  <a:pt x="47105" y="79889"/>
                </a:lnTo>
                <a:lnTo>
                  <a:pt x="57045" y="67812"/>
                </a:lnTo>
                <a:lnTo>
                  <a:pt x="66729" y="67812"/>
                </a:lnTo>
                <a:lnTo>
                  <a:pt x="66729" y="67575"/>
                </a:lnTo>
                <a:lnTo>
                  <a:pt x="77059" y="67575"/>
                </a:lnTo>
                <a:lnTo>
                  <a:pt x="74404" y="64634"/>
                </a:lnTo>
                <a:close/>
              </a:path>
              <a:path w="125095" h="118745">
                <a:moveTo>
                  <a:pt x="77059" y="67575"/>
                </a:moveTo>
                <a:lnTo>
                  <a:pt x="66729" y="67575"/>
                </a:lnTo>
                <a:lnTo>
                  <a:pt x="76655" y="80309"/>
                </a:lnTo>
                <a:lnTo>
                  <a:pt x="88397" y="91120"/>
                </a:lnTo>
                <a:lnTo>
                  <a:pt x="101951" y="100029"/>
                </a:lnTo>
                <a:lnTo>
                  <a:pt x="117316" y="107057"/>
                </a:lnTo>
                <a:lnTo>
                  <a:pt x="119307" y="103758"/>
                </a:lnTo>
                <a:lnTo>
                  <a:pt x="121748" y="100338"/>
                </a:lnTo>
                <a:lnTo>
                  <a:pt x="124639" y="96530"/>
                </a:lnTo>
                <a:lnTo>
                  <a:pt x="109198" y="91307"/>
                </a:lnTo>
                <a:lnTo>
                  <a:pt x="95680" y="84247"/>
                </a:lnTo>
                <a:lnTo>
                  <a:pt x="84083" y="75354"/>
                </a:lnTo>
                <a:lnTo>
                  <a:pt x="77059" y="67575"/>
                </a:lnTo>
                <a:close/>
              </a:path>
              <a:path w="125095" h="118745">
                <a:moveTo>
                  <a:pt x="122025" y="55238"/>
                </a:moveTo>
                <a:lnTo>
                  <a:pt x="1609" y="55238"/>
                </a:lnTo>
                <a:lnTo>
                  <a:pt x="1609" y="64634"/>
                </a:lnTo>
                <a:lnTo>
                  <a:pt x="122025" y="64634"/>
                </a:lnTo>
                <a:lnTo>
                  <a:pt x="122025" y="55238"/>
                </a:lnTo>
                <a:close/>
              </a:path>
              <a:path w="125095" h="118745">
                <a:moveTo>
                  <a:pt x="66729" y="44319"/>
                </a:moveTo>
                <a:lnTo>
                  <a:pt x="57045" y="44319"/>
                </a:lnTo>
                <a:lnTo>
                  <a:pt x="57045" y="55238"/>
                </a:lnTo>
                <a:lnTo>
                  <a:pt x="66729" y="55238"/>
                </a:lnTo>
                <a:lnTo>
                  <a:pt x="66729" y="44319"/>
                </a:lnTo>
                <a:close/>
              </a:path>
              <a:path w="125095" h="118745">
                <a:moveTo>
                  <a:pt x="105173" y="12570"/>
                </a:moveTo>
                <a:lnTo>
                  <a:pt x="98890" y="20575"/>
                </a:lnTo>
                <a:lnTo>
                  <a:pt x="92825" y="28036"/>
                </a:lnTo>
                <a:lnTo>
                  <a:pt x="86980" y="34975"/>
                </a:lnTo>
                <a:lnTo>
                  <a:pt x="81356" y="41410"/>
                </a:lnTo>
                <a:lnTo>
                  <a:pt x="88412" y="47890"/>
                </a:lnTo>
                <a:lnTo>
                  <a:pt x="101348" y="33380"/>
                </a:lnTo>
                <a:lnTo>
                  <a:pt x="107653" y="26207"/>
                </a:lnTo>
                <a:lnTo>
                  <a:pt x="113846" y="19051"/>
                </a:lnTo>
                <a:lnTo>
                  <a:pt x="105173" y="12570"/>
                </a:lnTo>
                <a:close/>
              </a:path>
              <a:path w="125095" h="118745">
                <a:moveTo>
                  <a:pt x="19471" y="18154"/>
                </a:moveTo>
                <a:lnTo>
                  <a:pt x="12156" y="23493"/>
                </a:lnTo>
                <a:lnTo>
                  <a:pt x="16354" y="28785"/>
                </a:lnTo>
                <a:lnTo>
                  <a:pt x="20646" y="34366"/>
                </a:lnTo>
                <a:lnTo>
                  <a:pt x="25278" y="40598"/>
                </a:lnTo>
                <a:lnTo>
                  <a:pt x="29512" y="46479"/>
                </a:lnTo>
                <a:lnTo>
                  <a:pt x="37943" y="40510"/>
                </a:lnTo>
                <a:lnTo>
                  <a:pt x="33305" y="34750"/>
                </a:lnTo>
                <a:lnTo>
                  <a:pt x="28679" y="29093"/>
                </a:lnTo>
                <a:lnTo>
                  <a:pt x="24013" y="23493"/>
                </a:lnTo>
                <a:lnTo>
                  <a:pt x="19471" y="18154"/>
                </a:lnTo>
                <a:close/>
              </a:path>
              <a:path w="125095" h="118745">
                <a:moveTo>
                  <a:pt x="57409" y="13712"/>
                </a:moveTo>
                <a:lnTo>
                  <a:pt x="49244" y="18543"/>
                </a:lnTo>
                <a:lnTo>
                  <a:pt x="53723" y="25099"/>
                </a:lnTo>
                <a:lnTo>
                  <a:pt x="57758" y="31235"/>
                </a:lnTo>
                <a:lnTo>
                  <a:pt x="61417" y="37083"/>
                </a:lnTo>
                <a:lnTo>
                  <a:pt x="64490" y="42307"/>
                </a:lnTo>
                <a:lnTo>
                  <a:pt x="73550" y="37083"/>
                </a:lnTo>
                <a:lnTo>
                  <a:pt x="70677" y="32677"/>
                </a:lnTo>
                <a:lnTo>
                  <a:pt x="67028" y="27299"/>
                </a:lnTo>
                <a:lnTo>
                  <a:pt x="62605" y="20970"/>
                </a:lnTo>
                <a:lnTo>
                  <a:pt x="57409" y="13712"/>
                </a:lnTo>
                <a:close/>
              </a:path>
              <a:path w="125095" h="118745">
                <a:moveTo>
                  <a:pt x="113471" y="0"/>
                </a:moveTo>
                <a:lnTo>
                  <a:pt x="93311" y="1122"/>
                </a:lnTo>
                <a:lnTo>
                  <a:pt x="69166" y="2018"/>
                </a:lnTo>
                <a:lnTo>
                  <a:pt x="8931" y="3178"/>
                </a:lnTo>
                <a:lnTo>
                  <a:pt x="9589" y="6242"/>
                </a:lnTo>
                <a:lnTo>
                  <a:pt x="10179" y="9389"/>
                </a:lnTo>
                <a:lnTo>
                  <a:pt x="10655" y="12570"/>
                </a:lnTo>
                <a:lnTo>
                  <a:pt x="68365" y="11185"/>
                </a:lnTo>
                <a:lnTo>
                  <a:pt x="114961" y="9389"/>
                </a:lnTo>
                <a:lnTo>
                  <a:pt x="11347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bk object 247"/>
          <p:cNvSpPr/>
          <p:nvPr/>
        </p:nvSpPr>
        <p:spPr>
          <a:xfrm>
            <a:off x="9643197" y="5434365"/>
            <a:ext cx="123825" cy="116205"/>
          </a:xfrm>
          <a:custGeom>
            <a:avLst/>
            <a:gdLst/>
            <a:ahLst/>
            <a:cxnLst/>
            <a:rect l="l" t="t" r="r" b="b"/>
            <a:pathLst>
              <a:path w="123825" h="116204">
                <a:moveTo>
                  <a:pt x="70258" y="108226"/>
                </a:moveTo>
                <a:lnTo>
                  <a:pt x="53967" y="108226"/>
                </a:lnTo>
                <a:lnTo>
                  <a:pt x="55829" y="110236"/>
                </a:lnTo>
                <a:lnTo>
                  <a:pt x="57927" y="112906"/>
                </a:lnTo>
                <a:lnTo>
                  <a:pt x="60295" y="115970"/>
                </a:lnTo>
                <a:lnTo>
                  <a:pt x="68617" y="109678"/>
                </a:lnTo>
                <a:lnTo>
                  <a:pt x="70258" y="108226"/>
                </a:lnTo>
                <a:close/>
              </a:path>
              <a:path w="123825" h="116204">
                <a:moveTo>
                  <a:pt x="53967" y="89049"/>
                </a:moveTo>
                <a:lnTo>
                  <a:pt x="44658" y="89049"/>
                </a:lnTo>
                <a:lnTo>
                  <a:pt x="44658" y="115848"/>
                </a:lnTo>
                <a:lnTo>
                  <a:pt x="53967" y="115848"/>
                </a:lnTo>
                <a:lnTo>
                  <a:pt x="53967" y="108226"/>
                </a:lnTo>
                <a:lnTo>
                  <a:pt x="70258" y="108226"/>
                </a:lnTo>
                <a:lnTo>
                  <a:pt x="70970" y="107596"/>
                </a:lnTo>
                <a:lnTo>
                  <a:pt x="53967" y="107596"/>
                </a:lnTo>
                <a:lnTo>
                  <a:pt x="53967" y="89049"/>
                </a:lnTo>
                <a:close/>
              </a:path>
              <a:path w="123825" h="116204">
                <a:moveTo>
                  <a:pt x="101860" y="87523"/>
                </a:moveTo>
                <a:lnTo>
                  <a:pt x="90054" y="87523"/>
                </a:lnTo>
                <a:lnTo>
                  <a:pt x="96529" y="95709"/>
                </a:lnTo>
                <a:lnTo>
                  <a:pt x="103049" y="102941"/>
                </a:lnTo>
                <a:lnTo>
                  <a:pt x="109616" y="109224"/>
                </a:lnTo>
                <a:lnTo>
                  <a:pt x="116229" y="114559"/>
                </a:lnTo>
                <a:lnTo>
                  <a:pt x="118958" y="110750"/>
                </a:lnTo>
                <a:lnTo>
                  <a:pt x="121584" y="107596"/>
                </a:lnTo>
                <a:lnTo>
                  <a:pt x="123797" y="105289"/>
                </a:lnTo>
                <a:lnTo>
                  <a:pt x="115874" y="100265"/>
                </a:lnTo>
                <a:lnTo>
                  <a:pt x="108515" y="94302"/>
                </a:lnTo>
                <a:lnTo>
                  <a:pt x="101860" y="87523"/>
                </a:lnTo>
                <a:close/>
              </a:path>
              <a:path w="123825" h="116204">
                <a:moveTo>
                  <a:pt x="75167" y="12840"/>
                </a:moveTo>
                <a:lnTo>
                  <a:pt x="66178" y="12840"/>
                </a:lnTo>
                <a:lnTo>
                  <a:pt x="68878" y="33572"/>
                </a:lnTo>
                <a:lnTo>
                  <a:pt x="72833" y="51534"/>
                </a:lnTo>
                <a:lnTo>
                  <a:pt x="78079" y="66903"/>
                </a:lnTo>
                <a:lnTo>
                  <a:pt x="84603" y="79627"/>
                </a:lnTo>
                <a:lnTo>
                  <a:pt x="77711" y="88036"/>
                </a:lnTo>
                <a:lnTo>
                  <a:pt x="70308" y="95514"/>
                </a:lnTo>
                <a:lnTo>
                  <a:pt x="62394" y="102041"/>
                </a:lnTo>
                <a:lnTo>
                  <a:pt x="53967" y="107596"/>
                </a:lnTo>
                <a:lnTo>
                  <a:pt x="70970" y="107596"/>
                </a:lnTo>
                <a:lnTo>
                  <a:pt x="76352" y="102835"/>
                </a:lnTo>
                <a:lnTo>
                  <a:pt x="83499" y="95448"/>
                </a:lnTo>
                <a:lnTo>
                  <a:pt x="90054" y="87523"/>
                </a:lnTo>
                <a:lnTo>
                  <a:pt x="101860" y="87523"/>
                </a:lnTo>
                <a:lnTo>
                  <a:pt x="95630" y="79627"/>
                </a:lnTo>
                <a:lnTo>
                  <a:pt x="100095" y="71258"/>
                </a:lnTo>
                <a:lnTo>
                  <a:pt x="90298" y="71258"/>
                </a:lnTo>
                <a:lnTo>
                  <a:pt x="84777" y="59306"/>
                </a:lnTo>
                <a:lnTo>
                  <a:pt x="80414" y="45570"/>
                </a:lnTo>
                <a:lnTo>
                  <a:pt x="77210" y="30073"/>
                </a:lnTo>
                <a:lnTo>
                  <a:pt x="75167" y="12840"/>
                </a:lnTo>
                <a:close/>
              </a:path>
              <a:path w="123825" h="116204">
                <a:moveTo>
                  <a:pt x="20480" y="8790"/>
                </a:moveTo>
                <a:lnTo>
                  <a:pt x="11174" y="8790"/>
                </a:lnTo>
                <a:lnTo>
                  <a:pt x="11174" y="85482"/>
                </a:lnTo>
                <a:lnTo>
                  <a:pt x="7372" y="85992"/>
                </a:lnTo>
                <a:lnTo>
                  <a:pt x="3646" y="86385"/>
                </a:lnTo>
                <a:lnTo>
                  <a:pt x="0" y="86893"/>
                </a:lnTo>
                <a:lnTo>
                  <a:pt x="1385" y="96015"/>
                </a:lnTo>
                <a:lnTo>
                  <a:pt x="44658" y="89049"/>
                </a:lnTo>
                <a:lnTo>
                  <a:pt x="53967" y="89049"/>
                </a:lnTo>
                <a:lnTo>
                  <a:pt x="53967" y="87645"/>
                </a:lnTo>
                <a:lnTo>
                  <a:pt x="58466" y="86893"/>
                </a:lnTo>
                <a:lnTo>
                  <a:pt x="63060" y="86259"/>
                </a:lnTo>
                <a:lnTo>
                  <a:pt x="67726" y="85482"/>
                </a:lnTo>
                <a:lnTo>
                  <a:pt x="67726" y="84221"/>
                </a:lnTo>
                <a:lnTo>
                  <a:pt x="20480" y="84221"/>
                </a:lnTo>
                <a:lnTo>
                  <a:pt x="20480" y="62499"/>
                </a:lnTo>
                <a:lnTo>
                  <a:pt x="53967" y="62499"/>
                </a:lnTo>
                <a:lnTo>
                  <a:pt x="53967" y="54632"/>
                </a:lnTo>
                <a:lnTo>
                  <a:pt x="20480" y="54632"/>
                </a:lnTo>
                <a:lnTo>
                  <a:pt x="20480" y="35704"/>
                </a:lnTo>
                <a:lnTo>
                  <a:pt x="53967" y="35704"/>
                </a:lnTo>
                <a:lnTo>
                  <a:pt x="53967" y="27694"/>
                </a:lnTo>
                <a:lnTo>
                  <a:pt x="20480" y="27694"/>
                </a:lnTo>
                <a:lnTo>
                  <a:pt x="20480" y="8790"/>
                </a:lnTo>
                <a:close/>
              </a:path>
              <a:path w="123825" h="116204">
                <a:moveTo>
                  <a:pt x="53967" y="62499"/>
                </a:moveTo>
                <a:lnTo>
                  <a:pt x="44658" y="62499"/>
                </a:lnTo>
                <a:lnTo>
                  <a:pt x="44658" y="80650"/>
                </a:lnTo>
                <a:lnTo>
                  <a:pt x="20480" y="84221"/>
                </a:lnTo>
                <a:lnTo>
                  <a:pt x="67726" y="84221"/>
                </a:lnTo>
                <a:lnTo>
                  <a:pt x="67838" y="80650"/>
                </a:lnTo>
                <a:lnTo>
                  <a:pt x="67930" y="79272"/>
                </a:lnTo>
                <a:lnTo>
                  <a:pt x="53967" y="79272"/>
                </a:lnTo>
                <a:lnTo>
                  <a:pt x="53967" y="62499"/>
                </a:lnTo>
                <a:close/>
              </a:path>
              <a:path w="123825" h="116204">
                <a:moveTo>
                  <a:pt x="68101" y="76989"/>
                </a:moveTo>
                <a:lnTo>
                  <a:pt x="58597" y="78491"/>
                </a:lnTo>
                <a:lnTo>
                  <a:pt x="53967" y="79272"/>
                </a:lnTo>
                <a:lnTo>
                  <a:pt x="67930" y="79272"/>
                </a:lnTo>
                <a:lnTo>
                  <a:pt x="68101" y="76989"/>
                </a:lnTo>
                <a:close/>
              </a:path>
              <a:path w="123825" h="116204">
                <a:moveTo>
                  <a:pt x="62636" y="0"/>
                </a:moveTo>
                <a:lnTo>
                  <a:pt x="1875" y="0"/>
                </a:lnTo>
                <a:lnTo>
                  <a:pt x="1875" y="8790"/>
                </a:lnTo>
                <a:lnTo>
                  <a:pt x="61653" y="8790"/>
                </a:lnTo>
                <a:lnTo>
                  <a:pt x="61653" y="12840"/>
                </a:lnTo>
                <a:lnTo>
                  <a:pt x="107542" y="12840"/>
                </a:lnTo>
                <a:lnTo>
                  <a:pt x="104051" y="31557"/>
                </a:lnTo>
                <a:lnTo>
                  <a:pt x="100012" y="47527"/>
                </a:lnTo>
                <a:lnTo>
                  <a:pt x="95427" y="60758"/>
                </a:lnTo>
                <a:lnTo>
                  <a:pt x="90298" y="71258"/>
                </a:lnTo>
                <a:lnTo>
                  <a:pt x="100095" y="71258"/>
                </a:lnTo>
                <a:lnTo>
                  <a:pt x="112832" y="33515"/>
                </a:lnTo>
                <a:lnTo>
                  <a:pt x="116848" y="4348"/>
                </a:lnTo>
                <a:lnTo>
                  <a:pt x="62636" y="4348"/>
                </a:lnTo>
                <a:lnTo>
                  <a:pt x="62636" y="0"/>
                </a:lnTo>
                <a:close/>
              </a:path>
              <a:path w="123825" h="116204">
                <a:moveTo>
                  <a:pt x="53967" y="35704"/>
                </a:moveTo>
                <a:lnTo>
                  <a:pt x="44658" y="35704"/>
                </a:lnTo>
                <a:lnTo>
                  <a:pt x="44658" y="54632"/>
                </a:lnTo>
                <a:lnTo>
                  <a:pt x="53967" y="54632"/>
                </a:lnTo>
                <a:lnTo>
                  <a:pt x="53967" y="35704"/>
                </a:lnTo>
                <a:close/>
              </a:path>
              <a:path w="123825" h="116204">
                <a:moveTo>
                  <a:pt x="53967" y="8790"/>
                </a:moveTo>
                <a:lnTo>
                  <a:pt x="44658" y="8790"/>
                </a:lnTo>
                <a:lnTo>
                  <a:pt x="44658" y="27694"/>
                </a:lnTo>
                <a:lnTo>
                  <a:pt x="53967" y="27694"/>
                </a:lnTo>
                <a:lnTo>
                  <a:pt x="53967" y="879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bk object 248"/>
          <p:cNvSpPr/>
          <p:nvPr/>
        </p:nvSpPr>
        <p:spPr>
          <a:xfrm>
            <a:off x="9766479" y="5428814"/>
            <a:ext cx="123825" cy="123825"/>
          </a:xfrm>
          <a:custGeom>
            <a:avLst/>
            <a:gdLst/>
            <a:ahLst/>
            <a:cxnLst/>
            <a:rect l="l" t="t" r="r" b="b"/>
            <a:pathLst>
              <a:path w="123825" h="123825">
                <a:moveTo>
                  <a:pt x="68475" y="31589"/>
                </a:moveTo>
                <a:lnTo>
                  <a:pt x="61101" y="36764"/>
                </a:lnTo>
                <a:lnTo>
                  <a:pt x="65003" y="41776"/>
                </a:lnTo>
                <a:lnTo>
                  <a:pt x="69091" y="47142"/>
                </a:lnTo>
                <a:lnTo>
                  <a:pt x="72937" y="52402"/>
                </a:lnTo>
                <a:lnTo>
                  <a:pt x="76903" y="58025"/>
                </a:lnTo>
                <a:lnTo>
                  <a:pt x="85211" y="52297"/>
                </a:lnTo>
                <a:lnTo>
                  <a:pt x="81108" y="46979"/>
                </a:lnTo>
                <a:lnTo>
                  <a:pt x="77125" y="41956"/>
                </a:lnTo>
                <a:lnTo>
                  <a:pt x="72871" y="36764"/>
                </a:lnTo>
                <a:lnTo>
                  <a:pt x="68475" y="31589"/>
                </a:lnTo>
                <a:close/>
              </a:path>
              <a:path w="123825" h="123825">
                <a:moveTo>
                  <a:pt x="80745" y="0"/>
                </a:moveTo>
                <a:lnTo>
                  <a:pt x="69458" y="0"/>
                </a:lnTo>
                <a:lnTo>
                  <a:pt x="61202" y="14061"/>
                </a:lnTo>
                <a:lnTo>
                  <a:pt x="50924" y="26352"/>
                </a:lnTo>
                <a:lnTo>
                  <a:pt x="38629" y="36861"/>
                </a:lnTo>
                <a:lnTo>
                  <a:pt x="24321" y="45572"/>
                </a:lnTo>
                <a:lnTo>
                  <a:pt x="26878" y="48361"/>
                </a:lnTo>
                <a:lnTo>
                  <a:pt x="29150" y="51274"/>
                </a:lnTo>
                <a:lnTo>
                  <a:pt x="31144" y="54216"/>
                </a:lnTo>
                <a:lnTo>
                  <a:pt x="44774" y="44590"/>
                </a:lnTo>
                <a:lnTo>
                  <a:pt x="56407" y="34207"/>
                </a:lnTo>
                <a:lnTo>
                  <a:pt x="66041" y="23063"/>
                </a:lnTo>
                <a:lnTo>
                  <a:pt x="73677" y="11155"/>
                </a:lnTo>
                <a:lnTo>
                  <a:pt x="84522" y="11155"/>
                </a:lnTo>
                <a:lnTo>
                  <a:pt x="79138" y="3027"/>
                </a:lnTo>
                <a:lnTo>
                  <a:pt x="80745" y="0"/>
                </a:lnTo>
                <a:close/>
              </a:path>
              <a:path w="123825" h="123825">
                <a:moveTo>
                  <a:pt x="84522" y="11155"/>
                </a:moveTo>
                <a:lnTo>
                  <a:pt x="73677" y="11155"/>
                </a:lnTo>
                <a:lnTo>
                  <a:pt x="82384" y="24057"/>
                </a:lnTo>
                <a:lnTo>
                  <a:pt x="92378" y="35346"/>
                </a:lnTo>
                <a:lnTo>
                  <a:pt x="103658" y="45020"/>
                </a:lnTo>
                <a:lnTo>
                  <a:pt x="116226" y="53078"/>
                </a:lnTo>
                <a:lnTo>
                  <a:pt x="118371" y="50015"/>
                </a:lnTo>
                <a:lnTo>
                  <a:pt x="120859" y="46979"/>
                </a:lnTo>
                <a:lnTo>
                  <a:pt x="123667" y="43653"/>
                </a:lnTo>
                <a:lnTo>
                  <a:pt x="110508" y="37061"/>
                </a:lnTo>
                <a:lnTo>
                  <a:pt x="98701" y="28111"/>
                </a:lnTo>
                <a:lnTo>
                  <a:pt x="88245" y="16775"/>
                </a:lnTo>
                <a:lnTo>
                  <a:pt x="84522" y="11155"/>
                </a:lnTo>
                <a:close/>
              </a:path>
              <a:path w="123825" h="123825">
                <a:moveTo>
                  <a:pt x="7081" y="7736"/>
                </a:moveTo>
                <a:lnTo>
                  <a:pt x="0" y="14190"/>
                </a:lnTo>
                <a:lnTo>
                  <a:pt x="4983" y="19144"/>
                </a:lnTo>
                <a:lnTo>
                  <a:pt x="9872" y="24291"/>
                </a:lnTo>
                <a:lnTo>
                  <a:pt x="14667" y="29630"/>
                </a:lnTo>
                <a:lnTo>
                  <a:pt x="19364" y="35161"/>
                </a:lnTo>
                <a:lnTo>
                  <a:pt x="28051" y="27658"/>
                </a:lnTo>
                <a:lnTo>
                  <a:pt x="22877" y="22335"/>
                </a:lnTo>
                <a:lnTo>
                  <a:pt x="17658" y="17227"/>
                </a:lnTo>
                <a:lnTo>
                  <a:pt x="12393" y="12353"/>
                </a:lnTo>
                <a:lnTo>
                  <a:pt x="7081" y="7736"/>
                </a:lnTo>
                <a:close/>
              </a:path>
              <a:path w="123825" h="123825">
                <a:moveTo>
                  <a:pt x="45021" y="86979"/>
                </a:moveTo>
                <a:lnTo>
                  <a:pt x="39690" y="94964"/>
                </a:lnTo>
                <a:lnTo>
                  <a:pt x="51839" y="101189"/>
                </a:lnTo>
                <a:lnTo>
                  <a:pt x="64593" y="108039"/>
                </a:lnTo>
                <a:lnTo>
                  <a:pt x="77951" y="115530"/>
                </a:lnTo>
                <a:lnTo>
                  <a:pt x="91916" y="123681"/>
                </a:lnTo>
                <a:lnTo>
                  <a:pt x="98118" y="114915"/>
                </a:lnTo>
                <a:lnTo>
                  <a:pt x="91987" y="111495"/>
                </a:lnTo>
                <a:lnTo>
                  <a:pt x="80500" y="105252"/>
                </a:lnTo>
                <a:lnTo>
                  <a:pt x="85359" y="100303"/>
                </a:lnTo>
                <a:lnTo>
                  <a:pt x="71208" y="100303"/>
                </a:lnTo>
                <a:lnTo>
                  <a:pt x="51267" y="90092"/>
                </a:lnTo>
                <a:lnTo>
                  <a:pt x="45021" y="86979"/>
                </a:lnTo>
                <a:close/>
              </a:path>
              <a:path w="123825" h="123825">
                <a:moveTo>
                  <a:pt x="111384" y="64119"/>
                </a:moveTo>
                <a:lnTo>
                  <a:pt x="33743" y="64119"/>
                </a:lnTo>
                <a:lnTo>
                  <a:pt x="33743" y="73393"/>
                </a:lnTo>
                <a:lnTo>
                  <a:pt x="97870" y="73393"/>
                </a:lnTo>
                <a:lnTo>
                  <a:pt x="92061" y="79487"/>
                </a:lnTo>
                <a:lnTo>
                  <a:pt x="85681" y="85992"/>
                </a:lnTo>
                <a:lnTo>
                  <a:pt x="78730" y="92925"/>
                </a:lnTo>
                <a:lnTo>
                  <a:pt x="71208" y="100303"/>
                </a:lnTo>
                <a:lnTo>
                  <a:pt x="85359" y="100303"/>
                </a:lnTo>
                <a:lnTo>
                  <a:pt x="95725" y="89694"/>
                </a:lnTo>
                <a:lnTo>
                  <a:pt x="103500" y="81649"/>
                </a:lnTo>
                <a:lnTo>
                  <a:pt x="111384" y="73393"/>
                </a:lnTo>
                <a:lnTo>
                  <a:pt x="111384" y="64119"/>
                </a:lnTo>
                <a:close/>
              </a:path>
              <a:path w="123825" h="123825">
                <a:moveTo>
                  <a:pt x="16013" y="59914"/>
                </a:moveTo>
                <a:lnTo>
                  <a:pt x="12754" y="73324"/>
                </a:lnTo>
                <a:lnTo>
                  <a:pt x="9188" y="86682"/>
                </a:lnTo>
                <a:lnTo>
                  <a:pt x="5313" y="99995"/>
                </a:lnTo>
                <a:lnTo>
                  <a:pt x="1127" y="113270"/>
                </a:lnTo>
                <a:lnTo>
                  <a:pt x="11545" y="117320"/>
                </a:lnTo>
                <a:lnTo>
                  <a:pt x="14974" y="104485"/>
                </a:lnTo>
                <a:lnTo>
                  <a:pt x="18557" y="91323"/>
                </a:lnTo>
                <a:lnTo>
                  <a:pt x="22292" y="77829"/>
                </a:lnTo>
                <a:lnTo>
                  <a:pt x="26175" y="64000"/>
                </a:lnTo>
                <a:lnTo>
                  <a:pt x="22879" y="62978"/>
                </a:lnTo>
                <a:lnTo>
                  <a:pt x="19480" y="61718"/>
                </a:lnTo>
                <a:lnTo>
                  <a:pt x="16013" y="5991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bk object 249"/>
          <p:cNvSpPr/>
          <p:nvPr/>
        </p:nvSpPr>
        <p:spPr>
          <a:xfrm>
            <a:off x="9887662" y="5427914"/>
            <a:ext cx="123189" cy="123825"/>
          </a:xfrm>
          <a:custGeom>
            <a:avLst/>
            <a:gdLst/>
            <a:ahLst/>
            <a:cxnLst/>
            <a:rect l="l" t="t" r="r" b="b"/>
            <a:pathLst>
              <a:path w="123190" h="123825">
                <a:moveTo>
                  <a:pt x="65120" y="71982"/>
                </a:moveTo>
                <a:lnTo>
                  <a:pt x="55440" y="71982"/>
                </a:lnTo>
                <a:lnTo>
                  <a:pt x="55161" y="80986"/>
                </a:lnTo>
                <a:lnTo>
                  <a:pt x="54324" y="88551"/>
                </a:lnTo>
                <a:lnTo>
                  <a:pt x="31882" y="115070"/>
                </a:lnTo>
                <a:lnTo>
                  <a:pt x="33944" y="116960"/>
                </a:lnTo>
                <a:lnTo>
                  <a:pt x="36266" y="119750"/>
                </a:lnTo>
                <a:lnTo>
                  <a:pt x="38830" y="123322"/>
                </a:lnTo>
                <a:lnTo>
                  <a:pt x="46246" y="118575"/>
                </a:lnTo>
                <a:lnTo>
                  <a:pt x="64804" y="82564"/>
                </a:lnTo>
                <a:lnTo>
                  <a:pt x="65120" y="71982"/>
                </a:lnTo>
                <a:close/>
              </a:path>
              <a:path w="123190" h="123825">
                <a:moveTo>
                  <a:pt x="101951" y="71982"/>
                </a:moveTo>
                <a:lnTo>
                  <a:pt x="92397" y="71982"/>
                </a:lnTo>
                <a:lnTo>
                  <a:pt x="92397" y="122692"/>
                </a:lnTo>
                <a:lnTo>
                  <a:pt x="101951" y="122692"/>
                </a:lnTo>
                <a:lnTo>
                  <a:pt x="101951" y="71982"/>
                </a:lnTo>
                <a:close/>
              </a:path>
              <a:path w="123190" h="123825">
                <a:moveTo>
                  <a:pt x="374" y="110477"/>
                </a:moveTo>
                <a:lnTo>
                  <a:pt x="1127" y="113778"/>
                </a:lnTo>
                <a:lnTo>
                  <a:pt x="1652" y="117076"/>
                </a:lnTo>
                <a:lnTo>
                  <a:pt x="1979" y="120647"/>
                </a:lnTo>
                <a:lnTo>
                  <a:pt x="10880" y="120647"/>
                </a:lnTo>
                <a:lnTo>
                  <a:pt x="22129" y="119750"/>
                </a:lnTo>
                <a:lnTo>
                  <a:pt x="25927" y="115308"/>
                </a:lnTo>
                <a:lnTo>
                  <a:pt x="25927" y="110984"/>
                </a:lnTo>
                <a:lnTo>
                  <a:pt x="7945" y="110984"/>
                </a:lnTo>
                <a:lnTo>
                  <a:pt x="4593" y="110718"/>
                </a:lnTo>
                <a:lnTo>
                  <a:pt x="374" y="110477"/>
                </a:lnTo>
                <a:close/>
              </a:path>
              <a:path w="123190" h="123825">
                <a:moveTo>
                  <a:pt x="25927" y="70092"/>
                </a:moveTo>
                <a:lnTo>
                  <a:pt x="16372" y="70092"/>
                </a:lnTo>
                <a:lnTo>
                  <a:pt x="16372" y="108946"/>
                </a:lnTo>
                <a:lnTo>
                  <a:pt x="14392" y="110984"/>
                </a:lnTo>
                <a:lnTo>
                  <a:pt x="25927" y="110984"/>
                </a:lnTo>
                <a:lnTo>
                  <a:pt x="25927" y="70092"/>
                </a:lnTo>
                <a:close/>
              </a:path>
              <a:path w="123190" h="123825">
                <a:moveTo>
                  <a:pt x="25927" y="33783"/>
                </a:moveTo>
                <a:lnTo>
                  <a:pt x="16372" y="33783"/>
                </a:lnTo>
                <a:lnTo>
                  <a:pt x="16372" y="60069"/>
                </a:lnTo>
                <a:lnTo>
                  <a:pt x="11113" y="61600"/>
                </a:lnTo>
                <a:lnTo>
                  <a:pt x="5674" y="63248"/>
                </a:lnTo>
                <a:lnTo>
                  <a:pt x="0" y="64749"/>
                </a:lnTo>
                <a:lnTo>
                  <a:pt x="1865" y="75312"/>
                </a:lnTo>
                <a:lnTo>
                  <a:pt x="6692" y="73663"/>
                </a:lnTo>
                <a:lnTo>
                  <a:pt x="11381" y="71947"/>
                </a:lnTo>
                <a:lnTo>
                  <a:pt x="16372" y="70092"/>
                </a:lnTo>
                <a:lnTo>
                  <a:pt x="25927" y="70092"/>
                </a:lnTo>
                <a:lnTo>
                  <a:pt x="25927" y="66788"/>
                </a:lnTo>
                <a:lnTo>
                  <a:pt x="30805" y="65142"/>
                </a:lnTo>
                <a:lnTo>
                  <a:pt x="35679" y="63605"/>
                </a:lnTo>
                <a:lnTo>
                  <a:pt x="40557" y="61955"/>
                </a:lnTo>
                <a:lnTo>
                  <a:pt x="40227" y="59166"/>
                </a:lnTo>
                <a:lnTo>
                  <a:pt x="40058" y="57006"/>
                </a:lnTo>
                <a:lnTo>
                  <a:pt x="25927" y="57006"/>
                </a:lnTo>
                <a:lnTo>
                  <a:pt x="25927" y="33783"/>
                </a:lnTo>
                <a:close/>
              </a:path>
              <a:path w="123190" h="123825">
                <a:moveTo>
                  <a:pt x="60775" y="26162"/>
                </a:moveTo>
                <a:lnTo>
                  <a:pt x="50788" y="26162"/>
                </a:lnTo>
                <a:lnTo>
                  <a:pt x="55251" y="34152"/>
                </a:lnTo>
                <a:lnTo>
                  <a:pt x="60136" y="41363"/>
                </a:lnTo>
                <a:lnTo>
                  <a:pt x="65449" y="47770"/>
                </a:lnTo>
                <a:lnTo>
                  <a:pt x="71193" y="53348"/>
                </a:lnTo>
                <a:lnTo>
                  <a:pt x="63711" y="57214"/>
                </a:lnTo>
                <a:lnTo>
                  <a:pt x="55473" y="60676"/>
                </a:lnTo>
                <a:lnTo>
                  <a:pt x="46476" y="63745"/>
                </a:lnTo>
                <a:lnTo>
                  <a:pt x="36720" y="66431"/>
                </a:lnTo>
                <a:lnTo>
                  <a:pt x="38865" y="69458"/>
                </a:lnTo>
                <a:lnTo>
                  <a:pt x="40600" y="72522"/>
                </a:lnTo>
                <a:lnTo>
                  <a:pt x="41926" y="75312"/>
                </a:lnTo>
                <a:lnTo>
                  <a:pt x="52758" y="71947"/>
                </a:lnTo>
                <a:lnTo>
                  <a:pt x="62624" y="68156"/>
                </a:lnTo>
                <a:lnTo>
                  <a:pt x="71521" y="63936"/>
                </a:lnTo>
                <a:lnTo>
                  <a:pt x="79444" y="59288"/>
                </a:lnTo>
                <a:lnTo>
                  <a:pt x="102388" y="59288"/>
                </a:lnTo>
                <a:lnTo>
                  <a:pt x="95465" y="56713"/>
                </a:lnTo>
                <a:lnTo>
                  <a:pt x="87944" y="53078"/>
                </a:lnTo>
                <a:lnTo>
                  <a:pt x="93564" y="47732"/>
                </a:lnTo>
                <a:lnTo>
                  <a:pt x="79678" y="47732"/>
                </a:lnTo>
                <a:lnTo>
                  <a:pt x="74433" y="43388"/>
                </a:lnTo>
                <a:lnTo>
                  <a:pt x="69531" y="38332"/>
                </a:lnTo>
                <a:lnTo>
                  <a:pt x="64978" y="32583"/>
                </a:lnTo>
                <a:lnTo>
                  <a:pt x="60775" y="26162"/>
                </a:lnTo>
                <a:close/>
              </a:path>
              <a:path w="123190" h="123825">
                <a:moveTo>
                  <a:pt x="102388" y="59288"/>
                </a:moveTo>
                <a:lnTo>
                  <a:pt x="79444" y="59288"/>
                </a:lnTo>
                <a:lnTo>
                  <a:pt x="87430" y="63655"/>
                </a:lnTo>
                <a:lnTo>
                  <a:pt x="96386" y="67580"/>
                </a:lnTo>
                <a:lnTo>
                  <a:pt x="106313" y="71073"/>
                </a:lnTo>
                <a:lnTo>
                  <a:pt x="117212" y="74142"/>
                </a:lnTo>
                <a:lnTo>
                  <a:pt x="118367" y="71619"/>
                </a:lnTo>
                <a:lnTo>
                  <a:pt x="120347" y="68436"/>
                </a:lnTo>
                <a:lnTo>
                  <a:pt x="123153" y="64512"/>
                </a:lnTo>
                <a:lnTo>
                  <a:pt x="113072" y="62429"/>
                </a:lnTo>
                <a:lnTo>
                  <a:pt x="103842" y="59829"/>
                </a:lnTo>
                <a:lnTo>
                  <a:pt x="102388" y="59288"/>
                </a:lnTo>
                <a:close/>
              </a:path>
              <a:path w="123190" h="123825">
                <a:moveTo>
                  <a:pt x="39815" y="52448"/>
                </a:moveTo>
                <a:lnTo>
                  <a:pt x="35398" y="53978"/>
                </a:lnTo>
                <a:lnTo>
                  <a:pt x="25927" y="57006"/>
                </a:lnTo>
                <a:lnTo>
                  <a:pt x="40058" y="57006"/>
                </a:lnTo>
                <a:lnTo>
                  <a:pt x="39955" y="55479"/>
                </a:lnTo>
                <a:lnTo>
                  <a:pt x="39815" y="52448"/>
                </a:lnTo>
                <a:close/>
              </a:path>
              <a:path w="123190" h="123825">
                <a:moveTo>
                  <a:pt x="109213" y="26162"/>
                </a:moveTo>
                <a:lnTo>
                  <a:pt x="98607" y="26162"/>
                </a:lnTo>
                <a:lnTo>
                  <a:pt x="94424" y="32376"/>
                </a:lnTo>
                <a:lnTo>
                  <a:pt x="89873" y="38050"/>
                </a:lnTo>
                <a:lnTo>
                  <a:pt x="84957" y="43173"/>
                </a:lnTo>
                <a:lnTo>
                  <a:pt x="79678" y="47732"/>
                </a:lnTo>
                <a:lnTo>
                  <a:pt x="93564" y="47732"/>
                </a:lnTo>
                <a:lnTo>
                  <a:pt x="94153" y="47172"/>
                </a:lnTo>
                <a:lnTo>
                  <a:pt x="99769" y="40712"/>
                </a:lnTo>
                <a:lnTo>
                  <a:pt x="104790" y="33706"/>
                </a:lnTo>
                <a:lnTo>
                  <a:pt x="109213" y="26162"/>
                </a:lnTo>
                <a:close/>
              </a:path>
              <a:path w="123190" h="123825">
                <a:moveTo>
                  <a:pt x="40323" y="24749"/>
                </a:moveTo>
                <a:lnTo>
                  <a:pt x="504" y="24749"/>
                </a:lnTo>
                <a:lnTo>
                  <a:pt x="504" y="33783"/>
                </a:lnTo>
                <a:lnTo>
                  <a:pt x="40323" y="33783"/>
                </a:lnTo>
                <a:lnTo>
                  <a:pt x="40323" y="24749"/>
                </a:lnTo>
                <a:close/>
              </a:path>
              <a:path w="123190" h="123825">
                <a:moveTo>
                  <a:pt x="120679" y="17402"/>
                </a:moveTo>
                <a:lnTo>
                  <a:pt x="42664" y="17402"/>
                </a:lnTo>
                <a:lnTo>
                  <a:pt x="42664" y="26162"/>
                </a:lnTo>
                <a:lnTo>
                  <a:pt x="120679" y="26162"/>
                </a:lnTo>
                <a:lnTo>
                  <a:pt x="120679" y="17402"/>
                </a:lnTo>
                <a:close/>
              </a:path>
              <a:path w="123190" h="123825">
                <a:moveTo>
                  <a:pt x="25927" y="990"/>
                </a:moveTo>
                <a:lnTo>
                  <a:pt x="16372" y="990"/>
                </a:lnTo>
                <a:lnTo>
                  <a:pt x="16372" y="24749"/>
                </a:lnTo>
                <a:lnTo>
                  <a:pt x="25927" y="24749"/>
                </a:lnTo>
                <a:lnTo>
                  <a:pt x="25927" y="990"/>
                </a:lnTo>
                <a:close/>
              </a:path>
              <a:path w="123190" h="123825">
                <a:moveTo>
                  <a:pt x="77896" y="0"/>
                </a:moveTo>
                <a:lnTo>
                  <a:pt x="70200" y="5339"/>
                </a:lnTo>
                <a:lnTo>
                  <a:pt x="73516" y="9507"/>
                </a:lnTo>
                <a:lnTo>
                  <a:pt x="76446" y="13590"/>
                </a:lnTo>
                <a:lnTo>
                  <a:pt x="79009" y="17402"/>
                </a:lnTo>
                <a:lnTo>
                  <a:pt x="84344" y="17402"/>
                </a:lnTo>
                <a:lnTo>
                  <a:pt x="88798" y="14461"/>
                </a:lnTo>
                <a:lnTo>
                  <a:pt x="86573" y="10915"/>
                </a:lnTo>
                <a:lnTo>
                  <a:pt x="82941" y="6088"/>
                </a:lnTo>
                <a:lnTo>
                  <a:pt x="7789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0" name="bk object 250"/>
          <p:cNvSpPr/>
          <p:nvPr/>
        </p:nvSpPr>
        <p:spPr>
          <a:xfrm>
            <a:off x="10058144" y="5518587"/>
            <a:ext cx="19685" cy="33020"/>
          </a:xfrm>
          <a:custGeom>
            <a:avLst/>
            <a:gdLst/>
            <a:ahLst/>
            <a:cxnLst/>
            <a:rect l="l" t="t" r="r" b="b"/>
            <a:pathLst>
              <a:path w="19684" h="33020">
                <a:moveTo>
                  <a:pt x="19163" y="0"/>
                </a:moveTo>
                <a:lnTo>
                  <a:pt x="7627" y="0"/>
                </a:lnTo>
                <a:lnTo>
                  <a:pt x="0" y="33004"/>
                </a:lnTo>
                <a:lnTo>
                  <a:pt x="8682" y="33004"/>
                </a:lnTo>
                <a:lnTo>
                  <a:pt x="1916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bk object 251"/>
          <p:cNvSpPr/>
          <p:nvPr/>
        </p:nvSpPr>
        <p:spPr>
          <a:xfrm>
            <a:off x="10131504" y="5427914"/>
            <a:ext cx="123189" cy="123825"/>
          </a:xfrm>
          <a:custGeom>
            <a:avLst/>
            <a:gdLst/>
            <a:ahLst/>
            <a:cxnLst/>
            <a:rect l="l" t="t" r="r" b="b"/>
            <a:pathLst>
              <a:path w="123190" h="123825">
                <a:moveTo>
                  <a:pt x="65110" y="71982"/>
                </a:moveTo>
                <a:lnTo>
                  <a:pt x="55440" y="71982"/>
                </a:lnTo>
                <a:lnTo>
                  <a:pt x="55161" y="80986"/>
                </a:lnTo>
                <a:lnTo>
                  <a:pt x="54323" y="88551"/>
                </a:lnTo>
                <a:lnTo>
                  <a:pt x="31882" y="115070"/>
                </a:lnTo>
                <a:lnTo>
                  <a:pt x="33944" y="116960"/>
                </a:lnTo>
                <a:lnTo>
                  <a:pt x="36266" y="119750"/>
                </a:lnTo>
                <a:lnTo>
                  <a:pt x="38830" y="123322"/>
                </a:lnTo>
                <a:lnTo>
                  <a:pt x="46246" y="118575"/>
                </a:lnTo>
                <a:lnTo>
                  <a:pt x="64793" y="82564"/>
                </a:lnTo>
                <a:lnTo>
                  <a:pt x="65110" y="71982"/>
                </a:lnTo>
                <a:close/>
              </a:path>
              <a:path w="123190" h="123825">
                <a:moveTo>
                  <a:pt x="101959" y="71982"/>
                </a:moveTo>
                <a:lnTo>
                  <a:pt x="92409" y="71982"/>
                </a:lnTo>
                <a:lnTo>
                  <a:pt x="92409" y="122692"/>
                </a:lnTo>
                <a:lnTo>
                  <a:pt x="101959" y="122692"/>
                </a:lnTo>
                <a:lnTo>
                  <a:pt x="101959" y="71982"/>
                </a:lnTo>
                <a:close/>
              </a:path>
              <a:path w="123190" h="123825">
                <a:moveTo>
                  <a:pt x="374" y="110477"/>
                </a:moveTo>
                <a:lnTo>
                  <a:pt x="1126" y="113778"/>
                </a:lnTo>
                <a:lnTo>
                  <a:pt x="1663" y="117076"/>
                </a:lnTo>
                <a:lnTo>
                  <a:pt x="1979" y="120647"/>
                </a:lnTo>
                <a:lnTo>
                  <a:pt x="10878" y="120647"/>
                </a:lnTo>
                <a:lnTo>
                  <a:pt x="22129" y="119750"/>
                </a:lnTo>
                <a:lnTo>
                  <a:pt x="25927" y="115308"/>
                </a:lnTo>
                <a:lnTo>
                  <a:pt x="25927" y="110984"/>
                </a:lnTo>
                <a:lnTo>
                  <a:pt x="7934" y="110984"/>
                </a:lnTo>
                <a:lnTo>
                  <a:pt x="4593" y="110718"/>
                </a:lnTo>
                <a:lnTo>
                  <a:pt x="374" y="110477"/>
                </a:lnTo>
                <a:close/>
              </a:path>
              <a:path w="123190" h="123825">
                <a:moveTo>
                  <a:pt x="25927" y="70092"/>
                </a:moveTo>
                <a:lnTo>
                  <a:pt x="16376" y="70092"/>
                </a:lnTo>
                <a:lnTo>
                  <a:pt x="16376" y="108946"/>
                </a:lnTo>
                <a:lnTo>
                  <a:pt x="14392" y="110984"/>
                </a:lnTo>
                <a:lnTo>
                  <a:pt x="25927" y="110984"/>
                </a:lnTo>
                <a:lnTo>
                  <a:pt x="25927" y="70092"/>
                </a:lnTo>
                <a:close/>
              </a:path>
              <a:path w="123190" h="123825">
                <a:moveTo>
                  <a:pt x="25927" y="33783"/>
                </a:moveTo>
                <a:lnTo>
                  <a:pt x="16376" y="33783"/>
                </a:lnTo>
                <a:lnTo>
                  <a:pt x="16376" y="60069"/>
                </a:lnTo>
                <a:lnTo>
                  <a:pt x="11123" y="61600"/>
                </a:lnTo>
                <a:lnTo>
                  <a:pt x="5659" y="63248"/>
                </a:lnTo>
                <a:lnTo>
                  <a:pt x="0" y="64749"/>
                </a:lnTo>
                <a:lnTo>
                  <a:pt x="1864" y="75312"/>
                </a:lnTo>
                <a:lnTo>
                  <a:pt x="6703" y="73663"/>
                </a:lnTo>
                <a:lnTo>
                  <a:pt x="16376" y="70092"/>
                </a:lnTo>
                <a:lnTo>
                  <a:pt x="25927" y="70092"/>
                </a:lnTo>
                <a:lnTo>
                  <a:pt x="25927" y="66788"/>
                </a:lnTo>
                <a:lnTo>
                  <a:pt x="30801" y="65142"/>
                </a:lnTo>
                <a:lnTo>
                  <a:pt x="35675" y="63605"/>
                </a:lnTo>
                <a:lnTo>
                  <a:pt x="40565" y="61955"/>
                </a:lnTo>
                <a:lnTo>
                  <a:pt x="40237" y="59166"/>
                </a:lnTo>
                <a:lnTo>
                  <a:pt x="40064" y="57006"/>
                </a:lnTo>
                <a:lnTo>
                  <a:pt x="25927" y="57006"/>
                </a:lnTo>
                <a:lnTo>
                  <a:pt x="25927" y="33783"/>
                </a:lnTo>
                <a:close/>
              </a:path>
              <a:path w="123190" h="123825">
                <a:moveTo>
                  <a:pt x="60775" y="26162"/>
                </a:moveTo>
                <a:lnTo>
                  <a:pt x="50784" y="26162"/>
                </a:lnTo>
                <a:lnTo>
                  <a:pt x="55247" y="34152"/>
                </a:lnTo>
                <a:lnTo>
                  <a:pt x="60137" y="41363"/>
                </a:lnTo>
                <a:lnTo>
                  <a:pt x="65454" y="47770"/>
                </a:lnTo>
                <a:lnTo>
                  <a:pt x="71193" y="53348"/>
                </a:lnTo>
                <a:lnTo>
                  <a:pt x="63711" y="57214"/>
                </a:lnTo>
                <a:lnTo>
                  <a:pt x="55473" y="60676"/>
                </a:lnTo>
                <a:lnTo>
                  <a:pt x="46476" y="63745"/>
                </a:lnTo>
                <a:lnTo>
                  <a:pt x="36720" y="66431"/>
                </a:lnTo>
                <a:lnTo>
                  <a:pt x="38865" y="69458"/>
                </a:lnTo>
                <a:lnTo>
                  <a:pt x="40600" y="72522"/>
                </a:lnTo>
                <a:lnTo>
                  <a:pt x="41925" y="75312"/>
                </a:lnTo>
                <a:lnTo>
                  <a:pt x="52756" y="71947"/>
                </a:lnTo>
                <a:lnTo>
                  <a:pt x="62619" y="68156"/>
                </a:lnTo>
                <a:lnTo>
                  <a:pt x="71515" y="63936"/>
                </a:lnTo>
                <a:lnTo>
                  <a:pt x="79444" y="59288"/>
                </a:lnTo>
                <a:lnTo>
                  <a:pt x="102391" y="59288"/>
                </a:lnTo>
                <a:lnTo>
                  <a:pt x="95468" y="56713"/>
                </a:lnTo>
                <a:lnTo>
                  <a:pt x="87941" y="53078"/>
                </a:lnTo>
                <a:lnTo>
                  <a:pt x="93565" y="47732"/>
                </a:lnTo>
                <a:lnTo>
                  <a:pt x="79689" y="47732"/>
                </a:lnTo>
                <a:lnTo>
                  <a:pt x="74439" y="43388"/>
                </a:lnTo>
                <a:lnTo>
                  <a:pt x="69537" y="38332"/>
                </a:lnTo>
                <a:lnTo>
                  <a:pt x="64983" y="32583"/>
                </a:lnTo>
                <a:lnTo>
                  <a:pt x="60775" y="26162"/>
                </a:lnTo>
                <a:close/>
              </a:path>
              <a:path w="123190" h="123825">
                <a:moveTo>
                  <a:pt x="102391" y="59288"/>
                </a:moveTo>
                <a:lnTo>
                  <a:pt x="79444" y="59288"/>
                </a:lnTo>
                <a:lnTo>
                  <a:pt x="87433" y="63655"/>
                </a:lnTo>
                <a:lnTo>
                  <a:pt x="96388" y="67580"/>
                </a:lnTo>
                <a:lnTo>
                  <a:pt x="106313" y="71073"/>
                </a:lnTo>
                <a:lnTo>
                  <a:pt x="117209" y="74142"/>
                </a:lnTo>
                <a:lnTo>
                  <a:pt x="118367" y="71619"/>
                </a:lnTo>
                <a:lnTo>
                  <a:pt x="120351" y="68436"/>
                </a:lnTo>
                <a:lnTo>
                  <a:pt x="123153" y="64512"/>
                </a:lnTo>
                <a:lnTo>
                  <a:pt x="113073" y="62429"/>
                </a:lnTo>
                <a:lnTo>
                  <a:pt x="103845" y="59829"/>
                </a:lnTo>
                <a:lnTo>
                  <a:pt x="102391" y="59288"/>
                </a:lnTo>
                <a:close/>
              </a:path>
              <a:path w="123190" h="123825">
                <a:moveTo>
                  <a:pt x="39815" y="52448"/>
                </a:moveTo>
                <a:lnTo>
                  <a:pt x="35398" y="53978"/>
                </a:lnTo>
                <a:lnTo>
                  <a:pt x="25927" y="57006"/>
                </a:lnTo>
                <a:lnTo>
                  <a:pt x="40064" y="57006"/>
                </a:lnTo>
                <a:lnTo>
                  <a:pt x="39958" y="55479"/>
                </a:lnTo>
                <a:lnTo>
                  <a:pt x="39815" y="52448"/>
                </a:lnTo>
                <a:close/>
              </a:path>
              <a:path w="123190" h="123825">
                <a:moveTo>
                  <a:pt x="109202" y="26162"/>
                </a:moveTo>
                <a:lnTo>
                  <a:pt x="98607" y="26162"/>
                </a:lnTo>
                <a:lnTo>
                  <a:pt x="94424" y="32376"/>
                </a:lnTo>
                <a:lnTo>
                  <a:pt x="89875" y="38050"/>
                </a:lnTo>
                <a:lnTo>
                  <a:pt x="84962" y="43173"/>
                </a:lnTo>
                <a:lnTo>
                  <a:pt x="79689" y="47732"/>
                </a:lnTo>
                <a:lnTo>
                  <a:pt x="93565" y="47732"/>
                </a:lnTo>
                <a:lnTo>
                  <a:pt x="94154" y="47172"/>
                </a:lnTo>
                <a:lnTo>
                  <a:pt x="99768" y="40712"/>
                </a:lnTo>
                <a:lnTo>
                  <a:pt x="104782" y="33706"/>
                </a:lnTo>
                <a:lnTo>
                  <a:pt x="109202" y="26162"/>
                </a:lnTo>
                <a:close/>
              </a:path>
              <a:path w="123190" h="123825">
                <a:moveTo>
                  <a:pt x="40305" y="24749"/>
                </a:moveTo>
                <a:lnTo>
                  <a:pt x="492" y="24749"/>
                </a:lnTo>
                <a:lnTo>
                  <a:pt x="492" y="33783"/>
                </a:lnTo>
                <a:lnTo>
                  <a:pt x="40305" y="33783"/>
                </a:lnTo>
                <a:lnTo>
                  <a:pt x="40305" y="24749"/>
                </a:lnTo>
                <a:close/>
              </a:path>
              <a:path w="123190" h="123825">
                <a:moveTo>
                  <a:pt x="120675" y="17402"/>
                </a:moveTo>
                <a:lnTo>
                  <a:pt x="42674" y="17402"/>
                </a:lnTo>
                <a:lnTo>
                  <a:pt x="42674" y="26162"/>
                </a:lnTo>
                <a:lnTo>
                  <a:pt x="120675" y="26162"/>
                </a:lnTo>
                <a:lnTo>
                  <a:pt x="120675" y="17402"/>
                </a:lnTo>
                <a:close/>
              </a:path>
              <a:path w="123190" h="123825">
                <a:moveTo>
                  <a:pt x="25927" y="990"/>
                </a:moveTo>
                <a:lnTo>
                  <a:pt x="16376" y="990"/>
                </a:lnTo>
                <a:lnTo>
                  <a:pt x="16376" y="24749"/>
                </a:lnTo>
                <a:lnTo>
                  <a:pt x="25927" y="24749"/>
                </a:lnTo>
                <a:lnTo>
                  <a:pt x="25927" y="990"/>
                </a:lnTo>
                <a:close/>
              </a:path>
              <a:path w="123190" h="123825">
                <a:moveTo>
                  <a:pt x="77886" y="0"/>
                </a:moveTo>
                <a:lnTo>
                  <a:pt x="70206" y="5339"/>
                </a:lnTo>
                <a:lnTo>
                  <a:pt x="73515" y="9507"/>
                </a:lnTo>
                <a:lnTo>
                  <a:pt x="76442" y="13590"/>
                </a:lnTo>
                <a:lnTo>
                  <a:pt x="79013" y="17402"/>
                </a:lnTo>
                <a:lnTo>
                  <a:pt x="84344" y="17402"/>
                </a:lnTo>
                <a:lnTo>
                  <a:pt x="88798" y="14461"/>
                </a:lnTo>
                <a:lnTo>
                  <a:pt x="86583" y="10915"/>
                </a:lnTo>
                <a:lnTo>
                  <a:pt x="82937" y="6088"/>
                </a:lnTo>
                <a:lnTo>
                  <a:pt x="7788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bk object 252"/>
          <p:cNvSpPr/>
          <p:nvPr/>
        </p:nvSpPr>
        <p:spPr>
          <a:xfrm>
            <a:off x="10355994" y="5544490"/>
            <a:ext cx="10795" cy="3810"/>
          </a:xfrm>
          <a:custGeom>
            <a:avLst/>
            <a:gdLst/>
            <a:ahLst/>
            <a:cxnLst/>
            <a:rect l="l" t="t" r="r" b="b"/>
            <a:pathLst>
              <a:path w="10795" h="3810">
                <a:moveTo>
                  <a:pt x="0" y="3810"/>
                </a:moveTo>
                <a:lnTo>
                  <a:pt x="10421" y="3810"/>
                </a:lnTo>
                <a:lnTo>
                  <a:pt x="10421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bk object 253"/>
          <p:cNvSpPr/>
          <p:nvPr/>
        </p:nvSpPr>
        <p:spPr>
          <a:xfrm>
            <a:off x="10262732" y="5539409"/>
            <a:ext cx="104139" cy="0"/>
          </a:xfrm>
          <a:custGeom>
            <a:avLst/>
            <a:gdLst/>
            <a:ahLst/>
            <a:cxnLst/>
            <a:rect l="l" t="t" r="r" b="b"/>
            <a:pathLst>
              <a:path w="104140">
                <a:moveTo>
                  <a:pt x="0" y="0"/>
                </a:moveTo>
                <a:lnTo>
                  <a:pt x="103682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4" name="bk object 254"/>
          <p:cNvSpPr/>
          <p:nvPr/>
        </p:nvSpPr>
        <p:spPr>
          <a:xfrm>
            <a:off x="10262732" y="5500040"/>
            <a:ext cx="10795" cy="34290"/>
          </a:xfrm>
          <a:custGeom>
            <a:avLst/>
            <a:gdLst/>
            <a:ahLst/>
            <a:cxnLst/>
            <a:rect l="l" t="t" r="r" b="b"/>
            <a:pathLst>
              <a:path w="10795" h="34289">
                <a:moveTo>
                  <a:pt x="0" y="34289"/>
                </a:moveTo>
                <a:lnTo>
                  <a:pt x="10551" y="34289"/>
                </a:lnTo>
                <a:lnTo>
                  <a:pt x="10551" y="0"/>
                </a:lnTo>
                <a:lnTo>
                  <a:pt x="0" y="0"/>
                </a:lnTo>
                <a:lnTo>
                  <a:pt x="0" y="3428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5" name="bk object 255"/>
          <p:cNvSpPr/>
          <p:nvPr/>
        </p:nvSpPr>
        <p:spPr>
          <a:xfrm>
            <a:off x="10355994" y="5499533"/>
            <a:ext cx="10795" cy="35560"/>
          </a:xfrm>
          <a:custGeom>
            <a:avLst/>
            <a:gdLst/>
            <a:ahLst/>
            <a:cxnLst/>
            <a:rect l="l" t="t" r="r" b="b"/>
            <a:pathLst>
              <a:path w="10795" h="35560">
                <a:moveTo>
                  <a:pt x="10421" y="0"/>
                </a:moveTo>
                <a:lnTo>
                  <a:pt x="0" y="0"/>
                </a:lnTo>
                <a:lnTo>
                  <a:pt x="0" y="35316"/>
                </a:lnTo>
                <a:lnTo>
                  <a:pt x="10421" y="35316"/>
                </a:lnTo>
                <a:lnTo>
                  <a:pt x="1042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bk object 256"/>
          <p:cNvSpPr/>
          <p:nvPr/>
        </p:nvSpPr>
        <p:spPr>
          <a:xfrm>
            <a:off x="10266072" y="5481625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753" y="0"/>
                </a:lnTo>
              </a:path>
            </a:pathLst>
          </a:custGeom>
          <a:ln w="888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" name="bk object 257"/>
          <p:cNvSpPr/>
          <p:nvPr/>
        </p:nvSpPr>
        <p:spPr>
          <a:xfrm>
            <a:off x="10266072" y="5441620"/>
            <a:ext cx="10795" cy="35560"/>
          </a:xfrm>
          <a:custGeom>
            <a:avLst/>
            <a:gdLst/>
            <a:ahLst/>
            <a:cxnLst/>
            <a:rect l="l" t="t" r="r" b="b"/>
            <a:pathLst>
              <a:path w="10795" h="35560">
                <a:moveTo>
                  <a:pt x="0" y="35560"/>
                </a:moveTo>
                <a:lnTo>
                  <a:pt x="10548" y="35560"/>
                </a:lnTo>
                <a:lnTo>
                  <a:pt x="10548" y="0"/>
                </a:lnTo>
                <a:lnTo>
                  <a:pt x="0" y="0"/>
                </a:lnTo>
                <a:lnTo>
                  <a:pt x="0" y="3556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bk object 258"/>
          <p:cNvSpPr/>
          <p:nvPr/>
        </p:nvSpPr>
        <p:spPr>
          <a:xfrm>
            <a:off x="10314270" y="5430311"/>
            <a:ext cx="0" cy="104775"/>
          </a:xfrm>
          <a:custGeom>
            <a:avLst/>
            <a:gdLst/>
            <a:ahLst/>
            <a:cxnLst/>
            <a:rect l="l" t="t" r="r" b="b"/>
            <a:pathLst>
              <a:path h="104775">
                <a:moveTo>
                  <a:pt x="0" y="104537"/>
                </a:moveTo>
                <a:lnTo>
                  <a:pt x="0" y="0"/>
                </a:lnTo>
                <a:lnTo>
                  <a:pt x="0" y="10453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bk object 259"/>
          <p:cNvSpPr/>
          <p:nvPr/>
        </p:nvSpPr>
        <p:spPr>
          <a:xfrm>
            <a:off x="10357546" y="5441745"/>
            <a:ext cx="0" cy="49530"/>
          </a:xfrm>
          <a:custGeom>
            <a:avLst/>
            <a:gdLst/>
            <a:ahLst/>
            <a:cxnLst/>
            <a:rect l="l" t="t" r="r" b="b"/>
            <a:pathLst>
              <a:path h="49529">
                <a:moveTo>
                  <a:pt x="0" y="49404"/>
                </a:moveTo>
                <a:lnTo>
                  <a:pt x="0" y="0"/>
                </a:lnTo>
                <a:lnTo>
                  <a:pt x="0" y="4940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0" name="bk object 260"/>
          <p:cNvSpPr/>
          <p:nvPr/>
        </p:nvSpPr>
        <p:spPr>
          <a:xfrm>
            <a:off x="10374595" y="5428540"/>
            <a:ext cx="125095" cy="123189"/>
          </a:xfrm>
          <a:custGeom>
            <a:avLst/>
            <a:gdLst/>
            <a:ahLst/>
            <a:cxnLst/>
            <a:rect l="l" t="t" r="r" b="b"/>
            <a:pathLst>
              <a:path w="125095" h="123189">
                <a:moveTo>
                  <a:pt x="101573" y="8011"/>
                </a:moveTo>
                <a:lnTo>
                  <a:pt x="55453" y="8011"/>
                </a:lnTo>
                <a:lnTo>
                  <a:pt x="55453" y="60699"/>
                </a:lnTo>
                <a:lnTo>
                  <a:pt x="54227" y="77709"/>
                </a:lnTo>
                <a:lnTo>
                  <a:pt x="50550" y="92332"/>
                </a:lnTo>
                <a:lnTo>
                  <a:pt x="44426" y="104574"/>
                </a:lnTo>
                <a:lnTo>
                  <a:pt x="35855" y="114444"/>
                </a:lnTo>
                <a:lnTo>
                  <a:pt x="38411" y="117231"/>
                </a:lnTo>
                <a:lnTo>
                  <a:pt x="40859" y="120021"/>
                </a:lnTo>
                <a:lnTo>
                  <a:pt x="43171" y="122811"/>
                </a:lnTo>
                <a:lnTo>
                  <a:pt x="52879" y="111278"/>
                </a:lnTo>
                <a:lnTo>
                  <a:pt x="59816" y="96705"/>
                </a:lnTo>
                <a:lnTo>
                  <a:pt x="63979" y="79088"/>
                </a:lnTo>
                <a:lnTo>
                  <a:pt x="65325" y="59054"/>
                </a:lnTo>
                <a:lnTo>
                  <a:pt x="65368" y="17406"/>
                </a:lnTo>
                <a:lnTo>
                  <a:pt x="101573" y="17406"/>
                </a:lnTo>
                <a:lnTo>
                  <a:pt x="101573" y="8011"/>
                </a:lnTo>
                <a:close/>
              </a:path>
              <a:path w="125095" h="123189">
                <a:moveTo>
                  <a:pt x="41019" y="54490"/>
                </a:moveTo>
                <a:lnTo>
                  <a:pt x="20584" y="54490"/>
                </a:lnTo>
                <a:lnTo>
                  <a:pt x="20584" y="121043"/>
                </a:lnTo>
                <a:lnTo>
                  <a:pt x="29526" y="121043"/>
                </a:lnTo>
                <a:lnTo>
                  <a:pt x="29526" y="55509"/>
                </a:lnTo>
                <a:lnTo>
                  <a:pt x="42098" y="55509"/>
                </a:lnTo>
                <a:lnTo>
                  <a:pt x="41019" y="54490"/>
                </a:lnTo>
                <a:close/>
              </a:path>
              <a:path w="125095" h="123189">
                <a:moveTo>
                  <a:pt x="101573" y="17406"/>
                </a:moveTo>
                <a:lnTo>
                  <a:pt x="91659" y="17406"/>
                </a:lnTo>
                <a:lnTo>
                  <a:pt x="91659" y="112400"/>
                </a:lnTo>
                <a:lnTo>
                  <a:pt x="95629" y="117080"/>
                </a:lnTo>
                <a:lnTo>
                  <a:pt x="117243" y="117080"/>
                </a:lnTo>
                <a:lnTo>
                  <a:pt x="121466" y="112788"/>
                </a:lnTo>
                <a:lnTo>
                  <a:pt x="122268" y="107453"/>
                </a:lnTo>
                <a:lnTo>
                  <a:pt x="103027" y="107453"/>
                </a:lnTo>
                <a:lnTo>
                  <a:pt x="101573" y="105408"/>
                </a:lnTo>
                <a:lnTo>
                  <a:pt x="101573" y="17406"/>
                </a:lnTo>
                <a:close/>
              </a:path>
              <a:path w="125095" h="123189">
                <a:moveTo>
                  <a:pt x="115591" y="79874"/>
                </a:moveTo>
                <a:lnTo>
                  <a:pt x="111419" y="107453"/>
                </a:lnTo>
                <a:lnTo>
                  <a:pt x="122268" y="107453"/>
                </a:lnTo>
                <a:lnTo>
                  <a:pt x="123540" y="98809"/>
                </a:lnTo>
                <a:lnTo>
                  <a:pt x="124264" y="92085"/>
                </a:lnTo>
                <a:lnTo>
                  <a:pt x="125016" y="83959"/>
                </a:lnTo>
                <a:lnTo>
                  <a:pt x="121629" y="82664"/>
                </a:lnTo>
                <a:lnTo>
                  <a:pt x="118489" y="81288"/>
                </a:lnTo>
                <a:lnTo>
                  <a:pt x="115591" y="79874"/>
                </a:lnTo>
                <a:close/>
              </a:path>
              <a:path w="125095" h="123189">
                <a:moveTo>
                  <a:pt x="29526" y="32890"/>
                </a:moveTo>
                <a:lnTo>
                  <a:pt x="19785" y="32890"/>
                </a:lnTo>
                <a:lnTo>
                  <a:pt x="16338" y="44674"/>
                </a:lnTo>
                <a:lnTo>
                  <a:pt x="11891" y="56050"/>
                </a:lnTo>
                <a:lnTo>
                  <a:pt x="6444" y="67022"/>
                </a:lnTo>
                <a:lnTo>
                  <a:pt x="0" y="77598"/>
                </a:lnTo>
                <a:lnTo>
                  <a:pt x="2778" y="84705"/>
                </a:lnTo>
                <a:lnTo>
                  <a:pt x="20584" y="54490"/>
                </a:lnTo>
                <a:lnTo>
                  <a:pt x="41019" y="54490"/>
                </a:lnTo>
                <a:lnTo>
                  <a:pt x="39905" y="53468"/>
                </a:lnTo>
                <a:lnTo>
                  <a:pt x="29526" y="53468"/>
                </a:lnTo>
                <a:lnTo>
                  <a:pt x="29526" y="32890"/>
                </a:lnTo>
                <a:close/>
              </a:path>
              <a:path w="125095" h="123189">
                <a:moveTo>
                  <a:pt x="42098" y="55509"/>
                </a:moveTo>
                <a:lnTo>
                  <a:pt x="29526" y="55509"/>
                </a:lnTo>
                <a:lnTo>
                  <a:pt x="33289" y="59170"/>
                </a:lnTo>
                <a:lnTo>
                  <a:pt x="37710" y="63886"/>
                </a:lnTo>
                <a:lnTo>
                  <a:pt x="42782" y="69466"/>
                </a:lnTo>
                <a:lnTo>
                  <a:pt x="49495" y="62741"/>
                </a:lnTo>
                <a:lnTo>
                  <a:pt x="45855" y="59054"/>
                </a:lnTo>
                <a:lnTo>
                  <a:pt x="42098" y="55509"/>
                </a:lnTo>
                <a:close/>
              </a:path>
              <a:path w="125095" h="123189">
                <a:moveTo>
                  <a:pt x="34484" y="48521"/>
                </a:moveTo>
                <a:lnTo>
                  <a:pt x="29526" y="53468"/>
                </a:lnTo>
                <a:lnTo>
                  <a:pt x="39905" y="53468"/>
                </a:lnTo>
                <a:lnTo>
                  <a:pt x="34484" y="48521"/>
                </a:lnTo>
                <a:close/>
              </a:path>
              <a:path w="125095" h="123189">
                <a:moveTo>
                  <a:pt x="46882" y="24513"/>
                </a:moveTo>
                <a:lnTo>
                  <a:pt x="1242" y="24513"/>
                </a:lnTo>
                <a:lnTo>
                  <a:pt x="1242" y="32890"/>
                </a:lnTo>
                <a:lnTo>
                  <a:pt x="46882" y="32890"/>
                </a:lnTo>
                <a:lnTo>
                  <a:pt x="46882" y="24513"/>
                </a:lnTo>
                <a:close/>
              </a:path>
              <a:path w="125095" h="123189">
                <a:moveTo>
                  <a:pt x="29526" y="0"/>
                </a:moveTo>
                <a:lnTo>
                  <a:pt x="20584" y="0"/>
                </a:lnTo>
                <a:lnTo>
                  <a:pt x="20584" y="24513"/>
                </a:lnTo>
                <a:lnTo>
                  <a:pt x="29526" y="24513"/>
                </a:lnTo>
                <a:lnTo>
                  <a:pt x="2952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1" name="bk object 261"/>
          <p:cNvSpPr/>
          <p:nvPr/>
        </p:nvSpPr>
        <p:spPr>
          <a:xfrm>
            <a:off x="10501978" y="5428270"/>
            <a:ext cx="113664" cy="120650"/>
          </a:xfrm>
          <a:custGeom>
            <a:avLst/>
            <a:gdLst/>
            <a:ahLst/>
            <a:cxnLst/>
            <a:rect l="l" t="t" r="r" b="b"/>
            <a:pathLst>
              <a:path w="113665" h="120650">
                <a:moveTo>
                  <a:pt x="65731" y="108226"/>
                </a:moveTo>
                <a:lnTo>
                  <a:pt x="65371" y="108226"/>
                </a:lnTo>
                <a:lnTo>
                  <a:pt x="66188" y="111384"/>
                </a:lnTo>
                <a:lnTo>
                  <a:pt x="66868" y="115146"/>
                </a:lnTo>
                <a:lnTo>
                  <a:pt x="67351" y="119270"/>
                </a:lnTo>
                <a:lnTo>
                  <a:pt x="75120" y="119782"/>
                </a:lnTo>
                <a:lnTo>
                  <a:pt x="82759" y="120023"/>
                </a:lnTo>
                <a:lnTo>
                  <a:pt x="90290" y="120023"/>
                </a:lnTo>
                <a:lnTo>
                  <a:pt x="98913" y="118806"/>
                </a:lnTo>
                <a:lnTo>
                  <a:pt x="105202" y="115146"/>
                </a:lnTo>
                <a:lnTo>
                  <a:pt x="108529" y="109997"/>
                </a:lnTo>
                <a:lnTo>
                  <a:pt x="81558" y="109997"/>
                </a:lnTo>
                <a:lnTo>
                  <a:pt x="74005" y="109339"/>
                </a:lnTo>
                <a:lnTo>
                  <a:pt x="65731" y="108226"/>
                </a:lnTo>
                <a:close/>
              </a:path>
              <a:path w="113665" h="120650">
                <a:moveTo>
                  <a:pt x="113015" y="29613"/>
                </a:moveTo>
                <a:lnTo>
                  <a:pt x="102563" y="29613"/>
                </a:lnTo>
                <a:lnTo>
                  <a:pt x="102215" y="52612"/>
                </a:lnTo>
                <a:lnTo>
                  <a:pt x="101745" y="72206"/>
                </a:lnTo>
                <a:lnTo>
                  <a:pt x="101217" y="86840"/>
                </a:lnTo>
                <a:lnTo>
                  <a:pt x="100583" y="98060"/>
                </a:lnTo>
                <a:lnTo>
                  <a:pt x="100011" y="105919"/>
                </a:lnTo>
                <a:lnTo>
                  <a:pt x="95961" y="109997"/>
                </a:lnTo>
                <a:lnTo>
                  <a:pt x="108529" y="109997"/>
                </a:lnTo>
                <a:lnTo>
                  <a:pt x="112538" y="48905"/>
                </a:lnTo>
                <a:lnTo>
                  <a:pt x="113015" y="29613"/>
                </a:lnTo>
                <a:close/>
              </a:path>
              <a:path w="113665" h="120650">
                <a:moveTo>
                  <a:pt x="68089" y="48905"/>
                </a:moveTo>
                <a:lnTo>
                  <a:pt x="60526" y="54493"/>
                </a:lnTo>
                <a:lnTo>
                  <a:pt x="66124" y="61806"/>
                </a:lnTo>
                <a:lnTo>
                  <a:pt x="71379" y="69084"/>
                </a:lnTo>
                <a:lnTo>
                  <a:pt x="76292" y="76334"/>
                </a:lnTo>
                <a:lnTo>
                  <a:pt x="80865" y="83563"/>
                </a:lnTo>
                <a:lnTo>
                  <a:pt x="90050" y="77086"/>
                </a:lnTo>
                <a:lnTo>
                  <a:pt x="85605" y="70834"/>
                </a:lnTo>
                <a:lnTo>
                  <a:pt x="80463" y="64054"/>
                </a:lnTo>
                <a:lnTo>
                  <a:pt x="74624" y="56745"/>
                </a:lnTo>
                <a:lnTo>
                  <a:pt x="68089" y="48905"/>
                </a:lnTo>
                <a:close/>
              </a:path>
              <a:path w="113665" h="120650">
                <a:moveTo>
                  <a:pt x="69331" y="0"/>
                </a:moveTo>
                <a:lnTo>
                  <a:pt x="65077" y="13243"/>
                </a:lnTo>
                <a:lnTo>
                  <a:pt x="60368" y="25343"/>
                </a:lnTo>
                <a:lnTo>
                  <a:pt x="55208" y="36300"/>
                </a:lnTo>
                <a:lnTo>
                  <a:pt x="49603" y="46116"/>
                </a:lnTo>
                <a:lnTo>
                  <a:pt x="53084" y="47527"/>
                </a:lnTo>
                <a:lnTo>
                  <a:pt x="55933" y="49028"/>
                </a:lnTo>
                <a:lnTo>
                  <a:pt x="58160" y="50680"/>
                </a:lnTo>
                <a:lnTo>
                  <a:pt x="62016" y="44589"/>
                </a:lnTo>
                <a:lnTo>
                  <a:pt x="65731" y="37598"/>
                </a:lnTo>
                <a:lnTo>
                  <a:pt x="69331" y="29613"/>
                </a:lnTo>
                <a:lnTo>
                  <a:pt x="113015" y="29613"/>
                </a:lnTo>
                <a:lnTo>
                  <a:pt x="113244" y="20342"/>
                </a:lnTo>
                <a:lnTo>
                  <a:pt x="73303" y="20342"/>
                </a:lnTo>
                <a:lnTo>
                  <a:pt x="75484" y="14734"/>
                </a:lnTo>
                <a:lnTo>
                  <a:pt x="77641" y="8910"/>
                </a:lnTo>
                <a:lnTo>
                  <a:pt x="79739" y="2670"/>
                </a:lnTo>
                <a:lnTo>
                  <a:pt x="69331" y="0"/>
                </a:lnTo>
                <a:close/>
              </a:path>
              <a:path w="113665" h="120650">
                <a:moveTo>
                  <a:pt x="47749" y="20703"/>
                </a:moveTo>
                <a:lnTo>
                  <a:pt x="0" y="20703"/>
                </a:lnTo>
                <a:lnTo>
                  <a:pt x="0" y="120290"/>
                </a:lnTo>
                <a:lnTo>
                  <a:pt x="9917" y="120290"/>
                </a:lnTo>
                <a:lnTo>
                  <a:pt x="9917" y="109727"/>
                </a:lnTo>
                <a:lnTo>
                  <a:pt x="47749" y="109727"/>
                </a:lnTo>
                <a:lnTo>
                  <a:pt x="47749" y="100338"/>
                </a:lnTo>
                <a:lnTo>
                  <a:pt x="9917" y="100338"/>
                </a:lnTo>
                <a:lnTo>
                  <a:pt x="9917" y="68978"/>
                </a:lnTo>
                <a:lnTo>
                  <a:pt x="47749" y="68978"/>
                </a:lnTo>
                <a:lnTo>
                  <a:pt x="47749" y="60069"/>
                </a:lnTo>
                <a:lnTo>
                  <a:pt x="9917" y="60069"/>
                </a:lnTo>
                <a:lnTo>
                  <a:pt x="9917" y="29977"/>
                </a:lnTo>
                <a:lnTo>
                  <a:pt x="47749" y="29977"/>
                </a:lnTo>
                <a:lnTo>
                  <a:pt x="47749" y="20703"/>
                </a:lnTo>
                <a:close/>
              </a:path>
              <a:path w="113665" h="120650">
                <a:moveTo>
                  <a:pt x="47749" y="109727"/>
                </a:moveTo>
                <a:lnTo>
                  <a:pt x="37835" y="109727"/>
                </a:lnTo>
                <a:lnTo>
                  <a:pt x="37835" y="119393"/>
                </a:lnTo>
                <a:lnTo>
                  <a:pt x="47749" y="119393"/>
                </a:lnTo>
                <a:lnTo>
                  <a:pt x="47749" y="109727"/>
                </a:lnTo>
                <a:close/>
              </a:path>
              <a:path w="113665" h="120650">
                <a:moveTo>
                  <a:pt x="47749" y="68978"/>
                </a:moveTo>
                <a:lnTo>
                  <a:pt x="37835" y="68978"/>
                </a:lnTo>
                <a:lnTo>
                  <a:pt x="37835" y="100338"/>
                </a:lnTo>
                <a:lnTo>
                  <a:pt x="47749" y="100338"/>
                </a:lnTo>
                <a:lnTo>
                  <a:pt x="47749" y="68978"/>
                </a:lnTo>
                <a:close/>
              </a:path>
              <a:path w="113665" h="120650">
                <a:moveTo>
                  <a:pt x="47749" y="29977"/>
                </a:moveTo>
                <a:lnTo>
                  <a:pt x="37835" y="29977"/>
                </a:lnTo>
                <a:lnTo>
                  <a:pt x="37835" y="60069"/>
                </a:lnTo>
                <a:lnTo>
                  <a:pt x="47749" y="60069"/>
                </a:lnTo>
                <a:lnTo>
                  <a:pt x="47749" y="29977"/>
                </a:lnTo>
                <a:close/>
              </a:path>
              <a:path w="113665" h="120650">
                <a:moveTo>
                  <a:pt x="20091" y="0"/>
                </a:moveTo>
                <a:lnTo>
                  <a:pt x="18111" y="6242"/>
                </a:lnTo>
                <a:lnTo>
                  <a:pt x="15580" y="13086"/>
                </a:lnTo>
                <a:lnTo>
                  <a:pt x="12520" y="20703"/>
                </a:lnTo>
                <a:lnTo>
                  <a:pt x="22952" y="20703"/>
                </a:lnTo>
                <a:lnTo>
                  <a:pt x="25387" y="15242"/>
                </a:lnTo>
                <a:lnTo>
                  <a:pt x="27895" y="9424"/>
                </a:lnTo>
                <a:lnTo>
                  <a:pt x="30509" y="3063"/>
                </a:lnTo>
                <a:lnTo>
                  <a:pt x="2009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2" name="bk object 262"/>
          <p:cNvSpPr/>
          <p:nvPr/>
        </p:nvSpPr>
        <p:spPr>
          <a:xfrm>
            <a:off x="10618462" y="5428270"/>
            <a:ext cx="125095" cy="121920"/>
          </a:xfrm>
          <a:custGeom>
            <a:avLst/>
            <a:gdLst/>
            <a:ahLst/>
            <a:cxnLst/>
            <a:rect l="l" t="t" r="r" b="b"/>
            <a:pathLst>
              <a:path w="125095" h="121920">
                <a:moveTo>
                  <a:pt x="62741" y="112039"/>
                </a:moveTo>
                <a:lnTo>
                  <a:pt x="63403" y="115192"/>
                </a:lnTo>
                <a:lnTo>
                  <a:pt x="63922" y="118248"/>
                </a:lnTo>
                <a:lnTo>
                  <a:pt x="64361" y="121550"/>
                </a:lnTo>
                <a:lnTo>
                  <a:pt x="68324" y="121791"/>
                </a:lnTo>
                <a:lnTo>
                  <a:pt x="85396" y="121791"/>
                </a:lnTo>
                <a:lnTo>
                  <a:pt x="89904" y="116845"/>
                </a:lnTo>
                <a:lnTo>
                  <a:pt x="90018" y="112791"/>
                </a:lnTo>
                <a:lnTo>
                  <a:pt x="70722" y="112791"/>
                </a:lnTo>
                <a:lnTo>
                  <a:pt x="67122" y="112518"/>
                </a:lnTo>
                <a:lnTo>
                  <a:pt x="62741" y="112039"/>
                </a:lnTo>
                <a:close/>
              </a:path>
              <a:path w="125095" h="121920">
                <a:moveTo>
                  <a:pt x="68324" y="95144"/>
                </a:moveTo>
                <a:lnTo>
                  <a:pt x="62647" y="99305"/>
                </a:lnTo>
                <a:lnTo>
                  <a:pt x="56512" y="103382"/>
                </a:lnTo>
                <a:lnTo>
                  <a:pt x="49922" y="107340"/>
                </a:lnTo>
                <a:lnTo>
                  <a:pt x="42880" y="111142"/>
                </a:lnTo>
                <a:lnTo>
                  <a:pt x="45219" y="114321"/>
                </a:lnTo>
                <a:lnTo>
                  <a:pt x="46897" y="116845"/>
                </a:lnTo>
                <a:lnTo>
                  <a:pt x="47978" y="118878"/>
                </a:lnTo>
                <a:lnTo>
                  <a:pt x="54470" y="115026"/>
                </a:lnTo>
                <a:lnTo>
                  <a:pt x="60936" y="110901"/>
                </a:lnTo>
                <a:lnTo>
                  <a:pt x="67379" y="106509"/>
                </a:lnTo>
                <a:lnTo>
                  <a:pt x="73781" y="101869"/>
                </a:lnTo>
                <a:lnTo>
                  <a:pt x="68324" y="95144"/>
                </a:lnTo>
                <a:close/>
              </a:path>
              <a:path w="125095" h="121920">
                <a:moveTo>
                  <a:pt x="99557" y="94603"/>
                </a:moveTo>
                <a:lnTo>
                  <a:pt x="94849" y="101746"/>
                </a:lnTo>
                <a:lnTo>
                  <a:pt x="101517" y="105919"/>
                </a:lnTo>
                <a:lnTo>
                  <a:pt x="107659" y="109953"/>
                </a:lnTo>
                <a:lnTo>
                  <a:pt x="113624" y="114084"/>
                </a:lnTo>
                <a:lnTo>
                  <a:pt x="119301" y="118248"/>
                </a:lnTo>
                <a:lnTo>
                  <a:pt x="124491" y="110242"/>
                </a:lnTo>
                <a:lnTo>
                  <a:pt x="118093" y="105844"/>
                </a:lnTo>
                <a:lnTo>
                  <a:pt x="111935" y="101860"/>
                </a:lnTo>
                <a:lnTo>
                  <a:pt x="105664" y="98060"/>
                </a:lnTo>
                <a:lnTo>
                  <a:pt x="99557" y="94603"/>
                </a:lnTo>
                <a:close/>
              </a:path>
              <a:path w="125095" h="121920">
                <a:moveTo>
                  <a:pt x="90018" y="91335"/>
                </a:moveTo>
                <a:lnTo>
                  <a:pt x="81346" y="91335"/>
                </a:lnTo>
                <a:lnTo>
                  <a:pt x="81346" y="110242"/>
                </a:lnTo>
                <a:lnTo>
                  <a:pt x="78736" y="112791"/>
                </a:lnTo>
                <a:lnTo>
                  <a:pt x="90018" y="112791"/>
                </a:lnTo>
                <a:lnTo>
                  <a:pt x="90018" y="91335"/>
                </a:lnTo>
                <a:close/>
              </a:path>
              <a:path w="125095" h="121920">
                <a:moveTo>
                  <a:pt x="48374" y="102375"/>
                </a:moveTo>
                <a:lnTo>
                  <a:pt x="39905" y="102375"/>
                </a:lnTo>
                <a:lnTo>
                  <a:pt x="40986" y="106578"/>
                </a:lnTo>
                <a:lnTo>
                  <a:pt x="41407" y="108468"/>
                </a:lnTo>
                <a:lnTo>
                  <a:pt x="49359" y="105919"/>
                </a:lnTo>
                <a:lnTo>
                  <a:pt x="48374" y="102375"/>
                </a:lnTo>
                <a:close/>
              </a:path>
              <a:path w="125095" h="121920">
                <a:moveTo>
                  <a:pt x="28624" y="70239"/>
                </a:moveTo>
                <a:lnTo>
                  <a:pt x="20675" y="70239"/>
                </a:lnTo>
                <a:lnTo>
                  <a:pt x="20675" y="96408"/>
                </a:lnTo>
                <a:lnTo>
                  <a:pt x="13831" y="97311"/>
                </a:lnTo>
                <a:lnTo>
                  <a:pt x="6930" y="98060"/>
                </a:lnTo>
                <a:lnTo>
                  <a:pt x="0" y="98957"/>
                </a:lnTo>
                <a:lnTo>
                  <a:pt x="961" y="108079"/>
                </a:lnTo>
                <a:lnTo>
                  <a:pt x="11173" y="106509"/>
                </a:lnTo>
                <a:lnTo>
                  <a:pt x="15220" y="105907"/>
                </a:lnTo>
                <a:lnTo>
                  <a:pt x="39905" y="102375"/>
                </a:lnTo>
                <a:lnTo>
                  <a:pt x="48374" y="102375"/>
                </a:lnTo>
                <a:lnTo>
                  <a:pt x="46390" y="95385"/>
                </a:lnTo>
                <a:lnTo>
                  <a:pt x="28624" y="95385"/>
                </a:lnTo>
                <a:lnTo>
                  <a:pt x="28624" y="70239"/>
                </a:lnTo>
                <a:close/>
              </a:path>
              <a:path w="125095" h="121920">
                <a:moveTo>
                  <a:pt x="122695" y="89538"/>
                </a:moveTo>
                <a:lnTo>
                  <a:pt x="111111" y="89538"/>
                </a:lnTo>
                <a:lnTo>
                  <a:pt x="112849" y="91457"/>
                </a:lnTo>
                <a:lnTo>
                  <a:pt x="114646" y="93561"/>
                </a:lnTo>
                <a:lnTo>
                  <a:pt x="116330" y="95627"/>
                </a:lnTo>
                <a:lnTo>
                  <a:pt x="123141" y="90046"/>
                </a:lnTo>
                <a:lnTo>
                  <a:pt x="122695" y="89538"/>
                </a:lnTo>
                <a:close/>
              </a:path>
              <a:path w="125095" h="121920">
                <a:moveTo>
                  <a:pt x="41407" y="78616"/>
                </a:moveTo>
                <a:lnTo>
                  <a:pt x="34207" y="80773"/>
                </a:lnTo>
                <a:lnTo>
                  <a:pt x="35528" y="85722"/>
                </a:lnTo>
                <a:lnTo>
                  <a:pt x="36756" y="90168"/>
                </a:lnTo>
                <a:lnTo>
                  <a:pt x="37807" y="94247"/>
                </a:lnTo>
                <a:lnTo>
                  <a:pt x="34747" y="94603"/>
                </a:lnTo>
                <a:lnTo>
                  <a:pt x="28624" y="95385"/>
                </a:lnTo>
                <a:lnTo>
                  <a:pt x="46390" y="95385"/>
                </a:lnTo>
                <a:lnTo>
                  <a:pt x="43759" y="86405"/>
                </a:lnTo>
                <a:lnTo>
                  <a:pt x="41407" y="78616"/>
                </a:lnTo>
                <a:close/>
              </a:path>
              <a:path w="125095" h="121920">
                <a:moveTo>
                  <a:pt x="94747" y="70124"/>
                </a:moveTo>
                <a:lnTo>
                  <a:pt x="80115" y="70124"/>
                </a:lnTo>
                <a:lnTo>
                  <a:pt x="73905" y="73666"/>
                </a:lnTo>
                <a:lnTo>
                  <a:pt x="61121" y="80265"/>
                </a:lnTo>
                <a:lnTo>
                  <a:pt x="57581" y="81672"/>
                </a:lnTo>
                <a:lnTo>
                  <a:pt x="50079" y="84228"/>
                </a:lnTo>
                <a:lnTo>
                  <a:pt x="53050" y="94124"/>
                </a:lnTo>
                <a:lnTo>
                  <a:pt x="56290" y="93225"/>
                </a:lnTo>
                <a:lnTo>
                  <a:pt x="59861" y="92717"/>
                </a:lnTo>
                <a:lnTo>
                  <a:pt x="81346" y="91335"/>
                </a:lnTo>
                <a:lnTo>
                  <a:pt x="90018" y="91335"/>
                </a:lnTo>
                <a:lnTo>
                  <a:pt x="90018" y="90705"/>
                </a:lnTo>
                <a:lnTo>
                  <a:pt x="111111" y="89538"/>
                </a:lnTo>
                <a:lnTo>
                  <a:pt x="122695" y="89538"/>
                </a:lnTo>
                <a:lnTo>
                  <a:pt x="118449" y="84707"/>
                </a:lnTo>
                <a:lnTo>
                  <a:pt x="66193" y="84707"/>
                </a:lnTo>
                <a:lnTo>
                  <a:pt x="77097" y="79500"/>
                </a:lnTo>
                <a:lnTo>
                  <a:pt x="88565" y="73557"/>
                </a:lnTo>
                <a:lnTo>
                  <a:pt x="94747" y="70124"/>
                </a:lnTo>
                <a:close/>
              </a:path>
              <a:path w="125095" h="121920">
                <a:moveTo>
                  <a:pt x="103550" y="68978"/>
                </a:moveTo>
                <a:lnTo>
                  <a:pt x="97218" y="73785"/>
                </a:lnTo>
                <a:lnTo>
                  <a:pt x="99767" y="76330"/>
                </a:lnTo>
                <a:lnTo>
                  <a:pt x="102381" y="79246"/>
                </a:lnTo>
                <a:lnTo>
                  <a:pt x="105020" y="82425"/>
                </a:lnTo>
                <a:lnTo>
                  <a:pt x="66193" y="84707"/>
                </a:lnTo>
                <a:lnTo>
                  <a:pt x="118449" y="84707"/>
                </a:lnTo>
                <a:lnTo>
                  <a:pt x="117730" y="83888"/>
                </a:lnTo>
                <a:lnTo>
                  <a:pt x="112659" y="78330"/>
                </a:lnTo>
                <a:lnTo>
                  <a:pt x="107931" y="73363"/>
                </a:lnTo>
                <a:lnTo>
                  <a:pt x="103550" y="68978"/>
                </a:lnTo>
                <a:close/>
              </a:path>
              <a:path w="125095" h="121920">
                <a:moveTo>
                  <a:pt x="44258" y="22622"/>
                </a:moveTo>
                <a:lnTo>
                  <a:pt x="5072" y="22622"/>
                </a:lnTo>
                <a:lnTo>
                  <a:pt x="5072" y="76964"/>
                </a:lnTo>
                <a:lnTo>
                  <a:pt x="12632" y="76964"/>
                </a:lnTo>
                <a:lnTo>
                  <a:pt x="12632" y="70239"/>
                </a:lnTo>
                <a:lnTo>
                  <a:pt x="44258" y="70239"/>
                </a:lnTo>
                <a:lnTo>
                  <a:pt x="44258" y="62261"/>
                </a:lnTo>
                <a:lnTo>
                  <a:pt x="12632" y="62261"/>
                </a:lnTo>
                <a:lnTo>
                  <a:pt x="12632" y="30873"/>
                </a:lnTo>
                <a:lnTo>
                  <a:pt x="44258" y="30873"/>
                </a:lnTo>
                <a:lnTo>
                  <a:pt x="44258" y="22622"/>
                </a:lnTo>
                <a:close/>
              </a:path>
              <a:path w="125095" h="121920">
                <a:moveTo>
                  <a:pt x="85784" y="50317"/>
                </a:moveTo>
                <a:lnTo>
                  <a:pt x="76756" y="50317"/>
                </a:lnTo>
                <a:lnTo>
                  <a:pt x="67094" y="56649"/>
                </a:lnTo>
                <a:lnTo>
                  <a:pt x="59710" y="60968"/>
                </a:lnTo>
                <a:lnTo>
                  <a:pt x="56890" y="61988"/>
                </a:lnTo>
                <a:lnTo>
                  <a:pt x="53680" y="62744"/>
                </a:lnTo>
                <a:lnTo>
                  <a:pt x="56649" y="72165"/>
                </a:lnTo>
                <a:lnTo>
                  <a:pt x="58331" y="71776"/>
                </a:lnTo>
                <a:lnTo>
                  <a:pt x="60581" y="71535"/>
                </a:lnTo>
                <a:lnTo>
                  <a:pt x="63493" y="71262"/>
                </a:lnTo>
                <a:lnTo>
                  <a:pt x="80115" y="70124"/>
                </a:lnTo>
                <a:lnTo>
                  <a:pt x="94747" y="70124"/>
                </a:lnTo>
                <a:lnTo>
                  <a:pt x="100602" y="66872"/>
                </a:lnTo>
                <a:lnTo>
                  <a:pt x="106285" y="63521"/>
                </a:lnTo>
                <a:lnTo>
                  <a:pt x="66823" y="63521"/>
                </a:lnTo>
                <a:lnTo>
                  <a:pt x="74535" y="59712"/>
                </a:lnTo>
                <a:lnTo>
                  <a:pt x="81497" y="55900"/>
                </a:lnTo>
                <a:lnTo>
                  <a:pt x="87797" y="52091"/>
                </a:lnTo>
                <a:lnTo>
                  <a:pt x="85784" y="50317"/>
                </a:lnTo>
                <a:close/>
              </a:path>
              <a:path w="125095" h="121920">
                <a:moveTo>
                  <a:pt x="107151" y="53470"/>
                </a:moveTo>
                <a:lnTo>
                  <a:pt x="66823" y="63521"/>
                </a:lnTo>
                <a:lnTo>
                  <a:pt x="106285" y="63521"/>
                </a:lnTo>
                <a:lnTo>
                  <a:pt x="113209" y="59439"/>
                </a:lnTo>
                <a:lnTo>
                  <a:pt x="107151" y="53470"/>
                </a:lnTo>
                <a:close/>
              </a:path>
              <a:path w="125095" h="121920">
                <a:moveTo>
                  <a:pt x="28624" y="30873"/>
                </a:moveTo>
                <a:lnTo>
                  <a:pt x="20675" y="30873"/>
                </a:lnTo>
                <a:lnTo>
                  <a:pt x="20675" y="62261"/>
                </a:lnTo>
                <a:lnTo>
                  <a:pt x="28624" y="62261"/>
                </a:lnTo>
                <a:lnTo>
                  <a:pt x="28624" y="30873"/>
                </a:lnTo>
                <a:close/>
              </a:path>
              <a:path w="125095" h="121920">
                <a:moveTo>
                  <a:pt x="44258" y="30873"/>
                </a:moveTo>
                <a:lnTo>
                  <a:pt x="36699" y="30873"/>
                </a:lnTo>
                <a:lnTo>
                  <a:pt x="36699" y="62261"/>
                </a:lnTo>
                <a:lnTo>
                  <a:pt x="44258" y="62261"/>
                </a:lnTo>
                <a:lnTo>
                  <a:pt x="44258" y="30873"/>
                </a:lnTo>
                <a:close/>
              </a:path>
              <a:path w="125095" h="121920">
                <a:moveTo>
                  <a:pt x="118551" y="6242"/>
                </a:moveTo>
                <a:lnTo>
                  <a:pt x="51429" y="6242"/>
                </a:lnTo>
                <a:lnTo>
                  <a:pt x="51429" y="54100"/>
                </a:lnTo>
                <a:lnTo>
                  <a:pt x="59620" y="54100"/>
                </a:lnTo>
                <a:lnTo>
                  <a:pt x="59620" y="50317"/>
                </a:lnTo>
                <a:lnTo>
                  <a:pt x="118551" y="50317"/>
                </a:lnTo>
                <a:lnTo>
                  <a:pt x="118551" y="42818"/>
                </a:lnTo>
                <a:lnTo>
                  <a:pt x="59620" y="42818"/>
                </a:lnTo>
                <a:lnTo>
                  <a:pt x="59620" y="31772"/>
                </a:lnTo>
                <a:lnTo>
                  <a:pt x="118551" y="31772"/>
                </a:lnTo>
                <a:lnTo>
                  <a:pt x="118551" y="24630"/>
                </a:lnTo>
                <a:lnTo>
                  <a:pt x="59620" y="24630"/>
                </a:lnTo>
                <a:lnTo>
                  <a:pt x="59620" y="13715"/>
                </a:lnTo>
                <a:lnTo>
                  <a:pt x="118551" y="13715"/>
                </a:lnTo>
                <a:lnTo>
                  <a:pt x="118551" y="6242"/>
                </a:lnTo>
                <a:close/>
              </a:path>
              <a:path w="125095" h="121920">
                <a:moveTo>
                  <a:pt x="118551" y="50317"/>
                </a:moveTo>
                <a:lnTo>
                  <a:pt x="110361" y="50317"/>
                </a:lnTo>
                <a:lnTo>
                  <a:pt x="110361" y="54100"/>
                </a:lnTo>
                <a:lnTo>
                  <a:pt x="118551" y="54100"/>
                </a:lnTo>
                <a:lnTo>
                  <a:pt x="118551" y="50317"/>
                </a:lnTo>
                <a:close/>
              </a:path>
              <a:path w="125095" h="121920">
                <a:moveTo>
                  <a:pt x="89028" y="31772"/>
                </a:moveTo>
                <a:lnTo>
                  <a:pt x="80863" y="31772"/>
                </a:lnTo>
                <a:lnTo>
                  <a:pt x="80863" y="42818"/>
                </a:lnTo>
                <a:lnTo>
                  <a:pt x="89028" y="42818"/>
                </a:lnTo>
                <a:lnTo>
                  <a:pt x="89028" y="31772"/>
                </a:lnTo>
                <a:close/>
              </a:path>
              <a:path w="125095" h="121920">
                <a:moveTo>
                  <a:pt x="118551" y="31772"/>
                </a:moveTo>
                <a:lnTo>
                  <a:pt x="110361" y="31772"/>
                </a:lnTo>
                <a:lnTo>
                  <a:pt x="110361" y="42818"/>
                </a:lnTo>
                <a:lnTo>
                  <a:pt x="118551" y="42818"/>
                </a:lnTo>
                <a:lnTo>
                  <a:pt x="118551" y="31772"/>
                </a:lnTo>
                <a:close/>
              </a:path>
              <a:path w="125095" h="121920">
                <a:moveTo>
                  <a:pt x="89028" y="13715"/>
                </a:moveTo>
                <a:lnTo>
                  <a:pt x="80863" y="13715"/>
                </a:lnTo>
                <a:lnTo>
                  <a:pt x="80863" y="24630"/>
                </a:lnTo>
                <a:lnTo>
                  <a:pt x="89028" y="24630"/>
                </a:lnTo>
                <a:lnTo>
                  <a:pt x="89028" y="13715"/>
                </a:lnTo>
                <a:close/>
              </a:path>
              <a:path w="125095" h="121920">
                <a:moveTo>
                  <a:pt x="118551" y="13715"/>
                </a:moveTo>
                <a:lnTo>
                  <a:pt x="110361" y="13715"/>
                </a:lnTo>
                <a:lnTo>
                  <a:pt x="110361" y="24630"/>
                </a:lnTo>
                <a:lnTo>
                  <a:pt x="118551" y="24630"/>
                </a:lnTo>
                <a:lnTo>
                  <a:pt x="118551" y="13715"/>
                </a:lnTo>
                <a:close/>
              </a:path>
              <a:path w="125095" h="121920">
                <a:moveTo>
                  <a:pt x="28624" y="0"/>
                </a:moveTo>
                <a:lnTo>
                  <a:pt x="20675" y="0"/>
                </a:lnTo>
                <a:lnTo>
                  <a:pt x="20675" y="22622"/>
                </a:lnTo>
                <a:lnTo>
                  <a:pt x="28624" y="22622"/>
                </a:lnTo>
                <a:lnTo>
                  <a:pt x="2862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bk object 263"/>
          <p:cNvSpPr/>
          <p:nvPr/>
        </p:nvSpPr>
        <p:spPr>
          <a:xfrm>
            <a:off x="10740736" y="5429052"/>
            <a:ext cx="122555" cy="121285"/>
          </a:xfrm>
          <a:custGeom>
            <a:avLst/>
            <a:gdLst/>
            <a:ahLst/>
            <a:cxnLst/>
            <a:rect l="l" t="t" r="r" b="b"/>
            <a:pathLst>
              <a:path w="122554" h="121285">
                <a:moveTo>
                  <a:pt x="90046" y="62740"/>
                </a:moveTo>
                <a:lnTo>
                  <a:pt x="79872" y="62740"/>
                </a:lnTo>
                <a:lnTo>
                  <a:pt x="79872" y="121010"/>
                </a:lnTo>
                <a:lnTo>
                  <a:pt x="90046" y="121010"/>
                </a:lnTo>
                <a:lnTo>
                  <a:pt x="90046" y="62740"/>
                </a:lnTo>
                <a:close/>
              </a:path>
              <a:path w="122554" h="121285">
                <a:moveTo>
                  <a:pt x="39847" y="52566"/>
                </a:moveTo>
                <a:lnTo>
                  <a:pt x="20850" y="52566"/>
                </a:lnTo>
                <a:lnTo>
                  <a:pt x="20850" y="120891"/>
                </a:lnTo>
                <a:lnTo>
                  <a:pt x="30153" y="120891"/>
                </a:lnTo>
                <a:lnTo>
                  <a:pt x="30153" y="53827"/>
                </a:lnTo>
                <a:lnTo>
                  <a:pt x="40855" y="53827"/>
                </a:lnTo>
                <a:lnTo>
                  <a:pt x="39847" y="52566"/>
                </a:lnTo>
                <a:close/>
              </a:path>
              <a:path w="122554" h="121285">
                <a:moveTo>
                  <a:pt x="30153" y="33275"/>
                </a:moveTo>
                <a:lnTo>
                  <a:pt x="19591" y="33275"/>
                </a:lnTo>
                <a:lnTo>
                  <a:pt x="15766" y="46080"/>
                </a:lnTo>
                <a:lnTo>
                  <a:pt x="11225" y="57855"/>
                </a:lnTo>
                <a:lnTo>
                  <a:pt x="5968" y="68607"/>
                </a:lnTo>
                <a:lnTo>
                  <a:pt x="0" y="78342"/>
                </a:lnTo>
                <a:lnTo>
                  <a:pt x="1918" y="82782"/>
                </a:lnTo>
                <a:lnTo>
                  <a:pt x="3359" y="86475"/>
                </a:lnTo>
                <a:lnTo>
                  <a:pt x="4348" y="89265"/>
                </a:lnTo>
                <a:lnTo>
                  <a:pt x="8926" y="81476"/>
                </a:lnTo>
                <a:lnTo>
                  <a:pt x="13207" y="72772"/>
                </a:lnTo>
                <a:lnTo>
                  <a:pt x="17184" y="63140"/>
                </a:lnTo>
                <a:lnTo>
                  <a:pt x="20850" y="52566"/>
                </a:lnTo>
                <a:lnTo>
                  <a:pt x="39847" y="52566"/>
                </a:lnTo>
                <a:lnTo>
                  <a:pt x="38936" y="51426"/>
                </a:lnTo>
                <a:lnTo>
                  <a:pt x="30153" y="51426"/>
                </a:lnTo>
                <a:lnTo>
                  <a:pt x="30153" y="33275"/>
                </a:lnTo>
                <a:close/>
              </a:path>
              <a:path w="122554" h="121285">
                <a:moveTo>
                  <a:pt x="40855" y="53827"/>
                </a:moveTo>
                <a:lnTo>
                  <a:pt x="30153" y="53827"/>
                </a:lnTo>
                <a:lnTo>
                  <a:pt x="33933" y="59288"/>
                </a:lnTo>
                <a:lnTo>
                  <a:pt x="37655" y="65018"/>
                </a:lnTo>
                <a:lnTo>
                  <a:pt x="41316" y="71111"/>
                </a:lnTo>
                <a:lnTo>
                  <a:pt x="49118" y="65650"/>
                </a:lnTo>
                <a:lnTo>
                  <a:pt x="45637" y="60311"/>
                </a:lnTo>
                <a:lnTo>
                  <a:pt x="41165" y="54216"/>
                </a:lnTo>
                <a:lnTo>
                  <a:pt x="40855" y="53827"/>
                </a:lnTo>
                <a:close/>
              </a:path>
              <a:path w="122554" h="121285">
                <a:moveTo>
                  <a:pt x="122541" y="53827"/>
                </a:moveTo>
                <a:lnTo>
                  <a:pt x="48127" y="53827"/>
                </a:lnTo>
                <a:lnTo>
                  <a:pt x="48127" y="62740"/>
                </a:lnTo>
                <a:lnTo>
                  <a:pt x="122541" y="62740"/>
                </a:lnTo>
                <a:lnTo>
                  <a:pt x="122541" y="53827"/>
                </a:lnTo>
                <a:close/>
              </a:path>
              <a:path w="122554" h="121285">
                <a:moveTo>
                  <a:pt x="90046" y="17524"/>
                </a:moveTo>
                <a:lnTo>
                  <a:pt x="79872" y="17524"/>
                </a:lnTo>
                <a:lnTo>
                  <a:pt x="79872" y="53827"/>
                </a:lnTo>
                <a:lnTo>
                  <a:pt x="90046" y="53827"/>
                </a:lnTo>
                <a:lnTo>
                  <a:pt x="90046" y="17524"/>
                </a:lnTo>
                <a:close/>
              </a:path>
              <a:path w="122554" h="121285">
                <a:moveTo>
                  <a:pt x="35704" y="47379"/>
                </a:moveTo>
                <a:lnTo>
                  <a:pt x="30153" y="51426"/>
                </a:lnTo>
                <a:lnTo>
                  <a:pt x="38936" y="51426"/>
                </a:lnTo>
                <a:lnTo>
                  <a:pt x="35704" y="47379"/>
                </a:lnTo>
                <a:close/>
              </a:path>
              <a:path w="122554" h="121285">
                <a:moveTo>
                  <a:pt x="49118" y="24757"/>
                </a:moveTo>
                <a:lnTo>
                  <a:pt x="1497" y="24757"/>
                </a:lnTo>
                <a:lnTo>
                  <a:pt x="1497" y="33275"/>
                </a:lnTo>
                <a:lnTo>
                  <a:pt x="49118" y="33275"/>
                </a:lnTo>
                <a:lnTo>
                  <a:pt x="49118" y="24757"/>
                </a:lnTo>
                <a:close/>
              </a:path>
              <a:path w="122554" h="121285">
                <a:moveTo>
                  <a:pt x="30153" y="0"/>
                </a:moveTo>
                <a:lnTo>
                  <a:pt x="20850" y="0"/>
                </a:lnTo>
                <a:lnTo>
                  <a:pt x="20850" y="24757"/>
                </a:lnTo>
                <a:lnTo>
                  <a:pt x="30153" y="24757"/>
                </a:lnTo>
                <a:lnTo>
                  <a:pt x="30153" y="0"/>
                </a:lnTo>
                <a:close/>
              </a:path>
              <a:path w="122554" h="121285">
                <a:moveTo>
                  <a:pt x="118069" y="8643"/>
                </a:moveTo>
                <a:lnTo>
                  <a:pt x="51610" y="8643"/>
                </a:lnTo>
                <a:lnTo>
                  <a:pt x="51610" y="17524"/>
                </a:lnTo>
                <a:lnTo>
                  <a:pt x="118069" y="17524"/>
                </a:lnTo>
                <a:lnTo>
                  <a:pt x="118069" y="864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4" name="bk object 264"/>
          <p:cNvSpPr/>
          <p:nvPr/>
        </p:nvSpPr>
        <p:spPr>
          <a:xfrm>
            <a:off x="10868558" y="5520988"/>
            <a:ext cx="30480" cy="29209"/>
          </a:xfrm>
          <a:custGeom>
            <a:avLst/>
            <a:gdLst/>
            <a:ahLst/>
            <a:cxnLst/>
            <a:rect l="l" t="t" r="r" b="b"/>
            <a:pathLst>
              <a:path w="30479" h="29210">
                <a:moveTo>
                  <a:pt x="6541" y="0"/>
                </a:moveTo>
                <a:lnTo>
                  <a:pt x="0" y="6869"/>
                </a:lnTo>
                <a:lnTo>
                  <a:pt x="6127" y="12160"/>
                </a:lnTo>
                <a:lnTo>
                  <a:pt x="11999" y="17557"/>
                </a:lnTo>
                <a:lnTo>
                  <a:pt x="17617" y="23071"/>
                </a:lnTo>
                <a:lnTo>
                  <a:pt x="22985" y="28717"/>
                </a:lnTo>
                <a:lnTo>
                  <a:pt x="30426" y="21095"/>
                </a:lnTo>
                <a:lnTo>
                  <a:pt x="25778" y="16557"/>
                </a:lnTo>
                <a:lnTo>
                  <a:pt x="20249" y="11536"/>
                </a:lnTo>
                <a:lnTo>
                  <a:pt x="13838" y="6021"/>
                </a:lnTo>
                <a:lnTo>
                  <a:pt x="654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5" name="bk object 265"/>
          <p:cNvSpPr/>
          <p:nvPr/>
        </p:nvSpPr>
        <p:spPr>
          <a:xfrm>
            <a:off x="10984200" y="5428540"/>
            <a:ext cx="280551" cy="122937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6" name="bk object 266"/>
          <p:cNvSpPr/>
          <p:nvPr/>
        </p:nvSpPr>
        <p:spPr>
          <a:xfrm>
            <a:off x="11349935" y="5426769"/>
            <a:ext cx="2540628" cy="12509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7" name="bk object 267"/>
          <p:cNvSpPr/>
          <p:nvPr/>
        </p:nvSpPr>
        <p:spPr>
          <a:xfrm>
            <a:off x="8589653" y="5636423"/>
            <a:ext cx="1043887" cy="12434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8" name="bk object 268"/>
          <p:cNvSpPr/>
          <p:nvPr/>
        </p:nvSpPr>
        <p:spPr>
          <a:xfrm>
            <a:off x="8891596" y="5844211"/>
            <a:ext cx="5087156" cy="128149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9" name="bk object 269"/>
          <p:cNvSpPr/>
          <p:nvPr/>
        </p:nvSpPr>
        <p:spPr>
          <a:xfrm>
            <a:off x="8588166" y="6052745"/>
            <a:ext cx="488045" cy="12356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0" name="bk object 270"/>
          <p:cNvSpPr/>
          <p:nvPr/>
        </p:nvSpPr>
        <p:spPr>
          <a:xfrm>
            <a:off x="9125146" y="6088691"/>
            <a:ext cx="20955" cy="88265"/>
          </a:xfrm>
          <a:custGeom>
            <a:avLst/>
            <a:gdLst/>
            <a:ahLst/>
            <a:cxnLst/>
            <a:rect l="l" t="t" r="r" b="b"/>
            <a:pathLst>
              <a:path w="20954" h="88264">
                <a:moveTo>
                  <a:pt x="14900" y="0"/>
                </a:moveTo>
                <a:lnTo>
                  <a:pt x="10525" y="0"/>
                </a:lnTo>
                <a:lnTo>
                  <a:pt x="8639" y="751"/>
                </a:lnTo>
                <a:lnTo>
                  <a:pt x="5496" y="3811"/>
                </a:lnTo>
                <a:lnTo>
                  <a:pt x="4712" y="5702"/>
                </a:lnTo>
                <a:lnTo>
                  <a:pt x="4712" y="10025"/>
                </a:lnTo>
                <a:lnTo>
                  <a:pt x="5474" y="11793"/>
                </a:lnTo>
                <a:lnTo>
                  <a:pt x="7009" y="13445"/>
                </a:lnTo>
                <a:lnTo>
                  <a:pt x="8535" y="14972"/>
                </a:lnTo>
                <a:lnTo>
                  <a:pt x="10443" y="15727"/>
                </a:lnTo>
                <a:lnTo>
                  <a:pt x="14989" y="15727"/>
                </a:lnTo>
                <a:lnTo>
                  <a:pt x="16891" y="14972"/>
                </a:lnTo>
                <a:lnTo>
                  <a:pt x="18413" y="13445"/>
                </a:lnTo>
                <a:lnTo>
                  <a:pt x="19947" y="11793"/>
                </a:lnTo>
                <a:lnTo>
                  <a:pt x="20711" y="10025"/>
                </a:lnTo>
                <a:lnTo>
                  <a:pt x="20711" y="5702"/>
                </a:lnTo>
                <a:lnTo>
                  <a:pt x="19926" y="3811"/>
                </a:lnTo>
                <a:lnTo>
                  <a:pt x="16797" y="751"/>
                </a:lnTo>
                <a:lnTo>
                  <a:pt x="14900" y="0"/>
                </a:lnTo>
                <a:close/>
              </a:path>
              <a:path w="20954" h="88264">
                <a:moveTo>
                  <a:pt x="19166" y="54730"/>
                </a:moveTo>
                <a:lnTo>
                  <a:pt x="7631" y="54730"/>
                </a:lnTo>
                <a:lnTo>
                  <a:pt x="0" y="87735"/>
                </a:lnTo>
                <a:lnTo>
                  <a:pt x="8686" y="87735"/>
                </a:lnTo>
                <a:lnTo>
                  <a:pt x="19166" y="5473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1" name="bk object 271"/>
          <p:cNvSpPr/>
          <p:nvPr/>
        </p:nvSpPr>
        <p:spPr>
          <a:xfrm>
            <a:off x="8584210" y="9326980"/>
            <a:ext cx="5166529" cy="30718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2" name="bk object 272"/>
          <p:cNvSpPr/>
          <p:nvPr/>
        </p:nvSpPr>
        <p:spPr>
          <a:xfrm>
            <a:off x="8588941" y="2948076"/>
            <a:ext cx="147955" cy="0"/>
          </a:xfrm>
          <a:custGeom>
            <a:avLst/>
            <a:gdLst/>
            <a:ahLst/>
            <a:cxnLst/>
            <a:rect l="l" t="t" r="r" b="b"/>
            <a:pathLst>
              <a:path w="147954">
                <a:moveTo>
                  <a:pt x="0" y="0"/>
                </a:moveTo>
                <a:lnTo>
                  <a:pt x="147927" y="0"/>
                </a:lnTo>
              </a:path>
            </a:pathLst>
          </a:custGeom>
          <a:ln w="13067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3" name="bk object 273"/>
          <p:cNvSpPr/>
          <p:nvPr/>
        </p:nvSpPr>
        <p:spPr>
          <a:xfrm>
            <a:off x="8742308" y="2990433"/>
            <a:ext cx="36830" cy="34925"/>
          </a:xfrm>
          <a:custGeom>
            <a:avLst/>
            <a:gdLst/>
            <a:ahLst/>
            <a:cxnLst/>
            <a:rect l="l" t="t" r="r" b="b"/>
            <a:pathLst>
              <a:path w="36829" h="34925">
                <a:moveTo>
                  <a:pt x="7887" y="0"/>
                </a:moveTo>
                <a:lnTo>
                  <a:pt x="0" y="8251"/>
                </a:lnTo>
                <a:lnTo>
                  <a:pt x="7364" y="14510"/>
                </a:lnTo>
                <a:lnTo>
                  <a:pt x="14421" y="20925"/>
                </a:lnTo>
                <a:lnTo>
                  <a:pt x="21171" y="27515"/>
                </a:lnTo>
                <a:lnTo>
                  <a:pt x="27612" y="34297"/>
                </a:lnTo>
                <a:lnTo>
                  <a:pt x="36548" y="25267"/>
                </a:lnTo>
                <a:lnTo>
                  <a:pt x="30957" y="19828"/>
                </a:lnTo>
                <a:lnTo>
                  <a:pt x="24317" y="13815"/>
                </a:lnTo>
                <a:lnTo>
                  <a:pt x="16627" y="7210"/>
                </a:lnTo>
                <a:lnTo>
                  <a:pt x="7887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4" name="bk object 274"/>
          <p:cNvSpPr/>
          <p:nvPr/>
        </p:nvSpPr>
        <p:spPr>
          <a:xfrm>
            <a:off x="8879760" y="2879805"/>
            <a:ext cx="143510" cy="147320"/>
          </a:xfrm>
          <a:custGeom>
            <a:avLst/>
            <a:gdLst/>
            <a:ahLst/>
            <a:cxnLst/>
            <a:rect l="l" t="t" r="r" b="b"/>
            <a:pathLst>
              <a:path w="143509" h="147319">
                <a:moveTo>
                  <a:pt x="143182" y="19288"/>
                </a:moveTo>
                <a:lnTo>
                  <a:pt x="86626" y="19288"/>
                </a:lnTo>
                <a:lnTo>
                  <a:pt x="86626" y="141988"/>
                </a:lnTo>
                <a:lnTo>
                  <a:pt x="98374" y="141988"/>
                </a:lnTo>
                <a:lnTo>
                  <a:pt x="98374" y="126860"/>
                </a:lnTo>
                <a:lnTo>
                  <a:pt x="143182" y="126860"/>
                </a:lnTo>
                <a:lnTo>
                  <a:pt x="143182" y="116212"/>
                </a:lnTo>
                <a:lnTo>
                  <a:pt x="98374" y="116212"/>
                </a:lnTo>
                <a:lnTo>
                  <a:pt x="98374" y="30366"/>
                </a:lnTo>
                <a:lnTo>
                  <a:pt x="143182" y="30366"/>
                </a:lnTo>
                <a:lnTo>
                  <a:pt x="143182" y="19288"/>
                </a:lnTo>
                <a:close/>
              </a:path>
              <a:path w="143509" h="147319">
                <a:moveTo>
                  <a:pt x="143182" y="126860"/>
                </a:moveTo>
                <a:lnTo>
                  <a:pt x="131414" y="126860"/>
                </a:lnTo>
                <a:lnTo>
                  <a:pt x="131414" y="141988"/>
                </a:lnTo>
                <a:lnTo>
                  <a:pt x="143182" y="141988"/>
                </a:lnTo>
                <a:lnTo>
                  <a:pt x="143182" y="126860"/>
                </a:lnTo>
                <a:close/>
              </a:path>
              <a:path w="143509" h="147319">
                <a:moveTo>
                  <a:pt x="143182" y="30366"/>
                </a:moveTo>
                <a:lnTo>
                  <a:pt x="131414" y="30366"/>
                </a:lnTo>
                <a:lnTo>
                  <a:pt x="131414" y="116212"/>
                </a:lnTo>
                <a:lnTo>
                  <a:pt x="143182" y="116212"/>
                </a:lnTo>
                <a:lnTo>
                  <a:pt x="143182" y="30366"/>
                </a:lnTo>
                <a:close/>
              </a:path>
              <a:path w="143509" h="147319">
                <a:moveTo>
                  <a:pt x="37213" y="37955"/>
                </a:moveTo>
                <a:lnTo>
                  <a:pt x="25595" y="37955"/>
                </a:lnTo>
                <a:lnTo>
                  <a:pt x="25489" y="45457"/>
                </a:lnTo>
                <a:lnTo>
                  <a:pt x="25351" y="50919"/>
                </a:lnTo>
                <a:lnTo>
                  <a:pt x="18641" y="103188"/>
                </a:lnTo>
                <a:lnTo>
                  <a:pt x="0" y="136916"/>
                </a:lnTo>
                <a:lnTo>
                  <a:pt x="3376" y="140454"/>
                </a:lnTo>
                <a:lnTo>
                  <a:pt x="6303" y="143755"/>
                </a:lnTo>
                <a:lnTo>
                  <a:pt x="8787" y="146819"/>
                </a:lnTo>
                <a:lnTo>
                  <a:pt x="20799" y="129489"/>
                </a:lnTo>
                <a:lnTo>
                  <a:pt x="34787" y="84683"/>
                </a:lnTo>
                <a:lnTo>
                  <a:pt x="37109" y="45457"/>
                </a:lnTo>
                <a:lnTo>
                  <a:pt x="37213" y="37955"/>
                </a:lnTo>
                <a:close/>
              </a:path>
              <a:path w="143509" h="147319">
                <a:moveTo>
                  <a:pt x="30369" y="128664"/>
                </a:moveTo>
                <a:lnTo>
                  <a:pt x="31258" y="133221"/>
                </a:lnTo>
                <a:lnTo>
                  <a:pt x="32054" y="137546"/>
                </a:lnTo>
                <a:lnTo>
                  <a:pt x="32734" y="141596"/>
                </a:lnTo>
                <a:lnTo>
                  <a:pt x="40284" y="141988"/>
                </a:lnTo>
                <a:lnTo>
                  <a:pt x="45993" y="142102"/>
                </a:lnTo>
                <a:lnTo>
                  <a:pt x="49860" y="142102"/>
                </a:lnTo>
                <a:lnTo>
                  <a:pt x="58487" y="140860"/>
                </a:lnTo>
                <a:lnTo>
                  <a:pt x="64734" y="136170"/>
                </a:lnTo>
                <a:lnTo>
                  <a:pt x="67512" y="130309"/>
                </a:lnTo>
                <a:lnTo>
                  <a:pt x="53975" y="130309"/>
                </a:lnTo>
                <a:lnTo>
                  <a:pt x="47325" y="130039"/>
                </a:lnTo>
                <a:lnTo>
                  <a:pt x="42966" y="130039"/>
                </a:lnTo>
                <a:lnTo>
                  <a:pt x="37306" y="129650"/>
                </a:lnTo>
                <a:lnTo>
                  <a:pt x="30369" y="128664"/>
                </a:lnTo>
                <a:close/>
              </a:path>
              <a:path w="143509" h="147319">
                <a:moveTo>
                  <a:pt x="72035" y="26672"/>
                </a:moveTo>
                <a:lnTo>
                  <a:pt x="4907" y="26672"/>
                </a:lnTo>
                <a:lnTo>
                  <a:pt x="4907" y="37955"/>
                </a:lnTo>
                <a:lnTo>
                  <a:pt x="60138" y="37955"/>
                </a:lnTo>
                <a:lnTo>
                  <a:pt x="59898" y="58837"/>
                </a:lnTo>
                <a:lnTo>
                  <a:pt x="58900" y="98513"/>
                </a:lnTo>
                <a:lnTo>
                  <a:pt x="53975" y="130309"/>
                </a:lnTo>
                <a:lnTo>
                  <a:pt x="67512" y="130309"/>
                </a:lnTo>
                <a:lnTo>
                  <a:pt x="71180" y="77643"/>
                </a:lnTo>
                <a:lnTo>
                  <a:pt x="71663" y="51941"/>
                </a:lnTo>
                <a:lnTo>
                  <a:pt x="72035" y="26672"/>
                </a:lnTo>
                <a:close/>
              </a:path>
              <a:path w="143509" h="147319">
                <a:moveTo>
                  <a:pt x="37504" y="0"/>
                </a:moveTo>
                <a:lnTo>
                  <a:pt x="25750" y="0"/>
                </a:lnTo>
                <a:lnTo>
                  <a:pt x="25679" y="26672"/>
                </a:lnTo>
                <a:lnTo>
                  <a:pt x="37364" y="26672"/>
                </a:lnTo>
                <a:lnTo>
                  <a:pt x="37465" y="13997"/>
                </a:lnTo>
                <a:lnTo>
                  <a:pt x="37504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5" name="bk object 275"/>
          <p:cNvSpPr/>
          <p:nvPr/>
        </p:nvSpPr>
        <p:spPr>
          <a:xfrm>
            <a:off x="9026362" y="2878934"/>
            <a:ext cx="151130" cy="147955"/>
          </a:xfrm>
          <a:custGeom>
            <a:avLst/>
            <a:gdLst/>
            <a:ahLst/>
            <a:cxnLst/>
            <a:rect l="l" t="t" r="r" b="b"/>
            <a:pathLst>
              <a:path w="151129" h="147955">
                <a:moveTo>
                  <a:pt x="76795" y="78347"/>
                </a:moveTo>
                <a:lnTo>
                  <a:pt x="66236" y="78347"/>
                </a:lnTo>
                <a:lnTo>
                  <a:pt x="65843" y="93895"/>
                </a:lnTo>
                <a:lnTo>
                  <a:pt x="64666" y="106427"/>
                </a:lnTo>
                <a:lnTo>
                  <a:pt x="43463" y="138027"/>
                </a:lnTo>
                <a:lnTo>
                  <a:pt x="46021" y="141084"/>
                </a:lnTo>
                <a:lnTo>
                  <a:pt x="48268" y="144119"/>
                </a:lnTo>
                <a:lnTo>
                  <a:pt x="50450" y="147690"/>
                </a:lnTo>
                <a:lnTo>
                  <a:pt x="58022" y="141857"/>
                </a:lnTo>
                <a:lnTo>
                  <a:pt x="75494" y="105177"/>
                </a:lnTo>
                <a:lnTo>
                  <a:pt x="76491" y="91937"/>
                </a:lnTo>
                <a:lnTo>
                  <a:pt x="76795" y="78347"/>
                </a:lnTo>
                <a:close/>
              </a:path>
              <a:path w="151129" h="147955">
                <a:moveTo>
                  <a:pt x="100754" y="78347"/>
                </a:moveTo>
                <a:lnTo>
                  <a:pt x="90627" y="78347"/>
                </a:lnTo>
                <a:lnTo>
                  <a:pt x="90627" y="144626"/>
                </a:lnTo>
                <a:lnTo>
                  <a:pt x="100754" y="144626"/>
                </a:lnTo>
                <a:lnTo>
                  <a:pt x="100754" y="78347"/>
                </a:lnTo>
                <a:close/>
              </a:path>
              <a:path w="151129" h="147955">
                <a:moveTo>
                  <a:pt x="125323" y="78073"/>
                </a:moveTo>
                <a:lnTo>
                  <a:pt x="114901" y="78073"/>
                </a:lnTo>
                <a:lnTo>
                  <a:pt x="114901" y="138802"/>
                </a:lnTo>
                <a:lnTo>
                  <a:pt x="119307" y="144388"/>
                </a:lnTo>
                <a:lnTo>
                  <a:pt x="141685" y="144388"/>
                </a:lnTo>
                <a:lnTo>
                  <a:pt x="146243" y="141084"/>
                </a:lnTo>
                <a:lnTo>
                  <a:pt x="148013" y="134216"/>
                </a:lnTo>
                <a:lnTo>
                  <a:pt x="126950" y="134216"/>
                </a:lnTo>
                <a:lnTo>
                  <a:pt x="125323" y="131936"/>
                </a:lnTo>
                <a:lnTo>
                  <a:pt x="125323" y="78073"/>
                </a:lnTo>
                <a:close/>
              </a:path>
              <a:path w="151129" h="147955">
                <a:moveTo>
                  <a:pt x="23962" y="79603"/>
                </a:moveTo>
                <a:lnTo>
                  <a:pt x="13841" y="79603"/>
                </a:lnTo>
                <a:lnTo>
                  <a:pt x="13841" y="139047"/>
                </a:lnTo>
                <a:lnTo>
                  <a:pt x="23962" y="139047"/>
                </a:lnTo>
                <a:lnTo>
                  <a:pt x="23962" y="128123"/>
                </a:lnTo>
                <a:lnTo>
                  <a:pt x="49263" y="128123"/>
                </a:lnTo>
                <a:lnTo>
                  <a:pt x="49263" y="118609"/>
                </a:lnTo>
                <a:lnTo>
                  <a:pt x="23962" y="118609"/>
                </a:lnTo>
                <a:lnTo>
                  <a:pt x="23962" y="79603"/>
                </a:lnTo>
                <a:close/>
              </a:path>
              <a:path w="151129" h="147955">
                <a:moveTo>
                  <a:pt x="140486" y="107687"/>
                </a:moveTo>
                <a:lnTo>
                  <a:pt x="136667" y="134216"/>
                </a:lnTo>
                <a:lnTo>
                  <a:pt x="148013" y="134216"/>
                </a:lnTo>
                <a:lnTo>
                  <a:pt x="148600" y="131936"/>
                </a:lnTo>
                <a:lnTo>
                  <a:pt x="148664" y="131544"/>
                </a:lnTo>
                <a:lnTo>
                  <a:pt x="149525" y="124315"/>
                </a:lnTo>
                <a:lnTo>
                  <a:pt x="150613" y="111978"/>
                </a:lnTo>
                <a:lnTo>
                  <a:pt x="147236" y="110722"/>
                </a:lnTo>
                <a:lnTo>
                  <a:pt x="143874" y="109339"/>
                </a:lnTo>
                <a:lnTo>
                  <a:pt x="140486" y="107687"/>
                </a:lnTo>
                <a:close/>
              </a:path>
              <a:path w="151129" h="147955">
                <a:moveTo>
                  <a:pt x="49263" y="69580"/>
                </a:moveTo>
                <a:lnTo>
                  <a:pt x="39442" y="69580"/>
                </a:lnTo>
                <a:lnTo>
                  <a:pt x="39442" y="118609"/>
                </a:lnTo>
                <a:lnTo>
                  <a:pt x="49263" y="118609"/>
                </a:lnTo>
                <a:lnTo>
                  <a:pt x="49263" y="69580"/>
                </a:lnTo>
                <a:close/>
              </a:path>
              <a:path w="151129" h="147955">
                <a:moveTo>
                  <a:pt x="35269" y="25502"/>
                </a:moveTo>
                <a:lnTo>
                  <a:pt x="24415" y="25502"/>
                </a:lnTo>
                <a:lnTo>
                  <a:pt x="20152" y="40294"/>
                </a:lnTo>
                <a:lnTo>
                  <a:pt x="14660" y="54560"/>
                </a:lnTo>
                <a:lnTo>
                  <a:pt x="7942" y="68304"/>
                </a:lnTo>
                <a:lnTo>
                  <a:pt x="0" y="81526"/>
                </a:lnTo>
                <a:lnTo>
                  <a:pt x="2275" y="84946"/>
                </a:lnTo>
                <a:lnTo>
                  <a:pt x="4328" y="88517"/>
                </a:lnTo>
                <a:lnTo>
                  <a:pt x="6094" y="91937"/>
                </a:lnTo>
                <a:lnTo>
                  <a:pt x="8780" y="87854"/>
                </a:lnTo>
                <a:lnTo>
                  <a:pt x="11358" y="83804"/>
                </a:lnTo>
                <a:lnTo>
                  <a:pt x="13841" y="79603"/>
                </a:lnTo>
                <a:lnTo>
                  <a:pt x="23962" y="79603"/>
                </a:lnTo>
                <a:lnTo>
                  <a:pt x="23962" y="69580"/>
                </a:lnTo>
                <a:lnTo>
                  <a:pt x="49263" y="69580"/>
                </a:lnTo>
                <a:lnTo>
                  <a:pt x="49263" y="60041"/>
                </a:lnTo>
                <a:lnTo>
                  <a:pt x="23666" y="60041"/>
                </a:lnTo>
                <a:lnTo>
                  <a:pt x="27184" y="51597"/>
                </a:lnTo>
                <a:lnTo>
                  <a:pt x="30288" y="43019"/>
                </a:lnTo>
                <a:lnTo>
                  <a:pt x="32982" y="34317"/>
                </a:lnTo>
                <a:lnTo>
                  <a:pt x="35269" y="25502"/>
                </a:lnTo>
                <a:close/>
              </a:path>
              <a:path w="151129" h="147955">
                <a:moveTo>
                  <a:pt x="143150" y="67661"/>
                </a:moveTo>
                <a:lnTo>
                  <a:pt x="129034" y="67661"/>
                </a:lnTo>
                <a:lnTo>
                  <a:pt x="133596" y="74531"/>
                </a:lnTo>
                <a:lnTo>
                  <a:pt x="135882" y="78224"/>
                </a:lnTo>
                <a:lnTo>
                  <a:pt x="145703" y="71352"/>
                </a:lnTo>
                <a:lnTo>
                  <a:pt x="143150" y="67661"/>
                </a:lnTo>
                <a:close/>
              </a:path>
              <a:path w="151129" h="147955">
                <a:moveTo>
                  <a:pt x="91224" y="30722"/>
                </a:moveTo>
                <a:lnTo>
                  <a:pt x="85727" y="30722"/>
                </a:lnTo>
                <a:lnTo>
                  <a:pt x="81084" y="37213"/>
                </a:lnTo>
                <a:lnTo>
                  <a:pt x="76384" y="43160"/>
                </a:lnTo>
                <a:lnTo>
                  <a:pt x="71630" y="48537"/>
                </a:lnTo>
                <a:lnTo>
                  <a:pt x="66823" y="53319"/>
                </a:lnTo>
                <a:lnTo>
                  <a:pt x="63748" y="56498"/>
                </a:lnTo>
                <a:lnTo>
                  <a:pt x="60128" y="59173"/>
                </a:lnTo>
                <a:lnTo>
                  <a:pt x="55958" y="61570"/>
                </a:lnTo>
                <a:lnTo>
                  <a:pt x="60422" y="72370"/>
                </a:lnTo>
                <a:lnTo>
                  <a:pt x="129034" y="67661"/>
                </a:lnTo>
                <a:lnTo>
                  <a:pt x="143150" y="67661"/>
                </a:lnTo>
                <a:lnTo>
                  <a:pt x="140897" y="64404"/>
                </a:lnTo>
                <a:lnTo>
                  <a:pt x="137606" y="59803"/>
                </a:lnTo>
                <a:lnTo>
                  <a:pt x="74264" y="59803"/>
                </a:lnTo>
                <a:lnTo>
                  <a:pt x="79828" y="54180"/>
                </a:lnTo>
                <a:lnTo>
                  <a:pt x="85653" y="47988"/>
                </a:lnTo>
                <a:lnTo>
                  <a:pt x="91735" y="41229"/>
                </a:lnTo>
                <a:lnTo>
                  <a:pt x="98071" y="33905"/>
                </a:lnTo>
                <a:lnTo>
                  <a:pt x="91224" y="30722"/>
                </a:lnTo>
                <a:close/>
              </a:path>
              <a:path w="151129" h="147955">
                <a:moveTo>
                  <a:pt x="122331" y="39215"/>
                </a:moveTo>
                <a:lnTo>
                  <a:pt x="113706" y="45068"/>
                </a:lnTo>
                <a:lnTo>
                  <a:pt x="119707" y="53557"/>
                </a:lnTo>
                <a:lnTo>
                  <a:pt x="122788" y="58028"/>
                </a:lnTo>
                <a:lnTo>
                  <a:pt x="74264" y="59803"/>
                </a:lnTo>
                <a:lnTo>
                  <a:pt x="137606" y="59803"/>
                </a:lnTo>
                <a:lnTo>
                  <a:pt x="135397" y="56714"/>
                </a:lnTo>
                <a:lnTo>
                  <a:pt x="129207" y="48310"/>
                </a:lnTo>
                <a:lnTo>
                  <a:pt x="122331" y="39215"/>
                </a:lnTo>
                <a:close/>
              </a:path>
              <a:path w="151129" h="147955">
                <a:moveTo>
                  <a:pt x="145411" y="20286"/>
                </a:moveTo>
                <a:lnTo>
                  <a:pt x="55358" y="20286"/>
                </a:lnTo>
                <a:lnTo>
                  <a:pt x="55358" y="30722"/>
                </a:lnTo>
                <a:lnTo>
                  <a:pt x="145411" y="30722"/>
                </a:lnTo>
                <a:lnTo>
                  <a:pt x="145411" y="20286"/>
                </a:lnTo>
                <a:close/>
              </a:path>
              <a:path w="151129" h="147955">
                <a:moveTo>
                  <a:pt x="53439" y="15480"/>
                </a:moveTo>
                <a:lnTo>
                  <a:pt x="5217" y="15480"/>
                </a:lnTo>
                <a:lnTo>
                  <a:pt x="5217" y="25502"/>
                </a:lnTo>
                <a:lnTo>
                  <a:pt x="53439" y="25502"/>
                </a:lnTo>
                <a:lnTo>
                  <a:pt x="53439" y="15480"/>
                </a:lnTo>
                <a:close/>
              </a:path>
              <a:path w="151129" h="147955">
                <a:moveTo>
                  <a:pt x="95105" y="0"/>
                </a:moveTo>
                <a:lnTo>
                  <a:pt x="86173" y="5702"/>
                </a:lnTo>
                <a:lnTo>
                  <a:pt x="89834" y="10774"/>
                </a:lnTo>
                <a:lnTo>
                  <a:pt x="93147" y="15603"/>
                </a:lnTo>
                <a:lnTo>
                  <a:pt x="96149" y="20286"/>
                </a:lnTo>
                <a:lnTo>
                  <a:pt x="99712" y="20286"/>
                </a:lnTo>
                <a:lnTo>
                  <a:pt x="106707" y="15603"/>
                </a:lnTo>
                <a:lnTo>
                  <a:pt x="103345" y="10648"/>
                </a:lnTo>
                <a:lnTo>
                  <a:pt x="99573" y="5551"/>
                </a:lnTo>
                <a:lnTo>
                  <a:pt x="95105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6" name="bk object 276"/>
          <p:cNvSpPr/>
          <p:nvPr/>
        </p:nvSpPr>
        <p:spPr>
          <a:xfrm>
            <a:off x="9176086" y="3009412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629" y="0"/>
                </a:lnTo>
              </a:path>
            </a:pathLst>
          </a:custGeom>
          <a:ln w="1154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" name="bk object 277"/>
          <p:cNvSpPr/>
          <p:nvPr/>
        </p:nvSpPr>
        <p:spPr>
          <a:xfrm>
            <a:off x="9247824" y="2904321"/>
            <a:ext cx="0" cy="99695"/>
          </a:xfrm>
          <a:custGeom>
            <a:avLst/>
            <a:gdLst/>
            <a:ahLst/>
            <a:cxnLst/>
            <a:rect l="l" t="t" r="r" b="b"/>
            <a:pathLst>
              <a:path h="99694">
                <a:moveTo>
                  <a:pt x="0" y="0"/>
                </a:moveTo>
                <a:lnTo>
                  <a:pt x="0" y="99316"/>
                </a:lnTo>
              </a:path>
            </a:pathLst>
          </a:custGeom>
          <a:ln w="1308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" name="bk object 278"/>
          <p:cNvSpPr/>
          <p:nvPr/>
        </p:nvSpPr>
        <p:spPr>
          <a:xfrm>
            <a:off x="9184571" y="2898347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806" y="0"/>
                </a:lnTo>
              </a:path>
            </a:pathLst>
          </a:custGeom>
          <a:ln w="11948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" name="bk object 279"/>
          <p:cNvSpPr/>
          <p:nvPr/>
        </p:nvSpPr>
        <p:spPr>
          <a:xfrm>
            <a:off x="9321358" y="2879057"/>
            <a:ext cx="146050" cy="141605"/>
          </a:xfrm>
          <a:custGeom>
            <a:avLst/>
            <a:gdLst/>
            <a:ahLst/>
            <a:cxnLst/>
            <a:rect l="l" t="t" r="r" b="b"/>
            <a:pathLst>
              <a:path w="146050" h="141605">
                <a:moveTo>
                  <a:pt x="119364" y="55115"/>
                </a:moveTo>
                <a:lnTo>
                  <a:pt x="15915" y="55115"/>
                </a:lnTo>
                <a:lnTo>
                  <a:pt x="15915" y="65772"/>
                </a:lnTo>
                <a:lnTo>
                  <a:pt x="94197" y="65772"/>
                </a:lnTo>
                <a:lnTo>
                  <a:pt x="73753" y="76296"/>
                </a:lnTo>
                <a:lnTo>
                  <a:pt x="38770" y="96497"/>
                </a:lnTo>
                <a:lnTo>
                  <a:pt x="12923" y="123520"/>
                </a:lnTo>
                <a:lnTo>
                  <a:pt x="13841" y="129413"/>
                </a:lnTo>
                <a:lnTo>
                  <a:pt x="17233" y="134281"/>
                </a:lnTo>
                <a:lnTo>
                  <a:pt x="22505" y="137857"/>
                </a:lnTo>
                <a:lnTo>
                  <a:pt x="29657" y="140128"/>
                </a:lnTo>
                <a:lnTo>
                  <a:pt x="38689" y="141083"/>
                </a:lnTo>
                <a:lnTo>
                  <a:pt x="105523" y="141083"/>
                </a:lnTo>
                <a:lnTo>
                  <a:pt x="119386" y="139839"/>
                </a:lnTo>
                <a:lnTo>
                  <a:pt x="129737" y="136693"/>
                </a:lnTo>
                <a:lnTo>
                  <a:pt x="136575" y="131645"/>
                </a:lnTo>
                <a:lnTo>
                  <a:pt x="137226" y="130284"/>
                </a:lnTo>
                <a:lnTo>
                  <a:pt x="71131" y="130284"/>
                </a:lnTo>
                <a:lnTo>
                  <a:pt x="41817" y="130157"/>
                </a:lnTo>
                <a:lnTo>
                  <a:pt x="33487" y="129919"/>
                </a:lnTo>
                <a:lnTo>
                  <a:pt x="28619" y="128393"/>
                </a:lnTo>
                <a:lnTo>
                  <a:pt x="27237" y="125451"/>
                </a:lnTo>
                <a:lnTo>
                  <a:pt x="26041" y="122298"/>
                </a:lnTo>
                <a:lnTo>
                  <a:pt x="28515" y="118334"/>
                </a:lnTo>
                <a:lnTo>
                  <a:pt x="71694" y="90941"/>
                </a:lnTo>
                <a:lnTo>
                  <a:pt x="119364" y="66398"/>
                </a:lnTo>
                <a:lnTo>
                  <a:pt x="119364" y="55115"/>
                </a:lnTo>
                <a:close/>
              </a:path>
              <a:path w="146050" h="141605">
                <a:moveTo>
                  <a:pt x="131108" y="95352"/>
                </a:moveTo>
                <a:lnTo>
                  <a:pt x="113018" y="129099"/>
                </a:lnTo>
                <a:lnTo>
                  <a:pt x="71131" y="130284"/>
                </a:lnTo>
                <a:lnTo>
                  <a:pt x="137226" y="130284"/>
                </a:lnTo>
                <a:lnTo>
                  <a:pt x="144212" y="99434"/>
                </a:lnTo>
                <a:lnTo>
                  <a:pt x="138361" y="97782"/>
                </a:lnTo>
                <a:lnTo>
                  <a:pt x="133976" y="96491"/>
                </a:lnTo>
                <a:lnTo>
                  <a:pt x="131108" y="95352"/>
                </a:lnTo>
                <a:close/>
              </a:path>
              <a:path w="146050" h="141605">
                <a:moveTo>
                  <a:pt x="104769" y="30840"/>
                </a:moveTo>
                <a:lnTo>
                  <a:pt x="92710" y="30840"/>
                </a:lnTo>
                <a:lnTo>
                  <a:pt x="92710" y="46986"/>
                </a:lnTo>
                <a:lnTo>
                  <a:pt x="104769" y="46986"/>
                </a:lnTo>
                <a:lnTo>
                  <a:pt x="104769" y="30840"/>
                </a:lnTo>
                <a:close/>
              </a:path>
              <a:path w="146050" h="141605">
                <a:moveTo>
                  <a:pt x="53127" y="30840"/>
                </a:moveTo>
                <a:lnTo>
                  <a:pt x="41079" y="30840"/>
                </a:lnTo>
                <a:lnTo>
                  <a:pt x="41079" y="46864"/>
                </a:lnTo>
                <a:lnTo>
                  <a:pt x="53127" y="46864"/>
                </a:lnTo>
                <a:lnTo>
                  <a:pt x="53127" y="30840"/>
                </a:lnTo>
                <a:close/>
              </a:path>
              <a:path w="146050" h="141605">
                <a:moveTo>
                  <a:pt x="145853" y="19922"/>
                </a:moveTo>
                <a:lnTo>
                  <a:pt x="0" y="19922"/>
                </a:lnTo>
                <a:lnTo>
                  <a:pt x="0" y="30840"/>
                </a:lnTo>
                <a:lnTo>
                  <a:pt x="145853" y="30840"/>
                </a:lnTo>
                <a:lnTo>
                  <a:pt x="145853" y="19922"/>
                </a:lnTo>
                <a:close/>
              </a:path>
              <a:path w="146050" h="141605">
                <a:moveTo>
                  <a:pt x="53127" y="0"/>
                </a:moveTo>
                <a:lnTo>
                  <a:pt x="41079" y="0"/>
                </a:lnTo>
                <a:lnTo>
                  <a:pt x="41079" y="19922"/>
                </a:lnTo>
                <a:lnTo>
                  <a:pt x="53127" y="19922"/>
                </a:lnTo>
                <a:lnTo>
                  <a:pt x="53127" y="0"/>
                </a:lnTo>
                <a:close/>
              </a:path>
              <a:path w="146050" h="141605">
                <a:moveTo>
                  <a:pt x="104769" y="0"/>
                </a:moveTo>
                <a:lnTo>
                  <a:pt x="92710" y="0"/>
                </a:lnTo>
                <a:lnTo>
                  <a:pt x="92710" y="19922"/>
                </a:lnTo>
                <a:lnTo>
                  <a:pt x="104769" y="19922"/>
                </a:lnTo>
                <a:lnTo>
                  <a:pt x="104769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0" name="bk object 280"/>
          <p:cNvSpPr/>
          <p:nvPr/>
        </p:nvSpPr>
        <p:spPr>
          <a:xfrm>
            <a:off x="9512230" y="2921842"/>
            <a:ext cx="19685" cy="86360"/>
          </a:xfrm>
          <a:custGeom>
            <a:avLst/>
            <a:gdLst/>
            <a:ahLst/>
            <a:cxnLst/>
            <a:rect l="l" t="t" r="r" b="b"/>
            <a:pathLst>
              <a:path w="19684" h="86360">
                <a:moveTo>
                  <a:pt x="12379" y="66909"/>
                </a:moveTo>
                <a:lnTo>
                  <a:pt x="6868" y="66909"/>
                </a:lnTo>
                <a:lnTo>
                  <a:pt x="4593" y="67814"/>
                </a:lnTo>
                <a:lnTo>
                  <a:pt x="2637" y="69733"/>
                </a:lnTo>
                <a:lnTo>
                  <a:pt x="928" y="71499"/>
                </a:lnTo>
                <a:lnTo>
                  <a:pt x="0" y="73785"/>
                </a:lnTo>
                <a:lnTo>
                  <a:pt x="0" y="79006"/>
                </a:lnTo>
                <a:lnTo>
                  <a:pt x="916" y="81165"/>
                </a:lnTo>
                <a:lnTo>
                  <a:pt x="4538" y="84978"/>
                </a:lnTo>
                <a:lnTo>
                  <a:pt x="6811" y="85845"/>
                </a:lnTo>
                <a:lnTo>
                  <a:pt x="12354" y="85845"/>
                </a:lnTo>
                <a:lnTo>
                  <a:pt x="14697" y="84978"/>
                </a:lnTo>
                <a:lnTo>
                  <a:pt x="16526" y="83056"/>
                </a:lnTo>
                <a:lnTo>
                  <a:pt x="18366" y="81165"/>
                </a:lnTo>
                <a:lnTo>
                  <a:pt x="19281" y="79006"/>
                </a:lnTo>
                <a:lnTo>
                  <a:pt x="19281" y="73785"/>
                </a:lnTo>
                <a:lnTo>
                  <a:pt x="18366" y="71499"/>
                </a:lnTo>
                <a:lnTo>
                  <a:pt x="16409" y="69609"/>
                </a:lnTo>
                <a:lnTo>
                  <a:pt x="14697" y="67814"/>
                </a:lnTo>
                <a:lnTo>
                  <a:pt x="12379" y="66909"/>
                </a:lnTo>
                <a:close/>
              </a:path>
              <a:path w="19684" h="86360">
                <a:moveTo>
                  <a:pt x="12285" y="0"/>
                </a:moveTo>
                <a:lnTo>
                  <a:pt x="6972" y="0"/>
                </a:lnTo>
                <a:lnTo>
                  <a:pt x="4723" y="896"/>
                </a:lnTo>
                <a:lnTo>
                  <a:pt x="2835" y="2790"/>
                </a:lnTo>
                <a:lnTo>
                  <a:pt x="949" y="4558"/>
                </a:lnTo>
                <a:lnTo>
                  <a:pt x="0" y="6718"/>
                </a:lnTo>
                <a:lnTo>
                  <a:pt x="0" y="12063"/>
                </a:lnTo>
                <a:lnTo>
                  <a:pt x="928" y="14343"/>
                </a:lnTo>
                <a:lnTo>
                  <a:pt x="4593" y="17914"/>
                </a:lnTo>
                <a:lnTo>
                  <a:pt x="6857" y="18900"/>
                </a:lnTo>
                <a:lnTo>
                  <a:pt x="12354" y="18900"/>
                </a:lnTo>
                <a:lnTo>
                  <a:pt x="14697" y="17914"/>
                </a:lnTo>
                <a:lnTo>
                  <a:pt x="16526" y="16113"/>
                </a:lnTo>
                <a:lnTo>
                  <a:pt x="18366" y="14343"/>
                </a:lnTo>
                <a:lnTo>
                  <a:pt x="19281" y="12063"/>
                </a:lnTo>
                <a:lnTo>
                  <a:pt x="19219" y="6718"/>
                </a:lnTo>
                <a:lnTo>
                  <a:pt x="18345" y="4558"/>
                </a:lnTo>
                <a:lnTo>
                  <a:pt x="14568" y="1023"/>
                </a:lnTo>
                <a:lnTo>
                  <a:pt x="12285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1" name="bk object 281"/>
          <p:cNvSpPr/>
          <p:nvPr/>
        </p:nvSpPr>
        <p:spPr>
          <a:xfrm>
            <a:off x="8602031" y="5221026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452" y="0"/>
                </a:lnTo>
              </a:path>
            </a:pathLst>
          </a:custGeom>
          <a:ln w="12844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2" name="bk object 282"/>
          <p:cNvSpPr/>
          <p:nvPr/>
        </p:nvSpPr>
        <p:spPr>
          <a:xfrm>
            <a:off x="8591025" y="5318375"/>
            <a:ext cx="143510" cy="0"/>
          </a:xfrm>
          <a:custGeom>
            <a:avLst/>
            <a:gdLst/>
            <a:ahLst/>
            <a:cxnLst/>
            <a:rect l="l" t="t" r="r" b="b"/>
            <a:pathLst>
              <a:path w="143509">
                <a:moveTo>
                  <a:pt x="0" y="0"/>
                </a:moveTo>
                <a:lnTo>
                  <a:pt x="143017" y="0"/>
                </a:lnTo>
              </a:path>
            </a:pathLst>
          </a:custGeom>
          <a:ln w="1245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3" name="bk object 283"/>
          <p:cNvSpPr/>
          <p:nvPr/>
        </p:nvSpPr>
        <p:spPr>
          <a:xfrm>
            <a:off x="8742308" y="5306691"/>
            <a:ext cx="36830" cy="34925"/>
          </a:xfrm>
          <a:custGeom>
            <a:avLst/>
            <a:gdLst/>
            <a:ahLst/>
            <a:cxnLst/>
            <a:rect l="l" t="t" r="r" b="b"/>
            <a:pathLst>
              <a:path w="36829" h="34925">
                <a:moveTo>
                  <a:pt x="7887" y="0"/>
                </a:moveTo>
                <a:lnTo>
                  <a:pt x="0" y="8129"/>
                </a:lnTo>
                <a:lnTo>
                  <a:pt x="7364" y="14465"/>
                </a:lnTo>
                <a:lnTo>
                  <a:pt x="14421" y="20922"/>
                </a:lnTo>
                <a:lnTo>
                  <a:pt x="21171" y="27525"/>
                </a:lnTo>
                <a:lnTo>
                  <a:pt x="27612" y="34297"/>
                </a:lnTo>
                <a:lnTo>
                  <a:pt x="36548" y="25261"/>
                </a:lnTo>
                <a:lnTo>
                  <a:pt x="30957" y="19823"/>
                </a:lnTo>
                <a:lnTo>
                  <a:pt x="24317" y="13780"/>
                </a:lnTo>
                <a:lnTo>
                  <a:pt x="16627" y="7163"/>
                </a:lnTo>
                <a:lnTo>
                  <a:pt x="7887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4" name="bk object 284"/>
          <p:cNvSpPr/>
          <p:nvPr/>
        </p:nvSpPr>
        <p:spPr>
          <a:xfrm>
            <a:off x="8881998" y="5194800"/>
            <a:ext cx="147955" cy="148590"/>
          </a:xfrm>
          <a:custGeom>
            <a:avLst/>
            <a:gdLst/>
            <a:ahLst/>
            <a:cxnLst/>
            <a:rect l="l" t="t" r="r" b="b"/>
            <a:pathLst>
              <a:path w="147954" h="148589">
                <a:moveTo>
                  <a:pt x="78130" y="86507"/>
                </a:moveTo>
                <a:lnTo>
                  <a:pt x="66513" y="86507"/>
                </a:lnTo>
                <a:lnTo>
                  <a:pt x="66181" y="97329"/>
                </a:lnTo>
                <a:lnTo>
                  <a:pt x="65181" y="106394"/>
                </a:lnTo>
                <a:lnTo>
                  <a:pt x="38243" y="138174"/>
                </a:lnTo>
                <a:lnTo>
                  <a:pt x="40727" y="140608"/>
                </a:lnTo>
                <a:lnTo>
                  <a:pt x="43506" y="143906"/>
                </a:lnTo>
                <a:lnTo>
                  <a:pt x="46577" y="148078"/>
                </a:lnTo>
                <a:lnTo>
                  <a:pt x="55478" y="142399"/>
                </a:lnTo>
                <a:lnTo>
                  <a:pt x="76603" y="109821"/>
                </a:lnTo>
                <a:lnTo>
                  <a:pt x="77748" y="99232"/>
                </a:lnTo>
                <a:lnTo>
                  <a:pt x="78130" y="86507"/>
                </a:lnTo>
                <a:close/>
              </a:path>
              <a:path w="147954" h="148589">
                <a:moveTo>
                  <a:pt x="122327" y="86507"/>
                </a:moveTo>
                <a:lnTo>
                  <a:pt x="110865" y="86507"/>
                </a:lnTo>
                <a:lnTo>
                  <a:pt x="110865" y="147326"/>
                </a:lnTo>
                <a:lnTo>
                  <a:pt x="122327" y="147326"/>
                </a:lnTo>
                <a:lnTo>
                  <a:pt x="122327" y="86507"/>
                </a:lnTo>
                <a:close/>
              </a:path>
              <a:path w="147954" h="148589">
                <a:moveTo>
                  <a:pt x="443" y="132594"/>
                </a:moveTo>
                <a:lnTo>
                  <a:pt x="1336" y="136648"/>
                </a:lnTo>
                <a:lnTo>
                  <a:pt x="1979" y="140723"/>
                </a:lnTo>
                <a:lnTo>
                  <a:pt x="2366" y="144899"/>
                </a:lnTo>
                <a:lnTo>
                  <a:pt x="13046" y="144899"/>
                </a:lnTo>
                <a:lnTo>
                  <a:pt x="17406" y="144536"/>
                </a:lnTo>
                <a:lnTo>
                  <a:pt x="26535" y="143906"/>
                </a:lnTo>
                <a:lnTo>
                  <a:pt x="31093" y="138567"/>
                </a:lnTo>
                <a:lnTo>
                  <a:pt x="31093" y="133224"/>
                </a:lnTo>
                <a:lnTo>
                  <a:pt x="9514" y="133224"/>
                </a:lnTo>
                <a:lnTo>
                  <a:pt x="5507" y="133102"/>
                </a:lnTo>
                <a:lnTo>
                  <a:pt x="443" y="132594"/>
                </a:lnTo>
                <a:close/>
              </a:path>
              <a:path w="147954" h="148589">
                <a:moveTo>
                  <a:pt x="31093" y="84347"/>
                </a:moveTo>
                <a:lnTo>
                  <a:pt x="19641" y="84347"/>
                </a:lnTo>
                <a:lnTo>
                  <a:pt x="19641" y="130823"/>
                </a:lnTo>
                <a:lnTo>
                  <a:pt x="17251" y="133224"/>
                </a:lnTo>
                <a:lnTo>
                  <a:pt x="31093" y="133224"/>
                </a:lnTo>
                <a:lnTo>
                  <a:pt x="31093" y="84347"/>
                </a:lnTo>
                <a:close/>
              </a:path>
              <a:path w="147954" h="148589">
                <a:moveTo>
                  <a:pt x="31093" y="40626"/>
                </a:moveTo>
                <a:lnTo>
                  <a:pt x="19641" y="40626"/>
                </a:lnTo>
                <a:lnTo>
                  <a:pt x="19641" y="72136"/>
                </a:lnTo>
                <a:lnTo>
                  <a:pt x="13348" y="74054"/>
                </a:lnTo>
                <a:lnTo>
                  <a:pt x="0" y="77867"/>
                </a:lnTo>
                <a:lnTo>
                  <a:pt x="2225" y="90557"/>
                </a:lnTo>
                <a:lnTo>
                  <a:pt x="8039" y="88397"/>
                </a:lnTo>
                <a:lnTo>
                  <a:pt x="13448" y="86494"/>
                </a:lnTo>
                <a:lnTo>
                  <a:pt x="19641" y="84347"/>
                </a:lnTo>
                <a:lnTo>
                  <a:pt x="31093" y="84347"/>
                </a:lnTo>
                <a:lnTo>
                  <a:pt x="31093" y="80387"/>
                </a:lnTo>
                <a:lnTo>
                  <a:pt x="42800" y="76337"/>
                </a:lnTo>
                <a:lnTo>
                  <a:pt x="48665" y="74411"/>
                </a:lnTo>
                <a:lnTo>
                  <a:pt x="48265" y="71142"/>
                </a:lnTo>
                <a:lnTo>
                  <a:pt x="48060" y="68593"/>
                </a:lnTo>
                <a:lnTo>
                  <a:pt x="31093" y="68593"/>
                </a:lnTo>
                <a:lnTo>
                  <a:pt x="31093" y="40626"/>
                </a:lnTo>
                <a:close/>
              </a:path>
              <a:path w="147954" h="148589">
                <a:moveTo>
                  <a:pt x="72914" y="31503"/>
                </a:moveTo>
                <a:lnTo>
                  <a:pt x="60944" y="31503"/>
                </a:lnTo>
                <a:lnTo>
                  <a:pt x="66295" y="41125"/>
                </a:lnTo>
                <a:lnTo>
                  <a:pt x="72161" y="49775"/>
                </a:lnTo>
                <a:lnTo>
                  <a:pt x="78541" y="57451"/>
                </a:lnTo>
                <a:lnTo>
                  <a:pt x="85435" y="64151"/>
                </a:lnTo>
                <a:lnTo>
                  <a:pt x="76451" y="68775"/>
                </a:lnTo>
                <a:lnTo>
                  <a:pt x="66560" y="72944"/>
                </a:lnTo>
                <a:lnTo>
                  <a:pt x="55762" y="76617"/>
                </a:lnTo>
                <a:lnTo>
                  <a:pt x="44057" y="79757"/>
                </a:lnTo>
                <a:lnTo>
                  <a:pt x="46638" y="83444"/>
                </a:lnTo>
                <a:lnTo>
                  <a:pt x="48708" y="86986"/>
                </a:lnTo>
                <a:lnTo>
                  <a:pt x="50303" y="90557"/>
                </a:lnTo>
                <a:lnTo>
                  <a:pt x="63302" y="86494"/>
                </a:lnTo>
                <a:lnTo>
                  <a:pt x="75135" y="81926"/>
                </a:lnTo>
                <a:lnTo>
                  <a:pt x="85808" y="76879"/>
                </a:lnTo>
                <a:lnTo>
                  <a:pt x="95324" y="71380"/>
                </a:lnTo>
                <a:lnTo>
                  <a:pt x="123028" y="71380"/>
                </a:lnTo>
                <a:lnTo>
                  <a:pt x="114549" y="68195"/>
                </a:lnTo>
                <a:lnTo>
                  <a:pt x="105523" y="63759"/>
                </a:lnTo>
                <a:lnTo>
                  <a:pt x="112322" y="57279"/>
                </a:lnTo>
                <a:lnTo>
                  <a:pt x="95615" y="57279"/>
                </a:lnTo>
                <a:lnTo>
                  <a:pt x="89318" y="52087"/>
                </a:lnTo>
                <a:lnTo>
                  <a:pt x="83435" y="46058"/>
                </a:lnTo>
                <a:lnTo>
                  <a:pt x="77966" y="39195"/>
                </a:lnTo>
                <a:lnTo>
                  <a:pt x="72914" y="31503"/>
                </a:lnTo>
                <a:close/>
              </a:path>
              <a:path w="147954" h="148589">
                <a:moveTo>
                  <a:pt x="123028" y="71380"/>
                </a:moveTo>
                <a:lnTo>
                  <a:pt x="95324" y="71380"/>
                </a:lnTo>
                <a:lnTo>
                  <a:pt x="105030" y="76617"/>
                </a:lnTo>
                <a:lnTo>
                  <a:pt x="115656" y="81250"/>
                </a:lnTo>
                <a:lnTo>
                  <a:pt x="127566" y="85412"/>
                </a:lnTo>
                <a:lnTo>
                  <a:pt x="140637" y="89023"/>
                </a:lnTo>
                <a:lnTo>
                  <a:pt x="142034" y="86118"/>
                </a:lnTo>
                <a:lnTo>
                  <a:pt x="144414" y="82306"/>
                </a:lnTo>
                <a:lnTo>
                  <a:pt x="147787" y="77593"/>
                </a:lnTo>
                <a:lnTo>
                  <a:pt x="135678" y="75099"/>
                </a:lnTo>
                <a:lnTo>
                  <a:pt x="124600" y="71971"/>
                </a:lnTo>
                <a:lnTo>
                  <a:pt x="123028" y="71380"/>
                </a:lnTo>
                <a:close/>
              </a:path>
              <a:path w="147954" h="148589">
                <a:moveTo>
                  <a:pt x="47772" y="62981"/>
                </a:moveTo>
                <a:lnTo>
                  <a:pt x="42462" y="64900"/>
                </a:lnTo>
                <a:lnTo>
                  <a:pt x="36907" y="66790"/>
                </a:lnTo>
                <a:lnTo>
                  <a:pt x="31093" y="68593"/>
                </a:lnTo>
                <a:lnTo>
                  <a:pt x="48060" y="68593"/>
                </a:lnTo>
                <a:lnTo>
                  <a:pt x="47935" y="66790"/>
                </a:lnTo>
                <a:lnTo>
                  <a:pt x="47772" y="62981"/>
                </a:lnTo>
                <a:close/>
              </a:path>
              <a:path w="147954" h="148589">
                <a:moveTo>
                  <a:pt x="131039" y="31503"/>
                </a:moveTo>
                <a:lnTo>
                  <a:pt x="118310" y="31503"/>
                </a:lnTo>
                <a:lnTo>
                  <a:pt x="113292" y="38979"/>
                </a:lnTo>
                <a:lnTo>
                  <a:pt x="107838" y="45777"/>
                </a:lnTo>
                <a:lnTo>
                  <a:pt x="101946" y="51882"/>
                </a:lnTo>
                <a:lnTo>
                  <a:pt x="95615" y="57279"/>
                </a:lnTo>
                <a:lnTo>
                  <a:pt x="112322" y="57279"/>
                </a:lnTo>
                <a:lnTo>
                  <a:pt x="112972" y="56659"/>
                </a:lnTo>
                <a:lnTo>
                  <a:pt x="119709" y="48913"/>
                </a:lnTo>
                <a:lnTo>
                  <a:pt x="125732" y="40526"/>
                </a:lnTo>
                <a:lnTo>
                  <a:pt x="131039" y="31503"/>
                </a:lnTo>
                <a:close/>
              </a:path>
              <a:path w="147954" h="148589">
                <a:moveTo>
                  <a:pt x="48369" y="29857"/>
                </a:moveTo>
                <a:lnTo>
                  <a:pt x="598" y="29857"/>
                </a:lnTo>
                <a:lnTo>
                  <a:pt x="598" y="40626"/>
                </a:lnTo>
                <a:lnTo>
                  <a:pt x="48369" y="40626"/>
                </a:lnTo>
                <a:lnTo>
                  <a:pt x="48369" y="29857"/>
                </a:lnTo>
                <a:close/>
              </a:path>
              <a:path w="147954" h="148589">
                <a:moveTo>
                  <a:pt x="144799" y="21092"/>
                </a:moveTo>
                <a:lnTo>
                  <a:pt x="51180" y="21092"/>
                </a:lnTo>
                <a:lnTo>
                  <a:pt x="51180" y="31503"/>
                </a:lnTo>
                <a:lnTo>
                  <a:pt x="144799" y="31503"/>
                </a:lnTo>
                <a:lnTo>
                  <a:pt x="144799" y="21092"/>
                </a:lnTo>
                <a:close/>
              </a:path>
              <a:path w="147954" h="148589">
                <a:moveTo>
                  <a:pt x="31093" y="1407"/>
                </a:moveTo>
                <a:lnTo>
                  <a:pt x="19641" y="1407"/>
                </a:lnTo>
                <a:lnTo>
                  <a:pt x="19641" y="29857"/>
                </a:lnTo>
                <a:lnTo>
                  <a:pt x="31093" y="29857"/>
                </a:lnTo>
                <a:lnTo>
                  <a:pt x="31093" y="1407"/>
                </a:lnTo>
                <a:close/>
              </a:path>
              <a:path w="147954" h="148589">
                <a:moveTo>
                  <a:pt x="93449" y="0"/>
                </a:moveTo>
                <a:lnTo>
                  <a:pt x="84236" y="6479"/>
                </a:lnTo>
                <a:lnTo>
                  <a:pt x="88196" y="11551"/>
                </a:lnTo>
                <a:lnTo>
                  <a:pt x="91724" y="16386"/>
                </a:lnTo>
                <a:lnTo>
                  <a:pt x="94799" y="21092"/>
                </a:lnTo>
                <a:lnTo>
                  <a:pt x="101196" y="21092"/>
                </a:lnTo>
                <a:lnTo>
                  <a:pt x="106564" y="17405"/>
                </a:lnTo>
                <a:lnTo>
                  <a:pt x="103882" y="13355"/>
                </a:lnTo>
                <a:lnTo>
                  <a:pt x="99508" y="7501"/>
                </a:lnTo>
                <a:lnTo>
                  <a:pt x="93449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5" name="bk object 285"/>
          <p:cNvSpPr/>
          <p:nvPr/>
        </p:nvSpPr>
        <p:spPr>
          <a:xfrm>
            <a:off x="9151380" y="533494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12506" y="5079"/>
                </a:lnTo>
                <a:lnTo>
                  <a:pt x="12506" y="0"/>
                </a:lnTo>
                <a:lnTo>
                  <a:pt x="0" y="0"/>
                </a:lnTo>
                <a:lnTo>
                  <a:pt x="0" y="507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6" name="bk object 286"/>
          <p:cNvSpPr/>
          <p:nvPr/>
        </p:nvSpPr>
        <p:spPr>
          <a:xfrm>
            <a:off x="9039455" y="5329225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30" y="0"/>
                </a:lnTo>
              </a:path>
            </a:pathLst>
          </a:custGeom>
          <a:ln w="1143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7" name="bk object 287"/>
          <p:cNvSpPr/>
          <p:nvPr/>
        </p:nvSpPr>
        <p:spPr>
          <a:xfrm>
            <a:off x="9039455" y="5280330"/>
            <a:ext cx="12700" cy="43180"/>
          </a:xfrm>
          <a:custGeom>
            <a:avLst/>
            <a:gdLst/>
            <a:ahLst/>
            <a:cxnLst/>
            <a:rect l="l" t="t" r="r" b="b"/>
            <a:pathLst>
              <a:path w="12700" h="43179">
                <a:moveTo>
                  <a:pt x="0" y="43179"/>
                </a:moveTo>
                <a:lnTo>
                  <a:pt x="12658" y="43179"/>
                </a:lnTo>
                <a:lnTo>
                  <a:pt x="12658" y="0"/>
                </a:lnTo>
                <a:lnTo>
                  <a:pt x="0" y="0"/>
                </a:lnTo>
                <a:lnTo>
                  <a:pt x="0" y="4317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8" name="bk object 288"/>
          <p:cNvSpPr/>
          <p:nvPr/>
        </p:nvSpPr>
        <p:spPr>
          <a:xfrm>
            <a:off x="9151380" y="5280919"/>
            <a:ext cx="12700" cy="42545"/>
          </a:xfrm>
          <a:custGeom>
            <a:avLst/>
            <a:gdLst/>
            <a:ahLst/>
            <a:cxnLst/>
            <a:rect l="l" t="t" r="r" b="b"/>
            <a:pathLst>
              <a:path w="12700" h="42545">
                <a:moveTo>
                  <a:pt x="12506" y="0"/>
                </a:moveTo>
                <a:lnTo>
                  <a:pt x="0" y="0"/>
                </a:lnTo>
                <a:lnTo>
                  <a:pt x="0" y="42393"/>
                </a:lnTo>
                <a:lnTo>
                  <a:pt x="12506" y="42393"/>
                </a:lnTo>
                <a:lnTo>
                  <a:pt x="12506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9" name="bk object 289"/>
          <p:cNvSpPr/>
          <p:nvPr/>
        </p:nvSpPr>
        <p:spPr>
          <a:xfrm>
            <a:off x="9043476" y="5259375"/>
            <a:ext cx="116205" cy="0"/>
          </a:xfrm>
          <a:custGeom>
            <a:avLst/>
            <a:gdLst/>
            <a:ahLst/>
            <a:cxnLst/>
            <a:rect l="l" t="t" r="r" b="b"/>
            <a:pathLst>
              <a:path w="116204">
                <a:moveTo>
                  <a:pt x="0" y="0"/>
                </a:moveTo>
                <a:lnTo>
                  <a:pt x="116085" y="0"/>
                </a:lnTo>
              </a:path>
            </a:pathLst>
          </a:custGeom>
          <a:ln w="1143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0" name="bk object 290"/>
          <p:cNvSpPr/>
          <p:nvPr/>
        </p:nvSpPr>
        <p:spPr>
          <a:xfrm>
            <a:off x="9043476" y="5211750"/>
            <a:ext cx="12700" cy="41910"/>
          </a:xfrm>
          <a:custGeom>
            <a:avLst/>
            <a:gdLst/>
            <a:ahLst/>
            <a:cxnLst/>
            <a:rect l="l" t="t" r="r" b="b"/>
            <a:pathLst>
              <a:path w="12700" h="41910">
                <a:moveTo>
                  <a:pt x="0" y="41909"/>
                </a:moveTo>
                <a:lnTo>
                  <a:pt x="12646" y="41909"/>
                </a:lnTo>
                <a:lnTo>
                  <a:pt x="12646" y="0"/>
                </a:lnTo>
                <a:lnTo>
                  <a:pt x="0" y="0"/>
                </a:lnTo>
                <a:lnTo>
                  <a:pt x="0" y="4190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1" name="bk object 291"/>
          <p:cNvSpPr/>
          <p:nvPr/>
        </p:nvSpPr>
        <p:spPr>
          <a:xfrm>
            <a:off x="9101302" y="5197863"/>
            <a:ext cx="0" cy="125730"/>
          </a:xfrm>
          <a:custGeom>
            <a:avLst/>
            <a:gdLst/>
            <a:ahLst/>
            <a:cxnLst/>
            <a:rect l="l" t="t" r="r" b="b"/>
            <a:pathLst>
              <a:path h="125729">
                <a:moveTo>
                  <a:pt x="0" y="125449"/>
                </a:moveTo>
                <a:lnTo>
                  <a:pt x="0" y="0"/>
                </a:lnTo>
                <a:lnTo>
                  <a:pt x="0" y="12544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2" name="bk object 292"/>
          <p:cNvSpPr/>
          <p:nvPr/>
        </p:nvSpPr>
        <p:spPr>
          <a:xfrm>
            <a:off x="9153237" y="5211576"/>
            <a:ext cx="0" cy="59055"/>
          </a:xfrm>
          <a:custGeom>
            <a:avLst/>
            <a:gdLst/>
            <a:ahLst/>
            <a:cxnLst/>
            <a:rect l="l" t="t" r="r" b="b"/>
            <a:pathLst>
              <a:path h="59054">
                <a:moveTo>
                  <a:pt x="0" y="58593"/>
                </a:moveTo>
                <a:lnTo>
                  <a:pt x="0" y="0"/>
                </a:lnTo>
                <a:lnTo>
                  <a:pt x="0" y="58593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3" name="bk object 293"/>
          <p:cNvSpPr/>
          <p:nvPr/>
        </p:nvSpPr>
        <p:spPr>
          <a:xfrm>
            <a:off x="9176086" y="5325671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629" y="0"/>
                </a:lnTo>
              </a:path>
            </a:pathLst>
          </a:custGeom>
          <a:ln w="1155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4" name="bk object 294"/>
          <p:cNvSpPr/>
          <p:nvPr/>
        </p:nvSpPr>
        <p:spPr>
          <a:xfrm>
            <a:off x="9247824" y="5220572"/>
            <a:ext cx="0" cy="99695"/>
          </a:xfrm>
          <a:custGeom>
            <a:avLst/>
            <a:gdLst/>
            <a:ahLst/>
            <a:cxnLst/>
            <a:rect l="l" t="t" r="r" b="b"/>
            <a:pathLst>
              <a:path h="99695">
                <a:moveTo>
                  <a:pt x="0" y="0"/>
                </a:moveTo>
                <a:lnTo>
                  <a:pt x="0" y="99320"/>
                </a:lnTo>
              </a:path>
            </a:pathLst>
          </a:custGeom>
          <a:ln w="1308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5" name="bk object 295"/>
          <p:cNvSpPr/>
          <p:nvPr/>
        </p:nvSpPr>
        <p:spPr>
          <a:xfrm>
            <a:off x="9184571" y="5214616"/>
            <a:ext cx="127000" cy="0"/>
          </a:xfrm>
          <a:custGeom>
            <a:avLst/>
            <a:gdLst/>
            <a:ahLst/>
            <a:cxnLst/>
            <a:rect l="l" t="t" r="r" b="b"/>
            <a:pathLst>
              <a:path w="127000">
                <a:moveTo>
                  <a:pt x="0" y="0"/>
                </a:moveTo>
                <a:lnTo>
                  <a:pt x="126806" y="0"/>
                </a:lnTo>
              </a:path>
            </a:pathLst>
          </a:custGeom>
          <a:ln w="11912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6" name="bk object 296"/>
          <p:cNvSpPr/>
          <p:nvPr/>
        </p:nvSpPr>
        <p:spPr>
          <a:xfrm>
            <a:off x="9321358" y="5195311"/>
            <a:ext cx="146050" cy="141605"/>
          </a:xfrm>
          <a:custGeom>
            <a:avLst/>
            <a:gdLst/>
            <a:ahLst/>
            <a:cxnLst/>
            <a:rect l="l" t="t" r="r" b="b"/>
            <a:pathLst>
              <a:path w="146050" h="141604">
                <a:moveTo>
                  <a:pt x="119364" y="54997"/>
                </a:moveTo>
                <a:lnTo>
                  <a:pt x="15915" y="54997"/>
                </a:lnTo>
                <a:lnTo>
                  <a:pt x="15915" y="65801"/>
                </a:lnTo>
                <a:lnTo>
                  <a:pt x="94197" y="65801"/>
                </a:lnTo>
                <a:lnTo>
                  <a:pt x="73753" y="76290"/>
                </a:lnTo>
                <a:lnTo>
                  <a:pt x="38779" y="96392"/>
                </a:lnTo>
                <a:lnTo>
                  <a:pt x="12923" y="123538"/>
                </a:lnTo>
                <a:lnTo>
                  <a:pt x="13841" y="129412"/>
                </a:lnTo>
                <a:lnTo>
                  <a:pt x="17233" y="134299"/>
                </a:lnTo>
                <a:lnTo>
                  <a:pt x="22505" y="137882"/>
                </a:lnTo>
                <a:lnTo>
                  <a:pt x="29657" y="140147"/>
                </a:lnTo>
                <a:lnTo>
                  <a:pt x="38689" y="141084"/>
                </a:lnTo>
                <a:lnTo>
                  <a:pt x="105523" y="141084"/>
                </a:lnTo>
                <a:lnTo>
                  <a:pt x="119386" y="139859"/>
                </a:lnTo>
                <a:lnTo>
                  <a:pt x="129737" y="136721"/>
                </a:lnTo>
                <a:lnTo>
                  <a:pt x="136575" y="131669"/>
                </a:lnTo>
                <a:lnTo>
                  <a:pt x="137222" y="130313"/>
                </a:lnTo>
                <a:lnTo>
                  <a:pt x="71131" y="130313"/>
                </a:lnTo>
                <a:lnTo>
                  <a:pt x="41817" y="130162"/>
                </a:lnTo>
                <a:lnTo>
                  <a:pt x="33487" y="129921"/>
                </a:lnTo>
                <a:lnTo>
                  <a:pt x="28619" y="128275"/>
                </a:lnTo>
                <a:lnTo>
                  <a:pt x="27237" y="125484"/>
                </a:lnTo>
                <a:lnTo>
                  <a:pt x="26041" y="122299"/>
                </a:lnTo>
                <a:lnTo>
                  <a:pt x="28515" y="118371"/>
                </a:lnTo>
                <a:lnTo>
                  <a:pt x="71694" y="90955"/>
                </a:lnTo>
                <a:lnTo>
                  <a:pt x="119364" y="66280"/>
                </a:lnTo>
                <a:lnTo>
                  <a:pt x="119364" y="54997"/>
                </a:lnTo>
                <a:close/>
              </a:path>
              <a:path w="146050" h="141604">
                <a:moveTo>
                  <a:pt x="131108" y="95385"/>
                </a:moveTo>
                <a:lnTo>
                  <a:pt x="113018" y="129102"/>
                </a:lnTo>
                <a:lnTo>
                  <a:pt x="71131" y="130313"/>
                </a:lnTo>
                <a:lnTo>
                  <a:pt x="137222" y="130313"/>
                </a:lnTo>
                <a:lnTo>
                  <a:pt x="144212" y="99435"/>
                </a:lnTo>
                <a:lnTo>
                  <a:pt x="133991" y="96530"/>
                </a:lnTo>
                <a:lnTo>
                  <a:pt x="131108" y="95385"/>
                </a:lnTo>
                <a:close/>
              </a:path>
              <a:path w="146050" h="141604">
                <a:moveTo>
                  <a:pt x="104769" y="30722"/>
                </a:moveTo>
                <a:lnTo>
                  <a:pt x="92710" y="30722"/>
                </a:lnTo>
                <a:lnTo>
                  <a:pt x="92710" y="46987"/>
                </a:lnTo>
                <a:lnTo>
                  <a:pt x="104769" y="46987"/>
                </a:lnTo>
                <a:lnTo>
                  <a:pt x="104769" y="30722"/>
                </a:lnTo>
                <a:close/>
              </a:path>
              <a:path w="146050" h="141604">
                <a:moveTo>
                  <a:pt x="53127" y="30722"/>
                </a:moveTo>
                <a:lnTo>
                  <a:pt x="41079" y="30722"/>
                </a:lnTo>
                <a:lnTo>
                  <a:pt x="41079" y="46868"/>
                </a:lnTo>
                <a:lnTo>
                  <a:pt x="53127" y="46868"/>
                </a:lnTo>
                <a:lnTo>
                  <a:pt x="53127" y="30722"/>
                </a:lnTo>
                <a:close/>
              </a:path>
              <a:path w="146050" h="141604">
                <a:moveTo>
                  <a:pt x="145853" y="19926"/>
                </a:moveTo>
                <a:lnTo>
                  <a:pt x="0" y="19926"/>
                </a:lnTo>
                <a:lnTo>
                  <a:pt x="0" y="30722"/>
                </a:lnTo>
                <a:lnTo>
                  <a:pt x="145853" y="30722"/>
                </a:lnTo>
                <a:lnTo>
                  <a:pt x="145853" y="19926"/>
                </a:lnTo>
                <a:close/>
              </a:path>
              <a:path w="146050" h="141604">
                <a:moveTo>
                  <a:pt x="53127" y="0"/>
                </a:moveTo>
                <a:lnTo>
                  <a:pt x="41079" y="0"/>
                </a:lnTo>
                <a:lnTo>
                  <a:pt x="41079" y="19926"/>
                </a:lnTo>
                <a:lnTo>
                  <a:pt x="53127" y="19926"/>
                </a:lnTo>
                <a:lnTo>
                  <a:pt x="53127" y="0"/>
                </a:lnTo>
                <a:close/>
              </a:path>
              <a:path w="146050" h="141604">
                <a:moveTo>
                  <a:pt x="104769" y="0"/>
                </a:moveTo>
                <a:lnTo>
                  <a:pt x="92710" y="0"/>
                </a:lnTo>
                <a:lnTo>
                  <a:pt x="92710" y="19926"/>
                </a:lnTo>
                <a:lnTo>
                  <a:pt x="104769" y="19926"/>
                </a:lnTo>
                <a:lnTo>
                  <a:pt x="104769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7" name="bk object 297"/>
          <p:cNvSpPr/>
          <p:nvPr/>
        </p:nvSpPr>
        <p:spPr>
          <a:xfrm>
            <a:off x="9473248" y="5238126"/>
            <a:ext cx="19685" cy="86360"/>
          </a:xfrm>
          <a:custGeom>
            <a:avLst/>
            <a:gdLst/>
            <a:ahLst/>
            <a:cxnLst/>
            <a:rect l="l" t="t" r="r" b="b"/>
            <a:pathLst>
              <a:path w="19684" h="86360">
                <a:moveTo>
                  <a:pt x="12365" y="66916"/>
                </a:moveTo>
                <a:lnTo>
                  <a:pt x="6869" y="66916"/>
                </a:lnTo>
                <a:lnTo>
                  <a:pt x="4579" y="67812"/>
                </a:lnTo>
                <a:lnTo>
                  <a:pt x="2743" y="69587"/>
                </a:lnTo>
                <a:lnTo>
                  <a:pt x="910" y="71474"/>
                </a:lnTo>
                <a:lnTo>
                  <a:pt x="0" y="73637"/>
                </a:lnTo>
                <a:lnTo>
                  <a:pt x="0" y="78976"/>
                </a:lnTo>
                <a:lnTo>
                  <a:pt x="904" y="81136"/>
                </a:lnTo>
                <a:lnTo>
                  <a:pt x="4511" y="84945"/>
                </a:lnTo>
                <a:lnTo>
                  <a:pt x="6781" y="85816"/>
                </a:lnTo>
                <a:lnTo>
                  <a:pt x="12340" y="85816"/>
                </a:lnTo>
                <a:lnTo>
                  <a:pt x="14669" y="84945"/>
                </a:lnTo>
                <a:lnTo>
                  <a:pt x="18342" y="81136"/>
                </a:lnTo>
                <a:lnTo>
                  <a:pt x="19257" y="78976"/>
                </a:lnTo>
                <a:lnTo>
                  <a:pt x="19197" y="73637"/>
                </a:lnTo>
                <a:lnTo>
                  <a:pt x="18342" y="71474"/>
                </a:lnTo>
                <a:lnTo>
                  <a:pt x="16502" y="69587"/>
                </a:lnTo>
                <a:lnTo>
                  <a:pt x="14669" y="67812"/>
                </a:lnTo>
                <a:lnTo>
                  <a:pt x="12365" y="66916"/>
                </a:lnTo>
                <a:close/>
              </a:path>
              <a:path w="19684" h="86360">
                <a:moveTo>
                  <a:pt x="12258" y="0"/>
                </a:moveTo>
                <a:lnTo>
                  <a:pt x="6958" y="0"/>
                </a:lnTo>
                <a:lnTo>
                  <a:pt x="4709" y="869"/>
                </a:lnTo>
                <a:lnTo>
                  <a:pt x="2811" y="2645"/>
                </a:lnTo>
                <a:lnTo>
                  <a:pt x="935" y="4444"/>
                </a:lnTo>
                <a:lnTo>
                  <a:pt x="0" y="6720"/>
                </a:lnTo>
                <a:lnTo>
                  <a:pt x="0" y="12066"/>
                </a:lnTo>
                <a:lnTo>
                  <a:pt x="910" y="14194"/>
                </a:lnTo>
                <a:lnTo>
                  <a:pt x="2743" y="16116"/>
                </a:lnTo>
                <a:lnTo>
                  <a:pt x="4579" y="17887"/>
                </a:lnTo>
                <a:lnTo>
                  <a:pt x="6844" y="18906"/>
                </a:lnTo>
                <a:lnTo>
                  <a:pt x="12340" y="18906"/>
                </a:lnTo>
                <a:lnTo>
                  <a:pt x="14669" y="17887"/>
                </a:lnTo>
                <a:lnTo>
                  <a:pt x="16502" y="16116"/>
                </a:lnTo>
                <a:lnTo>
                  <a:pt x="18342" y="14194"/>
                </a:lnTo>
                <a:lnTo>
                  <a:pt x="19257" y="12066"/>
                </a:lnTo>
                <a:lnTo>
                  <a:pt x="19257" y="6720"/>
                </a:lnTo>
                <a:lnTo>
                  <a:pt x="18317" y="4564"/>
                </a:lnTo>
                <a:lnTo>
                  <a:pt x="16441" y="2792"/>
                </a:lnTo>
                <a:lnTo>
                  <a:pt x="14544" y="869"/>
                </a:lnTo>
                <a:lnTo>
                  <a:pt x="12258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8" name="bk object 298"/>
          <p:cNvSpPr/>
          <p:nvPr/>
        </p:nvSpPr>
        <p:spPr>
          <a:xfrm>
            <a:off x="8643762" y="1536418"/>
            <a:ext cx="276860" cy="270510"/>
          </a:xfrm>
          <a:custGeom>
            <a:avLst/>
            <a:gdLst/>
            <a:ahLst/>
            <a:cxnLst/>
            <a:rect l="l" t="t" r="r" b="b"/>
            <a:pathLst>
              <a:path w="276859" h="270510">
                <a:moveTo>
                  <a:pt x="255995" y="76220"/>
                </a:moveTo>
                <a:lnTo>
                  <a:pt x="221465" y="76220"/>
                </a:lnTo>
                <a:lnTo>
                  <a:pt x="221465" y="232243"/>
                </a:lnTo>
                <a:lnTo>
                  <a:pt x="222191" y="240944"/>
                </a:lnTo>
                <a:lnTo>
                  <a:pt x="218184" y="245449"/>
                </a:lnTo>
                <a:lnTo>
                  <a:pt x="190511" y="245449"/>
                </a:lnTo>
                <a:lnTo>
                  <a:pt x="190511" y="270353"/>
                </a:lnTo>
                <a:lnTo>
                  <a:pt x="222509" y="270353"/>
                </a:lnTo>
                <a:lnTo>
                  <a:pt x="237585" y="268107"/>
                </a:lnTo>
                <a:lnTo>
                  <a:pt x="248193" y="261388"/>
                </a:lnTo>
                <a:lnTo>
                  <a:pt x="254330" y="250225"/>
                </a:lnTo>
                <a:lnTo>
                  <a:pt x="255995" y="234649"/>
                </a:lnTo>
                <a:lnTo>
                  <a:pt x="255995" y="76220"/>
                </a:lnTo>
                <a:close/>
              </a:path>
              <a:path w="276859" h="270510">
                <a:moveTo>
                  <a:pt x="195271" y="104720"/>
                </a:moveTo>
                <a:lnTo>
                  <a:pt x="167888" y="104720"/>
                </a:lnTo>
                <a:lnTo>
                  <a:pt x="173389" y="124749"/>
                </a:lnTo>
                <a:lnTo>
                  <a:pt x="178003" y="144328"/>
                </a:lnTo>
                <a:lnTo>
                  <a:pt x="181727" y="163458"/>
                </a:lnTo>
                <a:lnTo>
                  <a:pt x="184557" y="182138"/>
                </a:lnTo>
                <a:lnTo>
                  <a:pt x="214329" y="182138"/>
                </a:lnTo>
                <a:lnTo>
                  <a:pt x="210897" y="162615"/>
                </a:lnTo>
                <a:lnTo>
                  <a:pt x="206579" y="143204"/>
                </a:lnTo>
                <a:lnTo>
                  <a:pt x="201371" y="123906"/>
                </a:lnTo>
                <a:lnTo>
                  <a:pt x="195271" y="104720"/>
                </a:lnTo>
                <a:close/>
              </a:path>
              <a:path w="276859" h="270510">
                <a:moveTo>
                  <a:pt x="276238" y="51009"/>
                </a:moveTo>
                <a:lnTo>
                  <a:pt x="167888" y="51009"/>
                </a:lnTo>
                <a:lnTo>
                  <a:pt x="167888" y="76220"/>
                </a:lnTo>
                <a:lnTo>
                  <a:pt x="276238" y="76220"/>
                </a:lnTo>
                <a:lnTo>
                  <a:pt x="276238" y="51009"/>
                </a:lnTo>
                <a:close/>
              </a:path>
              <a:path w="276859" h="270510">
                <a:moveTo>
                  <a:pt x="255995" y="0"/>
                </a:moveTo>
                <a:lnTo>
                  <a:pt x="221465" y="0"/>
                </a:lnTo>
                <a:lnTo>
                  <a:pt x="221465" y="51009"/>
                </a:lnTo>
                <a:lnTo>
                  <a:pt x="255995" y="51009"/>
                </a:lnTo>
                <a:lnTo>
                  <a:pt x="255995" y="0"/>
                </a:lnTo>
                <a:close/>
              </a:path>
              <a:path w="276859" h="270510">
                <a:moveTo>
                  <a:pt x="159555" y="70214"/>
                </a:moveTo>
                <a:lnTo>
                  <a:pt x="5965" y="70214"/>
                </a:lnTo>
                <a:lnTo>
                  <a:pt x="5965" y="269154"/>
                </a:lnTo>
                <a:lnTo>
                  <a:pt x="34541" y="269154"/>
                </a:lnTo>
                <a:lnTo>
                  <a:pt x="34541" y="94220"/>
                </a:lnTo>
                <a:lnTo>
                  <a:pt x="159555" y="94220"/>
                </a:lnTo>
                <a:lnTo>
                  <a:pt x="159555" y="70214"/>
                </a:lnTo>
                <a:close/>
              </a:path>
              <a:path w="276859" h="270510">
                <a:moveTo>
                  <a:pt x="114313" y="94220"/>
                </a:moveTo>
                <a:lnTo>
                  <a:pt x="91691" y="94220"/>
                </a:lnTo>
                <a:lnTo>
                  <a:pt x="91691" y="251151"/>
                </a:lnTo>
                <a:lnTo>
                  <a:pt x="111933" y="251151"/>
                </a:lnTo>
                <a:lnTo>
                  <a:pt x="111933" y="269154"/>
                </a:lnTo>
                <a:lnTo>
                  <a:pt x="129807" y="269154"/>
                </a:lnTo>
                <a:lnTo>
                  <a:pt x="143245" y="267297"/>
                </a:lnTo>
                <a:lnTo>
                  <a:pt x="152682" y="261727"/>
                </a:lnTo>
                <a:lnTo>
                  <a:pt x="158118" y="252442"/>
                </a:lnTo>
                <a:lnTo>
                  <a:pt x="158891" y="245449"/>
                </a:lnTo>
                <a:lnTo>
                  <a:pt x="114313" y="245449"/>
                </a:lnTo>
                <a:lnTo>
                  <a:pt x="114313" y="94220"/>
                </a:lnTo>
                <a:close/>
              </a:path>
              <a:path w="276859" h="270510">
                <a:moveTo>
                  <a:pt x="75016" y="94220"/>
                </a:moveTo>
                <a:lnTo>
                  <a:pt x="51210" y="94220"/>
                </a:lnTo>
                <a:lnTo>
                  <a:pt x="51210" y="251151"/>
                </a:lnTo>
                <a:lnTo>
                  <a:pt x="75016" y="251151"/>
                </a:lnTo>
                <a:lnTo>
                  <a:pt x="75016" y="94220"/>
                </a:lnTo>
                <a:close/>
              </a:path>
              <a:path w="276859" h="270510">
                <a:moveTo>
                  <a:pt x="159555" y="94220"/>
                </a:moveTo>
                <a:lnTo>
                  <a:pt x="130982" y="94220"/>
                </a:lnTo>
                <a:lnTo>
                  <a:pt x="130982" y="242143"/>
                </a:lnTo>
                <a:lnTo>
                  <a:pt x="127417" y="245449"/>
                </a:lnTo>
                <a:lnTo>
                  <a:pt x="158891" y="245449"/>
                </a:lnTo>
                <a:lnTo>
                  <a:pt x="159555" y="239443"/>
                </a:lnTo>
                <a:lnTo>
                  <a:pt x="159555" y="94220"/>
                </a:lnTo>
                <a:close/>
              </a:path>
              <a:path w="276859" h="270510">
                <a:moveTo>
                  <a:pt x="97635" y="40511"/>
                </a:moveTo>
                <a:lnTo>
                  <a:pt x="63118" y="40511"/>
                </a:lnTo>
                <a:lnTo>
                  <a:pt x="61326" y="48104"/>
                </a:lnTo>
                <a:lnTo>
                  <a:pt x="57753" y="62955"/>
                </a:lnTo>
                <a:lnTo>
                  <a:pt x="55968" y="70214"/>
                </a:lnTo>
                <a:lnTo>
                  <a:pt x="89312" y="70214"/>
                </a:lnTo>
                <a:lnTo>
                  <a:pt x="91613" y="63970"/>
                </a:lnTo>
                <a:lnTo>
                  <a:pt x="93768" y="56937"/>
                </a:lnTo>
                <a:lnTo>
                  <a:pt x="95776" y="49117"/>
                </a:lnTo>
                <a:lnTo>
                  <a:pt x="97635" y="40511"/>
                </a:lnTo>
                <a:close/>
              </a:path>
              <a:path w="276859" h="270510">
                <a:moveTo>
                  <a:pt x="164315" y="15607"/>
                </a:moveTo>
                <a:lnTo>
                  <a:pt x="0" y="15607"/>
                </a:lnTo>
                <a:lnTo>
                  <a:pt x="0" y="40511"/>
                </a:lnTo>
                <a:lnTo>
                  <a:pt x="164315" y="40511"/>
                </a:lnTo>
                <a:lnTo>
                  <a:pt x="164315" y="15607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9" name="bk object 299"/>
          <p:cNvSpPr/>
          <p:nvPr/>
        </p:nvSpPr>
        <p:spPr>
          <a:xfrm>
            <a:off x="8947378" y="1536418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59558" y="0"/>
                </a:moveTo>
                <a:lnTo>
                  <a:pt x="116697" y="0"/>
                </a:lnTo>
                <a:lnTo>
                  <a:pt x="116697" y="81014"/>
                </a:lnTo>
                <a:lnTo>
                  <a:pt x="113545" y="122742"/>
                </a:lnTo>
                <a:lnTo>
                  <a:pt x="100302" y="160408"/>
                </a:lnTo>
                <a:lnTo>
                  <a:pt x="76965" y="193984"/>
                </a:lnTo>
                <a:lnTo>
                  <a:pt x="43532" y="223439"/>
                </a:lnTo>
                <a:lnTo>
                  <a:pt x="0" y="248746"/>
                </a:lnTo>
                <a:lnTo>
                  <a:pt x="0" y="273949"/>
                </a:lnTo>
                <a:lnTo>
                  <a:pt x="47471" y="253537"/>
                </a:lnTo>
                <a:lnTo>
                  <a:pt x="86313" y="229244"/>
                </a:lnTo>
                <a:lnTo>
                  <a:pt x="116528" y="201123"/>
                </a:lnTo>
                <a:lnTo>
                  <a:pt x="138121" y="169232"/>
                </a:lnTo>
                <a:lnTo>
                  <a:pt x="182457" y="169232"/>
                </a:lnTo>
                <a:lnTo>
                  <a:pt x="165794" y="133385"/>
                </a:lnTo>
                <a:lnTo>
                  <a:pt x="159558" y="81014"/>
                </a:lnTo>
                <a:lnTo>
                  <a:pt x="159558" y="0"/>
                </a:lnTo>
                <a:close/>
              </a:path>
              <a:path w="274320" h="274319">
                <a:moveTo>
                  <a:pt x="182457" y="169232"/>
                </a:moveTo>
                <a:lnTo>
                  <a:pt x="138121" y="169232"/>
                </a:lnTo>
                <a:lnTo>
                  <a:pt x="159997" y="201123"/>
                </a:lnTo>
                <a:lnTo>
                  <a:pt x="189912" y="229244"/>
                </a:lnTo>
                <a:lnTo>
                  <a:pt x="227863" y="253537"/>
                </a:lnTo>
                <a:lnTo>
                  <a:pt x="273848" y="273949"/>
                </a:lnTo>
                <a:lnTo>
                  <a:pt x="273848" y="248746"/>
                </a:lnTo>
                <a:lnTo>
                  <a:pt x="222940" y="217308"/>
                </a:lnTo>
                <a:lnTo>
                  <a:pt x="186921" y="178835"/>
                </a:lnTo>
                <a:lnTo>
                  <a:pt x="182457" y="169232"/>
                </a:lnTo>
                <a:close/>
              </a:path>
              <a:path w="274320" h="274319">
                <a:moveTo>
                  <a:pt x="54773" y="50112"/>
                </a:moveTo>
                <a:lnTo>
                  <a:pt x="17863" y="50112"/>
                </a:lnTo>
                <a:lnTo>
                  <a:pt x="21504" y="72110"/>
                </a:lnTo>
                <a:lnTo>
                  <a:pt x="26485" y="93093"/>
                </a:lnTo>
                <a:lnTo>
                  <a:pt x="32811" y="113064"/>
                </a:lnTo>
                <a:lnTo>
                  <a:pt x="40486" y="132022"/>
                </a:lnTo>
                <a:lnTo>
                  <a:pt x="72622" y="132022"/>
                </a:lnTo>
                <a:lnTo>
                  <a:pt x="65700" y="111716"/>
                </a:lnTo>
                <a:lnTo>
                  <a:pt x="60419" y="91295"/>
                </a:lnTo>
                <a:lnTo>
                  <a:pt x="56777" y="70760"/>
                </a:lnTo>
                <a:lnTo>
                  <a:pt x="54773" y="50112"/>
                </a:lnTo>
                <a:close/>
              </a:path>
              <a:path w="274320" h="274319">
                <a:moveTo>
                  <a:pt x="254789" y="50112"/>
                </a:moveTo>
                <a:lnTo>
                  <a:pt x="219078" y="50112"/>
                </a:lnTo>
                <a:lnTo>
                  <a:pt x="217063" y="70760"/>
                </a:lnTo>
                <a:lnTo>
                  <a:pt x="213412" y="91295"/>
                </a:lnTo>
                <a:lnTo>
                  <a:pt x="208128" y="111716"/>
                </a:lnTo>
                <a:lnTo>
                  <a:pt x="201214" y="132022"/>
                </a:lnTo>
                <a:lnTo>
                  <a:pt x="233366" y="132022"/>
                </a:lnTo>
                <a:lnTo>
                  <a:pt x="241401" y="112686"/>
                </a:lnTo>
                <a:lnTo>
                  <a:pt x="247650" y="92532"/>
                </a:lnTo>
                <a:lnTo>
                  <a:pt x="252113" y="71646"/>
                </a:lnTo>
                <a:lnTo>
                  <a:pt x="254789" y="50112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0" name="bk object 300"/>
          <p:cNvSpPr/>
          <p:nvPr/>
        </p:nvSpPr>
        <p:spPr>
          <a:xfrm>
            <a:off x="9252183" y="1537617"/>
            <a:ext cx="276225" cy="260985"/>
          </a:xfrm>
          <a:custGeom>
            <a:avLst/>
            <a:gdLst/>
            <a:ahLst/>
            <a:cxnLst/>
            <a:rect l="l" t="t" r="r" b="b"/>
            <a:pathLst>
              <a:path w="276225" h="260985">
                <a:moveTo>
                  <a:pt x="276227" y="238244"/>
                </a:moveTo>
                <a:lnTo>
                  <a:pt x="104771" y="238244"/>
                </a:lnTo>
                <a:lnTo>
                  <a:pt x="104771" y="260752"/>
                </a:lnTo>
                <a:lnTo>
                  <a:pt x="276227" y="260752"/>
                </a:lnTo>
                <a:lnTo>
                  <a:pt x="276227" y="238244"/>
                </a:lnTo>
                <a:close/>
              </a:path>
              <a:path w="276225" h="260985">
                <a:moveTo>
                  <a:pt x="48820" y="138028"/>
                </a:moveTo>
                <a:lnTo>
                  <a:pt x="20228" y="138028"/>
                </a:lnTo>
                <a:lnTo>
                  <a:pt x="20228" y="252350"/>
                </a:lnTo>
                <a:lnTo>
                  <a:pt x="65260" y="252350"/>
                </a:lnTo>
                <a:lnTo>
                  <a:pt x="79854" y="250146"/>
                </a:lnTo>
                <a:lnTo>
                  <a:pt x="90109" y="243498"/>
                </a:lnTo>
                <a:lnTo>
                  <a:pt x="96030" y="232349"/>
                </a:lnTo>
                <a:lnTo>
                  <a:pt x="96162" y="231044"/>
                </a:lnTo>
                <a:lnTo>
                  <a:pt x="48820" y="231044"/>
                </a:lnTo>
                <a:lnTo>
                  <a:pt x="48820" y="138028"/>
                </a:lnTo>
                <a:close/>
              </a:path>
              <a:path w="276225" h="260985">
                <a:moveTo>
                  <a:pt x="209544" y="190540"/>
                </a:moveTo>
                <a:lnTo>
                  <a:pt x="172634" y="190540"/>
                </a:lnTo>
                <a:lnTo>
                  <a:pt x="172634" y="238244"/>
                </a:lnTo>
                <a:lnTo>
                  <a:pt x="209544" y="238244"/>
                </a:lnTo>
                <a:lnTo>
                  <a:pt x="209544" y="190540"/>
                </a:lnTo>
                <a:close/>
              </a:path>
              <a:path w="276225" h="260985">
                <a:moveTo>
                  <a:pt x="97621" y="115524"/>
                </a:moveTo>
                <a:lnTo>
                  <a:pt x="70243" y="115524"/>
                </a:lnTo>
                <a:lnTo>
                  <a:pt x="70243" y="216645"/>
                </a:lnTo>
                <a:lnTo>
                  <a:pt x="71027" y="226246"/>
                </a:lnTo>
                <a:lnTo>
                  <a:pt x="66668" y="231044"/>
                </a:lnTo>
                <a:lnTo>
                  <a:pt x="96162" y="231044"/>
                </a:lnTo>
                <a:lnTo>
                  <a:pt x="97621" y="216645"/>
                </a:lnTo>
                <a:lnTo>
                  <a:pt x="97621" y="115524"/>
                </a:lnTo>
                <a:close/>
              </a:path>
              <a:path w="276225" h="260985">
                <a:moveTo>
                  <a:pt x="263135" y="166532"/>
                </a:moveTo>
                <a:lnTo>
                  <a:pt x="116668" y="166532"/>
                </a:lnTo>
                <a:lnTo>
                  <a:pt x="116668" y="190540"/>
                </a:lnTo>
                <a:lnTo>
                  <a:pt x="263135" y="190540"/>
                </a:lnTo>
                <a:lnTo>
                  <a:pt x="263135" y="166532"/>
                </a:lnTo>
                <a:close/>
              </a:path>
              <a:path w="276225" h="260985">
                <a:moveTo>
                  <a:pt x="209544" y="133527"/>
                </a:moveTo>
                <a:lnTo>
                  <a:pt x="172634" y="133527"/>
                </a:lnTo>
                <a:lnTo>
                  <a:pt x="172634" y="166532"/>
                </a:lnTo>
                <a:lnTo>
                  <a:pt x="209544" y="166532"/>
                </a:lnTo>
                <a:lnTo>
                  <a:pt x="209544" y="133527"/>
                </a:lnTo>
                <a:close/>
              </a:path>
              <a:path w="276225" h="260985">
                <a:moveTo>
                  <a:pt x="67863" y="44110"/>
                </a:moveTo>
                <a:lnTo>
                  <a:pt x="34527" y="44110"/>
                </a:lnTo>
                <a:lnTo>
                  <a:pt x="30575" y="68346"/>
                </a:lnTo>
                <a:lnTo>
                  <a:pt x="23501" y="90134"/>
                </a:lnTo>
                <a:lnTo>
                  <a:pt x="13308" y="109389"/>
                </a:lnTo>
                <a:lnTo>
                  <a:pt x="0" y="126029"/>
                </a:lnTo>
                <a:lnTo>
                  <a:pt x="0" y="151229"/>
                </a:lnTo>
                <a:lnTo>
                  <a:pt x="7150" y="147330"/>
                </a:lnTo>
                <a:lnTo>
                  <a:pt x="13877" y="142826"/>
                </a:lnTo>
                <a:lnTo>
                  <a:pt x="20228" y="138028"/>
                </a:lnTo>
                <a:lnTo>
                  <a:pt x="48820" y="138028"/>
                </a:lnTo>
                <a:lnTo>
                  <a:pt x="48820" y="115524"/>
                </a:lnTo>
                <a:lnTo>
                  <a:pt x="97621" y="115524"/>
                </a:lnTo>
                <a:lnTo>
                  <a:pt x="97621" y="91822"/>
                </a:lnTo>
                <a:lnTo>
                  <a:pt x="54759" y="91822"/>
                </a:lnTo>
                <a:lnTo>
                  <a:pt x="59598" y="81582"/>
                </a:lnTo>
                <a:lnTo>
                  <a:pt x="63394" y="70218"/>
                </a:lnTo>
                <a:lnTo>
                  <a:pt x="66148" y="57728"/>
                </a:lnTo>
                <a:lnTo>
                  <a:pt x="67863" y="44110"/>
                </a:lnTo>
                <a:close/>
              </a:path>
              <a:path w="276225" h="260985">
                <a:moveTo>
                  <a:pt x="271454" y="97524"/>
                </a:moveTo>
                <a:lnTo>
                  <a:pt x="110728" y="97524"/>
                </a:lnTo>
                <a:lnTo>
                  <a:pt x="110728" y="122723"/>
                </a:lnTo>
                <a:lnTo>
                  <a:pt x="271454" y="122723"/>
                </a:lnTo>
                <a:lnTo>
                  <a:pt x="271454" y="97524"/>
                </a:lnTo>
                <a:close/>
              </a:path>
              <a:path w="276225" h="260985">
                <a:moveTo>
                  <a:pt x="209544" y="52210"/>
                </a:moveTo>
                <a:lnTo>
                  <a:pt x="172634" y="52210"/>
                </a:lnTo>
                <a:lnTo>
                  <a:pt x="172634" y="97524"/>
                </a:lnTo>
                <a:lnTo>
                  <a:pt x="209544" y="97524"/>
                </a:lnTo>
                <a:lnTo>
                  <a:pt x="209544" y="52210"/>
                </a:lnTo>
                <a:close/>
              </a:path>
              <a:path w="276225" h="260985">
                <a:moveTo>
                  <a:pt x="261940" y="27306"/>
                </a:moveTo>
                <a:lnTo>
                  <a:pt x="120253" y="27306"/>
                </a:lnTo>
                <a:lnTo>
                  <a:pt x="120253" y="52210"/>
                </a:lnTo>
                <a:lnTo>
                  <a:pt x="261940" y="52210"/>
                </a:lnTo>
                <a:lnTo>
                  <a:pt x="261940" y="27306"/>
                </a:lnTo>
                <a:close/>
              </a:path>
              <a:path w="276225" h="260985">
                <a:moveTo>
                  <a:pt x="104771" y="19206"/>
                </a:moveTo>
                <a:lnTo>
                  <a:pt x="4758" y="19206"/>
                </a:lnTo>
                <a:lnTo>
                  <a:pt x="4758" y="44110"/>
                </a:lnTo>
                <a:lnTo>
                  <a:pt x="104771" y="44110"/>
                </a:lnTo>
                <a:lnTo>
                  <a:pt x="104771" y="19206"/>
                </a:lnTo>
                <a:close/>
              </a:path>
              <a:path w="276225" h="260985">
                <a:moveTo>
                  <a:pt x="209544" y="0"/>
                </a:moveTo>
                <a:lnTo>
                  <a:pt x="172634" y="0"/>
                </a:lnTo>
                <a:lnTo>
                  <a:pt x="172634" y="27306"/>
                </a:lnTo>
                <a:lnTo>
                  <a:pt x="209544" y="27306"/>
                </a:lnTo>
                <a:lnTo>
                  <a:pt x="209544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1" name="bk object 301"/>
          <p:cNvSpPr/>
          <p:nvPr/>
        </p:nvSpPr>
        <p:spPr>
          <a:xfrm>
            <a:off x="9555789" y="1535219"/>
            <a:ext cx="280035" cy="276860"/>
          </a:xfrm>
          <a:custGeom>
            <a:avLst/>
            <a:gdLst/>
            <a:ahLst/>
            <a:cxnLst/>
            <a:rect l="l" t="t" r="r" b="b"/>
            <a:pathLst>
              <a:path w="280034" h="276860">
                <a:moveTo>
                  <a:pt x="61912" y="156032"/>
                </a:moveTo>
                <a:lnTo>
                  <a:pt x="28576" y="156032"/>
                </a:lnTo>
                <a:lnTo>
                  <a:pt x="28576" y="276350"/>
                </a:lnTo>
                <a:lnTo>
                  <a:pt x="61912" y="276350"/>
                </a:lnTo>
                <a:lnTo>
                  <a:pt x="61912" y="156032"/>
                </a:lnTo>
                <a:close/>
              </a:path>
              <a:path w="280034" h="276860">
                <a:moveTo>
                  <a:pt x="209548" y="221439"/>
                </a:moveTo>
                <a:lnTo>
                  <a:pt x="175017" y="221439"/>
                </a:lnTo>
                <a:lnTo>
                  <a:pt x="175017" y="235847"/>
                </a:lnTo>
                <a:lnTo>
                  <a:pt x="175755" y="245449"/>
                </a:lnTo>
                <a:lnTo>
                  <a:pt x="171020" y="249944"/>
                </a:lnTo>
                <a:lnTo>
                  <a:pt x="144064" y="249944"/>
                </a:lnTo>
                <a:lnTo>
                  <a:pt x="144064" y="272751"/>
                </a:lnTo>
                <a:lnTo>
                  <a:pt x="171463" y="272751"/>
                </a:lnTo>
                <a:lnTo>
                  <a:pt x="188558" y="270341"/>
                </a:lnTo>
                <a:lnTo>
                  <a:pt x="200601" y="263149"/>
                </a:lnTo>
                <a:lnTo>
                  <a:pt x="207597" y="251231"/>
                </a:lnTo>
                <a:lnTo>
                  <a:pt x="209548" y="234645"/>
                </a:lnTo>
                <a:lnTo>
                  <a:pt x="209548" y="221439"/>
                </a:lnTo>
                <a:close/>
              </a:path>
              <a:path w="280034" h="276860">
                <a:moveTo>
                  <a:pt x="271457" y="138028"/>
                </a:moveTo>
                <a:lnTo>
                  <a:pt x="264685" y="140738"/>
                </a:lnTo>
                <a:lnTo>
                  <a:pt x="257469" y="142602"/>
                </a:lnTo>
                <a:lnTo>
                  <a:pt x="249806" y="143679"/>
                </a:lnTo>
                <a:lnTo>
                  <a:pt x="241696" y="144025"/>
                </a:lnTo>
                <a:lnTo>
                  <a:pt x="213119" y="144025"/>
                </a:lnTo>
                <a:lnTo>
                  <a:pt x="213119" y="165633"/>
                </a:lnTo>
                <a:lnTo>
                  <a:pt x="219522" y="197698"/>
                </a:lnTo>
                <a:lnTo>
                  <a:pt x="232768" y="225039"/>
                </a:lnTo>
                <a:lnTo>
                  <a:pt x="252857" y="247656"/>
                </a:lnTo>
                <a:lnTo>
                  <a:pt x="279791" y="265546"/>
                </a:lnTo>
                <a:lnTo>
                  <a:pt x="279791" y="242749"/>
                </a:lnTo>
                <a:lnTo>
                  <a:pt x="265431" y="226773"/>
                </a:lnTo>
                <a:lnTo>
                  <a:pt x="254491" y="208578"/>
                </a:lnTo>
                <a:lnTo>
                  <a:pt x="246974" y="188189"/>
                </a:lnTo>
                <a:lnTo>
                  <a:pt x="242881" y="165633"/>
                </a:lnTo>
                <a:lnTo>
                  <a:pt x="246466" y="165633"/>
                </a:lnTo>
                <a:lnTo>
                  <a:pt x="253822" y="165304"/>
                </a:lnTo>
                <a:lnTo>
                  <a:pt x="260437" y="164356"/>
                </a:lnTo>
                <a:lnTo>
                  <a:pt x="266315" y="162844"/>
                </a:lnTo>
                <a:lnTo>
                  <a:pt x="271457" y="160826"/>
                </a:lnTo>
                <a:lnTo>
                  <a:pt x="271457" y="138028"/>
                </a:lnTo>
                <a:close/>
              </a:path>
              <a:path w="280034" h="276860">
                <a:moveTo>
                  <a:pt x="209243" y="177332"/>
                </a:moveTo>
                <a:lnTo>
                  <a:pt x="175017" y="177332"/>
                </a:lnTo>
                <a:lnTo>
                  <a:pt x="175017" y="192938"/>
                </a:lnTo>
                <a:lnTo>
                  <a:pt x="155595" y="208184"/>
                </a:lnTo>
                <a:lnTo>
                  <a:pt x="133051" y="221968"/>
                </a:lnTo>
                <a:lnTo>
                  <a:pt x="107383" y="234289"/>
                </a:lnTo>
                <a:lnTo>
                  <a:pt x="78587" y="245146"/>
                </a:lnTo>
                <a:lnTo>
                  <a:pt x="78587" y="263150"/>
                </a:lnTo>
                <a:lnTo>
                  <a:pt x="109165" y="254312"/>
                </a:lnTo>
                <a:lnTo>
                  <a:pt x="135426" y="244433"/>
                </a:lnTo>
                <a:lnTo>
                  <a:pt x="157375" y="233485"/>
                </a:lnTo>
                <a:lnTo>
                  <a:pt x="175017" y="221439"/>
                </a:lnTo>
                <a:lnTo>
                  <a:pt x="209548" y="221439"/>
                </a:lnTo>
                <a:lnTo>
                  <a:pt x="209424" y="179472"/>
                </a:lnTo>
                <a:lnTo>
                  <a:pt x="209243" y="177332"/>
                </a:lnTo>
                <a:close/>
              </a:path>
              <a:path w="280034" h="276860">
                <a:moveTo>
                  <a:pt x="200269" y="142826"/>
                </a:moveTo>
                <a:lnTo>
                  <a:pt x="165498" y="142826"/>
                </a:lnTo>
                <a:lnTo>
                  <a:pt x="166273" y="143730"/>
                </a:lnTo>
                <a:lnTo>
                  <a:pt x="167079" y="145224"/>
                </a:lnTo>
                <a:lnTo>
                  <a:pt x="167878" y="147629"/>
                </a:lnTo>
                <a:lnTo>
                  <a:pt x="169448" y="149131"/>
                </a:lnTo>
                <a:lnTo>
                  <a:pt x="170258" y="150632"/>
                </a:lnTo>
                <a:lnTo>
                  <a:pt x="170258" y="152427"/>
                </a:lnTo>
                <a:lnTo>
                  <a:pt x="150906" y="166611"/>
                </a:lnTo>
                <a:lnTo>
                  <a:pt x="129770" y="179472"/>
                </a:lnTo>
                <a:lnTo>
                  <a:pt x="106851" y="191039"/>
                </a:lnTo>
                <a:lnTo>
                  <a:pt x="82151" y="201341"/>
                </a:lnTo>
                <a:lnTo>
                  <a:pt x="82151" y="220240"/>
                </a:lnTo>
                <a:lnTo>
                  <a:pt x="109388" y="212186"/>
                </a:lnTo>
                <a:lnTo>
                  <a:pt x="133942" y="202387"/>
                </a:lnTo>
                <a:lnTo>
                  <a:pt x="155817" y="190787"/>
                </a:lnTo>
                <a:lnTo>
                  <a:pt x="175017" y="177332"/>
                </a:lnTo>
                <a:lnTo>
                  <a:pt x="209243" y="177332"/>
                </a:lnTo>
                <a:lnTo>
                  <a:pt x="208060" y="163331"/>
                </a:lnTo>
                <a:lnTo>
                  <a:pt x="203594" y="148340"/>
                </a:lnTo>
                <a:lnTo>
                  <a:pt x="200269" y="142826"/>
                </a:lnTo>
                <a:close/>
              </a:path>
              <a:path w="280034" h="276860">
                <a:moveTo>
                  <a:pt x="63103" y="70211"/>
                </a:moveTo>
                <a:lnTo>
                  <a:pt x="27381" y="70211"/>
                </a:lnTo>
                <a:lnTo>
                  <a:pt x="22536" y="98121"/>
                </a:lnTo>
                <a:lnTo>
                  <a:pt x="16358" y="124709"/>
                </a:lnTo>
                <a:lnTo>
                  <a:pt x="8845" y="150005"/>
                </a:lnTo>
                <a:lnTo>
                  <a:pt x="0" y="174035"/>
                </a:lnTo>
                <a:lnTo>
                  <a:pt x="0" y="215442"/>
                </a:lnTo>
                <a:lnTo>
                  <a:pt x="8480" y="200589"/>
                </a:lnTo>
                <a:lnTo>
                  <a:pt x="16072" y="185735"/>
                </a:lnTo>
                <a:lnTo>
                  <a:pt x="22772" y="170882"/>
                </a:lnTo>
                <a:lnTo>
                  <a:pt x="28576" y="156032"/>
                </a:lnTo>
                <a:lnTo>
                  <a:pt x="61912" y="156032"/>
                </a:lnTo>
                <a:lnTo>
                  <a:pt x="61912" y="140426"/>
                </a:lnTo>
                <a:lnTo>
                  <a:pt x="83332" y="140426"/>
                </a:lnTo>
                <a:lnTo>
                  <a:pt x="78504" y="128318"/>
                </a:lnTo>
                <a:lnTo>
                  <a:pt x="72328" y="109559"/>
                </a:lnTo>
                <a:lnTo>
                  <a:pt x="67194" y="90180"/>
                </a:lnTo>
                <a:lnTo>
                  <a:pt x="63103" y="70211"/>
                </a:lnTo>
                <a:close/>
              </a:path>
              <a:path w="280034" h="276860">
                <a:moveTo>
                  <a:pt x="83332" y="140426"/>
                </a:moveTo>
                <a:lnTo>
                  <a:pt x="61912" y="140426"/>
                </a:lnTo>
                <a:lnTo>
                  <a:pt x="66830" y="150005"/>
                </a:lnTo>
                <a:lnTo>
                  <a:pt x="72031" y="159331"/>
                </a:lnTo>
                <a:lnTo>
                  <a:pt x="77538" y="168445"/>
                </a:lnTo>
                <a:lnTo>
                  <a:pt x="83346" y="177332"/>
                </a:lnTo>
                <a:lnTo>
                  <a:pt x="84120" y="179730"/>
                </a:lnTo>
                <a:lnTo>
                  <a:pt x="84919" y="181231"/>
                </a:lnTo>
                <a:lnTo>
                  <a:pt x="85726" y="182135"/>
                </a:lnTo>
                <a:lnTo>
                  <a:pt x="85726" y="146430"/>
                </a:lnTo>
                <a:lnTo>
                  <a:pt x="83332" y="140426"/>
                </a:lnTo>
                <a:close/>
              </a:path>
              <a:path w="280034" h="276860">
                <a:moveTo>
                  <a:pt x="185727" y="126320"/>
                </a:moveTo>
                <a:lnTo>
                  <a:pt x="144064" y="126320"/>
                </a:lnTo>
                <a:lnTo>
                  <a:pt x="133122" y="135328"/>
                </a:lnTo>
                <a:lnTo>
                  <a:pt x="120542" y="143464"/>
                </a:lnTo>
                <a:lnTo>
                  <a:pt x="106329" y="150756"/>
                </a:lnTo>
                <a:lnTo>
                  <a:pt x="90486" y="157231"/>
                </a:lnTo>
                <a:lnTo>
                  <a:pt x="90486" y="177332"/>
                </a:lnTo>
                <a:lnTo>
                  <a:pt x="115266" y="168944"/>
                </a:lnTo>
                <a:lnTo>
                  <a:pt x="136026" y="160415"/>
                </a:lnTo>
                <a:lnTo>
                  <a:pt x="152769" y="151719"/>
                </a:lnTo>
                <a:lnTo>
                  <a:pt x="165498" y="142826"/>
                </a:lnTo>
                <a:lnTo>
                  <a:pt x="200269" y="142826"/>
                </a:lnTo>
                <a:lnTo>
                  <a:pt x="196149" y="135993"/>
                </a:lnTo>
                <a:lnTo>
                  <a:pt x="185727" y="126320"/>
                </a:lnTo>
                <a:close/>
              </a:path>
              <a:path w="280034" h="276860">
                <a:moveTo>
                  <a:pt x="269088" y="67814"/>
                </a:moveTo>
                <a:lnTo>
                  <a:pt x="97624" y="67814"/>
                </a:lnTo>
                <a:lnTo>
                  <a:pt x="97624" y="126320"/>
                </a:lnTo>
                <a:lnTo>
                  <a:pt x="234453" y="126320"/>
                </a:lnTo>
                <a:lnTo>
                  <a:pt x="250035" y="124014"/>
                </a:lnTo>
                <a:lnTo>
                  <a:pt x="261000" y="117094"/>
                </a:lnTo>
                <a:lnTo>
                  <a:pt x="267351" y="105561"/>
                </a:lnTo>
                <a:lnTo>
                  <a:pt x="267409" y="105023"/>
                </a:lnTo>
                <a:lnTo>
                  <a:pt x="224102" y="105023"/>
                </a:lnTo>
                <a:lnTo>
                  <a:pt x="223386" y="104720"/>
                </a:lnTo>
                <a:lnTo>
                  <a:pt x="129776" y="104720"/>
                </a:lnTo>
                <a:lnTo>
                  <a:pt x="129776" y="77419"/>
                </a:lnTo>
                <a:lnTo>
                  <a:pt x="269088" y="77419"/>
                </a:lnTo>
                <a:lnTo>
                  <a:pt x="269088" y="67814"/>
                </a:lnTo>
                <a:close/>
              </a:path>
              <a:path w="280034" h="276860">
                <a:moveTo>
                  <a:pt x="269088" y="77419"/>
                </a:moveTo>
                <a:lnTo>
                  <a:pt x="236926" y="77419"/>
                </a:lnTo>
                <a:lnTo>
                  <a:pt x="236926" y="90321"/>
                </a:lnTo>
                <a:lnTo>
                  <a:pt x="237663" y="100216"/>
                </a:lnTo>
                <a:lnTo>
                  <a:pt x="233596" y="105023"/>
                </a:lnTo>
                <a:lnTo>
                  <a:pt x="267409" y="105023"/>
                </a:lnTo>
                <a:lnTo>
                  <a:pt x="268991" y="90321"/>
                </a:lnTo>
                <a:lnTo>
                  <a:pt x="269088" y="77419"/>
                </a:lnTo>
                <a:close/>
              </a:path>
              <a:path w="280034" h="276860">
                <a:moveTo>
                  <a:pt x="205981" y="77419"/>
                </a:moveTo>
                <a:lnTo>
                  <a:pt x="171453" y="77419"/>
                </a:lnTo>
                <a:lnTo>
                  <a:pt x="168919" y="85396"/>
                </a:lnTo>
                <a:lnTo>
                  <a:pt x="166092" y="92643"/>
                </a:lnTo>
                <a:lnTo>
                  <a:pt x="162966" y="99103"/>
                </a:lnTo>
                <a:lnTo>
                  <a:pt x="159533" y="104720"/>
                </a:lnTo>
                <a:lnTo>
                  <a:pt x="195259" y="104720"/>
                </a:lnTo>
                <a:lnTo>
                  <a:pt x="198159" y="99103"/>
                </a:lnTo>
                <a:lnTo>
                  <a:pt x="200915" y="92643"/>
                </a:lnTo>
                <a:lnTo>
                  <a:pt x="203524" y="85396"/>
                </a:lnTo>
                <a:lnTo>
                  <a:pt x="205981" y="77419"/>
                </a:lnTo>
                <a:close/>
              </a:path>
              <a:path w="280034" h="276860">
                <a:moveTo>
                  <a:pt x="85726" y="46508"/>
                </a:moveTo>
                <a:lnTo>
                  <a:pt x="3563" y="46508"/>
                </a:lnTo>
                <a:lnTo>
                  <a:pt x="3563" y="70211"/>
                </a:lnTo>
                <a:lnTo>
                  <a:pt x="85726" y="70211"/>
                </a:lnTo>
                <a:lnTo>
                  <a:pt x="85726" y="46508"/>
                </a:lnTo>
                <a:close/>
              </a:path>
              <a:path w="280034" h="276860">
                <a:moveTo>
                  <a:pt x="172637" y="0"/>
                </a:moveTo>
                <a:lnTo>
                  <a:pt x="138106" y="0"/>
                </a:lnTo>
                <a:lnTo>
                  <a:pt x="129701" y="15637"/>
                </a:lnTo>
                <a:lnTo>
                  <a:pt x="118764" y="29220"/>
                </a:lnTo>
                <a:lnTo>
                  <a:pt x="105294" y="40721"/>
                </a:lnTo>
                <a:lnTo>
                  <a:pt x="89289" y="50112"/>
                </a:lnTo>
                <a:lnTo>
                  <a:pt x="89289" y="70211"/>
                </a:lnTo>
                <a:lnTo>
                  <a:pt x="91681" y="68710"/>
                </a:lnTo>
                <a:lnTo>
                  <a:pt x="94446" y="67814"/>
                </a:lnTo>
                <a:lnTo>
                  <a:pt x="269088" y="67814"/>
                </a:lnTo>
                <a:lnTo>
                  <a:pt x="269088" y="56109"/>
                </a:lnTo>
                <a:lnTo>
                  <a:pt x="123818" y="56109"/>
                </a:lnTo>
                <a:lnTo>
                  <a:pt x="131263" y="52182"/>
                </a:lnTo>
                <a:lnTo>
                  <a:pt x="138116" y="47635"/>
                </a:lnTo>
                <a:lnTo>
                  <a:pt x="144373" y="42524"/>
                </a:lnTo>
                <a:lnTo>
                  <a:pt x="150030" y="36903"/>
                </a:lnTo>
                <a:lnTo>
                  <a:pt x="239317" y="36903"/>
                </a:lnTo>
                <a:lnTo>
                  <a:pt x="239317" y="15607"/>
                </a:lnTo>
                <a:lnTo>
                  <a:pt x="165498" y="15607"/>
                </a:lnTo>
                <a:lnTo>
                  <a:pt x="167878" y="10800"/>
                </a:lnTo>
                <a:lnTo>
                  <a:pt x="170258" y="5703"/>
                </a:lnTo>
                <a:lnTo>
                  <a:pt x="172637" y="0"/>
                </a:lnTo>
                <a:close/>
              </a:path>
              <a:path w="280034" h="276860">
                <a:moveTo>
                  <a:pt x="239317" y="36903"/>
                </a:moveTo>
                <a:lnTo>
                  <a:pt x="201211" y="36903"/>
                </a:lnTo>
                <a:lnTo>
                  <a:pt x="197931" y="42142"/>
                </a:lnTo>
                <a:lnTo>
                  <a:pt x="194066" y="47070"/>
                </a:lnTo>
                <a:lnTo>
                  <a:pt x="189610" y="51716"/>
                </a:lnTo>
                <a:lnTo>
                  <a:pt x="184557" y="56109"/>
                </a:lnTo>
                <a:lnTo>
                  <a:pt x="222648" y="56109"/>
                </a:lnTo>
                <a:lnTo>
                  <a:pt x="227422" y="51311"/>
                </a:lnTo>
                <a:lnTo>
                  <a:pt x="231371" y="46808"/>
                </a:lnTo>
                <a:lnTo>
                  <a:pt x="234561" y="42909"/>
                </a:lnTo>
                <a:lnTo>
                  <a:pt x="236141" y="40511"/>
                </a:lnTo>
                <a:lnTo>
                  <a:pt x="237710" y="38404"/>
                </a:lnTo>
                <a:lnTo>
                  <a:pt x="239317" y="36903"/>
                </a:lnTo>
                <a:close/>
              </a:path>
              <a:path w="280034" h="276860">
                <a:moveTo>
                  <a:pt x="61912" y="1198"/>
                </a:moveTo>
                <a:lnTo>
                  <a:pt x="28576" y="1198"/>
                </a:lnTo>
                <a:lnTo>
                  <a:pt x="28576" y="46508"/>
                </a:lnTo>
                <a:lnTo>
                  <a:pt x="61912" y="46508"/>
                </a:lnTo>
                <a:lnTo>
                  <a:pt x="61912" y="1198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2" name="bk object 302"/>
          <p:cNvSpPr/>
          <p:nvPr/>
        </p:nvSpPr>
        <p:spPr>
          <a:xfrm>
            <a:off x="9860591" y="1537617"/>
            <a:ext cx="277495" cy="274320"/>
          </a:xfrm>
          <a:custGeom>
            <a:avLst/>
            <a:gdLst/>
            <a:ahLst/>
            <a:cxnLst/>
            <a:rect l="l" t="t" r="r" b="b"/>
            <a:pathLst>
              <a:path w="277495" h="274319">
                <a:moveTo>
                  <a:pt x="101198" y="9605"/>
                </a:moveTo>
                <a:lnTo>
                  <a:pt x="14291" y="9605"/>
                </a:lnTo>
                <a:lnTo>
                  <a:pt x="14291" y="177332"/>
                </a:lnTo>
                <a:lnTo>
                  <a:pt x="13836" y="200395"/>
                </a:lnTo>
                <a:lnTo>
                  <a:pt x="11301" y="219605"/>
                </a:lnTo>
                <a:lnTo>
                  <a:pt x="6689" y="234932"/>
                </a:lnTo>
                <a:lnTo>
                  <a:pt x="0" y="246348"/>
                </a:lnTo>
                <a:lnTo>
                  <a:pt x="0" y="273952"/>
                </a:lnTo>
                <a:lnTo>
                  <a:pt x="20237" y="256790"/>
                </a:lnTo>
                <a:lnTo>
                  <a:pt x="34519" y="234984"/>
                </a:lnTo>
                <a:lnTo>
                  <a:pt x="42848" y="208508"/>
                </a:lnTo>
                <a:lnTo>
                  <a:pt x="45229" y="177332"/>
                </a:lnTo>
                <a:lnTo>
                  <a:pt x="101198" y="177332"/>
                </a:lnTo>
                <a:lnTo>
                  <a:pt x="101198" y="154833"/>
                </a:lnTo>
                <a:lnTo>
                  <a:pt x="45229" y="154833"/>
                </a:lnTo>
                <a:lnTo>
                  <a:pt x="45229" y="103521"/>
                </a:lnTo>
                <a:lnTo>
                  <a:pt x="101198" y="103521"/>
                </a:lnTo>
                <a:lnTo>
                  <a:pt x="101198" y="82221"/>
                </a:lnTo>
                <a:lnTo>
                  <a:pt x="45229" y="82221"/>
                </a:lnTo>
                <a:lnTo>
                  <a:pt x="45229" y="33308"/>
                </a:lnTo>
                <a:lnTo>
                  <a:pt x="101198" y="33308"/>
                </a:lnTo>
                <a:lnTo>
                  <a:pt x="101198" y="9605"/>
                </a:lnTo>
                <a:close/>
              </a:path>
              <a:path w="277495" h="274319">
                <a:moveTo>
                  <a:pt x="60307" y="245145"/>
                </a:moveTo>
                <a:lnTo>
                  <a:pt x="51194" y="245145"/>
                </a:lnTo>
                <a:lnTo>
                  <a:pt x="51194" y="269154"/>
                </a:lnTo>
                <a:lnTo>
                  <a:pt x="71125" y="269154"/>
                </a:lnTo>
                <a:lnTo>
                  <a:pt x="84698" y="267129"/>
                </a:lnTo>
                <a:lnTo>
                  <a:pt x="94232" y="261053"/>
                </a:lnTo>
                <a:lnTo>
                  <a:pt x="99730" y="250924"/>
                </a:lnTo>
                <a:lnTo>
                  <a:pt x="100297" y="245449"/>
                </a:lnTo>
                <a:lnTo>
                  <a:pt x="61055" y="245449"/>
                </a:lnTo>
                <a:lnTo>
                  <a:pt x="60307" y="245145"/>
                </a:lnTo>
                <a:close/>
              </a:path>
              <a:path w="277495" h="274319">
                <a:moveTo>
                  <a:pt x="101198" y="177332"/>
                </a:moveTo>
                <a:lnTo>
                  <a:pt x="71431" y="177332"/>
                </a:lnTo>
                <a:lnTo>
                  <a:pt x="71491" y="234984"/>
                </a:lnTo>
                <a:lnTo>
                  <a:pt x="72143" y="241848"/>
                </a:lnTo>
                <a:lnTo>
                  <a:pt x="68933" y="245449"/>
                </a:lnTo>
                <a:lnTo>
                  <a:pt x="100297" y="245449"/>
                </a:lnTo>
                <a:lnTo>
                  <a:pt x="101198" y="236743"/>
                </a:lnTo>
                <a:lnTo>
                  <a:pt x="101198" y="177332"/>
                </a:lnTo>
                <a:close/>
              </a:path>
              <a:path w="277495" h="274319">
                <a:moveTo>
                  <a:pt x="101198" y="103521"/>
                </a:moveTo>
                <a:lnTo>
                  <a:pt x="71431" y="103521"/>
                </a:lnTo>
                <a:lnTo>
                  <a:pt x="71431" y="154833"/>
                </a:lnTo>
                <a:lnTo>
                  <a:pt x="101198" y="154833"/>
                </a:lnTo>
                <a:lnTo>
                  <a:pt x="101198" y="103521"/>
                </a:lnTo>
                <a:close/>
              </a:path>
              <a:path w="277495" h="274319">
                <a:moveTo>
                  <a:pt x="101198" y="33308"/>
                </a:moveTo>
                <a:lnTo>
                  <a:pt x="71431" y="33308"/>
                </a:lnTo>
                <a:lnTo>
                  <a:pt x="71431" y="82221"/>
                </a:lnTo>
                <a:lnTo>
                  <a:pt x="101198" y="82221"/>
                </a:lnTo>
                <a:lnTo>
                  <a:pt x="101198" y="33308"/>
                </a:lnTo>
                <a:close/>
              </a:path>
              <a:path w="277495" h="274319">
                <a:moveTo>
                  <a:pt x="159547" y="123922"/>
                </a:moveTo>
                <a:lnTo>
                  <a:pt x="123818" y="123922"/>
                </a:lnTo>
                <a:lnTo>
                  <a:pt x="133342" y="149796"/>
                </a:lnTo>
                <a:lnTo>
                  <a:pt x="144055" y="172910"/>
                </a:lnTo>
                <a:lnTo>
                  <a:pt x="155960" y="193210"/>
                </a:lnTo>
                <a:lnTo>
                  <a:pt x="169062" y="210639"/>
                </a:lnTo>
                <a:lnTo>
                  <a:pt x="155221" y="222460"/>
                </a:lnTo>
                <a:lnTo>
                  <a:pt x="139895" y="232733"/>
                </a:lnTo>
                <a:lnTo>
                  <a:pt x="123079" y="241487"/>
                </a:lnTo>
                <a:lnTo>
                  <a:pt x="104773" y="248749"/>
                </a:lnTo>
                <a:lnTo>
                  <a:pt x="104773" y="272750"/>
                </a:lnTo>
                <a:lnTo>
                  <a:pt x="130739" y="263089"/>
                </a:lnTo>
                <a:lnTo>
                  <a:pt x="153881" y="253061"/>
                </a:lnTo>
                <a:lnTo>
                  <a:pt x="174198" y="242752"/>
                </a:lnTo>
                <a:lnTo>
                  <a:pt x="191684" y="232247"/>
                </a:lnTo>
                <a:lnTo>
                  <a:pt x="240917" y="232247"/>
                </a:lnTo>
                <a:lnTo>
                  <a:pt x="227172" y="223599"/>
                </a:lnTo>
                <a:lnTo>
                  <a:pt x="211917" y="211842"/>
                </a:lnTo>
                <a:lnTo>
                  <a:pt x="225022" y="195195"/>
                </a:lnTo>
                <a:lnTo>
                  <a:pt x="229884" y="186941"/>
                </a:lnTo>
                <a:lnTo>
                  <a:pt x="190501" y="186941"/>
                </a:lnTo>
                <a:lnTo>
                  <a:pt x="181866" y="173550"/>
                </a:lnTo>
                <a:lnTo>
                  <a:pt x="173828" y="158583"/>
                </a:lnTo>
                <a:lnTo>
                  <a:pt x="166388" y="142041"/>
                </a:lnTo>
                <a:lnTo>
                  <a:pt x="159547" y="123922"/>
                </a:lnTo>
                <a:close/>
              </a:path>
              <a:path w="277495" h="274319">
                <a:moveTo>
                  <a:pt x="240917" y="232247"/>
                </a:moveTo>
                <a:lnTo>
                  <a:pt x="191684" y="232247"/>
                </a:lnTo>
                <a:lnTo>
                  <a:pt x="209102" y="242752"/>
                </a:lnTo>
                <a:lnTo>
                  <a:pt x="229196" y="253061"/>
                </a:lnTo>
                <a:lnTo>
                  <a:pt x="251966" y="263089"/>
                </a:lnTo>
                <a:lnTo>
                  <a:pt x="277412" y="272750"/>
                </a:lnTo>
                <a:lnTo>
                  <a:pt x="277412" y="248749"/>
                </a:lnTo>
                <a:lnTo>
                  <a:pt x="259925" y="242052"/>
                </a:lnTo>
                <a:lnTo>
                  <a:pt x="243177" y="233669"/>
                </a:lnTo>
                <a:lnTo>
                  <a:pt x="240917" y="232247"/>
                </a:lnTo>
                <a:close/>
              </a:path>
              <a:path w="277495" h="274319">
                <a:moveTo>
                  <a:pt x="257180" y="123922"/>
                </a:moveTo>
                <a:lnTo>
                  <a:pt x="221457" y="123922"/>
                </a:lnTo>
                <a:lnTo>
                  <a:pt x="215050" y="142041"/>
                </a:lnTo>
                <a:lnTo>
                  <a:pt x="207754" y="158583"/>
                </a:lnTo>
                <a:lnTo>
                  <a:pt x="199570" y="173550"/>
                </a:lnTo>
                <a:lnTo>
                  <a:pt x="190501" y="186941"/>
                </a:lnTo>
                <a:lnTo>
                  <a:pt x="229884" y="186941"/>
                </a:lnTo>
                <a:lnTo>
                  <a:pt x="236934" y="174972"/>
                </a:lnTo>
                <a:lnTo>
                  <a:pt x="247652" y="151205"/>
                </a:lnTo>
                <a:lnTo>
                  <a:pt x="257180" y="123922"/>
                </a:lnTo>
                <a:close/>
              </a:path>
              <a:path w="277495" h="274319">
                <a:moveTo>
                  <a:pt x="235742" y="60613"/>
                </a:moveTo>
                <a:lnTo>
                  <a:pt x="201211" y="60613"/>
                </a:lnTo>
                <a:lnTo>
                  <a:pt x="210284" y="83572"/>
                </a:lnTo>
                <a:lnTo>
                  <a:pt x="225614" y="101159"/>
                </a:lnTo>
                <a:lnTo>
                  <a:pt x="247197" y="113401"/>
                </a:lnTo>
                <a:lnTo>
                  <a:pt x="275032" y="120327"/>
                </a:lnTo>
                <a:lnTo>
                  <a:pt x="275032" y="101125"/>
                </a:lnTo>
                <a:lnTo>
                  <a:pt x="260960" y="94204"/>
                </a:lnTo>
                <a:lnTo>
                  <a:pt x="249722" y="85144"/>
                </a:lnTo>
                <a:lnTo>
                  <a:pt x="241317" y="73947"/>
                </a:lnTo>
                <a:lnTo>
                  <a:pt x="235742" y="60613"/>
                </a:lnTo>
                <a:close/>
              </a:path>
              <a:path w="277495" h="274319">
                <a:moveTo>
                  <a:pt x="183362" y="60613"/>
                </a:moveTo>
                <a:lnTo>
                  <a:pt x="148823" y="60613"/>
                </a:lnTo>
                <a:lnTo>
                  <a:pt x="143613" y="73441"/>
                </a:lnTo>
                <a:lnTo>
                  <a:pt x="135127" y="84469"/>
                </a:lnTo>
                <a:lnTo>
                  <a:pt x="123369" y="93696"/>
                </a:lnTo>
                <a:lnTo>
                  <a:pt x="108348" y="101125"/>
                </a:lnTo>
                <a:lnTo>
                  <a:pt x="108348" y="120327"/>
                </a:lnTo>
                <a:lnTo>
                  <a:pt x="135804" y="114245"/>
                </a:lnTo>
                <a:lnTo>
                  <a:pt x="157459" y="102284"/>
                </a:lnTo>
                <a:lnTo>
                  <a:pt x="173312" y="84415"/>
                </a:lnTo>
                <a:lnTo>
                  <a:pt x="183362" y="60613"/>
                </a:lnTo>
                <a:close/>
              </a:path>
              <a:path w="277495" h="274319">
                <a:moveTo>
                  <a:pt x="273837" y="24904"/>
                </a:moveTo>
                <a:lnTo>
                  <a:pt x="110728" y="24904"/>
                </a:lnTo>
                <a:lnTo>
                  <a:pt x="110728" y="48914"/>
                </a:lnTo>
                <a:lnTo>
                  <a:pt x="273837" y="48914"/>
                </a:lnTo>
                <a:lnTo>
                  <a:pt x="273837" y="24904"/>
                </a:lnTo>
                <a:close/>
              </a:path>
              <a:path w="277495" h="274319">
                <a:moveTo>
                  <a:pt x="211917" y="0"/>
                </a:moveTo>
                <a:lnTo>
                  <a:pt x="171453" y="0"/>
                </a:lnTo>
                <a:lnTo>
                  <a:pt x="171453" y="24904"/>
                </a:lnTo>
                <a:lnTo>
                  <a:pt x="211917" y="24904"/>
                </a:lnTo>
                <a:lnTo>
                  <a:pt x="211917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3" name="bk object 303"/>
          <p:cNvSpPr/>
          <p:nvPr/>
        </p:nvSpPr>
        <p:spPr>
          <a:xfrm>
            <a:off x="10177293" y="1536418"/>
            <a:ext cx="259715" cy="267335"/>
          </a:xfrm>
          <a:custGeom>
            <a:avLst/>
            <a:gdLst/>
            <a:ahLst/>
            <a:cxnLst/>
            <a:rect l="l" t="t" r="r" b="b"/>
            <a:pathLst>
              <a:path w="259715" h="267335">
                <a:moveTo>
                  <a:pt x="135723" y="201340"/>
                </a:moveTo>
                <a:lnTo>
                  <a:pt x="96436" y="201340"/>
                </a:lnTo>
                <a:lnTo>
                  <a:pt x="96436" y="221439"/>
                </a:lnTo>
                <a:lnTo>
                  <a:pt x="98760" y="241305"/>
                </a:lnTo>
                <a:lnTo>
                  <a:pt x="106888" y="255460"/>
                </a:lnTo>
                <a:lnTo>
                  <a:pt x="120819" y="263932"/>
                </a:lnTo>
                <a:lnTo>
                  <a:pt x="140554" y="266749"/>
                </a:lnTo>
                <a:lnTo>
                  <a:pt x="221449" y="266749"/>
                </a:lnTo>
                <a:lnTo>
                  <a:pt x="238554" y="264382"/>
                </a:lnTo>
                <a:lnTo>
                  <a:pt x="250605" y="257261"/>
                </a:lnTo>
                <a:lnTo>
                  <a:pt x="257605" y="245357"/>
                </a:lnTo>
                <a:lnTo>
                  <a:pt x="257734" y="244250"/>
                </a:lnTo>
                <a:lnTo>
                  <a:pt x="156329" y="244250"/>
                </a:lnTo>
                <a:lnTo>
                  <a:pt x="146881" y="242674"/>
                </a:lnTo>
                <a:lnTo>
                  <a:pt x="140300" y="237948"/>
                </a:lnTo>
                <a:lnTo>
                  <a:pt x="136582" y="230070"/>
                </a:lnTo>
                <a:lnTo>
                  <a:pt x="135723" y="219041"/>
                </a:lnTo>
                <a:lnTo>
                  <a:pt x="135723" y="201340"/>
                </a:lnTo>
                <a:close/>
              </a:path>
              <a:path w="259715" h="267335">
                <a:moveTo>
                  <a:pt x="209544" y="243947"/>
                </a:moveTo>
                <a:lnTo>
                  <a:pt x="157669" y="243947"/>
                </a:lnTo>
                <a:lnTo>
                  <a:pt x="156988" y="244250"/>
                </a:lnTo>
                <a:lnTo>
                  <a:pt x="210388" y="244250"/>
                </a:lnTo>
                <a:lnTo>
                  <a:pt x="209544" y="243947"/>
                </a:lnTo>
                <a:close/>
              </a:path>
              <a:path w="259715" h="267335">
                <a:moveTo>
                  <a:pt x="259556" y="215442"/>
                </a:moveTo>
                <a:lnTo>
                  <a:pt x="229787" y="215442"/>
                </a:lnTo>
                <a:lnTo>
                  <a:pt x="229787" y="226246"/>
                </a:lnTo>
                <a:lnTo>
                  <a:pt x="229092" y="234121"/>
                </a:lnTo>
                <a:lnTo>
                  <a:pt x="225896" y="239747"/>
                </a:lnTo>
                <a:lnTo>
                  <a:pt x="220198" y="243124"/>
                </a:lnTo>
                <a:lnTo>
                  <a:pt x="211993" y="244250"/>
                </a:lnTo>
                <a:lnTo>
                  <a:pt x="257734" y="244250"/>
                </a:lnTo>
                <a:lnTo>
                  <a:pt x="259556" y="228643"/>
                </a:lnTo>
                <a:lnTo>
                  <a:pt x="259556" y="215442"/>
                </a:lnTo>
                <a:close/>
              </a:path>
              <a:path w="259715" h="267335">
                <a:moveTo>
                  <a:pt x="234557" y="28505"/>
                </a:moveTo>
                <a:lnTo>
                  <a:pt x="0" y="28505"/>
                </a:lnTo>
                <a:lnTo>
                  <a:pt x="0" y="201340"/>
                </a:lnTo>
                <a:lnTo>
                  <a:pt x="189219" y="201340"/>
                </a:lnTo>
                <a:lnTo>
                  <a:pt x="209926" y="198297"/>
                </a:lnTo>
                <a:lnTo>
                  <a:pt x="224384" y="189150"/>
                </a:lnTo>
                <a:lnTo>
                  <a:pt x="231377" y="176133"/>
                </a:lnTo>
                <a:lnTo>
                  <a:pt x="35722" y="176133"/>
                </a:lnTo>
                <a:lnTo>
                  <a:pt x="35722" y="126324"/>
                </a:lnTo>
                <a:lnTo>
                  <a:pt x="234557" y="126324"/>
                </a:lnTo>
                <a:lnTo>
                  <a:pt x="234557" y="101121"/>
                </a:lnTo>
                <a:lnTo>
                  <a:pt x="35722" y="101121"/>
                </a:lnTo>
                <a:lnTo>
                  <a:pt x="35722" y="53409"/>
                </a:lnTo>
                <a:lnTo>
                  <a:pt x="234557" y="53409"/>
                </a:lnTo>
                <a:lnTo>
                  <a:pt x="234557" y="28505"/>
                </a:lnTo>
                <a:close/>
              </a:path>
              <a:path w="259715" h="267335">
                <a:moveTo>
                  <a:pt x="135723" y="126324"/>
                </a:moveTo>
                <a:lnTo>
                  <a:pt x="96436" y="126324"/>
                </a:lnTo>
                <a:lnTo>
                  <a:pt x="96436" y="176133"/>
                </a:lnTo>
                <a:lnTo>
                  <a:pt x="135723" y="176133"/>
                </a:lnTo>
                <a:lnTo>
                  <a:pt x="135723" y="126324"/>
                </a:lnTo>
                <a:close/>
              </a:path>
              <a:path w="259715" h="267335">
                <a:moveTo>
                  <a:pt x="234557" y="126324"/>
                </a:moveTo>
                <a:lnTo>
                  <a:pt x="197647" y="126324"/>
                </a:lnTo>
                <a:lnTo>
                  <a:pt x="197647" y="156032"/>
                </a:lnTo>
                <a:lnTo>
                  <a:pt x="196873" y="164868"/>
                </a:lnTo>
                <a:lnTo>
                  <a:pt x="193425" y="171145"/>
                </a:lnTo>
                <a:lnTo>
                  <a:pt x="187310" y="174891"/>
                </a:lnTo>
                <a:lnTo>
                  <a:pt x="178531" y="176133"/>
                </a:lnTo>
                <a:lnTo>
                  <a:pt x="231377" y="176133"/>
                </a:lnTo>
                <a:lnTo>
                  <a:pt x="232593" y="173870"/>
                </a:lnTo>
                <a:lnTo>
                  <a:pt x="234557" y="152427"/>
                </a:lnTo>
                <a:lnTo>
                  <a:pt x="234557" y="126324"/>
                </a:lnTo>
                <a:close/>
              </a:path>
              <a:path w="259715" h="267335">
                <a:moveTo>
                  <a:pt x="135723" y="53409"/>
                </a:moveTo>
                <a:lnTo>
                  <a:pt x="96436" y="53409"/>
                </a:lnTo>
                <a:lnTo>
                  <a:pt x="96436" y="101121"/>
                </a:lnTo>
                <a:lnTo>
                  <a:pt x="135723" y="101121"/>
                </a:lnTo>
                <a:lnTo>
                  <a:pt x="135723" y="53409"/>
                </a:lnTo>
                <a:close/>
              </a:path>
              <a:path w="259715" h="267335">
                <a:moveTo>
                  <a:pt x="234557" y="53409"/>
                </a:moveTo>
                <a:lnTo>
                  <a:pt x="197647" y="53409"/>
                </a:lnTo>
                <a:lnTo>
                  <a:pt x="197647" y="101121"/>
                </a:lnTo>
                <a:lnTo>
                  <a:pt x="234557" y="101121"/>
                </a:lnTo>
                <a:lnTo>
                  <a:pt x="234557" y="53409"/>
                </a:lnTo>
                <a:close/>
              </a:path>
              <a:path w="259715" h="267335">
                <a:moveTo>
                  <a:pt x="135723" y="0"/>
                </a:moveTo>
                <a:lnTo>
                  <a:pt x="96436" y="0"/>
                </a:lnTo>
                <a:lnTo>
                  <a:pt x="96436" y="28505"/>
                </a:lnTo>
                <a:lnTo>
                  <a:pt x="135723" y="28505"/>
                </a:lnTo>
                <a:lnTo>
                  <a:pt x="135723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4" name="bk object 304"/>
          <p:cNvSpPr/>
          <p:nvPr/>
        </p:nvSpPr>
        <p:spPr>
          <a:xfrm>
            <a:off x="10470185" y="1536418"/>
            <a:ext cx="276225" cy="275590"/>
          </a:xfrm>
          <a:custGeom>
            <a:avLst/>
            <a:gdLst/>
            <a:ahLst/>
            <a:cxnLst/>
            <a:rect l="l" t="t" r="r" b="b"/>
            <a:pathLst>
              <a:path w="276225" h="275589">
                <a:moveTo>
                  <a:pt x="192905" y="147629"/>
                </a:moveTo>
                <a:lnTo>
                  <a:pt x="158367" y="147629"/>
                </a:lnTo>
                <a:lnTo>
                  <a:pt x="158358" y="162165"/>
                </a:lnTo>
                <a:lnTo>
                  <a:pt x="156125" y="193932"/>
                </a:lnTo>
                <a:lnTo>
                  <a:pt x="142284" y="219419"/>
                </a:lnTo>
                <a:lnTo>
                  <a:pt x="116835" y="238492"/>
                </a:lnTo>
                <a:lnTo>
                  <a:pt x="79772" y="251151"/>
                </a:lnTo>
                <a:lnTo>
                  <a:pt x="79772" y="275151"/>
                </a:lnTo>
                <a:lnTo>
                  <a:pt x="111460" y="266085"/>
                </a:lnTo>
                <a:lnTo>
                  <a:pt x="137503" y="255949"/>
                </a:lnTo>
                <a:lnTo>
                  <a:pt x="157900" y="244688"/>
                </a:lnTo>
                <a:lnTo>
                  <a:pt x="172652" y="232243"/>
                </a:lnTo>
                <a:lnTo>
                  <a:pt x="204609" y="232243"/>
                </a:lnTo>
                <a:lnTo>
                  <a:pt x="204786" y="229842"/>
                </a:lnTo>
                <a:lnTo>
                  <a:pt x="204786" y="180936"/>
                </a:lnTo>
                <a:lnTo>
                  <a:pt x="191703" y="180936"/>
                </a:lnTo>
                <a:lnTo>
                  <a:pt x="192455" y="176133"/>
                </a:lnTo>
                <a:lnTo>
                  <a:pt x="192905" y="167731"/>
                </a:lnTo>
                <a:lnTo>
                  <a:pt x="192905" y="147629"/>
                </a:lnTo>
                <a:close/>
              </a:path>
              <a:path w="276225" h="275589">
                <a:moveTo>
                  <a:pt x="204609" y="232243"/>
                </a:moveTo>
                <a:lnTo>
                  <a:pt x="172652" y="232243"/>
                </a:lnTo>
                <a:lnTo>
                  <a:pt x="172652" y="235544"/>
                </a:lnTo>
                <a:lnTo>
                  <a:pt x="174226" y="250291"/>
                </a:lnTo>
                <a:lnTo>
                  <a:pt x="180119" y="260790"/>
                </a:lnTo>
                <a:lnTo>
                  <a:pt x="190327" y="267068"/>
                </a:lnTo>
                <a:lnTo>
                  <a:pt x="204847" y="269154"/>
                </a:lnTo>
                <a:lnTo>
                  <a:pt x="245202" y="269154"/>
                </a:lnTo>
                <a:lnTo>
                  <a:pt x="259208" y="267133"/>
                </a:lnTo>
                <a:lnTo>
                  <a:pt x="269043" y="261088"/>
                </a:lnTo>
                <a:lnTo>
                  <a:pt x="274714" y="251049"/>
                </a:lnTo>
                <a:lnTo>
                  <a:pt x="275319" y="245449"/>
                </a:lnTo>
                <a:lnTo>
                  <a:pt x="208836" y="245449"/>
                </a:lnTo>
                <a:lnTo>
                  <a:pt x="204036" y="240049"/>
                </a:lnTo>
                <a:lnTo>
                  <a:pt x="204609" y="232243"/>
                </a:lnTo>
                <a:close/>
              </a:path>
              <a:path w="276225" h="275589">
                <a:moveTo>
                  <a:pt x="3247" y="223845"/>
                </a:moveTo>
                <a:lnTo>
                  <a:pt x="0" y="223845"/>
                </a:lnTo>
                <a:lnTo>
                  <a:pt x="0" y="248746"/>
                </a:lnTo>
                <a:lnTo>
                  <a:pt x="21132" y="248113"/>
                </a:lnTo>
                <a:lnTo>
                  <a:pt x="42862" y="246159"/>
                </a:lnTo>
                <a:lnTo>
                  <a:pt x="65191" y="242797"/>
                </a:lnTo>
                <a:lnTo>
                  <a:pt x="88117" y="237942"/>
                </a:lnTo>
                <a:lnTo>
                  <a:pt x="88117" y="224139"/>
                </a:lnTo>
                <a:lnTo>
                  <a:pt x="6479" y="224139"/>
                </a:lnTo>
                <a:lnTo>
                  <a:pt x="3247" y="223845"/>
                </a:lnTo>
                <a:close/>
              </a:path>
              <a:path w="276225" h="275589">
                <a:moveTo>
                  <a:pt x="276227" y="225044"/>
                </a:moveTo>
                <a:lnTo>
                  <a:pt x="248834" y="225044"/>
                </a:lnTo>
                <a:lnTo>
                  <a:pt x="248834" y="232243"/>
                </a:lnTo>
                <a:lnTo>
                  <a:pt x="249584" y="240944"/>
                </a:lnTo>
                <a:lnTo>
                  <a:pt x="245235" y="245449"/>
                </a:lnTo>
                <a:lnTo>
                  <a:pt x="275319" y="245449"/>
                </a:lnTo>
                <a:lnTo>
                  <a:pt x="276130" y="237942"/>
                </a:lnTo>
                <a:lnTo>
                  <a:pt x="276227" y="225044"/>
                </a:lnTo>
                <a:close/>
              </a:path>
              <a:path w="276225" h="275589">
                <a:moveTo>
                  <a:pt x="88117" y="214243"/>
                </a:moveTo>
                <a:lnTo>
                  <a:pt x="69948" y="218447"/>
                </a:lnTo>
                <a:lnTo>
                  <a:pt x="50817" y="221554"/>
                </a:lnTo>
                <a:lnTo>
                  <a:pt x="30724" y="223479"/>
                </a:lnTo>
                <a:lnTo>
                  <a:pt x="9669" y="224139"/>
                </a:lnTo>
                <a:lnTo>
                  <a:pt x="88117" y="224139"/>
                </a:lnTo>
                <a:lnTo>
                  <a:pt x="88117" y="214243"/>
                </a:lnTo>
                <a:close/>
              </a:path>
              <a:path w="276225" h="275589">
                <a:moveTo>
                  <a:pt x="256006" y="110726"/>
                </a:moveTo>
                <a:lnTo>
                  <a:pt x="97635" y="110726"/>
                </a:lnTo>
                <a:lnTo>
                  <a:pt x="97635" y="211838"/>
                </a:lnTo>
                <a:lnTo>
                  <a:pt x="130978" y="211838"/>
                </a:lnTo>
                <a:lnTo>
                  <a:pt x="130978" y="135630"/>
                </a:lnTo>
                <a:lnTo>
                  <a:pt x="256006" y="135630"/>
                </a:lnTo>
                <a:lnTo>
                  <a:pt x="256006" y="110726"/>
                </a:lnTo>
                <a:close/>
              </a:path>
              <a:path w="276225" h="275589">
                <a:moveTo>
                  <a:pt x="256006" y="135630"/>
                </a:moveTo>
                <a:lnTo>
                  <a:pt x="222670" y="135630"/>
                </a:lnTo>
                <a:lnTo>
                  <a:pt x="222670" y="211838"/>
                </a:lnTo>
                <a:lnTo>
                  <a:pt x="256006" y="211838"/>
                </a:lnTo>
                <a:lnTo>
                  <a:pt x="256006" y="135630"/>
                </a:lnTo>
                <a:close/>
              </a:path>
              <a:path w="276225" h="275589">
                <a:moveTo>
                  <a:pt x="71968" y="113122"/>
                </a:moveTo>
                <a:lnTo>
                  <a:pt x="41666" y="113122"/>
                </a:lnTo>
                <a:lnTo>
                  <a:pt x="32665" y="128538"/>
                </a:lnTo>
                <a:lnTo>
                  <a:pt x="23511" y="142379"/>
                </a:lnTo>
                <a:lnTo>
                  <a:pt x="14211" y="154643"/>
                </a:lnTo>
                <a:lnTo>
                  <a:pt x="4770" y="165331"/>
                </a:lnTo>
                <a:lnTo>
                  <a:pt x="4770" y="191739"/>
                </a:lnTo>
                <a:lnTo>
                  <a:pt x="17122" y="192333"/>
                </a:lnTo>
                <a:lnTo>
                  <a:pt x="23230" y="192333"/>
                </a:lnTo>
                <a:lnTo>
                  <a:pt x="39121" y="191893"/>
                </a:lnTo>
                <a:lnTo>
                  <a:pt x="54833" y="190609"/>
                </a:lnTo>
                <a:lnTo>
                  <a:pt x="70367" y="188538"/>
                </a:lnTo>
                <a:lnTo>
                  <a:pt x="85723" y="185734"/>
                </a:lnTo>
                <a:lnTo>
                  <a:pt x="85723" y="165331"/>
                </a:lnTo>
                <a:lnTo>
                  <a:pt x="35722" y="165331"/>
                </a:lnTo>
                <a:lnTo>
                  <a:pt x="54098" y="143005"/>
                </a:lnTo>
                <a:lnTo>
                  <a:pt x="69947" y="117473"/>
                </a:lnTo>
                <a:lnTo>
                  <a:pt x="71968" y="113122"/>
                </a:lnTo>
                <a:close/>
              </a:path>
              <a:path w="276225" h="275589">
                <a:moveTo>
                  <a:pt x="85723" y="159627"/>
                </a:moveTo>
                <a:lnTo>
                  <a:pt x="74111" y="162165"/>
                </a:lnTo>
                <a:lnTo>
                  <a:pt x="61905" y="163942"/>
                </a:lnTo>
                <a:lnTo>
                  <a:pt x="49107" y="164988"/>
                </a:lnTo>
                <a:lnTo>
                  <a:pt x="35722" y="165331"/>
                </a:lnTo>
                <a:lnTo>
                  <a:pt x="85723" y="165331"/>
                </a:lnTo>
                <a:lnTo>
                  <a:pt x="85723" y="159627"/>
                </a:lnTo>
                <a:close/>
              </a:path>
              <a:path w="276225" h="275589">
                <a:moveTo>
                  <a:pt x="71438" y="1198"/>
                </a:moveTo>
                <a:lnTo>
                  <a:pt x="38102" y="1198"/>
                </a:lnTo>
                <a:lnTo>
                  <a:pt x="32142" y="24599"/>
                </a:lnTo>
                <a:lnTo>
                  <a:pt x="23807" y="47072"/>
                </a:lnTo>
                <a:lnTo>
                  <a:pt x="13094" y="68589"/>
                </a:lnTo>
                <a:lnTo>
                  <a:pt x="0" y="89122"/>
                </a:lnTo>
                <a:lnTo>
                  <a:pt x="0" y="114321"/>
                </a:lnTo>
                <a:lnTo>
                  <a:pt x="11984" y="114260"/>
                </a:lnTo>
                <a:lnTo>
                  <a:pt x="22921" y="114058"/>
                </a:lnTo>
                <a:lnTo>
                  <a:pt x="32814" y="113688"/>
                </a:lnTo>
                <a:lnTo>
                  <a:pt x="41666" y="113122"/>
                </a:lnTo>
                <a:lnTo>
                  <a:pt x="71968" y="113122"/>
                </a:lnTo>
                <a:lnTo>
                  <a:pt x="83117" y="89122"/>
                </a:lnTo>
                <a:lnTo>
                  <a:pt x="28573" y="89122"/>
                </a:lnTo>
                <a:lnTo>
                  <a:pt x="41069" y="70320"/>
                </a:lnTo>
                <a:lnTo>
                  <a:pt x="52379" y="49437"/>
                </a:lnTo>
                <a:lnTo>
                  <a:pt x="62502" y="26416"/>
                </a:lnTo>
                <a:lnTo>
                  <a:pt x="71438" y="1198"/>
                </a:lnTo>
                <a:close/>
              </a:path>
              <a:path w="276225" h="275589">
                <a:moveTo>
                  <a:pt x="169048" y="0"/>
                </a:moveTo>
                <a:lnTo>
                  <a:pt x="140497" y="0"/>
                </a:lnTo>
                <a:lnTo>
                  <a:pt x="140497" y="99922"/>
                </a:lnTo>
                <a:lnTo>
                  <a:pt x="169048" y="99922"/>
                </a:lnTo>
                <a:lnTo>
                  <a:pt x="169048" y="0"/>
                </a:lnTo>
                <a:close/>
              </a:path>
              <a:path w="276225" h="275589">
                <a:moveTo>
                  <a:pt x="123832" y="7204"/>
                </a:moveTo>
                <a:lnTo>
                  <a:pt x="96439" y="7204"/>
                </a:lnTo>
                <a:lnTo>
                  <a:pt x="96439" y="98723"/>
                </a:lnTo>
                <a:lnTo>
                  <a:pt x="123832" y="98723"/>
                </a:lnTo>
                <a:lnTo>
                  <a:pt x="123832" y="7204"/>
                </a:lnTo>
                <a:close/>
              </a:path>
              <a:path w="276225" h="275589">
                <a:moveTo>
                  <a:pt x="246462" y="54910"/>
                </a:moveTo>
                <a:lnTo>
                  <a:pt x="221468" y="54910"/>
                </a:lnTo>
                <a:lnTo>
                  <a:pt x="225700" y="67454"/>
                </a:lnTo>
                <a:lnTo>
                  <a:pt x="228896" y="78955"/>
                </a:lnTo>
                <a:lnTo>
                  <a:pt x="231056" y="89387"/>
                </a:lnTo>
                <a:lnTo>
                  <a:pt x="232181" y="98723"/>
                </a:lnTo>
                <a:lnTo>
                  <a:pt x="261946" y="98723"/>
                </a:lnTo>
                <a:lnTo>
                  <a:pt x="259628" y="87528"/>
                </a:lnTo>
                <a:lnTo>
                  <a:pt x="256276" y="76477"/>
                </a:lnTo>
                <a:lnTo>
                  <a:pt x="251887" y="65595"/>
                </a:lnTo>
                <a:lnTo>
                  <a:pt x="246462" y="54910"/>
                </a:lnTo>
                <a:close/>
              </a:path>
              <a:path w="276225" h="275589">
                <a:moveTo>
                  <a:pt x="227412" y="1198"/>
                </a:moveTo>
                <a:lnTo>
                  <a:pt x="197643" y="1198"/>
                </a:lnTo>
                <a:lnTo>
                  <a:pt x="195485" y="25458"/>
                </a:lnTo>
                <a:lnTo>
                  <a:pt x="191392" y="45610"/>
                </a:lnTo>
                <a:lnTo>
                  <a:pt x="185370" y="61710"/>
                </a:lnTo>
                <a:lnTo>
                  <a:pt x="177422" y="73818"/>
                </a:lnTo>
                <a:lnTo>
                  <a:pt x="177422" y="97516"/>
                </a:lnTo>
                <a:lnTo>
                  <a:pt x="192151" y="87167"/>
                </a:lnTo>
                <a:lnTo>
                  <a:pt x="204201" y="75015"/>
                </a:lnTo>
                <a:lnTo>
                  <a:pt x="213574" y="61062"/>
                </a:lnTo>
                <a:lnTo>
                  <a:pt x="220270" y="45309"/>
                </a:lnTo>
                <a:lnTo>
                  <a:pt x="276227" y="45309"/>
                </a:lnTo>
                <a:lnTo>
                  <a:pt x="276227" y="21309"/>
                </a:lnTo>
                <a:lnTo>
                  <a:pt x="225038" y="21309"/>
                </a:lnTo>
                <a:lnTo>
                  <a:pt x="225821" y="18903"/>
                </a:lnTo>
                <a:lnTo>
                  <a:pt x="226209" y="15905"/>
                </a:lnTo>
                <a:lnTo>
                  <a:pt x="226209" y="12002"/>
                </a:lnTo>
                <a:lnTo>
                  <a:pt x="226990" y="7204"/>
                </a:lnTo>
                <a:lnTo>
                  <a:pt x="227412" y="3604"/>
                </a:lnTo>
                <a:lnTo>
                  <a:pt x="227412" y="1198"/>
                </a:lnTo>
                <a:close/>
              </a:path>
              <a:path w="276225" h="275589">
                <a:moveTo>
                  <a:pt x="94071" y="57014"/>
                </a:moveTo>
                <a:lnTo>
                  <a:pt x="64288" y="57014"/>
                </a:lnTo>
                <a:lnTo>
                  <a:pt x="61751" y="65595"/>
                </a:lnTo>
                <a:lnTo>
                  <a:pt x="59231" y="73288"/>
                </a:lnTo>
                <a:lnTo>
                  <a:pt x="56483" y="80892"/>
                </a:lnTo>
                <a:lnTo>
                  <a:pt x="53586" y="88215"/>
                </a:lnTo>
                <a:lnTo>
                  <a:pt x="48019" y="88819"/>
                </a:lnTo>
                <a:lnTo>
                  <a:pt x="39686" y="89122"/>
                </a:lnTo>
                <a:lnTo>
                  <a:pt x="83117" y="89122"/>
                </a:lnTo>
                <a:lnTo>
                  <a:pt x="83271" y="88791"/>
                </a:lnTo>
                <a:lnTo>
                  <a:pt x="94071" y="5701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5" name="bk object 305"/>
          <p:cNvSpPr/>
          <p:nvPr/>
        </p:nvSpPr>
        <p:spPr>
          <a:xfrm>
            <a:off x="10784523" y="1537617"/>
            <a:ext cx="258445" cy="267970"/>
          </a:xfrm>
          <a:custGeom>
            <a:avLst/>
            <a:gdLst/>
            <a:ahLst/>
            <a:cxnLst/>
            <a:rect l="l" t="t" r="r" b="b"/>
            <a:pathLst>
              <a:path w="258445" h="267969">
                <a:moveTo>
                  <a:pt x="258347" y="55815"/>
                </a:moveTo>
                <a:lnTo>
                  <a:pt x="222638" y="55815"/>
                </a:lnTo>
                <a:lnTo>
                  <a:pt x="222535" y="227444"/>
                </a:lnTo>
                <a:lnTo>
                  <a:pt x="221963" y="234121"/>
                </a:lnTo>
                <a:lnTo>
                  <a:pt x="218761" y="239747"/>
                </a:lnTo>
                <a:lnTo>
                  <a:pt x="213028" y="243124"/>
                </a:lnTo>
                <a:lnTo>
                  <a:pt x="204757" y="244250"/>
                </a:lnTo>
                <a:lnTo>
                  <a:pt x="179791" y="244250"/>
                </a:lnTo>
                <a:lnTo>
                  <a:pt x="179791" y="267956"/>
                </a:lnTo>
                <a:lnTo>
                  <a:pt x="223329" y="267956"/>
                </a:lnTo>
                <a:lnTo>
                  <a:pt x="239493" y="265423"/>
                </a:lnTo>
                <a:lnTo>
                  <a:pt x="250717" y="257826"/>
                </a:lnTo>
                <a:lnTo>
                  <a:pt x="257002" y="245166"/>
                </a:lnTo>
                <a:lnTo>
                  <a:pt x="258347" y="227444"/>
                </a:lnTo>
                <a:lnTo>
                  <a:pt x="258347" y="55815"/>
                </a:lnTo>
                <a:close/>
              </a:path>
              <a:path w="258445" h="267969">
                <a:moveTo>
                  <a:pt x="169048" y="102322"/>
                </a:moveTo>
                <a:lnTo>
                  <a:pt x="139283" y="102322"/>
                </a:lnTo>
                <a:lnTo>
                  <a:pt x="146355" y="123145"/>
                </a:lnTo>
                <a:lnTo>
                  <a:pt x="152088" y="143768"/>
                </a:lnTo>
                <a:lnTo>
                  <a:pt x="156483" y="164223"/>
                </a:lnTo>
                <a:lnTo>
                  <a:pt x="159537" y="184536"/>
                </a:lnTo>
                <a:lnTo>
                  <a:pt x="194076" y="184536"/>
                </a:lnTo>
                <a:lnTo>
                  <a:pt x="189371" y="161987"/>
                </a:lnTo>
                <a:lnTo>
                  <a:pt x="183631" y="140731"/>
                </a:lnTo>
                <a:lnTo>
                  <a:pt x="176857" y="120824"/>
                </a:lnTo>
                <a:lnTo>
                  <a:pt x="169048" y="102322"/>
                </a:lnTo>
                <a:close/>
              </a:path>
              <a:path w="258445" h="267969">
                <a:moveTo>
                  <a:pt x="190475" y="0"/>
                </a:moveTo>
                <a:lnTo>
                  <a:pt x="154767" y="0"/>
                </a:lnTo>
                <a:lnTo>
                  <a:pt x="151499" y="23855"/>
                </a:lnTo>
                <a:lnTo>
                  <a:pt x="145247" y="44111"/>
                </a:lnTo>
                <a:lnTo>
                  <a:pt x="136014" y="60766"/>
                </a:lnTo>
                <a:lnTo>
                  <a:pt x="123799" y="73818"/>
                </a:lnTo>
                <a:lnTo>
                  <a:pt x="123799" y="96318"/>
                </a:lnTo>
                <a:lnTo>
                  <a:pt x="140329" y="87669"/>
                </a:lnTo>
                <a:lnTo>
                  <a:pt x="154178" y="77979"/>
                </a:lnTo>
                <a:lnTo>
                  <a:pt x="165344" y="67333"/>
                </a:lnTo>
                <a:lnTo>
                  <a:pt x="173822" y="55815"/>
                </a:lnTo>
                <a:lnTo>
                  <a:pt x="258347" y="55815"/>
                </a:lnTo>
                <a:lnTo>
                  <a:pt x="258347" y="29711"/>
                </a:lnTo>
                <a:lnTo>
                  <a:pt x="184532" y="29711"/>
                </a:lnTo>
                <a:lnTo>
                  <a:pt x="186904" y="21906"/>
                </a:lnTo>
                <a:lnTo>
                  <a:pt x="188103" y="15909"/>
                </a:lnTo>
                <a:lnTo>
                  <a:pt x="188103" y="11708"/>
                </a:lnTo>
                <a:lnTo>
                  <a:pt x="188884" y="7203"/>
                </a:lnTo>
                <a:lnTo>
                  <a:pt x="189694" y="3305"/>
                </a:lnTo>
                <a:lnTo>
                  <a:pt x="190475" y="0"/>
                </a:lnTo>
                <a:close/>
              </a:path>
              <a:path w="258445" h="267969">
                <a:moveTo>
                  <a:pt x="116660" y="35708"/>
                </a:moveTo>
                <a:lnTo>
                  <a:pt x="0" y="35708"/>
                </a:lnTo>
                <a:lnTo>
                  <a:pt x="0" y="260752"/>
                </a:lnTo>
                <a:lnTo>
                  <a:pt x="81942" y="260752"/>
                </a:lnTo>
                <a:lnTo>
                  <a:pt x="97566" y="258384"/>
                </a:lnTo>
                <a:lnTo>
                  <a:pt x="108562" y="251262"/>
                </a:lnTo>
                <a:lnTo>
                  <a:pt x="114927" y="239358"/>
                </a:lnTo>
                <a:lnTo>
                  <a:pt x="115043" y="238244"/>
                </a:lnTo>
                <a:lnTo>
                  <a:pt x="34535" y="238244"/>
                </a:lnTo>
                <a:lnTo>
                  <a:pt x="34535" y="156032"/>
                </a:lnTo>
                <a:lnTo>
                  <a:pt x="116660" y="156032"/>
                </a:lnTo>
                <a:lnTo>
                  <a:pt x="116660" y="132026"/>
                </a:lnTo>
                <a:lnTo>
                  <a:pt x="34535" y="132026"/>
                </a:lnTo>
                <a:lnTo>
                  <a:pt x="34535" y="60613"/>
                </a:lnTo>
                <a:lnTo>
                  <a:pt x="116660" y="60613"/>
                </a:lnTo>
                <a:lnTo>
                  <a:pt x="116660" y="35708"/>
                </a:lnTo>
                <a:close/>
              </a:path>
              <a:path w="258445" h="267969">
                <a:moveTo>
                  <a:pt x="116660" y="156032"/>
                </a:moveTo>
                <a:lnTo>
                  <a:pt x="82155" y="156032"/>
                </a:lnTo>
                <a:lnTo>
                  <a:pt x="82233" y="222646"/>
                </a:lnTo>
                <a:lnTo>
                  <a:pt x="82875" y="232545"/>
                </a:lnTo>
                <a:lnTo>
                  <a:pt x="78732" y="238244"/>
                </a:lnTo>
                <a:lnTo>
                  <a:pt x="115043" y="238244"/>
                </a:lnTo>
                <a:lnTo>
                  <a:pt x="116660" y="222646"/>
                </a:lnTo>
                <a:lnTo>
                  <a:pt x="116660" y="156032"/>
                </a:lnTo>
                <a:close/>
              </a:path>
              <a:path w="258445" h="267969">
                <a:moveTo>
                  <a:pt x="116660" y="60613"/>
                </a:moveTo>
                <a:lnTo>
                  <a:pt x="82155" y="60613"/>
                </a:lnTo>
                <a:lnTo>
                  <a:pt x="82155" y="132026"/>
                </a:lnTo>
                <a:lnTo>
                  <a:pt x="116660" y="132026"/>
                </a:lnTo>
                <a:lnTo>
                  <a:pt x="116660" y="60613"/>
                </a:lnTo>
                <a:close/>
              </a:path>
              <a:path w="258445" h="267969">
                <a:moveTo>
                  <a:pt x="78583" y="1202"/>
                </a:moveTo>
                <a:lnTo>
                  <a:pt x="42847" y="1202"/>
                </a:lnTo>
                <a:lnTo>
                  <a:pt x="40992" y="10475"/>
                </a:lnTo>
                <a:lnTo>
                  <a:pt x="38984" y="19356"/>
                </a:lnTo>
                <a:lnTo>
                  <a:pt x="36829" y="27786"/>
                </a:lnTo>
                <a:lnTo>
                  <a:pt x="34535" y="35708"/>
                </a:lnTo>
                <a:lnTo>
                  <a:pt x="70242" y="35708"/>
                </a:lnTo>
                <a:lnTo>
                  <a:pt x="72537" y="27786"/>
                </a:lnTo>
                <a:lnTo>
                  <a:pt x="74694" y="19356"/>
                </a:lnTo>
                <a:lnTo>
                  <a:pt x="76710" y="10475"/>
                </a:lnTo>
                <a:lnTo>
                  <a:pt x="78583" y="1202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6" name="bk object 306"/>
          <p:cNvSpPr/>
          <p:nvPr/>
        </p:nvSpPr>
        <p:spPr>
          <a:xfrm>
            <a:off x="11080976" y="1536418"/>
            <a:ext cx="276225" cy="262255"/>
          </a:xfrm>
          <a:custGeom>
            <a:avLst/>
            <a:gdLst/>
            <a:ahLst/>
            <a:cxnLst/>
            <a:rect l="l" t="t" r="r" b="b"/>
            <a:pathLst>
              <a:path w="276225" h="262255">
                <a:moveTo>
                  <a:pt x="276231" y="239443"/>
                </a:moveTo>
                <a:lnTo>
                  <a:pt x="3571" y="239443"/>
                </a:lnTo>
                <a:lnTo>
                  <a:pt x="3571" y="261951"/>
                </a:lnTo>
                <a:lnTo>
                  <a:pt x="276231" y="261951"/>
                </a:lnTo>
                <a:lnTo>
                  <a:pt x="276231" y="239443"/>
                </a:lnTo>
                <a:close/>
              </a:path>
              <a:path w="276225" h="262255">
                <a:moveTo>
                  <a:pt x="165481" y="160830"/>
                </a:moveTo>
                <a:lnTo>
                  <a:pt x="125003" y="160830"/>
                </a:lnTo>
                <a:lnTo>
                  <a:pt x="125003" y="239443"/>
                </a:lnTo>
                <a:lnTo>
                  <a:pt x="165481" y="239443"/>
                </a:lnTo>
                <a:lnTo>
                  <a:pt x="165481" y="160830"/>
                </a:lnTo>
                <a:close/>
              </a:path>
              <a:path w="276225" h="262255">
                <a:moveTo>
                  <a:pt x="253577" y="134726"/>
                </a:moveTo>
                <a:lnTo>
                  <a:pt x="29764" y="134726"/>
                </a:lnTo>
                <a:lnTo>
                  <a:pt x="29764" y="160830"/>
                </a:lnTo>
                <a:lnTo>
                  <a:pt x="253577" y="160830"/>
                </a:lnTo>
                <a:lnTo>
                  <a:pt x="253577" y="134726"/>
                </a:lnTo>
                <a:close/>
              </a:path>
              <a:path w="276225" h="262255">
                <a:moveTo>
                  <a:pt x="165481" y="65416"/>
                </a:moveTo>
                <a:lnTo>
                  <a:pt x="125003" y="65416"/>
                </a:lnTo>
                <a:lnTo>
                  <a:pt x="125003" y="134726"/>
                </a:lnTo>
                <a:lnTo>
                  <a:pt x="165481" y="134726"/>
                </a:lnTo>
                <a:lnTo>
                  <a:pt x="165481" y="65416"/>
                </a:lnTo>
                <a:close/>
              </a:path>
              <a:path w="276225" h="262255">
                <a:moveTo>
                  <a:pt x="89298" y="8402"/>
                </a:moveTo>
                <a:lnTo>
                  <a:pt x="50022" y="8402"/>
                </a:lnTo>
                <a:lnTo>
                  <a:pt x="44209" y="34455"/>
                </a:lnTo>
                <a:lnTo>
                  <a:pt x="33933" y="56823"/>
                </a:lnTo>
                <a:lnTo>
                  <a:pt x="19196" y="75534"/>
                </a:lnTo>
                <a:lnTo>
                  <a:pt x="0" y="90615"/>
                </a:lnTo>
                <a:lnTo>
                  <a:pt x="0" y="113122"/>
                </a:lnTo>
                <a:lnTo>
                  <a:pt x="22100" y="103896"/>
                </a:lnTo>
                <a:lnTo>
                  <a:pt x="40779" y="92870"/>
                </a:lnTo>
                <a:lnTo>
                  <a:pt x="56037" y="80043"/>
                </a:lnTo>
                <a:lnTo>
                  <a:pt x="67875" y="65416"/>
                </a:lnTo>
                <a:lnTo>
                  <a:pt x="261950" y="65416"/>
                </a:lnTo>
                <a:lnTo>
                  <a:pt x="261950" y="39312"/>
                </a:lnTo>
                <a:lnTo>
                  <a:pt x="80957" y="39312"/>
                </a:lnTo>
                <a:lnTo>
                  <a:pt x="80957" y="37811"/>
                </a:lnTo>
                <a:lnTo>
                  <a:pt x="81734" y="35704"/>
                </a:lnTo>
                <a:lnTo>
                  <a:pt x="83357" y="33308"/>
                </a:lnTo>
                <a:lnTo>
                  <a:pt x="86620" y="19391"/>
                </a:lnTo>
                <a:lnTo>
                  <a:pt x="88032" y="13517"/>
                </a:lnTo>
                <a:lnTo>
                  <a:pt x="89298" y="8402"/>
                </a:lnTo>
                <a:close/>
              </a:path>
              <a:path w="276225" h="262255">
                <a:moveTo>
                  <a:pt x="165481" y="0"/>
                </a:moveTo>
                <a:lnTo>
                  <a:pt x="125003" y="0"/>
                </a:lnTo>
                <a:lnTo>
                  <a:pt x="125003" y="39312"/>
                </a:lnTo>
                <a:lnTo>
                  <a:pt x="165481" y="39312"/>
                </a:lnTo>
                <a:lnTo>
                  <a:pt x="165481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7" name="bk object 307"/>
          <p:cNvSpPr/>
          <p:nvPr/>
        </p:nvSpPr>
        <p:spPr>
          <a:xfrm>
            <a:off x="11386972" y="1537617"/>
            <a:ext cx="273050" cy="274955"/>
          </a:xfrm>
          <a:custGeom>
            <a:avLst/>
            <a:gdLst/>
            <a:ahLst/>
            <a:cxnLst/>
            <a:rect l="l" t="t" r="r" b="b"/>
            <a:pathLst>
              <a:path w="273050" h="274955">
                <a:moveTo>
                  <a:pt x="265489" y="102322"/>
                </a:moveTo>
                <a:lnTo>
                  <a:pt x="21423" y="102322"/>
                </a:lnTo>
                <a:lnTo>
                  <a:pt x="21423" y="185734"/>
                </a:lnTo>
                <a:lnTo>
                  <a:pt x="20523" y="206781"/>
                </a:lnTo>
                <a:lnTo>
                  <a:pt x="16653" y="224481"/>
                </a:lnTo>
                <a:lnTo>
                  <a:pt x="9811" y="238863"/>
                </a:lnTo>
                <a:lnTo>
                  <a:pt x="0" y="249952"/>
                </a:lnTo>
                <a:lnTo>
                  <a:pt x="0" y="274857"/>
                </a:lnTo>
                <a:lnTo>
                  <a:pt x="28940" y="257977"/>
                </a:lnTo>
                <a:lnTo>
                  <a:pt x="49104" y="235697"/>
                </a:lnTo>
                <a:lnTo>
                  <a:pt x="60491" y="208017"/>
                </a:lnTo>
                <a:lnTo>
                  <a:pt x="63101" y="174934"/>
                </a:lnTo>
                <a:lnTo>
                  <a:pt x="63101" y="128427"/>
                </a:lnTo>
                <a:lnTo>
                  <a:pt x="265489" y="128427"/>
                </a:lnTo>
                <a:lnTo>
                  <a:pt x="265489" y="102322"/>
                </a:lnTo>
                <a:close/>
              </a:path>
              <a:path w="273050" h="274955">
                <a:moveTo>
                  <a:pt x="97640" y="58212"/>
                </a:moveTo>
                <a:lnTo>
                  <a:pt x="58331" y="58212"/>
                </a:lnTo>
                <a:lnTo>
                  <a:pt x="60486" y="70886"/>
                </a:lnTo>
                <a:lnTo>
                  <a:pt x="63388" y="82406"/>
                </a:lnTo>
                <a:lnTo>
                  <a:pt x="67033" y="92856"/>
                </a:lnTo>
                <a:lnTo>
                  <a:pt x="71413" y="102322"/>
                </a:lnTo>
                <a:lnTo>
                  <a:pt x="108350" y="102322"/>
                </a:lnTo>
                <a:lnTo>
                  <a:pt x="104102" y="90621"/>
                </a:lnTo>
                <a:lnTo>
                  <a:pt x="100902" y="79368"/>
                </a:lnTo>
                <a:lnTo>
                  <a:pt x="98748" y="68565"/>
                </a:lnTo>
                <a:lnTo>
                  <a:pt x="97640" y="58212"/>
                </a:lnTo>
                <a:close/>
              </a:path>
              <a:path w="273050" h="274955">
                <a:moveTo>
                  <a:pt x="227412" y="58212"/>
                </a:moveTo>
                <a:lnTo>
                  <a:pt x="188107" y="58212"/>
                </a:lnTo>
                <a:lnTo>
                  <a:pt x="186908" y="69914"/>
                </a:lnTo>
                <a:lnTo>
                  <a:pt x="184524" y="81168"/>
                </a:lnTo>
                <a:lnTo>
                  <a:pt x="180953" y="91971"/>
                </a:lnTo>
                <a:lnTo>
                  <a:pt x="176194" y="102322"/>
                </a:lnTo>
                <a:lnTo>
                  <a:pt x="214301" y="102322"/>
                </a:lnTo>
                <a:lnTo>
                  <a:pt x="218244" y="92856"/>
                </a:lnTo>
                <a:lnTo>
                  <a:pt x="221746" y="82406"/>
                </a:lnTo>
                <a:lnTo>
                  <a:pt x="224803" y="70886"/>
                </a:lnTo>
                <a:lnTo>
                  <a:pt x="227412" y="58212"/>
                </a:lnTo>
                <a:close/>
              </a:path>
              <a:path w="273050" h="274955">
                <a:moveTo>
                  <a:pt x="272661" y="20110"/>
                </a:moveTo>
                <a:lnTo>
                  <a:pt x="7142" y="20110"/>
                </a:lnTo>
                <a:lnTo>
                  <a:pt x="7142" y="46508"/>
                </a:lnTo>
                <a:lnTo>
                  <a:pt x="272661" y="46508"/>
                </a:lnTo>
                <a:lnTo>
                  <a:pt x="272661" y="20110"/>
                </a:lnTo>
                <a:close/>
              </a:path>
              <a:path w="273050" h="274955">
                <a:moveTo>
                  <a:pt x="161911" y="0"/>
                </a:moveTo>
                <a:lnTo>
                  <a:pt x="117864" y="0"/>
                </a:lnTo>
                <a:lnTo>
                  <a:pt x="117864" y="20110"/>
                </a:lnTo>
                <a:lnTo>
                  <a:pt x="161911" y="20110"/>
                </a:lnTo>
                <a:lnTo>
                  <a:pt x="161911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8" name="bk object 308"/>
          <p:cNvSpPr/>
          <p:nvPr/>
        </p:nvSpPr>
        <p:spPr>
          <a:xfrm>
            <a:off x="11689369" y="1538819"/>
            <a:ext cx="275590" cy="273050"/>
          </a:xfrm>
          <a:custGeom>
            <a:avLst/>
            <a:gdLst/>
            <a:ahLst/>
            <a:cxnLst/>
            <a:rect l="l" t="t" r="r" b="b"/>
            <a:pathLst>
              <a:path w="275590" h="273050">
                <a:moveTo>
                  <a:pt x="134546" y="148827"/>
                </a:moveTo>
                <a:lnTo>
                  <a:pt x="95266" y="148827"/>
                </a:lnTo>
                <a:lnTo>
                  <a:pt x="107013" y="169757"/>
                </a:lnTo>
                <a:lnTo>
                  <a:pt x="119660" y="188436"/>
                </a:lnTo>
                <a:lnTo>
                  <a:pt x="133209" y="204863"/>
                </a:lnTo>
                <a:lnTo>
                  <a:pt x="147657" y="219038"/>
                </a:lnTo>
                <a:lnTo>
                  <a:pt x="132399" y="227140"/>
                </a:lnTo>
                <a:lnTo>
                  <a:pt x="115209" y="234792"/>
                </a:lnTo>
                <a:lnTo>
                  <a:pt x="96090" y="241995"/>
                </a:lnTo>
                <a:lnTo>
                  <a:pt x="75045" y="248749"/>
                </a:lnTo>
                <a:lnTo>
                  <a:pt x="75045" y="272750"/>
                </a:lnTo>
                <a:lnTo>
                  <a:pt x="103607" y="264700"/>
                </a:lnTo>
                <a:lnTo>
                  <a:pt x="129796" y="256284"/>
                </a:lnTo>
                <a:lnTo>
                  <a:pt x="153611" y="247474"/>
                </a:lnTo>
                <a:lnTo>
                  <a:pt x="175052" y="238244"/>
                </a:lnTo>
                <a:lnTo>
                  <a:pt x="242610" y="238244"/>
                </a:lnTo>
                <a:lnTo>
                  <a:pt x="233963" y="235170"/>
                </a:lnTo>
                <a:lnTo>
                  <a:pt x="216559" y="227903"/>
                </a:lnTo>
                <a:lnTo>
                  <a:pt x="201246" y="220240"/>
                </a:lnTo>
                <a:lnTo>
                  <a:pt x="218719" y="203979"/>
                </a:lnTo>
                <a:lnTo>
                  <a:pt x="221846" y="200138"/>
                </a:lnTo>
                <a:lnTo>
                  <a:pt x="175052" y="200138"/>
                </a:lnTo>
                <a:lnTo>
                  <a:pt x="165369" y="190685"/>
                </a:lnTo>
                <a:lnTo>
                  <a:pt x="155394" y="178984"/>
                </a:lnTo>
                <a:lnTo>
                  <a:pt x="145123" y="165032"/>
                </a:lnTo>
                <a:lnTo>
                  <a:pt x="134546" y="148827"/>
                </a:lnTo>
                <a:close/>
              </a:path>
              <a:path w="275590" h="273050">
                <a:moveTo>
                  <a:pt x="242610" y="238244"/>
                </a:moveTo>
                <a:lnTo>
                  <a:pt x="175052" y="238244"/>
                </a:lnTo>
                <a:lnTo>
                  <a:pt x="195581" y="247413"/>
                </a:lnTo>
                <a:lnTo>
                  <a:pt x="219088" y="256020"/>
                </a:lnTo>
                <a:lnTo>
                  <a:pt x="245572" y="264065"/>
                </a:lnTo>
                <a:lnTo>
                  <a:pt x="275028" y="271547"/>
                </a:lnTo>
                <a:lnTo>
                  <a:pt x="275028" y="248749"/>
                </a:lnTo>
                <a:lnTo>
                  <a:pt x="253454" y="242099"/>
                </a:lnTo>
                <a:lnTo>
                  <a:pt x="242610" y="238244"/>
                </a:lnTo>
                <a:close/>
              </a:path>
              <a:path w="275590" h="273050">
                <a:moveTo>
                  <a:pt x="61930" y="82217"/>
                </a:moveTo>
                <a:lnTo>
                  <a:pt x="0" y="82217"/>
                </a:lnTo>
                <a:lnTo>
                  <a:pt x="0" y="107121"/>
                </a:lnTo>
                <a:lnTo>
                  <a:pt x="25022" y="107121"/>
                </a:lnTo>
                <a:lnTo>
                  <a:pt x="25022" y="260748"/>
                </a:lnTo>
                <a:lnTo>
                  <a:pt x="46379" y="251631"/>
                </a:lnTo>
                <a:lnTo>
                  <a:pt x="65208" y="242259"/>
                </a:lnTo>
                <a:lnTo>
                  <a:pt x="81506" y="232606"/>
                </a:lnTo>
                <a:lnTo>
                  <a:pt x="95266" y="222642"/>
                </a:lnTo>
                <a:lnTo>
                  <a:pt x="95266" y="213041"/>
                </a:lnTo>
                <a:lnTo>
                  <a:pt x="61930" y="213041"/>
                </a:lnTo>
                <a:lnTo>
                  <a:pt x="61930" y="82217"/>
                </a:lnTo>
                <a:close/>
              </a:path>
              <a:path w="275590" h="273050">
                <a:moveTo>
                  <a:pt x="95266" y="195339"/>
                </a:moveTo>
                <a:lnTo>
                  <a:pt x="86922" y="200466"/>
                </a:lnTo>
                <a:lnTo>
                  <a:pt x="78587" y="205087"/>
                </a:lnTo>
                <a:lnTo>
                  <a:pt x="70257" y="209260"/>
                </a:lnTo>
                <a:lnTo>
                  <a:pt x="61930" y="213041"/>
                </a:lnTo>
                <a:lnTo>
                  <a:pt x="95266" y="213041"/>
                </a:lnTo>
                <a:lnTo>
                  <a:pt x="95266" y="195339"/>
                </a:lnTo>
                <a:close/>
              </a:path>
              <a:path w="275590" h="273050">
                <a:moveTo>
                  <a:pt x="259577" y="113118"/>
                </a:moveTo>
                <a:lnTo>
                  <a:pt x="89326" y="113118"/>
                </a:lnTo>
                <a:lnTo>
                  <a:pt x="89326" y="138023"/>
                </a:lnTo>
                <a:lnTo>
                  <a:pt x="219099" y="138023"/>
                </a:lnTo>
                <a:lnTo>
                  <a:pt x="209642" y="155746"/>
                </a:lnTo>
                <a:lnTo>
                  <a:pt x="199145" y="172006"/>
                </a:lnTo>
                <a:lnTo>
                  <a:pt x="187614" y="186803"/>
                </a:lnTo>
                <a:lnTo>
                  <a:pt x="175052" y="200138"/>
                </a:lnTo>
                <a:lnTo>
                  <a:pt x="221846" y="200138"/>
                </a:lnTo>
                <a:lnTo>
                  <a:pt x="234271" y="184874"/>
                </a:lnTo>
                <a:lnTo>
                  <a:pt x="247894" y="162898"/>
                </a:lnTo>
                <a:lnTo>
                  <a:pt x="259577" y="138023"/>
                </a:lnTo>
                <a:lnTo>
                  <a:pt x="259577" y="113118"/>
                </a:lnTo>
                <a:close/>
              </a:path>
              <a:path w="275590" h="273050">
                <a:moveTo>
                  <a:pt x="239323" y="8402"/>
                </a:moveTo>
                <a:lnTo>
                  <a:pt x="110750" y="8402"/>
                </a:lnTo>
                <a:lnTo>
                  <a:pt x="110641" y="50109"/>
                </a:lnTo>
                <a:lnTo>
                  <a:pt x="109842" y="61156"/>
                </a:lnTo>
                <a:lnTo>
                  <a:pt x="104778" y="71339"/>
                </a:lnTo>
                <a:lnTo>
                  <a:pt x="95550" y="79159"/>
                </a:lnTo>
                <a:lnTo>
                  <a:pt x="82155" y="84617"/>
                </a:lnTo>
                <a:lnTo>
                  <a:pt x="82155" y="103517"/>
                </a:lnTo>
                <a:lnTo>
                  <a:pt x="111628" y="97958"/>
                </a:lnTo>
                <a:lnTo>
                  <a:pt x="132173" y="87166"/>
                </a:lnTo>
                <a:lnTo>
                  <a:pt x="143785" y="71197"/>
                </a:lnTo>
                <a:lnTo>
                  <a:pt x="146458" y="50109"/>
                </a:lnTo>
                <a:lnTo>
                  <a:pt x="146458" y="33303"/>
                </a:lnTo>
                <a:lnTo>
                  <a:pt x="239323" y="33303"/>
                </a:lnTo>
                <a:lnTo>
                  <a:pt x="239323" y="8402"/>
                </a:lnTo>
                <a:close/>
              </a:path>
              <a:path w="275590" h="273050">
                <a:moveTo>
                  <a:pt x="239323" y="33303"/>
                </a:moveTo>
                <a:lnTo>
                  <a:pt x="204788" y="33303"/>
                </a:lnTo>
                <a:lnTo>
                  <a:pt x="204788" y="63014"/>
                </a:lnTo>
                <a:lnTo>
                  <a:pt x="205693" y="77757"/>
                </a:lnTo>
                <a:lnTo>
                  <a:pt x="210658" y="88252"/>
                </a:lnTo>
                <a:lnTo>
                  <a:pt x="219679" y="94530"/>
                </a:lnTo>
                <a:lnTo>
                  <a:pt x="232754" y="96616"/>
                </a:lnTo>
                <a:lnTo>
                  <a:pt x="235511" y="96616"/>
                </a:lnTo>
                <a:lnTo>
                  <a:pt x="236955" y="96321"/>
                </a:lnTo>
                <a:lnTo>
                  <a:pt x="273858" y="96321"/>
                </a:lnTo>
                <a:lnTo>
                  <a:pt x="273858" y="72616"/>
                </a:lnTo>
                <a:lnTo>
                  <a:pt x="242624" y="72616"/>
                </a:lnTo>
                <a:lnTo>
                  <a:pt x="238575" y="67812"/>
                </a:lnTo>
                <a:lnTo>
                  <a:pt x="239323" y="58209"/>
                </a:lnTo>
                <a:lnTo>
                  <a:pt x="239323" y="33303"/>
                </a:lnTo>
                <a:close/>
              </a:path>
              <a:path w="275590" h="273050">
                <a:moveTo>
                  <a:pt x="46446" y="0"/>
                </a:moveTo>
                <a:lnTo>
                  <a:pt x="13110" y="0"/>
                </a:lnTo>
                <a:lnTo>
                  <a:pt x="19805" y="13607"/>
                </a:lnTo>
                <a:lnTo>
                  <a:pt x="25614" y="28281"/>
                </a:lnTo>
                <a:lnTo>
                  <a:pt x="30527" y="43967"/>
                </a:lnTo>
                <a:lnTo>
                  <a:pt x="34537" y="60609"/>
                </a:lnTo>
                <a:lnTo>
                  <a:pt x="70271" y="60609"/>
                </a:lnTo>
                <a:lnTo>
                  <a:pt x="65654" y="44345"/>
                </a:lnTo>
                <a:lnTo>
                  <a:pt x="60137" y="28841"/>
                </a:lnTo>
                <a:lnTo>
                  <a:pt x="53731" y="14068"/>
                </a:lnTo>
                <a:lnTo>
                  <a:pt x="46446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9" name="bk object 309"/>
          <p:cNvSpPr/>
          <p:nvPr/>
        </p:nvSpPr>
        <p:spPr>
          <a:xfrm>
            <a:off x="11995366" y="1537617"/>
            <a:ext cx="274320" cy="266065"/>
          </a:xfrm>
          <a:custGeom>
            <a:avLst/>
            <a:gdLst/>
            <a:ahLst/>
            <a:cxnLst/>
            <a:rect l="l" t="t" r="r" b="b"/>
            <a:pathLst>
              <a:path w="274320" h="266064">
                <a:moveTo>
                  <a:pt x="244093" y="140428"/>
                </a:moveTo>
                <a:lnTo>
                  <a:pt x="29764" y="140428"/>
                </a:lnTo>
                <a:lnTo>
                  <a:pt x="29764" y="265550"/>
                </a:lnTo>
                <a:lnTo>
                  <a:pt x="202478" y="265550"/>
                </a:lnTo>
                <a:lnTo>
                  <a:pt x="221112" y="263018"/>
                </a:lnTo>
                <a:lnTo>
                  <a:pt x="234257" y="255423"/>
                </a:lnTo>
                <a:lnTo>
                  <a:pt x="241019" y="244250"/>
                </a:lnTo>
                <a:lnTo>
                  <a:pt x="64302" y="244250"/>
                </a:lnTo>
                <a:lnTo>
                  <a:pt x="64302" y="213045"/>
                </a:lnTo>
                <a:lnTo>
                  <a:pt x="244093" y="213045"/>
                </a:lnTo>
                <a:lnTo>
                  <a:pt x="244093" y="192938"/>
                </a:lnTo>
                <a:lnTo>
                  <a:pt x="64302" y="192938"/>
                </a:lnTo>
                <a:lnTo>
                  <a:pt x="64302" y="163235"/>
                </a:lnTo>
                <a:lnTo>
                  <a:pt x="244093" y="163235"/>
                </a:lnTo>
                <a:lnTo>
                  <a:pt x="244093" y="140428"/>
                </a:lnTo>
                <a:close/>
              </a:path>
              <a:path w="274320" h="266064">
                <a:moveTo>
                  <a:pt x="154800" y="213045"/>
                </a:moveTo>
                <a:lnTo>
                  <a:pt x="120261" y="213045"/>
                </a:lnTo>
                <a:lnTo>
                  <a:pt x="120261" y="244250"/>
                </a:lnTo>
                <a:lnTo>
                  <a:pt x="154800" y="244250"/>
                </a:lnTo>
                <a:lnTo>
                  <a:pt x="154800" y="213045"/>
                </a:lnTo>
                <a:close/>
              </a:path>
              <a:path w="274320" h="266064">
                <a:moveTo>
                  <a:pt x="244093" y="213045"/>
                </a:moveTo>
                <a:lnTo>
                  <a:pt x="210757" y="213045"/>
                </a:lnTo>
                <a:lnTo>
                  <a:pt x="210757" y="225047"/>
                </a:lnTo>
                <a:lnTo>
                  <a:pt x="210005" y="233365"/>
                </a:lnTo>
                <a:lnTo>
                  <a:pt x="206577" y="239375"/>
                </a:lnTo>
                <a:lnTo>
                  <a:pt x="200476" y="243022"/>
                </a:lnTo>
                <a:lnTo>
                  <a:pt x="191706" y="244250"/>
                </a:lnTo>
                <a:lnTo>
                  <a:pt x="241019" y="244250"/>
                </a:lnTo>
                <a:lnTo>
                  <a:pt x="241917" y="242766"/>
                </a:lnTo>
                <a:lnTo>
                  <a:pt x="244093" y="225047"/>
                </a:lnTo>
                <a:lnTo>
                  <a:pt x="244093" y="213045"/>
                </a:lnTo>
                <a:close/>
              </a:path>
              <a:path w="274320" h="266064">
                <a:moveTo>
                  <a:pt x="154800" y="163235"/>
                </a:moveTo>
                <a:lnTo>
                  <a:pt x="120261" y="163235"/>
                </a:lnTo>
                <a:lnTo>
                  <a:pt x="120261" y="192938"/>
                </a:lnTo>
                <a:lnTo>
                  <a:pt x="154800" y="192938"/>
                </a:lnTo>
                <a:lnTo>
                  <a:pt x="154800" y="163235"/>
                </a:lnTo>
                <a:close/>
              </a:path>
              <a:path w="274320" h="266064">
                <a:moveTo>
                  <a:pt x="244093" y="163235"/>
                </a:moveTo>
                <a:lnTo>
                  <a:pt x="210757" y="163235"/>
                </a:lnTo>
                <a:lnTo>
                  <a:pt x="210757" y="192938"/>
                </a:lnTo>
                <a:lnTo>
                  <a:pt x="244093" y="192938"/>
                </a:lnTo>
                <a:lnTo>
                  <a:pt x="244093" y="163235"/>
                </a:lnTo>
                <a:close/>
              </a:path>
              <a:path w="274320" h="266064">
                <a:moveTo>
                  <a:pt x="97349" y="58212"/>
                </a:moveTo>
                <a:lnTo>
                  <a:pt x="47649" y="58212"/>
                </a:lnTo>
                <a:lnTo>
                  <a:pt x="60364" y="69190"/>
                </a:lnTo>
                <a:lnTo>
                  <a:pt x="73529" y="79181"/>
                </a:lnTo>
                <a:lnTo>
                  <a:pt x="87144" y="88214"/>
                </a:lnTo>
                <a:lnTo>
                  <a:pt x="101210" y="96318"/>
                </a:lnTo>
                <a:lnTo>
                  <a:pt x="77918" y="103008"/>
                </a:lnTo>
                <a:lnTo>
                  <a:pt x="53282" y="108658"/>
                </a:lnTo>
                <a:lnTo>
                  <a:pt x="27307" y="113240"/>
                </a:lnTo>
                <a:lnTo>
                  <a:pt x="0" y="116726"/>
                </a:lnTo>
                <a:lnTo>
                  <a:pt x="0" y="138028"/>
                </a:lnTo>
                <a:lnTo>
                  <a:pt x="40636" y="133359"/>
                </a:lnTo>
                <a:lnTo>
                  <a:pt x="76806" y="127450"/>
                </a:lnTo>
                <a:lnTo>
                  <a:pt x="108509" y="120305"/>
                </a:lnTo>
                <a:lnTo>
                  <a:pt x="135745" y="111923"/>
                </a:lnTo>
                <a:lnTo>
                  <a:pt x="233177" y="111923"/>
                </a:lnTo>
                <a:lnTo>
                  <a:pt x="218480" y="109601"/>
                </a:lnTo>
                <a:lnTo>
                  <a:pt x="193921" y="104153"/>
                </a:lnTo>
                <a:lnTo>
                  <a:pt x="171453" y="97524"/>
                </a:lnTo>
                <a:lnTo>
                  <a:pt x="191244" y="86782"/>
                </a:lnTo>
                <a:lnTo>
                  <a:pt x="196024" y="83419"/>
                </a:lnTo>
                <a:lnTo>
                  <a:pt x="136914" y="83419"/>
                </a:lnTo>
                <a:lnTo>
                  <a:pt x="124041" y="75998"/>
                </a:lnTo>
                <a:lnTo>
                  <a:pt x="111616" y="68155"/>
                </a:lnTo>
                <a:lnTo>
                  <a:pt x="99635" y="59917"/>
                </a:lnTo>
                <a:lnTo>
                  <a:pt x="97349" y="58212"/>
                </a:lnTo>
                <a:close/>
              </a:path>
              <a:path w="274320" h="266064">
                <a:moveTo>
                  <a:pt x="233177" y="111923"/>
                </a:moveTo>
                <a:lnTo>
                  <a:pt x="135745" y="111923"/>
                </a:lnTo>
                <a:lnTo>
                  <a:pt x="164021" y="120305"/>
                </a:lnTo>
                <a:lnTo>
                  <a:pt x="196463" y="127450"/>
                </a:lnTo>
                <a:lnTo>
                  <a:pt x="233075" y="133359"/>
                </a:lnTo>
                <a:lnTo>
                  <a:pt x="273858" y="138028"/>
                </a:lnTo>
                <a:lnTo>
                  <a:pt x="273858" y="116726"/>
                </a:lnTo>
                <a:lnTo>
                  <a:pt x="245127" y="113811"/>
                </a:lnTo>
                <a:lnTo>
                  <a:pt x="233177" y="111923"/>
                </a:lnTo>
                <a:close/>
              </a:path>
              <a:path w="274320" h="266064">
                <a:moveTo>
                  <a:pt x="245296" y="39312"/>
                </a:moveTo>
                <a:lnTo>
                  <a:pt x="198845" y="39312"/>
                </a:lnTo>
                <a:lnTo>
                  <a:pt x="185155" y="51856"/>
                </a:lnTo>
                <a:lnTo>
                  <a:pt x="170276" y="63388"/>
                </a:lnTo>
                <a:lnTo>
                  <a:pt x="154198" y="73909"/>
                </a:lnTo>
                <a:lnTo>
                  <a:pt x="136914" y="83419"/>
                </a:lnTo>
                <a:lnTo>
                  <a:pt x="196024" y="83419"/>
                </a:lnTo>
                <a:lnTo>
                  <a:pt x="210151" y="73481"/>
                </a:lnTo>
                <a:lnTo>
                  <a:pt x="228170" y="57648"/>
                </a:lnTo>
                <a:lnTo>
                  <a:pt x="245296" y="39312"/>
                </a:lnTo>
                <a:close/>
              </a:path>
              <a:path w="274320" h="266064">
                <a:moveTo>
                  <a:pt x="122633" y="0"/>
                </a:moveTo>
                <a:lnTo>
                  <a:pt x="80985" y="0"/>
                </a:lnTo>
                <a:lnTo>
                  <a:pt x="67278" y="15472"/>
                </a:lnTo>
                <a:lnTo>
                  <a:pt x="50010" y="28583"/>
                </a:lnTo>
                <a:lnTo>
                  <a:pt x="29176" y="39331"/>
                </a:lnTo>
                <a:lnTo>
                  <a:pt x="4770" y="47715"/>
                </a:lnTo>
                <a:lnTo>
                  <a:pt x="4770" y="66617"/>
                </a:lnTo>
                <a:lnTo>
                  <a:pt x="16377" y="64756"/>
                </a:lnTo>
                <a:lnTo>
                  <a:pt x="27390" y="62754"/>
                </a:lnTo>
                <a:lnTo>
                  <a:pt x="37813" y="60582"/>
                </a:lnTo>
                <a:lnTo>
                  <a:pt x="47649" y="58212"/>
                </a:lnTo>
                <a:lnTo>
                  <a:pt x="97349" y="58212"/>
                </a:lnTo>
                <a:lnTo>
                  <a:pt x="88094" y="51311"/>
                </a:lnTo>
                <a:lnTo>
                  <a:pt x="65501" y="51311"/>
                </a:lnTo>
                <a:lnTo>
                  <a:pt x="72612" y="48009"/>
                </a:lnTo>
                <a:lnTo>
                  <a:pt x="79782" y="44110"/>
                </a:lnTo>
                <a:lnTo>
                  <a:pt x="86925" y="39312"/>
                </a:lnTo>
                <a:lnTo>
                  <a:pt x="245296" y="39312"/>
                </a:lnTo>
                <a:lnTo>
                  <a:pt x="245296" y="15607"/>
                </a:lnTo>
                <a:lnTo>
                  <a:pt x="110750" y="15607"/>
                </a:lnTo>
                <a:lnTo>
                  <a:pt x="115491" y="10803"/>
                </a:lnTo>
                <a:lnTo>
                  <a:pt x="119451" y="5403"/>
                </a:lnTo>
                <a:lnTo>
                  <a:pt x="122633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0" name="bk object 310"/>
          <p:cNvSpPr/>
          <p:nvPr/>
        </p:nvSpPr>
        <p:spPr>
          <a:xfrm>
            <a:off x="12303763" y="1552025"/>
            <a:ext cx="270510" cy="262255"/>
          </a:xfrm>
          <a:custGeom>
            <a:avLst/>
            <a:gdLst/>
            <a:ahLst/>
            <a:cxnLst/>
            <a:rect l="l" t="t" r="r" b="b"/>
            <a:pathLst>
              <a:path w="270509" h="262255">
                <a:moveTo>
                  <a:pt x="84523" y="26103"/>
                </a:moveTo>
                <a:lnTo>
                  <a:pt x="46417" y="26103"/>
                </a:lnTo>
                <a:lnTo>
                  <a:pt x="46417" y="43804"/>
                </a:lnTo>
                <a:lnTo>
                  <a:pt x="45821" y="77559"/>
                </a:lnTo>
                <a:lnTo>
                  <a:pt x="41062" y="132922"/>
                </a:lnTo>
                <a:lnTo>
                  <a:pt x="31021" y="174217"/>
                </a:lnTo>
                <a:lnTo>
                  <a:pt x="12567" y="212924"/>
                </a:lnTo>
                <a:lnTo>
                  <a:pt x="0" y="231940"/>
                </a:lnTo>
                <a:lnTo>
                  <a:pt x="0" y="261950"/>
                </a:lnTo>
                <a:lnTo>
                  <a:pt x="31313" y="230719"/>
                </a:lnTo>
                <a:lnTo>
                  <a:pt x="55043" y="196874"/>
                </a:lnTo>
                <a:lnTo>
                  <a:pt x="71190" y="160384"/>
                </a:lnTo>
                <a:lnTo>
                  <a:pt x="79753" y="121222"/>
                </a:lnTo>
                <a:lnTo>
                  <a:pt x="119547" y="121222"/>
                </a:lnTo>
                <a:lnTo>
                  <a:pt x="119029" y="120023"/>
                </a:lnTo>
                <a:lnTo>
                  <a:pt x="79753" y="120023"/>
                </a:lnTo>
                <a:lnTo>
                  <a:pt x="81828" y="101400"/>
                </a:lnTo>
                <a:lnTo>
                  <a:pt x="83320" y="81087"/>
                </a:lnTo>
                <a:lnTo>
                  <a:pt x="84221" y="59088"/>
                </a:lnTo>
                <a:lnTo>
                  <a:pt x="84416" y="43804"/>
                </a:lnTo>
                <a:lnTo>
                  <a:pt x="84523" y="26103"/>
                </a:lnTo>
                <a:close/>
              </a:path>
              <a:path w="270509" h="262255">
                <a:moveTo>
                  <a:pt x="119547" y="121222"/>
                </a:moveTo>
                <a:lnTo>
                  <a:pt x="79753" y="121222"/>
                </a:lnTo>
                <a:lnTo>
                  <a:pt x="92254" y="147609"/>
                </a:lnTo>
                <a:lnTo>
                  <a:pt x="105948" y="170505"/>
                </a:lnTo>
                <a:lnTo>
                  <a:pt x="120835" y="189913"/>
                </a:lnTo>
                <a:lnTo>
                  <a:pt x="136914" y="205832"/>
                </a:lnTo>
                <a:lnTo>
                  <a:pt x="121729" y="214442"/>
                </a:lnTo>
                <a:lnTo>
                  <a:pt x="104758" y="222263"/>
                </a:lnTo>
                <a:lnTo>
                  <a:pt x="86005" y="229297"/>
                </a:lnTo>
                <a:lnTo>
                  <a:pt x="65472" y="235544"/>
                </a:lnTo>
                <a:lnTo>
                  <a:pt x="65472" y="259544"/>
                </a:lnTo>
                <a:lnTo>
                  <a:pt x="93827" y="250548"/>
                </a:lnTo>
                <a:lnTo>
                  <a:pt x="119350" y="241580"/>
                </a:lnTo>
                <a:lnTo>
                  <a:pt x="142043" y="232667"/>
                </a:lnTo>
                <a:lnTo>
                  <a:pt x="161909" y="223836"/>
                </a:lnTo>
                <a:lnTo>
                  <a:pt x="224550" y="223836"/>
                </a:lnTo>
                <a:lnTo>
                  <a:pt x="222031" y="223091"/>
                </a:lnTo>
                <a:lnTo>
                  <a:pt x="202830" y="215542"/>
                </a:lnTo>
                <a:lnTo>
                  <a:pt x="186904" y="207035"/>
                </a:lnTo>
                <a:lnTo>
                  <a:pt x="207141" y="189146"/>
                </a:lnTo>
                <a:lnTo>
                  <a:pt x="208889" y="186932"/>
                </a:lnTo>
                <a:lnTo>
                  <a:pt x="161909" y="186932"/>
                </a:lnTo>
                <a:lnTo>
                  <a:pt x="149408" y="174156"/>
                </a:lnTo>
                <a:lnTo>
                  <a:pt x="138096" y="158764"/>
                </a:lnTo>
                <a:lnTo>
                  <a:pt x="127971" y="140729"/>
                </a:lnTo>
                <a:lnTo>
                  <a:pt x="119547" y="121222"/>
                </a:lnTo>
                <a:close/>
              </a:path>
              <a:path w="270509" h="262255">
                <a:moveTo>
                  <a:pt x="224550" y="223836"/>
                </a:moveTo>
                <a:lnTo>
                  <a:pt x="161909" y="223836"/>
                </a:lnTo>
                <a:lnTo>
                  <a:pt x="183856" y="234016"/>
                </a:lnTo>
                <a:lnTo>
                  <a:pt x="209231" y="243379"/>
                </a:lnTo>
                <a:lnTo>
                  <a:pt x="238033" y="251898"/>
                </a:lnTo>
                <a:lnTo>
                  <a:pt x="270258" y="259544"/>
                </a:lnTo>
                <a:lnTo>
                  <a:pt x="270258" y="235544"/>
                </a:lnTo>
                <a:lnTo>
                  <a:pt x="244507" y="229739"/>
                </a:lnTo>
                <a:lnTo>
                  <a:pt x="224550" y="223836"/>
                </a:lnTo>
                <a:close/>
              </a:path>
              <a:path w="270509" h="262255">
                <a:moveTo>
                  <a:pt x="229779" y="0"/>
                </a:moveTo>
                <a:lnTo>
                  <a:pt x="9511" y="0"/>
                </a:lnTo>
                <a:lnTo>
                  <a:pt x="9511" y="26103"/>
                </a:lnTo>
                <a:lnTo>
                  <a:pt x="183333" y="26103"/>
                </a:lnTo>
                <a:lnTo>
                  <a:pt x="173290" y="42586"/>
                </a:lnTo>
                <a:lnTo>
                  <a:pt x="162204" y="57383"/>
                </a:lnTo>
                <a:lnTo>
                  <a:pt x="150078" y="70491"/>
                </a:lnTo>
                <a:lnTo>
                  <a:pt x="136914" y="81909"/>
                </a:lnTo>
                <a:lnTo>
                  <a:pt x="136914" y="107116"/>
                </a:lnTo>
                <a:lnTo>
                  <a:pt x="211927" y="107116"/>
                </a:lnTo>
                <a:lnTo>
                  <a:pt x="202994" y="131317"/>
                </a:lnTo>
                <a:lnTo>
                  <a:pt x="191678" y="152650"/>
                </a:lnTo>
                <a:lnTo>
                  <a:pt x="177983" y="171170"/>
                </a:lnTo>
                <a:lnTo>
                  <a:pt x="161909" y="186932"/>
                </a:lnTo>
                <a:lnTo>
                  <a:pt x="208889" y="186932"/>
                </a:lnTo>
                <a:lnTo>
                  <a:pt x="225000" y="166530"/>
                </a:lnTo>
                <a:lnTo>
                  <a:pt x="240479" y="139187"/>
                </a:lnTo>
                <a:lnTo>
                  <a:pt x="253515" y="107265"/>
                </a:lnTo>
                <a:lnTo>
                  <a:pt x="253575" y="81909"/>
                </a:lnTo>
                <a:lnTo>
                  <a:pt x="178591" y="81909"/>
                </a:lnTo>
                <a:lnTo>
                  <a:pt x="192932" y="69479"/>
                </a:lnTo>
                <a:lnTo>
                  <a:pt x="206246" y="56033"/>
                </a:lnTo>
                <a:lnTo>
                  <a:pt x="218529" y="41573"/>
                </a:lnTo>
                <a:lnTo>
                  <a:pt x="229779" y="26103"/>
                </a:lnTo>
                <a:lnTo>
                  <a:pt x="229779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1" name="bk object 311"/>
          <p:cNvSpPr/>
          <p:nvPr/>
        </p:nvSpPr>
        <p:spPr>
          <a:xfrm>
            <a:off x="12606159" y="1779911"/>
            <a:ext cx="271780" cy="0"/>
          </a:xfrm>
          <a:custGeom>
            <a:avLst/>
            <a:gdLst/>
            <a:ahLst/>
            <a:cxnLst/>
            <a:rect l="l" t="t" r="r" b="b"/>
            <a:pathLst>
              <a:path w="271779">
                <a:moveTo>
                  <a:pt x="0" y="0"/>
                </a:moveTo>
                <a:lnTo>
                  <a:pt x="271490" y="0"/>
                </a:lnTo>
              </a:path>
            </a:pathLst>
          </a:custGeom>
          <a:ln w="24904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2" name="bk object 312"/>
          <p:cNvSpPr/>
          <p:nvPr/>
        </p:nvSpPr>
        <p:spPr>
          <a:xfrm>
            <a:off x="12741287" y="1586531"/>
            <a:ext cx="0" cy="180975"/>
          </a:xfrm>
          <a:custGeom>
            <a:avLst/>
            <a:gdLst/>
            <a:ahLst/>
            <a:cxnLst/>
            <a:rect l="l" t="t" r="r" b="b"/>
            <a:pathLst>
              <a:path h="180975">
                <a:moveTo>
                  <a:pt x="0" y="0"/>
                </a:moveTo>
                <a:lnTo>
                  <a:pt x="0" y="180928"/>
                </a:lnTo>
              </a:path>
            </a:pathLst>
          </a:custGeom>
          <a:ln w="41677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3" name="bk object 313"/>
          <p:cNvSpPr/>
          <p:nvPr/>
        </p:nvSpPr>
        <p:spPr>
          <a:xfrm>
            <a:off x="12621639" y="1572728"/>
            <a:ext cx="240665" cy="0"/>
          </a:xfrm>
          <a:custGeom>
            <a:avLst/>
            <a:gdLst/>
            <a:ahLst/>
            <a:cxnLst/>
            <a:rect l="l" t="t" r="r" b="b"/>
            <a:pathLst>
              <a:path w="240665">
                <a:moveTo>
                  <a:pt x="0" y="0"/>
                </a:moveTo>
                <a:lnTo>
                  <a:pt x="240526" y="0"/>
                </a:lnTo>
              </a:path>
            </a:pathLst>
          </a:custGeom>
          <a:ln w="27604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4" name="bk object 314"/>
          <p:cNvSpPr/>
          <p:nvPr/>
        </p:nvSpPr>
        <p:spPr>
          <a:xfrm>
            <a:off x="12908584" y="1535219"/>
            <a:ext cx="276860" cy="267970"/>
          </a:xfrm>
          <a:custGeom>
            <a:avLst/>
            <a:gdLst/>
            <a:ahLst/>
            <a:cxnLst/>
            <a:rect l="l" t="t" r="r" b="b"/>
            <a:pathLst>
              <a:path w="276859" h="267969">
                <a:moveTo>
                  <a:pt x="240494" y="99922"/>
                </a:moveTo>
                <a:lnTo>
                  <a:pt x="29764" y="99922"/>
                </a:lnTo>
                <a:lnTo>
                  <a:pt x="29764" y="126320"/>
                </a:lnTo>
                <a:lnTo>
                  <a:pt x="170251" y="126320"/>
                </a:lnTo>
                <a:lnTo>
                  <a:pt x="29764" y="229842"/>
                </a:lnTo>
                <a:lnTo>
                  <a:pt x="23733" y="235172"/>
                </a:lnTo>
                <a:lnTo>
                  <a:pt x="19942" y="240757"/>
                </a:lnTo>
                <a:lnTo>
                  <a:pt x="18384" y="246510"/>
                </a:lnTo>
                <a:lnTo>
                  <a:pt x="19051" y="252350"/>
                </a:lnTo>
                <a:lnTo>
                  <a:pt x="21651" y="258711"/>
                </a:lnTo>
                <a:lnTo>
                  <a:pt x="25893" y="263412"/>
                </a:lnTo>
                <a:lnTo>
                  <a:pt x="31778" y="266482"/>
                </a:lnTo>
                <a:lnTo>
                  <a:pt x="39305" y="267948"/>
                </a:lnTo>
                <a:lnTo>
                  <a:pt x="235752" y="267948"/>
                </a:lnTo>
                <a:lnTo>
                  <a:pt x="251279" y="265806"/>
                </a:lnTo>
                <a:lnTo>
                  <a:pt x="262210" y="259361"/>
                </a:lnTo>
                <a:lnTo>
                  <a:pt x="268539" y="248583"/>
                </a:lnTo>
                <a:lnTo>
                  <a:pt x="269032" y="244246"/>
                </a:lnTo>
                <a:lnTo>
                  <a:pt x="86504" y="244246"/>
                </a:lnTo>
                <a:lnTo>
                  <a:pt x="84103" y="242749"/>
                </a:lnTo>
                <a:lnTo>
                  <a:pt x="83368" y="240757"/>
                </a:lnTo>
                <a:lnTo>
                  <a:pt x="83325" y="238245"/>
                </a:lnTo>
                <a:lnTo>
                  <a:pt x="84913" y="236146"/>
                </a:lnTo>
                <a:lnTo>
                  <a:pt x="88124" y="234645"/>
                </a:lnTo>
                <a:lnTo>
                  <a:pt x="240494" y="125121"/>
                </a:lnTo>
                <a:lnTo>
                  <a:pt x="240494" y="99922"/>
                </a:lnTo>
                <a:close/>
              </a:path>
              <a:path w="276859" h="267969">
                <a:moveTo>
                  <a:pt x="270259" y="211838"/>
                </a:moveTo>
                <a:lnTo>
                  <a:pt x="239323" y="211838"/>
                </a:lnTo>
                <a:lnTo>
                  <a:pt x="239323" y="238547"/>
                </a:lnTo>
                <a:lnTo>
                  <a:pt x="233740" y="244246"/>
                </a:lnTo>
                <a:lnTo>
                  <a:pt x="269032" y="244246"/>
                </a:lnTo>
                <a:lnTo>
                  <a:pt x="270259" y="233442"/>
                </a:lnTo>
                <a:lnTo>
                  <a:pt x="270259" y="211838"/>
                </a:lnTo>
                <a:close/>
              </a:path>
              <a:path w="276859" h="267969">
                <a:moveTo>
                  <a:pt x="100007" y="53709"/>
                </a:moveTo>
                <a:lnTo>
                  <a:pt x="61902" y="53709"/>
                </a:lnTo>
                <a:lnTo>
                  <a:pt x="61902" y="82213"/>
                </a:lnTo>
                <a:lnTo>
                  <a:pt x="100007" y="82213"/>
                </a:lnTo>
                <a:lnTo>
                  <a:pt x="100007" y="53709"/>
                </a:lnTo>
                <a:close/>
              </a:path>
              <a:path w="276859" h="267969">
                <a:moveTo>
                  <a:pt x="214329" y="53709"/>
                </a:moveTo>
                <a:lnTo>
                  <a:pt x="177393" y="53709"/>
                </a:lnTo>
                <a:lnTo>
                  <a:pt x="177393" y="82213"/>
                </a:lnTo>
                <a:lnTo>
                  <a:pt x="214329" y="82213"/>
                </a:lnTo>
                <a:lnTo>
                  <a:pt x="214329" y="53709"/>
                </a:lnTo>
                <a:close/>
              </a:path>
              <a:path w="276859" h="267969">
                <a:moveTo>
                  <a:pt x="276231" y="27302"/>
                </a:moveTo>
                <a:lnTo>
                  <a:pt x="0" y="27302"/>
                </a:lnTo>
                <a:lnTo>
                  <a:pt x="0" y="53709"/>
                </a:lnTo>
                <a:lnTo>
                  <a:pt x="276231" y="53709"/>
                </a:lnTo>
                <a:lnTo>
                  <a:pt x="276231" y="27302"/>
                </a:lnTo>
                <a:close/>
              </a:path>
              <a:path w="276859" h="267969">
                <a:moveTo>
                  <a:pt x="100007" y="0"/>
                </a:moveTo>
                <a:lnTo>
                  <a:pt x="61902" y="0"/>
                </a:lnTo>
                <a:lnTo>
                  <a:pt x="61902" y="27302"/>
                </a:lnTo>
                <a:lnTo>
                  <a:pt x="100007" y="27302"/>
                </a:lnTo>
                <a:lnTo>
                  <a:pt x="100007" y="0"/>
                </a:lnTo>
                <a:close/>
              </a:path>
              <a:path w="276859" h="267969">
                <a:moveTo>
                  <a:pt x="214329" y="0"/>
                </a:moveTo>
                <a:lnTo>
                  <a:pt x="177393" y="0"/>
                </a:lnTo>
                <a:lnTo>
                  <a:pt x="177393" y="27302"/>
                </a:lnTo>
                <a:lnTo>
                  <a:pt x="214329" y="27302"/>
                </a:lnTo>
                <a:lnTo>
                  <a:pt x="214329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5" name="bk object 315"/>
          <p:cNvSpPr/>
          <p:nvPr/>
        </p:nvSpPr>
        <p:spPr>
          <a:xfrm>
            <a:off x="13214580" y="1536418"/>
            <a:ext cx="274320" cy="271780"/>
          </a:xfrm>
          <a:custGeom>
            <a:avLst/>
            <a:gdLst/>
            <a:ahLst/>
            <a:cxnLst/>
            <a:rect l="l" t="t" r="r" b="b"/>
            <a:pathLst>
              <a:path w="274319" h="271780">
                <a:moveTo>
                  <a:pt x="104777" y="247547"/>
                </a:moveTo>
                <a:lnTo>
                  <a:pt x="90496" y="247547"/>
                </a:lnTo>
                <a:lnTo>
                  <a:pt x="90496" y="271552"/>
                </a:lnTo>
                <a:lnTo>
                  <a:pt x="122720" y="271552"/>
                </a:lnTo>
                <a:lnTo>
                  <a:pt x="138733" y="269367"/>
                </a:lnTo>
                <a:lnTo>
                  <a:pt x="150003" y="262850"/>
                </a:lnTo>
                <a:lnTo>
                  <a:pt x="156536" y="252057"/>
                </a:lnTo>
                <a:lnTo>
                  <a:pt x="157042" y="247845"/>
                </a:lnTo>
                <a:lnTo>
                  <a:pt x="105559" y="247845"/>
                </a:lnTo>
                <a:lnTo>
                  <a:pt x="104777" y="247547"/>
                </a:lnTo>
                <a:close/>
              </a:path>
              <a:path w="274319" h="271780">
                <a:moveTo>
                  <a:pt x="92866" y="191739"/>
                </a:moveTo>
                <a:lnTo>
                  <a:pt x="55958" y="191739"/>
                </a:lnTo>
                <a:lnTo>
                  <a:pt x="48285" y="207776"/>
                </a:lnTo>
                <a:lnTo>
                  <a:pt x="37191" y="221253"/>
                </a:lnTo>
                <a:lnTo>
                  <a:pt x="22676" y="232200"/>
                </a:lnTo>
                <a:lnTo>
                  <a:pt x="4740" y="240645"/>
                </a:lnTo>
                <a:lnTo>
                  <a:pt x="4740" y="260752"/>
                </a:lnTo>
                <a:lnTo>
                  <a:pt x="37477" y="251024"/>
                </a:lnTo>
                <a:lnTo>
                  <a:pt x="63082" y="236260"/>
                </a:lnTo>
                <a:lnTo>
                  <a:pt x="81548" y="216489"/>
                </a:lnTo>
                <a:lnTo>
                  <a:pt x="92866" y="191739"/>
                </a:lnTo>
                <a:close/>
              </a:path>
              <a:path w="274319" h="271780">
                <a:moveTo>
                  <a:pt x="217868" y="191739"/>
                </a:moveTo>
                <a:lnTo>
                  <a:pt x="180961" y="191739"/>
                </a:lnTo>
                <a:lnTo>
                  <a:pt x="191759" y="216489"/>
                </a:lnTo>
                <a:lnTo>
                  <a:pt x="209843" y="236260"/>
                </a:lnTo>
                <a:lnTo>
                  <a:pt x="235217" y="251024"/>
                </a:lnTo>
                <a:lnTo>
                  <a:pt x="267889" y="260752"/>
                </a:lnTo>
                <a:lnTo>
                  <a:pt x="267889" y="240645"/>
                </a:lnTo>
                <a:lnTo>
                  <a:pt x="250470" y="232541"/>
                </a:lnTo>
                <a:lnTo>
                  <a:pt x="236330" y="221706"/>
                </a:lnTo>
                <a:lnTo>
                  <a:pt x="225465" y="208115"/>
                </a:lnTo>
                <a:lnTo>
                  <a:pt x="217868" y="191739"/>
                </a:lnTo>
                <a:close/>
              </a:path>
              <a:path w="274319" h="271780">
                <a:moveTo>
                  <a:pt x="158338" y="178531"/>
                </a:moveTo>
                <a:lnTo>
                  <a:pt x="120261" y="178531"/>
                </a:lnTo>
                <a:lnTo>
                  <a:pt x="120261" y="233446"/>
                </a:lnTo>
                <a:lnTo>
                  <a:pt x="120981" y="243047"/>
                </a:lnTo>
                <a:lnTo>
                  <a:pt x="116572" y="247845"/>
                </a:lnTo>
                <a:lnTo>
                  <a:pt x="157042" y="247845"/>
                </a:lnTo>
                <a:lnTo>
                  <a:pt x="158338" y="237046"/>
                </a:lnTo>
                <a:lnTo>
                  <a:pt x="158338" y="178531"/>
                </a:lnTo>
                <a:close/>
              </a:path>
              <a:path w="274319" h="271780">
                <a:moveTo>
                  <a:pt x="263117" y="153626"/>
                </a:moveTo>
                <a:lnTo>
                  <a:pt x="11879" y="153626"/>
                </a:lnTo>
                <a:lnTo>
                  <a:pt x="11879" y="178531"/>
                </a:lnTo>
                <a:lnTo>
                  <a:pt x="263117" y="178531"/>
                </a:lnTo>
                <a:lnTo>
                  <a:pt x="263117" y="153626"/>
                </a:lnTo>
                <a:close/>
              </a:path>
              <a:path w="274319" h="271780">
                <a:moveTo>
                  <a:pt x="158338" y="129626"/>
                </a:moveTo>
                <a:lnTo>
                  <a:pt x="120261" y="129626"/>
                </a:lnTo>
                <a:lnTo>
                  <a:pt x="120261" y="153626"/>
                </a:lnTo>
                <a:lnTo>
                  <a:pt x="158338" y="153626"/>
                </a:lnTo>
                <a:lnTo>
                  <a:pt x="158338" y="129626"/>
                </a:lnTo>
                <a:close/>
              </a:path>
              <a:path w="274319" h="271780">
                <a:moveTo>
                  <a:pt x="105504" y="60610"/>
                </a:moveTo>
                <a:lnTo>
                  <a:pt x="51188" y="60610"/>
                </a:lnTo>
                <a:lnTo>
                  <a:pt x="63769" y="70391"/>
                </a:lnTo>
                <a:lnTo>
                  <a:pt x="76490" y="79441"/>
                </a:lnTo>
                <a:lnTo>
                  <a:pt x="89357" y="87703"/>
                </a:lnTo>
                <a:lnTo>
                  <a:pt x="102377" y="95119"/>
                </a:lnTo>
                <a:lnTo>
                  <a:pt x="80802" y="101026"/>
                </a:lnTo>
                <a:lnTo>
                  <a:pt x="56544" y="106596"/>
                </a:lnTo>
                <a:lnTo>
                  <a:pt x="29607" y="111829"/>
                </a:lnTo>
                <a:lnTo>
                  <a:pt x="0" y="116723"/>
                </a:lnTo>
                <a:lnTo>
                  <a:pt x="0" y="139227"/>
                </a:lnTo>
                <a:lnTo>
                  <a:pt x="42193" y="133483"/>
                </a:lnTo>
                <a:lnTo>
                  <a:pt x="79476" y="127037"/>
                </a:lnTo>
                <a:lnTo>
                  <a:pt x="111842" y="119861"/>
                </a:lnTo>
                <a:lnTo>
                  <a:pt x="139283" y="111925"/>
                </a:lnTo>
                <a:lnTo>
                  <a:pt x="245308" y="111925"/>
                </a:lnTo>
                <a:lnTo>
                  <a:pt x="221435" y="107160"/>
                </a:lnTo>
                <a:lnTo>
                  <a:pt x="197931" y="101492"/>
                </a:lnTo>
                <a:lnTo>
                  <a:pt x="176220" y="95119"/>
                </a:lnTo>
                <a:lnTo>
                  <a:pt x="193542" y="85489"/>
                </a:lnTo>
                <a:lnTo>
                  <a:pt x="199917" y="81014"/>
                </a:lnTo>
                <a:lnTo>
                  <a:pt x="138113" y="81014"/>
                </a:lnTo>
                <a:lnTo>
                  <a:pt x="124926" y="73368"/>
                </a:lnTo>
                <a:lnTo>
                  <a:pt x="111601" y="64850"/>
                </a:lnTo>
                <a:lnTo>
                  <a:pt x="105504" y="60610"/>
                </a:lnTo>
                <a:close/>
              </a:path>
              <a:path w="274319" h="271780">
                <a:moveTo>
                  <a:pt x="245308" y="111925"/>
                </a:moveTo>
                <a:lnTo>
                  <a:pt x="139283" y="111925"/>
                </a:lnTo>
                <a:lnTo>
                  <a:pt x="166445" y="119861"/>
                </a:lnTo>
                <a:lnTo>
                  <a:pt x="197926" y="127037"/>
                </a:lnTo>
                <a:lnTo>
                  <a:pt x="233722" y="133483"/>
                </a:lnTo>
                <a:lnTo>
                  <a:pt x="273831" y="139227"/>
                </a:lnTo>
                <a:lnTo>
                  <a:pt x="273831" y="116723"/>
                </a:lnTo>
                <a:lnTo>
                  <a:pt x="246734" y="112209"/>
                </a:lnTo>
                <a:lnTo>
                  <a:pt x="245308" y="111925"/>
                </a:lnTo>
                <a:close/>
              </a:path>
              <a:path w="274319" h="271780">
                <a:moveTo>
                  <a:pt x="246463" y="39312"/>
                </a:moveTo>
                <a:lnTo>
                  <a:pt x="196444" y="39312"/>
                </a:lnTo>
                <a:lnTo>
                  <a:pt x="182082" y="52198"/>
                </a:lnTo>
                <a:lnTo>
                  <a:pt x="167573" y="63425"/>
                </a:lnTo>
                <a:lnTo>
                  <a:pt x="152917" y="73021"/>
                </a:lnTo>
                <a:lnTo>
                  <a:pt x="138113" y="81014"/>
                </a:lnTo>
                <a:lnTo>
                  <a:pt x="199917" y="81014"/>
                </a:lnTo>
                <a:lnTo>
                  <a:pt x="211028" y="73215"/>
                </a:lnTo>
                <a:lnTo>
                  <a:pt x="228670" y="58241"/>
                </a:lnTo>
                <a:lnTo>
                  <a:pt x="246463" y="40511"/>
                </a:lnTo>
                <a:lnTo>
                  <a:pt x="246463" y="39312"/>
                </a:lnTo>
                <a:close/>
              </a:path>
              <a:path w="274319" h="271780">
                <a:moveTo>
                  <a:pt x="126201" y="0"/>
                </a:moveTo>
                <a:lnTo>
                  <a:pt x="84524" y="0"/>
                </a:lnTo>
                <a:lnTo>
                  <a:pt x="73283" y="15533"/>
                </a:lnTo>
                <a:lnTo>
                  <a:pt x="57429" y="28844"/>
                </a:lnTo>
                <a:lnTo>
                  <a:pt x="36961" y="39961"/>
                </a:lnTo>
                <a:lnTo>
                  <a:pt x="11879" y="48914"/>
                </a:lnTo>
                <a:lnTo>
                  <a:pt x="11879" y="70214"/>
                </a:lnTo>
                <a:lnTo>
                  <a:pt x="15843" y="69319"/>
                </a:lnTo>
                <a:lnTo>
                  <a:pt x="21423" y="68411"/>
                </a:lnTo>
                <a:lnTo>
                  <a:pt x="28566" y="66615"/>
                </a:lnTo>
                <a:lnTo>
                  <a:pt x="46418" y="62414"/>
                </a:lnTo>
                <a:lnTo>
                  <a:pt x="51188" y="60610"/>
                </a:lnTo>
                <a:lnTo>
                  <a:pt x="105504" y="60610"/>
                </a:lnTo>
                <a:lnTo>
                  <a:pt x="98135" y="55487"/>
                </a:lnTo>
                <a:lnTo>
                  <a:pt x="84524" y="45309"/>
                </a:lnTo>
                <a:lnTo>
                  <a:pt x="92866" y="39312"/>
                </a:lnTo>
                <a:lnTo>
                  <a:pt x="246463" y="39312"/>
                </a:lnTo>
                <a:lnTo>
                  <a:pt x="246463" y="15607"/>
                </a:lnTo>
                <a:lnTo>
                  <a:pt x="116662" y="15607"/>
                </a:lnTo>
                <a:lnTo>
                  <a:pt x="120622" y="10803"/>
                </a:lnTo>
                <a:lnTo>
                  <a:pt x="123800" y="5400"/>
                </a:lnTo>
                <a:lnTo>
                  <a:pt x="126201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6" name="bk object 316"/>
          <p:cNvSpPr/>
          <p:nvPr/>
        </p:nvSpPr>
        <p:spPr>
          <a:xfrm>
            <a:off x="13515807" y="1536418"/>
            <a:ext cx="281305" cy="275590"/>
          </a:xfrm>
          <a:custGeom>
            <a:avLst/>
            <a:gdLst/>
            <a:ahLst/>
            <a:cxnLst/>
            <a:rect l="l" t="t" r="r" b="b"/>
            <a:pathLst>
              <a:path w="281305" h="275589">
                <a:moveTo>
                  <a:pt x="211928" y="178531"/>
                </a:moveTo>
                <a:lnTo>
                  <a:pt x="172619" y="178531"/>
                </a:lnTo>
                <a:lnTo>
                  <a:pt x="172619" y="275151"/>
                </a:lnTo>
                <a:lnTo>
                  <a:pt x="211928" y="275151"/>
                </a:lnTo>
                <a:lnTo>
                  <a:pt x="211928" y="178531"/>
                </a:lnTo>
                <a:close/>
              </a:path>
              <a:path w="281305" h="275589">
                <a:moveTo>
                  <a:pt x="67842" y="103521"/>
                </a:moveTo>
                <a:lnTo>
                  <a:pt x="30963" y="103521"/>
                </a:lnTo>
                <a:lnTo>
                  <a:pt x="30963" y="273949"/>
                </a:lnTo>
                <a:lnTo>
                  <a:pt x="67842" y="273949"/>
                </a:lnTo>
                <a:lnTo>
                  <a:pt x="67842" y="103521"/>
                </a:lnTo>
                <a:close/>
              </a:path>
              <a:path w="281305" h="275589">
                <a:moveTo>
                  <a:pt x="280969" y="153626"/>
                </a:moveTo>
                <a:lnTo>
                  <a:pt x="83322" y="153626"/>
                </a:lnTo>
                <a:lnTo>
                  <a:pt x="83322" y="178531"/>
                </a:lnTo>
                <a:lnTo>
                  <a:pt x="280969" y="178531"/>
                </a:lnTo>
                <a:lnTo>
                  <a:pt x="280969" y="153626"/>
                </a:lnTo>
                <a:close/>
              </a:path>
              <a:path w="281305" h="275589">
                <a:moveTo>
                  <a:pt x="211928" y="73818"/>
                </a:moveTo>
                <a:lnTo>
                  <a:pt x="172619" y="73818"/>
                </a:lnTo>
                <a:lnTo>
                  <a:pt x="172619" y="153626"/>
                </a:lnTo>
                <a:lnTo>
                  <a:pt x="211928" y="153626"/>
                </a:lnTo>
                <a:lnTo>
                  <a:pt x="211928" y="73818"/>
                </a:lnTo>
                <a:close/>
              </a:path>
              <a:path w="281305" h="275589">
                <a:moveTo>
                  <a:pt x="147626" y="15607"/>
                </a:moveTo>
                <a:lnTo>
                  <a:pt x="113090" y="15607"/>
                </a:lnTo>
                <a:lnTo>
                  <a:pt x="110716" y="40682"/>
                </a:lnTo>
                <a:lnTo>
                  <a:pt x="104763" y="62749"/>
                </a:lnTo>
                <a:lnTo>
                  <a:pt x="95232" y="81722"/>
                </a:lnTo>
                <a:lnTo>
                  <a:pt x="82123" y="97516"/>
                </a:lnTo>
                <a:lnTo>
                  <a:pt x="82123" y="120327"/>
                </a:lnTo>
                <a:lnTo>
                  <a:pt x="99243" y="111160"/>
                </a:lnTo>
                <a:lnTo>
                  <a:pt x="113689" y="100334"/>
                </a:lnTo>
                <a:lnTo>
                  <a:pt x="125457" y="87877"/>
                </a:lnTo>
                <a:lnTo>
                  <a:pt x="134542" y="73818"/>
                </a:lnTo>
                <a:lnTo>
                  <a:pt x="272628" y="73818"/>
                </a:lnTo>
                <a:lnTo>
                  <a:pt x="272628" y="47707"/>
                </a:lnTo>
                <a:lnTo>
                  <a:pt x="142883" y="47707"/>
                </a:lnTo>
                <a:lnTo>
                  <a:pt x="144515" y="41173"/>
                </a:lnTo>
                <a:lnTo>
                  <a:pt x="145851" y="33682"/>
                </a:lnTo>
                <a:lnTo>
                  <a:pt x="146888" y="25179"/>
                </a:lnTo>
                <a:lnTo>
                  <a:pt x="147626" y="15607"/>
                </a:lnTo>
                <a:close/>
              </a:path>
              <a:path w="281305" h="275589">
                <a:moveTo>
                  <a:pt x="91667" y="2401"/>
                </a:moveTo>
                <a:lnTo>
                  <a:pt x="53590" y="2401"/>
                </a:lnTo>
                <a:lnTo>
                  <a:pt x="45768" y="32840"/>
                </a:lnTo>
                <a:lnTo>
                  <a:pt x="34232" y="58438"/>
                </a:lnTo>
                <a:lnTo>
                  <a:pt x="18976" y="79197"/>
                </a:lnTo>
                <a:lnTo>
                  <a:pt x="0" y="95119"/>
                </a:lnTo>
                <a:lnTo>
                  <a:pt x="0" y="116723"/>
                </a:lnTo>
                <a:lnTo>
                  <a:pt x="8618" y="113689"/>
                </a:lnTo>
                <a:lnTo>
                  <a:pt x="16651" y="110459"/>
                </a:lnTo>
                <a:lnTo>
                  <a:pt x="24099" y="107061"/>
                </a:lnTo>
                <a:lnTo>
                  <a:pt x="30963" y="103521"/>
                </a:lnTo>
                <a:lnTo>
                  <a:pt x="67842" y="103521"/>
                </a:lnTo>
                <a:lnTo>
                  <a:pt x="67842" y="65416"/>
                </a:lnTo>
                <a:lnTo>
                  <a:pt x="74695" y="52195"/>
                </a:lnTo>
                <a:lnTo>
                  <a:pt x="80946" y="37285"/>
                </a:lnTo>
                <a:lnTo>
                  <a:pt x="86602" y="20687"/>
                </a:lnTo>
                <a:lnTo>
                  <a:pt x="91667" y="2401"/>
                </a:lnTo>
                <a:close/>
              </a:path>
              <a:path w="281305" h="275589">
                <a:moveTo>
                  <a:pt x="211928" y="0"/>
                </a:moveTo>
                <a:lnTo>
                  <a:pt x="172619" y="0"/>
                </a:lnTo>
                <a:lnTo>
                  <a:pt x="172619" y="47707"/>
                </a:lnTo>
                <a:lnTo>
                  <a:pt x="211928" y="47707"/>
                </a:lnTo>
                <a:lnTo>
                  <a:pt x="211928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7" name="bk object 317"/>
          <p:cNvSpPr/>
          <p:nvPr/>
        </p:nvSpPr>
        <p:spPr>
          <a:xfrm>
            <a:off x="8642908" y="879598"/>
            <a:ext cx="123189" cy="194945"/>
          </a:xfrm>
          <a:custGeom>
            <a:avLst/>
            <a:gdLst/>
            <a:ahLst/>
            <a:cxnLst/>
            <a:rect l="l" t="t" r="r" b="b"/>
            <a:pathLst>
              <a:path w="123190" h="194944">
                <a:moveTo>
                  <a:pt x="44690" y="0"/>
                </a:moveTo>
                <a:lnTo>
                  <a:pt x="0" y="0"/>
                </a:lnTo>
                <a:lnTo>
                  <a:pt x="0" y="194436"/>
                </a:lnTo>
                <a:lnTo>
                  <a:pt x="45708" y="194436"/>
                </a:lnTo>
                <a:lnTo>
                  <a:pt x="45708" y="120021"/>
                </a:lnTo>
                <a:lnTo>
                  <a:pt x="61733" y="120021"/>
                </a:lnTo>
                <a:lnTo>
                  <a:pt x="107514" y="104716"/>
                </a:lnTo>
                <a:lnTo>
                  <a:pt x="119648" y="84013"/>
                </a:lnTo>
                <a:lnTo>
                  <a:pt x="48041" y="84013"/>
                </a:lnTo>
                <a:lnTo>
                  <a:pt x="45708" y="83714"/>
                </a:lnTo>
                <a:lnTo>
                  <a:pt x="45708" y="35107"/>
                </a:lnTo>
                <a:lnTo>
                  <a:pt x="119766" y="35107"/>
                </a:lnTo>
                <a:lnTo>
                  <a:pt x="117488" y="28803"/>
                </a:lnTo>
                <a:lnTo>
                  <a:pt x="81248" y="2103"/>
                </a:lnTo>
                <a:lnTo>
                  <a:pt x="56256" y="117"/>
                </a:lnTo>
                <a:lnTo>
                  <a:pt x="44690" y="0"/>
                </a:lnTo>
                <a:close/>
              </a:path>
              <a:path w="123190" h="194944">
                <a:moveTo>
                  <a:pt x="119766" y="35107"/>
                </a:moveTo>
                <a:lnTo>
                  <a:pt x="59634" y="35107"/>
                </a:lnTo>
                <a:lnTo>
                  <a:pt x="66794" y="36907"/>
                </a:lnTo>
                <a:lnTo>
                  <a:pt x="71095" y="40208"/>
                </a:lnTo>
                <a:lnTo>
                  <a:pt x="75387" y="43808"/>
                </a:lnTo>
                <a:lnTo>
                  <a:pt x="77529" y="49507"/>
                </a:lnTo>
                <a:lnTo>
                  <a:pt x="77529" y="66615"/>
                </a:lnTo>
                <a:lnTo>
                  <a:pt x="75506" y="73516"/>
                </a:lnTo>
                <a:lnTo>
                  <a:pt x="67428" y="81918"/>
                </a:lnTo>
                <a:lnTo>
                  <a:pt x="60864" y="84013"/>
                </a:lnTo>
                <a:lnTo>
                  <a:pt x="119648" y="84013"/>
                </a:lnTo>
                <a:lnTo>
                  <a:pt x="122140" y="73665"/>
                </a:lnTo>
                <a:lnTo>
                  <a:pt x="123116" y="59714"/>
                </a:lnTo>
                <a:lnTo>
                  <a:pt x="122764" y="51044"/>
                </a:lnTo>
                <a:lnTo>
                  <a:pt x="121709" y="43022"/>
                </a:lnTo>
                <a:lnTo>
                  <a:pt x="119950" y="35617"/>
                </a:lnTo>
                <a:lnTo>
                  <a:pt x="119766" y="35107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8" name="bk object 318"/>
          <p:cNvSpPr/>
          <p:nvPr/>
        </p:nvSpPr>
        <p:spPr>
          <a:xfrm>
            <a:off x="8777019" y="925206"/>
            <a:ext cx="70485" cy="149225"/>
          </a:xfrm>
          <a:custGeom>
            <a:avLst/>
            <a:gdLst/>
            <a:ahLst/>
            <a:cxnLst/>
            <a:rect l="l" t="t" r="r" b="b"/>
            <a:pathLst>
              <a:path w="70484" h="149225">
                <a:moveTo>
                  <a:pt x="37504" y="2700"/>
                </a:moveTo>
                <a:lnTo>
                  <a:pt x="0" y="2700"/>
                </a:lnTo>
                <a:lnTo>
                  <a:pt x="0" y="148828"/>
                </a:lnTo>
                <a:lnTo>
                  <a:pt x="40659" y="148828"/>
                </a:lnTo>
                <a:lnTo>
                  <a:pt x="40659" y="78916"/>
                </a:lnTo>
                <a:lnTo>
                  <a:pt x="40900" y="69629"/>
                </a:lnTo>
                <a:lnTo>
                  <a:pt x="51642" y="44712"/>
                </a:lnTo>
                <a:lnTo>
                  <a:pt x="70322" y="44712"/>
                </a:lnTo>
                <a:lnTo>
                  <a:pt x="70322" y="23105"/>
                </a:lnTo>
                <a:lnTo>
                  <a:pt x="37504" y="23105"/>
                </a:lnTo>
                <a:lnTo>
                  <a:pt x="37504" y="2700"/>
                </a:lnTo>
                <a:close/>
              </a:path>
              <a:path w="70484" h="149225">
                <a:moveTo>
                  <a:pt x="70322" y="44712"/>
                </a:moveTo>
                <a:lnTo>
                  <a:pt x="61768" y="44712"/>
                </a:lnTo>
                <a:lnTo>
                  <a:pt x="68061" y="45609"/>
                </a:lnTo>
                <a:lnTo>
                  <a:pt x="70322" y="46206"/>
                </a:lnTo>
                <a:lnTo>
                  <a:pt x="70322" y="44712"/>
                </a:lnTo>
                <a:close/>
              </a:path>
              <a:path w="70484" h="149225">
                <a:moveTo>
                  <a:pt x="70322" y="0"/>
                </a:moveTo>
                <a:lnTo>
                  <a:pt x="37504" y="23105"/>
                </a:lnTo>
                <a:lnTo>
                  <a:pt x="70322" y="23105"/>
                </a:lnTo>
                <a:lnTo>
                  <a:pt x="70322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9" name="bk object 319"/>
          <p:cNvSpPr/>
          <p:nvPr/>
        </p:nvSpPr>
        <p:spPr>
          <a:xfrm>
            <a:off x="8853169" y="924009"/>
            <a:ext cx="108585" cy="154305"/>
          </a:xfrm>
          <a:custGeom>
            <a:avLst/>
            <a:gdLst/>
            <a:ahLst/>
            <a:cxnLst/>
            <a:rect l="l" t="t" r="r" b="b"/>
            <a:pathLst>
              <a:path w="108584" h="154305">
                <a:moveTo>
                  <a:pt x="54298" y="0"/>
                </a:moveTo>
                <a:lnTo>
                  <a:pt x="12247" y="17103"/>
                </a:lnTo>
                <a:lnTo>
                  <a:pt x="764" y="57357"/>
                </a:lnTo>
                <a:lnTo>
                  <a:pt x="0" y="77114"/>
                </a:lnTo>
                <a:lnTo>
                  <a:pt x="760" y="96911"/>
                </a:lnTo>
                <a:lnTo>
                  <a:pt x="12175" y="137123"/>
                </a:lnTo>
                <a:lnTo>
                  <a:pt x="54298" y="153924"/>
                </a:lnTo>
                <a:lnTo>
                  <a:pt x="68096" y="152855"/>
                </a:lnTo>
                <a:lnTo>
                  <a:pt x="101694" y="126693"/>
                </a:lnTo>
                <a:lnTo>
                  <a:pt x="102664" y="123320"/>
                </a:lnTo>
                <a:lnTo>
                  <a:pt x="49320" y="123320"/>
                </a:lnTo>
                <a:lnTo>
                  <a:pt x="45943" y="120919"/>
                </a:lnTo>
                <a:lnTo>
                  <a:pt x="41410" y="77114"/>
                </a:lnTo>
                <a:lnTo>
                  <a:pt x="41591" y="62875"/>
                </a:lnTo>
                <a:lnTo>
                  <a:pt x="49320" y="30606"/>
                </a:lnTo>
                <a:lnTo>
                  <a:pt x="102644" y="30606"/>
                </a:lnTo>
                <a:lnTo>
                  <a:pt x="101694" y="27279"/>
                </a:lnTo>
                <a:lnTo>
                  <a:pt x="96333" y="17103"/>
                </a:lnTo>
                <a:lnTo>
                  <a:pt x="89114" y="9621"/>
                </a:lnTo>
                <a:lnTo>
                  <a:pt x="79701" y="4276"/>
                </a:lnTo>
                <a:lnTo>
                  <a:pt x="68096" y="1069"/>
                </a:lnTo>
                <a:lnTo>
                  <a:pt x="54298" y="0"/>
                </a:lnTo>
                <a:close/>
              </a:path>
              <a:path w="108584" h="154305">
                <a:moveTo>
                  <a:pt x="102644" y="30606"/>
                </a:moveTo>
                <a:lnTo>
                  <a:pt x="59249" y="30606"/>
                </a:lnTo>
                <a:lnTo>
                  <a:pt x="62647" y="33004"/>
                </a:lnTo>
                <a:lnTo>
                  <a:pt x="64476" y="38105"/>
                </a:lnTo>
                <a:lnTo>
                  <a:pt x="65649" y="43400"/>
                </a:lnTo>
                <a:lnTo>
                  <a:pt x="66491" y="51647"/>
                </a:lnTo>
                <a:lnTo>
                  <a:pt x="67001" y="63089"/>
                </a:lnTo>
                <a:lnTo>
                  <a:pt x="67169" y="77114"/>
                </a:lnTo>
                <a:lnTo>
                  <a:pt x="66998" y="91352"/>
                </a:lnTo>
                <a:lnTo>
                  <a:pt x="59249" y="123320"/>
                </a:lnTo>
                <a:lnTo>
                  <a:pt x="102664" y="123320"/>
                </a:lnTo>
                <a:lnTo>
                  <a:pt x="105525" y="113382"/>
                </a:lnTo>
                <a:lnTo>
                  <a:pt x="107824" y="96864"/>
                </a:lnTo>
                <a:lnTo>
                  <a:pt x="108591" y="77114"/>
                </a:lnTo>
                <a:lnTo>
                  <a:pt x="107824" y="57315"/>
                </a:lnTo>
                <a:lnTo>
                  <a:pt x="105525" y="40693"/>
                </a:lnTo>
                <a:lnTo>
                  <a:pt x="102644" y="30606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0" name="bk object 320"/>
          <p:cNvSpPr/>
          <p:nvPr/>
        </p:nvSpPr>
        <p:spPr>
          <a:xfrm>
            <a:off x="8972687" y="879598"/>
            <a:ext cx="107950" cy="198755"/>
          </a:xfrm>
          <a:custGeom>
            <a:avLst/>
            <a:gdLst/>
            <a:ahLst/>
            <a:cxnLst/>
            <a:rect l="l" t="t" r="r" b="b"/>
            <a:pathLst>
              <a:path w="107950" h="198755">
                <a:moveTo>
                  <a:pt x="44335" y="45011"/>
                </a:moveTo>
                <a:lnTo>
                  <a:pt x="38209" y="45011"/>
                </a:lnTo>
                <a:lnTo>
                  <a:pt x="28236" y="45972"/>
                </a:lnTo>
                <a:lnTo>
                  <a:pt x="2017" y="84729"/>
                </a:lnTo>
                <a:lnTo>
                  <a:pt x="0" y="123027"/>
                </a:lnTo>
                <a:lnTo>
                  <a:pt x="34" y="135857"/>
                </a:lnTo>
                <a:lnTo>
                  <a:pt x="3609" y="176129"/>
                </a:lnTo>
                <a:lnTo>
                  <a:pt x="31469" y="198638"/>
                </a:lnTo>
                <a:lnTo>
                  <a:pt x="43998" y="198638"/>
                </a:lnTo>
                <a:lnTo>
                  <a:pt x="70019" y="178535"/>
                </a:lnTo>
                <a:lnTo>
                  <a:pt x="107527" y="178535"/>
                </a:lnTo>
                <a:lnTo>
                  <a:pt x="107527" y="165329"/>
                </a:lnTo>
                <a:lnTo>
                  <a:pt x="48770" y="165329"/>
                </a:lnTo>
                <a:lnTo>
                  <a:pt x="45524" y="162933"/>
                </a:lnTo>
                <a:lnTo>
                  <a:pt x="41103" y="123027"/>
                </a:lnTo>
                <a:lnTo>
                  <a:pt x="41281" y="110529"/>
                </a:lnTo>
                <a:lnTo>
                  <a:pt x="49343" y="79811"/>
                </a:lnTo>
                <a:lnTo>
                  <a:pt x="107527" y="79811"/>
                </a:lnTo>
                <a:lnTo>
                  <a:pt x="107527" y="61812"/>
                </a:lnTo>
                <a:lnTo>
                  <a:pt x="66864" y="61812"/>
                </a:lnTo>
                <a:lnTo>
                  <a:pt x="63149" y="56109"/>
                </a:lnTo>
                <a:lnTo>
                  <a:pt x="58987" y="51912"/>
                </a:lnTo>
                <a:lnTo>
                  <a:pt x="54358" y="49208"/>
                </a:lnTo>
                <a:lnTo>
                  <a:pt x="49729" y="46210"/>
                </a:lnTo>
                <a:lnTo>
                  <a:pt x="44335" y="45011"/>
                </a:lnTo>
                <a:close/>
              </a:path>
              <a:path w="107950" h="198755">
                <a:moveTo>
                  <a:pt x="107527" y="178535"/>
                </a:moveTo>
                <a:lnTo>
                  <a:pt x="70019" y="178535"/>
                </a:lnTo>
                <a:lnTo>
                  <a:pt x="70019" y="194436"/>
                </a:lnTo>
                <a:lnTo>
                  <a:pt x="107527" y="194436"/>
                </a:lnTo>
                <a:lnTo>
                  <a:pt x="107527" y="178535"/>
                </a:lnTo>
                <a:close/>
              </a:path>
              <a:path w="107950" h="198755">
                <a:moveTo>
                  <a:pt x="107527" y="79811"/>
                </a:moveTo>
                <a:lnTo>
                  <a:pt x="59376" y="79811"/>
                </a:lnTo>
                <a:lnTo>
                  <a:pt x="62796" y="81918"/>
                </a:lnTo>
                <a:lnTo>
                  <a:pt x="64791" y="86713"/>
                </a:lnTo>
                <a:lnTo>
                  <a:pt x="66084" y="90997"/>
                </a:lnTo>
                <a:lnTo>
                  <a:pt x="67007" y="96657"/>
                </a:lnTo>
                <a:lnTo>
                  <a:pt x="67562" y="103723"/>
                </a:lnTo>
                <a:lnTo>
                  <a:pt x="67747" y="112223"/>
                </a:lnTo>
                <a:lnTo>
                  <a:pt x="67551" y="128531"/>
                </a:lnTo>
                <a:lnTo>
                  <a:pt x="58873" y="165329"/>
                </a:lnTo>
                <a:lnTo>
                  <a:pt x="107527" y="165329"/>
                </a:lnTo>
                <a:lnTo>
                  <a:pt x="107527" y="79811"/>
                </a:lnTo>
                <a:close/>
              </a:path>
              <a:path w="107950" h="198755">
                <a:moveTo>
                  <a:pt x="107527" y="0"/>
                </a:moveTo>
                <a:lnTo>
                  <a:pt x="66864" y="0"/>
                </a:lnTo>
                <a:lnTo>
                  <a:pt x="66864" y="61812"/>
                </a:lnTo>
                <a:lnTo>
                  <a:pt x="107527" y="61812"/>
                </a:lnTo>
                <a:lnTo>
                  <a:pt x="107527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1" name="bk object 321"/>
          <p:cNvSpPr/>
          <p:nvPr/>
        </p:nvSpPr>
        <p:spPr>
          <a:xfrm>
            <a:off x="9096764" y="927906"/>
            <a:ext cx="106680" cy="149225"/>
          </a:xfrm>
          <a:custGeom>
            <a:avLst/>
            <a:gdLst/>
            <a:ahLst/>
            <a:cxnLst/>
            <a:rect l="l" t="t" r="r" b="b"/>
            <a:pathLst>
              <a:path w="106679" h="149225">
                <a:moveTo>
                  <a:pt x="40902" y="0"/>
                </a:moveTo>
                <a:lnTo>
                  <a:pt x="0" y="0"/>
                </a:lnTo>
                <a:lnTo>
                  <a:pt x="0" y="102020"/>
                </a:lnTo>
                <a:lnTo>
                  <a:pt x="12486" y="142674"/>
                </a:lnTo>
                <a:lnTo>
                  <a:pt x="32842" y="149131"/>
                </a:lnTo>
                <a:lnTo>
                  <a:pt x="40492" y="149131"/>
                </a:lnTo>
                <a:lnTo>
                  <a:pt x="68050" y="129024"/>
                </a:lnTo>
                <a:lnTo>
                  <a:pt x="106318" y="129024"/>
                </a:lnTo>
                <a:lnTo>
                  <a:pt x="106318" y="116424"/>
                </a:lnTo>
                <a:lnTo>
                  <a:pt x="47386" y="116424"/>
                </a:lnTo>
                <a:lnTo>
                  <a:pt x="44703" y="114923"/>
                </a:lnTo>
                <a:lnTo>
                  <a:pt x="43177" y="112223"/>
                </a:lnTo>
                <a:lnTo>
                  <a:pt x="41666" y="109225"/>
                </a:lnTo>
                <a:lnTo>
                  <a:pt x="40902" y="102020"/>
                </a:lnTo>
                <a:lnTo>
                  <a:pt x="40902" y="0"/>
                </a:lnTo>
                <a:close/>
              </a:path>
              <a:path w="106679" h="149225">
                <a:moveTo>
                  <a:pt x="106318" y="129024"/>
                </a:moveTo>
                <a:lnTo>
                  <a:pt x="68050" y="129024"/>
                </a:lnTo>
                <a:lnTo>
                  <a:pt x="68050" y="146128"/>
                </a:lnTo>
                <a:lnTo>
                  <a:pt x="106318" y="146128"/>
                </a:lnTo>
                <a:lnTo>
                  <a:pt x="106318" y="129024"/>
                </a:lnTo>
                <a:close/>
              </a:path>
              <a:path w="106679" h="149225">
                <a:moveTo>
                  <a:pt x="106318" y="0"/>
                </a:moveTo>
                <a:lnTo>
                  <a:pt x="65789" y="0"/>
                </a:lnTo>
                <a:lnTo>
                  <a:pt x="65789" y="99320"/>
                </a:lnTo>
                <a:lnTo>
                  <a:pt x="64496" y="105322"/>
                </a:lnTo>
                <a:lnTo>
                  <a:pt x="59367" y="114321"/>
                </a:lnTo>
                <a:lnTo>
                  <a:pt x="55802" y="116424"/>
                </a:lnTo>
                <a:lnTo>
                  <a:pt x="106318" y="116424"/>
                </a:lnTo>
                <a:lnTo>
                  <a:pt x="106318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2" name="bk object 322"/>
          <p:cNvSpPr/>
          <p:nvPr/>
        </p:nvSpPr>
        <p:spPr>
          <a:xfrm>
            <a:off x="9217116" y="924009"/>
            <a:ext cx="107314" cy="154305"/>
          </a:xfrm>
          <a:custGeom>
            <a:avLst/>
            <a:gdLst/>
            <a:ahLst/>
            <a:cxnLst/>
            <a:rect l="l" t="t" r="r" b="b"/>
            <a:pathLst>
              <a:path w="107315" h="154305">
                <a:moveTo>
                  <a:pt x="54287" y="0"/>
                </a:moveTo>
                <a:lnTo>
                  <a:pt x="12246" y="17103"/>
                </a:lnTo>
                <a:lnTo>
                  <a:pt x="764" y="57315"/>
                </a:lnTo>
                <a:lnTo>
                  <a:pt x="0" y="77114"/>
                </a:lnTo>
                <a:lnTo>
                  <a:pt x="760" y="96911"/>
                </a:lnTo>
                <a:lnTo>
                  <a:pt x="12174" y="137123"/>
                </a:lnTo>
                <a:lnTo>
                  <a:pt x="54287" y="153924"/>
                </a:lnTo>
                <a:lnTo>
                  <a:pt x="66705" y="153075"/>
                </a:lnTo>
                <a:lnTo>
                  <a:pt x="99499" y="132299"/>
                </a:lnTo>
                <a:lnTo>
                  <a:pt x="103069" y="123922"/>
                </a:lnTo>
                <a:lnTo>
                  <a:pt x="49319" y="123922"/>
                </a:lnTo>
                <a:lnTo>
                  <a:pt x="45932" y="121222"/>
                </a:lnTo>
                <a:lnTo>
                  <a:pt x="41410" y="77114"/>
                </a:lnTo>
                <a:lnTo>
                  <a:pt x="41579" y="62832"/>
                </a:lnTo>
                <a:lnTo>
                  <a:pt x="49401" y="30606"/>
                </a:lnTo>
                <a:lnTo>
                  <a:pt x="102879" y="30606"/>
                </a:lnTo>
                <a:lnTo>
                  <a:pt x="99213" y="21555"/>
                </a:lnTo>
                <a:lnTo>
                  <a:pt x="93692" y="13802"/>
                </a:lnTo>
                <a:lnTo>
                  <a:pt x="86492" y="7722"/>
                </a:lnTo>
                <a:lnTo>
                  <a:pt x="77525" y="3414"/>
                </a:lnTo>
                <a:lnTo>
                  <a:pt x="66791" y="848"/>
                </a:lnTo>
                <a:lnTo>
                  <a:pt x="54287" y="0"/>
                </a:lnTo>
                <a:close/>
              </a:path>
              <a:path w="107315" h="154305">
                <a:moveTo>
                  <a:pt x="106563" y="92717"/>
                </a:moveTo>
                <a:lnTo>
                  <a:pt x="66408" y="92717"/>
                </a:lnTo>
                <a:lnTo>
                  <a:pt x="66430" y="94218"/>
                </a:lnTo>
                <a:lnTo>
                  <a:pt x="66583" y="96911"/>
                </a:lnTo>
                <a:lnTo>
                  <a:pt x="66675" y="108021"/>
                </a:lnTo>
                <a:lnTo>
                  <a:pt x="65666" y="114018"/>
                </a:lnTo>
                <a:lnTo>
                  <a:pt x="63686" y="117916"/>
                </a:lnTo>
                <a:lnTo>
                  <a:pt x="61706" y="122118"/>
                </a:lnTo>
                <a:lnTo>
                  <a:pt x="58590" y="123922"/>
                </a:lnTo>
                <a:lnTo>
                  <a:pt x="103069" y="123922"/>
                </a:lnTo>
                <a:lnTo>
                  <a:pt x="103565" y="122759"/>
                </a:lnTo>
                <a:lnTo>
                  <a:pt x="106007" y="111475"/>
                </a:lnTo>
                <a:lnTo>
                  <a:pt x="106803" y="98714"/>
                </a:lnTo>
                <a:lnTo>
                  <a:pt x="106726" y="96014"/>
                </a:lnTo>
                <a:lnTo>
                  <a:pt x="106619" y="94513"/>
                </a:lnTo>
                <a:lnTo>
                  <a:pt x="106563" y="92717"/>
                </a:lnTo>
                <a:close/>
              </a:path>
              <a:path w="107315" h="154305">
                <a:moveTo>
                  <a:pt x="102879" y="30606"/>
                </a:moveTo>
                <a:lnTo>
                  <a:pt x="59000" y="30606"/>
                </a:lnTo>
                <a:lnTo>
                  <a:pt x="62189" y="32402"/>
                </a:lnTo>
                <a:lnTo>
                  <a:pt x="64086" y="36305"/>
                </a:lnTo>
                <a:lnTo>
                  <a:pt x="65962" y="39905"/>
                </a:lnTo>
                <a:lnTo>
                  <a:pt x="66934" y="46205"/>
                </a:lnTo>
                <a:lnTo>
                  <a:pt x="66934" y="59108"/>
                </a:lnTo>
                <a:lnTo>
                  <a:pt x="106296" y="59108"/>
                </a:lnTo>
                <a:lnTo>
                  <a:pt x="106296" y="56408"/>
                </a:lnTo>
                <a:lnTo>
                  <a:pt x="105510" y="42915"/>
                </a:lnTo>
                <a:lnTo>
                  <a:pt x="103151" y="31279"/>
                </a:lnTo>
                <a:lnTo>
                  <a:pt x="102879" y="30606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3" name="bk object 323"/>
          <p:cNvSpPr/>
          <p:nvPr/>
        </p:nvSpPr>
        <p:spPr>
          <a:xfrm>
            <a:off x="9327867" y="887698"/>
            <a:ext cx="76835" cy="189230"/>
          </a:xfrm>
          <a:custGeom>
            <a:avLst/>
            <a:gdLst/>
            <a:ahLst/>
            <a:cxnLst/>
            <a:rect l="l" t="t" r="r" b="b"/>
            <a:pathLst>
              <a:path w="76834" h="189230">
                <a:moveTo>
                  <a:pt x="56807" y="70512"/>
                </a:moveTo>
                <a:lnTo>
                  <a:pt x="15788" y="70512"/>
                </a:lnTo>
                <a:lnTo>
                  <a:pt x="15909" y="150632"/>
                </a:lnTo>
                <a:lnTo>
                  <a:pt x="16137" y="155728"/>
                </a:lnTo>
                <a:lnTo>
                  <a:pt x="16865" y="160834"/>
                </a:lnTo>
                <a:lnTo>
                  <a:pt x="17552" y="165935"/>
                </a:lnTo>
                <a:lnTo>
                  <a:pt x="18798" y="170136"/>
                </a:lnTo>
                <a:lnTo>
                  <a:pt x="20580" y="173433"/>
                </a:lnTo>
                <a:lnTo>
                  <a:pt x="23277" y="178539"/>
                </a:lnTo>
                <a:lnTo>
                  <a:pt x="27445" y="182135"/>
                </a:lnTo>
                <a:lnTo>
                  <a:pt x="33144" y="184834"/>
                </a:lnTo>
                <a:lnTo>
                  <a:pt x="38818" y="187236"/>
                </a:lnTo>
                <a:lnTo>
                  <a:pt x="45698" y="188733"/>
                </a:lnTo>
                <a:lnTo>
                  <a:pt x="56400" y="188733"/>
                </a:lnTo>
                <a:lnTo>
                  <a:pt x="59554" y="188434"/>
                </a:lnTo>
                <a:lnTo>
                  <a:pt x="63254" y="187838"/>
                </a:lnTo>
                <a:lnTo>
                  <a:pt x="66959" y="187534"/>
                </a:lnTo>
                <a:lnTo>
                  <a:pt x="71297" y="186933"/>
                </a:lnTo>
                <a:lnTo>
                  <a:pt x="76266" y="185734"/>
                </a:lnTo>
                <a:lnTo>
                  <a:pt x="76266" y="157835"/>
                </a:lnTo>
                <a:lnTo>
                  <a:pt x="65026" y="157835"/>
                </a:lnTo>
                <a:lnTo>
                  <a:pt x="61451" y="156632"/>
                </a:lnTo>
                <a:lnTo>
                  <a:pt x="57746" y="150632"/>
                </a:lnTo>
                <a:lnTo>
                  <a:pt x="56807" y="142830"/>
                </a:lnTo>
                <a:lnTo>
                  <a:pt x="56807" y="70512"/>
                </a:lnTo>
                <a:close/>
              </a:path>
              <a:path w="76834" h="189230">
                <a:moveTo>
                  <a:pt x="76266" y="157533"/>
                </a:moveTo>
                <a:lnTo>
                  <a:pt x="74872" y="157533"/>
                </a:lnTo>
                <a:lnTo>
                  <a:pt x="72763" y="157835"/>
                </a:lnTo>
                <a:lnTo>
                  <a:pt x="76266" y="157835"/>
                </a:lnTo>
                <a:lnTo>
                  <a:pt x="76266" y="157533"/>
                </a:lnTo>
                <a:close/>
              </a:path>
              <a:path w="76834" h="189230">
                <a:moveTo>
                  <a:pt x="76266" y="40208"/>
                </a:moveTo>
                <a:lnTo>
                  <a:pt x="0" y="40208"/>
                </a:lnTo>
                <a:lnTo>
                  <a:pt x="0" y="70512"/>
                </a:lnTo>
                <a:lnTo>
                  <a:pt x="76266" y="70512"/>
                </a:lnTo>
                <a:lnTo>
                  <a:pt x="76266" y="40208"/>
                </a:lnTo>
                <a:close/>
              </a:path>
              <a:path w="76834" h="189230">
                <a:moveTo>
                  <a:pt x="56807" y="0"/>
                </a:moveTo>
                <a:lnTo>
                  <a:pt x="15788" y="0"/>
                </a:lnTo>
                <a:lnTo>
                  <a:pt x="15788" y="40208"/>
                </a:lnTo>
                <a:lnTo>
                  <a:pt x="56807" y="40208"/>
                </a:lnTo>
                <a:lnTo>
                  <a:pt x="56807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4" name="bk object 324"/>
          <p:cNvSpPr/>
          <p:nvPr/>
        </p:nvSpPr>
        <p:spPr>
          <a:xfrm>
            <a:off x="9433741" y="927906"/>
            <a:ext cx="0" cy="146685"/>
          </a:xfrm>
          <a:custGeom>
            <a:avLst/>
            <a:gdLst/>
            <a:ahLst/>
            <a:cxnLst/>
            <a:rect l="l" t="t" r="r" b="b"/>
            <a:pathLst>
              <a:path h="146684">
                <a:moveTo>
                  <a:pt x="0" y="0"/>
                </a:moveTo>
                <a:lnTo>
                  <a:pt x="0" y="146128"/>
                </a:lnTo>
              </a:path>
            </a:pathLst>
          </a:custGeom>
          <a:ln w="40532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5" name="bk object 325"/>
          <p:cNvSpPr/>
          <p:nvPr/>
        </p:nvSpPr>
        <p:spPr>
          <a:xfrm>
            <a:off x="9413475" y="878097"/>
            <a:ext cx="40640" cy="35560"/>
          </a:xfrm>
          <a:custGeom>
            <a:avLst/>
            <a:gdLst/>
            <a:ahLst/>
            <a:cxnLst/>
            <a:rect l="l" t="t" r="r" b="b"/>
            <a:pathLst>
              <a:path w="40640" h="35559">
                <a:moveTo>
                  <a:pt x="40532" y="0"/>
                </a:moveTo>
                <a:lnTo>
                  <a:pt x="0" y="0"/>
                </a:lnTo>
                <a:lnTo>
                  <a:pt x="0" y="35410"/>
                </a:lnTo>
                <a:lnTo>
                  <a:pt x="40532" y="35410"/>
                </a:lnTo>
                <a:lnTo>
                  <a:pt x="40532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6" name="bk object 326"/>
          <p:cNvSpPr/>
          <p:nvPr/>
        </p:nvSpPr>
        <p:spPr>
          <a:xfrm>
            <a:off x="9467532" y="924009"/>
            <a:ext cx="109220" cy="154305"/>
          </a:xfrm>
          <a:custGeom>
            <a:avLst/>
            <a:gdLst/>
            <a:ahLst/>
            <a:cxnLst/>
            <a:rect l="l" t="t" r="r" b="b"/>
            <a:pathLst>
              <a:path w="109220" h="154305">
                <a:moveTo>
                  <a:pt x="54291" y="0"/>
                </a:moveTo>
                <a:lnTo>
                  <a:pt x="12260" y="17103"/>
                </a:lnTo>
                <a:lnTo>
                  <a:pt x="766" y="57357"/>
                </a:lnTo>
                <a:lnTo>
                  <a:pt x="0" y="77114"/>
                </a:lnTo>
                <a:lnTo>
                  <a:pt x="761" y="96911"/>
                </a:lnTo>
                <a:lnTo>
                  <a:pt x="12174" y="137123"/>
                </a:lnTo>
                <a:lnTo>
                  <a:pt x="54291" y="153924"/>
                </a:lnTo>
                <a:lnTo>
                  <a:pt x="68099" y="152855"/>
                </a:lnTo>
                <a:lnTo>
                  <a:pt x="101704" y="126693"/>
                </a:lnTo>
                <a:lnTo>
                  <a:pt x="102674" y="123320"/>
                </a:lnTo>
                <a:lnTo>
                  <a:pt x="49330" y="123320"/>
                </a:lnTo>
                <a:lnTo>
                  <a:pt x="45957" y="120919"/>
                </a:lnTo>
                <a:lnTo>
                  <a:pt x="41417" y="77114"/>
                </a:lnTo>
                <a:lnTo>
                  <a:pt x="41596" y="62875"/>
                </a:lnTo>
                <a:lnTo>
                  <a:pt x="49330" y="30606"/>
                </a:lnTo>
                <a:lnTo>
                  <a:pt x="102653" y="30606"/>
                </a:lnTo>
                <a:lnTo>
                  <a:pt x="101704" y="27279"/>
                </a:lnTo>
                <a:lnTo>
                  <a:pt x="96342" y="17103"/>
                </a:lnTo>
                <a:lnTo>
                  <a:pt x="89121" y="9621"/>
                </a:lnTo>
                <a:lnTo>
                  <a:pt x="79708" y="4276"/>
                </a:lnTo>
                <a:lnTo>
                  <a:pt x="68099" y="1069"/>
                </a:lnTo>
                <a:lnTo>
                  <a:pt x="54291" y="0"/>
                </a:lnTo>
                <a:close/>
              </a:path>
              <a:path w="109220" h="154305">
                <a:moveTo>
                  <a:pt x="102653" y="30606"/>
                </a:moveTo>
                <a:lnTo>
                  <a:pt x="59273" y="30606"/>
                </a:lnTo>
                <a:lnTo>
                  <a:pt x="62646" y="33004"/>
                </a:lnTo>
                <a:lnTo>
                  <a:pt x="64449" y="38105"/>
                </a:lnTo>
                <a:lnTo>
                  <a:pt x="65644" y="43400"/>
                </a:lnTo>
                <a:lnTo>
                  <a:pt x="66498" y="51647"/>
                </a:lnTo>
                <a:lnTo>
                  <a:pt x="67014" y="63089"/>
                </a:lnTo>
                <a:lnTo>
                  <a:pt x="67182" y="77114"/>
                </a:lnTo>
                <a:lnTo>
                  <a:pt x="67011" y="91352"/>
                </a:lnTo>
                <a:lnTo>
                  <a:pt x="59273" y="123320"/>
                </a:lnTo>
                <a:lnTo>
                  <a:pt x="102674" y="123320"/>
                </a:lnTo>
                <a:lnTo>
                  <a:pt x="105532" y="113382"/>
                </a:lnTo>
                <a:lnTo>
                  <a:pt x="107828" y="96864"/>
                </a:lnTo>
                <a:lnTo>
                  <a:pt x="108593" y="77114"/>
                </a:lnTo>
                <a:lnTo>
                  <a:pt x="107828" y="57315"/>
                </a:lnTo>
                <a:lnTo>
                  <a:pt x="105532" y="40693"/>
                </a:lnTo>
                <a:lnTo>
                  <a:pt x="102653" y="30606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7" name="bk object 327"/>
          <p:cNvSpPr/>
          <p:nvPr/>
        </p:nvSpPr>
        <p:spPr>
          <a:xfrm>
            <a:off x="9589896" y="925206"/>
            <a:ext cx="106680" cy="149225"/>
          </a:xfrm>
          <a:custGeom>
            <a:avLst/>
            <a:gdLst/>
            <a:ahLst/>
            <a:cxnLst/>
            <a:rect l="l" t="t" r="r" b="b"/>
            <a:pathLst>
              <a:path w="106679" h="149225">
                <a:moveTo>
                  <a:pt x="38271" y="2700"/>
                </a:moveTo>
                <a:lnTo>
                  <a:pt x="0" y="2700"/>
                </a:lnTo>
                <a:lnTo>
                  <a:pt x="0" y="148828"/>
                </a:lnTo>
                <a:lnTo>
                  <a:pt x="40780" y="148828"/>
                </a:lnTo>
                <a:lnTo>
                  <a:pt x="40780" y="49813"/>
                </a:lnTo>
                <a:lnTo>
                  <a:pt x="42077" y="43506"/>
                </a:lnTo>
                <a:lnTo>
                  <a:pt x="44646" y="39010"/>
                </a:lnTo>
                <a:lnTo>
                  <a:pt x="47214" y="34809"/>
                </a:lnTo>
                <a:lnTo>
                  <a:pt x="50764" y="32404"/>
                </a:lnTo>
                <a:lnTo>
                  <a:pt x="105234" y="32404"/>
                </a:lnTo>
                <a:lnTo>
                  <a:pt x="104242" y="25731"/>
                </a:lnTo>
                <a:lnTo>
                  <a:pt x="102554" y="20102"/>
                </a:lnTo>
                <a:lnTo>
                  <a:pt x="38271" y="20102"/>
                </a:lnTo>
                <a:lnTo>
                  <a:pt x="38271" y="2700"/>
                </a:lnTo>
                <a:close/>
              </a:path>
              <a:path w="106679" h="149225">
                <a:moveTo>
                  <a:pt x="105234" y="32404"/>
                </a:moveTo>
                <a:lnTo>
                  <a:pt x="59180" y="32404"/>
                </a:lnTo>
                <a:lnTo>
                  <a:pt x="61876" y="33905"/>
                </a:lnTo>
                <a:lnTo>
                  <a:pt x="63399" y="36605"/>
                </a:lnTo>
                <a:lnTo>
                  <a:pt x="64912" y="39607"/>
                </a:lnTo>
                <a:lnTo>
                  <a:pt x="65664" y="46808"/>
                </a:lnTo>
                <a:lnTo>
                  <a:pt x="65664" y="148828"/>
                </a:lnTo>
                <a:lnTo>
                  <a:pt x="106193" y="148828"/>
                </a:lnTo>
                <a:lnTo>
                  <a:pt x="106180" y="46808"/>
                </a:lnTo>
                <a:lnTo>
                  <a:pt x="105706" y="35577"/>
                </a:lnTo>
                <a:lnTo>
                  <a:pt x="105234" y="32404"/>
                </a:lnTo>
                <a:close/>
              </a:path>
              <a:path w="106679" h="149225">
                <a:moveTo>
                  <a:pt x="73620" y="0"/>
                </a:moveTo>
                <a:lnTo>
                  <a:pt x="65966" y="0"/>
                </a:lnTo>
                <a:lnTo>
                  <a:pt x="59263" y="1501"/>
                </a:lnTo>
                <a:lnTo>
                  <a:pt x="47825" y="8100"/>
                </a:lnTo>
                <a:lnTo>
                  <a:pt x="42725" y="13201"/>
                </a:lnTo>
                <a:lnTo>
                  <a:pt x="38271" y="20102"/>
                </a:lnTo>
                <a:lnTo>
                  <a:pt x="102554" y="20102"/>
                </a:lnTo>
                <a:lnTo>
                  <a:pt x="73620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8" name="bk object 328"/>
          <p:cNvSpPr/>
          <p:nvPr/>
        </p:nvSpPr>
        <p:spPr>
          <a:xfrm>
            <a:off x="11361333" y="917410"/>
            <a:ext cx="0" cy="156845"/>
          </a:xfrm>
          <a:custGeom>
            <a:avLst/>
            <a:gdLst/>
            <a:ahLst/>
            <a:cxnLst/>
            <a:rect l="l" t="t" r="r" b="b"/>
            <a:pathLst>
              <a:path h="156844">
                <a:moveTo>
                  <a:pt x="0" y="0"/>
                </a:moveTo>
                <a:lnTo>
                  <a:pt x="0" y="156625"/>
                </a:lnTo>
              </a:path>
            </a:pathLst>
          </a:custGeom>
          <a:ln w="45575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9" name="bk object 329"/>
          <p:cNvSpPr/>
          <p:nvPr/>
        </p:nvSpPr>
        <p:spPr>
          <a:xfrm>
            <a:off x="11302178" y="898504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200" y="0"/>
                </a:lnTo>
              </a:path>
            </a:pathLst>
          </a:custGeom>
          <a:ln w="37811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0" name="bk object 330"/>
          <p:cNvSpPr/>
          <p:nvPr/>
        </p:nvSpPr>
        <p:spPr>
          <a:xfrm>
            <a:off x="11404911" y="924009"/>
            <a:ext cx="107950" cy="154305"/>
          </a:xfrm>
          <a:custGeom>
            <a:avLst/>
            <a:gdLst/>
            <a:ahLst/>
            <a:cxnLst/>
            <a:rect l="l" t="t" r="r" b="b"/>
            <a:pathLst>
              <a:path w="107950" h="154305">
                <a:moveTo>
                  <a:pt x="65087" y="0"/>
                </a:moveTo>
                <a:lnTo>
                  <a:pt x="46064" y="0"/>
                </a:lnTo>
                <a:lnTo>
                  <a:pt x="37810" y="1197"/>
                </a:lnTo>
                <a:lnTo>
                  <a:pt x="30672" y="3897"/>
                </a:lnTo>
                <a:lnTo>
                  <a:pt x="23590" y="6299"/>
                </a:lnTo>
                <a:lnTo>
                  <a:pt x="1604" y="42660"/>
                </a:lnTo>
                <a:lnTo>
                  <a:pt x="0" y="82514"/>
                </a:lnTo>
                <a:lnTo>
                  <a:pt x="126" y="91614"/>
                </a:lnTo>
                <a:lnTo>
                  <a:pt x="8016" y="134721"/>
                </a:lnTo>
                <a:lnTo>
                  <a:pt x="44802" y="153924"/>
                </a:lnTo>
                <a:lnTo>
                  <a:pt x="53715" y="153924"/>
                </a:lnTo>
                <a:lnTo>
                  <a:pt x="93621" y="141022"/>
                </a:lnTo>
                <a:lnTo>
                  <a:pt x="103747" y="124523"/>
                </a:lnTo>
                <a:lnTo>
                  <a:pt x="49935" y="124523"/>
                </a:lnTo>
                <a:lnTo>
                  <a:pt x="46183" y="122420"/>
                </a:lnTo>
                <a:lnTo>
                  <a:pt x="43991" y="118522"/>
                </a:lnTo>
                <a:lnTo>
                  <a:pt x="41831" y="114321"/>
                </a:lnTo>
                <a:lnTo>
                  <a:pt x="40722" y="107420"/>
                </a:lnTo>
                <a:lnTo>
                  <a:pt x="40827" y="91614"/>
                </a:lnTo>
                <a:lnTo>
                  <a:pt x="40874" y="90312"/>
                </a:lnTo>
                <a:lnTo>
                  <a:pt x="41233" y="84015"/>
                </a:lnTo>
                <a:lnTo>
                  <a:pt x="41352" y="82514"/>
                </a:lnTo>
                <a:lnTo>
                  <a:pt x="107784" y="82514"/>
                </a:lnTo>
                <a:lnTo>
                  <a:pt x="107672" y="57307"/>
                </a:lnTo>
                <a:lnTo>
                  <a:pt x="42371" y="57307"/>
                </a:lnTo>
                <a:lnTo>
                  <a:pt x="42281" y="56408"/>
                </a:lnTo>
                <a:lnTo>
                  <a:pt x="42163" y="54010"/>
                </a:lnTo>
                <a:lnTo>
                  <a:pt x="42102" y="41407"/>
                </a:lnTo>
                <a:lnTo>
                  <a:pt x="43181" y="36007"/>
                </a:lnTo>
                <a:lnTo>
                  <a:pt x="45345" y="32701"/>
                </a:lnTo>
                <a:lnTo>
                  <a:pt x="47473" y="29404"/>
                </a:lnTo>
                <a:lnTo>
                  <a:pt x="51044" y="27604"/>
                </a:lnTo>
                <a:lnTo>
                  <a:pt x="104098" y="27604"/>
                </a:lnTo>
                <a:lnTo>
                  <a:pt x="103795" y="26405"/>
                </a:lnTo>
                <a:lnTo>
                  <a:pt x="73367" y="1501"/>
                </a:lnTo>
                <a:lnTo>
                  <a:pt x="65087" y="0"/>
                </a:lnTo>
                <a:close/>
              </a:path>
              <a:path w="107950" h="154305">
                <a:moveTo>
                  <a:pt x="107005" y="98714"/>
                </a:moveTo>
                <a:lnTo>
                  <a:pt x="68749" y="98714"/>
                </a:lnTo>
                <a:lnTo>
                  <a:pt x="68867" y="100215"/>
                </a:lnTo>
                <a:lnTo>
                  <a:pt x="69146" y="102729"/>
                </a:lnTo>
                <a:lnTo>
                  <a:pt x="69289" y="104720"/>
                </a:lnTo>
                <a:lnTo>
                  <a:pt x="69289" y="112218"/>
                </a:lnTo>
                <a:lnTo>
                  <a:pt x="68086" y="116718"/>
                </a:lnTo>
                <a:lnTo>
                  <a:pt x="65717" y="119720"/>
                </a:lnTo>
                <a:lnTo>
                  <a:pt x="63377" y="123022"/>
                </a:lnTo>
                <a:lnTo>
                  <a:pt x="59896" y="124523"/>
                </a:lnTo>
                <a:lnTo>
                  <a:pt x="103747" y="124523"/>
                </a:lnTo>
                <a:lnTo>
                  <a:pt x="106171" y="114482"/>
                </a:lnTo>
                <a:lnTo>
                  <a:pt x="106997" y="102729"/>
                </a:lnTo>
                <a:lnTo>
                  <a:pt x="107005" y="98714"/>
                </a:lnTo>
                <a:close/>
              </a:path>
              <a:path w="107950" h="154305">
                <a:moveTo>
                  <a:pt x="104098" y="27604"/>
                </a:moveTo>
                <a:lnTo>
                  <a:pt x="60886" y="27604"/>
                </a:lnTo>
                <a:lnTo>
                  <a:pt x="64485" y="29404"/>
                </a:lnTo>
                <a:lnTo>
                  <a:pt x="66797" y="32701"/>
                </a:lnTo>
                <a:lnTo>
                  <a:pt x="69108" y="36305"/>
                </a:lnTo>
                <a:lnTo>
                  <a:pt x="70278" y="41407"/>
                </a:lnTo>
                <a:lnTo>
                  <a:pt x="70198" y="51310"/>
                </a:lnTo>
                <a:lnTo>
                  <a:pt x="70099" y="52811"/>
                </a:lnTo>
                <a:lnTo>
                  <a:pt x="69767" y="56408"/>
                </a:lnTo>
                <a:lnTo>
                  <a:pt x="69767" y="57307"/>
                </a:lnTo>
                <a:lnTo>
                  <a:pt x="107672" y="57307"/>
                </a:lnTo>
                <a:lnTo>
                  <a:pt x="107548" y="52811"/>
                </a:lnTo>
                <a:lnTo>
                  <a:pt x="107180" y="45533"/>
                </a:lnTo>
                <a:lnTo>
                  <a:pt x="106430" y="38274"/>
                </a:lnTo>
                <a:lnTo>
                  <a:pt x="105386" y="32701"/>
                </a:lnTo>
                <a:lnTo>
                  <a:pt x="104098" y="2760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1" name="bk object 331"/>
          <p:cNvSpPr/>
          <p:nvPr/>
        </p:nvSpPr>
        <p:spPr>
          <a:xfrm>
            <a:off x="11523049" y="924009"/>
            <a:ext cx="107314" cy="154305"/>
          </a:xfrm>
          <a:custGeom>
            <a:avLst/>
            <a:gdLst/>
            <a:ahLst/>
            <a:cxnLst/>
            <a:rect l="l" t="t" r="r" b="b"/>
            <a:pathLst>
              <a:path w="107315" h="154305">
                <a:moveTo>
                  <a:pt x="54281" y="0"/>
                </a:moveTo>
                <a:lnTo>
                  <a:pt x="12244" y="17103"/>
                </a:lnTo>
                <a:lnTo>
                  <a:pt x="764" y="57315"/>
                </a:lnTo>
                <a:lnTo>
                  <a:pt x="0" y="77114"/>
                </a:lnTo>
                <a:lnTo>
                  <a:pt x="764" y="96911"/>
                </a:lnTo>
                <a:lnTo>
                  <a:pt x="12183" y="137123"/>
                </a:lnTo>
                <a:lnTo>
                  <a:pt x="54281" y="153924"/>
                </a:lnTo>
                <a:lnTo>
                  <a:pt x="66708" y="153075"/>
                </a:lnTo>
                <a:lnTo>
                  <a:pt x="99515" y="132299"/>
                </a:lnTo>
                <a:lnTo>
                  <a:pt x="103080" y="123922"/>
                </a:lnTo>
                <a:lnTo>
                  <a:pt x="49326" y="123922"/>
                </a:lnTo>
                <a:lnTo>
                  <a:pt x="45939" y="121222"/>
                </a:lnTo>
                <a:lnTo>
                  <a:pt x="41436" y="77114"/>
                </a:lnTo>
                <a:lnTo>
                  <a:pt x="41600" y="62832"/>
                </a:lnTo>
                <a:lnTo>
                  <a:pt x="49416" y="30606"/>
                </a:lnTo>
                <a:lnTo>
                  <a:pt x="102897" y="30606"/>
                </a:lnTo>
                <a:lnTo>
                  <a:pt x="99233" y="21555"/>
                </a:lnTo>
                <a:lnTo>
                  <a:pt x="93708" y="13802"/>
                </a:lnTo>
                <a:lnTo>
                  <a:pt x="86505" y="7722"/>
                </a:lnTo>
                <a:lnTo>
                  <a:pt x="77538" y="3414"/>
                </a:lnTo>
                <a:lnTo>
                  <a:pt x="66799" y="848"/>
                </a:lnTo>
                <a:lnTo>
                  <a:pt x="54281" y="0"/>
                </a:lnTo>
                <a:close/>
              </a:path>
              <a:path w="107315" h="154305">
                <a:moveTo>
                  <a:pt x="106578" y="92717"/>
                </a:moveTo>
                <a:lnTo>
                  <a:pt x="66431" y="92717"/>
                </a:lnTo>
                <a:lnTo>
                  <a:pt x="66553" y="96014"/>
                </a:lnTo>
                <a:lnTo>
                  <a:pt x="66672" y="108021"/>
                </a:lnTo>
                <a:lnTo>
                  <a:pt x="65681" y="114018"/>
                </a:lnTo>
                <a:lnTo>
                  <a:pt x="63701" y="117916"/>
                </a:lnTo>
                <a:lnTo>
                  <a:pt x="61722" y="122118"/>
                </a:lnTo>
                <a:lnTo>
                  <a:pt x="58600" y="123922"/>
                </a:lnTo>
                <a:lnTo>
                  <a:pt x="103080" y="123922"/>
                </a:lnTo>
                <a:lnTo>
                  <a:pt x="103575" y="122759"/>
                </a:lnTo>
                <a:lnTo>
                  <a:pt x="106009" y="111475"/>
                </a:lnTo>
                <a:lnTo>
                  <a:pt x="106801" y="98714"/>
                </a:lnTo>
                <a:lnTo>
                  <a:pt x="106730" y="96014"/>
                </a:lnTo>
                <a:lnTo>
                  <a:pt x="106610" y="94218"/>
                </a:lnTo>
                <a:lnTo>
                  <a:pt x="106578" y="92717"/>
                </a:lnTo>
                <a:close/>
              </a:path>
              <a:path w="107315" h="154305">
                <a:moveTo>
                  <a:pt x="102897" y="30606"/>
                </a:moveTo>
                <a:lnTo>
                  <a:pt x="58990" y="30606"/>
                </a:lnTo>
                <a:lnTo>
                  <a:pt x="62171" y="32402"/>
                </a:lnTo>
                <a:lnTo>
                  <a:pt x="64090" y="36305"/>
                </a:lnTo>
                <a:lnTo>
                  <a:pt x="65980" y="39905"/>
                </a:lnTo>
                <a:lnTo>
                  <a:pt x="66913" y="46205"/>
                </a:lnTo>
                <a:lnTo>
                  <a:pt x="66913" y="59108"/>
                </a:lnTo>
                <a:lnTo>
                  <a:pt x="106307" y="59108"/>
                </a:lnTo>
                <a:lnTo>
                  <a:pt x="106307" y="56408"/>
                </a:lnTo>
                <a:lnTo>
                  <a:pt x="105524" y="42915"/>
                </a:lnTo>
                <a:lnTo>
                  <a:pt x="103169" y="31279"/>
                </a:lnTo>
                <a:lnTo>
                  <a:pt x="102897" y="30606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2" name="bk object 332"/>
          <p:cNvSpPr/>
          <p:nvPr/>
        </p:nvSpPr>
        <p:spPr>
          <a:xfrm>
            <a:off x="11643520" y="879598"/>
            <a:ext cx="106680" cy="194945"/>
          </a:xfrm>
          <a:custGeom>
            <a:avLst/>
            <a:gdLst/>
            <a:ahLst/>
            <a:cxnLst/>
            <a:rect l="l" t="t" r="r" b="b"/>
            <a:pathLst>
              <a:path w="106679" h="194944">
                <a:moveTo>
                  <a:pt x="40657" y="0"/>
                </a:moveTo>
                <a:lnTo>
                  <a:pt x="0" y="0"/>
                </a:lnTo>
                <a:lnTo>
                  <a:pt x="0" y="194436"/>
                </a:lnTo>
                <a:lnTo>
                  <a:pt x="40657" y="194436"/>
                </a:lnTo>
                <a:lnTo>
                  <a:pt x="40657" y="95421"/>
                </a:lnTo>
                <a:lnTo>
                  <a:pt x="41950" y="89114"/>
                </a:lnTo>
                <a:lnTo>
                  <a:pt x="44527" y="84618"/>
                </a:lnTo>
                <a:lnTo>
                  <a:pt x="47080" y="80417"/>
                </a:lnTo>
                <a:lnTo>
                  <a:pt x="50651" y="78012"/>
                </a:lnTo>
                <a:lnTo>
                  <a:pt x="105107" y="78012"/>
                </a:lnTo>
                <a:lnTo>
                  <a:pt x="104112" y="71340"/>
                </a:lnTo>
                <a:lnTo>
                  <a:pt x="101885" y="63915"/>
                </a:lnTo>
                <a:lnTo>
                  <a:pt x="40657" y="63915"/>
                </a:lnTo>
                <a:lnTo>
                  <a:pt x="40657" y="0"/>
                </a:lnTo>
                <a:close/>
              </a:path>
              <a:path w="106679" h="194944">
                <a:moveTo>
                  <a:pt x="105107" y="78012"/>
                </a:moveTo>
                <a:lnTo>
                  <a:pt x="59049" y="78012"/>
                </a:lnTo>
                <a:lnTo>
                  <a:pt x="61753" y="79513"/>
                </a:lnTo>
                <a:lnTo>
                  <a:pt x="63284" y="82213"/>
                </a:lnTo>
                <a:lnTo>
                  <a:pt x="64781" y="85215"/>
                </a:lnTo>
                <a:lnTo>
                  <a:pt x="65534" y="92416"/>
                </a:lnTo>
                <a:lnTo>
                  <a:pt x="65534" y="194436"/>
                </a:lnTo>
                <a:lnTo>
                  <a:pt x="106070" y="194436"/>
                </a:lnTo>
                <a:lnTo>
                  <a:pt x="106057" y="92416"/>
                </a:lnTo>
                <a:lnTo>
                  <a:pt x="105581" y="81185"/>
                </a:lnTo>
                <a:lnTo>
                  <a:pt x="105107" y="78012"/>
                </a:lnTo>
                <a:close/>
              </a:path>
              <a:path w="106679" h="194944">
                <a:moveTo>
                  <a:pt x="73515" y="45608"/>
                </a:moveTo>
                <a:lnTo>
                  <a:pt x="65923" y="45608"/>
                </a:lnTo>
                <a:lnTo>
                  <a:pt x="59410" y="47109"/>
                </a:lnTo>
                <a:lnTo>
                  <a:pt x="48549" y="53111"/>
                </a:lnTo>
                <a:lnTo>
                  <a:pt x="44110" y="57909"/>
                </a:lnTo>
                <a:lnTo>
                  <a:pt x="40657" y="63915"/>
                </a:lnTo>
                <a:lnTo>
                  <a:pt x="101885" y="63915"/>
                </a:lnTo>
                <a:lnTo>
                  <a:pt x="73515" y="45608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3" name="bk object 333"/>
          <p:cNvSpPr/>
          <p:nvPr/>
        </p:nvSpPr>
        <p:spPr>
          <a:xfrm>
            <a:off x="11764894" y="925206"/>
            <a:ext cx="106680" cy="149225"/>
          </a:xfrm>
          <a:custGeom>
            <a:avLst/>
            <a:gdLst/>
            <a:ahLst/>
            <a:cxnLst/>
            <a:rect l="l" t="t" r="r" b="b"/>
            <a:pathLst>
              <a:path w="106679" h="149225">
                <a:moveTo>
                  <a:pt x="38228" y="2700"/>
                </a:moveTo>
                <a:lnTo>
                  <a:pt x="0" y="2700"/>
                </a:lnTo>
                <a:lnTo>
                  <a:pt x="0" y="148828"/>
                </a:lnTo>
                <a:lnTo>
                  <a:pt x="40777" y="148828"/>
                </a:lnTo>
                <a:lnTo>
                  <a:pt x="40777" y="49813"/>
                </a:lnTo>
                <a:lnTo>
                  <a:pt x="42037" y="43506"/>
                </a:lnTo>
                <a:lnTo>
                  <a:pt x="44617" y="39010"/>
                </a:lnTo>
                <a:lnTo>
                  <a:pt x="47199" y="34809"/>
                </a:lnTo>
                <a:lnTo>
                  <a:pt x="50770" y="32404"/>
                </a:lnTo>
                <a:lnTo>
                  <a:pt x="105225" y="32404"/>
                </a:lnTo>
                <a:lnTo>
                  <a:pt x="104231" y="25731"/>
                </a:lnTo>
                <a:lnTo>
                  <a:pt x="102542" y="20102"/>
                </a:lnTo>
                <a:lnTo>
                  <a:pt x="38228" y="20102"/>
                </a:lnTo>
                <a:lnTo>
                  <a:pt x="38228" y="2700"/>
                </a:lnTo>
                <a:close/>
              </a:path>
              <a:path w="106679" h="149225">
                <a:moveTo>
                  <a:pt x="105225" y="32404"/>
                </a:moveTo>
                <a:lnTo>
                  <a:pt x="59169" y="32404"/>
                </a:lnTo>
                <a:lnTo>
                  <a:pt x="61869" y="33905"/>
                </a:lnTo>
                <a:lnTo>
                  <a:pt x="63370" y="36605"/>
                </a:lnTo>
                <a:lnTo>
                  <a:pt x="64900" y="39607"/>
                </a:lnTo>
                <a:lnTo>
                  <a:pt x="65652" y="46808"/>
                </a:lnTo>
                <a:lnTo>
                  <a:pt x="65652" y="148828"/>
                </a:lnTo>
                <a:lnTo>
                  <a:pt x="106188" y="148828"/>
                </a:lnTo>
                <a:lnTo>
                  <a:pt x="106175" y="46808"/>
                </a:lnTo>
                <a:lnTo>
                  <a:pt x="105699" y="35577"/>
                </a:lnTo>
                <a:lnTo>
                  <a:pt x="105225" y="32404"/>
                </a:lnTo>
                <a:close/>
              </a:path>
              <a:path w="106679" h="149225">
                <a:moveTo>
                  <a:pt x="73601" y="0"/>
                </a:moveTo>
                <a:lnTo>
                  <a:pt x="65951" y="0"/>
                </a:lnTo>
                <a:lnTo>
                  <a:pt x="59259" y="1501"/>
                </a:lnTo>
                <a:lnTo>
                  <a:pt x="47796" y="8100"/>
                </a:lnTo>
                <a:lnTo>
                  <a:pt x="42696" y="13201"/>
                </a:lnTo>
                <a:lnTo>
                  <a:pt x="38228" y="20102"/>
                </a:lnTo>
                <a:lnTo>
                  <a:pt x="102542" y="20102"/>
                </a:lnTo>
                <a:lnTo>
                  <a:pt x="73601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4" name="bk object 334"/>
          <p:cNvSpPr/>
          <p:nvPr/>
        </p:nvSpPr>
        <p:spPr>
          <a:xfrm>
            <a:off x="11884104" y="924009"/>
            <a:ext cx="108585" cy="154305"/>
          </a:xfrm>
          <a:custGeom>
            <a:avLst/>
            <a:gdLst/>
            <a:ahLst/>
            <a:cxnLst/>
            <a:rect l="l" t="t" r="r" b="b"/>
            <a:pathLst>
              <a:path w="108584" h="154305">
                <a:moveTo>
                  <a:pt x="54281" y="0"/>
                </a:moveTo>
                <a:lnTo>
                  <a:pt x="12244" y="17103"/>
                </a:lnTo>
                <a:lnTo>
                  <a:pt x="765" y="57357"/>
                </a:lnTo>
                <a:lnTo>
                  <a:pt x="0" y="77114"/>
                </a:lnTo>
                <a:lnTo>
                  <a:pt x="760" y="96911"/>
                </a:lnTo>
                <a:lnTo>
                  <a:pt x="12183" y="137123"/>
                </a:lnTo>
                <a:lnTo>
                  <a:pt x="54281" y="153924"/>
                </a:lnTo>
                <a:lnTo>
                  <a:pt x="68087" y="152855"/>
                </a:lnTo>
                <a:lnTo>
                  <a:pt x="101692" y="126693"/>
                </a:lnTo>
                <a:lnTo>
                  <a:pt x="102661" y="123320"/>
                </a:lnTo>
                <a:lnTo>
                  <a:pt x="49330" y="123320"/>
                </a:lnTo>
                <a:lnTo>
                  <a:pt x="45939" y="120919"/>
                </a:lnTo>
                <a:lnTo>
                  <a:pt x="41407" y="77114"/>
                </a:lnTo>
                <a:lnTo>
                  <a:pt x="41586" y="62875"/>
                </a:lnTo>
                <a:lnTo>
                  <a:pt x="49330" y="30606"/>
                </a:lnTo>
                <a:lnTo>
                  <a:pt x="102641" y="30606"/>
                </a:lnTo>
                <a:lnTo>
                  <a:pt x="101692" y="27279"/>
                </a:lnTo>
                <a:lnTo>
                  <a:pt x="96351" y="17103"/>
                </a:lnTo>
                <a:lnTo>
                  <a:pt x="89128" y="9621"/>
                </a:lnTo>
                <a:lnTo>
                  <a:pt x="79705" y="4276"/>
                </a:lnTo>
                <a:lnTo>
                  <a:pt x="68087" y="1069"/>
                </a:lnTo>
                <a:lnTo>
                  <a:pt x="54281" y="0"/>
                </a:lnTo>
                <a:close/>
              </a:path>
              <a:path w="108584" h="154305">
                <a:moveTo>
                  <a:pt x="102641" y="30606"/>
                </a:moveTo>
                <a:lnTo>
                  <a:pt x="59263" y="30606"/>
                </a:lnTo>
                <a:lnTo>
                  <a:pt x="62622" y="33004"/>
                </a:lnTo>
                <a:lnTo>
                  <a:pt x="64455" y="38105"/>
                </a:lnTo>
                <a:lnTo>
                  <a:pt x="65640" y="43400"/>
                </a:lnTo>
                <a:lnTo>
                  <a:pt x="66493" y="51647"/>
                </a:lnTo>
                <a:lnTo>
                  <a:pt x="67012" y="63089"/>
                </a:lnTo>
                <a:lnTo>
                  <a:pt x="67182" y="77114"/>
                </a:lnTo>
                <a:lnTo>
                  <a:pt x="67009" y="91352"/>
                </a:lnTo>
                <a:lnTo>
                  <a:pt x="59263" y="123320"/>
                </a:lnTo>
                <a:lnTo>
                  <a:pt x="102661" y="123320"/>
                </a:lnTo>
                <a:lnTo>
                  <a:pt x="105518" y="113382"/>
                </a:lnTo>
                <a:lnTo>
                  <a:pt x="107820" y="96864"/>
                </a:lnTo>
                <a:lnTo>
                  <a:pt x="108590" y="77114"/>
                </a:lnTo>
                <a:lnTo>
                  <a:pt x="107820" y="57315"/>
                </a:lnTo>
                <a:lnTo>
                  <a:pt x="105518" y="40693"/>
                </a:lnTo>
                <a:lnTo>
                  <a:pt x="102641" y="30606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5" name="bk object 335"/>
          <p:cNvSpPr/>
          <p:nvPr/>
        </p:nvSpPr>
        <p:spPr>
          <a:xfrm>
            <a:off x="12026469" y="879573"/>
            <a:ext cx="0" cy="194945"/>
          </a:xfrm>
          <a:custGeom>
            <a:avLst/>
            <a:gdLst/>
            <a:ahLst/>
            <a:cxnLst/>
            <a:rect l="l" t="t" r="r" b="b"/>
            <a:pathLst>
              <a:path h="194944">
                <a:moveTo>
                  <a:pt x="0" y="0"/>
                </a:moveTo>
                <a:lnTo>
                  <a:pt x="0" y="194462"/>
                </a:lnTo>
              </a:path>
            </a:pathLst>
          </a:custGeom>
          <a:ln w="40543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6" name="bk object 336"/>
          <p:cNvSpPr/>
          <p:nvPr/>
        </p:nvSpPr>
        <p:spPr>
          <a:xfrm>
            <a:off x="12060237" y="924009"/>
            <a:ext cx="109220" cy="154305"/>
          </a:xfrm>
          <a:custGeom>
            <a:avLst/>
            <a:gdLst/>
            <a:ahLst/>
            <a:cxnLst/>
            <a:rect l="l" t="t" r="r" b="b"/>
            <a:pathLst>
              <a:path w="109220" h="154305">
                <a:moveTo>
                  <a:pt x="54310" y="0"/>
                </a:moveTo>
                <a:lnTo>
                  <a:pt x="12272" y="17103"/>
                </a:lnTo>
                <a:lnTo>
                  <a:pt x="769" y="57357"/>
                </a:lnTo>
                <a:lnTo>
                  <a:pt x="0" y="77114"/>
                </a:lnTo>
                <a:lnTo>
                  <a:pt x="764" y="96911"/>
                </a:lnTo>
                <a:lnTo>
                  <a:pt x="12211" y="137123"/>
                </a:lnTo>
                <a:lnTo>
                  <a:pt x="54310" y="153924"/>
                </a:lnTo>
                <a:lnTo>
                  <a:pt x="68111" y="152855"/>
                </a:lnTo>
                <a:lnTo>
                  <a:pt x="101734" y="126693"/>
                </a:lnTo>
                <a:lnTo>
                  <a:pt x="102703" y="123320"/>
                </a:lnTo>
                <a:lnTo>
                  <a:pt x="49359" y="123320"/>
                </a:lnTo>
                <a:lnTo>
                  <a:pt x="45968" y="120919"/>
                </a:lnTo>
                <a:lnTo>
                  <a:pt x="41440" y="77114"/>
                </a:lnTo>
                <a:lnTo>
                  <a:pt x="41623" y="62875"/>
                </a:lnTo>
                <a:lnTo>
                  <a:pt x="49359" y="30606"/>
                </a:lnTo>
                <a:lnTo>
                  <a:pt x="102683" y="30606"/>
                </a:lnTo>
                <a:lnTo>
                  <a:pt x="101734" y="27279"/>
                </a:lnTo>
                <a:lnTo>
                  <a:pt x="96379" y="17103"/>
                </a:lnTo>
                <a:lnTo>
                  <a:pt x="89142" y="9621"/>
                </a:lnTo>
                <a:lnTo>
                  <a:pt x="79721" y="4276"/>
                </a:lnTo>
                <a:lnTo>
                  <a:pt x="68111" y="1069"/>
                </a:lnTo>
                <a:lnTo>
                  <a:pt x="54310" y="0"/>
                </a:lnTo>
                <a:close/>
              </a:path>
              <a:path w="109220" h="154305">
                <a:moveTo>
                  <a:pt x="102683" y="30606"/>
                </a:moveTo>
                <a:lnTo>
                  <a:pt x="59292" y="30606"/>
                </a:lnTo>
                <a:lnTo>
                  <a:pt x="62683" y="33004"/>
                </a:lnTo>
                <a:lnTo>
                  <a:pt x="64482" y="38105"/>
                </a:lnTo>
                <a:lnTo>
                  <a:pt x="65664" y="43400"/>
                </a:lnTo>
                <a:lnTo>
                  <a:pt x="66508" y="51647"/>
                </a:lnTo>
                <a:lnTo>
                  <a:pt x="67016" y="63089"/>
                </a:lnTo>
                <a:lnTo>
                  <a:pt x="67182" y="77114"/>
                </a:lnTo>
                <a:lnTo>
                  <a:pt x="67014" y="91352"/>
                </a:lnTo>
                <a:lnTo>
                  <a:pt x="59292" y="123320"/>
                </a:lnTo>
                <a:lnTo>
                  <a:pt x="102703" y="123320"/>
                </a:lnTo>
                <a:lnTo>
                  <a:pt x="105559" y="113382"/>
                </a:lnTo>
                <a:lnTo>
                  <a:pt x="107854" y="96864"/>
                </a:lnTo>
                <a:lnTo>
                  <a:pt x="108619" y="77114"/>
                </a:lnTo>
                <a:lnTo>
                  <a:pt x="107854" y="57315"/>
                </a:lnTo>
                <a:lnTo>
                  <a:pt x="105559" y="40693"/>
                </a:lnTo>
                <a:lnTo>
                  <a:pt x="102683" y="30606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7" name="bk object 337"/>
          <p:cNvSpPr/>
          <p:nvPr/>
        </p:nvSpPr>
        <p:spPr>
          <a:xfrm>
            <a:off x="12178458" y="924609"/>
            <a:ext cx="107950" cy="198755"/>
          </a:xfrm>
          <a:custGeom>
            <a:avLst/>
            <a:gdLst/>
            <a:ahLst/>
            <a:cxnLst/>
            <a:rect l="l" t="t" r="r" b="b"/>
            <a:pathLst>
              <a:path w="107950" h="198755">
                <a:moveTo>
                  <a:pt x="40269" y="156023"/>
                </a:moveTo>
                <a:lnTo>
                  <a:pt x="0" y="156023"/>
                </a:lnTo>
                <a:lnTo>
                  <a:pt x="781" y="166148"/>
                </a:lnTo>
                <a:lnTo>
                  <a:pt x="28282" y="195972"/>
                </a:lnTo>
                <a:lnTo>
                  <a:pt x="50651" y="198633"/>
                </a:lnTo>
                <a:lnTo>
                  <a:pt x="58674" y="198351"/>
                </a:lnTo>
                <a:lnTo>
                  <a:pt x="97999" y="180334"/>
                </a:lnTo>
                <a:lnTo>
                  <a:pt x="103196" y="171630"/>
                </a:lnTo>
                <a:lnTo>
                  <a:pt x="48341" y="171630"/>
                </a:lnTo>
                <a:lnTo>
                  <a:pt x="45219" y="170431"/>
                </a:lnTo>
                <a:lnTo>
                  <a:pt x="43239" y="168026"/>
                </a:lnTo>
                <a:lnTo>
                  <a:pt x="41259" y="165326"/>
                </a:lnTo>
                <a:lnTo>
                  <a:pt x="40269" y="161427"/>
                </a:lnTo>
                <a:lnTo>
                  <a:pt x="40269" y="156023"/>
                </a:lnTo>
                <a:close/>
              </a:path>
              <a:path w="107950" h="198755">
                <a:moveTo>
                  <a:pt x="107330" y="129919"/>
                </a:moveTo>
                <a:lnTo>
                  <a:pt x="66434" y="129919"/>
                </a:lnTo>
                <a:lnTo>
                  <a:pt x="66434" y="156923"/>
                </a:lnTo>
                <a:lnTo>
                  <a:pt x="65412" y="163530"/>
                </a:lnTo>
                <a:lnTo>
                  <a:pt x="61362" y="170129"/>
                </a:lnTo>
                <a:lnTo>
                  <a:pt x="57762" y="171630"/>
                </a:lnTo>
                <a:lnTo>
                  <a:pt x="103196" y="171630"/>
                </a:lnTo>
                <a:lnTo>
                  <a:pt x="107266" y="138625"/>
                </a:lnTo>
                <a:lnTo>
                  <a:pt x="107330" y="129919"/>
                </a:lnTo>
                <a:close/>
              </a:path>
              <a:path w="107950" h="198755">
                <a:moveTo>
                  <a:pt x="42097" y="0"/>
                </a:moveTo>
                <a:lnTo>
                  <a:pt x="27698" y="0"/>
                </a:lnTo>
                <a:lnTo>
                  <a:pt x="20674" y="2700"/>
                </a:lnTo>
                <a:lnTo>
                  <a:pt x="1383" y="40204"/>
                </a:lnTo>
                <a:lnTo>
                  <a:pt x="77" y="86156"/>
                </a:lnTo>
                <a:lnTo>
                  <a:pt x="229" y="91252"/>
                </a:lnTo>
                <a:lnTo>
                  <a:pt x="7715" y="129024"/>
                </a:lnTo>
                <a:lnTo>
                  <a:pt x="29166" y="144025"/>
                </a:lnTo>
                <a:lnTo>
                  <a:pt x="41320" y="144025"/>
                </a:lnTo>
                <a:lnTo>
                  <a:pt x="46238" y="142826"/>
                </a:lnTo>
                <a:lnTo>
                  <a:pt x="55933" y="138625"/>
                </a:lnTo>
                <a:lnTo>
                  <a:pt x="61034" y="135021"/>
                </a:lnTo>
                <a:lnTo>
                  <a:pt x="66434" y="129919"/>
                </a:lnTo>
                <a:lnTo>
                  <a:pt x="107330" y="129919"/>
                </a:lnTo>
                <a:lnTo>
                  <a:pt x="107330" y="111916"/>
                </a:lnTo>
                <a:lnTo>
                  <a:pt x="48820" y="111916"/>
                </a:lnTo>
                <a:lnTo>
                  <a:pt x="45579" y="109518"/>
                </a:lnTo>
                <a:lnTo>
                  <a:pt x="41050" y="48906"/>
                </a:lnTo>
                <a:lnTo>
                  <a:pt x="42070" y="43202"/>
                </a:lnTo>
                <a:lnTo>
                  <a:pt x="44140" y="39305"/>
                </a:lnTo>
                <a:lnTo>
                  <a:pt x="46181" y="35704"/>
                </a:lnTo>
                <a:lnTo>
                  <a:pt x="49420" y="33905"/>
                </a:lnTo>
                <a:lnTo>
                  <a:pt x="107330" y="33905"/>
                </a:lnTo>
                <a:lnTo>
                  <a:pt x="107330" y="19799"/>
                </a:lnTo>
                <a:lnTo>
                  <a:pt x="70095" y="19799"/>
                </a:lnTo>
                <a:lnTo>
                  <a:pt x="64781" y="12898"/>
                </a:lnTo>
                <a:lnTo>
                  <a:pt x="59320" y="8100"/>
                </a:lnTo>
                <a:lnTo>
                  <a:pt x="48131" y="1497"/>
                </a:lnTo>
                <a:lnTo>
                  <a:pt x="42097" y="0"/>
                </a:lnTo>
                <a:close/>
              </a:path>
              <a:path w="107950" h="198755">
                <a:moveTo>
                  <a:pt x="107330" y="33905"/>
                </a:moveTo>
                <a:lnTo>
                  <a:pt x="58572" y="33905"/>
                </a:lnTo>
                <a:lnTo>
                  <a:pt x="61902" y="36003"/>
                </a:lnTo>
                <a:lnTo>
                  <a:pt x="63701" y="40204"/>
                </a:lnTo>
                <a:lnTo>
                  <a:pt x="64902" y="44296"/>
                </a:lnTo>
                <a:lnTo>
                  <a:pt x="65755" y="50668"/>
                </a:lnTo>
                <a:lnTo>
                  <a:pt x="66265" y="59234"/>
                </a:lnTo>
                <a:lnTo>
                  <a:pt x="66348" y="80866"/>
                </a:lnTo>
                <a:lnTo>
                  <a:pt x="66255" y="86156"/>
                </a:lnTo>
                <a:lnTo>
                  <a:pt x="58331" y="111916"/>
                </a:lnTo>
                <a:lnTo>
                  <a:pt x="107330" y="111916"/>
                </a:lnTo>
                <a:lnTo>
                  <a:pt x="107330" y="33905"/>
                </a:lnTo>
                <a:close/>
              </a:path>
              <a:path w="107950" h="198755">
                <a:moveTo>
                  <a:pt x="107330" y="3296"/>
                </a:moveTo>
                <a:lnTo>
                  <a:pt x="70095" y="3296"/>
                </a:lnTo>
                <a:lnTo>
                  <a:pt x="70095" y="19799"/>
                </a:lnTo>
                <a:lnTo>
                  <a:pt x="107330" y="19799"/>
                </a:lnTo>
                <a:lnTo>
                  <a:pt x="107330" y="3296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8" name="bk object 338"/>
          <p:cNvSpPr/>
          <p:nvPr/>
        </p:nvSpPr>
        <p:spPr>
          <a:xfrm>
            <a:off x="12323881" y="927906"/>
            <a:ext cx="0" cy="146685"/>
          </a:xfrm>
          <a:custGeom>
            <a:avLst/>
            <a:gdLst/>
            <a:ahLst/>
            <a:cxnLst/>
            <a:rect l="l" t="t" r="r" b="b"/>
            <a:pathLst>
              <a:path h="146684">
                <a:moveTo>
                  <a:pt x="0" y="0"/>
                </a:moveTo>
                <a:lnTo>
                  <a:pt x="0" y="146128"/>
                </a:lnTo>
              </a:path>
            </a:pathLst>
          </a:custGeom>
          <a:ln w="40539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9" name="bk object 339"/>
          <p:cNvSpPr/>
          <p:nvPr/>
        </p:nvSpPr>
        <p:spPr>
          <a:xfrm>
            <a:off x="12303611" y="878097"/>
            <a:ext cx="40640" cy="35560"/>
          </a:xfrm>
          <a:custGeom>
            <a:avLst/>
            <a:gdLst/>
            <a:ahLst/>
            <a:cxnLst/>
            <a:rect l="l" t="t" r="r" b="b"/>
            <a:pathLst>
              <a:path w="40640" h="35559">
                <a:moveTo>
                  <a:pt x="40539" y="0"/>
                </a:moveTo>
                <a:lnTo>
                  <a:pt x="0" y="0"/>
                </a:lnTo>
                <a:lnTo>
                  <a:pt x="0" y="35410"/>
                </a:lnTo>
                <a:lnTo>
                  <a:pt x="40539" y="35410"/>
                </a:lnTo>
                <a:lnTo>
                  <a:pt x="40539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0" name="bk object 340"/>
          <p:cNvSpPr/>
          <p:nvPr/>
        </p:nvSpPr>
        <p:spPr>
          <a:xfrm>
            <a:off x="12357684" y="924009"/>
            <a:ext cx="107314" cy="154305"/>
          </a:xfrm>
          <a:custGeom>
            <a:avLst/>
            <a:gdLst/>
            <a:ahLst/>
            <a:cxnLst/>
            <a:rect l="l" t="t" r="r" b="b"/>
            <a:pathLst>
              <a:path w="107315" h="154305">
                <a:moveTo>
                  <a:pt x="54277" y="0"/>
                </a:moveTo>
                <a:lnTo>
                  <a:pt x="12240" y="17103"/>
                </a:lnTo>
                <a:lnTo>
                  <a:pt x="760" y="57315"/>
                </a:lnTo>
                <a:lnTo>
                  <a:pt x="0" y="77114"/>
                </a:lnTo>
                <a:lnTo>
                  <a:pt x="754" y="96911"/>
                </a:lnTo>
                <a:lnTo>
                  <a:pt x="12150" y="137123"/>
                </a:lnTo>
                <a:lnTo>
                  <a:pt x="54277" y="153924"/>
                </a:lnTo>
                <a:lnTo>
                  <a:pt x="66689" y="153075"/>
                </a:lnTo>
                <a:lnTo>
                  <a:pt x="99482" y="132299"/>
                </a:lnTo>
                <a:lnTo>
                  <a:pt x="103047" y="123922"/>
                </a:lnTo>
                <a:lnTo>
                  <a:pt x="49297" y="123922"/>
                </a:lnTo>
                <a:lnTo>
                  <a:pt x="45935" y="121222"/>
                </a:lnTo>
                <a:lnTo>
                  <a:pt x="41374" y="77114"/>
                </a:lnTo>
                <a:lnTo>
                  <a:pt x="41548" y="62832"/>
                </a:lnTo>
                <a:lnTo>
                  <a:pt x="49387" y="30606"/>
                </a:lnTo>
                <a:lnTo>
                  <a:pt x="102869" y="30606"/>
                </a:lnTo>
                <a:lnTo>
                  <a:pt x="99193" y="21555"/>
                </a:lnTo>
                <a:lnTo>
                  <a:pt x="93675" y="13802"/>
                </a:lnTo>
                <a:lnTo>
                  <a:pt x="86468" y="7722"/>
                </a:lnTo>
                <a:lnTo>
                  <a:pt x="77498" y="3414"/>
                </a:lnTo>
                <a:lnTo>
                  <a:pt x="66766" y="848"/>
                </a:lnTo>
                <a:lnTo>
                  <a:pt x="54277" y="0"/>
                </a:lnTo>
                <a:close/>
              </a:path>
              <a:path w="107315" h="154305">
                <a:moveTo>
                  <a:pt x="106549" y="92717"/>
                </a:moveTo>
                <a:lnTo>
                  <a:pt x="66401" y="92717"/>
                </a:lnTo>
                <a:lnTo>
                  <a:pt x="66520" y="96014"/>
                </a:lnTo>
                <a:lnTo>
                  <a:pt x="66639" y="108021"/>
                </a:lnTo>
                <a:lnTo>
                  <a:pt x="65648" y="114018"/>
                </a:lnTo>
                <a:lnTo>
                  <a:pt x="63668" y="117916"/>
                </a:lnTo>
                <a:lnTo>
                  <a:pt x="61688" y="122118"/>
                </a:lnTo>
                <a:lnTo>
                  <a:pt x="58568" y="123922"/>
                </a:lnTo>
                <a:lnTo>
                  <a:pt x="103047" y="123922"/>
                </a:lnTo>
                <a:lnTo>
                  <a:pt x="103542" y="122759"/>
                </a:lnTo>
                <a:lnTo>
                  <a:pt x="105976" y="111475"/>
                </a:lnTo>
                <a:lnTo>
                  <a:pt x="106768" y="98714"/>
                </a:lnTo>
                <a:lnTo>
                  <a:pt x="106549" y="92717"/>
                </a:lnTo>
                <a:close/>
              </a:path>
              <a:path w="107315" h="154305">
                <a:moveTo>
                  <a:pt x="102869" y="30606"/>
                </a:moveTo>
                <a:lnTo>
                  <a:pt x="58988" y="30606"/>
                </a:lnTo>
                <a:lnTo>
                  <a:pt x="62167" y="32402"/>
                </a:lnTo>
                <a:lnTo>
                  <a:pt x="64061" y="36305"/>
                </a:lnTo>
                <a:lnTo>
                  <a:pt x="65952" y="39905"/>
                </a:lnTo>
                <a:lnTo>
                  <a:pt x="66909" y="46205"/>
                </a:lnTo>
                <a:lnTo>
                  <a:pt x="66909" y="59108"/>
                </a:lnTo>
                <a:lnTo>
                  <a:pt x="106307" y="59108"/>
                </a:lnTo>
                <a:lnTo>
                  <a:pt x="106307" y="56408"/>
                </a:lnTo>
                <a:lnTo>
                  <a:pt x="105515" y="42915"/>
                </a:lnTo>
                <a:lnTo>
                  <a:pt x="103142" y="31279"/>
                </a:lnTo>
                <a:lnTo>
                  <a:pt x="102869" y="30606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1" name="bk object 341"/>
          <p:cNvSpPr/>
          <p:nvPr/>
        </p:nvSpPr>
        <p:spPr>
          <a:xfrm>
            <a:off x="12473204" y="923705"/>
            <a:ext cx="119380" cy="153670"/>
          </a:xfrm>
          <a:custGeom>
            <a:avLst/>
            <a:gdLst/>
            <a:ahLst/>
            <a:cxnLst/>
            <a:rect l="l" t="t" r="r" b="b"/>
            <a:pathLst>
              <a:path w="119379" h="153669">
                <a:moveTo>
                  <a:pt x="112218" y="29707"/>
                </a:moveTo>
                <a:lnTo>
                  <a:pt x="63341" y="29707"/>
                </a:lnTo>
                <a:lnTo>
                  <a:pt x="66492" y="30910"/>
                </a:lnTo>
                <a:lnTo>
                  <a:pt x="68713" y="33004"/>
                </a:lnTo>
                <a:lnTo>
                  <a:pt x="70901" y="35111"/>
                </a:lnTo>
                <a:lnTo>
                  <a:pt x="71982" y="38408"/>
                </a:lnTo>
                <a:lnTo>
                  <a:pt x="71914" y="43149"/>
                </a:lnTo>
                <a:lnTo>
                  <a:pt x="39607" y="65116"/>
                </a:lnTo>
                <a:lnTo>
                  <a:pt x="36485" y="66313"/>
                </a:lnTo>
                <a:lnTo>
                  <a:pt x="4797" y="90661"/>
                </a:lnTo>
                <a:lnTo>
                  <a:pt x="0" y="112223"/>
                </a:lnTo>
                <a:lnTo>
                  <a:pt x="640" y="121222"/>
                </a:lnTo>
                <a:lnTo>
                  <a:pt x="29120" y="152651"/>
                </a:lnTo>
                <a:lnTo>
                  <a:pt x="37266" y="153332"/>
                </a:lnTo>
                <a:lnTo>
                  <a:pt x="44405" y="153332"/>
                </a:lnTo>
                <a:lnTo>
                  <a:pt x="51037" y="151831"/>
                </a:lnTo>
                <a:lnTo>
                  <a:pt x="63252" y="146430"/>
                </a:lnTo>
                <a:lnTo>
                  <a:pt x="68860" y="142532"/>
                </a:lnTo>
                <a:lnTo>
                  <a:pt x="73994" y="137128"/>
                </a:lnTo>
                <a:lnTo>
                  <a:pt x="115301" y="137128"/>
                </a:lnTo>
                <a:lnTo>
                  <a:pt x="115098" y="135630"/>
                </a:lnTo>
                <a:lnTo>
                  <a:pt x="114574" y="130620"/>
                </a:lnTo>
                <a:lnTo>
                  <a:pt x="114210" y="124598"/>
                </a:lnTo>
                <a:lnTo>
                  <a:pt x="114153" y="122723"/>
                </a:lnTo>
                <a:lnTo>
                  <a:pt x="50137" y="122723"/>
                </a:lnTo>
                <a:lnTo>
                  <a:pt x="46929" y="121222"/>
                </a:lnTo>
                <a:lnTo>
                  <a:pt x="42127" y="115822"/>
                </a:lnTo>
                <a:lnTo>
                  <a:pt x="41027" y="112522"/>
                </a:lnTo>
                <a:lnTo>
                  <a:pt x="40928" y="100821"/>
                </a:lnTo>
                <a:lnTo>
                  <a:pt x="43357" y="95422"/>
                </a:lnTo>
                <a:lnTo>
                  <a:pt x="71233" y="80117"/>
                </a:lnTo>
                <a:lnTo>
                  <a:pt x="113929" y="80117"/>
                </a:lnTo>
                <a:lnTo>
                  <a:pt x="113816" y="47967"/>
                </a:lnTo>
                <a:lnTo>
                  <a:pt x="113691" y="42909"/>
                </a:lnTo>
                <a:lnTo>
                  <a:pt x="113055" y="34844"/>
                </a:lnTo>
                <a:lnTo>
                  <a:pt x="112218" y="29707"/>
                </a:lnTo>
                <a:close/>
              </a:path>
              <a:path w="119379" h="153669">
                <a:moveTo>
                  <a:pt x="115301" y="137128"/>
                </a:moveTo>
                <a:lnTo>
                  <a:pt x="73994" y="137128"/>
                </a:lnTo>
                <a:lnTo>
                  <a:pt x="76391" y="150329"/>
                </a:lnTo>
                <a:lnTo>
                  <a:pt x="119091" y="150329"/>
                </a:lnTo>
                <a:lnTo>
                  <a:pt x="117229" y="146729"/>
                </a:lnTo>
                <a:lnTo>
                  <a:pt x="115909" y="141627"/>
                </a:lnTo>
                <a:lnTo>
                  <a:pt x="115301" y="137128"/>
                </a:lnTo>
                <a:close/>
              </a:path>
              <a:path w="119379" h="153669">
                <a:moveTo>
                  <a:pt x="113929" y="80117"/>
                </a:moveTo>
                <a:lnTo>
                  <a:pt x="71233" y="80117"/>
                </a:lnTo>
                <a:lnTo>
                  <a:pt x="71233" y="105919"/>
                </a:lnTo>
                <a:lnTo>
                  <a:pt x="69883" y="112522"/>
                </a:lnTo>
                <a:lnTo>
                  <a:pt x="67182" y="116723"/>
                </a:lnTo>
                <a:lnTo>
                  <a:pt x="64479" y="120625"/>
                </a:lnTo>
                <a:lnTo>
                  <a:pt x="60159" y="122723"/>
                </a:lnTo>
                <a:lnTo>
                  <a:pt x="114153" y="122723"/>
                </a:lnTo>
                <a:lnTo>
                  <a:pt x="113983" y="115822"/>
                </a:lnTo>
                <a:lnTo>
                  <a:pt x="113929" y="80117"/>
                </a:lnTo>
                <a:close/>
              </a:path>
              <a:path w="119379" h="153669">
                <a:moveTo>
                  <a:pt x="67632" y="0"/>
                </a:moveTo>
                <a:lnTo>
                  <a:pt x="59230" y="0"/>
                </a:lnTo>
                <a:lnTo>
                  <a:pt x="46103" y="782"/>
                </a:lnTo>
                <a:lnTo>
                  <a:pt x="11406" y="18994"/>
                </a:lnTo>
                <a:lnTo>
                  <a:pt x="3661" y="48914"/>
                </a:lnTo>
                <a:lnTo>
                  <a:pt x="44585" y="48914"/>
                </a:lnTo>
                <a:lnTo>
                  <a:pt x="44585" y="41710"/>
                </a:lnTo>
                <a:lnTo>
                  <a:pt x="45788" y="37205"/>
                </a:lnTo>
                <a:lnTo>
                  <a:pt x="50586" y="31205"/>
                </a:lnTo>
                <a:lnTo>
                  <a:pt x="54248" y="29707"/>
                </a:lnTo>
                <a:lnTo>
                  <a:pt x="112218" y="29707"/>
                </a:lnTo>
                <a:lnTo>
                  <a:pt x="111968" y="28172"/>
                </a:lnTo>
                <a:lnTo>
                  <a:pt x="75163" y="904"/>
                </a:lnTo>
                <a:lnTo>
                  <a:pt x="67632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2" name="bk object 342"/>
          <p:cNvSpPr/>
          <p:nvPr/>
        </p:nvSpPr>
        <p:spPr>
          <a:xfrm>
            <a:off x="12623927" y="879573"/>
            <a:ext cx="0" cy="194945"/>
          </a:xfrm>
          <a:custGeom>
            <a:avLst/>
            <a:gdLst/>
            <a:ahLst/>
            <a:cxnLst/>
            <a:rect l="l" t="t" r="r" b="b"/>
            <a:pathLst>
              <a:path h="194944">
                <a:moveTo>
                  <a:pt x="0" y="0"/>
                </a:moveTo>
                <a:lnTo>
                  <a:pt x="0" y="194462"/>
                </a:lnTo>
              </a:path>
            </a:pathLst>
          </a:custGeom>
          <a:ln w="40518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3" name="bk object 343"/>
          <p:cNvSpPr/>
          <p:nvPr/>
        </p:nvSpPr>
        <p:spPr>
          <a:xfrm>
            <a:off x="12718709" y="875095"/>
            <a:ext cx="128905" cy="203835"/>
          </a:xfrm>
          <a:custGeom>
            <a:avLst/>
            <a:gdLst/>
            <a:ahLst/>
            <a:cxnLst/>
            <a:rect l="l" t="t" r="r" b="b"/>
            <a:pathLst>
              <a:path w="128904" h="203834">
                <a:moveTo>
                  <a:pt x="64390" y="0"/>
                </a:moveTo>
                <a:lnTo>
                  <a:pt x="26039" y="9876"/>
                </a:lnTo>
                <a:lnTo>
                  <a:pt x="3988" y="42763"/>
                </a:lnTo>
                <a:lnTo>
                  <a:pt x="157" y="85352"/>
                </a:lnTo>
                <a:lnTo>
                  <a:pt x="0" y="101725"/>
                </a:lnTo>
                <a:lnTo>
                  <a:pt x="157" y="118096"/>
                </a:lnTo>
                <a:lnTo>
                  <a:pt x="3988" y="160682"/>
                </a:lnTo>
                <a:lnTo>
                  <a:pt x="26275" y="193889"/>
                </a:lnTo>
                <a:lnTo>
                  <a:pt x="65171" y="203738"/>
                </a:lnTo>
                <a:lnTo>
                  <a:pt x="80226" y="202665"/>
                </a:lnTo>
                <a:lnTo>
                  <a:pt x="119769" y="176607"/>
                </a:lnTo>
                <a:lnTo>
                  <a:pt x="123599" y="167133"/>
                </a:lnTo>
                <a:lnTo>
                  <a:pt x="57820" y="167133"/>
                </a:lnTo>
                <a:lnTo>
                  <a:pt x="52837" y="163836"/>
                </a:lnTo>
                <a:lnTo>
                  <a:pt x="46413" y="123628"/>
                </a:lnTo>
                <a:lnTo>
                  <a:pt x="46087" y="101725"/>
                </a:lnTo>
                <a:lnTo>
                  <a:pt x="46087" y="98117"/>
                </a:lnTo>
                <a:lnTo>
                  <a:pt x="48365" y="53310"/>
                </a:lnTo>
                <a:lnTo>
                  <a:pt x="57820" y="36612"/>
                </a:lnTo>
                <a:lnTo>
                  <a:pt x="123006" y="36612"/>
                </a:lnTo>
                <a:lnTo>
                  <a:pt x="119302" y="27608"/>
                </a:lnTo>
                <a:lnTo>
                  <a:pt x="112309" y="17708"/>
                </a:lnTo>
                <a:lnTo>
                  <a:pt x="103324" y="9876"/>
                </a:lnTo>
                <a:lnTo>
                  <a:pt x="92344" y="4351"/>
                </a:lnTo>
                <a:lnTo>
                  <a:pt x="79367" y="1078"/>
                </a:lnTo>
                <a:lnTo>
                  <a:pt x="64390" y="0"/>
                </a:lnTo>
                <a:close/>
              </a:path>
              <a:path w="128904" h="203834">
                <a:moveTo>
                  <a:pt x="128304" y="123628"/>
                </a:moveTo>
                <a:lnTo>
                  <a:pt x="83596" y="123628"/>
                </a:lnTo>
                <a:lnTo>
                  <a:pt x="83562" y="133531"/>
                </a:lnTo>
                <a:lnTo>
                  <a:pt x="83337" y="141620"/>
                </a:lnTo>
                <a:lnTo>
                  <a:pt x="71982" y="167133"/>
                </a:lnTo>
                <a:lnTo>
                  <a:pt x="123599" y="167133"/>
                </a:lnTo>
                <a:lnTo>
                  <a:pt x="124645" y="164545"/>
                </a:lnTo>
                <a:lnTo>
                  <a:pt x="127568" y="150176"/>
                </a:lnTo>
                <a:lnTo>
                  <a:pt x="128541" y="133531"/>
                </a:lnTo>
                <a:lnTo>
                  <a:pt x="128541" y="128728"/>
                </a:lnTo>
                <a:lnTo>
                  <a:pt x="128394" y="124830"/>
                </a:lnTo>
                <a:lnTo>
                  <a:pt x="128304" y="123628"/>
                </a:lnTo>
                <a:close/>
              </a:path>
              <a:path w="128904" h="203834">
                <a:moveTo>
                  <a:pt x="123006" y="36612"/>
                </a:moveTo>
                <a:lnTo>
                  <a:pt x="71892" y="36612"/>
                </a:lnTo>
                <a:lnTo>
                  <a:pt x="76695" y="39312"/>
                </a:lnTo>
                <a:lnTo>
                  <a:pt x="79574" y="44711"/>
                </a:lnTo>
                <a:lnTo>
                  <a:pt x="81459" y="49446"/>
                </a:lnTo>
                <a:lnTo>
                  <a:pt x="82837" y="55589"/>
                </a:lnTo>
                <a:lnTo>
                  <a:pt x="83709" y="63194"/>
                </a:lnTo>
                <a:lnTo>
                  <a:pt x="84075" y="72317"/>
                </a:lnTo>
                <a:lnTo>
                  <a:pt x="128304" y="72619"/>
                </a:lnTo>
                <a:lnTo>
                  <a:pt x="128304" y="70815"/>
                </a:lnTo>
                <a:lnTo>
                  <a:pt x="127303" y="54161"/>
                </a:lnTo>
                <a:lnTo>
                  <a:pt x="124301" y="39759"/>
                </a:lnTo>
                <a:lnTo>
                  <a:pt x="123006" y="36612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4" name="bk object 344"/>
          <p:cNvSpPr/>
          <p:nvPr/>
        </p:nvSpPr>
        <p:spPr>
          <a:xfrm>
            <a:off x="12860514" y="924009"/>
            <a:ext cx="108585" cy="154305"/>
          </a:xfrm>
          <a:custGeom>
            <a:avLst/>
            <a:gdLst/>
            <a:ahLst/>
            <a:cxnLst/>
            <a:rect l="l" t="t" r="r" b="b"/>
            <a:pathLst>
              <a:path w="108584" h="154305">
                <a:moveTo>
                  <a:pt x="54309" y="0"/>
                </a:moveTo>
                <a:lnTo>
                  <a:pt x="12244" y="17103"/>
                </a:lnTo>
                <a:lnTo>
                  <a:pt x="765" y="57357"/>
                </a:lnTo>
                <a:lnTo>
                  <a:pt x="0" y="77114"/>
                </a:lnTo>
                <a:lnTo>
                  <a:pt x="764" y="96911"/>
                </a:lnTo>
                <a:lnTo>
                  <a:pt x="12214" y="137123"/>
                </a:lnTo>
                <a:lnTo>
                  <a:pt x="54309" y="153924"/>
                </a:lnTo>
                <a:lnTo>
                  <a:pt x="68111" y="152855"/>
                </a:lnTo>
                <a:lnTo>
                  <a:pt x="101729" y="126693"/>
                </a:lnTo>
                <a:lnTo>
                  <a:pt x="102696" y="123320"/>
                </a:lnTo>
                <a:lnTo>
                  <a:pt x="49359" y="123320"/>
                </a:lnTo>
                <a:lnTo>
                  <a:pt x="45939" y="120919"/>
                </a:lnTo>
                <a:lnTo>
                  <a:pt x="41440" y="77114"/>
                </a:lnTo>
                <a:lnTo>
                  <a:pt x="41618" y="62875"/>
                </a:lnTo>
                <a:lnTo>
                  <a:pt x="49359" y="30606"/>
                </a:lnTo>
                <a:lnTo>
                  <a:pt x="102676" y="30606"/>
                </a:lnTo>
                <a:lnTo>
                  <a:pt x="101729" y="27279"/>
                </a:lnTo>
                <a:lnTo>
                  <a:pt x="96379" y="17103"/>
                </a:lnTo>
                <a:lnTo>
                  <a:pt x="89143" y="9621"/>
                </a:lnTo>
                <a:lnTo>
                  <a:pt x="79722" y="4276"/>
                </a:lnTo>
                <a:lnTo>
                  <a:pt x="68111" y="1069"/>
                </a:lnTo>
                <a:lnTo>
                  <a:pt x="54309" y="0"/>
                </a:lnTo>
                <a:close/>
              </a:path>
              <a:path w="108584" h="154305">
                <a:moveTo>
                  <a:pt x="102676" y="30606"/>
                </a:moveTo>
                <a:lnTo>
                  <a:pt x="59263" y="30606"/>
                </a:lnTo>
                <a:lnTo>
                  <a:pt x="62654" y="33004"/>
                </a:lnTo>
                <a:lnTo>
                  <a:pt x="64482" y="38105"/>
                </a:lnTo>
                <a:lnTo>
                  <a:pt x="65664" y="43400"/>
                </a:lnTo>
                <a:lnTo>
                  <a:pt x="66507" y="51647"/>
                </a:lnTo>
                <a:lnTo>
                  <a:pt x="67016" y="63089"/>
                </a:lnTo>
                <a:lnTo>
                  <a:pt x="67182" y="77114"/>
                </a:lnTo>
                <a:lnTo>
                  <a:pt x="67014" y="91352"/>
                </a:lnTo>
                <a:lnTo>
                  <a:pt x="59263" y="123320"/>
                </a:lnTo>
                <a:lnTo>
                  <a:pt x="102696" y="123320"/>
                </a:lnTo>
                <a:lnTo>
                  <a:pt x="105544" y="113382"/>
                </a:lnTo>
                <a:lnTo>
                  <a:pt x="107829" y="96864"/>
                </a:lnTo>
                <a:lnTo>
                  <a:pt x="108590" y="77114"/>
                </a:lnTo>
                <a:lnTo>
                  <a:pt x="107829" y="57315"/>
                </a:lnTo>
                <a:lnTo>
                  <a:pt x="105544" y="40693"/>
                </a:lnTo>
                <a:lnTo>
                  <a:pt x="102676" y="30606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5" name="bk object 345"/>
          <p:cNvSpPr/>
          <p:nvPr/>
        </p:nvSpPr>
        <p:spPr>
          <a:xfrm>
            <a:off x="12982878" y="925206"/>
            <a:ext cx="106680" cy="149225"/>
          </a:xfrm>
          <a:custGeom>
            <a:avLst/>
            <a:gdLst/>
            <a:ahLst/>
            <a:cxnLst/>
            <a:rect l="l" t="t" r="r" b="b"/>
            <a:pathLst>
              <a:path w="106680" h="149225">
                <a:moveTo>
                  <a:pt x="38256" y="2700"/>
                </a:moveTo>
                <a:lnTo>
                  <a:pt x="0" y="2700"/>
                </a:lnTo>
                <a:lnTo>
                  <a:pt x="0" y="148828"/>
                </a:lnTo>
                <a:lnTo>
                  <a:pt x="40777" y="148828"/>
                </a:lnTo>
                <a:lnTo>
                  <a:pt x="40777" y="49813"/>
                </a:lnTo>
                <a:lnTo>
                  <a:pt x="42097" y="43506"/>
                </a:lnTo>
                <a:lnTo>
                  <a:pt x="44646" y="39010"/>
                </a:lnTo>
                <a:lnTo>
                  <a:pt x="47199" y="34809"/>
                </a:lnTo>
                <a:lnTo>
                  <a:pt x="50770" y="32404"/>
                </a:lnTo>
                <a:lnTo>
                  <a:pt x="105227" y="32404"/>
                </a:lnTo>
                <a:lnTo>
                  <a:pt x="104234" y="25731"/>
                </a:lnTo>
                <a:lnTo>
                  <a:pt x="102552" y="20102"/>
                </a:lnTo>
                <a:lnTo>
                  <a:pt x="38256" y="20102"/>
                </a:lnTo>
                <a:lnTo>
                  <a:pt x="38256" y="2700"/>
                </a:lnTo>
                <a:close/>
              </a:path>
              <a:path w="106680" h="149225">
                <a:moveTo>
                  <a:pt x="105227" y="32404"/>
                </a:moveTo>
                <a:lnTo>
                  <a:pt x="59201" y="32404"/>
                </a:lnTo>
                <a:lnTo>
                  <a:pt x="61901" y="33905"/>
                </a:lnTo>
                <a:lnTo>
                  <a:pt x="63402" y="36605"/>
                </a:lnTo>
                <a:lnTo>
                  <a:pt x="64932" y="39607"/>
                </a:lnTo>
                <a:lnTo>
                  <a:pt x="65681" y="46808"/>
                </a:lnTo>
                <a:lnTo>
                  <a:pt x="65681" y="148828"/>
                </a:lnTo>
                <a:lnTo>
                  <a:pt x="106188" y="148828"/>
                </a:lnTo>
                <a:lnTo>
                  <a:pt x="106175" y="46808"/>
                </a:lnTo>
                <a:lnTo>
                  <a:pt x="105699" y="35577"/>
                </a:lnTo>
                <a:lnTo>
                  <a:pt x="105227" y="32404"/>
                </a:lnTo>
                <a:close/>
              </a:path>
              <a:path w="106680" h="149225">
                <a:moveTo>
                  <a:pt x="73633" y="0"/>
                </a:moveTo>
                <a:lnTo>
                  <a:pt x="65951" y="0"/>
                </a:lnTo>
                <a:lnTo>
                  <a:pt x="59259" y="1501"/>
                </a:lnTo>
                <a:lnTo>
                  <a:pt x="47829" y="8100"/>
                </a:lnTo>
                <a:lnTo>
                  <a:pt x="42727" y="13201"/>
                </a:lnTo>
                <a:lnTo>
                  <a:pt x="38256" y="20102"/>
                </a:lnTo>
                <a:lnTo>
                  <a:pt x="102552" y="20102"/>
                </a:lnTo>
                <a:lnTo>
                  <a:pt x="73633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6" name="bk object 346"/>
          <p:cNvSpPr/>
          <p:nvPr/>
        </p:nvSpPr>
        <p:spPr>
          <a:xfrm>
            <a:off x="13103411" y="879598"/>
            <a:ext cx="107950" cy="198755"/>
          </a:xfrm>
          <a:custGeom>
            <a:avLst/>
            <a:gdLst/>
            <a:ahLst/>
            <a:cxnLst/>
            <a:rect l="l" t="t" r="r" b="b"/>
            <a:pathLst>
              <a:path w="107950" h="198755">
                <a:moveTo>
                  <a:pt x="44346" y="45011"/>
                </a:moveTo>
                <a:lnTo>
                  <a:pt x="38226" y="45011"/>
                </a:lnTo>
                <a:lnTo>
                  <a:pt x="28256" y="45972"/>
                </a:lnTo>
                <a:lnTo>
                  <a:pt x="2028" y="84729"/>
                </a:lnTo>
                <a:lnTo>
                  <a:pt x="0" y="123027"/>
                </a:lnTo>
                <a:lnTo>
                  <a:pt x="36" y="135857"/>
                </a:lnTo>
                <a:lnTo>
                  <a:pt x="3632" y="176129"/>
                </a:lnTo>
                <a:lnTo>
                  <a:pt x="31474" y="198638"/>
                </a:lnTo>
                <a:lnTo>
                  <a:pt x="44016" y="198638"/>
                </a:lnTo>
                <a:lnTo>
                  <a:pt x="70033" y="178535"/>
                </a:lnTo>
                <a:lnTo>
                  <a:pt x="107538" y="178535"/>
                </a:lnTo>
                <a:lnTo>
                  <a:pt x="107538" y="165329"/>
                </a:lnTo>
                <a:lnTo>
                  <a:pt x="48789" y="165329"/>
                </a:lnTo>
                <a:lnTo>
                  <a:pt x="45545" y="162933"/>
                </a:lnTo>
                <a:lnTo>
                  <a:pt x="41136" y="123027"/>
                </a:lnTo>
                <a:lnTo>
                  <a:pt x="41311" y="110529"/>
                </a:lnTo>
                <a:lnTo>
                  <a:pt x="49387" y="79811"/>
                </a:lnTo>
                <a:lnTo>
                  <a:pt x="107538" y="79811"/>
                </a:lnTo>
                <a:lnTo>
                  <a:pt x="107538" y="61812"/>
                </a:lnTo>
                <a:lnTo>
                  <a:pt x="66851" y="61812"/>
                </a:lnTo>
                <a:lnTo>
                  <a:pt x="63160" y="56109"/>
                </a:lnTo>
                <a:lnTo>
                  <a:pt x="59020" y="51912"/>
                </a:lnTo>
                <a:lnTo>
                  <a:pt x="54369" y="49208"/>
                </a:lnTo>
                <a:lnTo>
                  <a:pt x="49746" y="46210"/>
                </a:lnTo>
                <a:lnTo>
                  <a:pt x="44346" y="45011"/>
                </a:lnTo>
                <a:close/>
              </a:path>
              <a:path w="107950" h="198755">
                <a:moveTo>
                  <a:pt x="107538" y="178535"/>
                </a:moveTo>
                <a:lnTo>
                  <a:pt x="70033" y="178535"/>
                </a:lnTo>
                <a:lnTo>
                  <a:pt x="70033" y="194436"/>
                </a:lnTo>
                <a:lnTo>
                  <a:pt x="107538" y="194436"/>
                </a:lnTo>
                <a:lnTo>
                  <a:pt x="107538" y="178535"/>
                </a:lnTo>
                <a:close/>
              </a:path>
              <a:path w="107950" h="198755">
                <a:moveTo>
                  <a:pt x="107538" y="79811"/>
                </a:moveTo>
                <a:lnTo>
                  <a:pt x="59381" y="79811"/>
                </a:lnTo>
                <a:lnTo>
                  <a:pt x="62829" y="81918"/>
                </a:lnTo>
                <a:lnTo>
                  <a:pt x="64781" y="86713"/>
                </a:lnTo>
                <a:lnTo>
                  <a:pt x="66080" y="90997"/>
                </a:lnTo>
                <a:lnTo>
                  <a:pt x="67008" y="96657"/>
                </a:lnTo>
                <a:lnTo>
                  <a:pt x="67516" y="103104"/>
                </a:lnTo>
                <a:lnTo>
                  <a:pt x="67623" y="123027"/>
                </a:lnTo>
                <a:lnTo>
                  <a:pt x="67558" y="128531"/>
                </a:lnTo>
                <a:lnTo>
                  <a:pt x="58869" y="165329"/>
                </a:lnTo>
                <a:lnTo>
                  <a:pt x="107538" y="165329"/>
                </a:lnTo>
                <a:lnTo>
                  <a:pt x="107538" y="79811"/>
                </a:lnTo>
                <a:close/>
              </a:path>
              <a:path w="107950" h="198755">
                <a:moveTo>
                  <a:pt x="107538" y="0"/>
                </a:moveTo>
                <a:lnTo>
                  <a:pt x="66851" y="0"/>
                </a:lnTo>
                <a:lnTo>
                  <a:pt x="66851" y="61812"/>
                </a:lnTo>
                <a:lnTo>
                  <a:pt x="107538" y="61812"/>
                </a:lnTo>
                <a:lnTo>
                  <a:pt x="107538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7" name="bk object 347"/>
          <p:cNvSpPr/>
          <p:nvPr/>
        </p:nvSpPr>
        <p:spPr>
          <a:xfrm>
            <a:off x="13248651" y="927906"/>
            <a:ext cx="0" cy="146685"/>
          </a:xfrm>
          <a:custGeom>
            <a:avLst/>
            <a:gdLst/>
            <a:ahLst/>
            <a:cxnLst/>
            <a:rect l="l" t="t" r="r" b="b"/>
            <a:pathLst>
              <a:path h="146684">
                <a:moveTo>
                  <a:pt x="0" y="0"/>
                </a:moveTo>
                <a:lnTo>
                  <a:pt x="0" y="146128"/>
                </a:lnTo>
              </a:path>
            </a:pathLst>
          </a:custGeom>
          <a:ln w="40535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8" name="bk object 348"/>
          <p:cNvSpPr/>
          <p:nvPr/>
        </p:nvSpPr>
        <p:spPr>
          <a:xfrm>
            <a:off x="13228383" y="878097"/>
            <a:ext cx="40640" cy="35560"/>
          </a:xfrm>
          <a:custGeom>
            <a:avLst/>
            <a:gdLst/>
            <a:ahLst/>
            <a:cxnLst/>
            <a:rect l="l" t="t" r="r" b="b"/>
            <a:pathLst>
              <a:path w="40640" h="35559">
                <a:moveTo>
                  <a:pt x="40535" y="0"/>
                </a:moveTo>
                <a:lnTo>
                  <a:pt x="0" y="0"/>
                </a:lnTo>
                <a:lnTo>
                  <a:pt x="0" y="35410"/>
                </a:lnTo>
                <a:lnTo>
                  <a:pt x="40535" y="35410"/>
                </a:lnTo>
                <a:lnTo>
                  <a:pt x="40535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9" name="bk object 349"/>
          <p:cNvSpPr/>
          <p:nvPr/>
        </p:nvSpPr>
        <p:spPr>
          <a:xfrm>
            <a:off x="13275730" y="887698"/>
            <a:ext cx="76835" cy="189230"/>
          </a:xfrm>
          <a:custGeom>
            <a:avLst/>
            <a:gdLst/>
            <a:ahLst/>
            <a:cxnLst/>
            <a:rect l="l" t="t" r="r" b="b"/>
            <a:pathLst>
              <a:path w="76834" h="189230">
                <a:moveTo>
                  <a:pt x="56833" y="70512"/>
                </a:moveTo>
                <a:lnTo>
                  <a:pt x="15782" y="70512"/>
                </a:lnTo>
                <a:lnTo>
                  <a:pt x="15907" y="150632"/>
                </a:lnTo>
                <a:lnTo>
                  <a:pt x="33155" y="184834"/>
                </a:lnTo>
                <a:lnTo>
                  <a:pt x="45731" y="188733"/>
                </a:lnTo>
                <a:lnTo>
                  <a:pt x="56412" y="188733"/>
                </a:lnTo>
                <a:lnTo>
                  <a:pt x="59563" y="188434"/>
                </a:lnTo>
                <a:lnTo>
                  <a:pt x="63285" y="187838"/>
                </a:lnTo>
                <a:lnTo>
                  <a:pt x="66974" y="187534"/>
                </a:lnTo>
                <a:lnTo>
                  <a:pt x="71295" y="186933"/>
                </a:lnTo>
                <a:lnTo>
                  <a:pt x="76273" y="185734"/>
                </a:lnTo>
                <a:lnTo>
                  <a:pt x="76273" y="157835"/>
                </a:lnTo>
                <a:lnTo>
                  <a:pt x="65051" y="157835"/>
                </a:lnTo>
                <a:lnTo>
                  <a:pt x="61452" y="156632"/>
                </a:lnTo>
                <a:lnTo>
                  <a:pt x="59623" y="153634"/>
                </a:lnTo>
                <a:lnTo>
                  <a:pt x="57762" y="150632"/>
                </a:lnTo>
                <a:lnTo>
                  <a:pt x="56833" y="142830"/>
                </a:lnTo>
                <a:lnTo>
                  <a:pt x="56833" y="70512"/>
                </a:lnTo>
                <a:close/>
              </a:path>
              <a:path w="76834" h="189230">
                <a:moveTo>
                  <a:pt x="76273" y="157533"/>
                </a:moveTo>
                <a:lnTo>
                  <a:pt x="74894" y="157533"/>
                </a:lnTo>
                <a:lnTo>
                  <a:pt x="72796" y="157835"/>
                </a:lnTo>
                <a:lnTo>
                  <a:pt x="76273" y="157835"/>
                </a:lnTo>
                <a:lnTo>
                  <a:pt x="76273" y="157533"/>
                </a:lnTo>
                <a:close/>
              </a:path>
              <a:path w="76834" h="189230">
                <a:moveTo>
                  <a:pt x="76273" y="40208"/>
                </a:moveTo>
                <a:lnTo>
                  <a:pt x="0" y="40208"/>
                </a:lnTo>
                <a:lnTo>
                  <a:pt x="0" y="70512"/>
                </a:lnTo>
                <a:lnTo>
                  <a:pt x="76273" y="70512"/>
                </a:lnTo>
                <a:lnTo>
                  <a:pt x="76273" y="40208"/>
                </a:lnTo>
                <a:close/>
              </a:path>
              <a:path w="76834" h="189230">
                <a:moveTo>
                  <a:pt x="56833" y="0"/>
                </a:moveTo>
                <a:lnTo>
                  <a:pt x="15782" y="0"/>
                </a:lnTo>
                <a:lnTo>
                  <a:pt x="15782" y="40208"/>
                </a:lnTo>
                <a:lnTo>
                  <a:pt x="56833" y="40208"/>
                </a:lnTo>
                <a:lnTo>
                  <a:pt x="56833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0" name="bk object 350"/>
          <p:cNvSpPr/>
          <p:nvPr/>
        </p:nvSpPr>
        <p:spPr>
          <a:xfrm>
            <a:off x="13381620" y="927906"/>
            <a:ext cx="0" cy="146685"/>
          </a:xfrm>
          <a:custGeom>
            <a:avLst/>
            <a:gdLst/>
            <a:ahLst/>
            <a:cxnLst/>
            <a:rect l="l" t="t" r="r" b="b"/>
            <a:pathLst>
              <a:path h="146684">
                <a:moveTo>
                  <a:pt x="0" y="0"/>
                </a:moveTo>
                <a:lnTo>
                  <a:pt x="0" y="146128"/>
                </a:lnTo>
              </a:path>
            </a:pathLst>
          </a:custGeom>
          <a:ln w="40506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1" name="bk object 351"/>
          <p:cNvSpPr/>
          <p:nvPr/>
        </p:nvSpPr>
        <p:spPr>
          <a:xfrm>
            <a:off x="13361367" y="878097"/>
            <a:ext cx="40640" cy="35560"/>
          </a:xfrm>
          <a:custGeom>
            <a:avLst/>
            <a:gdLst/>
            <a:ahLst/>
            <a:cxnLst/>
            <a:rect l="l" t="t" r="r" b="b"/>
            <a:pathLst>
              <a:path w="40640" h="35559">
                <a:moveTo>
                  <a:pt x="40506" y="0"/>
                </a:moveTo>
                <a:lnTo>
                  <a:pt x="0" y="0"/>
                </a:lnTo>
                <a:lnTo>
                  <a:pt x="0" y="35410"/>
                </a:lnTo>
                <a:lnTo>
                  <a:pt x="40506" y="35410"/>
                </a:lnTo>
                <a:lnTo>
                  <a:pt x="40506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2" name="bk object 352"/>
          <p:cNvSpPr/>
          <p:nvPr/>
        </p:nvSpPr>
        <p:spPr>
          <a:xfrm>
            <a:off x="13415435" y="924009"/>
            <a:ext cx="108585" cy="154305"/>
          </a:xfrm>
          <a:custGeom>
            <a:avLst/>
            <a:gdLst/>
            <a:ahLst/>
            <a:cxnLst/>
            <a:rect l="l" t="t" r="r" b="b"/>
            <a:pathLst>
              <a:path w="108584" h="154305">
                <a:moveTo>
                  <a:pt x="54281" y="0"/>
                </a:moveTo>
                <a:lnTo>
                  <a:pt x="12214" y="17103"/>
                </a:lnTo>
                <a:lnTo>
                  <a:pt x="765" y="57357"/>
                </a:lnTo>
                <a:lnTo>
                  <a:pt x="0" y="77114"/>
                </a:lnTo>
                <a:lnTo>
                  <a:pt x="755" y="96911"/>
                </a:lnTo>
                <a:lnTo>
                  <a:pt x="12183" y="137123"/>
                </a:lnTo>
                <a:lnTo>
                  <a:pt x="54281" y="153924"/>
                </a:lnTo>
                <a:lnTo>
                  <a:pt x="68082" y="152855"/>
                </a:lnTo>
                <a:lnTo>
                  <a:pt x="101674" y="126693"/>
                </a:lnTo>
                <a:lnTo>
                  <a:pt x="102644" y="123320"/>
                </a:lnTo>
                <a:lnTo>
                  <a:pt x="49302" y="123320"/>
                </a:lnTo>
                <a:lnTo>
                  <a:pt x="45939" y="120919"/>
                </a:lnTo>
                <a:lnTo>
                  <a:pt x="41410" y="77114"/>
                </a:lnTo>
                <a:lnTo>
                  <a:pt x="41589" y="62875"/>
                </a:lnTo>
                <a:lnTo>
                  <a:pt x="49302" y="30606"/>
                </a:lnTo>
                <a:lnTo>
                  <a:pt x="102623" y="30606"/>
                </a:lnTo>
                <a:lnTo>
                  <a:pt x="101674" y="27279"/>
                </a:lnTo>
                <a:lnTo>
                  <a:pt x="96318" y="17103"/>
                </a:lnTo>
                <a:lnTo>
                  <a:pt x="89100" y="9621"/>
                </a:lnTo>
                <a:lnTo>
                  <a:pt x="79688" y="4276"/>
                </a:lnTo>
                <a:lnTo>
                  <a:pt x="68082" y="1069"/>
                </a:lnTo>
                <a:lnTo>
                  <a:pt x="54281" y="0"/>
                </a:lnTo>
                <a:close/>
              </a:path>
              <a:path w="108584" h="154305">
                <a:moveTo>
                  <a:pt x="102623" y="30606"/>
                </a:moveTo>
                <a:lnTo>
                  <a:pt x="59263" y="30606"/>
                </a:lnTo>
                <a:lnTo>
                  <a:pt x="62655" y="33004"/>
                </a:lnTo>
                <a:lnTo>
                  <a:pt x="64455" y="38105"/>
                </a:lnTo>
                <a:lnTo>
                  <a:pt x="65636" y="43400"/>
                </a:lnTo>
                <a:lnTo>
                  <a:pt x="66479" y="51647"/>
                </a:lnTo>
                <a:lnTo>
                  <a:pt x="66988" y="63089"/>
                </a:lnTo>
                <a:lnTo>
                  <a:pt x="67155" y="77114"/>
                </a:lnTo>
                <a:lnTo>
                  <a:pt x="66986" y="91352"/>
                </a:lnTo>
                <a:lnTo>
                  <a:pt x="59263" y="123320"/>
                </a:lnTo>
                <a:lnTo>
                  <a:pt x="102644" y="123320"/>
                </a:lnTo>
                <a:lnTo>
                  <a:pt x="105500" y="113382"/>
                </a:lnTo>
                <a:lnTo>
                  <a:pt x="107796" y="96864"/>
                </a:lnTo>
                <a:lnTo>
                  <a:pt x="108562" y="77114"/>
                </a:lnTo>
                <a:lnTo>
                  <a:pt x="107796" y="57315"/>
                </a:lnTo>
                <a:lnTo>
                  <a:pt x="105500" y="40693"/>
                </a:lnTo>
                <a:lnTo>
                  <a:pt x="102623" y="30606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3" name="bk object 353"/>
          <p:cNvSpPr/>
          <p:nvPr/>
        </p:nvSpPr>
        <p:spPr>
          <a:xfrm>
            <a:off x="8920213" y="878097"/>
            <a:ext cx="2625699" cy="55450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4" name="bk object 354"/>
          <p:cNvSpPr/>
          <p:nvPr/>
        </p:nvSpPr>
        <p:spPr>
          <a:xfrm>
            <a:off x="13537770" y="925206"/>
            <a:ext cx="106680" cy="149225"/>
          </a:xfrm>
          <a:custGeom>
            <a:avLst/>
            <a:gdLst/>
            <a:ahLst/>
            <a:cxnLst/>
            <a:rect l="l" t="t" r="r" b="b"/>
            <a:pathLst>
              <a:path w="106680" h="149225">
                <a:moveTo>
                  <a:pt x="38286" y="2700"/>
                </a:moveTo>
                <a:lnTo>
                  <a:pt x="0" y="2700"/>
                </a:lnTo>
                <a:lnTo>
                  <a:pt x="0" y="148828"/>
                </a:lnTo>
                <a:lnTo>
                  <a:pt x="40806" y="148828"/>
                </a:lnTo>
                <a:lnTo>
                  <a:pt x="40806" y="49813"/>
                </a:lnTo>
                <a:lnTo>
                  <a:pt x="42066" y="43506"/>
                </a:lnTo>
                <a:lnTo>
                  <a:pt x="44648" y="39010"/>
                </a:lnTo>
                <a:lnTo>
                  <a:pt x="47197" y="34809"/>
                </a:lnTo>
                <a:lnTo>
                  <a:pt x="50768" y="32404"/>
                </a:lnTo>
                <a:lnTo>
                  <a:pt x="105234" y="32404"/>
                </a:lnTo>
                <a:lnTo>
                  <a:pt x="104246" y="25731"/>
                </a:lnTo>
                <a:lnTo>
                  <a:pt x="102564" y="20102"/>
                </a:lnTo>
                <a:lnTo>
                  <a:pt x="38286" y="20102"/>
                </a:lnTo>
                <a:lnTo>
                  <a:pt x="38286" y="2700"/>
                </a:lnTo>
                <a:close/>
              </a:path>
              <a:path w="106680" h="149225">
                <a:moveTo>
                  <a:pt x="105234" y="32404"/>
                </a:moveTo>
                <a:lnTo>
                  <a:pt x="59198" y="32404"/>
                </a:lnTo>
                <a:lnTo>
                  <a:pt x="61902" y="33905"/>
                </a:lnTo>
                <a:lnTo>
                  <a:pt x="63399" y="36605"/>
                </a:lnTo>
                <a:lnTo>
                  <a:pt x="64900" y="39607"/>
                </a:lnTo>
                <a:lnTo>
                  <a:pt x="65650" y="46808"/>
                </a:lnTo>
                <a:lnTo>
                  <a:pt x="65650" y="148828"/>
                </a:lnTo>
                <a:lnTo>
                  <a:pt x="106189" y="148828"/>
                </a:lnTo>
                <a:lnTo>
                  <a:pt x="106177" y="46808"/>
                </a:lnTo>
                <a:lnTo>
                  <a:pt x="105704" y="35577"/>
                </a:lnTo>
                <a:lnTo>
                  <a:pt x="105234" y="32404"/>
                </a:lnTo>
                <a:close/>
              </a:path>
              <a:path w="106680" h="149225">
                <a:moveTo>
                  <a:pt x="73630" y="0"/>
                </a:moveTo>
                <a:lnTo>
                  <a:pt x="65952" y="0"/>
                </a:lnTo>
                <a:lnTo>
                  <a:pt x="59259" y="1501"/>
                </a:lnTo>
                <a:lnTo>
                  <a:pt x="47826" y="8100"/>
                </a:lnTo>
                <a:lnTo>
                  <a:pt x="42729" y="13201"/>
                </a:lnTo>
                <a:lnTo>
                  <a:pt x="38286" y="20102"/>
                </a:lnTo>
                <a:lnTo>
                  <a:pt x="102564" y="20102"/>
                </a:lnTo>
                <a:lnTo>
                  <a:pt x="73630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5" name="bk object 355"/>
          <p:cNvSpPr/>
          <p:nvPr/>
        </p:nvSpPr>
        <p:spPr>
          <a:xfrm>
            <a:off x="13652061" y="924009"/>
            <a:ext cx="103505" cy="154305"/>
          </a:xfrm>
          <a:custGeom>
            <a:avLst/>
            <a:gdLst/>
            <a:ahLst/>
            <a:cxnLst/>
            <a:rect l="l" t="t" r="r" b="b"/>
            <a:pathLst>
              <a:path w="103505" h="154305">
                <a:moveTo>
                  <a:pt x="36485" y="103819"/>
                </a:moveTo>
                <a:lnTo>
                  <a:pt x="0" y="103819"/>
                </a:lnTo>
                <a:lnTo>
                  <a:pt x="24" y="107718"/>
                </a:lnTo>
                <a:lnTo>
                  <a:pt x="20653" y="147090"/>
                </a:lnTo>
                <a:lnTo>
                  <a:pt x="50647" y="153924"/>
                </a:lnTo>
                <a:lnTo>
                  <a:pt x="62569" y="153183"/>
                </a:lnTo>
                <a:lnTo>
                  <a:pt x="99772" y="127298"/>
                </a:lnTo>
                <a:lnTo>
                  <a:pt x="100213" y="125722"/>
                </a:lnTo>
                <a:lnTo>
                  <a:pt x="47260" y="125722"/>
                </a:lnTo>
                <a:lnTo>
                  <a:pt x="43447" y="123922"/>
                </a:lnTo>
                <a:lnTo>
                  <a:pt x="40928" y="120322"/>
                </a:lnTo>
                <a:lnTo>
                  <a:pt x="38408" y="117021"/>
                </a:lnTo>
                <a:lnTo>
                  <a:pt x="36907" y="111318"/>
                </a:lnTo>
                <a:lnTo>
                  <a:pt x="36485" y="103819"/>
                </a:lnTo>
                <a:close/>
              </a:path>
              <a:path w="103505" h="154305">
                <a:moveTo>
                  <a:pt x="51789" y="0"/>
                </a:moveTo>
                <a:lnTo>
                  <a:pt x="15095" y="11997"/>
                </a:lnTo>
                <a:lnTo>
                  <a:pt x="1530" y="43803"/>
                </a:lnTo>
                <a:lnTo>
                  <a:pt x="1530" y="49507"/>
                </a:lnTo>
                <a:lnTo>
                  <a:pt x="26349" y="84089"/>
                </a:lnTo>
                <a:lnTo>
                  <a:pt x="45096" y="93916"/>
                </a:lnTo>
                <a:lnTo>
                  <a:pt x="47948" y="95417"/>
                </a:lnTo>
                <a:lnTo>
                  <a:pt x="63460" y="104720"/>
                </a:lnTo>
                <a:lnTo>
                  <a:pt x="65293" y="106814"/>
                </a:lnTo>
                <a:lnTo>
                  <a:pt x="66192" y="109518"/>
                </a:lnTo>
                <a:lnTo>
                  <a:pt x="66192" y="116718"/>
                </a:lnTo>
                <a:lnTo>
                  <a:pt x="64871" y="119720"/>
                </a:lnTo>
                <a:lnTo>
                  <a:pt x="59651" y="124523"/>
                </a:lnTo>
                <a:lnTo>
                  <a:pt x="56321" y="125722"/>
                </a:lnTo>
                <a:lnTo>
                  <a:pt x="100213" y="125722"/>
                </a:lnTo>
                <a:lnTo>
                  <a:pt x="102335" y="118126"/>
                </a:lnTo>
                <a:lnTo>
                  <a:pt x="103190" y="107718"/>
                </a:lnTo>
                <a:lnTo>
                  <a:pt x="102656" y="99561"/>
                </a:lnTo>
                <a:lnTo>
                  <a:pt x="72715" y="63525"/>
                </a:lnTo>
                <a:lnTo>
                  <a:pt x="60311" y="57607"/>
                </a:lnTo>
                <a:lnTo>
                  <a:pt x="59021" y="57012"/>
                </a:lnTo>
                <a:lnTo>
                  <a:pt x="57340" y="56108"/>
                </a:lnTo>
                <a:lnTo>
                  <a:pt x="45129" y="51010"/>
                </a:lnTo>
                <a:lnTo>
                  <a:pt x="39038" y="45006"/>
                </a:lnTo>
                <a:lnTo>
                  <a:pt x="39038" y="35102"/>
                </a:lnTo>
                <a:lnTo>
                  <a:pt x="40237" y="32108"/>
                </a:lnTo>
                <a:lnTo>
                  <a:pt x="42699" y="29702"/>
                </a:lnTo>
                <a:lnTo>
                  <a:pt x="45129" y="27604"/>
                </a:lnTo>
                <a:lnTo>
                  <a:pt x="48430" y="26405"/>
                </a:lnTo>
                <a:lnTo>
                  <a:pt x="98701" y="26405"/>
                </a:lnTo>
                <a:lnTo>
                  <a:pt x="98434" y="25428"/>
                </a:lnTo>
                <a:lnTo>
                  <a:pt x="63093" y="726"/>
                </a:lnTo>
                <a:lnTo>
                  <a:pt x="51789" y="0"/>
                </a:lnTo>
                <a:close/>
              </a:path>
              <a:path w="103505" h="154305">
                <a:moveTo>
                  <a:pt x="98701" y="26405"/>
                </a:moveTo>
                <a:lnTo>
                  <a:pt x="57160" y="26405"/>
                </a:lnTo>
                <a:lnTo>
                  <a:pt x="60490" y="27906"/>
                </a:lnTo>
                <a:lnTo>
                  <a:pt x="62593" y="31203"/>
                </a:lnTo>
                <a:lnTo>
                  <a:pt x="64630" y="34202"/>
                </a:lnTo>
                <a:lnTo>
                  <a:pt x="65742" y="39303"/>
                </a:lnTo>
                <a:lnTo>
                  <a:pt x="65923" y="46807"/>
                </a:lnTo>
                <a:lnTo>
                  <a:pt x="101659" y="46807"/>
                </a:lnTo>
                <a:lnTo>
                  <a:pt x="101611" y="43803"/>
                </a:lnTo>
                <a:lnTo>
                  <a:pt x="100835" y="34202"/>
                </a:lnTo>
                <a:lnTo>
                  <a:pt x="98701" y="26405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6" name="bk object 356"/>
          <p:cNvSpPr/>
          <p:nvPr/>
        </p:nvSpPr>
        <p:spPr>
          <a:xfrm>
            <a:off x="8638992" y="1184458"/>
            <a:ext cx="211140" cy="203738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7" name="bk object 357"/>
          <p:cNvSpPr/>
          <p:nvPr/>
        </p:nvSpPr>
        <p:spPr>
          <a:xfrm>
            <a:off x="11612736" y="1184458"/>
            <a:ext cx="128905" cy="203835"/>
          </a:xfrm>
          <a:custGeom>
            <a:avLst/>
            <a:gdLst/>
            <a:ahLst/>
            <a:cxnLst/>
            <a:rect l="l" t="t" r="r" b="b"/>
            <a:pathLst>
              <a:path w="128904" h="203834">
                <a:moveTo>
                  <a:pt x="64389" y="0"/>
                </a:moveTo>
                <a:lnTo>
                  <a:pt x="26028" y="9873"/>
                </a:lnTo>
                <a:lnTo>
                  <a:pt x="3999" y="42881"/>
                </a:lnTo>
                <a:lnTo>
                  <a:pt x="157" y="85346"/>
                </a:lnTo>
                <a:lnTo>
                  <a:pt x="0" y="101718"/>
                </a:lnTo>
                <a:lnTo>
                  <a:pt x="157" y="118088"/>
                </a:lnTo>
                <a:lnTo>
                  <a:pt x="3999" y="160679"/>
                </a:lnTo>
                <a:lnTo>
                  <a:pt x="26273" y="193884"/>
                </a:lnTo>
                <a:lnTo>
                  <a:pt x="65142" y="203738"/>
                </a:lnTo>
                <a:lnTo>
                  <a:pt x="80214" y="202664"/>
                </a:lnTo>
                <a:lnTo>
                  <a:pt x="119768" y="176602"/>
                </a:lnTo>
                <a:lnTo>
                  <a:pt x="123599" y="167125"/>
                </a:lnTo>
                <a:lnTo>
                  <a:pt x="57819" y="167125"/>
                </a:lnTo>
                <a:lnTo>
                  <a:pt x="52807" y="163828"/>
                </a:lnTo>
                <a:lnTo>
                  <a:pt x="46340" y="122073"/>
                </a:lnTo>
                <a:lnTo>
                  <a:pt x="46087" y="101718"/>
                </a:lnTo>
                <a:lnTo>
                  <a:pt x="46087" y="98117"/>
                </a:lnTo>
                <a:lnTo>
                  <a:pt x="48365" y="53302"/>
                </a:lnTo>
                <a:lnTo>
                  <a:pt x="57819" y="36600"/>
                </a:lnTo>
                <a:lnTo>
                  <a:pt x="123003" y="36600"/>
                </a:lnTo>
                <a:lnTo>
                  <a:pt x="119301" y="27602"/>
                </a:lnTo>
                <a:lnTo>
                  <a:pt x="112308" y="17701"/>
                </a:lnTo>
                <a:lnTo>
                  <a:pt x="103323" y="9873"/>
                </a:lnTo>
                <a:lnTo>
                  <a:pt x="92343" y="4351"/>
                </a:lnTo>
                <a:lnTo>
                  <a:pt x="79366" y="1078"/>
                </a:lnTo>
                <a:lnTo>
                  <a:pt x="64389" y="0"/>
                </a:lnTo>
                <a:close/>
              </a:path>
              <a:path w="128904" h="203834">
                <a:moveTo>
                  <a:pt x="128303" y="123922"/>
                </a:moveTo>
                <a:lnTo>
                  <a:pt x="83595" y="123922"/>
                </a:lnTo>
                <a:lnTo>
                  <a:pt x="83561" y="133523"/>
                </a:lnTo>
                <a:lnTo>
                  <a:pt x="83336" y="141615"/>
                </a:lnTo>
                <a:lnTo>
                  <a:pt x="71953" y="167125"/>
                </a:lnTo>
                <a:lnTo>
                  <a:pt x="123599" y="167125"/>
                </a:lnTo>
                <a:lnTo>
                  <a:pt x="124643" y="164541"/>
                </a:lnTo>
                <a:lnTo>
                  <a:pt x="127566" y="150172"/>
                </a:lnTo>
                <a:lnTo>
                  <a:pt x="128540" y="133523"/>
                </a:lnTo>
                <a:lnTo>
                  <a:pt x="128451" y="126320"/>
                </a:lnTo>
                <a:lnTo>
                  <a:pt x="128361" y="125121"/>
                </a:lnTo>
                <a:lnTo>
                  <a:pt x="128303" y="123922"/>
                </a:lnTo>
                <a:close/>
              </a:path>
              <a:path w="128904" h="203834">
                <a:moveTo>
                  <a:pt x="123003" y="36600"/>
                </a:moveTo>
                <a:lnTo>
                  <a:pt x="71890" y="36600"/>
                </a:lnTo>
                <a:lnTo>
                  <a:pt x="76694" y="39303"/>
                </a:lnTo>
                <a:lnTo>
                  <a:pt x="79545" y="44703"/>
                </a:lnTo>
                <a:lnTo>
                  <a:pt x="81446" y="49486"/>
                </a:lnTo>
                <a:lnTo>
                  <a:pt x="82833" y="55732"/>
                </a:lnTo>
                <a:lnTo>
                  <a:pt x="83707" y="63440"/>
                </a:lnTo>
                <a:lnTo>
                  <a:pt x="84074" y="72610"/>
                </a:lnTo>
                <a:lnTo>
                  <a:pt x="128303" y="72610"/>
                </a:lnTo>
                <a:lnTo>
                  <a:pt x="128303" y="70807"/>
                </a:lnTo>
                <a:lnTo>
                  <a:pt x="127301" y="54157"/>
                </a:lnTo>
                <a:lnTo>
                  <a:pt x="124300" y="39754"/>
                </a:lnTo>
                <a:lnTo>
                  <a:pt x="123003" y="3660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8" name="bk object 358"/>
          <p:cNvSpPr/>
          <p:nvPr/>
        </p:nvSpPr>
        <p:spPr>
          <a:xfrm>
            <a:off x="11752650" y="1233363"/>
            <a:ext cx="119380" cy="153035"/>
          </a:xfrm>
          <a:custGeom>
            <a:avLst/>
            <a:gdLst/>
            <a:ahLst/>
            <a:cxnLst/>
            <a:rect l="l" t="t" r="r" b="b"/>
            <a:pathLst>
              <a:path w="119379" h="153034">
                <a:moveTo>
                  <a:pt x="112172" y="29409"/>
                </a:moveTo>
                <a:lnTo>
                  <a:pt x="63342" y="29409"/>
                </a:lnTo>
                <a:lnTo>
                  <a:pt x="66525" y="30606"/>
                </a:lnTo>
                <a:lnTo>
                  <a:pt x="68684" y="32710"/>
                </a:lnTo>
                <a:lnTo>
                  <a:pt x="70873" y="35111"/>
                </a:lnTo>
                <a:lnTo>
                  <a:pt x="71986" y="38110"/>
                </a:lnTo>
                <a:lnTo>
                  <a:pt x="71916" y="42852"/>
                </a:lnTo>
                <a:lnTo>
                  <a:pt x="43808" y="63309"/>
                </a:lnTo>
                <a:lnTo>
                  <a:pt x="39607" y="64810"/>
                </a:lnTo>
                <a:lnTo>
                  <a:pt x="4797" y="90359"/>
                </a:lnTo>
                <a:lnTo>
                  <a:pt x="0" y="111921"/>
                </a:lnTo>
                <a:lnTo>
                  <a:pt x="636" y="120920"/>
                </a:lnTo>
                <a:lnTo>
                  <a:pt x="29107" y="152349"/>
                </a:lnTo>
                <a:lnTo>
                  <a:pt x="37238" y="153028"/>
                </a:lnTo>
                <a:lnTo>
                  <a:pt x="44409" y="153028"/>
                </a:lnTo>
                <a:lnTo>
                  <a:pt x="51041" y="151527"/>
                </a:lnTo>
                <a:lnTo>
                  <a:pt x="63252" y="146127"/>
                </a:lnTo>
                <a:lnTo>
                  <a:pt x="68864" y="142228"/>
                </a:lnTo>
                <a:lnTo>
                  <a:pt x="73994" y="136828"/>
                </a:lnTo>
                <a:lnTo>
                  <a:pt x="115295" y="136828"/>
                </a:lnTo>
                <a:lnTo>
                  <a:pt x="115102" y="135327"/>
                </a:lnTo>
                <a:lnTo>
                  <a:pt x="114572" y="130318"/>
                </a:lnTo>
                <a:lnTo>
                  <a:pt x="114197" y="124299"/>
                </a:lnTo>
                <a:lnTo>
                  <a:pt x="114137" y="122421"/>
                </a:lnTo>
                <a:lnTo>
                  <a:pt x="50140" y="122421"/>
                </a:lnTo>
                <a:lnTo>
                  <a:pt x="46930" y="120920"/>
                </a:lnTo>
                <a:lnTo>
                  <a:pt x="42127" y="115520"/>
                </a:lnTo>
                <a:lnTo>
                  <a:pt x="40900" y="111921"/>
                </a:lnTo>
                <a:lnTo>
                  <a:pt x="40900" y="100519"/>
                </a:lnTo>
                <a:lnTo>
                  <a:pt x="71233" y="79815"/>
                </a:lnTo>
                <a:lnTo>
                  <a:pt x="113899" y="79815"/>
                </a:lnTo>
                <a:lnTo>
                  <a:pt x="113786" y="47670"/>
                </a:lnTo>
                <a:lnTo>
                  <a:pt x="113661" y="42605"/>
                </a:lnTo>
                <a:lnTo>
                  <a:pt x="113026" y="34582"/>
                </a:lnTo>
                <a:lnTo>
                  <a:pt x="112172" y="29409"/>
                </a:lnTo>
                <a:close/>
              </a:path>
              <a:path w="119379" h="153034">
                <a:moveTo>
                  <a:pt x="115295" y="136828"/>
                </a:moveTo>
                <a:lnTo>
                  <a:pt x="73994" y="136828"/>
                </a:lnTo>
                <a:lnTo>
                  <a:pt x="76424" y="150026"/>
                </a:lnTo>
                <a:lnTo>
                  <a:pt x="119062" y="150026"/>
                </a:lnTo>
                <a:lnTo>
                  <a:pt x="117233" y="146429"/>
                </a:lnTo>
                <a:lnTo>
                  <a:pt x="115912" y="141624"/>
                </a:lnTo>
                <a:lnTo>
                  <a:pt x="115295" y="136828"/>
                </a:lnTo>
                <a:close/>
              </a:path>
              <a:path w="119379" h="153034">
                <a:moveTo>
                  <a:pt x="113899" y="79815"/>
                </a:moveTo>
                <a:lnTo>
                  <a:pt x="71233" y="79815"/>
                </a:lnTo>
                <a:lnTo>
                  <a:pt x="71233" y="105624"/>
                </a:lnTo>
                <a:lnTo>
                  <a:pt x="69883" y="112525"/>
                </a:lnTo>
                <a:lnTo>
                  <a:pt x="64482" y="120326"/>
                </a:lnTo>
                <a:lnTo>
                  <a:pt x="60163" y="122421"/>
                </a:lnTo>
                <a:lnTo>
                  <a:pt x="114137" y="122421"/>
                </a:lnTo>
                <a:lnTo>
                  <a:pt x="113957" y="115520"/>
                </a:lnTo>
                <a:lnTo>
                  <a:pt x="113899" y="79815"/>
                </a:lnTo>
                <a:close/>
              </a:path>
              <a:path w="119379" h="153034">
                <a:moveTo>
                  <a:pt x="67633" y="0"/>
                </a:moveTo>
                <a:lnTo>
                  <a:pt x="59231" y="0"/>
                </a:lnTo>
                <a:lnTo>
                  <a:pt x="46102" y="735"/>
                </a:lnTo>
                <a:lnTo>
                  <a:pt x="11408" y="18822"/>
                </a:lnTo>
                <a:lnTo>
                  <a:pt x="3661" y="48611"/>
                </a:lnTo>
                <a:lnTo>
                  <a:pt x="44589" y="48611"/>
                </a:lnTo>
                <a:lnTo>
                  <a:pt x="44589" y="41407"/>
                </a:lnTo>
                <a:lnTo>
                  <a:pt x="45788" y="36911"/>
                </a:lnTo>
                <a:lnTo>
                  <a:pt x="48160" y="33908"/>
                </a:lnTo>
                <a:lnTo>
                  <a:pt x="50590" y="30910"/>
                </a:lnTo>
                <a:lnTo>
                  <a:pt x="54251" y="29409"/>
                </a:lnTo>
                <a:lnTo>
                  <a:pt x="112172" y="29409"/>
                </a:lnTo>
                <a:lnTo>
                  <a:pt x="111939" y="28002"/>
                </a:lnTo>
                <a:lnTo>
                  <a:pt x="81766" y="2103"/>
                </a:lnTo>
                <a:lnTo>
                  <a:pt x="75164" y="601"/>
                </a:lnTo>
                <a:lnTo>
                  <a:pt x="67633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9" name="bk object 359"/>
          <p:cNvSpPr/>
          <p:nvPr/>
        </p:nvSpPr>
        <p:spPr>
          <a:xfrm>
            <a:off x="11883356" y="1188953"/>
            <a:ext cx="107950" cy="198755"/>
          </a:xfrm>
          <a:custGeom>
            <a:avLst/>
            <a:gdLst/>
            <a:ahLst/>
            <a:cxnLst/>
            <a:rect l="l" t="t" r="r" b="b"/>
            <a:pathLst>
              <a:path w="107950" h="198755">
                <a:moveTo>
                  <a:pt x="102785" y="178539"/>
                </a:moveTo>
                <a:lnTo>
                  <a:pt x="37745" y="178539"/>
                </a:lnTo>
                <a:lnTo>
                  <a:pt x="41615" y="185134"/>
                </a:lnTo>
                <a:lnTo>
                  <a:pt x="46328" y="189939"/>
                </a:lnTo>
                <a:lnTo>
                  <a:pt x="51907" y="193539"/>
                </a:lnTo>
                <a:lnTo>
                  <a:pt x="57458" y="196841"/>
                </a:lnTo>
                <a:lnTo>
                  <a:pt x="63672" y="198636"/>
                </a:lnTo>
                <a:lnTo>
                  <a:pt x="78162" y="198636"/>
                </a:lnTo>
                <a:lnTo>
                  <a:pt x="84646" y="197135"/>
                </a:lnTo>
                <a:lnTo>
                  <a:pt x="90017" y="193539"/>
                </a:lnTo>
                <a:lnTo>
                  <a:pt x="95417" y="190234"/>
                </a:lnTo>
                <a:lnTo>
                  <a:pt x="99618" y="185440"/>
                </a:lnTo>
                <a:lnTo>
                  <a:pt x="102785" y="178539"/>
                </a:lnTo>
                <a:close/>
              </a:path>
              <a:path w="107950" h="198755">
                <a:moveTo>
                  <a:pt x="40777" y="0"/>
                </a:moveTo>
                <a:lnTo>
                  <a:pt x="0" y="0"/>
                </a:lnTo>
                <a:lnTo>
                  <a:pt x="0" y="194435"/>
                </a:lnTo>
                <a:lnTo>
                  <a:pt x="37745" y="194435"/>
                </a:lnTo>
                <a:lnTo>
                  <a:pt x="37745" y="178539"/>
                </a:lnTo>
                <a:lnTo>
                  <a:pt x="102785" y="178539"/>
                </a:lnTo>
                <a:lnTo>
                  <a:pt x="104416" y="174931"/>
                </a:lnTo>
                <a:lnTo>
                  <a:pt x="105738" y="168934"/>
                </a:lnTo>
                <a:lnTo>
                  <a:pt x="106111" y="165329"/>
                </a:lnTo>
                <a:lnTo>
                  <a:pt x="48908" y="165329"/>
                </a:lnTo>
                <a:lnTo>
                  <a:pt x="45186" y="162629"/>
                </a:lnTo>
                <a:lnTo>
                  <a:pt x="39996" y="112223"/>
                </a:lnTo>
                <a:lnTo>
                  <a:pt x="40186" y="103723"/>
                </a:lnTo>
                <a:lnTo>
                  <a:pt x="48369" y="79819"/>
                </a:lnTo>
                <a:lnTo>
                  <a:pt x="104845" y="79819"/>
                </a:lnTo>
                <a:lnTo>
                  <a:pt x="103142" y="70578"/>
                </a:lnTo>
                <a:lnTo>
                  <a:pt x="99935" y="61815"/>
                </a:lnTo>
                <a:lnTo>
                  <a:pt x="40777" y="61815"/>
                </a:lnTo>
                <a:lnTo>
                  <a:pt x="40777" y="0"/>
                </a:lnTo>
                <a:close/>
              </a:path>
              <a:path w="107950" h="198755">
                <a:moveTo>
                  <a:pt x="104845" y="79819"/>
                </a:moveTo>
                <a:lnTo>
                  <a:pt x="58268" y="79819"/>
                </a:lnTo>
                <a:lnTo>
                  <a:pt x="61782" y="82221"/>
                </a:lnTo>
                <a:lnTo>
                  <a:pt x="63639" y="87015"/>
                </a:lnTo>
                <a:lnTo>
                  <a:pt x="64861" y="92259"/>
                </a:lnTo>
                <a:lnTo>
                  <a:pt x="65732" y="100370"/>
                </a:lnTo>
                <a:lnTo>
                  <a:pt x="66255" y="111406"/>
                </a:lnTo>
                <a:lnTo>
                  <a:pt x="66314" y="136526"/>
                </a:lnTo>
                <a:lnTo>
                  <a:pt x="66261" y="139789"/>
                </a:lnTo>
                <a:lnTo>
                  <a:pt x="58841" y="165329"/>
                </a:lnTo>
                <a:lnTo>
                  <a:pt x="106111" y="165329"/>
                </a:lnTo>
                <a:lnTo>
                  <a:pt x="107833" y="125423"/>
                </a:lnTo>
                <a:lnTo>
                  <a:pt x="107317" y="103102"/>
                </a:lnTo>
                <a:lnTo>
                  <a:pt x="105750" y="84731"/>
                </a:lnTo>
                <a:lnTo>
                  <a:pt x="104845" y="79819"/>
                </a:lnTo>
                <a:close/>
              </a:path>
              <a:path w="107950" h="198755">
                <a:moveTo>
                  <a:pt x="69583" y="45011"/>
                </a:moveTo>
                <a:lnTo>
                  <a:pt x="63431" y="45011"/>
                </a:lnTo>
                <a:lnTo>
                  <a:pt x="57999" y="46512"/>
                </a:lnTo>
                <a:lnTo>
                  <a:pt x="48667" y="51916"/>
                </a:lnTo>
                <a:lnTo>
                  <a:pt x="44499" y="56113"/>
                </a:lnTo>
                <a:lnTo>
                  <a:pt x="40777" y="61815"/>
                </a:lnTo>
                <a:lnTo>
                  <a:pt x="99935" y="61815"/>
                </a:lnTo>
                <a:lnTo>
                  <a:pt x="69583" y="45011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0" name="bk object 360"/>
          <p:cNvSpPr/>
          <p:nvPr/>
        </p:nvSpPr>
        <p:spPr>
          <a:xfrm>
            <a:off x="12025742" y="1188943"/>
            <a:ext cx="0" cy="194945"/>
          </a:xfrm>
          <a:custGeom>
            <a:avLst/>
            <a:gdLst/>
            <a:ahLst/>
            <a:cxnLst/>
            <a:rect l="l" t="t" r="r" b="b"/>
            <a:pathLst>
              <a:path h="194944">
                <a:moveTo>
                  <a:pt x="0" y="0"/>
                </a:moveTo>
                <a:lnTo>
                  <a:pt x="0" y="194445"/>
                </a:lnTo>
              </a:path>
            </a:pathLst>
          </a:custGeom>
          <a:ln w="40529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1" name="bk object 361"/>
          <p:cNvSpPr/>
          <p:nvPr/>
        </p:nvSpPr>
        <p:spPr>
          <a:xfrm>
            <a:off x="12059814" y="1233363"/>
            <a:ext cx="107950" cy="154305"/>
          </a:xfrm>
          <a:custGeom>
            <a:avLst/>
            <a:gdLst/>
            <a:ahLst/>
            <a:cxnLst/>
            <a:rect l="l" t="t" r="r" b="b"/>
            <a:pathLst>
              <a:path w="107950" h="154305">
                <a:moveTo>
                  <a:pt x="65116" y="0"/>
                </a:moveTo>
                <a:lnTo>
                  <a:pt x="46092" y="0"/>
                </a:lnTo>
                <a:lnTo>
                  <a:pt x="37809" y="1501"/>
                </a:lnTo>
                <a:lnTo>
                  <a:pt x="4895" y="27310"/>
                </a:lnTo>
                <a:lnTo>
                  <a:pt x="0" y="82515"/>
                </a:lnTo>
                <a:lnTo>
                  <a:pt x="129" y="91659"/>
                </a:lnTo>
                <a:lnTo>
                  <a:pt x="8015" y="134722"/>
                </a:lnTo>
                <a:lnTo>
                  <a:pt x="44801" y="153932"/>
                </a:lnTo>
                <a:lnTo>
                  <a:pt x="53743" y="153932"/>
                </a:lnTo>
                <a:lnTo>
                  <a:pt x="93649" y="141030"/>
                </a:lnTo>
                <a:lnTo>
                  <a:pt x="103793" y="124524"/>
                </a:lnTo>
                <a:lnTo>
                  <a:pt x="49963" y="124524"/>
                </a:lnTo>
                <a:lnTo>
                  <a:pt x="46212" y="122421"/>
                </a:lnTo>
                <a:lnTo>
                  <a:pt x="41829" y="114613"/>
                </a:lnTo>
                <a:lnTo>
                  <a:pt x="40721" y="107420"/>
                </a:lnTo>
                <a:lnTo>
                  <a:pt x="40844" y="91659"/>
                </a:lnTo>
                <a:lnTo>
                  <a:pt x="40902" y="90321"/>
                </a:lnTo>
                <a:lnTo>
                  <a:pt x="41381" y="82515"/>
                </a:lnTo>
                <a:lnTo>
                  <a:pt x="107782" y="82515"/>
                </a:lnTo>
                <a:lnTo>
                  <a:pt x="107671" y="57312"/>
                </a:lnTo>
                <a:lnTo>
                  <a:pt x="42370" y="57312"/>
                </a:lnTo>
                <a:lnTo>
                  <a:pt x="42206" y="54480"/>
                </a:lnTo>
                <a:lnTo>
                  <a:pt x="42132" y="41709"/>
                </a:lnTo>
                <a:lnTo>
                  <a:pt x="43213" y="36007"/>
                </a:lnTo>
                <a:lnTo>
                  <a:pt x="45340" y="32710"/>
                </a:lnTo>
                <a:lnTo>
                  <a:pt x="47501" y="29409"/>
                </a:lnTo>
                <a:lnTo>
                  <a:pt x="51043" y="27906"/>
                </a:lnTo>
                <a:lnTo>
                  <a:pt x="104172" y="27906"/>
                </a:lnTo>
                <a:lnTo>
                  <a:pt x="103793" y="26403"/>
                </a:lnTo>
                <a:lnTo>
                  <a:pt x="101123" y="21005"/>
                </a:lnTo>
                <a:lnTo>
                  <a:pt x="97432" y="16502"/>
                </a:lnTo>
                <a:lnTo>
                  <a:pt x="93080" y="11102"/>
                </a:lnTo>
                <a:lnTo>
                  <a:pt x="87381" y="6901"/>
                </a:lnTo>
                <a:lnTo>
                  <a:pt x="73395" y="1501"/>
                </a:lnTo>
                <a:lnTo>
                  <a:pt x="65116" y="0"/>
                </a:lnTo>
                <a:close/>
              </a:path>
              <a:path w="107950" h="154305">
                <a:moveTo>
                  <a:pt x="107033" y="98723"/>
                </a:moveTo>
                <a:lnTo>
                  <a:pt x="68776" y="98723"/>
                </a:lnTo>
                <a:lnTo>
                  <a:pt x="68895" y="100216"/>
                </a:lnTo>
                <a:lnTo>
                  <a:pt x="69136" y="102622"/>
                </a:lnTo>
                <a:lnTo>
                  <a:pt x="69256" y="112223"/>
                </a:lnTo>
                <a:lnTo>
                  <a:pt x="68085" y="116719"/>
                </a:lnTo>
                <a:lnTo>
                  <a:pt x="65745" y="120021"/>
                </a:lnTo>
                <a:lnTo>
                  <a:pt x="63377" y="123026"/>
                </a:lnTo>
                <a:lnTo>
                  <a:pt x="59863" y="124524"/>
                </a:lnTo>
                <a:lnTo>
                  <a:pt x="103793" y="124524"/>
                </a:lnTo>
                <a:lnTo>
                  <a:pt x="106195" y="114613"/>
                </a:lnTo>
                <a:lnTo>
                  <a:pt x="107017" y="102847"/>
                </a:lnTo>
                <a:lnTo>
                  <a:pt x="107033" y="98723"/>
                </a:lnTo>
                <a:close/>
              </a:path>
              <a:path w="107950" h="154305">
                <a:moveTo>
                  <a:pt x="104172" y="27906"/>
                </a:moveTo>
                <a:lnTo>
                  <a:pt x="60885" y="27906"/>
                </a:lnTo>
                <a:lnTo>
                  <a:pt x="64514" y="29409"/>
                </a:lnTo>
                <a:lnTo>
                  <a:pt x="66825" y="33004"/>
                </a:lnTo>
                <a:lnTo>
                  <a:pt x="69136" y="36310"/>
                </a:lnTo>
                <a:lnTo>
                  <a:pt x="70278" y="41709"/>
                </a:lnTo>
                <a:lnTo>
                  <a:pt x="70211" y="51310"/>
                </a:lnTo>
                <a:lnTo>
                  <a:pt x="70126" y="52812"/>
                </a:lnTo>
                <a:lnTo>
                  <a:pt x="69796" y="56710"/>
                </a:lnTo>
                <a:lnTo>
                  <a:pt x="69796" y="57312"/>
                </a:lnTo>
                <a:lnTo>
                  <a:pt x="107671" y="57312"/>
                </a:lnTo>
                <a:lnTo>
                  <a:pt x="107547" y="52812"/>
                </a:lnTo>
                <a:lnTo>
                  <a:pt x="107178" y="45535"/>
                </a:lnTo>
                <a:lnTo>
                  <a:pt x="106427" y="38279"/>
                </a:lnTo>
                <a:lnTo>
                  <a:pt x="105381" y="32710"/>
                </a:lnTo>
                <a:lnTo>
                  <a:pt x="104172" y="27906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2" name="bk object 362"/>
          <p:cNvSpPr/>
          <p:nvPr/>
        </p:nvSpPr>
        <p:spPr>
          <a:xfrm>
            <a:off x="12173057" y="1233363"/>
            <a:ext cx="103505" cy="154305"/>
          </a:xfrm>
          <a:custGeom>
            <a:avLst/>
            <a:gdLst/>
            <a:ahLst/>
            <a:cxnLst/>
            <a:rect l="l" t="t" r="r" b="b"/>
            <a:pathLst>
              <a:path w="103504" h="154305">
                <a:moveTo>
                  <a:pt x="36485" y="103821"/>
                </a:moveTo>
                <a:lnTo>
                  <a:pt x="0" y="103821"/>
                </a:lnTo>
                <a:lnTo>
                  <a:pt x="23" y="107720"/>
                </a:lnTo>
                <a:lnTo>
                  <a:pt x="20624" y="147092"/>
                </a:lnTo>
                <a:lnTo>
                  <a:pt x="50619" y="153932"/>
                </a:lnTo>
                <a:lnTo>
                  <a:pt x="62541" y="153191"/>
                </a:lnTo>
                <a:lnTo>
                  <a:pt x="99742" y="127297"/>
                </a:lnTo>
                <a:lnTo>
                  <a:pt x="100181" y="125726"/>
                </a:lnTo>
                <a:lnTo>
                  <a:pt x="47228" y="125726"/>
                </a:lnTo>
                <a:lnTo>
                  <a:pt x="43420" y="123922"/>
                </a:lnTo>
                <a:lnTo>
                  <a:pt x="40899" y="120625"/>
                </a:lnTo>
                <a:lnTo>
                  <a:pt x="38375" y="117021"/>
                </a:lnTo>
                <a:lnTo>
                  <a:pt x="36907" y="111621"/>
                </a:lnTo>
                <a:lnTo>
                  <a:pt x="36485" y="103821"/>
                </a:lnTo>
                <a:close/>
              </a:path>
              <a:path w="103504" h="154305">
                <a:moveTo>
                  <a:pt x="51761" y="0"/>
                </a:moveTo>
                <a:lnTo>
                  <a:pt x="15095" y="12006"/>
                </a:lnTo>
                <a:lnTo>
                  <a:pt x="1501" y="49809"/>
                </a:lnTo>
                <a:lnTo>
                  <a:pt x="2609" y="55209"/>
                </a:lnTo>
                <a:lnTo>
                  <a:pt x="4801" y="60609"/>
                </a:lnTo>
                <a:lnTo>
                  <a:pt x="6962" y="66013"/>
                </a:lnTo>
                <a:lnTo>
                  <a:pt x="45068" y="94220"/>
                </a:lnTo>
                <a:lnTo>
                  <a:pt x="50018" y="96318"/>
                </a:lnTo>
                <a:lnTo>
                  <a:pt x="51368" y="97222"/>
                </a:lnTo>
                <a:lnTo>
                  <a:pt x="57611" y="100216"/>
                </a:lnTo>
                <a:lnTo>
                  <a:pt x="61631" y="102622"/>
                </a:lnTo>
                <a:lnTo>
                  <a:pt x="65264" y="106823"/>
                </a:lnTo>
                <a:lnTo>
                  <a:pt x="66164" y="109523"/>
                </a:lnTo>
                <a:lnTo>
                  <a:pt x="66164" y="116719"/>
                </a:lnTo>
                <a:lnTo>
                  <a:pt x="64843" y="119721"/>
                </a:lnTo>
                <a:lnTo>
                  <a:pt x="59622" y="124524"/>
                </a:lnTo>
                <a:lnTo>
                  <a:pt x="56321" y="125726"/>
                </a:lnTo>
                <a:lnTo>
                  <a:pt x="100181" y="125726"/>
                </a:lnTo>
                <a:lnTo>
                  <a:pt x="102304" y="118127"/>
                </a:lnTo>
                <a:lnTo>
                  <a:pt x="103158" y="107720"/>
                </a:lnTo>
                <a:lnTo>
                  <a:pt x="102629" y="99562"/>
                </a:lnTo>
                <a:lnTo>
                  <a:pt x="72701" y="63528"/>
                </a:lnTo>
                <a:lnTo>
                  <a:pt x="60281" y="57611"/>
                </a:lnTo>
                <a:lnTo>
                  <a:pt x="58992" y="57014"/>
                </a:lnTo>
                <a:lnTo>
                  <a:pt x="39005" y="38707"/>
                </a:lnTo>
                <a:lnTo>
                  <a:pt x="39005" y="35111"/>
                </a:lnTo>
                <a:lnTo>
                  <a:pt x="40237" y="32108"/>
                </a:lnTo>
                <a:lnTo>
                  <a:pt x="42666" y="30010"/>
                </a:lnTo>
                <a:lnTo>
                  <a:pt x="45097" y="27604"/>
                </a:lnTo>
                <a:lnTo>
                  <a:pt x="48398" y="26403"/>
                </a:lnTo>
                <a:lnTo>
                  <a:pt x="98668" y="26403"/>
                </a:lnTo>
                <a:lnTo>
                  <a:pt x="98402" y="25431"/>
                </a:lnTo>
                <a:lnTo>
                  <a:pt x="63063" y="726"/>
                </a:lnTo>
                <a:lnTo>
                  <a:pt x="51761" y="0"/>
                </a:lnTo>
                <a:close/>
              </a:path>
              <a:path w="103504" h="154305">
                <a:moveTo>
                  <a:pt x="98668" y="26403"/>
                </a:moveTo>
                <a:lnTo>
                  <a:pt x="57132" y="26403"/>
                </a:lnTo>
                <a:lnTo>
                  <a:pt x="60491" y="28210"/>
                </a:lnTo>
                <a:lnTo>
                  <a:pt x="64602" y="34207"/>
                </a:lnTo>
                <a:lnTo>
                  <a:pt x="65742" y="39611"/>
                </a:lnTo>
                <a:lnTo>
                  <a:pt x="65893" y="46807"/>
                </a:lnTo>
                <a:lnTo>
                  <a:pt x="101627" y="47109"/>
                </a:lnTo>
                <a:lnTo>
                  <a:pt x="101545" y="43373"/>
                </a:lnTo>
                <a:lnTo>
                  <a:pt x="100804" y="34207"/>
                </a:lnTo>
                <a:lnTo>
                  <a:pt x="98668" y="26403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3" name="bk object 363"/>
          <p:cNvSpPr/>
          <p:nvPr/>
        </p:nvSpPr>
        <p:spPr>
          <a:xfrm>
            <a:off x="8612496" y="6323339"/>
            <a:ext cx="165300" cy="161913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4" name="bk object 364"/>
          <p:cNvSpPr/>
          <p:nvPr/>
        </p:nvSpPr>
        <p:spPr>
          <a:xfrm>
            <a:off x="8847561" y="6330960"/>
            <a:ext cx="145152" cy="149341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5" name="bk object 365"/>
          <p:cNvSpPr/>
          <p:nvPr/>
        </p:nvSpPr>
        <p:spPr>
          <a:xfrm>
            <a:off x="9058305" y="6326370"/>
            <a:ext cx="157659" cy="155340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6" name="bk object 366"/>
          <p:cNvSpPr/>
          <p:nvPr/>
        </p:nvSpPr>
        <p:spPr>
          <a:xfrm>
            <a:off x="9276709" y="6324094"/>
            <a:ext cx="166683" cy="160404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7" name="bk object 367"/>
          <p:cNvSpPr/>
          <p:nvPr/>
        </p:nvSpPr>
        <p:spPr>
          <a:xfrm>
            <a:off x="9510379" y="6330330"/>
            <a:ext cx="140990" cy="151380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8" name="bk object 368"/>
          <p:cNvSpPr/>
          <p:nvPr/>
        </p:nvSpPr>
        <p:spPr>
          <a:xfrm>
            <a:off x="9716255" y="6323339"/>
            <a:ext cx="165992" cy="160534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9" name="bk object 369"/>
          <p:cNvSpPr/>
          <p:nvPr/>
        </p:nvSpPr>
        <p:spPr>
          <a:xfrm>
            <a:off x="8591356" y="6552882"/>
            <a:ext cx="1376680" cy="0"/>
          </a:xfrm>
          <a:custGeom>
            <a:avLst/>
            <a:gdLst/>
            <a:ahLst/>
            <a:cxnLst/>
            <a:rect l="l" t="t" r="r" b="b"/>
            <a:pathLst>
              <a:path w="1376679">
                <a:moveTo>
                  <a:pt x="0" y="0"/>
                </a:moveTo>
                <a:lnTo>
                  <a:pt x="1376478" y="0"/>
                </a:lnTo>
              </a:path>
            </a:pathLst>
          </a:custGeom>
          <a:ln w="5575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0" name="bk object 370"/>
          <p:cNvSpPr/>
          <p:nvPr/>
        </p:nvSpPr>
        <p:spPr>
          <a:xfrm>
            <a:off x="8969810" y="6574557"/>
            <a:ext cx="5058410" cy="0"/>
          </a:xfrm>
          <a:custGeom>
            <a:avLst/>
            <a:gdLst/>
            <a:ahLst/>
            <a:cxnLst/>
            <a:rect l="l" t="t" r="r" b="b"/>
            <a:pathLst>
              <a:path w="5058409">
                <a:moveTo>
                  <a:pt x="0" y="0"/>
                </a:moveTo>
                <a:lnTo>
                  <a:pt x="5058029" y="0"/>
                </a:lnTo>
              </a:path>
            </a:pathLst>
          </a:custGeom>
          <a:ln w="12707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1" name="bk object 371"/>
          <p:cNvSpPr/>
          <p:nvPr/>
        </p:nvSpPr>
        <p:spPr>
          <a:xfrm>
            <a:off x="8604504" y="6696341"/>
            <a:ext cx="36195" cy="98425"/>
          </a:xfrm>
          <a:custGeom>
            <a:avLst/>
            <a:gdLst/>
            <a:ahLst/>
            <a:cxnLst/>
            <a:rect l="l" t="t" r="r" b="b"/>
            <a:pathLst>
              <a:path w="36195" h="98425">
                <a:moveTo>
                  <a:pt x="36018" y="0"/>
                </a:moveTo>
                <a:lnTo>
                  <a:pt x="26737" y="0"/>
                </a:lnTo>
                <a:lnTo>
                  <a:pt x="24043" y="8751"/>
                </a:lnTo>
                <a:lnTo>
                  <a:pt x="18690" y="14846"/>
                </a:lnTo>
                <a:lnTo>
                  <a:pt x="10676" y="18282"/>
                </a:lnTo>
                <a:lnTo>
                  <a:pt x="0" y="19055"/>
                </a:lnTo>
                <a:lnTo>
                  <a:pt x="0" y="28832"/>
                </a:lnTo>
                <a:lnTo>
                  <a:pt x="23468" y="28832"/>
                </a:lnTo>
                <a:lnTo>
                  <a:pt x="23468" y="98176"/>
                </a:lnTo>
                <a:lnTo>
                  <a:pt x="36018" y="98176"/>
                </a:lnTo>
                <a:lnTo>
                  <a:pt x="3601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2" name="bk object 372"/>
          <p:cNvSpPr/>
          <p:nvPr/>
        </p:nvSpPr>
        <p:spPr>
          <a:xfrm>
            <a:off x="8682541" y="6769346"/>
            <a:ext cx="41910" cy="39370"/>
          </a:xfrm>
          <a:custGeom>
            <a:avLst/>
            <a:gdLst/>
            <a:ahLst/>
            <a:cxnLst/>
            <a:rect l="l" t="t" r="r" b="b"/>
            <a:pathLst>
              <a:path w="41909" h="39370">
                <a:moveTo>
                  <a:pt x="10914" y="0"/>
                </a:moveTo>
                <a:lnTo>
                  <a:pt x="0" y="8790"/>
                </a:lnTo>
                <a:lnTo>
                  <a:pt x="8661" y="15805"/>
                </a:lnTo>
                <a:lnTo>
                  <a:pt x="16641" y="23162"/>
                </a:lnTo>
                <a:lnTo>
                  <a:pt x="23941" y="30858"/>
                </a:lnTo>
                <a:lnTo>
                  <a:pt x="30560" y="38887"/>
                </a:lnTo>
                <a:lnTo>
                  <a:pt x="41471" y="27961"/>
                </a:lnTo>
                <a:lnTo>
                  <a:pt x="34444" y="20279"/>
                </a:lnTo>
                <a:lnTo>
                  <a:pt x="27009" y="13067"/>
                </a:lnTo>
                <a:lnTo>
                  <a:pt x="19166" y="6312"/>
                </a:lnTo>
                <a:lnTo>
                  <a:pt x="1091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3" name="bk object 373"/>
          <p:cNvSpPr/>
          <p:nvPr/>
        </p:nvSpPr>
        <p:spPr>
          <a:xfrm>
            <a:off x="8817331" y="6682115"/>
            <a:ext cx="824003" cy="12611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4" name="bk object 374"/>
          <p:cNvSpPr/>
          <p:nvPr/>
        </p:nvSpPr>
        <p:spPr>
          <a:xfrm>
            <a:off x="8594683" y="7968996"/>
            <a:ext cx="67125" cy="9817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5" name="bk object 375"/>
          <p:cNvSpPr/>
          <p:nvPr/>
        </p:nvSpPr>
        <p:spPr>
          <a:xfrm>
            <a:off x="8682541" y="8042025"/>
            <a:ext cx="41910" cy="39370"/>
          </a:xfrm>
          <a:custGeom>
            <a:avLst/>
            <a:gdLst/>
            <a:ahLst/>
            <a:cxnLst/>
            <a:rect l="l" t="t" r="r" b="b"/>
            <a:pathLst>
              <a:path w="41909" h="39370">
                <a:moveTo>
                  <a:pt x="10914" y="0"/>
                </a:moveTo>
                <a:lnTo>
                  <a:pt x="0" y="8766"/>
                </a:lnTo>
                <a:lnTo>
                  <a:pt x="8661" y="15790"/>
                </a:lnTo>
                <a:lnTo>
                  <a:pt x="16641" y="23134"/>
                </a:lnTo>
                <a:lnTo>
                  <a:pt x="23941" y="30788"/>
                </a:lnTo>
                <a:lnTo>
                  <a:pt x="30560" y="38743"/>
                </a:lnTo>
                <a:lnTo>
                  <a:pt x="41471" y="27939"/>
                </a:lnTo>
                <a:lnTo>
                  <a:pt x="34444" y="20202"/>
                </a:lnTo>
                <a:lnTo>
                  <a:pt x="27009" y="12968"/>
                </a:lnTo>
                <a:lnTo>
                  <a:pt x="19166" y="6236"/>
                </a:lnTo>
                <a:lnTo>
                  <a:pt x="1091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6" name="bk object 376"/>
          <p:cNvSpPr/>
          <p:nvPr/>
        </p:nvSpPr>
        <p:spPr>
          <a:xfrm>
            <a:off x="8810780" y="7954772"/>
            <a:ext cx="688126" cy="125996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7" name="bk object 377"/>
          <p:cNvSpPr/>
          <p:nvPr/>
        </p:nvSpPr>
        <p:spPr>
          <a:xfrm>
            <a:off x="8586288" y="8121218"/>
            <a:ext cx="5436061" cy="966948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8" name="bk object 378"/>
          <p:cNvSpPr/>
          <p:nvPr/>
        </p:nvSpPr>
        <p:spPr>
          <a:xfrm>
            <a:off x="8586288" y="6875356"/>
            <a:ext cx="5437518" cy="958848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9" name="bk object 379"/>
          <p:cNvSpPr/>
          <p:nvPr/>
        </p:nvSpPr>
        <p:spPr>
          <a:xfrm>
            <a:off x="11314307" y="3761345"/>
            <a:ext cx="2391281" cy="1348047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0" name="bk object 380"/>
          <p:cNvSpPr/>
          <p:nvPr/>
        </p:nvSpPr>
        <p:spPr>
          <a:xfrm>
            <a:off x="8775096" y="3761345"/>
            <a:ext cx="2391958" cy="1348047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1" name="bk object 381"/>
          <p:cNvSpPr/>
          <p:nvPr/>
        </p:nvSpPr>
        <p:spPr>
          <a:xfrm>
            <a:off x="8576329" y="9722016"/>
            <a:ext cx="2626009" cy="135388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2" name="bk object 382"/>
          <p:cNvSpPr/>
          <p:nvPr/>
        </p:nvSpPr>
        <p:spPr>
          <a:xfrm>
            <a:off x="12935811" y="3134940"/>
            <a:ext cx="123894" cy="122929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F08519"/>
                </a:solidFill>
                <a:latin typeface="PMingLiU"/>
                <a:cs typeface="PMingLiU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54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10" dirty="0"/>
            </a:fld>
            <a:r>
              <a:rPr spc="20" dirty="0"/>
              <a:t>-3</a:t>
            </a:r>
            <a:r>
              <a:rPr spc="10" dirty="0"/>
              <a:t>2</a:t>
            </a:r>
            <a:endParaRPr spc="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54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10" dirty="0"/>
            </a:fld>
            <a:r>
              <a:rPr spc="20" dirty="0"/>
              <a:t>-3</a:t>
            </a:r>
            <a:r>
              <a:rPr spc="10" dirty="0"/>
              <a:t>2</a:t>
            </a:r>
            <a:endParaRPr spc="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6070" y="303317"/>
            <a:ext cx="14093559" cy="412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08519"/>
                </a:solidFill>
                <a:latin typeface="PMingLiU"/>
                <a:cs typeface="PMingLiU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360168"/>
            <a:ext cx="13613130" cy="6772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543288"/>
            <a:ext cx="4840224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543288"/>
            <a:ext cx="3478911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197249" y="9692168"/>
            <a:ext cx="387350" cy="184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0" b="0" i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5400">
              <a:lnSpc>
                <a:spcPct val="100000"/>
              </a:lnSpc>
              <a:spcBef>
                <a:spcPts val="155"/>
              </a:spcBef>
            </a:pPr>
            <a:fld id="{81D60167-4931-47E6-BA6A-407CBD079E47}" type="slidenum">
              <a:rPr spc="10" dirty="0"/>
            </a:fld>
            <a:r>
              <a:rPr spc="20" dirty="0"/>
              <a:t>-3</a:t>
            </a:r>
            <a:r>
              <a:rPr spc="10" dirty="0"/>
              <a:t>2</a:t>
            </a:r>
            <a:endParaRPr spc="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6" Type="http://schemas.openxmlformats.org/officeDocument/2006/relationships/slideLayout" Target="../slideLayouts/slideLayout5.xml"/><Relationship Id="rId45" Type="http://schemas.openxmlformats.org/officeDocument/2006/relationships/image" Target="../media/image123.png"/><Relationship Id="rId44" Type="http://schemas.openxmlformats.org/officeDocument/2006/relationships/image" Target="../media/image122.png"/><Relationship Id="rId43" Type="http://schemas.openxmlformats.org/officeDocument/2006/relationships/image" Target="../media/image121.png"/><Relationship Id="rId42" Type="http://schemas.openxmlformats.org/officeDocument/2006/relationships/image" Target="../media/image120.jpeg"/><Relationship Id="rId41" Type="http://schemas.openxmlformats.org/officeDocument/2006/relationships/image" Target="../media/image119.png"/><Relationship Id="rId40" Type="http://schemas.openxmlformats.org/officeDocument/2006/relationships/image" Target="../media/image118.png"/><Relationship Id="rId4" Type="http://schemas.openxmlformats.org/officeDocument/2006/relationships/image" Target="../media/image82.png"/><Relationship Id="rId39" Type="http://schemas.openxmlformats.org/officeDocument/2006/relationships/image" Target="../media/image117.png"/><Relationship Id="rId38" Type="http://schemas.openxmlformats.org/officeDocument/2006/relationships/image" Target="../media/image116.png"/><Relationship Id="rId37" Type="http://schemas.openxmlformats.org/officeDocument/2006/relationships/image" Target="../media/image115.png"/><Relationship Id="rId36" Type="http://schemas.openxmlformats.org/officeDocument/2006/relationships/image" Target="../media/image114.png"/><Relationship Id="rId35" Type="http://schemas.openxmlformats.org/officeDocument/2006/relationships/image" Target="../media/image113.png"/><Relationship Id="rId34" Type="http://schemas.openxmlformats.org/officeDocument/2006/relationships/image" Target="../media/image112.png"/><Relationship Id="rId33" Type="http://schemas.openxmlformats.org/officeDocument/2006/relationships/image" Target="../media/image111.png"/><Relationship Id="rId32" Type="http://schemas.openxmlformats.org/officeDocument/2006/relationships/image" Target="../media/image110.png"/><Relationship Id="rId31" Type="http://schemas.openxmlformats.org/officeDocument/2006/relationships/image" Target="../media/image109.png"/><Relationship Id="rId30" Type="http://schemas.openxmlformats.org/officeDocument/2006/relationships/image" Target="../media/image108.png"/><Relationship Id="rId3" Type="http://schemas.openxmlformats.org/officeDocument/2006/relationships/image" Target="../media/image81.png"/><Relationship Id="rId29" Type="http://schemas.openxmlformats.org/officeDocument/2006/relationships/image" Target="../media/image107.png"/><Relationship Id="rId28" Type="http://schemas.openxmlformats.org/officeDocument/2006/relationships/image" Target="../media/image106.png"/><Relationship Id="rId27" Type="http://schemas.openxmlformats.org/officeDocument/2006/relationships/image" Target="../media/image105.png"/><Relationship Id="rId26" Type="http://schemas.openxmlformats.org/officeDocument/2006/relationships/image" Target="../media/image104.png"/><Relationship Id="rId25" Type="http://schemas.openxmlformats.org/officeDocument/2006/relationships/image" Target="../media/image103.png"/><Relationship Id="rId24" Type="http://schemas.openxmlformats.org/officeDocument/2006/relationships/image" Target="../media/image102.png"/><Relationship Id="rId23" Type="http://schemas.openxmlformats.org/officeDocument/2006/relationships/image" Target="../media/image101.png"/><Relationship Id="rId22" Type="http://schemas.openxmlformats.org/officeDocument/2006/relationships/image" Target="../media/image100.png"/><Relationship Id="rId21" Type="http://schemas.openxmlformats.org/officeDocument/2006/relationships/image" Target="../media/image99.png"/><Relationship Id="rId20" Type="http://schemas.openxmlformats.org/officeDocument/2006/relationships/image" Target="../media/image98.png"/><Relationship Id="rId2" Type="http://schemas.openxmlformats.org/officeDocument/2006/relationships/image" Target="../media/image80.png"/><Relationship Id="rId19" Type="http://schemas.openxmlformats.org/officeDocument/2006/relationships/image" Target="../media/image97.png"/><Relationship Id="rId18" Type="http://schemas.openxmlformats.org/officeDocument/2006/relationships/image" Target="../media/image96.png"/><Relationship Id="rId17" Type="http://schemas.openxmlformats.org/officeDocument/2006/relationships/image" Target="../media/image95.png"/><Relationship Id="rId16" Type="http://schemas.openxmlformats.org/officeDocument/2006/relationships/image" Target="../media/image94.png"/><Relationship Id="rId15" Type="http://schemas.openxmlformats.org/officeDocument/2006/relationships/image" Target="../media/image93.png"/><Relationship Id="rId14" Type="http://schemas.openxmlformats.org/officeDocument/2006/relationships/image" Target="../media/image92.png"/><Relationship Id="rId13" Type="http://schemas.openxmlformats.org/officeDocument/2006/relationships/image" Target="../media/image91.png"/><Relationship Id="rId12" Type="http://schemas.openxmlformats.org/officeDocument/2006/relationships/image" Target="../media/image90.png"/><Relationship Id="rId11" Type="http://schemas.openxmlformats.org/officeDocument/2006/relationships/image" Target="../media/image89.png"/><Relationship Id="rId10" Type="http://schemas.openxmlformats.org/officeDocument/2006/relationships/image" Target="../media/image88.png"/><Relationship Id="rId1" Type="http://schemas.openxmlformats.org/officeDocument/2006/relationships/image" Target="../media/image79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07.png"/><Relationship Id="rId2" Type="http://schemas.openxmlformats.org/officeDocument/2006/relationships/image" Target="../media/image963.png"/><Relationship Id="rId1" Type="http://schemas.openxmlformats.org/officeDocument/2006/relationships/image" Target="../media/image962.png"/></Relationships>
</file>

<file path=ppt/slides/_rels/slide11.xml.rels><?xml version="1.0" encoding="UTF-8" standalone="yes"?>
<Relationships xmlns="http://schemas.openxmlformats.org/package/2006/relationships"><Relationship Id="rId99" Type="http://schemas.openxmlformats.org/officeDocument/2006/relationships/image" Target="../media/image1062.png"/><Relationship Id="rId98" Type="http://schemas.openxmlformats.org/officeDocument/2006/relationships/image" Target="../media/image1061.png"/><Relationship Id="rId97" Type="http://schemas.openxmlformats.org/officeDocument/2006/relationships/image" Target="../media/image1060.png"/><Relationship Id="rId96" Type="http://schemas.openxmlformats.org/officeDocument/2006/relationships/image" Target="../media/image1059.png"/><Relationship Id="rId95" Type="http://schemas.openxmlformats.org/officeDocument/2006/relationships/image" Target="../media/image1058.png"/><Relationship Id="rId94" Type="http://schemas.openxmlformats.org/officeDocument/2006/relationships/image" Target="../media/image1057.png"/><Relationship Id="rId93" Type="http://schemas.openxmlformats.org/officeDocument/2006/relationships/image" Target="../media/image1056.png"/><Relationship Id="rId92" Type="http://schemas.openxmlformats.org/officeDocument/2006/relationships/image" Target="../media/image1055.png"/><Relationship Id="rId91" Type="http://schemas.openxmlformats.org/officeDocument/2006/relationships/image" Target="../media/image1054.png"/><Relationship Id="rId90" Type="http://schemas.openxmlformats.org/officeDocument/2006/relationships/image" Target="../media/image1053.png"/><Relationship Id="rId9" Type="http://schemas.openxmlformats.org/officeDocument/2006/relationships/image" Target="../media/image972.png"/><Relationship Id="rId89" Type="http://schemas.openxmlformats.org/officeDocument/2006/relationships/image" Target="../media/image1052.png"/><Relationship Id="rId88" Type="http://schemas.openxmlformats.org/officeDocument/2006/relationships/image" Target="../media/image1051.png"/><Relationship Id="rId87" Type="http://schemas.openxmlformats.org/officeDocument/2006/relationships/image" Target="../media/image1050.png"/><Relationship Id="rId86" Type="http://schemas.openxmlformats.org/officeDocument/2006/relationships/image" Target="../media/image1049.png"/><Relationship Id="rId85" Type="http://schemas.openxmlformats.org/officeDocument/2006/relationships/image" Target="../media/image1048.png"/><Relationship Id="rId84" Type="http://schemas.openxmlformats.org/officeDocument/2006/relationships/image" Target="../media/image1047.png"/><Relationship Id="rId83" Type="http://schemas.openxmlformats.org/officeDocument/2006/relationships/image" Target="../media/image1046.png"/><Relationship Id="rId82" Type="http://schemas.openxmlformats.org/officeDocument/2006/relationships/image" Target="../media/image1045.png"/><Relationship Id="rId81" Type="http://schemas.openxmlformats.org/officeDocument/2006/relationships/image" Target="../media/image1044.png"/><Relationship Id="rId80" Type="http://schemas.openxmlformats.org/officeDocument/2006/relationships/image" Target="../media/image1043.png"/><Relationship Id="rId8" Type="http://schemas.openxmlformats.org/officeDocument/2006/relationships/image" Target="../media/image971.png"/><Relationship Id="rId79" Type="http://schemas.openxmlformats.org/officeDocument/2006/relationships/image" Target="../media/image1042.png"/><Relationship Id="rId78" Type="http://schemas.openxmlformats.org/officeDocument/2006/relationships/image" Target="../media/image1041.png"/><Relationship Id="rId77" Type="http://schemas.openxmlformats.org/officeDocument/2006/relationships/image" Target="../media/image1040.png"/><Relationship Id="rId76" Type="http://schemas.openxmlformats.org/officeDocument/2006/relationships/image" Target="../media/image1039.png"/><Relationship Id="rId75" Type="http://schemas.openxmlformats.org/officeDocument/2006/relationships/image" Target="../media/image1038.png"/><Relationship Id="rId74" Type="http://schemas.openxmlformats.org/officeDocument/2006/relationships/image" Target="../media/image1037.png"/><Relationship Id="rId73" Type="http://schemas.openxmlformats.org/officeDocument/2006/relationships/image" Target="../media/image1036.png"/><Relationship Id="rId72" Type="http://schemas.openxmlformats.org/officeDocument/2006/relationships/image" Target="../media/image1035.png"/><Relationship Id="rId71" Type="http://schemas.openxmlformats.org/officeDocument/2006/relationships/image" Target="../media/image1034.png"/><Relationship Id="rId70" Type="http://schemas.openxmlformats.org/officeDocument/2006/relationships/image" Target="../media/image1033.png"/><Relationship Id="rId7" Type="http://schemas.openxmlformats.org/officeDocument/2006/relationships/image" Target="../media/image970.png"/><Relationship Id="rId69" Type="http://schemas.openxmlformats.org/officeDocument/2006/relationships/image" Target="../media/image1032.png"/><Relationship Id="rId68" Type="http://schemas.openxmlformats.org/officeDocument/2006/relationships/image" Target="../media/image1031.png"/><Relationship Id="rId67" Type="http://schemas.openxmlformats.org/officeDocument/2006/relationships/image" Target="../media/image1030.png"/><Relationship Id="rId66" Type="http://schemas.openxmlformats.org/officeDocument/2006/relationships/image" Target="../media/image1029.png"/><Relationship Id="rId65" Type="http://schemas.openxmlformats.org/officeDocument/2006/relationships/image" Target="../media/image1028.png"/><Relationship Id="rId64" Type="http://schemas.openxmlformats.org/officeDocument/2006/relationships/image" Target="../media/image1027.png"/><Relationship Id="rId63" Type="http://schemas.openxmlformats.org/officeDocument/2006/relationships/image" Target="../media/image1026.png"/><Relationship Id="rId62" Type="http://schemas.openxmlformats.org/officeDocument/2006/relationships/image" Target="../media/image1025.png"/><Relationship Id="rId61" Type="http://schemas.openxmlformats.org/officeDocument/2006/relationships/image" Target="../media/image1024.png"/><Relationship Id="rId60" Type="http://schemas.openxmlformats.org/officeDocument/2006/relationships/image" Target="../media/image1023.png"/><Relationship Id="rId6" Type="http://schemas.openxmlformats.org/officeDocument/2006/relationships/image" Target="../media/image969.png"/><Relationship Id="rId59" Type="http://schemas.openxmlformats.org/officeDocument/2006/relationships/image" Target="../media/image1022.png"/><Relationship Id="rId58" Type="http://schemas.openxmlformats.org/officeDocument/2006/relationships/image" Target="../media/image1021.png"/><Relationship Id="rId57" Type="http://schemas.openxmlformats.org/officeDocument/2006/relationships/image" Target="../media/image1020.png"/><Relationship Id="rId56" Type="http://schemas.openxmlformats.org/officeDocument/2006/relationships/image" Target="../media/image1019.png"/><Relationship Id="rId55" Type="http://schemas.openxmlformats.org/officeDocument/2006/relationships/image" Target="../media/image1018.png"/><Relationship Id="rId54" Type="http://schemas.openxmlformats.org/officeDocument/2006/relationships/image" Target="../media/image1017.png"/><Relationship Id="rId53" Type="http://schemas.openxmlformats.org/officeDocument/2006/relationships/image" Target="../media/image1016.png"/><Relationship Id="rId52" Type="http://schemas.openxmlformats.org/officeDocument/2006/relationships/image" Target="../media/image1015.png"/><Relationship Id="rId51" Type="http://schemas.openxmlformats.org/officeDocument/2006/relationships/image" Target="../media/image1014.png"/><Relationship Id="rId50" Type="http://schemas.openxmlformats.org/officeDocument/2006/relationships/image" Target="../media/image1013.png"/><Relationship Id="rId5" Type="http://schemas.openxmlformats.org/officeDocument/2006/relationships/image" Target="../media/image968.png"/><Relationship Id="rId49" Type="http://schemas.openxmlformats.org/officeDocument/2006/relationships/image" Target="../media/image1012.png"/><Relationship Id="rId48" Type="http://schemas.openxmlformats.org/officeDocument/2006/relationships/image" Target="../media/image1011.png"/><Relationship Id="rId47" Type="http://schemas.openxmlformats.org/officeDocument/2006/relationships/image" Target="../media/image1010.png"/><Relationship Id="rId46" Type="http://schemas.openxmlformats.org/officeDocument/2006/relationships/image" Target="../media/image1009.png"/><Relationship Id="rId45" Type="http://schemas.openxmlformats.org/officeDocument/2006/relationships/image" Target="../media/image1008.png"/><Relationship Id="rId44" Type="http://schemas.openxmlformats.org/officeDocument/2006/relationships/image" Target="../media/image1007.png"/><Relationship Id="rId43" Type="http://schemas.openxmlformats.org/officeDocument/2006/relationships/image" Target="../media/image1006.png"/><Relationship Id="rId42" Type="http://schemas.openxmlformats.org/officeDocument/2006/relationships/image" Target="../media/image1005.png"/><Relationship Id="rId41" Type="http://schemas.openxmlformats.org/officeDocument/2006/relationships/image" Target="../media/image1004.png"/><Relationship Id="rId40" Type="http://schemas.openxmlformats.org/officeDocument/2006/relationships/image" Target="../media/image1003.png"/><Relationship Id="rId4" Type="http://schemas.openxmlformats.org/officeDocument/2006/relationships/image" Target="../media/image967.png"/><Relationship Id="rId39" Type="http://schemas.openxmlformats.org/officeDocument/2006/relationships/image" Target="../media/image1002.png"/><Relationship Id="rId38" Type="http://schemas.openxmlformats.org/officeDocument/2006/relationships/image" Target="../media/image1001.png"/><Relationship Id="rId37" Type="http://schemas.openxmlformats.org/officeDocument/2006/relationships/image" Target="../media/image1000.png"/><Relationship Id="rId36" Type="http://schemas.openxmlformats.org/officeDocument/2006/relationships/image" Target="../media/image999.png"/><Relationship Id="rId35" Type="http://schemas.openxmlformats.org/officeDocument/2006/relationships/image" Target="../media/image998.png"/><Relationship Id="rId34" Type="http://schemas.openxmlformats.org/officeDocument/2006/relationships/image" Target="../media/image997.png"/><Relationship Id="rId33" Type="http://schemas.openxmlformats.org/officeDocument/2006/relationships/image" Target="../media/image996.png"/><Relationship Id="rId32" Type="http://schemas.openxmlformats.org/officeDocument/2006/relationships/image" Target="../media/image995.png"/><Relationship Id="rId31" Type="http://schemas.openxmlformats.org/officeDocument/2006/relationships/image" Target="../media/image994.png"/><Relationship Id="rId30" Type="http://schemas.openxmlformats.org/officeDocument/2006/relationships/image" Target="../media/image993.png"/><Relationship Id="rId3" Type="http://schemas.openxmlformats.org/officeDocument/2006/relationships/image" Target="../media/image966.png"/><Relationship Id="rId29" Type="http://schemas.openxmlformats.org/officeDocument/2006/relationships/image" Target="../media/image992.png"/><Relationship Id="rId28" Type="http://schemas.openxmlformats.org/officeDocument/2006/relationships/image" Target="../media/image991.png"/><Relationship Id="rId27" Type="http://schemas.openxmlformats.org/officeDocument/2006/relationships/image" Target="../media/image990.png"/><Relationship Id="rId26" Type="http://schemas.openxmlformats.org/officeDocument/2006/relationships/image" Target="../media/image989.png"/><Relationship Id="rId25" Type="http://schemas.openxmlformats.org/officeDocument/2006/relationships/image" Target="../media/image988.png"/><Relationship Id="rId24" Type="http://schemas.openxmlformats.org/officeDocument/2006/relationships/image" Target="../media/image987.png"/><Relationship Id="rId23" Type="http://schemas.openxmlformats.org/officeDocument/2006/relationships/image" Target="../media/image986.png"/><Relationship Id="rId22" Type="http://schemas.openxmlformats.org/officeDocument/2006/relationships/image" Target="../media/image985.png"/><Relationship Id="rId21" Type="http://schemas.openxmlformats.org/officeDocument/2006/relationships/image" Target="../media/image984.png"/><Relationship Id="rId20" Type="http://schemas.openxmlformats.org/officeDocument/2006/relationships/image" Target="../media/image983.png"/><Relationship Id="rId2" Type="http://schemas.openxmlformats.org/officeDocument/2006/relationships/image" Target="../media/image965.png"/><Relationship Id="rId19" Type="http://schemas.openxmlformats.org/officeDocument/2006/relationships/image" Target="../media/image982.png"/><Relationship Id="rId18" Type="http://schemas.openxmlformats.org/officeDocument/2006/relationships/image" Target="../media/image981.png"/><Relationship Id="rId17" Type="http://schemas.openxmlformats.org/officeDocument/2006/relationships/image" Target="../media/image980.jpeg"/><Relationship Id="rId16" Type="http://schemas.openxmlformats.org/officeDocument/2006/relationships/image" Target="../media/image979.jpeg"/><Relationship Id="rId15" Type="http://schemas.openxmlformats.org/officeDocument/2006/relationships/image" Target="../media/image978.jpeg"/><Relationship Id="rId14" Type="http://schemas.openxmlformats.org/officeDocument/2006/relationships/image" Target="../media/image977.jpeg"/><Relationship Id="rId131" Type="http://schemas.openxmlformats.org/officeDocument/2006/relationships/slideLayout" Target="../slideLayouts/slideLayout2.xml"/><Relationship Id="rId130" Type="http://schemas.openxmlformats.org/officeDocument/2006/relationships/image" Target="../media/image707.png"/><Relationship Id="rId13" Type="http://schemas.openxmlformats.org/officeDocument/2006/relationships/image" Target="../media/image976.png"/><Relationship Id="rId129" Type="http://schemas.openxmlformats.org/officeDocument/2006/relationships/image" Target="../media/image1092.png"/><Relationship Id="rId128" Type="http://schemas.openxmlformats.org/officeDocument/2006/relationships/image" Target="../media/image1091.png"/><Relationship Id="rId127" Type="http://schemas.openxmlformats.org/officeDocument/2006/relationships/image" Target="../media/image1090.png"/><Relationship Id="rId126" Type="http://schemas.openxmlformats.org/officeDocument/2006/relationships/image" Target="../media/image1089.png"/><Relationship Id="rId125" Type="http://schemas.openxmlformats.org/officeDocument/2006/relationships/image" Target="../media/image1088.png"/><Relationship Id="rId124" Type="http://schemas.openxmlformats.org/officeDocument/2006/relationships/image" Target="../media/image1087.png"/><Relationship Id="rId123" Type="http://schemas.openxmlformats.org/officeDocument/2006/relationships/image" Target="../media/image1086.png"/><Relationship Id="rId122" Type="http://schemas.openxmlformats.org/officeDocument/2006/relationships/image" Target="../media/image1085.png"/><Relationship Id="rId121" Type="http://schemas.openxmlformats.org/officeDocument/2006/relationships/image" Target="../media/image1084.png"/><Relationship Id="rId120" Type="http://schemas.openxmlformats.org/officeDocument/2006/relationships/image" Target="../media/image1083.png"/><Relationship Id="rId12" Type="http://schemas.openxmlformats.org/officeDocument/2006/relationships/image" Target="../media/image975.png"/><Relationship Id="rId119" Type="http://schemas.openxmlformats.org/officeDocument/2006/relationships/image" Target="../media/image1082.png"/><Relationship Id="rId118" Type="http://schemas.openxmlformats.org/officeDocument/2006/relationships/image" Target="../media/image1081.png"/><Relationship Id="rId117" Type="http://schemas.openxmlformats.org/officeDocument/2006/relationships/image" Target="../media/image1080.png"/><Relationship Id="rId116" Type="http://schemas.openxmlformats.org/officeDocument/2006/relationships/image" Target="../media/image1079.png"/><Relationship Id="rId115" Type="http://schemas.openxmlformats.org/officeDocument/2006/relationships/image" Target="../media/image1078.png"/><Relationship Id="rId114" Type="http://schemas.openxmlformats.org/officeDocument/2006/relationships/image" Target="../media/image1077.png"/><Relationship Id="rId113" Type="http://schemas.openxmlformats.org/officeDocument/2006/relationships/image" Target="../media/image1076.png"/><Relationship Id="rId112" Type="http://schemas.openxmlformats.org/officeDocument/2006/relationships/image" Target="../media/image1075.png"/><Relationship Id="rId111" Type="http://schemas.openxmlformats.org/officeDocument/2006/relationships/image" Target="../media/image1074.png"/><Relationship Id="rId110" Type="http://schemas.openxmlformats.org/officeDocument/2006/relationships/image" Target="../media/image1073.png"/><Relationship Id="rId11" Type="http://schemas.openxmlformats.org/officeDocument/2006/relationships/image" Target="../media/image974.png"/><Relationship Id="rId109" Type="http://schemas.openxmlformats.org/officeDocument/2006/relationships/image" Target="../media/image1072.png"/><Relationship Id="rId108" Type="http://schemas.openxmlformats.org/officeDocument/2006/relationships/image" Target="../media/image1071.png"/><Relationship Id="rId107" Type="http://schemas.openxmlformats.org/officeDocument/2006/relationships/image" Target="../media/image1070.png"/><Relationship Id="rId106" Type="http://schemas.openxmlformats.org/officeDocument/2006/relationships/image" Target="../media/image1069.png"/><Relationship Id="rId105" Type="http://schemas.openxmlformats.org/officeDocument/2006/relationships/image" Target="../media/image1068.png"/><Relationship Id="rId104" Type="http://schemas.openxmlformats.org/officeDocument/2006/relationships/image" Target="../media/image1067.png"/><Relationship Id="rId103" Type="http://schemas.openxmlformats.org/officeDocument/2006/relationships/image" Target="../media/image1066.png"/><Relationship Id="rId102" Type="http://schemas.openxmlformats.org/officeDocument/2006/relationships/image" Target="../media/image1065.png"/><Relationship Id="rId101" Type="http://schemas.openxmlformats.org/officeDocument/2006/relationships/image" Target="../media/image1064.png"/><Relationship Id="rId100" Type="http://schemas.openxmlformats.org/officeDocument/2006/relationships/image" Target="../media/image1063.png"/><Relationship Id="rId10" Type="http://schemas.openxmlformats.org/officeDocument/2006/relationships/image" Target="../media/image973.png"/><Relationship Id="rId1" Type="http://schemas.openxmlformats.org/officeDocument/2006/relationships/image" Target="../media/image964.png"/></Relationships>
</file>

<file path=ppt/slides/_rels/slide12.xml.rels><?xml version="1.0" encoding="UTF-8" standalone="yes"?>
<Relationships xmlns="http://schemas.openxmlformats.org/package/2006/relationships"><Relationship Id="rId99" Type="http://schemas.openxmlformats.org/officeDocument/2006/relationships/image" Target="../media/image1191.png"/><Relationship Id="rId98" Type="http://schemas.openxmlformats.org/officeDocument/2006/relationships/image" Target="../media/image1190.png"/><Relationship Id="rId97" Type="http://schemas.openxmlformats.org/officeDocument/2006/relationships/image" Target="../media/image1189.png"/><Relationship Id="rId96" Type="http://schemas.openxmlformats.org/officeDocument/2006/relationships/image" Target="../media/image1188.png"/><Relationship Id="rId95" Type="http://schemas.openxmlformats.org/officeDocument/2006/relationships/image" Target="../media/image1187.png"/><Relationship Id="rId94" Type="http://schemas.openxmlformats.org/officeDocument/2006/relationships/image" Target="../media/image1186.png"/><Relationship Id="rId93" Type="http://schemas.openxmlformats.org/officeDocument/2006/relationships/image" Target="../media/image1185.png"/><Relationship Id="rId92" Type="http://schemas.openxmlformats.org/officeDocument/2006/relationships/image" Target="../media/image1184.png"/><Relationship Id="rId91" Type="http://schemas.openxmlformats.org/officeDocument/2006/relationships/image" Target="../media/image1183.png"/><Relationship Id="rId90" Type="http://schemas.openxmlformats.org/officeDocument/2006/relationships/image" Target="../media/image1182.png"/><Relationship Id="rId9" Type="http://schemas.openxmlformats.org/officeDocument/2006/relationships/image" Target="../media/image1101.png"/><Relationship Id="rId89" Type="http://schemas.openxmlformats.org/officeDocument/2006/relationships/image" Target="../media/image1181.png"/><Relationship Id="rId88" Type="http://schemas.openxmlformats.org/officeDocument/2006/relationships/image" Target="../media/image1180.png"/><Relationship Id="rId87" Type="http://schemas.openxmlformats.org/officeDocument/2006/relationships/image" Target="../media/image1179.png"/><Relationship Id="rId86" Type="http://schemas.openxmlformats.org/officeDocument/2006/relationships/image" Target="../media/image1178.png"/><Relationship Id="rId85" Type="http://schemas.openxmlformats.org/officeDocument/2006/relationships/image" Target="../media/image1177.png"/><Relationship Id="rId84" Type="http://schemas.openxmlformats.org/officeDocument/2006/relationships/image" Target="../media/image1176.png"/><Relationship Id="rId83" Type="http://schemas.openxmlformats.org/officeDocument/2006/relationships/image" Target="../media/image1175.png"/><Relationship Id="rId82" Type="http://schemas.openxmlformats.org/officeDocument/2006/relationships/image" Target="../media/image1174.png"/><Relationship Id="rId81" Type="http://schemas.openxmlformats.org/officeDocument/2006/relationships/image" Target="../media/image1173.png"/><Relationship Id="rId80" Type="http://schemas.openxmlformats.org/officeDocument/2006/relationships/image" Target="../media/image1172.png"/><Relationship Id="rId8" Type="http://schemas.openxmlformats.org/officeDocument/2006/relationships/image" Target="../media/image1100.png"/><Relationship Id="rId79" Type="http://schemas.openxmlformats.org/officeDocument/2006/relationships/image" Target="../media/image1171.png"/><Relationship Id="rId78" Type="http://schemas.openxmlformats.org/officeDocument/2006/relationships/image" Target="../media/image1170.png"/><Relationship Id="rId77" Type="http://schemas.openxmlformats.org/officeDocument/2006/relationships/image" Target="../media/image1169.png"/><Relationship Id="rId76" Type="http://schemas.openxmlformats.org/officeDocument/2006/relationships/image" Target="../media/image1168.png"/><Relationship Id="rId75" Type="http://schemas.openxmlformats.org/officeDocument/2006/relationships/image" Target="../media/image1167.png"/><Relationship Id="rId74" Type="http://schemas.openxmlformats.org/officeDocument/2006/relationships/image" Target="../media/image1166.png"/><Relationship Id="rId73" Type="http://schemas.openxmlformats.org/officeDocument/2006/relationships/image" Target="../media/image1165.png"/><Relationship Id="rId72" Type="http://schemas.openxmlformats.org/officeDocument/2006/relationships/image" Target="../media/image1164.png"/><Relationship Id="rId71" Type="http://schemas.openxmlformats.org/officeDocument/2006/relationships/image" Target="../media/image1163.png"/><Relationship Id="rId70" Type="http://schemas.openxmlformats.org/officeDocument/2006/relationships/image" Target="../media/image1162.png"/><Relationship Id="rId7" Type="http://schemas.openxmlformats.org/officeDocument/2006/relationships/image" Target="../media/image1099.png"/><Relationship Id="rId69" Type="http://schemas.openxmlformats.org/officeDocument/2006/relationships/image" Target="../media/image1161.png"/><Relationship Id="rId68" Type="http://schemas.openxmlformats.org/officeDocument/2006/relationships/image" Target="../media/image1160.png"/><Relationship Id="rId67" Type="http://schemas.openxmlformats.org/officeDocument/2006/relationships/image" Target="../media/image1159.png"/><Relationship Id="rId66" Type="http://schemas.openxmlformats.org/officeDocument/2006/relationships/image" Target="../media/image1158.png"/><Relationship Id="rId65" Type="http://schemas.openxmlformats.org/officeDocument/2006/relationships/image" Target="../media/image1157.png"/><Relationship Id="rId64" Type="http://schemas.openxmlformats.org/officeDocument/2006/relationships/image" Target="../media/image1156.png"/><Relationship Id="rId63" Type="http://schemas.openxmlformats.org/officeDocument/2006/relationships/image" Target="../media/image1155.png"/><Relationship Id="rId62" Type="http://schemas.openxmlformats.org/officeDocument/2006/relationships/image" Target="../media/image1154.png"/><Relationship Id="rId61" Type="http://schemas.openxmlformats.org/officeDocument/2006/relationships/image" Target="../media/image1153.png"/><Relationship Id="rId60" Type="http://schemas.openxmlformats.org/officeDocument/2006/relationships/image" Target="../media/image1152.png"/><Relationship Id="rId6" Type="http://schemas.openxmlformats.org/officeDocument/2006/relationships/image" Target="../media/image1098.png"/><Relationship Id="rId59" Type="http://schemas.openxmlformats.org/officeDocument/2006/relationships/image" Target="../media/image1151.png"/><Relationship Id="rId58" Type="http://schemas.openxmlformats.org/officeDocument/2006/relationships/image" Target="../media/image1150.png"/><Relationship Id="rId57" Type="http://schemas.openxmlformats.org/officeDocument/2006/relationships/image" Target="../media/image1149.png"/><Relationship Id="rId56" Type="http://schemas.openxmlformats.org/officeDocument/2006/relationships/image" Target="../media/image1148.png"/><Relationship Id="rId55" Type="http://schemas.openxmlformats.org/officeDocument/2006/relationships/image" Target="../media/image1147.png"/><Relationship Id="rId54" Type="http://schemas.openxmlformats.org/officeDocument/2006/relationships/image" Target="../media/image1146.png"/><Relationship Id="rId53" Type="http://schemas.openxmlformats.org/officeDocument/2006/relationships/image" Target="../media/image1145.png"/><Relationship Id="rId52" Type="http://schemas.openxmlformats.org/officeDocument/2006/relationships/image" Target="../media/image1144.png"/><Relationship Id="rId51" Type="http://schemas.openxmlformats.org/officeDocument/2006/relationships/image" Target="../media/image1143.png"/><Relationship Id="rId50" Type="http://schemas.openxmlformats.org/officeDocument/2006/relationships/image" Target="../media/image1142.png"/><Relationship Id="rId5" Type="http://schemas.openxmlformats.org/officeDocument/2006/relationships/image" Target="../media/image1097.png"/><Relationship Id="rId49" Type="http://schemas.openxmlformats.org/officeDocument/2006/relationships/image" Target="../media/image1141.png"/><Relationship Id="rId48" Type="http://schemas.openxmlformats.org/officeDocument/2006/relationships/image" Target="../media/image1140.png"/><Relationship Id="rId47" Type="http://schemas.openxmlformats.org/officeDocument/2006/relationships/image" Target="../media/image1139.png"/><Relationship Id="rId46" Type="http://schemas.openxmlformats.org/officeDocument/2006/relationships/image" Target="../media/image1138.png"/><Relationship Id="rId45" Type="http://schemas.openxmlformats.org/officeDocument/2006/relationships/image" Target="../media/image1137.png"/><Relationship Id="rId44" Type="http://schemas.openxmlformats.org/officeDocument/2006/relationships/image" Target="../media/image1136.png"/><Relationship Id="rId43" Type="http://schemas.openxmlformats.org/officeDocument/2006/relationships/image" Target="../media/image1135.png"/><Relationship Id="rId42" Type="http://schemas.openxmlformats.org/officeDocument/2006/relationships/image" Target="../media/image1134.png"/><Relationship Id="rId41" Type="http://schemas.openxmlformats.org/officeDocument/2006/relationships/image" Target="../media/image1133.png"/><Relationship Id="rId40" Type="http://schemas.openxmlformats.org/officeDocument/2006/relationships/image" Target="../media/image1132.png"/><Relationship Id="rId4" Type="http://schemas.openxmlformats.org/officeDocument/2006/relationships/image" Target="../media/image1096.png"/><Relationship Id="rId39" Type="http://schemas.openxmlformats.org/officeDocument/2006/relationships/image" Target="../media/image1131.png"/><Relationship Id="rId38" Type="http://schemas.openxmlformats.org/officeDocument/2006/relationships/image" Target="../media/image1130.png"/><Relationship Id="rId37" Type="http://schemas.openxmlformats.org/officeDocument/2006/relationships/image" Target="../media/image1129.png"/><Relationship Id="rId36" Type="http://schemas.openxmlformats.org/officeDocument/2006/relationships/image" Target="../media/image1128.png"/><Relationship Id="rId35" Type="http://schemas.openxmlformats.org/officeDocument/2006/relationships/image" Target="../media/image1127.png"/><Relationship Id="rId34" Type="http://schemas.openxmlformats.org/officeDocument/2006/relationships/image" Target="../media/image1126.png"/><Relationship Id="rId33" Type="http://schemas.openxmlformats.org/officeDocument/2006/relationships/image" Target="../media/image1125.png"/><Relationship Id="rId32" Type="http://schemas.openxmlformats.org/officeDocument/2006/relationships/image" Target="../media/image1124.png"/><Relationship Id="rId31" Type="http://schemas.openxmlformats.org/officeDocument/2006/relationships/image" Target="../media/image1123.png"/><Relationship Id="rId30" Type="http://schemas.openxmlformats.org/officeDocument/2006/relationships/image" Target="../media/image1122.png"/><Relationship Id="rId3" Type="http://schemas.openxmlformats.org/officeDocument/2006/relationships/image" Target="../media/image1095.png"/><Relationship Id="rId29" Type="http://schemas.openxmlformats.org/officeDocument/2006/relationships/image" Target="../media/image1121.png"/><Relationship Id="rId28" Type="http://schemas.openxmlformats.org/officeDocument/2006/relationships/image" Target="../media/image1120.png"/><Relationship Id="rId27" Type="http://schemas.openxmlformats.org/officeDocument/2006/relationships/image" Target="../media/image1119.png"/><Relationship Id="rId26" Type="http://schemas.openxmlformats.org/officeDocument/2006/relationships/image" Target="../media/image1118.png"/><Relationship Id="rId25" Type="http://schemas.openxmlformats.org/officeDocument/2006/relationships/image" Target="../media/image1117.png"/><Relationship Id="rId24" Type="http://schemas.openxmlformats.org/officeDocument/2006/relationships/image" Target="../media/image1116.png"/><Relationship Id="rId23" Type="http://schemas.openxmlformats.org/officeDocument/2006/relationships/image" Target="../media/image1115.png"/><Relationship Id="rId22" Type="http://schemas.openxmlformats.org/officeDocument/2006/relationships/image" Target="../media/image1114.png"/><Relationship Id="rId21" Type="http://schemas.openxmlformats.org/officeDocument/2006/relationships/image" Target="../media/image1113.png"/><Relationship Id="rId20" Type="http://schemas.openxmlformats.org/officeDocument/2006/relationships/image" Target="../media/image1112.png"/><Relationship Id="rId2" Type="http://schemas.openxmlformats.org/officeDocument/2006/relationships/image" Target="../media/image1094.png"/><Relationship Id="rId19" Type="http://schemas.openxmlformats.org/officeDocument/2006/relationships/image" Target="../media/image1111.png"/><Relationship Id="rId18" Type="http://schemas.openxmlformats.org/officeDocument/2006/relationships/image" Target="../media/image1110.png"/><Relationship Id="rId17" Type="http://schemas.openxmlformats.org/officeDocument/2006/relationships/image" Target="../media/image1109.png"/><Relationship Id="rId16" Type="http://schemas.openxmlformats.org/officeDocument/2006/relationships/image" Target="../media/image1108.png"/><Relationship Id="rId15" Type="http://schemas.openxmlformats.org/officeDocument/2006/relationships/image" Target="../media/image1107.png"/><Relationship Id="rId14" Type="http://schemas.openxmlformats.org/officeDocument/2006/relationships/image" Target="../media/image1106.png"/><Relationship Id="rId130" Type="http://schemas.openxmlformats.org/officeDocument/2006/relationships/slideLayout" Target="../slideLayouts/slideLayout2.xml"/><Relationship Id="rId13" Type="http://schemas.openxmlformats.org/officeDocument/2006/relationships/image" Target="../media/image1105.png"/><Relationship Id="rId129" Type="http://schemas.openxmlformats.org/officeDocument/2006/relationships/image" Target="../media/image707.png"/><Relationship Id="rId128" Type="http://schemas.openxmlformats.org/officeDocument/2006/relationships/image" Target="../media/image1220.png"/><Relationship Id="rId127" Type="http://schemas.openxmlformats.org/officeDocument/2006/relationships/image" Target="../media/image1219.png"/><Relationship Id="rId126" Type="http://schemas.openxmlformats.org/officeDocument/2006/relationships/image" Target="../media/image1218.png"/><Relationship Id="rId125" Type="http://schemas.openxmlformats.org/officeDocument/2006/relationships/image" Target="../media/image1217.png"/><Relationship Id="rId124" Type="http://schemas.openxmlformats.org/officeDocument/2006/relationships/image" Target="../media/image1216.png"/><Relationship Id="rId123" Type="http://schemas.openxmlformats.org/officeDocument/2006/relationships/image" Target="../media/image1215.png"/><Relationship Id="rId122" Type="http://schemas.openxmlformats.org/officeDocument/2006/relationships/image" Target="../media/image1214.png"/><Relationship Id="rId121" Type="http://schemas.openxmlformats.org/officeDocument/2006/relationships/image" Target="../media/image1213.png"/><Relationship Id="rId120" Type="http://schemas.openxmlformats.org/officeDocument/2006/relationships/image" Target="../media/image1212.png"/><Relationship Id="rId12" Type="http://schemas.openxmlformats.org/officeDocument/2006/relationships/image" Target="../media/image1104.png"/><Relationship Id="rId119" Type="http://schemas.openxmlformats.org/officeDocument/2006/relationships/image" Target="../media/image1211.png"/><Relationship Id="rId118" Type="http://schemas.openxmlformats.org/officeDocument/2006/relationships/image" Target="../media/image1210.png"/><Relationship Id="rId117" Type="http://schemas.openxmlformats.org/officeDocument/2006/relationships/image" Target="../media/image1209.png"/><Relationship Id="rId116" Type="http://schemas.openxmlformats.org/officeDocument/2006/relationships/image" Target="../media/image1208.png"/><Relationship Id="rId115" Type="http://schemas.openxmlformats.org/officeDocument/2006/relationships/image" Target="../media/image1207.png"/><Relationship Id="rId114" Type="http://schemas.openxmlformats.org/officeDocument/2006/relationships/image" Target="../media/image1206.png"/><Relationship Id="rId113" Type="http://schemas.openxmlformats.org/officeDocument/2006/relationships/image" Target="../media/image1205.png"/><Relationship Id="rId112" Type="http://schemas.openxmlformats.org/officeDocument/2006/relationships/image" Target="../media/image1204.png"/><Relationship Id="rId111" Type="http://schemas.openxmlformats.org/officeDocument/2006/relationships/image" Target="../media/image1203.png"/><Relationship Id="rId110" Type="http://schemas.openxmlformats.org/officeDocument/2006/relationships/image" Target="../media/image1202.png"/><Relationship Id="rId11" Type="http://schemas.openxmlformats.org/officeDocument/2006/relationships/image" Target="../media/image1103.png"/><Relationship Id="rId109" Type="http://schemas.openxmlformats.org/officeDocument/2006/relationships/image" Target="../media/image1201.png"/><Relationship Id="rId108" Type="http://schemas.openxmlformats.org/officeDocument/2006/relationships/image" Target="../media/image1200.png"/><Relationship Id="rId107" Type="http://schemas.openxmlformats.org/officeDocument/2006/relationships/image" Target="../media/image1199.png"/><Relationship Id="rId106" Type="http://schemas.openxmlformats.org/officeDocument/2006/relationships/image" Target="../media/image1198.png"/><Relationship Id="rId105" Type="http://schemas.openxmlformats.org/officeDocument/2006/relationships/image" Target="../media/image1197.png"/><Relationship Id="rId104" Type="http://schemas.openxmlformats.org/officeDocument/2006/relationships/image" Target="../media/image1196.png"/><Relationship Id="rId103" Type="http://schemas.openxmlformats.org/officeDocument/2006/relationships/image" Target="../media/image1195.png"/><Relationship Id="rId102" Type="http://schemas.openxmlformats.org/officeDocument/2006/relationships/image" Target="../media/image1194.png"/><Relationship Id="rId101" Type="http://schemas.openxmlformats.org/officeDocument/2006/relationships/image" Target="../media/image1193.png"/><Relationship Id="rId100" Type="http://schemas.openxmlformats.org/officeDocument/2006/relationships/image" Target="../media/image1192.png"/><Relationship Id="rId10" Type="http://schemas.openxmlformats.org/officeDocument/2006/relationships/image" Target="../media/image1102.png"/><Relationship Id="rId1" Type="http://schemas.openxmlformats.org/officeDocument/2006/relationships/image" Target="../media/image1093.png"/></Relationships>
</file>

<file path=ppt/slides/_rels/slide13.xml.rels><?xml version="1.0" encoding="UTF-8" standalone="yes"?>
<Relationships xmlns="http://schemas.openxmlformats.org/package/2006/relationships"><Relationship Id="rId99" Type="http://schemas.openxmlformats.org/officeDocument/2006/relationships/image" Target="../media/image1319.png"/><Relationship Id="rId98" Type="http://schemas.openxmlformats.org/officeDocument/2006/relationships/image" Target="../media/image1318.png"/><Relationship Id="rId97" Type="http://schemas.openxmlformats.org/officeDocument/2006/relationships/image" Target="../media/image1317.png"/><Relationship Id="rId96" Type="http://schemas.openxmlformats.org/officeDocument/2006/relationships/image" Target="../media/image1316.png"/><Relationship Id="rId95" Type="http://schemas.openxmlformats.org/officeDocument/2006/relationships/image" Target="../media/image1315.png"/><Relationship Id="rId94" Type="http://schemas.openxmlformats.org/officeDocument/2006/relationships/image" Target="../media/image1314.png"/><Relationship Id="rId93" Type="http://schemas.openxmlformats.org/officeDocument/2006/relationships/image" Target="../media/image1313.png"/><Relationship Id="rId92" Type="http://schemas.openxmlformats.org/officeDocument/2006/relationships/image" Target="../media/image1312.png"/><Relationship Id="rId91" Type="http://schemas.openxmlformats.org/officeDocument/2006/relationships/image" Target="../media/image1311.png"/><Relationship Id="rId90" Type="http://schemas.openxmlformats.org/officeDocument/2006/relationships/image" Target="../media/image1310.png"/><Relationship Id="rId9" Type="http://schemas.openxmlformats.org/officeDocument/2006/relationships/image" Target="../media/image1229.png"/><Relationship Id="rId89" Type="http://schemas.openxmlformats.org/officeDocument/2006/relationships/image" Target="../media/image1309.png"/><Relationship Id="rId88" Type="http://schemas.openxmlformats.org/officeDocument/2006/relationships/image" Target="../media/image1308.png"/><Relationship Id="rId87" Type="http://schemas.openxmlformats.org/officeDocument/2006/relationships/image" Target="../media/image1307.png"/><Relationship Id="rId86" Type="http://schemas.openxmlformats.org/officeDocument/2006/relationships/image" Target="../media/image1306.png"/><Relationship Id="rId85" Type="http://schemas.openxmlformats.org/officeDocument/2006/relationships/image" Target="../media/image1305.png"/><Relationship Id="rId84" Type="http://schemas.openxmlformats.org/officeDocument/2006/relationships/image" Target="../media/image1304.png"/><Relationship Id="rId83" Type="http://schemas.openxmlformats.org/officeDocument/2006/relationships/image" Target="../media/image1303.png"/><Relationship Id="rId82" Type="http://schemas.openxmlformats.org/officeDocument/2006/relationships/image" Target="../media/image1302.png"/><Relationship Id="rId81" Type="http://schemas.openxmlformats.org/officeDocument/2006/relationships/image" Target="../media/image1301.png"/><Relationship Id="rId80" Type="http://schemas.openxmlformats.org/officeDocument/2006/relationships/image" Target="../media/image1300.png"/><Relationship Id="rId8" Type="http://schemas.openxmlformats.org/officeDocument/2006/relationships/image" Target="../media/image1228.png"/><Relationship Id="rId79" Type="http://schemas.openxmlformats.org/officeDocument/2006/relationships/image" Target="../media/image1299.png"/><Relationship Id="rId78" Type="http://schemas.openxmlformats.org/officeDocument/2006/relationships/image" Target="../media/image1298.png"/><Relationship Id="rId77" Type="http://schemas.openxmlformats.org/officeDocument/2006/relationships/image" Target="../media/image1297.png"/><Relationship Id="rId76" Type="http://schemas.openxmlformats.org/officeDocument/2006/relationships/image" Target="../media/image1296.png"/><Relationship Id="rId75" Type="http://schemas.openxmlformats.org/officeDocument/2006/relationships/image" Target="../media/image1295.png"/><Relationship Id="rId74" Type="http://schemas.openxmlformats.org/officeDocument/2006/relationships/image" Target="../media/image1294.png"/><Relationship Id="rId73" Type="http://schemas.openxmlformats.org/officeDocument/2006/relationships/image" Target="../media/image1293.png"/><Relationship Id="rId72" Type="http://schemas.openxmlformats.org/officeDocument/2006/relationships/image" Target="../media/image1292.png"/><Relationship Id="rId71" Type="http://schemas.openxmlformats.org/officeDocument/2006/relationships/image" Target="../media/image1291.png"/><Relationship Id="rId70" Type="http://schemas.openxmlformats.org/officeDocument/2006/relationships/image" Target="../media/image1290.png"/><Relationship Id="rId7" Type="http://schemas.openxmlformats.org/officeDocument/2006/relationships/image" Target="../media/image1227.png"/><Relationship Id="rId69" Type="http://schemas.openxmlformats.org/officeDocument/2006/relationships/image" Target="../media/image1289.png"/><Relationship Id="rId68" Type="http://schemas.openxmlformats.org/officeDocument/2006/relationships/image" Target="../media/image1288.png"/><Relationship Id="rId67" Type="http://schemas.openxmlformats.org/officeDocument/2006/relationships/image" Target="../media/image1287.png"/><Relationship Id="rId66" Type="http://schemas.openxmlformats.org/officeDocument/2006/relationships/image" Target="../media/image1286.png"/><Relationship Id="rId65" Type="http://schemas.openxmlformats.org/officeDocument/2006/relationships/image" Target="../media/image1285.png"/><Relationship Id="rId64" Type="http://schemas.openxmlformats.org/officeDocument/2006/relationships/image" Target="../media/image1284.png"/><Relationship Id="rId63" Type="http://schemas.openxmlformats.org/officeDocument/2006/relationships/image" Target="../media/image1283.png"/><Relationship Id="rId62" Type="http://schemas.openxmlformats.org/officeDocument/2006/relationships/image" Target="../media/image1282.png"/><Relationship Id="rId61" Type="http://schemas.openxmlformats.org/officeDocument/2006/relationships/image" Target="../media/image1281.png"/><Relationship Id="rId60" Type="http://schemas.openxmlformats.org/officeDocument/2006/relationships/image" Target="../media/image1280.png"/><Relationship Id="rId6" Type="http://schemas.openxmlformats.org/officeDocument/2006/relationships/image" Target="../media/image1226.png"/><Relationship Id="rId59" Type="http://schemas.openxmlformats.org/officeDocument/2006/relationships/image" Target="../media/image1279.png"/><Relationship Id="rId58" Type="http://schemas.openxmlformats.org/officeDocument/2006/relationships/image" Target="../media/image1278.png"/><Relationship Id="rId57" Type="http://schemas.openxmlformats.org/officeDocument/2006/relationships/image" Target="../media/image1277.png"/><Relationship Id="rId56" Type="http://schemas.openxmlformats.org/officeDocument/2006/relationships/image" Target="../media/image1276.png"/><Relationship Id="rId55" Type="http://schemas.openxmlformats.org/officeDocument/2006/relationships/image" Target="../media/image1275.png"/><Relationship Id="rId54" Type="http://schemas.openxmlformats.org/officeDocument/2006/relationships/image" Target="../media/image1274.png"/><Relationship Id="rId53" Type="http://schemas.openxmlformats.org/officeDocument/2006/relationships/image" Target="../media/image1273.png"/><Relationship Id="rId52" Type="http://schemas.openxmlformats.org/officeDocument/2006/relationships/image" Target="../media/image1272.png"/><Relationship Id="rId51" Type="http://schemas.openxmlformats.org/officeDocument/2006/relationships/image" Target="../media/image1271.png"/><Relationship Id="rId50" Type="http://schemas.openxmlformats.org/officeDocument/2006/relationships/image" Target="../media/image1270.png"/><Relationship Id="rId5" Type="http://schemas.openxmlformats.org/officeDocument/2006/relationships/image" Target="../media/image1225.png"/><Relationship Id="rId49" Type="http://schemas.openxmlformats.org/officeDocument/2006/relationships/image" Target="../media/image1269.png"/><Relationship Id="rId48" Type="http://schemas.openxmlformats.org/officeDocument/2006/relationships/image" Target="../media/image1268.png"/><Relationship Id="rId47" Type="http://schemas.openxmlformats.org/officeDocument/2006/relationships/image" Target="../media/image1267.png"/><Relationship Id="rId46" Type="http://schemas.openxmlformats.org/officeDocument/2006/relationships/image" Target="../media/image1266.png"/><Relationship Id="rId45" Type="http://schemas.openxmlformats.org/officeDocument/2006/relationships/image" Target="../media/image1265.png"/><Relationship Id="rId44" Type="http://schemas.openxmlformats.org/officeDocument/2006/relationships/image" Target="../media/image1264.png"/><Relationship Id="rId43" Type="http://schemas.openxmlformats.org/officeDocument/2006/relationships/image" Target="../media/image1263.png"/><Relationship Id="rId42" Type="http://schemas.openxmlformats.org/officeDocument/2006/relationships/image" Target="../media/image1262.png"/><Relationship Id="rId41" Type="http://schemas.openxmlformats.org/officeDocument/2006/relationships/image" Target="../media/image1261.png"/><Relationship Id="rId40" Type="http://schemas.openxmlformats.org/officeDocument/2006/relationships/image" Target="../media/image1260.png"/><Relationship Id="rId4" Type="http://schemas.openxmlformats.org/officeDocument/2006/relationships/image" Target="../media/image1224.png"/><Relationship Id="rId39" Type="http://schemas.openxmlformats.org/officeDocument/2006/relationships/image" Target="../media/image1259.png"/><Relationship Id="rId38" Type="http://schemas.openxmlformats.org/officeDocument/2006/relationships/image" Target="../media/image1258.png"/><Relationship Id="rId37" Type="http://schemas.openxmlformats.org/officeDocument/2006/relationships/image" Target="../media/image1257.png"/><Relationship Id="rId36" Type="http://schemas.openxmlformats.org/officeDocument/2006/relationships/image" Target="../media/image1256.png"/><Relationship Id="rId35" Type="http://schemas.openxmlformats.org/officeDocument/2006/relationships/image" Target="../media/image1255.png"/><Relationship Id="rId34" Type="http://schemas.openxmlformats.org/officeDocument/2006/relationships/image" Target="../media/image1254.png"/><Relationship Id="rId33" Type="http://schemas.openxmlformats.org/officeDocument/2006/relationships/image" Target="../media/image1253.png"/><Relationship Id="rId32" Type="http://schemas.openxmlformats.org/officeDocument/2006/relationships/image" Target="../media/image1252.png"/><Relationship Id="rId31" Type="http://schemas.openxmlformats.org/officeDocument/2006/relationships/image" Target="../media/image1251.png"/><Relationship Id="rId30" Type="http://schemas.openxmlformats.org/officeDocument/2006/relationships/image" Target="../media/image1250.png"/><Relationship Id="rId3" Type="http://schemas.openxmlformats.org/officeDocument/2006/relationships/image" Target="../media/image1223.png"/><Relationship Id="rId29" Type="http://schemas.openxmlformats.org/officeDocument/2006/relationships/image" Target="../media/image1249.png"/><Relationship Id="rId28" Type="http://schemas.openxmlformats.org/officeDocument/2006/relationships/image" Target="../media/image1248.png"/><Relationship Id="rId27" Type="http://schemas.openxmlformats.org/officeDocument/2006/relationships/image" Target="../media/image1247.png"/><Relationship Id="rId26" Type="http://schemas.openxmlformats.org/officeDocument/2006/relationships/image" Target="../media/image1246.png"/><Relationship Id="rId25" Type="http://schemas.openxmlformats.org/officeDocument/2006/relationships/image" Target="../media/image1245.png"/><Relationship Id="rId24" Type="http://schemas.openxmlformats.org/officeDocument/2006/relationships/image" Target="../media/image1244.png"/><Relationship Id="rId237" Type="http://schemas.openxmlformats.org/officeDocument/2006/relationships/slideLayout" Target="../slideLayouts/slideLayout5.xml"/><Relationship Id="rId236" Type="http://schemas.openxmlformats.org/officeDocument/2006/relationships/image" Target="../media/image707.png"/><Relationship Id="rId235" Type="http://schemas.openxmlformats.org/officeDocument/2006/relationships/image" Target="../media/image1455.png"/><Relationship Id="rId234" Type="http://schemas.openxmlformats.org/officeDocument/2006/relationships/image" Target="../media/image1454.png"/><Relationship Id="rId233" Type="http://schemas.openxmlformats.org/officeDocument/2006/relationships/image" Target="../media/image1453.png"/><Relationship Id="rId232" Type="http://schemas.openxmlformats.org/officeDocument/2006/relationships/image" Target="../media/image1452.png"/><Relationship Id="rId231" Type="http://schemas.openxmlformats.org/officeDocument/2006/relationships/image" Target="../media/image1451.png"/><Relationship Id="rId230" Type="http://schemas.openxmlformats.org/officeDocument/2006/relationships/image" Target="../media/image1450.png"/><Relationship Id="rId23" Type="http://schemas.openxmlformats.org/officeDocument/2006/relationships/image" Target="../media/image1243.png"/><Relationship Id="rId229" Type="http://schemas.openxmlformats.org/officeDocument/2006/relationships/image" Target="../media/image1449.png"/><Relationship Id="rId228" Type="http://schemas.openxmlformats.org/officeDocument/2006/relationships/image" Target="../media/image1448.png"/><Relationship Id="rId227" Type="http://schemas.openxmlformats.org/officeDocument/2006/relationships/image" Target="../media/image1447.jpeg"/><Relationship Id="rId226" Type="http://schemas.openxmlformats.org/officeDocument/2006/relationships/image" Target="../media/image1446.jpeg"/><Relationship Id="rId225" Type="http://schemas.openxmlformats.org/officeDocument/2006/relationships/image" Target="../media/image1445.png"/><Relationship Id="rId224" Type="http://schemas.openxmlformats.org/officeDocument/2006/relationships/image" Target="../media/image1444.png"/><Relationship Id="rId223" Type="http://schemas.openxmlformats.org/officeDocument/2006/relationships/image" Target="../media/image1443.png"/><Relationship Id="rId222" Type="http://schemas.openxmlformats.org/officeDocument/2006/relationships/image" Target="../media/image1442.png"/><Relationship Id="rId221" Type="http://schemas.openxmlformats.org/officeDocument/2006/relationships/image" Target="../media/image1441.png"/><Relationship Id="rId220" Type="http://schemas.openxmlformats.org/officeDocument/2006/relationships/image" Target="../media/image1440.jpeg"/><Relationship Id="rId22" Type="http://schemas.openxmlformats.org/officeDocument/2006/relationships/image" Target="../media/image1242.png"/><Relationship Id="rId219" Type="http://schemas.openxmlformats.org/officeDocument/2006/relationships/image" Target="../media/image1439.jpeg"/><Relationship Id="rId218" Type="http://schemas.openxmlformats.org/officeDocument/2006/relationships/image" Target="../media/image1438.png"/><Relationship Id="rId217" Type="http://schemas.openxmlformats.org/officeDocument/2006/relationships/image" Target="../media/image1437.png"/><Relationship Id="rId216" Type="http://schemas.openxmlformats.org/officeDocument/2006/relationships/image" Target="../media/image1436.png"/><Relationship Id="rId215" Type="http://schemas.openxmlformats.org/officeDocument/2006/relationships/image" Target="../media/image1435.png"/><Relationship Id="rId214" Type="http://schemas.openxmlformats.org/officeDocument/2006/relationships/image" Target="../media/image1434.png"/><Relationship Id="rId213" Type="http://schemas.openxmlformats.org/officeDocument/2006/relationships/image" Target="../media/image1433.png"/><Relationship Id="rId212" Type="http://schemas.openxmlformats.org/officeDocument/2006/relationships/image" Target="../media/image1432.png"/><Relationship Id="rId211" Type="http://schemas.openxmlformats.org/officeDocument/2006/relationships/image" Target="../media/image1431.png"/><Relationship Id="rId210" Type="http://schemas.openxmlformats.org/officeDocument/2006/relationships/image" Target="../media/image1430.png"/><Relationship Id="rId21" Type="http://schemas.openxmlformats.org/officeDocument/2006/relationships/image" Target="../media/image1241.png"/><Relationship Id="rId209" Type="http://schemas.openxmlformats.org/officeDocument/2006/relationships/image" Target="../media/image1429.png"/><Relationship Id="rId208" Type="http://schemas.openxmlformats.org/officeDocument/2006/relationships/image" Target="../media/image1428.png"/><Relationship Id="rId207" Type="http://schemas.openxmlformats.org/officeDocument/2006/relationships/image" Target="../media/image1427.png"/><Relationship Id="rId206" Type="http://schemas.openxmlformats.org/officeDocument/2006/relationships/image" Target="../media/image1426.png"/><Relationship Id="rId205" Type="http://schemas.openxmlformats.org/officeDocument/2006/relationships/image" Target="../media/image1425.png"/><Relationship Id="rId204" Type="http://schemas.openxmlformats.org/officeDocument/2006/relationships/image" Target="../media/image1424.png"/><Relationship Id="rId203" Type="http://schemas.openxmlformats.org/officeDocument/2006/relationships/image" Target="../media/image1423.png"/><Relationship Id="rId202" Type="http://schemas.openxmlformats.org/officeDocument/2006/relationships/image" Target="../media/image1422.png"/><Relationship Id="rId201" Type="http://schemas.openxmlformats.org/officeDocument/2006/relationships/image" Target="../media/image1421.png"/><Relationship Id="rId200" Type="http://schemas.openxmlformats.org/officeDocument/2006/relationships/image" Target="../media/image1420.png"/><Relationship Id="rId20" Type="http://schemas.openxmlformats.org/officeDocument/2006/relationships/image" Target="../media/image1240.png"/><Relationship Id="rId2" Type="http://schemas.openxmlformats.org/officeDocument/2006/relationships/image" Target="../media/image1222.png"/><Relationship Id="rId199" Type="http://schemas.openxmlformats.org/officeDocument/2006/relationships/image" Target="../media/image1419.png"/><Relationship Id="rId198" Type="http://schemas.openxmlformats.org/officeDocument/2006/relationships/image" Target="../media/image1418.png"/><Relationship Id="rId197" Type="http://schemas.openxmlformats.org/officeDocument/2006/relationships/image" Target="../media/image1417.png"/><Relationship Id="rId196" Type="http://schemas.openxmlformats.org/officeDocument/2006/relationships/image" Target="../media/image1416.png"/><Relationship Id="rId195" Type="http://schemas.openxmlformats.org/officeDocument/2006/relationships/image" Target="../media/image1415.png"/><Relationship Id="rId194" Type="http://schemas.openxmlformats.org/officeDocument/2006/relationships/image" Target="../media/image1414.png"/><Relationship Id="rId193" Type="http://schemas.openxmlformats.org/officeDocument/2006/relationships/image" Target="../media/image1413.png"/><Relationship Id="rId192" Type="http://schemas.openxmlformats.org/officeDocument/2006/relationships/image" Target="../media/image1412.png"/><Relationship Id="rId191" Type="http://schemas.openxmlformats.org/officeDocument/2006/relationships/image" Target="../media/image1411.png"/><Relationship Id="rId190" Type="http://schemas.openxmlformats.org/officeDocument/2006/relationships/image" Target="../media/image1410.png"/><Relationship Id="rId19" Type="http://schemas.openxmlformats.org/officeDocument/2006/relationships/image" Target="../media/image1239.png"/><Relationship Id="rId189" Type="http://schemas.openxmlformats.org/officeDocument/2006/relationships/image" Target="../media/image1409.png"/><Relationship Id="rId188" Type="http://schemas.openxmlformats.org/officeDocument/2006/relationships/image" Target="../media/image1408.png"/><Relationship Id="rId187" Type="http://schemas.openxmlformats.org/officeDocument/2006/relationships/image" Target="../media/image1407.png"/><Relationship Id="rId186" Type="http://schemas.openxmlformats.org/officeDocument/2006/relationships/image" Target="../media/image1406.png"/><Relationship Id="rId185" Type="http://schemas.openxmlformats.org/officeDocument/2006/relationships/image" Target="../media/image1405.png"/><Relationship Id="rId184" Type="http://schemas.openxmlformats.org/officeDocument/2006/relationships/image" Target="../media/image1404.png"/><Relationship Id="rId183" Type="http://schemas.openxmlformats.org/officeDocument/2006/relationships/image" Target="../media/image1403.png"/><Relationship Id="rId182" Type="http://schemas.openxmlformats.org/officeDocument/2006/relationships/image" Target="../media/image1402.png"/><Relationship Id="rId181" Type="http://schemas.openxmlformats.org/officeDocument/2006/relationships/image" Target="../media/image1401.png"/><Relationship Id="rId180" Type="http://schemas.openxmlformats.org/officeDocument/2006/relationships/image" Target="../media/image1400.png"/><Relationship Id="rId18" Type="http://schemas.openxmlformats.org/officeDocument/2006/relationships/image" Target="../media/image1238.png"/><Relationship Id="rId179" Type="http://schemas.openxmlformats.org/officeDocument/2006/relationships/image" Target="../media/image1399.png"/><Relationship Id="rId178" Type="http://schemas.openxmlformats.org/officeDocument/2006/relationships/image" Target="../media/image1398.png"/><Relationship Id="rId177" Type="http://schemas.openxmlformats.org/officeDocument/2006/relationships/image" Target="../media/image1397.png"/><Relationship Id="rId176" Type="http://schemas.openxmlformats.org/officeDocument/2006/relationships/image" Target="../media/image1396.png"/><Relationship Id="rId175" Type="http://schemas.openxmlformats.org/officeDocument/2006/relationships/image" Target="../media/image1395.png"/><Relationship Id="rId174" Type="http://schemas.openxmlformats.org/officeDocument/2006/relationships/image" Target="../media/image1394.png"/><Relationship Id="rId173" Type="http://schemas.openxmlformats.org/officeDocument/2006/relationships/image" Target="../media/image1393.png"/><Relationship Id="rId172" Type="http://schemas.openxmlformats.org/officeDocument/2006/relationships/image" Target="../media/image1392.png"/><Relationship Id="rId171" Type="http://schemas.openxmlformats.org/officeDocument/2006/relationships/image" Target="../media/image1391.png"/><Relationship Id="rId170" Type="http://schemas.openxmlformats.org/officeDocument/2006/relationships/image" Target="../media/image1390.png"/><Relationship Id="rId17" Type="http://schemas.openxmlformats.org/officeDocument/2006/relationships/image" Target="../media/image1237.png"/><Relationship Id="rId169" Type="http://schemas.openxmlformats.org/officeDocument/2006/relationships/image" Target="../media/image1389.png"/><Relationship Id="rId168" Type="http://schemas.openxmlformats.org/officeDocument/2006/relationships/image" Target="../media/image1388.png"/><Relationship Id="rId167" Type="http://schemas.openxmlformats.org/officeDocument/2006/relationships/image" Target="../media/image1387.png"/><Relationship Id="rId166" Type="http://schemas.openxmlformats.org/officeDocument/2006/relationships/image" Target="../media/image1386.png"/><Relationship Id="rId165" Type="http://schemas.openxmlformats.org/officeDocument/2006/relationships/image" Target="../media/image1385.png"/><Relationship Id="rId164" Type="http://schemas.openxmlformats.org/officeDocument/2006/relationships/image" Target="../media/image1384.png"/><Relationship Id="rId163" Type="http://schemas.openxmlformats.org/officeDocument/2006/relationships/image" Target="../media/image1383.png"/><Relationship Id="rId162" Type="http://schemas.openxmlformats.org/officeDocument/2006/relationships/image" Target="../media/image1382.png"/><Relationship Id="rId161" Type="http://schemas.openxmlformats.org/officeDocument/2006/relationships/image" Target="../media/image1381.png"/><Relationship Id="rId160" Type="http://schemas.openxmlformats.org/officeDocument/2006/relationships/image" Target="../media/image1380.png"/><Relationship Id="rId16" Type="http://schemas.openxmlformats.org/officeDocument/2006/relationships/image" Target="../media/image1236.png"/><Relationship Id="rId159" Type="http://schemas.openxmlformats.org/officeDocument/2006/relationships/image" Target="../media/image1379.png"/><Relationship Id="rId158" Type="http://schemas.openxmlformats.org/officeDocument/2006/relationships/image" Target="../media/image1378.png"/><Relationship Id="rId157" Type="http://schemas.openxmlformats.org/officeDocument/2006/relationships/image" Target="../media/image1377.png"/><Relationship Id="rId156" Type="http://schemas.openxmlformats.org/officeDocument/2006/relationships/image" Target="../media/image1376.png"/><Relationship Id="rId155" Type="http://schemas.openxmlformats.org/officeDocument/2006/relationships/image" Target="../media/image1375.png"/><Relationship Id="rId154" Type="http://schemas.openxmlformats.org/officeDocument/2006/relationships/image" Target="../media/image1374.png"/><Relationship Id="rId153" Type="http://schemas.openxmlformats.org/officeDocument/2006/relationships/image" Target="../media/image1373.png"/><Relationship Id="rId152" Type="http://schemas.openxmlformats.org/officeDocument/2006/relationships/image" Target="../media/image1372.png"/><Relationship Id="rId151" Type="http://schemas.openxmlformats.org/officeDocument/2006/relationships/image" Target="../media/image1371.png"/><Relationship Id="rId150" Type="http://schemas.openxmlformats.org/officeDocument/2006/relationships/image" Target="../media/image1370.png"/><Relationship Id="rId15" Type="http://schemas.openxmlformats.org/officeDocument/2006/relationships/image" Target="../media/image1235.png"/><Relationship Id="rId149" Type="http://schemas.openxmlformats.org/officeDocument/2006/relationships/image" Target="../media/image1369.png"/><Relationship Id="rId148" Type="http://schemas.openxmlformats.org/officeDocument/2006/relationships/image" Target="../media/image1368.png"/><Relationship Id="rId147" Type="http://schemas.openxmlformats.org/officeDocument/2006/relationships/image" Target="../media/image1367.png"/><Relationship Id="rId146" Type="http://schemas.openxmlformats.org/officeDocument/2006/relationships/image" Target="../media/image1366.png"/><Relationship Id="rId145" Type="http://schemas.openxmlformats.org/officeDocument/2006/relationships/image" Target="../media/image1365.png"/><Relationship Id="rId144" Type="http://schemas.openxmlformats.org/officeDocument/2006/relationships/image" Target="../media/image1364.png"/><Relationship Id="rId143" Type="http://schemas.openxmlformats.org/officeDocument/2006/relationships/image" Target="../media/image1363.png"/><Relationship Id="rId142" Type="http://schemas.openxmlformats.org/officeDocument/2006/relationships/image" Target="../media/image1362.png"/><Relationship Id="rId141" Type="http://schemas.openxmlformats.org/officeDocument/2006/relationships/image" Target="../media/image1361.png"/><Relationship Id="rId140" Type="http://schemas.openxmlformats.org/officeDocument/2006/relationships/image" Target="../media/image1360.png"/><Relationship Id="rId14" Type="http://schemas.openxmlformats.org/officeDocument/2006/relationships/image" Target="../media/image1234.png"/><Relationship Id="rId139" Type="http://schemas.openxmlformats.org/officeDocument/2006/relationships/image" Target="../media/image1359.png"/><Relationship Id="rId138" Type="http://schemas.openxmlformats.org/officeDocument/2006/relationships/image" Target="../media/image1358.png"/><Relationship Id="rId137" Type="http://schemas.openxmlformats.org/officeDocument/2006/relationships/image" Target="../media/image1357.png"/><Relationship Id="rId136" Type="http://schemas.openxmlformats.org/officeDocument/2006/relationships/image" Target="../media/image1356.png"/><Relationship Id="rId135" Type="http://schemas.openxmlformats.org/officeDocument/2006/relationships/image" Target="../media/image1355.png"/><Relationship Id="rId134" Type="http://schemas.openxmlformats.org/officeDocument/2006/relationships/image" Target="../media/image1354.png"/><Relationship Id="rId133" Type="http://schemas.openxmlformats.org/officeDocument/2006/relationships/image" Target="../media/image1353.png"/><Relationship Id="rId132" Type="http://schemas.openxmlformats.org/officeDocument/2006/relationships/image" Target="../media/image1352.png"/><Relationship Id="rId131" Type="http://schemas.openxmlformats.org/officeDocument/2006/relationships/image" Target="../media/image1351.png"/><Relationship Id="rId130" Type="http://schemas.openxmlformats.org/officeDocument/2006/relationships/image" Target="../media/image1350.png"/><Relationship Id="rId13" Type="http://schemas.openxmlformats.org/officeDocument/2006/relationships/image" Target="../media/image1233.png"/><Relationship Id="rId129" Type="http://schemas.openxmlformats.org/officeDocument/2006/relationships/image" Target="../media/image1349.png"/><Relationship Id="rId128" Type="http://schemas.openxmlformats.org/officeDocument/2006/relationships/image" Target="../media/image1348.png"/><Relationship Id="rId127" Type="http://schemas.openxmlformats.org/officeDocument/2006/relationships/image" Target="../media/image1347.png"/><Relationship Id="rId126" Type="http://schemas.openxmlformats.org/officeDocument/2006/relationships/image" Target="../media/image1346.png"/><Relationship Id="rId125" Type="http://schemas.openxmlformats.org/officeDocument/2006/relationships/image" Target="../media/image1345.png"/><Relationship Id="rId124" Type="http://schemas.openxmlformats.org/officeDocument/2006/relationships/image" Target="../media/image1344.png"/><Relationship Id="rId123" Type="http://schemas.openxmlformats.org/officeDocument/2006/relationships/image" Target="../media/image1343.png"/><Relationship Id="rId122" Type="http://schemas.openxmlformats.org/officeDocument/2006/relationships/image" Target="../media/image1342.png"/><Relationship Id="rId121" Type="http://schemas.openxmlformats.org/officeDocument/2006/relationships/image" Target="../media/image1341.png"/><Relationship Id="rId120" Type="http://schemas.openxmlformats.org/officeDocument/2006/relationships/image" Target="../media/image1340.png"/><Relationship Id="rId12" Type="http://schemas.openxmlformats.org/officeDocument/2006/relationships/image" Target="../media/image1232.png"/><Relationship Id="rId119" Type="http://schemas.openxmlformats.org/officeDocument/2006/relationships/image" Target="../media/image1339.png"/><Relationship Id="rId118" Type="http://schemas.openxmlformats.org/officeDocument/2006/relationships/image" Target="../media/image1338.png"/><Relationship Id="rId117" Type="http://schemas.openxmlformats.org/officeDocument/2006/relationships/image" Target="../media/image1337.png"/><Relationship Id="rId116" Type="http://schemas.openxmlformats.org/officeDocument/2006/relationships/image" Target="../media/image1336.png"/><Relationship Id="rId115" Type="http://schemas.openxmlformats.org/officeDocument/2006/relationships/image" Target="../media/image1335.png"/><Relationship Id="rId114" Type="http://schemas.openxmlformats.org/officeDocument/2006/relationships/image" Target="../media/image1334.png"/><Relationship Id="rId113" Type="http://schemas.openxmlformats.org/officeDocument/2006/relationships/image" Target="../media/image1333.png"/><Relationship Id="rId112" Type="http://schemas.openxmlformats.org/officeDocument/2006/relationships/image" Target="../media/image1332.png"/><Relationship Id="rId111" Type="http://schemas.openxmlformats.org/officeDocument/2006/relationships/image" Target="../media/image1331.png"/><Relationship Id="rId110" Type="http://schemas.openxmlformats.org/officeDocument/2006/relationships/image" Target="../media/image1330.png"/><Relationship Id="rId11" Type="http://schemas.openxmlformats.org/officeDocument/2006/relationships/image" Target="../media/image1231.png"/><Relationship Id="rId109" Type="http://schemas.openxmlformats.org/officeDocument/2006/relationships/image" Target="../media/image1329.png"/><Relationship Id="rId108" Type="http://schemas.openxmlformats.org/officeDocument/2006/relationships/image" Target="../media/image1328.png"/><Relationship Id="rId107" Type="http://schemas.openxmlformats.org/officeDocument/2006/relationships/image" Target="../media/image1327.png"/><Relationship Id="rId106" Type="http://schemas.openxmlformats.org/officeDocument/2006/relationships/image" Target="../media/image1326.png"/><Relationship Id="rId105" Type="http://schemas.openxmlformats.org/officeDocument/2006/relationships/image" Target="../media/image1325.png"/><Relationship Id="rId104" Type="http://schemas.openxmlformats.org/officeDocument/2006/relationships/image" Target="../media/image1324.jpeg"/><Relationship Id="rId103" Type="http://schemas.openxmlformats.org/officeDocument/2006/relationships/image" Target="../media/image1323.png"/><Relationship Id="rId102" Type="http://schemas.openxmlformats.org/officeDocument/2006/relationships/image" Target="../media/image1322.png"/><Relationship Id="rId101" Type="http://schemas.openxmlformats.org/officeDocument/2006/relationships/image" Target="../media/image1321.png"/><Relationship Id="rId100" Type="http://schemas.openxmlformats.org/officeDocument/2006/relationships/image" Target="../media/image1320.png"/><Relationship Id="rId10" Type="http://schemas.openxmlformats.org/officeDocument/2006/relationships/image" Target="../media/image1230.png"/><Relationship Id="rId1" Type="http://schemas.openxmlformats.org/officeDocument/2006/relationships/image" Target="../media/image1221.png"/></Relationships>
</file>

<file path=ppt/slides/_rels/slide14.xml.rels><?xml version="1.0" encoding="UTF-8" standalone="yes"?>
<Relationships xmlns="http://schemas.openxmlformats.org/package/2006/relationships"><Relationship Id="rId99" Type="http://schemas.openxmlformats.org/officeDocument/2006/relationships/image" Target="../media/image1554.png"/><Relationship Id="rId98" Type="http://schemas.openxmlformats.org/officeDocument/2006/relationships/image" Target="../media/image1553.png"/><Relationship Id="rId97" Type="http://schemas.openxmlformats.org/officeDocument/2006/relationships/image" Target="../media/image1552.png"/><Relationship Id="rId96" Type="http://schemas.openxmlformats.org/officeDocument/2006/relationships/image" Target="../media/image1551.png"/><Relationship Id="rId95" Type="http://schemas.openxmlformats.org/officeDocument/2006/relationships/image" Target="../media/image1550.png"/><Relationship Id="rId94" Type="http://schemas.openxmlformats.org/officeDocument/2006/relationships/image" Target="../media/image1549.png"/><Relationship Id="rId93" Type="http://schemas.openxmlformats.org/officeDocument/2006/relationships/image" Target="../media/image1548.png"/><Relationship Id="rId92" Type="http://schemas.openxmlformats.org/officeDocument/2006/relationships/image" Target="../media/image1547.png"/><Relationship Id="rId91" Type="http://schemas.openxmlformats.org/officeDocument/2006/relationships/image" Target="../media/image1546.png"/><Relationship Id="rId90" Type="http://schemas.openxmlformats.org/officeDocument/2006/relationships/image" Target="../media/image1545.png"/><Relationship Id="rId9" Type="http://schemas.openxmlformats.org/officeDocument/2006/relationships/image" Target="../media/image1464.png"/><Relationship Id="rId89" Type="http://schemas.openxmlformats.org/officeDocument/2006/relationships/image" Target="../media/image1544.png"/><Relationship Id="rId88" Type="http://schemas.openxmlformats.org/officeDocument/2006/relationships/image" Target="../media/image1543.png"/><Relationship Id="rId87" Type="http://schemas.openxmlformats.org/officeDocument/2006/relationships/image" Target="../media/image1542.png"/><Relationship Id="rId86" Type="http://schemas.openxmlformats.org/officeDocument/2006/relationships/image" Target="../media/image1541.png"/><Relationship Id="rId85" Type="http://schemas.openxmlformats.org/officeDocument/2006/relationships/image" Target="../media/image1540.png"/><Relationship Id="rId84" Type="http://schemas.openxmlformats.org/officeDocument/2006/relationships/image" Target="../media/image1539.png"/><Relationship Id="rId83" Type="http://schemas.openxmlformats.org/officeDocument/2006/relationships/image" Target="../media/image1538.png"/><Relationship Id="rId82" Type="http://schemas.openxmlformats.org/officeDocument/2006/relationships/image" Target="../media/image1537.png"/><Relationship Id="rId81" Type="http://schemas.openxmlformats.org/officeDocument/2006/relationships/image" Target="../media/image1536.png"/><Relationship Id="rId80" Type="http://schemas.openxmlformats.org/officeDocument/2006/relationships/image" Target="../media/image1535.png"/><Relationship Id="rId8" Type="http://schemas.openxmlformats.org/officeDocument/2006/relationships/image" Target="../media/image1463.png"/><Relationship Id="rId79" Type="http://schemas.openxmlformats.org/officeDocument/2006/relationships/image" Target="../media/image1534.png"/><Relationship Id="rId78" Type="http://schemas.openxmlformats.org/officeDocument/2006/relationships/image" Target="../media/image1533.png"/><Relationship Id="rId77" Type="http://schemas.openxmlformats.org/officeDocument/2006/relationships/image" Target="../media/image1532.png"/><Relationship Id="rId76" Type="http://schemas.openxmlformats.org/officeDocument/2006/relationships/image" Target="../media/image1531.png"/><Relationship Id="rId75" Type="http://schemas.openxmlformats.org/officeDocument/2006/relationships/image" Target="../media/image1530.png"/><Relationship Id="rId74" Type="http://schemas.openxmlformats.org/officeDocument/2006/relationships/image" Target="../media/image1529.png"/><Relationship Id="rId73" Type="http://schemas.openxmlformats.org/officeDocument/2006/relationships/image" Target="../media/image1528.png"/><Relationship Id="rId72" Type="http://schemas.openxmlformats.org/officeDocument/2006/relationships/image" Target="../media/image1527.png"/><Relationship Id="rId71" Type="http://schemas.openxmlformats.org/officeDocument/2006/relationships/image" Target="../media/image1526.png"/><Relationship Id="rId70" Type="http://schemas.openxmlformats.org/officeDocument/2006/relationships/image" Target="../media/image1525.png"/><Relationship Id="rId7" Type="http://schemas.openxmlformats.org/officeDocument/2006/relationships/image" Target="../media/image1462.png"/><Relationship Id="rId69" Type="http://schemas.openxmlformats.org/officeDocument/2006/relationships/image" Target="../media/image1524.png"/><Relationship Id="rId68" Type="http://schemas.openxmlformats.org/officeDocument/2006/relationships/image" Target="../media/image1523.png"/><Relationship Id="rId67" Type="http://schemas.openxmlformats.org/officeDocument/2006/relationships/image" Target="../media/image1522.png"/><Relationship Id="rId66" Type="http://schemas.openxmlformats.org/officeDocument/2006/relationships/image" Target="../media/image1521.png"/><Relationship Id="rId65" Type="http://schemas.openxmlformats.org/officeDocument/2006/relationships/image" Target="../media/image1520.png"/><Relationship Id="rId64" Type="http://schemas.openxmlformats.org/officeDocument/2006/relationships/image" Target="../media/image1519.png"/><Relationship Id="rId63" Type="http://schemas.openxmlformats.org/officeDocument/2006/relationships/image" Target="../media/image1518.png"/><Relationship Id="rId62" Type="http://schemas.openxmlformats.org/officeDocument/2006/relationships/image" Target="../media/image1517.png"/><Relationship Id="rId61" Type="http://schemas.openxmlformats.org/officeDocument/2006/relationships/image" Target="../media/image1516.png"/><Relationship Id="rId60" Type="http://schemas.openxmlformats.org/officeDocument/2006/relationships/image" Target="../media/image1515.png"/><Relationship Id="rId6" Type="http://schemas.openxmlformats.org/officeDocument/2006/relationships/image" Target="../media/image1461.png"/><Relationship Id="rId59" Type="http://schemas.openxmlformats.org/officeDocument/2006/relationships/image" Target="../media/image1514.png"/><Relationship Id="rId58" Type="http://schemas.openxmlformats.org/officeDocument/2006/relationships/image" Target="../media/image1513.png"/><Relationship Id="rId57" Type="http://schemas.openxmlformats.org/officeDocument/2006/relationships/image" Target="../media/image1512.png"/><Relationship Id="rId56" Type="http://schemas.openxmlformats.org/officeDocument/2006/relationships/image" Target="../media/image1511.png"/><Relationship Id="rId55" Type="http://schemas.openxmlformats.org/officeDocument/2006/relationships/image" Target="../media/image1510.png"/><Relationship Id="rId54" Type="http://schemas.openxmlformats.org/officeDocument/2006/relationships/image" Target="../media/image1509.png"/><Relationship Id="rId53" Type="http://schemas.openxmlformats.org/officeDocument/2006/relationships/image" Target="../media/image1508.png"/><Relationship Id="rId52" Type="http://schemas.openxmlformats.org/officeDocument/2006/relationships/image" Target="../media/image1507.png"/><Relationship Id="rId51" Type="http://schemas.openxmlformats.org/officeDocument/2006/relationships/image" Target="../media/image1506.png"/><Relationship Id="rId50" Type="http://schemas.openxmlformats.org/officeDocument/2006/relationships/image" Target="../media/image1505.png"/><Relationship Id="rId5" Type="http://schemas.openxmlformats.org/officeDocument/2006/relationships/image" Target="../media/image1460.png"/><Relationship Id="rId49" Type="http://schemas.openxmlformats.org/officeDocument/2006/relationships/image" Target="../media/image1504.png"/><Relationship Id="rId48" Type="http://schemas.openxmlformats.org/officeDocument/2006/relationships/image" Target="../media/image1503.png"/><Relationship Id="rId47" Type="http://schemas.openxmlformats.org/officeDocument/2006/relationships/image" Target="../media/image1502.png"/><Relationship Id="rId46" Type="http://schemas.openxmlformats.org/officeDocument/2006/relationships/image" Target="../media/image1501.png"/><Relationship Id="rId45" Type="http://schemas.openxmlformats.org/officeDocument/2006/relationships/image" Target="../media/image1500.png"/><Relationship Id="rId44" Type="http://schemas.openxmlformats.org/officeDocument/2006/relationships/image" Target="../media/image1499.png"/><Relationship Id="rId43" Type="http://schemas.openxmlformats.org/officeDocument/2006/relationships/image" Target="../media/image1498.png"/><Relationship Id="rId42" Type="http://schemas.openxmlformats.org/officeDocument/2006/relationships/image" Target="../media/image1497.png"/><Relationship Id="rId41" Type="http://schemas.openxmlformats.org/officeDocument/2006/relationships/image" Target="../media/image1496.png"/><Relationship Id="rId40" Type="http://schemas.openxmlformats.org/officeDocument/2006/relationships/image" Target="../media/image1495.png"/><Relationship Id="rId4" Type="http://schemas.openxmlformats.org/officeDocument/2006/relationships/image" Target="../media/image1459.png"/><Relationship Id="rId39" Type="http://schemas.openxmlformats.org/officeDocument/2006/relationships/image" Target="../media/image1494.png"/><Relationship Id="rId38" Type="http://schemas.openxmlformats.org/officeDocument/2006/relationships/image" Target="../media/image1493.png"/><Relationship Id="rId37" Type="http://schemas.openxmlformats.org/officeDocument/2006/relationships/image" Target="../media/image1492.png"/><Relationship Id="rId36" Type="http://schemas.openxmlformats.org/officeDocument/2006/relationships/image" Target="../media/image1491.png"/><Relationship Id="rId35" Type="http://schemas.openxmlformats.org/officeDocument/2006/relationships/image" Target="../media/image1490.png"/><Relationship Id="rId34" Type="http://schemas.openxmlformats.org/officeDocument/2006/relationships/image" Target="../media/image1489.png"/><Relationship Id="rId33" Type="http://schemas.openxmlformats.org/officeDocument/2006/relationships/image" Target="../media/image1488.png"/><Relationship Id="rId32" Type="http://schemas.openxmlformats.org/officeDocument/2006/relationships/image" Target="../media/image1487.png"/><Relationship Id="rId31" Type="http://schemas.openxmlformats.org/officeDocument/2006/relationships/image" Target="../media/image1486.png"/><Relationship Id="rId30" Type="http://schemas.openxmlformats.org/officeDocument/2006/relationships/image" Target="../media/image1485.png"/><Relationship Id="rId3" Type="http://schemas.openxmlformats.org/officeDocument/2006/relationships/image" Target="../media/image1458.png"/><Relationship Id="rId29" Type="http://schemas.openxmlformats.org/officeDocument/2006/relationships/image" Target="../media/image1484.png"/><Relationship Id="rId28" Type="http://schemas.openxmlformats.org/officeDocument/2006/relationships/image" Target="../media/image1483.png"/><Relationship Id="rId27" Type="http://schemas.openxmlformats.org/officeDocument/2006/relationships/image" Target="../media/image1482.png"/><Relationship Id="rId26" Type="http://schemas.openxmlformats.org/officeDocument/2006/relationships/image" Target="../media/image1481.png"/><Relationship Id="rId25" Type="http://schemas.openxmlformats.org/officeDocument/2006/relationships/image" Target="../media/image1480.png"/><Relationship Id="rId24" Type="http://schemas.openxmlformats.org/officeDocument/2006/relationships/image" Target="../media/image1479.png"/><Relationship Id="rId23" Type="http://schemas.openxmlformats.org/officeDocument/2006/relationships/image" Target="../media/image1478.png"/><Relationship Id="rId22" Type="http://schemas.openxmlformats.org/officeDocument/2006/relationships/image" Target="../media/image1477.png"/><Relationship Id="rId21" Type="http://schemas.openxmlformats.org/officeDocument/2006/relationships/image" Target="../media/image1476.png"/><Relationship Id="rId20" Type="http://schemas.openxmlformats.org/officeDocument/2006/relationships/image" Target="../media/image1475.png"/><Relationship Id="rId2" Type="http://schemas.openxmlformats.org/officeDocument/2006/relationships/image" Target="../media/image1457.png"/><Relationship Id="rId19" Type="http://schemas.openxmlformats.org/officeDocument/2006/relationships/image" Target="../media/image1474.png"/><Relationship Id="rId18" Type="http://schemas.openxmlformats.org/officeDocument/2006/relationships/image" Target="../media/image1473.png"/><Relationship Id="rId17" Type="http://schemas.openxmlformats.org/officeDocument/2006/relationships/image" Target="../media/image1472.png"/><Relationship Id="rId16" Type="http://schemas.openxmlformats.org/officeDocument/2006/relationships/image" Target="../media/image1471.png"/><Relationship Id="rId15" Type="http://schemas.openxmlformats.org/officeDocument/2006/relationships/image" Target="../media/image1470.png"/><Relationship Id="rId141" Type="http://schemas.openxmlformats.org/officeDocument/2006/relationships/slideLayout" Target="../slideLayouts/slideLayout5.xml"/><Relationship Id="rId140" Type="http://schemas.openxmlformats.org/officeDocument/2006/relationships/image" Target="../media/image1594.png"/><Relationship Id="rId14" Type="http://schemas.openxmlformats.org/officeDocument/2006/relationships/image" Target="../media/image1469.png"/><Relationship Id="rId139" Type="http://schemas.openxmlformats.org/officeDocument/2006/relationships/image" Target="../media/image1593.png"/><Relationship Id="rId138" Type="http://schemas.openxmlformats.org/officeDocument/2006/relationships/image" Target="../media/image1592.png"/><Relationship Id="rId137" Type="http://schemas.openxmlformats.org/officeDocument/2006/relationships/image" Target="../media/image1591.png"/><Relationship Id="rId136" Type="http://schemas.openxmlformats.org/officeDocument/2006/relationships/image" Target="../media/image707.png"/><Relationship Id="rId135" Type="http://schemas.openxmlformats.org/officeDocument/2006/relationships/image" Target="../media/image1590.png"/><Relationship Id="rId134" Type="http://schemas.openxmlformats.org/officeDocument/2006/relationships/image" Target="../media/image1589.png"/><Relationship Id="rId133" Type="http://schemas.openxmlformats.org/officeDocument/2006/relationships/image" Target="../media/image1588.png"/><Relationship Id="rId132" Type="http://schemas.openxmlformats.org/officeDocument/2006/relationships/image" Target="../media/image1587.png"/><Relationship Id="rId131" Type="http://schemas.openxmlformats.org/officeDocument/2006/relationships/image" Target="../media/image1586.png"/><Relationship Id="rId130" Type="http://schemas.openxmlformats.org/officeDocument/2006/relationships/image" Target="../media/image1585.png"/><Relationship Id="rId13" Type="http://schemas.openxmlformats.org/officeDocument/2006/relationships/image" Target="../media/image1468.png"/><Relationship Id="rId129" Type="http://schemas.openxmlformats.org/officeDocument/2006/relationships/image" Target="../media/image1584.png"/><Relationship Id="rId128" Type="http://schemas.openxmlformats.org/officeDocument/2006/relationships/image" Target="../media/image1583.png"/><Relationship Id="rId127" Type="http://schemas.openxmlformats.org/officeDocument/2006/relationships/image" Target="../media/image1582.png"/><Relationship Id="rId126" Type="http://schemas.openxmlformats.org/officeDocument/2006/relationships/image" Target="../media/image1581.png"/><Relationship Id="rId125" Type="http://schemas.openxmlformats.org/officeDocument/2006/relationships/image" Target="../media/image1580.png"/><Relationship Id="rId124" Type="http://schemas.openxmlformats.org/officeDocument/2006/relationships/image" Target="../media/image1579.png"/><Relationship Id="rId123" Type="http://schemas.openxmlformats.org/officeDocument/2006/relationships/image" Target="../media/image1578.png"/><Relationship Id="rId122" Type="http://schemas.openxmlformats.org/officeDocument/2006/relationships/image" Target="../media/image1577.png"/><Relationship Id="rId121" Type="http://schemas.openxmlformats.org/officeDocument/2006/relationships/image" Target="../media/image1576.png"/><Relationship Id="rId120" Type="http://schemas.openxmlformats.org/officeDocument/2006/relationships/image" Target="../media/image1575.png"/><Relationship Id="rId12" Type="http://schemas.openxmlformats.org/officeDocument/2006/relationships/image" Target="../media/image1467.png"/><Relationship Id="rId119" Type="http://schemas.openxmlformats.org/officeDocument/2006/relationships/image" Target="../media/image1574.png"/><Relationship Id="rId118" Type="http://schemas.openxmlformats.org/officeDocument/2006/relationships/image" Target="../media/image1573.png"/><Relationship Id="rId117" Type="http://schemas.openxmlformats.org/officeDocument/2006/relationships/image" Target="../media/image1572.png"/><Relationship Id="rId116" Type="http://schemas.openxmlformats.org/officeDocument/2006/relationships/image" Target="../media/image1571.png"/><Relationship Id="rId115" Type="http://schemas.openxmlformats.org/officeDocument/2006/relationships/image" Target="../media/image1570.png"/><Relationship Id="rId114" Type="http://schemas.openxmlformats.org/officeDocument/2006/relationships/image" Target="../media/image1569.png"/><Relationship Id="rId113" Type="http://schemas.openxmlformats.org/officeDocument/2006/relationships/image" Target="../media/image1568.png"/><Relationship Id="rId112" Type="http://schemas.openxmlformats.org/officeDocument/2006/relationships/image" Target="../media/image1567.png"/><Relationship Id="rId111" Type="http://schemas.openxmlformats.org/officeDocument/2006/relationships/image" Target="../media/image1566.png"/><Relationship Id="rId110" Type="http://schemas.openxmlformats.org/officeDocument/2006/relationships/image" Target="../media/image1565.png"/><Relationship Id="rId11" Type="http://schemas.openxmlformats.org/officeDocument/2006/relationships/image" Target="../media/image1466.png"/><Relationship Id="rId109" Type="http://schemas.openxmlformats.org/officeDocument/2006/relationships/image" Target="../media/image1564.png"/><Relationship Id="rId108" Type="http://schemas.openxmlformats.org/officeDocument/2006/relationships/image" Target="../media/image1563.png"/><Relationship Id="rId107" Type="http://schemas.openxmlformats.org/officeDocument/2006/relationships/image" Target="../media/image1562.png"/><Relationship Id="rId106" Type="http://schemas.openxmlformats.org/officeDocument/2006/relationships/image" Target="../media/image1561.png"/><Relationship Id="rId105" Type="http://schemas.openxmlformats.org/officeDocument/2006/relationships/image" Target="../media/image1560.png"/><Relationship Id="rId104" Type="http://schemas.openxmlformats.org/officeDocument/2006/relationships/image" Target="../media/image1559.png"/><Relationship Id="rId103" Type="http://schemas.openxmlformats.org/officeDocument/2006/relationships/image" Target="../media/image1558.png"/><Relationship Id="rId102" Type="http://schemas.openxmlformats.org/officeDocument/2006/relationships/image" Target="../media/image1557.png"/><Relationship Id="rId101" Type="http://schemas.openxmlformats.org/officeDocument/2006/relationships/image" Target="../media/image1556.png"/><Relationship Id="rId100" Type="http://schemas.openxmlformats.org/officeDocument/2006/relationships/image" Target="../media/image1555.png"/><Relationship Id="rId10" Type="http://schemas.openxmlformats.org/officeDocument/2006/relationships/image" Target="../media/image1465.png"/><Relationship Id="rId1" Type="http://schemas.openxmlformats.org/officeDocument/2006/relationships/image" Target="../media/image1456.png"/></Relationships>
</file>

<file path=ppt/slides/_rels/slide15.xml.rels><?xml version="1.0" encoding="UTF-8" standalone="yes"?>
<Relationships xmlns="http://schemas.openxmlformats.org/package/2006/relationships"><Relationship Id="rId99" Type="http://schemas.openxmlformats.org/officeDocument/2006/relationships/image" Target="../media/image1686.png"/><Relationship Id="rId98" Type="http://schemas.openxmlformats.org/officeDocument/2006/relationships/image" Target="../media/image1685.png"/><Relationship Id="rId97" Type="http://schemas.openxmlformats.org/officeDocument/2006/relationships/image" Target="../media/image1684.png"/><Relationship Id="rId96" Type="http://schemas.openxmlformats.org/officeDocument/2006/relationships/image" Target="../media/image1683.png"/><Relationship Id="rId95" Type="http://schemas.openxmlformats.org/officeDocument/2006/relationships/image" Target="../media/image1682.png"/><Relationship Id="rId94" Type="http://schemas.openxmlformats.org/officeDocument/2006/relationships/image" Target="../media/image1681.png"/><Relationship Id="rId93" Type="http://schemas.openxmlformats.org/officeDocument/2006/relationships/image" Target="../media/image707.png"/><Relationship Id="rId92" Type="http://schemas.openxmlformats.org/officeDocument/2006/relationships/image" Target="../media/image1680.png"/><Relationship Id="rId91" Type="http://schemas.openxmlformats.org/officeDocument/2006/relationships/image" Target="../media/image1679.png"/><Relationship Id="rId90" Type="http://schemas.openxmlformats.org/officeDocument/2006/relationships/image" Target="../media/image1678.png"/><Relationship Id="rId9" Type="http://schemas.openxmlformats.org/officeDocument/2006/relationships/image" Target="../media/image1603.png"/><Relationship Id="rId89" Type="http://schemas.openxmlformats.org/officeDocument/2006/relationships/image" Target="../media/image1677.png"/><Relationship Id="rId88" Type="http://schemas.openxmlformats.org/officeDocument/2006/relationships/image" Target="../media/image1676.png"/><Relationship Id="rId87" Type="http://schemas.openxmlformats.org/officeDocument/2006/relationships/image" Target="../media/image1675.png"/><Relationship Id="rId86" Type="http://schemas.openxmlformats.org/officeDocument/2006/relationships/image" Target="../media/image1674.png"/><Relationship Id="rId85" Type="http://schemas.openxmlformats.org/officeDocument/2006/relationships/image" Target="../media/image1673.png"/><Relationship Id="rId84" Type="http://schemas.openxmlformats.org/officeDocument/2006/relationships/image" Target="../media/image1672.png"/><Relationship Id="rId83" Type="http://schemas.openxmlformats.org/officeDocument/2006/relationships/image" Target="../media/image1570.png"/><Relationship Id="rId82" Type="http://schemas.openxmlformats.org/officeDocument/2006/relationships/image" Target="../media/image1671.png"/><Relationship Id="rId81" Type="http://schemas.openxmlformats.org/officeDocument/2006/relationships/image" Target="../media/image1670.png"/><Relationship Id="rId80" Type="http://schemas.openxmlformats.org/officeDocument/2006/relationships/image" Target="../media/image1669.png"/><Relationship Id="rId8" Type="http://schemas.openxmlformats.org/officeDocument/2006/relationships/image" Target="../media/image1602.png"/><Relationship Id="rId79" Type="http://schemas.openxmlformats.org/officeDocument/2006/relationships/image" Target="../media/image1668.png"/><Relationship Id="rId78" Type="http://schemas.openxmlformats.org/officeDocument/2006/relationships/image" Target="../media/image1572.png"/><Relationship Id="rId77" Type="http://schemas.openxmlformats.org/officeDocument/2006/relationships/image" Target="../media/image1667.png"/><Relationship Id="rId76" Type="http://schemas.openxmlformats.org/officeDocument/2006/relationships/image" Target="../media/image1666.png"/><Relationship Id="rId75" Type="http://schemas.openxmlformats.org/officeDocument/2006/relationships/image" Target="../media/image1665.png"/><Relationship Id="rId74" Type="http://schemas.openxmlformats.org/officeDocument/2006/relationships/image" Target="../media/image1664.png"/><Relationship Id="rId73" Type="http://schemas.openxmlformats.org/officeDocument/2006/relationships/image" Target="../media/image1663.png"/><Relationship Id="rId72" Type="http://schemas.openxmlformats.org/officeDocument/2006/relationships/image" Target="../media/image1662.png"/><Relationship Id="rId71" Type="http://schemas.openxmlformats.org/officeDocument/2006/relationships/image" Target="../media/image1556.png"/><Relationship Id="rId70" Type="http://schemas.openxmlformats.org/officeDocument/2006/relationships/image" Target="../media/image1546.png"/><Relationship Id="rId7" Type="http://schemas.openxmlformats.org/officeDocument/2006/relationships/image" Target="../media/image1601.png"/><Relationship Id="rId69" Type="http://schemas.openxmlformats.org/officeDocument/2006/relationships/image" Target="../media/image1540.png"/><Relationship Id="rId68" Type="http://schemas.openxmlformats.org/officeDocument/2006/relationships/image" Target="../media/image1661.png"/><Relationship Id="rId67" Type="http://schemas.openxmlformats.org/officeDocument/2006/relationships/image" Target="../media/image1660.png"/><Relationship Id="rId66" Type="http://schemas.openxmlformats.org/officeDocument/2006/relationships/image" Target="../media/image1659.png"/><Relationship Id="rId65" Type="http://schemas.openxmlformats.org/officeDocument/2006/relationships/image" Target="../media/image1658.png"/><Relationship Id="rId64" Type="http://schemas.openxmlformats.org/officeDocument/2006/relationships/image" Target="../media/image1538.png"/><Relationship Id="rId63" Type="http://schemas.openxmlformats.org/officeDocument/2006/relationships/image" Target="../media/image1657.png"/><Relationship Id="rId62" Type="http://schemas.openxmlformats.org/officeDocument/2006/relationships/image" Target="../media/image1656.png"/><Relationship Id="rId61" Type="http://schemas.openxmlformats.org/officeDocument/2006/relationships/image" Target="../media/image1655.png"/><Relationship Id="rId60" Type="http://schemas.openxmlformats.org/officeDocument/2006/relationships/image" Target="../media/image1654.png"/><Relationship Id="rId6" Type="http://schemas.openxmlformats.org/officeDocument/2006/relationships/image" Target="../media/image1600.png"/><Relationship Id="rId59" Type="http://schemas.openxmlformats.org/officeDocument/2006/relationships/image" Target="../media/image1653.png"/><Relationship Id="rId58" Type="http://schemas.openxmlformats.org/officeDocument/2006/relationships/image" Target="../media/image1652.png"/><Relationship Id="rId57" Type="http://schemas.openxmlformats.org/officeDocument/2006/relationships/image" Target="../media/image1651.png"/><Relationship Id="rId56" Type="http://schemas.openxmlformats.org/officeDocument/2006/relationships/image" Target="../media/image1650.png"/><Relationship Id="rId55" Type="http://schemas.openxmlformats.org/officeDocument/2006/relationships/image" Target="../media/image1649.png"/><Relationship Id="rId54" Type="http://schemas.openxmlformats.org/officeDocument/2006/relationships/image" Target="../media/image1648.png"/><Relationship Id="rId53" Type="http://schemas.openxmlformats.org/officeDocument/2006/relationships/image" Target="../media/image1647.png"/><Relationship Id="rId52" Type="http://schemas.openxmlformats.org/officeDocument/2006/relationships/image" Target="../media/image1646.png"/><Relationship Id="rId51" Type="http://schemas.openxmlformats.org/officeDocument/2006/relationships/image" Target="../media/image1645.png"/><Relationship Id="rId50" Type="http://schemas.openxmlformats.org/officeDocument/2006/relationships/image" Target="../media/image1644.png"/><Relationship Id="rId5" Type="http://schemas.openxmlformats.org/officeDocument/2006/relationships/image" Target="../media/image1599.png"/><Relationship Id="rId49" Type="http://schemas.openxmlformats.org/officeDocument/2006/relationships/image" Target="../media/image1643.png"/><Relationship Id="rId48" Type="http://schemas.openxmlformats.org/officeDocument/2006/relationships/image" Target="../media/image1642.png"/><Relationship Id="rId47" Type="http://schemas.openxmlformats.org/officeDocument/2006/relationships/image" Target="../media/image1641.png"/><Relationship Id="rId46" Type="http://schemas.openxmlformats.org/officeDocument/2006/relationships/image" Target="../media/image1640.png"/><Relationship Id="rId45" Type="http://schemas.openxmlformats.org/officeDocument/2006/relationships/image" Target="../media/image1639.png"/><Relationship Id="rId44" Type="http://schemas.openxmlformats.org/officeDocument/2006/relationships/image" Target="../media/image1638.png"/><Relationship Id="rId43" Type="http://schemas.openxmlformats.org/officeDocument/2006/relationships/image" Target="../media/image1637.png"/><Relationship Id="rId42" Type="http://schemas.openxmlformats.org/officeDocument/2006/relationships/image" Target="../media/image1636.png"/><Relationship Id="rId41" Type="http://schemas.openxmlformats.org/officeDocument/2006/relationships/image" Target="../media/image1635.png"/><Relationship Id="rId40" Type="http://schemas.openxmlformats.org/officeDocument/2006/relationships/image" Target="../media/image1634.png"/><Relationship Id="rId4" Type="http://schemas.openxmlformats.org/officeDocument/2006/relationships/image" Target="../media/image1598.png"/><Relationship Id="rId39" Type="http://schemas.openxmlformats.org/officeDocument/2006/relationships/image" Target="../media/image1633.png"/><Relationship Id="rId38" Type="http://schemas.openxmlformats.org/officeDocument/2006/relationships/image" Target="../media/image1632.png"/><Relationship Id="rId37" Type="http://schemas.openxmlformats.org/officeDocument/2006/relationships/image" Target="../media/image1631.png"/><Relationship Id="rId36" Type="http://schemas.openxmlformats.org/officeDocument/2006/relationships/image" Target="../media/image1630.png"/><Relationship Id="rId35" Type="http://schemas.openxmlformats.org/officeDocument/2006/relationships/image" Target="../media/image1629.png"/><Relationship Id="rId34" Type="http://schemas.openxmlformats.org/officeDocument/2006/relationships/image" Target="../media/image1628.png"/><Relationship Id="rId33" Type="http://schemas.openxmlformats.org/officeDocument/2006/relationships/image" Target="../media/image1627.png"/><Relationship Id="rId32" Type="http://schemas.openxmlformats.org/officeDocument/2006/relationships/image" Target="../media/image1626.png"/><Relationship Id="rId31" Type="http://schemas.openxmlformats.org/officeDocument/2006/relationships/image" Target="../media/image1625.png"/><Relationship Id="rId30" Type="http://schemas.openxmlformats.org/officeDocument/2006/relationships/image" Target="../media/image1624.png"/><Relationship Id="rId3" Type="http://schemas.openxmlformats.org/officeDocument/2006/relationships/image" Target="../media/image1597.png"/><Relationship Id="rId29" Type="http://schemas.openxmlformats.org/officeDocument/2006/relationships/image" Target="../media/image1623.png"/><Relationship Id="rId28" Type="http://schemas.openxmlformats.org/officeDocument/2006/relationships/image" Target="../media/image1622.png"/><Relationship Id="rId27" Type="http://schemas.openxmlformats.org/officeDocument/2006/relationships/image" Target="../media/image1621.png"/><Relationship Id="rId26" Type="http://schemas.openxmlformats.org/officeDocument/2006/relationships/image" Target="../media/image1620.png"/><Relationship Id="rId25" Type="http://schemas.openxmlformats.org/officeDocument/2006/relationships/image" Target="../media/image1619.png"/><Relationship Id="rId24" Type="http://schemas.openxmlformats.org/officeDocument/2006/relationships/image" Target="../media/image1618.png"/><Relationship Id="rId23" Type="http://schemas.openxmlformats.org/officeDocument/2006/relationships/image" Target="../media/image1617.png"/><Relationship Id="rId22" Type="http://schemas.openxmlformats.org/officeDocument/2006/relationships/image" Target="../media/image1616.png"/><Relationship Id="rId21" Type="http://schemas.openxmlformats.org/officeDocument/2006/relationships/image" Target="../media/image1615.png"/><Relationship Id="rId20" Type="http://schemas.openxmlformats.org/officeDocument/2006/relationships/image" Target="../media/image1614.png"/><Relationship Id="rId2" Type="http://schemas.openxmlformats.org/officeDocument/2006/relationships/image" Target="../media/image1596.png"/><Relationship Id="rId19" Type="http://schemas.openxmlformats.org/officeDocument/2006/relationships/image" Target="../media/image1613.png"/><Relationship Id="rId18" Type="http://schemas.openxmlformats.org/officeDocument/2006/relationships/image" Target="../media/image1612.png"/><Relationship Id="rId17" Type="http://schemas.openxmlformats.org/officeDocument/2006/relationships/image" Target="../media/image1611.png"/><Relationship Id="rId16" Type="http://schemas.openxmlformats.org/officeDocument/2006/relationships/image" Target="../media/image1610.png"/><Relationship Id="rId15" Type="http://schemas.openxmlformats.org/officeDocument/2006/relationships/image" Target="../media/image1609.png"/><Relationship Id="rId14" Type="http://schemas.openxmlformats.org/officeDocument/2006/relationships/image" Target="../media/image1608.png"/><Relationship Id="rId13" Type="http://schemas.openxmlformats.org/officeDocument/2006/relationships/image" Target="../media/image1607.png"/><Relationship Id="rId120" Type="http://schemas.openxmlformats.org/officeDocument/2006/relationships/slideLayout" Target="../slideLayouts/slideLayout5.xml"/><Relationship Id="rId12" Type="http://schemas.openxmlformats.org/officeDocument/2006/relationships/image" Target="../media/image1606.png"/><Relationship Id="rId119" Type="http://schemas.openxmlformats.org/officeDocument/2006/relationships/image" Target="../media/image1706.png"/><Relationship Id="rId118" Type="http://schemas.openxmlformats.org/officeDocument/2006/relationships/image" Target="../media/image1705.png"/><Relationship Id="rId117" Type="http://schemas.openxmlformats.org/officeDocument/2006/relationships/image" Target="../media/image1704.png"/><Relationship Id="rId116" Type="http://schemas.openxmlformats.org/officeDocument/2006/relationships/image" Target="../media/image1703.png"/><Relationship Id="rId115" Type="http://schemas.openxmlformats.org/officeDocument/2006/relationships/image" Target="../media/image1702.png"/><Relationship Id="rId114" Type="http://schemas.openxmlformats.org/officeDocument/2006/relationships/image" Target="../media/image1701.png"/><Relationship Id="rId113" Type="http://schemas.openxmlformats.org/officeDocument/2006/relationships/image" Target="../media/image1700.png"/><Relationship Id="rId112" Type="http://schemas.openxmlformats.org/officeDocument/2006/relationships/image" Target="../media/image1699.png"/><Relationship Id="rId111" Type="http://schemas.openxmlformats.org/officeDocument/2006/relationships/image" Target="../media/image1698.png"/><Relationship Id="rId110" Type="http://schemas.openxmlformats.org/officeDocument/2006/relationships/image" Target="../media/image1697.png"/><Relationship Id="rId11" Type="http://schemas.openxmlformats.org/officeDocument/2006/relationships/image" Target="../media/image1605.png"/><Relationship Id="rId109" Type="http://schemas.openxmlformats.org/officeDocument/2006/relationships/image" Target="../media/image1696.png"/><Relationship Id="rId108" Type="http://schemas.openxmlformats.org/officeDocument/2006/relationships/image" Target="../media/image1695.png"/><Relationship Id="rId107" Type="http://schemas.openxmlformats.org/officeDocument/2006/relationships/image" Target="../media/image1694.png"/><Relationship Id="rId106" Type="http://schemas.openxmlformats.org/officeDocument/2006/relationships/image" Target="../media/image1693.png"/><Relationship Id="rId105" Type="http://schemas.openxmlformats.org/officeDocument/2006/relationships/image" Target="../media/image1692.png"/><Relationship Id="rId104" Type="http://schemas.openxmlformats.org/officeDocument/2006/relationships/image" Target="../media/image1691.png"/><Relationship Id="rId103" Type="http://schemas.openxmlformats.org/officeDocument/2006/relationships/image" Target="../media/image1690.png"/><Relationship Id="rId102" Type="http://schemas.openxmlformats.org/officeDocument/2006/relationships/image" Target="../media/image1689.png"/><Relationship Id="rId101" Type="http://schemas.openxmlformats.org/officeDocument/2006/relationships/image" Target="../media/image1688.png"/><Relationship Id="rId100" Type="http://schemas.openxmlformats.org/officeDocument/2006/relationships/image" Target="../media/image1687.png"/><Relationship Id="rId10" Type="http://schemas.openxmlformats.org/officeDocument/2006/relationships/image" Target="../media/image1604.png"/><Relationship Id="rId1" Type="http://schemas.openxmlformats.org/officeDocument/2006/relationships/image" Target="../media/image159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15.png"/><Relationship Id="rId8" Type="http://schemas.openxmlformats.org/officeDocument/2006/relationships/image" Target="../media/image1714.png"/><Relationship Id="rId79" Type="http://schemas.openxmlformats.org/officeDocument/2006/relationships/slideLayout" Target="../slideLayouts/slideLayout5.xml"/><Relationship Id="rId78" Type="http://schemas.openxmlformats.org/officeDocument/2006/relationships/image" Target="../media/image1784.png"/><Relationship Id="rId77" Type="http://schemas.openxmlformats.org/officeDocument/2006/relationships/image" Target="../media/image1783.png"/><Relationship Id="rId76" Type="http://schemas.openxmlformats.org/officeDocument/2006/relationships/image" Target="../media/image1782.png"/><Relationship Id="rId75" Type="http://schemas.openxmlformats.org/officeDocument/2006/relationships/image" Target="../media/image1781.png"/><Relationship Id="rId74" Type="http://schemas.openxmlformats.org/officeDocument/2006/relationships/image" Target="../media/image1780.png"/><Relationship Id="rId73" Type="http://schemas.openxmlformats.org/officeDocument/2006/relationships/image" Target="../media/image1779.png"/><Relationship Id="rId72" Type="http://schemas.openxmlformats.org/officeDocument/2006/relationships/image" Target="../media/image1778.png"/><Relationship Id="rId71" Type="http://schemas.openxmlformats.org/officeDocument/2006/relationships/image" Target="../media/image1777.png"/><Relationship Id="rId70" Type="http://schemas.openxmlformats.org/officeDocument/2006/relationships/image" Target="../media/image1776.png"/><Relationship Id="rId7" Type="http://schemas.openxmlformats.org/officeDocument/2006/relationships/image" Target="../media/image1713.png"/><Relationship Id="rId69" Type="http://schemas.openxmlformats.org/officeDocument/2006/relationships/image" Target="../media/image1775.png"/><Relationship Id="rId68" Type="http://schemas.openxmlformats.org/officeDocument/2006/relationships/image" Target="../media/image1774.png"/><Relationship Id="rId67" Type="http://schemas.openxmlformats.org/officeDocument/2006/relationships/image" Target="../media/image1773.png"/><Relationship Id="rId66" Type="http://schemas.openxmlformats.org/officeDocument/2006/relationships/image" Target="../media/image1772.png"/><Relationship Id="rId65" Type="http://schemas.openxmlformats.org/officeDocument/2006/relationships/image" Target="../media/image1771.png"/><Relationship Id="rId64" Type="http://schemas.openxmlformats.org/officeDocument/2006/relationships/image" Target="../media/image1770.png"/><Relationship Id="rId63" Type="http://schemas.openxmlformats.org/officeDocument/2006/relationships/image" Target="../media/image1769.png"/><Relationship Id="rId62" Type="http://schemas.openxmlformats.org/officeDocument/2006/relationships/image" Target="../media/image1768.png"/><Relationship Id="rId61" Type="http://schemas.openxmlformats.org/officeDocument/2006/relationships/image" Target="../media/image1767.png"/><Relationship Id="rId60" Type="http://schemas.openxmlformats.org/officeDocument/2006/relationships/image" Target="../media/image1766.png"/><Relationship Id="rId6" Type="http://schemas.openxmlformats.org/officeDocument/2006/relationships/image" Target="../media/image1712.png"/><Relationship Id="rId59" Type="http://schemas.openxmlformats.org/officeDocument/2006/relationships/image" Target="../media/image1765.png"/><Relationship Id="rId58" Type="http://schemas.openxmlformats.org/officeDocument/2006/relationships/image" Target="../media/image1764.png"/><Relationship Id="rId57" Type="http://schemas.openxmlformats.org/officeDocument/2006/relationships/image" Target="../media/image1763.png"/><Relationship Id="rId56" Type="http://schemas.openxmlformats.org/officeDocument/2006/relationships/image" Target="../media/image1762.png"/><Relationship Id="rId55" Type="http://schemas.openxmlformats.org/officeDocument/2006/relationships/image" Target="../media/image1761.png"/><Relationship Id="rId54" Type="http://schemas.openxmlformats.org/officeDocument/2006/relationships/image" Target="../media/image1760.png"/><Relationship Id="rId53" Type="http://schemas.openxmlformats.org/officeDocument/2006/relationships/image" Target="../media/image1759.png"/><Relationship Id="rId52" Type="http://schemas.openxmlformats.org/officeDocument/2006/relationships/image" Target="../media/image1758.png"/><Relationship Id="rId51" Type="http://schemas.openxmlformats.org/officeDocument/2006/relationships/image" Target="../media/image1757.png"/><Relationship Id="rId50" Type="http://schemas.openxmlformats.org/officeDocument/2006/relationships/image" Target="../media/image1756.png"/><Relationship Id="rId5" Type="http://schemas.openxmlformats.org/officeDocument/2006/relationships/image" Target="../media/image1711.png"/><Relationship Id="rId49" Type="http://schemas.openxmlformats.org/officeDocument/2006/relationships/image" Target="../media/image1755.png"/><Relationship Id="rId48" Type="http://schemas.openxmlformats.org/officeDocument/2006/relationships/image" Target="../media/image1754.png"/><Relationship Id="rId47" Type="http://schemas.openxmlformats.org/officeDocument/2006/relationships/image" Target="../media/image1753.png"/><Relationship Id="rId46" Type="http://schemas.openxmlformats.org/officeDocument/2006/relationships/image" Target="../media/image1752.png"/><Relationship Id="rId45" Type="http://schemas.openxmlformats.org/officeDocument/2006/relationships/image" Target="../media/image1751.png"/><Relationship Id="rId44" Type="http://schemas.openxmlformats.org/officeDocument/2006/relationships/image" Target="../media/image1750.png"/><Relationship Id="rId43" Type="http://schemas.openxmlformats.org/officeDocument/2006/relationships/image" Target="../media/image1749.png"/><Relationship Id="rId42" Type="http://schemas.openxmlformats.org/officeDocument/2006/relationships/image" Target="../media/image1748.png"/><Relationship Id="rId41" Type="http://schemas.openxmlformats.org/officeDocument/2006/relationships/image" Target="../media/image1747.png"/><Relationship Id="rId40" Type="http://schemas.openxmlformats.org/officeDocument/2006/relationships/image" Target="../media/image1746.png"/><Relationship Id="rId4" Type="http://schemas.openxmlformats.org/officeDocument/2006/relationships/image" Target="../media/image1710.png"/><Relationship Id="rId39" Type="http://schemas.openxmlformats.org/officeDocument/2006/relationships/image" Target="../media/image1745.png"/><Relationship Id="rId38" Type="http://schemas.openxmlformats.org/officeDocument/2006/relationships/image" Target="../media/image1744.png"/><Relationship Id="rId37" Type="http://schemas.openxmlformats.org/officeDocument/2006/relationships/image" Target="../media/image1743.png"/><Relationship Id="rId36" Type="http://schemas.openxmlformats.org/officeDocument/2006/relationships/image" Target="../media/image1742.png"/><Relationship Id="rId35" Type="http://schemas.openxmlformats.org/officeDocument/2006/relationships/image" Target="../media/image1741.png"/><Relationship Id="rId34" Type="http://schemas.openxmlformats.org/officeDocument/2006/relationships/image" Target="../media/image1740.png"/><Relationship Id="rId33" Type="http://schemas.openxmlformats.org/officeDocument/2006/relationships/image" Target="../media/image1739.png"/><Relationship Id="rId32" Type="http://schemas.openxmlformats.org/officeDocument/2006/relationships/image" Target="../media/image1738.png"/><Relationship Id="rId31" Type="http://schemas.openxmlformats.org/officeDocument/2006/relationships/image" Target="../media/image1737.png"/><Relationship Id="rId30" Type="http://schemas.openxmlformats.org/officeDocument/2006/relationships/image" Target="../media/image1736.png"/><Relationship Id="rId3" Type="http://schemas.openxmlformats.org/officeDocument/2006/relationships/image" Target="../media/image1709.png"/><Relationship Id="rId29" Type="http://schemas.openxmlformats.org/officeDocument/2006/relationships/image" Target="../media/image1735.png"/><Relationship Id="rId28" Type="http://schemas.openxmlformats.org/officeDocument/2006/relationships/image" Target="../media/image1734.png"/><Relationship Id="rId27" Type="http://schemas.openxmlformats.org/officeDocument/2006/relationships/image" Target="../media/image1733.png"/><Relationship Id="rId26" Type="http://schemas.openxmlformats.org/officeDocument/2006/relationships/image" Target="../media/image1732.png"/><Relationship Id="rId25" Type="http://schemas.openxmlformats.org/officeDocument/2006/relationships/image" Target="../media/image1731.png"/><Relationship Id="rId24" Type="http://schemas.openxmlformats.org/officeDocument/2006/relationships/image" Target="../media/image1730.png"/><Relationship Id="rId23" Type="http://schemas.openxmlformats.org/officeDocument/2006/relationships/image" Target="../media/image1729.png"/><Relationship Id="rId22" Type="http://schemas.openxmlformats.org/officeDocument/2006/relationships/image" Target="../media/image1728.png"/><Relationship Id="rId21" Type="http://schemas.openxmlformats.org/officeDocument/2006/relationships/image" Target="../media/image1727.png"/><Relationship Id="rId20" Type="http://schemas.openxmlformats.org/officeDocument/2006/relationships/image" Target="../media/image1726.png"/><Relationship Id="rId2" Type="http://schemas.openxmlformats.org/officeDocument/2006/relationships/image" Target="../media/image1708.png"/><Relationship Id="rId19" Type="http://schemas.openxmlformats.org/officeDocument/2006/relationships/image" Target="../media/image1725.png"/><Relationship Id="rId18" Type="http://schemas.openxmlformats.org/officeDocument/2006/relationships/image" Target="../media/image1724.png"/><Relationship Id="rId17" Type="http://schemas.openxmlformats.org/officeDocument/2006/relationships/image" Target="../media/image1723.png"/><Relationship Id="rId16" Type="http://schemas.openxmlformats.org/officeDocument/2006/relationships/image" Target="../media/image1722.png"/><Relationship Id="rId15" Type="http://schemas.openxmlformats.org/officeDocument/2006/relationships/image" Target="../media/image1721.png"/><Relationship Id="rId14" Type="http://schemas.openxmlformats.org/officeDocument/2006/relationships/image" Target="../media/image1720.png"/><Relationship Id="rId13" Type="http://schemas.openxmlformats.org/officeDocument/2006/relationships/image" Target="../media/image1719.png"/><Relationship Id="rId12" Type="http://schemas.openxmlformats.org/officeDocument/2006/relationships/image" Target="../media/image1718.png"/><Relationship Id="rId11" Type="http://schemas.openxmlformats.org/officeDocument/2006/relationships/image" Target="../media/image1717.png"/><Relationship Id="rId10" Type="http://schemas.openxmlformats.org/officeDocument/2006/relationships/image" Target="../media/image1716.png"/><Relationship Id="rId1" Type="http://schemas.openxmlformats.org/officeDocument/2006/relationships/image" Target="../media/image1707.png"/></Relationships>
</file>

<file path=ppt/slides/_rels/slide17.xml.rels><?xml version="1.0" encoding="UTF-8" standalone="yes"?>
<Relationships xmlns="http://schemas.openxmlformats.org/package/2006/relationships"><Relationship Id="rId99" Type="http://schemas.openxmlformats.org/officeDocument/2006/relationships/image" Target="../media/image1851.png"/><Relationship Id="rId98" Type="http://schemas.openxmlformats.org/officeDocument/2006/relationships/image" Target="../media/image1850.png"/><Relationship Id="rId97" Type="http://schemas.openxmlformats.org/officeDocument/2006/relationships/image" Target="../media/image1849.png"/><Relationship Id="rId96" Type="http://schemas.openxmlformats.org/officeDocument/2006/relationships/image" Target="../media/image1848.png"/><Relationship Id="rId95" Type="http://schemas.openxmlformats.org/officeDocument/2006/relationships/image" Target="../media/image1847.png"/><Relationship Id="rId94" Type="http://schemas.openxmlformats.org/officeDocument/2006/relationships/image" Target="../media/image1846.png"/><Relationship Id="rId93" Type="http://schemas.openxmlformats.org/officeDocument/2006/relationships/image" Target="../media/image1845.png"/><Relationship Id="rId92" Type="http://schemas.openxmlformats.org/officeDocument/2006/relationships/image" Target="../media/image1844.png"/><Relationship Id="rId91" Type="http://schemas.openxmlformats.org/officeDocument/2006/relationships/image" Target="../media/image1843.png"/><Relationship Id="rId90" Type="http://schemas.openxmlformats.org/officeDocument/2006/relationships/image" Target="../media/image1842.png"/><Relationship Id="rId9" Type="http://schemas.openxmlformats.org/officeDocument/2006/relationships/image" Target="../media/image1747.png"/><Relationship Id="rId89" Type="http://schemas.openxmlformats.org/officeDocument/2006/relationships/image" Target="../media/image1841.png"/><Relationship Id="rId88" Type="http://schemas.openxmlformats.org/officeDocument/2006/relationships/image" Target="../media/image1840.png"/><Relationship Id="rId87" Type="http://schemas.openxmlformats.org/officeDocument/2006/relationships/image" Target="../media/image1839.png"/><Relationship Id="rId86" Type="http://schemas.openxmlformats.org/officeDocument/2006/relationships/image" Target="../media/image1838.png"/><Relationship Id="rId85" Type="http://schemas.openxmlformats.org/officeDocument/2006/relationships/image" Target="../media/image1837.png"/><Relationship Id="rId84" Type="http://schemas.openxmlformats.org/officeDocument/2006/relationships/image" Target="../media/image1836.png"/><Relationship Id="rId83" Type="http://schemas.openxmlformats.org/officeDocument/2006/relationships/image" Target="../media/image1835.png"/><Relationship Id="rId82" Type="http://schemas.openxmlformats.org/officeDocument/2006/relationships/image" Target="../media/image1834.png"/><Relationship Id="rId81" Type="http://schemas.openxmlformats.org/officeDocument/2006/relationships/image" Target="../media/image1833.png"/><Relationship Id="rId80" Type="http://schemas.openxmlformats.org/officeDocument/2006/relationships/image" Target="../media/image1832.png"/><Relationship Id="rId8" Type="http://schemas.openxmlformats.org/officeDocument/2006/relationships/image" Target="../media/image1787.png"/><Relationship Id="rId79" Type="http://schemas.openxmlformats.org/officeDocument/2006/relationships/image" Target="../media/image1831.png"/><Relationship Id="rId78" Type="http://schemas.openxmlformats.org/officeDocument/2006/relationships/image" Target="../media/image1830.png"/><Relationship Id="rId77" Type="http://schemas.openxmlformats.org/officeDocument/2006/relationships/image" Target="../media/image1829.png"/><Relationship Id="rId76" Type="http://schemas.openxmlformats.org/officeDocument/2006/relationships/image" Target="../media/image1828.png"/><Relationship Id="rId75" Type="http://schemas.openxmlformats.org/officeDocument/2006/relationships/image" Target="../media/image1827.png"/><Relationship Id="rId74" Type="http://schemas.openxmlformats.org/officeDocument/2006/relationships/image" Target="../media/image1826.png"/><Relationship Id="rId73" Type="http://schemas.openxmlformats.org/officeDocument/2006/relationships/image" Target="../media/image1825.png"/><Relationship Id="rId72" Type="http://schemas.openxmlformats.org/officeDocument/2006/relationships/image" Target="../media/image1824.png"/><Relationship Id="rId71" Type="http://schemas.openxmlformats.org/officeDocument/2006/relationships/image" Target="../media/image1823.png"/><Relationship Id="rId70" Type="http://schemas.openxmlformats.org/officeDocument/2006/relationships/image" Target="../media/image1822.png"/><Relationship Id="rId7" Type="http://schemas.openxmlformats.org/officeDocument/2006/relationships/image" Target="../media/image1740.png"/><Relationship Id="rId69" Type="http://schemas.openxmlformats.org/officeDocument/2006/relationships/image" Target="../media/image1821.png"/><Relationship Id="rId68" Type="http://schemas.openxmlformats.org/officeDocument/2006/relationships/image" Target="../media/image1820.png"/><Relationship Id="rId67" Type="http://schemas.openxmlformats.org/officeDocument/2006/relationships/image" Target="../media/image1819.png"/><Relationship Id="rId66" Type="http://schemas.openxmlformats.org/officeDocument/2006/relationships/image" Target="../media/image1818.png"/><Relationship Id="rId65" Type="http://schemas.openxmlformats.org/officeDocument/2006/relationships/image" Target="../media/image1817.png"/><Relationship Id="rId64" Type="http://schemas.openxmlformats.org/officeDocument/2006/relationships/image" Target="../media/image1816.png"/><Relationship Id="rId63" Type="http://schemas.openxmlformats.org/officeDocument/2006/relationships/image" Target="../media/image1815.png"/><Relationship Id="rId62" Type="http://schemas.openxmlformats.org/officeDocument/2006/relationships/image" Target="../media/image1814.png"/><Relationship Id="rId61" Type="http://schemas.openxmlformats.org/officeDocument/2006/relationships/image" Target="../media/image1813.png"/><Relationship Id="rId60" Type="http://schemas.openxmlformats.org/officeDocument/2006/relationships/image" Target="../media/image1812.png"/><Relationship Id="rId6" Type="http://schemas.openxmlformats.org/officeDocument/2006/relationships/image" Target="../media/image1739.png"/><Relationship Id="rId59" Type="http://schemas.openxmlformats.org/officeDocument/2006/relationships/image" Target="../media/image1811.png"/><Relationship Id="rId58" Type="http://schemas.openxmlformats.org/officeDocument/2006/relationships/image" Target="../media/image1810.png"/><Relationship Id="rId57" Type="http://schemas.openxmlformats.org/officeDocument/2006/relationships/image" Target="../media/image1809.png"/><Relationship Id="rId56" Type="http://schemas.openxmlformats.org/officeDocument/2006/relationships/image" Target="../media/image1808.png"/><Relationship Id="rId55" Type="http://schemas.openxmlformats.org/officeDocument/2006/relationships/image" Target="../media/image1807.png"/><Relationship Id="rId54" Type="http://schemas.openxmlformats.org/officeDocument/2006/relationships/image" Target="../media/image1806.png"/><Relationship Id="rId53" Type="http://schemas.openxmlformats.org/officeDocument/2006/relationships/image" Target="../media/image1805.png"/><Relationship Id="rId52" Type="http://schemas.openxmlformats.org/officeDocument/2006/relationships/image" Target="../media/image1804.png"/><Relationship Id="rId51" Type="http://schemas.openxmlformats.org/officeDocument/2006/relationships/image" Target="../media/image1803.png"/><Relationship Id="rId50" Type="http://schemas.openxmlformats.org/officeDocument/2006/relationships/image" Target="../media/image1802.png"/><Relationship Id="rId5" Type="http://schemas.openxmlformats.org/officeDocument/2006/relationships/image" Target="../media/image1738.png"/><Relationship Id="rId49" Type="http://schemas.openxmlformats.org/officeDocument/2006/relationships/image" Target="../media/image1801.png"/><Relationship Id="rId48" Type="http://schemas.openxmlformats.org/officeDocument/2006/relationships/image" Target="../media/image1800.png"/><Relationship Id="rId47" Type="http://schemas.openxmlformats.org/officeDocument/2006/relationships/image" Target="../media/image1799.png"/><Relationship Id="rId46" Type="http://schemas.openxmlformats.org/officeDocument/2006/relationships/image" Target="../media/image1798.png"/><Relationship Id="rId45" Type="http://schemas.openxmlformats.org/officeDocument/2006/relationships/image" Target="../media/image1797.png"/><Relationship Id="rId44" Type="http://schemas.openxmlformats.org/officeDocument/2006/relationships/image" Target="../media/image1796.png"/><Relationship Id="rId43" Type="http://schemas.openxmlformats.org/officeDocument/2006/relationships/image" Target="../media/image1795.png"/><Relationship Id="rId42" Type="http://schemas.openxmlformats.org/officeDocument/2006/relationships/image" Target="../media/image1794.png"/><Relationship Id="rId41" Type="http://schemas.openxmlformats.org/officeDocument/2006/relationships/image" Target="../media/image1793.png"/><Relationship Id="rId40" Type="http://schemas.openxmlformats.org/officeDocument/2006/relationships/image" Target="../media/image1792.png"/><Relationship Id="rId4" Type="http://schemas.openxmlformats.org/officeDocument/2006/relationships/image" Target="../media/image1786.png"/><Relationship Id="rId39" Type="http://schemas.openxmlformats.org/officeDocument/2006/relationships/image" Target="../media/image1791.png"/><Relationship Id="rId38" Type="http://schemas.openxmlformats.org/officeDocument/2006/relationships/image" Target="../media/image1790.png"/><Relationship Id="rId37" Type="http://schemas.openxmlformats.org/officeDocument/2006/relationships/image" Target="../media/image1789.png"/><Relationship Id="rId36" Type="http://schemas.openxmlformats.org/officeDocument/2006/relationships/image" Target="../media/image1788.png"/><Relationship Id="rId35" Type="http://schemas.openxmlformats.org/officeDocument/2006/relationships/image" Target="../media/image1784.png"/><Relationship Id="rId34" Type="http://schemas.openxmlformats.org/officeDocument/2006/relationships/image" Target="../media/image1772.png"/><Relationship Id="rId33" Type="http://schemas.openxmlformats.org/officeDocument/2006/relationships/image" Target="../media/image1771.png"/><Relationship Id="rId32" Type="http://schemas.openxmlformats.org/officeDocument/2006/relationships/image" Target="../media/image1770.png"/><Relationship Id="rId31" Type="http://schemas.openxmlformats.org/officeDocument/2006/relationships/image" Target="../media/image1769.png"/><Relationship Id="rId30" Type="http://schemas.openxmlformats.org/officeDocument/2006/relationships/image" Target="../media/image1768.png"/><Relationship Id="rId3" Type="http://schemas.openxmlformats.org/officeDocument/2006/relationships/image" Target="../media/image1785.png"/><Relationship Id="rId29" Type="http://schemas.openxmlformats.org/officeDocument/2006/relationships/image" Target="../media/image1767.png"/><Relationship Id="rId28" Type="http://schemas.openxmlformats.org/officeDocument/2006/relationships/image" Target="../media/image1766.png"/><Relationship Id="rId27" Type="http://schemas.openxmlformats.org/officeDocument/2006/relationships/image" Target="../media/image1765.png"/><Relationship Id="rId26" Type="http://schemas.openxmlformats.org/officeDocument/2006/relationships/image" Target="../media/image1764.png"/><Relationship Id="rId25" Type="http://schemas.openxmlformats.org/officeDocument/2006/relationships/image" Target="../media/image1763.png"/><Relationship Id="rId24" Type="http://schemas.openxmlformats.org/officeDocument/2006/relationships/image" Target="../media/image1762.png"/><Relationship Id="rId23" Type="http://schemas.openxmlformats.org/officeDocument/2006/relationships/image" Target="../media/image1761.png"/><Relationship Id="rId22" Type="http://schemas.openxmlformats.org/officeDocument/2006/relationships/image" Target="../media/image1760.png"/><Relationship Id="rId21" Type="http://schemas.openxmlformats.org/officeDocument/2006/relationships/image" Target="../media/image1759.png"/><Relationship Id="rId20" Type="http://schemas.openxmlformats.org/officeDocument/2006/relationships/image" Target="../media/image1758.png"/><Relationship Id="rId2" Type="http://schemas.openxmlformats.org/officeDocument/2006/relationships/image" Target="../media/image1711.png"/><Relationship Id="rId19" Type="http://schemas.openxmlformats.org/officeDocument/2006/relationships/image" Target="../media/image1757.png"/><Relationship Id="rId18" Type="http://schemas.openxmlformats.org/officeDocument/2006/relationships/image" Target="../media/image1756.png"/><Relationship Id="rId17" Type="http://schemas.openxmlformats.org/officeDocument/2006/relationships/image" Target="../media/image1755.png"/><Relationship Id="rId16" Type="http://schemas.openxmlformats.org/officeDocument/2006/relationships/image" Target="../media/image1754.png"/><Relationship Id="rId15" Type="http://schemas.openxmlformats.org/officeDocument/2006/relationships/image" Target="../media/image1753.png"/><Relationship Id="rId14" Type="http://schemas.openxmlformats.org/officeDocument/2006/relationships/image" Target="../media/image1752.png"/><Relationship Id="rId13" Type="http://schemas.openxmlformats.org/officeDocument/2006/relationships/image" Target="../media/image1751.png"/><Relationship Id="rId122" Type="http://schemas.openxmlformats.org/officeDocument/2006/relationships/slideLayout" Target="../slideLayouts/slideLayout5.xml"/><Relationship Id="rId121" Type="http://schemas.openxmlformats.org/officeDocument/2006/relationships/image" Target="../media/image1873.png"/><Relationship Id="rId120" Type="http://schemas.openxmlformats.org/officeDocument/2006/relationships/image" Target="../media/image1872.png"/><Relationship Id="rId12" Type="http://schemas.openxmlformats.org/officeDocument/2006/relationships/image" Target="../media/image1750.png"/><Relationship Id="rId119" Type="http://schemas.openxmlformats.org/officeDocument/2006/relationships/image" Target="../media/image1871.png"/><Relationship Id="rId118" Type="http://schemas.openxmlformats.org/officeDocument/2006/relationships/image" Target="../media/image1870.png"/><Relationship Id="rId117" Type="http://schemas.openxmlformats.org/officeDocument/2006/relationships/image" Target="../media/image1869.png"/><Relationship Id="rId116" Type="http://schemas.openxmlformats.org/officeDocument/2006/relationships/image" Target="../media/image1868.png"/><Relationship Id="rId115" Type="http://schemas.openxmlformats.org/officeDocument/2006/relationships/image" Target="../media/image1867.png"/><Relationship Id="rId114" Type="http://schemas.openxmlformats.org/officeDocument/2006/relationships/image" Target="../media/image1866.png"/><Relationship Id="rId113" Type="http://schemas.openxmlformats.org/officeDocument/2006/relationships/image" Target="../media/image1865.png"/><Relationship Id="rId112" Type="http://schemas.openxmlformats.org/officeDocument/2006/relationships/image" Target="../media/image1864.png"/><Relationship Id="rId111" Type="http://schemas.openxmlformats.org/officeDocument/2006/relationships/image" Target="../media/image1863.png"/><Relationship Id="rId110" Type="http://schemas.openxmlformats.org/officeDocument/2006/relationships/image" Target="../media/image1862.png"/><Relationship Id="rId11" Type="http://schemas.openxmlformats.org/officeDocument/2006/relationships/image" Target="../media/image1749.png"/><Relationship Id="rId109" Type="http://schemas.openxmlformats.org/officeDocument/2006/relationships/image" Target="../media/image1861.png"/><Relationship Id="rId108" Type="http://schemas.openxmlformats.org/officeDocument/2006/relationships/image" Target="../media/image1860.png"/><Relationship Id="rId107" Type="http://schemas.openxmlformats.org/officeDocument/2006/relationships/image" Target="../media/image1859.png"/><Relationship Id="rId106" Type="http://schemas.openxmlformats.org/officeDocument/2006/relationships/image" Target="../media/image1858.png"/><Relationship Id="rId105" Type="http://schemas.openxmlformats.org/officeDocument/2006/relationships/image" Target="../media/image1857.png"/><Relationship Id="rId104" Type="http://schemas.openxmlformats.org/officeDocument/2006/relationships/image" Target="../media/image1856.png"/><Relationship Id="rId103" Type="http://schemas.openxmlformats.org/officeDocument/2006/relationships/image" Target="../media/image1855.png"/><Relationship Id="rId102" Type="http://schemas.openxmlformats.org/officeDocument/2006/relationships/image" Target="../media/image1854.png"/><Relationship Id="rId101" Type="http://schemas.openxmlformats.org/officeDocument/2006/relationships/image" Target="../media/image1853.png"/><Relationship Id="rId100" Type="http://schemas.openxmlformats.org/officeDocument/2006/relationships/image" Target="../media/image1852.png"/><Relationship Id="rId10" Type="http://schemas.openxmlformats.org/officeDocument/2006/relationships/image" Target="../media/image1748.png"/><Relationship Id="rId1" Type="http://schemas.openxmlformats.org/officeDocument/2006/relationships/image" Target="../media/image1709.png"/></Relationships>
</file>

<file path=ppt/slides/_rels/slide18.xml.rels><?xml version="1.0" encoding="UTF-8" standalone="yes"?>
<Relationships xmlns="http://schemas.openxmlformats.org/package/2006/relationships"><Relationship Id="rId99" Type="http://schemas.openxmlformats.org/officeDocument/2006/relationships/image" Target="../media/image1940.png"/><Relationship Id="rId98" Type="http://schemas.openxmlformats.org/officeDocument/2006/relationships/image" Target="../media/image1939.png"/><Relationship Id="rId97" Type="http://schemas.openxmlformats.org/officeDocument/2006/relationships/image" Target="../media/image1938.png"/><Relationship Id="rId96" Type="http://schemas.openxmlformats.org/officeDocument/2006/relationships/image" Target="../media/image1937.png"/><Relationship Id="rId95" Type="http://schemas.openxmlformats.org/officeDocument/2006/relationships/image" Target="../media/image1936.png"/><Relationship Id="rId94" Type="http://schemas.openxmlformats.org/officeDocument/2006/relationships/image" Target="../media/image1935.png"/><Relationship Id="rId93" Type="http://schemas.openxmlformats.org/officeDocument/2006/relationships/image" Target="../media/image1934.png"/><Relationship Id="rId92" Type="http://schemas.openxmlformats.org/officeDocument/2006/relationships/image" Target="../media/image1933.png"/><Relationship Id="rId91" Type="http://schemas.openxmlformats.org/officeDocument/2006/relationships/image" Target="../media/image1932.png"/><Relationship Id="rId90" Type="http://schemas.openxmlformats.org/officeDocument/2006/relationships/image" Target="../media/image1931.png"/><Relationship Id="rId9" Type="http://schemas.openxmlformats.org/officeDocument/2006/relationships/image" Target="../media/image1747.png"/><Relationship Id="rId89" Type="http://schemas.openxmlformats.org/officeDocument/2006/relationships/image" Target="../media/image1930.png"/><Relationship Id="rId88" Type="http://schemas.openxmlformats.org/officeDocument/2006/relationships/image" Target="../media/image1929.png"/><Relationship Id="rId87" Type="http://schemas.openxmlformats.org/officeDocument/2006/relationships/image" Target="../media/image1928.png"/><Relationship Id="rId86" Type="http://schemas.openxmlformats.org/officeDocument/2006/relationships/image" Target="../media/image1927.png"/><Relationship Id="rId85" Type="http://schemas.openxmlformats.org/officeDocument/2006/relationships/image" Target="../media/image1926.png"/><Relationship Id="rId84" Type="http://schemas.openxmlformats.org/officeDocument/2006/relationships/image" Target="../media/image1925.png"/><Relationship Id="rId83" Type="http://schemas.openxmlformats.org/officeDocument/2006/relationships/image" Target="../media/image1924.png"/><Relationship Id="rId82" Type="http://schemas.openxmlformats.org/officeDocument/2006/relationships/image" Target="../media/image1923.png"/><Relationship Id="rId81" Type="http://schemas.openxmlformats.org/officeDocument/2006/relationships/image" Target="../media/image1922.png"/><Relationship Id="rId80" Type="http://schemas.openxmlformats.org/officeDocument/2006/relationships/image" Target="../media/image1921.png"/><Relationship Id="rId8" Type="http://schemas.openxmlformats.org/officeDocument/2006/relationships/image" Target="../media/image1787.png"/><Relationship Id="rId79" Type="http://schemas.openxmlformats.org/officeDocument/2006/relationships/image" Target="../media/image1920.png"/><Relationship Id="rId78" Type="http://schemas.openxmlformats.org/officeDocument/2006/relationships/image" Target="../media/image1919.png"/><Relationship Id="rId77" Type="http://schemas.openxmlformats.org/officeDocument/2006/relationships/image" Target="../media/image1918.png"/><Relationship Id="rId76" Type="http://schemas.openxmlformats.org/officeDocument/2006/relationships/image" Target="../media/image1917.png"/><Relationship Id="rId75" Type="http://schemas.openxmlformats.org/officeDocument/2006/relationships/image" Target="../media/image1916.png"/><Relationship Id="rId74" Type="http://schemas.openxmlformats.org/officeDocument/2006/relationships/image" Target="../media/image1915.png"/><Relationship Id="rId73" Type="http://schemas.openxmlformats.org/officeDocument/2006/relationships/image" Target="../media/image1914.png"/><Relationship Id="rId72" Type="http://schemas.openxmlformats.org/officeDocument/2006/relationships/image" Target="../media/image1913.png"/><Relationship Id="rId71" Type="http://schemas.openxmlformats.org/officeDocument/2006/relationships/image" Target="../media/image1912.png"/><Relationship Id="rId70" Type="http://schemas.openxmlformats.org/officeDocument/2006/relationships/image" Target="../media/image1911.png"/><Relationship Id="rId7" Type="http://schemas.openxmlformats.org/officeDocument/2006/relationships/image" Target="../media/image1740.png"/><Relationship Id="rId69" Type="http://schemas.openxmlformats.org/officeDocument/2006/relationships/image" Target="../media/image1910.png"/><Relationship Id="rId68" Type="http://schemas.openxmlformats.org/officeDocument/2006/relationships/image" Target="../media/image1909.png"/><Relationship Id="rId67" Type="http://schemas.openxmlformats.org/officeDocument/2006/relationships/image" Target="../media/image1908.png"/><Relationship Id="rId66" Type="http://schemas.openxmlformats.org/officeDocument/2006/relationships/image" Target="../media/image1907.png"/><Relationship Id="rId65" Type="http://schemas.openxmlformats.org/officeDocument/2006/relationships/image" Target="../media/image1906.png"/><Relationship Id="rId64" Type="http://schemas.openxmlformats.org/officeDocument/2006/relationships/image" Target="../media/image1905.png"/><Relationship Id="rId63" Type="http://schemas.openxmlformats.org/officeDocument/2006/relationships/image" Target="../media/image1904.png"/><Relationship Id="rId62" Type="http://schemas.openxmlformats.org/officeDocument/2006/relationships/image" Target="../media/image1903.png"/><Relationship Id="rId61" Type="http://schemas.openxmlformats.org/officeDocument/2006/relationships/image" Target="../media/image1902.png"/><Relationship Id="rId60" Type="http://schemas.openxmlformats.org/officeDocument/2006/relationships/image" Target="../media/image1901.png"/><Relationship Id="rId6" Type="http://schemas.openxmlformats.org/officeDocument/2006/relationships/image" Target="../media/image1739.png"/><Relationship Id="rId59" Type="http://schemas.openxmlformats.org/officeDocument/2006/relationships/image" Target="../media/image1900.png"/><Relationship Id="rId58" Type="http://schemas.openxmlformats.org/officeDocument/2006/relationships/image" Target="../media/image1899.png"/><Relationship Id="rId57" Type="http://schemas.openxmlformats.org/officeDocument/2006/relationships/image" Target="../media/image1898.png"/><Relationship Id="rId56" Type="http://schemas.openxmlformats.org/officeDocument/2006/relationships/image" Target="../media/image1897.png"/><Relationship Id="rId55" Type="http://schemas.openxmlformats.org/officeDocument/2006/relationships/image" Target="../media/image1896.png"/><Relationship Id="rId54" Type="http://schemas.openxmlformats.org/officeDocument/2006/relationships/image" Target="../media/image1895.png"/><Relationship Id="rId53" Type="http://schemas.openxmlformats.org/officeDocument/2006/relationships/image" Target="../media/image1894.png"/><Relationship Id="rId52" Type="http://schemas.openxmlformats.org/officeDocument/2006/relationships/image" Target="../media/image1893.png"/><Relationship Id="rId51" Type="http://schemas.openxmlformats.org/officeDocument/2006/relationships/image" Target="../media/image1892.png"/><Relationship Id="rId50" Type="http://schemas.openxmlformats.org/officeDocument/2006/relationships/image" Target="../media/image1891.png"/><Relationship Id="rId5" Type="http://schemas.openxmlformats.org/officeDocument/2006/relationships/image" Target="../media/image1738.png"/><Relationship Id="rId49" Type="http://schemas.openxmlformats.org/officeDocument/2006/relationships/image" Target="../media/image1890.png"/><Relationship Id="rId48" Type="http://schemas.openxmlformats.org/officeDocument/2006/relationships/image" Target="../media/image1889.png"/><Relationship Id="rId47" Type="http://schemas.openxmlformats.org/officeDocument/2006/relationships/image" Target="../media/image1786.png"/><Relationship Id="rId46" Type="http://schemas.openxmlformats.org/officeDocument/2006/relationships/image" Target="../media/image1888.png"/><Relationship Id="rId45" Type="http://schemas.openxmlformats.org/officeDocument/2006/relationships/image" Target="../media/image1887.png"/><Relationship Id="rId44" Type="http://schemas.openxmlformats.org/officeDocument/2006/relationships/image" Target="../media/image1886.png"/><Relationship Id="rId43" Type="http://schemas.openxmlformats.org/officeDocument/2006/relationships/image" Target="../media/image1885.png"/><Relationship Id="rId42" Type="http://schemas.openxmlformats.org/officeDocument/2006/relationships/image" Target="../media/image1884.png"/><Relationship Id="rId41" Type="http://schemas.openxmlformats.org/officeDocument/2006/relationships/image" Target="../media/image1883.png"/><Relationship Id="rId40" Type="http://schemas.openxmlformats.org/officeDocument/2006/relationships/image" Target="../media/image1790.png"/><Relationship Id="rId4" Type="http://schemas.openxmlformats.org/officeDocument/2006/relationships/image" Target="../media/image1875.png"/><Relationship Id="rId39" Type="http://schemas.openxmlformats.org/officeDocument/2006/relationships/image" Target="../media/image1882.png"/><Relationship Id="rId38" Type="http://schemas.openxmlformats.org/officeDocument/2006/relationships/image" Target="../media/image1881.png"/><Relationship Id="rId37" Type="http://schemas.openxmlformats.org/officeDocument/2006/relationships/image" Target="../media/image1880.png"/><Relationship Id="rId36" Type="http://schemas.openxmlformats.org/officeDocument/2006/relationships/image" Target="../media/image1784.png"/><Relationship Id="rId35" Type="http://schemas.openxmlformats.org/officeDocument/2006/relationships/image" Target="../media/image1772.png"/><Relationship Id="rId34" Type="http://schemas.openxmlformats.org/officeDocument/2006/relationships/image" Target="../media/image1771.png"/><Relationship Id="rId33" Type="http://schemas.openxmlformats.org/officeDocument/2006/relationships/image" Target="../media/image1770.png"/><Relationship Id="rId32" Type="http://schemas.openxmlformats.org/officeDocument/2006/relationships/image" Target="../media/image1769.png"/><Relationship Id="rId31" Type="http://schemas.openxmlformats.org/officeDocument/2006/relationships/image" Target="../media/image1768.png"/><Relationship Id="rId30" Type="http://schemas.openxmlformats.org/officeDocument/2006/relationships/image" Target="../media/image1767.png"/><Relationship Id="rId3" Type="http://schemas.openxmlformats.org/officeDocument/2006/relationships/image" Target="../media/image1874.png"/><Relationship Id="rId29" Type="http://schemas.openxmlformats.org/officeDocument/2006/relationships/image" Target="../media/image1766.png"/><Relationship Id="rId28" Type="http://schemas.openxmlformats.org/officeDocument/2006/relationships/image" Target="../media/image1765.png"/><Relationship Id="rId27" Type="http://schemas.openxmlformats.org/officeDocument/2006/relationships/image" Target="../media/image1764.png"/><Relationship Id="rId26" Type="http://schemas.openxmlformats.org/officeDocument/2006/relationships/image" Target="../media/image1763.png"/><Relationship Id="rId25" Type="http://schemas.openxmlformats.org/officeDocument/2006/relationships/image" Target="../media/image1762.png"/><Relationship Id="rId24" Type="http://schemas.openxmlformats.org/officeDocument/2006/relationships/image" Target="../media/image1761.png"/><Relationship Id="rId23" Type="http://schemas.openxmlformats.org/officeDocument/2006/relationships/image" Target="../media/image1760.png"/><Relationship Id="rId22" Type="http://schemas.openxmlformats.org/officeDocument/2006/relationships/image" Target="../media/image1759.png"/><Relationship Id="rId21" Type="http://schemas.openxmlformats.org/officeDocument/2006/relationships/image" Target="../media/image1758.png"/><Relationship Id="rId20" Type="http://schemas.openxmlformats.org/officeDocument/2006/relationships/image" Target="../media/image1757.png"/><Relationship Id="rId2" Type="http://schemas.openxmlformats.org/officeDocument/2006/relationships/image" Target="../media/image1711.png"/><Relationship Id="rId19" Type="http://schemas.openxmlformats.org/officeDocument/2006/relationships/image" Target="../media/image1756.png"/><Relationship Id="rId18" Type="http://schemas.openxmlformats.org/officeDocument/2006/relationships/image" Target="../media/image1755.png"/><Relationship Id="rId17" Type="http://schemas.openxmlformats.org/officeDocument/2006/relationships/image" Target="../media/image1754.png"/><Relationship Id="rId16" Type="http://schemas.openxmlformats.org/officeDocument/2006/relationships/image" Target="../media/image1753.png"/><Relationship Id="rId15" Type="http://schemas.openxmlformats.org/officeDocument/2006/relationships/image" Target="../media/image1752.png"/><Relationship Id="rId140" Type="http://schemas.openxmlformats.org/officeDocument/2006/relationships/slideLayout" Target="../slideLayouts/slideLayout5.xml"/><Relationship Id="rId14" Type="http://schemas.openxmlformats.org/officeDocument/2006/relationships/image" Target="../media/image1751.png"/><Relationship Id="rId139" Type="http://schemas.openxmlformats.org/officeDocument/2006/relationships/image" Target="../media/image1980.png"/><Relationship Id="rId138" Type="http://schemas.openxmlformats.org/officeDocument/2006/relationships/image" Target="../media/image1979.png"/><Relationship Id="rId137" Type="http://schemas.openxmlformats.org/officeDocument/2006/relationships/image" Target="../media/image1978.png"/><Relationship Id="rId136" Type="http://schemas.openxmlformats.org/officeDocument/2006/relationships/image" Target="../media/image1977.png"/><Relationship Id="rId135" Type="http://schemas.openxmlformats.org/officeDocument/2006/relationships/image" Target="../media/image1976.png"/><Relationship Id="rId134" Type="http://schemas.openxmlformats.org/officeDocument/2006/relationships/image" Target="../media/image1975.png"/><Relationship Id="rId133" Type="http://schemas.openxmlformats.org/officeDocument/2006/relationships/image" Target="../media/image1974.png"/><Relationship Id="rId132" Type="http://schemas.openxmlformats.org/officeDocument/2006/relationships/image" Target="../media/image1973.png"/><Relationship Id="rId131" Type="http://schemas.openxmlformats.org/officeDocument/2006/relationships/image" Target="../media/image1972.png"/><Relationship Id="rId130" Type="http://schemas.openxmlformats.org/officeDocument/2006/relationships/image" Target="../media/image1971.png"/><Relationship Id="rId13" Type="http://schemas.openxmlformats.org/officeDocument/2006/relationships/image" Target="../media/image1879.png"/><Relationship Id="rId129" Type="http://schemas.openxmlformats.org/officeDocument/2006/relationships/image" Target="../media/image1970.png"/><Relationship Id="rId128" Type="http://schemas.openxmlformats.org/officeDocument/2006/relationships/image" Target="../media/image1969.png"/><Relationship Id="rId127" Type="http://schemas.openxmlformats.org/officeDocument/2006/relationships/image" Target="../media/image1968.png"/><Relationship Id="rId126" Type="http://schemas.openxmlformats.org/officeDocument/2006/relationships/image" Target="../media/image1967.png"/><Relationship Id="rId125" Type="http://schemas.openxmlformats.org/officeDocument/2006/relationships/image" Target="../media/image1966.png"/><Relationship Id="rId124" Type="http://schemas.openxmlformats.org/officeDocument/2006/relationships/image" Target="../media/image1965.png"/><Relationship Id="rId123" Type="http://schemas.openxmlformats.org/officeDocument/2006/relationships/image" Target="../media/image1964.png"/><Relationship Id="rId122" Type="http://schemas.openxmlformats.org/officeDocument/2006/relationships/image" Target="../media/image1963.png"/><Relationship Id="rId121" Type="http://schemas.openxmlformats.org/officeDocument/2006/relationships/image" Target="../media/image1962.png"/><Relationship Id="rId120" Type="http://schemas.openxmlformats.org/officeDocument/2006/relationships/image" Target="../media/image1961.png"/><Relationship Id="rId12" Type="http://schemas.openxmlformats.org/officeDocument/2006/relationships/image" Target="../media/image1878.png"/><Relationship Id="rId119" Type="http://schemas.openxmlformats.org/officeDocument/2006/relationships/image" Target="../media/image1960.png"/><Relationship Id="rId118" Type="http://schemas.openxmlformats.org/officeDocument/2006/relationships/image" Target="../media/image1959.png"/><Relationship Id="rId117" Type="http://schemas.openxmlformats.org/officeDocument/2006/relationships/image" Target="../media/image1958.png"/><Relationship Id="rId116" Type="http://schemas.openxmlformats.org/officeDocument/2006/relationships/image" Target="../media/image1957.png"/><Relationship Id="rId115" Type="http://schemas.openxmlformats.org/officeDocument/2006/relationships/image" Target="../media/image1956.png"/><Relationship Id="rId114" Type="http://schemas.openxmlformats.org/officeDocument/2006/relationships/image" Target="../media/image1955.png"/><Relationship Id="rId113" Type="http://schemas.openxmlformats.org/officeDocument/2006/relationships/image" Target="../media/image1954.png"/><Relationship Id="rId112" Type="http://schemas.openxmlformats.org/officeDocument/2006/relationships/image" Target="../media/image1953.png"/><Relationship Id="rId111" Type="http://schemas.openxmlformats.org/officeDocument/2006/relationships/image" Target="../media/image1952.png"/><Relationship Id="rId110" Type="http://schemas.openxmlformats.org/officeDocument/2006/relationships/image" Target="../media/image1951.png"/><Relationship Id="rId11" Type="http://schemas.openxmlformats.org/officeDocument/2006/relationships/image" Target="../media/image1877.png"/><Relationship Id="rId109" Type="http://schemas.openxmlformats.org/officeDocument/2006/relationships/image" Target="../media/image1950.png"/><Relationship Id="rId108" Type="http://schemas.openxmlformats.org/officeDocument/2006/relationships/image" Target="../media/image1949.png"/><Relationship Id="rId107" Type="http://schemas.openxmlformats.org/officeDocument/2006/relationships/image" Target="../media/image1948.png"/><Relationship Id="rId106" Type="http://schemas.openxmlformats.org/officeDocument/2006/relationships/image" Target="../media/image1947.png"/><Relationship Id="rId105" Type="http://schemas.openxmlformats.org/officeDocument/2006/relationships/image" Target="../media/image1946.png"/><Relationship Id="rId104" Type="http://schemas.openxmlformats.org/officeDocument/2006/relationships/image" Target="../media/image1945.png"/><Relationship Id="rId103" Type="http://schemas.openxmlformats.org/officeDocument/2006/relationships/image" Target="../media/image1944.png"/><Relationship Id="rId102" Type="http://schemas.openxmlformats.org/officeDocument/2006/relationships/image" Target="../media/image1943.png"/><Relationship Id="rId101" Type="http://schemas.openxmlformats.org/officeDocument/2006/relationships/image" Target="../media/image1942.png"/><Relationship Id="rId100" Type="http://schemas.openxmlformats.org/officeDocument/2006/relationships/image" Target="../media/image1941.png"/><Relationship Id="rId10" Type="http://schemas.openxmlformats.org/officeDocument/2006/relationships/image" Target="../media/image1876.png"/><Relationship Id="rId1" Type="http://schemas.openxmlformats.org/officeDocument/2006/relationships/image" Target="../media/image1709.png"/></Relationships>
</file>

<file path=ppt/slides/_rels/slide19.xml.rels><?xml version="1.0" encoding="UTF-8" standalone="yes"?>
<Relationships xmlns="http://schemas.openxmlformats.org/package/2006/relationships"><Relationship Id="rId99" Type="http://schemas.openxmlformats.org/officeDocument/2006/relationships/image" Target="../media/image2078.png"/><Relationship Id="rId98" Type="http://schemas.openxmlformats.org/officeDocument/2006/relationships/image" Target="../media/image2077.png"/><Relationship Id="rId97" Type="http://schemas.openxmlformats.org/officeDocument/2006/relationships/image" Target="../media/image2076.png"/><Relationship Id="rId96" Type="http://schemas.openxmlformats.org/officeDocument/2006/relationships/image" Target="../media/image2075.png"/><Relationship Id="rId95" Type="http://schemas.openxmlformats.org/officeDocument/2006/relationships/image" Target="../media/image2074.png"/><Relationship Id="rId94" Type="http://schemas.openxmlformats.org/officeDocument/2006/relationships/image" Target="../media/image2073.png"/><Relationship Id="rId93" Type="http://schemas.openxmlformats.org/officeDocument/2006/relationships/image" Target="../media/image2072.png"/><Relationship Id="rId92" Type="http://schemas.openxmlformats.org/officeDocument/2006/relationships/image" Target="../media/image2071.png"/><Relationship Id="rId91" Type="http://schemas.openxmlformats.org/officeDocument/2006/relationships/image" Target="../media/image2070.png"/><Relationship Id="rId90" Type="http://schemas.openxmlformats.org/officeDocument/2006/relationships/image" Target="../media/image2069.png"/><Relationship Id="rId9" Type="http://schemas.openxmlformats.org/officeDocument/2006/relationships/image" Target="../media/image1988.png"/><Relationship Id="rId89" Type="http://schemas.openxmlformats.org/officeDocument/2006/relationships/image" Target="../media/image2068.png"/><Relationship Id="rId88" Type="http://schemas.openxmlformats.org/officeDocument/2006/relationships/image" Target="../media/image2067.png"/><Relationship Id="rId87" Type="http://schemas.openxmlformats.org/officeDocument/2006/relationships/image" Target="../media/image2066.png"/><Relationship Id="rId86" Type="http://schemas.openxmlformats.org/officeDocument/2006/relationships/image" Target="../media/image2065.png"/><Relationship Id="rId85" Type="http://schemas.openxmlformats.org/officeDocument/2006/relationships/image" Target="../media/image2064.png"/><Relationship Id="rId84" Type="http://schemas.openxmlformats.org/officeDocument/2006/relationships/image" Target="../media/image2063.png"/><Relationship Id="rId83" Type="http://schemas.openxmlformats.org/officeDocument/2006/relationships/image" Target="../media/image2062.png"/><Relationship Id="rId82" Type="http://schemas.openxmlformats.org/officeDocument/2006/relationships/image" Target="../media/image2061.png"/><Relationship Id="rId81" Type="http://schemas.openxmlformats.org/officeDocument/2006/relationships/image" Target="../media/image2060.png"/><Relationship Id="rId80" Type="http://schemas.openxmlformats.org/officeDocument/2006/relationships/image" Target="../media/image2059.png"/><Relationship Id="rId8" Type="http://schemas.openxmlformats.org/officeDocument/2006/relationships/image" Target="../media/image1987.png"/><Relationship Id="rId79" Type="http://schemas.openxmlformats.org/officeDocument/2006/relationships/image" Target="../media/image2058.png"/><Relationship Id="rId78" Type="http://schemas.openxmlformats.org/officeDocument/2006/relationships/image" Target="../media/image2057.png"/><Relationship Id="rId77" Type="http://schemas.openxmlformats.org/officeDocument/2006/relationships/image" Target="../media/image2056.png"/><Relationship Id="rId76" Type="http://schemas.openxmlformats.org/officeDocument/2006/relationships/image" Target="../media/image2055.png"/><Relationship Id="rId75" Type="http://schemas.openxmlformats.org/officeDocument/2006/relationships/image" Target="../media/image2054.png"/><Relationship Id="rId74" Type="http://schemas.openxmlformats.org/officeDocument/2006/relationships/image" Target="../media/image2053.png"/><Relationship Id="rId73" Type="http://schemas.openxmlformats.org/officeDocument/2006/relationships/image" Target="../media/image2052.png"/><Relationship Id="rId72" Type="http://schemas.openxmlformats.org/officeDocument/2006/relationships/image" Target="../media/image2051.png"/><Relationship Id="rId71" Type="http://schemas.openxmlformats.org/officeDocument/2006/relationships/image" Target="../media/image2050.png"/><Relationship Id="rId70" Type="http://schemas.openxmlformats.org/officeDocument/2006/relationships/image" Target="../media/image2049.png"/><Relationship Id="rId7" Type="http://schemas.openxmlformats.org/officeDocument/2006/relationships/image" Target="../media/image1986.png"/><Relationship Id="rId69" Type="http://schemas.openxmlformats.org/officeDocument/2006/relationships/image" Target="../media/image2048.png"/><Relationship Id="rId68" Type="http://schemas.openxmlformats.org/officeDocument/2006/relationships/image" Target="../media/image2047.png"/><Relationship Id="rId67" Type="http://schemas.openxmlformats.org/officeDocument/2006/relationships/image" Target="../media/image2046.png"/><Relationship Id="rId66" Type="http://schemas.openxmlformats.org/officeDocument/2006/relationships/image" Target="../media/image2045.png"/><Relationship Id="rId65" Type="http://schemas.openxmlformats.org/officeDocument/2006/relationships/image" Target="../media/image2044.png"/><Relationship Id="rId64" Type="http://schemas.openxmlformats.org/officeDocument/2006/relationships/image" Target="../media/image2043.png"/><Relationship Id="rId63" Type="http://schemas.openxmlformats.org/officeDocument/2006/relationships/image" Target="../media/image2042.png"/><Relationship Id="rId62" Type="http://schemas.openxmlformats.org/officeDocument/2006/relationships/image" Target="../media/image2041.png"/><Relationship Id="rId61" Type="http://schemas.openxmlformats.org/officeDocument/2006/relationships/image" Target="../media/image2040.png"/><Relationship Id="rId60" Type="http://schemas.openxmlformats.org/officeDocument/2006/relationships/image" Target="../media/image2039.png"/><Relationship Id="rId6" Type="http://schemas.openxmlformats.org/officeDocument/2006/relationships/image" Target="../media/image1985.png"/><Relationship Id="rId59" Type="http://schemas.openxmlformats.org/officeDocument/2006/relationships/image" Target="../media/image2038.png"/><Relationship Id="rId58" Type="http://schemas.openxmlformats.org/officeDocument/2006/relationships/image" Target="../media/image2037.png"/><Relationship Id="rId57" Type="http://schemas.openxmlformats.org/officeDocument/2006/relationships/image" Target="../media/image2036.png"/><Relationship Id="rId56" Type="http://schemas.openxmlformats.org/officeDocument/2006/relationships/image" Target="../media/image2035.png"/><Relationship Id="rId55" Type="http://schemas.openxmlformats.org/officeDocument/2006/relationships/image" Target="../media/image2034.png"/><Relationship Id="rId54" Type="http://schemas.openxmlformats.org/officeDocument/2006/relationships/image" Target="../media/image2033.png"/><Relationship Id="rId53" Type="http://schemas.openxmlformats.org/officeDocument/2006/relationships/image" Target="../media/image2032.png"/><Relationship Id="rId52" Type="http://schemas.openxmlformats.org/officeDocument/2006/relationships/image" Target="../media/image2031.png"/><Relationship Id="rId51" Type="http://schemas.openxmlformats.org/officeDocument/2006/relationships/image" Target="../media/image2030.png"/><Relationship Id="rId50" Type="http://schemas.openxmlformats.org/officeDocument/2006/relationships/image" Target="../media/image2029.png"/><Relationship Id="rId5" Type="http://schemas.openxmlformats.org/officeDocument/2006/relationships/image" Target="../media/image1984.png"/><Relationship Id="rId49" Type="http://schemas.openxmlformats.org/officeDocument/2006/relationships/image" Target="../media/image2028.png"/><Relationship Id="rId48" Type="http://schemas.openxmlformats.org/officeDocument/2006/relationships/image" Target="../media/image2027.png"/><Relationship Id="rId47" Type="http://schemas.openxmlformats.org/officeDocument/2006/relationships/image" Target="../media/image2026.png"/><Relationship Id="rId46" Type="http://schemas.openxmlformats.org/officeDocument/2006/relationships/image" Target="../media/image2025.png"/><Relationship Id="rId45" Type="http://schemas.openxmlformats.org/officeDocument/2006/relationships/image" Target="../media/image2024.png"/><Relationship Id="rId44" Type="http://schemas.openxmlformats.org/officeDocument/2006/relationships/image" Target="../media/image2023.png"/><Relationship Id="rId43" Type="http://schemas.openxmlformats.org/officeDocument/2006/relationships/image" Target="../media/image2022.png"/><Relationship Id="rId42" Type="http://schemas.openxmlformats.org/officeDocument/2006/relationships/image" Target="../media/image2021.png"/><Relationship Id="rId41" Type="http://schemas.openxmlformats.org/officeDocument/2006/relationships/image" Target="../media/image2020.png"/><Relationship Id="rId40" Type="http://schemas.openxmlformats.org/officeDocument/2006/relationships/image" Target="../media/image2019.png"/><Relationship Id="rId4" Type="http://schemas.openxmlformats.org/officeDocument/2006/relationships/image" Target="../media/image1983.png"/><Relationship Id="rId39" Type="http://schemas.openxmlformats.org/officeDocument/2006/relationships/image" Target="../media/image2018.png"/><Relationship Id="rId38" Type="http://schemas.openxmlformats.org/officeDocument/2006/relationships/image" Target="../media/image2017.png"/><Relationship Id="rId37" Type="http://schemas.openxmlformats.org/officeDocument/2006/relationships/image" Target="../media/image2016.png"/><Relationship Id="rId36" Type="http://schemas.openxmlformats.org/officeDocument/2006/relationships/image" Target="../media/image2015.png"/><Relationship Id="rId35" Type="http://schemas.openxmlformats.org/officeDocument/2006/relationships/image" Target="../media/image2014.png"/><Relationship Id="rId34" Type="http://schemas.openxmlformats.org/officeDocument/2006/relationships/image" Target="../media/image2013.png"/><Relationship Id="rId33" Type="http://schemas.openxmlformats.org/officeDocument/2006/relationships/image" Target="../media/image2012.png"/><Relationship Id="rId32" Type="http://schemas.openxmlformats.org/officeDocument/2006/relationships/image" Target="../media/image2011.png"/><Relationship Id="rId31" Type="http://schemas.openxmlformats.org/officeDocument/2006/relationships/image" Target="../media/image2010.png"/><Relationship Id="rId30" Type="http://schemas.openxmlformats.org/officeDocument/2006/relationships/image" Target="../media/image2009.png"/><Relationship Id="rId3" Type="http://schemas.openxmlformats.org/officeDocument/2006/relationships/image" Target="../media/image1223.png"/><Relationship Id="rId29" Type="http://schemas.openxmlformats.org/officeDocument/2006/relationships/image" Target="../media/image2008.png"/><Relationship Id="rId28" Type="http://schemas.openxmlformats.org/officeDocument/2006/relationships/image" Target="../media/image2007.png"/><Relationship Id="rId27" Type="http://schemas.openxmlformats.org/officeDocument/2006/relationships/image" Target="../media/image2006.png"/><Relationship Id="rId26" Type="http://schemas.openxmlformats.org/officeDocument/2006/relationships/image" Target="../media/image2005.png"/><Relationship Id="rId25" Type="http://schemas.openxmlformats.org/officeDocument/2006/relationships/image" Target="../media/image2004.png"/><Relationship Id="rId24" Type="http://schemas.openxmlformats.org/officeDocument/2006/relationships/image" Target="../media/image2003.png"/><Relationship Id="rId23" Type="http://schemas.openxmlformats.org/officeDocument/2006/relationships/image" Target="../media/image2002.png"/><Relationship Id="rId22" Type="http://schemas.openxmlformats.org/officeDocument/2006/relationships/image" Target="../media/image2001.png"/><Relationship Id="rId21" Type="http://schemas.openxmlformats.org/officeDocument/2006/relationships/image" Target="../media/image2000.png"/><Relationship Id="rId20" Type="http://schemas.openxmlformats.org/officeDocument/2006/relationships/image" Target="../media/image1999.png"/><Relationship Id="rId2" Type="http://schemas.openxmlformats.org/officeDocument/2006/relationships/image" Target="../media/image1982.png"/><Relationship Id="rId19" Type="http://schemas.openxmlformats.org/officeDocument/2006/relationships/image" Target="../media/image1998.png"/><Relationship Id="rId18" Type="http://schemas.openxmlformats.org/officeDocument/2006/relationships/image" Target="../media/image1997.png"/><Relationship Id="rId17" Type="http://schemas.openxmlformats.org/officeDocument/2006/relationships/image" Target="../media/image1996.png"/><Relationship Id="rId16" Type="http://schemas.openxmlformats.org/officeDocument/2006/relationships/image" Target="../media/image1995.png"/><Relationship Id="rId15" Type="http://schemas.openxmlformats.org/officeDocument/2006/relationships/image" Target="../media/image1994.png"/><Relationship Id="rId14" Type="http://schemas.openxmlformats.org/officeDocument/2006/relationships/image" Target="../media/image1993.png"/><Relationship Id="rId13" Type="http://schemas.openxmlformats.org/officeDocument/2006/relationships/image" Target="../media/image1992.png"/><Relationship Id="rId123" Type="http://schemas.openxmlformats.org/officeDocument/2006/relationships/slideLayout" Target="../slideLayouts/slideLayout2.xml"/><Relationship Id="rId122" Type="http://schemas.openxmlformats.org/officeDocument/2006/relationships/image" Target="../media/image1740.png"/><Relationship Id="rId121" Type="http://schemas.openxmlformats.org/officeDocument/2006/relationships/image" Target="../media/image1739.png"/><Relationship Id="rId120" Type="http://schemas.openxmlformats.org/officeDocument/2006/relationships/image" Target="../media/image2097.png"/><Relationship Id="rId12" Type="http://schemas.openxmlformats.org/officeDocument/2006/relationships/image" Target="../media/image1991.png"/><Relationship Id="rId119" Type="http://schemas.openxmlformats.org/officeDocument/2006/relationships/image" Target="../media/image2096.jpeg"/><Relationship Id="rId118" Type="http://schemas.openxmlformats.org/officeDocument/2006/relationships/image" Target="../media/image1323.png"/><Relationship Id="rId117" Type="http://schemas.openxmlformats.org/officeDocument/2006/relationships/image" Target="../media/image1322.png"/><Relationship Id="rId116" Type="http://schemas.openxmlformats.org/officeDocument/2006/relationships/image" Target="../media/image2095.jpeg"/><Relationship Id="rId115" Type="http://schemas.openxmlformats.org/officeDocument/2006/relationships/image" Target="../media/image2094.jpeg"/><Relationship Id="rId114" Type="http://schemas.openxmlformats.org/officeDocument/2006/relationships/image" Target="../media/image2093.png"/><Relationship Id="rId113" Type="http://schemas.openxmlformats.org/officeDocument/2006/relationships/image" Target="../media/image2092.png"/><Relationship Id="rId112" Type="http://schemas.openxmlformats.org/officeDocument/2006/relationships/image" Target="../media/image2091.png"/><Relationship Id="rId111" Type="http://schemas.openxmlformats.org/officeDocument/2006/relationships/image" Target="../media/image2090.png"/><Relationship Id="rId110" Type="http://schemas.openxmlformats.org/officeDocument/2006/relationships/image" Target="../media/image2089.png"/><Relationship Id="rId11" Type="http://schemas.openxmlformats.org/officeDocument/2006/relationships/image" Target="../media/image1990.png"/><Relationship Id="rId109" Type="http://schemas.openxmlformats.org/officeDocument/2006/relationships/image" Target="../media/image2088.png"/><Relationship Id="rId108" Type="http://schemas.openxmlformats.org/officeDocument/2006/relationships/image" Target="../media/image2087.png"/><Relationship Id="rId107" Type="http://schemas.openxmlformats.org/officeDocument/2006/relationships/image" Target="../media/image2086.png"/><Relationship Id="rId106" Type="http://schemas.openxmlformats.org/officeDocument/2006/relationships/image" Target="../media/image2085.png"/><Relationship Id="rId105" Type="http://schemas.openxmlformats.org/officeDocument/2006/relationships/image" Target="../media/image2084.png"/><Relationship Id="rId104" Type="http://schemas.openxmlformats.org/officeDocument/2006/relationships/image" Target="../media/image2083.png"/><Relationship Id="rId103" Type="http://schemas.openxmlformats.org/officeDocument/2006/relationships/image" Target="../media/image2082.png"/><Relationship Id="rId102" Type="http://schemas.openxmlformats.org/officeDocument/2006/relationships/image" Target="../media/image2081.png"/><Relationship Id="rId101" Type="http://schemas.openxmlformats.org/officeDocument/2006/relationships/image" Target="../media/image2080.png"/><Relationship Id="rId100" Type="http://schemas.openxmlformats.org/officeDocument/2006/relationships/image" Target="../media/image2079.png"/><Relationship Id="rId10" Type="http://schemas.openxmlformats.org/officeDocument/2006/relationships/image" Target="../media/image1989.png"/><Relationship Id="rId1" Type="http://schemas.openxmlformats.org/officeDocument/2006/relationships/image" Target="../media/image198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2.png"/><Relationship Id="rId8" Type="http://schemas.openxmlformats.org/officeDocument/2006/relationships/image" Target="../media/image131.png"/><Relationship Id="rId7" Type="http://schemas.openxmlformats.org/officeDocument/2006/relationships/image" Target="../media/image130.png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8" Type="http://schemas.openxmlformats.org/officeDocument/2006/relationships/slideLayout" Target="../slideLayouts/slideLayout2.xml"/><Relationship Id="rId47" Type="http://schemas.openxmlformats.org/officeDocument/2006/relationships/image" Target="../media/image170.jpeg"/><Relationship Id="rId46" Type="http://schemas.openxmlformats.org/officeDocument/2006/relationships/image" Target="../media/image169.jpeg"/><Relationship Id="rId45" Type="http://schemas.openxmlformats.org/officeDocument/2006/relationships/image" Target="../media/image168.jpeg"/><Relationship Id="rId44" Type="http://schemas.openxmlformats.org/officeDocument/2006/relationships/image" Target="../media/image167.png"/><Relationship Id="rId43" Type="http://schemas.openxmlformats.org/officeDocument/2006/relationships/image" Target="../media/image166.png"/><Relationship Id="rId42" Type="http://schemas.openxmlformats.org/officeDocument/2006/relationships/image" Target="../media/image165.png"/><Relationship Id="rId41" Type="http://schemas.openxmlformats.org/officeDocument/2006/relationships/image" Target="../media/image164.png"/><Relationship Id="rId40" Type="http://schemas.openxmlformats.org/officeDocument/2006/relationships/image" Target="../media/image163.png"/><Relationship Id="rId4" Type="http://schemas.openxmlformats.org/officeDocument/2006/relationships/image" Target="../media/image127.png"/><Relationship Id="rId39" Type="http://schemas.openxmlformats.org/officeDocument/2006/relationships/image" Target="../media/image162.png"/><Relationship Id="rId38" Type="http://schemas.openxmlformats.org/officeDocument/2006/relationships/image" Target="../media/image161.png"/><Relationship Id="rId37" Type="http://schemas.openxmlformats.org/officeDocument/2006/relationships/image" Target="../media/image160.png"/><Relationship Id="rId36" Type="http://schemas.openxmlformats.org/officeDocument/2006/relationships/image" Target="../media/image159.png"/><Relationship Id="rId35" Type="http://schemas.openxmlformats.org/officeDocument/2006/relationships/image" Target="../media/image158.png"/><Relationship Id="rId34" Type="http://schemas.openxmlformats.org/officeDocument/2006/relationships/image" Target="../media/image157.png"/><Relationship Id="rId33" Type="http://schemas.openxmlformats.org/officeDocument/2006/relationships/image" Target="../media/image156.png"/><Relationship Id="rId32" Type="http://schemas.openxmlformats.org/officeDocument/2006/relationships/image" Target="../media/image155.png"/><Relationship Id="rId31" Type="http://schemas.openxmlformats.org/officeDocument/2006/relationships/image" Target="../media/image154.png"/><Relationship Id="rId30" Type="http://schemas.openxmlformats.org/officeDocument/2006/relationships/image" Target="../media/image153.png"/><Relationship Id="rId3" Type="http://schemas.openxmlformats.org/officeDocument/2006/relationships/image" Target="../media/image126.png"/><Relationship Id="rId29" Type="http://schemas.openxmlformats.org/officeDocument/2006/relationships/image" Target="../media/image152.png"/><Relationship Id="rId28" Type="http://schemas.openxmlformats.org/officeDocument/2006/relationships/image" Target="../media/image151.png"/><Relationship Id="rId27" Type="http://schemas.openxmlformats.org/officeDocument/2006/relationships/image" Target="../media/image150.png"/><Relationship Id="rId26" Type="http://schemas.openxmlformats.org/officeDocument/2006/relationships/image" Target="../media/image149.png"/><Relationship Id="rId25" Type="http://schemas.openxmlformats.org/officeDocument/2006/relationships/image" Target="../media/image148.png"/><Relationship Id="rId24" Type="http://schemas.openxmlformats.org/officeDocument/2006/relationships/image" Target="../media/image147.png"/><Relationship Id="rId23" Type="http://schemas.openxmlformats.org/officeDocument/2006/relationships/image" Target="../media/image146.png"/><Relationship Id="rId22" Type="http://schemas.openxmlformats.org/officeDocument/2006/relationships/image" Target="../media/image145.png"/><Relationship Id="rId21" Type="http://schemas.openxmlformats.org/officeDocument/2006/relationships/image" Target="../media/image144.png"/><Relationship Id="rId20" Type="http://schemas.openxmlformats.org/officeDocument/2006/relationships/image" Target="../media/image143.png"/><Relationship Id="rId2" Type="http://schemas.openxmlformats.org/officeDocument/2006/relationships/image" Target="../media/image125.png"/><Relationship Id="rId19" Type="http://schemas.openxmlformats.org/officeDocument/2006/relationships/image" Target="../media/image142.png"/><Relationship Id="rId18" Type="http://schemas.openxmlformats.org/officeDocument/2006/relationships/image" Target="../media/image141.png"/><Relationship Id="rId17" Type="http://schemas.openxmlformats.org/officeDocument/2006/relationships/image" Target="../media/image140.png"/><Relationship Id="rId16" Type="http://schemas.openxmlformats.org/officeDocument/2006/relationships/image" Target="../media/image139.png"/><Relationship Id="rId15" Type="http://schemas.openxmlformats.org/officeDocument/2006/relationships/image" Target="../media/image138.png"/><Relationship Id="rId14" Type="http://schemas.openxmlformats.org/officeDocument/2006/relationships/image" Target="../media/image137.png"/><Relationship Id="rId13" Type="http://schemas.openxmlformats.org/officeDocument/2006/relationships/image" Target="../media/image136.png"/><Relationship Id="rId12" Type="http://schemas.openxmlformats.org/officeDocument/2006/relationships/image" Target="../media/image135.png"/><Relationship Id="rId11" Type="http://schemas.openxmlformats.org/officeDocument/2006/relationships/image" Target="../media/image134.png"/><Relationship Id="rId10" Type="http://schemas.openxmlformats.org/officeDocument/2006/relationships/image" Target="../media/image133.png"/><Relationship Id="rId1" Type="http://schemas.openxmlformats.org/officeDocument/2006/relationships/image" Target="../media/image124.png"/></Relationships>
</file>

<file path=ppt/slides/_rels/slide20.xml.rels><?xml version="1.0" encoding="UTF-8" standalone="yes"?>
<Relationships xmlns="http://schemas.openxmlformats.org/package/2006/relationships"><Relationship Id="rId99" Type="http://schemas.openxmlformats.org/officeDocument/2006/relationships/image" Target="../media/image2189.png"/><Relationship Id="rId98" Type="http://schemas.openxmlformats.org/officeDocument/2006/relationships/image" Target="../media/image2188.png"/><Relationship Id="rId97" Type="http://schemas.openxmlformats.org/officeDocument/2006/relationships/image" Target="../media/image2187.png"/><Relationship Id="rId96" Type="http://schemas.openxmlformats.org/officeDocument/2006/relationships/image" Target="../media/image2186.png"/><Relationship Id="rId95" Type="http://schemas.openxmlformats.org/officeDocument/2006/relationships/image" Target="../media/image2185.png"/><Relationship Id="rId94" Type="http://schemas.openxmlformats.org/officeDocument/2006/relationships/image" Target="../media/image2184.png"/><Relationship Id="rId93" Type="http://schemas.openxmlformats.org/officeDocument/2006/relationships/image" Target="../media/image2183.png"/><Relationship Id="rId92" Type="http://schemas.openxmlformats.org/officeDocument/2006/relationships/image" Target="../media/image2182.png"/><Relationship Id="rId91" Type="http://schemas.openxmlformats.org/officeDocument/2006/relationships/image" Target="../media/image2181.png"/><Relationship Id="rId90" Type="http://schemas.openxmlformats.org/officeDocument/2006/relationships/image" Target="../media/image2180.png"/><Relationship Id="rId9" Type="http://schemas.openxmlformats.org/officeDocument/2006/relationships/image" Target="../media/image2106.png"/><Relationship Id="rId89" Type="http://schemas.openxmlformats.org/officeDocument/2006/relationships/image" Target="../media/image2179.png"/><Relationship Id="rId88" Type="http://schemas.openxmlformats.org/officeDocument/2006/relationships/image" Target="../media/image2178.png"/><Relationship Id="rId87" Type="http://schemas.openxmlformats.org/officeDocument/2006/relationships/image" Target="../media/image2177.png"/><Relationship Id="rId86" Type="http://schemas.openxmlformats.org/officeDocument/2006/relationships/image" Target="../media/image2176.png"/><Relationship Id="rId85" Type="http://schemas.openxmlformats.org/officeDocument/2006/relationships/image" Target="../media/image2175.png"/><Relationship Id="rId84" Type="http://schemas.openxmlformats.org/officeDocument/2006/relationships/image" Target="../media/image2174.png"/><Relationship Id="rId83" Type="http://schemas.openxmlformats.org/officeDocument/2006/relationships/image" Target="../media/image2173.png"/><Relationship Id="rId82" Type="http://schemas.openxmlformats.org/officeDocument/2006/relationships/image" Target="../media/image2172.png"/><Relationship Id="rId81" Type="http://schemas.openxmlformats.org/officeDocument/2006/relationships/image" Target="../media/image2171.png"/><Relationship Id="rId80" Type="http://schemas.openxmlformats.org/officeDocument/2006/relationships/image" Target="../media/image2170.png"/><Relationship Id="rId8" Type="http://schemas.openxmlformats.org/officeDocument/2006/relationships/image" Target="../media/image2105.png"/><Relationship Id="rId79" Type="http://schemas.openxmlformats.org/officeDocument/2006/relationships/image" Target="../media/image2169.jpeg"/><Relationship Id="rId78" Type="http://schemas.openxmlformats.org/officeDocument/2006/relationships/image" Target="../media/image1740.png"/><Relationship Id="rId77" Type="http://schemas.openxmlformats.org/officeDocument/2006/relationships/image" Target="../media/image1739.png"/><Relationship Id="rId76" Type="http://schemas.openxmlformats.org/officeDocument/2006/relationships/image" Target="../media/image2097.png"/><Relationship Id="rId75" Type="http://schemas.openxmlformats.org/officeDocument/2006/relationships/image" Target="../media/image2168.png"/><Relationship Id="rId74" Type="http://schemas.openxmlformats.org/officeDocument/2006/relationships/image" Target="../media/image2167.jpeg"/><Relationship Id="rId73" Type="http://schemas.openxmlformats.org/officeDocument/2006/relationships/image" Target="../media/image1323.png"/><Relationship Id="rId72" Type="http://schemas.openxmlformats.org/officeDocument/2006/relationships/image" Target="../media/image1322.png"/><Relationship Id="rId71" Type="http://schemas.openxmlformats.org/officeDocument/2006/relationships/image" Target="../media/image2166.png"/><Relationship Id="rId70" Type="http://schemas.openxmlformats.org/officeDocument/2006/relationships/image" Target="../media/image2165.jpeg"/><Relationship Id="rId7" Type="http://schemas.openxmlformats.org/officeDocument/2006/relationships/image" Target="../media/image2104.png"/><Relationship Id="rId69" Type="http://schemas.openxmlformats.org/officeDocument/2006/relationships/image" Target="../media/image2164.png"/><Relationship Id="rId68" Type="http://schemas.openxmlformats.org/officeDocument/2006/relationships/image" Target="../media/image2163.png"/><Relationship Id="rId67" Type="http://schemas.openxmlformats.org/officeDocument/2006/relationships/image" Target="../media/image2162.png"/><Relationship Id="rId66" Type="http://schemas.openxmlformats.org/officeDocument/2006/relationships/image" Target="../media/image2161.png"/><Relationship Id="rId65" Type="http://schemas.openxmlformats.org/officeDocument/2006/relationships/image" Target="../media/image2160.png"/><Relationship Id="rId64" Type="http://schemas.openxmlformats.org/officeDocument/2006/relationships/image" Target="../media/image2159.png"/><Relationship Id="rId63" Type="http://schemas.openxmlformats.org/officeDocument/2006/relationships/image" Target="../media/image2158.png"/><Relationship Id="rId62" Type="http://schemas.openxmlformats.org/officeDocument/2006/relationships/image" Target="../media/image2157.png"/><Relationship Id="rId61" Type="http://schemas.openxmlformats.org/officeDocument/2006/relationships/image" Target="../media/image2156.png"/><Relationship Id="rId60" Type="http://schemas.openxmlformats.org/officeDocument/2006/relationships/image" Target="../media/image2155.png"/><Relationship Id="rId6" Type="http://schemas.openxmlformats.org/officeDocument/2006/relationships/image" Target="../media/image2103.png"/><Relationship Id="rId59" Type="http://schemas.openxmlformats.org/officeDocument/2006/relationships/image" Target="../media/image2154.png"/><Relationship Id="rId58" Type="http://schemas.openxmlformats.org/officeDocument/2006/relationships/image" Target="../media/image2153.png"/><Relationship Id="rId57" Type="http://schemas.openxmlformats.org/officeDocument/2006/relationships/image" Target="../media/image2152.png"/><Relationship Id="rId56" Type="http://schemas.openxmlformats.org/officeDocument/2006/relationships/image" Target="../media/image2151.png"/><Relationship Id="rId55" Type="http://schemas.openxmlformats.org/officeDocument/2006/relationships/image" Target="../media/image2150.png"/><Relationship Id="rId54" Type="http://schemas.openxmlformats.org/officeDocument/2006/relationships/image" Target="../media/image2149.png"/><Relationship Id="rId53" Type="http://schemas.openxmlformats.org/officeDocument/2006/relationships/image" Target="../media/image2148.png"/><Relationship Id="rId52" Type="http://schemas.openxmlformats.org/officeDocument/2006/relationships/image" Target="../media/image2147.png"/><Relationship Id="rId51" Type="http://schemas.openxmlformats.org/officeDocument/2006/relationships/image" Target="../media/image2146.png"/><Relationship Id="rId50" Type="http://schemas.openxmlformats.org/officeDocument/2006/relationships/image" Target="../media/image2145.png"/><Relationship Id="rId5" Type="http://schemas.openxmlformats.org/officeDocument/2006/relationships/image" Target="../media/image2102.png"/><Relationship Id="rId49" Type="http://schemas.openxmlformats.org/officeDocument/2006/relationships/image" Target="../media/image2144.png"/><Relationship Id="rId48" Type="http://schemas.openxmlformats.org/officeDocument/2006/relationships/image" Target="../media/image2143.png"/><Relationship Id="rId47" Type="http://schemas.openxmlformats.org/officeDocument/2006/relationships/image" Target="../media/image2142.png"/><Relationship Id="rId46" Type="http://schemas.openxmlformats.org/officeDocument/2006/relationships/image" Target="../media/image2141.png"/><Relationship Id="rId45" Type="http://schemas.openxmlformats.org/officeDocument/2006/relationships/image" Target="../media/image2140.png"/><Relationship Id="rId44" Type="http://schemas.openxmlformats.org/officeDocument/2006/relationships/image" Target="../media/image2139.png"/><Relationship Id="rId43" Type="http://schemas.openxmlformats.org/officeDocument/2006/relationships/image" Target="../media/image2138.png"/><Relationship Id="rId42" Type="http://schemas.openxmlformats.org/officeDocument/2006/relationships/image" Target="../media/image2137.png"/><Relationship Id="rId41" Type="http://schemas.openxmlformats.org/officeDocument/2006/relationships/image" Target="../media/image2136.png"/><Relationship Id="rId40" Type="http://schemas.openxmlformats.org/officeDocument/2006/relationships/image" Target="../media/image2135.png"/><Relationship Id="rId4" Type="http://schemas.openxmlformats.org/officeDocument/2006/relationships/image" Target="../media/image2101.png"/><Relationship Id="rId39" Type="http://schemas.openxmlformats.org/officeDocument/2006/relationships/image" Target="../media/image2134.png"/><Relationship Id="rId38" Type="http://schemas.openxmlformats.org/officeDocument/2006/relationships/image" Target="../media/image2133.png"/><Relationship Id="rId37" Type="http://schemas.openxmlformats.org/officeDocument/2006/relationships/image" Target="../media/image2132.png"/><Relationship Id="rId36" Type="http://schemas.openxmlformats.org/officeDocument/2006/relationships/image" Target="../media/image2131.png"/><Relationship Id="rId35" Type="http://schemas.openxmlformats.org/officeDocument/2006/relationships/image" Target="../media/image2130.png"/><Relationship Id="rId34" Type="http://schemas.openxmlformats.org/officeDocument/2006/relationships/image" Target="../media/image2129.png"/><Relationship Id="rId33" Type="http://schemas.openxmlformats.org/officeDocument/2006/relationships/image" Target="../media/image2128.png"/><Relationship Id="rId32" Type="http://schemas.openxmlformats.org/officeDocument/2006/relationships/image" Target="../media/image2127.png"/><Relationship Id="rId31" Type="http://schemas.openxmlformats.org/officeDocument/2006/relationships/image" Target="../media/image2126.png"/><Relationship Id="rId30" Type="http://schemas.openxmlformats.org/officeDocument/2006/relationships/image" Target="../media/image2125.png"/><Relationship Id="rId3" Type="http://schemas.openxmlformats.org/officeDocument/2006/relationships/image" Target="../media/image2100.png"/><Relationship Id="rId29" Type="http://schemas.openxmlformats.org/officeDocument/2006/relationships/image" Target="../media/image2124.png"/><Relationship Id="rId28" Type="http://schemas.openxmlformats.org/officeDocument/2006/relationships/image" Target="../media/image2123.png"/><Relationship Id="rId27" Type="http://schemas.openxmlformats.org/officeDocument/2006/relationships/image" Target="../media/image2122.png"/><Relationship Id="rId26" Type="http://schemas.openxmlformats.org/officeDocument/2006/relationships/image" Target="../media/image2121.png"/><Relationship Id="rId25" Type="http://schemas.openxmlformats.org/officeDocument/2006/relationships/image" Target="../media/image2120.png"/><Relationship Id="rId24" Type="http://schemas.openxmlformats.org/officeDocument/2006/relationships/image" Target="../media/image2119.png"/><Relationship Id="rId23" Type="http://schemas.openxmlformats.org/officeDocument/2006/relationships/image" Target="../media/image2118.png"/><Relationship Id="rId22" Type="http://schemas.openxmlformats.org/officeDocument/2006/relationships/image" Target="../media/image2117.png"/><Relationship Id="rId21" Type="http://schemas.openxmlformats.org/officeDocument/2006/relationships/image" Target="../media/image2116.png"/><Relationship Id="rId20" Type="http://schemas.openxmlformats.org/officeDocument/2006/relationships/image" Target="../media/image2115.png"/><Relationship Id="rId2" Type="http://schemas.openxmlformats.org/officeDocument/2006/relationships/image" Target="../media/image2099.png"/><Relationship Id="rId19" Type="http://schemas.openxmlformats.org/officeDocument/2006/relationships/image" Target="../media/image2114.png"/><Relationship Id="rId18" Type="http://schemas.openxmlformats.org/officeDocument/2006/relationships/image" Target="../media/image2113.png"/><Relationship Id="rId17" Type="http://schemas.openxmlformats.org/officeDocument/2006/relationships/image" Target="../media/image2112.png"/><Relationship Id="rId16" Type="http://schemas.openxmlformats.org/officeDocument/2006/relationships/image" Target="../media/image2111.png"/><Relationship Id="rId151" Type="http://schemas.openxmlformats.org/officeDocument/2006/relationships/slideLayout" Target="../slideLayouts/slideLayout2.xml"/><Relationship Id="rId150" Type="http://schemas.openxmlformats.org/officeDocument/2006/relationships/image" Target="../media/image2238.jpeg"/><Relationship Id="rId15" Type="http://schemas.openxmlformats.org/officeDocument/2006/relationships/image" Target="../media/image2110.png"/><Relationship Id="rId149" Type="http://schemas.openxmlformats.org/officeDocument/2006/relationships/image" Target="../media/image2237.jpeg"/><Relationship Id="rId148" Type="http://schemas.openxmlformats.org/officeDocument/2006/relationships/image" Target="../media/image2236.png"/><Relationship Id="rId147" Type="http://schemas.openxmlformats.org/officeDocument/2006/relationships/image" Target="../media/image2235.png"/><Relationship Id="rId146" Type="http://schemas.openxmlformats.org/officeDocument/2006/relationships/image" Target="../media/image2234.png"/><Relationship Id="rId145" Type="http://schemas.openxmlformats.org/officeDocument/2006/relationships/image" Target="../media/image2233.png"/><Relationship Id="rId144" Type="http://schemas.openxmlformats.org/officeDocument/2006/relationships/image" Target="../media/image1694.png"/><Relationship Id="rId143" Type="http://schemas.openxmlformats.org/officeDocument/2006/relationships/image" Target="../media/image1570.png"/><Relationship Id="rId142" Type="http://schemas.openxmlformats.org/officeDocument/2006/relationships/image" Target="../media/image2232.png"/><Relationship Id="rId141" Type="http://schemas.openxmlformats.org/officeDocument/2006/relationships/image" Target="../media/image2231.png"/><Relationship Id="rId140" Type="http://schemas.openxmlformats.org/officeDocument/2006/relationships/image" Target="../media/image2230.png"/><Relationship Id="rId14" Type="http://schemas.openxmlformats.org/officeDocument/2006/relationships/image" Target="../media/image2109.png"/><Relationship Id="rId139" Type="http://schemas.openxmlformats.org/officeDocument/2006/relationships/image" Target="../media/image2229.png"/><Relationship Id="rId138" Type="http://schemas.openxmlformats.org/officeDocument/2006/relationships/image" Target="../media/image2228.png"/><Relationship Id="rId137" Type="http://schemas.openxmlformats.org/officeDocument/2006/relationships/image" Target="../media/image2227.png"/><Relationship Id="rId136" Type="http://schemas.openxmlformats.org/officeDocument/2006/relationships/image" Target="../media/image2226.png"/><Relationship Id="rId135" Type="http://schemas.openxmlformats.org/officeDocument/2006/relationships/image" Target="../media/image2225.png"/><Relationship Id="rId134" Type="http://schemas.openxmlformats.org/officeDocument/2006/relationships/image" Target="../media/image2224.png"/><Relationship Id="rId133" Type="http://schemas.openxmlformats.org/officeDocument/2006/relationships/image" Target="../media/image2223.png"/><Relationship Id="rId132" Type="http://schemas.openxmlformats.org/officeDocument/2006/relationships/image" Target="../media/image2222.png"/><Relationship Id="rId131" Type="http://schemas.openxmlformats.org/officeDocument/2006/relationships/image" Target="../media/image2221.png"/><Relationship Id="rId130" Type="http://schemas.openxmlformats.org/officeDocument/2006/relationships/image" Target="../media/image2220.png"/><Relationship Id="rId13" Type="http://schemas.openxmlformats.org/officeDocument/2006/relationships/image" Target="../media/image2108.png"/><Relationship Id="rId129" Type="http://schemas.openxmlformats.org/officeDocument/2006/relationships/image" Target="../media/image2219.png"/><Relationship Id="rId128" Type="http://schemas.openxmlformats.org/officeDocument/2006/relationships/image" Target="../media/image2218.png"/><Relationship Id="rId127" Type="http://schemas.openxmlformats.org/officeDocument/2006/relationships/image" Target="../media/image2217.png"/><Relationship Id="rId126" Type="http://schemas.openxmlformats.org/officeDocument/2006/relationships/image" Target="../media/image2216.png"/><Relationship Id="rId125" Type="http://schemas.openxmlformats.org/officeDocument/2006/relationships/image" Target="../media/image2215.png"/><Relationship Id="rId124" Type="http://schemas.openxmlformats.org/officeDocument/2006/relationships/image" Target="../media/image2214.png"/><Relationship Id="rId123" Type="http://schemas.openxmlformats.org/officeDocument/2006/relationships/image" Target="../media/image2213.png"/><Relationship Id="rId122" Type="http://schemas.openxmlformats.org/officeDocument/2006/relationships/image" Target="../media/image2212.png"/><Relationship Id="rId121" Type="http://schemas.openxmlformats.org/officeDocument/2006/relationships/image" Target="../media/image2211.png"/><Relationship Id="rId120" Type="http://schemas.openxmlformats.org/officeDocument/2006/relationships/image" Target="../media/image2210.png"/><Relationship Id="rId12" Type="http://schemas.openxmlformats.org/officeDocument/2006/relationships/image" Target="../media/image2033.png"/><Relationship Id="rId119" Type="http://schemas.openxmlformats.org/officeDocument/2006/relationships/image" Target="../media/image2209.png"/><Relationship Id="rId118" Type="http://schemas.openxmlformats.org/officeDocument/2006/relationships/image" Target="../media/image2208.png"/><Relationship Id="rId117" Type="http://schemas.openxmlformats.org/officeDocument/2006/relationships/image" Target="../media/image2207.png"/><Relationship Id="rId116" Type="http://schemas.openxmlformats.org/officeDocument/2006/relationships/image" Target="../media/image2206.png"/><Relationship Id="rId115" Type="http://schemas.openxmlformats.org/officeDocument/2006/relationships/image" Target="../media/image2205.png"/><Relationship Id="rId114" Type="http://schemas.openxmlformats.org/officeDocument/2006/relationships/image" Target="../media/image2204.png"/><Relationship Id="rId113" Type="http://schemas.openxmlformats.org/officeDocument/2006/relationships/image" Target="../media/image2203.png"/><Relationship Id="rId112" Type="http://schemas.openxmlformats.org/officeDocument/2006/relationships/image" Target="../media/image2202.png"/><Relationship Id="rId111" Type="http://schemas.openxmlformats.org/officeDocument/2006/relationships/image" Target="../media/image2201.png"/><Relationship Id="rId110" Type="http://schemas.openxmlformats.org/officeDocument/2006/relationships/image" Target="../media/image2200.png"/><Relationship Id="rId11" Type="http://schemas.openxmlformats.org/officeDocument/2006/relationships/image" Target="../media/image2027.png"/><Relationship Id="rId109" Type="http://schemas.openxmlformats.org/officeDocument/2006/relationships/image" Target="../media/image2199.png"/><Relationship Id="rId108" Type="http://schemas.openxmlformats.org/officeDocument/2006/relationships/image" Target="../media/image2198.png"/><Relationship Id="rId107" Type="http://schemas.openxmlformats.org/officeDocument/2006/relationships/image" Target="../media/image2197.png"/><Relationship Id="rId106" Type="http://schemas.openxmlformats.org/officeDocument/2006/relationships/image" Target="../media/image2196.png"/><Relationship Id="rId105" Type="http://schemas.openxmlformats.org/officeDocument/2006/relationships/image" Target="../media/image2195.png"/><Relationship Id="rId104" Type="http://schemas.openxmlformats.org/officeDocument/2006/relationships/image" Target="../media/image2194.png"/><Relationship Id="rId103" Type="http://schemas.openxmlformats.org/officeDocument/2006/relationships/image" Target="../media/image2193.png"/><Relationship Id="rId102" Type="http://schemas.openxmlformats.org/officeDocument/2006/relationships/image" Target="../media/image2192.png"/><Relationship Id="rId101" Type="http://schemas.openxmlformats.org/officeDocument/2006/relationships/image" Target="../media/image2191.png"/><Relationship Id="rId100" Type="http://schemas.openxmlformats.org/officeDocument/2006/relationships/image" Target="../media/image2190.png"/><Relationship Id="rId10" Type="http://schemas.openxmlformats.org/officeDocument/2006/relationships/image" Target="../media/image2107.png"/><Relationship Id="rId1" Type="http://schemas.openxmlformats.org/officeDocument/2006/relationships/image" Target="../media/image2098.png"/></Relationships>
</file>

<file path=ppt/slides/_rels/slide3.xml.rels><?xml version="1.0" encoding="UTF-8" standalone="yes"?>
<Relationships xmlns="http://schemas.openxmlformats.org/package/2006/relationships"><Relationship Id="rId93" Type="http://schemas.openxmlformats.org/officeDocument/2006/relationships/slideLayout" Target="../slideLayouts/slideLayout5.xml"/><Relationship Id="rId92" Type="http://schemas.openxmlformats.org/officeDocument/2006/relationships/image" Target="../media/image262.png"/><Relationship Id="rId91" Type="http://schemas.openxmlformats.org/officeDocument/2006/relationships/image" Target="../media/image261.png"/><Relationship Id="rId90" Type="http://schemas.openxmlformats.org/officeDocument/2006/relationships/image" Target="../media/image260.jpeg"/><Relationship Id="rId9" Type="http://schemas.openxmlformats.org/officeDocument/2006/relationships/image" Target="../media/image179.png"/><Relationship Id="rId89" Type="http://schemas.openxmlformats.org/officeDocument/2006/relationships/image" Target="../media/image259.png"/><Relationship Id="rId88" Type="http://schemas.openxmlformats.org/officeDocument/2006/relationships/image" Target="../media/image258.jpeg"/><Relationship Id="rId87" Type="http://schemas.openxmlformats.org/officeDocument/2006/relationships/image" Target="../media/image257.jpeg"/><Relationship Id="rId86" Type="http://schemas.openxmlformats.org/officeDocument/2006/relationships/image" Target="../media/image256.png"/><Relationship Id="rId85" Type="http://schemas.openxmlformats.org/officeDocument/2006/relationships/image" Target="../media/image255.jpeg"/><Relationship Id="rId84" Type="http://schemas.openxmlformats.org/officeDocument/2006/relationships/image" Target="../media/image254.jpeg"/><Relationship Id="rId83" Type="http://schemas.openxmlformats.org/officeDocument/2006/relationships/image" Target="../media/image253.png"/><Relationship Id="rId82" Type="http://schemas.openxmlformats.org/officeDocument/2006/relationships/image" Target="../media/image252.png"/><Relationship Id="rId81" Type="http://schemas.openxmlformats.org/officeDocument/2006/relationships/image" Target="../media/image251.png"/><Relationship Id="rId80" Type="http://schemas.openxmlformats.org/officeDocument/2006/relationships/image" Target="../media/image250.png"/><Relationship Id="rId8" Type="http://schemas.openxmlformats.org/officeDocument/2006/relationships/image" Target="../media/image178.png"/><Relationship Id="rId79" Type="http://schemas.openxmlformats.org/officeDocument/2006/relationships/image" Target="../media/image249.png"/><Relationship Id="rId78" Type="http://schemas.openxmlformats.org/officeDocument/2006/relationships/image" Target="../media/image248.png"/><Relationship Id="rId77" Type="http://schemas.openxmlformats.org/officeDocument/2006/relationships/image" Target="../media/image247.png"/><Relationship Id="rId76" Type="http://schemas.openxmlformats.org/officeDocument/2006/relationships/image" Target="../media/image246.png"/><Relationship Id="rId75" Type="http://schemas.openxmlformats.org/officeDocument/2006/relationships/image" Target="../media/image245.png"/><Relationship Id="rId74" Type="http://schemas.openxmlformats.org/officeDocument/2006/relationships/image" Target="../media/image244.png"/><Relationship Id="rId73" Type="http://schemas.openxmlformats.org/officeDocument/2006/relationships/image" Target="../media/image243.png"/><Relationship Id="rId72" Type="http://schemas.openxmlformats.org/officeDocument/2006/relationships/image" Target="../media/image242.png"/><Relationship Id="rId71" Type="http://schemas.openxmlformats.org/officeDocument/2006/relationships/image" Target="../media/image241.png"/><Relationship Id="rId70" Type="http://schemas.openxmlformats.org/officeDocument/2006/relationships/image" Target="../media/image240.png"/><Relationship Id="rId7" Type="http://schemas.openxmlformats.org/officeDocument/2006/relationships/image" Target="../media/image177.png"/><Relationship Id="rId69" Type="http://schemas.openxmlformats.org/officeDocument/2006/relationships/image" Target="../media/image239.png"/><Relationship Id="rId68" Type="http://schemas.openxmlformats.org/officeDocument/2006/relationships/image" Target="../media/image238.png"/><Relationship Id="rId67" Type="http://schemas.openxmlformats.org/officeDocument/2006/relationships/image" Target="../media/image237.png"/><Relationship Id="rId66" Type="http://schemas.openxmlformats.org/officeDocument/2006/relationships/image" Target="../media/image236.png"/><Relationship Id="rId65" Type="http://schemas.openxmlformats.org/officeDocument/2006/relationships/image" Target="../media/image235.png"/><Relationship Id="rId64" Type="http://schemas.openxmlformats.org/officeDocument/2006/relationships/image" Target="../media/image234.png"/><Relationship Id="rId63" Type="http://schemas.openxmlformats.org/officeDocument/2006/relationships/image" Target="../media/image233.png"/><Relationship Id="rId62" Type="http://schemas.openxmlformats.org/officeDocument/2006/relationships/image" Target="../media/image232.png"/><Relationship Id="rId61" Type="http://schemas.openxmlformats.org/officeDocument/2006/relationships/image" Target="../media/image231.png"/><Relationship Id="rId60" Type="http://schemas.openxmlformats.org/officeDocument/2006/relationships/image" Target="../media/image230.png"/><Relationship Id="rId6" Type="http://schemas.openxmlformats.org/officeDocument/2006/relationships/image" Target="../media/image176.png"/><Relationship Id="rId59" Type="http://schemas.openxmlformats.org/officeDocument/2006/relationships/image" Target="../media/image229.png"/><Relationship Id="rId58" Type="http://schemas.openxmlformats.org/officeDocument/2006/relationships/image" Target="../media/image228.png"/><Relationship Id="rId57" Type="http://schemas.openxmlformats.org/officeDocument/2006/relationships/image" Target="../media/image227.png"/><Relationship Id="rId56" Type="http://schemas.openxmlformats.org/officeDocument/2006/relationships/image" Target="../media/image226.png"/><Relationship Id="rId55" Type="http://schemas.openxmlformats.org/officeDocument/2006/relationships/image" Target="../media/image225.png"/><Relationship Id="rId54" Type="http://schemas.openxmlformats.org/officeDocument/2006/relationships/image" Target="../media/image224.png"/><Relationship Id="rId53" Type="http://schemas.openxmlformats.org/officeDocument/2006/relationships/image" Target="../media/image223.png"/><Relationship Id="rId52" Type="http://schemas.openxmlformats.org/officeDocument/2006/relationships/image" Target="../media/image222.png"/><Relationship Id="rId51" Type="http://schemas.openxmlformats.org/officeDocument/2006/relationships/image" Target="../media/image221.png"/><Relationship Id="rId50" Type="http://schemas.openxmlformats.org/officeDocument/2006/relationships/image" Target="../media/image220.png"/><Relationship Id="rId5" Type="http://schemas.openxmlformats.org/officeDocument/2006/relationships/image" Target="../media/image175.png"/><Relationship Id="rId49" Type="http://schemas.openxmlformats.org/officeDocument/2006/relationships/image" Target="../media/image219.png"/><Relationship Id="rId48" Type="http://schemas.openxmlformats.org/officeDocument/2006/relationships/image" Target="../media/image218.png"/><Relationship Id="rId47" Type="http://schemas.openxmlformats.org/officeDocument/2006/relationships/image" Target="../media/image217.png"/><Relationship Id="rId46" Type="http://schemas.openxmlformats.org/officeDocument/2006/relationships/image" Target="../media/image216.png"/><Relationship Id="rId45" Type="http://schemas.openxmlformats.org/officeDocument/2006/relationships/image" Target="../media/image215.png"/><Relationship Id="rId44" Type="http://schemas.openxmlformats.org/officeDocument/2006/relationships/image" Target="../media/image214.png"/><Relationship Id="rId43" Type="http://schemas.openxmlformats.org/officeDocument/2006/relationships/image" Target="../media/image213.png"/><Relationship Id="rId42" Type="http://schemas.openxmlformats.org/officeDocument/2006/relationships/image" Target="../media/image212.png"/><Relationship Id="rId41" Type="http://schemas.openxmlformats.org/officeDocument/2006/relationships/image" Target="../media/image211.png"/><Relationship Id="rId40" Type="http://schemas.openxmlformats.org/officeDocument/2006/relationships/image" Target="../media/image210.png"/><Relationship Id="rId4" Type="http://schemas.openxmlformats.org/officeDocument/2006/relationships/image" Target="../media/image174.png"/><Relationship Id="rId39" Type="http://schemas.openxmlformats.org/officeDocument/2006/relationships/image" Target="../media/image209.png"/><Relationship Id="rId38" Type="http://schemas.openxmlformats.org/officeDocument/2006/relationships/image" Target="../media/image208.png"/><Relationship Id="rId37" Type="http://schemas.openxmlformats.org/officeDocument/2006/relationships/image" Target="../media/image207.png"/><Relationship Id="rId36" Type="http://schemas.openxmlformats.org/officeDocument/2006/relationships/image" Target="../media/image206.png"/><Relationship Id="rId35" Type="http://schemas.openxmlformats.org/officeDocument/2006/relationships/image" Target="../media/image205.png"/><Relationship Id="rId34" Type="http://schemas.openxmlformats.org/officeDocument/2006/relationships/image" Target="../media/image204.png"/><Relationship Id="rId33" Type="http://schemas.openxmlformats.org/officeDocument/2006/relationships/image" Target="../media/image203.png"/><Relationship Id="rId32" Type="http://schemas.openxmlformats.org/officeDocument/2006/relationships/image" Target="../media/image202.png"/><Relationship Id="rId31" Type="http://schemas.openxmlformats.org/officeDocument/2006/relationships/image" Target="../media/image201.png"/><Relationship Id="rId30" Type="http://schemas.openxmlformats.org/officeDocument/2006/relationships/image" Target="../media/image200.png"/><Relationship Id="rId3" Type="http://schemas.openxmlformats.org/officeDocument/2006/relationships/image" Target="../media/image173.png"/><Relationship Id="rId29" Type="http://schemas.openxmlformats.org/officeDocument/2006/relationships/image" Target="../media/image199.png"/><Relationship Id="rId28" Type="http://schemas.openxmlformats.org/officeDocument/2006/relationships/image" Target="../media/image198.png"/><Relationship Id="rId27" Type="http://schemas.openxmlformats.org/officeDocument/2006/relationships/image" Target="../media/image197.png"/><Relationship Id="rId26" Type="http://schemas.openxmlformats.org/officeDocument/2006/relationships/image" Target="../media/image196.png"/><Relationship Id="rId25" Type="http://schemas.openxmlformats.org/officeDocument/2006/relationships/image" Target="../media/image195.png"/><Relationship Id="rId24" Type="http://schemas.openxmlformats.org/officeDocument/2006/relationships/image" Target="../media/image194.png"/><Relationship Id="rId23" Type="http://schemas.openxmlformats.org/officeDocument/2006/relationships/image" Target="../media/image193.png"/><Relationship Id="rId22" Type="http://schemas.openxmlformats.org/officeDocument/2006/relationships/image" Target="../media/image192.png"/><Relationship Id="rId21" Type="http://schemas.openxmlformats.org/officeDocument/2006/relationships/image" Target="../media/image191.png"/><Relationship Id="rId20" Type="http://schemas.openxmlformats.org/officeDocument/2006/relationships/image" Target="../media/image190.png"/><Relationship Id="rId2" Type="http://schemas.openxmlformats.org/officeDocument/2006/relationships/image" Target="../media/image172.png"/><Relationship Id="rId19" Type="http://schemas.openxmlformats.org/officeDocument/2006/relationships/image" Target="../media/image189.png"/><Relationship Id="rId18" Type="http://schemas.openxmlformats.org/officeDocument/2006/relationships/image" Target="../media/image188.png"/><Relationship Id="rId17" Type="http://schemas.openxmlformats.org/officeDocument/2006/relationships/image" Target="../media/image187.png"/><Relationship Id="rId16" Type="http://schemas.openxmlformats.org/officeDocument/2006/relationships/image" Target="../media/image186.png"/><Relationship Id="rId15" Type="http://schemas.openxmlformats.org/officeDocument/2006/relationships/image" Target="../media/image185.png"/><Relationship Id="rId14" Type="http://schemas.openxmlformats.org/officeDocument/2006/relationships/image" Target="../media/image184.png"/><Relationship Id="rId13" Type="http://schemas.openxmlformats.org/officeDocument/2006/relationships/image" Target="../media/image183.png"/><Relationship Id="rId12" Type="http://schemas.openxmlformats.org/officeDocument/2006/relationships/image" Target="../media/image182.png"/><Relationship Id="rId11" Type="http://schemas.openxmlformats.org/officeDocument/2006/relationships/image" Target="../media/image181.png"/><Relationship Id="rId10" Type="http://schemas.openxmlformats.org/officeDocument/2006/relationships/image" Target="../media/image180.png"/><Relationship Id="rId1" Type="http://schemas.openxmlformats.org/officeDocument/2006/relationships/image" Target="../media/image171.png"/></Relationships>
</file>

<file path=ppt/slides/_rels/slide4.xml.rels><?xml version="1.0" encoding="UTF-8" standalone="yes"?>
<Relationships xmlns="http://schemas.openxmlformats.org/package/2006/relationships"><Relationship Id="rId99" Type="http://schemas.openxmlformats.org/officeDocument/2006/relationships/image" Target="../media/image361.png"/><Relationship Id="rId98" Type="http://schemas.openxmlformats.org/officeDocument/2006/relationships/image" Target="../media/image360.png"/><Relationship Id="rId97" Type="http://schemas.openxmlformats.org/officeDocument/2006/relationships/image" Target="../media/image359.png"/><Relationship Id="rId96" Type="http://schemas.openxmlformats.org/officeDocument/2006/relationships/image" Target="../media/image358.png"/><Relationship Id="rId95" Type="http://schemas.openxmlformats.org/officeDocument/2006/relationships/image" Target="../media/image357.png"/><Relationship Id="rId94" Type="http://schemas.openxmlformats.org/officeDocument/2006/relationships/image" Target="../media/image356.png"/><Relationship Id="rId93" Type="http://schemas.openxmlformats.org/officeDocument/2006/relationships/image" Target="../media/image355.png"/><Relationship Id="rId92" Type="http://schemas.openxmlformats.org/officeDocument/2006/relationships/image" Target="../media/image354.png"/><Relationship Id="rId91" Type="http://schemas.openxmlformats.org/officeDocument/2006/relationships/image" Target="../media/image353.png"/><Relationship Id="rId90" Type="http://schemas.openxmlformats.org/officeDocument/2006/relationships/image" Target="../media/image352.png"/><Relationship Id="rId9" Type="http://schemas.openxmlformats.org/officeDocument/2006/relationships/image" Target="../media/image271.png"/><Relationship Id="rId89" Type="http://schemas.openxmlformats.org/officeDocument/2006/relationships/image" Target="../media/image351.png"/><Relationship Id="rId88" Type="http://schemas.openxmlformats.org/officeDocument/2006/relationships/image" Target="../media/image350.png"/><Relationship Id="rId87" Type="http://schemas.openxmlformats.org/officeDocument/2006/relationships/image" Target="../media/image349.png"/><Relationship Id="rId86" Type="http://schemas.openxmlformats.org/officeDocument/2006/relationships/image" Target="../media/image348.png"/><Relationship Id="rId85" Type="http://schemas.openxmlformats.org/officeDocument/2006/relationships/image" Target="../media/image347.png"/><Relationship Id="rId84" Type="http://schemas.openxmlformats.org/officeDocument/2006/relationships/image" Target="../media/image346.png"/><Relationship Id="rId83" Type="http://schemas.openxmlformats.org/officeDocument/2006/relationships/image" Target="../media/image345.png"/><Relationship Id="rId82" Type="http://schemas.openxmlformats.org/officeDocument/2006/relationships/image" Target="../media/image344.png"/><Relationship Id="rId81" Type="http://schemas.openxmlformats.org/officeDocument/2006/relationships/image" Target="../media/image343.png"/><Relationship Id="rId80" Type="http://schemas.openxmlformats.org/officeDocument/2006/relationships/image" Target="../media/image342.png"/><Relationship Id="rId8" Type="http://schemas.openxmlformats.org/officeDocument/2006/relationships/image" Target="../media/image270.png"/><Relationship Id="rId79" Type="http://schemas.openxmlformats.org/officeDocument/2006/relationships/image" Target="../media/image341.png"/><Relationship Id="rId78" Type="http://schemas.openxmlformats.org/officeDocument/2006/relationships/image" Target="../media/image340.png"/><Relationship Id="rId77" Type="http://schemas.openxmlformats.org/officeDocument/2006/relationships/image" Target="../media/image339.png"/><Relationship Id="rId76" Type="http://schemas.openxmlformats.org/officeDocument/2006/relationships/image" Target="../media/image338.png"/><Relationship Id="rId75" Type="http://schemas.openxmlformats.org/officeDocument/2006/relationships/image" Target="../media/image337.png"/><Relationship Id="rId74" Type="http://schemas.openxmlformats.org/officeDocument/2006/relationships/image" Target="../media/image336.png"/><Relationship Id="rId73" Type="http://schemas.openxmlformats.org/officeDocument/2006/relationships/image" Target="../media/image335.png"/><Relationship Id="rId72" Type="http://schemas.openxmlformats.org/officeDocument/2006/relationships/image" Target="../media/image334.png"/><Relationship Id="rId71" Type="http://schemas.openxmlformats.org/officeDocument/2006/relationships/image" Target="../media/image333.png"/><Relationship Id="rId70" Type="http://schemas.openxmlformats.org/officeDocument/2006/relationships/image" Target="../media/image332.png"/><Relationship Id="rId7" Type="http://schemas.openxmlformats.org/officeDocument/2006/relationships/image" Target="../media/image269.png"/><Relationship Id="rId69" Type="http://schemas.openxmlformats.org/officeDocument/2006/relationships/image" Target="../media/image331.png"/><Relationship Id="rId68" Type="http://schemas.openxmlformats.org/officeDocument/2006/relationships/image" Target="../media/image330.png"/><Relationship Id="rId67" Type="http://schemas.openxmlformats.org/officeDocument/2006/relationships/image" Target="../media/image329.png"/><Relationship Id="rId66" Type="http://schemas.openxmlformats.org/officeDocument/2006/relationships/image" Target="../media/image328.png"/><Relationship Id="rId65" Type="http://schemas.openxmlformats.org/officeDocument/2006/relationships/image" Target="../media/image327.png"/><Relationship Id="rId64" Type="http://schemas.openxmlformats.org/officeDocument/2006/relationships/image" Target="../media/image326.png"/><Relationship Id="rId63" Type="http://schemas.openxmlformats.org/officeDocument/2006/relationships/image" Target="../media/image325.png"/><Relationship Id="rId62" Type="http://schemas.openxmlformats.org/officeDocument/2006/relationships/image" Target="../media/image324.png"/><Relationship Id="rId61" Type="http://schemas.openxmlformats.org/officeDocument/2006/relationships/image" Target="../media/image323.png"/><Relationship Id="rId60" Type="http://schemas.openxmlformats.org/officeDocument/2006/relationships/image" Target="../media/image322.png"/><Relationship Id="rId6" Type="http://schemas.openxmlformats.org/officeDocument/2006/relationships/image" Target="../media/image268.png"/><Relationship Id="rId59" Type="http://schemas.openxmlformats.org/officeDocument/2006/relationships/image" Target="../media/image321.png"/><Relationship Id="rId58" Type="http://schemas.openxmlformats.org/officeDocument/2006/relationships/image" Target="../media/image320.png"/><Relationship Id="rId57" Type="http://schemas.openxmlformats.org/officeDocument/2006/relationships/image" Target="../media/image319.png"/><Relationship Id="rId56" Type="http://schemas.openxmlformats.org/officeDocument/2006/relationships/image" Target="../media/image318.png"/><Relationship Id="rId55" Type="http://schemas.openxmlformats.org/officeDocument/2006/relationships/image" Target="../media/image317.png"/><Relationship Id="rId54" Type="http://schemas.openxmlformats.org/officeDocument/2006/relationships/image" Target="../media/image316.png"/><Relationship Id="rId53" Type="http://schemas.openxmlformats.org/officeDocument/2006/relationships/image" Target="../media/image315.png"/><Relationship Id="rId52" Type="http://schemas.openxmlformats.org/officeDocument/2006/relationships/image" Target="../media/image314.png"/><Relationship Id="rId51" Type="http://schemas.openxmlformats.org/officeDocument/2006/relationships/image" Target="../media/image313.png"/><Relationship Id="rId50" Type="http://schemas.openxmlformats.org/officeDocument/2006/relationships/image" Target="../media/image312.png"/><Relationship Id="rId5" Type="http://schemas.openxmlformats.org/officeDocument/2006/relationships/image" Target="../media/image267.png"/><Relationship Id="rId49" Type="http://schemas.openxmlformats.org/officeDocument/2006/relationships/image" Target="../media/image311.png"/><Relationship Id="rId48" Type="http://schemas.openxmlformats.org/officeDocument/2006/relationships/image" Target="../media/image310.png"/><Relationship Id="rId47" Type="http://schemas.openxmlformats.org/officeDocument/2006/relationships/image" Target="../media/image309.png"/><Relationship Id="rId46" Type="http://schemas.openxmlformats.org/officeDocument/2006/relationships/image" Target="../media/image308.png"/><Relationship Id="rId45" Type="http://schemas.openxmlformats.org/officeDocument/2006/relationships/image" Target="../media/image307.png"/><Relationship Id="rId44" Type="http://schemas.openxmlformats.org/officeDocument/2006/relationships/image" Target="../media/image306.png"/><Relationship Id="rId43" Type="http://schemas.openxmlformats.org/officeDocument/2006/relationships/image" Target="../media/image305.png"/><Relationship Id="rId42" Type="http://schemas.openxmlformats.org/officeDocument/2006/relationships/image" Target="../media/image304.png"/><Relationship Id="rId41" Type="http://schemas.openxmlformats.org/officeDocument/2006/relationships/image" Target="../media/image303.png"/><Relationship Id="rId40" Type="http://schemas.openxmlformats.org/officeDocument/2006/relationships/image" Target="../media/image302.png"/><Relationship Id="rId4" Type="http://schemas.openxmlformats.org/officeDocument/2006/relationships/image" Target="../media/image266.png"/><Relationship Id="rId39" Type="http://schemas.openxmlformats.org/officeDocument/2006/relationships/image" Target="../media/image301.png"/><Relationship Id="rId38" Type="http://schemas.openxmlformats.org/officeDocument/2006/relationships/image" Target="../media/image300.png"/><Relationship Id="rId37" Type="http://schemas.openxmlformats.org/officeDocument/2006/relationships/image" Target="../media/image299.png"/><Relationship Id="rId36" Type="http://schemas.openxmlformats.org/officeDocument/2006/relationships/image" Target="../media/image298.png"/><Relationship Id="rId35" Type="http://schemas.openxmlformats.org/officeDocument/2006/relationships/image" Target="../media/image297.png"/><Relationship Id="rId34" Type="http://schemas.openxmlformats.org/officeDocument/2006/relationships/image" Target="../media/image296.png"/><Relationship Id="rId33" Type="http://schemas.openxmlformats.org/officeDocument/2006/relationships/image" Target="../media/image295.png"/><Relationship Id="rId32" Type="http://schemas.openxmlformats.org/officeDocument/2006/relationships/image" Target="../media/image294.png"/><Relationship Id="rId31" Type="http://schemas.openxmlformats.org/officeDocument/2006/relationships/image" Target="../media/image293.png"/><Relationship Id="rId30" Type="http://schemas.openxmlformats.org/officeDocument/2006/relationships/image" Target="../media/image292.png"/><Relationship Id="rId3" Type="http://schemas.openxmlformats.org/officeDocument/2006/relationships/image" Target="../media/image265.png"/><Relationship Id="rId29" Type="http://schemas.openxmlformats.org/officeDocument/2006/relationships/image" Target="../media/image291.png"/><Relationship Id="rId28" Type="http://schemas.openxmlformats.org/officeDocument/2006/relationships/image" Target="../media/image290.png"/><Relationship Id="rId27" Type="http://schemas.openxmlformats.org/officeDocument/2006/relationships/image" Target="../media/image289.png"/><Relationship Id="rId26" Type="http://schemas.openxmlformats.org/officeDocument/2006/relationships/image" Target="../media/image288.png"/><Relationship Id="rId25" Type="http://schemas.openxmlformats.org/officeDocument/2006/relationships/image" Target="../media/image287.png"/><Relationship Id="rId24" Type="http://schemas.openxmlformats.org/officeDocument/2006/relationships/image" Target="../media/image286.png"/><Relationship Id="rId23" Type="http://schemas.openxmlformats.org/officeDocument/2006/relationships/image" Target="../media/image285.png"/><Relationship Id="rId22" Type="http://schemas.openxmlformats.org/officeDocument/2006/relationships/image" Target="../media/image284.png"/><Relationship Id="rId21" Type="http://schemas.openxmlformats.org/officeDocument/2006/relationships/image" Target="../media/image283.png"/><Relationship Id="rId20" Type="http://schemas.openxmlformats.org/officeDocument/2006/relationships/image" Target="../media/image282.png"/><Relationship Id="rId2" Type="http://schemas.openxmlformats.org/officeDocument/2006/relationships/image" Target="../media/image264.png"/><Relationship Id="rId19" Type="http://schemas.openxmlformats.org/officeDocument/2006/relationships/image" Target="../media/image281.png"/><Relationship Id="rId18" Type="http://schemas.openxmlformats.org/officeDocument/2006/relationships/image" Target="../media/image280.png"/><Relationship Id="rId17" Type="http://schemas.openxmlformats.org/officeDocument/2006/relationships/image" Target="../media/image279.png"/><Relationship Id="rId16" Type="http://schemas.openxmlformats.org/officeDocument/2006/relationships/image" Target="../media/image278.png"/><Relationship Id="rId15" Type="http://schemas.openxmlformats.org/officeDocument/2006/relationships/image" Target="../media/image277.png"/><Relationship Id="rId145" Type="http://schemas.openxmlformats.org/officeDocument/2006/relationships/slideLayout" Target="../slideLayouts/slideLayout5.xml"/><Relationship Id="rId144" Type="http://schemas.openxmlformats.org/officeDocument/2006/relationships/image" Target="../media/image406.png"/><Relationship Id="rId143" Type="http://schemas.openxmlformats.org/officeDocument/2006/relationships/image" Target="../media/image405.png"/><Relationship Id="rId142" Type="http://schemas.openxmlformats.org/officeDocument/2006/relationships/image" Target="../media/image404.png"/><Relationship Id="rId141" Type="http://schemas.openxmlformats.org/officeDocument/2006/relationships/image" Target="../media/image403.png"/><Relationship Id="rId140" Type="http://schemas.openxmlformats.org/officeDocument/2006/relationships/image" Target="../media/image402.png"/><Relationship Id="rId14" Type="http://schemas.openxmlformats.org/officeDocument/2006/relationships/image" Target="../media/image276.png"/><Relationship Id="rId139" Type="http://schemas.openxmlformats.org/officeDocument/2006/relationships/image" Target="../media/image401.png"/><Relationship Id="rId138" Type="http://schemas.openxmlformats.org/officeDocument/2006/relationships/image" Target="../media/image400.png"/><Relationship Id="rId137" Type="http://schemas.openxmlformats.org/officeDocument/2006/relationships/image" Target="../media/image399.jpeg"/><Relationship Id="rId136" Type="http://schemas.openxmlformats.org/officeDocument/2006/relationships/image" Target="../media/image398.jpeg"/><Relationship Id="rId135" Type="http://schemas.openxmlformats.org/officeDocument/2006/relationships/image" Target="../media/image397.jpeg"/><Relationship Id="rId134" Type="http://schemas.openxmlformats.org/officeDocument/2006/relationships/image" Target="../media/image396.jpeg"/><Relationship Id="rId133" Type="http://schemas.openxmlformats.org/officeDocument/2006/relationships/image" Target="../media/image395.jpeg"/><Relationship Id="rId132" Type="http://schemas.openxmlformats.org/officeDocument/2006/relationships/image" Target="../media/image394.png"/><Relationship Id="rId131" Type="http://schemas.openxmlformats.org/officeDocument/2006/relationships/image" Target="../media/image393.png"/><Relationship Id="rId130" Type="http://schemas.openxmlformats.org/officeDocument/2006/relationships/image" Target="../media/image392.png"/><Relationship Id="rId13" Type="http://schemas.openxmlformats.org/officeDocument/2006/relationships/image" Target="../media/image275.png"/><Relationship Id="rId129" Type="http://schemas.openxmlformats.org/officeDocument/2006/relationships/image" Target="../media/image391.png"/><Relationship Id="rId128" Type="http://schemas.openxmlformats.org/officeDocument/2006/relationships/image" Target="../media/image390.png"/><Relationship Id="rId127" Type="http://schemas.openxmlformats.org/officeDocument/2006/relationships/image" Target="../media/image389.png"/><Relationship Id="rId126" Type="http://schemas.openxmlformats.org/officeDocument/2006/relationships/image" Target="../media/image388.png"/><Relationship Id="rId125" Type="http://schemas.openxmlformats.org/officeDocument/2006/relationships/image" Target="../media/image387.png"/><Relationship Id="rId124" Type="http://schemas.openxmlformats.org/officeDocument/2006/relationships/image" Target="../media/image386.jpeg"/><Relationship Id="rId123" Type="http://schemas.openxmlformats.org/officeDocument/2006/relationships/image" Target="../media/image385.png"/><Relationship Id="rId122" Type="http://schemas.openxmlformats.org/officeDocument/2006/relationships/image" Target="../media/image384.png"/><Relationship Id="rId121" Type="http://schemas.openxmlformats.org/officeDocument/2006/relationships/image" Target="../media/image383.png"/><Relationship Id="rId120" Type="http://schemas.openxmlformats.org/officeDocument/2006/relationships/image" Target="../media/image382.png"/><Relationship Id="rId12" Type="http://schemas.openxmlformats.org/officeDocument/2006/relationships/image" Target="../media/image274.png"/><Relationship Id="rId119" Type="http://schemas.openxmlformats.org/officeDocument/2006/relationships/image" Target="../media/image381.png"/><Relationship Id="rId118" Type="http://schemas.openxmlformats.org/officeDocument/2006/relationships/image" Target="../media/image380.png"/><Relationship Id="rId117" Type="http://schemas.openxmlformats.org/officeDocument/2006/relationships/image" Target="../media/image379.png"/><Relationship Id="rId116" Type="http://schemas.openxmlformats.org/officeDocument/2006/relationships/image" Target="../media/image378.jpeg"/><Relationship Id="rId115" Type="http://schemas.openxmlformats.org/officeDocument/2006/relationships/image" Target="../media/image377.jpeg"/><Relationship Id="rId114" Type="http://schemas.openxmlformats.org/officeDocument/2006/relationships/image" Target="../media/image376.png"/><Relationship Id="rId113" Type="http://schemas.openxmlformats.org/officeDocument/2006/relationships/image" Target="../media/image375.png"/><Relationship Id="rId112" Type="http://schemas.openxmlformats.org/officeDocument/2006/relationships/image" Target="../media/image374.png"/><Relationship Id="rId111" Type="http://schemas.openxmlformats.org/officeDocument/2006/relationships/image" Target="../media/image373.png"/><Relationship Id="rId110" Type="http://schemas.openxmlformats.org/officeDocument/2006/relationships/image" Target="../media/image372.png"/><Relationship Id="rId11" Type="http://schemas.openxmlformats.org/officeDocument/2006/relationships/image" Target="../media/image273.png"/><Relationship Id="rId109" Type="http://schemas.openxmlformats.org/officeDocument/2006/relationships/image" Target="../media/image371.png"/><Relationship Id="rId108" Type="http://schemas.openxmlformats.org/officeDocument/2006/relationships/image" Target="../media/image370.png"/><Relationship Id="rId107" Type="http://schemas.openxmlformats.org/officeDocument/2006/relationships/image" Target="../media/image369.png"/><Relationship Id="rId106" Type="http://schemas.openxmlformats.org/officeDocument/2006/relationships/image" Target="../media/image368.png"/><Relationship Id="rId105" Type="http://schemas.openxmlformats.org/officeDocument/2006/relationships/image" Target="../media/image367.png"/><Relationship Id="rId104" Type="http://schemas.openxmlformats.org/officeDocument/2006/relationships/image" Target="../media/image366.png"/><Relationship Id="rId103" Type="http://schemas.openxmlformats.org/officeDocument/2006/relationships/image" Target="../media/image365.png"/><Relationship Id="rId102" Type="http://schemas.openxmlformats.org/officeDocument/2006/relationships/image" Target="../media/image364.png"/><Relationship Id="rId101" Type="http://schemas.openxmlformats.org/officeDocument/2006/relationships/image" Target="../media/image363.png"/><Relationship Id="rId100" Type="http://schemas.openxmlformats.org/officeDocument/2006/relationships/image" Target="../media/image362.png"/><Relationship Id="rId10" Type="http://schemas.openxmlformats.org/officeDocument/2006/relationships/image" Target="../media/image272.png"/><Relationship Id="rId1" Type="http://schemas.openxmlformats.org/officeDocument/2006/relationships/image" Target="../media/image26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5.png"/><Relationship Id="rId8" Type="http://schemas.openxmlformats.org/officeDocument/2006/relationships/image" Target="../media/image414.png"/><Relationship Id="rId72" Type="http://schemas.openxmlformats.org/officeDocument/2006/relationships/slideLayout" Target="../slideLayouts/slideLayout2.xml"/><Relationship Id="rId71" Type="http://schemas.openxmlformats.org/officeDocument/2006/relationships/image" Target="../media/image476.jpeg"/><Relationship Id="rId70" Type="http://schemas.openxmlformats.org/officeDocument/2006/relationships/image" Target="../media/image475.jpeg"/><Relationship Id="rId7" Type="http://schemas.openxmlformats.org/officeDocument/2006/relationships/image" Target="../media/image413.png"/><Relationship Id="rId69" Type="http://schemas.openxmlformats.org/officeDocument/2006/relationships/image" Target="../media/image474.jpeg"/><Relationship Id="rId68" Type="http://schemas.openxmlformats.org/officeDocument/2006/relationships/image" Target="../media/image473.png"/><Relationship Id="rId67" Type="http://schemas.openxmlformats.org/officeDocument/2006/relationships/image" Target="../media/image387.png"/><Relationship Id="rId66" Type="http://schemas.openxmlformats.org/officeDocument/2006/relationships/image" Target="../media/image472.png"/><Relationship Id="rId65" Type="http://schemas.openxmlformats.org/officeDocument/2006/relationships/image" Target="../media/image471.png"/><Relationship Id="rId64" Type="http://schemas.openxmlformats.org/officeDocument/2006/relationships/image" Target="../media/image470.jpeg"/><Relationship Id="rId63" Type="http://schemas.openxmlformats.org/officeDocument/2006/relationships/image" Target="../media/image469.png"/><Relationship Id="rId62" Type="http://schemas.openxmlformats.org/officeDocument/2006/relationships/image" Target="../media/image468.jpeg"/><Relationship Id="rId61" Type="http://schemas.openxmlformats.org/officeDocument/2006/relationships/image" Target="../media/image467.png"/><Relationship Id="rId60" Type="http://schemas.openxmlformats.org/officeDocument/2006/relationships/image" Target="../media/image466.jpeg"/><Relationship Id="rId6" Type="http://schemas.openxmlformats.org/officeDocument/2006/relationships/image" Target="../media/image412.png"/><Relationship Id="rId59" Type="http://schemas.openxmlformats.org/officeDocument/2006/relationships/image" Target="../media/image465.png"/><Relationship Id="rId58" Type="http://schemas.openxmlformats.org/officeDocument/2006/relationships/image" Target="../media/image464.jpeg"/><Relationship Id="rId57" Type="http://schemas.openxmlformats.org/officeDocument/2006/relationships/image" Target="../media/image463.png"/><Relationship Id="rId56" Type="http://schemas.openxmlformats.org/officeDocument/2006/relationships/image" Target="../media/image462.jpeg"/><Relationship Id="rId55" Type="http://schemas.openxmlformats.org/officeDocument/2006/relationships/image" Target="../media/image461.png"/><Relationship Id="rId54" Type="http://schemas.openxmlformats.org/officeDocument/2006/relationships/image" Target="../media/image460.jpeg"/><Relationship Id="rId53" Type="http://schemas.openxmlformats.org/officeDocument/2006/relationships/image" Target="../media/image459.png"/><Relationship Id="rId52" Type="http://schemas.openxmlformats.org/officeDocument/2006/relationships/image" Target="../media/image458.png"/><Relationship Id="rId51" Type="http://schemas.openxmlformats.org/officeDocument/2006/relationships/image" Target="../media/image457.png"/><Relationship Id="rId50" Type="http://schemas.openxmlformats.org/officeDocument/2006/relationships/image" Target="../media/image456.jpeg"/><Relationship Id="rId5" Type="http://schemas.openxmlformats.org/officeDocument/2006/relationships/image" Target="../media/image411.png"/><Relationship Id="rId49" Type="http://schemas.openxmlformats.org/officeDocument/2006/relationships/image" Target="../media/image455.png"/><Relationship Id="rId48" Type="http://schemas.openxmlformats.org/officeDocument/2006/relationships/image" Target="../media/image454.png"/><Relationship Id="rId47" Type="http://schemas.openxmlformats.org/officeDocument/2006/relationships/image" Target="../media/image453.png"/><Relationship Id="rId46" Type="http://schemas.openxmlformats.org/officeDocument/2006/relationships/image" Target="../media/image452.png"/><Relationship Id="rId45" Type="http://schemas.openxmlformats.org/officeDocument/2006/relationships/image" Target="../media/image451.png"/><Relationship Id="rId44" Type="http://schemas.openxmlformats.org/officeDocument/2006/relationships/image" Target="../media/image450.png"/><Relationship Id="rId43" Type="http://schemas.openxmlformats.org/officeDocument/2006/relationships/image" Target="../media/image449.png"/><Relationship Id="rId42" Type="http://schemas.openxmlformats.org/officeDocument/2006/relationships/image" Target="../media/image448.jpeg"/><Relationship Id="rId41" Type="http://schemas.openxmlformats.org/officeDocument/2006/relationships/image" Target="../media/image447.png"/><Relationship Id="rId40" Type="http://schemas.openxmlformats.org/officeDocument/2006/relationships/image" Target="../media/image446.png"/><Relationship Id="rId4" Type="http://schemas.openxmlformats.org/officeDocument/2006/relationships/image" Target="../media/image410.png"/><Relationship Id="rId39" Type="http://schemas.openxmlformats.org/officeDocument/2006/relationships/image" Target="../media/image445.png"/><Relationship Id="rId38" Type="http://schemas.openxmlformats.org/officeDocument/2006/relationships/image" Target="../media/image444.png"/><Relationship Id="rId37" Type="http://schemas.openxmlformats.org/officeDocument/2006/relationships/image" Target="../media/image443.png"/><Relationship Id="rId36" Type="http://schemas.openxmlformats.org/officeDocument/2006/relationships/image" Target="../media/image442.png"/><Relationship Id="rId35" Type="http://schemas.openxmlformats.org/officeDocument/2006/relationships/image" Target="../media/image441.png"/><Relationship Id="rId34" Type="http://schemas.openxmlformats.org/officeDocument/2006/relationships/image" Target="../media/image440.png"/><Relationship Id="rId33" Type="http://schemas.openxmlformats.org/officeDocument/2006/relationships/image" Target="../media/image439.png"/><Relationship Id="rId32" Type="http://schemas.openxmlformats.org/officeDocument/2006/relationships/image" Target="../media/image438.png"/><Relationship Id="rId31" Type="http://schemas.openxmlformats.org/officeDocument/2006/relationships/image" Target="../media/image437.png"/><Relationship Id="rId30" Type="http://schemas.openxmlformats.org/officeDocument/2006/relationships/image" Target="../media/image436.png"/><Relationship Id="rId3" Type="http://schemas.openxmlformats.org/officeDocument/2006/relationships/image" Target="../media/image409.png"/><Relationship Id="rId29" Type="http://schemas.openxmlformats.org/officeDocument/2006/relationships/image" Target="../media/image435.png"/><Relationship Id="rId28" Type="http://schemas.openxmlformats.org/officeDocument/2006/relationships/image" Target="../media/image434.png"/><Relationship Id="rId27" Type="http://schemas.openxmlformats.org/officeDocument/2006/relationships/image" Target="../media/image433.png"/><Relationship Id="rId26" Type="http://schemas.openxmlformats.org/officeDocument/2006/relationships/image" Target="../media/image432.png"/><Relationship Id="rId25" Type="http://schemas.openxmlformats.org/officeDocument/2006/relationships/image" Target="../media/image431.png"/><Relationship Id="rId24" Type="http://schemas.openxmlformats.org/officeDocument/2006/relationships/image" Target="../media/image430.png"/><Relationship Id="rId23" Type="http://schemas.openxmlformats.org/officeDocument/2006/relationships/image" Target="../media/image429.png"/><Relationship Id="rId22" Type="http://schemas.openxmlformats.org/officeDocument/2006/relationships/image" Target="../media/image428.png"/><Relationship Id="rId21" Type="http://schemas.openxmlformats.org/officeDocument/2006/relationships/image" Target="../media/image427.png"/><Relationship Id="rId20" Type="http://schemas.openxmlformats.org/officeDocument/2006/relationships/image" Target="../media/image426.png"/><Relationship Id="rId2" Type="http://schemas.openxmlformats.org/officeDocument/2006/relationships/image" Target="../media/image408.png"/><Relationship Id="rId19" Type="http://schemas.openxmlformats.org/officeDocument/2006/relationships/image" Target="../media/image425.png"/><Relationship Id="rId18" Type="http://schemas.openxmlformats.org/officeDocument/2006/relationships/image" Target="../media/image424.png"/><Relationship Id="rId17" Type="http://schemas.openxmlformats.org/officeDocument/2006/relationships/image" Target="../media/image423.png"/><Relationship Id="rId16" Type="http://schemas.openxmlformats.org/officeDocument/2006/relationships/image" Target="../media/image422.png"/><Relationship Id="rId15" Type="http://schemas.openxmlformats.org/officeDocument/2006/relationships/image" Target="../media/image421.png"/><Relationship Id="rId14" Type="http://schemas.openxmlformats.org/officeDocument/2006/relationships/image" Target="../media/image420.png"/><Relationship Id="rId13" Type="http://schemas.openxmlformats.org/officeDocument/2006/relationships/image" Target="../media/image419.png"/><Relationship Id="rId12" Type="http://schemas.openxmlformats.org/officeDocument/2006/relationships/image" Target="../media/image418.png"/><Relationship Id="rId11" Type="http://schemas.openxmlformats.org/officeDocument/2006/relationships/image" Target="../media/image417.png"/><Relationship Id="rId10" Type="http://schemas.openxmlformats.org/officeDocument/2006/relationships/image" Target="../media/image416.png"/><Relationship Id="rId1" Type="http://schemas.openxmlformats.org/officeDocument/2006/relationships/image" Target="../media/image407.png"/></Relationships>
</file>

<file path=ppt/slides/_rels/slide6.xml.rels><?xml version="1.0" encoding="UTF-8" standalone="yes"?>
<Relationships xmlns="http://schemas.openxmlformats.org/package/2006/relationships"><Relationship Id="rId99" Type="http://schemas.openxmlformats.org/officeDocument/2006/relationships/image" Target="../media/image575.png"/><Relationship Id="rId98" Type="http://schemas.openxmlformats.org/officeDocument/2006/relationships/image" Target="../media/image574.png"/><Relationship Id="rId97" Type="http://schemas.openxmlformats.org/officeDocument/2006/relationships/image" Target="../media/image573.png"/><Relationship Id="rId96" Type="http://schemas.openxmlformats.org/officeDocument/2006/relationships/image" Target="../media/image572.png"/><Relationship Id="rId95" Type="http://schemas.openxmlformats.org/officeDocument/2006/relationships/image" Target="../media/image571.png"/><Relationship Id="rId94" Type="http://schemas.openxmlformats.org/officeDocument/2006/relationships/image" Target="../media/image570.png"/><Relationship Id="rId93" Type="http://schemas.openxmlformats.org/officeDocument/2006/relationships/image" Target="../media/image569.png"/><Relationship Id="rId92" Type="http://schemas.openxmlformats.org/officeDocument/2006/relationships/image" Target="../media/image568.png"/><Relationship Id="rId91" Type="http://schemas.openxmlformats.org/officeDocument/2006/relationships/image" Target="../media/image567.png"/><Relationship Id="rId90" Type="http://schemas.openxmlformats.org/officeDocument/2006/relationships/image" Target="../media/image566.png"/><Relationship Id="rId9" Type="http://schemas.openxmlformats.org/officeDocument/2006/relationships/image" Target="../media/image485.png"/><Relationship Id="rId89" Type="http://schemas.openxmlformats.org/officeDocument/2006/relationships/image" Target="../media/image565.png"/><Relationship Id="rId88" Type="http://schemas.openxmlformats.org/officeDocument/2006/relationships/image" Target="../media/image564.png"/><Relationship Id="rId87" Type="http://schemas.openxmlformats.org/officeDocument/2006/relationships/image" Target="../media/image563.png"/><Relationship Id="rId86" Type="http://schemas.openxmlformats.org/officeDocument/2006/relationships/image" Target="../media/image562.png"/><Relationship Id="rId85" Type="http://schemas.openxmlformats.org/officeDocument/2006/relationships/image" Target="../media/image561.png"/><Relationship Id="rId84" Type="http://schemas.openxmlformats.org/officeDocument/2006/relationships/image" Target="../media/image560.png"/><Relationship Id="rId83" Type="http://schemas.openxmlformats.org/officeDocument/2006/relationships/image" Target="../media/image559.png"/><Relationship Id="rId82" Type="http://schemas.openxmlformats.org/officeDocument/2006/relationships/image" Target="../media/image558.png"/><Relationship Id="rId81" Type="http://schemas.openxmlformats.org/officeDocument/2006/relationships/image" Target="../media/image557.png"/><Relationship Id="rId80" Type="http://schemas.openxmlformats.org/officeDocument/2006/relationships/image" Target="../media/image556.png"/><Relationship Id="rId8" Type="http://schemas.openxmlformats.org/officeDocument/2006/relationships/image" Target="../media/image484.png"/><Relationship Id="rId79" Type="http://schemas.openxmlformats.org/officeDocument/2006/relationships/image" Target="../media/image555.png"/><Relationship Id="rId78" Type="http://schemas.openxmlformats.org/officeDocument/2006/relationships/image" Target="../media/image554.png"/><Relationship Id="rId77" Type="http://schemas.openxmlformats.org/officeDocument/2006/relationships/image" Target="../media/image553.png"/><Relationship Id="rId76" Type="http://schemas.openxmlformats.org/officeDocument/2006/relationships/image" Target="../media/image552.png"/><Relationship Id="rId75" Type="http://schemas.openxmlformats.org/officeDocument/2006/relationships/image" Target="../media/image551.png"/><Relationship Id="rId74" Type="http://schemas.openxmlformats.org/officeDocument/2006/relationships/image" Target="../media/image550.png"/><Relationship Id="rId73" Type="http://schemas.openxmlformats.org/officeDocument/2006/relationships/image" Target="../media/image549.png"/><Relationship Id="rId72" Type="http://schemas.openxmlformats.org/officeDocument/2006/relationships/image" Target="../media/image548.png"/><Relationship Id="rId71" Type="http://schemas.openxmlformats.org/officeDocument/2006/relationships/image" Target="../media/image547.png"/><Relationship Id="rId70" Type="http://schemas.openxmlformats.org/officeDocument/2006/relationships/image" Target="../media/image546.png"/><Relationship Id="rId7" Type="http://schemas.openxmlformats.org/officeDocument/2006/relationships/image" Target="../media/image483.png"/><Relationship Id="rId69" Type="http://schemas.openxmlformats.org/officeDocument/2006/relationships/image" Target="../media/image545.png"/><Relationship Id="rId68" Type="http://schemas.openxmlformats.org/officeDocument/2006/relationships/image" Target="../media/image544.png"/><Relationship Id="rId67" Type="http://schemas.openxmlformats.org/officeDocument/2006/relationships/image" Target="../media/image543.png"/><Relationship Id="rId66" Type="http://schemas.openxmlformats.org/officeDocument/2006/relationships/image" Target="../media/image542.png"/><Relationship Id="rId65" Type="http://schemas.openxmlformats.org/officeDocument/2006/relationships/image" Target="../media/image541.png"/><Relationship Id="rId64" Type="http://schemas.openxmlformats.org/officeDocument/2006/relationships/image" Target="../media/image540.png"/><Relationship Id="rId63" Type="http://schemas.openxmlformats.org/officeDocument/2006/relationships/image" Target="../media/image539.png"/><Relationship Id="rId62" Type="http://schemas.openxmlformats.org/officeDocument/2006/relationships/image" Target="../media/image538.png"/><Relationship Id="rId61" Type="http://schemas.openxmlformats.org/officeDocument/2006/relationships/image" Target="../media/image537.png"/><Relationship Id="rId60" Type="http://schemas.openxmlformats.org/officeDocument/2006/relationships/image" Target="../media/image536.png"/><Relationship Id="rId6" Type="http://schemas.openxmlformats.org/officeDocument/2006/relationships/image" Target="../media/image482.png"/><Relationship Id="rId59" Type="http://schemas.openxmlformats.org/officeDocument/2006/relationships/image" Target="../media/image535.png"/><Relationship Id="rId58" Type="http://schemas.openxmlformats.org/officeDocument/2006/relationships/image" Target="../media/image534.png"/><Relationship Id="rId57" Type="http://schemas.openxmlformats.org/officeDocument/2006/relationships/image" Target="../media/image533.png"/><Relationship Id="rId56" Type="http://schemas.openxmlformats.org/officeDocument/2006/relationships/image" Target="../media/image532.png"/><Relationship Id="rId55" Type="http://schemas.openxmlformats.org/officeDocument/2006/relationships/image" Target="../media/image531.png"/><Relationship Id="rId54" Type="http://schemas.openxmlformats.org/officeDocument/2006/relationships/image" Target="../media/image530.png"/><Relationship Id="rId53" Type="http://schemas.openxmlformats.org/officeDocument/2006/relationships/image" Target="../media/image529.png"/><Relationship Id="rId52" Type="http://schemas.openxmlformats.org/officeDocument/2006/relationships/image" Target="../media/image528.png"/><Relationship Id="rId51" Type="http://schemas.openxmlformats.org/officeDocument/2006/relationships/image" Target="../media/image527.png"/><Relationship Id="rId50" Type="http://schemas.openxmlformats.org/officeDocument/2006/relationships/image" Target="../media/image526.png"/><Relationship Id="rId5" Type="http://schemas.openxmlformats.org/officeDocument/2006/relationships/image" Target="../media/image481.png"/><Relationship Id="rId49" Type="http://schemas.openxmlformats.org/officeDocument/2006/relationships/image" Target="../media/image525.png"/><Relationship Id="rId48" Type="http://schemas.openxmlformats.org/officeDocument/2006/relationships/image" Target="../media/image524.png"/><Relationship Id="rId47" Type="http://schemas.openxmlformats.org/officeDocument/2006/relationships/image" Target="../media/image523.png"/><Relationship Id="rId46" Type="http://schemas.openxmlformats.org/officeDocument/2006/relationships/image" Target="../media/image522.png"/><Relationship Id="rId45" Type="http://schemas.openxmlformats.org/officeDocument/2006/relationships/image" Target="../media/image521.png"/><Relationship Id="rId44" Type="http://schemas.openxmlformats.org/officeDocument/2006/relationships/image" Target="../media/image520.png"/><Relationship Id="rId43" Type="http://schemas.openxmlformats.org/officeDocument/2006/relationships/image" Target="../media/image519.png"/><Relationship Id="rId42" Type="http://schemas.openxmlformats.org/officeDocument/2006/relationships/image" Target="../media/image518.png"/><Relationship Id="rId41" Type="http://schemas.openxmlformats.org/officeDocument/2006/relationships/image" Target="../media/image517.png"/><Relationship Id="rId40" Type="http://schemas.openxmlformats.org/officeDocument/2006/relationships/image" Target="../media/image516.png"/><Relationship Id="rId4" Type="http://schemas.openxmlformats.org/officeDocument/2006/relationships/image" Target="../media/image480.png"/><Relationship Id="rId39" Type="http://schemas.openxmlformats.org/officeDocument/2006/relationships/image" Target="../media/image515.png"/><Relationship Id="rId38" Type="http://schemas.openxmlformats.org/officeDocument/2006/relationships/image" Target="../media/image514.png"/><Relationship Id="rId37" Type="http://schemas.openxmlformats.org/officeDocument/2006/relationships/image" Target="../media/image513.png"/><Relationship Id="rId36" Type="http://schemas.openxmlformats.org/officeDocument/2006/relationships/image" Target="../media/image512.png"/><Relationship Id="rId35" Type="http://schemas.openxmlformats.org/officeDocument/2006/relationships/image" Target="../media/image511.png"/><Relationship Id="rId34" Type="http://schemas.openxmlformats.org/officeDocument/2006/relationships/image" Target="../media/image510.png"/><Relationship Id="rId33" Type="http://schemas.openxmlformats.org/officeDocument/2006/relationships/image" Target="../media/image509.png"/><Relationship Id="rId32" Type="http://schemas.openxmlformats.org/officeDocument/2006/relationships/image" Target="../media/image508.png"/><Relationship Id="rId31" Type="http://schemas.openxmlformats.org/officeDocument/2006/relationships/image" Target="../media/image507.png"/><Relationship Id="rId30" Type="http://schemas.openxmlformats.org/officeDocument/2006/relationships/image" Target="../media/image506.png"/><Relationship Id="rId3" Type="http://schemas.openxmlformats.org/officeDocument/2006/relationships/image" Target="../media/image479.png"/><Relationship Id="rId29" Type="http://schemas.openxmlformats.org/officeDocument/2006/relationships/image" Target="../media/image505.png"/><Relationship Id="rId28" Type="http://schemas.openxmlformats.org/officeDocument/2006/relationships/image" Target="../media/image504.png"/><Relationship Id="rId27" Type="http://schemas.openxmlformats.org/officeDocument/2006/relationships/image" Target="../media/image503.png"/><Relationship Id="rId26" Type="http://schemas.openxmlformats.org/officeDocument/2006/relationships/image" Target="../media/image502.png"/><Relationship Id="rId25" Type="http://schemas.openxmlformats.org/officeDocument/2006/relationships/image" Target="../media/image501.png"/><Relationship Id="rId24" Type="http://schemas.openxmlformats.org/officeDocument/2006/relationships/image" Target="../media/image500.png"/><Relationship Id="rId23" Type="http://schemas.openxmlformats.org/officeDocument/2006/relationships/image" Target="../media/image499.png"/><Relationship Id="rId22" Type="http://schemas.openxmlformats.org/officeDocument/2006/relationships/image" Target="../media/image498.png"/><Relationship Id="rId21" Type="http://schemas.openxmlformats.org/officeDocument/2006/relationships/image" Target="../media/image497.png"/><Relationship Id="rId20" Type="http://schemas.openxmlformats.org/officeDocument/2006/relationships/image" Target="../media/image496.png"/><Relationship Id="rId2" Type="http://schemas.openxmlformats.org/officeDocument/2006/relationships/image" Target="../media/image478.png"/><Relationship Id="rId19" Type="http://schemas.openxmlformats.org/officeDocument/2006/relationships/image" Target="../media/image495.png"/><Relationship Id="rId18" Type="http://schemas.openxmlformats.org/officeDocument/2006/relationships/image" Target="../media/image494.png"/><Relationship Id="rId17" Type="http://schemas.openxmlformats.org/officeDocument/2006/relationships/image" Target="../media/image493.png"/><Relationship Id="rId16" Type="http://schemas.openxmlformats.org/officeDocument/2006/relationships/image" Target="../media/image492.png"/><Relationship Id="rId156" Type="http://schemas.openxmlformats.org/officeDocument/2006/relationships/slideLayout" Target="../slideLayouts/slideLayout2.xml"/><Relationship Id="rId155" Type="http://schemas.openxmlformats.org/officeDocument/2006/relationships/image" Target="../media/image631.png"/><Relationship Id="rId154" Type="http://schemas.openxmlformats.org/officeDocument/2006/relationships/image" Target="../media/image630.png"/><Relationship Id="rId153" Type="http://schemas.openxmlformats.org/officeDocument/2006/relationships/image" Target="../media/image629.png"/><Relationship Id="rId152" Type="http://schemas.openxmlformats.org/officeDocument/2006/relationships/image" Target="../media/image628.png"/><Relationship Id="rId151" Type="http://schemas.openxmlformats.org/officeDocument/2006/relationships/image" Target="../media/image627.jpeg"/><Relationship Id="rId150" Type="http://schemas.openxmlformats.org/officeDocument/2006/relationships/image" Target="../media/image626.png"/><Relationship Id="rId15" Type="http://schemas.openxmlformats.org/officeDocument/2006/relationships/image" Target="../media/image491.png"/><Relationship Id="rId149" Type="http://schemas.openxmlformats.org/officeDocument/2006/relationships/image" Target="../media/image625.png"/><Relationship Id="rId148" Type="http://schemas.openxmlformats.org/officeDocument/2006/relationships/image" Target="../media/image624.png"/><Relationship Id="rId147" Type="http://schemas.openxmlformats.org/officeDocument/2006/relationships/image" Target="../media/image623.png"/><Relationship Id="rId146" Type="http://schemas.openxmlformats.org/officeDocument/2006/relationships/image" Target="../media/image622.png"/><Relationship Id="rId145" Type="http://schemas.openxmlformats.org/officeDocument/2006/relationships/image" Target="../media/image621.png"/><Relationship Id="rId144" Type="http://schemas.openxmlformats.org/officeDocument/2006/relationships/image" Target="../media/image620.png"/><Relationship Id="rId143" Type="http://schemas.openxmlformats.org/officeDocument/2006/relationships/image" Target="../media/image619.png"/><Relationship Id="rId142" Type="http://schemas.openxmlformats.org/officeDocument/2006/relationships/image" Target="../media/image618.png"/><Relationship Id="rId141" Type="http://schemas.openxmlformats.org/officeDocument/2006/relationships/image" Target="../media/image617.png"/><Relationship Id="rId140" Type="http://schemas.openxmlformats.org/officeDocument/2006/relationships/image" Target="../media/image616.png"/><Relationship Id="rId14" Type="http://schemas.openxmlformats.org/officeDocument/2006/relationships/image" Target="../media/image490.png"/><Relationship Id="rId139" Type="http://schemas.openxmlformats.org/officeDocument/2006/relationships/image" Target="../media/image615.png"/><Relationship Id="rId138" Type="http://schemas.openxmlformats.org/officeDocument/2006/relationships/image" Target="../media/image614.png"/><Relationship Id="rId137" Type="http://schemas.openxmlformats.org/officeDocument/2006/relationships/image" Target="../media/image613.png"/><Relationship Id="rId136" Type="http://schemas.openxmlformats.org/officeDocument/2006/relationships/image" Target="../media/image612.png"/><Relationship Id="rId135" Type="http://schemas.openxmlformats.org/officeDocument/2006/relationships/image" Target="../media/image611.png"/><Relationship Id="rId134" Type="http://schemas.openxmlformats.org/officeDocument/2006/relationships/image" Target="../media/image610.png"/><Relationship Id="rId133" Type="http://schemas.openxmlformats.org/officeDocument/2006/relationships/image" Target="../media/image609.png"/><Relationship Id="rId132" Type="http://schemas.openxmlformats.org/officeDocument/2006/relationships/image" Target="../media/image608.png"/><Relationship Id="rId131" Type="http://schemas.openxmlformats.org/officeDocument/2006/relationships/image" Target="../media/image607.png"/><Relationship Id="rId130" Type="http://schemas.openxmlformats.org/officeDocument/2006/relationships/image" Target="../media/image606.png"/><Relationship Id="rId13" Type="http://schemas.openxmlformats.org/officeDocument/2006/relationships/image" Target="../media/image489.png"/><Relationship Id="rId129" Type="http://schemas.openxmlformats.org/officeDocument/2006/relationships/image" Target="../media/image605.png"/><Relationship Id="rId128" Type="http://schemas.openxmlformats.org/officeDocument/2006/relationships/image" Target="../media/image604.png"/><Relationship Id="rId127" Type="http://schemas.openxmlformats.org/officeDocument/2006/relationships/image" Target="../media/image603.png"/><Relationship Id="rId126" Type="http://schemas.openxmlformats.org/officeDocument/2006/relationships/image" Target="../media/image602.png"/><Relationship Id="rId125" Type="http://schemas.openxmlformats.org/officeDocument/2006/relationships/image" Target="../media/image601.png"/><Relationship Id="rId124" Type="http://schemas.openxmlformats.org/officeDocument/2006/relationships/image" Target="../media/image600.png"/><Relationship Id="rId123" Type="http://schemas.openxmlformats.org/officeDocument/2006/relationships/image" Target="../media/image599.png"/><Relationship Id="rId122" Type="http://schemas.openxmlformats.org/officeDocument/2006/relationships/image" Target="../media/image598.png"/><Relationship Id="rId121" Type="http://schemas.openxmlformats.org/officeDocument/2006/relationships/image" Target="../media/image597.png"/><Relationship Id="rId120" Type="http://schemas.openxmlformats.org/officeDocument/2006/relationships/image" Target="../media/image596.png"/><Relationship Id="rId12" Type="http://schemas.openxmlformats.org/officeDocument/2006/relationships/image" Target="../media/image488.png"/><Relationship Id="rId119" Type="http://schemas.openxmlformats.org/officeDocument/2006/relationships/image" Target="../media/image595.png"/><Relationship Id="rId118" Type="http://schemas.openxmlformats.org/officeDocument/2006/relationships/image" Target="../media/image594.png"/><Relationship Id="rId117" Type="http://schemas.openxmlformats.org/officeDocument/2006/relationships/image" Target="../media/image593.png"/><Relationship Id="rId116" Type="http://schemas.openxmlformats.org/officeDocument/2006/relationships/image" Target="../media/image592.png"/><Relationship Id="rId115" Type="http://schemas.openxmlformats.org/officeDocument/2006/relationships/image" Target="../media/image591.png"/><Relationship Id="rId114" Type="http://schemas.openxmlformats.org/officeDocument/2006/relationships/image" Target="../media/image590.png"/><Relationship Id="rId113" Type="http://schemas.openxmlformats.org/officeDocument/2006/relationships/image" Target="../media/image589.png"/><Relationship Id="rId112" Type="http://schemas.openxmlformats.org/officeDocument/2006/relationships/image" Target="../media/image588.png"/><Relationship Id="rId111" Type="http://schemas.openxmlformats.org/officeDocument/2006/relationships/image" Target="../media/image587.png"/><Relationship Id="rId110" Type="http://schemas.openxmlformats.org/officeDocument/2006/relationships/image" Target="../media/image586.png"/><Relationship Id="rId11" Type="http://schemas.openxmlformats.org/officeDocument/2006/relationships/image" Target="../media/image487.png"/><Relationship Id="rId109" Type="http://schemas.openxmlformats.org/officeDocument/2006/relationships/image" Target="../media/image585.png"/><Relationship Id="rId108" Type="http://schemas.openxmlformats.org/officeDocument/2006/relationships/image" Target="../media/image584.png"/><Relationship Id="rId107" Type="http://schemas.openxmlformats.org/officeDocument/2006/relationships/image" Target="../media/image583.png"/><Relationship Id="rId106" Type="http://schemas.openxmlformats.org/officeDocument/2006/relationships/image" Target="../media/image582.png"/><Relationship Id="rId105" Type="http://schemas.openxmlformats.org/officeDocument/2006/relationships/image" Target="../media/image581.png"/><Relationship Id="rId104" Type="http://schemas.openxmlformats.org/officeDocument/2006/relationships/image" Target="../media/image580.png"/><Relationship Id="rId103" Type="http://schemas.openxmlformats.org/officeDocument/2006/relationships/image" Target="../media/image579.png"/><Relationship Id="rId102" Type="http://schemas.openxmlformats.org/officeDocument/2006/relationships/image" Target="../media/image578.png"/><Relationship Id="rId101" Type="http://schemas.openxmlformats.org/officeDocument/2006/relationships/image" Target="../media/image577.png"/><Relationship Id="rId100" Type="http://schemas.openxmlformats.org/officeDocument/2006/relationships/image" Target="../media/image576.png"/><Relationship Id="rId10" Type="http://schemas.openxmlformats.org/officeDocument/2006/relationships/image" Target="../media/image486.png"/><Relationship Id="rId1" Type="http://schemas.openxmlformats.org/officeDocument/2006/relationships/image" Target="../media/image47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0.png"/><Relationship Id="rId8" Type="http://schemas.openxmlformats.org/officeDocument/2006/relationships/image" Target="../media/image639.png"/><Relationship Id="rId77" Type="http://schemas.openxmlformats.org/officeDocument/2006/relationships/slideLayout" Target="../slideLayouts/slideLayout5.xml"/><Relationship Id="rId76" Type="http://schemas.openxmlformats.org/officeDocument/2006/relationships/image" Target="../media/image707.png"/><Relationship Id="rId75" Type="http://schemas.openxmlformats.org/officeDocument/2006/relationships/image" Target="../media/image706.png"/><Relationship Id="rId74" Type="http://schemas.openxmlformats.org/officeDocument/2006/relationships/image" Target="../media/image705.png"/><Relationship Id="rId73" Type="http://schemas.openxmlformats.org/officeDocument/2006/relationships/image" Target="../media/image704.png"/><Relationship Id="rId72" Type="http://schemas.openxmlformats.org/officeDocument/2006/relationships/image" Target="../media/image703.png"/><Relationship Id="rId71" Type="http://schemas.openxmlformats.org/officeDocument/2006/relationships/image" Target="../media/image702.png"/><Relationship Id="rId70" Type="http://schemas.openxmlformats.org/officeDocument/2006/relationships/image" Target="../media/image701.png"/><Relationship Id="rId7" Type="http://schemas.openxmlformats.org/officeDocument/2006/relationships/image" Target="../media/image638.png"/><Relationship Id="rId69" Type="http://schemas.openxmlformats.org/officeDocument/2006/relationships/image" Target="../media/image700.png"/><Relationship Id="rId68" Type="http://schemas.openxmlformats.org/officeDocument/2006/relationships/image" Target="../media/image699.png"/><Relationship Id="rId67" Type="http://schemas.openxmlformats.org/officeDocument/2006/relationships/image" Target="../media/image698.png"/><Relationship Id="rId66" Type="http://schemas.openxmlformats.org/officeDocument/2006/relationships/image" Target="../media/image697.png"/><Relationship Id="rId65" Type="http://schemas.openxmlformats.org/officeDocument/2006/relationships/image" Target="../media/image696.png"/><Relationship Id="rId64" Type="http://schemas.openxmlformats.org/officeDocument/2006/relationships/image" Target="../media/image695.png"/><Relationship Id="rId63" Type="http://schemas.openxmlformats.org/officeDocument/2006/relationships/image" Target="../media/image694.png"/><Relationship Id="rId62" Type="http://schemas.openxmlformats.org/officeDocument/2006/relationships/image" Target="../media/image693.png"/><Relationship Id="rId61" Type="http://schemas.openxmlformats.org/officeDocument/2006/relationships/image" Target="../media/image692.png"/><Relationship Id="rId60" Type="http://schemas.openxmlformats.org/officeDocument/2006/relationships/image" Target="../media/image691.png"/><Relationship Id="rId6" Type="http://schemas.openxmlformats.org/officeDocument/2006/relationships/image" Target="../media/image637.png"/><Relationship Id="rId59" Type="http://schemas.openxmlformats.org/officeDocument/2006/relationships/image" Target="../media/image690.png"/><Relationship Id="rId58" Type="http://schemas.openxmlformats.org/officeDocument/2006/relationships/image" Target="../media/image689.png"/><Relationship Id="rId57" Type="http://schemas.openxmlformats.org/officeDocument/2006/relationships/image" Target="../media/image688.png"/><Relationship Id="rId56" Type="http://schemas.openxmlformats.org/officeDocument/2006/relationships/image" Target="../media/image687.jpeg"/><Relationship Id="rId55" Type="http://schemas.openxmlformats.org/officeDocument/2006/relationships/image" Target="../media/image686.png"/><Relationship Id="rId54" Type="http://schemas.openxmlformats.org/officeDocument/2006/relationships/image" Target="../media/image685.png"/><Relationship Id="rId53" Type="http://schemas.openxmlformats.org/officeDocument/2006/relationships/image" Target="../media/image684.png"/><Relationship Id="rId52" Type="http://schemas.openxmlformats.org/officeDocument/2006/relationships/image" Target="../media/image683.png"/><Relationship Id="rId51" Type="http://schemas.openxmlformats.org/officeDocument/2006/relationships/image" Target="../media/image682.png"/><Relationship Id="rId50" Type="http://schemas.openxmlformats.org/officeDocument/2006/relationships/image" Target="../media/image681.png"/><Relationship Id="rId5" Type="http://schemas.openxmlformats.org/officeDocument/2006/relationships/image" Target="../media/image636.png"/><Relationship Id="rId49" Type="http://schemas.openxmlformats.org/officeDocument/2006/relationships/image" Target="../media/image680.png"/><Relationship Id="rId48" Type="http://schemas.openxmlformats.org/officeDocument/2006/relationships/image" Target="../media/image679.png"/><Relationship Id="rId47" Type="http://schemas.openxmlformats.org/officeDocument/2006/relationships/image" Target="../media/image678.png"/><Relationship Id="rId46" Type="http://schemas.openxmlformats.org/officeDocument/2006/relationships/image" Target="../media/image677.png"/><Relationship Id="rId45" Type="http://schemas.openxmlformats.org/officeDocument/2006/relationships/image" Target="../media/image676.png"/><Relationship Id="rId44" Type="http://schemas.openxmlformats.org/officeDocument/2006/relationships/image" Target="../media/image675.png"/><Relationship Id="rId43" Type="http://schemas.openxmlformats.org/officeDocument/2006/relationships/image" Target="../media/image674.png"/><Relationship Id="rId42" Type="http://schemas.openxmlformats.org/officeDocument/2006/relationships/image" Target="../media/image673.png"/><Relationship Id="rId41" Type="http://schemas.openxmlformats.org/officeDocument/2006/relationships/image" Target="../media/image672.png"/><Relationship Id="rId40" Type="http://schemas.openxmlformats.org/officeDocument/2006/relationships/image" Target="../media/image671.png"/><Relationship Id="rId4" Type="http://schemas.openxmlformats.org/officeDocument/2006/relationships/image" Target="../media/image635.png"/><Relationship Id="rId39" Type="http://schemas.openxmlformats.org/officeDocument/2006/relationships/image" Target="../media/image670.png"/><Relationship Id="rId38" Type="http://schemas.openxmlformats.org/officeDocument/2006/relationships/image" Target="../media/image669.png"/><Relationship Id="rId37" Type="http://schemas.openxmlformats.org/officeDocument/2006/relationships/image" Target="../media/image668.png"/><Relationship Id="rId36" Type="http://schemas.openxmlformats.org/officeDocument/2006/relationships/image" Target="../media/image667.png"/><Relationship Id="rId35" Type="http://schemas.openxmlformats.org/officeDocument/2006/relationships/image" Target="../media/image666.png"/><Relationship Id="rId34" Type="http://schemas.openxmlformats.org/officeDocument/2006/relationships/image" Target="../media/image665.png"/><Relationship Id="rId33" Type="http://schemas.openxmlformats.org/officeDocument/2006/relationships/image" Target="../media/image664.png"/><Relationship Id="rId32" Type="http://schemas.openxmlformats.org/officeDocument/2006/relationships/image" Target="../media/image663.jpeg"/><Relationship Id="rId31" Type="http://schemas.openxmlformats.org/officeDocument/2006/relationships/image" Target="../media/image662.png"/><Relationship Id="rId30" Type="http://schemas.openxmlformats.org/officeDocument/2006/relationships/image" Target="../media/image661.png"/><Relationship Id="rId3" Type="http://schemas.openxmlformats.org/officeDocument/2006/relationships/image" Target="../media/image634.png"/><Relationship Id="rId29" Type="http://schemas.openxmlformats.org/officeDocument/2006/relationships/image" Target="../media/image660.png"/><Relationship Id="rId28" Type="http://schemas.openxmlformats.org/officeDocument/2006/relationships/image" Target="../media/image659.png"/><Relationship Id="rId27" Type="http://schemas.openxmlformats.org/officeDocument/2006/relationships/image" Target="../media/image658.png"/><Relationship Id="rId26" Type="http://schemas.openxmlformats.org/officeDocument/2006/relationships/image" Target="../media/image657.png"/><Relationship Id="rId25" Type="http://schemas.openxmlformats.org/officeDocument/2006/relationships/image" Target="../media/image656.png"/><Relationship Id="rId24" Type="http://schemas.openxmlformats.org/officeDocument/2006/relationships/image" Target="../media/image655.png"/><Relationship Id="rId23" Type="http://schemas.openxmlformats.org/officeDocument/2006/relationships/image" Target="../media/image654.png"/><Relationship Id="rId22" Type="http://schemas.openxmlformats.org/officeDocument/2006/relationships/image" Target="../media/image653.png"/><Relationship Id="rId21" Type="http://schemas.openxmlformats.org/officeDocument/2006/relationships/image" Target="../media/image652.png"/><Relationship Id="rId20" Type="http://schemas.openxmlformats.org/officeDocument/2006/relationships/image" Target="../media/image651.png"/><Relationship Id="rId2" Type="http://schemas.openxmlformats.org/officeDocument/2006/relationships/image" Target="../media/image633.png"/><Relationship Id="rId19" Type="http://schemas.openxmlformats.org/officeDocument/2006/relationships/image" Target="../media/image650.png"/><Relationship Id="rId18" Type="http://schemas.openxmlformats.org/officeDocument/2006/relationships/image" Target="../media/image649.png"/><Relationship Id="rId17" Type="http://schemas.openxmlformats.org/officeDocument/2006/relationships/image" Target="../media/image648.png"/><Relationship Id="rId16" Type="http://schemas.openxmlformats.org/officeDocument/2006/relationships/image" Target="../media/image647.png"/><Relationship Id="rId15" Type="http://schemas.openxmlformats.org/officeDocument/2006/relationships/image" Target="../media/image646.png"/><Relationship Id="rId14" Type="http://schemas.openxmlformats.org/officeDocument/2006/relationships/image" Target="../media/image645.jpeg"/><Relationship Id="rId13" Type="http://schemas.openxmlformats.org/officeDocument/2006/relationships/image" Target="../media/image644.png"/><Relationship Id="rId12" Type="http://schemas.openxmlformats.org/officeDocument/2006/relationships/image" Target="../media/image643.png"/><Relationship Id="rId11" Type="http://schemas.openxmlformats.org/officeDocument/2006/relationships/image" Target="../media/image642.png"/><Relationship Id="rId10" Type="http://schemas.openxmlformats.org/officeDocument/2006/relationships/image" Target="../media/image641.png"/><Relationship Id="rId1" Type="http://schemas.openxmlformats.org/officeDocument/2006/relationships/image" Target="../media/image632.png"/></Relationships>
</file>

<file path=ppt/slides/_rels/slide8.xml.rels><?xml version="1.0" encoding="UTF-8" standalone="yes"?>
<Relationships xmlns="http://schemas.openxmlformats.org/package/2006/relationships"><Relationship Id="rId99" Type="http://schemas.openxmlformats.org/officeDocument/2006/relationships/image" Target="../media/image806.png"/><Relationship Id="rId98" Type="http://schemas.openxmlformats.org/officeDocument/2006/relationships/image" Target="../media/image805.png"/><Relationship Id="rId97" Type="http://schemas.openxmlformats.org/officeDocument/2006/relationships/image" Target="../media/image804.png"/><Relationship Id="rId96" Type="http://schemas.openxmlformats.org/officeDocument/2006/relationships/image" Target="../media/image803.png"/><Relationship Id="rId95" Type="http://schemas.openxmlformats.org/officeDocument/2006/relationships/image" Target="../media/image802.png"/><Relationship Id="rId94" Type="http://schemas.openxmlformats.org/officeDocument/2006/relationships/image" Target="../media/image801.png"/><Relationship Id="rId93" Type="http://schemas.openxmlformats.org/officeDocument/2006/relationships/image" Target="../media/image800.png"/><Relationship Id="rId92" Type="http://schemas.openxmlformats.org/officeDocument/2006/relationships/image" Target="../media/image799.png"/><Relationship Id="rId91" Type="http://schemas.openxmlformats.org/officeDocument/2006/relationships/image" Target="../media/image798.png"/><Relationship Id="rId90" Type="http://schemas.openxmlformats.org/officeDocument/2006/relationships/image" Target="../media/image797.png"/><Relationship Id="rId9" Type="http://schemas.openxmlformats.org/officeDocument/2006/relationships/image" Target="../media/image716.png"/><Relationship Id="rId89" Type="http://schemas.openxmlformats.org/officeDocument/2006/relationships/image" Target="../media/image796.png"/><Relationship Id="rId88" Type="http://schemas.openxmlformats.org/officeDocument/2006/relationships/image" Target="../media/image795.png"/><Relationship Id="rId87" Type="http://schemas.openxmlformats.org/officeDocument/2006/relationships/image" Target="../media/image794.png"/><Relationship Id="rId86" Type="http://schemas.openxmlformats.org/officeDocument/2006/relationships/image" Target="../media/image793.png"/><Relationship Id="rId85" Type="http://schemas.openxmlformats.org/officeDocument/2006/relationships/image" Target="../media/image792.png"/><Relationship Id="rId84" Type="http://schemas.openxmlformats.org/officeDocument/2006/relationships/image" Target="../media/image791.png"/><Relationship Id="rId83" Type="http://schemas.openxmlformats.org/officeDocument/2006/relationships/image" Target="../media/image790.png"/><Relationship Id="rId82" Type="http://schemas.openxmlformats.org/officeDocument/2006/relationships/image" Target="../media/image789.png"/><Relationship Id="rId81" Type="http://schemas.openxmlformats.org/officeDocument/2006/relationships/image" Target="../media/image788.png"/><Relationship Id="rId80" Type="http://schemas.openxmlformats.org/officeDocument/2006/relationships/image" Target="../media/image787.png"/><Relationship Id="rId8" Type="http://schemas.openxmlformats.org/officeDocument/2006/relationships/image" Target="../media/image715.png"/><Relationship Id="rId79" Type="http://schemas.openxmlformats.org/officeDocument/2006/relationships/image" Target="../media/image786.png"/><Relationship Id="rId78" Type="http://schemas.openxmlformats.org/officeDocument/2006/relationships/image" Target="../media/image785.png"/><Relationship Id="rId77" Type="http://schemas.openxmlformats.org/officeDocument/2006/relationships/image" Target="../media/image784.png"/><Relationship Id="rId76" Type="http://schemas.openxmlformats.org/officeDocument/2006/relationships/image" Target="../media/image783.png"/><Relationship Id="rId75" Type="http://schemas.openxmlformats.org/officeDocument/2006/relationships/image" Target="../media/image782.png"/><Relationship Id="rId74" Type="http://schemas.openxmlformats.org/officeDocument/2006/relationships/image" Target="../media/image781.png"/><Relationship Id="rId73" Type="http://schemas.openxmlformats.org/officeDocument/2006/relationships/image" Target="../media/image780.png"/><Relationship Id="rId72" Type="http://schemas.openxmlformats.org/officeDocument/2006/relationships/image" Target="../media/image779.png"/><Relationship Id="rId71" Type="http://schemas.openxmlformats.org/officeDocument/2006/relationships/image" Target="../media/image778.png"/><Relationship Id="rId70" Type="http://schemas.openxmlformats.org/officeDocument/2006/relationships/image" Target="../media/image777.png"/><Relationship Id="rId7" Type="http://schemas.openxmlformats.org/officeDocument/2006/relationships/image" Target="../media/image714.png"/><Relationship Id="rId69" Type="http://schemas.openxmlformats.org/officeDocument/2006/relationships/image" Target="../media/image776.png"/><Relationship Id="rId68" Type="http://schemas.openxmlformats.org/officeDocument/2006/relationships/image" Target="../media/image775.png"/><Relationship Id="rId67" Type="http://schemas.openxmlformats.org/officeDocument/2006/relationships/image" Target="../media/image774.jpeg"/><Relationship Id="rId66" Type="http://schemas.openxmlformats.org/officeDocument/2006/relationships/image" Target="../media/image773.jpeg"/><Relationship Id="rId65" Type="http://schemas.openxmlformats.org/officeDocument/2006/relationships/image" Target="../media/image772.jpeg"/><Relationship Id="rId64" Type="http://schemas.openxmlformats.org/officeDocument/2006/relationships/image" Target="../media/image771.jpeg"/><Relationship Id="rId63" Type="http://schemas.openxmlformats.org/officeDocument/2006/relationships/image" Target="../media/image770.png"/><Relationship Id="rId62" Type="http://schemas.openxmlformats.org/officeDocument/2006/relationships/image" Target="../media/image769.png"/><Relationship Id="rId61" Type="http://schemas.openxmlformats.org/officeDocument/2006/relationships/image" Target="../media/image768.png"/><Relationship Id="rId60" Type="http://schemas.openxmlformats.org/officeDocument/2006/relationships/image" Target="../media/image767.png"/><Relationship Id="rId6" Type="http://schemas.openxmlformats.org/officeDocument/2006/relationships/image" Target="../media/image713.png"/><Relationship Id="rId59" Type="http://schemas.openxmlformats.org/officeDocument/2006/relationships/image" Target="../media/image766.png"/><Relationship Id="rId58" Type="http://schemas.openxmlformats.org/officeDocument/2006/relationships/image" Target="../media/image765.png"/><Relationship Id="rId57" Type="http://schemas.openxmlformats.org/officeDocument/2006/relationships/image" Target="../media/image764.png"/><Relationship Id="rId56" Type="http://schemas.openxmlformats.org/officeDocument/2006/relationships/image" Target="../media/image763.png"/><Relationship Id="rId55" Type="http://schemas.openxmlformats.org/officeDocument/2006/relationships/image" Target="../media/image762.png"/><Relationship Id="rId54" Type="http://schemas.openxmlformats.org/officeDocument/2006/relationships/image" Target="../media/image761.png"/><Relationship Id="rId53" Type="http://schemas.openxmlformats.org/officeDocument/2006/relationships/image" Target="../media/image760.png"/><Relationship Id="rId52" Type="http://schemas.openxmlformats.org/officeDocument/2006/relationships/image" Target="../media/image759.png"/><Relationship Id="rId51" Type="http://schemas.openxmlformats.org/officeDocument/2006/relationships/image" Target="../media/image758.png"/><Relationship Id="rId50" Type="http://schemas.openxmlformats.org/officeDocument/2006/relationships/image" Target="../media/image757.png"/><Relationship Id="rId5" Type="http://schemas.openxmlformats.org/officeDocument/2006/relationships/image" Target="../media/image712.png"/><Relationship Id="rId49" Type="http://schemas.openxmlformats.org/officeDocument/2006/relationships/image" Target="../media/image756.png"/><Relationship Id="rId48" Type="http://schemas.openxmlformats.org/officeDocument/2006/relationships/image" Target="../media/image755.png"/><Relationship Id="rId47" Type="http://schemas.openxmlformats.org/officeDocument/2006/relationships/image" Target="../media/image754.png"/><Relationship Id="rId46" Type="http://schemas.openxmlformats.org/officeDocument/2006/relationships/image" Target="../media/image753.png"/><Relationship Id="rId45" Type="http://schemas.openxmlformats.org/officeDocument/2006/relationships/image" Target="../media/image752.png"/><Relationship Id="rId44" Type="http://schemas.openxmlformats.org/officeDocument/2006/relationships/image" Target="../media/image751.png"/><Relationship Id="rId43" Type="http://schemas.openxmlformats.org/officeDocument/2006/relationships/image" Target="../media/image750.png"/><Relationship Id="rId42" Type="http://schemas.openxmlformats.org/officeDocument/2006/relationships/image" Target="../media/image749.jpeg"/><Relationship Id="rId41" Type="http://schemas.openxmlformats.org/officeDocument/2006/relationships/image" Target="../media/image748.png"/><Relationship Id="rId40" Type="http://schemas.openxmlformats.org/officeDocument/2006/relationships/image" Target="../media/image747.png"/><Relationship Id="rId4" Type="http://schemas.openxmlformats.org/officeDocument/2006/relationships/image" Target="../media/image711.png"/><Relationship Id="rId39" Type="http://schemas.openxmlformats.org/officeDocument/2006/relationships/image" Target="../media/image746.png"/><Relationship Id="rId38" Type="http://schemas.openxmlformats.org/officeDocument/2006/relationships/image" Target="../media/image745.png"/><Relationship Id="rId37" Type="http://schemas.openxmlformats.org/officeDocument/2006/relationships/image" Target="../media/image744.png"/><Relationship Id="rId36" Type="http://schemas.openxmlformats.org/officeDocument/2006/relationships/image" Target="../media/image743.png"/><Relationship Id="rId35" Type="http://schemas.openxmlformats.org/officeDocument/2006/relationships/image" Target="../media/image742.png"/><Relationship Id="rId34" Type="http://schemas.openxmlformats.org/officeDocument/2006/relationships/image" Target="../media/image741.png"/><Relationship Id="rId33" Type="http://schemas.openxmlformats.org/officeDocument/2006/relationships/image" Target="../media/image740.png"/><Relationship Id="rId32" Type="http://schemas.openxmlformats.org/officeDocument/2006/relationships/image" Target="../media/image739.png"/><Relationship Id="rId31" Type="http://schemas.openxmlformats.org/officeDocument/2006/relationships/image" Target="../media/image738.png"/><Relationship Id="rId30" Type="http://schemas.openxmlformats.org/officeDocument/2006/relationships/image" Target="../media/image737.png"/><Relationship Id="rId3" Type="http://schemas.openxmlformats.org/officeDocument/2006/relationships/image" Target="../media/image710.png"/><Relationship Id="rId29" Type="http://schemas.openxmlformats.org/officeDocument/2006/relationships/image" Target="../media/image736.png"/><Relationship Id="rId28" Type="http://schemas.openxmlformats.org/officeDocument/2006/relationships/image" Target="../media/image735.png"/><Relationship Id="rId27" Type="http://schemas.openxmlformats.org/officeDocument/2006/relationships/image" Target="../media/image734.png"/><Relationship Id="rId26" Type="http://schemas.openxmlformats.org/officeDocument/2006/relationships/image" Target="../media/image733.png"/><Relationship Id="rId25" Type="http://schemas.openxmlformats.org/officeDocument/2006/relationships/image" Target="../media/image732.png"/><Relationship Id="rId24" Type="http://schemas.openxmlformats.org/officeDocument/2006/relationships/image" Target="../media/image731.png"/><Relationship Id="rId23" Type="http://schemas.openxmlformats.org/officeDocument/2006/relationships/image" Target="../media/image730.png"/><Relationship Id="rId22" Type="http://schemas.openxmlformats.org/officeDocument/2006/relationships/image" Target="../media/image729.png"/><Relationship Id="rId21" Type="http://schemas.openxmlformats.org/officeDocument/2006/relationships/image" Target="../media/image728.png"/><Relationship Id="rId20" Type="http://schemas.openxmlformats.org/officeDocument/2006/relationships/image" Target="../media/image727.png"/><Relationship Id="rId2" Type="http://schemas.openxmlformats.org/officeDocument/2006/relationships/image" Target="../media/image709.png"/><Relationship Id="rId199" Type="http://schemas.openxmlformats.org/officeDocument/2006/relationships/slideLayout" Target="../slideLayouts/slideLayout2.xml"/><Relationship Id="rId198" Type="http://schemas.openxmlformats.org/officeDocument/2006/relationships/image" Target="../media/image905.png"/><Relationship Id="rId197" Type="http://schemas.openxmlformats.org/officeDocument/2006/relationships/image" Target="../media/image904.png"/><Relationship Id="rId196" Type="http://schemas.openxmlformats.org/officeDocument/2006/relationships/image" Target="../media/image903.png"/><Relationship Id="rId195" Type="http://schemas.openxmlformats.org/officeDocument/2006/relationships/image" Target="../media/image902.png"/><Relationship Id="rId194" Type="http://schemas.openxmlformats.org/officeDocument/2006/relationships/image" Target="../media/image901.png"/><Relationship Id="rId193" Type="http://schemas.openxmlformats.org/officeDocument/2006/relationships/image" Target="../media/image900.png"/><Relationship Id="rId192" Type="http://schemas.openxmlformats.org/officeDocument/2006/relationships/image" Target="../media/image899.png"/><Relationship Id="rId191" Type="http://schemas.openxmlformats.org/officeDocument/2006/relationships/image" Target="../media/image898.png"/><Relationship Id="rId190" Type="http://schemas.openxmlformats.org/officeDocument/2006/relationships/image" Target="../media/image897.png"/><Relationship Id="rId19" Type="http://schemas.openxmlformats.org/officeDocument/2006/relationships/image" Target="../media/image726.png"/><Relationship Id="rId189" Type="http://schemas.openxmlformats.org/officeDocument/2006/relationships/image" Target="../media/image896.png"/><Relationship Id="rId188" Type="http://schemas.openxmlformats.org/officeDocument/2006/relationships/image" Target="../media/image895.png"/><Relationship Id="rId187" Type="http://schemas.openxmlformats.org/officeDocument/2006/relationships/image" Target="../media/image894.png"/><Relationship Id="rId186" Type="http://schemas.openxmlformats.org/officeDocument/2006/relationships/image" Target="../media/image893.png"/><Relationship Id="rId185" Type="http://schemas.openxmlformats.org/officeDocument/2006/relationships/image" Target="../media/image892.png"/><Relationship Id="rId184" Type="http://schemas.openxmlformats.org/officeDocument/2006/relationships/image" Target="../media/image891.png"/><Relationship Id="rId183" Type="http://schemas.openxmlformats.org/officeDocument/2006/relationships/image" Target="../media/image890.png"/><Relationship Id="rId182" Type="http://schemas.openxmlformats.org/officeDocument/2006/relationships/image" Target="../media/image889.png"/><Relationship Id="rId181" Type="http://schemas.openxmlformats.org/officeDocument/2006/relationships/image" Target="../media/image888.png"/><Relationship Id="rId180" Type="http://schemas.openxmlformats.org/officeDocument/2006/relationships/image" Target="../media/image887.png"/><Relationship Id="rId18" Type="http://schemas.openxmlformats.org/officeDocument/2006/relationships/image" Target="../media/image725.png"/><Relationship Id="rId179" Type="http://schemas.openxmlformats.org/officeDocument/2006/relationships/image" Target="../media/image886.png"/><Relationship Id="rId178" Type="http://schemas.openxmlformats.org/officeDocument/2006/relationships/image" Target="../media/image885.png"/><Relationship Id="rId177" Type="http://schemas.openxmlformats.org/officeDocument/2006/relationships/image" Target="../media/image884.png"/><Relationship Id="rId176" Type="http://schemas.openxmlformats.org/officeDocument/2006/relationships/image" Target="../media/image883.png"/><Relationship Id="rId175" Type="http://schemas.openxmlformats.org/officeDocument/2006/relationships/image" Target="../media/image882.png"/><Relationship Id="rId174" Type="http://schemas.openxmlformats.org/officeDocument/2006/relationships/image" Target="../media/image881.png"/><Relationship Id="rId173" Type="http://schemas.openxmlformats.org/officeDocument/2006/relationships/image" Target="../media/image880.png"/><Relationship Id="rId172" Type="http://schemas.openxmlformats.org/officeDocument/2006/relationships/image" Target="../media/image879.png"/><Relationship Id="rId171" Type="http://schemas.openxmlformats.org/officeDocument/2006/relationships/image" Target="../media/image878.png"/><Relationship Id="rId170" Type="http://schemas.openxmlformats.org/officeDocument/2006/relationships/image" Target="../media/image877.png"/><Relationship Id="rId17" Type="http://schemas.openxmlformats.org/officeDocument/2006/relationships/image" Target="../media/image724.png"/><Relationship Id="rId169" Type="http://schemas.openxmlformats.org/officeDocument/2006/relationships/image" Target="../media/image876.png"/><Relationship Id="rId168" Type="http://schemas.openxmlformats.org/officeDocument/2006/relationships/image" Target="../media/image875.png"/><Relationship Id="rId167" Type="http://schemas.openxmlformats.org/officeDocument/2006/relationships/image" Target="../media/image874.png"/><Relationship Id="rId166" Type="http://schemas.openxmlformats.org/officeDocument/2006/relationships/image" Target="../media/image873.png"/><Relationship Id="rId165" Type="http://schemas.openxmlformats.org/officeDocument/2006/relationships/image" Target="../media/image872.png"/><Relationship Id="rId164" Type="http://schemas.openxmlformats.org/officeDocument/2006/relationships/image" Target="../media/image871.png"/><Relationship Id="rId163" Type="http://schemas.openxmlformats.org/officeDocument/2006/relationships/image" Target="../media/image870.png"/><Relationship Id="rId162" Type="http://schemas.openxmlformats.org/officeDocument/2006/relationships/image" Target="../media/image869.png"/><Relationship Id="rId161" Type="http://schemas.openxmlformats.org/officeDocument/2006/relationships/image" Target="../media/image868.png"/><Relationship Id="rId160" Type="http://schemas.openxmlformats.org/officeDocument/2006/relationships/image" Target="../media/image867.png"/><Relationship Id="rId16" Type="http://schemas.openxmlformats.org/officeDocument/2006/relationships/image" Target="../media/image723.png"/><Relationship Id="rId159" Type="http://schemas.openxmlformats.org/officeDocument/2006/relationships/image" Target="../media/image866.png"/><Relationship Id="rId158" Type="http://schemas.openxmlformats.org/officeDocument/2006/relationships/image" Target="../media/image865.png"/><Relationship Id="rId157" Type="http://schemas.openxmlformats.org/officeDocument/2006/relationships/image" Target="../media/image864.png"/><Relationship Id="rId156" Type="http://schemas.openxmlformats.org/officeDocument/2006/relationships/image" Target="../media/image863.png"/><Relationship Id="rId155" Type="http://schemas.openxmlformats.org/officeDocument/2006/relationships/image" Target="../media/image862.png"/><Relationship Id="rId154" Type="http://schemas.openxmlformats.org/officeDocument/2006/relationships/image" Target="../media/image861.png"/><Relationship Id="rId153" Type="http://schemas.openxmlformats.org/officeDocument/2006/relationships/image" Target="../media/image860.png"/><Relationship Id="rId152" Type="http://schemas.openxmlformats.org/officeDocument/2006/relationships/image" Target="../media/image859.png"/><Relationship Id="rId151" Type="http://schemas.openxmlformats.org/officeDocument/2006/relationships/image" Target="../media/image858.png"/><Relationship Id="rId150" Type="http://schemas.openxmlformats.org/officeDocument/2006/relationships/image" Target="../media/image857.png"/><Relationship Id="rId15" Type="http://schemas.openxmlformats.org/officeDocument/2006/relationships/image" Target="../media/image722.png"/><Relationship Id="rId149" Type="http://schemas.openxmlformats.org/officeDocument/2006/relationships/image" Target="../media/image856.png"/><Relationship Id="rId148" Type="http://schemas.openxmlformats.org/officeDocument/2006/relationships/image" Target="../media/image855.png"/><Relationship Id="rId147" Type="http://schemas.openxmlformats.org/officeDocument/2006/relationships/image" Target="../media/image854.png"/><Relationship Id="rId146" Type="http://schemas.openxmlformats.org/officeDocument/2006/relationships/image" Target="../media/image853.png"/><Relationship Id="rId145" Type="http://schemas.openxmlformats.org/officeDocument/2006/relationships/image" Target="../media/image852.png"/><Relationship Id="rId144" Type="http://schemas.openxmlformats.org/officeDocument/2006/relationships/image" Target="../media/image851.png"/><Relationship Id="rId143" Type="http://schemas.openxmlformats.org/officeDocument/2006/relationships/image" Target="../media/image850.png"/><Relationship Id="rId142" Type="http://schemas.openxmlformats.org/officeDocument/2006/relationships/image" Target="../media/image849.png"/><Relationship Id="rId141" Type="http://schemas.openxmlformats.org/officeDocument/2006/relationships/image" Target="../media/image848.png"/><Relationship Id="rId140" Type="http://schemas.openxmlformats.org/officeDocument/2006/relationships/image" Target="../media/image847.png"/><Relationship Id="rId14" Type="http://schemas.openxmlformats.org/officeDocument/2006/relationships/image" Target="../media/image721.png"/><Relationship Id="rId139" Type="http://schemas.openxmlformats.org/officeDocument/2006/relationships/image" Target="../media/image846.png"/><Relationship Id="rId138" Type="http://schemas.openxmlformats.org/officeDocument/2006/relationships/image" Target="../media/image845.png"/><Relationship Id="rId137" Type="http://schemas.openxmlformats.org/officeDocument/2006/relationships/image" Target="../media/image844.png"/><Relationship Id="rId136" Type="http://schemas.openxmlformats.org/officeDocument/2006/relationships/image" Target="../media/image843.png"/><Relationship Id="rId135" Type="http://schemas.openxmlformats.org/officeDocument/2006/relationships/image" Target="../media/image842.png"/><Relationship Id="rId134" Type="http://schemas.openxmlformats.org/officeDocument/2006/relationships/image" Target="../media/image841.png"/><Relationship Id="rId133" Type="http://schemas.openxmlformats.org/officeDocument/2006/relationships/image" Target="../media/image840.png"/><Relationship Id="rId132" Type="http://schemas.openxmlformats.org/officeDocument/2006/relationships/image" Target="../media/image839.png"/><Relationship Id="rId131" Type="http://schemas.openxmlformats.org/officeDocument/2006/relationships/image" Target="../media/image838.png"/><Relationship Id="rId130" Type="http://schemas.openxmlformats.org/officeDocument/2006/relationships/image" Target="../media/image837.png"/><Relationship Id="rId13" Type="http://schemas.openxmlformats.org/officeDocument/2006/relationships/image" Target="../media/image720.png"/><Relationship Id="rId129" Type="http://schemas.openxmlformats.org/officeDocument/2006/relationships/image" Target="../media/image836.png"/><Relationship Id="rId128" Type="http://schemas.openxmlformats.org/officeDocument/2006/relationships/image" Target="../media/image835.png"/><Relationship Id="rId127" Type="http://schemas.openxmlformats.org/officeDocument/2006/relationships/image" Target="../media/image834.png"/><Relationship Id="rId126" Type="http://schemas.openxmlformats.org/officeDocument/2006/relationships/image" Target="../media/image833.png"/><Relationship Id="rId125" Type="http://schemas.openxmlformats.org/officeDocument/2006/relationships/image" Target="../media/image832.png"/><Relationship Id="rId124" Type="http://schemas.openxmlformats.org/officeDocument/2006/relationships/image" Target="../media/image831.png"/><Relationship Id="rId123" Type="http://schemas.openxmlformats.org/officeDocument/2006/relationships/image" Target="../media/image830.png"/><Relationship Id="rId122" Type="http://schemas.openxmlformats.org/officeDocument/2006/relationships/image" Target="../media/image829.png"/><Relationship Id="rId121" Type="http://schemas.openxmlformats.org/officeDocument/2006/relationships/image" Target="../media/image828.png"/><Relationship Id="rId120" Type="http://schemas.openxmlformats.org/officeDocument/2006/relationships/image" Target="../media/image827.png"/><Relationship Id="rId12" Type="http://schemas.openxmlformats.org/officeDocument/2006/relationships/image" Target="../media/image719.png"/><Relationship Id="rId119" Type="http://schemas.openxmlformats.org/officeDocument/2006/relationships/image" Target="../media/image826.png"/><Relationship Id="rId118" Type="http://schemas.openxmlformats.org/officeDocument/2006/relationships/image" Target="../media/image825.png"/><Relationship Id="rId117" Type="http://schemas.openxmlformats.org/officeDocument/2006/relationships/image" Target="../media/image824.png"/><Relationship Id="rId116" Type="http://schemas.openxmlformats.org/officeDocument/2006/relationships/image" Target="../media/image823.png"/><Relationship Id="rId115" Type="http://schemas.openxmlformats.org/officeDocument/2006/relationships/image" Target="../media/image822.png"/><Relationship Id="rId114" Type="http://schemas.openxmlformats.org/officeDocument/2006/relationships/image" Target="../media/image821.png"/><Relationship Id="rId113" Type="http://schemas.openxmlformats.org/officeDocument/2006/relationships/image" Target="../media/image820.png"/><Relationship Id="rId112" Type="http://schemas.openxmlformats.org/officeDocument/2006/relationships/image" Target="../media/image819.png"/><Relationship Id="rId111" Type="http://schemas.openxmlformats.org/officeDocument/2006/relationships/image" Target="../media/image818.png"/><Relationship Id="rId110" Type="http://schemas.openxmlformats.org/officeDocument/2006/relationships/image" Target="../media/image817.png"/><Relationship Id="rId11" Type="http://schemas.openxmlformats.org/officeDocument/2006/relationships/image" Target="../media/image718.png"/><Relationship Id="rId109" Type="http://schemas.openxmlformats.org/officeDocument/2006/relationships/image" Target="../media/image816.png"/><Relationship Id="rId108" Type="http://schemas.openxmlformats.org/officeDocument/2006/relationships/image" Target="../media/image815.png"/><Relationship Id="rId107" Type="http://schemas.openxmlformats.org/officeDocument/2006/relationships/image" Target="../media/image814.png"/><Relationship Id="rId106" Type="http://schemas.openxmlformats.org/officeDocument/2006/relationships/image" Target="../media/image813.png"/><Relationship Id="rId105" Type="http://schemas.openxmlformats.org/officeDocument/2006/relationships/image" Target="../media/image812.png"/><Relationship Id="rId104" Type="http://schemas.openxmlformats.org/officeDocument/2006/relationships/image" Target="../media/image811.png"/><Relationship Id="rId103" Type="http://schemas.openxmlformats.org/officeDocument/2006/relationships/image" Target="../media/image810.png"/><Relationship Id="rId102" Type="http://schemas.openxmlformats.org/officeDocument/2006/relationships/image" Target="../media/image809.png"/><Relationship Id="rId101" Type="http://schemas.openxmlformats.org/officeDocument/2006/relationships/image" Target="../media/image808.png"/><Relationship Id="rId100" Type="http://schemas.openxmlformats.org/officeDocument/2006/relationships/image" Target="../media/image807.png"/><Relationship Id="rId10" Type="http://schemas.openxmlformats.org/officeDocument/2006/relationships/image" Target="../media/image717.png"/><Relationship Id="rId1" Type="http://schemas.openxmlformats.org/officeDocument/2006/relationships/image" Target="../media/image70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4.png"/><Relationship Id="rId8" Type="http://schemas.openxmlformats.org/officeDocument/2006/relationships/image" Target="../media/image913.png"/><Relationship Id="rId7" Type="http://schemas.openxmlformats.org/officeDocument/2006/relationships/image" Target="../media/image912.jpeg"/><Relationship Id="rId6" Type="http://schemas.openxmlformats.org/officeDocument/2006/relationships/image" Target="../media/image911.jpeg"/><Relationship Id="rId58" Type="http://schemas.openxmlformats.org/officeDocument/2006/relationships/slideLayout" Target="../slideLayouts/slideLayout5.xml"/><Relationship Id="rId57" Type="http://schemas.openxmlformats.org/officeDocument/2006/relationships/image" Target="../media/image707.png"/><Relationship Id="rId56" Type="http://schemas.openxmlformats.org/officeDocument/2006/relationships/image" Target="../media/image961.png"/><Relationship Id="rId55" Type="http://schemas.openxmlformats.org/officeDocument/2006/relationships/image" Target="../media/image960.png"/><Relationship Id="rId54" Type="http://schemas.openxmlformats.org/officeDocument/2006/relationships/image" Target="../media/image959.png"/><Relationship Id="rId53" Type="http://schemas.openxmlformats.org/officeDocument/2006/relationships/image" Target="../media/image958.png"/><Relationship Id="rId52" Type="http://schemas.openxmlformats.org/officeDocument/2006/relationships/image" Target="../media/image957.png"/><Relationship Id="rId51" Type="http://schemas.openxmlformats.org/officeDocument/2006/relationships/image" Target="../media/image956.png"/><Relationship Id="rId50" Type="http://schemas.openxmlformats.org/officeDocument/2006/relationships/image" Target="../media/image955.png"/><Relationship Id="rId5" Type="http://schemas.openxmlformats.org/officeDocument/2006/relationships/image" Target="../media/image910.png"/><Relationship Id="rId49" Type="http://schemas.openxmlformats.org/officeDocument/2006/relationships/image" Target="../media/image954.png"/><Relationship Id="rId48" Type="http://schemas.openxmlformats.org/officeDocument/2006/relationships/image" Target="../media/image953.png"/><Relationship Id="rId47" Type="http://schemas.openxmlformats.org/officeDocument/2006/relationships/image" Target="../media/image952.png"/><Relationship Id="rId46" Type="http://schemas.openxmlformats.org/officeDocument/2006/relationships/image" Target="../media/image951.png"/><Relationship Id="rId45" Type="http://schemas.openxmlformats.org/officeDocument/2006/relationships/image" Target="../media/image950.png"/><Relationship Id="rId44" Type="http://schemas.openxmlformats.org/officeDocument/2006/relationships/image" Target="../media/image949.png"/><Relationship Id="rId43" Type="http://schemas.openxmlformats.org/officeDocument/2006/relationships/image" Target="../media/image948.png"/><Relationship Id="rId42" Type="http://schemas.openxmlformats.org/officeDocument/2006/relationships/image" Target="../media/image947.png"/><Relationship Id="rId41" Type="http://schemas.openxmlformats.org/officeDocument/2006/relationships/image" Target="../media/image946.png"/><Relationship Id="rId40" Type="http://schemas.openxmlformats.org/officeDocument/2006/relationships/image" Target="../media/image945.png"/><Relationship Id="rId4" Type="http://schemas.openxmlformats.org/officeDocument/2006/relationships/image" Target="../media/image909.png"/><Relationship Id="rId39" Type="http://schemas.openxmlformats.org/officeDocument/2006/relationships/image" Target="../media/image944.png"/><Relationship Id="rId38" Type="http://schemas.openxmlformats.org/officeDocument/2006/relationships/image" Target="../media/image943.png"/><Relationship Id="rId37" Type="http://schemas.openxmlformats.org/officeDocument/2006/relationships/image" Target="../media/image942.png"/><Relationship Id="rId36" Type="http://schemas.openxmlformats.org/officeDocument/2006/relationships/image" Target="../media/image941.png"/><Relationship Id="rId35" Type="http://schemas.openxmlformats.org/officeDocument/2006/relationships/image" Target="../media/image940.png"/><Relationship Id="rId34" Type="http://schemas.openxmlformats.org/officeDocument/2006/relationships/image" Target="../media/image939.png"/><Relationship Id="rId33" Type="http://schemas.openxmlformats.org/officeDocument/2006/relationships/image" Target="../media/image938.png"/><Relationship Id="rId32" Type="http://schemas.openxmlformats.org/officeDocument/2006/relationships/image" Target="../media/image937.png"/><Relationship Id="rId31" Type="http://schemas.openxmlformats.org/officeDocument/2006/relationships/image" Target="../media/image936.png"/><Relationship Id="rId30" Type="http://schemas.openxmlformats.org/officeDocument/2006/relationships/image" Target="../media/image935.png"/><Relationship Id="rId3" Type="http://schemas.openxmlformats.org/officeDocument/2006/relationships/image" Target="../media/image908.png"/><Relationship Id="rId29" Type="http://schemas.openxmlformats.org/officeDocument/2006/relationships/image" Target="../media/image934.png"/><Relationship Id="rId28" Type="http://schemas.openxmlformats.org/officeDocument/2006/relationships/image" Target="../media/image933.png"/><Relationship Id="rId27" Type="http://schemas.openxmlformats.org/officeDocument/2006/relationships/image" Target="../media/image932.png"/><Relationship Id="rId26" Type="http://schemas.openxmlformats.org/officeDocument/2006/relationships/image" Target="../media/image931.png"/><Relationship Id="rId25" Type="http://schemas.openxmlformats.org/officeDocument/2006/relationships/image" Target="../media/image930.png"/><Relationship Id="rId24" Type="http://schemas.openxmlformats.org/officeDocument/2006/relationships/image" Target="../media/image929.png"/><Relationship Id="rId23" Type="http://schemas.openxmlformats.org/officeDocument/2006/relationships/image" Target="../media/image928.png"/><Relationship Id="rId22" Type="http://schemas.openxmlformats.org/officeDocument/2006/relationships/image" Target="../media/image927.png"/><Relationship Id="rId21" Type="http://schemas.openxmlformats.org/officeDocument/2006/relationships/image" Target="../media/image926.jpeg"/><Relationship Id="rId20" Type="http://schemas.openxmlformats.org/officeDocument/2006/relationships/image" Target="../media/image925.jpeg"/><Relationship Id="rId2" Type="http://schemas.openxmlformats.org/officeDocument/2006/relationships/image" Target="../media/image907.png"/><Relationship Id="rId19" Type="http://schemas.openxmlformats.org/officeDocument/2006/relationships/image" Target="../media/image924.jpeg"/><Relationship Id="rId18" Type="http://schemas.openxmlformats.org/officeDocument/2006/relationships/image" Target="../media/image923.jpeg"/><Relationship Id="rId17" Type="http://schemas.openxmlformats.org/officeDocument/2006/relationships/image" Target="../media/image922.jpeg"/><Relationship Id="rId16" Type="http://schemas.openxmlformats.org/officeDocument/2006/relationships/image" Target="../media/image921.jpeg"/><Relationship Id="rId15" Type="http://schemas.openxmlformats.org/officeDocument/2006/relationships/image" Target="../media/image920.png"/><Relationship Id="rId14" Type="http://schemas.openxmlformats.org/officeDocument/2006/relationships/image" Target="../media/image919.png"/><Relationship Id="rId13" Type="http://schemas.openxmlformats.org/officeDocument/2006/relationships/image" Target="../media/image918.png"/><Relationship Id="rId12" Type="http://schemas.openxmlformats.org/officeDocument/2006/relationships/image" Target="../media/image917.png"/><Relationship Id="rId11" Type="http://schemas.openxmlformats.org/officeDocument/2006/relationships/image" Target="../media/image916.png"/><Relationship Id="rId10" Type="http://schemas.openxmlformats.org/officeDocument/2006/relationships/image" Target="../media/image915.png"/><Relationship Id="rId1" Type="http://schemas.openxmlformats.org/officeDocument/2006/relationships/image" Target="../media/image9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8278" y="10259021"/>
            <a:ext cx="7560309" cy="0"/>
          </a:xfrm>
          <a:custGeom>
            <a:avLst/>
            <a:gdLst/>
            <a:ahLst/>
            <a:cxnLst/>
            <a:rect l="l" t="t" r="r" b="b"/>
            <a:pathLst>
              <a:path w="7560309">
                <a:moveTo>
                  <a:pt x="0" y="0"/>
                </a:moveTo>
                <a:lnTo>
                  <a:pt x="7560007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58278" y="305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626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119097" y="940"/>
            <a:ext cx="0" cy="10259060"/>
          </a:xfrm>
          <a:custGeom>
            <a:avLst/>
            <a:gdLst/>
            <a:ahLst/>
            <a:cxnLst/>
            <a:rect l="l" t="t" r="r" b="b"/>
            <a:pathLst>
              <a:path h="10259060">
                <a:moveTo>
                  <a:pt x="0" y="0"/>
                </a:moveTo>
                <a:lnTo>
                  <a:pt x="0" y="1025906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61461" y="1354"/>
            <a:ext cx="7557134" cy="10257155"/>
          </a:xfrm>
          <a:custGeom>
            <a:avLst/>
            <a:gdLst/>
            <a:ahLst/>
            <a:cxnLst/>
            <a:rect l="l" t="t" r="r" b="b"/>
            <a:pathLst>
              <a:path w="7557134" h="10257155">
                <a:moveTo>
                  <a:pt x="7556825" y="0"/>
                </a:moveTo>
                <a:lnTo>
                  <a:pt x="0" y="0"/>
                </a:lnTo>
                <a:lnTo>
                  <a:pt x="0" y="10256687"/>
                </a:lnTo>
                <a:lnTo>
                  <a:pt x="7556825" y="10256687"/>
                </a:lnTo>
                <a:lnTo>
                  <a:pt x="755682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-90" y="10259021"/>
            <a:ext cx="7558405" cy="0"/>
          </a:xfrm>
          <a:custGeom>
            <a:avLst/>
            <a:gdLst/>
            <a:ahLst/>
            <a:cxnLst/>
            <a:rect l="l" t="t" r="r" b="b"/>
            <a:pathLst>
              <a:path w="7558405">
                <a:moveTo>
                  <a:pt x="0" y="0"/>
                </a:moveTo>
                <a:lnTo>
                  <a:pt x="7558369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75" y="940"/>
            <a:ext cx="0" cy="10256520"/>
          </a:xfrm>
          <a:custGeom>
            <a:avLst/>
            <a:gdLst/>
            <a:ahLst/>
            <a:cxnLst/>
            <a:rect l="l" t="t" r="r" b="b"/>
            <a:pathLst>
              <a:path h="10256520">
                <a:moveTo>
                  <a:pt x="0" y="0"/>
                </a:moveTo>
                <a:lnTo>
                  <a:pt x="0" y="1025652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-90" y="305"/>
            <a:ext cx="7561580" cy="0"/>
          </a:xfrm>
          <a:custGeom>
            <a:avLst/>
            <a:gdLst/>
            <a:ahLst/>
            <a:cxnLst/>
            <a:rect l="l" t="t" r="r" b="b"/>
            <a:pathLst>
              <a:path w="7561580">
                <a:moveTo>
                  <a:pt x="0" y="0"/>
                </a:moveTo>
                <a:lnTo>
                  <a:pt x="7561552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559870" y="940"/>
            <a:ext cx="0" cy="10259060"/>
          </a:xfrm>
          <a:custGeom>
            <a:avLst/>
            <a:gdLst/>
            <a:ahLst/>
            <a:cxnLst/>
            <a:rect l="l" t="t" r="r" b="b"/>
            <a:pathLst>
              <a:path h="10259060">
                <a:moveTo>
                  <a:pt x="0" y="0"/>
                </a:moveTo>
                <a:lnTo>
                  <a:pt x="0" y="10259060"/>
                </a:lnTo>
              </a:path>
            </a:pathLst>
          </a:custGeom>
          <a:ln w="318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40" y="1354"/>
            <a:ext cx="7557134" cy="10257155"/>
          </a:xfrm>
          <a:custGeom>
            <a:avLst/>
            <a:gdLst/>
            <a:ahLst/>
            <a:cxnLst/>
            <a:rect l="l" t="t" r="r" b="b"/>
            <a:pathLst>
              <a:path w="7557134" h="10257155">
                <a:moveTo>
                  <a:pt x="7556839" y="0"/>
                </a:moveTo>
                <a:lnTo>
                  <a:pt x="0" y="0"/>
                </a:lnTo>
                <a:lnTo>
                  <a:pt x="0" y="10256687"/>
                </a:lnTo>
                <a:lnTo>
                  <a:pt x="7556839" y="10256687"/>
                </a:lnTo>
                <a:lnTo>
                  <a:pt x="755683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559870" y="661"/>
            <a:ext cx="7560003" cy="467118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770566" y="3145442"/>
            <a:ext cx="297815" cy="241935"/>
          </a:xfrm>
          <a:custGeom>
            <a:avLst/>
            <a:gdLst/>
            <a:ahLst/>
            <a:cxnLst/>
            <a:rect l="l" t="t" r="r" b="b"/>
            <a:pathLst>
              <a:path w="297815" h="241935">
                <a:moveTo>
                  <a:pt x="186047" y="219247"/>
                </a:moveTo>
                <a:lnTo>
                  <a:pt x="171108" y="219247"/>
                </a:lnTo>
                <a:lnTo>
                  <a:pt x="164674" y="241376"/>
                </a:lnTo>
                <a:lnTo>
                  <a:pt x="191303" y="241376"/>
                </a:lnTo>
                <a:lnTo>
                  <a:pt x="206124" y="239810"/>
                </a:lnTo>
                <a:lnTo>
                  <a:pt x="217911" y="234029"/>
                </a:lnTo>
                <a:lnTo>
                  <a:pt x="226664" y="223968"/>
                </a:lnTo>
                <a:lnTo>
                  <a:pt x="228266" y="219934"/>
                </a:lnTo>
                <a:lnTo>
                  <a:pt x="195037" y="219934"/>
                </a:lnTo>
                <a:lnTo>
                  <a:pt x="186047" y="219247"/>
                </a:lnTo>
                <a:close/>
              </a:path>
              <a:path w="297815" h="241935">
                <a:moveTo>
                  <a:pt x="188466" y="62251"/>
                </a:moveTo>
                <a:lnTo>
                  <a:pt x="51180" y="62251"/>
                </a:lnTo>
                <a:lnTo>
                  <a:pt x="0" y="240685"/>
                </a:lnTo>
                <a:lnTo>
                  <a:pt x="25520" y="240685"/>
                </a:lnTo>
                <a:lnTo>
                  <a:pt x="70545" y="83685"/>
                </a:lnTo>
                <a:lnTo>
                  <a:pt x="182310" y="83685"/>
                </a:lnTo>
                <a:lnTo>
                  <a:pt x="188466" y="62251"/>
                </a:lnTo>
                <a:close/>
              </a:path>
              <a:path w="297815" h="241935">
                <a:moveTo>
                  <a:pt x="141850" y="83685"/>
                </a:moveTo>
                <a:lnTo>
                  <a:pt x="121726" y="83685"/>
                </a:lnTo>
                <a:lnTo>
                  <a:pt x="81197" y="224085"/>
                </a:lnTo>
                <a:lnTo>
                  <a:pt x="99316" y="224085"/>
                </a:lnTo>
                <a:lnTo>
                  <a:pt x="94752" y="240685"/>
                </a:lnTo>
                <a:lnTo>
                  <a:pt x="108586" y="240685"/>
                </a:lnTo>
                <a:lnTo>
                  <a:pt x="121905" y="239387"/>
                </a:lnTo>
                <a:lnTo>
                  <a:pt x="132403" y="234459"/>
                </a:lnTo>
                <a:lnTo>
                  <a:pt x="140087" y="225900"/>
                </a:lnTo>
                <a:lnTo>
                  <a:pt x="142748" y="219247"/>
                </a:lnTo>
                <a:lnTo>
                  <a:pt x="102981" y="219247"/>
                </a:lnTo>
                <a:lnTo>
                  <a:pt x="141850" y="83685"/>
                </a:lnTo>
                <a:close/>
              </a:path>
              <a:path w="297815" h="241935">
                <a:moveTo>
                  <a:pt x="106786" y="83685"/>
                </a:moveTo>
                <a:lnTo>
                  <a:pt x="85484" y="83685"/>
                </a:lnTo>
                <a:lnTo>
                  <a:pt x="45025" y="224085"/>
                </a:lnTo>
                <a:lnTo>
                  <a:pt x="66325" y="224085"/>
                </a:lnTo>
                <a:lnTo>
                  <a:pt x="106786" y="83685"/>
                </a:lnTo>
                <a:close/>
              </a:path>
              <a:path w="297815" h="241935">
                <a:moveTo>
                  <a:pt x="273121" y="67784"/>
                </a:moveTo>
                <a:lnTo>
                  <a:pt x="242276" y="67784"/>
                </a:lnTo>
                <a:lnTo>
                  <a:pt x="202161" y="207490"/>
                </a:lnTo>
                <a:lnTo>
                  <a:pt x="200361" y="215790"/>
                </a:lnTo>
                <a:lnTo>
                  <a:pt x="195037" y="219934"/>
                </a:lnTo>
                <a:lnTo>
                  <a:pt x="228266" y="219934"/>
                </a:lnTo>
                <a:lnTo>
                  <a:pt x="232383" y="209566"/>
                </a:lnTo>
                <a:lnTo>
                  <a:pt x="273121" y="67784"/>
                </a:lnTo>
                <a:close/>
              </a:path>
              <a:path w="297815" h="241935">
                <a:moveTo>
                  <a:pt x="182310" y="83685"/>
                </a:moveTo>
                <a:lnTo>
                  <a:pt x="156790" y="83685"/>
                </a:lnTo>
                <a:lnTo>
                  <a:pt x="120340" y="210258"/>
                </a:lnTo>
                <a:lnTo>
                  <a:pt x="118681" y="216482"/>
                </a:lnTo>
                <a:lnTo>
                  <a:pt x="114670" y="219247"/>
                </a:lnTo>
                <a:lnTo>
                  <a:pt x="142748" y="219247"/>
                </a:lnTo>
                <a:lnTo>
                  <a:pt x="144964" y="213710"/>
                </a:lnTo>
                <a:lnTo>
                  <a:pt x="182310" y="83685"/>
                </a:lnTo>
                <a:close/>
              </a:path>
              <a:path w="297815" h="241935">
                <a:moveTo>
                  <a:pt x="211496" y="93370"/>
                </a:moveTo>
                <a:lnTo>
                  <a:pt x="187012" y="93370"/>
                </a:lnTo>
                <a:lnTo>
                  <a:pt x="186779" y="111278"/>
                </a:lnTo>
                <a:lnTo>
                  <a:pt x="185864" y="128731"/>
                </a:lnTo>
                <a:lnTo>
                  <a:pt x="184262" y="145795"/>
                </a:lnTo>
                <a:lnTo>
                  <a:pt x="181965" y="162537"/>
                </a:lnTo>
                <a:lnTo>
                  <a:pt x="208663" y="162537"/>
                </a:lnTo>
                <a:lnTo>
                  <a:pt x="210622" y="145018"/>
                </a:lnTo>
                <a:lnTo>
                  <a:pt x="211739" y="127694"/>
                </a:lnTo>
                <a:lnTo>
                  <a:pt x="212026" y="110499"/>
                </a:lnTo>
                <a:lnTo>
                  <a:pt x="211496" y="93370"/>
                </a:lnTo>
                <a:close/>
              </a:path>
              <a:path w="297815" h="241935">
                <a:moveTo>
                  <a:pt x="297672" y="45647"/>
                </a:moveTo>
                <a:lnTo>
                  <a:pt x="200847" y="45647"/>
                </a:lnTo>
                <a:lnTo>
                  <a:pt x="194414" y="67784"/>
                </a:lnTo>
                <a:lnTo>
                  <a:pt x="291240" y="67784"/>
                </a:lnTo>
                <a:lnTo>
                  <a:pt x="297672" y="45647"/>
                </a:lnTo>
                <a:close/>
              </a:path>
              <a:path w="297815" h="241935">
                <a:moveTo>
                  <a:pt x="140745" y="35963"/>
                </a:moveTo>
                <a:lnTo>
                  <a:pt x="109900" y="35963"/>
                </a:lnTo>
                <a:lnTo>
                  <a:pt x="102802" y="49365"/>
                </a:lnTo>
                <a:lnTo>
                  <a:pt x="99308" y="55904"/>
                </a:lnTo>
                <a:lnTo>
                  <a:pt x="95860" y="62251"/>
                </a:lnTo>
                <a:lnTo>
                  <a:pt x="125669" y="62251"/>
                </a:lnTo>
                <a:lnTo>
                  <a:pt x="129337" y="56685"/>
                </a:lnTo>
                <a:lnTo>
                  <a:pt x="133077" y="50406"/>
                </a:lnTo>
                <a:lnTo>
                  <a:pt x="136882" y="43477"/>
                </a:lnTo>
                <a:lnTo>
                  <a:pt x="140745" y="35963"/>
                </a:lnTo>
                <a:close/>
              </a:path>
              <a:path w="297815" h="241935">
                <a:moveTo>
                  <a:pt x="292762" y="0"/>
                </a:moveTo>
                <a:lnTo>
                  <a:pt x="261918" y="0"/>
                </a:lnTo>
                <a:lnTo>
                  <a:pt x="248705" y="45647"/>
                </a:lnTo>
                <a:lnTo>
                  <a:pt x="279554" y="45647"/>
                </a:lnTo>
                <a:lnTo>
                  <a:pt x="292762" y="0"/>
                </a:lnTo>
                <a:close/>
              </a:path>
              <a:path w="297815" h="241935">
                <a:moveTo>
                  <a:pt x="206794" y="13839"/>
                </a:moveTo>
                <a:lnTo>
                  <a:pt x="59965" y="13839"/>
                </a:lnTo>
                <a:lnTo>
                  <a:pt x="53531" y="35963"/>
                </a:lnTo>
                <a:lnTo>
                  <a:pt x="200361" y="35963"/>
                </a:lnTo>
                <a:lnTo>
                  <a:pt x="206794" y="138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206719" y="6303228"/>
            <a:ext cx="2015906" cy="860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550787" y="6303308"/>
            <a:ext cx="2015341" cy="860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894663" y="6303373"/>
            <a:ext cx="2225675" cy="860425"/>
          </a:xfrm>
          <a:custGeom>
            <a:avLst/>
            <a:gdLst/>
            <a:ahLst/>
            <a:cxnLst/>
            <a:rect l="l" t="t" r="r" b="b"/>
            <a:pathLst>
              <a:path w="2225675" h="860425">
                <a:moveTo>
                  <a:pt x="2225211" y="0"/>
                </a:moveTo>
                <a:lnTo>
                  <a:pt x="765691" y="0"/>
                </a:lnTo>
                <a:lnTo>
                  <a:pt x="0" y="860370"/>
                </a:lnTo>
                <a:lnTo>
                  <a:pt x="2225211" y="860370"/>
                </a:lnTo>
                <a:lnTo>
                  <a:pt x="2225211" y="0"/>
                </a:lnTo>
                <a:close/>
              </a:path>
            </a:pathLst>
          </a:custGeom>
          <a:solidFill>
            <a:srgbClr val="87B1D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456490" y="6303373"/>
            <a:ext cx="1663383" cy="8603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561053" y="887532"/>
            <a:ext cx="3686403" cy="37844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819650" y="876329"/>
            <a:ext cx="2427573" cy="34565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082385" y="876107"/>
            <a:ext cx="2164618" cy="33038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369485" y="876762"/>
            <a:ext cx="2877595" cy="37615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593441" y="876546"/>
            <a:ext cx="2653635" cy="36090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587030" y="875991"/>
            <a:ext cx="399185" cy="17110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150082" y="2135940"/>
            <a:ext cx="444315" cy="25360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377770" y="2518852"/>
            <a:ext cx="869468" cy="5774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770634" y="3145475"/>
            <a:ext cx="297637" cy="24135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3423614" y="9134144"/>
            <a:ext cx="113030" cy="0"/>
          </a:xfrm>
          <a:custGeom>
            <a:avLst/>
            <a:gdLst/>
            <a:ahLst/>
            <a:cxnLst/>
            <a:rect l="l" t="t" r="r" b="b"/>
            <a:pathLst>
              <a:path w="113030">
                <a:moveTo>
                  <a:pt x="0" y="0"/>
                </a:moveTo>
                <a:lnTo>
                  <a:pt x="112661" y="0"/>
                </a:lnTo>
              </a:path>
            </a:pathLst>
          </a:custGeom>
          <a:ln w="34289">
            <a:solidFill>
              <a:srgbClr val="4744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3444120" y="8969680"/>
            <a:ext cx="0" cy="147320"/>
          </a:xfrm>
          <a:custGeom>
            <a:avLst/>
            <a:gdLst/>
            <a:ahLst/>
            <a:cxnLst/>
            <a:rect l="l" t="t" r="r" b="b"/>
            <a:pathLst>
              <a:path h="147320">
                <a:moveTo>
                  <a:pt x="0" y="0"/>
                </a:moveTo>
                <a:lnTo>
                  <a:pt x="0" y="147320"/>
                </a:lnTo>
              </a:path>
            </a:pathLst>
          </a:custGeom>
          <a:ln w="41010">
            <a:solidFill>
              <a:srgbClr val="4744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3544024" y="8967482"/>
            <a:ext cx="173990" cy="186055"/>
          </a:xfrm>
          <a:custGeom>
            <a:avLst/>
            <a:gdLst/>
            <a:ahLst/>
            <a:cxnLst/>
            <a:rect l="l" t="t" r="r" b="b"/>
            <a:pathLst>
              <a:path w="173990" h="186054">
                <a:moveTo>
                  <a:pt x="87764" y="0"/>
                </a:moveTo>
                <a:lnTo>
                  <a:pt x="51615" y="7121"/>
                </a:lnTo>
                <a:lnTo>
                  <a:pt x="23938" y="26885"/>
                </a:lnTo>
                <a:lnTo>
                  <a:pt x="6234" y="56895"/>
                </a:lnTo>
                <a:lnTo>
                  <a:pt x="0" y="94752"/>
                </a:lnTo>
                <a:lnTo>
                  <a:pt x="5722" y="130608"/>
                </a:lnTo>
                <a:lnTo>
                  <a:pt x="22331" y="159590"/>
                </a:lnTo>
                <a:lnTo>
                  <a:pt x="48990" y="178976"/>
                </a:lnTo>
                <a:lnTo>
                  <a:pt x="84862" y="186043"/>
                </a:lnTo>
                <a:lnTo>
                  <a:pt x="120927" y="179505"/>
                </a:lnTo>
                <a:lnTo>
                  <a:pt x="148887" y="160713"/>
                </a:lnTo>
                <a:lnTo>
                  <a:pt x="153239" y="153535"/>
                </a:lnTo>
                <a:lnTo>
                  <a:pt x="87005" y="153535"/>
                </a:lnTo>
                <a:lnTo>
                  <a:pt x="68619" y="149191"/>
                </a:lnTo>
                <a:lnTo>
                  <a:pt x="54803" y="136936"/>
                </a:lnTo>
                <a:lnTo>
                  <a:pt x="46109" y="117939"/>
                </a:lnTo>
                <a:lnTo>
                  <a:pt x="43088" y="93365"/>
                </a:lnTo>
                <a:lnTo>
                  <a:pt x="46036" y="69267"/>
                </a:lnTo>
                <a:lnTo>
                  <a:pt x="54586" y="49967"/>
                </a:lnTo>
                <a:lnTo>
                  <a:pt x="68297" y="37150"/>
                </a:lnTo>
                <a:lnTo>
                  <a:pt x="86728" y="32504"/>
                </a:lnTo>
                <a:lnTo>
                  <a:pt x="154460" y="32504"/>
                </a:lnTo>
                <a:lnTo>
                  <a:pt x="151324" y="26972"/>
                </a:lnTo>
                <a:lnTo>
                  <a:pt x="124485" y="7261"/>
                </a:lnTo>
                <a:lnTo>
                  <a:pt x="87764" y="0"/>
                </a:lnTo>
                <a:close/>
              </a:path>
              <a:path w="173990" h="186054">
                <a:moveTo>
                  <a:pt x="154460" y="32504"/>
                </a:moveTo>
                <a:lnTo>
                  <a:pt x="86728" y="32504"/>
                </a:lnTo>
                <a:lnTo>
                  <a:pt x="105382" y="37335"/>
                </a:lnTo>
                <a:lnTo>
                  <a:pt x="119045" y="50402"/>
                </a:lnTo>
                <a:lnTo>
                  <a:pt x="127442" y="69563"/>
                </a:lnTo>
                <a:lnTo>
                  <a:pt x="130130" y="91291"/>
                </a:lnTo>
                <a:lnTo>
                  <a:pt x="130220" y="93365"/>
                </a:lnTo>
                <a:lnTo>
                  <a:pt x="127417" y="117067"/>
                </a:lnTo>
                <a:lnTo>
                  <a:pt x="119002" y="136334"/>
                </a:lnTo>
                <a:lnTo>
                  <a:pt x="105412" y="148986"/>
                </a:lnTo>
                <a:lnTo>
                  <a:pt x="87005" y="153535"/>
                </a:lnTo>
                <a:lnTo>
                  <a:pt x="153239" y="153535"/>
                </a:lnTo>
                <a:lnTo>
                  <a:pt x="166965" y="130897"/>
                </a:lnTo>
                <a:lnTo>
                  <a:pt x="173386" y="91291"/>
                </a:lnTo>
                <a:lnTo>
                  <a:pt x="167789" y="56020"/>
                </a:lnTo>
                <a:lnTo>
                  <a:pt x="154460" y="32504"/>
                </a:lnTo>
                <a:close/>
              </a:path>
            </a:pathLst>
          </a:custGeom>
          <a:solidFill>
            <a:srgbClr val="4744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734774" y="8970246"/>
            <a:ext cx="149860" cy="180975"/>
          </a:xfrm>
          <a:custGeom>
            <a:avLst/>
            <a:gdLst/>
            <a:ahLst/>
            <a:cxnLst/>
            <a:rect l="l" t="t" r="r" b="b"/>
            <a:pathLst>
              <a:path w="149859" h="180975">
                <a:moveTo>
                  <a:pt x="47649" y="0"/>
                </a:moveTo>
                <a:lnTo>
                  <a:pt x="0" y="0"/>
                </a:lnTo>
                <a:lnTo>
                  <a:pt x="0" y="180510"/>
                </a:lnTo>
                <a:lnTo>
                  <a:pt x="37482" y="180510"/>
                </a:lnTo>
                <a:lnTo>
                  <a:pt x="37379" y="105005"/>
                </a:lnTo>
                <a:lnTo>
                  <a:pt x="37068" y="84809"/>
                </a:lnTo>
                <a:lnTo>
                  <a:pt x="36566" y="66398"/>
                </a:lnTo>
                <a:lnTo>
                  <a:pt x="35822" y="47725"/>
                </a:lnTo>
                <a:lnTo>
                  <a:pt x="36723" y="47029"/>
                </a:lnTo>
                <a:lnTo>
                  <a:pt x="74200" y="47029"/>
                </a:lnTo>
                <a:lnTo>
                  <a:pt x="47649" y="0"/>
                </a:lnTo>
                <a:close/>
              </a:path>
              <a:path w="149859" h="180975">
                <a:moveTo>
                  <a:pt x="74200" y="47029"/>
                </a:moveTo>
                <a:lnTo>
                  <a:pt x="36723" y="47029"/>
                </a:lnTo>
                <a:lnTo>
                  <a:pt x="43805" y="63392"/>
                </a:lnTo>
                <a:lnTo>
                  <a:pt x="51627" y="79883"/>
                </a:lnTo>
                <a:lnTo>
                  <a:pt x="59812" y="95857"/>
                </a:lnTo>
                <a:lnTo>
                  <a:pt x="106437" y="180510"/>
                </a:lnTo>
                <a:lnTo>
                  <a:pt x="149247" y="180510"/>
                </a:lnTo>
                <a:lnTo>
                  <a:pt x="149247" y="127951"/>
                </a:lnTo>
                <a:lnTo>
                  <a:pt x="114461" y="127951"/>
                </a:lnTo>
                <a:lnTo>
                  <a:pt x="107992" y="112497"/>
                </a:lnTo>
                <a:lnTo>
                  <a:pt x="100784" y="96654"/>
                </a:lnTo>
                <a:lnTo>
                  <a:pt x="93083" y="81071"/>
                </a:lnTo>
                <a:lnTo>
                  <a:pt x="85135" y="66398"/>
                </a:lnTo>
                <a:lnTo>
                  <a:pt x="74200" y="47029"/>
                </a:lnTo>
                <a:close/>
              </a:path>
              <a:path w="149859" h="180975">
                <a:moveTo>
                  <a:pt x="149247" y="0"/>
                </a:moveTo>
                <a:lnTo>
                  <a:pt x="111765" y="0"/>
                </a:lnTo>
                <a:lnTo>
                  <a:pt x="111863" y="63392"/>
                </a:lnTo>
                <a:lnTo>
                  <a:pt x="111947" y="72707"/>
                </a:lnTo>
                <a:lnTo>
                  <a:pt x="112550" y="91815"/>
                </a:lnTo>
                <a:lnTo>
                  <a:pt x="113660" y="110143"/>
                </a:lnTo>
                <a:lnTo>
                  <a:pt x="115361" y="127951"/>
                </a:lnTo>
                <a:lnTo>
                  <a:pt x="149247" y="127951"/>
                </a:lnTo>
                <a:lnTo>
                  <a:pt x="149247" y="0"/>
                </a:lnTo>
                <a:close/>
              </a:path>
            </a:pathLst>
          </a:custGeom>
          <a:solidFill>
            <a:srgbClr val="4744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3901658" y="8968867"/>
            <a:ext cx="159385" cy="184150"/>
          </a:xfrm>
          <a:custGeom>
            <a:avLst/>
            <a:gdLst/>
            <a:ahLst/>
            <a:cxnLst/>
            <a:rect l="l" t="t" r="r" b="b"/>
            <a:pathLst>
              <a:path w="159384" h="184150">
                <a:moveTo>
                  <a:pt x="102981" y="0"/>
                </a:moveTo>
                <a:lnTo>
                  <a:pt x="62051" y="6235"/>
                </a:lnTo>
                <a:lnTo>
                  <a:pt x="29498" y="24465"/>
                </a:lnTo>
                <a:lnTo>
                  <a:pt x="7940" y="53978"/>
                </a:lnTo>
                <a:lnTo>
                  <a:pt x="0" y="94061"/>
                </a:lnTo>
                <a:lnTo>
                  <a:pt x="1534" y="113176"/>
                </a:lnTo>
                <a:lnTo>
                  <a:pt x="25383" y="159764"/>
                </a:lnTo>
                <a:lnTo>
                  <a:pt x="75813" y="182424"/>
                </a:lnTo>
                <a:lnTo>
                  <a:pt x="98835" y="183970"/>
                </a:lnTo>
                <a:lnTo>
                  <a:pt x="116473" y="182933"/>
                </a:lnTo>
                <a:lnTo>
                  <a:pt x="133094" y="180339"/>
                </a:lnTo>
                <a:lnTo>
                  <a:pt x="147628" y="176966"/>
                </a:lnTo>
                <a:lnTo>
                  <a:pt x="159005" y="173592"/>
                </a:lnTo>
                <a:lnTo>
                  <a:pt x="159005" y="150771"/>
                </a:lnTo>
                <a:lnTo>
                  <a:pt x="99594" y="150771"/>
                </a:lnTo>
                <a:lnTo>
                  <a:pt x="76629" y="146740"/>
                </a:lnTo>
                <a:lnTo>
                  <a:pt x="58676" y="135121"/>
                </a:lnTo>
                <a:lnTo>
                  <a:pt x="46986" y="116630"/>
                </a:lnTo>
                <a:lnTo>
                  <a:pt x="42811" y="91979"/>
                </a:lnTo>
                <a:lnTo>
                  <a:pt x="47352" y="66165"/>
                </a:lnTo>
                <a:lnTo>
                  <a:pt x="59895" y="47804"/>
                </a:lnTo>
                <a:lnTo>
                  <a:pt x="78817" y="36834"/>
                </a:lnTo>
                <a:lnTo>
                  <a:pt x="102499" y="33191"/>
                </a:lnTo>
                <a:lnTo>
                  <a:pt x="146675" y="33191"/>
                </a:lnTo>
                <a:lnTo>
                  <a:pt x="153054" y="8298"/>
                </a:lnTo>
                <a:lnTo>
                  <a:pt x="144813" y="5249"/>
                </a:lnTo>
                <a:lnTo>
                  <a:pt x="133492" y="2591"/>
                </a:lnTo>
                <a:lnTo>
                  <a:pt x="119433" y="712"/>
                </a:lnTo>
                <a:lnTo>
                  <a:pt x="102981" y="0"/>
                </a:lnTo>
                <a:close/>
              </a:path>
              <a:path w="159384" h="184150">
                <a:moveTo>
                  <a:pt x="159005" y="78844"/>
                </a:moveTo>
                <a:lnTo>
                  <a:pt x="91847" y="78844"/>
                </a:lnTo>
                <a:lnTo>
                  <a:pt x="91847" y="110653"/>
                </a:lnTo>
                <a:lnTo>
                  <a:pt x="119650" y="110653"/>
                </a:lnTo>
                <a:lnTo>
                  <a:pt x="119650" y="148007"/>
                </a:lnTo>
                <a:lnTo>
                  <a:pt x="116471" y="150080"/>
                </a:lnTo>
                <a:lnTo>
                  <a:pt x="108929" y="150771"/>
                </a:lnTo>
                <a:lnTo>
                  <a:pt x="159005" y="150771"/>
                </a:lnTo>
                <a:lnTo>
                  <a:pt x="159005" y="78844"/>
                </a:lnTo>
                <a:close/>
              </a:path>
              <a:path w="159384" h="184150">
                <a:moveTo>
                  <a:pt x="146675" y="33191"/>
                </a:moveTo>
                <a:lnTo>
                  <a:pt x="102499" y="33191"/>
                </a:lnTo>
                <a:lnTo>
                  <a:pt x="116013" y="33807"/>
                </a:lnTo>
                <a:lnTo>
                  <a:pt x="127206" y="35527"/>
                </a:lnTo>
                <a:lnTo>
                  <a:pt x="136557" y="38155"/>
                </a:lnTo>
                <a:lnTo>
                  <a:pt x="144547" y="41497"/>
                </a:lnTo>
                <a:lnTo>
                  <a:pt x="146675" y="33191"/>
                </a:lnTo>
                <a:close/>
              </a:path>
            </a:pathLst>
          </a:custGeom>
          <a:solidFill>
            <a:srgbClr val="4744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4076154" y="8967482"/>
            <a:ext cx="124460" cy="186055"/>
          </a:xfrm>
          <a:custGeom>
            <a:avLst/>
            <a:gdLst/>
            <a:ahLst/>
            <a:cxnLst/>
            <a:rect l="l" t="t" r="r" b="b"/>
            <a:pathLst>
              <a:path w="124459" h="186054">
                <a:moveTo>
                  <a:pt x="8298" y="141086"/>
                </a:moveTo>
                <a:lnTo>
                  <a:pt x="21630" y="182585"/>
                </a:lnTo>
                <a:lnTo>
                  <a:pt x="51041" y="186043"/>
                </a:lnTo>
                <a:lnTo>
                  <a:pt x="83312" y="181569"/>
                </a:lnTo>
                <a:lnTo>
                  <a:pt x="106025" y="169445"/>
                </a:lnTo>
                <a:lnTo>
                  <a:pt x="118527" y="152844"/>
                </a:lnTo>
                <a:lnTo>
                  <a:pt x="53464" y="152844"/>
                </a:lnTo>
                <a:lnTo>
                  <a:pt x="40610" y="151786"/>
                </a:lnTo>
                <a:lnTo>
                  <a:pt x="28444" y="149042"/>
                </a:lnTo>
                <a:lnTo>
                  <a:pt x="17496" y="145259"/>
                </a:lnTo>
                <a:lnTo>
                  <a:pt x="8298" y="141086"/>
                </a:lnTo>
                <a:close/>
              </a:path>
              <a:path w="124459" h="186054">
                <a:moveTo>
                  <a:pt x="70614" y="0"/>
                </a:moveTo>
                <a:lnTo>
                  <a:pt x="42015" y="4160"/>
                </a:lnTo>
                <a:lnTo>
                  <a:pt x="20566" y="15648"/>
                </a:lnTo>
                <a:lnTo>
                  <a:pt x="7093" y="32971"/>
                </a:lnTo>
                <a:lnTo>
                  <a:pt x="2419" y="54640"/>
                </a:lnTo>
                <a:lnTo>
                  <a:pt x="5924" y="72297"/>
                </a:lnTo>
                <a:lnTo>
                  <a:pt x="15881" y="86971"/>
                </a:lnTo>
                <a:lnTo>
                  <a:pt x="31453" y="98794"/>
                </a:lnTo>
                <a:lnTo>
                  <a:pt x="51804" y="107895"/>
                </a:lnTo>
                <a:lnTo>
                  <a:pt x="65688" y="113437"/>
                </a:lnTo>
                <a:lnTo>
                  <a:pt x="75059" y="119045"/>
                </a:lnTo>
                <a:lnTo>
                  <a:pt x="80358" y="125301"/>
                </a:lnTo>
                <a:lnTo>
                  <a:pt x="82026" y="132788"/>
                </a:lnTo>
                <a:lnTo>
                  <a:pt x="80189" y="140882"/>
                </a:lnTo>
                <a:lnTo>
                  <a:pt x="74747" y="147225"/>
                </a:lnTo>
                <a:lnTo>
                  <a:pt x="65804" y="151364"/>
                </a:lnTo>
                <a:lnTo>
                  <a:pt x="53464" y="152844"/>
                </a:lnTo>
                <a:lnTo>
                  <a:pt x="118527" y="152844"/>
                </a:lnTo>
                <a:lnTo>
                  <a:pt x="119453" y="151614"/>
                </a:lnTo>
                <a:lnTo>
                  <a:pt x="123869" y="130021"/>
                </a:lnTo>
                <a:lnTo>
                  <a:pt x="121026" y="112451"/>
                </a:lnTo>
                <a:lnTo>
                  <a:pt x="112379" y="97862"/>
                </a:lnTo>
                <a:lnTo>
                  <a:pt x="97756" y="85865"/>
                </a:lnTo>
                <a:lnTo>
                  <a:pt x="76979" y="76074"/>
                </a:lnTo>
                <a:lnTo>
                  <a:pt x="61954" y="70240"/>
                </a:lnTo>
                <a:lnTo>
                  <a:pt x="51559" y="64666"/>
                </a:lnTo>
                <a:lnTo>
                  <a:pt x="45522" y="58572"/>
                </a:lnTo>
                <a:lnTo>
                  <a:pt x="43571" y="51181"/>
                </a:lnTo>
                <a:lnTo>
                  <a:pt x="45175" y="44285"/>
                </a:lnTo>
                <a:lnTo>
                  <a:pt x="50028" y="38558"/>
                </a:lnTo>
                <a:lnTo>
                  <a:pt x="58188" y="34646"/>
                </a:lnTo>
                <a:lnTo>
                  <a:pt x="69714" y="33199"/>
                </a:lnTo>
                <a:lnTo>
                  <a:pt x="109951" y="33199"/>
                </a:lnTo>
                <a:lnTo>
                  <a:pt x="116607" y="8992"/>
                </a:lnTo>
                <a:lnTo>
                  <a:pt x="107786" y="5544"/>
                </a:lnTo>
                <a:lnTo>
                  <a:pt x="97241" y="2680"/>
                </a:lnTo>
                <a:lnTo>
                  <a:pt x="84880" y="724"/>
                </a:lnTo>
                <a:lnTo>
                  <a:pt x="70614" y="0"/>
                </a:lnTo>
                <a:close/>
              </a:path>
              <a:path w="124459" h="186054">
                <a:moveTo>
                  <a:pt x="109951" y="33199"/>
                </a:moveTo>
                <a:lnTo>
                  <a:pt x="69714" y="33199"/>
                </a:lnTo>
                <a:lnTo>
                  <a:pt x="82034" y="34117"/>
                </a:lnTo>
                <a:lnTo>
                  <a:pt x="92486" y="36398"/>
                </a:lnTo>
                <a:lnTo>
                  <a:pt x="100994" y="39327"/>
                </a:lnTo>
                <a:lnTo>
                  <a:pt x="107478" y="42191"/>
                </a:lnTo>
                <a:lnTo>
                  <a:pt x="109951" y="33199"/>
                </a:lnTo>
                <a:close/>
              </a:path>
            </a:pathLst>
          </a:custGeom>
          <a:solidFill>
            <a:srgbClr val="4744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222224" y="8970246"/>
            <a:ext cx="147316" cy="1832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4395543" y="8970246"/>
            <a:ext cx="149252" cy="18051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3423611" y="8483610"/>
            <a:ext cx="492125" cy="389890"/>
          </a:xfrm>
          <a:custGeom>
            <a:avLst/>
            <a:gdLst/>
            <a:ahLst/>
            <a:cxnLst/>
            <a:rect l="l" t="t" r="r" b="b"/>
            <a:pathLst>
              <a:path w="492125" h="389890">
                <a:moveTo>
                  <a:pt x="488886" y="245110"/>
                </a:moveTo>
                <a:lnTo>
                  <a:pt x="406829" y="245110"/>
                </a:lnTo>
                <a:lnTo>
                  <a:pt x="432953" y="247650"/>
                </a:lnTo>
                <a:lnTo>
                  <a:pt x="434743" y="276860"/>
                </a:lnTo>
                <a:lnTo>
                  <a:pt x="435140" y="294640"/>
                </a:lnTo>
                <a:lnTo>
                  <a:pt x="435240" y="307340"/>
                </a:lnTo>
                <a:lnTo>
                  <a:pt x="434743" y="326390"/>
                </a:lnTo>
                <a:lnTo>
                  <a:pt x="432953" y="345440"/>
                </a:lnTo>
                <a:lnTo>
                  <a:pt x="432927" y="368300"/>
                </a:lnTo>
                <a:lnTo>
                  <a:pt x="437829" y="383540"/>
                </a:lnTo>
                <a:lnTo>
                  <a:pt x="447658" y="389890"/>
                </a:lnTo>
                <a:lnTo>
                  <a:pt x="462415" y="389890"/>
                </a:lnTo>
                <a:lnTo>
                  <a:pt x="477205" y="384810"/>
                </a:lnTo>
                <a:lnTo>
                  <a:pt x="487047" y="374650"/>
                </a:lnTo>
                <a:lnTo>
                  <a:pt x="491974" y="360680"/>
                </a:lnTo>
                <a:lnTo>
                  <a:pt x="492018" y="340360"/>
                </a:lnTo>
                <a:lnTo>
                  <a:pt x="489827" y="279400"/>
                </a:lnTo>
                <a:lnTo>
                  <a:pt x="488886" y="245110"/>
                </a:lnTo>
                <a:close/>
              </a:path>
              <a:path w="492125" h="389890">
                <a:moveTo>
                  <a:pt x="305073" y="30480"/>
                </a:moveTo>
                <a:lnTo>
                  <a:pt x="298503" y="30480"/>
                </a:lnTo>
                <a:lnTo>
                  <a:pt x="291865" y="33020"/>
                </a:lnTo>
                <a:lnTo>
                  <a:pt x="285364" y="40640"/>
                </a:lnTo>
                <a:lnTo>
                  <a:pt x="281357" y="46990"/>
                </a:lnTo>
                <a:lnTo>
                  <a:pt x="279199" y="53340"/>
                </a:lnTo>
                <a:lnTo>
                  <a:pt x="278895" y="59690"/>
                </a:lnTo>
                <a:lnTo>
                  <a:pt x="280453" y="64770"/>
                </a:lnTo>
                <a:lnTo>
                  <a:pt x="286927" y="83820"/>
                </a:lnTo>
                <a:lnTo>
                  <a:pt x="291528" y="104140"/>
                </a:lnTo>
                <a:lnTo>
                  <a:pt x="294274" y="124460"/>
                </a:lnTo>
                <a:lnTo>
                  <a:pt x="295185" y="143510"/>
                </a:lnTo>
                <a:lnTo>
                  <a:pt x="296121" y="172720"/>
                </a:lnTo>
                <a:lnTo>
                  <a:pt x="293965" y="203200"/>
                </a:lnTo>
                <a:lnTo>
                  <a:pt x="280453" y="261620"/>
                </a:lnTo>
                <a:lnTo>
                  <a:pt x="253383" y="302260"/>
                </a:lnTo>
                <a:lnTo>
                  <a:pt x="221388" y="325120"/>
                </a:lnTo>
                <a:lnTo>
                  <a:pt x="197425" y="334010"/>
                </a:lnTo>
                <a:lnTo>
                  <a:pt x="167885" y="346710"/>
                </a:lnTo>
                <a:lnTo>
                  <a:pt x="162323" y="350520"/>
                </a:lnTo>
                <a:lnTo>
                  <a:pt x="162323" y="356870"/>
                </a:lnTo>
                <a:lnTo>
                  <a:pt x="167301" y="363220"/>
                </a:lnTo>
                <a:lnTo>
                  <a:pt x="177194" y="369570"/>
                </a:lnTo>
                <a:lnTo>
                  <a:pt x="184531" y="374650"/>
                </a:lnTo>
                <a:lnTo>
                  <a:pt x="199282" y="379730"/>
                </a:lnTo>
                <a:lnTo>
                  <a:pt x="206657" y="379730"/>
                </a:lnTo>
                <a:lnTo>
                  <a:pt x="249691" y="370840"/>
                </a:lnTo>
                <a:lnTo>
                  <a:pt x="290342" y="340360"/>
                </a:lnTo>
                <a:lnTo>
                  <a:pt x="314877" y="302260"/>
                </a:lnTo>
                <a:lnTo>
                  <a:pt x="339514" y="247650"/>
                </a:lnTo>
                <a:lnTo>
                  <a:pt x="360077" y="245110"/>
                </a:lnTo>
                <a:lnTo>
                  <a:pt x="488886" y="245110"/>
                </a:lnTo>
                <a:lnTo>
                  <a:pt x="488300" y="223520"/>
                </a:lnTo>
                <a:lnTo>
                  <a:pt x="488188" y="218440"/>
                </a:lnTo>
                <a:lnTo>
                  <a:pt x="488081" y="212090"/>
                </a:lnTo>
                <a:lnTo>
                  <a:pt x="391129" y="212090"/>
                </a:lnTo>
                <a:lnTo>
                  <a:pt x="368393" y="210820"/>
                </a:lnTo>
                <a:lnTo>
                  <a:pt x="344425" y="208280"/>
                </a:lnTo>
                <a:lnTo>
                  <a:pt x="342519" y="195580"/>
                </a:lnTo>
                <a:lnTo>
                  <a:pt x="341884" y="182880"/>
                </a:lnTo>
                <a:lnTo>
                  <a:pt x="342519" y="170180"/>
                </a:lnTo>
                <a:lnTo>
                  <a:pt x="344425" y="158750"/>
                </a:lnTo>
                <a:lnTo>
                  <a:pt x="368083" y="156210"/>
                </a:lnTo>
                <a:lnTo>
                  <a:pt x="487261" y="156210"/>
                </a:lnTo>
                <a:lnTo>
                  <a:pt x="487085" y="127000"/>
                </a:lnTo>
                <a:lnTo>
                  <a:pt x="391129" y="127000"/>
                </a:lnTo>
                <a:lnTo>
                  <a:pt x="344425" y="124460"/>
                </a:lnTo>
                <a:lnTo>
                  <a:pt x="342848" y="110490"/>
                </a:lnTo>
                <a:lnTo>
                  <a:pt x="343163" y="97790"/>
                </a:lnTo>
                <a:lnTo>
                  <a:pt x="345320" y="87630"/>
                </a:lnTo>
                <a:lnTo>
                  <a:pt x="349267" y="80010"/>
                </a:lnTo>
                <a:lnTo>
                  <a:pt x="364351" y="77470"/>
                </a:lnTo>
                <a:lnTo>
                  <a:pt x="396361" y="74930"/>
                </a:lnTo>
                <a:lnTo>
                  <a:pt x="490740" y="74930"/>
                </a:lnTo>
                <a:lnTo>
                  <a:pt x="492018" y="69850"/>
                </a:lnTo>
                <a:lnTo>
                  <a:pt x="491377" y="60960"/>
                </a:lnTo>
                <a:lnTo>
                  <a:pt x="489485" y="53340"/>
                </a:lnTo>
                <a:lnTo>
                  <a:pt x="486387" y="45720"/>
                </a:lnTo>
                <a:lnTo>
                  <a:pt x="383712" y="45720"/>
                </a:lnTo>
                <a:lnTo>
                  <a:pt x="360365" y="44450"/>
                </a:lnTo>
                <a:lnTo>
                  <a:pt x="339489" y="41910"/>
                </a:lnTo>
                <a:lnTo>
                  <a:pt x="321065" y="36830"/>
                </a:lnTo>
                <a:lnTo>
                  <a:pt x="305073" y="30480"/>
                </a:lnTo>
                <a:close/>
              </a:path>
              <a:path w="492125" h="389890">
                <a:moveTo>
                  <a:pt x="34581" y="69850"/>
                </a:moveTo>
                <a:lnTo>
                  <a:pt x="21641" y="73660"/>
                </a:lnTo>
                <a:lnTo>
                  <a:pt x="12390" y="82550"/>
                </a:lnTo>
                <a:lnTo>
                  <a:pt x="6834" y="93980"/>
                </a:lnTo>
                <a:lnTo>
                  <a:pt x="4981" y="109220"/>
                </a:lnTo>
                <a:lnTo>
                  <a:pt x="13264" y="130810"/>
                </a:lnTo>
                <a:lnTo>
                  <a:pt x="18493" y="160020"/>
                </a:lnTo>
                <a:lnTo>
                  <a:pt x="20575" y="195580"/>
                </a:lnTo>
                <a:lnTo>
                  <a:pt x="20622" y="198120"/>
                </a:lnTo>
                <a:lnTo>
                  <a:pt x="19712" y="241300"/>
                </a:lnTo>
                <a:lnTo>
                  <a:pt x="11455" y="289560"/>
                </a:lnTo>
                <a:lnTo>
                  <a:pt x="1245" y="314960"/>
                </a:lnTo>
                <a:lnTo>
                  <a:pt x="0" y="323850"/>
                </a:lnTo>
                <a:lnTo>
                  <a:pt x="24606" y="358140"/>
                </a:lnTo>
                <a:lnTo>
                  <a:pt x="34450" y="360680"/>
                </a:lnTo>
                <a:lnTo>
                  <a:pt x="44333" y="359410"/>
                </a:lnTo>
                <a:lnTo>
                  <a:pt x="54450" y="356870"/>
                </a:lnTo>
                <a:lnTo>
                  <a:pt x="65203" y="353060"/>
                </a:lnTo>
                <a:lnTo>
                  <a:pt x="76604" y="346710"/>
                </a:lnTo>
                <a:lnTo>
                  <a:pt x="88666" y="340360"/>
                </a:lnTo>
                <a:lnTo>
                  <a:pt x="113509" y="325120"/>
                </a:lnTo>
                <a:lnTo>
                  <a:pt x="134079" y="307340"/>
                </a:lnTo>
                <a:lnTo>
                  <a:pt x="143845" y="295910"/>
                </a:lnTo>
                <a:lnTo>
                  <a:pt x="78777" y="295910"/>
                </a:lnTo>
                <a:lnTo>
                  <a:pt x="69025" y="293370"/>
                </a:lnTo>
                <a:lnTo>
                  <a:pt x="64046" y="287020"/>
                </a:lnTo>
                <a:lnTo>
                  <a:pt x="64046" y="237490"/>
                </a:lnTo>
                <a:lnTo>
                  <a:pt x="68676" y="226060"/>
                </a:lnTo>
                <a:lnTo>
                  <a:pt x="77584" y="218440"/>
                </a:lnTo>
                <a:lnTo>
                  <a:pt x="90772" y="214630"/>
                </a:lnTo>
                <a:lnTo>
                  <a:pt x="108240" y="212090"/>
                </a:lnTo>
                <a:lnTo>
                  <a:pt x="241030" y="212090"/>
                </a:lnTo>
                <a:lnTo>
                  <a:pt x="243519" y="198120"/>
                </a:lnTo>
                <a:lnTo>
                  <a:pt x="245051" y="187960"/>
                </a:lnTo>
                <a:lnTo>
                  <a:pt x="69025" y="187960"/>
                </a:lnTo>
                <a:lnTo>
                  <a:pt x="65706" y="185420"/>
                </a:lnTo>
                <a:lnTo>
                  <a:pt x="64046" y="181610"/>
                </a:lnTo>
                <a:lnTo>
                  <a:pt x="64046" y="165100"/>
                </a:lnTo>
                <a:lnTo>
                  <a:pt x="69025" y="158750"/>
                </a:lnTo>
                <a:lnTo>
                  <a:pt x="249456" y="158750"/>
                </a:lnTo>
                <a:lnTo>
                  <a:pt x="250988" y="148590"/>
                </a:lnTo>
                <a:lnTo>
                  <a:pt x="251277" y="140970"/>
                </a:lnTo>
                <a:lnTo>
                  <a:pt x="252164" y="133350"/>
                </a:lnTo>
                <a:lnTo>
                  <a:pt x="69025" y="133350"/>
                </a:lnTo>
                <a:lnTo>
                  <a:pt x="64972" y="120650"/>
                </a:lnTo>
                <a:lnTo>
                  <a:pt x="67728" y="111760"/>
                </a:lnTo>
                <a:lnTo>
                  <a:pt x="77254" y="105410"/>
                </a:lnTo>
                <a:lnTo>
                  <a:pt x="93509" y="104140"/>
                </a:lnTo>
                <a:lnTo>
                  <a:pt x="255497" y="104140"/>
                </a:lnTo>
                <a:lnTo>
                  <a:pt x="255206" y="95250"/>
                </a:lnTo>
                <a:lnTo>
                  <a:pt x="248455" y="82550"/>
                </a:lnTo>
                <a:lnTo>
                  <a:pt x="243301" y="80010"/>
                </a:lnTo>
                <a:lnTo>
                  <a:pt x="69025" y="80010"/>
                </a:lnTo>
                <a:lnTo>
                  <a:pt x="61279" y="77470"/>
                </a:lnTo>
                <a:lnTo>
                  <a:pt x="52969" y="74930"/>
                </a:lnTo>
                <a:lnTo>
                  <a:pt x="44076" y="72390"/>
                </a:lnTo>
                <a:lnTo>
                  <a:pt x="34581" y="69850"/>
                </a:lnTo>
                <a:close/>
              </a:path>
              <a:path w="492125" h="389890">
                <a:moveTo>
                  <a:pt x="149251" y="222250"/>
                </a:moveTo>
                <a:lnTo>
                  <a:pt x="142749" y="222250"/>
                </a:lnTo>
                <a:lnTo>
                  <a:pt x="133797" y="223520"/>
                </a:lnTo>
                <a:lnTo>
                  <a:pt x="126731" y="226060"/>
                </a:lnTo>
                <a:lnTo>
                  <a:pt x="121519" y="231140"/>
                </a:lnTo>
                <a:lnTo>
                  <a:pt x="118129" y="237490"/>
                </a:lnTo>
                <a:lnTo>
                  <a:pt x="117813" y="243840"/>
                </a:lnTo>
                <a:lnTo>
                  <a:pt x="121829" y="248920"/>
                </a:lnTo>
                <a:lnTo>
                  <a:pt x="130149" y="254000"/>
                </a:lnTo>
                <a:lnTo>
                  <a:pt x="142749" y="256540"/>
                </a:lnTo>
                <a:lnTo>
                  <a:pt x="134734" y="266700"/>
                </a:lnTo>
                <a:lnTo>
                  <a:pt x="125512" y="275590"/>
                </a:lnTo>
                <a:lnTo>
                  <a:pt x="115071" y="283210"/>
                </a:lnTo>
                <a:lnTo>
                  <a:pt x="103398" y="292100"/>
                </a:lnTo>
                <a:lnTo>
                  <a:pt x="96827" y="294640"/>
                </a:lnTo>
                <a:lnTo>
                  <a:pt x="88666" y="295910"/>
                </a:lnTo>
                <a:lnTo>
                  <a:pt x="143845" y="295910"/>
                </a:lnTo>
                <a:lnTo>
                  <a:pt x="150356" y="288290"/>
                </a:lnTo>
                <a:lnTo>
                  <a:pt x="162323" y="266700"/>
                </a:lnTo>
                <a:lnTo>
                  <a:pt x="228949" y="266700"/>
                </a:lnTo>
                <a:lnTo>
                  <a:pt x="221399" y="260350"/>
                </a:lnTo>
                <a:lnTo>
                  <a:pt x="201729" y="246380"/>
                </a:lnTo>
                <a:lnTo>
                  <a:pt x="182033" y="236220"/>
                </a:lnTo>
                <a:lnTo>
                  <a:pt x="162323" y="227330"/>
                </a:lnTo>
                <a:lnTo>
                  <a:pt x="155822" y="223520"/>
                </a:lnTo>
                <a:lnTo>
                  <a:pt x="149251" y="222250"/>
                </a:lnTo>
                <a:close/>
              </a:path>
              <a:path w="492125" h="389890">
                <a:moveTo>
                  <a:pt x="228949" y="266700"/>
                </a:moveTo>
                <a:lnTo>
                  <a:pt x="162323" y="266700"/>
                </a:lnTo>
                <a:lnTo>
                  <a:pt x="185437" y="279400"/>
                </a:lnTo>
                <a:lnTo>
                  <a:pt x="205420" y="289560"/>
                </a:lnTo>
                <a:lnTo>
                  <a:pt x="222303" y="294640"/>
                </a:lnTo>
                <a:lnTo>
                  <a:pt x="236119" y="295910"/>
                </a:lnTo>
                <a:lnTo>
                  <a:pt x="241992" y="293370"/>
                </a:lnTo>
                <a:lnTo>
                  <a:pt x="244772" y="289560"/>
                </a:lnTo>
                <a:lnTo>
                  <a:pt x="244454" y="283210"/>
                </a:lnTo>
                <a:lnTo>
                  <a:pt x="241030" y="276860"/>
                </a:lnTo>
                <a:lnTo>
                  <a:pt x="228949" y="266700"/>
                </a:lnTo>
                <a:close/>
              </a:path>
              <a:path w="492125" h="389890">
                <a:moveTo>
                  <a:pt x="241030" y="212090"/>
                </a:moveTo>
                <a:lnTo>
                  <a:pt x="177194" y="212090"/>
                </a:lnTo>
                <a:lnTo>
                  <a:pt x="187621" y="214630"/>
                </a:lnTo>
                <a:lnTo>
                  <a:pt x="199291" y="217170"/>
                </a:lnTo>
                <a:lnTo>
                  <a:pt x="212207" y="219710"/>
                </a:lnTo>
                <a:lnTo>
                  <a:pt x="226366" y="222250"/>
                </a:lnTo>
                <a:lnTo>
                  <a:pt x="232800" y="222250"/>
                </a:lnTo>
                <a:lnTo>
                  <a:pt x="237778" y="218440"/>
                </a:lnTo>
                <a:lnTo>
                  <a:pt x="241030" y="212090"/>
                </a:lnTo>
                <a:close/>
              </a:path>
              <a:path w="492125" h="389890">
                <a:moveTo>
                  <a:pt x="487261" y="156210"/>
                </a:moveTo>
                <a:lnTo>
                  <a:pt x="409872" y="156210"/>
                </a:lnTo>
                <a:lnTo>
                  <a:pt x="428042" y="158750"/>
                </a:lnTo>
                <a:lnTo>
                  <a:pt x="433838" y="163830"/>
                </a:lnTo>
                <a:lnTo>
                  <a:pt x="436593" y="172720"/>
                </a:lnTo>
                <a:lnTo>
                  <a:pt x="436300" y="187960"/>
                </a:lnTo>
                <a:lnTo>
                  <a:pt x="432953" y="208280"/>
                </a:lnTo>
                <a:lnTo>
                  <a:pt x="412644" y="210820"/>
                </a:lnTo>
                <a:lnTo>
                  <a:pt x="391129" y="212090"/>
                </a:lnTo>
                <a:lnTo>
                  <a:pt x="488081" y="212090"/>
                </a:lnTo>
                <a:lnTo>
                  <a:pt x="487416" y="172720"/>
                </a:lnTo>
                <a:lnTo>
                  <a:pt x="487307" y="163830"/>
                </a:lnTo>
                <a:lnTo>
                  <a:pt x="487261" y="156210"/>
                </a:lnTo>
                <a:close/>
              </a:path>
              <a:path w="492125" h="389890">
                <a:moveTo>
                  <a:pt x="249456" y="158750"/>
                </a:moveTo>
                <a:lnTo>
                  <a:pt x="206657" y="158750"/>
                </a:lnTo>
                <a:lnTo>
                  <a:pt x="203869" y="171450"/>
                </a:lnTo>
                <a:lnTo>
                  <a:pt x="200485" y="180340"/>
                </a:lnTo>
                <a:lnTo>
                  <a:pt x="196503" y="185420"/>
                </a:lnTo>
                <a:lnTo>
                  <a:pt x="191925" y="187960"/>
                </a:lnTo>
                <a:lnTo>
                  <a:pt x="245051" y="187960"/>
                </a:lnTo>
                <a:lnTo>
                  <a:pt x="249456" y="158750"/>
                </a:lnTo>
                <a:close/>
              </a:path>
              <a:path w="492125" h="389890">
                <a:moveTo>
                  <a:pt x="255497" y="104140"/>
                </a:moveTo>
                <a:lnTo>
                  <a:pt x="129764" y="104140"/>
                </a:lnTo>
                <a:lnTo>
                  <a:pt x="159887" y="105410"/>
                </a:lnTo>
                <a:lnTo>
                  <a:pt x="183862" y="106680"/>
                </a:lnTo>
                <a:lnTo>
                  <a:pt x="201677" y="109220"/>
                </a:lnTo>
                <a:lnTo>
                  <a:pt x="208317" y="113030"/>
                </a:lnTo>
                <a:lnTo>
                  <a:pt x="209976" y="119380"/>
                </a:lnTo>
                <a:lnTo>
                  <a:pt x="206657" y="129540"/>
                </a:lnTo>
                <a:lnTo>
                  <a:pt x="190954" y="130810"/>
                </a:lnTo>
                <a:lnTo>
                  <a:pt x="173416" y="133350"/>
                </a:lnTo>
                <a:lnTo>
                  <a:pt x="252164" y="133350"/>
                </a:lnTo>
                <a:lnTo>
                  <a:pt x="253672" y="124460"/>
                </a:lnTo>
                <a:lnTo>
                  <a:pt x="255829" y="114300"/>
                </a:lnTo>
                <a:lnTo>
                  <a:pt x="255497" y="104140"/>
                </a:lnTo>
                <a:close/>
              </a:path>
              <a:path w="492125" h="389890">
                <a:moveTo>
                  <a:pt x="490740" y="74930"/>
                </a:moveTo>
                <a:lnTo>
                  <a:pt x="413311" y="74930"/>
                </a:lnTo>
                <a:lnTo>
                  <a:pt x="425581" y="77470"/>
                </a:lnTo>
                <a:lnTo>
                  <a:pt x="432936" y="87630"/>
                </a:lnTo>
                <a:lnTo>
                  <a:pt x="435389" y="102870"/>
                </a:lnTo>
                <a:lnTo>
                  <a:pt x="432953" y="124460"/>
                </a:lnTo>
                <a:lnTo>
                  <a:pt x="391129" y="127000"/>
                </a:lnTo>
                <a:lnTo>
                  <a:pt x="487085" y="127000"/>
                </a:lnTo>
                <a:lnTo>
                  <a:pt x="487196" y="110490"/>
                </a:lnTo>
                <a:lnTo>
                  <a:pt x="487330" y="102870"/>
                </a:lnTo>
                <a:lnTo>
                  <a:pt x="488231" y="90170"/>
                </a:lnTo>
                <a:lnTo>
                  <a:pt x="489781" y="78740"/>
                </a:lnTo>
                <a:lnTo>
                  <a:pt x="490740" y="74930"/>
                </a:lnTo>
                <a:close/>
              </a:path>
              <a:path w="492125" h="389890">
                <a:moveTo>
                  <a:pt x="216547" y="74930"/>
                </a:moveTo>
                <a:lnTo>
                  <a:pt x="204997" y="80010"/>
                </a:lnTo>
                <a:lnTo>
                  <a:pt x="243301" y="80010"/>
                </a:lnTo>
                <a:lnTo>
                  <a:pt x="235571" y="76200"/>
                </a:lnTo>
                <a:lnTo>
                  <a:pt x="216547" y="74930"/>
                </a:lnTo>
                <a:close/>
              </a:path>
              <a:path w="492125" h="389890">
                <a:moveTo>
                  <a:pt x="101535" y="0"/>
                </a:moveTo>
                <a:lnTo>
                  <a:pt x="91070" y="1270"/>
                </a:lnTo>
                <a:lnTo>
                  <a:pt x="81823" y="5080"/>
                </a:lnTo>
                <a:lnTo>
                  <a:pt x="73795" y="10160"/>
                </a:lnTo>
                <a:lnTo>
                  <a:pt x="68933" y="22860"/>
                </a:lnTo>
                <a:lnTo>
                  <a:pt x="68965" y="31750"/>
                </a:lnTo>
                <a:lnTo>
                  <a:pt x="109816" y="53340"/>
                </a:lnTo>
                <a:lnTo>
                  <a:pt x="171307" y="58420"/>
                </a:lnTo>
                <a:lnTo>
                  <a:pt x="206657" y="54610"/>
                </a:lnTo>
                <a:lnTo>
                  <a:pt x="213227" y="52070"/>
                </a:lnTo>
                <a:lnTo>
                  <a:pt x="214887" y="46990"/>
                </a:lnTo>
                <a:lnTo>
                  <a:pt x="211635" y="40640"/>
                </a:lnTo>
                <a:lnTo>
                  <a:pt x="164840" y="17780"/>
                </a:lnTo>
                <a:lnTo>
                  <a:pt x="113219" y="1270"/>
                </a:lnTo>
                <a:lnTo>
                  <a:pt x="101535" y="0"/>
                </a:lnTo>
                <a:close/>
              </a:path>
              <a:path w="492125" h="389890">
                <a:moveTo>
                  <a:pt x="460011" y="29210"/>
                </a:moveTo>
                <a:lnTo>
                  <a:pt x="452666" y="30480"/>
                </a:lnTo>
                <a:lnTo>
                  <a:pt x="435404" y="36830"/>
                </a:lnTo>
                <a:lnTo>
                  <a:pt x="418162" y="41910"/>
                </a:lnTo>
                <a:lnTo>
                  <a:pt x="400934" y="44450"/>
                </a:lnTo>
                <a:lnTo>
                  <a:pt x="383712" y="45720"/>
                </a:lnTo>
                <a:lnTo>
                  <a:pt x="486387" y="45720"/>
                </a:lnTo>
                <a:lnTo>
                  <a:pt x="482129" y="40640"/>
                </a:lnTo>
                <a:lnTo>
                  <a:pt x="474782" y="34290"/>
                </a:lnTo>
                <a:lnTo>
                  <a:pt x="467396" y="30480"/>
                </a:lnTo>
                <a:lnTo>
                  <a:pt x="460011" y="29210"/>
                </a:lnTo>
                <a:close/>
              </a:path>
            </a:pathLst>
          </a:custGeom>
          <a:solidFill>
            <a:srgbClr val="4744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3945292" y="8492705"/>
            <a:ext cx="600075" cy="387350"/>
          </a:xfrm>
          <a:custGeom>
            <a:avLst/>
            <a:gdLst/>
            <a:ahLst/>
            <a:cxnLst/>
            <a:rect l="l" t="t" r="r" b="b"/>
            <a:pathLst>
              <a:path w="600075" h="387350">
                <a:moveTo>
                  <a:pt x="540858" y="310860"/>
                </a:moveTo>
                <a:lnTo>
                  <a:pt x="403014" y="310860"/>
                </a:lnTo>
                <a:lnTo>
                  <a:pt x="426426" y="335761"/>
                </a:lnTo>
                <a:lnTo>
                  <a:pt x="452229" y="356423"/>
                </a:lnTo>
                <a:lnTo>
                  <a:pt x="480498" y="372815"/>
                </a:lnTo>
                <a:lnTo>
                  <a:pt x="511251" y="384862"/>
                </a:lnTo>
                <a:lnTo>
                  <a:pt x="530029" y="386905"/>
                </a:lnTo>
                <a:lnTo>
                  <a:pt x="546948" y="383567"/>
                </a:lnTo>
                <a:lnTo>
                  <a:pt x="582262" y="349843"/>
                </a:lnTo>
                <a:lnTo>
                  <a:pt x="599779" y="315705"/>
                </a:lnTo>
                <a:lnTo>
                  <a:pt x="554623" y="313252"/>
                </a:lnTo>
                <a:lnTo>
                  <a:pt x="540858" y="310860"/>
                </a:lnTo>
                <a:close/>
              </a:path>
              <a:path w="600075" h="387350">
                <a:moveTo>
                  <a:pt x="368641" y="193288"/>
                </a:moveTo>
                <a:lnTo>
                  <a:pt x="324375" y="193288"/>
                </a:lnTo>
                <a:lnTo>
                  <a:pt x="334840" y="217139"/>
                </a:lnTo>
                <a:lnTo>
                  <a:pt x="346525" y="239887"/>
                </a:lnTo>
                <a:lnTo>
                  <a:pt x="359429" y="261467"/>
                </a:lnTo>
                <a:lnTo>
                  <a:pt x="373551" y="281815"/>
                </a:lnTo>
                <a:lnTo>
                  <a:pt x="350143" y="301892"/>
                </a:lnTo>
                <a:lnTo>
                  <a:pt x="324316" y="318468"/>
                </a:lnTo>
                <a:lnTo>
                  <a:pt x="296065" y="331413"/>
                </a:lnTo>
                <a:lnTo>
                  <a:pt x="265383" y="340600"/>
                </a:lnTo>
                <a:lnTo>
                  <a:pt x="260166" y="344058"/>
                </a:lnTo>
                <a:lnTo>
                  <a:pt x="260092" y="344229"/>
                </a:lnTo>
                <a:lnTo>
                  <a:pt x="259164" y="349333"/>
                </a:lnTo>
                <a:lnTo>
                  <a:pt x="262530" y="356260"/>
                </a:lnTo>
                <a:lnTo>
                  <a:pt x="270220" y="364810"/>
                </a:lnTo>
                <a:lnTo>
                  <a:pt x="280407" y="371291"/>
                </a:lnTo>
                <a:lnTo>
                  <a:pt x="291174" y="375181"/>
                </a:lnTo>
                <a:lnTo>
                  <a:pt x="302542" y="376477"/>
                </a:lnTo>
                <a:lnTo>
                  <a:pt x="314556" y="375180"/>
                </a:lnTo>
                <a:lnTo>
                  <a:pt x="336634" y="365424"/>
                </a:lnTo>
                <a:lnTo>
                  <a:pt x="358759" y="351581"/>
                </a:lnTo>
                <a:lnTo>
                  <a:pt x="380896" y="333458"/>
                </a:lnTo>
                <a:lnTo>
                  <a:pt x="403014" y="310860"/>
                </a:lnTo>
                <a:lnTo>
                  <a:pt x="540858" y="310860"/>
                </a:lnTo>
                <a:lnTo>
                  <a:pt x="512521" y="305936"/>
                </a:lnTo>
                <a:lnTo>
                  <a:pt x="473468" y="293820"/>
                </a:lnTo>
                <a:lnTo>
                  <a:pt x="437455" y="276969"/>
                </a:lnTo>
                <a:lnTo>
                  <a:pt x="448529" y="260359"/>
                </a:lnTo>
                <a:lnTo>
                  <a:pt x="453425" y="252076"/>
                </a:lnTo>
                <a:lnTo>
                  <a:pt x="407992" y="252076"/>
                </a:lnTo>
                <a:lnTo>
                  <a:pt x="396300" y="237152"/>
                </a:lnTo>
                <a:lnTo>
                  <a:pt x="385772" y="222336"/>
                </a:lnTo>
                <a:lnTo>
                  <a:pt x="376598" y="207822"/>
                </a:lnTo>
                <a:lnTo>
                  <a:pt x="368641" y="193288"/>
                </a:lnTo>
                <a:close/>
              </a:path>
              <a:path w="600075" h="387350">
                <a:moveTo>
                  <a:pt x="115333" y="152556"/>
                </a:moveTo>
                <a:lnTo>
                  <a:pt x="84585" y="181873"/>
                </a:lnTo>
                <a:lnTo>
                  <a:pt x="84873" y="190194"/>
                </a:lnTo>
                <a:lnTo>
                  <a:pt x="88190" y="198126"/>
                </a:lnTo>
                <a:lnTo>
                  <a:pt x="94374" y="210448"/>
                </a:lnTo>
                <a:lnTo>
                  <a:pt x="98088" y="223547"/>
                </a:lnTo>
                <a:lnTo>
                  <a:pt x="86679" y="282680"/>
                </a:lnTo>
                <a:lnTo>
                  <a:pt x="39966" y="322100"/>
                </a:lnTo>
                <a:lnTo>
                  <a:pt x="4642" y="330915"/>
                </a:lnTo>
                <a:lnTo>
                  <a:pt x="0" y="336599"/>
                </a:lnTo>
                <a:lnTo>
                  <a:pt x="907" y="344229"/>
                </a:lnTo>
                <a:lnTo>
                  <a:pt x="7365" y="353676"/>
                </a:lnTo>
                <a:lnTo>
                  <a:pt x="19372" y="364810"/>
                </a:lnTo>
                <a:lnTo>
                  <a:pt x="39682" y="369098"/>
                </a:lnTo>
                <a:lnTo>
                  <a:pt x="61198" y="366449"/>
                </a:lnTo>
                <a:lnTo>
                  <a:pt x="107900" y="340600"/>
                </a:lnTo>
                <a:lnTo>
                  <a:pt x="133748" y="307232"/>
                </a:lnTo>
                <a:lnTo>
                  <a:pt x="152231" y="266598"/>
                </a:lnTo>
                <a:lnTo>
                  <a:pt x="160473" y="262459"/>
                </a:lnTo>
                <a:lnTo>
                  <a:pt x="175531" y="259422"/>
                </a:lnTo>
                <a:lnTo>
                  <a:pt x="197370" y="257551"/>
                </a:lnTo>
                <a:lnTo>
                  <a:pt x="225958" y="256913"/>
                </a:lnTo>
                <a:lnTo>
                  <a:pt x="290344" y="256913"/>
                </a:lnTo>
                <a:lnTo>
                  <a:pt x="290802" y="252270"/>
                </a:lnTo>
                <a:lnTo>
                  <a:pt x="288645" y="243430"/>
                </a:lnTo>
                <a:lnTo>
                  <a:pt x="283415" y="235108"/>
                </a:lnTo>
                <a:lnTo>
                  <a:pt x="280190" y="232020"/>
                </a:lnTo>
                <a:lnTo>
                  <a:pt x="235779" y="232020"/>
                </a:lnTo>
                <a:lnTo>
                  <a:pt x="202885" y="231749"/>
                </a:lnTo>
                <a:lnTo>
                  <a:pt x="177978" y="230894"/>
                </a:lnTo>
                <a:lnTo>
                  <a:pt x="161084" y="229390"/>
                </a:lnTo>
                <a:lnTo>
                  <a:pt x="152231" y="227174"/>
                </a:lnTo>
                <a:lnTo>
                  <a:pt x="155293" y="210306"/>
                </a:lnTo>
                <a:lnTo>
                  <a:pt x="164490" y="199080"/>
                </a:lnTo>
                <a:lnTo>
                  <a:pt x="179834" y="193429"/>
                </a:lnTo>
                <a:lnTo>
                  <a:pt x="487409" y="193288"/>
                </a:lnTo>
                <a:lnTo>
                  <a:pt x="506046" y="191924"/>
                </a:lnTo>
                <a:lnTo>
                  <a:pt x="521140" y="187750"/>
                </a:lnTo>
                <a:lnTo>
                  <a:pt x="524798" y="180762"/>
                </a:lnTo>
                <a:lnTo>
                  <a:pt x="526017" y="174355"/>
                </a:lnTo>
                <a:lnTo>
                  <a:pt x="524798" y="168595"/>
                </a:lnTo>
                <a:lnTo>
                  <a:pt x="521140" y="163548"/>
                </a:lnTo>
                <a:lnTo>
                  <a:pt x="506369" y="161333"/>
                </a:lnTo>
                <a:lnTo>
                  <a:pt x="496052" y="160282"/>
                </a:lnTo>
                <a:lnTo>
                  <a:pt x="263812" y="160282"/>
                </a:lnTo>
                <a:lnTo>
                  <a:pt x="214918" y="159916"/>
                </a:lnTo>
                <a:lnTo>
                  <a:pt x="167879" y="157734"/>
                </a:lnTo>
                <a:lnTo>
                  <a:pt x="122699" y="153864"/>
                </a:lnTo>
                <a:lnTo>
                  <a:pt x="115333" y="152556"/>
                </a:lnTo>
                <a:close/>
              </a:path>
              <a:path w="600075" h="387350">
                <a:moveTo>
                  <a:pt x="152231" y="310860"/>
                </a:moveTo>
                <a:lnTo>
                  <a:pt x="148911" y="314320"/>
                </a:lnTo>
                <a:lnTo>
                  <a:pt x="147252" y="317779"/>
                </a:lnTo>
                <a:lnTo>
                  <a:pt x="147252" y="320548"/>
                </a:lnTo>
                <a:lnTo>
                  <a:pt x="177734" y="346514"/>
                </a:lnTo>
                <a:lnTo>
                  <a:pt x="206046" y="351323"/>
                </a:lnTo>
                <a:lnTo>
                  <a:pt x="219872" y="349246"/>
                </a:lnTo>
                <a:lnTo>
                  <a:pt x="233075" y="344058"/>
                </a:lnTo>
                <a:lnTo>
                  <a:pt x="245679" y="335750"/>
                </a:lnTo>
                <a:lnTo>
                  <a:pt x="257651" y="321861"/>
                </a:lnTo>
                <a:lnTo>
                  <a:pt x="261678" y="315877"/>
                </a:lnTo>
                <a:lnTo>
                  <a:pt x="185448" y="315877"/>
                </a:lnTo>
                <a:lnTo>
                  <a:pt x="169151" y="315769"/>
                </a:lnTo>
                <a:lnTo>
                  <a:pt x="152231" y="310860"/>
                </a:lnTo>
                <a:close/>
              </a:path>
              <a:path w="600075" h="387350">
                <a:moveTo>
                  <a:pt x="290344" y="256913"/>
                </a:moveTo>
                <a:lnTo>
                  <a:pt x="225958" y="256913"/>
                </a:lnTo>
                <a:lnTo>
                  <a:pt x="230861" y="263540"/>
                </a:lnTo>
                <a:lnTo>
                  <a:pt x="230843" y="273082"/>
                </a:lnTo>
                <a:lnTo>
                  <a:pt x="225911" y="285606"/>
                </a:lnTo>
                <a:lnTo>
                  <a:pt x="216070" y="301175"/>
                </a:lnTo>
                <a:lnTo>
                  <a:pt x="201096" y="311056"/>
                </a:lnTo>
                <a:lnTo>
                  <a:pt x="185448" y="315877"/>
                </a:lnTo>
                <a:lnTo>
                  <a:pt x="261678" y="315877"/>
                </a:lnTo>
                <a:lnTo>
                  <a:pt x="269012" y="304981"/>
                </a:lnTo>
                <a:lnTo>
                  <a:pt x="279750" y="284990"/>
                </a:lnTo>
                <a:lnTo>
                  <a:pt x="289866" y="261760"/>
                </a:lnTo>
                <a:lnTo>
                  <a:pt x="290344" y="256913"/>
                </a:lnTo>
                <a:close/>
              </a:path>
              <a:path w="600075" h="387350">
                <a:moveTo>
                  <a:pt x="462075" y="202967"/>
                </a:moveTo>
                <a:lnTo>
                  <a:pt x="452327" y="202967"/>
                </a:lnTo>
                <a:lnTo>
                  <a:pt x="443959" y="209571"/>
                </a:lnTo>
                <a:lnTo>
                  <a:pt x="433790" y="220001"/>
                </a:lnTo>
                <a:lnTo>
                  <a:pt x="421805" y="234191"/>
                </a:lnTo>
                <a:lnTo>
                  <a:pt x="407992" y="252076"/>
                </a:lnTo>
                <a:lnTo>
                  <a:pt x="453425" y="252076"/>
                </a:lnTo>
                <a:lnTo>
                  <a:pt x="457158" y="245760"/>
                </a:lnTo>
                <a:lnTo>
                  <a:pt x="463337" y="233107"/>
                </a:lnTo>
                <a:lnTo>
                  <a:pt x="467028" y="222422"/>
                </a:lnTo>
                <a:lnTo>
                  <a:pt x="467057" y="209192"/>
                </a:lnTo>
                <a:lnTo>
                  <a:pt x="462075" y="202967"/>
                </a:lnTo>
                <a:close/>
              </a:path>
              <a:path w="600075" h="387350">
                <a:moveTo>
                  <a:pt x="265325" y="225889"/>
                </a:moveTo>
                <a:lnTo>
                  <a:pt x="255507" y="226226"/>
                </a:lnTo>
                <a:lnTo>
                  <a:pt x="245662" y="228248"/>
                </a:lnTo>
                <a:lnTo>
                  <a:pt x="235779" y="232020"/>
                </a:lnTo>
                <a:lnTo>
                  <a:pt x="280190" y="232020"/>
                </a:lnTo>
                <a:lnTo>
                  <a:pt x="275131" y="227174"/>
                </a:lnTo>
                <a:lnTo>
                  <a:pt x="265325" y="225889"/>
                </a:lnTo>
                <a:close/>
              </a:path>
              <a:path w="600075" h="387350">
                <a:moveTo>
                  <a:pt x="487409" y="193288"/>
                </a:moveTo>
                <a:lnTo>
                  <a:pt x="368641" y="193288"/>
                </a:lnTo>
                <a:lnTo>
                  <a:pt x="429796" y="194563"/>
                </a:lnTo>
                <a:lnTo>
                  <a:pt x="475598" y="194152"/>
                </a:lnTo>
                <a:lnTo>
                  <a:pt x="487409" y="193288"/>
                </a:lnTo>
                <a:close/>
              </a:path>
              <a:path w="600075" h="387350">
                <a:moveTo>
                  <a:pt x="335085" y="128944"/>
                </a:moveTo>
                <a:lnTo>
                  <a:pt x="319466" y="128962"/>
                </a:lnTo>
                <a:lnTo>
                  <a:pt x="315421" y="134681"/>
                </a:lnTo>
                <a:lnTo>
                  <a:pt x="313250" y="141501"/>
                </a:lnTo>
                <a:lnTo>
                  <a:pt x="312959" y="149486"/>
                </a:lnTo>
                <a:lnTo>
                  <a:pt x="314555" y="158702"/>
                </a:lnTo>
                <a:lnTo>
                  <a:pt x="263812" y="160282"/>
                </a:lnTo>
                <a:lnTo>
                  <a:pt x="496052" y="160282"/>
                </a:lnTo>
                <a:lnTo>
                  <a:pt x="491610" y="159829"/>
                </a:lnTo>
                <a:lnTo>
                  <a:pt x="476849" y="158973"/>
                </a:lnTo>
                <a:lnTo>
                  <a:pt x="462075" y="158702"/>
                </a:lnTo>
                <a:lnTo>
                  <a:pt x="363659" y="158702"/>
                </a:lnTo>
                <a:lnTo>
                  <a:pt x="357220" y="143942"/>
                </a:lnTo>
                <a:lnTo>
                  <a:pt x="347680" y="133979"/>
                </a:lnTo>
                <a:lnTo>
                  <a:pt x="335085" y="128944"/>
                </a:lnTo>
                <a:close/>
              </a:path>
              <a:path w="600075" h="387350">
                <a:moveTo>
                  <a:pt x="457165" y="124125"/>
                </a:moveTo>
                <a:lnTo>
                  <a:pt x="446103" y="128167"/>
                </a:lnTo>
                <a:lnTo>
                  <a:pt x="437498" y="135190"/>
                </a:lnTo>
                <a:lnTo>
                  <a:pt x="431344" y="145325"/>
                </a:lnTo>
                <a:lnTo>
                  <a:pt x="427634" y="158702"/>
                </a:lnTo>
                <a:lnTo>
                  <a:pt x="462075" y="158702"/>
                </a:lnTo>
                <a:lnTo>
                  <a:pt x="467340" y="145325"/>
                </a:lnTo>
                <a:lnTo>
                  <a:pt x="468285" y="135190"/>
                </a:lnTo>
                <a:lnTo>
                  <a:pt x="464898" y="128167"/>
                </a:lnTo>
                <a:lnTo>
                  <a:pt x="457165" y="124125"/>
                </a:lnTo>
                <a:close/>
              </a:path>
              <a:path w="600075" h="387350">
                <a:moveTo>
                  <a:pt x="142706" y="0"/>
                </a:moveTo>
                <a:lnTo>
                  <a:pt x="111600" y="22113"/>
                </a:lnTo>
                <a:lnTo>
                  <a:pt x="111293" y="28597"/>
                </a:lnTo>
                <a:lnTo>
                  <a:pt x="112879" y="35600"/>
                </a:lnTo>
                <a:lnTo>
                  <a:pt x="117185" y="49863"/>
                </a:lnTo>
                <a:lnTo>
                  <a:pt x="120253" y="67757"/>
                </a:lnTo>
                <a:lnTo>
                  <a:pt x="122089" y="89282"/>
                </a:lnTo>
                <a:lnTo>
                  <a:pt x="122699" y="114440"/>
                </a:lnTo>
                <a:lnTo>
                  <a:pt x="124852" y="126609"/>
                </a:lnTo>
                <a:lnTo>
                  <a:pt x="131315" y="133980"/>
                </a:lnTo>
                <a:lnTo>
                  <a:pt x="142073" y="136421"/>
                </a:lnTo>
                <a:lnTo>
                  <a:pt x="157141" y="133808"/>
                </a:lnTo>
                <a:lnTo>
                  <a:pt x="175643" y="126919"/>
                </a:lnTo>
                <a:lnTo>
                  <a:pt x="207500" y="122022"/>
                </a:lnTo>
                <a:lnTo>
                  <a:pt x="252722" y="119118"/>
                </a:lnTo>
                <a:lnTo>
                  <a:pt x="311318" y="118206"/>
                </a:lnTo>
                <a:lnTo>
                  <a:pt x="441349" y="118206"/>
                </a:lnTo>
                <a:lnTo>
                  <a:pt x="447344" y="109602"/>
                </a:lnTo>
                <a:lnTo>
                  <a:pt x="449321" y="96060"/>
                </a:lnTo>
                <a:lnTo>
                  <a:pt x="301577" y="96060"/>
                </a:lnTo>
                <a:lnTo>
                  <a:pt x="238253" y="95855"/>
                </a:lnTo>
                <a:lnTo>
                  <a:pt x="198297" y="93705"/>
                </a:lnTo>
                <a:lnTo>
                  <a:pt x="181696" y="89546"/>
                </a:lnTo>
                <a:lnTo>
                  <a:pt x="178641" y="80975"/>
                </a:lnTo>
                <a:lnTo>
                  <a:pt x="179248" y="74934"/>
                </a:lnTo>
                <a:lnTo>
                  <a:pt x="183552" y="71357"/>
                </a:lnTo>
                <a:lnTo>
                  <a:pt x="191586" y="70179"/>
                </a:lnTo>
                <a:lnTo>
                  <a:pt x="451692" y="70179"/>
                </a:lnTo>
                <a:lnTo>
                  <a:pt x="452015" y="65057"/>
                </a:lnTo>
                <a:lnTo>
                  <a:pt x="452327" y="50123"/>
                </a:lnTo>
                <a:lnTo>
                  <a:pt x="176855" y="50123"/>
                </a:lnTo>
                <a:lnTo>
                  <a:pt x="173535" y="47358"/>
                </a:lnTo>
                <a:lnTo>
                  <a:pt x="176855" y="40438"/>
                </a:lnTo>
                <a:lnTo>
                  <a:pt x="176855" y="34214"/>
                </a:lnTo>
                <a:lnTo>
                  <a:pt x="183356" y="30754"/>
                </a:lnTo>
                <a:lnTo>
                  <a:pt x="454322" y="30754"/>
                </a:lnTo>
                <a:lnTo>
                  <a:pt x="454711" y="23148"/>
                </a:lnTo>
                <a:lnTo>
                  <a:pt x="454115" y="15108"/>
                </a:lnTo>
                <a:lnTo>
                  <a:pt x="452327" y="10698"/>
                </a:lnTo>
                <a:lnTo>
                  <a:pt x="450360" y="7534"/>
                </a:lnTo>
                <a:lnTo>
                  <a:pt x="337885" y="7534"/>
                </a:lnTo>
                <a:lnTo>
                  <a:pt x="294844" y="5861"/>
                </a:lnTo>
                <a:lnTo>
                  <a:pt x="201338" y="5861"/>
                </a:lnTo>
                <a:lnTo>
                  <a:pt x="189045" y="5590"/>
                </a:lnTo>
                <a:lnTo>
                  <a:pt x="176759" y="4735"/>
                </a:lnTo>
                <a:lnTo>
                  <a:pt x="164485" y="3231"/>
                </a:lnTo>
                <a:lnTo>
                  <a:pt x="152231" y="1015"/>
                </a:lnTo>
                <a:lnTo>
                  <a:pt x="142706" y="0"/>
                </a:lnTo>
                <a:close/>
              </a:path>
              <a:path w="600075" h="387350">
                <a:moveTo>
                  <a:pt x="441349" y="118206"/>
                </a:moveTo>
                <a:lnTo>
                  <a:pt x="311318" y="118206"/>
                </a:lnTo>
                <a:lnTo>
                  <a:pt x="383300" y="119286"/>
                </a:lnTo>
                <a:lnTo>
                  <a:pt x="390427" y="125637"/>
                </a:lnTo>
                <a:lnTo>
                  <a:pt x="396892" y="130176"/>
                </a:lnTo>
                <a:lnTo>
                  <a:pt x="402734" y="132900"/>
                </a:lnTo>
                <a:lnTo>
                  <a:pt x="407992" y="133808"/>
                </a:lnTo>
                <a:lnTo>
                  <a:pt x="421504" y="130415"/>
                </a:lnTo>
                <a:lnTo>
                  <a:pt x="432570" y="125335"/>
                </a:lnTo>
                <a:lnTo>
                  <a:pt x="441186" y="118440"/>
                </a:lnTo>
                <a:lnTo>
                  <a:pt x="441349" y="118206"/>
                </a:lnTo>
                <a:close/>
              </a:path>
              <a:path w="600075" h="387350">
                <a:moveTo>
                  <a:pt x="451692" y="70179"/>
                </a:moveTo>
                <a:lnTo>
                  <a:pt x="388283" y="70179"/>
                </a:lnTo>
                <a:lnTo>
                  <a:pt x="393884" y="77171"/>
                </a:lnTo>
                <a:lnTo>
                  <a:pt x="395751" y="83579"/>
                </a:lnTo>
                <a:lnTo>
                  <a:pt x="393884" y="89339"/>
                </a:lnTo>
                <a:lnTo>
                  <a:pt x="388283" y="94385"/>
                </a:lnTo>
                <a:lnTo>
                  <a:pt x="301577" y="96060"/>
                </a:lnTo>
                <a:lnTo>
                  <a:pt x="449321" y="96060"/>
                </a:lnTo>
                <a:lnTo>
                  <a:pt x="449525" y="94668"/>
                </a:lnTo>
                <a:lnTo>
                  <a:pt x="451081" y="79863"/>
                </a:lnTo>
                <a:lnTo>
                  <a:pt x="451692" y="70179"/>
                </a:lnTo>
                <a:close/>
              </a:path>
              <a:path w="600075" h="387350">
                <a:moveTo>
                  <a:pt x="454322" y="30754"/>
                </a:moveTo>
                <a:lnTo>
                  <a:pt x="343949" y="30754"/>
                </a:lnTo>
                <a:lnTo>
                  <a:pt x="356264" y="31025"/>
                </a:lnTo>
                <a:lnTo>
                  <a:pt x="368605" y="31880"/>
                </a:lnTo>
                <a:lnTo>
                  <a:pt x="380947" y="33384"/>
                </a:lnTo>
                <a:lnTo>
                  <a:pt x="393262" y="35600"/>
                </a:lnTo>
                <a:lnTo>
                  <a:pt x="396306" y="40107"/>
                </a:lnTo>
                <a:lnTo>
                  <a:pt x="395673" y="44159"/>
                </a:lnTo>
                <a:lnTo>
                  <a:pt x="391345" y="47563"/>
                </a:lnTo>
                <a:lnTo>
                  <a:pt x="383300" y="50123"/>
                </a:lnTo>
                <a:lnTo>
                  <a:pt x="452327" y="50123"/>
                </a:lnTo>
                <a:lnTo>
                  <a:pt x="454023" y="35600"/>
                </a:lnTo>
                <a:lnTo>
                  <a:pt x="454146" y="34214"/>
                </a:lnTo>
                <a:lnTo>
                  <a:pt x="454322" y="30754"/>
                </a:lnTo>
                <a:close/>
              </a:path>
              <a:path w="600075" h="387350">
                <a:moveTo>
                  <a:pt x="433797" y="0"/>
                </a:moveTo>
                <a:lnTo>
                  <a:pt x="422724" y="1015"/>
                </a:lnTo>
                <a:lnTo>
                  <a:pt x="401819" y="5176"/>
                </a:lnTo>
                <a:lnTo>
                  <a:pt x="373541" y="7327"/>
                </a:lnTo>
                <a:lnTo>
                  <a:pt x="337885" y="7534"/>
                </a:lnTo>
                <a:lnTo>
                  <a:pt x="450360" y="7534"/>
                </a:lnTo>
                <a:lnTo>
                  <a:pt x="448605" y="4711"/>
                </a:lnTo>
                <a:lnTo>
                  <a:pt x="442426" y="1188"/>
                </a:lnTo>
                <a:lnTo>
                  <a:pt x="433797" y="0"/>
                </a:lnTo>
                <a:close/>
              </a:path>
            </a:pathLst>
          </a:custGeom>
          <a:solidFill>
            <a:srgbClr val="4744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1959182" y="8336037"/>
            <a:ext cx="1209708" cy="9191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4571493" y="8506865"/>
            <a:ext cx="133412" cy="712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2121779" y="8339836"/>
            <a:ext cx="990600" cy="846455"/>
          </a:xfrm>
          <a:custGeom>
            <a:avLst/>
            <a:gdLst/>
            <a:ahLst/>
            <a:cxnLst/>
            <a:rect l="l" t="t" r="r" b="b"/>
            <a:pathLst>
              <a:path w="990600" h="846454">
                <a:moveTo>
                  <a:pt x="374393" y="0"/>
                </a:moveTo>
                <a:lnTo>
                  <a:pt x="325901" y="7401"/>
                </a:lnTo>
                <a:lnTo>
                  <a:pt x="278756" y="18556"/>
                </a:lnTo>
                <a:lnTo>
                  <a:pt x="233115" y="33306"/>
                </a:lnTo>
                <a:lnTo>
                  <a:pt x="189137" y="51491"/>
                </a:lnTo>
                <a:lnTo>
                  <a:pt x="146980" y="72953"/>
                </a:lnTo>
                <a:lnTo>
                  <a:pt x="3045" y="683665"/>
                </a:lnTo>
                <a:lnTo>
                  <a:pt x="3806" y="685050"/>
                </a:lnTo>
                <a:lnTo>
                  <a:pt x="2219" y="692430"/>
                </a:lnTo>
                <a:lnTo>
                  <a:pt x="1021" y="700006"/>
                </a:lnTo>
                <a:lnTo>
                  <a:pt x="264" y="707710"/>
                </a:lnTo>
                <a:lnTo>
                  <a:pt x="0" y="715477"/>
                </a:lnTo>
                <a:lnTo>
                  <a:pt x="9906" y="765663"/>
                </a:lnTo>
                <a:lnTo>
                  <a:pt x="36976" y="806771"/>
                </a:lnTo>
                <a:lnTo>
                  <a:pt x="77235" y="834912"/>
                </a:lnTo>
                <a:lnTo>
                  <a:pt x="126706" y="846193"/>
                </a:lnTo>
                <a:lnTo>
                  <a:pt x="692381" y="846193"/>
                </a:lnTo>
                <a:lnTo>
                  <a:pt x="737315" y="841011"/>
                </a:lnTo>
                <a:lnTo>
                  <a:pt x="778559" y="826247"/>
                </a:lnTo>
                <a:lnTo>
                  <a:pt x="814939" y="803076"/>
                </a:lnTo>
                <a:lnTo>
                  <a:pt x="845279" y="772669"/>
                </a:lnTo>
                <a:lnTo>
                  <a:pt x="868405" y="736201"/>
                </a:lnTo>
                <a:lnTo>
                  <a:pt x="879484" y="705110"/>
                </a:lnTo>
                <a:lnTo>
                  <a:pt x="273535" y="705110"/>
                </a:lnTo>
                <a:lnTo>
                  <a:pt x="253577" y="700589"/>
                </a:lnTo>
                <a:lnTo>
                  <a:pt x="237314" y="689199"/>
                </a:lnTo>
                <a:lnTo>
                  <a:pt x="226367" y="672623"/>
                </a:lnTo>
                <a:lnTo>
                  <a:pt x="222357" y="652546"/>
                </a:lnTo>
                <a:lnTo>
                  <a:pt x="222357" y="648395"/>
                </a:lnTo>
                <a:lnTo>
                  <a:pt x="222840" y="644240"/>
                </a:lnTo>
                <a:lnTo>
                  <a:pt x="223740" y="640788"/>
                </a:lnTo>
                <a:lnTo>
                  <a:pt x="223740" y="640097"/>
                </a:lnTo>
                <a:lnTo>
                  <a:pt x="374393" y="0"/>
                </a:lnTo>
                <a:close/>
              </a:path>
              <a:path w="990600" h="846454">
                <a:moveTo>
                  <a:pt x="897836" y="202992"/>
                </a:moveTo>
                <a:lnTo>
                  <a:pt x="573422" y="202992"/>
                </a:lnTo>
                <a:lnTo>
                  <a:pt x="528432" y="208172"/>
                </a:lnTo>
                <a:lnTo>
                  <a:pt x="487141" y="222922"/>
                </a:lnTo>
                <a:lnTo>
                  <a:pt x="450723" y="246055"/>
                </a:lnTo>
                <a:lnTo>
                  <a:pt x="420354" y="276387"/>
                </a:lnTo>
                <a:lnTo>
                  <a:pt x="397207" y="312733"/>
                </a:lnTo>
                <a:lnTo>
                  <a:pt x="382457" y="353906"/>
                </a:lnTo>
                <a:lnTo>
                  <a:pt x="377280" y="398721"/>
                </a:lnTo>
                <a:lnTo>
                  <a:pt x="382457" y="443789"/>
                </a:lnTo>
                <a:lnTo>
                  <a:pt x="397207" y="485145"/>
                </a:lnTo>
                <a:lnTo>
                  <a:pt x="420354" y="521613"/>
                </a:lnTo>
                <a:lnTo>
                  <a:pt x="450723" y="552021"/>
                </a:lnTo>
                <a:lnTo>
                  <a:pt x="487141" y="575194"/>
                </a:lnTo>
                <a:lnTo>
                  <a:pt x="528432" y="589958"/>
                </a:lnTo>
                <a:lnTo>
                  <a:pt x="573422" y="595141"/>
                </a:lnTo>
                <a:lnTo>
                  <a:pt x="626469" y="595141"/>
                </a:lnTo>
                <a:lnTo>
                  <a:pt x="647928" y="599495"/>
                </a:lnTo>
                <a:lnTo>
                  <a:pt x="665399" y="611305"/>
                </a:lnTo>
                <a:lnTo>
                  <a:pt x="677150" y="628691"/>
                </a:lnTo>
                <a:lnTo>
                  <a:pt x="681451" y="649773"/>
                </a:lnTo>
                <a:lnTo>
                  <a:pt x="677150" y="671258"/>
                </a:lnTo>
                <a:lnTo>
                  <a:pt x="665399" y="688853"/>
                </a:lnTo>
                <a:lnTo>
                  <a:pt x="647928" y="700743"/>
                </a:lnTo>
                <a:lnTo>
                  <a:pt x="626469" y="705110"/>
                </a:lnTo>
                <a:lnTo>
                  <a:pt x="879484" y="705110"/>
                </a:lnTo>
                <a:lnTo>
                  <a:pt x="883142" y="694845"/>
                </a:lnTo>
                <a:lnTo>
                  <a:pt x="888315" y="649773"/>
                </a:lnTo>
                <a:lnTo>
                  <a:pt x="883141" y="604961"/>
                </a:lnTo>
                <a:lnTo>
                  <a:pt x="868401" y="563789"/>
                </a:lnTo>
                <a:lnTo>
                  <a:pt x="845268" y="527443"/>
                </a:lnTo>
                <a:lnTo>
                  <a:pt x="814913" y="497110"/>
                </a:lnTo>
                <a:lnTo>
                  <a:pt x="778508" y="473976"/>
                </a:lnTo>
                <a:lnTo>
                  <a:pt x="737227" y="459225"/>
                </a:lnTo>
                <a:lnTo>
                  <a:pt x="692241" y="454045"/>
                </a:lnTo>
                <a:lnTo>
                  <a:pt x="639403" y="454045"/>
                </a:lnTo>
                <a:lnTo>
                  <a:pt x="617952" y="449680"/>
                </a:lnTo>
                <a:lnTo>
                  <a:pt x="600430" y="437794"/>
                </a:lnTo>
                <a:lnTo>
                  <a:pt x="588613" y="420203"/>
                </a:lnTo>
                <a:lnTo>
                  <a:pt x="584280" y="398721"/>
                </a:lnTo>
                <a:lnTo>
                  <a:pt x="588613" y="377343"/>
                </a:lnTo>
                <a:lnTo>
                  <a:pt x="600430" y="359987"/>
                </a:lnTo>
                <a:lnTo>
                  <a:pt x="617952" y="348337"/>
                </a:lnTo>
                <a:lnTo>
                  <a:pt x="639403" y="344079"/>
                </a:lnTo>
                <a:lnTo>
                  <a:pt x="990069" y="344079"/>
                </a:lnTo>
                <a:lnTo>
                  <a:pt x="970672" y="306295"/>
                </a:lnTo>
                <a:lnTo>
                  <a:pt x="948758" y="270108"/>
                </a:lnTo>
                <a:lnTo>
                  <a:pt x="924442" y="235636"/>
                </a:lnTo>
                <a:lnTo>
                  <a:pt x="897836" y="20299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70432" y="9140831"/>
            <a:ext cx="205141" cy="9797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19242" y="9170366"/>
            <a:ext cx="13970" cy="59690"/>
          </a:xfrm>
          <a:custGeom>
            <a:avLst/>
            <a:gdLst/>
            <a:ahLst/>
            <a:cxnLst/>
            <a:rect l="l" t="t" r="r" b="b"/>
            <a:pathLst>
              <a:path w="13969" h="59690">
                <a:moveTo>
                  <a:pt x="8500" y="46101"/>
                </a:moveTo>
                <a:lnTo>
                  <a:pt x="4842" y="46101"/>
                </a:lnTo>
                <a:lnTo>
                  <a:pt x="3265" y="46824"/>
                </a:lnTo>
                <a:lnTo>
                  <a:pt x="1977" y="48268"/>
                </a:lnTo>
                <a:lnTo>
                  <a:pt x="648" y="49705"/>
                </a:lnTo>
                <a:lnTo>
                  <a:pt x="0" y="51147"/>
                </a:lnTo>
                <a:lnTo>
                  <a:pt x="0" y="54752"/>
                </a:lnTo>
                <a:lnTo>
                  <a:pt x="648" y="56188"/>
                </a:lnTo>
                <a:lnTo>
                  <a:pt x="3265" y="59068"/>
                </a:lnTo>
                <a:lnTo>
                  <a:pt x="10048" y="59068"/>
                </a:lnTo>
                <a:lnTo>
                  <a:pt x="12669" y="56188"/>
                </a:lnTo>
                <a:lnTo>
                  <a:pt x="13342" y="54752"/>
                </a:lnTo>
                <a:lnTo>
                  <a:pt x="13342" y="51147"/>
                </a:lnTo>
                <a:lnTo>
                  <a:pt x="12669" y="49705"/>
                </a:lnTo>
                <a:lnTo>
                  <a:pt x="10048" y="46824"/>
                </a:lnTo>
                <a:lnTo>
                  <a:pt x="8500" y="46101"/>
                </a:lnTo>
                <a:close/>
              </a:path>
              <a:path w="13969" h="59690">
                <a:moveTo>
                  <a:pt x="10048" y="0"/>
                </a:moveTo>
                <a:lnTo>
                  <a:pt x="3265" y="0"/>
                </a:lnTo>
                <a:lnTo>
                  <a:pt x="1977" y="1442"/>
                </a:lnTo>
                <a:lnTo>
                  <a:pt x="648" y="2880"/>
                </a:lnTo>
                <a:lnTo>
                  <a:pt x="0" y="4326"/>
                </a:lnTo>
                <a:lnTo>
                  <a:pt x="0" y="7927"/>
                </a:lnTo>
                <a:lnTo>
                  <a:pt x="648" y="9363"/>
                </a:lnTo>
                <a:lnTo>
                  <a:pt x="3178" y="12246"/>
                </a:lnTo>
                <a:lnTo>
                  <a:pt x="4756" y="12970"/>
                </a:lnTo>
                <a:lnTo>
                  <a:pt x="8561" y="12970"/>
                </a:lnTo>
                <a:lnTo>
                  <a:pt x="10126" y="12246"/>
                </a:lnTo>
                <a:lnTo>
                  <a:pt x="11427" y="10810"/>
                </a:lnTo>
                <a:lnTo>
                  <a:pt x="12693" y="9363"/>
                </a:lnTo>
                <a:lnTo>
                  <a:pt x="13342" y="7927"/>
                </a:lnTo>
                <a:lnTo>
                  <a:pt x="13342" y="4326"/>
                </a:lnTo>
                <a:lnTo>
                  <a:pt x="12669" y="2880"/>
                </a:lnTo>
                <a:lnTo>
                  <a:pt x="1004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776425" y="9315161"/>
            <a:ext cx="1549177" cy="10157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463540" y="9314438"/>
            <a:ext cx="1038470" cy="10301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77240" y="9490874"/>
            <a:ext cx="1064306" cy="11525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478373" y="9494172"/>
            <a:ext cx="1046433" cy="11195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674150" y="8144180"/>
            <a:ext cx="69850" cy="20320"/>
          </a:xfrm>
          <a:custGeom>
            <a:avLst/>
            <a:gdLst/>
            <a:ahLst/>
            <a:cxnLst/>
            <a:rect l="l" t="t" r="r" b="b"/>
            <a:pathLst>
              <a:path w="69850" h="20320">
                <a:moveTo>
                  <a:pt x="0" y="20320"/>
                </a:moveTo>
                <a:lnTo>
                  <a:pt x="69425" y="20320"/>
                </a:lnTo>
                <a:lnTo>
                  <a:pt x="69425" y="0"/>
                </a:lnTo>
                <a:lnTo>
                  <a:pt x="0" y="0"/>
                </a:lnTo>
                <a:lnTo>
                  <a:pt x="0" y="20320"/>
                </a:lnTo>
                <a:close/>
              </a:path>
            </a:pathLst>
          </a:custGeom>
          <a:solidFill>
            <a:srgbClr val="4744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686787" y="8054009"/>
            <a:ext cx="0" cy="90170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0"/>
                </a:moveTo>
                <a:lnTo>
                  <a:pt x="0" y="90170"/>
                </a:lnTo>
              </a:path>
            </a:pathLst>
          </a:custGeom>
          <a:ln w="25273">
            <a:solidFill>
              <a:srgbClr val="4744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748350" y="8052120"/>
            <a:ext cx="107314" cy="114935"/>
          </a:xfrm>
          <a:custGeom>
            <a:avLst/>
            <a:gdLst/>
            <a:ahLst/>
            <a:cxnLst/>
            <a:rect l="l" t="t" r="r" b="b"/>
            <a:pathLst>
              <a:path w="107314" h="114934">
                <a:moveTo>
                  <a:pt x="54082" y="0"/>
                </a:moveTo>
                <a:lnTo>
                  <a:pt x="31805" y="4387"/>
                </a:lnTo>
                <a:lnTo>
                  <a:pt x="14750" y="16566"/>
                </a:lnTo>
                <a:lnTo>
                  <a:pt x="3841" y="35058"/>
                </a:lnTo>
                <a:lnTo>
                  <a:pt x="0" y="58388"/>
                </a:lnTo>
                <a:lnTo>
                  <a:pt x="3525" y="80482"/>
                </a:lnTo>
                <a:lnTo>
                  <a:pt x="13760" y="98342"/>
                </a:lnTo>
                <a:lnTo>
                  <a:pt x="30188" y="110289"/>
                </a:lnTo>
                <a:lnTo>
                  <a:pt x="52293" y="114645"/>
                </a:lnTo>
                <a:lnTo>
                  <a:pt x="74518" y="110616"/>
                </a:lnTo>
                <a:lnTo>
                  <a:pt x="91747" y="99036"/>
                </a:lnTo>
                <a:lnTo>
                  <a:pt x="94428" y="94614"/>
                </a:lnTo>
                <a:lnTo>
                  <a:pt x="53615" y="94614"/>
                </a:lnTo>
                <a:lnTo>
                  <a:pt x="42285" y="91937"/>
                </a:lnTo>
                <a:lnTo>
                  <a:pt x="33772" y="84383"/>
                </a:lnTo>
                <a:lnTo>
                  <a:pt x="28415" y="72674"/>
                </a:lnTo>
                <a:lnTo>
                  <a:pt x="26659" y="58388"/>
                </a:lnTo>
                <a:lnTo>
                  <a:pt x="26710" y="56257"/>
                </a:lnTo>
                <a:lnTo>
                  <a:pt x="28370" y="42683"/>
                </a:lnTo>
                <a:lnTo>
                  <a:pt x="33638" y="30791"/>
                </a:lnTo>
                <a:lnTo>
                  <a:pt x="42085" y="22893"/>
                </a:lnTo>
                <a:lnTo>
                  <a:pt x="53441" y="20030"/>
                </a:lnTo>
                <a:lnTo>
                  <a:pt x="95183" y="20030"/>
                </a:lnTo>
                <a:lnTo>
                  <a:pt x="93249" y="16619"/>
                </a:lnTo>
                <a:lnTo>
                  <a:pt x="76711" y="4474"/>
                </a:lnTo>
                <a:lnTo>
                  <a:pt x="54082" y="0"/>
                </a:lnTo>
                <a:close/>
              </a:path>
              <a:path w="107314" h="114934">
                <a:moveTo>
                  <a:pt x="95183" y="20030"/>
                </a:moveTo>
                <a:lnTo>
                  <a:pt x="53441" y="20030"/>
                </a:lnTo>
                <a:lnTo>
                  <a:pt x="64938" y="23007"/>
                </a:lnTo>
                <a:lnTo>
                  <a:pt x="73357" y="31059"/>
                </a:lnTo>
                <a:lnTo>
                  <a:pt x="78532" y="42866"/>
                </a:lnTo>
                <a:lnTo>
                  <a:pt x="80188" y="56257"/>
                </a:lnTo>
                <a:lnTo>
                  <a:pt x="80244" y="57530"/>
                </a:lnTo>
                <a:lnTo>
                  <a:pt x="78517" y="72138"/>
                </a:lnTo>
                <a:lnTo>
                  <a:pt x="73332" y="84012"/>
                </a:lnTo>
                <a:lnTo>
                  <a:pt x="64958" y="91811"/>
                </a:lnTo>
                <a:lnTo>
                  <a:pt x="53615" y="94614"/>
                </a:lnTo>
                <a:lnTo>
                  <a:pt x="94428" y="94614"/>
                </a:lnTo>
                <a:lnTo>
                  <a:pt x="102888" y="80663"/>
                </a:lnTo>
                <a:lnTo>
                  <a:pt x="106845" y="56257"/>
                </a:lnTo>
                <a:lnTo>
                  <a:pt x="103395" y="34519"/>
                </a:lnTo>
                <a:lnTo>
                  <a:pt x="95183" y="20030"/>
                </a:lnTo>
                <a:close/>
              </a:path>
            </a:pathLst>
          </a:custGeom>
          <a:solidFill>
            <a:srgbClr val="4744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865894" y="8053823"/>
            <a:ext cx="92075" cy="111760"/>
          </a:xfrm>
          <a:custGeom>
            <a:avLst/>
            <a:gdLst/>
            <a:ahLst/>
            <a:cxnLst/>
            <a:rect l="l" t="t" r="r" b="b"/>
            <a:pathLst>
              <a:path w="92075" h="111759">
                <a:moveTo>
                  <a:pt x="29364" y="0"/>
                </a:moveTo>
                <a:lnTo>
                  <a:pt x="0" y="0"/>
                </a:lnTo>
                <a:lnTo>
                  <a:pt x="0" y="111235"/>
                </a:lnTo>
                <a:lnTo>
                  <a:pt x="23101" y="111235"/>
                </a:lnTo>
                <a:lnTo>
                  <a:pt x="23037" y="64706"/>
                </a:lnTo>
                <a:lnTo>
                  <a:pt x="22845" y="52260"/>
                </a:lnTo>
                <a:lnTo>
                  <a:pt x="22525" y="40533"/>
                </a:lnTo>
                <a:lnTo>
                  <a:pt x="22078" y="29408"/>
                </a:lnTo>
                <a:lnTo>
                  <a:pt x="22633" y="28978"/>
                </a:lnTo>
                <a:lnTo>
                  <a:pt x="45727" y="28978"/>
                </a:lnTo>
                <a:lnTo>
                  <a:pt x="29364" y="0"/>
                </a:lnTo>
                <a:close/>
              </a:path>
              <a:path w="92075" h="111759">
                <a:moveTo>
                  <a:pt x="45727" y="28978"/>
                </a:moveTo>
                <a:lnTo>
                  <a:pt x="22633" y="28978"/>
                </a:lnTo>
                <a:lnTo>
                  <a:pt x="26997" y="39062"/>
                </a:lnTo>
                <a:lnTo>
                  <a:pt x="31816" y="49225"/>
                </a:lnTo>
                <a:lnTo>
                  <a:pt x="36861" y="59067"/>
                </a:lnTo>
                <a:lnTo>
                  <a:pt x="65591" y="111235"/>
                </a:lnTo>
                <a:lnTo>
                  <a:pt x="91973" y="111235"/>
                </a:lnTo>
                <a:lnTo>
                  <a:pt x="91973" y="78846"/>
                </a:lnTo>
                <a:lnTo>
                  <a:pt x="70538" y="78846"/>
                </a:lnTo>
                <a:lnTo>
                  <a:pt x="66550" y="69324"/>
                </a:lnTo>
                <a:lnTo>
                  <a:pt x="62108" y="59561"/>
                </a:lnTo>
                <a:lnTo>
                  <a:pt x="57363" y="49958"/>
                </a:lnTo>
                <a:lnTo>
                  <a:pt x="52466" y="40913"/>
                </a:lnTo>
                <a:lnTo>
                  <a:pt x="45727" y="28978"/>
                </a:lnTo>
                <a:close/>
              </a:path>
              <a:path w="92075" h="111759">
                <a:moveTo>
                  <a:pt x="91973" y="0"/>
                </a:moveTo>
                <a:lnTo>
                  <a:pt x="68875" y="0"/>
                </a:lnTo>
                <a:lnTo>
                  <a:pt x="68987" y="44804"/>
                </a:lnTo>
                <a:lnTo>
                  <a:pt x="69359" y="56576"/>
                </a:lnTo>
                <a:lnTo>
                  <a:pt x="70043" y="67870"/>
                </a:lnTo>
                <a:lnTo>
                  <a:pt x="71093" y="78846"/>
                </a:lnTo>
                <a:lnTo>
                  <a:pt x="91973" y="78846"/>
                </a:lnTo>
                <a:lnTo>
                  <a:pt x="91973" y="0"/>
                </a:lnTo>
                <a:close/>
              </a:path>
            </a:pathLst>
          </a:custGeom>
          <a:solidFill>
            <a:srgbClr val="4744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968736" y="8052973"/>
            <a:ext cx="98425" cy="113664"/>
          </a:xfrm>
          <a:custGeom>
            <a:avLst/>
            <a:gdLst/>
            <a:ahLst/>
            <a:cxnLst/>
            <a:rect l="l" t="t" r="r" b="b"/>
            <a:pathLst>
              <a:path w="98425" h="113665">
                <a:moveTo>
                  <a:pt x="63460" y="0"/>
                </a:moveTo>
                <a:lnTo>
                  <a:pt x="38237" y="3841"/>
                </a:lnTo>
                <a:lnTo>
                  <a:pt x="18177" y="15073"/>
                </a:lnTo>
                <a:lnTo>
                  <a:pt x="4892" y="33258"/>
                </a:lnTo>
                <a:lnTo>
                  <a:pt x="0" y="57958"/>
                </a:lnTo>
                <a:lnTo>
                  <a:pt x="945" y="69738"/>
                </a:lnTo>
                <a:lnTo>
                  <a:pt x="24193" y="104913"/>
                </a:lnTo>
                <a:lnTo>
                  <a:pt x="60904" y="113364"/>
                </a:lnTo>
                <a:lnTo>
                  <a:pt x="71773" y="112724"/>
                </a:lnTo>
                <a:lnTo>
                  <a:pt x="82015" y="111126"/>
                </a:lnTo>
                <a:lnTo>
                  <a:pt x="90972" y="109048"/>
                </a:lnTo>
                <a:lnTo>
                  <a:pt x="97984" y="106969"/>
                </a:lnTo>
                <a:lnTo>
                  <a:pt x="97984" y="92904"/>
                </a:lnTo>
                <a:lnTo>
                  <a:pt x="61372" y="92904"/>
                </a:lnTo>
                <a:lnTo>
                  <a:pt x="47220" y="90420"/>
                </a:lnTo>
                <a:lnTo>
                  <a:pt x="36157" y="83262"/>
                </a:lnTo>
                <a:lnTo>
                  <a:pt x="28953" y="71868"/>
                </a:lnTo>
                <a:lnTo>
                  <a:pt x="26380" y="56677"/>
                </a:lnTo>
                <a:lnTo>
                  <a:pt x="29178" y="40770"/>
                </a:lnTo>
                <a:lnTo>
                  <a:pt x="36908" y="29457"/>
                </a:lnTo>
                <a:lnTo>
                  <a:pt x="48568" y="22698"/>
                </a:lnTo>
                <a:lnTo>
                  <a:pt x="63160" y="20454"/>
                </a:lnTo>
                <a:lnTo>
                  <a:pt x="90383" y="20454"/>
                </a:lnTo>
                <a:lnTo>
                  <a:pt x="94315" y="5111"/>
                </a:lnTo>
                <a:lnTo>
                  <a:pt x="89237" y="3232"/>
                </a:lnTo>
                <a:lnTo>
                  <a:pt x="82261" y="1595"/>
                </a:lnTo>
                <a:lnTo>
                  <a:pt x="73598" y="438"/>
                </a:lnTo>
                <a:lnTo>
                  <a:pt x="63460" y="0"/>
                </a:lnTo>
                <a:close/>
              </a:path>
              <a:path w="98425" h="113665">
                <a:moveTo>
                  <a:pt x="97984" y="48585"/>
                </a:moveTo>
                <a:lnTo>
                  <a:pt x="56598" y="48585"/>
                </a:lnTo>
                <a:lnTo>
                  <a:pt x="56598" y="68187"/>
                </a:lnTo>
                <a:lnTo>
                  <a:pt x="73731" y="68187"/>
                </a:lnTo>
                <a:lnTo>
                  <a:pt x="73731" y="91202"/>
                </a:lnTo>
                <a:lnTo>
                  <a:pt x="71772" y="92483"/>
                </a:lnTo>
                <a:lnTo>
                  <a:pt x="67124" y="92904"/>
                </a:lnTo>
                <a:lnTo>
                  <a:pt x="97984" y="92904"/>
                </a:lnTo>
                <a:lnTo>
                  <a:pt x="97984" y="48585"/>
                </a:lnTo>
                <a:close/>
              </a:path>
              <a:path w="98425" h="113665">
                <a:moveTo>
                  <a:pt x="90383" y="20454"/>
                </a:moveTo>
                <a:lnTo>
                  <a:pt x="63160" y="20454"/>
                </a:lnTo>
                <a:lnTo>
                  <a:pt x="71489" y="20833"/>
                </a:lnTo>
                <a:lnTo>
                  <a:pt x="78386" y="21891"/>
                </a:lnTo>
                <a:lnTo>
                  <a:pt x="84149" y="23508"/>
                </a:lnTo>
                <a:lnTo>
                  <a:pt x="89073" y="25566"/>
                </a:lnTo>
                <a:lnTo>
                  <a:pt x="90383" y="20454"/>
                </a:lnTo>
                <a:close/>
              </a:path>
            </a:pathLst>
          </a:custGeom>
          <a:solidFill>
            <a:srgbClr val="4744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076264" y="8052120"/>
            <a:ext cx="76835" cy="114935"/>
          </a:xfrm>
          <a:custGeom>
            <a:avLst/>
            <a:gdLst/>
            <a:ahLst/>
            <a:cxnLst/>
            <a:rect l="l" t="t" r="r" b="b"/>
            <a:pathLst>
              <a:path w="76835" h="114934">
                <a:moveTo>
                  <a:pt x="5115" y="86940"/>
                </a:moveTo>
                <a:lnTo>
                  <a:pt x="31452" y="114645"/>
                </a:lnTo>
                <a:lnTo>
                  <a:pt x="51339" y="111888"/>
                </a:lnTo>
                <a:lnTo>
                  <a:pt x="65336" y="104415"/>
                </a:lnTo>
                <a:lnTo>
                  <a:pt x="73039" y="94187"/>
                </a:lnTo>
                <a:lnTo>
                  <a:pt x="32946" y="94187"/>
                </a:lnTo>
                <a:lnTo>
                  <a:pt x="25026" y="93534"/>
                </a:lnTo>
                <a:lnTo>
                  <a:pt x="17529" y="91843"/>
                </a:lnTo>
                <a:lnTo>
                  <a:pt x="10783" y="89512"/>
                </a:lnTo>
                <a:lnTo>
                  <a:pt x="5115" y="86940"/>
                </a:lnTo>
                <a:close/>
              </a:path>
              <a:path w="76835" h="114934">
                <a:moveTo>
                  <a:pt x="43516" y="0"/>
                </a:moveTo>
                <a:lnTo>
                  <a:pt x="25892" y="2563"/>
                </a:lnTo>
                <a:lnTo>
                  <a:pt x="12675" y="9640"/>
                </a:lnTo>
                <a:lnTo>
                  <a:pt x="4373" y="20314"/>
                </a:lnTo>
                <a:lnTo>
                  <a:pt x="1493" y="33666"/>
                </a:lnTo>
                <a:lnTo>
                  <a:pt x="3653" y="44549"/>
                </a:lnTo>
                <a:lnTo>
                  <a:pt x="9788" y="53593"/>
                </a:lnTo>
                <a:lnTo>
                  <a:pt x="19384" y="60879"/>
                </a:lnTo>
                <a:lnTo>
                  <a:pt x="31923" y="66488"/>
                </a:lnTo>
                <a:lnTo>
                  <a:pt x="45305" y="71175"/>
                </a:lnTo>
                <a:lnTo>
                  <a:pt x="50547" y="75006"/>
                </a:lnTo>
                <a:lnTo>
                  <a:pt x="50547" y="89071"/>
                </a:lnTo>
                <a:lnTo>
                  <a:pt x="44452" y="94187"/>
                </a:lnTo>
                <a:lnTo>
                  <a:pt x="73039" y="94187"/>
                </a:lnTo>
                <a:lnTo>
                  <a:pt x="73612" y="93426"/>
                </a:lnTo>
                <a:lnTo>
                  <a:pt x="76333" y="80121"/>
                </a:lnTo>
                <a:lnTo>
                  <a:pt x="74581" y="69294"/>
                </a:lnTo>
                <a:lnTo>
                  <a:pt x="69253" y="60304"/>
                </a:lnTo>
                <a:lnTo>
                  <a:pt x="60241" y="52911"/>
                </a:lnTo>
                <a:lnTo>
                  <a:pt x="47437" y="46875"/>
                </a:lnTo>
                <a:lnTo>
                  <a:pt x="38178" y="43281"/>
                </a:lnTo>
                <a:lnTo>
                  <a:pt x="31773" y="39846"/>
                </a:lnTo>
                <a:lnTo>
                  <a:pt x="28054" y="36090"/>
                </a:lnTo>
                <a:lnTo>
                  <a:pt x="26851" y="31531"/>
                </a:lnTo>
                <a:lnTo>
                  <a:pt x="26851" y="25566"/>
                </a:lnTo>
                <a:lnTo>
                  <a:pt x="32092" y="20450"/>
                </a:lnTo>
                <a:lnTo>
                  <a:pt x="67757" y="20450"/>
                </a:lnTo>
                <a:lnTo>
                  <a:pt x="71859" y="5535"/>
                </a:lnTo>
                <a:lnTo>
                  <a:pt x="66422" y="3412"/>
                </a:lnTo>
                <a:lnTo>
                  <a:pt x="59923" y="1649"/>
                </a:lnTo>
                <a:lnTo>
                  <a:pt x="52306" y="445"/>
                </a:lnTo>
                <a:lnTo>
                  <a:pt x="43516" y="0"/>
                </a:lnTo>
                <a:close/>
              </a:path>
              <a:path w="76835" h="114934">
                <a:moveTo>
                  <a:pt x="67757" y="20450"/>
                </a:moveTo>
                <a:lnTo>
                  <a:pt x="53830" y="20450"/>
                </a:lnTo>
                <a:lnTo>
                  <a:pt x="61757" y="23864"/>
                </a:lnTo>
                <a:lnTo>
                  <a:pt x="66231" y="25999"/>
                </a:lnTo>
                <a:lnTo>
                  <a:pt x="67757" y="20450"/>
                </a:lnTo>
                <a:close/>
              </a:path>
            </a:pathLst>
          </a:custGeom>
          <a:solidFill>
            <a:srgbClr val="4744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166278" y="8053823"/>
            <a:ext cx="90805" cy="113030"/>
          </a:xfrm>
          <a:custGeom>
            <a:avLst/>
            <a:gdLst/>
            <a:ahLst/>
            <a:cxnLst/>
            <a:rect l="l" t="t" r="r" b="b"/>
            <a:pathLst>
              <a:path w="90805" h="113029">
                <a:moveTo>
                  <a:pt x="25189" y="0"/>
                </a:moveTo>
                <a:lnTo>
                  <a:pt x="0" y="0"/>
                </a:lnTo>
                <a:lnTo>
                  <a:pt x="56" y="62650"/>
                </a:lnTo>
                <a:lnTo>
                  <a:pt x="3002" y="85072"/>
                </a:lnTo>
                <a:lnTo>
                  <a:pt x="11709" y="100848"/>
                </a:lnTo>
                <a:lnTo>
                  <a:pt x="25675" y="109992"/>
                </a:lnTo>
                <a:lnTo>
                  <a:pt x="44452" y="112942"/>
                </a:lnTo>
                <a:lnTo>
                  <a:pt x="63935" y="109878"/>
                </a:lnTo>
                <a:lnTo>
                  <a:pt x="78500" y="100582"/>
                </a:lnTo>
                <a:lnTo>
                  <a:pt x="82960" y="92911"/>
                </a:lnTo>
                <a:lnTo>
                  <a:pt x="45305" y="92911"/>
                </a:lnTo>
                <a:lnTo>
                  <a:pt x="36749" y="91079"/>
                </a:lnTo>
                <a:lnTo>
                  <a:pt x="30436" y="85610"/>
                </a:lnTo>
                <a:lnTo>
                  <a:pt x="26528" y="76545"/>
                </a:lnTo>
                <a:lnTo>
                  <a:pt x="25189" y="63924"/>
                </a:lnTo>
                <a:lnTo>
                  <a:pt x="25189" y="0"/>
                </a:lnTo>
                <a:close/>
              </a:path>
              <a:path w="90805" h="113029">
                <a:moveTo>
                  <a:pt x="90780" y="0"/>
                </a:moveTo>
                <a:lnTo>
                  <a:pt x="65717" y="0"/>
                </a:lnTo>
                <a:lnTo>
                  <a:pt x="65717" y="63924"/>
                </a:lnTo>
                <a:lnTo>
                  <a:pt x="64379" y="76726"/>
                </a:lnTo>
                <a:lnTo>
                  <a:pt x="60449" y="85771"/>
                </a:lnTo>
                <a:lnTo>
                  <a:pt x="54050" y="91140"/>
                </a:lnTo>
                <a:lnTo>
                  <a:pt x="45305" y="92911"/>
                </a:lnTo>
                <a:lnTo>
                  <a:pt x="82960" y="92911"/>
                </a:lnTo>
                <a:lnTo>
                  <a:pt x="87623" y="84892"/>
                </a:lnTo>
                <a:lnTo>
                  <a:pt x="90780" y="62650"/>
                </a:lnTo>
                <a:lnTo>
                  <a:pt x="90780" y="0"/>
                </a:lnTo>
                <a:close/>
              </a:path>
            </a:pathLst>
          </a:custGeom>
          <a:solidFill>
            <a:srgbClr val="4744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273082" y="8053823"/>
            <a:ext cx="92075" cy="111760"/>
          </a:xfrm>
          <a:custGeom>
            <a:avLst/>
            <a:gdLst/>
            <a:ahLst/>
            <a:cxnLst/>
            <a:rect l="l" t="t" r="r" b="b"/>
            <a:pathLst>
              <a:path w="92075" h="111759">
                <a:moveTo>
                  <a:pt x="29364" y="0"/>
                </a:moveTo>
                <a:lnTo>
                  <a:pt x="0" y="0"/>
                </a:lnTo>
                <a:lnTo>
                  <a:pt x="0" y="111235"/>
                </a:lnTo>
                <a:lnTo>
                  <a:pt x="23014" y="111235"/>
                </a:lnTo>
                <a:lnTo>
                  <a:pt x="22958" y="64706"/>
                </a:lnTo>
                <a:lnTo>
                  <a:pt x="22845" y="56576"/>
                </a:lnTo>
                <a:lnTo>
                  <a:pt x="22710" y="49225"/>
                </a:lnTo>
                <a:lnTo>
                  <a:pt x="22494" y="40533"/>
                </a:lnTo>
                <a:lnTo>
                  <a:pt x="22078" y="29408"/>
                </a:lnTo>
                <a:lnTo>
                  <a:pt x="22547" y="28978"/>
                </a:lnTo>
                <a:lnTo>
                  <a:pt x="45666" y="28978"/>
                </a:lnTo>
                <a:lnTo>
                  <a:pt x="29364" y="0"/>
                </a:lnTo>
                <a:close/>
              </a:path>
              <a:path w="92075" h="111759">
                <a:moveTo>
                  <a:pt x="45666" y="28978"/>
                </a:moveTo>
                <a:lnTo>
                  <a:pt x="22547" y="28978"/>
                </a:lnTo>
                <a:lnTo>
                  <a:pt x="26954" y="39062"/>
                </a:lnTo>
                <a:lnTo>
                  <a:pt x="31788" y="49225"/>
                </a:lnTo>
                <a:lnTo>
                  <a:pt x="36838" y="59067"/>
                </a:lnTo>
                <a:lnTo>
                  <a:pt x="41893" y="68190"/>
                </a:lnTo>
                <a:lnTo>
                  <a:pt x="65592" y="111235"/>
                </a:lnTo>
                <a:lnTo>
                  <a:pt x="91973" y="111235"/>
                </a:lnTo>
                <a:lnTo>
                  <a:pt x="91973" y="78846"/>
                </a:lnTo>
                <a:lnTo>
                  <a:pt x="70535" y="78846"/>
                </a:lnTo>
                <a:lnTo>
                  <a:pt x="66548" y="69324"/>
                </a:lnTo>
                <a:lnTo>
                  <a:pt x="62096" y="59561"/>
                </a:lnTo>
                <a:lnTo>
                  <a:pt x="57325" y="49958"/>
                </a:lnTo>
                <a:lnTo>
                  <a:pt x="52379" y="40913"/>
                </a:lnTo>
                <a:lnTo>
                  <a:pt x="45666" y="28978"/>
                </a:lnTo>
                <a:close/>
              </a:path>
              <a:path w="92075" h="111759">
                <a:moveTo>
                  <a:pt x="91973" y="0"/>
                </a:moveTo>
                <a:lnTo>
                  <a:pt x="68872" y="0"/>
                </a:lnTo>
                <a:lnTo>
                  <a:pt x="68971" y="44804"/>
                </a:lnTo>
                <a:lnTo>
                  <a:pt x="69315" y="56576"/>
                </a:lnTo>
                <a:lnTo>
                  <a:pt x="70001" y="68190"/>
                </a:lnTo>
                <a:lnTo>
                  <a:pt x="71006" y="78846"/>
                </a:lnTo>
                <a:lnTo>
                  <a:pt x="91973" y="78846"/>
                </a:lnTo>
                <a:lnTo>
                  <a:pt x="91973" y="0"/>
                </a:lnTo>
                <a:close/>
              </a:path>
            </a:pathLst>
          </a:custGeom>
          <a:solidFill>
            <a:srgbClr val="4744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673124" y="7753398"/>
            <a:ext cx="692104" cy="24457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71720" y="7663005"/>
            <a:ext cx="745459" cy="56640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381507" y="7768267"/>
            <a:ext cx="34925" cy="44450"/>
          </a:xfrm>
          <a:custGeom>
            <a:avLst/>
            <a:gdLst/>
            <a:ahLst/>
            <a:cxnLst/>
            <a:rect l="l" t="t" r="r" b="b"/>
            <a:pathLst>
              <a:path w="34925" h="44450">
                <a:moveTo>
                  <a:pt x="20159" y="5115"/>
                </a:moveTo>
                <a:lnTo>
                  <a:pt x="14363" y="5115"/>
                </a:lnTo>
                <a:lnTo>
                  <a:pt x="14363" y="43897"/>
                </a:lnTo>
                <a:lnTo>
                  <a:pt x="20159" y="43897"/>
                </a:lnTo>
                <a:lnTo>
                  <a:pt x="20159" y="5115"/>
                </a:lnTo>
                <a:close/>
              </a:path>
              <a:path w="34925" h="44450">
                <a:moveTo>
                  <a:pt x="34733" y="0"/>
                </a:moveTo>
                <a:lnTo>
                  <a:pt x="0" y="0"/>
                </a:lnTo>
                <a:lnTo>
                  <a:pt x="0" y="5115"/>
                </a:lnTo>
                <a:lnTo>
                  <a:pt x="34733" y="5115"/>
                </a:lnTo>
                <a:lnTo>
                  <a:pt x="34733" y="0"/>
                </a:lnTo>
                <a:close/>
              </a:path>
            </a:pathLst>
          </a:custGeom>
          <a:solidFill>
            <a:srgbClr val="4744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421953" y="7768267"/>
            <a:ext cx="41910" cy="44450"/>
          </a:xfrm>
          <a:custGeom>
            <a:avLst/>
            <a:gdLst/>
            <a:ahLst/>
            <a:cxnLst/>
            <a:rect l="l" t="t" r="r" b="b"/>
            <a:pathLst>
              <a:path w="41910" h="44450">
                <a:moveTo>
                  <a:pt x="8737" y="0"/>
                </a:moveTo>
                <a:lnTo>
                  <a:pt x="0" y="0"/>
                </a:lnTo>
                <a:lnTo>
                  <a:pt x="0" y="43897"/>
                </a:lnTo>
                <a:lnTo>
                  <a:pt x="5623" y="43897"/>
                </a:lnTo>
                <a:lnTo>
                  <a:pt x="5623" y="6396"/>
                </a:lnTo>
                <a:lnTo>
                  <a:pt x="10866" y="6396"/>
                </a:lnTo>
                <a:lnTo>
                  <a:pt x="8737" y="0"/>
                </a:lnTo>
                <a:close/>
              </a:path>
              <a:path w="41910" h="44450">
                <a:moveTo>
                  <a:pt x="10866" y="6396"/>
                </a:moveTo>
                <a:lnTo>
                  <a:pt x="5623" y="6396"/>
                </a:lnTo>
                <a:lnTo>
                  <a:pt x="18242" y="43897"/>
                </a:lnTo>
                <a:lnTo>
                  <a:pt x="23483" y="43897"/>
                </a:lnTo>
                <a:lnTo>
                  <a:pt x="25705" y="37508"/>
                </a:lnTo>
                <a:lnTo>
                  <a:pt x="21225" y="37508"/>
                </a:lnTo>
                <a:lnTo>
                  <a:pt x="20754" y="35805"/>
                </a:lnTo>
                <a:lnTo>
                  <a:pt x="20030" y="33674"/>
                </a:lnTo>
                <a:lnTo>
                  <a:pt x="19094" y="31114"/>
                </a:lnTo>
                <a:lnTo>
                  <a:pt x="10866" y="6396"/>
                </a:lnTo>
                <a:close/>
              </a:path>
              <a:path w="41910" h="44450">
                <a:moveTo>
                  <a:pt x="41767" y="7250"/>
                </a:moveTo>
                <a:lnTo>
                  <a:pt x="36226" y="7250"/>
                </a:lnTo>
                <a:lnTo>
                  <a:pt x="36226" y="43897"/>
                </a:lnTo>
                <a:lnTo>
                  <a:pt x="41767" y="43897"/>
                </a:lnTo>
                <a:lnTo>
                  <a:pt x="41767" y="7250"/>
                </a:lnTo>
                <a:close/>
              </a:path>
              <a:path w="41910" h="44450">
                <a:moveTo>
                  <a:pt x="41767" y="0"/>
                </a:moveTo>
                <a:lnTo>
                  <a:pt x="33966" y="0"/>
                </a:lnTo>
                <a:lnTo>
                  <a:pt x="23483" y="30261"/>
                </a:lnTo>
                <a:lnTo>
                  <a:pt x="22461" y="33674"/>
                </a:lnTo>
                <a:lnTo>
                  <a:pt x="21694" y="35805"/>
                </a:lnTo>
                <a:lnTo>
                  <a:pt x="21225" y="37508"/>
                </a:lnTo>
                <a:lnTo>
                  <a:pt x="25705" y="37508"/>
                </a:lnTo>
                <a:lnTo>
                  <a:pt x="36226" y="7250"/>
                </a:lnTo>
                <a:lnTo>
                  <a:pt x="41767" y="7250"/>
                </a:lnTo>
                <a:lnTo>
                  <a:pt x="41767" y="0"/>
                </a:lnTo>
                <a:close/>
              </a:path>
            </a:pathLst>
          </a:custGeom>
          <a:solidFill>
            <a:srgbClr val="47444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871919" y="7665342"/>
            <a:ext cx="610235" cy="521970"/>
          </a:xfrm>
          <a:custGeom>
            <a:avLst/>
            <a:gdLst/>
            <a:ahLst/>
            <a:cxnLst/>
            <a:rect l="l" t="t" r="r" b="b"/>
            <a:pathLst>
              <a:path w="610235" h="521970">
                <a:moveTo>
                  <a:pt x="230709" y="0"/>
                </a:moveTo>
                <a:lnTo>
                  <a:pt x="157591" y="15709"/>
                </a:lnTo>
                <a:lnTo>
                  <a:pt x="90572" y="44952"/>
                </a:lnTo>
                <a:lnTo>
                  <a:pt x="1875" y="421293"/>
                </a:lnTo>
                <a:lnTo>
                  <a:pt x="2344" y="422150"/>
                </a:lnTo>
                <a:lnTo>
                  <a:pt x="896" y="428119"/>
                </a:lnTo>
                <a:lnTo>
                  <a:pt x="0" y="434508"/>
                </a:lnTo>
                <a:lnTo>
                  <a:pt x="0" y="440903"/>
                </a:lnTo>
                <a:lnTo>
                  <a:pt x="6104" y="471827"/>
                </a:lnTo>
                <a:lnTo>
                  <a:pt x="22786" y="497159"/>
                </a:lnTo>
                <a:lnTo>
                  <a:pt x="47595" y="514500"/>
                </a:lnTo>
                <a:lnTo>
                  <a:pt x="78080" y="521453"/>
                </a:lnTo>
                <a:lnTo>
                  <a:pt x="426665" y="521453"/>
                </a:lnTo>
                <a:lnTo>
                  <a:pt x="473670" y="511950"/>
                </a:lnTo>
                <a:lnTo>
                  <a:pt x="512048" y="486025"/>
                </a:lnTo>
                <a:lnTo>
                  <a:pt x="537919" y="447553"/>
                </a:lnTo>
                <a:lnTo>
                  <a:pt x="540544" y="434508"/>
                </a:lnTo>
                <a:lnTo>
                  <a:pt x="168559" y="434508"/>
                </a:lnTo>
                <a:lnTo>
                  <a:pt x="156261" y="431726"/>
                </a:lnTo>
                <a:lnTo>
                  <a:pt x="146239" y="424707"/>
                </a:lnTo>
                <a:lnTo>
                  <a:pt x="139493" y="414491"/>
                </a:lnTo>
                <a:lnTo>
                  <a:pt x="137022" y="402120"/>
                </a:lnTo>
                <a:lnTo>
                  <a:pt x="137022" y="399561"/>
                </a:lnTo>
                <a:lnTo>
                  <a:pt x="137318" y="397004"/>
                </a:lnTo>
                <a:lnTo>
                  <a:pt x="137872" y="394873"/>
                </a:lnTo>
                <a:lnTo>
                  <a:pt x="137872" y="394445"/>
                </a:lnTo>
                <a:lnTo>
                  <a:pt x="230709" y="0"/>
                </a:lnTo>
                <a:close/>
              </a:path>
              <a:path w="610235" h="521970">
                <a:moveTo>
                  <a:pt x="553272" y="125089"/>
                </a:moveTo>
                <a:lnTo>
                  <a:pt x="353358" y="125089"/>
                </a:lnTo>
                <a:lnTo>
                  <a:pt x="306298" y="134585"/>
                </a:lnTo>
                <a:lnTo>
                  <a:pt x="267880" y="160463"/>
                </a:lnTo>
                <a:lnTo>
                  <a:pt x="241985" y="198806"/>
                </a:lnTo>
                <a:lnTo>
                  <a:pt x="232491" y="245700"/>
                </a:lnTo>
                <a:lnTo>
                  <a:pt x="241985" y="292842"/>
                </a:lnTo>
                <a:lnTo>
                  <a:pt x="267880" y="331315"/>
                </a:lnTo>
                <a:lnTo>
                  <a:pt x="306298" y="357242"/>
                </a:lnTo>
                <a:lnTo>
                  <a:pt x="353358" y="366746"/>
                </a:lnTo>
                <a:lnTo>
                  <a:pt x="386049" y="366746"/>
                </a:lnTo>
                <a:lnTo>
                  <a:pt x="399272" y="369429"/>
                </a:lnTo>
                <a:lnTo>
                  <a:pt x="410037" y="376705"/>
                </a:lnTo>
                <a:lnTo>
                  <a:pt x="417278" y="387418"/>
                </a:lnTo>
                <a:lnTo>
                  <a:pt x="419929" y="400410"/>
                </a:lnTo>
                <a:lnTo>
                  <a:pt x="417278" y="413649"/>
                </a:lnTo>
                <a:lnTo>
                  <a:pt x="410037" y="424491"/>
                </a:lnTo>
                <a:lnTo>
                  <a:pt x="399272" y="431817"/>
                </a:lnTo>
                <a:lnTo>
                  <a:pt x="386049" y="434508"/>
                </a:lnTo>
                <a:lnTo>
                  <a:pt x="540544" y="434508"/>
                </a:lnTo>
                <a:lnTo>
                  <a:pt x="537918" y="353515"/>
                </a:lnTo>
                <a:lnTo>
                  <a:pt x="512037" y="315171"/>
                </a:lnTo>
                <a:lnTo>
                  <a:pt x="473633" y="289292"/>
                </a:lnTo>
                <a:lnTo>
                  <a:pt x="426579" y="279796"/>
                </a:lnTo>
                <a:lnTo>
                  <a:pt x="394020" y="279796"/>
                </a:lnTo>
                <a:lnTo>
                  <a:pt x="380800" y="277105"/>
                </a:lnTo>
                <a:lnTo>
                  <a:pt x="370002" y="269780"/>
                </a:lnTo>
                <a:lnTo>
                  <a:pt x="362720" y="258938"/>
                </a:lnTo>
                <a:lnTo>
                  <a:pt x="360050" y="245700"/>
                </a:lnTo>
                <a:lnTo>
                  <a:pt x="362720" y="232530"/>
                </a:lnTo>
                <a:lnTo>
                  <a:pt x="370002" y="221837"/>
                </a:lnTo>
                <a:lnTo>
                  <a:pt x="380800" y="214660"/>
                </a:lnTo>
                <a:lnTo>
                  <a:pt x="394020" y="212036"/>
                </a:lnTo>
                <a:lnTo>
                  <a:pt x="610110" y="212036"/>
                </a:lnTo>
                <a:lnTo>
                  <a:pt x="598157" y="188750"/>
                </a:lnTo>
                <a:lnTo>
                  <a:pt x="584654" y="166449"/>
                </a:lnTo>
                <a:lnTo>
                  <a:pt x="569669" y="145204"/>
                </a:lnTo>
                <a:lnTo>
                  <a:pt x="553272" y="12508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3093789" y="47"/>
            <a:ext cx="2026285" cy="4856480"/>
          </a:xfrm>
          <a:custGeom>
            <a:avLst/>
            <a:gdLst/>
            <a:ahLst/>
            <a:cxnLst/>
            <a:rect l="l" t="t" r="r" b="b"/>
            <a:pathLst>
              <a:path w="2026284" h="4856480">
                <a:moveTo>
                  <a:pt x="2026080" y="4856453"/>
                </a:moveTo>
                <a:lnTo>
                  <a:pt x="0" y="4856453"/>
                </a:lnTo>
                <a:lnTo>
                  <a:pt x="0" y="0"/>
                </a:lnTo>
                <a:lnTo>
                  <a:pt x="2026080" y="0"/>
                </a:lnTo>
                <a:lnTo>
                  <a:pt x="2026080" y="4856453"/>
                </a:lnTo>
                <a:close/>
              </a:path>
            </a:pathLst>
          </a:custGeom>
          <a:solidFill>
            <a:srgbClr val="81B62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7559870" y="47"/>
            <a:ext cx="2026285" cy="4856480"/>
          </a:xfrm>
          <a:custGeom>
            <a:avLst/>
            <a:gdLst/>
            <a:ahLst/>
            <a:cxnLst/>
            <a:rect l="l" t="t" r="r" b="b"/>
            <a:pathLst>
              <a:path w="2026284" h="4856480">
                <a:moveTo>
                  <a:pt x="0" y="4856453"/>
                </a:moveTo>
                <a:lnTo>
                  <a:pt x="2026072" y="4856453"/>
                </a:lnTo>
                <a:lnTo>
                  <a:pt x="2026072" y="0"/>
                </a:lnTo>
                <a:lnTo>
                  <a:pt x="0" y="0"/>
                </a:lnTo>
                <a:lnTo>
                  <a:pt x="0" y="4856453"/>
                </a:lnTo>
                <a:close/>
              </a:path>
            </a:pathLst>
          </a:custGeom>
          <a:solidFill>
            <a:srgbClr val="0571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9147463" y="0"/>
            <a:ext cx="4384807" cy="48565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8150155" y="47"/>
            <a:ext cx="6969715" cy="479105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7953545" y="1027954"/>
            <a:ext cx="3304810" cy="382904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7564618" y="6303469"/>
            <a:ext cx="1897380" cy="860425"/>
          </a:xfrm>
          <a:custGeom>
            <a:avLst/>
            <a:gdLst/>
            <a:ahLst/>
            <a:cxnLst/>
            <a:rect l="l" t="t" r="r" b="b"/>
            <a:pathLst>
              <a:path w="1897379" h="860425">
                <a:moveTo>
                  <a:pt x="1896832" y="0"/>
                </a:moveTo>
                <a:lnTo>
                  <a:pt x="0" y="0"/>
                </a:lnTo>
                <a:lnTo>
                  <a:pt x="0" y="859986"/>
                </a:lnTo>
                <a:lnTo>
                  <a:pt x="1133769" y="859986"/>
                </a:lnTo>
                <a:lnTo>
                  <a:pt x="1896832" y="0"/>
                </a:lnTo>
                <a:close/>
              </a:path>
            </a:pathLst>
          </a:custGeom>
          <a:solidFill>
            <a:srgbClr val="D6ECE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7606558" y="6303469"/>
            <a:ext cx="1267458" cy="85998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809373" y="8327185"/>
            <a:ext cx="1586346" cy="11378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2379423" y="2391648"/>
            <a:ext cx="2055062" cy="174926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2661437" y="4380641"/>
            <a:ext cx="568496" cy="11697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340897" y="4380641"/>
            <a:ext cx="118493" cy="11680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3493098" y="4385217"/>
            <a:ext cx="107816" cy="11035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3688487" y="4380641"/>
            <a:ext cx="121036" cy="11747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3837650" y="4381160"/>
            <a:ext cx="119494" cy="11441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033518" y="4379123"/>
            <a:ext cx="117966" cy="11799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186242" y="4384721"/>
            <a:ext cx="116974" cy="10899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 txBox="1"/>
          <p:nvPr/>
        </p:nvSpPr>
        <p:spPr>
          <a:xfrm>
            <a:off x="11433788" y="2622142"/>
            <a:ext cx="3016885" cy="67373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473710" marR="5080" indent="-461645">
              <a:lnSpc>
                <a:spcPts val="2470"/>
              </a:lnSpc>
              <a:spcBef>
                <a:spcPts val="320"/>
              </a:spcBef>
            </a:pPr>
            <a:r>
              <a:rPr sz="2200" spc="35" dirty="0">
                <a:solidFill>
                  <a:srgbClr val="FEFEFE"/>
                </a:solidFill>
                <a:latin typeface="PMingLiU"/>
                <a:cs typeface="PMingLiU"/>
              </a:rPr>
              <a:t>电线电缆硅橡胶材</a:t>
            </a:r>
            <a:r>
              <a:rPr sz="2200" spc="-190" dirty="0">
                <a:solidFill>
                  <a:srgbClr val="FEFEFE"/>
                </a:solidFill>
                <a:latin typeface="PMingLiU"/>
                <a:cs typeface="PMingLiU"/>
              </a:rPr>
              <a:t>料 </a:t>
            </a:r>
            <a:r>
              <a:rPr sz="2200" spc="35" dirty="0">
                <a:solidFill>
                  <a:srgbClr val="FEFEFE"/>
                </a:solidFill>
                <a:latin typeface="PMingLiU"/>
                <a:cs typeface="PMingLiU"/>
              </a:rPr>
              <a:t>系统解决方案提供</a:t>
            </a:r>
            <a:r>
              <a:rPr sz="2200" spc="-190" dirty="0">
                <a:solidFill>
                  <a:srgbClr val="FEFEFE"/>
                </a:solidFill>
                <a:latin typeface="PMingLiU"/>
                <a:cs typeface="PMingLiU"/>
              </a:rPr>
              <a:t>商</a:t>
            </a:r>
            <a:endParaRPr sz="2200">
              <a:latin typeface="PMingLiU"/>
              <a:cs typeface="PMingLiU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2059856" y="9401564"/>
            <a:ext cx="176446" cy="16748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2292895" y="9400830"/>
            <a:ext cx="177943" cy="16898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2538659" y="9406062"/>
            <a:ext cx="155520" cy="16225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2758238" y="9396334"/>
            <a:ext cx="1798109" cy="17644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8056857" y="8534998"/>
            <a:ext cx="917884" cy="89526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3058585" y="4824885"/>
            <a:ext cx="917884" cy="89526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7559870" y="4671850"/>
            <a:ext cx="7560003" cy="151671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8587054" y="4641720"/>
            <a:ext cx="79942" cy="3010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 txBox="1"/>
          <p:nvPr/>
        </p:nvSpPr>
        <p:spPr>
          <a:xfrm>
            <a:off x="9575248" y="5120514"/>
            <a:ext cx="4969510" cy="729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63015">
              <a:lnSpc>
                <a:spcPct val="100000"/>
              </a:lnSpc>
              <a:spcBef>
                <a:spcPts val="135"/>
              </a:spcBef>
            </a:pPr>
            <a:r>
              <a:rPr sz="2600" spc="40" dirty="0">
                <a:solidFill>
                  <a:srgbClr val="FEFEFE"/>
                </a:solidFill>
                <a:latin typeface="PMingLiU"/>
                <a:cs typeface="PMingLiU"/>
              </a:rPr>
              <a:t>电线电缆硅橡胶材料专</a:t>
            </a:r>
            <a:r>
              <a:rPr sz="2600" spc="35" dirty="0">
                <a:solidFill>
                  <a:srgbClr val="FEFEFE"/>
                </a:solidFill>
                <a:latin typeface="PMingLiU"/>
                <a:cs typeface="PMingLiU"/>
              </a:rPr>
              <a:t>家</a:t>
            </a:r>
            <a:endParaRPr sz="260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FEFEFE"/>
                </a:solidFill>
                <a:latin typeface="Impact" panose="020B0806030902050204"/>
                <a:cs typeface="Impact" panose="020B0806030902050204"/>
              </a:rPr>
              <a:t>The  </a:t>
            </a:r>
            <a:r>
              <a:rPr sz="1900" spc="20" dirty="0">
                <a:solidFill>
                  <a:srgbClr val="FEFEFE"/>
                </a:solidFill>
                <a:latin typeface="Impact" panose="020B0806030902050204"/>
                <a:cs typeface="Impact" panose="020B0806030902050204"/>
              </a:rPr>
              <a:t>Silicone Materials Expert </a:t>
            </a:r>
            <a:r>
              <a:rPr sz="1900" spc="-5" dirty="0">
                <a:solidFill>
                  <a:srgbClr val="FEFEFE"/>
                </a:solidFill>
                <a:latin typeface="Impact" panose="020B0806030902050204"/>
                <a:cs typeface="Impact" panose="020B0806030902050204"/>
              </a:rPr>
              <a:t>Of  </a:t>
            </a:r>
            <a:r>
              <a:rPr sz="1900" spc="5" dirty="0">
                <a:solidFill>
                  <a:srgbClr val="FEFEFE"/>
                </a:solidFill>
                <a:latin typeface="Impact" panose="020B0806030902050204"/>
                <a:cs typeface="Impact" panose="020B0806030902050204"/>
              </a:rPr>
              <a:t>Wire  </a:t>
            </a:r>
            <a:r>
              <a:rPr sz="1900" dirty="0">
                <a:solidFill>
                  <a:srgbClr val="FEFEFE"/>
                </a:solidFill>
                <a:latin typeface="Impact" panose="020B0806030902050204"/>
                <a:cs typeface="Impact" panose="020B0806030902050204"/>
              </a:rPr>
              <a:t>And </a:t>
            </a:r>
            <a:r>
              <a:rPr sz="1900" spc="110" dirty="0">
                <a:solidFill>
                  <a:srgbClr val="FEFEFE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900" spc="10" dirty="0">
                <a:solidFill>
                  <a:srgbClr val="FEFEFE"/>
                </a:solidFill>
                <a:latin typeface="Impact" panose="020B0806030902050204"/>
                <a:cs typeface="Impact" panose="020B0806030902050204"/>
              </a:rPr>
              <a:t>Cable</a:t>
            </a:r>
            <a:endParaRPr sz="19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69274" y="8708147"/>
            <a:ext cx="2499360" cy="561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5240">
              <a:lnSpc>
                <a:spcPts val="1260"/>
              </a:lnSpc>
              <a:spcBef>
                <a:spcPts val="135"/>
              </a:spcBef>
            </a:pPr>
            <a:r>
              <a:rPr sz="105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东</a:t>
            </a:r>
            <a:r>
              <a:rPr sz="1050" spc="105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5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莞</a:t>
            </a:r>
            <a:r>
              <a:rPr sz="1050" spc="105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5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市</a:t>
            </a:r>
            <a:r>
              <a:rPr sz="1050" spc="105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5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朗</a:t>
            </a:r>
            <a:r>
              <a:rPr sz="1050" spc="11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5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晟</a:t>
            </a:r>
            <a:r>
              <a:rPr sz="1050" spc="105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5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材</a:t>
            </a:r>
            <a:r>
              <a:rPr sz="1050" spc="105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5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料</a:t>
            </a:r>
            <a:r>
              <a:rPr sz="1050" spc="11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5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科</a:t>
            </a:r>
            <a:r>
              <a:rPr sz="1050" spc="105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5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技</a:t>
            </a:r>
            <a:r>
              <a:rPr sz="1050" spc="105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5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有</a:t>
            </a:r>
            <a:r>
              <a:rPr sz="1050" spc="11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5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限</a:t>
            </a:r>
            <a:r>
              <a:rPr sz="1050" spc="105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5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公</a:t>
            </a:r>
            <a:r>
              <a:rPr sz="1050" spc="105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5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司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ts val="1080"/>
              </a:lnSpc>
            </a:pPr>
            <a:r>
              <a:rPr sz="900" spc="-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Dongguan</a:t>
            </a:r>
            <a:r>
              <a:rPr sz="900" spc="-60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900" spc="-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Longsun</a:t>
            </a:r>
            <a:r>
              <a:rPr sz="900" spc="-60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900" spc="-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Material</a:t>
            </a:r>
            <a:r>
              <a:rPr sz="900" spc="-80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900" spc="-1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Technology</a:t>
            </a:r>
            <a:r>
              <a:rPr sz="900" spc="-5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900" spc="-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Co.,</a:t>
            </a:r>
            <a:r>
              <a:rPr sz="900" spc="-60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900" spc="-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Ltd.</a:t>
            </a:r>
            <a:endParaRPr sz="900">
              <a:latin typeface="Arial" panose="020B0604020202020204"/>
              <a:cs typeface="Arial" panose="020B0604020202020204"/>
            </a:endParaRPr>
          </a:p>
          <a:p>
            <a:pPr marL="306705">
              <a:lnSpc>
                <a:spcPct val="100000"/>
              </a:lnSpc>
              <a:spcBef>
                <a:spcPts val="885"/>
              </a:spcBef>
            </a:pPr>
            <a:r>
              <a:rPr sz="800" spc="75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东莞市茶山镇伟兴</a:t>
            </a:r>
            <a:r>
              <a:rPr sz="80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路</a:t>
            </a:r>
            <a:r>
              <a:rPr sz="800" spc="3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23</a:t>
            </a:r>
            <a:r>
              <a:rPr sz="800" spc="75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号（园中一</a:t>
            </a:r>
            <a:r>
              <a:rPr sz="80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路</a:t>
            </a:r>
            <a:r>
              <a:rPr sz="800" spc="3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13</a:t>
            </a:r>
            <a:r>
              <a:rPr sz="800" spc="75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号</a:t>
            </a:r>
            <a:r>
              <a:rPr sz="800" spc="3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8758864" y="6303560"/>
            <a:ext cx="2103443" cy="85989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070606" y="3107551"/>
            <a:ext cx="27495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55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准</a:t>
            </a:r>
            <a:r>
              <a:rPr sz="1000" dirty="0">
                <a:solidFill>
                  <a:srgbClr val="5F5D5D"/>
                </a:solidFill>
                <a:latin typeface="微软雅黑" panose="020B0503020204020204" charset="-122"/>
                <a:cs typeface="微软雅黑" panose="020B0503020204020204" charset="-122"/>
              </a:rPr>
              <a:t>确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579948" y="9175781"/>
            <a:ext cx="131187" cy="11444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813952" y="9160157"/>
            <a:ext cx="730611" cy="130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888130" y="9756871"/>
            <a:ext cx="286638" cy="1024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998450">
              <a:lnSpc>
                <a:spcPct val="100000"/>
              </a:lnSpc>
              <a:spcBef>
                <a:spcPts val="135"/>
              </a:spcBef>
            </a:pPr>
            <a:r>
              <a:rPr sz="3750" spc="-802" baseline="1000" dirty="0"/>
              <a:t>国</a:t>
            </a:r>
            <a:r>
              <a:rPr sz="2700" spc="-427" baseline="2000" dirty="0"/>
              <a:t>材</a:t>
            </a:r>
            <a:r>
              <a:rPr sz="2625" spc="-1064" baseline="5000" dirty="0"/>
              <a:t>当</a:t>
            </a:r>
            <a:r>
              <a:rPr sz="2100" spc="-660" dirty="0"/>
              <a:t>自</a:t>
            </a:r>
            <a:r>
              <a:rPr sz="3750" spc="52" baseline="2000" dirty="0"/>
              <a:t>强</a:t>
            </a:r>
            <a:endParaRPr sz="3750" baseline="2000"/>
          </a:p>
        </p:txBody>
      </p:sp>
      <p:sp>
        <p:nvSpPr>
          <p:cNvPr id="7" name="object 7"/>
          <p:cNvSpPr txBox="1"/>
          <p:nvPr/>
        </p:nvSpPr>
        <p:spPr>
          <a:xfrm>
            <a:off x="14194073" y="9685818"/>
            <a:ext cx="374650" cy="1847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spc="2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17-1</a:t>
            </a:r>
            <a:r>
              <a:rPr sz="950" spc="1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8</a:t>
            </a:r>
            <a:endParaRPr sz="9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8985" y="10259365"/>
            <a:ext cx="7561580" cy="0"/>
          </a:xfrm>
          <a:custGeom>
            <a:avLst/>
            <a:gdLst/>
            <a:ahLst/>
            <a:cxnLst/>
            <a:rect l="l" t="t" r="r" b="b"/>
            <a:pathLst>
              <a:path w="7561580">
                <a:moveTo>
                  <a:pt x="0" y="0"/>
                </a:moveTo>
                <a:lnTo>
                  <a:pt x="7561014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60560" y="2210"/>
            <a:ext cx="0" cy="10256520"/>
          </a:xfrm>
          <a:custGeom>
            <a:avLst/>
            <a:gdLst/>
            <a:ahLst/>
            <a:cxnLst/>
            <a:rect l="l" t="t" r="r" b="b"/>
            <a:pathLst>
              <a:path h="10256520">
                <a:moveTo>
                  <a:pt x="0" y="0"/>
                </a:moveTo>
                <a:lnTo>
                  <a:pt x="0" y="1025652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58985" y="654"/>
            <a:ext cx="7561580" cy="0"/>
          </a:xfrm>
          <a:custGeom>
            <a:avLst/>
            <a:gdLst/>
            <a:ahLst/>
            <a:cxnLst/>
            <a:rect l="l" t="t" r="r" b="b"/>
            <a:pathLst>
              <a:path w="7561580">
                <a:moveTo>
                  <a:pt x="0" y="0"/>
                </a:moveTo>
                <a:lnTo>
                  <a:pt x="7561014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62135" y="1638"/>
            <a:ext cx="7557134" cy="10257155"/>
          </a:xfrm>
          <a:custGeom>
            <a:avLst/>
            <a:gdLst/>
            <a:ahLst/>
            <a:cxnLst/>
            <a:rect l="l" t="t" r="r" b="b"/>
            <a:pathLst>
              <a:path w="7557134" h="10257155">
                <a:moveTo>
                  <a:pt x="7556803" y="0"/>
                </a:moveTo>
                <a:lnTo>
                  <a:pt x="0" y="0"/>
                </a:lnTo>
                <a:lnTo>
                  <a:pt x="0" y="10256756"/>
                </a:lnTo>
                <a:lnTo>
                  <a:pt x="7556803" y="10256756"/>
                </a:lnTo>
                <a:lnTo>
                  <a:pt x="755680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119469" y="1638"/>
            <a:ext cx="0" cy="10257155"/>
          </a:xfrm>
          <a:custGeom>
            <a:avLst/>
            <a:gdLst/>
            <a:ahLst/>
            <a:cxnLst/>
            <a:rect l="l" t="t" r="r" b="b"/>
            <a:pathLst>
              <a:path h="10257155">
                <a:moveTo>
                  <a:pt x="0" y="0"/>
                </a:moveTo>
                <a:lnTo>
                  <a:pt x="0" y="10256756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27" y="0"/>
            <a:ext cx="7560945" cy="2151380"/>
          </a:xfrm>
          <a:custGeom>
            <a:avLst/>
            <a:gdLst/>
            <a:ahLst/>
            <a:cxnLst/>
            <a:rect l="l" t="t" r="r" b="b"/>
            <a:pathLst>
              <a:path w="7560945" h="2151380">
                <a:moveTo>
                  <a:pt x="0" y="2151198"/>
                </a:moveTo>
                <a:lnTo>
                  <a:pt x="7560701" y="2151198"/>
                </a:lnTo>
                <a:lnTo>
                  <a:pt x="7560701" y="0"/>
                </a:lnTo>
                <a:lnTo>
                  <a:pt x="0" y="0"/>
                </a:lnTo>
                <a:lnTo>
                  <a:pt x="0" y="2151198"/>
                </a:lnTo>
                <a:close/>
              </a:path>
            </a:pathLst>
          </a:custGeom>
          <a:solidFill>
            <a:srgbClr val="ECB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00008" y="1513432"/>
            <a:ext cx="276225" cy="270510"/>
          </a:xfrm>
          <a:custGeom>
            <a:avLst/>
            <a:gdLst/>
            <a:ahLst/>
            <a:cxnLst/>
            <a:rect l="l" t="t" r="r" b="b"/>
            <a:pathLst>
              <a:path w="276225" h="270510">
                <a:moveTo>
                  <a:pt x="207164" y="245239"/>
                </a:moveTo>
                <a:lnTo>
                  <a:pt x="190497" y="245239"/>
                </a:lnTo>
                <a:lnTo>
                  <a:pt x="190497" y="270263"/>
                </a:lnTo>
                <a:lnTo>
                  <a:pt x="222497" y="270263"/>
                </a:lnTo>
                <a:lnTo>
                  <a:pt x="237572" y="268025"/>
                </a:lnTo>
                <a:lnTo>
                  <a:pt x="248177" y="261320"/>
                </a:lnTo>
                <a:lnTo>
                  <a:pt x="254314" y="250159"/>
                </a:lnTo>
                <a:lnTo>
                  <a:pt x="254828" y="245355"/>
                </a:lnTo>
                <a:lnTo>
                  <a:pt x="207953" y="245355"/>
                </a:lnTo>
                <a:lnTo>
                  <a:pt x="207164" y="245239"/>
                </a:lnTo>
                <a:close/>
              </a:path>
              <a:path w="276225" h="270510">
                <a:moveTo>
                  <a:pt x="255985" y="76187"/>
                </a:moveTo>
                <a:lnTo>
                  <a:pt x="221453" y="76187"/>
                </a:lnTo>
                <a:lnTo>
                  <a:pt x="221453" y="232157"/>
                </a:lnTo>
                <a:lnTo>
                  <a:pt x="222181" y="240916"/>
                </a:lnTo>
                <a:lnTo>
                  <a:pt x="218170" y="245355"/>
                </a:lnTo>
                <a:lnTo>
                  <a:pt x="254828" y="245355"/>
                </a:lnTo>
                <a:lnTo>
                  <a:pt x="255985" y="234555"/>
                </a:lnTo>
                <a:lnTo>
                  <a:pt x="255985" y="76187"/>
                </a:lnTo>
                <a:close/>
              </a:path>
              <a:path w="276225" h="270510">
                <a:moveTo>
                  <a:pt x="195256" y="104778"/>
                </a:moveTo>
                <a:lnTo>
                  <a:pt x="167867" y="104778"/>
                </a:lnTo>
                <a:lnTo>
                  <a:pt x="173372" y="124769"/>
                </a:lnTo>
                <a:lnTo>
                  <a:pt x="177986" y="144344"/>
                </a:lnTo>
                <a:lnTo>
                  <a:pt x="181710" y="163468"/>
                </a:lnTo>
                <a:lnTo>
                  <a:pt x="184546" y="182106"/>
                </a:lnTo>
                <a:lnTo>
                  <a:pt x="214315" y="182106"/>
                </a:lnTo>
                <a:lnTo>
                  <a:pt x="210885" y="162555"/>
                </a:lnTo>
                <a:lnTo>
                  <a:pt x="206567" y="143149"/>
                </a:lnTo>
                <a:lnTo>
                  <a:pt x="201358" y="123890"/>
                </a:lnTo>
                <a:lnTo>
                  <a:pt x="195256" y="104778"/>
                </a:lnTo>
                <a:close/>
              </a:path>
              <a:path w="276225" h="270510">
                <a:moveTo>
                  <a:pt x="276227" y="51159"/>
                </a:moveTo>
                <a:lnTo>
                  <a:pt x="167867" y="51159"/>
                </a:lnTo>
                <a:lnTo>
                  <a:pt x="167867" y="76187"/>
                </a:lnTo>
                <a:lnTo>
                  <a:pt x="276227" y="76187"/>
                </a:lnTo>
                <a:lnTo>
                  <a:pt x="276227" y="51159"/>
                </a:lnTo>
                <a:close/>
              </a:path>
              <a:path w="276225" h="270510">
                <a:moveTo>
                  <a:pt x="255985" y="0"/>
                </a:moveTo>
                <a:lnTo>
                  <a:pt x="221453" y="0"/>
                </a:lnTo>
                <a:lnTo>
                  <a:pt x="221453" y="51159"/>
                </a:lnTo>
                <a:lnTo>
                  <a:pt x="255985" y="51159"/>
                </a:lnTo>
                <a:lnTo>
                  <a:pt x="255985" y="0"/>
                </a:lnTo>
                <a:close/>
              </a:path>
              <a:path w="276225" h="270510">
                <a:moveTo>
                  <a:pt x="159545" y="70210"/>
                </a:moveTo>
                <a:lnTo>
                  <a:pt x="5953" y="70210"/>
                </a:lnTo>
                <a:lnTo>
                  <a:pt x="5953" y="269088"/>
                </a:lnTo>
                <a:lnTo>
                  <a:pt x="34531" y="269088"/>
                </a:lnTo>
                <a:lnTo>
                  <a:pt x="34531" y="93978"/>
                </a:lnTo>
                <a:lnTo>
                  <a:pt x="159545" y="93978"/>
                </a:lnTo>
                <a:lnTo>
                  <a:pt x="159545" y="70210"/>
                </a:lnTo>
                <a:close/>
              </a:path>
              <a:path w="276225" h="270510">
                <a:moveTo>
                  <a:pt x="114303" y="93978"/>
                </a:moveTo>
                <a:lnTo>
                  <a:pt x="91681" y="93978"/>
                </a:lnTo>
                <a:lnTo>
                  <a:pt x="91681" y="251208"/>
                </a:lnTo>
                <a:lnTo>
                  <a:pt x="111923" y="251208"/>
                </a:lnTo>
                <a:lnTo>
                  <a:pt x="111923" y="269088"/>
                </a:lnTo>
                <a:lnTo>
                  <a:pt x="129772" y="269088"/>
                </a:lnTo>
                <a:lnTo>
                  <a:pt x="143216" y="267230"/>
                </a:lnTo>
                <a:lnTo>
                  <a:pt x="152661" y="261646"/>
                </a:lnTo>
                <a:lnTo>
                  <a:pt x="158104" y="252328"/>
                </a:lnTo>
                <a:lnTo>
                  <a:pt x="158885" y="245239"/>
                </a:lnTo>
                <a:lnTo>
                  <a:pt x="114303" y="245239"/>
                </a:lnTo>
                <a:lnTo>
                  <a:pt x="114303" y="93978"/>
                </a:lnTo>
                <a:close/>
              </a:path>
              <a:path w="276225" h="270510">
                <a:moveTo>
                  <a:pt x="75002" y="93978"/>
                </a:moveTo>
                <a:lnTo>
                  <a:pt x="51198" y="93978"/>
                </a:lnTo>
                <a:lnTo>
                  <a:pt x="51198" y="251208"/>
                </a:lnTo>
                <a:lnTo>
                  <a:pt x="75002" y="251208"/>
                </a:lnTo>
                <a:lnTo>
                  <a:pt x="75002" y="93978"/>
                </a:lnTo>
                <a:close/>
              </a:path>
              <a:path w="276225" h="270510">
                <a:moveTo>
                  <a:pt x="159545" y="93978"/>
                </a:moveTo>
                <a:lnTo>
                  <a:pt x="130971" y="93978"/>
                </a:lnTo>
                <a:lnTo>
                  <a:pt x="130971" y="242053"/>
                </a:lnTo>
                <a:lnTo>
                  <a:pt x="127392" y="245239"/>
                </a:lnTo>
                <a:lnTo>
                  <a:pt x="158885" y="245239"/>
                </a:lnTo>
                <a:lnTo>
                  <a:pt x="159545" y="239262"/>
                </a:lnTo>
                <a:lnTo>
                  <a:pt x="159545" y="93978"/>
                </a:lnTo>
                <a:close/>
              </a:path>
              <a:path w="276225" h="270510">
                <a:moveTo>
                  <a:pt x="97621" y="40507"/>
                </a:moveTo>
                <a:lnTo>
                  <a:pt x="63093" y="40507"/>
                </a:lnTo>
                <a:lnTo>
                  <a:pt x="61308" y="48155"/>
                </a:lnTo>
                <a:lnTo>
                  <a:pt x="59523" y="55653"/>
                </a:lnTo>
                <a:lnTo>
                  <a:pt x="57739" y="63005"/>
                </a:lnTo>
                <a:lnTo>
                  <a:pt x="55954" y="70210"/>
                </a:lnTo>
                <a:lnTo>
                  <a:pt x="89301" y="70210"/>
                </a:lnTo>
                <a:lnTo>
                  <a:pt x="91601" y="63866"/>
                </a:lnTo>
                <a:lnTo>
                  <a:pt x="93755" y="56801"/>
                </a:lnTo>
                <a:lnTo>
                  <a:pt x="95762" y="49014"/>
                </a:lnTo>
                <a:lnTo>
                  <a:pt x="97621" y="40507"/>
                </a:lnTo>
                <a:close/>
              </a:path>
              <a:path w="276225" h="270510">
                <a:moveTo>
                  <a:pt x="164303" y="15487"/>
                </a:moveTo>
                <a:lnTo>
                  <a:pt x="0" y="15487"/>
                </a:lnTo>
                <a:lnTo>
                  <a:pt x="0" y="40507"/>
                </a:lnTo>
                <a:lnTo>
                  <a:pt x="164303" y="40507"/>
                </a:lnTo>
                <a:lnTo>
                  <a:pt x="164303" y="15487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03614" y="1513432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19" h="274319">
                <a:moveTo>
                  <a:pt x="159533" y="0"/>
                </a:moveTo>
                <a:lnTo>
                  <a:pt x="116672" y="0"/>
                </a:lnTo>
                <a:lnTo>
                  <a:pt x="116672" y="80896"/>
                </a:lnTo>
                <a:lnTo>
                  <a:pt x="113524" y="122671"/>
                </a:lnTo>
                <a:lnTo>
                  <a:pt x="100284" y="160351"/>
                </a:lnTo>
                <a:lnTo>
                  <a:pt x="76952" y="193930"/>
                </a:lnTo>
                <a:lnTo>
                  <a:pt x="43524" y="223406"/>
                </a:lnTo>
                <a:lnTo>
                  <a:pt x="0" y="248775"/>
                </a:lnTo>
                <a:lnTo>
                  <a:pt x="0" y="273798"/>
                </a:lnTo>
                <a:lnTo>
                  <a:pt x="47474" y="253395"/>
                </a:lnTo>
                <a:lnTo>
                  <a:pt x="86312" y="229132"/>
                </a:lnTo>
                <a:lnTo>
                  <a:pt x="116521" y="201008"/>
                </a:lnTo>
                <a:lnTo>
                  <a:pt x="138106" y="169024"/>
                </a:lnTo>
                <a:lnTo>
                  <a:pt x="181800" y="169024"/>
                </a:lnTo>
                <a:lnTo>
                  <a:pt x="176677" y="161503"/>
                </a:lnTo>
                <a:lnTo>
                  <a:pt x="163342" y="123450"/>
                </a:lnTo>
                <a:lnTo>
                  <a:pt x="159533" y="80896"/>
                </a:lnTo>
                <a:lnTo>
                  <a:pt x="159533" y="0"/>
                </a:lnTo>
                <a:close/>
              </a:path>
              <a:path w="274319" h="274319">
                <a:moveTo>
                  <a:pt x="181800" y="169024"/>
                </a:moveTo>
                <a:lnTo>
                  <a:pt x="138106" y="169024"/>
                </a:lnTo>
                <a:lnTo>
                  <a:pt x="159995" y="201008"/>
                </a:lnTo>
                <a:lnTo>
                  <a:pt x="189913" y="229132"/>
                </a:lnTo>
                <a:lnTo>
                  <a:pt x="227863" y="253395"/>
                </a:lnTo>
                <a:lnTo>
                  <a:pt x="273845" y="273798"/>
                </a:lnTo>
                <a:lnTo>
                  <a:pt x="273845" y="248775"/>
                </a:lnTo>
                <a:lnTo>
                  <a:pt x="231928" y="224153"/>
                </a:lnTo>
                <a:lnTo>
                  <a:pt x="199539" y="195067"/>
                </a:lnTo>
                <a:lnTo>
                  <a:pt x="181800" y="169024"/>
                </a:lnTo>
                <a:close/>
              </a:path>
              <a:path w="274319" h="274319">
                <a:moveTo>
                  <a:pt x="54759" y="50022"/>
                </a:moveTo>
                <a:lnTo>
                  <a:pt x="17862" y="50022"/>
                </a:lnTo>
                <a:lnTo>
                  <a:pt x="21499" y="72092"/>
                </a:lnTo>
                <a:lnTo>
                  <a:pt x="26483" y="93144"/>
                </a:lnTo>
                <a:lnTo>
                  <a:pt x="32812" y="113150"/>
                </a:lnTo>
                <a:lnTo>
                  <a:pt x="40485" y="132083"/>
                </a:lnTo>
                <a:lnTo>
                  <a:pt x="72636" y="132083"/>
                </a:lnTo>
                <a:lnTo>
                  <a:pt x="65710" y="111790"/>
                </a:lnTo>
                <a:lnTo>
                  <a:pt x="60422" y="91335"/>
                </a:lnTo>
                <a:lnTo>
                  <a:pt x="56773" y="70739"/>
                </a:lnTo>
                <a:lnTo>
                  <a:pt x="54759" y="50022"/>
                </a:lnTo>
                <a:close/>
              </a:path>
              <a:path w="274319" h="274319">
                <a:moveTo>
                  <a:pt x="254800" y="50022"/>
                </a:moveTo>
                <a:lnTo>
                  <a:pt x="219077" y="50022"/>
                </a:lnTo>
                <a:lnTo>
                  <a:pt x="217057" y="70739"/>
                </a:lnTo>
                <a:lnTo>
                  <a:pt x="213410" y="91335"/>
                </a:lnTo>
                <a:lnTo>
                  <a:pt x="208129" y="111790"/>
                </a:lnTo>
                <a:lnTo>
                  <a:pt x="201211" y="132083"/>
                </a:lnTo>
                <a:lnTo>
                  <a:pt x="233362" y="132083"/>
                </a:lnTo>
                <a:lnTo>
                  <a:pt x="241395" y="112667"/>
                </a:lnTo>
                <a:lnTo>
                  <a:pt x="247646" y="92527"/>
                </a:lnTo>
                <a:lnTo>
                  <a:pt x="252115" y="71650"/>
                </a:lnTo>
                <a:lnTo>
                  <a:pt x="254800" y="50022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608418" y="1514574"/>
            <a:ext cx="276225" cy="260985"/>
          </a:xfrm>
          <a:custGeom>
            <a:avLst/>
            <a:gdLst/>
            <a:ahLst/>
            <a:cxnLst/>
            <a:rect l="l" t="t" r="r" b="b"/>
            <a:pathLst>
              <a:path w="276225" h="260985">
                <a:moveTo>
                  <a:pt x="276225" y="238121"/>
                </a:moveTo>
                <a:lnTo>
                  <a:pt x="104771" y="238121"/>
                </a:lnTo>
                <a:lnTo>
                  <a:pt x="104771" y="260719"/>
                </a:lnTo>
                <a:lnTo>
                  <a:pt x="276225" y="260719"/>
                </a:lnTo>
                <a:lnTo>
                  <a:pt x="276225" y="238121"/>
                </a:lnTo>
                <a:close/>
              </a:path>
              <a:path w="276225" h="260985">
                <a:moveTo>
                  <a:pt x="48816" y="138174"/>
                </a:moveTo>
                <a:lnTo>
                  <a:pt x="20239" y="138174"/>
                </a:lnTo>
                <a:lnTo>
                  <a:pt x="20239" y="252464"/>
                </a:lnTo>
                <a:lnTo>
                  <a:pt x="65271" y="252464"/>
                </a:lnTo>
                <a:lnTo>
                  <a:pt x="79859" y="250226"/>
                </a:lnTo>
                <a:lnTo>
                  <a:pt x="90112" y="243513"/>
                </a:lnTo>
                <a:lnTo>
                  <a:pt x="96035" y="232328"/>
                </a:lnTo>
                <a:lnTo>
                  <a:pt x="96169" y="231015"/>
                </a:lnTo>
                <a:lnTo>
                  <a:pt x="48816" y="231015"/>
                </a:lnTo>
                <a:lnTo>
                  <a:pt x="48816" y="138174"/>
                </a:lnTo>
                <a:close/>
              </a:path>
              <a:path w="276225" h="260985">
                <a:moveTo>
                  <a:pt x="209546" y="190505"/>
                </a:moveTo>
                <a:lnTo>
                  <a:pt x="172634" y="190505"/>
                </a:lnTo>
                <a:lnTo>
                  <a:pt x="172634" y="238121"/>
                </a:lnTo>
                <a:lnTo>
                  <a:pt x="209546" y="238121"/>
                </a:lnTo>
                <a:lnTo>
                  <a:pt x="209546" y="190505"/>
                </a:lnTo>
                <a:close/>
              </a:path>
              <a:path w="276225" h="260985">
                <a:moveTo>
                  <a:pt x="97632" y="115548"/>
                </a:moveTo>
                <a:lnTo>
                  <a:pt x="70255" y="115548"/>
                </a:lnTo>
                <a:lnTo>
                  <a:pt x="70255" y="216673"/>
                </a:lnTo>
                <a:lnTo>
                  <a:pt x="71028" y="226184"/>
                </a:lnTo>
                <a:lnTo>
                  <a:pt x="66676" y="231015"/>
                </a:lnTo>
                <a:lnTo>
                  <a:pt x="96169" y="231015"/>
                </a:lnTo>
                <a:lnTo>
                  <a:pt x="97632" y="216673"/>
                </a:lnTo>
                <a:lnTo>
                  <a:pt x="97632" y="115548"/>
                </a:lnTo>
                <a:close/>
              </a:path>
              <a:path w="276225" h="260985">
                <a:moveTo>
                  <a:pt x="263121" y="166737"/>
                </a:moveTo>
                <a:lnTo>
                  <a:pt x="116679" y="166737"/>
                </a:lnTo>
                <a:lnTo>
                  <a:pt x="116679" y="190505"/>
                </a:lnTo>
                <a:lnTo>
                  <a:pt x="263121" y="190505"/>
                </a:lnTo>
                <a:lnTo>
                  <a:pt x="263121" y="166737"/>
                </a:lnTo>
                <a:close/>
              </a:path>
              <a:path w="276225" h="260985">
                <a:moveTo>
                  <a:pt x="209546" y="133347"/>
                </a:moveTo>
                <a:lnTo>
                  <a:pt x="172634" y="133347"/>
                </a:lnTo>
                <a:lnTo>
                  <a:pt x="172634" y="166737"/>
                </a:lnTo>
                <a:lnTo>
                  <a:pt x="209546" y="166737"/>
                </a:lnTo>
                <a:lnTo>
                  <a:pt x="209546" y="133347"/>
                </a:lnTo>
                <a:close/>
              </a:path>
              <a:path w="276225" h="260985">
                <a:moveTo>
                  <a:pt x="67863" y="44074"/>
                </a:moveTo>
                <a:lnTo>
                  <a:pt x="34528" y="44074"/>
                </a:lnTo>
                <a:lnTo>
                  <a:pt x="30574" y="68407"/>
                </a:lnTo>
                <a:lnTo>
                  <a:pt x="23499" y="90196"/>
                </a:lnTo>
                <a:lnTo>
                  <a:pt x="13307" y="109464"/>
                </a:lnTo>
                <a:lnTo>
                  <a:pt x="0" y="126234"/>
                </a:lnTo>
                <a:lnTo>
                  <a:pt x="0" y="151257"/>
                </a:lnTo>
                <a:lnTo>
                  <a:pt x="7150" y="147330"/>
                </a:lnTo>
                <a:lnTo>
                  <a:pt x="13874" y="142887"/>
                </a:lnTo>
                <a:lnTo>
                  <a:pt x="20239" y="138174"/>
                </a:lnTo>
                <a:lnTo>
                  <a:pt x="48816" y="138174"/>
                </a:lnTo>
                <a:lnTo>
                  <a:pt x="48816" y="115548"/>
                </a:lnTo>
                <a:lnTo>
                  <a:pt x="97632" y="115548"/>
                </a:lnTo>
                <a:lnTo>
                  <a:pt x="97632" y="91699"/>
                </a:lnTo>
                <a:lnTo>
                  <a:pt x="54771" y="91699"/>
                </a:lnTo>
                <a:lnTo>
                  <a:pt x="59604" y="81564"/>
                </a:lnTo>
                <a:lnTo>
                  <a:pt x="63396" y="70248"/>
                </a:lnTo>
                <a:lnTo>
                  <a:pt x="66149" y="57752"/>
                </a:lnTo>
                <a:lnTo>
                  <a:pt x="67863" y="44074"/>
                </a:lnTo>
                <a:close/>
              </a:path>
              <a:path w="276225" h="260985">
                <a:moveTo>
                  <a:pt x="271454" y="97668"/>
                </a:moveTo>
                <a:lnTo>
                  <a:pt x="110726" y="97668"/>
                </a:lnTo>
                <a:lnTo>
                  <a:pt x="110726" y="122690"/>
                </a:lnTo>
                <a:lnTo>
                  <a:pt x="271454" y="122690"/>
                </a:lnTo>
                <a:lnTo>
                  <a:pt x="271454" y="97668"/>
                </a:lnTo>
                <a:close/>
              </a:path>
              <a:path w="276225" h="260985">
                <a:moveTo>
                  <a:pt x="209546" y="52452"/>
                </a:moveTo>
                <a:lnTo>
                  <a:pt x="172634" y="52452"/>
                </a:lnTo>
                <a:lnTo>
                  <a:pt x="172634" y="97668"/>
                </a:lnTo>
                <a:lnTo>
                  <a:pt x="209546" y="97668"/>
                </a:lnTo>
                <a:lnTo>
                  <a:pt x="209546" y="52452"/>
                </a:lnTo>
                <a:close/>
              </a:path>
              <a:path w="276225" h="260985">
                <a:moveTo>
                  <a:pt x="261936" y="27428"/>
                </a:moveTo>
                <a:lnTo>
                  <a:pt x="120255" y="27428"/>
                </a:lnTo>
                <a:lnTo>
                  <a:pt x="120255" y="52452"/>
                </a:lnTo>
                <a:lnTo>
                  <a:pt x="261936" y="52452"/>
                </a:lnTo>
                <a:lnTo>
                  <a:pt x="261936" y="27428"/>
                </a:lnTo>
                <a:close/>
              </a:path>
              <a:path w="276225" h="260985">
                <a:moveTo>
                  <a:pt x="104771" y="19055"/>
                </a:moveTo>
                <a:lnTo>
                  <a:pt x="4756" y="19055"/>
                </a:lnTo>
                <a:lnTo>
                  <a:pt x="4756" y="44074"/>
                </a:lnTo>
                <a:lnTo>
                  <a:pt x="104771" y="44074"/>
                </a:lnTo>
                <a:lnTo>
                  <a:pt x="104771" y="19055"/>
                </a:lnTo>
                <a:close/>
              </a:path>
              <a:path w="276225" h="260985">
                <a:moveTo>
                  <a:pt x="209546" y="0"/>
                </a:moveTo>
                <a:lnTo>
                  <a:pt x="172634" y="0"/>
                </a:lnTo>
                <a:lnTo>
                  <a:pt x="172634" y="27428"/>
                </a:lnTo>
                <a:lnTo>
                  <a:pt x="209546" y="27428"/>
                </a:lnTo>
                <a:lnTo>
                  <a:pt x="209546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912035" y="1512141"/>
            <a:ext cx="280035" cy="276860"/>
          </a:xfrm>
          <a:custGeom>
            <a:avLst/>
            <a:gdLst/>
            <a:ahLst/>
            <a:cxnLst/>
            <a:rect l="l" t="t" r="r" b="b"/>
            <a:pathLst>
              <a:path w="280035" h="276860">
                <a:moveTo>
                  <a:pt x="61908" y="156091"/>
                </a:moveTo>
                <a:lnTo>
                  <a:pt x="28562" y="156091"/>
                </a:lnTo>
                <a:lnTo>
                  <a:pt x="28562" y="276235"/>
                </a:lnTo>
                <a:lnTo>
                  <a:pt x="61908" y="276235"/>
                </a:lnTo>
                <a:lnTo>
                  <a:pt x="61908" y="156091"/>
                </a:lnTo>
                <a:close/>
              </a:path>
              <a:path w="280035" h="276860">
                <a:moveTo>
                  <a:pt x="158338" y="250066"/>
                </a:moveTo>
                <a:lnTo>
                  <a:pt x="144049" y="250066"/>
                </a:lnTo>
                <a:lnTo>
                  <a:pt x="144049" y="272691"/>
                </a:lnTo>
                <a:lnTo>
                  <a:pt x="169872" y="272691"/>
                </a:lnTo>
                <a:lnTo>
                  <a:pt x="170653" y="272815"/>
                </a:lnTo>
                <a:lnTo>
                  <a:pt x="171442" y="272815"/>
                </a:lnTo>
                <a:lnTo>
                  <a:pt x="188538" y="270432"/>
                </a:lnTo>
                <a:lnTo>
                  <a:pt x="200585" y="263276"/>
                </a:lnTo>
                <a:lnTo>
                  <a:pt x="207586" y="251332"/>
                </a:lnTo>
                <a:lnTo>
                  <a:pt x="207716" y="250217"/>
                </a:lnTo>
                <a:lnTo>
                  <a:pt x="159180" y="250217"/>
                </a:lnTo>
                <a:lnTo>
                  <a:pt x="158338" y="250066"/>
                </a:lnTo>
                <a:close/>
              </a:path>
              <a:path w="280035" h="276860">
                <a:moveTo>
                  <a:pt x="271453" y="138206"/>
                </a:moveTo>
                <a:lnTo>
                  <a:pt x="264675" y="140795"/>
                </a:lnTo>
                <a:lnTo>
                  <a:pt x="257452" y="142652"/>
                </a:lnTo>
                <a:lnTo>
                  <a:pt x="249783" y="143772"/>
                </a:lnTo>
                <a:lnTo>
                  <a:pt x="241670" y="144147"/>
                </a:lnTo>
                <a:lnTo>
                  <a:pt x="213108" y="144147"/>
                </a:lnTo>
                <a:lnTo>
                  <a:pt x="213108" y="165635"/>
                </a:lnTo>
                <a:lnTo>
                  <a:pt x="219511" y="197748"/>
                </a:lnTo>
                <a:lnTo>
                  <a:pt x="232758" y="225126"/>
                </a:lnTo>
                <a:lnTo>
                  <a:pt x="252850" y="247744"/>
                </a:lnTo>
                <a:lnTo>
                  <a:pt x="279788" y="265582"/>
                </a:lnTo>
                <a:lnTo>
                  <a:pt x="279788" y="242959"/>
                </a:lnTo>
                <a:lnTo>
                  <a:pt x="265420" y="226987"/>
                </a:lnTo>
                <a:lnTo>
                  <a:pt x="254474" y="208776"/>
                </a:lnTo>
                <a:lnTo>
                  <a:pt x="246957" y="188325"/>
                </a:lnTo>
                <a:lnTo>
                  <a:pt x="242869" y="165635"/>
                </a:lnTo>
                <a:lnTo>
                  <a:pt x="246440" y="165635"/>
                </a:lnTo>
                <a:lnTo>
                  <a:pt x="253801" y="165323"/>
                </a:lnTo>
                <a:lnTo>
                  <a:pt x="260421" y="164401"/>
                </a:lnTo>
                <a:lnTo>
                  <a:pt x="266305" y="162888"/>
                </a:lnTo>
                <a:lnTo>
                  <a:pt x="271453" y="160804"/>
                </a:lnTo>
                <a:lnTo>
                  <a:pt x="271453" y="138206"/>
                </a:lnTo>
                <a:close/>
              </a:path>
              <a:path w="280035" h="276860">
                <a:moveTo>
                  <a:pt x="209243" y="177421"/>
                </a:moveTo>
                <a:lnTo>
                  <a:pt x="175013" y="177421"/>
                </a:lnTo>
                <a:lnTo>
                  <a:pt x="175013" y="192938"/>
                </a:lnTo>
                <a:lnTo>
                  <a:pt x="155590" y="208272"/>
                </a:lnTo>
                <a:lnTo>
                  <a:pt x="133042" y="222110"/>
                </a:lnTo>
                <a:lnTo>
                  <a:pt x="107370" y="234475"/>
                </a:lnTo>
                <a:lnTo>
                  <a:pt x="78577" y="245386"/>
                </a:lnTo>
                <a:lnTo>
                  <a:pt x="78577" y="263152"/>
                </a:lnTo>
                <a:lnTo>
                  <a:pt x="109150" y="254324"/>
                </a:lnTo>
                <a:lnTo>
                  <a:pt x="135415" y="244421"/>
                </a:lnTo>
                <a:lnTo>
                  <a:pt x="157370" y="233471"/>
                </a:lnTo>
                <a:lnTo>
                  <a:pt x="175013" y="221500"/>
                </a:lnTo>
                <a:lnTo>
                  <a:pt x="209544" y="221500"/>
                </a:lnTo>
                <a:lnTo>
                  <a:pt x="209425" y="179577"/>
                </a:lnTo>
                <a:lnTo>
                  <a:pt x="209243" y="177421"/>
                </a:lnTo>
                <a:close/>
              </a:path>
              <a:path w="280035" h="276860">
                <a:moveTo>
                  <a:pt x="209544" y="221500"/>
                </a:moveTo>
                <a:lnTo>
                  <a:pt x="175013" y="221500"/>
                </a:lnTo>
                <a:lnTo>
                  <a:pt x="175013" y="235846"/>
                </a:lnTo>
                <a:lnTo>
                  <a:pt x="175745" y="245386"/>
                </a:lnTo>
                <a:lnTo>
                  <a:pt x="170996" y="250217"/>
                </a:lnTo>
                <a:lnTo>
                  <a:pt x="207716" y="250217"/>
                </a:lnTo>
                <a:lnTo>
                  <a:pt x="209544" y="234586"/>
                </a:lnTo>
                <a:lnTo>
                  <a:pt x="209544" y="221500"/>
                </a:lnTo>
                <a:close/>
              </a:path>
              <a:path w="280035" h="276860">
                <a:moveTo>
                  <a:pt x="200316" y="142886"/>
                </a:moveTo>
                <a:lnTo>
                  <a:pt x="165488" y="142886"/>
                </a:lnTo>
                <a:lnTo>
                  <a:pt x="166269" y="143790"/>
                </a:lnTo>
                <a:lnTo>
                  <a:pt x="167068" y="145321"/>
                </a:lnTo>
                <a:lnTo>
                  <a:pt x="167867" y="147718"/>
                </a:lnTo>
                <a:lnTo>
                  <a:pt x="169437" y="149219"/>
                </a:lnTo>
                <a:lnTo>
                  <a:pt x="170210" y="150798"/>
                </a:lnTo>
                <a:lnTo>
                  <a:pt x="129753" y="179577"/>
                </a:lnTo>
                <a:lnTo>
                  <a:pt x="82137" y="201311"/>
                </a:lnTo>
                <a:lnTo>
                  <a:pt x="82137" y="220366"/>
                </a:lnTo>
                <a:lnTo>
                  <a:pt x="109378" y="212322"/>
                </a:lnTo>
                <a:lnTo>
                  <a:pt x="133936" y="202473"/>
                </a:lnTo>
                <a:lnTo>
                  <a:pt x="155814" y="190834"/>
                </a:lnTo>
                <a:lnTo>
                  <a:pt x="175013" y="177421"/>
                </a:lnTo>
                <a:lnTo>
                  <a:pt x="209243" y="177421"/>
                </a:lnTo>
                <a:lnTo>
                  <a:pt x="208055" y="163341"/>
                </a:lnTo>
                <a:lnTo>
                  <a:pt x="203588" y="148326"/>
                </a:lnTo>
                <a:lnTo>
                  <a:pt x="200316" y="142886"/>
                </a:lnTo>
                <a:close/>
              </a:path>
              <a:path w="280035" h="276860">
                <a:moveTo>
                  <a:pt x="63093" y="70365"/>
                </a:moveTo>
                <a:lnTo>
                  <a:pt x="27377" y="70365"/>
                </a:lnTo>
                <a:lnTo>
                  <a:pt x="22528" y="98256"/>
                </a:lnTo>
                <a:lnTo>
                  <a:pt x="16348" y="124790"/>
                </a:lnTo>
                <a:lnTo>
                  <a:pt x="8814" y="150056"/>
                </a:lnTo>
                <a:lnTo>
                  <a:pt x="0" y="173887"/>
                </a:lnTo>
                <a:lnTo>
                  <a:pt x="0" y="215535"/>
                </a:lnTo>
                <a:lnTo>
                  <a:pt x="8477" y="200680"/>
                </a:lnTo>
                <a:lnTo>
                  <a:pt x="16066" y="185824"/>
                </a:lnTo>
                <a:lnTo>
                  <a:pt x="22762" y="170962"/>
                </a:lnTo>
                <a:lnTo>
                  <a:pt x="28562" y="156091"/>
                </a:lnTo>
                <a:lnTo>
                  <a:pt x="61908" y="156091"/>
                </a:lnTo>
                <a:lnTo>
                  <a:pt x="61908" y="140608"/>
                </a:lnTo>
                <a:lnTo>
                  <a:pt x="83334" y="140608"/>
                </a:lnTo>
                <a:lnTo>
                  <a:pt x="78491" y="128386"/>
                </a:lnTo>
                <a:lnTo>
                  <a:pt x="72318" y="109621"/>
                </a:lnTo>
                <a:lnTo>
                  <a:pt x="67184" y="90283"/>
                </a:lnTo>
                <a:lnTo>
                  <a:pt x="63093" y="70365"/>
                </a:lnTo>
                <a:close/>
              </a:path>
              <a:path w="280035" h="276860">
                <a:moveTo>
                  <a:pt x="83334" y="140608"/>
                </a:moveTo>
                <a:lnTo>
                  <a:pt x="61908" y="140608"/>
                </a:lnTo>
                <a:lnTo>
                  <a:pt x="66811" y="150056"/>
                </a:lnTo>
                <a:lnTo>
                  <a:pt x="72020" y="159353"/>
                </a:lnTo>
                <a:lnTo>
                  <a:pt x="77529" y="168481"/>
                </a:lnTo>
                <a:lnTo>
                  <a:pt x="83336" y="177421"/>
                </a:lnTo>
                <a:lnTo>
                  <a:pt x="84117" y="179854"/>
                </a:lnTo>
                <a:lnTo>
                  <a:pt x="84905" y="181508"/>
                </a:lnTo>
                <a:lnTo>
                  <a:pt x="85700" y="182252"/>
                </a:lnTo>
                <a:lnTo>
                  <a:pt x="85700" y="146580"/>
                </a:lnTo>
                <a:lnTo>
                  <a:pt x="83334" y="140608"/>
                </a:lnTo>
                <a:close/>
              </a:path>
              <a:path w="280035" h="276860">
                <a:moveTo>
                  <a:pt x="185731" y="126232"/>
                </a:moveTo>
                <a:lnTo>
                  <a:pt x="144049" y="126232"/>
                </a:lnTo>
                <a:lnTo>
                  <a:pt x="133105" y="135318"/>
                </a:lnTo>
                <a:lnTo>
                  <a:pt x="120526" y="143500"/>
                </a:lnTo>
                <a:lnTo>
                  <a:pt x="106316" y="150798"/>
                </a:lnTo>
                <a:lnTo>
                  <a:pt x="90474" y="157233"/>
                </a:lnTo>
                <a:lnTo>
                  <a:pt x="90474" y="177421"/>
                </a:lnTo>
                <a:lnTo>
                  <a:pt x="115256" y="169047"/>
                </a:lnTo>
                <a:lnTo>
                  <a:pt x="136019" y="160493"/>
                </a:lnTo>
                <a:lnTo>
                  <a:pt x="152763" y="151769"/>
                </a:lnTo>
                <a:lnTo>
                  <a:pt x="165488" y="142886"/>
                </a:lnTo>
                <a:lnTo>
                  <a:pt x="200316" y="142886"/>
                </a:lnTo>
                <a:lnTo>
                  <a:pt x="196146" y="135954"/>
                </a:lnTo>
                <a:lnTo>
                  <a:pt x="185731" y="126232"/>
                </a:lnTo>
                <a:close/>
              </a:path>
              <a:path w="280035" h="276860">
                <a:moveTo>
                  <a:pt x="269063" y="67967"/>
                </a:moveTo>
                <a:lnTo>
                  <a:pt x="97613" y="67967"/>
                </a:lnTo>
                <a:lnTo>
                  <a:pt x="97613" y="126232"/>
                </a:lnTo>
                <a:lnTo>
                  <a:pt x="234463" y="126232"/>
                </a:lnTo>
                <a:lnTo>
                  <a:pt x="250030" y="123945"/>
                </a:lnTo>
                <a:lnTo>
                  <a:pt x="260985" y="117064"/>
                </a:lnTo>
                <a:lnTo>
                  <a:pt x="267330" y="105563"/>
                </a:lnTo>
                <a:lnTo>
                  <a:pt x="267397" y="104932"/>
                </a:lnTo>
                <a:lnTo>
                  <a:pt x="223376" y="104932"/>
                </a:lnTo>
                <a:lnTo>
                  <a:pt x="222627" y="104785"/>
                </a:lnTo>
                <a:lnTo>
                  <a:pt x="129762" y="104785"/>
                </a:lnTo>
                <a:lnTo>
                  <a:pt x="129762" y="77478"/>
                </a:lnTo>
                <a:lnTo>
                  <a:pt x="269063" y="77478"/>
                </a:lnTo>
                <a:lnTo>
                  <a:pt x="269063" y="67967"/>
                </a:lnTo>
                <a:close/>
              </a:path>
              <a:path w="280035" h="276860">
                <a:moveTo>
                  <a:pt x="269063" y="77478"/>
                </a:moveTo>
                <a:lnTo>
                  <a:pt x="236926" y="77478"/>
                </a:lnTo>
                <a:lnTo>
                  <a:pt x="236926" y="90561"/>
                </a:lnTo>
                <a:lnTo>
                  <a:pt x="237650" y="100101"/>
                </a:lnTo>
                <a:lnTo>
                  <a:pt x="233596" y="104932"/>
                </a:lnTo>
                <a:lnTo>
                  <a:pt x="267397" y="104932"/>
                </a:lnTo>
                <a:lnTo>
                  <a:pt x="268940" y="90561"/>
                </a:lnTo>
                <a:lnTo>
                  <a:pt x="269063" y="77478"/>
                </a:lnTo>
                <a:close/>
              </a:path>
              <a:path w="280035" h="276860">
                <a:moveTo>
                  <a:pt x="205959" y="77478"/>
                </a:moveTo>
                <a:lnTo>
                  <a:pt x="171428" y="77478"/>
                </a:lnTo>
                <a:lnTo>
                  <a:pt x="168899" y="85402"/>
                </a:lnTo>
                <a:lnTo>
                  <a:pt x="166073" y="92603"/>
                </a:lnTo>
                <a:lnTo>
                  <a:pt x="162950" y="99068"/>
                </a:lnTo>
                <a:lnTo>
                  <a:pt x="159529" y="104785"/>
                </a:lnTo>
                <a:lnTo>
                  <a:pt x="195245" y="104785"/>
                </a:lnTo>
                <a:lnTo>
                  <a:pt x="198151" y="99068"/>
                </a:lnTo>
                <a:lnTo>
                  <a:pt x="200906" y="92603"/>
                </a:lnTo>
                <a:lnTo>
                  <a:pt x="203509" y="85402"/>
                </a:lnTo>
                <a:lnTo>
                  <a:pt x="205959" y="77478"/>
                </a:lnTo>
                <a:close/>
              </a:path>
              <a:path w="280035" h="276860">
                <a:moveTo>
                  <a:pt x="85700" y="46507"/>
                </a:moveTo>
                <a:lnTo>
                  <a:pt x="3563" y="46507"/>
                </a:lnTo>
                <a:lnTo>
                  <a:pt x="3563" y="70365"/>
                </a:lnTo>
                <a:lnTo>
                  <a:pt x="85700" y="70365"/>
                </a:lnTo>
                <a:lnTo>
                  <a:pt x="85700" y="46507"/>
                </a:lnTo>
                <a:close/>
              </a:path>
              <a:path w="280035" h="276860">
                <a:moveTo>
                  <a:pt x="172627" y="0"/>
                </a:moveTo>
                <a:lnTo>
                  <a:pt x="138095" y="0"/>
                </a:lnTo>
                <a:lnTo>
                  <a:pt x="129685" y="15649"/>
                </a:lnTo>
                <a:lnTo>
                  <a:pt x="118748" y="29224"/>
                </a:lnTo>
                <a:lnTo>
                  <a:pt x="105283" y="40700"/>
                </a:lnTo>
                <a:lnTo>
                  <a:pt x="89291" y="50050"/>
                </a:lnTo>
                <a:lnTo>
                  <a:pt x="89291" y="70365"/>
                </a:lnTo>
                <a:lnTo>
                  <a:pt x="91666" y="68712"/>
                </a:lnTo>
                <a:lnTo>
                  <a:pt x="94446" y="67967"/>
                </a:lnTo>
                <a:lnTo>
                  <a:pt x="269063" y="67967"/>
                </a:lnTo>
                <a:lnTo>
                  <a:pt x="269063" y="56022"/>
                </a:lnTo>
                <a:lnTo>
                  <a:pt x="123818" y="56022"/>
                </a:lnTo>
                <a:lnTo>
                  <a:pt x="131252" y="52185"/>
                </a:lnTo>
                <a:lnTo>
                  <a:pt x="138098" y="47733"/>
                </a:lnTo>
                <a:lnTo>
                  <a:pt x="144350" y="42662"/>
                </a:lnTo>
                <a:lnTo>
                  <a:pt x="150004" y="36968"/>
                </a:lnTo>
                <a:lnTo>
                  <a:pt x="239306" y="36968"/>
                </a:lnTo>
                <a:lnTo>
                  <a:pt x="239306" y="15515"/>
                </a:lnTo>
                <a:lnTo>
                  <a:pt x="165488" y="15515"/>
                </a:lnTo>
                <a:lnTo>
                  <a:pt x="167867" y="10802"/>
                </a:lnTo>
                <a:lnTo>
                  <a:pt x="170258" y="5615"/>
                </a:lnTo>
                <a:lnTo>
                  <a:pt x="172627" y="0"/>
                </a:lnTo>
                <a:close/>
              </a:path>
              <a:path w="280035" h="276860">
                <a:moveTo>
                  <a:pt x="239306" y="36968"/>
                </a:moveTo>
                <a:lnTo>
                  <a:pt x="201199" y="36968"/>
                </a:lnTo>
                <a:lnTo>
                  <a:pt x="197229" y="44081"/>
                </a:lnTo>
                <a:lnTo>
                  <a:pt x="191670" y="50443"/>
                </a:lnTo>
                <a:lnTo>
                  <a:pt x="184542" y="56022"/>
                </a:lnTo>
                <a:lnTo>
                  <a:pt x="222627" y="56022"/>
                </a:lnTo>
                <a:lnTo>
                  <a:pt x="227393" y="51314"/>
                </a:lnTo>
                <a:lnTo>
                  <a:pt x="231347" y="46871"/>
                </a:lnTo>
                <a:lnTo>
                  <a:pt x="234532" y="42939"/>
                </a:lnTo>
                <a:lnTo>
                  <a:pt x="236117" y="40510"/>
                </a:lnTo>
                <a:lnTo>
                  <a:pt x="237700" y="38620"/>
                </a:lnTo>
                <a:lnTo>
                  <a:pt x="239306" y="36968"/>
                </a:lnTo>
                <a:close/>
              </a:path>
              <a:path w="280035" h="276860">
                <a:moveTo>
                  <a:pt x="61908" y="1291"/>
                </a:moveTo>
                <a:lnTo>
                  <a:pt x="28562" y="1291"/>
                </a:lnTo>
                <a:lnTo>
                  <a:pt x="28562" y="46507"/>
                </a:lnTo>
                <a:lnTo>
                  <a:pt x="61908" y="46507"/>
                </a:lnTo>
                <a:lnTo>
                  <a:pt x="61908" y="1291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216815" y="1514574"/>
            <a:ext cx="277495" cy="274320"/>
          </a:xfrm>
          <a:custGeom>
            <a:avLst/>
            <a:gdLst/>
            <a:ahLst/>
            <a:cxnLst/>
            <a:rect l="l" t="t" r="r" b="b"/>
            <a:pathLst>
              <a:path w="277494" h="274319">
                <a:moveTo>
                  <a:pt x="101210" y="9514"/>
                </a:moveTo>
                <a:lnTo>
                  <a:pt x="14284" y="9514"/>
                </a:lnTo>
                <a:lnTo>
                  <a:pt x="14284" y="177421"/>
                </a:lnTo>
                <a:lnTo>
                  <a:pt x="13840" y="200518"/>
                </a:lnTo>
                <a:lnTo>
                  <a:pt x="11309" y="219722"/>
                </a:lnTo>
                <a:lnTo>
                  <a:pt x="6695" y="235045"/>
                </a:lnTo>
                <a:lnTo>
                  <a:pt x="0" y="246495"/>
                </a:lnTo>
                <a:lnTo>
                  <a:pt x="0" y="273801"/>
                </a:lnTo>
                <a:lnTo>
                  <a:pt x="20243" y="256635"/>
                </a:lnTo>
                <a:lnTo>
                  <a:pt x="34527" y="234848"/>
                </a:lnTo>
                <a:lnTo>
                  <a:pt x="42858" y="208442"/>
                </a:lnTo>
                <a:lnTo>
                  <a:pt x="45241" y="177421"/>
                </a:lnTo>
                <a:lnTo>
                  <a:pt x="101210" y="177421"/>
                </a:lnTo>
                <a:lnTo>
                  <a:pt x="101210" y="154800"/>
                </a:lnTo>
                <a:lnTo>
                  <a:pt x="45241" y="154800"/>
                </a:lnTo>
                <a:lnTo>
                  <a:pt x="45241" y="103637"/>
                </a:lnTo>
                <a:lnTo>
                  <a:pt x="101210" y="103637"/>
                </a:lnTo>
                <a:lnTo>
                  <a:pt x="101210" y="82151"/>
                </a:lnTo>
                <a:lnTo>
                  <a:pt x="45241" y="82151"/>
                </a:lnTo>
                <a:lnTo>
                  <a:pt x="45241" y="33397"/>
                </a:lnTo>
                <a:lnTo>
                  <a:pt x="101210" y="33397"/>
                </a:lnTo>
                <a:lnTo>
                  <a:pt x="101210" y="9514"/>
                </a:lnTo>
                <a:close/>
              </a:path>
              <a:path w="277494" h="274319">
                <a:moveTo>
                  <a:pt x="59540" y="245235"/>
                </a:moveTo>
                <a:lnTo>
                  <a:pt x="51206" y="245235"/>
                </a:lnTo>
                <a:lnTo>
                  <a:pt x="51206" y="269121"/>
                </a:lnTo>
                <a:lnTo>
                  <a:pt x="66678" y="269121"/>
                </a:lnTo>
                <a:lnTo>
                  <a:pt x="68201" y="269236"/>
                </a:lnTo>
                <a:lnTo>
                  <a:pt x="71111" y="269236"/>
                </a:lnTo>
                <a:lnTo>
                  <a:pt x="84698" y="267213"/>
                </a:lnTo>
                <a:lnTo>
                  <a:pt x="94242" y="261154"/>
                </a:lnTo>
                <a:lnTo>
                  <a:pt x="99745" y="251073"/>
                </a:lnTo>
                <a:lnTo>
                  <a:pt x="100340" y="245353"/>
                </a:lnTo>
                <a:lnTo>
                  <a:pt x="60325" y="245353"/>
                </a:lnTo>
                <a:lnTo>
                  <a:pt x="59540" y="245235"/>
                </a:lnTo>
                <a:close/>
              </a:path>
              <a:path w="277494" h="274319">
                <a:moveTo>
                  <a:pt x="101210" y="177421"/>
                </a:moveTo>
                <a:lnTo>
                  <a:pt x="71448" y="177421"/>
                </a:lnTo>
                <a:lnTo>
                  <a:pt x="71497" y="235045"/>
                </a:lnTo>
                <a:lnTo>
                  <a:pt x="72161" y="241782"/>
                </a:lnTo>
                <a:lnTo>
                  <a:pt x="68939" y="245353"/>
                </a:lnTo>
                <a:lnTo>
                  <a:pt x="100340" y="245353"/>
                </a:lnTo>
                <a:lnTo>
                  <a:pt x="101210" y="236984"/>
                </a:lnTo>
                <a:lnTo>
                  <a:pt x="101210" y="177421"/>
                </a:lnTo>
                <a:close/>
              </a:path>
              <a:path w="277494" h="274319">
                <a:moveTo>
                  <a:pt x="101210" y="103637"/>
                </a:moveTo>
                <a:lnTo>
                  <a:pt x="71448" y="103637"/>
                </a:lnTo>
                <a:lnTo>
                  <a:pt x="71448" y="154800"/>
                </a:lnTo>
                <a:lnTo>
                  <a:pt x="101210" y="154800"/>
                </a:lnTo>
                <a:lnTo>
                  <a:pt x="101210" y="103637"/>
                </a:lnTo>
                <a:close/>
              </a:path>
              <a:path w="277494" h="274319">
                <a:moveTo>
                  <a:pt x="101210" y="33397"/>
                </a:moveTo>
                <a:lnTo>
                  <a:pt x="71448" y="33397"/>
                </a:lnTo>
                <a:lnTo>
                  <a:pt x="71448" y="82151"/>
                </a:lnTo>
                <a:lnTo>
                  <a:pt x="101210" y="82151"/>
                </a:lnTo>
                <a:lnTo>
                  <a:pt x="101210" y="33397"/>
                </a:lnTo>
                <a:close/>
              </a:path>
              <a:path w="277494" h="274319">
                <a:moveTo>
                  <a:pt x="159555" y="123799"/>
                </a:moveTo>
                <a:lnTo>
                  <a:pt x="123828" y="123799"/>
                </a:lnTo>
                <a:lnTo>
                  <a:pt x="133352" y="149821"/>
                </a:lnTo>
                <a:lnTo>
                  <a:pt x="144064" y="172981"/>
                </a:lnTo>
                <a:lnTo>
                  <a:pt x="155969" y="193305"/>
                </a:lnTo>
                <a:lnTo>
                  <a:pt x="169073" y="210816"/>
                </a:lnTo>
                <a:lnTo>
                  <a:pt x="155226" y="222548"/>
                </a:lnTo>
                <a:lnTo>
                  <a:pt x="139898" y="232808"/>
                </a:lnTo>
                <a:lnTo>
                  <a:pt x="123085" y="241598"/>
                </a:lnTo>
                <a:lnTo>
                  <a:pt x="104781" y="248925"/>
                </a:lnTo>
                <a:lnTo>
                  <a:pt x="104781" y="272656"/>
                </a:lnTo>
                <a:lnTo>
                  <a:pt x="130745" y="262992"/>
                </a:lnTo>
                <a:lnTo>
                  <a:pt x="153886" y="253025"/>
                </a:lnTo>
                <a:lnTo>
                  <a:pt x="174203" y="242748"/>
                </a:lnTo>
                <a:lnTo>
                  <a:pt x="191692" y="232153"/>
                </a:lnTo>
                <a:lnTo>
                  <a:pt x="240769" y="232153"/>
                </a:lnTo>
                <a:lnTo>
                  <a:pt x="227184" y="223619"/>
                </a:lnTo>
                <a:lnTo>
                  <a:pt x="211935" y="211956"/>
                </a:lnTo>
                <a:lnTo>
                  <a:pt x="225030" y="195315"/>
                </a:lnTo>
                <a:lnTo>
                  <a:pt x="229964" y="186933"/>
                </a:lnTo>
                <a:lnTo>
                  <a:pt x="190497" y="186933"/>
                </a:lnTo>
                <a:lnTo>
                  <a:pt x="181871" y="173629"/>
                </a:lnTo>
                <a:lnTo>
                  <a:pt x="173836" y="158664"/>
                </a:lnTo>
                <a:lnTo>
                  <a:pt x="166396" y="142050"/>
                </a:lnTo>
                <a:lnTo>
                  <a:pt x="159555" y="123799"/>
                </a:lnTo>
                <a:close/>
              </a:path>
              <a:path w="277494" h="274319">
                <a:moveTo>
                  <a:pt x="240769" y="232153"/>
                </a:moveTo>
                <a:lnTo>
                  <a:pt x="191692" y="232153"/>
                </a:lnTo>
                <a:lnTo>
                  <a:pt x="209105" y="242748"/>
                </a:lnTo>
                <a:lnTo>
                  <a:pt x="229199" y="253025"/>
                </a:lnTo>
                <a:lnTo>
                  <a:pt x="251973" y="262992"/>
                </a:lnTo>
                <a:lnTo>
                  <a:pt x="277422" y="272656"/>
                </a:lnTo>
                <a:lnTo>
                  <a:pt x="277422" y="248925"/>
                </a:lnTo>
                <a:lnTo>
                  <a:pt x="259931" y="242105"/>
                </a:lnTo>
                <a:lnTo>
                  <a:pt x="243184" y="233670"/>
                </a:lnTo>
                <a:lnTo>
                  <a:pt x="240769" y="232153"/>
                </a:lnTo>
                <a:close/>
              </a:path>
              <a:path w="277494" h="274319">
                <a:moveTo>
                  <a:pt x="257191" y="123799"/>
                </a:moveTo>
                <a:lnTo>
                  <a:pt x="221465" y="123799"/>
                </a:lnTo>
                <a:lnTo>
                  <a:pt x="215060" y="142050"/>
                </a:lnTo>
                <a:lnTo>
                  <a:pt x="207765" y="158664"/>
                </a:lnTo>
                <a:lnTo>
                  <a:pt x="199578" y="173629"/>
                </a:lnTo>
                <a:lnTo>
                  <a:pt x="190497" y="186933"/>
                </a:lnTo>
                <a:lnTo>
                  <a:pt x="229964" y="186933"/>
                </a:lnTo>
                <a:lnTo>
                  <a:pt x="236940" y="175082"/>
                </a:lnTo>
                <a:lnTo>
                  <a:pt x="247662" y="151247"/>
                </a:lnTo>
                <a:lnTo>
                  <a:pt x="257191" y="123799"/>
                </a:lnTo>
                <a:close/>
              </a:path>
              <a:path w="277494" h="274319">
                <a:moveTo>
                  <a:pt x="235752" y="60703"/>
                </a:moveTo>
                <a:lnTo>
                  <a:pt x="201221" y="60703"/>
                </a:lnTo>
                <a:lnTo>
                  <a:pt x="210295" y="83641"/>
                </a:lnTo>
                <a:lnTo>
                  <a:pt x="225626" y="101206"/>
                </a:lnTo>
                <a:lnTo>
                  <a:pt x="247201" y="113407"/>
                </a:lnTo>
                <a:lnTo>
                  <a:pt x="275028" y="120265"/>
                </a:lnTo>
                <a:lnTo>
                  <a:pt x="275024" y="101204"/>
                </a:lnTo>
                <a:lnTo>
                  <a:pt x="260964" y="94239"/>
                </a:lnTo>
                <a:lnTo>
                  <a:pt x="249730" y="85150"/>
                </a:lnTo>
                <a:lnTo>
                  <a:pt x="241326" y="73963"/>
                </a:lnTo>
                <a:lnTo>
                  <a:pt x="235752" y="60703"/>
                </a:lnTo>
                <a:close/>
              </a:path>
              <a:path w="277494" h="274319">
                <a:moveTo>
                  <a:pt x="183362" y="60703"/>
                </a:moveTo>
                <a:lnTo>
                  <a:pt x="148831" y="60703"/>
                </a:lnTo>
                <a:lnTo>
                  <a:pt x="143620" y="73507"/>
                </a:lnTo>
                <a:lnTo>
                  <a:pt x="135132" y="84520"/>
                </a:lnTo>
                <a:lnTo>
                  <a:pt x="123372" y="93750"/>
                </a:lnTo>
                <a:lnTo>
                  <a:pt x="108344" y="101206"/>
                </a:lnTo>
                <a:lnTo>
                  <a:pt x="108344" y="120265"/>
                </a:lnTo>
                <a:lnTo>
                  <a:pt x="135808" y="114336"/>
                </a:lnTo>
                <a:lnTo>
                  <a:pt x="157466" y="102443"/>
                </a:lnTo>
                <a:lnTo>
                  <a:pt x="173318" y="84571"/>
                </a:lnTo>
                <a:lnTo>
                  <a:pt x="183362" y="60703"/>
                </a:lnTo>
                <a:close/>
              </a:path>
              <a:path w="277494" h="274319">
                <a:moveTo>
                  <a:pt x="273858" y="24994"/>
                </a:moveTo>
                <a:lnTo>
                  <a:pt x="110750" y="24994"/>
                </a:lnTo>
                <a:lnTo>
                  <a:pt x="110750" y="48881"/>
                </a:lnTo>
                <a:lnTo>
                  <a:pt x="273858" y="48881"/>
                </a:lnTo>
                <a:lnTo>
                  <a:pt x="273858" y="24994"/>
                </a:lnTo>
                <a:close/>
              </a:path>
              <a:path w="277494" h="274319">
                <a:moveTo>
                  <a:pt x="211935" y="0"/>
                </a:moveTo>
                <a:lnTo>
                  <a:pt x="171450" y="0"/>
                </a:lnTo>
                <a:lnTo>
                  <a:pt x="171450" y="24994"/>
                </a:lnTo>
                <a:lnTo>
                  <a:pt x="211935" y="24994"/>
                </a:lnTo>
                <a:lnTo>
                  <a:pt x="211935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519250" y="1514574"/>
            <a:ext cx="278765" cy="274320"/>
          </a:xfrm>
          <a:custGeom>
            <a:avLst/>
            <a:gdLst/>
            <a:ahLst/>
            <a:cxnLst/>
            <a:rect l="l" t="t" r="r" b="b"/>
            <a:pathLst>
              <a:path w="278764" h="274319">
                <a:moveTo>
                  <a:pt x="80953" y="146425"/>
                </a:moveTo>
                <a:lnTo>
                  <a:pt x="45241" y="146425"/>
                </a:lnTo>
                <a:lnTo>
                  <a:pt x="45241" y="273801"/>
                </a:lnTo>
                <a:lnTo>
                  <a:pt x="80953" y="273801"/>
                </a:lnTo>
                <a:lnTo>
                  <a:pt x="80953" y="146425"/>
                </a:lnTo>
                <a:close/>
              </a:path>
              <a:path w="278764" h="274319">
                <a:moveTo>
                  <a:pt x="248822" y="63099"/>
                </a:moveTo>
                <a:lnTo>
                  <a:pt x="211921" y="63099"/>
                </a:lnTo>
                <a:lnTo>
                  <a:pt x="212015" y="232153"/>
                </a:lnTo>
                <a:lnTo>
                  <a:pt x="212709" y="240526"/>
                </a:lnTo>
                <a:lnTo>
                  <a:pt x="207162" y="245235"/>
                </a:lnTo>
                <a:lnTo>
                  <a:pt x="177393" y="245235"/>
                </a:lnTo>
                <a:lnTo>
                  <a:pt x="177393" y="270258"/>
                </a:lnTo>
                <a:lnTo>
                  <a:pt x="210741" y="270258"/>
                </a:lnTo>
                <a:lnTo>
                  <a:pt x="227401" y="267874"/>
                </a:lnTo>
                <a:lnTo>
                  <a:pt x="239301" y="260726"/>
                </a:lnTo>
                <a:lnTo>
                  <a:pt x="246442" y="248817"/>
                </a:lnTo>
                <a:lnTo>
                  <a:pt x="248822" y="232153"/>
                </a:lnTo>
                <a:lnTo>
                  <a:pt x="248822" y="63099"/>
                </a:lnTo>
                <a:close/>
              </a:path>
              <a:path w="278764" h="274319">
                <a:moveTo>
                  <a:pt x="248822" y="61988"/>
                </a:moveTo>
                <a:lnTo>
                  <a:pt x="177393" y="61988"/>
                </a:lnTo>
                <a:lnTo>
                  <a:pt x="169202" y="104073"/>
                </a:lnTo>
                <a:lnTo>
                  <a:pt x="156551" y="143498"/>
                </a:lnTo>
                <a:lnTo>
                  <a:pt x="139439" y="180262"/>
                </a:lnTo>
                <a:lnTo>
                  <a:pt x="117864" y="214362"/>
                </a:lnTo>
                <a:lnTo>
                  <a:pt x="117864" y="244097"/>
                </a:lnTo>
                <a:lnTo>
                  <a:pt x="152755" y="205996"/>
                </a:lnTo>
                <a:lnTo>
                  <a:pt x="180060" y="163128"/>
                </a:lnTo>
                <a:lnTo>
                  <a:pt x="199781" y="115496"/>
                </a:lnTo>
                <a:lnTo>
                  <a:pt x="211921" y="63099"/>
                </a:lnTo>
                <a:lnTo>
                  <a:pt x="248822" y="63099"/>
                </a:lnTo>
                <a:lnTo>
                  <a:pt x="248822" y="61988"/>
                </a:lnTo>
                <a:close/>
              </a:path>
              <a:path w="278764" h="274319">
                <a:moveTo>
                  <a:pt x="80953" y="61988"/>
                </a:moveTo>
                <a:lnTo>
                  <a:pt x="44042" y="61988"/>
                </a:lnTo>
                <a:lnTo>
                  <a:pt x="35929" y="94146"/>
                </a:lnTo>
                <a:lnTo>
                  <a:pt x="25884" y="125299"/>
                </a:lnTo>
                <a:lnTo>
                  <a:pt x="13907" y="155433"/>
                </a:lnTo>
                <a:lnTo>
                  <a:pt x="0" y="184536"/>
                </a:lnTo>
                <a:lnTo>
                  <a:pt x="0" y="219067"/>
                </a:lnTo>
                <a:lnTo>
                  <a:pt x="12638" y="202474"/>
                </a:lnTo>
                <a:lnTo>
                  <a:pt x="24394" y="184854"/>
                </a:lnTo>
                <a:lnTo>
                  <a:pt x="35263" y="166179"/>
                </a:lnTo>
                <a:lnTo>
                  <a:pt x="45241" y="146425"/>
                </a:lnTo>
                <a:lnTo>
                  <a:pt x="80953" y="146425"/>
                </a:lnTo>
                <a:lnTo>
                  <a:pt x="80953" y="129805"/>
                </a:lnTo>
                <a:lnTo>
                  <a:pt x="107328" y="129805"/>
                </a:lnTo>
                <a:lnTo>
                  <a:pt x="105948" y="127350"/>
                </a:lnTo>
                <a:lnTo>
                  <a:pt x="96423" y="106908"/>
                </a:lnTo>
                <a:lnTo>
                  <a:pt x="88091" y="85116"/>
                </a:lnTo>
                <a:lnTo>
                  <a:pt x="80953" y="61988"/>
                </a:lnTo>
                <a:close/>
              </a:path>
              <a:path w="278764" h="274319">
                <a:moveTo>
                  <a:pt x="107328" y="129805"/>
                </a:moveTo>
                <a:lnTo>
                  <a:pt x="80953" y="129805"/>
                </a:lnTo>
                <a:lnTo>
                  <a:pt x="88982" y="143130"/>
                </a:lnTo>
                <a:lnTo>
                  <a:pt x="97611" y="155700"/>
                </a:lnTo>
                <a:lnTo>
                  <a:pt x="106839" y="167511"/>
                </a:lnTo>
                <a:lnTo>
                  <a:pt x="116666" y="178559"/>
                </a:lnTo>
                <a:lnTo>
                  <a:pt x="116666" y="146425"/>
                </a:lnTo>
                <a:lnTo>
                  <a:pt x="107328" y="129805"/>
                </a:lnTo>
                <a:close/>
              </a:path>
              <a:path w="278764" h="274319">
                <a:moveTo>
                  <a:pt x="117864" y="36968"/>
                </a:moveTo>
                <a:lnTo>
                  <a:pt x="5951" y="36968"/>
                </a:lnTo>
                <a:lnTo>
                  <a:pt x="5951" y="61988"/>
                </a:lnTo>
                <a:lnTo>
                  <a:pt x="117864" y="61988"/>
                </a:lnTo>
                <a:lnTo>
                  <a:pt x="117864" y="36968"/>
                </a:lnTo>
                <a:close/>
              </a:path>
              <a:path w="278764" h="274319">
                <a:moveTo>
                  <a:pt x="278589" y="36968"/>
                </a:moveTo>
                <a:lnTo>
                  <a:pt x="129773" y="36968"/>
                </a:lnTo>
                <a:lnTo>
                  <a:pt x="129773" y="61988"/>
                </a:lnTo>
                <a:lnTo>
                  <a:pt x="278589" y="61988"/>
                </a:lnTo>
                <a:lnTo>
                  <a:pt x="278589" y="36968"/>
                </a:lnTo>
                <a:close/>
              </a:path>
              <a:path w="278764" h="274319">
                <a:moveTo>
                  <a:pt x="80953" y="0"/>
                </a:moveTo>
                <a:lnTo>
                  <a:pt x="45241" y="0"/>
                </a:lnTo>
                <a:lnTo>
                  <a:pt x="45241" y="36968"/>
                </a:lnTo>
                <a:lnTo>
                  <a:pt x="80953" y="36968"/>
                </a:lnTo>
                <a:lnTo>
                  <a:pt x="80953" y="0"/>
                </a:lnTo>
                <a:close/>
              </a:path>
              <a:path w="278764" h="274319">
                <a:moveTo>
                  <a:pt x="248822" y="0"/>
                </a:moveTo>
                <a:lnTo>
                  <a:pt x="211921" y="0"/>
                </a:lnTo>
                <a:lnTo>
                  <a:pt x="211921" y="36968"/>
                </a:lnTo>
                <a:lnTo>
                  <a:pt x="248822" y="36968"/>
                </a:lnTo>
                <a:lnTo>
                  <a:pt x="248822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826421" y="1513432"/>
            <a:ext cx="277495" cy="274955"/>
          </a:xfrm>
          <a:custGeom>
            <a:avLst/>
            <a:gdLst/>
            <a:ahLst/>
            <a:cxnLst/>
            <a:rect l="l" t="t" r="r" b="b"/>
            <a:pathLst>
              <a:path w="277494" h="274955">
                <a:moveTo>
                  <a:pt x="244064" y="202421"/>
                </a:moveTo>
                <a:lnTo>
                  <a:pt x="208360" y="202421"/>
                </a:lnTo>
                <a:lnTo>
                  <a:pt x="208360" y="274943"/>
                </a:lnTo>
                <a:lnTo>
                  <a:pt x="244064" y="274943"/>
                </a:lnTo>
                <a:lnTo>
                  <a:pt x="244064" y="202421"/>
                </a:lnTo>
                <a:close/>
              </a:path>
              <a:path w="277494" h="274955">
                <a:moveTo>
                  <a:pt x="277432" y="177426"/>
                </a:moveTo>
                <a:lnTo>
                  <a:pt x="125012" y="177426"/>
                </a:lnTo>
                <a:lnTo>
                  <a:pt x="125012" y="202421"/>
                </a:lnTo>
                <a:lnTo>
                  <a:pt x="277432" y="202421"/>
                </a:lnTo>
                <a:lnTo>
                  <a:pt x="277432" y="177426"/>
                </a:lnTo>
                <a:close/>
              </a:path>
              <a:path w="277494" h="274955">
                <a:moveTo>
                  <a:pt x="244064" y="0"/>
                </a:moveTo>
                <a:lnTo>
                  <a:pt x="208360" y="0"/>
                </a:lnTo>
                <a:lnTo>
                  <a:pt x="208360" y="177426"/>
                </a:lnTo>
                <a:lnTo>
                  <a:pt x="244064" y="177426"/>
                </a:lnTo>
                <a:lnTo>
                  <a:pt x="244064" y="0"/>
                </a:lnTo>
                <a:close/>
              </a:path>
              <a:path w="277494" h="274955">
                <a:moveTo>
                  <a:pt x="130967" y="95242"/>
                </a:moveTo>
                <a:lnTo>
                  <a:pt x="130967" y="122544"/>
                </a:lnTo>
                <a:lnTo>
                  <a:pt x="146968" y="126048"/>
                </a:lnTo>
                <a:lnTo>
                  <a:pt x="162815" y="131788"/>
                </a:lnTo>
                <a:lnTo>
                  <a:pt x="178508" y="139762"/>
                </a:lnTo>
                <a:lnTo>
                  <a:pt x="194047" y="149969"/>
                </a:lnTo>
                <a:lnTo>
                  <a:pt x="194047" y="114293"/>
                </a:lnTo>
                <a:lnTo>
                  <a:pt x="179843" y="107314"/>
                </a:lnTo>
                <a:lnTo>
                  <a:pt x="164597" y="101817"/>
                </a:lnTo>
                <a:lnTo>
                  <a:pt x="148306" y="97796"/>
                </a:lnTo>
                <a:lnTo>
                  <a:pt x="130967" y="95242"/>
                </a:lnTo>
                <a:close/>
              </a:path>
              <a:path w="277494" h="274955">
                <a:moveTo>
                  <a:pt x="139297" y="23738"/>
                </a:moveTo>
                <a:lnTo>
                  <a:pt x="139297" y="51159"/>
                </a:lnTo>
                <a:lnTo>
                  <a:pt x="155891" y="55308"/>
                </a:lnTo>
                <a:lnTo>
                  <a:pt x="171142" y="60670"/>
                </a:lnTo>
                <a:lnTo>
                  <a:pt x="185058" y="67218"/>
                </a:lnTo>
                <a:lnTo>
                  <a:pt x="197646" y="74927"/>
                </a:lnTo>
                <a:lnTo>
                  <a:pt x="197646" y="40507"/>
                </a:lnTo>
                <a:lnTo>
                  <a:pt x="184615" y="34094"/>
                </a:lnTo>
                <a:lnTo>
                  <a:pt x="170546" y="29162"/>
                </a:lnTo>
                <a:lnTo>
                  <a:pt x="155440" y="25711"/>
                </a:lnTo>
                <a:lnTo>
                  <a:pt x="139297" y="23738"/>
                </a:lnTo>
                <a:close/>
              </a:path>
              <a:path w="277494" h="274955">
                <a:moveTo>
                  <a:pt x="80952" y="176129"/>
                </a:moveTo>
                <a:lnTo>
                  <a:pt x="45229" y="176129"/>
                </a:lnTo>
                <a:lnTo>
                  <a:pt x="45229" y="274943"/>
                </a:lnTo>
                <a:lnTo>
                  <a:pt x="80952" y="274943"/>
                </a:lnTo>
                <a:lnTo>
                  <a:pt x="80952" y="176129"/>
                </a:lnTo>
                <a:close/>
              </a:path>
              <a:path w="277494" h="274955">
                <a:moveTo>
                  <a:pt x="82151" y="113029"/>
                </a:moveTo>
                <a:lnTo>
                  <a:pt x="41662" y="113029"/>
                </a:lnTo>
                <a:lnTo>
                  <a:pt x="33250" y="139050"/>
                </a:lnTo>
                <a:lnTo>
                  <a:pt x="23502" y="163411"/>
                </a:lnTo>
                <a:lnTo>
                  <a:pt x="12418" y="186105"/>
                </a:lnTo>
                <a:lnTo>
                  <a:pt x="0" y="207126"/>
                </a:lnTo>
                <a:lnTo>
                  <a:pt x="0" y="240524"/>
                </a:lnTo>
                <a:lnTo>
                  <a:pt x="15772" y="221735"/>
                </a:lnTo>
                <a:lnTo>
                  <a:pt x="28568" y="204764"/>
                </a:lnTo>
                <a:lnTo>
                  <a:pt x="38387" y="189575"/>
                </a:lnTo>
                <a:lnTo>
                  <a:pt x="45229" y="176129"/>
                </a:lnTo>
                <a:lnTo>
                  <a:pt x="80952" y="176129"/>
                </a:lnTo>
                <a:lnTo>
                  <a:pt x="80952" y="166622"/>
                </a:lnTo>
                <a:lnTo>
                  <a:pt x="110154" y="166622"/>
                </a:lnTo>
                <a:lnTo>
                  <a:pt x="107371" y="162890"/>
                </a:lnTo>
                <a:lnTo>
                  <a:pt x="97323" y="146742"/>
                </a:lnTo>
                <a:lnTo>
                  <a:pt x="88915" y="130122"/>
                </a:lnTo>
                <a:lnTo>
                  <a:pt x="82151" y="113029"/>
                </a:lnTo>
                <a:close/>
              </a:path>
              <a:path w="277494" h="274955">
                <a:moveTo>
                  <a:pt x="110154" y="166622"/>
                </a:moveTo>
                <a:lnTo>
                  <a:pt x="80952" y="166622"/>
                </a:lnTo>
                <a:lnTo>
                  <a:pt x="88697" y="177959"/>
                </a:lnTo>
                <a:lnTo>
                  <a:pt x="97623" y="189291"/>
                </a:lnTo>
                <a:lnTo>
                  <a:pt x="107739" y="200623"/>
                </a:lnTo>
                <a:lnTo>
                  <a:pt x="119054" y="211957"/>
                </a:lnTo>
                <a:lnTo>
                  <a:pt x="119054" y="178563"/>
                </a:lnTo>
                <a:lnTo>
                  <a:pt x="110154" y="166622"/>
                </a:lnTo>
                <a:close/>
              </a:path>
              <a:path w="277494" h="274955">
                <a:moveTo>
                  <a:pt x="122643" y="89269"/>
                </a:moveTo>
                <a:lnTo>
                  <a:pt x="1191" y="89269"/>
                </a:lnTo>
                <a:lnTo>
                  <a:pt x="1191" y="113029"/>
                </a:lnTo>
                <a:lnTo>
                  <a:pt x="122643" y="113029"/>
                </a:lnTo>
                <a:lnTo>
                  <a:pt x="122643" y="89269"/>
                </a:lnTo>
                <a:close/>
              </a:path>
              <a:path w="277494" h="274955">
                <a:moveTo>
                  <a:pt x="80952" y="0"/>
                </a:moveTo>
                <a:lnTo>
                  <a:pt x="45229" y="0"/>
                </a:lnTo>
                <a:lnTo>
                  <a:pt x="45229" y="89269"/>
                </a:lnTo>
                <a:lnTo>
                  <a:pt x="80952" y="89269"/>
                </a:lnTo>
                <a:lnTo>
                  <a:pt x="80952" y="0"/>
                </a:lnTo>
                <a:close/>
              </a:path>
              <a:path w="277494" h="274955">
                <a:moveTo>
                  <a:pt x="28583" y="19055"/>
                </a:moveTo>
                <a:lnTo>
                  <a:pt x="3559" y="19055"/>
                </a:lnTo>
                <a:lnTo>
                  <a:pt x="5199" y="37411"/>
                </a:lnTo>
                <a:lnTo>
                  <a:pt x="7730" y="53240"/>
                </a:lnTo>
                <a:lnTo>
                  <a:pt x="11157" y="66544"/>
                </a:lnTo>
                <a:lnTo>
                  <a:pt x="15478" y="77325"/>
                </a:lnTo>
                <a:lnTo>
                  <a:pt x="39282" y="77325"/>
                </a:lnTo>
                <a:lnTo>
                  <a:pt x="35939" y="65191"/>
                </a:lnTo>
                <a:lnTo>
                  <a:pt x="33042" y="51431"/>
                </a:lnTo>
                <a:lnTo>
                  <a:pt x="30590" y="36050"/>
                </a:lnTo>
                <a:lnTo>
                  <a:pt x="28583" y="19055"/>
                </a:lnTo>
                <a:close/>
              </a:path>
              <a:path w="277494" h="274955">
                <a:moveTo>
                  <a:pt x="121448" y="20196"/>
                </a:moveTo>
                <a:lnTo>
                  <a:pt x="95251" y="20196"/>
                </a:lnTo>
                <a:lnTo>
                  <a:pt x="94127" y="34045"/>
                </a:lnTo>
                <a:lnTo>
                  <a:pt x="91968" y="48185"/>
                </a:lnTo>
                <a:lnTo>
                  <a:pt x="88769" y="62613"/>
                </a:lnTo>
                <a:lnTo>
                  <a:pt x="84527" y="77325"/>
                </a:lnTo>
                <a:lnTo>
                  <a:pt x="108333" y="77325"/>
                </a:lnTo>
                <a:lnTo>
                  <a:pt x="113198" y="65191"/>
                </a:lnTo>
                <a:lnTo>
                  <a:pt x="116974" y="51721"/>
                </a:lnTo>
                <a:lnTo>
                  <a:pt x="119729" y="36697"/>
                </a:lnTo>
                <a:lnTo>
                  <a:pt x="121448" y="20196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133587" y="1514574"/>
            <a:ext cx="273050" cy="275590"/>
          </a:xfrm>
          <a:custGeom>
            <a:avLst/>
            <a:gdLst/>
            <a:ahLst/>
            <a:cxnLst/>
            <a:rect l="l" t="t" r="r" b="b"/>
            <a:pathLst>
              <a:path w="273050" h="275589">
                <a:moveTo>
                  <a:pt x="265521" y="102351"/>
                </a:moveTo>
                <a:lnTo>
                  <a:pt x="21427" y="102351"/>
                </a:lnTo>
                <a:lnTo>
                  <a:pt x="21427" y="185795"/>
                </a:lnTo>
                <a:lnTo>
                  <a:pt x="20539" y="206743"/>
                </a:lnTo>
                <a:lnTo>
                  <a:pt x="16666" y="224443"/>
                </a:lnTo>
                <a:lnTo>
                  <a:pt x="9817" y="238887"/>
                </a:lnTo>
                <a:lnTo>
                  <a:pt x="0" y="250066"/>
                </a:lnTo>
                <a:lnTo>
                  <a:pt x="0" y="275061"/>
                </a:lnTo>
                <a:lnTo>
                  <a:pt x="28958" y="258095"/>
                </a:lnTo>
                <a:lnTo>
                  <a:pt x="49127" y="235749"/>
                </a:lnTo>
                <a:lnTo>
                  <a:pt x="60508" y="208040"/>
                </a:lnTo>
                <a:lnTo>
                  <a:pt x="63103" y="174988"/>
                </a:lnTo>
                <a:lnTo>
                  <a:pt x="63103" y="128631"/>
                </a:lnTo>
                <a:lnTo>
                  <a:pt x="265521" y="128631"/>
                </a:lnTo>
                <a:lnTo>
                  <a:pt x="265521" y="102351"/>
                </a:lnTo>
                <a:close/>
              </a:path>
              <a:path w="273050" h="275589">
                <a:moveTo>
                  <a:pt x="97668" y="58417"/>
                </a:moveTo>
                <a:lnTo>
                  <a:pt x="58362" y="58417"/>
                </a:lnTo>
                <a:lnTo>
                  <a:pt x="60511" y="70964"/>
                </a:lnTo>
                <a:lnTo>
                  <a:pt x="63406" y="82479"/>
                </a:lnTo>
                <a:lnTo>
                  <a:pt x="67050" y="92947"/>
                </a:lnTo>
                <a:lnTo>
                  <a:pt x="71445" y="102351"/>
                </a:lnTo>
                <a:lnTo>
                  <a:pt x="108352" y="102351"/>
                </a:lnTo>
                <a:lnTo>
                  <a:pt x="104105" y="90748"/>
                </a:lnTo>
                <a:lnTo>
                  <a:pt x="100906" y="79542"/>
                </a:lnTo>
                <a:lnTo>
                  <a:pt x="98760" y="68757"/>
                </a:lnTo>
                <a:lnTo>
                  <a:pt x="97668" y="58417"/>
                </a:lnTo>
                <a:close/>
              </a:path>
              <a:path w="273050" h="275589">
                <a:moveTo>
                  <a:pt x="227411" y="58417"/>
                </a:moveTo>
                <a:lnTo>
                  <a:pt x="188135" y="58417"/>
                </a:lnTo>
                <a:lnTo>
                  <a:pt x="186937" y="70088"/>
                </a:lnTo>
                <a:lnTo>
                  <a:pt x="184554" y="81295"/>
                </a:lnTo>
                <a:lnTo>
                  <a:pt x="180984" y="92046"/>
                </a:lnTo>
                <a:lnTo>
                  <a:pt x="176223" y="102351"/>
                </a:lnTo>
                <a:lnTo>
                  <a:pt x="214329" y="102351"/>
                </a:lnTo>
                <a:lnTo>
                  <a:pt x="218256" y="92947"/>
                </a:lnTo>
                <a:lnTo>
                  <a:pt x="221749" y="82479"/>
                </a:lnTo>
                <a:lnTo>
                  <a:pt x="224802" y="70964"/>
                </a:lnTo>
                <a:lnTo>
                  <a:pt x="227411" y="58417"/>
                </a:lnTo>
                <a:close/>
              </a:path>
              <a:path w="273050" h="275589">
                <a:moveTo>
                  <a:pt x="272660" y="20314"/>
                </a:moveTo>
                <a:lnTo>
                  <a:pt x="7142" y="20314"/>
                </a:lnTo>
                <a:lnTo>
                  <a:pt x="7142" y="46479"/>
                </a:lnTo>
                <a:lnTo>
                  <a:pt x="272660" y="46479"/>
                </a:lnTo>
                <a:lnTo>
                  <a:pt x="272660" y="20314"/>
                </a:lnTo>
                <a:close/>
              </a:path>
              <a:path w="273050" h="275589">
                <a:moveTo>
                  <a:pt x="161942" y="0"/>
                </a:moveTo>
                <a:lnTo>
                  <a:pt x="117892" y="0"/>
                </a:lnTo>
                <a:lnTo>
                  <a:pt x="117892" y="20314"/>
                </a:lnTo>
                <a:lnTo>
                  <a:pt x="161942" y="20314"/>
                </a:lnTo>
                <a:lnTo>
                  <a:pt x="161942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447929" y="1526514"/>
            <a:ext cx="253605" cy="25361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743211" y="1520543"/>
            <a:ext cx="270510" cy="264795"/>
          </a:xfrm>
          <a:custGeom>
            <a:avLst/>
            <a:gdLst/>
            <a:ahLst/>
            <a:cxnLst/>
            <a:rect l="l" t="t" r="r" b="b"/>
            <a:pathLst>
              <a:path w="270510" h="264794">
                <a:moveTo>
                  <a:pt x="180193" y="100068"/>
                </a:moveTo>
                <a:lnTo>
                  <a:pt x="117859" y="100068"/>
                </a:lnTo>
                <a:lnTo>
                  <a:pt x="91799" y="112100"/>
                </a:lnTo>
                <a:lnTo>
                  <a:pt x="66052" y="123229"/>
                </a:lnTo>
                <a:lnTo>
                  <a:pt x="40614" y="133475"/>
                </a:lnTo>
                <a:lnTo>
                  <a:pt x="15483" y="142858"/>
                </a:lnTo>
                <a:lnTo>
                  <a:pt x="15483" y="169019"/>
                </a:lnTo>
                <a:lnTo>
                  <a:pt x="117859" y="169019"/>
                </a:lnTo>
                <a:lnTo>
                  <a:pt x="117859" y="226184"/>
                </a:lnTo>
                <a:lnTo>
                  <a:pt x="118579" y="235813"/>
                </a:lnTo>
                <a:lnTo>
                  <a:pt x="114198" y="240526"/>
                </a:lnTo>
                <a:lnTo>
                  <a:pt x="90467" y="240526"/>
                </a:lnTo>
                <a:lnTo>
                  <a:pt x="90467" y="264289"/>
                </a:lnTo>
                <a:lnTo>
                  <a:pt x="119062" y="264289"/>
                </a:lnTo>
                <a:lnTo>
                  <a:pt x="135725" y="262141"/>
                </a:lnTo>
                <a:lnTo>
                  <a:pt x="147634" y="255681"/>
                </a:lnTo>
                <a:lnTo>
                  <a:pt x="154784" y="244884"/>
                </a:lnTo>
                <a:lnTo>
                  <a:pt x="157168" y="229726"/>
                </a:lnTo>
                <a:lnTo>
                  <a:pt x="157168" y="167882"/>
                </a:lnTo>
                <a:lnTo>
                  <a:pt x="189590" y="165820"/>
                </a:lnTo>
                <a:lnTo>
                  <a:pt x="206040" y="164995"/>
                </a:lnTo>
                <a:lnTo>
                  <a:pt x="222641" y="164339"/>
                </a:lnTo>
                <a:lnTo>
                  <a:pt x="257042" y="164339"/>
                </a:lnTo>
                <a:lnTo>
                  <a:pt x="256198" y="161097"/>
                </a:lnTo>
                <a:lnTo>
                  <a:pt x="249710" y="143189"/>
                </a:lnTo>
                <a:lnTo>
                  <a:pt x="249558" y="142858"/>
                </a:lnTo>
                <a:lnTo>
                  <a:pt x="84523" y="142858"/>
                </a:lnTo>
                <a:lnTo>
                  <a:pt x="127445" y="126288"/>
                </a:lnTo>
                <a:lnTo>
                  <a:pt x="169338" y="106290"/>
                </a:lnTo>
                <a:lnTo>
                  <a:pt x="180193" y="100068"/>
                </a:lnTo>
                <a:close/>
              </a:path>
              <a:path w="270510" h="264794">
                <a:moveTo>
                  <a:pt x="92864" y="180964"/>
                </a:moveTo>
                <a:lnTo>
                  <a:pt x="54759" y="180964"/>
                </a:lnTo>
                <a:lnTo>
                  <a:pt x="46427" y="198674"/>
                </a:lnTo>
                <a:lnTo>
                  <a:pt x="34525" y="213713"/>
                </a:lnTo>
                <a:lnTo>
                  <a:pt x="19050" y="226067"/>
                </a:lnTo>
                <a:lnTo>
                  <a:pt x="0" y="235723"/>
                </a:lnTo>
                <a:lnTo>
                  <a:pt x="0" y="254750"/>
                </a:lnTo>
                <a:lnTo>
                  <a:pt x="34363" y="244797"/>
                </a:lnTo>
                <a:lnTo>
                  <a:pt x="61297" y="229197"/>
                </a:lnTo>
                <a:lnTo>
                  <a:pt x="80798" y="207927"/>
                </a:lnTo>
                <a:lnTo>
                  <a:pt x="92864" y="180964"/>
                </a:lnTo>
                <a:close/>
              </a:path>
              <a:path w="270510" h="264794">
                <a:moveTo>
                  <a:pt x="216669" y="180964"/>
                </a:moveTo>
                <a:lnTo>
                  <a:pt x="178563" y="180964"/>
                </a:lnTo>
                <a:lnTo>
                  <a:pt x="190553" y="207927"/>
                </a:lnTo>
                <a:lnTo>
                  <a:pt x="209828" y="229197"/>
                </a:lnTo>
                <a:lnTo>
                  <a:pt x="236395" y="244797"/>
                </a:lnTo>
                <a:lnTo>
                  <a:pt x="270258" y="254750"/>
                </a:lnTo>
                <a:lnTo>
                  <a:pt x="270258" y="235723"/>
                </a:lnTo>
                <a:lnTo>
                  <a:pt x="251277" y="225644"/>
                </a:lnTo>
                <a:lnTo>
                  <a:pt x="236014" y="213149"/>
                </a:lnTo>
                <a:lnTo>
                  <a:pt x="224476" y="198252"/>
                </a:lnTo>
                <a:lnTo>
                  <a:pt x="216669" y="180964"/>
                </a:lnTo>
                <a:close/>
              </a:path>
              <a:path w="270510" h="264794">
                <a:moveTo>
                  <a:pt x="257042" y="164339"/>
                </a:moveTo>
                <a:lnTo>
                  <a:pt x="222641" y="164339"/>
                </a:lnTo>
                <a:lnTo>
                  <a:pt x="224228" y="169019"/>
                </a:lnTo>
                <a:lnTo>
                  <a:pt x="225403" y="173850"/>
                </a:lnTo>
                <a:lnTo>
                  <a:pt x="226212" y="178567"/>
                </a:lnTo>
                <a:lnTo>
                  <a:pt x="260747" y="178567"/>
                </a:lnTo>
                <a:lnTo>
                  <a:pt x="257042" y="164339"/>
                </a:lnTo>
                <a:close/>
              </a:path>
              <a:path w="270510" h="264794">
                <a:moveTo>
                  <a:pt x="230950" y="105919"/>
                </a:moveTo>
                <a:lnTo>
                  <a:pt x="198817" y="105919"/>
                </a:lnTo>
                <a:lnTo>
                  <a:pt x="200408" y="109223"/>
                </a:lnTo>
                <a:lnTo>
                  <a:pt x="205987" y="120265"/>
                </a:lnTo>
                <a:lnTo>
                  <a:pt x="209919" y="129023"/>
                </a:lnTo>
                <a:lnTo>
                  <a:pt x="212709" y="135388"/>
                </a:lnTo>
                <a:lnTo>
                  <a:pt x="214299" y="139316"/>
                </a:lnTo>
                <a:lnTo>
                  <a:pt x="184313" y="140882"/>
                </a:lnTo>
                <a:lnTo>
                  <a:pt x="152687" y="141987"/>
                </a:lnTo>
                <a:lnTo>
                  <a:pt x="119422" y="142642"/>
                </a:lnTo>
                <a:lnTo>
                  <a:pt x="84523" y="142858"/>
                </a:lnTo>
                <a:lnTo>
                  <a:pt x="249558" y="142858"/>
                </a:lnTo>
                <a:lnTo>
                  <a:pt x="241291" y="124808"/>
                </a:lnTo>
                <a:lnTo>
                  <a:pt x="230950" y="105919"/>
                </a:lnTo>
                <a:close/>
              </a:path>
              <a:path w="270510" h="264794">
                <a:moveTo>
                  <a:pt x="159537" y="36939"/>
                </a:moveTo>
                <a:lnTo>
                  <a:pt x="104777" y="36939"/>
                </a:lnTo>
                <a:lnTo>
                  <a:pt x="86386" y="48405"/>
                </a:lnTo>
                <a:lnTo>
                  <a:pt x="66955" y="58956"/>
                </a:lnTo>
                <a:lnTo>
                  <a:pt x="46489" y="68595"/>
                </a:lnTo>
                <a:lnTo>
                  <a:pt x="24994" y="77327"/>
                </a:lnTo>
                <a:lnTo>
                  <a:pt x="24994" y="102348"/>
                </a:lnTo>
                <a:lnTo>
                  <a:pt x="43885" y="102207"/>
                </a:lnTo>
                <a:lnTo>
                  <a:pt x="64866" y="101783"/>
                </a:lnTo>
                <a:lnTo>
                  <a:pt x="113089" y="100068"/>
                </a:lnTo>
                <a:lnTo>
                  <a:pt x="180193" y="100068"/>
                </a:lnTo>
                <a:lnTo>
                  <a:pt x="210202" y="82866"/>
                </a:lnTo>
                <a:lnTo>
                  <a:pt x="218420" y="77327"/>
                </a:lnTo>
                <a:lnTo>
                  <a:pt x="84523" y="77327"/>
                </a:lnTo>
                <a:lnTo>
                  <a:pt x="103051" y="69939"/>
                </a:lnTo>
                <a:lnTo>
                  <a:pt x="121728" y="60722"/>
                </a:lnTo>
                <a:lnTo>
                  <a:pt x="140555" y="49709"/>
                </a:lnTo>
                <a:lnTo>
                  <a:pt x="159537" y="36939"/>
                </a:lnTo>
                <a:close/>
              </a:path>
              <a:path w="270510" h="264794">
                <a:moveTo>
                  <a:pt x="250033" y="56019"/>
                </a:moveTo>
                <a:lnTo>
                  <a:pt x="192877" y="56019"/>
                </a:lnTo>
                <a:lnTo>
                  <a:pt x="186182" y="60887"/>
                </a:lnTo>
                <a:lnTo>
                  <a:pt x="180373" y="64873"/>
                </a:lnTo>
                <a:lnTo>
                  <a:pt x="175460" y="67980"/>
                </a:lnTo>
                <a:lnTo>
                  <a:pt x="171450" y="70214"/>
                </a:lnTo>
                <a:lnTo>
                  <a:pt x="167460" y="72647"/>
                </a:lnTo>
                <a:lnTo>
                  <a:pt x="127969" y="76760"/>
                </a:lnTo>
                <a:lnTo>
                  <a:pt x="84523" y="77327"/>
                </a:lnTo>
                <a:lnTo>
                  <a:pt x="218420" y="77327"/>
                </a:lnTo>
                <a:lnTo>
                  <a:pt x="250033" y="56019"/>
                </a:lnTo>
                <a:close/>
              </a:path>
              <a:path w="270510" h="264794">
                <a:moveTo>
                  <a:pt x="263116" y="0"/>
                </a:moveTo>
                <a:lnTo>
                  <a:pt x="240788" y="4159"/>
                </a:lnTo>
                <a:lnTo>
                  <a:pt x="217866" y="7133"/>
                </a:lnTo>
                <a:lnTo>
                  <a:pt x="194352" y="8919"/>
                </a:lnTo>
                <a:lnTo>
                  <a:pt x="170251" y="9514"/>
                </a:lnTo>
                <a:lnTo>
                  <a:pt x="11883" y="9514"/>
                </a:lnTo>
                <a:lnTo>
                  <a:pt x="11883" y="36939"/>
                </a:lnTo>
                <a:lnTo>
                  <a:pt x="181292" y="36939"/>
                </a:lnTo>
                <a:lnTo>
                  <a:pt x="184024" y="37090"/>
                </a:lnTo>
                <a:lnTo>
                  <a:pt x="186785" y="37090"/>
                </a:lnTo>
                <a:lnTo>
                  <a:pt x="205314" y="36475"/>
                </a:lnTo>
                <a:lnTo>
                  <a:pt x="224219" y="34644"/>
                </a:lnTo>
                <a:lnTo>
                  <a:pt x="243489" y="31621"/>
                </a:lnTo>
                <a:lnTo>
                  <a:pt x="263116" y="27428"/>
                </a:lnTo>
                <a:lnTo>
                  <a:pt x="263116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049179" y="1515837"/>
            <a:ext cx="260985" cy="273050"/>
          </a:xfrm>
          <a:custGeom>
            <a:avLst/>
            <a:gdLst/>
            <a:ahLst/>
            <a:cxnLst/>
            <a:rect l="l" t="t" r="r" b="b"/>
            <a:pathLst>
              <a:path w="260985" h="273050">
                <a:moveTo>
                  <a:pt x="64288" y="135619"/>
                </a:moveTo>
                <a:lnTo>
                  <a:pt x="25024" y="135619"/>
                </a:lnTo>
                <a:lnTo>
                  <a:pt x="25024" y="153536"/>
                </a:lnTo>
                <a:lnTo>
                  <a:pt x="41376" y="157880"/>
                </a:lnTo>
                <a:lnTo>
                  <a:pt x="55958" y="162498"/>
                </a:lnTo>
                <a:lnTo>
                  <a:pt x="68762" y="167398"/>
                </a:lnTo>
                <a:lnTo>
                  <a:pt x="79782" y="172587"/>
                </a:lnTo>
                <a:lnTo>
                  <a:pt x="66607" y="192411"/>
                </a:lnTo>
                <a:lnTo>
                  <a:pt x="49715" y="211300"/>
                </a:lnTo>
                <a:lnTo>
                  <a:pt x="29103" y="229279"/>
                </a:lnTo>
                <a:lnTo>
                  <a:pt x="4770" y="246369"/>
                </a:lnTo>
                <a:lnTo>
                  <a:pt x="4770" y="272538"/>
                </a:lnTo>
                <a:lnTo>
                  <a:pt x="49918" y="247068"/>
                </a:lnTo>
                <a:lnTo>
                  <a:pt x="86306" y="216377"/>
                </a:lnTo>
                <a:lnTo>
                  <a:pt x="113932" y="180451"/>
                </a:lnTo>
                <a:lnTo>
                  <a:pt x="130095" y="145162"/>
                </a:lnTo>
                <a:lnTo>
                  <a:pt x="92866" y="145162"/>
                </a:lnTo>
                <a:lnTo>
                  <a:pt x="78369" y="139752"/>
                </a:lnTo>
                <a:lnTo>
                  <a:pt x="64288" y="135619"/>
                </a:lnTo>
                <a:close/>
              </a:path>
              <a:path w="260985" h="273050">
                <a:moveTo>
                  <a:pt x="84552" y="34415"/>
                </a:moveTo>
                <a:lnTo>
                  <a:pt x="46447" y="34415"/>
                </a:lnTo>
                <a:lnTo>
                  <a:pt x="39966" y="61661"/>
                </a:lnTo>
                <a:lnTo>
                  <a:pt x="30064" y="86237"/>
                </a:lnTo>
                <a:lnTo>
                  <a:pt x="16742" y="108141"/>
                </a:lnTo>
                <a:lnTo>
                  <a:pt x="0" y="127368"/>
                </a:lnTo>
                <a:lnTo>
                  <a:pt x="0" y="152394"/>
                </a:lnTo>
                <a:lnTo>
                  <a:pt x="4770" y="149993"/>
                </a:lnTo>
                <a:lnTo>
                  <a:pt x="11102" y="145522"/>
                </a:lnTo>
                <a:lnTo>
                  <a:pt x="19051" y="139189"/>
                </a:lnTo>
                <a:lnTo>
                  <a:pt x="21423" y="137664"/>
                </a:lnTo>
                <a:lnTo>
                  <a:pt x="23403" y="136518"/>
                </a:lnTo>
                <a:lnTo>
                  <a:pt x="25024" y="135619"/>
                </a:lnTo>
                <a:lnTo>
                  <a:pt x="64288" y="135619"/>
                </a:lnTo>
                <a:lnTo>
                  <a:pt x="63416" y="135363"/>
                </a:lnTo>
                <a:lnTo>
                  <a:pt x="48013" y="132002"/>
                </a:lnTo>
                <a:lnTo>
                  <a:pt x="32166" y="129678"/>
                </a:lnTo>
                <a:lnTo>
                  <a:pt x="41239" y="121580"/>
                </a:lnTo>
                <a:lnTo>
                  <a:pt x="49421" y="112730"/>
                </a:lnTo>
                <a:lnTo>
                  <a:pt x="56709" y="103144"/>
                </a:lnTo>
                <a:lnTo>
                  <a:pt x="63101" y="92837"/>
                </a:lnTo>
                <a:lnTo>
                  <a:pt x="142883" y="92837"/>
                </a:lnTo>
                <a:lnTo>
                  <a:pt x="142883" y="67805"/>
                </a:lnTo>
                <a:lnTo>
                  <a:pt x="73842" y="67805"/>
                </a:lnTo>
                <a:lnTo>
                  <a:pt x="76739" y="59938"/>
                </a:lnTo>
                <a:lnTo>
                  <a:pt x="79490" y="51740"/>
                </a:lnTo>
                <a:lnTo>
                  <a:pt x="82095" y="43226"/>
                </a:lnTo>
                <a:lnTo>
                  <a:pt x="84552" y="34415"/>
                </a:lnTo>
                <a:close/>
              </a:path>
              <a:path w="260985" h="273050">
                <a:moveTo>
                  <a:pt x="142883" y="92837"/>
                </a:moveTo>
                <a:lnTo>
                  <a:pt x="107179" y="92837"/>
                </a:lnTo>
                <a:lnTo>
                  <a:pt x="104494" y="107257"/>
                </a:lnTo>
                <a:lnTo>
                  <a:pt x="101214" y="120798"/>
                </a:lnTo>
                <a:lnTo>
                  <a:pt x="97338" y="133441"/>
                </a:lnTo>
                <a:lnTo>
                  <a:pt x="92866" y="145162"/>
                </a:lnTo>
                <a:lnTo>
                  <a:pt x="130095" y="145162"/>
                </a:lnTo>
                <a:lnTo>
                  <a:pt x="132792" y="139275"/>
                </a:lnTo>
                <a:lnTo>
                  <a:pt x="142883" y="92837"/>
                </a:lnTo>
                <a:close/>
              </a:path>
              <a:path w="260985" h="273050">
                <a:moveTo>
                  <a:pt x="153626" y="9540"/>
                </a:moveTo>
                <a:lnTo>
                  <a:pt x="3600" y="9540"/>
                </a:lnTo>
                <a:lnTo>
                  <a:pt x="3600" y="34415"/>
                </a:lnTo>
                <a:lnTo>
                  <a:pt x="153626" y="34415"/>
                </a:lnTo>
                <a:lnTo>
                  <a:pt x="153626" y="9540"/>
                </a:lnTo>
                <a:close/>
              </a:path>
              <a:path w="260985" h="273050">
                <a:moveTo>
                  <a:pt x="260747" y="0"/>
                </a:moveTo>
                <a:lnTo>
                  <a:pt x="226209" y="0"/>
                </a:lnTo>
                <a:lnTo>
                  <a:pt x="226209" y="239647"/>
                </a:lnTo>
                <a:lnTo>
                  <a:pt x="221468" y="243972"/>
                </a:lnTo>
                <a:lnTo>
                  <a:pt x="191703" y="243972"/>
                </a:lnTo>
                <a:lnTo>
                  <a:pt x="191703" y="268994"/>
                </a:lnTo>
                <a:lnTo>
                  <a:pt x="225731" y="268994"/>
                </a:lnTo>
                <a:lnTo>
                  <a:pt x="226451" y="269118"/>
                </a:lnTo>
                <a:lnTo>
                  <a:pt x="227142" y="269118"/>
                </a:lnTo>
                <a:lnTo>
                  <a:pt x="241848" y="266805"/>
                </a:lnTo>
                <a:lnTo>
                  <a:pt x="252350" y="259870"/>
                </a:lnTo>
                <a:lnTo>
                  <a:pt x="258648" y="248316"/>
                </a:lnTo>
                <a:lnTo>
                  <a:pt x="260747" y="232149"/>
                </a:lnTo>
                <a:lnTo>
                  <a:pt x="260747" y="0"/>
                </a:lnTo>
                <a:close/>
              </a:path>
              <a:path w="260985" h="273050">
                <a:moveTo>
                  <a:pt x="197643" y="24904"/>
                </a:moveTo>
                <a:lnTo>
                  <a:pt x="164307" y="24904"/>
                </a:lnTo>
                <a:lnTo>
                  <a:pt x="164307" y="209552"/>
                </a:lnTo>
                <a:lnTo>
                  <a:pt x="197643" y="209552"/>
                </a:lnTo>
                <a:lnTo>
                  <a:pt x="197643" y="2490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344461" y="1649682"/>
            <a:ext cx="163195" cy="0"/>
          </a:xfrm>
          <a:custGeom>
            <a:avLst/>
            <a:gdLst/>
            <a:ahLst/>
            <a:cxnLst/>
            <a:rect l="l" t="t" r="r" b="b"/>
            <a:pathLst>
              <a:path w="163195">
                <a:moveTo>
                  <a:pt x="0" y="0"/>
                </a:moveTo>
                <a:lnTo>
                  <a:pt x="163120" y="0"/>
                </a:lnTo>
              </a:path>
            </a:pathLst>
          </a:custGeom>
          <a:ln w="27439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524256" y="1649682"/>
            <a:ext cx="163195" cy="0"/>
          </a:xfrm>
          <a:custGeom>
            <a:avLst/>
            <a:gdLst/>
            <a:ahLst/>
            <a:cxnLst/>
            <a:rect l="l" t="t" r="r" b="b"/>
            <a:pathLst>
              <a:path w="163195">
                <a:moveTo>
                  <a:pt x="0" y="0"/>
                </a:moveTo>
                <a:lnTo>
                  <a:pt x="163120" y="0"/>
                </a:lnTo>
              </a:path>
            </a:pathLst>
          </a:custGeom>
          <a:ln w="27439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712360" y="1513432"/>
            <a:ext cx="276225" cy="270510"/>
          </a:xfrm>
          <a:custGeom>
            <a:avLst/>
            <a:gdLst/>
            <a:ahLst/>
            <a:cxnLst/>
            <a:rect l="l" t="t" r="r" b="b"/>
            <a:pathLst>
              <a:path w="276225" h="270510">
                <a:moveTo>
                  <a:pt x="207187" y="245239"/>
                </a:moveTo>
                <a:lnTo>
                  <a:pt x="190505" y="245239"/>
                </a:lnTo>
                <a:lnTo>
                  <a:pt x="190505" y="270263"/>
                </a:lnTo>
                <a:lnTo>
                  <a:pt x="222519" y="270263"/>
                </a:lnTo>
                <a:lnTo>
                  <a:pt x="237591" y="268025"/>
                </a:lnTo>
                <a:lnTo>
                  <a:pt x="248193" y="261320"/>
                </a:lnTo>
                <a:lnTo>
                  <a:pt x="254323" y="250159"/>
                </a:lnTo>
                <a:lnTo>
                  <a:pt x="254832" y="245355"/>
                </a:lnTo>
                <a:lnTo>
                  <a:pt x="207968" y="245355"/>
                </a:lnTo>
                <a:lnTo>
                  <a:pt x="207187" y="245239"/>
                </a:lnTo>
                <a:close/>
              </a:path>
              <a:path w="276225" h="270510">
                <a:moveTo>
                  <a:pt x="255977" y="76187"/>
                </a:moveTo>
                <a:lnTo>
                  <a:pt x="221471" y="76187"/>
                </a:lnTo>
                <a:lnTo>
                  <a:pt x="221471" y="232157"/>
                </a:lnTo>
                <a:lnTo>
                  <a:pt x="222191" y="240916"/>
                </a:lnTo>
                <a:lnTo>
                  <a:pt x="218170" y="245355"/>
                </a:lnTo>
                <a:lnTo>
                  <a:pt x="254832" y="245355"/>
                </a:lnTo>
                <a:lnTo>
                  <a:pt x="255977" y="234555"/>
                </a:lnTo>
                <a:lnTo>
                  <a:pt x="255977" y="76187"/>
                </a:lnTo>
                <a:close/>
              </a:path>
              <a:path w="276225" h="270510">
                <a:moveTo>
                  <a:pt x="195275" y="104778"/>
                </a:moveTo>
                <a:lnTo>
                  <a:pt x="167882" y="104778"/>
                </a:lnTo>
                <a:lnTo>
                  <a:pt x="173382" y="124769"/>
                </a:lnTo>
                <a:lnTo>
                  <a:pt x="178000" y="144344"/>
                </a:lnTo>
                <a:lnTo>
                  <a:pt x="181729" y="163468"/>
                </a:lnTo>
                <a:lnTo>
                  <a:pt x="184565" y="182106"/>
                </a:lnTo>
                <a:lnTo>
                  <a:pt x="214329" y="182106"/>
                </a:lnTo>
                <a:lnTo>
                  <a:pt x="210891" y="162555"/>
                </a:lnTo>
                <a:lnTo>
                  <a:pt x="206568" y="143149"/>
                </a:lnTo>
                <a:lnTo>
                  <a:pt x="201361" y="123890"/>
                </a:lnTo>
                <a:lnTo>
                  <a:pt x="195275" y="104778"/>
                </a:lnTo>
                <a:close/>
              </a:path>
              <a:path w="276225" h="270510">
                <a:moveTo>
                  <a:pt x="276231" y="51159"/>
                </a:moveTo>
                <a:lnTo>
                  <a:pt x="167882" y="51159"/>
                </a:lnTo>
                <a:lnTo>
                  <a:pt x="167882" y="76187"/>
                </a:lnTo>
                <a:lnTo>
                  <a:pt x="276231" y="76187"/>
                </a:lnTo>
                <a:lnTo>
                  <a:pt x="276231" y="51159"/>
                </a:lnTo>
                <a:close/>
              </a:path>
              <a:path w="276225" h="270510">
                <a:moveTo>
                  <a:pt x="255977" y="0"/>
                </a:moveTo>
                <a:lnTo>
                  <a:pt x="221471" y="0"/>
                </a:lnTo>
                <a:lnTo>
                  <a:pt x="221471" y="51159"/>
                </a:lnTo>
                <a:lnTo>
                  <a:pt x="255977" y="51159"/>
                </a:lnTo>
                <a:lnTo>
                  <a:pt x="255977" y="0"/>
                </a:lnTo>
                <a:close/>
              </a:path>
              <a:path w="276225" h="270510">
                <a:moveTo>
                  <a:pt x="159570" y="70210"/>
                </a:moveTo>
                <a:lnTo>
                  <a:pt x="5939" y="70210"/>
                </a:lnTo>
                <a:lnTo>
                  <a:pt x="5939" y="269088"/>
                </a:lnTo>
                <a:lnTo>
                  <a:pt x="34535" y="269088"/>
                </a:lnTo>
                <a:lnTo>
                  <a:pt x="34535" y="93978"/>
                </a:lnTo>
                <a:lnTo>
                  <a:pt x="159570" y="93978"/>
                </a:lnTo>
                <a:lnTo>
                  <a:pt x="159570" y="70210"/>
                </a:lnTo>
                <a:close/>
              </a:path>
              <a:path w="276225" h="270510">
                <a:moveTo>
                  <a:pt x="114288" y="93978"/>
                </a:moveTo>
                <a:lnTo>
                  <a:pt x="91667" y="93978"/>
                </a:lnTo>
                <a:lnTo>
                  <a:pt x="91667" y="251208"/>
                </a:lnTo>
                <a:lnTo>
                  <a:pt x="111920" y="251208"/>
                </a:lnTo>
                <a:lnTo>
                  <a:pt x="111920" y="269088"/>
                </a:lnTo>
                <a:lnTo>
                  <a:pt x="129805" y="269088"/>
                </a:lnTo>
                <a:lnTo>
                  <a:pt x="143243" y="267230"/>
                </a:lnTo>
                <a:lnTo>
                  <a:pt x="152686" y="261646"/>
                </a:lnTo>
                <a:lnTo>
                  <a:pt x="158129" y="252328"/>
                </a:lnTo>
                <a:lnTo>
                  <a:pt x="158911" y="245239"/>
                </a:lnTo>
                <a:lnTo>
                  <a:pt x="114288" y="245239"/>
                </a:lnTo>
                <a:lnTo>
                  <a:pt x="114288" y="93978"/>
                </a:lnTo>
                <a:close/>
              </a:path>
              <a:path w="276225" h="270510">
                <a:moveTo>
                  <a:pt x="75013" y="93978"/>
                </a:moveTo>
                <a:lnTo>
                  <a:pt x="51188" y="93978"/>
                </a:lnTo>
                <a:lnTo>
                  <a:pt x="51188" y="251208"/>
                </a:lnTo>
                <a:lnTo>
                  <a:pt x="75013" y="251208"/>
                </a:lnTo>
                <a:lnTo>
                  <a:pt x="75013" y="93978"/>
                </a:lnTo>
                <a:close/>
              </a:path>
              <a:path w="276225" h="270510">
                <a:moveTo>
                  <a:pt x="159570" y="93978"/>
                </a:moveTo>
                <a:lnTo>
                  <a:pt x="130975" y="93978"/>
                </a:lnTo>
                <a:lnTo>
                  <a:pt x="130975" y="242053"/>
                </a:lnTo>
                <a:lnTo>
                  <a:pt x="127403" y="245239"/>
                </a:lnTo>
                <a:lnTo>
                  <a:pt x="158911" y="245239"/>
                </a:lnTo>
                <a:lnTo>
                  <a:pt x="159570" y="239262"/>
                </a:lnTo>
                <a:lnTo>
                  <a:pt x="159570" y="93978"/>
                </a:lnTo>
                <a:close/>
              </a:path>
              <a:path w="276225" h="270510">
                <a:moveTo>
                  <a:pt x="97638" y="40507"/>
                </a:moveTo>
                <a:lnTo>
                  <a:pt x="63101" y="40507"/>
                </a:lnTo>
                <a:lnTo>
                  <a:pt x="61322" y="48155"/>
                </a:lnTo>
                <a:lnTo>
                  <a:pt x="59541" y="55653"/>
                </a:lnTo>
                <a:lnTo>
                  <a:pt x="57754" y="63005"/>
                </a:lnTo>
                <a:lnTo>
                  <a:pt x="55958" y="70210"/>
                </a:lnTo>
                <a:lnTo>
                  <a:pt x="89294" y="70210"/>
                </a:lnTo>
                <a:lnTo>
                  <a:pt x="91595" y="63866"/>
                </a:lnTo>
                <a:lnTo>
                  <a:pt x="93759" y="56801"/>
                </a:lnTo>
                <a:lnTo>
                  <a:pt x="95777" y="49014"/>
                </a:lnTo>
                <a:lnTo>
                  <a:pt x="97638" y="40507"/>
                </a:lnTo>
                <a:close/>
              </a:path>
              <a:path w="276225" h="270510">
                <a:moveTo>
                  <a:pt x="164311" y="15487"/>
                </a:moveTo>
                <a:lnTo>
                  <a:pt x="0" y="15487"/>
                </a:lnTo>
                <a:lnTo>
                  <a:pt x="0" y="40507"/>
                </a:lnTo>
                <a:lnTo>
                  <a:pt x="164311" y="40507"/>
                </a:lnTo>
                <a:lnTo>
                  <a:pt x="164311" y="15487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015955" y="1513432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59570" y="0"/>
                </a:moveTo>
                <a:lnTo>
                  <a:pt x="116691" y="0"/>
                </a:lnTo>
                <a:lnTo>
                  <a:pt x="116691" y="80896"/>
                </a:lnTo>
                <a:lnTo>
                  <a:pt x="113551" y="122671"/>
                </a:lnTo>
                <a:lnTo>
                  <a:pt x="100314" y="160351"/>
                </a:lnTo>
                <a:lnTo>
                  <a:pt x="76977" y="193930"/>
                </a:lnTo>
                <a:lnTo>
                  <a:pt x="43540" y="223406"/>
                </a:lnTo>
                <a:lnTo>
                  <a:pt x="0" y="248775"/>
                </a:lnTo>
                <a:lnTo>
                  <a:pt x="0" y="273798"/>
                </a:lnTo>
                <a:lnTo>
                  <a:pt x="47485" y="253395"/>
                </a:lnTo>
                <a:lnTo>
                  <a:pt x="86334" y="229132"/>
                </a:lnTo>
                <a:lnTo>
                  <a:pt x="116553" y="201008"/>
                </a:lnTo>
                <a:lnTo>
                  <a:pt x="138146" y="169024"/>
                </a:lnTo>
                <a:lnTo>
                  <a:pt x="181815" y="169024"/>
                </a:lnTo>
                <a:lnTo>
                  <a:pt x="176692" y="161503"/>
                </a:lnTo>
                <a:lnTo>
                  <a:pt x="163365" y="123450"/>
                </a:lnTo>
                <a:lnTo>
                  <a:pt x="159570" y="80896"/>
                </a:lnTo>
                <a:lnTo>
                  <a:pt x="159570" y="0"/>
                </a:lnTo>
                <a:close/>
              </a:path>
              <a:path w="274320" h="274319">
                <a:moveTo>
                  <a:pt x="181815" y="169024"/>
                </a:moveTo>
                <a:lnTo>
                  <a:pt x="138146" y="169024"/>
                </a:lnTo>
                <a:lnTo>
                  <a:pt x="160013" y="201008"/>
                </a:lnTo>
                <a:lnTo>
                  <a:pt x="189923" y="229132"/>
                </a:lnTo>
                <a:lnTo>
                  <a:pt x="227873" y="253395"/>
                </a:lnTo>
                <a:lnTo>
                  <a:pt x="273860" y="273798"/>
                </a:lnTo>
                <a:lnTo>
                  <a:pt x="273860" y="248775"/>
                </a:lnTo>
                <a:lnTo>
                  <a:pt x="231941" y="224153"/>
                </a:lnTo>
                <a:lnTo>
                  <a:pt x="199552" y="195067"/>
                </a:lnTo>
                <a:lnTo>
                  <a:pt x="181815" y="169024"/>
                </a:lnTo>
                <a:close/>
              </a:path>
              <a:path w="274320" h="274319">
                <a:moveTo>
                  <a:pt x="54792" y="50022"/>
                </a:moveTo>
                <a:lnTo>
                  <a:pt x="17885" y="50022"/>
                </a:lnTo>
                <a:lnTo>
                  <a:pt x="21525" y="72092"/>
                </a:lnTo>
                <a:lnTo>
                  <a:pt x="26507" y="93144"/>
                </a:lnTo>
                <a:lnTo>
                  <a:pt x="32833" y="113150"/>
                </a:lnTo>
                <a:lnTo>
                  <a:pt x="40507" y="132083"/>
                </a:lnTo>
                <a:lnTo>
                  <a:pt x="72645" y="132083"/>
                </a:lnTo>
                <a:lnTo>
                  <a:pt x="65724" y="111790"/>
                </a:lnTo>
                <a:lnTo>
                  <a:pt x="60443" y="91335"/>
                </a:lnTo>
                <a:lnTo>
                  <a:pt x="56800" y="70739"/>
                </a:lnTo>
                <a:lnTo>
                  <a:pt x="54792" y="50022"/>
                </a:lnTo>
                <a:close/>
              </a:path>
              <a:path w="274320" h="274319">
                <a:moveTo>
                  <a:pt x="254836" y="50022"/>
                </a:moveTo>
                <a:lnTo>
                  <a:pt x="219100" y="50022"/>
                </a:lnTo>
                <a:lnTo>
                  <a:pt x="217088" y="70739"/>
                </a:lnTo>
                <a:lnTo>
                  <a:pt x="213438" y="91335"/>
                </a:lnTo>
                <a:lnTo>
                  <a:pt x="208156" y="111790"/>
                </a:lnTo>
                <a:lnTo>
                  <a:pt x="201248" y="132083"/>
                </a:lnTo>
                <a:lnTo>
                  <a:pt x="233385" y="132083"/>
                </a:lnTo>
                <a:lnTo>
                  <a:pt x="241420" y="112667"/>
                </a:lnTo>
                <a:lnTo>
                  <a:pt x="247666" y="92527"/>
                </a:lnTo>
                <a:lnTo>
                  <a:pt x="252135" y="71650"/>
                </a:lnTo>
                <a:lnTo>
                  <a:pt x="254836" y="50022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320781" y="1514574"/>
            <a:ext cx="276225" cy="260985"/>
          </a:xfrm>
          <a:custGeom>
            <a:avLst/>
            <a:gdLst/>
            <a:ahLst/>
            <a:cxnLst/>
            <a:rect l="l" t="t" r="r" b="b"/>
            <a:pathLst>
              <a:path w="276225" h="260985">
                <a:moveTo>
                  <a:pt x="276231" y="238121"/>
                </a:moveTo>
                <a:lnTo>
                  <a:pt x="104777" y="238121"/>
                </a:lnTo>
                <a:lnTo>
                  <a:pt x="104777" y="260719"/>
                </a:lnTo>
                <a:lnTo>
                  <a:pt x="276231" y="260719"/>
                </a:lnTo>
                <a:lnTo>
                  <a:pt x="276231" y="238121"/>
                </a:lnTo>
                <a:close/>
              </a:path>
              <a:path w="276225" h="260985">
                <a:moveTo>
                  <a:pt x="48820" y="138174"/>
                </a:moveTo>
                <a:lnTo>
                  <a:pt x="20224" y="138174"/>
                </a:lnTo>
                <a:lnTo>
                  <a:pt x="20224" y="252464"/>
                </a:lnTo>
                <a:lnTo>
                  <a:pt x="65261" y="252464"/>
                </a:lnTo>
                <a:lnTo>
                  <a:pt x="79840" y="250226"/>
                </a:lnTo>
                <a:lnTo>
                  <a:pt x="90092" y="243513"/>
                </a:lnTo>
                <a:lnTo>
                  <a:pt x="96023" y="232328"/>
                </a:lnTo>
                <a:lnTo>
                  <a:pt x="96158" y="231015"/>
                </a:lnTo>
                <a:lnTo>
                  <a:pt x="48820" y="231015"/>
                </a:lnTo>
                <a:lnTo>
                  <a:pt x="48820" y="138174"/>
                </a:lnTo>
                <a:close/>
              </a:path>
              <a:path w="276225" h="260985">
                <a:moveTo>
                  <a:pt x="209560" y="190505"/>
                </a:moveTo>
                <a:lnTo>
                  <a:pt x="172623" y="190505"/>
                </a:lnTo>
                <a:lnTo>
                  <a:pt x="172623" y="238121"/>
                </a:lnTo>
                <a:lnTo>
                  <a:pt x="209560" y="238121"/>
                </a:lnTo>
                <a:lnTo>
                  <a:pt x="209560" y="190505"/>
                </a:lnTo>
                <a:close/>
              </a:path>
              <a:path w="276225" h="260985">
                <a:moveTo>
                  <a:pt x="97638" y="115548"/>
                </a:moveTo>
                <a:lnTo>
                  <a:pt x="70243" y="115548"/>
                </a:lnTo>
                <a:lnTo>
                  <a:pt x="70243" y="216673"/>
                </a:lnTo>
                <a:lnTo>
                  <a:pt x="71024" y="226184"/>
                </a:lnTo>
                <a:lnTo>
                  <a:pt x="66672" y="231015"/>
                </a:lnTo>
                <a:lnTo>
                  <a:pt x="96158" y="231015"/>
                </a:lnTo>
                <a:lnTo>
                  <a:pt x="97638" y="216673"/>
                </a:lnTo>
                <a:lnTo>
                  <a:pt x="97638" y="115548"/>
                </a:lnTo>
                <a:close/>
              </a:path>
              <a:path w="276225" h="260985">
                <a:moveTo>
                  <a:pt x="263121" y="166737"/>
                </a:moveTo>
                <a:lnTo>
                  <a:pt x="116662" y="166737"/>
                </a:lnTo>
                <a:lnTo>
                  <a:pt x="116662" y="190505"/>
                </a:lnTo>
                <a:lnTo>
                  <a:pt x="263121" y="190505"/>
                </a:lnTo>
                <a:lnTo>
                  <a:pt x="263121" y="166737"/>
                </a:lnTo>
                <a:close/>
              </a:path>
              <a:path w="276225" h="260985">
                <a:moveTo>
                  <a:pt x="209560" y="133347"/>
                </a:moveTo>
                <a:lnTo>
                  <a:pt x="172623" y="133347"/>
                </a:lnTo>
                <a:lnTo>
                  <a:pt x="172623" y="166737"/>
                </a:lnTo>
                <a:lnTo>
                  <a:pt x="209560" y="166737"/>
                </a:lnTo>
                <a:lnTo>
                  <a:pt x="209560" y="133347"/>
                </a:lnTo>
                <a:close/>
              </a:path>
              <a:path w="276225" h="260985">
                <a:moveTo>
                  <a:pt x="67842" y="44074"/>
                </a:moveTo>
                <a:lnTo>
                  <a:pt x="34535" y="44074"/>
                </a:lnTo>
                <a:lnTo>
                  <a:pt x="30570" y="68407"/>
                </a:lnTo>
                <a:lnTo>
                  <a:pt x="23491" y="90196"/>
                </a:lnTo>
                <a:lnTo>
                  <a:pt x="13299" y="109464"/>
                </a:lnTo>
                <a:lnTo>
                  <a:pt x="0" y="126234"/>
                </a:lnTo>
                <a:lnTo>
                  <a:pt x="0" y="151257"/>
                </a:lnTo>
                <a:lnTo>
                  <a:pt x="7142" y="147330"/>
                </a:lnTo>
                <a:lnTo>
                  <a:pt x="13863" y="142887"/>
                </a:lnTo>
                <a:lnTo>
                  <a:pt x="20224" y="138174"/>
                </a:lnTo>
                <a:lnTo>
                  <a:pt x="48820" y="138174"/>
                </a:lnTo>
                <a:lnTo>
                  <a:pt x="48820" y="115548"/>
                </a:lnTo>
                <a:lnTo>
                  <a:pt x="97638" y="115548"/>
                </a:lnTo>
                <a:lnTo>
                  <a:pt x="97638" y="91699"/>
                </a:lnTo>
                <a:lnTo>
                  <a:pt x="54759" y="91699"/>
                </a:lnTo>
                <a:lnTo>
                  <a:pt x="59593" y="81564"/>
                </a:lnTo>
                <a:lnTo>
                  <a:pt x="63382" y="70248"/>
                </a:lnTo>
                <a:lnTo>
                  <a:pt x="66131" y="57752"/>
                </a:lnTo>
                <a:lnTo>
                  <a:pt x="67842" y="44074"/>
                </a:lnTo>
                <a:close/>
              </a:path>
              <a:path w="276225" h="260985">
                <a:moveTo>
                  <a:pt x="271461" y="97668"/>
                </a:moveTo>
                <a:lnTo>
                  <a:pt x="110721" y="97668"/>
                </a:lnTo>
                <a:lnTo>
                  <a:pt x="110721" y="122690"/>
                </a:lnTo>
                <a:lnTo>
                  <a:pt x="271461" y="122690"/>
                </a:lnTo>
                <a:lnTo>
                  <a:pt x="271461" y="97668"/>
                </a:lnTo>
                <a:close/>
              </a:path>
              <a:path w="276225" h="260985">
                <a:moveTo>
                  <a:pt x="209560" y="52452"/>
                </a:moveTo>
                <a:lnTo>
                  <a:pt x="172623" y="52452"/>
                </a:lnTo>
                <a:lnTo>
                  <a:pt x="172623" y="97668"/>
                </a:lnTo>
                <a:lnTo>
                  <a:pt x="209560" y="97668"/>
                </a:lnTo>
                <a:lnTo>
                  <a:pt x="209560" y="52452"/>
                </a:lnTo>
                <a:close/>
              </a:path>
              <a:path w="276225" h="260985">
                <a:moveTo>
                  <a:pt x="261918" y="27428"/>
                </a:moveTo>
                <a:lnTo>
                  <a:pt x="120261" y="27428"/>
                </a:lnTo>
                <a:lnTo>
                  <a:pt x="120261" y="52452"/>
                </a:lnTo>
                <a:lnTo>
                  <a:pt x="261918" y="52452"/>
                </a:lnTo>
                <a:lnTo>
                  <a:pt x="261918" y="27428"/>
                </a:lnTo>
                <a:close/>
              </a:path>
              <a:path w="276225" h="260985">
                <a:moveTo>
                  <a:pt x="104777" y="19055"/>
                </a:moveTo>
                <a:lnTo>
                  <a:pt x="4740" y="19055"/>
                </a:lnTo>
                <a:lnTo>
                  <a:pt x="4740" y="44074"/>
                </a:lnTo>
                <a:lnTo>
                  <a:pt x="104777" y="44074"/>
                </a:lnTo>
                <a:lnTo>
                  <a:pt x="104777" y="19055"/>
                </a:lnTo>
                <a:close/>
              </a:path>
              <a:path w="276225" h="260985">
                <a:moveTo>
                  <a:pt x="209560" y="0"/>
                </a:moveTo>
                <a:lnTo>
                  <a:pt x="172623" y="0"/>
                </a:lnTo>
                <a:lnTo>
                  <a:pt x="172623" y="27428"/>
                </a:lnTo>
                <a:lnTo>
                  <a:pt x="209560" y="27428"/>
                </a:lnTo>
                <a:lnTo>
                  <a:pt x="209560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624376" y="1512141"/>
            <a:ext cx="280035" cy="276860"/>
          </a:xfrm>
          <a:custGeom>
            <a:avLst/>
            <a:gdLst/>
            <a:ahLst/>
            <a:cxnLst/>
            <a:rect l="l" t="t" r="r" b="b"/>
            <a:pathLst>
              <a:path w="280035" h="276860">
                <a:moveTo>
                  <a:pt x="61931" y="156091"/>
                </a:moveTo>
                <a:lnTo>
                  <a:pt x="28595" y="156091"/>
                </a:lnTo>
                <a:lnTo>
                  <a:pt x="28595" y="276235"/>
                </a:lnTo>
                <a:lnTo>
                  <a:pt x="61931" y="276235"/>
                </a:lnTo>
                <a:lnTo>
                  <a:pt x="61931" y="156091"/>
                </a:lnTo>
                <a:close/>
              </a:path>
              <a:path w="280035" h="276860">
                <a:moveTo>
                  <a:pt x="158371" y="250066"/>
                </a:moveTo>
                <a:lnTo>
                  <a:pt x="144058" y="250066"/>
                </a:lnTo>
                <a:lnTo>
                  <a:pt x="144058" y="272691"/>
                </a:lnTo>
                <a:lnTo>
                  <a:pt x="169891" y="272691"/>
                </a:lnTo>
                <a:lnTo>
                  <a:pt x="170672" y="272815"/>
                </a:lnTo>
                <a:lnTo>
                  <a:pt x="171453" y="272815"/>
                </a:lnTo>
                <a:lnTo>
                  <a:pt x="188551" y="270432"/>
                </a:lnTo>
                <a:lnTo>
                  <a:pt x="200600" y="263276"/>
                </a:lnTo>
                <a:lnTo>
                  <a:pt x="207601" y="251332"/>
                </a:lnTo>
                <a:lnTo>
                  <a:pt x="207732" y="250217"/>
                </a:lnTo>
                <a:lnTo>
                  <a:pt x="159211" y="250217"/>
                </a:lnTo>
                <a:lnTo>
                  <a:pt x="158371" y="250066"/>
                </a:lnTo>
                <a:close/>
              </a:path>
              <a:path w="280035" h="276860">
                <a:moveTo>
                  <a:pt x="271462" y="138206"/>
                </a:moveTo>
                <a:lnTo>
                  <a:pt x="264692" y="140795"/>
                </a:lnTo>
                <a:lnTo>
                  <a:pt x="257479" y="142652"/>
                </a:lnTo>
                <a:lnTo>
                  <a:pt x="249816" y="143772"/>
                </a:lnTo>
                <a:lnTo>
                  <a:pt x="241697" y="144147"/>
                </a:lnTo>
                <a:lnTo>
                  <a:pt x="213131" y="144147"/>
                </a:lnTo>
                <a:lnTo>
                  <a:pt x="213131" y="165635"/>
                </a:lnTo>
                <a:lnTo>
                  <a:pt x="219527" y="197748"/>
                </a:lnTo>
                <a:lnTo>
                  <a:pt x="232773" y="225126"/>
                </a:lnTo>
                <a:lnTo>
                  <a:pt x="252866" y="247744"/>
                </a:lnTo>
                <a:lnTo>
                  <a:pt x="279803" y="265582"/>
                </a:lnTo>
                <a:lnTo>
                  <a:pt x="279803" y="242959"/>
                </a:lnTo>
                <a:lnTo>
                  <a:pt x="265441" y="226987"/>
                </a:lnTo>
                <a:lnTo>
                  <a:pt x="254497" y="208776"/>
                </a:lnTo>
                <a:lnTo>
                  <a:pt x="246979" y="188325"/>
                </a:lnTo>
                <a:lnTo>
                  <a:pt x="242896" y="165635"/>
                </a:lnTo>
                <a:lnTo>
                  <a:pt x="246467" y="165635"/>
                </a:lnTo>
                <a:lnTo>
                  <a:pt x="253820" y="165323"/>
                </a:lnTo>
                <a:lnTo>
                  <a:pt x="260439" y="164401"/>
                </a:lnTo>
                <a:lnTo>
                  <a:pt x="266320" y="162888"/>
                </a:lnTo>
                <a:lnTo>
                  <a:pt x="271462" y="160804"/>
                </a:lnTo>
                <a:lnTo>
                  <a:pt x="271462" y="138206"/>
                </a:lnTo>
                <a:close/>
              </a:path>
              <a:path w="280035" h="276860">
                <a:moveTo>
                  <a:pt x="209258" y="177421"/>
                </a:moveTo>
                <a:lnTo>
                  <a:pt x="175025" y="177421"/>
                </a:lnTo>
                <a:lnTo>
                  <a:pt x="175025" y="192938"/>
                </a:lnTo>
                <a:lnTo>
                  <a:pt x="155609" y="208272"/>
                </a:lnTo>
                <a:lnTo>
                  <a:pt x="133061" y="222110"/>
                </a:lnTo>
                <a:lnTo>
                  <a:pt x="107384" y="234475"/>
                </a:lnTo>
                <a:lnTo>
                  <a:pt x="78585" y="245386"/>
                </a:lnTo>
                <a:lnTo>
                  <a:pt x="78585" y="263152"/>
                </a:lnTo>
                <a:lnTo>
                  <a:pt x="109170" y="254324"/>
                </a:lnTo>
                <a:lnTo>
                  <a:pt x="135436" y="244421"/>
                </a:lnTo>
                <a:lnTo>
                  <a:pt x="157386" y="233471"/>
                </a:lnTo>
                <a:lnTo>
                  <a:pt x="175025" y="221500"/>
                </a:lnTo>
                <a:lnTo>
                  <a:pt x="209560" y="221500"/>
                </a:lnTo>
                <a:lnTo>
                  <a:pt x="209440" y="179577"/>
                </a:lnTo>
                <a:lnTo>
                  <a:pt x="209258" y="177421"/>
                </a:lnTo>
                <a:close/>
              </a:path>
              <a:path w="280035" h="276860">
                <a:moveTo>
                  <a:pt x="209560" y="221500"/>
                </a:moveTo>
                <a:lnTo>
                  <a:pt x="175025" y="221500"/>
                </a:lnTo>
                <a:lnTo>
                  <a:pt x="175025" y="235846"/>
                </a:lnTo>
                <a:lnTo>
                  <a:pt x="175774" y="245386"/>
                </a:lnTo>
                <a:lnTo>
                  <a:pt x="171033" y="250217"/>
                </a:lnTo>
                <a:lnTo>
                  <a:pt x="207732" y="250217"/>
                </a:lnTo>
                <a:lnTo>
                  <a:pt x="209560" y="234586"/>
                </a:lnTo>
                <a:lnTo>
                  <a:pt x="209560" y="221500"/>
                </a:lnTo>
                <a:close/>
              </a:path>
              <a:path w="280035" h="276860">
                <a:moveTo>
                  <a:pt x="200333" y="142886"/>
                </a:moveTo>
                <a:lnTo>
                  <a:pt x="165510" y="142886"/>
                </a:lnTo>
                <a:lnTo>
                  <a:pt x="166291" y="143790"/>
                </a:lnTo>
                <a:lnTo>
                  <a:pt x="167101" y="145321"/>
                </a:lnTo>
                <a:lnTo>
                  <a:pt x="167882" y="147718"/>
                </a:lnTo>
                <a:lnTo>
                  <a:pt x="169473" y="149219"/>
                </a:lnTo>
                <a:lnTo>
                  <a:pt x="170236" y="150798"/>
                </a:lnTo>
                <a:lnTo>
                  <a:pt x="129776" y="179577"/>
                </a:lnTo>
                <a:lnTo>
                  <a:pt x="82156" y="201311"/>
                </a:lnTo>
                <a:lnTo>
                  <a:pt x="82156" y="220366"/>
                </a:lnTo>
                <a:lnTo>
                  <a:pt x="109396" y="212322"/>
                </a:lnTo>
                <a:lnTo>
                  <a:pt x="133957" y="202473"/>
                </a:lnTo>
                <a:lnTo>
                  <a:pt x="155834" y="190834"/>
                </a:lnTo>
                <a:lnTo>
                  <a:pt x="175025" y="177421"/>
                </a:lnTo>
                <a:lnTo>
                  <a:pt x="209258" y="177421"/>
                </a:lnTo>
                <a:lnTo>
                  <a:pt x="208069" y="163341"/>
                </a:lnTo>
                <a:lnTo>
                  <a:pt x="203603" y="148326"/>
                </a:lnTo>
                <a:lnTo>
                  <a:pt x="200333" y="142886"/>
                </a:lnTo>
                <a:close/>
              </a:path>
              <a:path w="280035" h="276860">
                <a:moveTo>
                  <a:pt x="63101" y="70365"/>
                </a:moveTo>
                <a:lnTo>
                  <a:pt x="27396" y="70365"/>
                </a:lnTo>
                <a:lnTo>
                  <a:pt x="22546" y="98256"/>
                </a:lnTo>
                <a:lnTo>
                  <a:pt x="16365" y="124790"/>
                </a:lnTo>
                <a:lnTo>
                  <a:pt x="8827" y="150056"/>
                </a:lnTo>
                <a:lnTo>
                  <a:pt x="0" y="173887"/>
                </a:lnTo>
                <a:lnTo>
                  <a:pt x="0" y="215535"/>
                </a:lnTo>
                <a:lnTo>
                  <a:pt x="8485" y="200680"/>
                </a:lnTo>
                <a:lnTo>
                  <a:pt x="16075" y="185824"/>
                </a:lnTo>
                <a:lnTo>
                  <a:pt x="22776" y="170962"/>
                </a:lnTo>
                <a:lnTo>
                  <a:pt x="28595" y="156091"/>
                </a:lnTo>
                <a:lnTo>
                  <a:pt x="61931" y="156091"/>
                </a:lnTo>
                <a:lnTo>
                  <a:pt x="61931" y="140608"/>
                </a:lnTo>
                <a:lnTo>
                  <a:pt x="83357" y="140608"/>
                </a:lnTo>
                <a:lnTo>
                  <a:pt x="78509" y="128386"/>
                </a:lnTo>
                <a:lnTo>
                  <a:pt x="72334" y="109621"/>
                </a:lnTo>
                <a:lnTo>
                  <a:pt x="67199" y="90283"/>
                </a:lnTo>
                <a:lnTo>
                  <a:pt x="63101" y="70365"/>
                </a:lnTo>
                <a:close/>
              </a:path>
              <a:path w="280035" h="276860">
                <a:moveTo>
                  <a:pt x="83357" y="140608"/>
                </a:moveTo>
                <a:lnTo>
                  <a:pt x="61931" y="140608"/>
                </a:lnTo>
                <a:lnTo>
                  <a:pt x="66832" y="150056"/>
                </a:lnTo>
                <a:lnTo>
                  <a:pt x="72037" y="159353"/>
                </a:lnTo>
                <a:lnTo>
                  <a:pt x="77546" y="168481"/>
                </a:lnTo>
                <a:lnTo>
                  <a:pt x="83358" y="177421"/>
                </a:lnTo>
                <a:lnTo>
                  <a:pt x="84136" y="179854"/>
                </a:lnTo>
                <a:lnTo>
                  <a:pt x="84946" y="181508"/>
                </a:lnTo>
                <a:lnTo>
                  <a:pt x="85727" y="182252"/>
                </a:lnTo>
                <a:lnTo>
                  <a:pt x="85727" y="146580"/>
                </a:lnTo>
                <a:lnTo>
                  <a:pt x="83357" y="140608"/>
                </a:lnTo>
                <a:close/>
              </a:path>
              <a:path w="280035" h="276860">
                <a:moveTo>
                  <a:pt x="185764" y="126232"/>
                </a:moveTo>
                <a:lnTo>
                  <a:pt x="144058" y="126232"/>
                </a:lnTo>
                <a:lnTo>
                  <a:pt x="133115" y="135318"/>
                </a:lnTo>
                <a:lnTo>
                  <a:pt x="120540" y="143500"/>
                </a:lnTo>
                <a:lnTo>
                  <a:pt x="106335" y="150798"/>
                </a:lnTo>
                <a:lnTo>
                  <a:pt x="90497" y="157233"/>
                </a:lnTo>
                <a:lnTo>
                  <a:pt x="90497" y="177421"/>
                </a:lnTo>
                <a:lnTo>
                  <a:pt x="115274" y="169047"/>
                </a:lnTo>
                <a:lnTo>
                  <a:pt x="136039" y="160493"/>
                </a:lnTo>
                <a:lnTo>
                  <a:pt x="152786" y="151769"/>
                </a:lnTo>
                <a:lnTo>
                  <a:pt x="165510" y="142886"/>
                </a:lnTo>
                <a:lnTo>
                  <a:pt x="200333" y="142886"/>
                </a:lnTo>
                <a:lnTo>
                  <a:pt x="196166" y="135954"/>
                </a:lnTo>
                <a:lnTo>
                  <a:pt x="185764" y="126232"/>
                </a:lnTo>
                <a:close/>
              </a:path>
              <a:path w="280035" h="276860">
                <a:moveTo>
                  <a:pt x="269090" y="67967"/>
                </a:moveTo>
                <a:lnTo>
                  <a:pt x="97640" y="67967"/>
                </a:lnTo>
                <a:lnTo>
                  <a:pt x="97640" y="126232"/>
                </a:lnTo>
                <a:lnTo>
                  <a:pt x="234464" y="126232"/>
                </a:lnTo>
                <a:lnTo>
                  <a:pt x="250043" y="123945"/>
                </a:lnTo>
                <a:lnTo>
                  <a:pt x="261004" y="117064"/>
                </a:lnTo>
                <a:lnTo>
                  <a:pt x="267351" y="105563"/>
                </a:lnTo>
                <a:lnTo>
                  <a:pt x="267419" y="104932"/>
                </a:lnTo>
                <a:lnTo>
                  <a:pt x="223391" y="104932"/>
                </a:lnTo>
                <a:lnTo>
                  <a:pt x="222642" y="104785"/>
                </a:lnTo>
                <a:lnTo>
                  <a:pt x="129777" y="104785"/>
                </a:lnTo>
                <a:lnTo>
                  <a:pt x="129777" y="77478"/>
                </a:lnTo>
                <a:lnTo>
                  <a:pt x="269090" y="77478"/>
                </a:lnTo>
                <a:lnTo>
                  <a:pt x="269090" y="67967"/>
                </a:lnTo>
                <a:close/>
              </a:path>
              <a:path w="280035" h="276860">
                <a:moveTo>
                  <a:pt x="269090" y="77478"/>
                </a:moveTo>
                <a:lnTo>
                  <a:pt x="236923" y="77478"/>
                </a:lnTo>
                <a:lnTo>
                  <a:pt x="236923" y="90561"/>
                </a:lnTo>
                <a:lnTo>
                  <a:pt x="237676" y="100101"/>
                </a:lnTo>
                <a:lnTo>
                  <a:pt x="233593" y="104932"/>
                </a:lnTo>
                <a:lnTo>
                  <a:pt x="267419" y="104932"/>
                </a:lnTo>
                <a:lnTo>
                  <a:pt x="268966" y="90561"/>
                </a:lnTo>
                <a:lnTo>
                  <a:pt x="269090" y="77478"/>
                </a:lnTo>
                <a:close/>
              </a:path>
              <a:path w="280035" h="276860">
                <a:moveTo>
                  <a:pt x="205988" y="77478"/>
                </a:moveTo>
                <a:lnTo>
                  <a:pt x="171453" y="77478"/>
                </a:lnTo>
                <a:lnTo>
                  <a:pt x="168934" y="85402"/>
                </a:lnTo>
                <a:lnTo>
                  <a:pt x="166105" y="92603"/>
                </a:lnTo>
                <a:lnTo>
                  <a:pt x="162972" y="99068"/>
                </a:lnTo>
                <a:lnTo>
                  <a:pt x="159541" y="104785"/>
                </a:lnTo>
                <a:lnTo>
                  <a:pt x="195279" y="104785"/>
                </a:lnTo>
                <a:lnTo>
                  <a:pt x="198175" y="99068"/>
                </a:lnTo>
                <a:lnTo>
                  <a:pt x="200926" y="92603"/>
                </a:lnTo>
                <a:lnTo>
                  <a:pt x="203531" y="85402"/>
                </a:lnTo>
                <a:lnTo>
                  <a:pt x="205988" y="77478"/>
                </a:lnTo>
                <a:close/>
              </a:path>
              <a:path w="280035" h="276860">
                <a:moveTo>
                  <a:pt x="85727" y="46507"/>
                </a:moveTo>
                <a:lnTo>
                  <a:pt x="3571" y="46507"/>
                </a:lnTo>
                <a:lnTo>
                  <a:pt x="3571" y="70365"/>
                </a:lnTo>
                <a:lnTo>
                  <a:pt x="85727" y="70365"/>
                </a:lnTo>
                <a:lnTo>
                  <a:pt x="85727" y="46507"/>
                </a:lnTo>
                <a:close/>
              </a:path>
              <a:path w="280035" h="276860">
                <a:moveTo>
                  <a:pt x="172652" y="0"/>
                </a:moveTo>
                <a:lnTo>
                  <a:pt x="138117" y="0"/>
                </a:lnTo>
                <a:lnTo>
                  <a:pt x="129713" y="15649"/>
                </a:lnTo>
                <a:lnTo>
                  <a:pt x="118772" y="29224"/>
                </a:lnTo>
                <a:lnTo>
                  <a:pt x="105298" y="40700"/>
                </a:lnTo>
                <a:lnTo>
                  <a:pt x="89298" y="50050"/>
                </a:lnTo>
                <a:lnTo>
                  <a:pt x="89298" y="70365"/>
                </a:lnTo>
                <a:lnTo>
                  <a:pt x="91700" y="68712"/>
                </a:lnTo>
                <a:lnTo>
                  <a:pt x="94457" y="67967"/>
                </a:lnTo>
                <a:lnTo>
                  <a:pt x="269090" y="67967"/>
                </a:lnTo>
                <a:lnTo>
                  <a:pt x="269090" y="56022"/>
                </a:lnTo>
                <a:lnTo>
                  <a:pt x="123833" y="56022"/>
                </a:lnTo>
                <a:lnTo>
                  <a:pt x="131276" y="52185"/>
                </a:lnTo>
                <a:lnTo>
                  <a:pt x="138124" y="47733"/>
                </a:lnTo>
                <a:lnTo>
                  <a:pt x="144375" y="42662"/>
                </a:lnTo>
                <a:lnTo>
                  <a:pt x="150030" y="36968"/>
                </a:lnTo>
                <a:lnTo>
                  <a:pt x="239325" y="36968"/>
                </a:lnTo>
                <a:lnTo>
                  <a:pt x="239325" y="15515"/>
                </a:lnTo>
                <a:lnTo>
                  <a:pt x="165510" y="15515"/>
                </a:lnTo>
                <a:lnTo>
                  <a:pt x="167882" y="10802"/>
                </a:lnTo>
                <a:lnTo>
                  <a:pt x="170284" y="5615"/>
                </a:lnTo>
                <a:lnTo>
                  <a:pt x="172652" y="0"/>
                </a:lnTo>
                <a:close/>
              </a:path>
              <a:path w="280035" h="276860">
                <a:moveTo>
                  <a:pt x="239325" y="36968"/>
                </a:moveTo>
                <a:lnTo>
                  <a:pt x="201218" y="36968"/>
                </a:lnTo>
                <a:lnTo>
                  <a:pt x="197227" y="44081"/>
                </a:lnTo>
                <a:lnTo>
                  <a:pt x="191707" y="50443"/>
                </a:lnTo>
                <a:lnTo>
                  <a:pt x="184565" y="56022"/>
                </a:lnTo>
                <a:lnTo>
                  <a:pt x="222642" y="56022"/>
                </a:lnTo>
                <a:lnTo>
                  <a:pt x="227412" y="51314"/>
                </a:lnTo>
                <a:lnTo>
                  <a:pt x="231372" y="46871"/>
                </a:lnTo>
                <a:lnTo>
                  <a:pt x="234555" y="42939"/>
                </a:lnTo>
                <a:lnTo>
                  <a:pt x="236146" y="40510"/>
                </a:lnTo>
                <a:lnTo>
                  <a:pt x="237704" y="38620"/>
                </a:lnTo>
                <a:lnTo>
                  <a:pt x="239325" y="36968"/>
                </a:lnTo>
                <a:close/>
              </a:path>
              <a:path w="280035" h="276860">
                <a:moveTo>
                  <a:pt x="61931" y="1291"/>
                </a:moveTo>
                <a:lnTo>
                  <a:pt x="28595" y="1291"/>
                </a:lnTo>
                <a:lnTo>
                  <a:pt x="28595" y="46507"/>
                </a:lnTo>
                <a:lnTo>
                  <a:pt x="61931" y="46507"/>
                </a:lnTo>
                <a:lnTo>
                  <a:pt x="61931" y="1291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929203" y="1514574"/>
            <a:ext cx="277495" cy="274320"/>
          </a:xfrm>
          <a:custGeom>
            <a:avLst/>
            <a:gdLst/>
            <a:ahLst/>
            <a:cxnLst/>
            <a:rect l="l" t="t" r="r" b="b"/>
            <a:pathLst>
              <a:path w="277495" h="274319">
                <a:moveTo>
                  <a:pt x="101178" y="9514"/>
                </a:moveTo>
                <a:lnTo>
                  <a:pt x="14284" y="9514"/>
                </a:lnTo>
                <a:lnTo>
                  <a:pt x="14284" y="177421"/>
                </a:lnTo>
                <a:lnTo>
                  <a:pt x="13812" y="200518"/>
                </a:lnTo>
                <a:lnTo>
                  <a:pt x="11272" y="219722"/>
                </a:lnTo>
                <a:lnTo>
                  <a:pt x="6667" y="235045"/>
                </a:lnTo>
                <a:lnTo>
                  <a:pt x="0" y="246495"/>
                </a:lnTo>
                <a:lnTo>
                  <a:pt x="0" y="273801"/>
                </a:lnTo>
                <a:lnTo>
                  <a:pt x="20225" y="256635"/>
                </a:lnTo>
                <a:lnTo>
                  <a:pt x="34503" y="234848"/>
                </a:lnTo>
                <a:lnTo>
                  <a:pt x="42833" y="208442"/>
                </a:lnTo>
                <a:lnTo>
                  <a:pt x="45219" y="177421"/>
                </a:lnTo>
                <a:lnTo>
                  <a:pt x="101178" y="177421"/>
                </a:lnTo>
                <a:lnTo>
                  <a:pt x="101178" y="154800"/>
                </a:lnTo>
                <a:lnTo>
                  <a:pt x="45219" y="154800"/>
                </a:lnTo>
                <a:lnTo>
                  <a:pt x="45219" y="103637"/>
                </a:lnTo>
                <a:lnTo>
                  <a:pt x="101178" y="103637"/>
                </a:lnTo>
                <a:lnTo>
                  <a:pt x="101178" y="82151"/>
                </a:lnTo>
                <a:lnTo>
                  <a:pt x="45219" y="82151"/>
                </a:lnTo>
                <a:lnTo>
                  <a:pt x="45219" y="33397"/>
                </a:lnTo>
                <a:lnTo>
                  <a:pt x="101178" y="33397"/>
                </a:lnTo>
                <a:lnTo>
                  <a:pt x="101178" y="9514"/>
                </a:lnTo>
                <a:close/>
              </a:path>
              <a:path w="277495" h="274319">
                <a:moveTo>
                  <a:pt x="59500" y="245235"/>
                </a:moveTo>
                <a:lnTo>
                  <a:pt x="51159" y="245235"/>
                </a:lnTo>
                <a:lnTo>
                  <a:pt x="51159" y="269121"/>
                </a:lnTo>
                <a:lnTo>
                  <a:pt x="66643" y="269121"/>
                </a:lnTo>
                <a:lnTo>
                  <a:pt x="68173" y="269236"/>
                </a:lnTo>
                <a:lnTo>
                  <a:pt x="71081" y="269236"/>
                </a:lnTo>
                <a:lnTo>
                  <a:pt x="84664" y="267213"/>
                </a:lnTo>
                <a:lnTo>
                  <a:pt x="94211" y="261154"/>
                </a:lnTo>
                <a:lnTo>
                  <a:pt x="99717" y="251073"/>
                </a:lnTo>
                <a:lnTo>
                  <a:pt x="100310" y="245353"/>
                </a:lnTo>
                <a:lnTo>
                  <a:pt x="60311" y="245353"/>
                </a:lnTo>
                <a:lnTo>
                  <a:pt x="59500" y="245235"/>
                </a:lnTo>
                <a:close/>
              </a:path>
              <a:path w="277495" h="274319">
                <a:moveTo>
                  <a:pt x="101178" y="177421"/>
                </a:moveTo>
                <a:lnTo>
                  <a:pt x="71413" y="177421"/>
                </a:lnTo>
                <a:lnTo>
                  <a:pt x="71462" y="235045"/>
                </a:lnTo>
                <a:lnTo>
                  <a:pt x="72133" y="241782"/>
                </a:lnTo>
                <a:lnTo>
                  <a:pt x="68922" y="245353"/>
                </a:lnTo>
                <a:lnTo>
                  <a:pt x="100310" y="245353"/>
                </a:lnTo>
                <a:lnTo>
                  <a:pt x="101178" y="236984"/>
                </a:lnTo>
                <a:lnTo>
                  <a:pt x="101178" y="177421"/>
                </a:lnTo>
                <a:close/>
              </a:path>
              <a:path w="277495" h="274319">
                <a:moveTo>
                  <a:pt x="101178" y="103637"/>
                </a:moveTo>
                <a:lnTo>
                  <a:pt x="71413" y="103637"/>
                </a:lnTo>
                <a:lnTo>
                  <a:pt x="71413" y="154800"/>
                </a:lnTo>
                <a:lnTo>
                  <a:pt x="101178" y="154800"/>
                </a:lnTo>
                <a:lnTo>
                  <a:pt x="101178" y="103637"/>
                </a:lnTo>
                <a:close/>
              </a:path>
              <a:path w="277495" h="274319">
                <a:moveTo>
                  <a:pt x="101178" y="33397"/>
                </a:moveTo>
                <a:lnTo>
                  <a:pt x="71413" y="33397"/>
                </a:lnTo>
                <a:lnTo>
                  <a:pt x="71413" y="82151"/>
                </a:lnTo>
                <a:lnTo>
                  <a:pt x="101178" y="82151"/>
                </a:lnTo>
                <a:lnTo>
                  <a:pt x="101178" y="33397"/>
                </a:lnTo>
                <a:close/>
              </a:path>
              <a:path w="277495" h="274319">
                <a:moveTo>
                  <a:pt x="159509" y="123799"/>
                </a:moveTo>
                <a:lnTo>
                  <a:pt x="123804" y="123799"/>
                </a:lnTo>
                <a:lnTo>
                  <a:pt x="133330" y="149821"/>
                </a:lnTo>
                <a:lnTo>
                  <a:pt x="144043" y="172981"/>
                </a:lnTo>
                <a:lnTo>
                  <a:pt x="155948" y="193305"/>
                </a:lnTo>
                <a:lnTo>
                  <a:pt x="169052" y="210816"/>
                </a:lnTo>
                <a:lnTo>
                  <a:pt x="155208" y="222548"/>
                </a:lnTo>
                <a:lnTo>
                  <a:pt x="139872" y="232808"/>
                </a:lnTo>
                <a:lnTo>
                  <a:pt x="123051" y="241598"/>
                </a:lnTo>
                <a:lnTo>
                  <a:pt x="104749" y="248925"/>
                </a:lnTo>
                <a:lnTo>
                  <a:pt x="104749" y="272656"/>
                </a:lnTo>
                <a:lnTo>
                  <a:pt x="130725" y="262992"/>
                </a:lnTo>
                <a:lnTo>
                  <a:pt x="153872" y="253025"/>
                </a:lnTo>
                <a:lnTo>
                  <a:pt x="174190" y="242748"/>
                </a:lnTo>
                <a:lnTo>
                  <a:pt x="191674" y="232153"/>
                </a:lnTo>
                <a:lnTo>
                  <a:pt x="240738" y="232153"/>
                </a:lnTo>
                <a:lnTo>
                  <a:pt x="227150" y="223619"/>
                </a:lnTo>
                <a:lnTo>
                  <a:pt x="211899" y="211956"/>
                </a:lnTo>
                <a:lnTo>
                  <a:pt x="225007" y="195315"/>
                </a:lnTo>
                <a:lnTo>
                  <a:pt x="229942" y="186933"/>
                </a:lnTo>
                <a:lnTo>
                  <a:pt x="190475" y="186933"/>
                </a:lnTo>
                <a:lnTo>
                  <a:pt x="181840" y="173629"/>
                </a:lnTo>
                <a:lnTo>
                  <a:pt x="173801" y="158664"/>
                </a:lnTo>
                <a:lnTo>
                  <a:pt x="166357" y="142050"/>
                </a:lnTo>
                <a:lnTo>
                  <a:pt x="159509" y="123799"/>
                </a:lnTo>
                <a:close/>
              </a:path>
              <a:path w="277495" h="274319">
                <a:moveTo>
                  <a:pt x="240738" y="232153"/>
                </a:moveTo>
                <a:lnTo>
                  <a:pt x="191674" y="232153"/>
                </a:lnTo>
                <a:lnTo>
                  <a:pt x="209082" y="242748"/>
                </a:lnTo>
                <a:lnTo>
                  <a:pt x="229170" y="253025"/>
                </a:lnTo>
                <a:lnTo>
                  <a:pt x="251943" y="262992"/>
                </a:lnTo>
                <a:lnTo>
                  <a:pt x="277402" y="272656"/>
                </a:lnTo>
                <a:lnTo>
                  <a:pt x="277402" y="248925"/>
                </a:lnTo>
                <a:lnTo>
                  <a:pt x="259905" y="242105"/>
                </a:lnTo>
                <a:lnTo>
                  <a:pt x="243153" y="233670"/>
                </a:lnTo>
                <a:lnTo>
                  <a:pt x="240738" y="232153"/>
                </a:lnTo>
                <a:close/>
              </a:path>
              <a:path w="277495" h="274319">
                <a:moveTo>
                  <a:pt x="257148" y="123799"/>
                </a:moveTo>
                <a:lnTo>
                  <a:pt x="221443" y="123799"/>
                </a:lnTo>
                <a:lnTo>
                  <a:pt x="215034" y="142050"/>
                </a:lnTo>
                <a:lnTo>
                  <a:pt x="207737" y="158664"/>
                </a:lnTo>
                <a:lnTo>
                  <a:pt x="199551" y="173629"/>
                </a:lnTo>
                <a:lnTo>
                  <a:pt x="190475" y="186933"/>
                </a:lnTo>
                <a:lnTo>
                  <a:pt x="229942" y="186933"/>
                </a:lnTo>
                <a:lnTo>
                  <a:pt x="236920" y="175082"/>
                </a:lnTo>
                <a:lnTo>
                  <a:pt x="247634" y="151247"/>
                </a:lnTo>
                <a:lnTo>
                  <a:pt x="257148" y="123799"/>
                </a:lnTo>
                <a:close/>
              </a:path>
              <a:path w="277495" h="274319">
                <a:moveTo>
                  <a:pt x="235724" y="60703"/>
                </a:moveTo>
                <a:lnTo>
                  <a:pt x="201185" y="60703"/>
                </a:lnTo>
                <a:lnTo>
                  <a:pt x="210256" y="83641"/>
                </a:lnTo>
                <a:lnTo>
                  <a:pt x="225588" y="101206"/>
                </a:lnTo>
                <a:lnTo>
                  <a:pt x="247176" y="113407"/>
                </a:lnTo>
                <a:lnTo>
                  <a:pt x="275033" y="120265"/>
                </a:lnTo>
                <a:lnTo>
                  <a:pt x="275029" y="101204"/>
                </a:lnTo>
                <a:lnTo>
                  <a:pt x="260949" y="94239"/>
                </a:lnTo>
                <a:lnTo>
                  <a:pt x="249707" y="85150"/>
                </a:lnTo>
                <a:lnTo>
                  <a:pt x="241301" y="73963"/>
                </a:lnTo>
                <a:lnTo>
                  <a:pt x="235724" y="60703"/>
                </a:lnTo>
                <a:close/>
              </a:path>
              <a:path w="277495" h="274319">
                <a:moveTo>
                  <a:pt x="183333" y="60703"/>
                </a:moveTo>
                <a:lnTo>
                  <a:pt x="148827" y="60703"/>
                </a:lnTo>
                <a:lnTo>
                  <a:pt x="143608" y="73507"/>
                </a:lnTo>
                <a:lnTo>
                  <a:pt x="135112" y="84520"/>
                </a:lnTo>
                <a:lnTo>
                  <a:pt x="123346" y="93750"/>
                </a:lnTo>
                <a:lnTo>
                  <a:pt x="108320" y="101206"/>
                </a:lnTo>
                <a:lnTo>
                  <a:pt x="108320" y="120265"/>
                </a:lnTo>
                <a:lnTo>
                  <a:pt x="135788" y="114336"/>
                </a:lnTo>
                <a:lnTo>
                  <a:pt x="157439" y="102443"/>
                </a:lnTo>
                <a:lnTo>
                  <a:pt x="173284" y="84571"/>
                </a:lnTo>
                <a:lnTo>
                  <a:pt x="183333" y="60703"/>
                </a:lnTo>
                <a:close/>
              </a:path>
              <a:path w="277495" h="274319">
                <a:moveTo>
                  <a:pt x="273831" y="24994"/>
                </a:moveTo>
                <a:lnTo>
                  <a:pt x="110722" y="24994"/>
                </a:lnTo>
                <a:lnTo>
                  <a:pt x="110722" y="48881"/>
                </a:lnTo>
                <a:lnTo>
                  <a:pt x="273831" y="48881"/>
                </a:lnTo>
                <a:lnTo>
                  <a:pt x="273831" y="24994"/>
                </a:lnTo>
                <a:close/>
              </a:path>
              <a:path w="277495" h="274319">
                <a:moveTo>
                  <a:pt x="211899" y="0"/>
                </a:moveTo>
                <a:lnTo>
                  <a:pt x="171422" y="0"/>
                </a:lnTo>
                <a:lnTo>
                  <a:pt x="171422" y="24994"/>
                </a:lnTo>
                <a:lnTo>
                  <a:pt x="211899" y="24994"/>
                </a:lnTo>
                <a:lnTo>
                  <a:pt x="211899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234000" y="1514574"/>
            <a:ext cx="276225" cy="273050"/>
          </a:xfrm>
          <a:custGeom>
            <a:avLst/>
            <a:gdLst/>
            <a:ahLst/>
            <a:cxnLst/>
            <a:rect l="l" t="t" r="r" b="b"/>
            <a:pathLst>
              <a:path w="276225" h="273050">
                <a:moveTo>
                  <a:pt x="158339" y="173851"/>
                </a:moveTo>
                <a:lnTo>
                  <a:pt x="119063" y="173851"/>
                </a:lnTo>
                <a:lnTo>
                  <a:pt x="119063" y="272656"/>
                </a:lnTo>
                <a:lnTo>
                  <a:pt x="158339" y="272656"/>
                </a:lnTo>
                <a:lnTo>
                  <a:pt x="158339" y="173851"/>
                </a:lnTo>
                <a:close/>
              </a:path>
              <a:path w="276225" h="273050">
                <a:moveTo>
                  <a:pt x="194044" y="232153"/>
                </a:moveTo>
                <a:lnTo>
                  <a:pt x="182163" y="232153"/>
                </a:lnTo>
                <a:lnTo>
                  <a:pt x="182163" y="253605"/>
                </a:lnTo>
                <a:lnTo>
                  <a:pt x="213037" y="253605"/>
                </a:lnTo>
                <a:lnTo>
                  <a:pt x="227558" y="251532"/>
                </a:lnTo>
                <a:lnTo>
                  <a:pt x="237769" y="245305"/>
                </a:lnTo>
                <a:lnTo>
                  <a:pt x="243672" y="234909"/>
                </a:lnTo>
                <a:lnTo>
                  <a:pt x="243959" y="232275"/>
                </a:lnTo>
                <a:lnTo>
                  <a:pt x="194764" y="232275"/>
                </a:lnTo>
                <a:lnTo>
                  <a:pt x="194044" y="232153"/>
                </a:lnTo>
                <a:close/>
              </a:path>
              <a:path w="276225" h="273050">
                <a:moveTo>
                  <a:pt x="245264" y="149965"/>
                </a:moveTo>
                <a:lnTo>
                  <a:pt x="33336" y="149965"/>
                </a:lnTo>
                <a:lnTo>
                  <a:pt x="33336" y="252464"/>
                </a:lnTo>
                <a:lnTo>
                  <a:pt x="70210" y="252464"/>
                </a:lnTo>
                <a:lnTo>
                  <a:pt x="70210" y="173851"/>
                </a:lnTo>
                <a:lnTo>
                  <a:pt x="245264" y="173851"/>
                </a:lnTo>
                <a:lnTo>
                  <a:pt x="245264" y="149965"/>
                </a:lnTo>
                <a:close/>
              </a:path>
              <a:path w="276225" h="273050">
                <a:moveTo>
                  <a:pt x="245264" y="173851"/>
                </a:moveTo>
                <a:lnTo>
                  <a:pt x="208328" y="173851"/>
                </a:lnTo>
                <a:lnTo>
                  <a:pt x="208328" y="216673"/>
                </a:lnTo>
                <a:lnTo>
                  <a:pt x="209077" y="227051"/>
                </a:lnTo>
                <a:lnTo>
                  <a:pt x="204966" y="232275"/>
                </a:lnTo>
                <a:lnTo>
                  <a:pt x="243959" y="232275"/>
                </a:lnTo>
                <a:lnTo>
                  <a:pt x="245264" y="220331"/>
                </a:lnTo>
                <a:lnTo>
                  <a:pt x="245264" y="173851"/>
                </a:lnTo>
                <a:close/>
              </a:path>
              <a:path w="276225" h="273050">
                <a:moveTo>
                  <a:pt x="158339" y="121403"/>
                </a:moveTo>
                <a:lnTo>
                  <a:pt x="119063" y="121403"/>
                </a:lnTo>
                <a:lnTo>
                  <a:pt x="119063" y="149965"/>
                </a:lnTo>
                <a:lnTo>
                  <a:pt x="158339" y="149965"/>
                </a:lnTo>
                <a:lnTo>
                  <a:pt x="158339" y="121403"/>
                </a:lnTo>
                <a:close/>
              </a:path>
              <a:path w="276225" h="273050">
                <a:moveTo>
                  <a:pt x="269060" y="88127"/>
                </a:moveTo>
                <a:lnTo>
                  <a:pt x="8313" y="88127"/>
                </a:lnTo>
                <a:lnTo>
                  <a:pt x="8313" y="141714"/>
                </a:lnTo>
                <a:lnTo>
                  <a:pt x="45248" y="141714"/>
                </a:lnTo>
                <a:lnTo>
                  <a:pt x="45248" y="111888"/>
                </a:lnTo>
                <a:lnTo>
                  <a:pt x="269060" y="111888"/>
                </a:lnTo>
                <a:lnTo>
                  <a:pt x="269060" y="88127"/>
                </a:lnTo>
                <a:close/>
              </a:path>
              <a:path w="276225" h="273050">
                <a:moveTo>
                  <a:pt x="269060" y="111888"/>
                </a:moveTo>
                <a:lnTo>
                  <a:pt x="232153" y="111888"/>
                </a:lnTo>
                <a:lnTo>
                  <a:pt x="232153" y="141714"/>
                </a:lnTo>
                <a:lnTo>
                  <a:pt x="269060" y="141714"/>
                </a:lnTo>
                <a:lnTo>
                  <a:pt x="269060" y="111888"/>
                </a:lnTo>
                <a:close/>
              </a:path>
              <a:path w="276225" h="273050">
                <a:moveTo>
                  <a:pt x="80953" y="48881"/>
                </a:moveTo>
                <a:lnTo>
                  <a:pt x="46418" y="48881"/>
                </a:lnTo>
                <a:lnTo>
                  <a:pt x="46418" y="78616"/>
                </a:lnTo>
                <a:lnTo>
                  <a:pt x="80953" y="78616"/>
                </a:lnTo>
                <a:lnTo>
                  <a:pt x="80953" y="48881"/>
                </a:lnTo>
                <a:close/>
              </a:path>
              <a:path w="276225" h="273050">
                <a:moveTo>
                  <a:pt x="154768" y="48881"/>
                </a:moveTo>
                <a:lnTo>
                  <a:pt x="121432" y="48881"/>
                </a:lnTo>
                <a:lnTo>
                  <a:pt x="121432" y="78616"/>
                </a:lnTo>
                <a:lnTo>
                  <a:pt x="154768" y="78616"/>
                </a:lnTo>
                <a:lnTo>
                  <a:pt x="154768" y="48881"/>
                </a:lnTo>
                <a:close/>
              </a:path>
              <a:path w="276225" h="273050">
                <a:moveTo>
                  <a:pt x="229781" y="48881"/>
                </a:moveTo>
                <a:lnTo>
                  <a:pt x="195245" y="48881"/>
                </a:lnTo>
                <a:lnTo>
                  <a:pt x="195245" y="78616"/>
                </a:lnTo>
                <a:lnTo>
                  <a:pt x="229781" y="78616"/>
                </a:lnTo>
                <a:lnTo>
                  <a:pt x="229781" y="48881"/>
                </a:lnTo>
                <a:close/>
              </a:path>
              <a:path w="276225" h="273050">
                <a:moveTo>
                  <a:pt x="276199" y="23886"/>
                </a:moveTo>
                <a:lnTo>
                  <a:pt x="0" y="23886"/>
                </a:lnTo>
                <a:lnTo>
                  <a:pt x="0" y="48881"/>
                </a:lnTo>
                <a:lnTo>
                  <a:pt x="276199" y="48881"/>
                </a:lnTo>
                <a:lnTo>
                  <a:pt x="276199" y="23886"/>
                </a:lnTo>
                <a:close/>
              </a:path>
              <a:path w="276225" h="273050">
                <a:moveTo>
                  <a:pt x="80953" y="0"/>
                </a:moveTo>
                <a:lnTo>
                  <a:pt x="46418" y="0"/>
                </a:lnTo>
                <a:lnTo>
                  <a:pt x="46418" y="23886"/>
                </a:lnTo>
                <a:lnTo>
                  <a:pt x="80953" y="23886"/>
                </a:lnTo>
                <a:lnTo>
                  <a:pt x="80953" y="0"/>
                </a:lnTo>
                <a:close/>
              </a:path>
              <a:path w="276225" h="273050">
                <a:moveTo>
                  <a:pt x="154768" y="0"/>
                </a:moveTo>
                <a:lnTo>
                  <a:pt x="121432" y="0"/>
                </a:lnTo>
                <a:lnTo>
                  <a:pt x="121432" y="23886"/>
                </a:lnTo>
                <a:lnTo>
                  <a:pt x="154768" y="23886"/>
                </a:lnTo>
                <a:lnTo>
                  <a:pt x="154768" y="0"/>
                </a:lnTo>
                <a:close/>
              </a:path>
              <a:path w="276225" h="273050">
                <a:moveTo>
                  <a:pt x="229781" y="0"/>
                </a:moveTo>
                <a:lnTo>
                  <a:pt x="195245" y="0"/>
                </a:lnTo>
                <a:lnTo>
                  <a:pt x="195245" y="23886"/>
                </a:lnTo>
                <a:lnTo>
                  <a:pt x="229781" y="23886"/>
                </a:lnTo>
                <a:lnTo>
                  <a:pt x="229781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99619" y="806051"/>
            <a:ext cx="1243701" cy="2560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276779" y="860782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97"/>
                </a:lnTo>
              </a:path>
            </a:pathLst>
          </a:custGeom>
          <a:ln w="41799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255879" y="809323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799" y="0"/>
                </a:moveTo>
                <a:lnTo>
                  <a:pt x="0" y="0"/>
                </a:lnTo>
                <a:lnTo>
                  <a:pt x="0" y="36457"/>
                </a:lnTo>
                <a:lnTo>
                  <a:pt x="41799" y="36457"/>
                </a:lnTo>
                <a:lnTo>
                  <a:pt x="41799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336560" y="810845"/>
            <a:ext cx="0" cy="200660"/>
          </a:xfrm>
          <a:custGeom>
            <a:avLst/>
            <a:gdLst/>
            <a:ahLst/>
            <a:cxnLst/>
            <a:rect l="l" t="t" r="r" b="b"/>
            <a:pathLst>
              <a:path h="200659">
                <a:moveTo>
                  <a:pt x="0" y="0"/>
                </a:moveTo>
                <a:lnTo>
                  <a:pt x="0" y="200534"/>
                </a:lnTo>
              </a:path>
            </a:pathLst>
          </a:custGeom>
          <a:ln w="41807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396359" y="860782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97"/>
                </a:lnTo>
              </a:path>
            </a:pathLst>
          </a:custGeom>
          <a:ln w="41807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375456" y="809323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807" y="0"/>
                </a:moveTo>
                <a:lnTo>
                  <a:pt x="0" y="0"/>
                </a:lnTo>
                <a:lnTo>
                  <a:pt x="0" y="36457"/>
                </a:lnTo>
                <a:lnTo>
                  <a:pt x="41807" y="36457"/>
                </a:lnTo>
                <a:lnTo>
                  <a:pt x="41807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431191" y="856702"/>
            <a:ext cx="110489" cy="159385"/>
          </a:xfrm>
          <a:custGeom>
            <a:avLst/>
            <a:gdLst/>
            <a:ahLst/>
            <a:cxnLst/>
            <a:rect l="l" t="t" r="r" b="b"/>
            <a:pathLst>
              <a:path w="110489" h="159384">
                <a:moveTo>
                  <a:pt x="56001" y="0"/>
                </a:moveTo>
                <a:lnTo>
                  <a:pt x="12632" y="17520"/>
                </a:lnTo>
                <a:lnTo>
                  <a:pt x="790" y="58959"/>
                </a:lnTo>
                <a:lnTo>
                  <a:pt x="0" y="79394"/>
                </a:lnTo>
                <a:lnTo>
                  <a:pt x="783" y="99832"/>
                </a:lnTo>
                <a:lnTo>
                  <a:pt x="12575" y="141239"/>
                </a:lnTo>
                <a:lnTo>
                  <a:pt x="56001" y="158760"/>
                </a:lnTo>
                <a:lnTo>
                  <a:pt x="68807" y="157858"/>
                </a:lnTo>
                <a:lnTo>
                  <a:pt x="102632" y="136472"/>
                </a:lnTo>
                <a:lnTo>
                  <a:pt x="106318" y="127764"/>
                </a:lnTo>
                <a:lnTo>
                  <a:pt x="50878" y="127764"/>
                </a:lnTo>
                <a:lnTo>
                  <a:pt x="47387" y="124851"/>
                </a:lnTo>
                <a:lnTo>
                  <a:pt x="42721" y="79394"/>
                </a:lnTo>
                <a:lnTo>
                  <a:pt x="42895" y="64720"/>
                </a:lnTo>
                <a:lnTo>
                  <a:pt x="50972" y="31507"/>
                </a:lnTo>
                <a:lnTo>
                  <a:pt x="106127" y="31507"/>
                </a:lnTo>
                <a:lnTo>
                  <a:pt x="102331" y="22146"/>
                </a:lnTo>
                <a:lnTo>
                  <a:pt x="96638" y="14100"/>
                </a:lnTo>
                <a:lnTo>
                  <a:pt x="89211" y="7937"/>
                </a:lnTo>
                <a:lnTo>
                  <a:pt x="79962" y="3529"/>
                </a:lnTo>
                <a:lnTo>
                  <a:pt x="68892" y="883"/>
                </a:lnTo>
                <a:lnTo>
                  <a:pt x="56001" y="0"/>
                </a:lnTo>
                <a:close/>
              </a:path>
              <a:path w="110489" h="159384">
                <a:moveTo>
                  <a:pt x="109904" y="95503"/>
                </a:moveTo>
                <a:lnTo>
                  <a:pt x="68507" y="95503"/>
                </a:lnTo>
                <a:lnTo>
                  <a:pt x="68554" y="97546"/>
                </a:lnTo>
                <a:lnTo>
                  <a:pt x="68668" y="99832"/>
                </a:lnTo>
                <a:lnTo>
                  <a:pt x="68764" y="111262"/>
                </a:lnTo>
                <a:lnTo>
                  <a:pt x="67734" y="117594"/>
                </a:lnTo>
                <a:lnTo>
                  <a:pt x="65718" y="121668"/>
                </a:lnTo>
                <a:lnTo>
                  <a:pt x="63654" y="125755"/>
                </a:lnTo>
                <a:lnTo>
                  <a:pt x="60429" y="127764"/>
                </a:lnTo>
                <a:lnTo>
                  <a:pt x="106318" y="127764"/>
                </a:lnTo>
                <a:lnTo>
                  <a:pt x="106823" y="126570"/>
                </a:lnTo>
                <a:lnTo>
                  <a:pt x="109337" y="114856"/>
                </a:lnTo>
                <a:lnTo>
                  <a:pt x="110150" y="101747"/>
                </a:lnTo>
                <a:lnTo>
                  <a:pt x="110138" y="99832"/>
                </a:lnTo>
                <a:lnTo>
                  <a:pt x="109988" y="97546"/>
                </a:lnTo>
                <a:lnTo>
                  <a:pt x="109904" y="95503"/>
                </a:lnTo>
                <a:close/>
              </a:path>
              <a:path w="110489" h="159384">
                <a:moveTo>
                  <a:pt x="106127" y="31507"/>
                </a:moveTo>
                <a:lnTo>
                  <a:pt x="60864" y="31507"/>
                </a:lnTo>
                <a:lnTo>
                  <a:pt x="64133" y="33426"/>
                </a:lnTo>
                <a:lnTo>
                  <a:pt x="68050" y="41018"/>
                </a:lnTo>
                <a:lnTo>
                  <a:pt x="69023" y="47498"/>
                </a:lnTo>
                <a:lnTo>
                  <a:pt x="69023" y="60854"/>
                </a:lnTo>
                <a:lnTo>
                  <a:pt x="109659" y="60854"/>
                </a:lnTo>
                <a:lnTo>
                  <a:pt x="109659" y="58183"/>
                </a:lnTo>
                <a:lnTo>
                  <a:pt x="108844" y="44196"/>
                </a:lnTo>
                <a:lnTo>
                  <a:pt x="106401" y="32181"/>
                </a:lnTo>
                <a:lnTo>
                  <a:pt x="106127" y="31507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552324" y="856702"/>
            <a:ext cx="112395" cy="159385"/>
          </a:xfrm>
          <a:custGeom>
            <a:avLst/>
            <a:gdLst/>
            <a:ahLst/>
            <a:cxnLst/>
            <a:rect l="l" t="t" r="r" b="b"/>
            <a:pathLst>
              <a:path w="112394" h="159384">
                <a:moveTo>
                  <a:pt x="55990" y="0"/>
                </a:moveTo>
                <a:lnTo>
                  <a:pt x="12625" y="17672"/>
                </a:lnTo>
                <a:lnTo>
                  <a:pt x="789" y="59027"/>
                </a:lnTo>
                <a:lnTo>
                  <a:pt x="0" y="79394"/>
                </a:lnTo>
                <a:lnTo>
                  <a:pt x="784" y="99891"/>
                </a:lnTo>
                <a:lnTo>
                  <a:pt x="12564" y="141239"/>
                </a:lnTo>
                <a:lnTo>
                  <a:pt x="55990" y="158760"/>
                </a:lnTo>
                <a:lnTo>
                  <a:pt x="70225" y="157661"/>
                </a:lnTo>
                <a:lnTo>
                  <a:pt x="104887" y="130604"/>
                </a:lnTo>
                <a:lnTo>
                  <a:pt x="105846" y="127256"/>
                </a:lnTo>
                <a:lnTo>
                  <a:pt x="50868" y="127256"/>
                </a:lnTo>
                <a:lnTo>
                  <a:pt x="47376" y="124585"/>
                </a:lnTo>
                <a:lnTo>
                  <a:pt x="42710" y="79394"/>
                </a:lnTo>
                <a:lnTo>
                  <a:pt x="42897" y="64741"/>
                </a:lnTo>
                <a:lnTo>
                  <a:pt x="50868" y="31507"/>
                </a:lnTo>
                <a:lnTo>
                  <a:pt x="105881" y="31507"/>
                </a:lnTo>
                <a:lnTo>
                  <a:pt x="104887" y="28033"/>
                </a:lnTo>
                <a:lnTo>
                  <a:pt x="99357" y="17520"/>
                </a:lnTo>
                <a:lnTo>
                  <a:pt x="91908" y="9859"/>
                </a:lnTo>
                <a:lnTo>
                  <a:pt x="82197" y="4383"/>
                </a:lnTo>
                <a:lnTo>
                  <a:pt x="70225" y="1096"/>
                </a:lnTo>
                <a:lnTo>
                  <a:pt x="55990" y="0"/>
                </a:lnTo>
                <a:close/>
              </a:path>
              <a:path w="112394" h="159384">
                <a:moveTo>
                  <a:pt x="105881" y="31507"/>
                </a:moveTo>
                <a:lnTo>
                  <a:pt x="61103" y="31507"/>
                </a:lnTo>
                <a:lnTo>
                  <a:pt x="64594" y="34060"/>
                </a:lnTo>
                <a:lnTo>
                  <a:pt x="66470" y="39246"/>
                </a:lnTo>
                <a:lnTo>
                  <a:pt x="67699" y="44684"/>
                </a:lnTo>
                <a:lnTo>
                  <a:pt x="68574" y="53177"/>
                </a:lnTo>
                <a:lnTo>
                  <a:pt x="69101" y="65032"/>
                </a:lnTo>
                <a:lnTo>
                  <a:pt x="69272" y="79394"/>
                </a:lnTo>
                <a:lnTo>
                  <a:pt x="69098" y="94103"/>
                </a:lnTo>
                <a:lnTo>
                  <a:pt x="61103" y="127256"/>
                </a:lnTo>
                <a:lnTo>
                  <a:pt x="105846" y="127256"/>
                </a:lnTo>
                <a:lnTo>
                  <a:pt x="108836" y="116814"/>
                </a:lnTo>
                <a:lnTo>
                  <a:pt x="111203" y="99744"/>
                </a:lnTo>
                <a:lnTo>
                  <a:pt x="111992" y="79394"/>
                </a:lnTo>
                <a:lnTo>
                  <a:pt x="111203" y="58959"/>
                </a:lnTo>
                <a:lnTo>
                  <a:pt x="108836" y="41842"/>
                </a:lnTo>
                <a:lnTo>
                  <a:pt x="105881" y="31507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678511" y="857721"/>
            <a:ext cx="109855" cy="153670"/>
          </a:xfrm>
          <a:custGeom>
            <a:avLst/>
            <a:gdLst/>
            <a:ahLst/>
            <a:cxnLst/>
            <a:rect l="l" t="t" r="r" b="b"/>
            <a:pathLst>
              <a:path w="109855" h="153669">
                <a:moveTo>
                  <a:pt x="39466" y="3060"/>
                </a:moveTo>
                <a:lnTo>
                  <a:pt x="0" y="3060"/>
                </a:lnTo>
                <a:lnTo>
                  <a:pt x="0" y="153658"/>
                </a:lnTo>
                <a:lnTo>
                  <a:pt x="42077" y="153658"/>
                </a:lnTo>
                <a:lnTo>
                  <a:pt x="42077" y="51433"/>
                </a:lnTo>
                <a:lnTo>
                  <a:pt x="43380" y="44950"/>
                </a:lnTo>
                <a:lnTo>
                  <a:pt x="46041" y="40392"/>
                </a:lnTo>
                <a:lnTo>
                  <a:pt x="48675" y="35949"/>
                </a:lnTo>
                <a:lnTo>
                  <a:pt x="52348" y="33671"/>
                </a:lnTo>
                <a:lnTo>
                  <a:pt x="108545" y="33671"/>
                </a:lnTo>
                <a:lnTo>
                  <a:pt x="107506" y="26738"/>
                </a:lnTo>
                <a:lnTo>
                  <a:pt x="105726" y="20826"/>
                </a:lnTo>
                <a:lnTo>
                  <a:pt x="39466" y="20826"/>
                </a:lnTo>
                <a:lnTo>
                  <a:pt x="39466" y="3060"/>
                </a:lnTo>
                <a:close/>
              </a:path>
              <a:path w="109855" h="153669">
                <a:moveTo>
                  <a:pt x="108545" y="33671"/>
                </a:moveTo>
                <a:lnTo>
                  <a:pt x="61042" y="33671"/>
                </a:lnTo>
                <a:lnTo>
                  <a:pt x="63821" y="35045"/>
                </a:lnTo>
                <a:lnTo>
                  <a:pt x="65379" y="38110"/>
                </a:lnTo>
                <a:lnTo>
                  <a:pt x="66939" y="41022"/>
                </a:lnTo>
                <a:lnTo>
                  <a:pt x="67737" y="48521"/>
                </a:lnTo>
                <a:lnTo>
                  <a:pt x="67737" y="153658"/>
                </a:lnTo>
                <a:lnTo>
                  <a:pt x="109523" y="153658"/>
                </a:lnTo>
                <a:lnTo>
                  <a:pt x="109518" y="48521"/>
                </a:lnTo>
                <a:lnTo>
                  <a:pt x="109019" y="36832"/>
                </a:lnTo>
                <a:lnTo>
                  <a:pt x="108545" y="33671"/>
                </a:lnTo>
                <a:close/>
              </a:path>
              <a:path w="109855" h="153669">
                <a:moveTo>
                  <a:pt x="75916" y="0"/>
                </a:moveTo>
                <a:lnTo>
                  <a:pt x="68018" y="0"/>
                </a:lnTo>
                <a:lnTo>
                  <a:pt x="61125" y="1648"/>
                </a:lnTo>
                <a:lnTo>
                  <a:pt x="49309" y="8525"/>
                </a:lnTo>
                <a:lnTo>
                  <a:pt x="44071" y="13712"/>
                </a:lnTo>
                <a:lnTo>
                  <a:pt x="39466" y="20826"/>
                </a:lnTo>
                <a:lnTo>
                  <a:pt x="105726" y="20826"/>
                </a:lnTo>
                <a:lnTo>
                  <a:pt x="75916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801792" y="856702"/>
            <a:ext cx="111760" cy="159385"/>
          </a:xfrm>
          <a:custGeom>
            <a:avLst/>
            <a:gdLst/>
            <a:ahLst/>
            <a:cxnLst/>
            <a:rect l="l" t="t" r="r" b="b"/>
            <a:pathLst>
              <a:path w="111760" h="159384">
                <a:moveTo>
                  <a:pt x="57208" y="0"/>
                </a:moveTo>
                <a:lnTo>
                  <a:pt x="18250" y="10415"/>
                </a:lnTo>
                <a:lnTo>
                  <a:pt x="772" y="52840"/>
                </a:lnTo>
                <a:lnTo>
                  <a:pt x="0" y="86746"/>
                </a:lnTo>
                <a:lnTo>
                  <a:pt x="106" y="94320"/>
                </a:lnTo>
                <a:lnTo>
                  <a:pt x="8252" y="138686"/>
                </a:lnTo>
                <a:lnTo>
                  <a:pt x="30402" y="154825"/>
                </a:lnTo>
                <a:lnTo>
                  <a:pt x="37858" y="157500"/>
                </a:lnTo>
                <a:lnTo>
                  <a:pt x="46204" y="158760"/>
                </a:lnTo>
                <a:lnTo>
                  <a:pt x="55393" y="158760"/>
                </a:lnTo>
                <a:lnTo>
                  <a:pt x="96557" y="145403"/>
                </a:lnTo>
                <a:lnTo>
                  <a:pt x="107018" y="128271"/>
                </a:lnTo>
                <a:lnTo>
                  <a:pt x="51492" y="128271"/>
                </a:lnTo>
                <a:lnTo>
                  <a:pt x="47636" y="126234"/>
                </a:lnTo>
                <a:lnTo>
                  <a:pt x="45372" y="122060"/>
                </a:lnTo>
                <a:lnTo>
                  <a:pt x="43119" y="117965"/>
                </a:lnTo>
                <a:lnTo>
                  <a:pt x="41983" y="110628"/>
                </a:lnTo>
                <a:lnTo>
                  <a:pt x="42102" y="94320"/>
                </a:lnTo>
                <a:lnTo>
                  <a:pt x="42146" y="93106"/>
                </a:lnTo>
                <a:lnTo>
                  <a:pt x="42503" y="86746"/>
                </a:lnTo>
                <a:lnTo>
                  <a:pt x="42643" y="85092"/>
                </a:lnTo>
                <a:lnTo>
                  <a:pt x="111140" y="85092"/>
                </a:lnTo>
                <a:lnTo>
                  <a:pt x="111026" y="58927"/>
                </a:lnTo>
                <a:lnTo>
                  <a:pt x="43673" y="58927"/>
                </a:lnTo>
                <a:lnTo>
                  <a:pt x="43590" y="58056"/>
                </a:lnTo>
                <a:lnTo>
                  <a:pt x="43492" y="56007"/>
                </a:lnTo>
                <a:lnTo>
                  <a:pt x="43402" y="42790"/>
                </a:lnTo>
                <a:lnTo>
                  <a:pt x="44526" y="37083"/>
                </a:lnTo>
                <a:lnTo>
                  <a:pt x="48957" y="30247"/>
                </a:lnTo>
                <a:lnTo>
                  <a:pt x="52629" y="28444"/>
                </a:lnTo>
                <a:lnTo>
                  <a:pt x="107366" y="28444"/>
                </a:lnTo>
                <a:lnTo>
                  <a:pt x="107014" y="27068"/>
                </a:lnTo>
                <a:lnTo>
                  <a:pt x="77225" y="2364"/>
                </a:lnTo>
                <a:lnTo>
                  <a:pt x="64387" y="263"/>
                </a:lnTo>
                <a:lnTo>
                  <a:pt x="57208" y="0"/>
                </a:lnTo>
                <a:close/>
              </a:path>
              <a:path w="111760" h="159384">
                <a:moveTo>
                  <a:pt x="110351" y="101869"/>
                </a:moveTo>
                <a:lnTo>
                  <a:pt x="70889" y="101869"/>
                </a:lnTo>
                <a:lnTo>
                  <a:pt x="71287" y="105823"/>
                </a:lnTo>
                <a:lnTo>
                  <a:pt x="71425" y="107842"/>
                </a:lnTo>
                <a:lnTo>
                  <a:pt x="71425" y="115577"/>
                </a:lnTo>
                <a:lnTo>
                  <a:pt x="70208" y="120408"/>
                </a:lnTo>
                <a:lnTo>
                  <a:pt x="67781" y="123444"/>
                </a:lnTo>
                <a:lnTo>
                  <a:pt x="65344" y="126626"/>
                </a:lnTo>
                <a:lnTo>
                  <a:pt x="61733" y="128271"/>
                </a:lnTo>
                <a:lnTo>
                  <a:pt x="107018" y="128271"/>
                </a:lnTo>
                <a:lnTo>
                  <a:pt x="109488" y="117965"/>
                </a:lnTo>
                <a:lnTo>
                  <a:pt x="110331" y="105823"/>
                </a:lnTo>
                <a:lnTo>
                  <a:pt x="110351" y="101869"/>
                </a:lnTo>
                <a:close/>
              </a:path>
              <a:path w="111760" h="159384">
                <a:moveTo>
                  <a:pt x="107366" y="28444"/>
                </a:moveTo>
                <a:lnTo>
                  <a:pt x="62789" y="28444"/>
                </a:lnTo>
                <a:lnTo>
                  <a:pt x="66482" y="30247"/>
                </a:lnTo>
                <a:lnTo>
                  <a:pt x="71263" y="37353"/>
                </a:lnTo>
                <a:lnTo>
                  <a:pt x="72447" y="42790"/>
                </a:lnTo>
                <a:lnTo>
                  <a:pt x="72373" y="52840"/>
                </a:lnTo>
                <a:lnTo>
                  <a:pt x="72274" y="54371"/>
                </a:lnTo>
                <a:lnTo>
                  <a:pt x="72055" y="56890"/>
                </a:lnTo>
                <a:lnTo>
                  <a:pt x="71943" y="58927"/>
                </a:lnTo>
                <a:lnTo>
                  <a:pt x="111026" y="58927"/>
                </a:lnTo>
                <a:lnTo>
                  <a:pt x="110901" y="54371"/>
                </a:lnTo>
                <a:lnTo>
                  <a:pt x="110517" y="46811"/>
                </a:lnTo>
                <a:lnTo>
                  <a:pt x="109743" y="39323"/>
                </a:lnTo>
                <a:lnTo>
                  <a:pt x="108664" y="33516"/>
                </a:lnTo>
                <a:lnTo>
                  <a:pt x="107366" y="2844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990570" y="810857"/>
            <a:ext cx="136525" cy="200660"/>
          </a:xfrm>
          <a:custGeom>
            <a:avLst/>
            <a:gdLst/>
            <a:ahLst/>
            <a:cxnLst/>
            <a:rect l="l" t="t" r="r" b="b"/>
            <a:pathLst>
              <a:path w="136525" h="200659">
                <a:moveTo>
                  <a:pt x="52732" y="0"/>
                </a:moveTo>
                <a:lnTo>
                  <a:pt x="0" y="0"/>
                </a:lnTo>
                <a:lnTo>
                  <a:pt x="0" y="200522"/>
                </a:lnTo>
                <a:lnTo>
                  <a:pt x="46371" y="200522"/>
                </a:lnTo>
                <a:lnTo>
                  <a:pt x="46371" y="120261"/>
                </a:lnTo>
                <a:lnTo>
                  <a:pt x="119262" y="120261"/>
                </a:lnTo>
                <a:lnTo>
                  <a:pt x="118170" y="117037"/>
                </a:lnTo>
                <a:lnTo>
                  <a:pt x="111162" y="107270"/>
                </a:lnTo>
                <a:lnTo>
                  <a:pt x="101580" y="100846"/>
                </a:lnTo>
                <a:lnTo>
                  <a:pt x="107533" y="96781"/>
                </a:lnTo>
                <a:lnTo>
                  <a:pt x="112653" y="92200"/>
                </a:lnTo>
                <a:lnTo>
                  <a:pt x="116940" y="87119"/>
                </a:lnTo>
                <a:lnTo>
                  <a:pt x="119053" y="83714"/>
                </a:lnTo>
                <a:lnTo>
                  <a:pt x="50690" y="83714"/>
                </a:lnTo>
                <a:lnTo>
                  <a:pt x="49402" y="83563"/>
                </a:lnTo>
                <a:lnTo>
                  <a:pt x="48143" y="83563"/>
                </a:lnTo>
                <a:lnTo>
                  <a:pt x="47152" y="83440"/>
                </a:lnTo>
                <a:lnTo>
                  <a:pt x="46371" y="83440"/>
                </a:lnTo>
                <a:lnTo>
                  <a:pt x="46371" y="34686"/>
                </a:lnTo>
                <a:lnTo>
                  <a:pt x="47152" y="34686"/>
                </a:lnTo>
                <a:lnTo>
                  <a:pt x="48143" y="34563"/>
                </a:lnTo>
                <a:lnTo>
                  <a:pt x="49402" y="34563"/>
                </a:lnTo>
                <a:lnTo>
                  <a:pt x="50690" y="34415"/>
                </a:lnTo>
                <a:lnTo>
                  <a:pt x="124860" y="34415"/>
                </a:lnTo>
                <a:lnTo>
                  <a:pt x="98190" y="4075"/>
                </a:lnTo>
                <a:lnTo>
                  <a:pt x="64807" y="147"/>
                </a:lnTo>
                <a:lnTo>
                  <a:pt x="52732" y="0"/>
                </a:lnTo>
                <a:close/>
              </a:path>
              <a:path w="136525" h="200659">
                <a:moveTo>
                  <a:pt x="119262" y="120261"/>
                </a:moveTo>
                <a:lnTo>
                  <a:pt x="64342" y="120261"/>
                </a:lnTo>
                <a:lnTo>
                  <a:pt x="70106" y="122572"/>
                </a:lnTo>
                <a:lnTo>
                  <a:pt x="73317" y="127129"/>
                </a:lnTo>
                <a:lnTo>
                  <a:pt x="77994" y="158130"/>
                </a:lnTo>
                <a:lnTo>
                  <a:pt x="77694" y="165751"/>
                </a:lnTo>
                <a:lnTo>
                  <a:pt x="77604" y="178052"/>
                </a:lnTo>
                <a:lnTo>
                  <a:pt x="77906" y="182883"/>
                </a:lnTo>
                <a:lnTo>
                  <a:pt x="78475" y="187440"/>
                </a:lnTo>
                <a:lnTo>
                  <a:pt x="79015" y="192030"/>
                </a:lnTo>
                <a:lnTo>
                  <a:pt x="79886" y="196354"/>
                </a:lnTo>
                <a:lnTo>
                  <a:pt x="81118" y="200522"/>
                </a:lnTo>
                <a:lnTo>
                  <a:pt x="135935" y="200522"/>
                </a:lnTo>
                <a:lnTo>
                  <a:pt x="131238" y="194670"/>
                </a:lnTo>
                <a:lnTo>
                  <a:pt x="127810" y="185660"/>
                </a:lnTo>
                <a:lnTo>
                  <a:pt x="125647" y="173483"/>
                </a:lnTo>
                <a:lnTo>
                  <a:pt x="124747" y="158130"/>
                </a:lnTo>
                <a:lnTo>
                  <a:pt x="124660" y="152273"/>
                </a:lnTo>
                <a:lnTo>
                  <a:pt x="124595" y="149727"/>
                </a:lnTo>
                <a:lnTo>
                  <a:pt x="124476" y="146573"/>
                </a:lnTo>
                <a:lnTo>
                  <a:pt x="122607" y="130140"/>
                </a:lnTo>
                <a:lnTo>
                  <a:pt x="119262" y="120261"/>
                </a:lnTo>
                <a:close/>
              </a:path>
              <a:path w="136525" h="200659">
                <a:moveTo>
                  <a:pt x="124860" y="34415"/>
                </a:moveTo>
                <a:lnTo>
                  <a:pt x="61945" y="34415"/>
                </a:lnTo>
                <a:lnTo>
                  <a:pt x="68813" y="36187"/>
                </a:lnTo>
                <a:lnTo>
                  <a:pt x="72867" y="39758"/>
                </a:lnTo>
                <a:lnTo>
                  <a:pt x="76884" y="43444"/>
                </a:lnTo>
                <a:lnTo>
                  <a:pt x="78926" y="49535"/>
                </a:lnTo>
                <a:lnTo>
                  <a:pt x="78926" y="67326"/>
                </a:lnTo>
                <a:lnTo>
                  <a:pt x="76884" y="73933"/>
                </a:lnTo>
                <a:lnTo>
                  <a:pt x="68813" y="81795"/>
                </a:lnTo>
                <a:lnTo>
                  <a:pt x="61945" y="83714"/>
                </a:lnTo>
                <a:lnTo>
                  <a:pt x="119053" y="83714"/>
                </a:lnTo>
                <a:lnTo>
                  <a:pt x="126424" y="52448"/>
                </a:lnTo>
                <a:lnTo>
                  <a:pt x="126424" y="43051"/>
                </a:lnTo>
                <a:lnTo>
                  <a:pt x="125017" y="34800"/>
                </a:lnTo>
                <a:lnTo>
                  <a:pt x="124860" y="34415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133169" y="860782"/>
            <a:ext cx="109855" cy="153670"/>
          </a:xfrm>
          <a:custGeom>
            <a:avLst/>
            <a:gdLst/>
            <a:ahLst/>
            <a:cxnLst/>
            <a:rect l="l" t="t" r="r" b="b"/>
            <a:pathLst>
              <a:path w="109855" h="153669">
                <a:moveTo>
                  <a:pt x="42188" y="0"/>
                </a:moveTo>
                <a:lnTo>
                  <a:pt x="0" y="0"/>
                </a:lnTo>
                <a:lnTo>
                  <a:pt x="4" y="105136"/>
                </a:lnTo>
                <a:lnTo>
                  <a:pt x="12869" y="147025"/>
                </a:lnTo>
                <a:lnTo>
                  <a:pt x="33842" y="153662"/>
                </a:lnTo>
                <a:lnTo>
                  <a:pt x="41738" y="153662"/>
                </a:lnTo>
                <a:lnTo>
                  <a:pt x="48606" y="151886"/>
                </a:lnTo>
                <a:lnTo>
                  <a:pt x="60250" y="145284"/>
                </a:lnTo>
                <a:lnTo>
                  <a:pt x="65501" y="139946"/>
                </a:lnTo>
                <a:lnTo>
                  <a:pt x="70181" y="132835"/>
                </a:lnTo>
                <a:lnTo>
                  <a:pt x="109670" y="132835"/>
                </a:lnTo>
                <a:lnTo>
                  <a:pt x="109670" y="119872"/>
                </a:lnTo>
                <a:lnTo>
                  <a:pt x="48877" y="119872"/>
                </a:lnTo>
                <a:lnTo>
                  <a:pt x="46087" y="118493"/>
                </a:lnTo>
                <a:lnTo>
                  <a:pt x="42965" y="112643"/>
                </a:lnTo>
                <a:lnTo>
                  <a:pt x="42188" y="105136"/>
                </a:lnTo>
                <a:lnTo>
                  <a:pt x="42188" y="0"/>
                </a:lnTo>
                <a:close/>
              </a:path>
              <a:path w="109855" h="153669">
                <a:moveTo>
                  <a:pt x="109670" y="132835"/>
                </a:moveTo>
                <a:lnTo>
                  <a:pt x="70181" y="132835"/>
                </a:lnTo>
                <a:lnTo>
                  <a:pt x="70181" y="150597"/>
                </a:lnTo>
                <a:lnTo>
                  <a:pt x="109670" y="150597"/>
                </a:lnTo>
                <a:lnTo>
                  <a:pt x="109670" y="132835"/>
                </a:lnTo>
                <a:close/>
              </a:path>
              <a:path w="109855" h="153669">
                <a:moveTo>
                  <a:pt x="109670" y="0"/>
                </a:moveTo>
                <a:lnTo>
                  <a:pt x="67842" y="0"/>
                </a:lnTo>
                <a:lnTo>
                  <a:pt x="67842" y="102232"/>
                </a:lnTo>
                <a:lnTo>
                  <a:pt x="66521" y="108593"/>
                </a:lnTo>
                <a:lnTo>
                  <a:pt x="63882" y="113150"/>
                </a:lnTo>
                <a:lnTo>
                  <a:pt x="61239" y="117589"/>
                </a:lnTo>
                <a:lnTo>
                  <a:pt x="57550" y="119872"/>
                </a:lnTo>
                <a:lnTo>
                  <a:pt x="109670" y="119872"/>
                </a:lnTo>
                <a:lnTo>
                  <a:pt x="109670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261592" y="810857"/>
            <a:ext cx="111760" cy="205104"/>
          </a:xfrm>
          <a:custGeom>
            <a:avLst/>
            <a:gdLst/>
            <a:ahLst/>
            <a:cxnLst/>
            <a:rect l="l" t="t" r="r" b="b"/>
            <a:pathLst>
              <a:path w="111760" h="205105">
                <a:moveTo>
                  <a:pt x="105989" y="184020"/>
                </a:moveTo>
                <a:lnTo>
                  <a:pt x="38916" y="184020"/>
                </a:lnTo>
                <a:lnTo>
                  <a:pt x="42908" y="190770"/>
                </a:lnTo>
                <a:lnTo>
                  <a:pt x="47768" y="195966"/>
                </a:lnTo>
                <a:lnTo>
                  <a:pt x="59231" y="203071"/>
                </a:lnTo>
                <a:lnTo>
                  <a:pt x="65653" y="204872"/>
                </a:lnTo>
                <a:lnTo>
                  <a:pt x="80594" y="204872"/>
                </a:lnTo>
                <a:lnTo>
                  <a:pt x="87285" y="203071"/>
                </a:lnTo>
                <a:lnTo>
                  <a:pt x="98388" y="196231"/>
                </a:lnTo>
                <a:lnTo>
                  <a:pt x="102740" y="191011"/>
                </a:lnTo>
                <a:lnTo>
                  <a:pt x="105989" y="184020"/>
                </a:lnTo>
                <a:close/>
              </a:path>
              <a:path w="111760" h="205105">
                <a:moveTo>
                  <a:pt x="42066" y="0"/>
                </a:moveTo>
                <a:lnTo>
                  <a:pt x="0" y="0"/>
                </a:lnTo>
                <a:lnTo>
                  <a:pt x="0" y="200522"/>
                </a:lnTo>
                <a:lnTo>
                  <a:pt x="38916" y="200522"/>
                </a:lnTo>
                <a:lnTo>
                  <a:pt x="38916" y="184020"/>
                </a:lnTo>
                <a:lnTo>
                  <a:pt x="105989" y="184020"/>
                </a:lnTo>
                <a:lnTo>
                  <a:pt x="107690" y="180360"/>
                </a:lnTo>
                <a:lnTo>
                  <a:pt x="109040" y="174117"/>
                </a:lnTo>
                <a:lnTo>
                  <a:pt x="109410" y="170431"/>
                </a:lnTo>
                <a:lnTo>
                  <a:pt x="50440" y="170431"/>
                </a:lnTo>
                <a:lnTo>
                  <a:pt x="46598" y="167514"/>
                </a:lnTo>
                <a:lnTo>
                  <a:pt x="41418" y="129289"/>
                </a:lnTo>
                <a:lnTo>
                  <a:pt x="41255" y="115818"/>
                </a:lnTo>
                <a:lnTo>
                  <a:pt x="41447" y="106966"/>
                </a:lnTo>
                <a:lnTo>
                  <a:pt x="49871" y="82184"/>
                </a:lnTo>
                <a:lnTo>
                  <a:pt x="108126" y="82184"/>
                </a:lnTo>
                <a:lnTo>
                  <a:pt x="106377" y="72680"/>
                </a:lnTo>
                <a:lnTo>
                  <a:pt x="103041" y="63640"/>
                </a:lnTo>
                <a:lnTo>
                  <a:pt x="42066" y="63640"/>
                </a:lnTo>
                <a:lnTo>
                  <a:pt x="42066" y="0"/>
                </a:lnTo>
                <a:close/>
              </a:path>
              <a:path w="111760" h="205105">
                <a:moveTo>
                  <a:pt x="108126" y="82184"/>
                </a:moveTo>
                <a:lnTo>
                  <a:pt x="60130" y="82184"/>
                </a:lnTo>
                <a:lnTo>
                  <a:pt x="63701" y="84733"/>
                </a:lnTo>
                <a:lnTo>
                  <a:pt x="65620" y="89805"/>
                </a:lnTo>
                <a:lnTo>
                  <a:pt x="66882" y="95131"/>
                </a:lnTo>
                <a:lnTo>
                  <a:pt x="67784" y="103494"/>
                </a:lnTo>
                <a:lnTo>
                  <a:pt x="68324" y="114884"/>
                </a:lnTo>
                <a:lnTo>
                  <a:pt x="68386" y="140738"/>
                </a:lnTo>
                <a:lnTo>
                  <a:pt x="68330" y="144189"/>
                </a:lnTo>
                <a:lnTo>
                  <a:pt x="60671" y="170431"/>
                </a:lnTo>
                <a:lnTo>
                  <a:pt x="109410" y="170431"/>
                </a:lnTo>
                <a:lnTo>
                  <a:pt x="111195" y="129289"/>
                </a:lnTo>
                <a:lnTo>
                  <a:pt x="110666" y="106200"/>
                </a:lnTo>
                <a:lnTo>
                  <a:pt x="109059" y="87250"/>
                </a:lnTo>
                <a:lnTo>
                  <a:pt x="108126" y="82184"/>
                </a:lnTo>
                <a:close/>
              </a:path>
              <a:path w="111760" h="205105">
                <a:moveTo>
                  <a:pt x="71744" y="46353"/>
                </a:moveTo>
                <a:lnTo>
                  <a:pt x="65412" y="46353"/>
                </a:lnTo>
                <a:lnTo>
                  <a:pt x="59832" y="47768"/>
                </a:lnTo>
                <a:lnTo>
                  <a:pt x="55001" y="50558"/>
                </a:lnTo>
                <a:lnTo>
                  <a:pt x="50199" y="53470"/>
                </a:lnTo>
                <a:lnTo>
                  <a:pt x="45878" y="57786"/>
                </a:lnTo>
                <a:lnTo>
                  <a:pt x="42066" y="63640"/>
                </a:lnTo>
                <a:lnTo>
                  <a:pt x="103041" y="63640"/>
                </a:lnTo>
                <a:lnTo>
                  <a:pt x="71744" y="46353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387765" y="810857"/>
            <a:ext cx="111760" cy="205104"/>
          </a:xfrm>
          <a:custGeom>
            <a:avLst/>
            <a:gdLst/>
            <a:ahLst/>
            <a:cxnLst/>
            <a:rect l="l" t="t" r="r" b="b"/>
            <a:pathLst>
              <a:path w="111760" h="205105">
                <a:moveTo>
                  <a:pt x="106018" y="184020"/>
                </a:moveTo>
                <a:lnTo>
                  <a:pt x="38948" y="184020"/>
                </a:lnTo>
                <a:lnTo>
                  <a:pt x="42969" y="190770"/>
                </a:lnTo>
                <a:lnTo>
                  <a:pt x="47800" y="195966"/>
                </a:lnTo>
                <a:lnTo>
                  <a:pt x="59259" y="203071"/>
                </a:lnTo>
                <a:lnTo>
                  <a:pt x="65711" y="204872"/>
                </a:lnTo>
                <a:lnTo>
                  <a:pt x="80625" y="204872"/>
                </a:lnTo>
                <a:lnTo>
                  <a:pt x="87317" y="203071"/>
                </a:lnTo>
                <a:lnTo>
                  <a:pt x="98417" y="196231"/>
                </a:lnTo>
                <a:lnTo>
                  <a:pt x="102769" y="191011"/>
                </a:lnTo>
                <a:lnTo>
                  <a:pt x="106018" y="184020"/>
                </a:lnTo>
                <a:close/>
              </a:path>
              <a:path w="111760" h="205105">
                <a:moveTo>
                  <a:pt x="42070" y="0"/>
                </a:moveTo>
                <a:lnTo>
                  <a:pt x="0" y="0"/>
                </a:lnTo>
                <a:lnTo>
                  <a:pt x="0" y="200522"/>
                </a:lnTo>
                <a:lnTo>
                  <a:pt x="38948" y="200522"/>
                </a:lnTo>
                <a:lnTo>
                  <a:pt x="38948" y="184020"/>
                </a:lnTo>
                <a:lnTo>
                  <a:pt x="106018" y="184020"/>
                </a:lnTo>
                <a:lnTo>
                  <a:pt x="107718" y="180360"/>
                </a:lnTo>
                <a:lnTo>
                  <a:pt x="109040" y="174117"/>
                </a:lnTo>
                <a:lnTo>
                  <a:pt x="109424" y="170431"/>
                </a:lnTo>
                <a:lnTo>
                  <a:pt x="50468" y="170431"/>
                </a:lnTo>
                <a:lnTo>
                  <a:pt x="46630" y="167514"/>
                </a:lnTo>
                <a:lnTo>
                  <a:pt x="41475" y="129289"/>
                </a:lnTo>
                <a:lnTo>
                  <a:pt x="41316" y="115818"/>
                </a:lnTo>
                <a:lnTo>
                  <a:pt x="41503" y="106966"/>
                </a:lnTo>
                <a:lnTo>
                  <a:pt x="49899" y="82184"/>
                </a:lnTo>
                <a:lnTo>
                  <a:pt x="108136" y="82184"/>
                </a:lnTo>
                <a:lnTo>
                  <a:pt x="106381" y="72680"/>
                </a:lnTo>
                <a:lnTo>
                  <a:pt x="103041" y="63640"/>
                </a:lnTo>
                <a:lnTo>
                  <a:pt x="42070" y="63640"/>
                </a:lnTo>
                <a:lnTo>
                  <a:pt x="42070" y="0"/>
                </a:lnTo>
                <a:close/>
              </a:path>
              <a:path w="111760" h="205105">
                <a:moveTo>
                  <a:pt x="108136" y="82184"/>
                </a:moveTo>
                <a:lnTo>
                  <a:pt x="60130" y="82184"/>
                </a:lnTo>
                <a:lnTo>
                  <a:pt x="63731" y="84733"/>
                </a:lnTo>
                <a:lnTo>
                  <a:pt x="65652" y="89805"/>
                </a:lnTo>
                <a:lnTo>
                  <a:pt x="66900" y="95131"/>
                </a:lnTo>
                <a:lnTo>
                  <a:pt x="67801" y="103494"/>
                </a:lnTo>
                <a:lnTo>
                  <a:pt x="68348" y="114884"/>
                </a:lnTo>
                <a:lnTo>
                  <a:pt x="68414" y="140738"/>
                </a:lnTo>
                <a:lnTo>
                  <a:pt x="68359" y="144189"/>
                </a:lnTo>
                <a:lnTo>
                  <a:pt x="60703" y="170431"/>
                </a:lnTo>
                <a:lnTo>
                  <a:pt x="109424" y="170431"/>
                </a:lnTo>
                <a:lnTo>
                  <a:pt x="111223" y="129289"/>
                </a:lnTo>
                <a:lnTo>
                  <a:pt x="110689" y="106200"/>
                </a:lnTo>
                <a:lnTo>
                  <a:pt x="109072" y="87250"/>
                </a:lnTo>
                <a:lnTo>
                  <a:pt x="108136" y="82184"/>
                </a:lnTo>
                <a:close/>
              </a:path>
              <a:path w="111760" h="205105">
                <a:moveTo>
                  <a:pt x="71772" y="46353"/>
                </a:moveTo>
                <a:lnTo>
                  <a:pt x="65440" y="46353"/>
                </a:lnTo>
                <a:lnTo>
                  <a:pt x="59860" y="47768"/>
                </a:lnTo>
                <a:lnTo>
                  <a:pt x="55029" y="50558"/>
                </a:lnTo>
                <a:lnTo>
                  <a:pt x="50231" y="53470"/>
                </a:lnTo>
                <a:lnTo>
                  <a:pt x="45878" y="57786"/>
                </a:lnTo>
                <a:lnTo>
                  <a:pt x="42070" y="63640"/>
                </a:lnTo>
                <a:lnTo>
                  <a:pt x="103041" y="63640"/>
                </a:lnTo>
                <a:lnTo>
                  <a:pt x="71772" y="46353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510030" y="856702"/>
            <a:ext cx="111125" cy="159385"/>
          </a:xfrm>
          <a:custGeom>
            <a:avLst/>
            <a:gdLst/>
            <a:ahLst/>
            <a:cxnLst/>
            <a:rect l="l" t="t" r="r" b="b"/>
            <a:pathLst>
              <a:path w="111125" h="159384">
                <a:moveTo>
                  <a:pt x="57198" y="0"/>
                </a:moveTo>
                <a:lnTo>
                  <a:pt x="18220" y="10415"/>
                </a:lnTo>
                <a:lnTo>
                  <a:pt x="683" y="53752"/>
                </a:lnTo>
                <a:lnTo>
                  <a:pt x="0" y="86746"/>
                </a:lnTo>
                <a:lnTo>
                  <a:pt x="104" y="94320"/>
                </a:lnTo>
                <a:lnTo>
                  <a:pt x="8227" y="138686"/>
                </a:lnTo>
                <a:lnTo>
                  <a:pt x="30374" y="154825"/>
                </a:lnTo>
                <a:lnTo>
                  <a:pt x="37844" y="157500"/>
                </a:lnTo>
                <a:lnTo>
                  <a:pt x="46186" y="158760"/>
                </a:lnTo>
                <a:lnTo>
                  <a:pt x="55369" y="158760"/>
                </a:lnTo>
                <a:lnTo>
                  <a:pt x="96535" y="145403"/>
                </a:lnTo>
                <a:lnTo>
                  <a:pt x="107008" y="128271"/>
                </a:lnTo>
                <a:lnTo>
                  <a:pt x="51466" y="128271"/>
                </a:lnTo>
                <a:lnTo>
                  <a:pt x="47597" y="126234"/>
                </a:lnTo>
                <a:lnTo>
                  <a:pt x="45376" y="122060"/>
                </a:lnTo>
                <a:lnTo>
                  <a:pt x="43095" y="117965"/>
                </a:lnTo>
                <a:lnTo>
                  <a:pt x="41985" y="110628"/>
                </a:lnTo>
                <a:lnTo>
                  <a:pt x="42094" y="94320"/>
                </a:lnTo>
                <a:lnTo>
                  <a:pt x="42136" y="93106"/>
                </a:lnTo>
                <a:lnTo>
                  <a:pt x="42495" y="86746"/>
                </a:lnTo>
                <a:lnTo>
                  <a:pt x="42615" y="85092"/>
                </a:lnTo>
                <a:lnTo>
                  <a:pt x="111118" y="85092"/>
                </a:lnTo>
                <a:lnTo>
                  <a:pt x="111003" y="58927"/>
                </a:lnTo>
                <a:lnTo>
                  <a:pt x="43665" y="58927"/>
                </a:lnTo>
                <a:lnTo>
                  <a:pt x="43576" y="58056"/>
                </a:lnTo>
                <a:lnTo>
                  <a:pt x="43457" y="55749"/>
                </a:lnTo>
                <a:lnTo>
                  <a:pt x="43396" y="42790"/>
                </a:lnTo>
                <a:lnTo>
                  <a:pt x="44504" y="37083"/>
                </a:lnTo>
                <a:lnTo>
                  <a:pt x="46796" y="33516"/>
                </a:lnTo>
                <a:lnTo>
                  <a:pt x="48947" y="30247"/>
                </a:lnTo>
                <a:lnTo>
                  <a:pt x="52608" y="28444"/>
                </a:lnTo>
                <a:lnTo>
                  <a:pt x="107353" y="28444"/>
                </a:lnTo>
                <a:lnTo>
                  <a:pt x="107007" y="27068"/>
                </a:lnTo>
                <a:lnTo>
                  <a:pt x="104276" y="21480"/>
                </a:lnTo>
                <a:lnTo>
                  <a:pt x="100438" y="16772"/>
                </a:lnTo>
                <a:lnTo>
                  <a:pt x="95934" y="11192"/>
                </a:lnTo>
                <a:lnTo>
                  <a:pt x="64370" y="263"/>
                </a:lnTo>
                <a:lnTo>
                  <a:pt x="57198" y="0"/>
                </a:lnTo>
                <a:close/>
              </a:path>
              <a:path w="111125" h="159384">
                <a:moveTo>
                  <a:pt x="110337" y="101869"/>
                </a:moveTo>
                <a:lnTo>
                  <a:pt x="70881" y="101869"/>
                </a:lnTo>
                <a:lnTo>
                  <a:pt x="71271" y="105797"/>
                </a:lnTo>
                <a:lnTo>
                  <a:pt x="71389" y="115577"/>
                </a:lnTo>
                <a:lnTo>
                  <a:pt x="70190" y="120408"/>
                </a:lnTo>
                <a:lnTo>
                  <a:pt x="67761" y="123444"/>
                </a:lnTo>
                <a:lnTo>
                  <a:pt x="65330" y="126626"/>
                </a:lnTo>
                <a:lnTo>
                  <a:pt x="61731" y="128271"/>
                </a:lnTo>
                <a:lnTo>
                  <a:pt x="107008" y="128271"/>
                </a:lnTo>
                <a:lnTo>
                  <a:pt x="109476" y="117965"/>
                </a:lnTo>
                <a:lnTo>
                  <a:pt x="110317" y="105823"/>
                </a:lnTo>
                <a:lnTo>
                  <a:pt x="110337" y="101869"/>
                </a:lnTo>
                <a:close/>
              </a:path>
              <a:path w="111125" h="159384">
                <a:moveTo>
                  <a:pt x="107353" y="28444"/>
                </a:moveTo>
                <a:lnTo>
                  <a:pt x="62749" y="28444"/>
                </a:lnTo>
                <a:lnTo>
                  <a:pt x="66468" y="30247"/>
                </a:lnTo>
                <a:lnTo>
                  <a:pt x="68869" y="33789"/>
                </a:lnTo>
                <a:lnTo>
                  <a:pt x="71242" y="37353"/>
                </a:lnTo>
                <a:lnTo>
                  <a:pt x="72440" y="42790"/>
                </a:lnTo>
                <a:lnTo>
                  <a:pt x="72363" y="52840"/>
                </a:lnTo>
                <a:lnTo>
                  <a:pt x="72260" y="54371"/>
                </a:lnTo>
                <a:lnTo>
                  <a:pt x="71940" y="58056"/>
                </a:lnTo>
                <a:lnTo>
                  <a:pt x="71929" y="58927"/>
                </a:lnTo>
                <a:lnTo>
                  <a:pt x="111003" y="58927"/>
                </a:lnTo>
                <a:lnTo>
                  <a:pt x="110877" y="54371"/>
                </a:lnTo>
                <a:lnTo>
                  <a:pt x="110491" y="46811"/>
                </a:lnTo>
                <a:lnTo>
                  <a:pt x="109712" y="39323"/>
                </a:lnTo>
                <a:lnTo>
                  <a:pt x="108628" y="33516"/>
                </a:lnTo>
                <a:lnTo>
                  <a:pt x="107353" y="2844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634981" y="857721"/>
            <a:ext cx="73025" cy="153670"/>
          </a:xfrm>
          <a:custGeom>
            <a:avLst/>
            <a:gdLst/>
            <a:ahLst/>
            <a:cxnLst/>
            <a:rect l="l" t="t" r="r" b="b"/>
            <a:pathLst>
              <a:path w="73025" h="153669">
                <a:moveTo>
                  <a:pt x="38646" y="3060"/>
                </a:moveTo>
                <a:lnTo>
                  <a:pt x="0" y="3060"/>
                </a:lnTo>
                <a:lnTo>
                  <a:pt x="0" y="153658"/>
                </a:lnTo>
                <a:lnTo>
                  <a:pt x="41918" y="153658"/>
                </a:lnTo>
                <a:lnTo>
                  <a:pt x="41918" y="81403"/>
                </a:lnTo>
                <a:lnTo>
                  <a:pt x="42166" y="71864"/>
                </a:lnTo>
                <a:lnTo>
                  <a:pt x="53262" y="46238"/>
                </a:lnTo>
                <a:lnTo>
                  <a:pt x="72522" y="46238"/>
                </a:lnTo>
                <a:lnTo>
                  <a:pt x="72522" y="24127"/>
                </a:lnTo>
                <a:lnTo>
                  <a:pt x="38646" y="24127"/>
                </a:lnTo>
                <a:lnTo>
                  <a:pt x="38646" y="3060"/>
                </a:lnTo>
                <a:close/>
              </a:path>
              <a:path w="73025" h="153669">
                <a:moveTo>
                  <a:pt x="72522" y="46238"/>
                </a:moveTo>
                <a:lnTo>
                  <a:pt x="61751" y="46238"/>
                </a:lnTo>
                <a:lnTo>
                  <a:pt x="63672" y="46361"/>
                </a:lnTo>
                <a:lnTo>
                  <a:pt x="67932" y="46868"/>
                </a:lnTo>
                <a:lnTo>
                  <a:pt x="70181" y="47232"/>
                </a:lnTo>
                <a:lnTo>
                  <a:pt x="72522" y="47772"/>
                </a:lnTo>
                <a:lnTo>
                  <a:pt x="72522" y="46238"/>
                </a:lnTo>
                <a:close/>
              </a:path>
              <a:path w="73025" h="153669">
                <a:moveTo>
                  <a:pt x="72522" y="0"/>
                </a:moveTo>
                <a:lnTo>
                  <a:pt x="65562" y="781"/>
                </a:lnTo>
                <a:lnTo>
                  <a:pt x="59320" y="3060"/>
                </a:lnTo>
                <a:lnTo>
                  <a:pt x="53830" y="6995"/>
                </a:lnTo>
                <a:lnTo>
                  <a:pt x="48308" y="10803"/>
                </a:lnTo>
                <a:lnTo>
                  <a:pt x="43268" y="16502"/>
                </a:lnTo>
                <a:lnTo>
                  <a:pt x="38646" y="24127"/>
                </a:lnTo>
                <a:lnTo>
                  <a:pt x="72522" y="24127"/>
                </a:lnTo>
                <a:lnTo>
                  <a:pt x="72522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780449" y="810857"/>
            <a:ext cx="179705" cy="200660"/>
          </a:xfrm>
          <a:custGeom>
            <a:avLst/>
            <a:gdLst/>
            <a:ahLst/>
            <a:cxnLst/>
            <a:rect l="l" t="t" r="r" b="b"/>
            <a:pathLst>
              <a:path w="179704" h="200659">
                <a:moveTo>
                  <a:pt x="65650" y="0"/>
                </a:moveTo>
                <a:lnTo>
                  <a:pt x="0" y="0"/>
                </a:lnTo>
                <a:lnTo>
                  <a:pt x="0" y="200522"/>
                </a:lnTo>
                <a:lnTo>
                  <a:pt x="44255" y="200522"/>
                </a:lnTo>
                <a:lnTo>
                  <a:pt x="40237" y="45608"/>
                </a:lnTo>
                <a:lnTo>
                  <a:pt x="75172" y="45608"/>
                </a:lnTo>
                <a:lnTo>
                  <a:pt x="65650" y="0"/>
                </a:lnTo>
                <a:close/>
              </a:path>
              <a:path w="179704" h="200659">
                <a:moveTo>
                  <a:pt x="75172" y="45608"/>
                </a:moveTo>
                <a:lnTo>
                  <a:pt x="40237" y="45608"/>
                </a:lnTo>
                <a:lnTo>
                  <a:pt x="72011" y="200522"/>
                </a:lnTo>
                <a:lnTo>
                  <a:pt x="107687" y="200522"/>
                </a:lnTo>
                <a:lnTo>
                  <a:pt x="121670" y="132354"/>
                </a:lnTo>
                <a:lnTo>
                  <a:pt x="89863" y="132354"/>
                </a:lnTo>
                <a:lnTo>
                  <a:pt x="88756" y="124550"/>
                </a:lnTo>
                <a:lnTo>
                  <a:pt x="87682" y="116795"/>
                </a:lnTo>
                <a:lnTo>
                  <a:pt x="86641" y="109070"/>
                </a:lnTo>
                <a:lnTo>
                  <a:pt x="85633" y="101353"/>
                </a:lnTo>
                <a:lnTo>
                  <a:pt x="84254" y="91065"/>
                </a:lnTo>
                <a:lnTo>
                  <a:pt x="83579" y="85845"/>
                </a:lnTo>
                <a:lnTo>
                  <a:pt x="75172" y="45608"/>
                </a:lnTo>
                <a:close/>
              </a:path>
              <a:path w="179704" h="200659">
                <a:moveTo>
                  <a:pt x="179701" y="45608"/>
                </a:moveTo>
                <a:lnTo>
                  <a:pt x="139463" y="45608"/>
                </a:lnTo>
                <a:lnTo>
                  <a:pt x="135413" y="200522"/>
                </a:lnTo>
                <a:lnTo>
                  <a:pt x="179701" y="200522"/>
                </a:lnTo>
                <a:lnTo>
                  <a:pt x="179701" y="45608"/>
                </a:lnTo>
                <a:close/>
              </a:path>
              <a:path w="179704" h="200659">
                <a:moveTo>
                  <a:pt x="179701" y="0"/>
                </a:moveTo>
                <a:lnTo>
                  <a:pt x="114710" y="0"/>
                </a:lnTo>
                <a:lnTo>
                  <a:pt x="96735" y="85845"/>
                </a:lnTo>
                <a:lnTo>
                  <a:pt x="95774" y="92207"/>
                </a:lnTo>
                <a:lnTo>
                  <a:pt x="89863" y="132354"/>
                </a:lnTo>
                <a:lnTo>
                  <a:pt x="121670" y="132354"/>
                </a:lnTo>
                <a:lnTo>
                  <a:pt x="139463" y="45608"/>
                </a:lnTo>
                <a:lnTo>
                  <a:pt x="179701" y="45608"/>
                </a:lnTo>
                <a:lnTo>
                  <a:pt x="179701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974494" y="856465"/>
            <a:ext cx="123189" cy="158115"/>
          </a:xfrm>
          <a:custGeom>
            <a:avLst/>
            <a:gdLst/>
            <a:ahLst/>
            <a:cxnLst/>
            <a:rect l="l" t="t" r="r" b="b"/>
            <a:pathLst>
              <a:path w="123189" h="158115">
                <a:moveTo>
                  <a:pt x="115694" y="30485"/>
                </a:moveTo>
                <a:lnTo>
                  <a:pt x="65321" y="30485"/>
                </a:lnTo>
                <a:lnTo>
                  <a:pt x="68593" y="31621"/>
                </a:lnTo>
                <a:lnTo>
                  <a:pt x="73093" y="36187"/>
                </a:lnTo>
                <a:lnTo>
                  <a:pt x="74235" y="39607"/>
                </a:lnTo>
                <a:lnTo>
                  <a:pt x="74122" y="44327"/>
                </a:lnTo>
                <a:lnTo>
                  <a:pt x="72761" y="49220"/>
                </a:lnTo>
                <a:lnTo>
                  <a:pt x="68338" y="54220"/>
                </a:lnTo>
                <a:lnTo>
                  <a:pt x="60967" y="58932"/>
                </a:lnTo>
                <a:lnTo>
                  <a:pt x="50647" y="63366"/>
                </a:lnTo>
                <a:lnTo>
                  <a:pt x="45186" y="65379"/>
                </a:lnTo>
                <a:lnTo>
                  <a:pt x="40838" y="67031"/>
                </a:lnTo>
                <a:lnTo>
                  <a:pt x="4949" y="93270"/>
                </a:lnTo>
                <a:lnTo>
                  <a:pt x="0" y="115430"/>
                </a:lnTo>
                <a:lnTo>
                  <a:pt x="618" y="124307"/>
                </a:lnTo>
                <a:lnTo>
                  <a:pt x="30019" y="157262"/>
                </a:lnTo>
                <a:lnTo>
                  <a:pt x="38407" y="157979"/>
                </a:lnTo>
                <a:lnTo>
                  <a:pt x="45787" y="157979"/>
                </a:lnTo>
                <a:lnTo>
                  <a:pt x="52599" y="156564"/>
                </a:lnTo>
                <a:lnTo>
                  <a:pt x="58931" y="153654"/>
                </a:lnTo>
                <a:lnTo>
                  <a:pt x="65203" y="150864"/>
                </a:lnTo>
                <a:lnTo>
                  <a:pt x="70991" y="146663"/>
                </a:lnTo>
                <a:lnTo>
                  <a:pt x="76305" y="141084"/>
                </a:lnTo>
                <a:lnTo>
                  <a:pt x="118869" y="141084"/>
                </a:lnTo>
                <a:lnTo>
                  <a:pt x="118701" y="139824"/>
                </a:lnTo>
                <a:lnTo>
                  <a:pt x="118151" y="134624"/>
                </a:lnTo>
                <a:lnTo>
                  <a:pt x="117757" y="128384"/>
                </a:lnTo>
                <a:lnTo>
                  <a:pt x="117695" y="126471"/>
                </a:lnTo>
                <a:lnTo>
                  <a:pt x="51699" y="126471"/>
                </a:lnTo>
                <a:lnTo>
                  <a:pt x="48369" y="124974"/>
                </a:lnTo>
                <a:lnTo>
                  <a:pt x="45910" y="122180"/>
                </a:lnTo>
                <a:lnTo>
                  <a:pt x="43418" y="119242"/>
                </a:lnTo>
                <a:lnTo>
                  <a:pt x="42188" y="115430"/>
                </a:lnTo>
                <a:lnTo>
                  <a:pt x="42188" y="103878"/>
                </a:lnTo>
                <a:lnTo>
                  <a:pt x="73454" y="82425"/>
                </a:lnTo>
                <a:lnTo>
                  <a:pt x="117441" y="82425"/>
                </a:lnTo>
                <a:lnTo>
                  <a:pt x="117326" y="49220"/>
                </a:lnTo>
                <a:lnTo>
                  <a:pt x="117221" y="44327"/>
                </a:lnTo>
                <a:lnTo>
                  <a:pt x="116556" y="35765"/>
                </a:lnTo>
                <a:lnTo>
                  <a:pt x="115694" y="30485"/>
                </a:lnTo>
                <a:close/>
              </a:path>
              <a:path w="123189" h="158115">
                <a:moveTo>
                  <a:pt x="118869" y="141084"/>
                </a:moveTo>
                <a:lnTo>
                  <a:pt x="76305" y="141084"/>
                </a:lnTo>
                <a:lnTo>
                  <a:pt x="78764" y="154914"/>
                </a:lnTo>
                <a:lnTo>
                  <a:pt x="122812" y="154914"/>
                </a:lnTo>
                <a:lnTo>
                  <a:pt x="120891" y="150987"/>
                </a:lnTo>
                <a:lnTo>
                  <a:pt x="119512" y="145915"/>
                </a:lnTo>
                <a:lnTo>
                  <a:pt x="118869" y="141084"/>
                </a:lnTo>
                <a:close/>
              </a:path>
              <a:path w="123189" h="158115">
                <a:moveTo>
                  <a:pt x="117441" y="82425"/>
                </a:moveTo>
                <a:lnTo>
                  <a:pt x="73454" y="82425"/>
                </a:lnTo>
                <a:lnTo>
                  <a:pt x="73454" y="108950"/>
                </a:lnTo>
                <a:lnTo>
                  <a:pt x="72075" y="116056"/>
                </a:lnTo>
                <a:lnTo>
                  <a:pt x="69281" y="120143"/>
                </a:lnTo>
                <a:lnTo>
                  <a:pt x="66490" y="124307"/>
                </a:lnTo>
                <a:lnTo>
                  <a:pt x="62020" y="126471"/>
                </a:lnTo>
                <a:lnTo>
                  <a:pt x="117695" y="126471"/>
                </a:lnTo>
                <a:lnTo>
                  <a:pt x="117625" y="124307"/>
                </a:lnTo>
                <a:lnTo>
                  <a:pt x="117503" y="119242"/>
                </a:lnTo>
                <a:lnTo>
                  <a:pt x="117441" y="82425"/>
                </a:lnTo>
                <a:close/>
              </a:path>
              <a:path w="123189" h="158115">
                <a:moveTo>
                  <a:pt x="69763" y="0"/>
                </a:moveTo>
                <a:lnTo>
                  <a:pt x="61090" y="0"/>
                </a:lnTo>
                <a:lnTo>
                  <a:pt x="47544" y="785"/>
                </a:lnTo>
                <a:lnTo>
                  <a:pt x="11768" y="19471"/>
                </a:lnTo>
                <a:lnTo>
                  <a:pt x="3779" y="50407"/>
                </a:lnTo>
                <a:lnTo>
                  <a:pt x="45967" y="50407"/>
                </a:lnTo>
                <a:lnTo>
                  <a:pt x="45967" y="42937"/>
                </a:lnTo>
                <a:lnTo>
                  <a:pt x="47199" y="38106"/>
                </a:lnTo>
                <a:lnTo>
                  <a:pt x="52148" y="31986"/>
                </a:lnTo>
                <a:lnTo>
                  <a:pt x="55929" y="30485"/>
                </a:lnTo>
                <a:lnTo>
                  <a:pt x="115694" y="30485"/>
                </a:lnTo>
                <a:lnTo>
                  <a:pt x="115441" y="28935"/>
                </a:lnTo>
                <a:lnTo>
                  <a:pt x="84315" y="2401"/>
                </a:lnTo>
                <a:lnTo>
                  <a:pt x="77504" y="745"/>
                </a:lnTo>
                <a:lnTo>
                  <a:pt x="69763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098085" y="819133"/>
            <a:ext cx="78740" cy="194945"/>
          </a:xfrm>
          <a:custGeom>
            <a:avLst/>
            <a:gdLst/>
            <a:ahLst/>
            <a:cxnLst/>
            <a:rect l="l" t="t" r="r" b="b"/>
            <a:pathLst>
              <a:path w="78739" h="194944">
                <a:moveTo>
                  <a:pt x="58600" y="72762"/>
                </a:moveTo>
                <a:lnTo>
                  <a:pt x="16264" y="72762"/>
                </a:lnTo>
                <a:lnTo>
                  <a:pt x="16264" y="152640"/>
                </a:lnTo>
                <a:lnTo>
                  <a:pt x="40027" y="193266"/>
                </a:lnTo>
                <a:lnTo>
                  <a:pt x="47141" y="194680"/>
                </a:lnTo>
                <a:lnTo>
                  <a:pt x="58182" y="194680"/>
                </a:lnTo>
                <a:lnTo>
                  <a:pt x="61422" y="194439"/>
                </a:lnTo>
                <a:lnTo>
                  <a:pt x="65232" y="193895"/>
                </a:lnTo>
                <a:lnTo>
                  <a:pt x="69072" y="193417"/>
                </a:lnTo>
                <a:lnTo>
                  <a:pt x="78644" y="191764"/>
                </a:lnTo>
                <a:lnTo>
                  <a:pt x="78644" y="162935"/>
                </a:lnTo>
                <a:lnTo>
                  <a:pt x="67063" y="162935"/>
                </a:lnTo>
                <a:lnTo>
                  <a:pt x="63374" y="161397"/>
                </a:lnTo>
                <a:lnTo>
                  <a:pt x="61451" y="158342"/>
                </a:lnTo>
                <a:lnTo>
                  <a:pt x="59561" y="155428"/>
                </a:lnTo>
                <a:lnTo>
                  <a:pt x="58600" y="147300"/>
                </a:lnTo>
                <a:lnTo>
                  <a:pt x="58600" y="72762"/>
                </a:lnTo>
                <a:close/>
              </a:path>
              <a:path w="78739" h="194944">
                <a:moveTo>
                  <a:pt x="78644" y="162420"/>
                </a:moveTo>
                <a:lnTo>
                  <a:pt x="77233" y="162543"/>
                </a:lnTo>
                <a:lnTo>
                  <a:pt x="75073" y="162784"/>
                </a:lnTo>
                <a:lnTo>
                  <a:pt x="73486" y="162935"/>
                </a:lnTo>
                <a:lnTo>
                  <a:pt x="78644" y="162935"/>
                </a:lnTo>
                <a:lnTo>
                  <a:pt x="78644" y="162420"/>
                </a:lnTo>
                <a:close/>
              </a:path>
              <a:path w="78739" h="194944">
                <a:moveTo>
                  <a:pt x="78644" y="41648"/>
                </a:moveTo>
                <a:lnTo>
                  <a:pt x="0" y="41648"/>
                </a:lnTo>
                <a:lnTo>
                  <a:pt x="0" y="72762"/>
                </a:lnTo>
                <a:lnTo>
                  <a:pt x="78644" y="72762"/>
                </a:lnTo>
                <a:lnTo>
                  <a:pt x="78644" y="41648"/>
                </a:lnTo>
                <a:close/>
              </a:path>
              <a:path w="78739" h="194944">
                <a:moveTo>
                  <a:pt x="58600" y="0"/>
                </a:moveTo>
                <a:lnTo>
                  <a:pt x="16264" y="0"/>
                </a:lnTo>
                <a:lnTo>
                  <a:pt x="16264" y="41648"/>
                </a:lnTo>
                <a:lnTo>
                  <a:pt x="58600" y="41648"/>
                </a:lnTo>
                <a:lnTo>
                  <a:pt x="58600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4182695" y="856702"/>
            <a:ext cx="111125" cy="159385"/>
          </a:xfrm>
          <a:custGeom>
            <a:avLst/>
            <a:gdLst/>
            <a:ahLst/>
            <a:cxnLst/>
            <a:rect l="l" t="t" r="r" b="b"/>
            <a:pathLst>
              <a:path w="111125" h="159384">
                <a:moveTo>
                  <a:pt x="57225" y="0"/>
                </a:moveTo>
                <a:lnTo>
                  <a:pt x="18220" y="10415"/>
                </a:lnTo>
                <a:lnTo>
                  <a:pt x="681" y="53752"/>
                </a:lnTo>
                <a:lnTo>
                  <a:pt x="0" y="86746"/>
                </a:lnTo>
                <a:lnTo>
                  <a:pt x="107" y="94320"/>
                </a:lnTo>
                <a:lnTo>
                  <a:pt x="8258" y="138686"/>
                </a:lnTo>
                <a:lnTo>
                  <a:pt x="30402" y="154825"/>
                </a:lnTo>
                <a:lnTo>
                  <a:pt x="37843" y="157500"/>
                </a:lnTo>
                <a:lnTo>
                  <a:pt x="46184" y="158760"/>
                </a:lnTo>
                <a:lnTo>
                  <a:pt x="55397" y="158760"/>
                </a:lnTo>
                <a:lnTo>
                  <a:pt x="96533" y="145403"/>
                </a:lnTo>
                <a:lnTo>
                  <a:pt x="107007" y="128271"/>
                </a:lnTo>
                <a:lnTo>
                  <a:pt x="51466" y="128271"/>
                </a:lnTo>
                <a:lnTo>
                  <a:pt x="47624" y="126234"/>
                </a:lnTo>
                <a:lnTo>
                  <a:pt x="45374" y="122060"/>
                </a:lnTo>
                <a:lnTo>
                  <a:pt x="43093" y="117965"/>
                </a:lnTo>
                <a:lnTo>
                  <a:pt x="41983" y="110628"/>
                </a:lnTo>
                <a:lnTo>
                  <a:pt x="41983" y="97546"/>
                </a:lnTo>
                <a:lnTo>
                  <a:pt x="42163" y="93106"/>
                </a:lnTo>
                <a:lnTo>
                  <a:pt x="42495" y="86746"/>
                </a:lnTo>
                <a:lnTo>
                  <a:pt x="42646" y="85092"/>
                </a:lnTo>
                <a:lnTo>
                  <a:pt x="111118" y="85092"/>
                </a:lnTo>
                <a:lnTo>
                  <a:pt x="111006" y="58927"/>
                </a:lnTo>
                <a:lnTo>
                  <a:pt x="43664" y="58927"/>
                </a:lnTo>
                <a:lnTo>
                  <a:pt x="43574" y="58056"/>
                </a:lnTo>
                <a:lnTo>
                  <a:pt x="43455" y="55749"/>
                </a:lnTo>
                <a:lnTo>
                  <a:pt x="43394" y="42790"/>
                </a:lnTo>
                <a:lnTo>
                  <a:pt x="44503" y="37083"/>
                </a:lnTo>
                <a:lnTo>
                  <a:pt x="48945" y="30247"/>
                </a:lnTo>
                <a:lnTo>
                  <a:pt x="52636" y="28444"/>
                </a:lnTo>
                <a:lnTo>
                  <a:pt x="107357" y="28444"/>
                </a:lnTo>
                <a:lnTo>
                  <a:pt x="107006" y="27068"/>
                </a:lnTo>
                <a:lnTo>
                  <a:pt x="104274" y="21480"/>
                </a:lnTo>
                <a:lnTo>
                  <a:pt x="100436" y="16772"/>
                </a:lnTo>
                <a:lnTo>
                  <a:pt x="95932" y="11192"/>
                </a:lnTo>
                <a:lnTo>
                  <a:pt x="64383" y="263"/>
                </a:lnTo>
                <a:lnTo>
                  <a:pt x="57225" y="0"/>
                </a:lnTo>
                <a:close/>
              </a:path>
              <a:path w="111125" h="159384">
                <a:moveTo>
                  <a:pt x="110336" y="101869"/>
                </a:moveTo>
                <a:lnTo>
                  <a:pt x="70880" y="101869"/>
                </a:lnTo>
                <a:lnTo>
                  <a:pt x="71028" y="103125"/>
                </a:lnTo>
                <a:lnTo>
                  <a:pt x="71269" y="105797"/>
                </a:lnTo>
                <a:lnTo>
                  <a:pt x="71387" y="115577"/>
                </a:lnTo>
                <a:lnTo>
                  <a:pt x="70190" y="120408"/>
                </a:lnTo>
                <a:lnTo>
                  <a:pt x="67759" y="123444"/>
                </a:lnTo>
                <a:lnTo>
                  <a:pt x="65329" y="126626"/>
                </a:lnTo>
                <a:lnTo>
                  <a:pt x="61729" y="128271"/>
                </a:lnTo>
                <a:lnTo>
                  <a:pt x="107007" y="128271"/>
                </a:lnTo>
                <a:lnTo>
                  <a:pt x="109474" y="117965"/>
                </a:lnTo>
                <a:lnTo>
                  <a:pt x="110315" y="105823"/>
                </a:lnTo>
                <a:lnTo>
                  <a:pt x="110336" y="101869"/>
                </a:lnTo>
                <a:close/>
              </a:path>
              <a:path w="111125" h="159384">
                <a:moveTo>
                  <a:pt x="107357" y="28444"/>
                </a:moveTo>
                <a:lnTo>
                  <a:pt x="62747" y="28444"/>
                </a:lnTo>
                <a:lnTo>
                  <a:pt x="66470" y="30247"/>
                </a:lnTo>
                <a:lnTo>
                  <a:pt x="68867" y="33789"/>
                </a:lnTo>
                <a:lnTo>
                  <a:pt x="71240" y="37353"/>
                </a:lnTo>
                <a:lnTo>
                  <a:pt x="72439" y="42790"/>
                </a:lnTo>
                <a:lnTo>
                  <a:pt x="72376" y="52840"/>
                </a:lnTo>
                <a:lnTo>
                  <a:pt x="72291" y="54371"/>
                </a:lnTo>
                <a:lnTo>
                  <a:pt x="71940" y="58056"/>
                </a:lnTo>
                <a:lnTo>
                  <a:pt x="71928" y="58927"/>
                </a:lnTo>
                <a:lnTo>
                  <a:pt x="111006" y="58927"/>
                </a:lnTo>
                <a:lnTo>
                  <a:pt x="110884" y="54371"/>
                </a:lnTo>
                <a:lnTo>
                  <a:pt x="110506" y="46811"/>
                </a:lnTo>
                <a:lnTo>
                  <a:pt x="109737" y="39323"/>
                </a:lnTo>
                <a:lnTo>
                  <a:pt x="108655" y="33516"/>
                </a:lnTo>
                <a:lnTo>
                  <a:pt x="107357" y="2844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307644" y="857721"/>
            <a:ext cx="73025" cy="153670"/>
          </a:xfrm>
          <a:custGeom>
            <a:avLst/>
            <a:gdLst/>
            <a:ahLst/>
            <a:cxnLst/>
            <a:rect l="l" t="t" r="r" b="b"/>
            <a:pathLst>
              <a:path w="73025" h="153669">
                <a:moveTo>
                  <a:pt x="38679" y="3060"/>
                </a:moveTo>
                <a:lnTo>
                  <a:pt x="0" y="3060"/>
                </a:lnTo>
                <a:lnTo>
                  <a:pt x="0" y="153658"/>
                </a:lnTo>
                <a:lnTo>
                  <a:pt x="41918" y="153658"/>
                </a:lnTo>
                <a:lnTo>
                  <a:pt x="41918" y="81403"/>
                </a:lnTo>
                <a:lnTo>
                  <a:pt x="42170" y="71864"/>
                </a:lnTo>
                <a:lnTo>
                  <a:pt x="53262" y="46238"/>
                </a:lnTo>
                <a:lnTo>
                  <a:pt x="72525" y="46238"/>
                </a:lnTo>
                <a:lnTo>
                  <a:pt x="72525" y="24127"/>
                </a:lnTo>
                <a:lnTo>
                  <a:pt x="38679" y="24127"/>
                </a:lnTo>
                <a:lnTo>
                  <a:pt x="38679" y="3060"/>
                </a:lnTo>
                <a:close/>
              </a:path>
              <a:path w="73025" h="153669">
                <a:moveTo>
                  <a:pt x="72525" y="46238"/>
                </a:moveTo>
                <a:lnTo>
                  <a:pt x="61751" y="46238"/>
                </a:lnTo>
                <a:lnTo>
                  <a:pt x="63673" y="46361"/>
                </a:lnTo>
                <a:lnTo>
                  <a:pt x="65832" y="46602"/>
                </a:lnTo>
                <a:lnTo>
                  <a:pt x="67932" y="46868"/>
                </a:lnTo>
                <a:lnTo>
                  <a:pt x="70182" y="47232"/>
                </a:lnTo>
                <a:lnTo>
                  <a:pt x="72525" y="47772"/>
                </a:lnTo>
                <a:lnTo>
                  <a:pt x="72525" y="46238"/>
                </a:lnTo>
                <a:close/>
              </a:path>
              <a:path w="73025" h="153669">
                <a:moveTo>
                  <a:pt x="72525" y="0"/>
                </a:moveTo>
                <a:lnTo>
                  <a:pt x="65592" y="781"/>
                </a:lnTo>
                <a:lnTo>
                  <a:pt x="59353" y="3060"/>
                </a:lnTo>
                <a:lnTo>
                  <a:pt x="53859" y="6995"/>
                </a:lnTo>
                <a:lnTo>
                  <a:pt x="48308" y="10803"/>
                </a:lnTo>
                <a:lnTo>
                  <a:pt x="43268" y="16502"/>
                </a:lnTo>
                <a:lnTo>
                  <a:pt x="38679" y="24127"/>
                </a:lnTo>
                <a:lnTo>
                  <a:pt x="72525" y="24127"/>
                </a:lnTo>
                <a:lnTo>
                  <a:pt x="72525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411103" y="860782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97"/>
                </a:lnTo>
              </a:path>
            </a:pathLst>
          </a:custGeom>
          <a:ln w="41828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390189" y="809323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828" y="0"/>
                </a:moveTo>
                <a:lnTo>
                  <a:pt x="0" y="0"/>
                </a:lnTo>
                <a:lnTo>
                  <a:pt x="0" y="36457"/>
                </a:lnTo>
                <a:lnTo>
                  <a:pt x="41828" y="36457"/>
                </a:lnTo>
                <a:lnTo>
                  <a:pt x="41828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443991" y="856465"/>
            <a:ext cx="123189" cy="158115"/>
          </a:xfrm>
          <a:custGeom>
            <a:avLst/>
            <a:gdLst/>
            <a:ahLst/>
            <a:cxnLst/>
            <a:rect l="l" t="t" r="r" b="b"/>
            <a:pathLst>
              <a:path w="123189" h="158115">
                <a:moveTo>
                  <a:pt x="115710" y="30485"/>
                </a:moveTo>
                <a:lnTo>
                  <a:pt x="65350" y="30485"/>
                </a:lnTo>
                <a:lnTo>
                  <a:pt x="68590" y="31621"/>
                </a:lnTo>
                <a:lnTo>
                  <a:pt x="73122" y="36187"/>
                </a:lnTo>
                <a:lnTo>
                  <a:pt x="74231" y="39607"/>
                </a:lnTo>
                <a:lnTo>
                  <a:pt x="74119" y="44327"/>
                </a:lnTo>
                <a:lnTo>
                  <a:pt x="72761" y="49220"/>
                </a:lnTo>
                <a:lnTo>
                  <a:pt x="68347" y="54220"/>
                </a:lnTo>
                <a:lnTo>
                  <a:pt x="60978" y="58932"/>
                </a:lnTo>
                <a:lnTo>
                  <a:pt x="50647" y="63366"/>
                </a:lnTo>
                <a:lnTo>
                  <a:pt x="45186" y="65379"/>
                </a:lnTo>
                <a:lnTo>
                  <a:pt x="40867" y="67031"/>
                </a:lnTo>
                <a:lnTo>
                  <a:pt x="4949" y="93270"/>
                </a:lnTo>
                <a:lnTo>
                  <a:pt x="0" y="115430"/>
                </a:lnTo>
                <a:lnTo>
                  <a:pt x="618" y="124307"/>
                </a:lnTo>
                <a:lnTo>
                  <a:pt x="30035" y="157262"/>
                </a:lnTo>
                <a:lnTo>
                  <a:pt x="38436" y="157979"/>
                </a:lnTo>
                <a:lnTo>
                  <a:pt x="45788" y="157979"/>
                </a:lnTo>
                <a:lnTo>
                  <a:pt x="52627" y="156564"/>
                </a:lnTo>
                <a:lnTo>
                  <a:pt x="58931" y="153654"/>
                </a:lnTo>
                <a:lnTo>
                  <a:pt x="65231" y="150864"/>
                </a:lnTo>
                <a:lnTo>
                  <a:pt x="71020" y="146663"/>
                </a:lnTo>
                <a:lnTo>
                  <a:pt x="76333" y="141084"/>
                </a:lnTo>
                <a:lnTo>
                  <a:pt x="118869" y="141084"/>
                </a:lnTo>
                <a:lnTo>
                  <a:pt x="118701" y="139824"/>
                </a:lnTo>
                <a:lnTo>
                  <a:pt x="118168" y="134624"/>
                </a:lnTo>
                <a:lnTo>
                  <a:pt x="117783" y="128384"/>
                </a:lnTo>
                <a:lnTo>
                  <a:pt x="117721" y="126471"/>
                </a:lnTo>
                <a:lnTo>
                  <a:pt x="51699" y="126471"/>
                </a:lnTo>
                <a:lnTo>
                  <a:pt x="48398" y="124974"/>
                </a:lnTo>
                <a:lnTo>
                  <a:pt x="45906" y="122180"/>
                </a:lnTo>
                <a:lnTo>
                  <a:pt x="43447" y="119242"/>
                </a:lnTo>
                <a:lnTo>
                  <a:pt x="42188" y="115430"/>
                </a:lnTo>
                <a:lnTo>
                  <a:pt x="42188" y="103878"/>
                </a:lnTo>
                <a:lnTo>
                  <a:pt x="73454" y="82425"/>
                </a:lnTo>
                <a:lnTo>
                  <a:pt x="117471" y="82425"/>
                </a:lnTo>
                <a:lnTo>
                  <a:pt x="117353" y="49220"/>
                </a:lnTo>
                <a:lnTo>
                  <a:pt x="117246" y="44327"/>
                </a:lnTo>
                <a:lnTo>
                  <a:pt x="116573" y="35765"/>
                </a:lnTo>
                <a:lnTo>
                  <a:pt x="115710" y="30485"/>
                </a:lnTo>
                <a:close/>
              </a:path>
              <a:path w="123189" h="158115">
                <a:moveTo>
                  <a:pt x="118869" y="141084"/>
                </a:moveTo>
                <a:lnTo>
                  <a:pt x="76333" y="141084"/>
                </a:lnTo>
                <a:lnTo>
                  <a:pt x="78793" y="154914"/>
                </a:lnTo>
                <a:lnTo>
                  <a:pt x="122810" y="154914"/>
                </a:lnTo>
                <a:lnTo>
                  <a:pt x="120891" y="150987"/>
                </a:lnTo>
                <a:lnTo>
                  <a:pt x="119512" y="145915"/>
                </a:lnTo>
                <a:lnTo>
                  <a:pt x="118869" y="141084"/>
                </a:lnTo>
                <a:close/>
              </a:path>
              <a:path w="123189" h="158115">
                <a:moveTo>
                  <a:pt x="117471" y="82425"/>
                </a:moveTo>
                <a:lnTo>
                  <a:pt x="73454" y="82425"/>
                </a:lnTo>
                <a:lnTo>
                  <a:pt x="73454" y="108950"/>
                </a:lnTo>
                <a:lnTo>
                  <a:pt x="72071" y="116056"/>
                </a:lnTo>
                <a:lnTo>
                  <a:pt x="69281" y="120143"/>
                </a:lnTo>
                <a:lnTo>
                  <a:pt x="66520" y="124307"/>
                </a:lnTo>
                <a:lnTo>
                  <a:pt x="62049" y="126471"/>
                </a:lnTo>
                <a:lnTo>
                  <a:pt x="117721" y="126471"/>
                </a:lnTo>
                <a:lnTo>
                  <a:pt x="117532" y="119242"/>
                </a:lnTo>
                <a:lnTo>
                  <a:pt x="117471" y="82425"/>
                </a:lnTo>
                <a:close/>
              </a:path>
              <a:path w="123189" h="158115">
                <a:moveTo>
                  <a:pt x="69759" y="0"/>
                </a:moveTo>
                <a:lnTo>
                  <a:pt x="61092" y="0"/>
                </a:lnTo>
                <a:lnTo>
                  <a:pt x="47560" y="785"/>
                </a:lnTo>
                <a:lnTo>
                  <a:pt x="11766" y="19471"/>
                </a:lnTo>
                <a:lnTo>
                  <a:pt x="3779" y="50407"/>
                </a:lnTo>
                <a:lnTo>
                  <a:pt x="45996" y="50407"/>
                </a:lnTo>
                <a:lnTo>
                  <a:pt x="45996" y="42937"/>
                </a:lnTo>
                <a:lnTo>
                  <a:pt x="47227" y="38106"/>
                </a:lnTo>
                <a:lnTo>
                  <a:pt x="52148" y="31986"/>
                </a:lnTo>
                <a:lnTo>
                  <a:pt x="55957" y="30485"/>
                </a:lnTo>
                <a:lnTo>
                  <a:pt x="115710" y="30485"/>
                </a:lnTo>
                <a:lnTo>
                  <a:pt x="115457" y="28935"/>
                </a:lnTo>
                <a:lnTo>
                  <a:pt x="84344" y="2401"/>
                </a:lnTo>
                <a:lnTo>
                  <a:pt x="77504" y="745"/>
                </a:lnTo>
                <a:lnTo>
                  <a:pt x="69759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599433" y="810845"/>
            <a:ext cx="0" cy="200660"/>
          </a:xfrm>
          <a:custGeom>
            <a:avLst/>
            <a:gdLst/>
            <a:ahLst/>
            <a:cxnLst/>
            <a:rect l="l" t="t" r="r" b="b"/>
            <a:pathLst>
              <a:path h="200659">
                <a:moveTo>
                  <a:pt x="0" y="0"/>
                </a:moveTo>
                <a:lnTo>
                  <a:pt x="0" y="200534"/>
                </a:lnTo>
              </a:path>
            </a:pathLst>
          </a:custGeom>
          <a:ln w="41799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701228" y="810857"/>
            <a:ext cx="127000" cy="200660"/>
          </a:xfrm>
          <a:custGeom>
            <a:avLst/>
            <a:gdLst/>
            <a:ahLst/>
            <a:cxnLst/>
            <a:rect l="l" t="t" r="r" b="b"/>
            <a:pathLst>
              <a:path w="127000" h="200659">
                <a:moveTo>
                  <a:pt x="46087" y="0"/>
                </a:moveTo>
                <a:lnTo>
                  <a:pt x="0" y="0"/>
                </a:lnTo>
                <a:lnTo>
                  <a:pt x="0" y="200522"/>
                </a:lnTo>
                <a:lnTo>
                  <a:pt x="47138" y="200522"/>
                </a:lnTo>
                <a:lnTo>
                  <a:pt x="47138" y="123710"/>
                </a:lnTo>
                <a:lnTo>
                  <a:pt x="63670" y="123710"/>
                </a:lnTo>
                <a:lnTo>
                  <a:pt x="101907" y="114861"/>
                </a:lnTo>
                <a:lnTo>
                  <a:pt x="123356" y="86742"/>
                </a:lnTo>
                <a:lnTo>
                  <a:pt x="50468" y="86742"/>
                </a:lnTo>
                <a:lnTo>
                  <a:pt x="47138" y="86352"/>
                </a:lnTo>
                <a:lnTo>
                  <a:pt x="47138" y="36187"/>
                </a:lnTo>
                <a:lnTo>
                  <a:pt x="123508" y="36187"/>
                </a:lnTo>
                <a:lnTo>
                  <a:pt x="121161" y="29735"/>
                </a:lnTo>
                <a:lnTo>
                  <a:pt x="91904" y="3685"/>
                </a:lnTo>
                <a:lnTo>
                  <a:pt x="58014" y="143"/>
                </a:lnTo>
                <a:lnTo>
                  <a:pt x="46087" y="0"/>
                </a:lnTo>
                <a:close/>
              </a:path>
              <a:path w="127000" h="200659">
                <a:moveTo>
                  <a:pt x="123508" y="36187"/>
                </a:moveTo>
                <a:lnTo>
                  <a:pt x="61509" y="36187"/>
                </a:lnTo>
                <a:lnTo>
                  <a:pt x="68893" y="37986"/>
                </a:lnTo>
                <a:lnTo>
                  <a:pt x="73303" y="41558"/>
                </a:lnTo>
                <a:lnTo>
                  <a:pt x="77741" y="45093"/>
                </a:lnTo>
                <a:lnTo>
                  <a:pt x="79963" y="50918"/>
                </a:lnTo>
                <a:lnTo>
                  <a:pt x="79963" y="68713"/>
                </a:lnTo>
                <a:lnTo>
                  <a:pt x="77864" y="75819"/>
                </a:lnTo>
                <a:lnTo>
                  <a:pt x="73720" y="80143"/>
                </a:lnTo>
                <a:lnTo>
                  <a:pt x="69523" y="84585"/>
                </a:lnTo>
                <a:lnTo>
                  <a:pt x="62769" y="86742"/>
                </a:lnTo>
                <a:lnTo>
                  <a:pt x="123356" y="86742"/>
                </a:lnTo>
                <a:lnTo>
                  <a:pt x="125976" y="75907"/>
                </a:lnTo>
                <a:lnTo>
                  <a:pt x="126983" y="61596"/>
                </a:lnTo>
                <a:lnTo>
                  <a:pt x="126618" y="52666"/>
                </a:lnTo>
                <a:lnTo>
                  <a:pt x="125523" y="44372"/>
                </a:lnTo>
                <a:lnTo>
                  <a:pt x="123703" y="36725"/>
                </a:lnTo>
                <a:lnTo>
                  <a:pt x="123508" y="36187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839522" y="857721"/>
            <a:ext cx="73025" cy="153670"/>
          </a:xfrm>
          <a:custGeom>
            <a:avLst/>
            <a:gdLst/>
            <a:ahLst/>
            <a:cxnLst/>
            <a:rect l="l" t="t" r="r" b="b"/>
            <a:pathLst>
              <a:path w="73025" h="153669">
                <a:moveTo>
                  <a:pt x="38679" y="3060"/>
                </a:moveTo>
                <a:lnTo>
                  <a:pt x="0" y="3060"/>
                </a:lnTo>
                <a:lnTo>
                  <a:pt x="0" y="153658"/>
                </a:lnTo>
                <a:lnTo>
                  <a:pt x="41946" y="153658"/>
                </a:lnTo>
                <a:lnTo>
                  <a:pt x="41946" y="81403"/>
                </a:lnTo>
                <a:lnTo>
                  <a:pt x="42194" y="71864"/>
                </a:lnTo>
                <a:lnTo>
                  <a:pt x="53258" y="46238"/>
                </a:lnTo>
                <a:lnTo>
                  <a:pt x="72555" y="46238"/>
                </a:lnTo>
                <a:lnTo>
                  <a:pt x="72555" y="24127"/>
                </a:lnTo>
                <a:lnTo>
                  <a:pt x="38679" y="24127"/>
                </a:lnTo>
                <a:lnTo>
                  <a:pt x="38679" y="3060"/>
                </a:lnTo>
                <a:close/>
              </a:path>
              <a:path w="73025" h="153669">
                <a:moveTo>
                  <a:pt x="72555" y="46238"/>
                </a:moveTo>
                <a:lnTo>
                  <a:pt x="61782" y="46238"/>
                </a:lnTo>
                <a:lnTo>
                  <a:pt x="63701" y="46361"/>
                </a:lnTo>
                <a:lnTo>
                  <a:pt x="67964" y="46868"/>
                </a:lnTo>
                <a:lnTo>
                  <a:pt x="70182" y="47232"/>
                </a:lnTo>
                <a:lnTo>
                  <a:pt x="72555" y="47772"/>
                </a:lnTo>
                <a:lnTo>
                  <a:pt x="72555" y="46238"/>
                </a:lnTo>
                <a:close/>
              </a:path>
              <a:path w="73025" h="153669">
                <a:moveTo>
                  <a:pt x="72555" y="0"/>
                </a:moveTo>
                <a:lnTo>
                  <a:pt x="65591" y="781"/>
                </a:lnTo>
                <a:lnTo>
                  <a:pt x="59349" y="3060"/>
                </a:lnTo>
                <a:lnTo>
                  <a:pt x="53859" y="6995"/>
                </a:lnTo>
                <a:lnTo>
                  <a:pt x="48369" y="10803"/>
                </a:lnTo>
                <a:lnTo>
                  <a:pt x="43268" y="16502"/>
                </a:lnTo>
                <a:lnTo>
                  <a:pt x="38679" y="24127"/>
                </a:lnTo>
                <a:lnTo>
                  <a:pt x="72555" y="24127"/>
                </a:lnTo>
                <a:lnTo>
                  <a:pt x="72555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918078" y="856702"/>
            <a:ext cx="112395" cy="159385"/>
          </a:xfrm>
          <a:custGeom>
            <a:avLst/>
            <a:gdLst/>
            <a:ahLst/>
            <a:cxnLst/>
            <a:rect l="l" t="t" r="r" b="b"/>
            <a:pathLst>
              <a:path w="112395" h="159384">
                <a:moveTo>
                  <a:pt x="55990" y="0"/>
                </a:moveTo>
                <a:lnTo>
                  <a:pt x="12632" y="17672"/>
                </a:lnTo>
                <a:lnTo>
                  <a:pt x="788" y="59027"/>
                </a:lnTo>
                <a:lnTo>
                  <a:pt x="0" y="79394"/>
                </a:lnTo>
                <a:lnTo>
                  <a:pt x="782" y="99891"/>
                </a:lnTo>
                <a:lnTo>
                  <a:pt x="12571" y="141239"/>
                </a:lnTo>
                <a:lnTo>
                  <a:pt x="55990" y="158760"/>
                </a:lnTo>
                <a:lnTo>
                  <a:pt x="70224" y="157661"/>
                </a:lnTo>
                <a:lnTo>
                  <a:pt x="104891" y="130604"/>
                </a:lnTo>
                <a:lnTo>
                  <a:pt x="105847" y="127256"/>
                </a:lnTo>
                <a:lnTo>
                  <a:pt x="50857" y="127256"/>
                </a:lnTo>
                <a:lnTo>
                  <a:pt x="47379" y="124585"/>
                </a:lnTo>
                <a:lnTo>
                  <a:pt x="42696" y="79394"/>
                </a:lnTo>
                <a:lnTo>
                  <a:pt x="42884" y="64741"/>
                </a:lnTo>
                <a:lnTo>
                  <a:pt x="50857" y="31507"/>
                </a:lnTo>
                <a:lnTo>
                  <a:pt x="105882" y="31507"/>
                </a:lnTo>
                <a:lnTo>
                  <a:pt x="104891" y="28033"/>
                </a:lnTo>
                <a:lnTo>
                  <a:pt x="99377" y="17520"/>
                </a:lnTo>
                <a:lnTo>
                  <a:pt x="91909" y="9859"/>
                </a:lnTo>
                <a:lnTo>
                  <a:pt x="82194" y="4383"/>
                </a:lnTo>
                <a:lnTo>
                  <a:pt x="70224" y="1096"/>
                </a:lnTo>
                <a:lnTo>
                  <a:pt x="55990" y="0"/>
                </a:lnTo>
                <a:close/>
              </a:path>
              <a:path w="112395" h="159384">
                <a:moveTo>
                  <a:pt x="105882" y="31507"/>
                </a:moveTo>
                <a:lnTo>
                  <a:pt x="61121" y="31507"/>
                </a:lnTo>
                <a:lnTo>
                  <a:pt x="64602" y="34060"/>
                </a:lnTo>
                <a:lnTo>
                  <a:pt x="66492" y="39246"/>
                </a:lnTo>
                <a:lnTo>
                  <a:pt x="67713" y="44684"/>
                </a:lnTo>
                <a:lnTo>
                  <a:pt x="68584" y="53177"/>
                </a:lnTo>
                <a:lnTo>
                  <a:pt x="69111" y="65032"/>
                </a:lnTo>
                <a:lnTo>
                  <a:pt x="69282" y="79394"/>
                </a:lnTo>
                <a:lnTo>
                  <a:pt x="69107" y="94103"/>
                </a:lnTo>
                <a:lnTo>
                  <a:pt x="61121" y="127256"/>
                </a:lnTo>
                <a:lnTo>
                  <a:pt x="105847" y="127256"/>
                </a:lnTo>
                <a:lnTo>
                  <a:pt x="108830" y="116814"/>
                </a:lnTo>
                <a:lnTo>
                  <a:pt x="111193" y="99744"/>
                </a:lnTo>
                <a:lnTo>
                  <a:pt x="111980" y="79394"/>
                </a:lnTo>
                <a:lnTo>
                  <a:pt x="111193" y="58959"/>
                </a:lnTo>
                <a:lnTo>
                  <a:pt x="108830" y="41842"/>
                </a:lnTo>
                <a:lnTo>
                  <a:pt x="105882" y="31507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041346" y="810857"/>
            <a:ext cx="111125" cy="205104"/>
          </a:xfrm>
          <a:custGeom>
            <a:avLst/>
            <a:gdLst/>
            <a:ahLst/>
            <a:cxnLst/>
            <a:rect l="l" t="t" r="r" b="b"/>
            <a:pathLst>
              <a:path w="111125" h="205105">
                <a:moveTo>
                  <a:pt x="45724" y="46353"/>
                </a:moveTo>
                <a:lnTo>
                  <a:pt x="39391" y="46353"/>
                </a:lnTo>
                <a:lnTo>
                  <a:pt x="29106" y="47357"/>
                </a:lnTo>
                <a:lnTo>
                  <a:pt x="2088" y="87250"/>
                </a:lnTo>
                <a:lnTo>
                  <a:pt x="0" y="126737"/>
                </a:lnTo>
                <a:lnTo>
                  <a:pt x="34" y="139957"/>
                </a:lnTo>
                <a:lnTo>
                  <a:pt x="3744" y="181620"/>
                </a:lnTo>
                <a:lnTo>
                  <a:pt x="32461" y="204872"/>
                </a:lnTo>
                <a:lnTo>
                  <a:pt x="45392" y="204872"/>
                </a:lnTo>
                <a:lnTo>
                  <a:pt x="51783" y="203071"/>
                </a:lnTo>
                <a:lnTo>
                  <a:pt x="63335" y="195966"/>
                </a:lnTo>
                <a:lnTo>
                  <a:pt x="68227" y="190770"/>
                </a:lnTo>
                <a:lnTo>
                  <a:pt x="72216" y="184020"/>
                </a:lnTo>
                <a:lnTo>
                  <a:pt x="110866" y="184020"/>
                </a:lnTo>
                <a:lnTo>
                  <a:pt x="110866" y="170431"/>
                </a:lnTo>
                <a:lnTo>
                  <a:pt x="50284" y="170431"/>
                </a:lnTo>
                <a:lnTo>
                  <a:pt x="46952" y="168029"/>
                </a:lnTo>
                <a:lnTo>
                  <a:pt x="42394" y="126737"/>
                </a:lnTo>
                <a:lnTo>
                  <a:pt x="42574" y="113910"/>
                </a:lnTo>
                <a:lnTo>
                  <a:pt x="50914" y="82184"/>
                </a:lnTo>
                <a:lnTo>
                  <a:pt x="110866" y="82184"/>
                </a:lnTo>
                <a:lnTo>
                  <a:pt x="110866" y="63640"/>
                </a:lnTo>
                <a:lnTo>
                  <a:pt x="68947" y="63640"/>
                </a:lnTo>
                <a:lnTo>
                  <a:pt x="65134" y="57786"/>
                </a:lnTo>
                <a:lnTo>
                  <a:pt x="60815" y="53470"/>
                </a:lnTo>
                <a:lnTo>
                  <a:pt x="56045" y="50558"/>
                </a:lnTo>
                <a:lnTo>
                  <a:pt x="51275" y="47768"/>
                </a:lnTo>
                <a:lnTo>
                  <a:pt x="45724" y="46353"/>
                </a:lnTo>
                <a:close/>
              </a:path>
              <a:path w="111125" h="205105">
                <a:moveTo>
                  <a:pt x="110866" y="184020"/>
                </a:moveTo>
                <a:lnTo>
                  <a:pt x="72216" y="184020"/>
                </a:lnTo>
                <a:lnTo>
                  <a:pt x="72216" y="200522"/>
                </a:lnTo>
                <a:lnTo>
                  <a:pt x="110866" y="200522"/>
                </a:lnTo>
                <a:lnTo>
                  <a:pt x="110866" y="184020"/>
                </a:lnTo>
                <a:close/>
              </a:path>
              <a:path w="111125" h="205105">
                <a:moveTo>
                  <a:pt x="110866" y="82184"/>
                </a:moveTo>
                <a:lnTo>
                  <a:pt x="61235" y="82184"/>
                </a:lnTo>
                <a:lnTo>
                  <a:pt x="64746" y="84585"/>
                </a:lnTo>
                <a:lnTo>
                  <a:pt x="66787" y="89416"/>
                </a:lnTo>
                <a:lnTo>
                  <a:pt x="68131" y="93778"/>
                </a:lnTo>
                <a:lnTo>
                  <a:pt x="69097" y="99623"/>
                </a:lnTo>
                <a:lnTo>
                  <a:pt x="69681" y="106966"/>
                </a:lnTo>
                <a:lnTo>
                  <a:pt x="69876" y="115818"/>
                </a:lnTo>
                <a:lnTo>
                  <a:pt x="69674" y="132640"/>
                </a:lnTo>
                <a:lnTo>
                  <a:pt x="60696" y="170431"/>
                </a:lnTo>
                <a:lnTo>
                  <a:pt x="110866" y="170431"/>
                </a:lnTo>
                <a:lnTo>
                  <a:pt x="110866" y="82184"/>
                </a:lnTo>
                <a:close/>
              </a:path>
              <a:path w="111125" h="205105">
                <a:moveTo>
                  <a:pt x="110866" y="0"/>
                </a:moveTo>
                <a:lnTo>
                  <a:pt x="68947" y="0"/>
                </a:lnTo>
                <a:lnTo>
                  <a:pt x="68947" y="63640"/>
                </a:lnTo>
                <a:lnTo>
                  <a:pt x="110866" y="63640"/>
                </a:lnTo>
                <a:lnTo>
                  <a:pt x="110866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169315" y="860782"/>
            <a:ext cx="109855" cy="153670"/>
          </a:xfrm>
          <a:custGeom>
            <a:avLst/>
            <a:gdLst/>
            <a:ahLst/>
            <a:cxnLst/>
            <a:rect l="l" t="t" r="r" b="b"/>
            <a:pathLst>
              <a:path w="109854" h="153669">
                <a:moveTo>
                  <a:pt x="42156" y="0"/>
                </a:moveTo>
                <a:lnTo>
                  <a:pt x="0" y="0"/>
                </a:lnTo>
                <a:lnTo>
                  <a:pt x="4" y="105136"/>
                </a:lnTo>
                <a:lnTo>
                  <a:pt x="12865" y="147025"/>
                </a:lnTo>
                <a:lnTo>
                  <a:pt x="33844" y="153662"/>
                </a:lnTo>
                <a:lnTo>
                  <a:pt x="41734" y="153662"/>
                </a:lnTo>
                <a:lnTo>
                  <a:pt x="48578" y="151886"/>
                </a:lnTo>
                <a:lnTo>
                  <a:pt x="60220" y="145284"/>
                </a:lnTo>
                <a:lnTo>
                  <a:pt x="65502" y="139946"/>
                </a:lnTo>
                <a:lnTo>
                  <a:pt x="70182" y="132835"/>
                </a:lnTo>
                <a:lnTo>
                  <a:pt x="109609" y="132835"/>
                </a:lnTo>
                <a:lnTo>
                  <a:pt x="109609" y="119872"/>
                </a:lnTo>
                <a:lnTo>
                  <a:pt x="48849" y="119872"/>
                </a:lnTo>
                <a:lnTo>
                  <a:pt x="46087" y="118493"/>
                </a:lnTo>
                <a:lnTo>
                  <a:pt x="42966" y="112643"/>
                </a:lnTo>
                <a:lnTo>
                  <a:pt x="42156" y="105136"/>
                </a:lnTo>
                <a:lnTo>
                  <a:pt x="42156" y="0"/>
                </a:lnTo>
                <a:close/>
              </a:path>
              <a:path w="109854" h="153669">
                <a:moveTo>
                  <a:pt x="109609" y="132835"/>
                </a:moveTo>
                <a:lnTo>
                  <a:pt x="70182" y="132835"/>
                </a:lnTo>
                <a:lnTo>
                  <a:pt x="70182" y="150597"/>
                </a:lnTo>
                <a:lnTo>
                  <a:pt x="109609" y="150597"/>
                </a:lnTo>
                <a:lnTo>
                  <a:pt x="109609" y="132835"/>
                </a:lnTo>
                <a:close/>
              </a:path>
              <a:path w="109854" h="153669">
                <a:moveTo>
                  <a:pt x="109609" y="0"/>
                </a:moveTo>
                <a:lnTo>
                  <a:pt x="67842" y="0"/>
                </a:lnTo>
                <a:lnTo>
                  <a:pt x="67842" y="102232"/>
                </a:lnTo>
                <a:lnTo>
                  <a:pt x="66492" y="108593"/>
                </a:lnTo>
                <a:lnTo>
                  <a:pt x="63850" y="113150"/>
                </a:lnTo>
                <a:lnTo>
                  <a:pt x="61178" y="117589"/>
                </a:lnTo>
                <a:lnTo>
                  <a:pt x="57520" y="119872"/>
                </a:lnTo>
                <a:lnTo>
                  <a:pt x="109609" y="119872"/>
                </a:lnTo>
                <a:lnTo>
                  <a:pt x="109609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293418" y="856702"/>
            <a:ext cx="110489" cy="159385"/>
          </a:xfrm>
          <a:custGeom>
            <a:avLst/>
            <a:gdLst/>
            <a:ahLst/>
            <a:cxnLst/>
            <a:rect l="l" t="t" r="r" b="b"/>
            <a:pathLst>
              <a:path w="110489" h="159384">
                <a:moveTo>
                  <a:pt x="55990" y="0"/>
                </a:moveTo>
                <a:lnTo>
                  <a:pt x="12632" y="17520"/>
                </a:lnTo>
                <a:lnTo>
                  <a:pt x="788" y="58959"/>
                </a:lnTo>
                <a:lnTo>
                  <a:pt x="0" y="79394"/>
                </a:lnTo>
                <a:lnTo>
                  <a:pt x="782" y="99891"/>
                </a:lnTo>
                <a:lnTo>
                  <a:pt x="12571" y="141239"/>
                </a:lnTo>
                <a:lnTo>
                  <a:pt x="55990" y="158760"/>
                </a:lnTo>
                <a:lnTo>
                  <a:pt x="68794" y="157858"/>
                </a:lnTo>
                <a:lnTo>
                  <a:pt x="102608" y="136472"/>
                </a:lnTo>
                <a:lnTo>
                  <a:pt x="106303" y="127764"/>
                </a:lnTo>
                <a:lnTo>
                  <a:pt x="50857" y="127764"/>
                </a:lnTo>
                <a:lnTo>
                  <a:pt x="47376" y="124851"/>
                </a:lnTo>
                <a:lnTo>
                  <a:pt x="42696" y="79394"/>
                </a:lnTo>
                <a:lnTo>
                  <a:pt x="42871" y="64720"/>
                </a:lnTo>
                <a:lnTo>
                  <a:pt x="50947" y="31507"/>
                </a:lnTo>
                <a:lnTo>
                  <a:pt x="106117" y="31507"/>
                </a:lnTo>
                <a:lnTo>
                  <a:pt x="102322" y="22146"/>
                </a:lnTo>
                <a:lnTo>
                  <a:pt x="96616" y="14100"/>
                </a:lnTo>
                <a:lnTo>
                  <a:pt x="89196" y="7937"/>
                </a:lnTo>
                <a:lnTo>
                  <a:pt x="79948" y="3529"/>
                </a:lnTo>
                <a:lnTo>
                  <a:pt x="68878" y="883"/>
                </a:lnTo>
                <a:lnTo>
                  <a:pt x="55990" y="0"/>
                </a:lnTo>
                <a:close/>
              </a:path>
              <a:path w="110489" h="159384">
                <a:moveTo>
                  <a:pt x="109908" y="95503"/>
                </a:moveTo>
                <a:lnTo>
                  <a:pt x="68501" y="95503"/>
                </a:lnTo>
                <a:lnTo>
                  <a:pt x="68529" y="97546"/>
                </a:lnTo>
                <a:lnTo>
                  <a:pt x="68664" y="99891"/>
                </a:lnTo>
                <a:lnTo>
                  <a:pt x="68742" y="111262"/>
                </a:lnTo>
                <a:lnTo>
                  <a:pt x="67751" y="117594"/>
                </a:lnTo>
                <a:lnTo>
                  <a:pt x="65681" y="121668"/>
                </a:lnTo>
                <a:lnTo>
                  <a:pt x="63640" y="125755"/>
                </a:lnTo>
                <a:lnTo>
                  <a:pt x="60401" y="127764"/>
                </a:lnTo>
                <a:lnTo>
                  <a:pt x="106303" y="127764"/>
                </a:lnTo>
                <a:lnTo>
                  <a:pt x="106810" y="126570"/>
                </a:lnTo>
                <a:lnTo>
                  <a:pt x="109334" y="114856"/>
                </a:lnTo>
                <a:lnTo>
                  <a:pt x="110153" y="101747"/>
                </a:lnTo>
                <a:lnTo>
                  <a:pt x="110120" y="99891"/>
                </a:lnTo>
                <a:lnTo>
                  <a:pt x="109958" y="97546"/>
                </a:lnTo>
                <a:lnTo>
                  <a:pt x="109908" y="95503"/>
                </a:lnTo>
                <a:close/>
              </a:path>
              <a:path w="110489" h="159384">
                <a:moveTo>
                  <a:pt x="106117" y="31507"/>
                </a:moveTo>
                <a:lnTo>
                  <a:pt x="60850" y="31507"/>
                </a:lnTo>
                <a:lnTo>
                  <a:pt x="64119" y="33426"/>
                </a:lnTo>
                <a:lnTo>
                  <a:pt x="66099" y="37238"/>
                </a:lnTo>
                <a:lnTo>
                  <a:pt x="68022" y="41018"/>
                </a:lnTo>
                <a:lnTo>
                  <a:pt x="69011" y="47498"/>
                </a:lnTo>
                <a:lnTo>
                  <a:pt x="69011" y="60854"/>
                </a:lnTo>
                <a:lnTo>
                  <a:pt x="109637" y="60854"/>
                </a:lnTo>
                <a:lnTo>
                  <a:pt x="109637" y="58183"/>
                </a:lnTo>
                <a:lnTo>
                  <a:pt x="108826" y="44196"/>
                </a:lnTo>
                <a:lnTo>
                  <a:pt x="106390" y="32181"/>
                </a:lnTo>
                <a:lnTo>
                  <a:pt x="106117" y="31507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407617" y="819133"/>
            <a:ext cx="78740" cy="194945"/>
          </a:xfrm>
          <a:custGeom>
            <a:avLst/>
            <a:gdLst/>
            <a:ahLst/>
            <a:cxnLst/>
            <a:rect l="l" t="t" r="r" b="b"/>
            <a:pathLst>
              <a:path w="78739" h="194944">
                <a:moveTo>
                  <a:pt x="58629" y="72762"/>
                </a:moveTo>
                <a:lnTo>
                  <a:pt x="16292" y="72762"/>
                </a:lnTo>
                <a:lnTo>
                  <a:pt x="16418" y="155428"/>
                </a:lnTo>
                <a:lnTo>
                  <a:pt x="16653" y="160624"/>
                </a:lnTo>
                <a:lnTo>
                  <a:pt x="17401" y="165840"/>
                </a:lnTo>
                <a:lnTo>
                  <a:pt x="18121" y="171187"/>
                </a:lnTo>
                <a:lnTo>
                  <a:pt x="47170" y="194680"/>
                </a:lnTo>
                <a:lnTo>
                  <a:pt x="58178" y="194680"/>
                </a:lnTo>
                <a:lnTo>
                  <a:pt x="61422" y="194439"/>
                </a:lnTo>
                <a:lnTo>
                  <a:pt x="65264" y="193895"/>
                </a:lnTo>
                <a:lnTo>
                  <a:pt x="69072" y="193417"/>
                </a:lnTo>
                <a:lnTo>
                  <a:pt x="78673" y="191764"/>
                </a:lnTo>
                <a:lnTo>
                  <a:pt x="78673" y="162935"/>
                </a:lnTo>
                <a:lnTo>
                  <a:pt x="67063" y="162935"/>
                </a:lnTo>
                <a:lnTo>
                  <a:pt x="63402" y="161397"/>
                </a:lnTo>
                <a:lnTo>
                  <a:pt x="61480" y="158342"/>
                </a:lnTo>
                <a:lnTo>
                  <a:pt x="59561" y="155428"/>
                </a:lnTo>
                <a:lnTo>
                  <a:pt x="58629" y="147300"/>
                </a:lnTo>
                <a:lnTo>
                  <a:pt x="58629" y="72762"/>
                </a:lnTo>
                <a:close/>
              </a:path>
              <a:path w="78739" h="194944">
                <a:moveTo>
                  <a:pt x="78673" y="162420"/>
                </a:moveTo>
                <a:lnTo>
                  <a:pt x="77233" y="162543"/>
                </a:lnTo>
                <a:lnTo>
                  <a:pt x="75073" y="162784"/>
                </a:lnTo>
                <a:lnTo>
                  <a:pt x="73515" y="162935"/>
                </a:lnTo>
                <a:lnTo>
                  <a:pt x="78673" y="162935"/>
                </a:lnTo>
                <a:lnTo>
                  <a:pt x="78673" y="162420"/>
                </a:lnTo>
                <a:close/>
              </a:path>
              <a:path w="78739" h="194944">
                <a:moveTo>
                  <a:pt x="78673" y="41648"/>
                </a:moveTo>
                <a:lnTo>
                  <a:pt x="0" y="41648"/>
                </a:lnTo>
                <a:lnTo>
                  <a:pt x="0" y="72762"/>
                </a:lnTo>
                <a:lnTo>
                  <a:pt x="78673" y="72762"/>
                </a:lnTo>
                <a:lnTo>
                  <a:pt x="78673" y="41648"/>
                </a:lnTo>
                <a:close/>
              </a:path>
              <a:path w="78739" h="194944">
                <a:moveTo>
                  <a:pt x="58629" y="0"/>
                </a:moveTo>
                <a:lnTo>
                  <a:pt x="16292" y="0"/>
                </a:lnTo>
                <a:lnTo>
                  <a:pt x="16292" y="41648"/>
                </a:lnTo>
                <a:lnTo>
                  <a:pt x="58629" y="41648"/>
                </a:lnTo>
                <a:lnTo>
                  <a:pt x="58629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552185" y="806051"/>
            <a:ext cx="121920" cy="210185"/>
          </a:xfrm>
          <a:custGeom>
            <a:avLst/>
            <a:gdLst/>
            <a:ahLst/>
            <a:cxnLst/>
            <a:rect l="l" t="t" r="r" b="b"/>
            <a:pathLst>
              <a:path w="121920" h="210184">
                <a:moveTo>
                  <a:pt x="43506" y="137397"/>
                </a:moveTo>
                <a:lnTo>
                  <a:pt x="541" y="137397"/>
                </a:lnTo>
                <a:lnTo>
                  <a:pt x="254" y="140698"/>
                </a:lnTo>
                <a:lnTo>
                  <a:pt x="119" y="142735"/>
                </a:lnTo>
                <a:lnTo>
                  <a:pt x="0" y="148319"/>
                </a:lnTo>
                <a:lnTo>
                  <a:pt x="956" y="162731"/>
                </a:lnTo>
                <a:lnTo>
                  <a:pt x="23916" y="201391"/>
                </a:lnTo>
                <a:lnTo>
                  <a:pt x="61088" y="210159"/>
                </a:lnTo>
                <a:lnTo>
                  <a:pt x="74765" y="209137"/>
                </a:lnTo>
                <a:lnTo>
                  <a:pt x="112598" y="184879"/>
                </a:lnTo>
                <a:lnTo>
                  <a:pt x="117665" y="173343"/>
                </a:lnTo>
                <a:lnTo>
                  <a:pt x="54400" y="173343"/>
                </a:lnTo>
                <a:lnTo>
                  <a:pt x="50018" y="171060"/>
                </a:lnTo>
                <a:lnTo>
                  <a:pt x="47409" y="166621"/>
                </a:lnTo>
                <a:lnTo>
                  <a:pt x="44799" y="162035"/>
                </a:lnTo>
                <a:lnTo>
                  <a:pt x="43506" y="154292"/>
                </a:lnTo>
                <a:lnTo>
                  <a:pt x="43506" y="137397"/>
                </a:lnTo>
                <a:close/>
              </a:path>
              <a:path w="121920" h="210184">
                <a:moveTo>
                  <a:pt x="60041" y="0"/>
                </a:moveTo>
                <a:lnTo>
                  <a:pt x="18122" y="14975"/>
                </a:lnTo>
                <a:lnTo>
                  <a:pt x="2880" y="56259"/>
                </a:lnTo>
                <a:lnTo>
                  <a:pt x="2911" y="63729"/>
                </a:lnTo>
                <a:lnTo>
                  <a:pt x="25270" y="104584"/>
                </a:lnTo>
                <a:lnTo>
                  <a:pt x="51638" y="123444"/>
                </a:lnTo>
                <a:lnTo>
                  <a:pt x="53378" y="124588"/>
                </a:lnTo>
                <a:lnTo>
                  <a:pt x="64798" y="132986"/>
                </a:lnTo>
                <a:lnTo>
                  <a:pt x="71343" y="139909"/>
                </a:lnTo>
                <a:lnTo>
                  <a:pt x="75265" y="146978"/>
                </a:lnTo>
                <a:lnTo>
                  <a:pt x="76572" y="154169"/>
                </a:lnTo>
                <a:lnTo>
                  <a:pt x="76572" y="160141"/>
                </a:lnTo>
                <a:lnTo>
                  <a:pt x="75131" y="164699"/>
                </a:lnTo>
                <a:lnTo>
                  <a:pt x="69429" y="171575"/>
                </a:lnTo>
                <a:lnTo>
                  <a:pt x="65530" y="173343"/>
                </a:lnTo>
                <a:lnTo>
                  <a:pt x="117665" y="173343"/>
                </a:lnTo>
                <a:lnTo>
                  <a:pt x="120397" y="161728"/>
                </a:lnTo>
                <a:lnTo>
                  <a:pt x="121319" y="148319"/>
                </a:lnTo>
                <a:lnTo>
                  <a:pt x="121278" y="139909"/>
                </a:lnTo>
                <a:lnTo>
                  <a:pt x="120622" y="134332"/>
                </a:lnTo>
                <a:lnTo>
                  <a:pt x="119091" y="128516"/>
                </a:lnTo>
                <a:lnTo>
                  <a:pt x="117562" y="122547"/>
                </a:lnTo>
                <a:lnTo>
                  <a:pt x="92215" y="93976"/>
                </a:lnTo>
                <a:lnTo>
                  <a:pt x="81014" y="86475"/>
                </a:lnTo>
                <a:lnTo>
                  <a:pt x="78854" y="84949"/>
                </a:lnTo>
                <a:lnTo>
                  <a:pt x="77144" y="83926"/>
                </a:lnTo>
                <a:lnTo>
                  <a:pt x="75942" y="83173"/>
                </a:lnTo>
                <a:lnTo>
                  <a:pt x="74441" y="82274"/>
                </a:lnTo>
                <a:lnTo>
                  <a:pt x="46628" y="51915"/>
                </a:lnTo>
                <a:lnTo>
                  <a:pt x="46628" y="46720"/>
                </a:lnTo>
                <a:lnTo>
                  <a:pt x="47978" y="42519"/>
                </a:lnTo>
                <a:lnTo>
                  <a:pt x="53378" y="36186"/>
                </a:lnTo>
                <a:lnTo>
                  <a:pt x="56920" y="34657"/>
                </a:lnTo>
                <a:lnTo>
                  <a:pt x="116355" y="34657"/>
                </a:lnTo>
                <a:lnTo>
                  <a:pt x="115864" y="32696"/>
                </a:lnTo>
                <a:lnTo>
                  <a:pt x="85635" y="3687"/>
                </a:lnTo>
                <a:lnTo>
                  <a:pt x="73696" y="922"/>
                </a:lnTo>
                <a:lnTo>
                  <a:pt x="60041" y="0"/>
                </a:lnTo>
                <a:close/>
              </a:path>
              <a:path w="121920" h="210184">
                <a:moveTo>
                  <a:pt x="116355" y="34657"/>
                </a:moveTo>
                <a:lnTo>
                  <a:pt x="66550" y="34657"/>
                </a:lnTo>
                <a:lnTo>
                  <a:pt x="70542" y="36939"/>
                </a:lnTo>
                <a:lnTo>
                  <a:pt x="76003" y="45971"/>
                </a:lnTo>
                <a:lnTo>
                  <a:pt x="77353" y="52574"/>
                </a:lnTo>
                <a:lnTo>
                  <a:pt x="77353" y="63729"/>
                </a:lnTo>
                <a:lnTo>
                  <a:pt x="119452" y="63729"/>
                </a:lnTo>
                <a:lnTo>
                  <a:pt x="119542" y="60551"/>
                </a:lnTo>
                <a:lnTo>
                  <a:pt x="119668" y="58401"/>
                </a:lnTo>
                <a:lnTo>
                  <a:pt x="119617" y="56259"/>
                </a:lnTo>
                <a:lnTo>
                  <a:pt x="118733" y="44157"/>
                </a:lnTo>
                <a:lnTo>
                  <a:pt x="116355" y="34657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682400" y="856702"/>
            <a:ext cx="111125" cy="159385"/>
          </a:xfrm>
          <a:custGeom>
            <a:avLst/>
            <a:gdLst/>
            <a:ahLst/>
            <a:cxnLst/>
            <a:rect l="l" t="t" r="r" b="b"/>
            <a:pathLst>
              <a:path w="111125" h="159384">
                <a:moveTo>
                  <a:pt x="57198" y="0"/>
                </a:moveTo>
                <a:lnTo>
                  <a:pt x="18220" y="10415"/>
                </a:lnTo>
                <a:lnTo>
                  <a:pt x="669" y="53752"/>
                </a:lnTo>
                <a:lnTo>
                  <a:pt x="0" y="86746"/>
                </a:lnTo>
                <a:lnTo>
                  <a:pt x="104" y="94320"/>
                </a:lnTo>
                <a:lnTo>
                  <a:pt x="8230" y="138686"/>
                </a:lnTo>
                <a:lnTo>
                  <a:pt x="30374" y="154825"/>
                </a:lnTo>
                <a:lnTo>
                  <a:pt x="37844" y="157500"/>
                </a:lnTo>
                <a:lnTo>
                  <a:pt x="46186" y="158760"/>
                </a:lnTo>
                <a:lnTo>
                  <a:pt x="55398" y="158760"/>
                </a:lnTo>
                <a:lnTo>
                  <a:pt x="96535" y="145403"/>
                </a:lnTo>
                <a:lnTo>
                  <a:pt x="106998" y="128271"/>
                </a:lnTo>
                <a:lnTo>
                  <a:pt x="51466" y="128271"/>
                </a:lnTo>
                <a:lnTo>
                  <a:pt x="47597" y="126234"/>
                </a:lnTo>
                <a:lnTo>
                  <a:pt x="45346" y="122060"/>
                </a:lnTo>
                <a:lnTo>
                  <a:pt x="43094" y="117965"/>
                </a:lnTo>
                <a:lnTo>
                  <a:pt x="41955" y="110628"/>
                </a:lnTo>
                <a:lnTo>
                  <a:pt x="41955" y="97546"/>
                </a:lnTo>
                <a:lnTo>
                  <a:pt x="42136" y="93106"/>
                </a:lnTo>
                <a:lnTo>
                  <a:pt x="42495" y="86746"/>
                </a:lnTo>
                <a:lnTo>
                  <a:pt x="42614" y="85092"/>
                </a:lnTo>
                <a:lnTo>
                  <a:pt x="111118" y="85092"/>
                </a:lnTo>
                <a:lnTo>
                  <a:pt x="111003" y="58927"/>
                </a:lnTo>
                <a:lnTo>
                  <a:pt x="43666" y="58927"/>
                </a:lnTo>
                <a:lnTo>
                  <a:pt x="43576" y="58056"/>
                </a:lnTo>
                <a:lnTo>
                  <a:pt x="43456" y="55749"/>
                </a:lnTo>
                <a:lnTo>
                  <a:pt x="43396" y="42790"/>
                </a:lnTo>
                <a:lnTo>
                  <a:pt x="44508" y="37083"/>
                </a:lnTo>
                <a:lnTo>
                  <a:pt x="48917" y="30247"/>
                </a:lnTo>
                <a:lnTo>
                  <a:pt x="52579" y="28444"/>
                </a:lnTo>
                <a:lnTo>
                  <a:pt x="107353" y="28444"/>
                </a:lnTo>
                <a:lnTo>
                  <a:pt x="107007" y="27068"/>
                </a:lnTo>
                <a:lnTo>
                  <a:pt x="77199" y="2364"/>
                </a:lnTo>
                <a:lnTo>
                  <a:pt x="64372" y="263"/>
                </a:lnTo>
                <a:lnTo>
                  <a:pt x="57198" y="0"/>
                </a:lnTo>
                <a:close/>
              </a:path>
              <a:path w="111125" h="159384">
                <a:moveTo>
                  <a:pt x="110337" y="101869"/>
                </a:moveTo>
                <a:lnTo>
                  <a:pt x="70882" y="101869"/>
                </a:lnTo>
                <a:lnTo>
                  <a:pt x="71271" y="105797"/>
                </a:lnTo>
                <a:lnTo>
                  <a:pt x="71393" y="115577"/>
                </a:lnTo>
                <a:lnTo>
                  <a:pt x="70190" y="120408"/>
                </a:lnTo>
                <a:lnTo>
                  <a:pt x="67731" y="123444"/>
                </a:lnTo>
                <a:lnTo>
                  <a:pt x="65302" y="126626"/>
                </a:lnTo>
                <a:lnTo>
                  <a:pt x="61731" y="128271"/>
                </a:lnTo>
                <a:lnTo>
                  <a:pt x="106998" y="128271"/>
                </a:lnTo>
                <a:lnTo>
                  <a:pt x="109472" y="117965"/>
                </a:lnTo>
                <a:lnTo>
                  <a:pt x="110317" y="105823"/>
                </a:lnTo>
                <a:lnTo>
                  <a:pt x="110337" y="101869"/>
                </a:lnTo>
                <a:close/>
              </a:path>
              <a:path w="111125" h="159384">
                <a:moveTo>
                  <a:pt x="107353" y="28444"/>
                </a:moveTo>
                <a:lnTo>
                  <a:pt x="62749" y="28444"/>
                </a:lnTo>
                <a:lnTo>
                  <a:pt x="66471" y="30247"/>
                </a:lnTo>
                <a:lnTo>
                  <a:pt x="71242" y="37353"/>
                </a:lnTo>
                <a:lnTo>
                  <a:pt x="72440" y="42790"/>
                </a:lnTo>
                <a:lnTo>
                  <a:pt x="72363" y="52840"/>
                </a:lnTo>
                <a:lnTo>
                  <a:pt x="72260" y="54371"/>
                </a:lnTo>
                <a:lnTo>
                  <a:pt x="71943" y="58056"/>
                </a:lnTo>
                <a:lnTo>
                  <a:pt x="71932" y="58927"/>
                </a:lnTo>
                <a:lnTo>
                  <a:pt x="111003" y="58927"/>
                </a:lnTo>
                <a:lnTo>
                  <a:pt x="110878" y="54371"/>
                </a:lnTo>
                <a:lnTo>
                  <a:pt x="110493" y="46811"/>
                </a:lnTo>
                <a:lnTo>
                  <a:pt x="109714" y="39323"/>
                </a:lnTo>
                <a:lnTo>
                  <a:pt x="108628" y="33516"/>
                </a:lnTo>
                <a:lnTo>
                  <a:pt x="107353" y="2844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807321" y="857721"/>
            <a:ext cx="73025" cy="153670"/>
          </a:xfrm>
          <a:custGeom>
            <a:avLst/>
            <a:gdLst/>
            <a:ahLst/>
            <a:cxnLst/>
            <a:rect l="l" t="t" r="r" b="b"/>
            <a:pathLst>
              <a:path w="73025" h="153669">
                <a:moveTo>
                  <a:pt x="38679" y="3060"/>
                </a:moveTo>
                <a:lnTo>
                  <a:pt x="0" y="3060"/>
                </a:lnTo>
                <a:lnTo>
                  <a:pt x="0" y="153658"/>
                </a:lnTo>
                <a:lnTo>
                  <a:pt x="41918" y="153658"/>
                </a:lnTo>
                <a:lnTo>
                  <a:pt x="41918" y="81403"/>
                </a:lnTo>
                <a:lnTo>
                  <a:pt x="42171" y="71864"/>
                </a:lnTo>
                <a:lnTo>
                  <a:pt x="53258" y="46238"/>
                </a:lnTo>
                <a:lnTo>
                  <a:pt x="72522" y="46238"/>
                </a:lnTo>
                <a:lnTo>
                  <a:pt x="72522" y="24127"/>
                </a:lnTo>
                <a:lnTo>
                  <a:pt x="38679" y="24127"/>
                </a:lnTo>
                <a:lnTo>
                  <a:pt x="38679" y="3060"/>
                </a:lnTo>
                <a:close/>
              </a:path>
              <a:path w="73025" h="153669">
                <a:moveTo>
                  <a:pt x="72522" y="46238"/>
                </a:moveTo>
                <a:lnTo>
                  <a:pt x="61751" y="46238"/>
                </a:lnTo>
                <a:lnTo>
                  <a:pt x="63703" y="46361"/>
                </a:lnTo>
                <a:lnTo>
                  <a:pt x="67961" y="46868"/>
                </a:lnTo>
                <a:lnTo>
                  <a:pt x="70214" y="47232"/>
                </a:lnTo>
                <a:lnTo>
                  <a:pt x="72522" y="47772"/>
                </a:lnTo>
                <a:lnTo>
                  <a:pt x="72522" y="46238"/>
                </a:lnTo>
                <a:close/>
              </a:path>
              <a:path w="73025" h="153669">
                <a:moveTo>
                  <a:pt x="72522" y="0"/>
                </a:moveTo>
                <a:lnTo>
                  <a:pt x="65592" y="781"/>
                </a:lnTo>
                <a:lnTo>
                  <a:pt x="59349" y="3060"/>
                </a:lnTo>
                <a:lnTo>
                  <a:pt x="53860" y="6995"/>
                </a:lnTo>
                <a:lnTo>
                  <a:pt x="48337" y="10803"/>
                </a:lnTo>
                <a:lnTo>
                  <a:pt x="43268" y="16502"/>
                </a:lnTo>
                <a:lnTo>
                  <a:pt x="38679" y="24127"/>
                </a:lnTo>
                <a:lnTo>
                  <a:pt x="72522" y="24127"/>
                </a:lnTo>
                <a:lnTo>
                  <a:pt x="72522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910797" y="860782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97"/>
                </a:lnTo>
              </a:path>
            </a:pathLst>
          </a:custGeom>
          <a:ln w="41795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889899" y="809323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795" y="0"/>
                </a:moveTo>
                <a:lnTo>
                  <a:pt x="0" y="0"/>
                </a:lnTo>
                <a:lnTo>
                  <a:pt x="0" y="36457"/>
                </a:lnTo>
                <a:lnTo>
                  <a:pt x="41795" y="36457"/>
                </a:lnTo>
                <a:lnTo>
                  <a:pt x="41795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946000" y="856702"/>
            <a:ext cx="111125" cy="159385"/>
          </a:xfrm>
          <a:custGeom>
            <a:avLst/>
            <a:gdLst/>
            <a:ahLst/>
            <a:cxnLst/>
            <a:rect l="l" t="t" r="r" b="b"/>
            <a:pathLst>
              <a:path w="111125" h="159384">
                <a:moveTo>
                  <a:pt x="57226" y="0"/>
                </a:moveTo>
                <a:lnTo>
                  <a:pt x="18220" y="10415"/>
                </a:lnTo>
                <a:lnTo>
                  <a:pt x="683" y="53752"/>
                </a:lnTo>
                <a:lnTo>
                  <a:pt x="0" y="86746"/>
                </a:lnTo>
                <a:lnTo>
                  <a:pt x="104" y="94320"/>
                </a:lnTo>
                <a:lnTo>
                  <a:pt x="8259" y="138686"/>
                </a:lnTo>
                <a:lnTo>
                  <a:pt x="30374" y="154825"/>
                </a:lnTo>
                <a:lnTo>
                  <a:pt x="37844" y="157500"/>
                </a:lnTo>
                <a:lnTo>
                  <a:pt x="46185" y="158760"/>
                </a:lnTo>
                <a:lnTo>
                  <a:pt x="55397" y="158760"/>
                </a:lnTo>
                <a:lnTo>
                  <a:pt x="96535" y="145403"/>
                </a:lnTo>
                <a:lnTo>
                  <a:pt x="106996" y="128271"/>
                </a:lnTo>
                <a:lnTo>
                  <a:pt x="51466" y="128271"/>
                </a:lnTo>
                <a:lnTo>
                  <a:pt x="47597" y="126234"/>
                </a:lnTo>
                <a:lnTo>
                  <a:pt x="45346" y="122060"/>
                </a:lnTo>
                <a:lnTo>
                  <a:pt x="43093" y="117965"/>
                </a:lnTo>
                <a:lnTo>
                  <a:pt x="41955" y="110628"/>
                </a:lnTo>
                <a:lnTo>
                  <a:pt x="41955" y="97546"/>
                </a:lnTo>
                <a:lnTo>
                  <a:pt x="42164" y="93106"/>
                </a:lnTo>
                <a:lnTo>
                  <a:pt x="42495" y="86746"/>
                </a:lnTo>
                <a:lnTo>
                  <a:pt x="42613" y="85092"/>
                </a:lnTo>
                <a:lnTo>
                  <a:pt x="111118" y="85092"/>
                </a:lnTo>
                <a:lnTo>
                  <a:pt x="111006" y="58927"/>
                </a:lnTo>
                <a:lnTo>
                  <a:pt x="43665" y="58927"/>
                </a:lnTo>
                <a:lnTo>
                  <a:pt x="43575" y="58056"/>
                </a:lnTo>
                <a:lnTo>
                  <a:pt x="43457" y="55749"/>
                </a:lnTo>
                <a:lnTo>
                  <a:pt x="43396" y="42790"/>
                </a:lnTo>
                <a:lnTo>
                  <a:pt x="44504" y="37083"/>
                </a:lnTo>
                <a:lnTo>
                  <a:pt x="48947" y="30247"/>
                </a:lnTo>
                <a:lnTo>
                  <a:pt x="52607" y="28444"/>
                </a:lnTo>
                <a:lnTo>
                  <a:pt x="107353" y="28444"/>
                </a:lnTo>
                <a:lnTo>
                  <a:pt x="107007" y="27068"/>
                </a:lnTo>
                <a:lnTo>
                  <a:pt x="77198" y="2364"/>
                </a:lnTo>
                <a:lnTo>
                  <a:pt x="64382" y="263"/>
                </a:lnTo>
                <a:lnTo>
                  <a:pt x="57226" y="0"/>
                </a:lnTo>
                <a:close/>
              </a:path>
              <a:path w="111125" h="159384">
                <a:moveTo>
                  <a:pt x="110337" y="101869"/>
                </a:moveTo>
                <a:lnTo>
                  <a:pt x="70881" y="101869"/>
                </a:lnTo>
                <a:lnTo>
                  <a:pt x="71270" y="105797"/>
                </a:lnTo>
                <a:lnTo>
                  <a:pt x="71389" y="115577"/>
                </a:lnTo>
                <a:lnTo>
                  <a:pt x="70190" y="120408"/>
                </a:lnTo>
                <a:lnTo>
                  <a:pt x="67759" y="123444"/>
                </a:lnTo>
                <a:lnTo>
                  <a:pt x="65330" y="126626"/>
                </a:lnTo>
                <a:lnTo>
                  <a:pt x="61729" y="128271"/>
                </a:lnTo>
                <a:lnTo>
                  <a:pt x="106996" y="128271"/>
                </a:lnTo>
                <a:lnTo>
                  <a:pt x="109472" y="117965"/>
                </a:lnTo>
                <a:lnTo>
                  <a:pt x="110317" y="105823"/>
                </a:lnTo>
                <a:lnTo>
                  <a:pt x="110337" y="101869"/>
                </a:lnTo>
                <a:close/>
              </a:path>
              <a:path w="111125" h="159384">
                <a:moveTo>
                  <a:pt x="107353" y="28444"/>
                </a:moveTo>
                <a:lnTo>
                  <a:pt x="62749" y="28444"/>
                </a:lnTo>
                <a:lnTo>
                  <a:pt x="66468" y="30247"/>
                </a:lnTo>
                <a:lnTo>
                  <a:pt x="68868" y="33789"/>
                </a:lnTo>
                <a:lnTo>
                  <a:pt x="71242" y="37353"/>
                </a:lnTo>
                <a:lnTo>
                  <a:pt x="72439" y="42790"/>
                </a:lnTo>
                <a:lnTo>
                  <a:pt x="72375" y="52840"/>
                </a:lnTo>
                <a:lnTo>
                  <a:pt x="72288" y="54371"/>
                </a:lnTo>
                <a:lnTo>
                  <a:pt x="71941" y="58056"/>
                </a:lnTo>
                <a:lnTo>
                  <a:pt x="71929" y="58927"/>
                </a:lnTo>
                <a:lnTo>
                  <a:pt x="111006" y="58927"/>
                </a:lnTo>
                <a:lnTo>
                  <a:pt x="110883" y="54371"/>
                </a:lnTo>
                <a:lnTo>
                  <a:pt x="110503" y="46811"/>
                </a:lnTo>
                <a:lnTo>
                  <a:pt x="109725" y="39323"/>
                </a:lnTo>
                <a:lnTo>
                  <a:pt x="108627" y="33516"/>
                </a:lnTo>
                <a:lnTo>
                  <a:pt x="107353" y="2844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062727" y="856702"/>
            <a:ext cx="106680" cy="159385"/>
          </a:xfrm>
          <a:custGeom>
            <a:avLst/>
            <a:gdLst/>
            <a:ahLst/>
            <a:cxnLst/>
            <a:rect l="l" t="t" r="r" b="b"/>
            <a:pathLst>
              <a:path w="106679" h="159384">
                <a:moveTo>
                  <a:pt x="0" y="106941"/>
                </a:moveTo>
                <a:lnTo>
                  <a:pt x="13745" y="146070"/>
                </a:lnTo>
                <a:lnTo>
                  <a:pt x="52240" y="158760"/>
                </a:lnTo>
                <a:lnTo>
                  <a:pt x="64512" y="157971"/>
                </a:lnTo>
                <a:lnTo>
                  <a:pt x="98476" y="139331"/>
                </a:lnTo>
                <a:lnTo>
                  <a:pt x="103333" y="129531"/>
                </a:lnTo>
                <a:lnTo>
                  <a:pt x="48700" y="129531"/>
                </a:lnTo>
                <a:lnTo>
                  <a:pt x="44799" y="127764"/>
                </a:lnTo>
                <a:lnTo>
                  <a:pt x="42188" y="124221"/>
                </a:lnTo>
                <a:lnTo>
                  <a:pt x="39607" y="120535"/>
                </a:lnTo>
                <a:lnTo>
                  <a:pt x="38077" y="114804"/>
                </a:lnTo>
                <a:lnTo>
                  <a:pt x="37627" y="107060"/>
                </a:lnTo>
                <a:lnTo>
                  <a:pt x="0" y="106941"/>
                </a:lnTo>
                <a:close/>
              </a:path>
              <a:path w="106679" h="159384">
                <a:moveTo>
                  <a:pt x="53380" y="0"/>
                </a:moveTo>
                <a:lnTo>
                  <a:pt x="15544" y="12214"/>
                </a:lnTo>
                <a:lnTo>
                  <a:pt x="1562" y="51192"/>
                </a:lnTo>
                <a:lnTo>
                  <a:pt x="2700" y="56890"/>
                </a:lnTo>
                <a:lnTo>
                  <a:pt x="27156" y="86629"/>
                </a:lnTo>
                <a:lnTo>
                  <a:pt x="59410" y="103010"/>
                </a:lnTo>
                <a:lnTo>
                  <a:pt x="63583" y="105681"/>
                </a:lnTo>
                <a:lnTo>
                  <a:pt x="65412" y="107842"/>
                </a:lnTo>
                <a:lnTo>
                  <a:pt x="67302" y="110120"/>
                </a:lnTo>
                <a:lnTo>
                  <a:pt x="68234" y="112914"/>
                </a:lnTo>
                <a:lnTo>
                  <a:pt x="68234" y="120143"/>
                </a:lnTo>
                <a:lnTo>
                  <a:pt x="66913" y="123444"/>
                </a:lnTo>
                <a:lnTo>
                  <a:pt x="61513" y="128271"/>
                </a:lnTo>
                <a:lnTo>
                  <a:pt x="58060" y="129531"/>
                </a:lnTo>
                <a:lnTo>
                  <a:pt x="103333" y="129531"/>
                </a:lnTo>
                <a:lnTo>
                  <a:pt x="105519" y="121721"/>
                </a:lnTo>
                <a:lnTo>
                  <a:pt x="106401" y="111020"/>
                </a:lnTo>
                <a:lnTo>
                  <a:pt x="105855" y="102563"/>
                </a:lnTo>
                <a:lnTo>
                  <a:pt x="74988" y="65490"/>
                </a:lnTo>
                <a:lnTo>
                  <a:pt x="62204" y="59320"/>
                </a:lnTo>
                <a:lnTo>
                  <a:pt x="60850" y="58686"/>
                </a:lnTo>
                <a:lnTo>
                  <a:pt x="40237" y="39758"/>
                </a:lnTo>
                <a:lnTo>
                  <a:pt x="40237" y="35949"/>
                </a:lnTo>
                <a:lnTo>
                  <a:pt x="41497" y="32885"/>
                </a:lnTo>
                <a:lnTo>
                  <a:pt x="46541" y="28328"/>
                </a:lnTo>
                <a:lnTo>
                  <a:pt x="49932" y="27183"/>
                </a:lnTo>
                <a:lnTo>
                  <a:pt x="101782" y="27183"/>
                </a:lnTo>
                <a:lnTo>
                  <a:pt x="101493" y="26139"/>
                </a:lnTo>
                <a:lnTo>
                  <a:pt x="65043" y="742"/>
                </a:lnTo>
                <a:lnTo>
                  <a:pt x="53380" y="0"/>
                </a:lnTo>
                <a:close/>
              </a:path>
              <a:path w="106679" h="159384">
                <a:moveTo>
                  <a:pt x="101782" y="27183"/>
                </a:moveTo>
                <a:lnTo>
                  <a:pt x="58961" y="27183"/>
                </a:lnTo>
                <a:lnTo>
                  <a:pt x="62384" y="28832"/>
                </a:lnTo>
                <a:lnTo>
                  <a:pt x="66643" y="35192"/>
                </a:lnTo>
                <a:lnTo>
                  <a:pt x="67812" y="40655"/>
                </a:lnTo>
                <a:lnTo>
                  <a:pt x="67993" y="48160"/>
                </a:lnTo>
                <a:lnTo>
                  <a:pt x="104839" y="48251"/>
                </a:lnTo>
                <a:lnTo>
                  <a:pt x="104759" y="44612"/>
                </a:lnTo>
                <a:lnTo>
                  <a:pt x="103995" y="35192"/>
                </a:lnTo>
                <a:lnTo>
                  <a:pt x="101782" y="27183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6175249" y="915883"/>
            <a:ext cx="81915" cy="40640"/>
          </a:xfrm>
          <a:custGeom>
            <a:avLst/>
            <a:gdLst/>
            <a:ahLst/>
            <a:cxnLst/>
            <a:rect l="l" t="t" r="r" b="b"/>
            <a:pathLst>
              <a:path w="81914" h="40640">
                <a:moveTo>
                  <a:pt x="0" y="40258"/>
                </a:moveTo>
                <a:lnTo>
                  <a:pt x="81403" y="40258"/>
                </a:lnTo>
                <a:lnTo>
                  <a:pt x="81403" y="0"/>
                </a:lnTo>
                <a:lnTo>
                  <a:pt x="0" y="0"/>
                </a:lnTo>
                <a:lnTo>
                  <a:pt x="0" y="40258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999619" y="1126091"/>
            <a:ext cx="1243701" cy="2560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276779" y="1180822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95"/>
                </a:lnTo>
              </a:path>
            </a:pathLst>
          </a:custGeom>
          <a:ln w="41799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2255879" y="1129359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799" y="0"/>
                </a:moveTo>
                <a:lnTo>
                  <a:pt x="0" y="0"/>
                </a:lnTo>
                <a:lnTo>
                  <a:pt x="0" y="36461"/>
                </a:lnTo>
                <a:lnTo>
                  <a:pt x="41799" y="36461"/>
                </a:lnTo>
                <a:lnTo>
                  <a:pt x="41799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336560" y="1130885"/>
            <a:ext cx="0" cy="200660"/>
          </a:xfrm>
          <a:custGeom>
            <a:avLst/>
            <a:gdLst/>
            <a:ahLst/>
            <a:cxnLst/>
            <a:rect l="l" t="t" r="r" b="b"/>
            <a:pathLst>
              <a:path h="200659">
                <a:moveTo>
                  <a:pt x="0" y="0"/>
                </a:moveTo>
                <a:lnTo>
                  <a:pt x="0" y="200531"/>
                </a:lnTo>
              </a:path>
            </a:pathLst>
          </a:custGeom>
          <a:ln w="41807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396359" y="1180822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95"/>
                </a:lnTo>
              </a:path>
            </a:pathLst>
          </a:custGeom>
          <a:ln w="41807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375456" y="1129359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807" y="0"/>
                </a:moveTo>
                <a:lnTo>
                  <a:pt x="0" y="0"/>
                </a:lnTo>
                <a:lnTo>
                  <a:pt x="0" y="36461"/>
                </a:lnTo>
                <a:lnTo>
                  <a:pt x="41807" y="36461"/>
                </a:lnTo>
                <a:lnTo>
                  <a:pt x="41807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2431191" y="1176742"/>
            <a:ext cx="110489" cy="159385"/>
          </a:xfrm>
          <a:custGeom>
            <a:avLst/>
            <a:gdLst/>
            <a:ahLst/>
            <a:cxnLst/>
            <a:rect l="l" t="t" r="r" b="b"/>
            <a:pathLst>
              <a:path w="110489" h="159384">
                <a:moveTo>
                  <a:pt x="56001" y="0"/>
                </a:moveTo>
                <a:lnTo>
                  <a:pt x="12632" y="17520"/>
                </a:lnTo>
                <a:lnTo>
                  <a:pt x="790" y="58956"/>
                </a:lnTo>
                <a:lnTo>
                  <a:pt x="0" y="79390"/>
                </a:lnTo>
                <a:lnTo>
                  <a:pt x="783" y="99828"/>
                </a:lnTo>
                <a:lnTo>
                  <a:pt x="12575" y="141235"/>
                </a:lnTo>
                <a:lnTo>
                  <a:pt x="56001" y="158760"/>
                </a:lnTo>
                <a:lnTo>
                  <a:pt x="68807" y="157858"/>
                </a:lnTo>
                <a:lnTo>
                  <a:pt x="102632" y="136470"/>
                </a:lnTo>
                <a:lnTo>
                  <a:pt x="106317" y="127764"/>
                </a:lnTo>
                <a:lnTo>
                  <a:pt x="50878" y="127764"/>
                </a:lnTo>
                <a:lnTo>
                  <a:pt x="47387" y="124851"/>
                </a:lnTo>
                <a:lnTo>
                  <a:pt x="42721" y="79390"/>
                </a:lnTo>
                <a:lnTo>
                  <a:pt x="42895" y="64718"/>
                </a:lnTo>
                <a:lnTo>
                  <a:pt x="50972" y="31507"/>
                </a:lnTo>
                <a:lnTo>
                  <a:pt x="106128" y="31507"/>
                </a:lnTo>
                <a:lnTo>
                  <a:pt x="102331" y="22144"/>
                </a:lnTo>
                <a:lnTo>
                  <a:pt x="96638" y="14100"/>
                </a:lnTo>
                <a:lnTo>
                  <a:pt x="89211" y="7937"/>
                </a:lnTo>
                <a:lnTo>
                  <a:pt x="79962" y="3529"/>
                </a:lnTo>
                <a:lnTo>
                  <a:pt x="68892" y="883"/>
                </a:lnTo>
                <a:lnTo>
                  <a:pt x="56001" y="0"/>
                </a:lnTo>
                <a:close/>
              </a:path>
              <a:path w="110489" h="159384">
                <a:moveTo>
                  <a:pt x="109904" y="95503"/>
                </a:moveTo>
                <a:lnTo>
                  <a:pt x="68507" y="95503"/>
                </a:lnTo>
                <a:lnTo>
                  <a:pt x="68507" y="96285"/>
                </a:lnTo>
                <a:lnTo>
                  <a:pt x="68674" y="99828"/>
                </a:lnTo>
                <a:lnTo>
                  <a:pt x="68764" y="111262"/>
                </a:lnTo>
                <a:lnTo>
                  <a:pt x="67734" y="117594"/>
                </a:lnTo>
                <a:lnTo>
                  <a:pt x="65718" y="121668"/>
                </a:lnTo>
                <a:lnTo>
                  <a:pt x="63654" y="125755"/>
                </a:lnTo>
                <a:lnTo>
                  <a:pt x="60429" y="127764"/>
                </a:lnTo>
                <a:lnTo>
                  <a:pt x="106317" y="127764"/>
                </a:lnTo>
                <a:lnTo>
                  <a:pt x="106823" y="126568"/>
                </a:lnTo>
                <a:lnTo>
                  <a:pt x="109337" y="114854"/>
                </a:lnTo>
                <a:lnTo>
                  <a:pt x="110150" y="101747"/>
                </a:lnTo>
                <a:lnTo>
                  <a:pt x="110138" y="99828"/>
                </a:lnTo>
                <a:lnTo>
                  <a:pt x="109904" y="96285"/>
                </a:lnTo>
                <a:lnTo>
                  <a:pt x="109904" y="95503"/>
                </a:lnTo>
                <a:close/>
              </a:path>
              <a:path w="110489" h="159384">
                <a:moveTo>
                  <a:pt x="106128" y="31507"/>
                </a:moveTo>
                <a:lnTo>
                  <a:pt x="60864" y="31507"/>
                </a:lnTo>
                <a:lnTo>
                  <a:pt x="64133" y="33426"/>
                </a:lnTo>
                <a:lnTo>
                  <a:pt x="68050" y="41018"/>
                </a:lnTo>
                <a:lnTo>
                  <a:pt x="69023" y="47494"/>
                </a:lnTo>
                <a:lnTo>
                  <a:pt x="69023" y="60850"/>
                </a:lnTo>
                <a:lnTo>
                  <a:pt x="109659" y="60850"/>
                </a:lnTo>
                <a:lnTo>
                  <a:pt x="109659" y="58183"/>
                </a:lnTo>
                <a:lnTo>
                  <a:pt x="108844" y="44196"/>
                </a:lnTo>
                <a:lnTo>
                  <a:pt x="106401" y="32179"/>
                </a:lnTo>
                <a:lnTo>
                  <a:pt x="106128" y="31507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2552324" y="1176742"/>
            <a:ext cx="112395" cy="159385"/>
          </a:xfrm>
          <a:custGeom>
            <a:avLst/>
            <a:gdLst/>
            <a:ahLst/>
            <a:cxnLst/>
            <a:rect l="l" t="t" r="r" b="b"/>
            <a:pathLst>
              <a:path w="112394" h="159384">
                <a:moveTo>
                  <a:pt x="55990" y="0"/>
                </a:moveTo>
                <a:lnTo>
                  <a:pt x="12625" y="17668"/>
                </a:lnTo>
                <a:lnTo>
                  <a:pt x="789" y="59026"/>
                </a:lnTo>
                <a:lnTo>
                  <a:pt x="0" y="79390"/>
                </a:lnTo>
                <a:lnTo>
                  <a:pt x="784" y="99889"/>
                </a:lnTo>
                <a:lnTo>
                  <a:pt x="12564" y="141235"/>
                </a:lnTo>
                <a:lnTo>
                  <a:pt x="55990" y="158760"/>
                </a:lnTo>
                <a:lnTo>
                  <a:pt x="70225" y="157661"/>
                </a:lnTo>
                <a:lnTo>
                  <a:pt x="104887" y="130603"/>
                </a:lnTo>
                <a:lnTo>
                  <a:pt x="105848" y="127248"/>
                </a:lnTo>
                <a:lnTo>
                  <a:pt x="50868" y="127248"/>
                </a:lnTo>
                <a:lnTo>
                  <a:pt x="47376" y="124585"/>
                </a:lnTo>
                <a:lnTo>
                  <a:pt x="42710" y="79390"/>
                </a:lnTo>
                <a:lnTo>
                  <a:pt x="42897" y="64739"/>
                </a:lnTo>
                <a:lnTo>
                  <a:pt x="50868" y="31507"/>
                </a:lnTo>
                <a:lnTo>
                  <a:pt x="105881" y="31507"/>
                </a:lnTo>
                <a:lnTo>
                  <a:pt x="104887" y="28032"/>
                </a:lnTo>
                <a:lnTo>
                  <a:pt x="99357" y="17520"/>
                </a:lnTo>
                <a:lnTo>
                  <a:pt x="91908" y="9859"/>
                </a:lnTo>
                <a:lnTo>
                  <a:pt x="82197" y="4383"/>
                </a:lnTo>
                <a:lnTo>
                  <a:pt x="70225" y="1096"/>
                </a:lnTo>
                <a:lnTo>
                  <a:pt x="55990" y="0"/>
                </a:lnTo>
                <a:close/>
              </a:path>
              <a:path w="112394" h="159384">
                <a:moveTo>
                  <a:pt x="105881" y="31507"/>
                </a:moveTo>
                <a:lnTo>
                  <a:pt x="61103" y="31507"/>
                </a:lnTo>
                <a:lnTo>
                  <a:pt x="64594" y="34056"/>
                </a:lnTo>
                <a:lnTo>
                  <a:pt x="66470" y="39242"/>
                </a:lnTo>
                <a:lnTo>
                  <a:pt x="67699" y="44682"/>
                </a:lnTo>
                <a:lnTo>
                  <a:pt x="68574" y="53176"/>
                </a:lnTo>
                <a:lnTo>
                  <a:pt x="69101" y="65031"/>
                </a:lnTo>
                <a:lnTo>
                  <a:pt x="69272" y="79390"/>
                </a:lnTo>
                <a:lnTo>
                  <a:pt x="69098" y="94099"/>
                </a:lnTo>
                <a:lnTo>
                  <a:pt x="61103" y="127248"/>
                </a:lnTo>
                <a:lnTo>
                  <a:pt x="105848" y="127248"/>
                </a:lnTo>
                <a:lnTo>
                  <a:pt x="108836" y="116812"/>
                </a:lnTo>
                <a:lnTo>
                  <a:pt x="111203" y="99740"/>
                </a:lnTo>
                <a:lnTo>
                  <a:pt x="111992" y="79390"/>
                </a:lnTo>
                <a:lnTo>
                  <a:pt x="111203" y="58956"/>
                </a:lnTo>
                <a:lnTo>
                  <a:pt x="108836" y="41840"/>
                </a:lnTo>
                <a:lnTo>
                  <a:pt x="105881" y="31507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2678511" y="1177761"/>
            <a:ext cx="109855" cy="153670"/>
          </a:xfrm>
          <a:custGeom>
            <a:avLst/>
            <a:gdLst/>
            <a:ahLst/>
            <a:cxnLst/>
            <a:rect l="l" t="t" r="r" b="b"/>
            <a:pathLst>
              <a:path w="109855" h="153669">
                <a:moveTo>
                  <a:pt x="39466" y="3060"/>
                </a:moveTo>
                <a:lnTo>
                  <a:pt x="0" y="3060"/>
                </a:lnTo>
                <a:lnTo>
                  <a:pt x="0" y="153656"/>
                </a:lnTo>
                <a:lnTo>
                  <a:pt x="42077" y="153656"/>
                </a:lnTo>
                <a:lnTo>
                  <a:pt x="42077" y="51433"/>
                </a:lnTo>
                <a:lnTo>
                  <a:pt x="43380" y="44950"/>
                </a:lnTo>
                <a:lnTo>
                  <a:pt x="46041" y="40384"/>
                </a:lnTo>
                <a:lnTo>
                  <a:pt x="48675" y="35949"/>
                </a:lnTo>
                <a:lnTo>
                  <a:pt x="52348" y="33667"/>
                </a:lnTo>
                <a:lnTo>
                  <a:pt x="108545" y="33667"/>
                </a:lnTo>
                <a:lnTo>
                  <a:pt x="107506" y="26737"/>
                </a:lnTo>
                <a:lnTo>
                  <a:pt x="105726" y="20826"/>
                </a:lnTo>
                <a:lnTo>
                  <a:pt x="39466" y="20826"/>
                </a:lnTo>
                <a:lnTo>
                  <a:pt x="39466" y="3060"/>
                </a:lnTo>
                <a:close/>
              </a:path>
              <a:path w="109855" h="153669">
                <a:moveTo>
                  <a:pt x="108545" y="33667"/>
                </a:moveTo>
                <a:lnTo>
                  <a:pt x="61042" y="33667"/>
                </a:lnTo>
                <a:lnTo>
                  <a:pt x="63821" y="35045"/>
                </a:lnTo>
                <a:lnTo>
                  <a:pt x="65379" y="38110"/>
                </a:lnTo>
                <a:lnTo>
                  <a:pt x="66939" y="41014"/>
                </a:lnTo>
                <a:lnTo>
                  <a:pt x="67737" y="48521"/>
                </a:lnTo>
                <a:lnTo>
                  <a:pt x="67737" y="153656"/>
                </a:lnTo>
                <a:lnTo>
                  <a:pt x="109523" y="153656"/>
                </a:lnTo>
                <a:lnTo>
                  <a:pt x="109518" y="48521"/>
                </a:lnTo>
                <a:lnTo>
                  <a:pt x="109019" y="36829"/>
                </a:lnTo>
                <a:lnTo>
                  <a:pt x="108545" y="33667"/>
                </a:lnTo>
                <a:close/>
              </a:path>
              <a:path w="109855" h="153669">
                <a:moveTo>
                  <a:pt x="75916" y="0"/>
                </a:moveTo>
                <a:lnTo>
                  <a:pt x="68018" y="0"/>
                </a:lnTo>
                <a:lnTo>
                  <a:pt x="61125" y="1648"/>
                </a:lnTo>
                <a:lnTo>
                  <a:pt x="49309" y="8525"/>
                </a:lnTo>
                <a:lnTo>
                  <a:pt x="44071" y="13712"/>
                </a:lnTo>
                <a:lnTo>
                  <a:pt x="39466" y="20826"/>
                </a:lnTo>
                <a:lnTo>
                  <a:pt x="105726" y="20826"/>
                </a:lnTo>
                <a:lnTo>
                  <a:pt x="75916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2801792" y="1176742"/>
            <a:ext cx="111760" cy="159385"/>
          </a:xfrm>
          <a:custGeom>
            <a:avLst/>
            <a:gdLst/>
            <a:ahLst/>
            <a:cxnLst/>
            <a:rect l="l" t="t" r="r" b="b"/>
            <a:pathLst>
              <a:path w="111760" h="159384">
                <a:moveTo>
                  <a:pt x="57208" y="0"/>
                </a:moveTo>
                <a:lnTo>
                  <a:pt x="18250" y="10411"/>
                </a:lnTo>
                <a:lnTo>
                  <a:pt x="772" y="52840"/>
                </a:lnTo>
                <a:lnTo>
                  <a:pt x="0" y="86746"/>
                </a:lnTo>
                <a:lnTo>
                  <a:pt x="106" y="94318"/>
                </a:lnTo>
                <a:lnTo>
                  <a:pt x="8252" y="138686"/>
                </a:lnTo>
                <a:lnTo>
                  <a:pt x="30402" y="154825"/>
                </a:lnTo>
                <a:lnTo>
                  <a:pt x="37858" y="157500"/>
                </a:lnTo>
                <a:lnTo>
                  <a:pt x="46204" y="158760"/>
                </a:lnTo>
                <a:lnTo>
                  <a:pt x="55393" y="158760"/>
                </a:lnTo>
                <a:lnTo>
                  <a:pt x="96557" y="145403"/>
                </a:lnTo>
                <a:lnTo>
                  <a:pt x="107023" y="128271"/>
                </a:lnTo>
                <a:lnTo>
                  <a:pt x="51492" y="128271"/>
                </a:lnTo>
                <a:lnTo>
                  <a:pt x="47636" y="126234"/>
                </a:lnTo>
                <a:lnTo>
                  <a:pt x="45372" y="122058"/>
                </a:lnTo>
                <a:lnTo>
                  <a:pt x="43121" y="117982"/>
                </a:lnTo>
                <a:lnTo>
                  <a:pt x="41983" y="110628"/>
                </a:lnTo>
                <a:lnTo>
                  <a:pt x="42102" y="94318"/>
                </a:lnTo>
                <a:lnTo>
                  <a:pt x="42146" y="93103"/>
                </a:lnTo>
                <a:lnTo>
                  <a:pt x="42503" y="86746"/>
                </a:lnTo>
                <a:lnTo>
                  <a:pt x="42643" y="84978"/>
                </a:lnTo>
                <a:lnTo>
                  <a:pt x="111140" y="84978"/>
                </a:lnTo>
                <a:lnTo>
                  <a:pt x="111026" y="58927"/>
                </a:lnTo>
                <a:lnTo>
                  <a:pt x="43673" y="58927"/>
                </a:lnTo>
                <a:lnTo>
                  <a:pt x="43590" y="58056"/>
                </a:lnTo>
                <a:lnTo>
                  <a:pt x="43492" y="56004"/>
                </a:lnTo>
                <a:lnTo>
                  <a:pt x="43402" y="42790"/>
                </a:lnTo>
                <a:lnTo>
                  <a:pt x="44526" y="37083"/>
                </a:lnTo>
                <a:lnTo>
                  <a:pt x="48957" y="30247"/>
                </a:lnTo>
                <a:lnTo>
                  <a:pt x="52629" y="28595"/>
                </a:lnTo>
                <a:lnTo>
                  <a:pt x="107403" y="28595"/>
                </a:lnTo>
                <a:lnTo>
                  <a:pt x="107014" y="27064"/>
                </a:lnTo>
                <a:lnTo>
                  <a:pt x="77225" y="2364"/>
                </a:lnTo>
                <a:lnTo>
                  <a:pt x="64387" y="263"/>
                </a:lnTo>
                <a:lnTo>
                  <a:pt x="57208" y="0"/>
                </a:lnTo>
                <a:close/>
              </a:path>
              <a:path w="111760" h="159384">
                <a:moveTo>
                  <a:pt x="110351" y="101869"/>
                </a:moveTo>
                <a:lnTo>
                  <a:pt x="70889" y="101869"/>
                </a:lnTo>
                <a:lnTo>
                  <a:pt x="71028" y="103125"/>
                </a:lnTo>
                <a:lnTo>
                  <a:pt x="71286" y="105817"/>
                </a:lnTo>
                <a:lnTo>
                  <a:pt x="71425" y="107842"/>
                </a:lnTo>
                <a:lnTo>
                  <a:pt x="71425" y="115577"/>
                </a:lnTo>
                <a:lnTo>
                  <a:pt x="70208" y="120408"/>
                </a:lnTo>
                <a:lnTo>
                  <a:pt x="67781" y="123591"/>
                </a:lnTo>
                <a:lnTo>
                  <a:pt x="65344" y="126622"/>
                </a:lnTo>
                <a:lnTo>
                  <a:pt x="61733" y="128271"/>
                </a:lnTo>
                <a:lnTo>
                  <a:pt x="107023" y="128271"/>
                </a:lnTo>
                <a:lnTo>
                  <a:pt x="109492" y="117982"/>
                </a:lnTo>
                <a:lnTo>
                  <a:pt x="110342" y="105817"/>
                </a:lnTo>
                <a:lnTo>
                  <a:pt x="110351" y="101869"/>
                </a:lnTo>
                <a:close/>
              </a:path>
              <a:path w="111760" h="159384">
                <a:moveTo>
                  <a:pt x="107403" y="28595"/>
                </a:moveTo>
                <a:lnTo>
                  <a:pt x="62789" y="28595"/>
                </a:lnTo>
                <a:lnTo>
                  <a:pt x="66482" y="30247"/>
                </a:lnTo>
                <a:lnTo>
                  <a:pt x="71263" y="37325"/>
                </a:lnTo>
                <a:lnTo>
                  <a:pt x="72447" y="42790"/>
                </a:lnTo>
                <a:lnTo>
                  <a:pt x="72373" y="52840"/>
                </a:lnTo>
                <a:lnTo>
                  <a:pt x="72274" y="54371"/>
                </a:lnTo>
                <a:lnTo>
                  <a:pt x="72055" y="56890"/>
                </a:lnTo>
                <a:lnTo>
                  <a:pt x="71943" y="58927"/>
                </a:lnTo>
                <a:lnTo>
                  <a:pt x="111026" y="58927"/>
                </a:lnTo>
                <a:lnTo>
                  <a:pt x="110901" y="54371"/>
                </a:lnTo>
                <a:lnTo>
                  <a:pt x="110517" y="46811"/>
                </a:lnTo>
                <a:lnTo>
                  <a:pt x="109743" y="39333"/>
                </a:lnTo>
                <a:lnTo>
                  <a:pt x="108664" y="33544"/>
                </a:lnTo>
                <a:lnTo>
                  <a:pt x="107403" y="28595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2990570" y="1130897"/>
            <a:ext cx="136525" cy="200660"/>
          </a:xfrm>
          <a:custGeom>
            <a:avLst/>
            <a:gdLst/>
            <a:ahLst/>
            <a:cxnLst/>
            <a:rect l="l" t="t" r="r" b="b"/>
            <a:pathLst>
              <a:path w="136525" h="200659">
                <a:moveTo>
                  <a:pt x="52732" y="0"/>
                </a:moveTo>
                <a:lnTo>
                  <a:pt x="0" y="0"/>
                </a:lnTo>
                <a:lnTo>
                  <a:pt x="0" y="200520"/>
                </a:lnTo>
                <a:lnTo>
                  <a:pt x="46371" y="200520"/>
                </a:lnTo>
                <a:lnTo>
                  <a:pt x="46371" y="120261"/>
                </a:lnTo>
                <a:lnTo>
                  <a:pt x="119272" y="120261"/>
                </a:lnTo>
                <a:lnTo>
                  <a:pt x="118170" y="117018"/>
                </a:lnTo>
                <a:lnTo>
                  <a:pt x="111162" y="107267"/>
                </a:lnTo>
                <a:lnTo>
                  <a:pt x="101580" y="100846"/>
                </a:lnTo>
                <a:lnTo>
                  <a:pt x="107533" y="96780"/>
                </a:lnTo>
                <a:lnTo>
                  <a:pt x="112653" y="92199"/>
                </a:lnTo>
                <a:lnTo>
                  <a:pt x="116940" y="87118"/>
                </a:lnTo>
                <a:lnTo>
                  <a:pt x="119053" y="83714"/>
                </a:lnTo>
                <a:lnTo>
                  <a:pt x="50690" y="83714"/>
                </a:lnTo>
                <a:lnTo>
                  <a:pt x="49402" y="83563"/>
                </a:lnTo>
                <a:lnTo>
                  <a:pt x="48143" y="83563"/>
                </a:lnTo>
                <a:lnTo>
                  <a:pt x="47152" y="83440"/>
                </a:lnTo>
                <a:lnTo>
                  <a:pt x="46371" y="83440"/>
                </a:lnTo>
                <a:lnTo>
                  <a:pt x="46371" y="34686"/>
                </a:lnTo>
                <a:lnTo>
                  <a:pt x="47152" y="34686"/>
                </a:lnTo>
                <a:lnTo>
                  <a:pt x="48143" y="34559"/>
                </a:lnTo>
                <a:lnTo>
                  <a:pt x="49402" y="34559"/>
                </a:lnTo>
                <a:lnTo>
                  <a:pt x="50690" y="34415"/>
                </a:lnTo>
                <a:lnTo>
                  <a:pt x="124814" y="34415"/>
                </a:lnTo>
                <a:lnTo>
                  <a:pt x="98190" y="4075"/>
                </a:lnTo>
                <a:lnTo>
                  <a:pt x="64807" y="146"/>
                </a:lnTo>
                <a:lnTo>
                  <a:pt x="52732" y="0"/>
                </a:lnTo>
                <a:close/>
              </a:path>
              <a:path w="136525" h="200659">
                <a:moveTo>
                  <a:pt x="119272" y="120261"/>
                </a:moveTo>
                <a:lnTo>
                  <a:pt x="64342" y="120261"/>
                </a:lnTo>
                <a:lnTo>
                  <a:pt x="70106" y="122568"/>
                </a:lnTo>
                <a:lnTo>
                  <a:pt x="73317" y="127126"/>
                </a:lnTo>
                <a:lnTo>
                  <a:pt x="77995" y="158126"/>
                </a:lnTo>
                <a:lnTo>
                  <a:pt x="77694" y="165747"/>
                </a:lnTo>
                <a:lnTo>
                  <a:pt x="77604" y="178052"/>
                </a:lnTo>
                <a:lnTo>
                  <a:pt x="77906" y="182883"/>
                </a:lnTo>
                <a:lnTo>
                  <a:pt x="78475" y="187436"/>
                </a:lnTo>
                <a:lnTo>
                  <a:pt x="79015" y="192030"/>
                </a:lnTo>
                <a:lnTo>
                  <a:pt x="79886" y="196354"/>
                </a:lnTo>
                <a:lnTo>
                  <a:pt x="81118" y="200520"/>
                </a:lnTo>
                <a:lnTo>
                  <a:pt x="135935" y="200520"/>
                </a:lnTo>
                <a:lnTo>
                  <a:pt x="131238" y="194668"/>
                </a:lnTo>
                <a:lnTo>
                  <a:pt x="127810" y="185658"/>
                </a:lnTo>
                <a:lnTo>
                  <a:pt x="125647" y="173480"/>
                </a:lnTo>
                <a:lnTo>
                  <a:pt x="124747" y="158126"/>
                </a:lnTo>
                <a:lnTo>
                  <a:pt x="124660" y="152273"/>
                </a:lnTo>
                <a:lnTo>
                  <a:pt x="124595" y="149727"/>
                </a:lnTo>
                <a:lnTo>
                  <a:pt x="124476" y="146422"/>
                </a:lnTo>
                <a:lnTo>
                  <a:pt x="122607" y="130076"/>
                </a:lnTo>
                <a:lnTo>
                  <a:pt x="119272" y="120261"/>
                </a:lnTo>
                <a:close/>
              </a:path>
              <a:path w="136525" h="200659">
                <a:moveTo>
                  <a:pt x="124814" y="34415"/>
                </a:moveTo>
                <a:lnTo>
                  <a:pt x="61945" y="34415"/>
                </a:lnTo>
                <a:lnTo>
                  <a:pt x="68813" y="36183"/>
                </a:lnTo>
                <a:lnTo>
                  <a:pt x="72867" y="39754"/>
                </a:lnTo>
                <a:lnTo>
                  <a:pt x="76884" y="43440"/>
                </a:lnTo>
                <a:lnTo>
                  <a:pt x="78926" y="49532"/>
                </a:lnTo>
                <a:lnTo>
                  <a:pt x="78926" y="67326"/>
                </a:lnTo>
                <a:lnTo>
                  <a:pt x="76884" y="73933"/>
                </a:lnTo>
                <a:lnTo>
                  <a:pt x="68813" y="81791"/>
                </a:lnTo>
                <a:lnTo>
                  <a:pt x="61945" y="83714"/>
                </a:lnTo>
                <a:lnTo>
                  <a:pt x="119053" y="83714"/>
                </a:lnTo>
                <a:lnTo>
                  <a:pt x="126424" y="52448"/>
                </a:lnTo>
                <a:lnTo>
                  <a:pt x="126424" y="43051"/>
                </a:lnTo>
                <a:lnTo>
                  <a:pt x="125017" y="34923"/>
                </a:lnTo>
                <a:lnTo>
                  <a:pt x="124814" y="34415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133169" y="1180822"/>
            <a:ext cx="109855" cy="153670"/>
          </a:xfrm>
          <a:custGeom>
            <a:avLst/>
            <a:gdLst/>
            <a:ahLst/>
            <a:cxnLst/>
            <a:rect l="l" t="t" r="r" b="b"/>
            <a:pathLst>
              <a:path w="109855" h="153669">
                <a:moveTo>
                  <a:pt x="42188" y="0"/>
                </a:moveTo>
                <a:lnTo>
                  <a:pt x="0" y="0"/>
                </a:lnTo>
                <a:lnTo>
                  <a:pt x="4" y="105136"/>
                </a:lnTo>
                <a:lnTo>
                  <a:pt x="12869" y="147025"/>
                </a:lnTo>
                <a:lnTo>
                  <a:pt x="33842" y="153662"/>
                </a:lnTo>
                <a:lnTo>
                  <a:pt x="41738" y="153662"/>
                </a:lnTo>
                <a:lnTo>
                  <a:pt x="48606" y="152010"/>
                </a:lnTo>
                <a:lnTo>
                  <a:pt x="54428" y="148589"/>
                </a:lnTo>
                <a:lnTo>
                  <a:pt x="60250" y="145284"/>
                </a:lnTo>
                <a:lnTo>
                  <a:pt x="65501" y="139946"/>
                </a:lnTo>
                <a:lnTo>
                  <a:pt x="70181" y="132831"/>
                </a:lnTo>
                <a:lnTo>
                  <a:pt x="109670" y="132831"/>
                </a:lnTo>
                <a:lnTo>
                  <a:pt x="109670" y="119872"/>
                </a:lnTo>
                <a:lnTo>
                  <a:pt x="48877" y="119872"/>
                </a:lnTo>
                <a:lnTo>
                  <a:pt x="46087" y="118493"/>
                </a:lnTo>
                <a:lnTo>
                  <a:pt x="42965" y="112643"/>
                </a:lnTo>
                <a:lnTo>
                  <a:pt x="42188" y="105136"/>
                </a:lnTo>
                <a:lnTo>
                  <a:pt x="42188" y="0"/>
                </a:lnTo>
                <a:close/>
              </a:path>
              <a:path w="109855" h="153669">
                <a:moveTo>
                  <a:pt x="109670" y="132831"/>
                </a:moveTo>
                <a:lnTo>
                  <a:pt x="70181" y="132831"/>
                </a:lnTo>
                <a:lnTo>
                  <a:pt x="70181" y="150595"/>
                </a:lnTo>
                <a:lnTo>
                  <a:pt x="109670" y="150595"/>
                </a:lnTo>
                <a:lnTo>
                  <a:pt x="109670" y="132831"/>
                </a:lnTo>
                <a:close/>
              </a:path>
              <a:path w="109855" h="153669">
                <a:moveTo>
                  <a:pt x="109670" y="0"/>
                </a:moveTo>
                <a:lnTo>
                  <a:pt x="67842" y="0"/>
                </a:lnTo>
                <a:lnTo>
                  <a:pt x="67842" y="102232"/>
                </a:lnTo>
                <a:lnTo>
                  <a:pt x="66521" y="108593"/>
                </a:lnTo>
                <a:lnTo>
                  <a:pt x="63882" y="113150"/>
                </a:lnTo>
                <a:lnTo>
                  <a:pt x="61239" y="117589"/>
                </a:lnTo>
                <a:lnTo>
                  <a:pt x="57550" y="119872"/>
                </a:lnTo>
                <a:lnTo>
                  <a:pt x="109670" y="119872"/>
                </a:lnTo>
                <a:lnTo>
                  <a:pt x="109670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3261592" y="1130897"/>
            <a:ext cx="111760" cy="205104"/>
          </a:xfrm>
          <a:custGeom>
            <a:avLst/>
            <a:gdLst/>
            <a:ahLst/>
            <a:cxnLst/>
            <a:rect l="l" t="t" r="r" b="b"/>
            <a:pathLst>
              <a:path w="111760" h="205105">
                <a:moveTo>
                  <a:pt x="105980" y="184017"/>
                </a:moveTo>
                <a:lnTo>
                  <a:pt x="38916" y="184017"/>
                </a:lnTo>
                <a:lnTo>
                  <a:pt x="42908" y="190770"/>
                </a:lnTo>
                <a:lnTo>
                  <a:pt x="47768" y="195966"/>
                </a:lnTo>
                <a:lnTo>
                  <a:pt x="59231" y="203071"/>
                </a:lnTo>
                <a:lnTo>
                  <a:pt x="65653" y="204872"/>
                </a:lnTo>
                <a:lnTo>
                  <a:pt x="80594" y="204872"/>
                </a:lnTo>
                <a:lnTo>
                  <a:pt x="87285" y="203071"/>
                </a:lnTo>
                <a:lnTo>
                  <a:pt x="98388" y="196231"/>
                </a:lnTo>
                <a:lnTo>
                  <a:pt x="102740" y="191007"/>
                </a:lnTo>
                <a:lnTo>
                  <a:pt x="105980" y="184017"/>
                </a:lnTo>
                <a:close/>
              </a:path>
              <a:path w="111760" h="205105">
                <a:moveTo>
                  <a:pt x="42066" y="0"/>
                </a:moveTo>
                <a:lnTo>
                  <a:pt x="0" y="0"/>
                </a:lnTo>
                <a:lnTo>
                  <a:pt x="0" y="200520"/>
                </a:lnTo>
                <a:lnTo>
                  <a:pt x="38916" y="200520"/>
                </a:lnTo>
                <a:lnTo>
                  <a:pt x="38916" y="184017"/>
                </a:lnTo>
                <a:lnTo>
                  <a:pt x="105980" y="184017"/>
                </a:lnTo>
                <a:lnTo>
                  <a:pt x="107690" y="180207"/>
                </a:lnTo>
                <a:lnTo>
                  <a:pt x="109040" y="174117"/>
                </a:lnTo>
                <a:lnTo>
                  <a:pt x="109410" y="170431"/>
                </a:lnTo>
                <a:lnTo>
                  <a:pt x="50440" y="170431"/>
                </a:lnTo>
                <a:lnTo>
                  <a:pt x="46598" y="167514"/>
                </a:lnTo>
                <a:lnTo>
                  <a:pt x="41419" y="129285"/>
                </a:lnTo>
                <a:lnTo>
                  <a:pt x="41255" y="115697"/>
                </a:lnTo>
                <a:lnTo>
                  <a:pt x="41447" y="106914"/>
                </a:lnTo>
                <a:lnTo>
                  <a:pt x="49871" y="82184"/>
                </a:lnTo>
                <a:lnTo>
                  <a:pt x="108127" y="82184"/>
                </a:lnTo>
                <a:lnTo>
                  <a:pt x="106377" y="72679"/>
                </a:lnTo>
                <a:lnTo>
                  <a:pt x="103041" y="63640"/>
                </a:lnTo>
                <a:lnTo>
                  <a:pt x="42066" y="63640"/>
                </a:lnTo>
                <a:lnTo>
                  <a:pt x="42066" y="0"/>
                </a:lnTo>
                <a:close/>
              </a:path>
              <a:path w="111760" h="205105">
                <a:moveTo>
                  <a:pt x="108127" y="82184"/>
                </a:moveTo>
                <a:lnTo>
                  <a:pt x="60130" y="82184"/>
                </a:lnTo>
                <a:lnTo>
                  <a:pt x="63701" y="84733"/>
                </a:lnTo>
                <a:lnTo>
                  <a:pt x="65620" y="89805"/>
                </a:lnTo>
                <a:lnTo>
                  <a:pt x="66882" y="95128"/>
                </a:lnTo>
                <a:lnTo>
                  <a:pt x="67784" y="103491"/>
                </a:lnTo>
                <a:lnTo>
                  <a:pt x="68324" y="114881"/>
                </a:lnTo>
                <a:lnTo>
                  <a:pt x="68386" y="140738"/>
                </a:lnTo>
                <a:lnTo>
                  <a:pt x="68330" y="144203"/>
                </a:lnTo>
                <a:lnTo>
                  <a:pt x="60671" y="170431"/>
                </a:lnTo>
                <a:lnTo>
                  <a:pt x="109410" y="170431"/>
                </a:lnTo>
                <a:lnTo>
                  <a:pt x="111195" y="129285"/>
                </a:lnTo>
                <a:lnTo>
                  <a:pt x="110666" y="106196"/>
                </a:lnTo>
                <a:lnTo>
                  <a:pt x="109059" y="87247"/>
                </a:lnTo>
                <a:lnTo>
                  <a:pt x="108127" y="82184"/>
                </a:lnTo>
                <a:close/>
              </a:path>
              <a:path w="111760" h="205105">
                <a:moveTo>
                  <a:pt x="71744" y="46353"/>
                </a:moveTo>
                <a:lnTo>
                  <a:pt x="65412" y="46353"/>
                </a:lnTo>
                <a:lnTo>
                  <a:pt x="59832" y="47768"/>
                </a:lnTo>
                <a:lnTo>
                  <a:pt x="55001" y="50558"/>
                </a:lnTo>
                <a:lnTo>
                  <a:pt x="50199" y="53467"/>
                </a:lnTo>
                <a:lnTo>
                  <a:pt x="45878" y="57783"/>
                </a:lnTo>
                <a:lnTo>
                  <a:pt x="42066" y="63640"/>
                </a:lnTo>
                <a:lnTo>
                  <a:pt x="103041" y="63640"/>
                </a:lnTo>
                <a:lnTo>
                  <a:pt x="71744" y="46353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3387765" y="1130897"/>
            <a:ext cx="111760" cy="205104"/>
          </a:xfrm>
          <a:custGeom>
            <a:avLst/>
            <a:gdLst/>
            <a:ahLst/>
            <a:cxnLst/>
            <a:rect l="l" t="t" r="r" b="b"/>
            <a:pathLst>
              <a:path w="111760" h="205105">
                <a:moveTo>
                  <a:pt x="106012" y="184017"/>
                </a:moveTo>
                <a:lnTo>
                  <a:pt x="38948" y="184017"/>
                </a:lnTo>
                <a:lnTo>
                  <a:pt x="42969" y="190770"/>
                </a:lnTo>
                <a:lnTo>
                  <a:pt x="47800" y="195966"/>
                </a:lnTo>
                <a:lnTo>
                  <a:pt x="59259" y="203071"/>
                </a:lnTo>
                <a:lnTo>
                  <a:pt x="65711" y="204872"/>
                </a:lnTo>
                <a:lnTo>
                  <a:pt x="80625" y="204872"/>
                </a:lnTo>
                <a:lnTo>
                  <a:pt x="87317" y="203071"/>
                </a:lnTo>
                <a:lnTo>
                  <a:pt x="98417" y="196231"/>
                </a:lnTo>
                <a:lnTo>
                  <a:pt x="102769" y="191007"/>
                </a:lnTo>
                <a:lnTo>
                  <a:pt x="106012" y="184017"/>
                </a:lnTo>
                <a:close/>
              </a:path>
              <a:path w="111760" h="205105">
                <a:moveTo>
                  <a:pt x="42070" y="0"/>
                </a:moveTo>
                <a:lnTo>
                  <a:pt x="0" y="0"/>
                </a:lnTo>
                <a:lnTo>
                  <a:pt x="0" y="200520"/>
                </a:lnTo>
                <a:lnTo>
                  <a:pt x="38948" y="200520"/>
                </a:lnTo>
                <a:lnTo>
                  <a:pt x="38948" y="184017"/>
                </a:lnTo>
                <a:lnTo>
                  <a:pt x="106012" y="184017"/>
                </a:lnTo>
                <a:lnTo>
                  <a:pt x="107718" y="180207"/>
                </a:lnTo>
                <a:lnTo>
                  <a:pt x="109040" y="174117"/>
                </a:lnTo>
                <a:lnTo>
                  <a:pt x="109424" y="170431"/>
                </a:lnTo>
                <a:lnTo>
                  <a:pt x="50468" y="170431"/>
                </a:lnTo>
                <a:lnTo>
                  <a:pt x="46630" y="167514"/>
                </a:lnTo>
                <a:lnTo>
                  <a:pt x="41475" y="129285"/>
                </a:lnTo>
                <a:lnTo>
                  <a:pt x="41316" y="115697"/>
                </a:lnTo>
                <a:lnTo>
                  <a:pt x="41503" y="106914"/>
                </a:lnTo>
                <a:lnTo>
                  <a:pt x="49899" y="82184"/>
                </a:lnTo>
                <a:lnTo>
                  <a:pt x="108137" y="82184"/>
                </a:lnTo>
                <a:lnTo>
                  <a:pt x="106381" y="72679"/>
                </a:lnTo>
                <a:lnTo>
                  <a:pt x="103041" y="63640"/>
                </a:lnTo>
                <a:lnTo>
                  <a:pt x="42070" y="63640"/>
                </a:lnTo>
                <a:lnTo>
                  <a:pt x="42070" y="0"/>
                </a:lnTo>
                <a:close/>
              </a:path>
              <a:path w="111760" h="205105">
                <a:moveTo>
                  <a:pt x="108137" y="82184"/>
                </a:moveTo>
                <a:lnTo>
                  <a:pt x="60130" y="82184"/>
                </a:lnTo>
                <a:lnTo>
                  <a:pt x="63731" y="84733"/>
                </a:lnTo>
                <a:lnTo>
                  <a:pt x="65652" y="89805"/>
                </a:lnTo>
                <a:lnTo>
                  <a:pt x="66900" y="95128"/>
                </a:lnTo>
                <a:lnTo>
                  <a:pt x="67801" y="103491"/>
                </a:lnTo>
                <a:lnTo>
                  <a:pt x="68348" y="114881"/>
                </a:lnTo>
                <a:lnTo>
                  <a:pt x="68414" y="140738"/>
                </a:lnTo>
                <a:lnTo>
                  <a:pt x="68359" y="144203"/>
                </a:lnTo>
                <a:lnTo>
                  <a:pt x="60703" y="170431"/>
                </a:lnTo>
                <a:lnTo>
                  <a:pt x="109424" y="170431"/>
                </a:lnTo>
                <a:lnTo>
                  <a:pt x="111223" y="129285"/>
                </a:lnTo>
                <a:lnTo>
                  <a:pt x="110689" y="106196"/>
                </a:lnTo>
                <a:lnTo>
                  <a:pt x="109072" y="87247"/>
                </a:lnTo>
                <a:lnTo>
                  <a:pt x="108137" y="82184"/>
                </a:lnTo>
                <a:close/>
              </a:path>
              <a:path w="111760" h="205105">
                <a:moveTo>
                  <a:pt x="71772" y="46353"/>
                </a:moveTo>
                <a:lnTo>
                  <a:pt x="65440" y="46353"/>
                </a:lnTo>
                <a:lnTo>
                  <a:pt x="59860" y="47768"/>
                </a:lnTo>
                <a:lnTo>
                  <a:pt x="55029" y="50558"/>
                </a:lnTo>
                <a:lnTo>
                  <a:pt x="50231" y="53467"/>
                </a:lnTo>
                <a:lnTo>
                  <a:pt x="45878" y="57783"/>
                </a:lnTo>
                <a:lnTo>
                  <a:pt x="42070" y="63640"/>
                </a:lnTo>
                <a:lnTo>
                  <a:pt x="103041" y="63640"/>
                </a:lnTo>
                <a:lnTo>
                  <a:pt x="71772" y="46353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3510030" y="1176742"/>
            <a:ext cx="111125" cy="159385"/>
          </a:xfrm>
          <a:custGeom>
            <a:avLst/>
            <a:gdLst/>
            <a:ahLst/>
            <a:cxnLst/>
            <a:rect l="l" t="t" r="r" b="b"/>
            <a:pathLst>
              <a:path w="111125" h="159384">
                <a:moveTo>
                  <a:pt x="57198" y="0"/>
                </a:moveTo>
                <a:lnTo>
                  <a:pt x="18220" y="10411"/>
                </a:lnTo>
                <a:lnTo>
                  <a:pt x="683" y="53752"/>
                </a:lnTo>
                <a:lnTo>
                  <a:pt x="0" y="86746"/>
                </a:lnTo>
                <a:lnTo>
                  <a:pt x="104" y="94318"/>
                </a:lnTo>
                <a:lnTo>
                  <a:pt x="8227" y="138686"/>
                </a:lnTo>
                <a:lnTo>
                  <a:pt x="30374" y="154825"/>
                </a:lnTo>
                <a:lnTo>
                  <a:pt x="37844" y="157500"/>
                </a:lnTo>
                <a:lnTo>
                  <a:pt x="46186" y="158760"/>
                </a:lnTo>
                <a:lnTo>
                  <a:pt x="55369" y="158760"/>
                </a:lnTo>
                <a:lnTo>
                  <a:pt x="96535" y="145403"/>
                </a:lnTo>
                <a:lnTo>
                  <a:pt x="107013" y="128271"/>
                </a:lnTo>
                <a:lnTo>
                  <a:pt x="51466" y="128271"/>
                </a:lnTo>
                <a:lnTo>
                  <a:pt x="47597" y="126234"/>
                </a:lnTo>
                <a:lnTo>
                  <a:pt x="45376" y="122058"/>
                </a:lnTo>
                <a:lnTo>
                  <a:pt x="43097" y="117982"/>
                </a:lnTo>
                <a:lnTo>
                  <a:pt x="41985" y="110628"/>
                </a:lnTo>
                <a:lnTo>
                  <a:pt x="42094" y="94318"/>
                </a:lnTo>
                <a:lnTo>
                  <a:pt x="42136" y="93103"/>
                </a:lnTo>
                <a:lnTo>
                  <a:pt x="42495" y="86746"/>
                </a:lnTo>
                <a:lnTo>
                  <a:pt x="42615" y="84978"/>
                </a:lnTo>
                <a:lnTo>
                  <a:pt x="111118" y="84978"/>
                </a:lnTo>
                <a:lnTo>
                  <a:pt x="111003" y="58927"/>
                </a:lnTo>
                <a:lnTo>
                  <a:pt x="43665" y="58927"/>
                </a:lnTo>
                <a:lnTo>
                  <a:pt x="43576" y="58056"/>
                </a:lnTo>
                <a:lnTo>
                  <a:pt x="43457" y="55782"/>
                </a:lnTo>
                <a:lnTo>
                  <a:pt x="43396" y="42790"/>
                </a:lnTo>
                <a:lnTo>
                  <a:pt x="44504" y="37083"/>
                </a:lnTo>
                <a:lnTo>
                  <a:pt x="46777" y="33544"/>
                </a:lnTo>
                <a:lnTo>
                  <a:pt x="48947" y="30247"/>
                </a:lnTo>
                <a:lnTo>
                  <a:pt x="52608" y="28595"/>
                </a:lnTo>
                <a:lnTo>
                  <a:pt x="107390" y="28595"/>
                </a:lnTo>
                <a:lnTo>
                  <a:pt x="107007" y="27064"/>
                </a:lnTo>
                <a:lnTo>
                  <a:pt x="77198" y="2364"/>
                </a:lnTo>
                <a:lnTo>
                  <a:pt x="64370" y="263"/>
                </a:lnTo>
                <a:lnTo>
                  <a:pt x="57198" y="0"/>
                </a:lnTo>
                <a:close/>
              </a:path>
              <a:path w="111125" h="159384">
                <a:moveTo>
                  <a:pt x="110337" y="101869"/>
                </a:moveTo>
                <a:lnTo>
                  <a:pt x="70881" y="101869"/>
                </a:lnTo>
                <a:lnTo>
                  <a:pt x="71271" y="105797"/>
                </a:lnTo>
                <a:lnTo>
                  <a:pt x="71389" y="115577"/>
                </a:lnTo>
                <a:lnTo>
                  <a:pt x="70190" y="120408"/>
                </a:lnTo>
                <a:lnTo>
                  <a:pt x="67761" y="123591"/>
                </a:lnTo>
                <a:lnTo>
                  <a:pt x="65330" y="126622"/>
                </a:lnTo>
                <a:lnTo>
                  <a:pt x="61731" y="128271"/>
                </a:lnTo>
                <a:lnTo>
                  <a:pt x="107013" y="128271"/>
                </a:lnTo>
                <a:lnTo>
                  <a:pt x="109479" y="117982"/>
                </a:lnTo>
                <a:lnTo>
                  <a:pt x="110328" y="105817"/>
                </a:lnTo>
                <a:lnTo>
                  <a:pt x="110337" y="101869"/>
                </a:lnTo>
                <a:close/>
              </a:path>
              <a:path w="111125" h="159384">
                <a:moveTo>
                  <a:pt x="107390" y="28595"/>
                </a:moveTo>
                <a:lnTo>
                  <a:pt x="62749" y="28595"/>
                </a:lnTo>
                <a:lnTo>
                  <a:pt x="66468" y="30247"/>
                </a:lnTo>
                <a:lnTo>
                  <a:pt x="68869" y="33781"/>
                </a:lnTo>
                <a:lnTo>
                  <a:pt x="71242" y="37325"/>
                </a:lnTo>
                <a:lnTo>
                  <a:pt x="72440" y="42790"/>
                </a:lnTo>
                <a:lnTo>
                  <a:pt x="72363" y="52840"/>
                </a:lnTo>
                <a:lnTo>
                  <a:pt x="72260" y="54371"/>
                </a:lnTo>
                <a:lnTo>
                  <a:pt x="71940" y="58056"/>
                </a:lnTo>
                <a:lnTo>
                  <a:pt x="71929" y="58927"/>
                </a:lnTo>
                <a:lnTo>
                  <a:pt x="111003" y="58927"/>
                </a:lnTo>
                <a:lnTo>
                  <a:pt x="110878" y="54371"/>
                </a:lnTo>
                <a:lnTo>
                  <a:pt x="110491" y="46811"/>
                </a:lnTo>
                <a:lnTo>
                  <a:pt x="109712" y="39333"/>
                </a:lnTo>
                <a:lnTo>
                  <a:pt x="108628" y="33544"/>
                </a:lnTo>
                <a:lnTo>
                  <a:pt x="107390" y="28595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3634981" y="1177761"/>
            <a:ext cx="73025" cy="153670"/>
          </a:xfrm>
          <a:custGeom>
            <a:avLst/>
            <a:gdLst/>
            <a:ahLst/>
            <a:cxnLst/>
            <a:rect l="l" t="t" r="r" b="b"/>
            <a:pathLst>
              <a:path w="73025" h="153669">
                <a:moveTo>
                  <a:pt x="38646" y="3060"/>
                </a:moveTo>
                <a:lnTo>
                  <a:pt x="0" y="3060"/>
                </a:lnTo>
                <a:lnTo>
                  <a:pt x="0" y="153656"/>
                </a:lnTo>
                <a:lnTo>
                  <a:pt x="41918" y="153656"/>
                </a:lnTo>
                <a:lnTo>
                  <a:pt x="41918" y="81403"/>
                </a:lnTo>
                <a:lnTo>
                  <a:pt x="42166" y="71866"/>
                </a:lnTo>
                <a:lnTo>
                  <a:pt x="53262" y="46238"/>
                </a:lnTo>
                <a:lnTo>
                  <a:pt x="72522" y="46238"/>
                </a:lnTo>
                <a:lnTo>
                  <a:pt x="72522" y="24127"/>
                </a:lnTo>
                <a:lnTo>
                  <a:pt x="38646" y="24127"/>
                </a:lnTo>
                <a:lnTo>
                  <a:pt x="38646" y="3060"/>
                </a:lnTo>
                <a:close/>
              </a:path>
              <a:path w="73025" h="153669">
                <a:moveTo>
                  <a:pt x="72522" y="46238"/>
                </a:moveTo>
                <a:lnTo>
                  <a:pt x="61751" y="46238"/>
                </a:lnTo>
                <a:lnTo>
                  <a:pt x="63672" y="46361"/>
                </a:lnTo>
                <a:lnTo>
                  <a:pt x="67932" y="46868"/>
                </a:lnTo>
                <a:lnTo>
                  <a:pt x="70181" y="47257"/>
                </a:lnTo>
                <a:lnTo>
                  <a:pt x="72522" y="47887"/>
                </a:lnTo>
                <a:lnTo>
                  <a:pt x="72522" y="46238"/>
                </a:lnTo>
                <a:close/>
              </a:path>
              <a:path w="73025" h="153669">
                <a:moveTo>
                  <a:pt x="72522" y="0"/>
                </a:moveTo>
                <a:lnTo>
                  <a:pt x="38646" y="24127"/>
                </a:lnTo>
                <a:lnTo>
                  <a:pt x="72522" y="24127"/>
                </a:lnTo>
                <a:lnTo>
                  <a:pt x="72522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3780449" y="1130885"/>
            <a:ext cx="391629" cy="2046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856433" y="4409790"/>
            <a:ext cx="1234820" cy="201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898415" y="6504329"/>
            <a:ext cx="885380" cy="2044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877244" y="6776521"/>
            <a:ext cx="1059180" cy="0"/>
          </a:xfrm>
          <a:custGeom>
            <a:avLst/>
            <a:gdLst/>
            <a:ahLst/>
            <a:cxnLst/>
            <a:rect l="l" t="t" r="r" b="b"/>
            <a:pathLst>
              <a:path w="1059180">
                <a:moveTo>
                  <a:pt x="0" y="0"/>
                </a:moveTo>
                <a:lnTo>
                  <a:pt x="1058705" y="0"/>
                </a:lnTo>
              </a:path>
            </a:pathLst>
          </a:custGeom>
          <a:ln w="5575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865048" y="6798049"/>
            <a:ext cx="4785995" cy="0"/>
          </a:xfrm>
          <a:custGeom>
            <a:avLst/>
            <a:gdLst/>
            <a:ahLst/>
            <a:cxnLst/>
            <a:rect l="l" t="t" r="r" b="b"/>
            <a:pathLst>
              <a:path w="4785995">
                <a:moveTo>
                  <a:pt x="0" y="0"/>
                </a:moveTo>
                <a:lnTo>
                  <a:pt x="4785887" y="0"/>
                </a:lnTo>
              </a:path>
            </a:pathLst>
          </a:custGeom>
          <a:ln w="1270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9659556" y="6145503"/>
            <a:ext cx="4589780" cy="0"/>
          </a:xfrm>
          <a:custGeom>
            <a:avLst/>
            <a:gdLst/>
            <a:ahLst/>
            <a:cxnLst/>
            <a:rect l="l" t="t" r="r" b="b"/>
            <a:pathLst>
              <a:path w="4589780">
                <a:moveTo>
                  <a:pt x="0" y="0"/>
                </a:moveTo>
                <a:lnTo>
                  <a:pt x="4589167" y="0"/>
                </a:lnTo>
              </a:path>
            </a:pathLst>
          </a:custGeom>
          <a:ln w="1282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8565043" y="5822383"/>
            <a:ext cx="184011" cy="1824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8822027" y="5833014"/>
            <a:ext cx="180733" cy="1758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9070916" y="5824018"/>
            <a:ext cx="184820" cy="1800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9331145" y="5832147"/>
            <a:ext cx="171075" cy="1751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8555562" y="6123974"/>
            <a:ext cx="1116965" cy="0"/>
          </a:xfrm>
          <a:custGeom>
            <a:avLst/>
            <a:gdLst/>
            <a:ahLst/>
            <a:cxnLst/>
            <a:rect l="l" t="t" r="r" b="b"/>
            <a:pathLst>
              <a:path w="1116965">
                <a:moveTo>
                  <a:pt x="0" y="0"/>
                </a:moveTo>
                <a:lnTo>
                  <a:pt x="1116439" y="0"/>
                </a:lnTo>
              </a:path>
            </a:pathLst>
          </a:custGeom>
          <a:ln w="5588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8677742" y="1543150"/>
            <a:ext cx="5453380" cy="556895"/>
          </a:xfrm>
          <a:custGeom>
            <a:avLst/>
            <a:gdLst/>
            <a:ahLst/>
            <a:cxnLst/>
            <a:rect l="l" t="t" r="r" b="b"/>
            <a:pathLst>
              <a:path w="5453380" h="556894">
                <a:moveTo>
                  <a:pt x="0" y="556773"/>
                </a:moveTo>
                <a:lnTo>
                  <a:pt x="5452753" y="556773"/>
                </a:lnTo>
                <a:lnTo>
                  <a:pt x="5452753" y="0"/>
                </a:lnTo>
                <a:lnTo>
                  <a:pt x="0" y="0"/>
                </a:lnTo>
                <a:lnTo>
                  <a:pt x="0" y="556773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8678699" y="1350803"/>
            <a:ext cx="1174750" cy="0"/>
          </a:xfrm>
          <a:custGeom>
            <a:avLst/>
            <a:gdLst/>
            <a:ahLst/>
            <a:cxnLst/>
            <a:rect l="l" t="t" r="r" b="b"/>
            <a:pathLst>
              <a:path w="1174750">
                <a:moveTo>
                  <a:pt x="0" y="0"/>
                </a:moveTo>
                <a:lnTo>
                  <a:pt x="1174316" y="0"/>
                </a:lnTo>
              </a:path>
            </a:pathLst>
          </a:custGeom>
          <a:ln w="5575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9739937" y="1372270"/>
            <a:ext cx="4402455" cy="0"/>
          </a:xfrm>
          <a:custGeom>
            <a:avLst/>
            <a:gdLst/>
            <a:ahLst/>
            <a:cxnLst/>
            <a:rect l="l" t="t" r="r" b="b"/>
            <a:pathLst>
              <a:path w="4402455">
                <a:moveTo>
                  <a:pt x="0" y="0"/>
                </a:moveTo>
                <a:lnTo>
                  <a:pt x="4402108" y="0"/>
                </a:lnTo>
              </a:path>
            </a:pathLst>
          </a:custGeom>
          <a:ln w="1282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868255" y="4706330"/>
            <a:ext cx="109508" cy="13030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009921" y="4796035"/>
            <a:ext cx="43180" cy="40640"/>
          </a:xfrm>
          <a:custGeom>
            <a:avLst/>
            <a:gdLst/>
            <a:ahLst/>
            <a:cxnLst/>
            <a:rect l="l" t="t" r="r" b="b"/>
            <a:pathLst>
              <a:path w="43180" h="40639">
                <a:moveTo>
                  <a:pt x="11297" y="0"/>
                </a:moveTo>
                <a:lnTo>
                  <a:pt x="0" y="9067"/>
                </a:lnTo>
                <a:lnTo>
                  <a:pt x="8960" y="16263"/>
                </a:lnTo>
                <a:lnTo>
                  <a:pt x="17220" y="23835"/>
                </a:lnTo>
                <a:lnTo>
                  <a:pt x="24776" y="31774"/>
                </a:lnTo>
                <a:lnTo>
                  <a:pt x="31626" y="40067"/>
                </a:lnTo>
                <a:lnTo>
                  <a:pt x="42927" y="28778"/>
                </a:lnTo>
                <a:lnTo>
                  <a:pt x="35643" y="20848"/>
                </a:lnTo>
                <a:lnTo>
                  <a:pt x="27947" y="13409"/>
                </a:lnTo>
                <a:lnTo>
                  <a:pt x="19834" y="6461"/>
                </a:lnTo>
                <a:lnTo>
                  <a:pt x="11297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141463" y="4705120"/>
            <a:ext cx="2016377" cy="1321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8467520" y="8035747"/>
            <a:ext cx="1942685" cy="10912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10621270" y="8035747"/>
            <a:ext cx="1681938" cy="108340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2524000" y="8035751"/>
            <a:ext cx="1718456" cy="108340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324918" y="2533431"/>
            <a:ext cx="2297235" cy="16039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3987569" y="2525115"/>
            <a:ext cx="2317723" cy="16186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118177" y="5020747"/>
            <a:ext cx="1343441" cy="1310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2565798" y="5023965"/>
            <a:ext cx="128311" cy="12076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2716858" y="5020193"/>
            <a:ext cx="2379355" cy="12886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5193907" y="5020747"/>
            <a:ext cx="1243054" cy="1272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6454853" y="5093528"/>
            <a:ext cx="69850" cy="10795"/>
          </a:xfrm>
          <a:custGeom>
            <a:avLst/>
            <a:gdLst/>
            <a:ahLst/>
            <a:cxnLst/>
            <a:rect l="l" t="t" r="r" b="b"/>
            <a:pathLst>
              <a:path w="69850" h="10795">
                <a:moveTo>
                  <a:pt x="69562" y="10238"/>
                </a:moveTo>
                <a:lnTo>
                  <a:pt x="69562" y="0"/>
                </a:lnTo>
                <a:lnTo>
                  <a:pt x="0" y="0"/>
                </a:lnTo>
                <a:lnTo>
                  <a:pt x="0" y="10238"/>
                </a:lnTo>
                <a:lnTo>
                  <a:pt x="69562" y="1023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842680" y="5249429"/>
            <a:ext cx="951786" cy="13480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900786" y="5254286"/>
            <a:ext cx="1215039" cy="12508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3213517" y="5254286"/>
            <a:ext cx="766113" cy="12994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4083810" y="5253228"/>
            <a:ext cx="2372339" cy="13100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841071" y="5488397"/>
            <a:ext cx="127231" cy="12237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999676" y="5486767"/>
            <a:ext cx="113752" cy="12184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1137808" y="5488397"/>
            <a:ext cx="114120" cy="12184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1288868" y="5573580"/>
            <a:ext cx="41275" cy="38735"/>
          </a:xfrm>
          <a:custGeom>
            <a:avLst/>
            <a:gdLst/>
            <a:ahLst/>
            <a:cxnLst/>
            <a:rect l="l" t="t" r="r" b="b"/>
            <a:pathLst>
              <a:path w="41275" h="38735">
                <a:moveTo>
                  <a:pt x="10788" y="0"/>
                </a:moveTo>
                <a:lnTo>
                  <a:pt x="0" y="8625"/>
                </a:lnTo>
                <a:lnTo>
                  <a:pt x="8567" y="15332"/>
                </a:lnTo>
                <a:lnTo>
                  <a:pt x="16457" y="22511"/>
                </a:lnTo>
                <a:lnTo>
                  <a:pt x="23670" y="30159"/>
                </a:lnTo>
                <a:lnTo>
                  <a:pt x="30204" y="38275"/>
                </a:lnTo>
                <a:lnTo>
                  <a:pt x="40993" y="27490"/>
                </a:lnTo>
                <a:lnTo>
                  <a:pt x="34252" y="19704"/>
                </a:lnTo>
                <a:lnTo>
                  <a:pt x="26969" y="12528"/>
                </a:lnTo>
                <a:lnTo>
                  <a:pt x="19147" y="5961"/>
                </a:lnTo>
                <a:lnTo>
                  <a:pt x="1078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1424862" y="5486767"/>
            <a:ext cx="1946624" cy="12561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1156456" y="5718189"/>
            <a:ext cx="3978036" cy="12723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5228413" y="5719798"/>
            <a:ext cx="1291593" cy="12506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842313" y="5951728"/>
            <a:ext cx="768643" cy="12994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1716216" y="5951199"/>
            <a:ext cx="1205838" cy="13047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3028373" y="5951199"/>
            <a:ext cx="1362856" cy="126701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8788957" y="6297631"/>
            <a:ext cx="1774234" cy="11983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0598025" y="6382911"/>
            <a:ext cx="19685" cy="38735"/>
          </a:xfrm>
          <a:custGeom>
            <a:avLst/>
            <a:gdLst/>
            <a:ahLst/>
            <a:cxnLst/>
            <a:rect l="l" t="t" r="r" b="b"/>
            <a:pathLst>
              <a:path w="19684" h="38735">
                <a:moveTo>
                  <a:pt x="19392" y="0"/>
                </a:moveTo>
                <a:lnTo>
                  <a:pt x="0" y="0"/>
                </a:lnTo>
                <a:lnTo>
                  <a:pt x="0" y="19916"/>
                </a:lnTo>
                <a:lnTo>
                  <a:pt x="8172" y="19916"/>
                </a:lnTo>
                <a:lnTo>
                  <a:pt x="8172" y="25708"/>
                </a:lnTo>
                <a:lnTo>
                  <a:pt x="5947" y="29109"/>
                </a:lnTo>
                <a:lnTo>
                  <a:pt x="1526" y="30132"/>
                </a:lnTo>
                <a:lnTo>
                  <a:pt x="1526" y="38304"/>
                </a:lnTo>
                <a:lnTo>
                  <a:pt x="12420" y="37955"/>
                </a:lnTo>
                <a:lnTo>
                  <a:pt x="18366" y="32007"/>
                </a:lnTo>
                <a:lnTo>
                  <a:pt x="19392" y="20438"/>
                </a:lnTo>
                <a:lnTo>
                  <a:pt x="1939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0716090" y="6297131"/>
            <a:ext cx="2603141" cy="12050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3357642" y="6382911"/>
            <a:ext cx="19685" cy="38735"/>
          </a:xfrm>
          <a:custGeom>
            <a:avLst/>
            <a:gdLst/>
            <a:ahLst/>
            <a:cxnLst/>
            <a:rect l="l" t="t" r="r" b="b"/>
            <a:pathLst>
              <a:path w="19684" h="38735">
                <a:moveTo>
                  <a:pt x="19392" y="0"/>
                </a:moveTo>
                <a:lnTo>
                  <a:pt x="0" y="0"/>
                </a:lnTo>
                <a:lnTo>
                  <a:pt x="0" y="19916"/>
                </a:lnTo>
                <a:lnTo>
                  <a:pt x="8172" y="19916"/>
                </a:lnTo>
                <a:lnTo>
                  <a:pt x="8172" y="25708"/>
                </a:lnTo>
                <a:lnTo>
                  <a:pt x="5947" y="29109"/>
                </a:lnTo>
                <a:lnTo>
                  <a:pt x="1526" y="30132"/>
                </a:lnTo>
                <a:lnTo>
                  <a:pt x="1526" y="38304"/>
                </a:lnTo>
                <a:lnTo>
                  <a:pt x="12420" y="37955"/>
                </a:lnTo>
                <a:lnTo>
                  <a:pt x="18366" y="32007"/>
                </a:lnTo>
                <a:lnTo>
                  <a:pt x="19392" y="20438"/>
                </a:lnTo>
                <a:lnTo>
                  <a:pt x="1939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3475707" y="6298132"/>
            <a:ext cx="600947" cy="11848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4166636" y="6301706"/>
            <a:ext cx="119487" cy="11200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8534145" y="6485756"/>
            <a:ext cx="863117" cy="12410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9509204" y="6485756"/>
            <a:ext cx="2345749" cy="118485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11889266" y="6570536"/>
            <a:ext cx="19685" cy="38735"/>
          </a:xfrm>
          <a:custGeom>
            <a:avLst/>
            <a:gdLst/>
            <a:ahLst/>
            <a:cxnLst/>
            <a:rect l="l" t="t" r="r" b="b"/>
            <a:pathLst>
              <a:path w="19684" h="38734">
                <a:moveTo>
                  <a:pt x="19392" y="0"/>
                </a:moveTo>
                <a:lnTo>
                  <a:pt x="0" y="0"/>
                </a:lnTo>
                <a:lnTo>
                  <a:pt x="0" y="19914"/>
                </a:lnTo>
                <a:lnTo>
                  <a:pt x="8172" y="19914"/>
                </a:lnTo>
                <a:lnTo>
                  <a:pt x="8172" y="25707"/>
                </a:lnTo>
                <a:lnTo>
                  <a:pt x="5947" y="29108"/>
                </a:lnTo>
                <a:lnTo>
                  <a:pt x="1526" y="30132"/>
                </a:lnTo>
                <a:lnTo>
                  <a:pt x="1526" y="38303"/>
                </a:lnTo>
                <a:lnTo>
                  <a:pt x="12420" y="37953"/>
                </a:lnTo>
                <a:lnTo>
                  <a:pt x="18366" y="32006"/>
                </a:lnTo>
                <a:lnTo>
                  <a:pt x="19392" y="20436"/>
                </a:lnTo>
                <a:lnTo>
                  <a:pt x="1939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12015504" y="6485256"/>
            <a:ext cx="1315835" cy="11948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13369748" y="6570536"/>
            <a:ext cx="19685" cy="38735"/>
          </a:xfrm>
          <a:custGeom>
            <a:avLst/>
            <a:gdLst/>
            <a:ahLst/>
            <a:cxnLst/>
            <a:rect l="l" t="t" r="r" b="b"/>
            <a:pathLst>
              <a:path w="19684" h="38734">
                <a:moveTo>
                  <a:pt x="19392" y="0"/>
                </a:moveTo>
                <a:lnTo>
                  <a:pt x="0" y="0"/>
                </a:lnTo>
                <a:lnTo>
                  <a:pt x="0" y="19914"/>
                </a:lnTo>
                <a:lnTo>
                  <a:pt x="8172" y="19914"/>
                </a:lnTo>
                <a:lnTo>
                  <a:pt x="8172" y="25707"/>
                </a:lnTo>
                <a:lnTo>
                  <a:pt x="5947" y="29108"/>
                </a:lnTo>
                <a:lnTo>
                  <a:pt x="1526" y="30132"/>
                </a:lnTo>
                <a:lnTo>
                  <a:pt x="1526" y="38303"/>
                </a:lnTo>
                <a:lnTo>
                  <a:pt x="12419" y="37953"/>
                </a:lnTo>
                <a:lnTo>
                  <a:pt x="18366" y="32006"/>
                </a:lnTo>
                <a:lnTo>
                  <a:pt x="19392" y="20436"/>
                </a:lnTo>
                <a:lnTo>
                  <a:pt x="1939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13482618" y="6481159"/>
            <a:ext cx="765458" cy="121556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8533624" y="6674408"/>
            <a:ext cx="115412" cy="11643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8688466" y="6758161"/>
            <a:ext cx="19685" cy="38735"/>
          </a:xfrm>
          <a:custGeom>
            <a:avLst/>
            <a:gdLst/>
            <a:ahLst/>
            <a:cxnLst/>
            <a:rect l="l" t="t" r="r" b="b"/>
            <a:pathLst>
              <a:path w="19684" h="38734">
                <a:moveTo>
                  <a:pt x="19394" y="0"/>
                </a:moveTo>
                <a:lnTo>
                  <a:pt x="0" y="0"/>
                </a:lnTo>
                <a:lnTo>
                  <a:pt x="0" y="19914"/>
                </a:lnTo>
                <a:lnTo>
                  <a:pt x="8172" y="19914"/>
                </a:lnTo>
                <a:lnTo>
                  <a:pt x="8172" y="25707"/>
                </a:lnTo>
                <a:lnTo>
                  <a:pt x="5947" y="29109"/>
                </a:lnTo>
                <a:lnTo>
                  <a:pt x="1526" y="30132"/>
                </a:lnTo>
                <a:lnTo>
                  <a:pt x="1526" y="38303"/>
                </a:lnTo>
                <a:lnTo>
                  <a:pt x="12420" y="37953"/>
                </a:lnTo>
                <a:lnTo>
                  <a:pt x="18368" y="32006"/>
                </a:lnTo>
                <a:lnTo>
                  <a:pt x="19394" y="20436"/>
                </a:lnTo>
                <a:lnTo>
                  <a:pt x="1939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8807557" y="6672381"/>
            <a:ext cx="2297671" cy="12050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11195211" y="6674408"/>
            <a:ext cx="398520" cy="11643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11628043" y="6758161"/>
            <a:ext cx="19685" cy="38735"/>
          </a:xfrm>
          <a:custGeom>
            <a:avLst/>
            <a:gdLst/>
            <a:ahLst/>
            <a:cxnLst/>
            <a:rect l="l" t="t" r="r" b="b"/>
            <a:pathLst>
              <a:path w="19684" h="38734">
                <a:moveTo>
                  <a:pt x="19392" y="0"/>
                </a:moveTo>
                <a:lnTo>
                  <a:pt x="0" y="0"/>
                </a:lnTo>
                <a:lnTo>
                  <a:pt x="0" y="19914"/>
                </a:lnTo>
                <a:lnTo>
                  <a:pt x="8171" y="19914"/>
                </a:lnTo>
                <a:lnTo>
                  <a:pt x="8171" y="25707"/>
                </a:lnTo>
                <a:lnTo>
                  <a:pt x="5946" y="29109"/>
                </a:lnTo>
                <a:lnTo>
                  <a:pt x="1525" y="30132"/>
                </a:lnTo>
                <a:lnTo>
                  <a:pt x="1525" y="38303"/>
                </a:lnTo>
                <a:lnTo>
                  <a:pt x="12419" y="37953"/>
                </a:lnTo>
                <a:lnTo>
                  <a:pt x="18366" y="32006"/>
                </a:lnTo>
                <a:lnTo>
                  <a:pt x="19392" y="20436"/>
                </a:lnTo>
                <a:lnTo>
                  <a:pt x="1939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11747134" y="6673381"/>
            <a:ext cx="1361315" cy="119335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13145831" y="6758161"/>
            <a:ext cx="19685" cy="38735"/>
          </a:xfrm>
          <a:custGeom>
            <a:avLst/>
            <a:gdLst/>
            <a:ahLst/>
            <a:cxnLst/>
            <a:rect l="l" t="t" r="r" b="b"/>
            <a:pathLst>
              <a:path w="19684" h="38734">
                <a:moveTo>
                  <a:pt x="19392" y="0"/>
                </a:moveTo>
                <a:lnTo>
                  <a:pt x="0" y="0"/>
                </a:lnTo>
                <a:lnTo>
                  <a:pt x="0" y="19914"/>
                </a:lnTo>
                <a:lnTo>
                  <a:pt x="8171" y="19914"/>
                </a:lnTo>
                <a:lnTo>
                  <a:pt x="8171" y="25707"/>
                </a:lnTo>
                <a:lnTo>
                  <a:pt x="5947" y="29109"/>
                </a:lnTo>
                <a:lnTo>
                  <a:pt x="1526" y="30132"/>
                </a:lnTo>
                <a:lnTo>
                  <a:pt x="1526" y="38303"/>
                </a:lnTo>
                <a:lnTo>
                  <a:pt x="12419" y="37953"/>
                </a:lnTo>
                <a:lnTo>
                  <a:pt x="18366" y="32006"/>
                </a:lnTo>
                <a:lnTo>
                  <a:pt x="19392" y="20436"/>
                </a:lnTo>
                <a:lnTo>
                  <a:pt x="1939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13266951" y="6672381"/>
            <a:ext cx="939722" cy="121009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8532597" y="6861006"/>
            <a:ext cx="672959" cy="11898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9240390" y="6945786"/>
            <a:ext cx="19685" cy="38735"/>
          </a:xfrm>
          <a:custGeom>
            <a:avLst/>
            <a:gdLst/>
            <a:ahLst/>
            <a:cxnLst/>
            <a:rect l="l" t="t" r="r" b="b"/>
            <a:pathLst>
              <a:path w="19684" h="38734">
                <a:moveTo>
                  <a:pt x="19392" y="0"/>
                </a:moveTo>
                <a:lnTo>
                  <a:pt x="0" y="0"/>
                </a:lnTo>
                <a:lnTo>
                  <a:pt x="0" y="19914"/>
                </a:lnTo>
                <a:lnTo>
                  <a:pt x="8171" y="19914"/>
                </a:lnTo>
                <a:lnTo>
                  <a:pt x="8171" y="25707"/>
                </a:lnTo>
                <a:lnTo>
                  <a:pt x="5946" y="29109"/>
                </a:lnTo>
                <a:lnTo>
                  <a:pt x="1526" y="30132"/>
                </a:lnTo>
                <a:lnTo>
                  <a:pt x="1526" y="38303"/>
                </a:lnTo>
                <a:lnTo>
                  <a:pt x="12419" y="37953"/>
                </a:lnTo>
                <a:lnTo>
                  <a:pt x="18366" y="32007"/>
                </a:lnTo>
                <a:lnTo>
                  <a:pt x="19392" y="20436"/>
                </a:lnTo>
                <a:lnTo>
                  <a:pt x="1939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9359982" y="6860005"/>
            <a:ext cx="1291351" cy="12101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8800703" y="7048131"/>
            <a:ext cx="1485000" cy="120009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0322063" y="7133411"/>
            <a:ext cx="19685" cy="38735"/>
          </a:xfrm>
          <a:custGeom>
            <a:avLst/>
            <a:gdLst/>
            <a:ahLst/>
            <a:cxnLst/>
            <a:rect l="l" t="t" r="r" b="b"/>
            <a:pathLst>
              <a:path w="19684" h="38734">
                <a:moveTo>
                  <a:pt x="19394" y="0"/>
                </a:moveTo>
                <a:lnTo>
                  <a:pt x="0" y="0"/>
                </a:lnTo>
                <a:lnTo>
                  <a:pt x="0" y="19914"/>
                </a:lnTo>
                <a:lnTo>
                  <a:pt x="8172" y="19914"/>
                </a:lnTo>
                <a:lnTo>
                  <a:pt x="8172" y="25707"/>
                </a:lnTo>
                <a:lnTo>
                  <a:pt x="5947" y="29109"/>
                </a:lnTo>
                <a:lnTo>
                  <a:pt x="1526" y="30132"/>
                </a:lnTo>
                <a:lnTo>
                  <a:pt x="1526" y="38303"/>
                </a:lnTo>
                <a:lnTo>
                  <a:pt x="12420" y="37953"/>
                </a:lnTo>
                <a:lnTo>
                  <a:pt x="18368" y="32007"/>
                </a:lnTo>
                <a:lnTo>
                  <a:pt x="19394" y="20436"/>
                </a:lnTo>
                <a:lnTo>
                  <a:pt x="1939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10445730" y="7048630"/>
            <a:ext cx="1083326" cy="11933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11563891" y="7133411"/>
            <a:ext cx="19685" cy="38735"/>
          </a:xfrm>
          <a:custGeom>
            <a:avLst/>
            <a:gdLst/>
            <a:ahLst/>
            <a:cxnLst/>
            <a:rect l="l" t="t" r="r" b="b"/>
            <a:pathLst>
              <a:path w="19684" h="38734">
                <a:moveTo>
                  <a:pt x="19392" y="0"/>
                </a:moveTo>
                <a:lnTo>
                  <a:pt x="0" y="0"/>
                </a:lnTo>
                <a:lnTo>
                  <a:pt x="0" y="19914"/>
                </a:lnTo>
                <a:lnTo>
                  <a:pt x="8172" y="19914"/>
                </a:lnTo>
                <a:lnTo>
                  <a:pt x="8172" y="25707"/>
                </a:lnTo>
                <a:lnTo>
                  <a:pt x="5947" y="29109"/>
                </a:lnTo>
                <a:lnTo>
                  <a:pt x="1526" y="30132"/>
                </a:lnTo>
                <a:lnTo>
                  <a:pt x="1526" y="38303"/>
                </a:lnTo>
                <a:lnTo>
                  <a:pt x="12420" y="37953"/>
                </a:lnTo>
                <a:lnTo>
                  <a:pt x="18368" y="32007"/>
                </a:lnTo>
                <a:lnTo>
                  <a:pt x="19392" y="20436"/>
                </a:lnTo>
                <a:lnTo>
                  <a:pt x="1939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11682460" y="7048131"/>
            <a:ext cx="1154394" cy="120009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2924810" y="7050178"/>
            <a:ext cx="114390" cy="11591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13082705" y="7105323"/>
            <a:ext cx="17780" cy="57150"/>
          </a:xfrm>
          <a:custGeom>
            <a:avLst/>
            <a:gdLst/>
            <a:ahLst/>
            <a:cxnLst/>
            <a:rect l="l" t="t" r="r" b="b"/>
            <a:pathLst>
              <a:path w="17780" h="57150">
                <a:moveTo>
                  <a:pt x="17341" y="0"/>
                </a:moveTo>
                <a:lnTo>
                  <a:pt x="0" y="0"/>
                </a:lnTo>
                <a:lnTo>
                  <a:pt x="0" y="17866"/>
                </a:lnTo>
                <a:lnTo>
                  <a:pt x="17341" y="17866"/>
                </a:lnTo>
                <a:lnTo>
                  <a:pt x="17341" y="0"/>
                </a:lnTo>
                <a:close/>
              </a:path>
              <a:path w="17780" h="57150">
                <a:moveTo>
                  <a:pt x="17341" y="40351"/>
                </a:moveTo>
                <a:lnTo>
                  <a:pt x="0" y="40351"/>
                </a:lnTo>
                <a:lnTo>
                  <a:pt x="0" y="56692"/>
                </a:lnTo>
                <a:lnTo>
                  <a:pt x="17341" y="56692"/>
                </a:lnTo>
                <a:lnTo>
                  <a:pt x="17341" y="4035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3211492" y="7055277"/>
            <a:ext cx="107240" cy="106217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3345376" y="7050178"/>
            <a:ext cx="113885" cy="11541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3485907" y="7130862"/>
            <a:ext cx="39370" cy="36830"/>
          </a:xfrm>
          <a:custGeom>
            <a:avLst/>
            <a:gdLst/>
            <a:ahLst/>
            <a:cxnLst/>
            <a:rect l="l" t="t" r="r" b="b"/>
            <a:pathLst>
              <a:path w="39369" h="36829">
                <a:moveTo>
                  <a:pt x="10215" y="0"/>
                </a:moveTo>
                <a:lnTo>
                  <a:pt x="0" y="8168"/>
                </a:lnTo>
                <a:lnTo>
                  <a:pt x="8112" y="14521"/>
                </a:lnTo>
                <a:lnTo>
                  <a:pt x="15586" y="21320"/>
                </a:lnTo>
                <a:lnTo>
                  <a:pt x="22419" y="28566"/>
                </a:lnTo>
                <a:lnTo>
                  <a:pt x="28609" y="36255"/>
                </a:lnTo>
                <a:lnTo>
                  <a:pt x="38825" y="26034"/>
                </a:lnTo>
                <a:lnTo>
                  <a:pt x="32441" y="18661"/>
                </a:lnTo>
                <a:lnTo>
                  <a:pt x="25543" y="11865"/>
                </a:lnTo>
                <a:lnTo>
                  <a:pt x="18134" y="5646"/>
                </a:lnTo>
                <a:lnTo>
                  <a:pt x="10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13616240" y="7050178"/>
            <a:ext cx="460414" cy="117439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14171734" y="7048630"/>
            <a:ext cx="113364" cy="118987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8531597" y="7238826"/>
            <a:ext cx="118964" cy="116417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8678750" y="7318487"/>
            <a:ext cx="39370" cy="36830"/>
          </a:xfrm>
          <a:custGeom>
            <a:avLst/>
            <a:gdLst/>
            <a:ahLst/>
            <a:cxnLst/>
            <a:rect l="l" t="t" r="r" b="b"/>
            <a:pathLst>
              <a:path w="39370" h="36829">
                <a:moveTo>
                  <a:pt x="10215" y="0"/>
                </a:moveTo>
                <a:lnTo>
                  <a:pt x="0" y="8168"/>
                </a:lnTo>
                <a:lnTo>
                  <a:pt x="8112" y="14521"/>
                </a:lnTo>
                <a:lnTo>
                  <a:pt x="15586" y="21320"/>
                </a:lnTo>
                <a:lnTo>
                  <a:pt x="22419" y="28566"/>
                </a:lnTo>
                <a:lnTo>
                  <a:pt x="28609" y="36255"/>
                </a:lnTo>
                <a:lnTo>
                  <a:pt x="38825" y="26034"/>
                </a:lnTo>
                <a:lnTo>
                  <a:pt x="32441" y="18661"/>
                </a:lnTo>
                <a:lnTo>
                  <a:pt x="25544" y="11865"/>
                </a:lnTo>
                <a:lnTo>
                  <a:pt x="18135" y="5646"/>
                </a:lnTo>
                <a:lnTo>
                  <a:pt x="10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8808058" y="7236255"/>
            <a:ext cx="323460" cy="118987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9227624" y="7235755"/>
            <a:ext cx="317836" cy="11898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9634416" y="7236255"/>
            <a:ext cx="324986" cy="11898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10050386" y="7239326"/>
            <a:ext cx="253918" cy="113367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10334519" y="7318487"/>
            <a:ext cx="39370" cy="36830"/>
          </a:xfrm>
          <a:custGeom>
            <a:avLst/>
            <a:gdLst/>
            <a:ahLst/>
            <a:cxnLst/>
            <a:rect l="l" t="t" r="r" b="b"/>
            <a:pathLst>
              <a:path w="39370" h="36829">
                <a:moveTo>
                  <a:pt x="10217" y="0"/>
                </a:moveTo>
                <a:lnTo>
                  <a:pt x="0" y="8168"/>
                </a:lnTo>
                <a:lnTo>
                  <a:pt x="8113" y="14521"/>
                </a:lnTo>
                <a:lnTo>
                  <a:pt x="15587" y="21320"/>
                </a:lnTo>
                <a:lnTo>
                  <a:pt x="22420" y="28566"/>
                </a:lnTo>
                <a:lnTo>
                  <a:pt x="28609" y="36255"/>
                </a:lnTo>
                <a:lnTo>
                  <a:pt x="38826" y="26034"/>
                </a:lnTo>
                <a:lnTo>
                  <a:pt x="32442" y="18661"/>
                </a:lnTo>
                <a:lnTo>
                  <a:pt x="25545" y="11865"/>
                </a:lnTo>
                <a:lnTo>
                  <a:pt x="18136" y="5646"/>
                </a:lnTo>
                <a:lnTo>
                  <a:pt x="1021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10467903" y="7234728"/>
            <a:ext cx="113385" cy="12153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10604357" y="7237976"/>
            <a:ext cx="117461" cy="115239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10748461" y="7318487"/>
            <a:ext cx="39370" cy="36830"/>
          </a:xfrm>
          <a:custGeom>
            <a:avLst/>
            <a:gdLst/>
            <a:ahLst/>
            <a:cxnLst/>
            <a:rect l="l" t="t" r="r" b="b"/>
            <a:pathLst>
              <a:path w="39370" h="36829">
                <a:moveTo>
                  <a:pt x="10217" y="0"/>
                </a:moveTo>
                <a:lnTo>
                  <a:pt x="0" y="8168"/>
                </a:lnTo>
                <a:lnTo>
                  <a:pt x="8113" y="14521"/>
                </a:lnTo>
                <a:lnTo>
                  <a:pt x="15587" y="21320"/>
                </a:lnTo>
                <a:lnTo>
                  <a:pt x="22419" y="28566"/>
                </a:lnTo>
                <a:lnTo>
                  <a:pt x="28609" y="36255"/>
                </a:lnTo>
                <a:lnTo>
                  <a:pt x="38826" y="26034"/>
                </a:lnTo>
                <a:lnTo>
                  <a:pt x="32442" y="18661"/>
                </a:lnTo>
                <a:lnTo>
                  <a:pt x="25544" y="11865"/>
                </a:lnTo>
                <a:lnTo>
                  <a:pt x="18135" y="5646"/>
                </a:lnTo>
                <a:lnTo>
                  <a:pt x="1021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10877270" y="7236255"/>
            <a:ext cx="875883" cy="118987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11842614" y="7237282"/>
            <a:ext cx="600443" cy="117461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12533039" y="7236255"/>
            <a:ext cx="599922" cy="118487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3226515" y="7234728"/>
            <a:ext cx="1080756" cy="122062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8533624" y="7424402"/>
            <a:ext cx="449696" cy="12358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9094741" y="7423880"/>
            <a:ext cx="250322" cy="117461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9368653" y="7423880"/>
            <a:ext cx="107240" cy="118487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9506636" y="7506111"/>
            <a:ext cx="39370" cy="36830"/>
          </a:xfrm>
          <a:custGeom>
            <a:avLst/>
            <a:gdLst/>
            <a:ahLst/>
            <a:cxnLst/>
            <a:rect l="l" t="t" r="r" b="b"/>
            <a:pathLst>
              <a:path w="39370" h="36829">
                <a:moveTo>
                  <a:pt x="10215" y="0"/>
                </a:moveTo>
                <a:lnTo>
                  <a:pt x="0" y="8168"/>
                </a:lnTo>
                <a:lnTo>
                  <a:pt x="8112" y="14521"/>
                </a:lnTo>
                <a:lnTo>
                  <a:pt x="15586" y="21320"/>
                </a:lnTo>
                <a:lnTo>
                  <a:pt x="22419" y="28566"/>
                </a:lnTo>
                <a:lnTo>
                  <a:pt x="28608" y="36255"/>
                </a:lnTo>
                <a:lnTo>
                  <a:pt x="38825" y="26034"/>
                </a:lnTo>
                <a:lnTo>
                  <a:pt x="32441" y="18661"/>
                </a:lnTo>
                <a:lnTo>
                  <a:pt x="25543" y="11865"/>
                </a:lnTo>
                <a:lnTo>
                  <a:pt x="18134" y="5646"/>
                </a:lnTo>
                <a:lnTo>
                  <a:pt x="10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9639518" y="7422879"/>
            <a:ext cx="595847" cy="121010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10325347" y="7422353"/>
            <a:ext cx="875883" cy="122062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11291213" y="7422879"/>
            <a:ext cx="1831531" cy="125107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13222422" y="7423880"/>
            <a:ext cx="324482" cy="120535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13636364" y="7424906"/>
            <a:ext cx="117961" cy="116434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13779442" y="7524419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5">
                <a:moveTo>
                  <a:pt x="0" y="0"/>
                </a:moveTo>
                <a:lnTo>
                  <a:pt x="113385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13779442" y="7518069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0" y="1269"/>
                </a:moveTo>
                <a:lnTo>
                  <a:pt x="5833" y="1269"/>
                </a:lnTo>
                <a:lnTo>
                  <a:pt x="5833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13881934" y="7529097"/>
            <a:ext cx="11430" cy="635"/>
          </a:xfrm>
          <a:custGeom>
            <a:avLst/>
            <a:gdLst/>
            <a:ahLst/>
            <a:cxnLst/>
            <a:rect l="l" t="t" r="r" b="b"/>
            <a:pathLst>
              <a:path w="11430" h="634">
                <a:moveTo>
                  <a:pt x="10894" y="0"/>
                </a:moveTo>
                <a:lnTo>
                  <a:pt x="0" y="0"/>
                </a:lnTo>
                <a:lnTo>
                  <a:pt x="8172" y="151"/>
                </a:lnTo>
                <a:lnTo>
                  <a:pt x="10894" y="500"/>
                </a:lnTo>
                <a:lnTo>
                  <a:pt x="1089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13830512" y="7450441"/>
            <a:ext cx="11430" cy="68580"/>
          </a:xfrm>
          <a:custGeom>
            <a:avLst/>
            <a:gdLst/>
            <a:ahLst/>
            <a:cxnLst/>
            <a:rect l="l" t="t" r="r" b="b"/>
            <a:pathLst>
              <a:path w="11430" h="68579">
                <a:moveTo>
                  <a:pt x="11247" y="0"/>
                </a:moveTo>
                <a:lnTo>
                  <a:pt x="0" y="0"/>
                </a:lnTo>
                <a:lnTo>
                  <a:pt x="0" y="68436"/>
                </a:lnTo>
                <a:lnTo>
                  <a:pt x="11247" y="68436"/>
                </a:lnTo>
                <a:lnTo>
                  <a:pt x="1124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13884133" y="7517855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8694" y="0"/>
                </a:moveTo>
                <a:lnTo>
                  <a:pt x="6296" y="349"/>
                </a:lnTo>
                <a:lnTo>
                  <a:pt x="0" y="1022"/>
                </a:lnTo>
                <a:lnTo>
                  <a:pt x="8694" y="1022"/>
                </a:lnTo>
                <a:lnTo>
                  <a:pt x="869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13789159" y="7450759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70"/>
                </a:moveTo>
                <a:lnTo>
                  <a:pt x="519" y="1270"/>
                </a:lnTo>
                <a:lnTo>
                  <a:pt x="51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13789159" y="7445680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474" y="0"/>
                </a:lnTo>
              </a:path>
            </a:pathLst>
          </a:custGeom>
          <a:ln w="1015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13789159" y="7439330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0" y="1270"/>
                </a:moveTo>
                <a:lnTo>
                  <a:pt x="6285" y="1270"/>
                </a:lnTo>
                <a:lnTo>
                  <a:pt x="6285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13872392" y="7450441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30" h="1270">
                <a:moveTo>
                  <a:pt x="11242" y="0"/>
                </a:moveTo>
                <a:lnTo>
                  <a:pt x="0" y="0"/>
                </a:lnTo>
                <a:lnTo>
                  <a:pt x="6817" y="349"/>
                </a:lnTo>
                <a:lnTo>
                  <a:pt x="11242" y="1022"/>
                </a:lnTo>
                <a:lnTo>
                  <a:pt x="1124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13878890" y="7439330"/>
            <a:ext cx="5080" cy="1270"/>
          </a:xfrm>
          <a:custGeom>
            <a:avLst/>
            <a:gdLst/>
            <a:ahLst/>
            <a:cxnLst/>
            <a:rect l="l" t="t" r="r" b="b"/>
            <a:pathLst>
              <a:path w="5080" h="1270">
                <a:moveTo>
                  <a:pt x="0" y="1270"/>
                </a:moveTo>
                <a:lnTo>
                  <a:pt x="4742" y="1270"/>
                </a:lnTo>
                <a:lnTo>
                  <a:pt x="474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13922019" y="7506111"/>
            <a:ext cx="39370" cy="36830"/>
          </a:xfrm>
          <a:custGeom>
            <a:avLst/>
            <a:gdLst/>
            <a:ahLst/>
            <a:cxnLst/>
            <a:rect l="l" t="t" r="r" b="b"/>
            <a:pathLst>
              <a:path w="39369" h="36829">
                <a:moveTo>
                  <a:pt x="10217" y="0"/>
                </a:moveTo>
                <a:lnTo>
                  <a:pt x="0" y="8168"/>
                </a:lnTo>
                <a:lnTo>
                  <a:pt x="8113" y="14521"/>
                </a:lnTo>
                <a:lnTo>
                  <a:pt x="15587" y="21320"/>
                </a:lnTo>
                <a:lnTo>
                  <a:pt x="22419" y="28566"/>
                </a:lnTo>
                <a:lnTo>
                  <a:pt x="28609" y="36255"/>
                </a:lnTo>
                <a:lnTo>
                  <a:pt x="38826" y="26034"/>
                </a:lnTo>
                <a:lnTo>
                  <a:pt x="32442" y="18661"/>
                </a:lnTo>
                <a:lnTo>
                  <a:pt x="25544" y="11865"/>
                </a:lnTo>
                <a:lnTo>
                  <a:pt x="18135" y="5646"/>
                </a:lnTo>
                <a:lnTo>
                  <a:pt x="1021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14061549" y="7430526"/>
            <a:ext cx="107241" cy="106217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14190335" y="7422879"/>
            <a:ext cx="119484" cy="121010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14335963" y="7506111"/>
            <a:ext cx="39370" cy="36830"/>
          </a:xfrm>
          <a:custGeom>
            <a:avLst/>
            <a:gdLst/>
            <a:ahLst/>
            <a:cxnLst/>
            <a:rect l="l" t="t" r="r" b="b"/>
            <a:pathLst>
              <a:path w="39369" h="36829">
                <a:moveTo>
                  <a:pt x="10217" y="0"/>
                </a:moveTo>
                <a:lnTo>
                  <a:pt x="0" y="8168"/>
                </a:lnTo>
                <a:lnTo>
                  <a:pt x="8113" y="14521"/>
                </a:lnTo>
                <a:lnTo>
                  <a:pt x="15587" y="21320"/>
                </a:lnTo>
                <a:lnTo>
                  <a:pt x="22419" y="28566"/>
                </a:lnTo>
                <a:lnTo>
                  <a:pt x="28609" y="36255"/>
                </a:lnTo>
                <a:lnTo>
                  <a:pt x="38826" y="26034"/>
                </a:lnTo>
                <a:lnTo>
                  <a:pt x="32442" y="18661"/>
                </a:lnTo>
                <a:lnTo>
                  <a:pt x="25544" y="11865"/>
                </a:lnTo>
                <a:lnTo>
                  <a:pt x="18135" y="5646"/>
                </a:lnTo>
                <a:lnTo>
                  <a:pt x="1021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8531597" y="7611505"/>
            <a:ext cx="323960" cy="118987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8948088" y="7613053"/>
            <a:ext cx="113864" cy="115912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9084520" y="7613053"/>
            <a:ext cx="120009" cy="113864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9230673" y="7693736"/>
            <a:ext cx="39370" cy="36830"/>
          </a:xfrm>
          <a:custGeom>
            <a:avLst/>
            <a:gdLst/>
            <a:ahLst/>
            <a:cxnLst/>
            <a:rect l="l" t="t" r="r" b="b"/>
            <a:pathLst>
              <a:path w="39370" h="36829">
                <a:moveTo>
                  <a:pt x="10217" y="0"/>
                </a:moveTo>
                <a:lnTo>
                  <a:pt x="0" y="8168"/>
                </a:lnTo>
                <a:lnTo>
                  <a:pt x="8113" y="14521"/>
                </a:lnTo>
                <a:lnTo>
                  <a:pt x="15587" y="21320"/>
                </a:lnTo>
                <a:lnTo>
                  <a:pt x="22419" y="28566"/>
                </a:lnTo>
                <a:lnTo>
                  <a:pt x="28609" y="36255"/>
                </a:lnTo>
                <a:lnTo>
                  <a:pt x="38826" y="26034"/>
                </a:lnTo>
                <a:lnTo>
                  <a:pt x="32442" y="18661"/>
                </a:lnTo>
                <a:lnTo>
                  <a:pt x="25544" y="11865"/>
                </a:lnTo>
                <a:lnTo>
                  <a:pt x="18135" y="5646"/>
                </a:lnTo>
                <a:lnTo>
                  <a:pt x="1021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9361507" y="7609978"/>
            <a:ext cx="1979730" cy="122062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8684237" y="1105009"/>
            <a:ext cx="1178304" cy="173545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9242219" y="1788343"/>
            <a:ext cx="475476" cy="142927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9760751" y="1927530"/>
            <a:ext cx="17145" cy="1270"/>
          </a:xfrm>
          <a:custGeom>
            <a:avLst/>
            <a:gdLst/>
            <a:ahLst/>
            <a:cxnLst/>
            <a:rect l="l" t="t" r="r" b="b"/>
            <a:pathLst>
              <a:path w="17145" h="1269">
                <a:moveTo>
                  <a:pt x="0" y="1270"/>
                </a:moveTo>
                <a:lnTo>
                  <a:pt x="16743" y="1270"/>
                </a:lnTo>
                <a:lnTo>
                  <a:pt x="16743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9761031" y="1926260"/>
            <a:ext cx="16510" cy="1270"/>
          </a:xfrm>
          <a:custGeom>
            <a:avLst/>
            <a:gdLst/>
            <a:ahLst/>
            <a:cxnLst/>
            <a:rect l="l" t="t" r="r" b="b"/>
            <a:pathLst>
              <a:path w="16509" h="1269">
                <a:moveTo>
                  <a:pt x="0" y="1270"/>
                </a:moveTo>
                <a:lnTo>
                  <a:pt x="16106" y="1270"/>
                </a:lnTo>
                <a:lnTo>
                  <a:pt x="1610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9761248" y="1924990"/>
            <a:ext cx="15875" cy="1270"/>
          </a:xfrm>
          <a:custGeom>
            <a:avLst/>
            <a:gdLst/>
            <a:ahLst/>
            <a:cxnLst/>
            <a:rect l="l" t="t" r="r" b="b"/>
            <a:pathLst>
              <a:path w="15875" h="1269">
                <a:moveTo>
                  <a:pt x="0" y="1270"/>
                </a:moveTo>
                <a:lnTo>
                  <a:pt x="15600" y="1270"/>
                </a:lnTo>
                <a:lnTo>
                  <a:pt x="1560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9761528" y="1922450"/>
            <a:ext cx="15240" cy="2540"/>
          </a:xfrm>
          <a:custGeom>
            <a:avLst/>
            <a:gdLst/>
            <a:ahLst/>
            <a:cxnLst/>
            <a:rect l="l" t="t" r="r" b="b"/>
            <a:pathLst>
              <a:path w="15240" h="2539">
                <a:moveTo>
                  <a:pt x="0" y="2539"/>
                </a:moveTo>
                <a:lnTo>
                  <a:pt x="15148" y="2539"/>
                </a:lnTo>
                <a:lnTo>
                  <a:pt x="15148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9761736" y="1914830"/>
            <a:ext cx="15240" cy="7620"/>
          </a:xfrm>
          <a:custGeom>
            <a:avLst/>
            <a:gdLst/>
            <a:ahLst/>
            <a:cxnLst/>
            <a:rect l="l" t="t" r="r" b="b"/>
            <a:pathLst>
              <a:path w="15240" h="7619">
                <a:moveTo>
                  <a:pt x="0" y="7620"/>
                </a:moveTo>
                <a:lnTo>
                  <a:pt x="14763" y="7620"/>
                </a:lnTo>
                <a:lnTo>
                  <a:pt x="14763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9761743" y="1909115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855" y="0"/>
                </a:lnTo>
              </a:path>
            </a:pathLst>
          </a:custGeom>
          <a:ln w="1142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9761757" y="1879270"/>
            <a:ext cx="15240" cy="24130"/>
          </a:xfrm>
          <a:custGeom>
            <a:avLst/>
            <a:gdLst/>
            <a:ahLst/>
            <a:cxnLst/>
            <a:rect l="l" t="t" r="r" b="b"/>
            <a:pathLst>
              <a:path w="15240" h="24130">
                <a:moveTo>
                  <a:pt x="0" y="24130"/>
                </a:moveTo>
                <a:lnTo>
                  <a:pt x="14705" y="24130"/>
                </a:lnTo>
                <a:lnTo>
                  <a:pt x="14705" y="0"/>
                </a:lnTo>
                <a:lnTo>
                  <a:pt x="0" y="0"/>
                </a:lnTo>
                <a:lnTo>
                  <a:pt x="0" y="2413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9761770" y="1873555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828" y="0"/>
                </a:lnTo>
              </a:path>
            </a:pathLst>
          </a:custGeom>
          <a:ln w="1142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9761783" y="1843710"/>
            <a:ext cx="15240" cy="24130"/>
          </a:xfrm>
          <a:custGeom>
            <a:avLst/>
            <a:gdLst/>
            <a:ahLst/>
            <a:cxnLst/>
            <a:rect l="l" t="t" r="r" b="b"/>
            <a:pathLst>
              <a:path w="15240" h="24130">
                <a:moveTo>
                  <a:pt x="0" y="24129"/>
                </a:moveTo>
                <a:lnTo>
                  <a:pt x="14678" y="24129"/>
                </a:lnTo>
                <a:lnTo>
                  <a:pt x="14678" y="0"/>
                </a:lnTo>
                <a:lnTo>
                  <a:pt x="0" y="0"/>
                </a:lnTo>
                <a:lnTo>
                  <a:pt x="0" y="2412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9761797" y="1837995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801" y="0"/>
                </a:lnTo>
              </a:path>
            </a:pathLst>
          </a:custGeom>
          <a:ln w="1142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9761808" y="1815770"/>
            <a:ext cx="15240" cy="16510"/>
          </a:xfrm>
          <a:custGeom>
            <a:avLst/>
            <a:gdLst/>
            <a:ahLst/>
            <a:cxnLst/>
            <a:rect l="l" t="t" r="r" b="b"/>
            <a:pathLst>
              <a:path w="15240" h="16510">
                <a:moveTo>
                  <a:pt x="0" y="16510"/>
                </a:moveTo>
                <a:lnTo>
                  <a:pt x="14654" y="16510"/>
                </a:lnTo>
                <a:lnTo>
                  <a:pt x="14654" y="0"/>
                </a:lnTo>
                <a:lnTo>
                  <a:pt x="0" y="0"/>
                </a:lnTo>
                <a:lnTo>
                  <a:pt x="0" y="1651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9762009" y="1809420"/>
            <a:ext cx="14604" cy="6350"/>
          </a:xfrm>
          <a:custGeom>
            <a:avLst/>
            <a:gdLst/>
            <a:ahLst/>
            <a:cxnLst/>
            <a:rect l="l" t="t" r="r" b="b"/>
            <a:pathLst>
              <a:path w="14604" h="6350">
                <a:moveTo>
                  <a:pt x="0" y="6350"/>
                </a:moveTo>
                <a:lnTo>
                  <a:pt x="14452" y="6350"/>
                </a:lnTo>
                <a:lnTo>
                  <a:pt x="14452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9762128" y="1806880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470" y="0"/>
                </a:lnTo>
              </a:path>
            </a:pathLst>
          </a:custGeom>
          <a:ln w="507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9762025" y="1803705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642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9761950" y="1802435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892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9761635" y="1799895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0" y="0"/>
                </a:moveTo>
                <a:lnTo>
                  <a:pt x="101612" y="0"/>
                </a:lnTo>
              </a:path>
            </a:pathLst>
          </a:custGeom>
          <a:ln w="381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9761318" y="1796720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69">
                <a:moveTo>
                  <a:pt x="0" y="1270"/>
                </a:moveTo>
                <a:lnTo>
                  <a:pt x="4152" y="1270"/>
                </a:lnTo>
                <a:lnTo>
                  <a:pt x="415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9846969" y="1923720"/>
            <a:ext cx="17145" cy="5080"/>
          </a:xfrm>
          <a:custGeom>
            <a:avLst/>
            <a:gdLst/>
            <a:ahLst/>
            <a:cxnLst/>
            <a:rect l="l" t="t" r="r" b="b"/>
            <a:pathLst>
              <a:path w="17145" h="5080">
                <a:moveTo>
                  <a:pt x="0" y="5080"/>
                </a:moveTo>
                <a:lnTo>
                  <a:pt x="16518" y="5080"/>
                </a:lnTo>
                <a:lnTo>
                  <a:pt x="16518" y="0"/>
                </a:lnTo>
                <a:lnTo>
                  <a:pt x="0" y="0"/>
                </a:lnTo>
                <a:lnTo>
                  <a:pt x="0" y="508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9847402" y="1922450"/>
            <a:ext cx="15875" cy="1270"/>
          </a:xfrm>
          <a:custGeom>
            <a:avLst/>
            <a:gdLst/>
            <a:ahLst/>
            <a:cxnLst/>
            <a:rect l="l" t="t" r="r" b="b"/>
            <a:pathLst>
              <a:path w="15875" h="1269">
                <a:moveTo>
                  <a:pt x="0" y="1269"/>
                </a:moveTo>
                <a:lnTo>
                  <a:pt x="15570" y="1269"/>
                </a:lnTo>
                <a:lnTo>
                  <a:pt x="1557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9847726" y="1917370"/>
            <a:ext cx="15240" cy="5080"/>
          </a:xfrm>
          <a:custGeom>
            <a:avLst/>
            <a:gdLst/>
            <a:ahLst/>
            <a:cxnLst/>
            <a:rect l="l" t="t" r="r" b="b"/>
            <a:pathLst>
              <a:path w="15240" h="5080">
                <a:moveTo>
                  <a:pt x="0" y="5080"/>
                </a:moveTo>
                <a:lnTo>
                  <a:pt x="15050" y="5080"/>
                </a:lnTo>
                <a:lnTo>
                  <a:pt x="15050" y="0"/>
                </a:lnTo>
                <a:lnTo>
                  <a:pt x="0" y="0"/>
                </a:lnTo>
                <a:lnTo>
                  <a:pt x="0" y="508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9847925" y="1914830"/>
            <a:ext cx="15240" cy="2540"/>
          </a:xfrm>
          <a:custGeom>
            <a:avLst/>
            <a:gdLst/>
            <a:ahLst/>
            <a:cxnLst/>
            <a:rect l="l" t="t" r="r" b="b"/>
            <a:pathLst>
              <a:path w="15240" h="2539">
                <a:moveTo>
                  <a:pt x="0" y="2539"/>
                </a:moveTo>
                <a:lnTo>
                  <a:pt x="14691" y="2539"/>
                </a:lnTo>
                <a:lnTo>
                  <a:pt x="14691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9847925" y="1878753"/>
            <a:ext cx="15240" cy="24765"/>
          </a:xfrm>
          <a:custGeom>
            <a:avLst/>
            <a:gdLst/>
            <a:ahLst/>
            <a:cxnLst/>
            <a:rect l="l" t="t" r="r" b="b"/>
            <a:pathLst>
              <a:path w="15240" h="24764">
                <a:moveTo>
                  <a:pt x="14673" y="0"/>
                </a:moveTo>
                <a:lnTo>
                  <a:pt x="0" y="0"/>
                </a:lnTo>
                <a:lnTo>
                  <a:pt x="0" y="24423"/>
                </a:lnTo>
                <a:lnTo>
                  <a:pt x="14673" y="24423"/>
                </a:lnTo>
                <a:lnTo>
                  <a:pt x="1467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9847925" y="1843307"/>
            <a:ext cx="15240" cy="24765"/>
          </a:xfrm>
          <a:custGeom>
            <a:avLst/>
            <a:gdLst/>
            <a:ahLst/>
            <a:cxnLst/>
            <a:rect l="l" t="t" r="r" b="b"/>
            <a:pathLst>
              <a:path w="15240" h="24764">
                <a:moveTo>
                  <a:pt x="14673" y="0"/>
                </a:moveTo>
                <a:lnTo>
                  <a:pt x="0" y="0"/>
                </a:lnTo>
                <a:lnTo>
                  <a:pt x="0" y="24448"/>
                </a:lnTo>
                <a:lnTo>
                  <a:pt x="14673" y="24448"/>
                </a:lnTo>
                <a:lnTo>
                  <a:pt x="1467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9847925" y="1809713"/>
            <a:ext cx="15240" cy="22860"/>
          </a:xfrm>
          <a:custGeom>
            <a:avLst/>
            <a:gdLst/>
            <a:ahLst/>
            <a:cxnLst/>
            <a:rect l="l" t="t" r="r" b="b"/>
            <a:pathLst>
              <a:path w="15240" h="22860">
                <a:moveTo>
                  <a:pt x="14673" y="0"/>
                </a:moveTo>
                <a:lnTo>
                  <a:pt x="0" y="0"/>
                </a:lnTo>
                <a:lnTo>
                  <a:pt x="0" y="22597"/>
                </a:lnTo>
                <a:lnTo>
                  <a:pt x="14673" y="22597"/>
                </a:lnTo>
                <a:lnTo>
                  <a:pt x="1467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9775238" y="1798324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300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9860908" y="1796720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69">
                <a:moveTo>
                  <a:pt x="0" y="1270"/>
                </a:moveTo>
                <a:lnTo>
                  <a:pt x="2819" y="1270"/>
                </a:lnTo>
                <a:lnTo>
                  <a:pt x="281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11107118" y="1788343"/>
            <a:ext cx="635029" cy="142927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12519219" y="1787742"/>
            <a:ext cx="1451725" cy="144153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231" name="object 231"/>
          <p:cNvGraphicFramePr>
            <a:graphicFrameLocks noGrp="1"/>
          </p:cNvGraphicFramePr>
          <p:nvPr/>
        </p:nvGraphicFramePr>
        <p:xfrm>
          <a:off x="8677742" y="1543150"/>
          <a:ext cx="5454014" cy="3957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4200"/>
                <a:gridCol w="1929129"/>
                <a:gridCol w="1670685"/>
              </a:tblGrid>
              <a:tr h="582296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413572">
                <a:tc>
                  <a:txBody>
                    <a:bodyPr/>
                    <a:lstStyle/>
                    <a:p>
                      <a:pPr marR="121285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tabLst>
                          <a:tab pos="462915" algn="l"/>
                        </a:tabLst>
                      </a:pPr>
                      <a:r>
                        <a:rPr sz="1000" spc="-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外	观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9380" marB="0"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209550" algn="ctr">
                        <a:lnSpc>
                          <a:spcPct val="100000"/>
                        </a:lnSpc>
                      </a:pPr>
                      <a:r>
                        <a:rPr sz="1000" spc="5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灰白</a:t>
                      </a:r>
                      <a:r>
                        <a:rPr sz="100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色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4445" marB="0"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  <a:tr h="424561">
                <a:tc>
                  <a:txBody>
                    <a:bodyPr/>
                    <a:lstStyle/>
                    <a:p>
                      <a:pPr marR="121285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000" spc="5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拉伸强</a:t>
                      </a:r>
                      <a:r>
                        <a:rPr sz="1000" spc="-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度</a:t>
                      </a:r>
                      <a:r>
                        <a:rPr sz="1000" spc="3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(MPa)</a:t>
                      </a:r>
                      <a:r>
                        <a:rPr sz="1000" spc="-1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-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≥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0175" marB="0"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 marL="38544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000" spc="4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GB/T</a:t>
                      </a:r>
                      <a:r>
                        <a:rPr sz="1000" spc="-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4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528-2009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7795" marB="0"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209550" algn="ct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3175" marB="0"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  <a:tr h="424566">
                <a:tc>
                  <a:txBody>
                    <a:bodyPr/>
                    <a:lstStyle/>
                    <a:p>
                      <a:pPr marR="121285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000" spc="5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垂直燃</a:t>
                      </a:r>
                      <a:r>
                        <a:rPr sz="1000" spc="-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烧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0175" marB="0"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 marL="52006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000" spc="4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UL94-2018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1445" marB="0"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20955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spc="3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V-0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5080" marB="0"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  <a:tr h="424547">
                <a:tc>
                  <a:txBody>
                    <a:bodyPr/>
                    <a:lstStyle/>
                    <a:p>
                      <a:pPr marR="121285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000" spc="5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体积电阻</a:t>
                      </a:r>
                      <a:r>
                        <a:rPr sz="1000" spc="-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率</a:t>
                      </a:r>
                      <a:r>
                        <a:rPr sz="1000" spc="2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(Ω.cm)≥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0175" marB="0"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000" spc="4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GB/T</a:t>
                      </a:r>
                      <a:r>
                        <a:rPr sz="1000" spc="-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4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1692-2008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5095" marB="0"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 marR="209550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000" spc="4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1×10</a:t>
                      </a:r>
                      <a:r>
                        <a:rPr sz="750" spc="67" baseline="5600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15</a:t>
                      </a:r>
                      <a:endParaRPr sz="750" baseline="56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46050" marB="0"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  <a:tr h="424562">
                <a:tc>
                  <a:txBody>
                    <a:bodyPr/>
                    <a:lstStyle/>
                    <a:p>
                      <a:pPr marR="121285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1000" spc="5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击穿强度</a:t>
                      </a:r>
                      <a:r>
                        <a:rPr sz="1000" spc="3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（KV/mm)≥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0175" marB="0"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000" spc="4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GB/T</a:t>
                      </a:r>
                      <a:r>
                        <a:rPr sz="1000" spc="-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4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1695-2005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9380" marB="0"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 marR="209550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000" spc="2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30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40970" marB="0"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  <a:tr h="424562">
                <a:tc>
                  <a:txBody>
                    <a:bodyPr/>
                    <a:lstStyle/>
                    <a:p>
                      <a:pPr marR="121285" algn="ctr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sz="1000" spc="5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烟密度等</a:t>
                      </a:r>
                      <a:r>
                        <a:rPr sz="1000" spc="-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级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9539" marB="0"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000" spc="4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GB/T</a:t>
                      </a:r>
                      <a:r>
                        <a:rPr sz="1000" spc="-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4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8627-2007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13030" marB="0"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 marR="209550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00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5890" marB="0"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  <a:tr h="838119">
                <a:tc>
                  <a:txBody>
                    <a:bodyPr/>
                    <a:lstStyle/>
                    <a:p>
                      <a:pPr marL="547370">
                        <a:lnSpc>
                          <a:spcPct val="100000"/>
                        </a:lnSpc>
                        <a:spcBef>
                          <a:spcPts val="1020"/>
                        </a:spcBef>
                      </a:pPr>
                      <a:r>
                        <a:rPr sz="1000" spc="5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水分含量</a:t>
                      </a:r>
                      <a:r>
                        <a:rPr sz="1000" spc="-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≤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597535">
                        <a:lnSpc>
                          <a:spcPct val="100000"/>
                        </a:lnSpc>
                      </a:pPr>
                      <a:r>
                        <a:rPr sz="1000" spc="5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烟气毒</a:t>
                      </a:r>
                      <a:r>
                        <a:rPr sz="1000" spc="-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性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29539" marB="0">
                    <a:lnT w="28575">
                      <a:solidFill>
                        <a:srgbClr val="FEFEFE"/>
                      </a:solidFill>
                      <a:prstDash val="solid"/>
                    </a:lnT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 marR="158750" algn="ctr">
                        <a:lnSpc>
                          <a:spcPct val="100000"/>
                        </a:lnSpc>
                        <a:spcBef>
                          <a:spcPts val="840"/>
                        </a:spcBef>
                      </a:pPr>
                      <a:r>
                        <a:rPr sz="1000" spc="4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ASTM</a:t>
                      </a:r>
                      <a:r>
                        <a:rPr sz="1000" spc="-1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4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E203-16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158750" algn="ctr">
                        <a:lnSpc>
                          <a:spcPct val="100000"/>
                        </a:lnSpc>
                      </a:pPr>
                      <a:r>
                        <a:rPr sz="1000" spc="4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GB/T</a:t>
                      </a:r>
                      <a:r>
                        <a:rPr sz="1000" spc="-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sz="1000" spc="40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20285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06680" marB="0">
                    <a:lnT w="28575">
                      <a:solidFill>
                        <a:srgbClr val="FEFEFE"/>
                      </a:solidFill>
                      <a:prstDash val="solid"/>
                    </a:lnT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 marR="209550" algn="ctr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000" spc="2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1%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209550" algn="ctr">
                        <a:lnSpc>
                          <a:spcPct val="100000"/>
                        </a:lnSpc>
                      </a:pPr>
                      <a:r>
                        <a:rPr sz="1000" spc="35" dirty="0">
                          <a:solidFill>
                            <a:srgbClr val="757475"/>
                          </a:solidFill>
                          <a:latin typeface="微软雅黑" panose="020B0503020204020204" charset="-122"/>
                          <a:cs typeface="微软雅黑" panose="020B0503020204020204" charset="-122"/>
                        </a:rPr>
                        <a:t>ZA1</a:t>
                      </a:r>
                      <a:endParaRPr sz="1000">
                        <a:latin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130810" marB="0">
                    <a:lnT w="28575">
                      <a:solidFill>
                        <a:srgbClr val="FEFEFE"/>
                      </a:solidFill>
                      <a:prstDash val="solid"/>
                    </a:lnT>
                    <a:solidFill>
                      <a:srgbClr val="D4DFCD"/>
                    </a:solidFill>
                  </a:tcPr>
                </a:tc>
              </a:tr>
            </a:tbl>
          </a:graphicData>
        </a:graphic>
      </p:graphicFrame>
      <p:sp>
        <p:nvSpPr>
          <p:cNvPr id="232" name="object 232"/>
          <p:cNvSpPr/>
          <p:nvPr/>
        </p:nvSpPr>
        <p:spPr>
          <a:xfrm>
            <a:off x="1165129" y="7068794"/>
            <a:ext cx="41275" cy="38735"/>
          </a:xfrm>
          <a:custGeom>
            <a:avLst/>
            <a:gdLst/>
            <a:ahLst/>
            <a:cxnLst/>
            <a:rect l="l" t="t" r="r" b="b"/>
            <a:pathLst>
              <a:path w="41275" h="38734">
                <a:moveTo>
                  <a:pt x="10845" y="0"/>
                </a:moveTo>
                <a:lnTo>
                  <a:pt x="0" y="8729"/>
                </a:lnTo>
                <a:lnTo>
                  <a:pt x="8605" y="15619"/>
                </a:lnTo>
                <a:lnTo>
                  <a:pt x="16529" y="22879"/>
                </a:lnTo>
                <a:lnTo>
                  <a:pt x="23776" y="30495"/>
                </a:lnTo>
                <a:lnTo>
                  <a:pt x="30350" y="38454"/>
                </a:lnTo>
                <a:lnTo>
                  <a:pt x="41187" y="27618"/>
                </a:lnTo>
                <a:lnTo>
                  <a:pt x="34204" y="20009"/>
                </a:lnTo>
                <a:lnTo>
                  <a:pt x="26820" y="12870"/>
                </a:lnTo>
                <a:lnTo>
                  <a:pt x="19034" y="6200"/>
                </a:lnTo>
                <a:lnTo>
                  <a:pt x="108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1292327" y="6981566"/>
            <a:ext cx="1034690" cy="127354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2418419" y="6982696"/>
            <a:ext cx="267475" cy="123541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2719857" y="7071599"/>
            <a:ext cx="20955" cy="40640"/>
          </a:xfrm>
          <a:custGeom>
            <a:avLst/>
            <a:gdLst/>
            <a:ahLst/>
            <a:cxnLst/>
            <a:rect l="l" t="t" r="r" b="b"/>
            <a:pathLst>
              <a:path w="20955" h="40640">
                <a:moveTo>
                  <a:pt x="20591" y="0"/>
                </a:moveTo>
                <a:lnTo>
                  <a:pt x="0" y="0"/>
                </a:lnTo>
                <a:lnTo>
                  <a:pt x="0" y="21023"/>
                </a:lnTo>
                <a:lnTo>
                  <a:pt x="8672" y="21023"/>
                </a:lnTo>
                <a:lnTo>
                  <a:pt x="8672" y="26833"/>
                </a:lnTo>
                <a:lnTo>
                  <a:pt x="6289" y="30502"/>
                </a:lnTo>
                <a:lnTo>
                  <a:pt x="1609" y="31870"/>
                </a:lnTo>
                <a:lnTo>
                  <a:pt x="1609" y="40571"/>
                </a:lnTo>
                <a:lnTo>
                  <a:pt x="9095" y="38969"/>
                </a:lnTo>
                <a:lnTo>
                  <a:pt x="14752" y="35273"/>
                </a:lnTo>
                <a:lnTo>
                  <a:pt x="18583" y="29467"/>
                </a:lnTo>
                <a:lnTo>
                  <a:pt x="20591" y="21535"/>
                </a:lnTo>
                <a:lnTo>
                  <a:pt x="2059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2838880" y="6981056"/>
            <a:ext cx="607734" cy="131114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3547760" y="6983676"/>
            <a:ext cx="121373" cy="121939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3695651" y="7096430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286" y="0"/>
                </a:lnTo>
              </a:path>
            </a:pathLst>
          </a:custGeom>
          <a:ln w="1015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3695651" y="7090080"/>
            <a:ext cx="5715" cy="1270"/>
          </a:xfrm>
          <a:custGeom>
            <a:avLst/>
            <a:gdLst/>
            <a:ahLst/>
            <a:cxnLst/>
            <a:rect l="l" t="t" r="r" b="b"/>
            <a:pathLst>
              <a:path w="5714" h="1270">
                <a:moveTo>
                  <a:pt x="0" y="1270"/>
                </a:moveTo>
                <a:lnTo>
                  <a:pt x="5567" y="1270"/>
                </a:lnTo>
                <a:lnTo>
                  <a:pt x="5567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3789928" y="7101338"/>
            <a:ext cx="26034" cy="635"/>
          </a:xfrm>
          <a:custGeom>
            <a:avLst/>
            <a:gdLst/>
            <a:ahLst/>
            <a:cxnLst/>
            <a:rect l="l" t="t" r="r" b="b"/>
            <a:pathLst>
              <a:path w="26035" h="634">
                <a:moveTo>
                  <a:pt x="26009" y="0"/>
                </a:moveTo>
                <a:lnTo>
                  <a:pt x="0" y="0"/>
                </a:lnTo>
                <a:lnTo>
                  <a:pt x="9547" y="43"/>
                </a:lnTo>
                <a:lnTo>
                  <a:pt x="17064" y="168"/>
                </a:lnTo>
                <a:lnTo>
                  <a:pt x="22551" y="365"/>
                </a:lnTo>
                <a:lnTo>
                  <a:pt x="26009" y="626"/>
                </a:lnTo>
                <a:lnTo>
                  <a:pt x="2600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3712302" y="7090715"/>
            <a:ext cx="104139" cy="0"/>
          </a:xfrm>
          <a:custGeom>
            <a:avLst/>
            <a:gdLst/>
            <a:ahLst/>
            <a:cxnLst/>
            <a:rect l="l" t="t" r="r" b="b"/>
            <a:pathLst>
              <a:path w="104139">
                <a:moveTo>
                  <a:pt x="0" y="0"/>
                </a:moveTo>
                <a:lnTo>
                  <a:pt x="103635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3797542" y="7089486"/>
            <a:ext cx="18415" cy="1270"/>
          </a:xfrm>
          <a:custGeom>
            <a:avLst/>
            <a:gdLst/>
            <a:ahLst/>
            <a:cxnLst/>
            <a:rect l="l" t="t" r="r" b="b"/>
            <a:pathLst>
              <a:path w="18414" h="1270">
                <a:moveTo>
                  <a:pt x="18396" y="0"/>
                </a:moveTo>
                <a:lnTo>
                  <a:pt x="13280" y="685"/>
                </a:lnTo>
                <a:lnTo>
                  <a:pt x="7147" y="1076"/>
                </a:lnTo>
                <a:lnTo>
                  <a:pt x="0" y="1210"/>
                </a:lnTo>
                <a:lnTo>
                  <a:pt x="18396" y="1210"/>
                </a:lnTo>
                <a:lnTo>
                  <a:pt x="1839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3749838" y="7017980"/>
            <a:ext cx="12065" cy="73025"/>
          </a:xfrm>
          <a:custGeom>
            <a:avLst/>
            <a:gdLst/>
            <a:ahLst/>
            <a:cxnLst/>
            <a:rect l="l" t="t" r="r" b="b"/>
            <a:pathLst>
              <a:path w="12064" h="73025">
                <a:moveTo>
                  <a:pt x="11916" y="0"/>
                </a:moveTo>
                <a:lnTo>
                  <a:pt x="0" y="0"/>
                </a:lnTo>
                <a:lnTo>
                  <a:pt x="0" y="72632"/>
                </a:lnTo>
                <a:lnTo>
                  <a:pt x="11916" y="72632"/>
                </a:lnTo>
                <a:lnTo>
                  <a:pt x="119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3705941" y="7017690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70" h="1270">
                <a:moveTo>
                  <a:pt x="0" y="1269"/>
                </a:moveTo>
                <a:lnTo>
                  <a:pt x="13807" y="1269"/>
                </a:lnTo>
                <a:lnTo>
                  <a:pt x="13807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3705941" y="7012609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244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3705941" y="7006259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0" y="1270"/>
                </a:moveTo>
                <a:lnTo>
                  <a:pt x="6245" y="1270"/>
                </a:lnTo>
                <a:lnTo>
                  <a:pt x="6245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3784507" y="7017980"/>
            <a:ext cx="22225" cy="1270"/>
          </a:xfrm>
          <a:custGeom>
            <a:avLst/>
            <a:gdLst/>
            <a:ahLst/>
            <a:cxnLst/>
            <a:rect l="l" t="t" r="r" b="b"/>
            <a:pathLst>
              <a:path w="22225" h="1270">
                <a:moveTo>
                  <a:pt x="21678" y="0"/>
                </a:moveTo>
                <a:lnTo>
                  <a:pt x="0" y="0"/>
                </a:lnTo>
                <a:lnTo>
                  <a:pt x="9752" y="388"/>
                </a:lnTo>
                <a:lnTo>
                  <a:pt x="21678" y="1014"/>
                </a:lnTo>
                <a:lnTo>
                  <a:pt x="2167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3795886" y="7006003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5" h="1904">
                <a:moveTo>
                  <a:pt x="10299" y="0"/>
                </a:moveTo>
                <a:lnTo>
                  <a:pt x="7405" y="1137"/>
                </a:lnTo>
                <a:lnTo>
                  <a:pt x="0" y="1518"/>
                </a:lnTo>
                <a:lnTo>
                  <a:pt x="10299" y="1518"/>
                </a:lnTo>
                <a:lnTo>
                  <a:pt x="1029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3837607" y="6991884"/>
            <a:ext cx="253043" cy="123070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4111772" y="6997309"/>
            <a:ext cx="120014" cy="118110"/>
          </a:xfrm>
          <a:custGeom>
            <a:avLst/>
            <a:gdLst/>
            <a:ahLst/>
            <a:cxnLst/>
            <a:rect l="l" t="t" r="r" b="b"/>
            <a:pathLst>
              <a:path w="120014" h="118109">
                <a:moveTo>
                  <a:pt x="65559" y="57495"/>
                </a:moveTo>
                <a:lnTo>
                  <a:pt x="53633" y="57495"/>
                </a:lnTo>
                <a:lnTo>
                  <a:pt x="53633" y="91039"/>
                </a:lnTo>
                <a:lnTo>
                  <a:pt x="52552" y="117645"/>
                </a:lnTo>
                <a:lnTo>
                  <a:pt x="66647" y="117645"/>
                </a:lnTo>
                <a:lnTo>
                  <a:pt x="66171" y="112518"/>
                </a:lnTo>
                <a:lnTo>
                  <a:pt x="65832" y="106379"/>
                </a:lnTo>
                <a:lnTo>
                  <a:pt x="65628" y="99222"/>
                </a:lnTo>
                <a:lnTo>
                  <a:pt x="65559" y="57495"/>
                </a:lnTo>
                <a:close/>
              </a:path>
              <a:path w="120014" h="118109">
                <a:moveTo>
                  <a:pt x="0" y="45521"/>
                </a:moveTo>
                <a:lnTo>
                  <a:pt x="0" y="58625"/>
                </a:lnTo>
                <a:lnTo>
                  <a:pt x="6333" y="58137"/>
                </a:lnTo>
                <a:lnTo>
                  <a:pt x="12870" y="57783"/>
                </a:lnTo>
                <a:lnTo>
                  <a:pt x="19612" y="57568"/>
                </a:lnTo>
                <a:lnTo>
                  <a:pt x="26556" y="57495"/>
                </a:lnTo>
                <a:lnTo>
                  <a:pt x="119739" y="57495"/>
                </a:lnTo>
                <a:lnTo>
                  <a:pt x="119739" y="46652"/>
                </a:lnTo>
                <a:lnTo>
                  <a:pt x="10295" y="46652"/>
                </a:lnTo>
                <a:lnTo>
                  <a:pt x="4874" y="46263"/>
                </a:lnTo>
                <a:lnTo>
                  <a:pt x="1454" y="45878"/>
                </a:lnTo>
                <a:lnTo>
                  <a:pt x="0" y="45521"/>
                </a:lnTo>
                <a:close/>
              </a:path>
              <a:path w="120014" h="118109">
                <a:moveTo>
                  <a:pt x="119739" y="57495"/>
                </a:moveTo>
                <a:lnTo>
                  <a:pt x="102045" y="57495"/>
                </a:lnTo>
                <a:lnTo>
                  <a:pt x="108179" y="57614"/>
                </a:lnTo>
                <a:lnTo>
                  <a:pt x="111078" y="57999"/>
                </a:lnTo>
                <a:lnTo>
                  <a:pt x="119739" y="57999"/>
                </a:lnTo>
                <a:lnTo>
                  <a:pt x="119739" y="57495"/>
                </a:lnTo>
                <a:close/>
              </a:path>
              <a:path w="120014" h="118109">
                <a:moveTo>
                  <a:pt x="65559" y="11977"/>
                </a:moveTo>
                <a:lnTo>
                  <a:pt x="53633" y="11977"/>
                </a:lnTo>
                <a:lnTo>
                  <a:pt x="53633" y="46652"/>
                </a:lnTo>
                <a:lnTo>
                  <a:pt x="65559" y="46652"/>
                </a:lnTo>
                <a:lnTo>
                  <a:pt x="65559" y="11977"/>
                </a:lnTo>
                <a:close/>
              </a:path>
              <a:path w="120014" h="118109">
                <a:moveTo>
                  <a:pt x="119739" y="45521"/>
                </a:moveTo>
                <a:lnTo>
                  <a:pt x="113946" y="46011"/>
                </a:lnTo>
                <a:lnTo>
                  <a:pt x="107410" y="46365"/>
                </a:lnTo>
                <a:lnTo>
                  <a:pt x="100131" y="46579"/>
                </a:lnTo>
                <a:lnTo>
                  <a:pt x="92109" y="46652"/>
                </a:lnTo>
                <a:lnTo>
                  <a:pt x="119739" y="46652"/>
                </a:lnTo>
                <a:lnTo>
                  <a:pt x="119739" y="45521"/>
                </a:lnTo>
                <a:close/>
              </a:path>
              <a:path w="120014" h="118109">
                <a:moveTo>
                  <a:pt x="11379" y="0"/>
                </a:moveTo>
                <a:lnTo>
                  <a:pt x="11379" y="13103"/>
                </a:lnTo>
                <a:lnTo>
                  <a:pt x="35759" y="11977"/>
                </a:lnTo>
                <a:lnTo>
                  <a:pt x="108899" y="11977"/>
                </a:lnTo>
                <a:lnTo>
                  <a:pt x="108899" y="1516"/>
                </a:lnTo>
                <a:lnTo>
                  <a:pt x="22759" y="1516"/>
                </a:lnTo>
                <a:lnTo>
                  <a:pt x="14641" y="1126"/>
                </a:lnTo>
                <a:lnTo>
                  <a:pt x="11379" y="0"/>
                </a:lnTo>
                <a:close/>
              </a:path>
              <a:path w="120014" h="118109">
                <a:moveTo>
                  <a:pt x="108899" y="11977"/>
                </a:moveTo>
                <a:lnTo>
                  <a:pt x="83451" y="11977"/>
                </a:lnTo>
                <a:lnTo>
                  <a:pt x="108899" y="13103"/>
                </a:lnTo>
                <a:lnTo>
                  <a:pt x="108899" y="11977"/>
                </a:lnTo>
                <a:close/>
              </a:path>
              <a:path w="120014" h="118109">
                <a:moveTo>
                  <a:pt x="108899" y="0"/>
                </a:moveTo>
                <a:lnTo>
                  <a:pt x="102199" y="487"/>
                </a:lnTo>
                <a:lnTo>
                  <a:pt x="95630" y="839"/>
                </a:lnTo>
                <a:lnTo>
                  <a:pt x="89197" y="1054"/>
                </a:lnTo>
                <a:lnTo>
                  <a:pt x="82904" y="1126"/>
                </a:lnTo>
                <a:lnTo>
                  <a:pt x="35759" y="1126"/>
                </a:lnTo>
                <a:lnTo>
                  <a:pt x="22759" y="1516"/>
                </a:lnTo>
                <a:lnTo>
                  <a:pt x="108899" y="1516"/>
                </a:lnTo>
                <a:lnTo>
                  <a:pt x="10889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4245613" y="6993525"/>
            <a:ext cx="127000" cy="122555"/>
          </a:xfrm>
          <a:custGeom>
            <a:avLst/>
            <a:gdLst/>
            <a:ahLst/>
            <a:cxnLst/>
            <a:rect l="l" t="t" r="r" b="b"/>
            <a:pathLst>
              <a:path w="127000" h="122554">
                <a:moveTo>
                  <a:pt x="85610" y="38461"/>
                </a:moveTo>
                <a:lnTo>
                  <a:pt x="85610" y="44236"/>
                </a:lnTo>
                <a:lnTo>
                  <a:pt x="85779" y="45521"/>
                </a:lnTo>
                <a:lnTo>
                  <a:pt x="86140" y="46655"/>
                </a:lnTo>
                <a:lnTo>
                  <a:pt x="86140" y="59644"/>
                </a:lnTo>
                <a:lnTo>
                  <a:pt x="85779" y="61160"/>
                </a:lnTo>
                <a:lnTo>
                  <a:pt x="85610" y="62528"/>
                </a:lnTo>
                <a:lnTo>
                  <a:pt x="85610" y="67716"/>
                </a:lnTo>
                <a:lnTo>
                  <a:pt x="91738" y="67716"/>
                </a:lnTo>
                <a:lnTo>
                  <a:pt x="93545" y="67597"/>
                </a:lnTo>
                <a:lnTo>
                  <a:pt x="95345" y="67212"/>
                </a:lnTo>
                <a:lnTo>
                  <a:pt x="120962" y="67212"/>
                </a:lnTo>
                <a:lnTo>
                  <a:pt x="120822" y="65303"/>
                </a:lnTo>
                <a:lnTo>
                  <a:pt x="120822" y="59133"/>
                </a:lnTo>
                <a:lnTo>
                  <a:pt x="95896" y="59133"/>
                </a:lnTo>
                <a:lnTo>
                  <a:pt x="95896" y="47782"/>
                </a:lnTo>
                <a:lnTo>
                  <a:pt x="120822" y="47782"/>
                </a:lnTo>
                <a:lnTo>
                  <a:pt x="120822" y="41738"/>
                </a:lnTo>
                <a:lnTo>
                  <a:pt x="120952" y="39592"/>
                </a:lnTo>
                <a:lnTo>
                  <a:pt x="91554" y="39592"/>
                </a:lnTo>
                <a:lnTo>
                  <a:pt x="88491" y="39199"/>
                </a:lnTo>
                <a:lnTo>
                  <a:pt x="85610" y="38461"/>
                </a:lnTo>
                <a:close/>
              </a:path>
              <a:path w="127000" h="122554">
                <a:moveTo>
                  <a:pt x="120962" y="67212"/>
                </a:moveTo>
                <a:lnTo>
                  <a:pt x="111782" y="67212"/>
                </a:lnTo>
                <a:lnTo>
                  <a:pt x="113582" y="67445"/>
                </a:lnTo>
                <a:lnTo>
                  <a:pt x="116480" y="67716"/>
                </a:lnTo>
                <a:lnTo>
                  <a:pt x="120999" y="67716"/>
                </a:lnTo>
                <a:lnTo>
                  <a:pt x="120962" y="67212"/>
                </a:lnTo>
                <a:close/>
              </a:path>
              <a:path w="127000" h="122554">
                <a:moveTo>
                  <a:pt x="120822" y="47782"/>
                </a:moveTo>
                <a:lnTo>
                  <a:pt x="111058" y="47782"/>
                </a:lnTo>
                <a:lnTo>
                  <a:pt x="111058" y="59133"/>
                </a:lnTo>
                <a:lnTo>
                  <a:pt x="120822" y="59133"/>
                </a:lnTo>
                <a:lnTo>
                  <a:pt x="120822" y="47782"/>
                </a:lnTo>
                <a:close/>
              </a:path>
              <a:path w="127000" h="122554">
                <a:moveTo>
                  <a:pt x="121370" y="38461"/>
                </a:moveTo>
                <a:lnTo>
                  <a:pt x="118111" y="39199"/>
                </a:lnTo>
                <a:lnTo>
                  <a:pt x="114490" y="39592"/>
                </a:lnTo>
                <a:lnTo>
                  <a:pt x="120952" y="39592"/>
                </a:lnTo>
                <a:lnTo>
                  <a:pt x="120999" y="38818"/>
                </a:lnTo>
                <a:lnTo>
                  <a:pt x="121370" y="38461"/>
                </a:lnTo>
                <a:close/>
              </a:path>
              <a:path w="127000" h="122554">
                <a:moveTo>
                  <a:pt x="54171" y="626"/>
                </a:moveTo>
                <a:lnTo>
                  <a:pt x="54171" y="7297"/>
                </a:lnTo>
                <a:lnTo>
                  <a:pt x="54359" y="8931"/>
                </a:lnTo>
                <a:lnTo>
                  <a:pt x="54582" y="9831"/>
                </a:lnTo>
                <a:lnTo>
                  <a:pt x="54709" y="22816"/>
                </a:lnTo>
                <a:lnTo>
                  <a:pt x="54359" y="24217"/>
                </a:lnTo>
                <a:lnTo>
                  <a:pt x="54171" y="25829"/>
                </a:lnTo>
                <a:lnTo>
                  <a:pt x="54171" y="31521"/>
                </a:lnTo>
                <a:lnTo>
                  <a:pt x="62297" y="31521"/>
                </a:lnTo>
                <a:lnTo>
                  <a:pt x="64648" y="31248"/>
                </a:lnTo>
                <a:lnTo>
                  <a:pt x="67183" y="30895"/>
                </a:lnTo>
                <a:lnTo>
                  <a:pt x="110970" y="30895"/>
                </a:lnTo>
                <a:lnTo>
                  <a:pt x="110699" y="28986"/>
                </a:lnTo>
                <a:lnTo>
                  <a:pt x="110523" y="25829"/>
                </a:lnTo>
                <a:lnTo>
                  <a:pt x="110523" y="22816"/>
                </a:lnTo>
                <a:lnTo>
                  <a:pt x="66088" y="22816"/>
                </a:lnTo>
                <a:lnTo>
                  <a:pt x="66088" y="9831"/>
                </a:lnTo>
                <a:lnTo>
                  <a:pt x="110523" y="9831"/>
                </a:lnTo>
                <a:lnTo>
                  <a:pt x="110523" y="6673"/>
                </a:lnTo>
                <a:lnTo>
                  <a:pt x="110699" y="3783"/>
                </a:lnTo>
                <a:lnTo>
                  <a:pt x="111001" y="1126"/>
                </a:lnTo>
                <a:lnTo>
                  <a:pt x="61761" y="1126"/>
                </a:lnTo>
                <a:lnTo>
                  <a:pt x="57782" y="1010"/>
                </a:lnTo>
                <a:lnTo>
                  <a:pt x="54171" y="626"/>
                </a:lnTo>
                <a:close/>
              </a:path>
              <a:path w="127000" h="122554">
                <a:moveTo>
                  <a:pt x="110970" y="30895"/>
                </a:moveTo>
                <a:lnTo>
                  <a:pt x="98606" y="30895"/>
                </a:lnTo>
                <a:lnTo>
                  <a:pt x="100770" y="31248"/>
                </a:lnTo>
                <a:lnTo>
                  <a:pt x="102944" y="31521"/>
                </a:lnTo>
                <a:lnTo>
                  <a:pt x="111058" y="31521"/>
                </a:lnTo>
                <a:lnTo>
                  <a:pt x="110970" y="30895"/>
                </a:lnTo>
                <a:close/>
              </a:path>
              <a:path w="127000" h="122554">
                <a:moveTo>
                  <a:pt x="110523" y="9831"/>
                </a:moveTo>
                <a:lnTo>
                  <a:pt x="99143" y="9831"/>
                </a:lnTo>
                <a:lnTo>
                  <a:pt x="99143" y="22816"/>
                </a:lnTo>
                <a:lnTo>
                  <a:pt x="110523" y="22816"/>
                </a:lnTo>
                <a:lnTo>
                  <a:pt x="110523" y="9831"/>
                </a:lnTo>
                <a:close/>
              </a:path>
              <a:path w="127000" h="122554">
                <a:moveTo>
                  <a:pt x="111058" y="626"/>
                </a:moveTo>
                <a:lnTo>
                  <a:pt x="106732" y="1010"/>
                </a:lnTo>
                <a:lnTo>
                  <a:pt x="102574" y="1126"/>
                </a:lnTo>
                <a:lnTo>
                  <a:pt x="111001" y="1126"/>
                </a:lnTo>
                <a:lnTo>
                  <a:pt x="111058" y="626"/>
                </a:lnTo>
                <a:close/>
              </a:path>
              <a:path w="127000" h="122554">
                <a:moveTo>
                  <a:pt x="95345" y="86752"/>
                </a:moveTo>
                <a:lnTo>
                  <a:pt x="75840" y="86752"/>
                </a:lnTo>
                <a:lnTo>
                  <a:pt x="75743" y="118155"/>
                </a:lnTo>
                <a:lnTo>
                  <a:pt x="75483" y="120538"/>
                </a:lnTo>
                <a:lnTo>
                  <a:pt x="74761" y="121939"/>
                </a:lnTo>
                <a:lnTo>
                  <a:pt x="86140" y="121939"/>
                </a:lnTo>
                <a:lnTo>
                  <a:pt x="85408" y="119019"/>
                </a:lnTo>
                <a:lnTo>
                  <a:pt x="85246" y="115620"/>
                </a:lnTo>
                <a:lnTo>
                  <a:pt x="85517" y="113089"/>
                </a:lnTo>
                <a:lnTo>
                  <a:pt x="85610" y="87256"/>
                </a:lnTo>
                <a:lnTo>
                  <a:pt x="95738" y="87256"/>
                </a:lnTo>
                <a:lnTo>
                  <a:pt x="95345" y="86752"/>
                </a:lnTo>
                <a:close/>
              </a:path>
              <a:path w="127000" h="122554">
                <a:moveTo>
                  <a:pt x="75840" y="86752"/>
                </a:moveTo>
                <a:lnTo>
                  <a:pt x="66088" y="86752"/>
                </a:lnTo>
                <a:lnTo>
                  <a:pt x="58369" y="95619"/>
                </a:lnTo>
                <a:lnTo>
                  <a:pt x="49838" y="102733"/>
                </a:lnTo>
                <a:lnTo>
                  <a:pt x="40494" y="108098"/>
                </a:lnTo>
                <a:lnTo>
                  <a:pt x="30340" y="111718"/>
                </a:lnTo>
                <a:lnTo>
                  <a:pt x="34671" y="113089"/>
                </a:lnTo>
                <a:lnTo>
                  <a:pt x="38277" y="116013"/>
                </a:lnTo>
                <a:lnTo>
                  <a:pt x="41165" y="120300"/>
                </a:lnTo>
                <a:lnTo>
                  <a:pt x="51867" y="113721"/>
                </a:lnTo>
                <a:lnTo>
                  <a:pt x="61213" y="105927"/>
                </a:lnTo>
                <a:lnTo>
                  <a:pt x="69204" y="96932"/>
                </a:lnTo>
                <a:lnTo>
                  <a:pt x="75840" y="86752"/>
                </a:lnTo>
                <a:close/>
              </a:path>
              <a:path w="127000" h="122554">
                <a:moveTo>
                  <a:pt x="20029" y="0"/>
                </a:moveTo>
                <a:lnTo>
                  <a:pt x="20339" y="10294"/>
                </a:lnTo>
                <a:lnTo>
                  <a:pt x="20566" y="20044"/>
                </a:lnTo>
                <a:lnTo>
                  <a:pt x="20882" y="37569"/>
                </a:lnTo>
                <a:lnTo>
                  <a:pt x="21109" y="52581"/>
                </a:lnTo>
                <a:lnTo>
                  <a:pt x="19632" y="70487"/>
                </a:lnTo>
                <a:lnTo>
                  <a:pt x="19530" y="71233"/>
                </a:lnTo>
                <a:lnTo>
                  <a:pt x="15564" y="87245"/>
                </a:lnTo>
                <a:lnTo>
                  <a:pt x="9032" y="101338"/>
                </a:lnTo>
                <a:lnTo>
                  <a:pt x="0" y="113234"/>
                </a:lnTo>
                <a:lnTo>
                  <a:pt x="5053" y="113986"/>
                </a:lnTo>
                <a:lnTo>
                  <a:pt x="9204" y="115620"/>
                </a:lnTo>
                <a:lnTo>
                  <a:pt x="12452" y="118155"/>
                </a:lnTo>
                <a:lnTo>
                  <a:pt x="17260" y="109090"/>
                </a:lnTo>
                <a:lnTo>
                  <a:pt x="21391" y="99313"/>
                </a:lnTo>
                <a:lnTo>
                  <a:pt x="24846" y="88804"/>
                </a:lnTo>
                <a:lnTo>
                  <a:pt x="27628" y="77543"/>
                </a:lnTo>
                <a:lnTo>
                  <a:pt x="37110" y="77543"/>
                </a:lnTo>
                <a:lnTo>
                  <a:pt x="35938" y="75905"/>
                </a:lnTo>
                <a:lnTo>
                  <a:pt x="32316" y="71233"/>
                </a:lnTo>
                <a:lnTo>
                  <a:pt x="29789" y="68338"/>
                </a:lnTo>
                <a:lnTo>
                  <a:pt x="29805" y="61160"/>
                </a:lnTo>
                <a:lnTo>
                  <a:pt x="30142" y="58747"/>
                </a:lnTo>
                <a:lnTo>
                  <a:pt x="30340" y="56602"/>
                </a:lnTo>
                <a:lnTo>
                  <a:pt x="30340" y="46655"/>
                </a:lnTo>
                <a:lnTo>
                  <a:pt x="31419" y="45521"/>
                </a:lnTo>
                <a:lnTo>
                  <a:pt x="32852" y="43883"/>
                </a:lnTo>
                <a:lnTo>
                  <a:pt x="34671" y="41738"/>
                </a:lnTo>
                <a:lnTo>
                  <a:pt x="38277" y="38461"/>
                </a:lnTo>
                <a:lnTo>
                  <a:pt x="41599" y="35300"/>
                </a:lnTo>
                <a:lnTo>
                  <a:pt x="30876" y="35300"/>
                </a:lnTo>
                <a:lnTo>
                  <a:pt x="30954" y="20044"/>
                </a:lnTo>
                <a:lnTo>
                  <a:pt x="31008" y="15500"/>
                </a:lnTo>
                <a:lnTo>
                  <a:pt x="31178" y="10294"/>
                </a:lnTo>
                <a:lnTo>
                  <a:pt x="31348" y="8818"/>
                </a:lnTo>
                <a:lnTo>
                  <a:pt x="31419" y="6047"/>
                </a:lnTo>
                <a:lnTo>
                  <a:pt x="31957" y="4406"/>
                </a:lnTo>
                <a:lnTo>
                  <a:pt x="33040" y="3272"/>
                </a:lnTo>
                <a:lnTo>
                  <a:pt x="34135" y="2260"/>
                </a:lnTo>
                <a:lnTo>
                  <a:pt x="34484" y="1515"/>
                </a:lnTo>
                <a:lnTo>
                  <a:pt x="29789" y="741"/>
                </a:lnTo>
                <a:lnTo>
                  <a:pt x="20029" y="0"/>
                </a:lnTo>
                <a:close/>
              </a:path>
              <a:path w="127000" h="122554">
                <a:moveTo>
                  <a:pt x="95738" y="87256"/>
                </a:moveTo>
                <a:lnTo>
                  <a:pt x="85610" y="87256"/>
                </a:lnTo>
                <a:lnTo>
                  <a:pt x="91395" y="96429"/>
                </a:lnTo>
                <a:lnTo>
                  <a:pt x="99012" y="104466"/>
                </a:lnTo>
                <a:lnTo>
                  <a:pt x="108462" y="111368"/>
                </a:lnTo>
                <a:lnTo>
                  <a:pt x="119743" y="117139"/>
                </a:lnTo>
                <a:lnTo>
                  <a:pt x="120088" y="113089"/>
                </a:lnTo>
                <a:lnTo>
                  <a:pt x="122449" y="109302"/>
                </a:lnTo>
                <a:lnTo>
                  <a:pt x="126770" y="105666"/>
                </a:lnTo>
                <a:lnTo>
                  <a:pt x="116067" y="102627"/>
                </a:lnTo>
                <a:lnTo>
                  <a:pt x="107265" y="98465"/>
                </a:lnTo>
                <a:lnTo>
                  <a:pt x="100359" y="93175"/>
                </a:lnTo>
                <a:lnTo>
                  <a:pt x="95738" y="87256"/>
                </a:lnTo>
                <a:close/>
              </a:path>
              <a:path w="127000" h="122554">
                <a:moveTo>
                  <a:pt x="37110" y="77543"/>
                </a:moveTo>
                <a:lnTo>
                  <a:pt x="27628" y="77543"/>
                </a:lnTo>
                <a:lnTo>
                  <a:pt x="29789" y="80437"/>
                </a:lnTo>
                <a:lnTo>
                  <a:pt x="33227" y="86363"/>
                </a:lnTo>
                <a:lnTo>
                  <a:pt x="37914" y="95450"/>
                </a:lnTo>
                <a:lnTo>
                  <a:pt x="45502" y="87739"/>
                </a:lnTo>
                <a:lnTo>
                  <a:pt x="44419" y="87113"/>
                </a:lnTo>
                <a:lnTo>
                  <a:pt x="42796" y="85237"/>
                </a:lnTo>
                <a:lnTo>
                  <a:pt x="40628" y="82461"/>
                </a:lnTo>
                <a:lnTo>
                  <a:pt x="37110" y="77543"/>
                </a:lnTo>
                <a:close/>
              </a:path>
              <a:path w="127000" h="122554">
                <a:moveTo>
                  <a:pt x="46050" y="77543"/>
                </a:moveTo>
                <a:lnTo>
                  <a:pt x="46050" y="87739"/>
                </a:lnTo>
                <a:lnTo>
                  <a:pt x="50380" y="87494"/>
                </a:lnTo>
                <a:lnTo>
                  <a:pt x="55255" y="87113"/>
                </a:lnTo>
                <a:lnTo>
                  <a:pt x="60676" y="86752"/>
                </a:lnTo>
                <a:lnTo>
                  <a:pt x="123532" y="86752"/>
                </a:lnTo>
                <a:lnTo>
                  <a:pt x="123532" y="78919"/>
                </a:lnTo>
                <a:lnTo>
                  <a:pt x="75840" y="78919"/>
                </a:lnTo>
                <a:lnTo>
                  <a:pt x="75701" y="78530"/>
                </a:lnTo>
                <a:lnTo>
                  <a:pt x="55975" y="78530"/>
                </a:lnTo>
                <a:lnTo>
                  <a:pt x="51100" y="78296"/>
                </a:lnTo>
                <a:lnTo>
                  <a:pt x="46050" y="77543"/>
                </a:lnTo>
                <a:close/>
              </a:path>
              <a:path w="127000" h="122554">
                <a:moveTo>
                  <a:pt x="123532" y="86752"/>
                </a:moveTo>
                <a:lnTo>
                  <a:pt x="114129" y="86752"/>
                </a:lnTo>
                <a:lnTo>
                  <a:pt x="119192" y="87113"/>
                </a:lnTo>
                <a:lnTo>
                  <a:pt x="123532" y="87739"/>
                </a:lnTo>
                <a:lnTo>
                  <a:pt x="123532" y="86752"/>
                </a:lnTo>
                <a:close/>
              </a:path>
              <a:path w="127000" h="122554">
                <a:moveTo>
                  <a:pt x="75297" y="69350"/>
                </a:moveTo>
                <a:lnTo>
                  <a:pt x="75297" y="77043"/>
                </a:lnTo>
                <a:lnTo>
                  <a:pt x="75701" y="78530"/>
                </a:lnTo>
                <a:lnTo>
                  <a:pt x="75840" y="78919"/>
                </a:lnTo>
                <a:lnTo>
                  <a:pt x="75840" y="78530"/>
                </a:lnTo>
                <a:lnTo>
                  <a:pt x="85610" y="78530"/>
                </a:lnTo>
                <a:lnTo>
                  <a:pt x="85610" y="74270"/>
                </a:lnTo>
                <a:lnTo>
                  <a:pt x="87223" y="72122"/>
                </a:lnTo>
                <a:lnTo>
                  <a:pt x="88318" y="70487"/>
                </a:lnTo>
                <a:lnTo>
                  <a:pt x="86503" y="70098"/>
                </a:lnTo>
                <a:lnTo>
                  <a:pt x="82158" y="69714"/>
                </a:lnTo>
                <a:lnTo>
                  <a:pt x="75297" y="69350"/>
                </a:lnTo>
                <a:close/>
              </a:path>
              <a:path w="127000" h="122554">
                <a:moveTo>
                  <a:pt x="123532" y="77543"/>
                </a:moveTo>
                <a:lnTo>
                  <a:pt x="118111" y="78296"/>
                </a:lnTo>
                <a:lnTo>
                  <a:pt x="113036" y="78530"/>
                </a:lnTo>
                <a:lnTo>
                  <a:pt x="75840" y="78530"/>
                </a:lnTo>
                <a:lnTo>
                  <a:pt x="75840" y="78919"/>
                </a:lnTo>
                <a:lnTo>
                  <a:pt x="123532" y="78919"/>
                </a:lnTo>
                <a:lnTo>
                  <a:pt x="123532" y="77543"/>
                </a:lnTo>
                <a:close/>
              </a:path>
              <a:path w="127000" h="122554">
                <a:moveTo>
                  <a:pt x="43872" y="38461"/>
                </a:moveTo>
                <a:lnTo>
                  <a:pt x="44343" y="45521"/>
                </a:lnTo>
                <a:lnTo>
                  <a:pt x="44387" y="59774"/>
                </a:lnTo>
                <a:lnTo>
                  <a:pt x="44044" y="61160"/>
                </a:lnTo>
                <a:lnTo>
                  <a:pt x="43872" y="62650"/>
                </a:lnTo>
                <a:lnTo>
                  <a:pt x="43872" y="68338"/>
                </a:lnTo>
                <a:lnTo>
                  <a:pt x="50565" y="68338"/>
                </a:lnTo>
                <a:lnTo>
                  <a:pt x="52360" y="68075"/>
                </a:lnTo>
                <a:lnTo>
                  <a:pt x="54171" y="67716"/>
                </a:lnTo>
                <a:lnTo>
                  <a:pt x="78465" y="67716"/>
                </a:lnTo>
                <a:lnTo>
                  <a:pt x="78247" y="66196"/>
                </a:lnTo>
                <a:lnTo>
                  <a:pt x="78176" y="65570"/>
                </a:lnTo>
                <a:lnTo>
                  <a:pt x="78007" y="62920"/>
                </a:lnTo>
                <a:lnTo>
                  <a:pt x="78007" y="59644"/>
                </a:lnTo>
                <a:lnTo>
                  <a:pt x="54171" y="59644"/>
                </a:lnTo>
                <a:lnTo>
                  <a:pt x="54171" y="47782"/>
                </a:lnTo>
                <a:lnTo>
                  <a:pt x="78007" y="47782"/>
                </a:lnTo>
                <a:lnTo>
                  <a:pt x="78110" y="45521"/>
                </a:lnTo>
                <a:lnTo>
                  <a:pt x="78483" y="39592"/>
                </a:lnTo>
                <a:lnTo>
                  <a:pt x="49646" y="39592"/>
                </a:lnTo>
                <a:lnTo>
                  <a:pt x="46399" y="39199"/>
                </a:lnTo>
                <a:lnTo>
                  <a:pt x="43872" y="38461"/>
                </a:lnTo>
                <a:close/>
              </a:path>
              <a:path w="127000" h="122554">
                <a:moveTo>
                  <a:pt x="78465" y="67716"/>
                </a:moveTo>
                <a:lnTo>
                  <a:pt x="72583" y="67716"/>
                </a:lnTo>
                <a:lnTo>
                  <a:pt x="76020" y="67950"/>
                </a:lnTo>
                <a:lnTo>
                  <a:pt x="78554" y="68338"/>
                </a:lnTo>
                <a:lnTo>
                  <a:pt x="78465" y="67716"/>
                </a:lnTo>
                <a:close/>
              </a:path>
              <a:path w="127000" h="122554">
                <a:moveTo>
                  <a:pt x="7030" y="30895"/>
                </a:moveTo>
                <a:lnTo>
                  <a:pt x="6588" y="42419"/>
                </a:lnTo>
                <a:lnTo>
                  <a:pt x="5807" y="52051"/>
                </a:lnTo>
                <a:lnTo>
                  <a:pt x="4688" y="59774"/>
                </a:lnTo>
                <a:lnTo>
                  <a:pt x="3232" y="65570"/>
                </a:lnTo>
                <a:lnTo>
                  <a:pt x="13535" y="66196"/>
                </a:lnTo>
                <a:lnTo>
                  <a:pt x="14550" y="55126"/>
                </a:lnTo>
                <a:lnTo>
                  <a:pt x="15466" y="46655"/>
                </a:lnTo>
                <a:lnTo>
                  <a:pt x="16179" y="41557"/>
                </a:lnTo>
                <a:lnTo>
                  <a:pt x="16667" y="39592"/>
                </a:lnTo>
                <a:lnTo>
                  <a:pt x="16793" y="37569"/>
                </a:lnTo>
                <a:lnTo>
                  <a:pt x="16969" y="36191"/>
                </a:lnTo>
                <a:lnTo>
                  <a:pt x="17330" y="34674"/>
                </a:lnTo>
                <a:lnTo>
                  <a:pt x="18049" y="33275"/>
                </a:lnTo>
                <a:lnTo>
                  <a:pt x="18423" y="32410"/>
                </a:lnTo>
                <a:lnTo>
                  <a:pt x="18423" y="32025"/>
                </a:lnTo>
                <a:lnTo>
                  <a:pt x="13002" y="31521"/>
                </a:lnTo>
                <a:lnTo>
                  <a:pt x="10090" y="31521"/>
                </a:lnTo>
                <a:lnTo>
                  <a:pt x="8114" y="31248"/>
                </a:lnTo>
                <a:lnTo>
                  <a:pt x="7030" y="30895"/>
                </a:lnTo>
                <a:close/>
              </a:path>
              <a:path w="127000" h="122554">
                <a:moveTo>
                  <a:pt x="78007" y="47782"/>
                </a:moveTo>
                <a:lnTo>
                  <a:pt x="68802" y="47782"/>
                </a:lnTo>
                <a:lnTo>
                  <a:pt x="68802" y="59644"/>
                </a:lnTo>
                <a:lnTo>
                  <a:pt x="78007" y="59644"/>
                </a:lnTo>
                <a:lnTo>
                  <a:pt x="78007" y="47782"/>
                </a:lnTo>
                <a:close/>
              </a:path>
              <a:path w="127000" h="122554">
                <a:moveTo>
                  <a:pt x="78554" y="38461"/>
                </a:moveTo>
                <a:lnTo>
                  <a:pt x="75297" y="39199"/>
                </a:lnTo>
                <a:lnTo>
                  <a:pt x="71873" y="39592"/>
                </a:lnTo>
                <a:lnTo>
                  <a:pt x="78483" y="39592"/>
                </a:lnTo>
                <a:lnTo>
                  <a:pt x="78554" y="38461"/>
                </a:lnTo>
                <a:close/>
              </a:path>
              <a:path w="127000" h="122554">
                <a:moveTo>
                  <a:pt x="40628" y="20044"/>
                </a:moveTo>
                <a:lnTo>
                  <a:pt x="37741" y="25829"/>
                </a:lnTo>
                <a:lnTo>
                  <a:pt x="34484" y="30895"/>
                </a:lnTo>
                <a:lnTo>
                  <a:pt x="30876" y="35300"/>
                </a:lnTo>
                <a:lnTo>
                  <a:pt x="41599" y="35300"/>
                </a:lnTo>
                <a:lnTo>
                  <a:pt x="50924" y="28748"/>
                </a:lnTo>
                <a:lnTo>
                  <a:pt x="51273" y="28360"/>
                </a:lnTo>
                <a:lnTo>
                  <a:pt x="47857" y="25469"/>
                </a:lnTo>
                <a:lnTo>
                  <a:pt x="40628" y="2004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4385405" y="6993525"/>
            <a:ext cx="126364" cy="119380"/>
          </a:xfrm>
          <a:custGeom>
            <a:avLst/>
            <a:gdLst/>
            <a:ahLst/>
            <a:cxnLst/>
            <a:rect l="l" t="t" r="r" b="b"/>
            <a:pathLst>
              <a:path w="126364" h="119379">
                <a:moveTo>
                  <a:pt x="34828" y="49931"/>
                </a:moveTo>
                <a:lnTo>
                  <a:pt x="24367" y="49931"/>
                </a:lnTo>
                <a:lnTo>
                  <a:pt x="26874" y="61398"/>
                </a:lnTo>
                <a:lnTo>
                  <a:pt x="30058" y="71420"/>
                </a:lnTo>
                <a:lnTo>
                  <a:pt x="33916" y="80030"/>
                </a:lnTo>
                <a:lnTo>
                  <a:pt x="38447" y="87256"/>
                </a:lnTo>
                <a:lnTo>
                  <a:pt x="31373" y="94094"/>
                </a:lnTo>
                <a:lnTo>
                  <a:pt x="22608" y="99882"/>
                </a:lnTo>
                <a:lnTo>
                  <a:pt x="12142" y="104655"/>
                </a:lnTo>
                <a:lnTo>
                  <a:pt x="0" y="108438"/>
                </a:lnTo>
                <a:lnTo>
                  <a:pt x="1605" y="109453"/>
                </a:lnTo>
                <a:lnTo>
                  <a:pt x="5223" y="112734"/>
                </a:lnTo>
                <a:lnTo>
                  <a:pt x="7948" y="116058"/>
                </a:lnTo>
                <a:lnTo>
                  <a:pt x="9744" y="119286"/>
                </a:lnTo>
                <a:lnTo>
                  <a:pt x="21928" y="113173"/>
                </a:lnTo>
                <a:lnTo>
                  <a:pt x="31951" y="107339"/>
                </a:lnTo>
                <a:lnTo>
                  <a:pt x="39810" y="101774"/>
                </a:lnTo>
                <a:lnTo>
                  <a:pt x="45504" y="96465"/>
                </a:lnTo>
                <a:lnTo>
                  <a:pt x="62922" y="96465"/>
                </a:lnTo>
                <a:lnTo>
                  <a:pt x="61317" y="95867"/>
                </a:lnTo>
                <a:lnTo>
                  <a:pt x="52009" y="87256"/>
                </a:lnTo>
                <a:lnTo>
                  <a:pt x="55933" y="78831"/>
                </a:lnTo>
                <a:lnTo>
                  <a:pt x="56016" y="78530"/>
                </a:lnTo>
                <a:lnTo>
                  <a:pt x="44419" y="78530"/>
                </a:lnTo>
                <a:lnTo>
                  <a:pt x="40427" y="69954"/>
                </a:lnTo>
                <a:lnTo>
                  <a:pt x="37108" y="59899"/>
                </a:lnTo>
                <a:lnTo>
                  <a:pt x="34828" y="49931"/>
                </a:lnTo>
                <a:close/>
              </a:path>
              <a:path w="126364" h="119379">
                <a:moveTo>
                  <a:pt x="62922" y="96465"/>
                </a:moveTo>
                <a:lnTo>
                  <a:pt x="45504" y="96465"/>
                </a:lnTo>
                <a:lnTo>
                  <a:pt x="55088" y="104949"/>
                </a:lnTo>
                <a:lnTo>
                  <a:pt x="70292" y="111485"/>
                </a:lnTo>
                <a:lnTo>
                  <a:pt x="91116" y="116058"/>
                </a:lnTo>
                <a:lnTo>
                  <a:pt x="117561" y="118656"/>
                </a:lnTo>
                <a:lnTo>
                  <a:pt x="118656" y="112971"/>
                </a:lnTo>
                <a:lnTo>
                  <a:pt x="121171" y="108564"/>
                </a:lnTo>
                <a:lnTo>
                  <a:pt x="125149" y="105666"/>
                </a:lnTo>
                <a:lnTo>
                  <a:pt x="126232" y="104655"/>
                </a:lnTo>
                <a:lnTo>
                  <a:pt x="98432" y="104562"/>
                </a:lnTo>
                <a:lnTo>
                  <a:pt x="76793" y="101634"/>
                </a:lnTo>
                <a:lnTo>
                  <a:pt x="62922" y="96465"/>
                </a:lnTo>
                <a:close/>
              </a:path>
              <a:path w="126364" h="119379">
                <a:moveTo>
                  <a:pt x="79101" y="1126"/>
                </a:moveTo>
                <a:lnTo>
                  <a:pt x="79101" y="6047"/>
                </a:lnTo>
                <a:lnTo>
                  <a:pt x="79451" y="8578"/>
                </a:lnTo>
                <a:lnTo>
                  <a:pt x="79525" y="80030"/>
                </a:lnTo>
                <a:lnTo>
                  <a:pt x="79274" y="83328"/>
                </a:lnTo>
                <a:lnTo>
                  <a:pt x="79101" y="87256"/>
                </a:lnTo>
                <a:lnTo>
                  <a:pt x="79101" y="97599"/>
                </a:lnTo>
                <a:lnTo>
                  <a:pt x="92101" y="97599"/>
                </a:lnTo>
                <a:lnTo>
                  <a:pt x="91727" y="95064"/>
                </a:lnTo>
                <a:lnTo>
                  <a:pt x="91554" y="88898"/>
                </a:lnTo>
                <a:lnTo>
                  <a:pt x="91554" y="43373"/>
                </a:lnTo>
                <a:lnTo>
                  <a:pt x="108017" y="43373"/>
                </a:lnTo>
                <a:lnTo>
                  <a:pt x="104594" y="39774"/>
                </a:lnTo>
                <a:lnTo>
                  <a:pt x="99548" y="34674"/>
                </a:lnTo>
                <a:lnTo>
                  <a:pt x="91554" y="34674"/>
                </a:lnTo>
                <a:lnTo>
                  <a:pt x="91579" y="11076"/>
                </a:lnTo>
                <a:lnTo>
                  <a:pt x="92101" y="7952"/>
                </a:lnTo>
                <a:lnTo>
                  <a:pt x="93184" y="5414"/>
                </a:lnTo>
                <a:lnTo>
                  <a:pt x="94269" y="2772"/>
                </a:lnTo>
                <a:lnTo>
                  <a:pt x="94269" y="2379"/>
                </a:lnTo>
                <a:lnTo>
                  <a:pt x="89214" y="1875"/>
                </a:lnTo>
                <a:lnTo>
                  <a:pt x="79101" y="1126"/>
                </a:lnTo>
                <a:close/>
              </a:path>
              <a:path w="126364" h="119379">
                <a:moveTo>
                  <a:pt x="64557" y="35300"/>
                </a:moveTo>
                <a:lnTo>
                  <a:pt x="53625" y="35300"/>
                </a:lnTo>
                <a:lnTo>
                  <a:pt x="52038" y="49362"/>
                </a:lnTo>
                <a:lnTo>
                  <a:pt x="49942" y="61398"/>
                </a:lnTo>
                <a:lnTo>
                  <a:pt x="47436" y="71003"/>
                </a:lnTo>
                <a:lnTo>
                  <a:pt x="44419" y="78530"/>
                </a:lnTo>
                <a:lnTo>
                  <a:pt x="56016" y="78530"/>
                </a:lnTo>
                <a:lnTo>
                  <a:pt x="59587" y="65466"/>
                </a:lnTo>
                <a:lnTo>
                  <a:pt x="62973" y="47138"/>
                </a:lnTo>
                <a:lnTo>
                  <a:pt x="64557" y="35300"/>
                </a:lnTo>
                <a:close/>
              </a:path>
              <a:path w="126364" h="119379">
                <a:moveTo>
                  <a:pt x="30340" y="0"/>
                </a:moveTo>
                <a:lnTo>
                  <a:pt x="24444" y="20961"/>
                </a:lnTo>
                <a:lnTo>
                  <a:pt x="17600" y="39427"/>
                </a:lnTo>
                <a:lnTo>
                  <a:pt x="9812" y="55391"/>
                </a:lnTo>
                <a:lnTo>
                  <a:pt x="1083" y="68846"/>
                </a:lnTo>
                <a:lnTo>
                  <a:pt x="1605" y="69350"/>
                </a:lnTo>
                <a:lnTo>
                  <a:pt x="5223" y="69714"/>
                </a:lnTo>
                <a:lnTo>
                  <a:pt x="8830" y="71352"/>
                </a:lnTo>
                <a:lnTo>
                  <a:pt x="12452" y="74270"/>
                </a:lnTo>
                <a:lnTo>
                  <a:pt x="23291" y="52581"/>
                </a:lnTo>
                <a:lnTo>
                  <a:pt x="24367" y="49931"/>
                </a:lnTo>
                <a:lnTo>
                  <a:pt x="34828" y="49931"/>
                </a:lnTo>
                <a:lnTo>
                  <a:pt x="34467" y="48352"/>
                </a:lnTo>
                <a:lnTo>
                  <a:pt x="32504" y="35300"/>
                </a:lnTo>
                <a:lnTo>
                  <a:pt x="64557" y="35300"/>
                </a:lnTo>
                <a:lnTo>
                  <a:pt x="65939" y="24965"/>
                </a:lnTo>
                <a:lnTo>
                  <a:pt x="35214" y="24965"/>
                </a:lnTo>
                <a:lnTo>
                  <a:pt x="37741" y="17010"/>
                </a:lnTo>
                <a:lnTo>
                  <a:pt x="40255" y="11076"/>
                </a:lnTo>
                <a:lnTo>
                  <a:pt x="42792" y="7056"/>
                </a:lnTo>
                <a:lnTo>
                  <a:pt x="43875" y="4406"/>
                </a:lnTo>
                <a:lnTo>
                  <a:pt x="43875" y="3632"/>
                </a:lnTo>
                <a:lnTo>
                  <a:pt x="39358" y="2260"/>
                </a:lnTo>
                <a:lnTo>
                  <a:pt x="30340" y="0"/>
                </a:lnTo>
                <a:close/>
              </a:path>
              <a:path w="126364" h="119379">
                <a:moveTo>
                  <a:pt x="108017" y="43373"/>
                </a:moveTo>
                <a:lnTo>
                  <a:pt x="91554" y="43373"/>
                </a:lnTo>
                <a:lnTo>
                  <a:pt x="97685" y="50067"/>
                </a:lnTo>
                <a:lnTo>
                  <a:pt x="103613" y="57092"/>
                </a:lnTo>
                <a:lnTo>
                  <a:pt x="109336" y="64445"/>
                </a:lnTo>
                <a:lnTo>
                  <a:pt x="114853" y="72122"/>
                </a:lnTo>
                <a:lnTo>
                  <a:pt x="126232" y="63425"/>
                </a:lnTo>
                <a:lnTo>
                  <a:pt x="119493" y="55742"/>
                </a:lnTo>
                <a:lnTo>
                  <a:pt x="112281" y="47854"/>
                </a:lnTo>
                <a:lnTo>
                  <a:pt x="108017" y="43373"/>
                </a:lnTo>
                <a:close/>
              </a:path>
              <a:path w="126364" h="119379">
                <a:moveTo>
                  <a:pt x="96428" y="31521"/>
                </a:moveTo>
                <a:lnTo>
                  <a:pt x="91554" y="34674"/>
                </a:lnTo>
                <a:lnTo>
                  <a:pt x="99548" y="34674"/>
                </a:lnTo>
                <a:lnTo>
                  <a:pt x="96428" y="31521"/>
                </a:lnTo>
                <a:close/>
              </a:path>
              <a:path w="126364" h="119379">
                <a:moveTo>
                  <a:pt x="66092" y="23827"/>
                </a:moveTo>
                <a:lnTo>
                  <a:pt x="61761" y="24577"/>
                </a:lnTo>
                <a:lnTo>
                  <a:pt x="56335" y="24965"/>
                </a:lnTo>
                <a:lnTo>
                  <a:pt x="65939" y="24965"/>
                </a:lnTo>
                <a:lnTo>
                  <a:pt x="66092" y="2382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4524649" y="6998435"/>
            <a:ext cx="125095" cy="109855"/>
          </a:xfrm>
          <a:custGeom>
            <a:avLst/>
            <a:gdLst/>
            <a:ahLst/>
            <a:cxnLst/>
            <a:rect l="l" t="t" r="r" b="b"/>
            <a:pathLst>
              <a:path w="125095" h="109854">
                <a:moveTo>
                  <a:pt x="38999" y="99745"/>
                </a:moveTo>
                <a:lnTo>
                  <a:pt x="38999" y="109462"/>
                </a:lnTo>
                <a:lnTo>
                  <a:pt x="42980" y="109076"/>
                </a:lnTo>
                <a:lnTo>
                  <a:pt x="48938" y="108950"/>
                </a:lnTo>
                <a:lnTo>
                  <a:pt x="124606" y="108950"/>
                </a:lnTo>
                <a:lnTo>
                  <a:pt x="124606" y="100256"/>
                </a:lnTo>
                <a:lnTo>
                  <a:pt x="48402" y="100256"/>
                </a:lnTo>
                <a:lnTo>
                  <a:pt x="42605" y="100134"/>
                </a:lnTo>
                <a:lnTo>
                  <a:pt x="38999" y="99745"/>
                </a:lnTo>
                <a:close/>
              </a:path>
              <a:path w="125095" h="109854">
                <a:moveTo>
                  <a:pt x="124606" y="108950"/>
                </a:moveTo>
                <a:lnTo>
                  <a:pt x="118659" y="108950"/>
                </a:lnTo>
                <a:lnTo>
                  <a:pt x="122814" y="109076"/>
                </a:lnTo>
                <a:lnTo>
                  <a:pt x="124606" y="109462"/>
                </a:lnTo>
                <a:lnTo>
                  <a:pt x="124606" y="108950"/>
                </a:lnTo>
                <a:close/>
              </a:path>
              <a:path w="125095" h="109854">
                <a:moveTo>
                  <a:pt x="43336" y="53093"/>
                </a:moveTo>
                <a:lnTo>
                  <a:pt x="18413" y="53093"/>
                </a:lnTo>
                <a:lnTo>
                  <a:pt x="18413" y="87268"/>
                </a:lnTo>
                <a:lnTo>
                  <a:pt x="16257" y="88009"/>
                </a:lnTo>
                <a:lnTo>
                  <a:pt x="14259" y="88520"/>
                </a:lnTo>
                <a:lnTo>
                  <a:pt x="12462" y="88906"/>
                </a:lnTo>
                <a:lnTo>
                  <a:pt x="7040" y="90658"/>
                </a:lnTo>
                <a:lnTo>
                  <a:pt x="2882" y="91793"/>
                </a:lnTo>
                <a:lnTo>
                  <a:pt x="0" y="92177"/>
                </a:lnTo>
                <a:lnTo>
                  <a:pt x="3235" y="104040"/>
                </a:lnTo>
                <a:lnTo>
                  <a:pt x="14516" y="99923"/>
                </a:lnTo>
                <a:lnTo>
                  <a:pt x="25049" y="96296"/>
                </a:lnTo>
                <a:lnTo>
                  <a:pt x="34839" y="93166"/>
                </a:lnTo>
                <a:lnTo>
                  <a:pt x="43887" y="90540"/>
                </a:lnTo>
                <a:lnTo>
                  <a:pt x="43598" y="83988"/>
                </a:lnTo>
                <a:lnTo>
                  <a:pt x="28709" y="83988"/>
                </a:lnTo>
                <a:lnTo>
                  <a:pt x="28709" y="53597"/>
                </a:lnTo>
                <a:lnTo>
                  <a:pt x="43336" y="53597"/>
                </a:lnTo>
                <a:lnTo>
                  <a:pt x="43336" y="53093"/>
                </a:lnTo>
                <a:close/>
              </a:path>
              <a:path w="125095" h="109854">
                <a:moveTo>
                  <a:pt x="89391" y="86133"/>
                </a:moveTo>
                <a:lnTo>
                  <a:pt x="78555" y="86133"/>
                </a:lnTo>
                <a:lnTo>
                  <a:pt x="78555" y="100256"/>
                </a:lnTo>
                <a:lnTo>
                  <a:pt x="89391" y="100256"/>
                </a:lnTo>
                <a:lnTo>
                  <a:pt x="89391" y="86133"/>
                </a:lnTo>
                <a:close/>
              </a:path>
              <a:path w="125095" h="109854">
                <a:moveTo>
                  <a:pt x="124606" y="99745"/>
                </a:moveTo>
                <a:lnTo>
                  <a:pt x="122093" y="100134"/>
                </a:lnTo>
                <a:lnTo>
                  <a:pt x="117924" y="100256"/>
                </a:lnTo>
                <a:lnTo>
                  <a:pt x="124606" y="100256"/>
                </a:lnTo>
                <a:lnTo>
                  <a:pt x="124606" y="99745"/>
                </a:lnTo>
                <a:close/>
              </a:path>
              <a:path w="125095" h="109854">
                <a:moveTo>
                  <a:pt x="117031" y="86133"/>
                </a:moveTo>
                <a:lnTo>
                  <a:pt x="100234" y="86133"/>
                </a:lnTo>
                <a:lnTo>
                  <a:pt x="103845" y="86518"/>
                </a:lnTo>
                <a:lnTo>
                  <a:pt x="107088" y="86756"/>
                </a:lnTo>
                <a:lnTo>
                  <a:pt x="109987" y="86756"/>
                </a:lnTo>
                <a:lnTo>
                  <a:pt x="115761" y="87001"/>
                </a:lnTo>
                <a:lnTo>
                  <a:pt x="118108" y="87001"/>
                </a:lnTo>
                <a:lnTo>
                  <a:pt x="117031" y="86756"/>
                </a:lnTo>
                <a:lnTo>
                  <a:pt x="117031" y="86133"/>
                </a:lnTo>
                <a:close/>
              </a:path>
              <a:path w="125095" h="109854">
                <a:moveTo>
                  <a:pt x="52020" y="76420"/>
                </a:moveTo>
                <a:lnTo>
                  <a:pt x="52020" y="86756"/>
                </a:lnTo>
                <a:lnTo>
                  <a:pt x="61401" y="86756"/>
                </a:lnTo>
                <a:lnTo>
                  <a:pt x="64648" y="86518"/>
                </a:lnTo>
                <a:lnTo>
                  <a:pt x="68270" y="86133"/>
                </a:lnTo>
                <a:lnTo>
                  <a:pt x="117031" y="86133"/>
                </a:lnTo>
                <a:lnTo>
                  <a:pt x="117031" y="76928"/>
                </a:lnTo>
                <a:lnTo>
                  <a:pt x="60134" y="76928"/>
                </a:lnTo>
                <a:lnTo>
                  <a:pt x="54907" y="76781"/>
                </a:lnTo>
                <a:lnTo>
                  <a:pt x="52020" y="76420"/>
                </a:lnTo>
                <a:close/>
              </a:path>
              <a:path w="125095" h="109854">
                <a:moveTo>
                  <a:pt x="43336" y="78059"/>
                </a:moveTo>
                <a:lnTo>
                  <a:pt x="37569" y="80953"/>
                </a:lnTo>
                <a:lnTo>
                  <a:pt x="32691" y="82829"/>
                </a:lnTo>
                <a:lnTo>
                  <a:pt x="28709" y="83988"/>
                </a:lnTo>
                <a:lnTo>
                  <a:pt x="43598" y="83988"/>
                </a:lnTo>
                <a:lnTo>
                  <a:pt x="43336" y="78059"/>
                </a:lnTo>
                <a:close/>
              </a:path>
              <a:path w="125095" h="109854">
                <a:moveTo>
                  <a:pt x="89391" y="61790"/>
                </a:moveTo>
                <a:lnTo>
                  <a:pt x="78555" y="61790"/>
                </a:lnTo>
                <a:lnTo>
                  <a:pt x="78555" y="76928"/>
                </a:lnTo>
                <a:lnTo>
                  <a:pt x="89391" y="76928"/>
                </a:lnTo>
                <a:lnTo>
                  <a:pt x="89391" y="61790"/>
                </a:lnTo>
                <a:close/>
              </a:path>
              <a:path w="125095" h="109854">
                <a:moveTo>
                  <a:pt x="117031" y="76420"/>
                </a:moveTo>
                <a:lnTo>
                  <a:pt x="114865" y="76781"/>
                </a:lnTo>
                <a:lnTo>
                  <a:pt x="112151" y="76928"/>
                </a:lnTo>
                <a:lnTo>
                  <a:pt x="117031" y="76928"/>
                </a:lnTo>
                <a:lnTo>
                  <a:pt x="117031" y="76420"/>
                </a:lnTo>
                <a:close/>
              </a:path>
              <a:path w="125095" h="109854">
                <a:moveTo>
                  <a:pt x="50925" y="0"/>
                </a:moveTo>
                <a:lnTo>
                  <a:pt x="51050" y="6678"/>
                </a:lnTo>
                <a:lnTo>
                  <a:pt x="51116" y="7931"/>
                </a:lnTo>
                <a:lnTo>
                  <a:pt x="51476" y="12993"/>
                </a:lnTo>
                <a:lnTo>
                  <a:pt x="51476" y="46655"/>
                </a:lnTo>
                <a:lnTo>
                  <a:pt x="51116" y="49817"/>
                </a:lnTo>
                <a:lnTo>
                  <a:pt x="50948" y="52589"/>
                </a:lnTo>
                <a:lnTo>
                  <a:pt x="50925" y="62806"/>
                </a:lnTo>
                <a:lnTo>
                  <a:pt x="52020" y="62179"/>
                </a:lnTo>
                <a:lnTo>
                  <a:pt x="56710" y="61790"/>
                </a:lnTo>
                <a:lnTo>
                  <a:pt x="117903" y="61790"/>
                </a:lnTo>
                <a:lnTo>
                  <a:pt x="117392" y="59259"/>
                </a:lnTo>
                <a:lnTo>
                  <a:pt x="117050" y="54223"/>
                </a:lnTo>
                <a:lnTo>
                  <a:pt x="117031" y="52589"/>
                </a:lnTo>
                <a:lnTo>
                  <a:pt x="61761" y="52589"/>
                </a:lnTo>
                <a:lnTo>
                  <a:pt x="61761" y="35812"/>
                </a:lnTo>
                <a:lnTo>
                  <a:pt x="117031" y="35812"/>
                </a:lnTo>
                <a:lnTo>
                  <a:pt x="117031" y="27115"/>
                </a:lnTo>
                <a:lnTo>
                  <a:pt x="61761" y="27115"/>
                </a:lnTo>
                <a:lnTo>
                  <a:pt x="61761" y="10339"/>
                </a:lnTo>
                <a:lnTo>
                  <a:pt x="116863" y="10339"/>
                </a:lnTo>
                <a:lnTo>
                  <a:pt x="116735" y="7931"/>
                </a:lnTo>
                <a:lnTo>
                  <a:pt x="116859" y="4295"/>
                </a:lnTo>
                <a:lnTo>
                  <a:pt x="117031" y="2146"/>
                </a:lnTo>
                <a:lnTo>
                  <a:pt x="117537" y="1137"/>
                </a:lnTo>
                <a:lnTo>
                  <a:pt x="62308" y="1137"/>
                </a:lnTo>
                <a:lnTo>
                  <a:pt x="57059" y="749"/>
                </a:lnTo>
                <a:lnTo>
                  <a:pt x="50925" y="0"/>
                </a:lnTo>
                <a:close/>
              </a:path>
              <a:path w="125095" h="109854">
                <a:moveTo>
                  <a:pt x="117903" y="61790"/>
                </a:moveTo>
                <a:lnTo>
                  <a:pt x="111419" y="61790"/>
                </a:lnTo>
                <a:lnTo>
                  <a:pt x="116297" y="62179"/>
                </a:lnTo>
                <a:lnTo>
                  <a:pt x="118108" y="62806"/>
                </a:lnTo>
                <a:lnTo>
                  <a:pt x="117903" y="61790"/>
                </a:lnTo>
                <a:close/>
              </a:path>
              <a:path w="125095" h="109854">
                <a:moveTo>
                  <a:pt x="43336" y="53597"/>
                </a:moveTo>
                <a:lnTo>
                  <a:pt x="32508" y="53597"/>
                </a:lnTo>
                <a:lnTo>
                  <a:pt x="34307" y="53953"/>
                </a:lnTo>
                <a:lnTo>
                  <a:pt x="36111" y="54223"/>
                </a:lnTo>
                <a:lnTo>
                  <a:pt x="43336" y="54223"/>
                </a:lnTo>
                <a:lnTo>
                  <a:pt x="43336" y="53597"/>
                </a:lnTo>
                <a:close/>
              </a:path>
              <a:path w="125095" h="109854">
                <a:moveTo>
                  <a:pt x="2703" y="43380"/>
                </a:moveTo>
                <a:lnTo>
                  <a:pt x="2703" y="53597"/>
                </a:lnTo>
                <a:lnTo>
                  <a:pt x="9756" y="53597"/>
                </a:lnTo>
                <a:lnTo>
                  <a:pt x="11732" y="53478"/>
                </a:lnTo>
                <a:lnTo>
                  <a:pt x="13547" y="53093"/>
                </a:lnTo>
                <a:lnTo>
                  <a:pt x="43336" y="53093"/>
                </a:lnTo>
                <a:lnTo>
                  <a:pt x="43336" y="43884"/>
                </a:lnTo>
                <a:lnTo>
                  <a:pt x="9204" y="43884"/>
                </a:lnTo>
                <a:lnTo>
                  <a:pt x="5582" y="43769"/>
                </a:lnTo>
                <a:lnTo>
                  <a:pt x="2703" y="43380"/>
                </a:lnTo>
                <a:close/>
              </a:path>
              <a:path w="125095" h="109854">
                <a:moveTo>
                  <a:pt x="89391" y="35812"/>
                </a:moveTo>
                <a:lnTo>
                  <a:pt x="78555" y="35812"/>
                </a:lnTo>
                <a:lnTo>
                  <a:pt x="78555" y="52589"/>
                </a:lnTo>
                <a:lnTo>
                  <a:pt x="89391" y="52589"/>
                </a:lnTo>
                <a:lnTo>
                  <a:pt x="89391" y="35812"/>
                </a:lnTo>
                <a:close/>
              </a:path>
              <a:path w="125095" h="109854">
                <a:moveTo>
                  <a:pt x="117031" y="35812"/>
                </a:moveTo>
                <a:lnTo>
                  <a:pt x="106729" y="35812"/>
                </a:lnTo>
                <a:lnTo>
                  <a:pt x="106729" y="52589"/>
                </a:lnTo>
                <a:lnTo>
                  <a:pt x="117031" y="52589"/>
                </a:lnTo>
                <a:lnTo>
                  <a:pt x="117031" y="35812"/>
                </a:lnTo>
                <a:close/>
              </a:path>
              <a:path w="125095" h="109854">
                <a:moveTo>
                  <a:pt x="28709" y="15134"/>
                </a:moveTo>
                <a:lnTo>
                  <a:pt x="18413" y="15134"/>
                </a:lnTo>
                <a:lnTo>
                  <a:pt x="18413" y="43884"/>
                </a:lnTo>
                <a:lnTo>
                  <a:pt x="28709" y="43884"/>
                </a:lnTo>
                <a:lnTo>
                  <a:pt x="28709" y="15134"/>
                </a:lnTo>
                <a:close/>
              </a:path>
              <a:path w="125095" h="109854">
                <a:moveTo>
                  <a:pt x="43336" y="43380"/>
                </a:moveTo>
                <a:lnTo>
                  <a:pt x="39719" y="43769"/>
                </a:lnTo>
                <a:lnTo>
                  <a:pt x="35938" y="43884"/>
                </a:lnTo>
                <a:lnTo>
                  <a:pt x="43336" y="43884"/>
                </a:lnTo>
                <a:lnTo>
                  <a:pt x="43336" y="43380"/>
                </a:lnTo>
                <a:close/>
              </a:path>
              <a:path w="125095" h="109854">
                <a:moveTo>
                  <a:pt x="89391" y="10339"/>
                </a:moveTo>
                <a:lnTo>
                  <a:pt x="78555" y="10339"/>
                </a:lnTo>
                <a:lnTo>
                  <a:pt x="78555" y="27115"/>
                </a:lnTo>
                <a:lnTo>
                  <a:pt x="89391" y="27115"/>
                </a:lnTo>
                <a:lnTo>
                  <a:pt x="89391" y="10339"/>
                </a:lnTo>
                <a:close/>
              </a:path>
              <a:path w="125095" h="109854">
                <a:moveTo>
                  <a:pt x="116863" y="10339"/>
                </a:moveTo>
                <a:lnTo>
                  <a:pt x="106729" y="10339"/>
                </a:lnTo>
                <a:lnTo>
                  <a:pt x="106729" y="27115"/>
                </a:lnTo>
                <a:lnTo>
                  <a:pt x="117031" y="27115"/>
                </a:lnTo>
                <a:lnTo>
                  <a:pt x="117004" y="12993"/>
                </a:lnTo>
                <a:lnTo>
                  <a:pt x="116863" y="10339"/>
                </a:lnTo>
                <a:close/>
              </a:path>
              <a:path w="125095" h="109854">
                <a:moveTo>
                  <a:pt x="2152" y="4921"/>
                </a:moveTo>
                <a:lnTo>
                  <a:pt x="2152" y="15760"/>
                </a:lnTo>
                <a:lnTo>
                  <a:pt x="8301" y="15760"/>
                </a:lnTo>
                <a:lnTo>
                  <a:pt x="10460" y="15523"/>
                </a:lnTo>
                <a:lnTo>
                  <a:pt x="12999" y="15134"/>
                </a:lnTo>
                <a:lnTo>
                  <a:pt x="45504" y="15134"/>
                </a:lnTo>
                <a:lnTo>
                  <a:pt x="45504" y="5429"/>
                </a:lnTo>
                <a:lnTo>
                  <a:pt x="8125" y="5429"/>
                </a:lnTo>
                <a:lnTo>
                  <a:pt x="3956" y="5303"/>
                </a:lnTo>
                <a:lnTo>
                  <a:pt x="2152" y="4921"/>
                </a:lnTo>
                <a:close/>
              </a:path>
              <a:path w="125095" h="109854">
                <a:moveTo>
                  <a:pt x="45504" y="15134"/>
                </a:moveTo>
                <a:lnTo>
                  <a:pt x="33599" y="15134"/>
                </a:lnTo>
                <a:lnTo>
                  <a:pt x="36111" y="15523"/>
                </a:lnTo>
                <a:lnTo>
                  <a:pt x="38465" y="15760"/>
                </a:lnTo>
                <a:lnTo>
                  <a:pt x="45504" y="15760"/>
                </a:lnTo>
                <a:lnTo>
                  <a:pt x="45504" y="15134"/>
                </a:lnTo>
                <a:close/>
              </a:path>
              <a:path w="125095" h="109854">
                <a:moveTo>
                  <a:pt x="45504" y="4921"/>
                </a:moveTo>
                <a:lnTo>
                  <a:pt x="43689" y="5303"/>
                </a:lnTo>
                <a:lnTo>
                  <a:pt x="41709" y="5429"/>
                </a:lnTo>
                <a:lnTo>
                  <a:pt x="45504" y="5429"/>
                </a:lnTo>
                <a:lnTo>
                  <a:pt x="45504" y="4921"/>
                </a:lnTo>
                <a:close/>
              </a:path>
              <a:path w="125095" h="109854">
                <a:moveTo>
                  <a:pt x="118108" y="0"/>
                </a:moveTo>
                <a:lnTo>
                  <a:pt x="113781" y="749"/>
                </a:lnTo>
                <a:lnTo>
                  <a:pt x="108360" y="1137"/>
                </a:lnTo>
                <a:lnTo>
                  <a:pt x="117537" y="1137"/>
                </a:lnTo>
                <a:lnTo>
                  <a:pt x="11810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4681771" y="7079774"/>
            <a:ext cx="20955" cy="40640"/>
          </a:xfrm>
          <a:custGeom>
            <a:avLst/>
            <a:gdLst/>
            <a:ahLst/>
            <a:cxnLst/>
            <a:rect l="l" t="t" r="r" b="b"/>
            <a:pathLst>
              <a:path w="20954" h="40640">
                <a:moveTo>
                  <a:pt x="20585" y="0"/>
                </a:moveTo>
                <a:lnTo>
                  <a:pt x="0" y="0"/>
                </a:lnTo>
                <a:lnTo>
                  <a:pt x="0" y="21060"/>
                </a:lnTo>
                <a:lnTo>
                  <a:pt x="8669" y="21060"/>
                </a:lnTo>
                <a:lnTo>
                  <a:pt x="8669" y="26841"/>
                </a:lnTo>
                <a:lnTo>
                  <a:pt x="6318" y="30506"/>
                </a:lnTo>
                <a:lnTo>
                  <a:pt x="1630" y="31907"/>
                </a:lnTo>
                <a:lnTo>
                  <a:pt x="1630" y="40600"/>
                </a:lnTo>
                <a:lnTo>
                  <a:pt x="9110" y="38985"/>
                </a:lnTo>
                <a:lnTo>
                  <a:pt x="14766" y="35285"/>
                </a:lnTo>
                <a:lnTo>
                  <a:pt x="18592" y="29483"/>
                </a:lnTo>
                <a:lnTo>
                  <a:pt x="20585" y="21564"/>
                </a:lnTo>
                <a:lnTo>
                  <a:pt x="2058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4800437" y="6990368"/>
            <a:ext cx="399327" cy="124585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5221432" y="6990368"/>
            <a:ext cx="403664" cy="125600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5653803" y="7040685"/>
            <a:ext cx="19050" cy="81280"/>
          </a:xfrm>
          <a:custGeom>
            <a:avLst/>
            <a:gdLst/>
            <a:ahLst/>
            <a:cxnLst/>
            <a:rect l="l" t="t" r="r" b="b"/>
            <a:pathLst>
              <a:path w="19050" h="81279">
                <a:moveTo>
                  <a:pt x="18971" y="0"/>
                </a:moveTo>
                <a:lnTo>
                  <a:pt x="547" y="0"/>
                </a:lnTo>
                <a:lnTo>
                  <a:pt x="547" y="19036"/>
                </a:lnTo>
                <a:lnTo>
                  <a:pt x="18971" y="19036"/>
                </a:lnTo>
                <a:lnTo>
                  <a:pt x="18971" y="0"/>
                </a:lnTo>
                <a:close/>
              </a:path>
              <a:path w="19050" h="81279">
                <a:moveTo>
                  <a:pt x="18425" y="42245"/>
                </a:moveTo>
                <a:lnTo>
                  <a:pt x="547" y="42245"/>
                </a:lnTo>
                <a:lnTo>
                  <a:pt x="547" y="61278"/>
                </a:lnTo>
                <a:lnTo>
                  <a:pt x="7052" y="61278"/>
                </a:lnTo>
                <a:lnTo>
                  <a:pt x="6681" y="67326"/>
                </a:lnTo>
                <a:lnTo>
                  <a:pt x="4340" y="70995"/>
                </a:lnTo>
                <a:lnTo>
                  <a:pt x="0" y="72125"/>
                </a:lnTo>
                <a:lnTo>
                  <a:pt x="0" y="80704"/>
                </a:lnTo>
                <a:lnTo>
                  <a:pt x="7253" y="78714"/>
                </a:lnTo>
                <a:lnTo>
                  <a:pt x="12739" y="74269"/>
                </a:lnTo>
                <a:lnTo>
                  <a:pt x="16471" y="67326"/>
                </a:lnTo>
                <a:lnTo>
                  <a:pt x="18425" y="58005"/>
                </a:lnTo>
                <a:lnTo>
                  <a:pt x="18425" y="42245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5722693" y="6992546"/>
            <a:ext cx="121920" cy="114935"/>
          </a:xfrm>
          <a:custGeom>
            <a:avLst/>
            <a:gdLst/>
            <a:ahLst/>
            <a:cxnLst/>
            <a:rect l="l" t="t" r="r" b="b"/>
            <a:pathLst>
              <a:path w="121920" h="114934">
                <a:moveTo>
                  <a:pt x="83983" y="101887"/>
                </a:moveTo>
                <a:lnTo>
                  <a:pt x="86870" y="105166"/>
                </a:lnTo>
                <a:lnTo>
                  <a:pt x="88836" y="109453"/>
                </a:lnTo>
                <a:lnTo>
                  <a:pt x="89938" y="114875"/>
                </a:lnTo>
                <a:lnTo>
                  <a:pt x="104032" y="113864"/>
                </a:lnTo>
                <a:lnTo>
                  <a:pt x="111243" y="110202"/>
                </a:lnTo>
                <a:lnTo>
                  <a:pt x="111534" y="105166"/>
                </a:lnTo>
                <a:lnTo>
                  <a:pt x="111599" y="103378"/>
                </a:lnTo>
                <a:lnTo>
                  <a:pt x="94081" y="103378"/>
                </a:lnTo>
                <a:lnTo>
                  <a:pt x="83983" y="101887"/>
                </a:lnTo>
                <a:close/>
              </a:path>
              <a:path w="121920" h="114934">
                <a:moveTo>
                  <a:pt x="9201" y="29253"/>
                </a:moveTo>
                <a:lnTo>
                  <a:pt x="9461" y="30895"/>
                </a:lnTo>
                <a:lnTo>
                  <a:pt x="9580" y="31910"/>
                </a:lnTo>
                <a:lnTo>
                  <a:pt x="9737" y="34916"/>
                </a:lnTo>
                <a:lnTo>
                  <a:pt x="9807" y="40726"/>
                </a:lnTo>
                <a:lnTo>
                  <a:pt x="10106" y="45525"/>
                </a:lnTo>
                <a:lnTo>
                  <a:pt x="10453" y="50435"/>
                </a:lnTo>
                <a:lnTo>
                  <a:pt x="10810" y="54723"/>
                </a:lnTo>
                <a:lnTo>
                  <a:pt x="10698" y="93308"/>
                </a:lnTo>
                <a:lnTo>
                  <a:pt x="10470" y="99983"/>
                </a:lnTo>
                <a:lnTo>
                  <a:pt x="9917" y="108442"/>
                </a:lnTo>
                <a:lnTo>
                  <a:pt x="9201" y="113864"/>
                </a:lnTo>
                <a:lnTo>
                  <a:pt x="23291" y="113864"/>
                </a:lnTo>
                <a:lnTo>
                  <a:pt x="22621" y="110202"/>
                </a:lnTo>
                <a:lnTo>
                  <a:pt x="22518" y="108442"/>
                </a:lnTo>
                <a:lnTo>
                  <a:pt x="22403" y="103378"/>
                </a:lnTo>
                <a:lnTo>
                  <a:pt x="22514" y="97087"/>
                </a:lnTo>
                <a:lnTo>
                  <a:pt x="22628" y="93308"/>
                </a:lnTo>
                <a:lnTo>
                  <a:pt x="22726" y="40726"/>
                </a:lnTo>
                <a:lnTo>
                  <a:pt x="112120" y="40726"/>
                </a:lnTo>
                <a:lnTo>
                  <a:pt x="112212" y="34916"/>
                </a:lnTo>
                <a:lnTo>
                  <a:pt x="112492" y="31910"/>
                </a:lnTo>
                <a:lnTo>
                  <a:pt x="112777" y="30895"/>
                </a:lnTo>
                <a:lnTo>
                  <a:pt x="18943" y="30895"/>
                </a:lnTo>
                <a:lnTo>
                  <a:pt x="14265" y="30620"/>
                </a:lnTo>
                <a:lnTo>
                  <a:pt x="11018" y="30002"/>
                </a:lnTo>
                <a:lnTo>
                  <a:pt x="9201" y="29253"/>
                </a:lnTo>
                <a:close/>
              </a:path>
              <a:path w="121920" h="114934">
                <a:moveTo>
                  <a:pt x="51447" y="40726"/>
                </a:moveTo>
                <a:lnTo>
                  <a:pt x="40632" y="40726"/>
                </a:lnTo>
                <a:lnTo>
                  <a:pt x="40507" y="83473"/>
                </a:lnTo>
                <a:lnTo>
                  <a:pt x="39560" y="103525"/>
                </a:lnTo>
                <a:lnTo>
                  <a:pt x="52548" y="103525"/>
                </a:lnTo>
                <a:lnTo>
                  <a:pt x="51836" y="97087"/>
                </a:lnTo>
                <a:lnTo>
                  <a:pt x="51467" y="90032"/>
                </a:lnTo>
                <a:lnTo>
                  <a:pt x="51447" y="40726"/>
                </a:lnTo>
                <a:close/>
              </a:path>
              <a:path w="121920" h="114934">
                <a:moveTo>
                  <a:pt x="79631" y="40726"/>
                </a:moveTo>
                <a:lnTo>
                  <a:pt x="68788" y="40726"/>
                </a:lnTo>
                <a:lnTo>
                  <a:pt x="68757" y="83473"/>
                </a:lnTo>
                <a:lnTo>
                  <a:pt x="68363" y="90032"/>
                </a:lnTo>
                <a:lnTo>
                  <a:pt x="67715" y="103525"/>
                </a:lnTo>
                <a:lnTo>
                  <a:pt x="80732" y="103525"/>
                </a:lnTo>
                <a:lnTo>
                  <a:pt x="80347" y="99983"/>
                </a:lnTo>
                <a:lnTo>
                  <a:pt x="79990" y="93308"/>
                </a:lnTo>
                <a:lnTo>
                  <a:pt x="79631" y="83473"/>
                </a:lnTo>
                <a:lnTo>
                  <a:pt x="79631" y="40726"/>
                </a:lnTo>
                <a:close/>
              </a:path>
              <a:path w="121920" h="114934">
                <a:moveTo>
                  <a:pt x="112120" y="40726"/>
                </a:moveTo>
                <a:lnTo>
                  <a:pt x="99683" y="40726"/>
                </a:lnTo>
                <a:lnTo>
                  <a:pt x="99683" y="98578"/>
                </a:lnTo>
                <a:lnTo>
                  <a:pt x="99324" y="102275"/>
                </a:lnTo>
                <a:lnTo>
                  <a:pt x="94081" y="103378"/>
                </a:lnTo>
                <a:lnTo>
                  <a:pt x="111599" y="103378"/>
                </a:lnTo>
                <a:lnTo>
                  <a:pt x="111599" y="50284"/>
                </a:lnTo>
                <a:lnTo>
                  <a:pt x="111785" y="45399"/>
                </a:lnTo>
                <a:lnTo>
                  <a:pt x="112120" y="40726"/>
                </a:lnTo>
                <a:close/>
              </a:path>
              <a:path w="121920" h="114934">
                <a:moveTo>
                  <a:pt x="69353" y="10843"/>
                </a:moveTo>
                <a:lnTo>
                  <a:pt x="56335" y="10843"/>
                </a:lnTo>
                <a:lnTo>
                  <a:pt x="52012" y="30895"/>
                </a:lnTo>
                <a:lnTo>
                  <a:pt x="63931" y="30895"/>
                </a:lnTo>
                <a:lnTo>
                  <a:pt x="69353" y="10843"/>
                </a:lnTo>
                <a:close/>
              </a:path>
              <a:path w="121920" h="114934">
                <a:moveTo>
                  <a:pt x="113237" y="29253"/>
                </a:moveTo>
                <a:lnTo>
                  <a:pt x="111062" y="30002"/>
                </a:lnTo>
                <a:lnTo>
                  <a:pt x="107426" y="30620"/>
                </a:lnTo>
                <a:lnTo>
                  <a:pt x="102391" y="30895"/>
                </a:lnTo>
                <a:lnTo>
                  <a:pt x="112777" y="30895"/>
                </a:lnTo>
                <a:lnTo>
                  <a:pt x="113237" y="29253"/>
                </a:lnTo>
                <a:close/>
              </a:path>
              <a:path w="121920" h="114934">
                <a:moveTo>
                  <a:pt x="121906" y="10843"/>
                </a:moveTo>
                <a:lnTo>
                  <a:pt x="98610" y="10843"/>
                </a:lnTo>
                <a:lnTo>
                  <a:pt x="100782" y="11202"/>
                </a:lnTo>
                <a:lnTo>
                  <a:pt x="103823" y="11465"/>
                </a:lnTo>
                <a:lnTo>
                  <a:pt x="107812" y="11465"/>
                </a:lnTo>
                <a:lnTo>
                  <a:pt x="111776" y="11854"/>
                </a:lnTo>
                <a:lnTo>
                  <a:pt x="116484" y="12091"/>
                </a:lnTo>
                <a:lnTo>
                  <a:pt x="121906" y="12477"/>
                </a:lnTo>
                <a:lnTo>
                  <a:pt x="121906" y="10843"/>
                </a:lnTo>
                <a:close/>
              </a:path>
              <a:path w="121920" h="114934">
                <a:moveTo>
                  <a:pt x="0" y="626"/>
                </a:moveTo>
                <a:lnTo>
                  <a:pt x="0" y="11977"/>
                </a:lnTo>
                <a:lnTo>
                  <a:pt x="22726" y="10843"/>
                </a:lnTo>
                <a:lnTo>
                  <a:pt x="121906" y="10843"/>
                </a:lnTo>
                <a:lnTo>
                  <a:pt x="121906" y="1515"/>
                </a:lnTo>
                <a:lnTo>
                  <a:pt x="11375" y="1515"/>
                </a:lnTo>
                <a:lnTo>
                  <a:pt x="3599" y="1400"/>
                </a:lnTo>
                <a:lnTo>
                  <a:pt x="0" y="626"/>
                </a:lnTo>
                <a:close/>
              </a:path>
              <a:path w="121920" h="114934">
                <a:moveTo>
                  <a:pt x="121906" y="0"/>
                </a:moveTo>
                <a:lnTo>
                  <a:pt x="114306" y="741"/>
                </a:lnTo>
                <a:lnTo>
                  <a:pt x="106533" y="1130"/>
                </a:lnTo>
                <a:lnTo>
                  <a:pt x="23291" y="1130"/>
                </a:lnTo>
                <a:lnTo>
                  <a:pt x="11375" y="1515"/>
                </a:lnTo>
                <a:lnTo>
                  <a:pt x="121906" y="1515"/>
                </a:lnTo>
                <a:lnTo>
                  <a:pt x="12190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5857055" y="6987124"/>
            <a:ext cx="127635" cy="121920"/>
          </a:xfrm>
          <a:custGeom>
            <a:avLst/>
            <a:gdLst/>
            <a:ahLst/>
            <a:cxnLst/>
            <a:rect l="l" t="t" r="r" b="b"/>
            <a:pathLst>
              <a:path w="127635" h="121920">
                <a:moveTo>
                  <a:pt x="54190" y="48798"/>
                </a:moveTo>
                <a:lnTo>
                  <a:pt x="54190" y="61786"/>
                </a:lnTo>
                <a:lnTo>
                  <a:pt x="55264" y="61786"/>
                </a:lnTo>
                <a:lnTo>
                  <a:pt x="59969" y="61131"/>
                </a:lnTo>
                <a:lnTo>
                  <a:pt x="66466" y="60772"/>
                </a:lnTo>
                <a:lnTo>
                  <a:pt x="127332" y="60772"/>
                </a:lnTo>
                <a:lnTo>
                  <a:pt x="127332" y="49931"/>
                </a:lnTo>
                <a:lnTo>
                  <a:pt x="63933" y="49931"/>
                </a:lnTo>
                <a:lnTo>
                  <a:pt x="57614" y="49658"/>
                </a:lnTo>
                <a:lnTo>
                  <a:pt x="55799" y="49424"/>
                </a:lnTo>
                <a:lnTo>
                  <a:pt x="54190" y="48798"/>
                </a:lnTo>
                <a:close/>
              </a:path>
              <a:path w="127635" h="121920">
                <a:moveTo>
                  <a:pt x="127332" y="60772"/>
                </a:moveTo>
                <a:lnTo>
                  <a:pt x="109454" y="60772"/>
                </a:lnTo>
                <a:lnTo>
                  <a:pt x="118840" y="61131"/>
                </a:lnTo>
                <a:lnTo>
                  <a:pt x="124085" y="61523"/>
                </a:lnTo>
                <a:lnTo>
                  <a:pt x="125157" y="61786"/>
                </a:lnTo>
                <a:lnTo>
                  <a:pt x="127332" y="61786"/>
                </a:lnTo>
                <a:lnTo>
                  <a:pt x="127332" y="60772"/>
                </a:lnTo>
                <a:close/>
              </a:path>
              <a:path w="127635" h="121920">
                <a:moveTo>
                  <a:pt x="94259" y="31517"/>
                </a:moveTo>
                <a:lnTo>
                  <a:pt x="83447" y="31517"/>
                </a:lnTo>
                <a:lnTo>
                  <a:pt x="83447" y="49931"/>
                </a:lnTo>
                <a:lnTo>
                  <a:pt x="94259" y="49931"/>
                </a:lnTo>
                <a:lnTo>
                  <a:pt x="94259" y="31517"/>
                </a:lnTo>
                <a:close/>
              </a:path>
              <a:path w="127635" h="121920">
                <a:moveTo>
                  <a:pt x="127332" y="48798"/>
                </a:moveTo>
                <a:lnTo>
                  <a:pt x="125157" y="49424"/>
                </a:lnTo>
                <a:lnTo>
                  <a:pt x="123365" y="49658"/>
                </a:lnTo>
                <a:lnTo>
                  <a:pt x="117947" y="49931"/>
                </a:lnTo>
                <a:lnTo>
                  <a:pt x="127332" y="49931"/>
                </a:lnTo>
                <a:lnTo>
                  <a:pt x="127332" y="48798"/>
                </a:lnTo>
                <a:close/>
              </a:path>
              <a:path w="127635" h="121920">
                <a:moveTo>
                  <a:pt x="57970" y="20044"/>
                </a:moveTo>
                <a:lnTo>
                  <a:pt x="57970" y="32533"/>
                </a:lnTo>
                <a:lnTo>
                  <a:pt x="60148" y="32533"/>
                </a:lnTo>
                <a:lnTo>
                  <a:pt x="75848" y="31517"/>
                </a:lnTo>
                <a:lnTo>
                  <a:pt x="121370" y="31517"/>
                </a:lnTo>
                <a:lnTo>
                  <a:pt x="121370" y="21182"/>
                </a:lnTo>
                <a:lnTo>
                  <a:pt x="69710" y="21182"/>
                </a:lnTo>
                <a:lnTo>
                  <a:pt x="64645" y="21060"/>
                </a:lnTo>
                <a:lnTo>
                  <a:pt x="60685" y="20674"/>
                </a:lnTo>
                <a:lnTo>
                  <a:pt x="57970" y="20044"/>
                </a:lnTo>
                <a:close/>
              </a:path>
              <a:path w="127635" h="121920">
                <a:moveTo>
                  <a:pt x="121370" y="31517"/>
                </a:moveTo>
                <a:lnTo>
                  <a:pt x="105674" y="31517"/>
                </a:lnTo>
                <a:lnTo>
                  <a:pt x="113954" y="32266"/>
                </a:lnTo>
                <a:lnTo>
                  <a:pt x="117590" y="32533"/>
                </a:lnTo>
                <a:lnTo>
                  <a:pt x="121370" y="32533"/>
                </a:lnTo>
                <a:lnTo>
                  <a:pt x="121370" y="31517"/>
                </a:lnTo>
                <a:close/>
              </a:path>
              <a:path w="127635" h="121920">
                <a:moveTo>
                  <a:pt x="81807" y="0"/>
                </a:moveTo>
                <a:lnTo>
                  <a:pt x="82230" y="2764"/>
                </a:lnTo>
                <a:lnTo>
                  <a:pt x="82523" y="4909"/>
                </a:lnTo>
                <a:lnTo>
                  <a:pt x="82911" y="8194"/>
                </a:lnTo>
                <a:lnTo>
                  <a:pt x="83267" y="10695"/>
                </a:lnTo>
                <a:lnTo>
                  <a:pt x="83447" y="15015"/>
                </a:lnTo>
                <a:lnTo>
                  <a:pt x="83447" y="21182"/>
                </a:lnTo>
                <a:lnTo>
                  <a:pt x="121370" y="21182"/>
                </a:lnTo>
                <a:lnTo>
                  <a:pt x="121370" y="20674"/>
                </a:lnTo>
                <a:lnTo>
                  <a:pt x="94259" y="20674"/>
                </a:lnTo>
                <a:lnTo>
                  <a:pt x="94259" y="8935"/>
                </a:lnTo>
                <a:lnTo>
                  <a:pt x="94651" y="7056"/>
                </a:lnTo>
                <a:lnTo>
                  <a:pt x="95364" y="4909"/>
                </a:lnTo>
                <a:lnTo>
                  <a:pt x="96437" y="2764"/>
                </a:lnTo>
                <a:lnTo>
                  <a:pt x="95364" y="1367"/>
                </a:lnTo>
                <a:lnTo>
                  <a:pt x="90478" y="384"/>
                </a:lnTo>
                <a:lnTo>
                  <a:pt x="81807" y="0"/>
                </a:lnTo>
                <a:close/>
              </a:path>
              <a:path w="127635" h="121920">
                <a:moveTo>
                  <a:pt x="121370" y="19540"/>
                </a:moveTo>
                <a:lnTo>
                  <a:pt x="121014" y="19540"/>
                </a:lnTo>
                <a:lnTo>
                  <a:pt x="119912" y="19781"/>
                </a:lnTo>
                <a:lnTo>
                  <a:pt x="118126" y="20044"/>
                </a:lnTo>
                <a:lnTo>
                  <a:pt x="114490" y="20433"/>
                </a:lnTo>
                <a:lnTo>
                  <a:pt x="110347" y="20674"/>
                </a:lnTo>
                <a:lnTo>
                  <a:pt x="121370" y="20674"/>
                </a:lnTo>
                <a:lnTo>
                  <a:pt x="121370" y="19540"/>
                </a:lnTo>
                <a:close/>
              </a:path>
              <a:path w="127635" h="121920">
                <a:moveTo>
                  <a:pt x="52548" y="110077"/>
                </a:moveTo>
                <a:lnTo>
                  <a:pt x="51476" y="110077"/>
                </a:lnTo>
                <a:lnTo>
                  <a:pt x="51476" y="121431"/>
                </a:lnTo>
                <a:lnTo>
                  <a:pt x="52012" y="120926"/>
                </a:lnTo>
                <a:lnTo>
                  <a:pt x="54903" y="120535"/>
                </a:lnTo>
                <a:lnTo>
                  <a:pt x="61221" y="120296"/>
                </a:lnTo>
                <a:lnTo>
                  <a:pt x="127332" y="120296"/>
                </a:lnTo>
                <a:lnTo>
                  <a:pt x="127332" y="110587"/>
                </a:lnTo>
                <a:lnTo>
                  <a:pt x="66643" y="110587"/>
                </a:lnTo>
                <a:lnTo>
                  <a:pt x="60476" y="110465"/>
                </a:lnTo>
                <a:lnTo>
                  <a:pt x="52548" y="110077"/>
                </a:lnTo>
                <a:close/>
              </a:path>
              <a:path w="127635" h="121920">
                <a:moveTo>
                  <a:pt x="127332" y="120296"/>
                </a:moveTo>
                <a:lnTo>
                  <a:pt x="117770" y="120296"/>
                </a:lnTo>
                <a:lnTo>
                  <a:pt x="123901" y="120535"/>
                </a:lnTo>
                <a:lnTo>
                  <a:pt x="125694" y="120926"/>
                </a:lnTo>
                <a:lnTo>
                  <a:pt x="127332" y="121431"/>
                </a:lnTo>
                <a:lnTo>
                  <a:pt x="127332" y="120296"/>
                </a:lnTo>
                <a:close/>
              </a:path>
              <a:path w="127635" h="121920">
                <a:moveTo>
                  <a:pt x="94259" y="91043"/>
                </a:moveTo>
                <a:lnTo>
                  <a:pt x="83447" y="91043"/>
                </a:lnTo>
                <a:lnTo>
                  <a:pt x="83447" y="110587"/>
                </a:lnTo>
                <a:lnTo>
                  <a:pt x="94259" y="110587"/>
                </a:lnTo>
                <a:lnTo>
                  <a:pt x="94259" y="91043"/>
                </a:lnTo>
                <a:close/>
              </a:path>
              <a:path w="127635" h="121920">
                <a:moveTo>
                  <a:pt x="127332" y="110077"/>
                </a:moveTo>
                <a:lnTo>
                  <a:pt x="122979" y="110077"/>
                </a:lnTo>
                <a:lnTo>
                  <a:pt x="116841" y="110202"/>
                </a:lnTo>
                <a:lnTo>
                  <a:pt x="106743" y="110587"/>
                </a:lnTo>
                <a:lnTo>
                  <a:pt x="127332" y="110587"/>
                </a:lnTo>
                <a:lnTo>
                  <a:pt x="127332" y="110077"/>
                </a:lnTo>
                <a:close/>
              </a:path>
              <a:path w="127635" h="121920">
                <a:moveTo>
                  <a:pt x="57434" y="80171"/>
                </a:moveTo>
                <a:lnTo>
                  <a:pt x="57434" y="92174"/>
                </a:lnTo>
                <a:lnTo>
                  <a:pt x="58507" y="92174"/>
                </a:lnTo>
                <a:lnTo>
                  <a:pt x="63572" y="91400"/>
                </a:lnTo>
                <a:lnTo>
                  <a:pt x="69174" y="91043"/>
                </a:lnTo>
                <a:lnTo>
                  <a:pt x="121907" y="91043"/>
                </a:lnTo>
                <a:lnTo>
                  <a:pt x="121907" y="82195"/>
                </a:lnTo>
                <a:lnTo>
                  <a:pt x="68609" y="82195"/>
                </a:lnTo>
                <a:lnTo>
                  <a:pt x="63395" y="81838"/>
                </a:lnTo>
                <a:lnTo>
                  <a:pt x="59043" y="80824"/>
                </a:lnTo>
                <a:lnTo>
                  <a:pt x="57434" y="80171"/>
                </a:lnTo>
                <a:close/>
              </a:path>
              <a:path w="127635" h="121920">
                <a:moveTo>
                  <a:pt x="121907" y="91043"/>
                </a:moveTo>
                <a:lnTo>
                  <a:pt x="103496" y="91043"/>
                </a:lnTo>
                <a:lnTo>
                  <a:pt x="110707" y="91400"/>
                </a:lnTo>
                <a:lnTo>
                  <a:pt x="115948" y="91789"/>
                </a:lnTo>
                <a:lnTo>
                  <a:pt x="119199" y="92174"/>
                </a:lnTo>
                <a:lnTo>
                  <a:pt x="121907" y="92174"/>
                </a:lnTo>
                <a:lnTo>
                  <a:pt x="121907" y="91043"/>
                </a:lnTo>
                <a:close/>
              </a:path>
              <a:path w="127635" h="121920">
                <a:moveTo>
                  <a:pt x="121907" y="80824"/>
                </a:moveTo>
                <a:lnTo>
                  <a:pt x="120300" y="81326"/>
                </a:lnTo>
                <a:lnTo>
                  <a:pt x="117770" y="81719"/>
                </a:lnTo>
                <a:lnTo>
                  <a:pt x="112168" y="81838"/>
                </a:lnTo>
                <a:lnTo>
                  <a:pt x="74776" y="81838"/>
                </a:lnTo>
                <a:lnTo>
                  <a:pt x="68609" y="82195"/>
                </a:lnTo>
                <a:lnTo>
                  <a:pt x="121907" y="82195"/>
                </a:lnTo>
                <a:lnTo>
                  <a:pt x="121907" y="80824"/>
                </a:lnTo>
                <a:close/>
              </a:path>
              <a:path w="127635" h="121920">
                <a:moveTo>
                  <a:pt x="82342" y="63425"/>
                </a:moveTo>
                <a:lnTo>
                  <a:pt x="82753" y="67445"/>
                </a:lnTo>
                <a:lnTo>
                  <a:pt x="82911" y="69980"/>
                </a:lnTo>
                <a:lnTo>
                  <a:pt x="82995" y="72633"/>
                </a:lnTo>
                <a:lnTo>
                  <a:pt x="83267" y="74270"/>
                </a:lnTo>
                <a:lnTo>
                  <a:pt x="83447" y="77547"/>
                </a:lnTo>
                <a:lnTo>
                  <a:pt x="83447" y="81838"/>
                </a:lnTo>
                <a:lnTo>
                  <a:pt x="94259" y="81838"/>
                </a:lnTo>
                <a:lnTo>
                  <a:pt x="94259" y="72633"/>
                </a:lnTo>
                <a:lnTo>
                  <a:pt x="94828" y="70991"/>
                </a:lnTo>
                <a:lnTo>
                  <a:pt x="96616" y="67445"/>
                </a:lnTo>
                <a:lnTo>
                  <a:pt x="96973" y="66319"/>
                </a:lnTo>
                <a:lnTo>
                  <a:pt x="96973" y="65570"/>
                </a:lnTo>
                <a:lnTo>
                  <a:pt x="95544" y="64561"/>
                </a:lnTo>
                <a:lnTo>
                  <a:pt x="90655" y="63784"/>
                </a:lnTo>
                <a:lnTo>
                  <a:pt x="82342" y="63425"/>
                </a:lnTo>
                <a:close/>
              </a:path>
              <a:path w="127635" h="121920">
                <a:moveTo>
                  <a:pt x="23831" y="65570"/>
                </a:moveTo>
                <a:lnTo>
                  <a:pt x="14626" y="65570"/>
                </a:lnTo>
                <a:lnTo>
                  <a:pt x="14517" y="103525"/>
                </a:lnTo>
                <a:lnTo>
                  <a:pt x="14267" y="107308"/>
                </a:lnTo>
                <a:lnTo>
                  <a:pt x="13910" y="111718"/>
                </a:lnTo>
                <a:lnTo>
                  <a:pt x="13554" y="114875"/>
                </a:lnTo>
                <a:lnTo>
                  <a:pt x="13554" y="117139"/>
                </a:lnTo>
                <a:lnTo>
                  <a:pt x="24933" y="117139"/>
                </a:lnTo>
                <a:lnTo>
                  <a:pt x="24192" y="114875"/>
                </a:lnTo>
                <a:lnTo>
                  <a:pt x="23933" y="111718"/>
                </a:lnTo>
                <a:lnTo>
                  <a:pt x="23831" y="103525"/>
                </a:lnTo>
                <a:lnTo>
                  <a:pt x="46810" y="103525"/>
                </a:lnTo>
                <a:lnTo>
                  <a:pt x="46702" y="101883"/>
                </a:lnTo>
                <a:lnTo>
                  <a:pt x="46595" y="93819"/>
                </a:lnTo>
                <a:lnTo>
                  <a:pt x="23831" y="93819"/>
                </a:lnTo>
                <a:lnTo>
                  <a:pt x="23831" y="65570"/>
                </a:lnTo>
                <a:close/>
              </a:path>
              <a:path w="127635" h="121920">
                <a:moveTo>
                  <a:pt x="46810" y="103525"/>
                </a:moveTo>
                <a:lnTo>
                  <a:pt x="37386" y="103525"/>
                </a:lnTo>
                <a:lnTo>
                  <a:pt x="37006" y="107308"/>
                </a:lnTo>
                <a:lnTo>
                  <a:pt x="36673" y="109451"/>
                </a:lnTo>
                <a:lnTo>
                  <a:pt x="36313" y="110587"/>
                </a:lnTo>
                <a:lnTo>
                  <a:pt x="48233" y="110587"/>
                </a:lnTo>
                <a:lnTo>
                  <a:pt x="47696" y="110077"/>
                </a:lnTo>
                <a:lnTo>
                  <a:pt x="46951" y="105670"/>
                </a:lnTo>
                <a:lnTo>
                  <a:pt x="46810" y="103525"/>
                </a:lnTo>
                <a:close/>
              </a:path>
              <a:path w="127635" h="121920">
                <a:moveTo>
                  <a:pt x="46595" y="60144"/>
                </a:moveTo>
                <a:lnTo>
                  <a:pt x="37386" y="60144"/>
                </a:lnTo>
                <a:lnTo>
                  <a:pt x="37386" y="93819"/>
                </a:lnTo>
                <a:lnTo>
                  <a:pt x="46595" y="93819"/>
                </a:lnTo>
                <a:lnTo>
                  <a:pt x="46595" y="60144"/>
                </a:lnTo>
                <a:close/>
              </a:path>
              <a:path w="127635" h="121920">
                <a:moveTo>
                  <a:pt x="50939" y="26092"/>
                </a:moveTo>
                <a:lnTo>
                  <a:pt x="20585" y="26092"/>
                </a:lnTo>
                <a:lnTo>
                  <a:pt x="17673" y="36726"/>
                </a:lnTo>
                <a:lnTo>
                  <a:pt x="13274" y="47059"/>
                </a:lnTo>
                <a:lnTo>
                  <a:pt x="7384" y="57061"/>
                </a:lnTo>
                <a:lnTo>
                  <a:pt x="0" y="66704"/>
                </a:lnTo>
                <a:lnTo>
                  <a:pt x="2531" y="69980"/>
                </a:lnTo>
                <a:lnTo>
                  <a:pt x="4316" y="73760"/>
                </a:lnTo>
                <a:lnTo>
                  <a:pt x="5421" y="78055"/>
                </a:lnTo>
                <a:lnTo>
                  <a:pt x="7952" y="74775"/>
                </a:lnTo>
                <a:lnTo>
                  <a:pt x="9918" y="72129"/>
                </a:lnTo>
                <a:lnTo>
                  <a:pt x="11379" y="69980"/>
                </a:lnTo>
                <a:lnTo>
                  <a:pt x="14626" y="65570"/>
                </a:lnTo>
                <a:lnTo>
                  <a:pt x="23831" y="65570"/>
                </a:lnTo>
                <a:lnTo>
                  <a:pt x="23831" y="60144"/>
                </a:lnTo>
                <a:lnTo>
                  <a:pt x="46595" y="60144"/>
                </a:lnTo>
                <a:lnTo>
                  <a:pt x="46595" y="54604"/>
                </a:lnTo>
                <a:lnTo>
                  <a:pt x="46951" y="50046"/>
                </a:lnTo>
                <a:lnTo>
                  <a:pt x="47216" y="49424"/>
                </a:lnTo>
                <a:lnTo>
                  <a:pt x="23831" y="49424"/>
                </a:lnTo>
                <a:lnTo>
                  <a:pt x="27078" y="43253"/>
                </a:lnTo>
                <a:lnTo>
                  <a:pt x="29790" y="35690"/>
                </a:lnTo>
                <a:lnTo>
                  <a:pt x="31964" y="26603"/>
                </a:lnTo>
                <a:lnTo>
                  <a:pt x="50939" y="26603"/>
                </a:lnTo>
                <a:lnTo>
                  <a:pt x="50939" y="26092"/>
                </a:lnTo>
                <a:close/>
              </a:path>
              <a:path w="127635" h="121920">
                <a:moveTo>
                  <a:pt x="47696" y="48294"/>
                </a:moveTo>
                <a:lnTo>
                  <a:pt x="45162" y="49035"/>
                </a:lnTo>
                <a:lnTo>
                  <a:pt x="40457" y="49424"/>
                </a:lnTo>
                <a:lnTo>
                  <a:pt x="47216" y="49424"/>
                </a:lnTo>
                <a:lnTo>
                  <a:pt x="47696" y="48294"/>
                </a:lnTo>
                <a:close/>
              </a:path>
              <a:path w="127635" h="121920">
                <a:moveTo>
                  <a:pt x="50939" y="26603"/>
                </a:moveTo>
                <a:lnTo>
                  <a:pt x="40993" y="26603"/>
                </a:lnTo>
                <a:lnTo>
                  <a:pt x="47311" y="26992"/>
                </a:lnTo>
                <a:lnTo>
                  <a:pt x="50939" y="27734"/>
                </a:lnTo>
                <a:lnTo>
                  <a:pt x="50939" y="26603"/>
                </a:lnTo>
                <a:close/>
              </a:path>
              <a:path w="127635" h="121920">
                <a:moveTo>
                  <a:pt x="4316" y="14118"/>
                </a:moveTo>
                <a:lnTo>
                  <a:pt x="4316" y="27108"/>
                </a:lnTo>
                <a:lnTo>
                  <a:pt x="7952" y="26482"/>
                </a:lnTo>
                <a:lnTo>
                  <a:pt x="13345" y="26092"/>
                </a:lnTo>
                <a:lnTo>
                  <a:pt x="50939" y="26092"/>
                </a:lnTo>
                <a:lnTo>
                  <a:pt x="50939" y="15638"/>
                </a:lnTo>
                <a:lnTo>
                  <a:pt x="36108" y="15638"/>
                </a:lnTo>
                <a:lnTo>
                  <a:pt x="27078" y="15256"/>
                </a:lnTo>
                <a:lnTo>
                  <a:pt x="14803" y="15256"/>
                </a:lnTo>
                <a:lnTo>
                  <a:pt x="7592" y="15015"/>
                </a:lnTo>
                <a:lnTo>
                  <a:pt x="5421" y="14745"/>
                </a:lnTo>
                <a:lnTo>
                  <a:pt x="4316" y="14118"/>
                </a:lnTo>
                <a:close/>
              </a:path>
              <a:path w="127635" h="121920">
                <a:moveTo>
                  <a:pt x="50939" y="14118"/>
                </a:moveTo>
                <a:lnTo>
                  <a:pt x="44060" y="15256"/>
                </a:lnTo>
                <a:lnTo>
                  <a:pt x="36108" y="15638"/>
                </a:lnTo>
                <a:lnTo>
                  <a:pt x="50939" y="15638"/>
                </a:lnTo>
                <a:lnTo>
                  <a:pt x="50939" y="1411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5994694" y="6983967"/>
            <a:ext cx="132080" cy="128270"/>
          </a:xfrm>
          <a:custGeom>
            <a:avLst/>
            <a:gdLst/>
            <a:ahLst/>
            <a:cxnLst/>
            <a:rect l="l" t="t" r="r" b="b"/>
            <a:pathLst>
              <a:path w="132079" h="128270">
                <a:moveTo>
                  <a:pt x="70966" y="114249"/>
                </a:moveTo>
                <a:lnTo>
                  <a:pt x="73141" y="116751"/>
                </a:lnTo>
                <a:lnTo>
                  <a:pt x="75106" y="120808"/>
                </a:lnTo>
                <a:lnTo>
                  <a:pt x="77461" y="127864"/>
                </a:lnTo>
                <a:lnTo>
                  <a:pt x="90531" y="124382"/>
                </a:lnTo>
                <a:lnTo>
                  <a:pt x="98322" y="116196"/>
                </a:lnTo>
                <a:lnTo>
                  <a:pt x="98573" y="114904"/>
                </a:lnTo>
                <a:lnTo>
                  <a:pt x="81060" y="114904"/>
                </a:lnTo>
                <a:lnTo>
                  <a:pt x="70966" y="114249"/>
                </a:lnTo>
                <a:close/>
              </a:path>
              <a:path w="132079" h="128270">
                <a:moveTo>
                  <a:pt x="30866" y="56873"/>
                </a:moveTo>
                <a:lnTo>
                  <a:pt x="21657" y="56873"/>
                </a:lnTo>
                <a:lnTo>
                  <a:pt x="21637" y="111419"/>
                </a:lnTo>
                <a:lnTo>
                  <a:pt x="21324" y="116751"/>
                </a:lnTo>
                <a:lnTo>
                  <a:pt x="20585" y="125100"/>
                </a:lnTo>
                <a:lnTo>
                  <a:pt x="32504" y="125100"/>
                </a:lnTo>
                <a:lnTo>
                  <a:pt x="31758" y="121554"/>
                </a:lnTo>
                <a:lnTo>
                  <a:pt x="31222" y="115387"/>
                </a:lnTo>
                <a:lnTo>
                  <a:pt x="30906" y="107659"/>
                </a:lnTo>
                <a:lnTo>
                  <a:pt x="30866" y="60148"/>
                </a:lnTo>
                <a:lnTo>
                  <a:pt x="47191" y="60148"/>
                </a:lnTo>
                <a:lnTo>
                  <a:pt x="44419" y="57377"/>
                </a:lnTo>
                <a:lnTo>
                  <a:pt x="30866" y="57377"/>
                </a:lnTo>
                <a:lnTo>
                  <a:pt x="30866" y="56873"/>
                </a:lnTo>
                <a:close/>
              </a:path>
              <a:path w="132079" h="128270">
                <a:moveTo>
                  <a:pt x="110103" y="77932"/>
                </a:moveTo>
                <a:lnTo>
                  <a:pt x="82342" y="77932"/>
                </a:lnTo>
                <a:lnTo>
                  <a:pt x="85413" y="82464"/>
                </a:lnTo>
                <a:lnTo>
                  <a:pt x="86130" y="83981"/>
                </a:lnTo>
                <a:lnTo>
                  <a:pt x="75460" y="94072"/>
                </a:lnTo>
                <a:lnTo>
                  <a:pt x="64049" y="102217"/>
                </a:lnTo>
                <a:lnTo>
                  <a:pt x="51896" y="108401"/>
                </a:lnTo>
                <a:lnTo>
                  <a:pt x="38999" y="112608"/>
                </a:lnTo>
                <a:lnTo>
                  <a:pt x="43318" y="113360"/>
                </a:lnTo>
                <a:lnTo>
                  <a:pt x="46742" y="116124"/>
                </a:lnTo>
                <a:lnTo>
                  <a:pt x="49305" y="120808"/>
                </a:lnTo>
                <a:lnTo>
                  <a:pt x="61349" y="114537"/>
                </a:lnTo>
                <a:lnTo>
                  <a:pt x="72049" y="107659"/>
                </a:lnTo>
                <a:lnTo>
                  <a:pt x="81402" y="100166"/>
                </a:lnTo>
                <a:lnTo>
                  <a:pt x="89406" y="92052"/>
                </a:lnTo>
                <a:lnTo>
                  <a:pt x="99059" y="92052"/>
                </a:lnTo>
                <a:lnTo>
                  <a:pt x="98046" y="85622"/>
                </a:lnTo>
                <a:lnTo>
                  <a:pt x="102398" y="81842"/>
                </a:lnTo>
                <a:lnTo>
                  <a:pt x="111176" y="81842"/>
                </a:lnTo>
                <a:lnTo>
                  <a:pt x="110103" y="77932"/>
                </a:lnTo>
                <a:close/>
              </a:path>
              <a:path w="132079" h="128270">
                <a:moveTo>
                  <a:pt x="111176" y="81842"/>
                </a:moveTo>
                <a:lnTo>
                  <a:pt x="102398" y="81842"/>
                </a:lnTo>
                <a:lnTo>
                  <a:pt x="105590" y="94072"/>
                </a:lnTo>
                <a:lnTo>
                  <a:pt x="109701" y="104139"/>
                </a:lnTo>
                <a:lnTo>
                  <a:pt x="114780" y="112144"/>
                </a:lnTo>
                <a:lnTo>
                  <a:pt x="120808" y="118032"/>
                </a:lnTo>
                <a:lnTo>
                  <a:pt x="122238" y="114875"/>
                </a:lnTo>
                <a:lnTo>
                  <a:pt x="124948" y="112345"/>
                </a:lnTo>
                <a:lnTo>
                  <a:pt x="128941" y="110465"/>
                </a:lnTo>
                <a:lnTo>
                  <a:pt x="131652" y="108323"/>
                </a:lnTo>
                <a:lnTo>
                  <a:pt x="123792" y="103755"/>
                </a:lnTo>
                <a:lnTo>
                  <a:pt x="117556" y="97075"/>
                </a:lnTo>
                <a:lnTo>
                  <a:pt x="112946" y="88295"/>
                </a:lnTo>
                <a:lnTo>
                  <a:pt x="111176" y="81842"/>
                </a:lnTo>
                <a:close/>
              </a:path>
              <a:path w="132079" h="128270">
                <a:moveTo>
                  <a:pt x="99059" y="92052"/>
                </a:moveTo>
                <a:lnTo>
                  <a:pt x="89406" y="92052"/>
                </a:lnTo>
                <a:lnTo>
                  <a:pt x="90046" y="100756"/>
                </a:lnTo>
                <a:lnTo>
                  <a:pt x="90146" y="104139"/>
                </a:lnTo>
                <a:lnTo>
                  <a:pt x="87491" y="111419"/>
                </a:lnTo>
                <a:lnTo>
                  <a:pt x="81060" y="114904"/>
                </a:lnTo>
                <a:lnTo>
                  <a:pt x="98573" y="114904"/>
                </a:lnTo>
                <a:lnTo>
                  <a:pt x="100737" y="103755"/>
                </a:lnTo>
                <a:lnTo>
                  <a:pt x="100661" y="102217"/>
                </a:lnTo>
                <a:lnTo>
                  <a:pt x="99059" y="92052"/>
                </a:lnTo>
                <a:close/>
              </a:path>
              <a:path w="132079" h="128270">
                <a:moveTo>
                  <a:pt x="86754" y="69350"/>
                </a:moveTo>
                <a:lnTo>
                  <a:pt x="73677" y="69350"/>
                </a:lnTo>
                <a:lnTo>
                  <a:pt x="74750" y="69714"/>
                </a:lnTo>
                <a:lnTo>
                  <a:pt x="76208" y="70728"/>
                </a:lnTo>
                <a:lnTo>
                  <a:pt x="39535" y="94830"/>
                </a:lnTo>
                <a:lnTo>
                  <a:pt x="41173" y="96465"/>
                </a:lnTo>
                <a:lnTo>
                  <a:pt x="44035" y="98611"/>
                </a:lnTo>
                <a:lnTo>
                  <a:pt x="46386" y="100756"/>
                </a:lnTo>
                <a:lnTo>
                  <a:pt x="48204" y="102899"/>
                </a:lnTo>
                <a:lnTo>
                  <a:pt x="58466" y="97285"/>
                </a:lnTo>
                <a:lnTo>
                  <a:pt x="67576" y="91255"/>
                </a:lnTo>
                <a:lnTo>
                  <a:pt x="75614" y="84725"/>
                </a:lnTo>
                <a:lnTo>
                  <a:pt x="82342" y="77932"/>
                </a:lnTo>
                <a:lnTo>
                  <a:pt x="110103" y="77932"/>
                </a:lnTo>
                <a:lnTo>
                  <a:pt x="109965" y="77428"/>
                </a:lnTo>
                <a:lnTo>
                  <a:pt x="94261" y="77428"/>
                </a:lnTo>
                <a:lnTo>
                  <a:pt x="88124" y="70603"/>
                </a:lnTo>
                <a:lnTo>
                  <a:pt x="86754" y="69350"/>
                </a:lnTo>
                <a:close/>
              </a:path>
              <a:path w="132079" h="128270">
                <a:moveTo>
                  <a:pt x="30866" y="41114"/>
                </a:moveTo>
                <a:lnTo>
                  <a:pt x="17877" y="41114"/>
                </a:lnTo>
                <a:lnTo>
                  <a:pt x="14715" y="53921"/>
                </a:lnTo>
                <a:lnTo>
                  <a:pt x="10681" y="65142"/>
                </a:lnTo>
                <a:lnTo>
                  <a:pt x="5776" y="74783"/>
                </a:lnTo>
                <a:lnTo>
                  <a:pt x="0" y="82853"/>
                </a:lnTo>
                <a:lnTo>
                  <a:pt x="3218" y="86875"/>
                </a:lnTo>
                <a:lnTo>
                  <a:pt x="5782" y="90774"/>
                </a:lnTo>
                <a:lnTo>
                  <a:pt x="7567" y="94830"/>
                </a:lnTo>
                <a:lnTo>
                  <a:pt x="11905" y="84725"/>
                </a:lnTo>
                <a:lnTo>
                  <a:pt x="15697" y="75044"/>
                </a:lnTo>
                <a:lnTo>
                  <a:pt x="18950" y="65760"/>
                </a:lnTo>
                <a:lnTo>
                  <a:pt x="21657" y="56873"/>
                </a:lnTo>
                <a:lnTo>
                  <a:pt x="30866" y="56873"/>
                </a:lnTo>
                <a:lnTo>
                  <a:pt x="30866" y="41114"/>
                </a:lnTo>
                <a:close/>
              </a:path>
              <a:path w="132079" h="128270">
                <a:moveTo>
                  <a:pt x="85594" y="60148"/>
                </a:moveTo>
                <a:lnTo>
                  <a:pt x="72068" y="60148"/>
                </a:lnTo>
                <a:lnTo>
                  <a:pt x="63695" y="66057"/>
                </a:lnTo>
                <a:lnTo>
                  <a:pt x="54848" y="70910"/>
                </a:lnTo>
                <a:lnTo>
                  <a:pt x="45532" y="74703"/>
                </a:lnTo>
                <a:lnTo>
                  <a:pt x="35751" y="77428"/>
                </a:lnTo>
                <a:lnTo>
                  <a:pt x="37926" y="78559"/>
                </a:lnTo>
                <a:lnTo>
                  <a:pt x="39711" y="80200"/>
                </a:lnTo>
                <a:lnTo>
                  <a:pt x="41262" y="82464"/>
                </a:lnTo>
                <a:lnTo>
                  <a:pt x="41889" y="83328"/>
                </a:lnTo>
                <a:lnTo>
                  <a:pt x="43139" y="84725"/>
                </a:lnTo>
                <a:lnTo>
                  <a:pt x="44956" y="86126"/>
                </a:lnTo>
                <a:lnTo>
                  <a:pt x="53860" y="81399"/>
                </a:lnTo>
                <a:lnTo>
                  <a:pt x="61618" y="77037"/>
                </a:lnTo>
                <a:lnTo>
                  <a:pt x="68226" y="73026"/>
                </a:lnTo>
                <a:lnTo>
                  <a:pt x="73677" y="69350"/>
                </a:lnTo>
                <a:lnTo>
                  <a:pt x="86754" y="69350"/>
                </a:lnTo>
                <a:lnTo>
                  <a:pt x="83599" y="66466"/>
                </a:lnTo>
                <a:lnTo>
                  <a:pt x="80708" y="64943"/>
                </a:lnTo>
                <a:lnTo>
                  <a:pt x="81065" y="64288"/>
                </a:lnTo>
                <a:lnTo>
                  <a:pt x="82702" y="62683"/>
                </a:lnTo>
                <a:lnTo>
                  <a:pt x="85594" y="60148"/>
                </a:lnTo>
                <a:close/>
              </a:path>
              <a:path w="132079" h="128270">
                <a:moveTo>
                  <a:pt x="109965" y="62294"/>
                </a:moveTo>
                <a:lnTo>
                  <a:pt x="104212" y="69476"/>
                </a:lnTo>
                <a:lnTo>
                  <a:pt x="98939" y="74509"/>
                </a:lnTo>
                <a:lnTo>
                  <a:pt x="94261" y="77428"/>
                </a:lnTo>
                <a:lnTo>
                  <a:pt x="109965" y="77428"/>
                </a:lnTo>
                <a:lnTo>
                  <a:pt x="112137" y="75286"/>
                </a:lnTo>
                <a:lnTo>
                  <a:pt x="115206" y="73644"/>
                </a:lnTo>
                <a:lnTo>
                  <a:pt x="119199" y="72510"/>
                </a:lnTo>
                <a:lnTo>
                  <a:pt x="121345" y="71495"/>
                </a:lnTo>
                <a:lnTo>
                  <a:pt x="119915" y="70102"/>
                </a:lnTo>
                <a:lnTo>
                  <a:pt x="116128" y="66941"/>
                </a:lnTo>
                <a:lnTo>
                  <a:pt x="109965" y="62294"/>
                </a:lnTo>
                <a:close/>
              </a:path>
              <a:path w="132079" h="128270">
                <a:moveTo>
                  <a:pt x="47191" y="60148"/>
                </a:moveTo>
                <a:lnTo>
                  <a:pt x="30866" y="60148"/>
                </a:lnTo>
                <a:lnTo>
                  <a:pt x="36287" y="64439"/>
                </a:lnTo>
                <a:lnTo>
                  <a:pt x="40068" y="68223"/>
                </a:lnTo>
                <a:lnTo>
                  <a:pt x="42246" y="71495"/>
                </a:lnTo>
                <a:lnTo>
                  <a:pt x="50915" y="64943"/>
                </a:lnTo>
                <a:lnTo>
                  <a:pt x="47311" y="60267"/>
                </a:lnTo>
                <a:close/>
              </a:path>
              <a:path w="132079" h="128270">
                <a:moveTo>
                  <a:pt x="64472" y="40100"/>
                </a:moveTo>
                <a:lnTo>
                  <a:pt x="53629" y="40100"/>
                </a:lnTo>
                <a:lnTo>
                  <a:pt x="54342" y="40722"/>
                </a:lnTo>
                <a:lnTo>
                  <a:pt x="54534" y="41854"/>
                </a:lnTo>
                <a:lnTo>
                  <a:pt x="54633" y="52581"/>
                </a:lnTo>
                <a:lnTo>
                  <a:pt x="54342" y="56098"/>
                </a:lnTo>
                <a:lnTo>
                  <a:pt x="53985" y="59526"/>
                </a:lnTo>
                <a:lnTo>
                  <a:pt x="53629" y="61782"/>
                </a:lnTo>
                <a:lnTo>
                  <a:pt x="54342" y="61045"/>
                </a:lnTo>
                <a:lnTo>
                  <a:pt x="57589" y="60509"/>
                </a:lnTo>
                <a:lnTo>
                  <a:pt x="63367" y="60148"/>
                </a:lnTo>
                <a:lnTo>
                  <a:pt x="122306" y="60148"/>
                </a:lnTo>
                <a:lnTo>
                  <a:pt x="122192" y="59526"/>
                </a:lnTo>
                <a:lnTo>
                  <a:pt x="121911" y="57377"/>
                </a:lnTo>
                <a:lnTo>
                  <a:pt x="121911" y="51955"/>
                </a:lnTo>
                <a:lnTo>
                  <a:pt x="64472" y="51955"/>
                </a:lnTo>
                <a:lnTo>
                  <a:pt x="64472" y="40100"/>
                </a:lnTo>
                <a:close/>
              </a:path>
              <a:path w="132079" h="128270">
                <a:moveTo>
                  <a:pt x="122306" y="60148"/>
                </a:moveTo>
                <a:lnTo>
                  <a:pt x="110526" y="60148"/>
                </a:lnTo>
                <a:lnTo>
                  <a:pt x="118094" y="60509"/>
                </a:lnTo>
                <a:lnTo>
                  <a:pt x="122238" y="61045"/>
                </a:lnTo>
                <a:lnTo>
                  <a:pt x="122982" y="61782"/>
                </a:lnTo>
                <a:lnTo>
                  <a:pt x="122623" y="61398"/>
                </a:lnTo>
                <a:lnTo>
                  <a:pt x="122306" y="60148"/>
                </a:lnTo>
                <a:close/>
              </a:path>
              <a:path w="132079" h="128270">
                <a:moveTo>
                  <a:pt x="38461" y="52581"/>
                </a:moveTo>
                <a:lnTo>
                  <a:pt x="30866" y="57377"/>
                </a:lnTo>
                <a:lnTo>
                  <a:pt x="44419" y="57377"/>
                </a:lnTo>
                <a:lnTo>
                  <a:pt x="43139" y="56098"/>
                </a:lnTo>
                <a:lnTo>
                  <a:pt x="38461" y="52581"/>
                </a:lnTo>
                <a:close/>
              </a:path>
              <a:path w="132079" h="128270">
                <a:moveTo>
                  <a:pt x="94261" y="40100"/>
                </a:moveTo>
                <a:lnTo>
                  <a:pt x="85056" y="40100"/>
                </a:lnTo>
                <a:lnTo>
                  <a:pt x="84315" y="43616"/>
                </a:lnTo>
                <a:lnTo>
                  <a:pt x="82523" y="47666"/>
                </a:lnTo>
                <a:lnTo>
                  <a:pt x="79635" y="51955"/>
                </a:lnTo>
                <a:lnTo>
                  <a:pt x="89913" y="51955"/>
                </a:lnTo>
                <a:lnTo>
                  <a:pt x="91375" y="48679"/>
                </a:lnTo>
                <a:lnTo>
                  <a:pt x="92833" y="44772"/>
                </a:lnTo>
                <a:lnTo>
                  <a:pt x="94261" y="40100"/>
                </a:lnTo>
                <a:close/>
              </a:path>
              <a:path w="132079" h="128270">
                <a:moveTo>
                  <a:pt x="121911" y="40100"/>
                </a:moveTo>
                <a:lnTo>
                  <a:pt x="112137" y="40100"/>
                </a:lnTo>
                <a:lnTo>
                  <a:pt x="112137" y="51955"/>
                </a:lnTo>
                <a:lnTo>
                  <a:pt x="121911" y="51955"/>
                </a:lnTo>
                <a:lnTo>
                  <a:pt x="121911" y="40100"/>
                </a:lnTo>
                <a:close/>
              </a:path>
              <a:path w="132079" h="128270">
                <a:moveTo>
                  <a:pt x="121911" y="37327"/>
                </a:moveTo>
                <a:lnTo>
                  <a:pt x="43318" y="37327"/>
                </a:lnTo>
                <a:lnTo>
                  <a:pt x="45493" y="38073"/>
                </a:lnTo>
                <a:lnTo>
                  <a:pt x="47847" y="40100"/>
                </a:lnTo>
                <a:lnTo>
                  <a:pt x="50378" y="43257"/>
                </a:lnTo>
                <a:lnTo>
                  <a:pt x="50735" y="42990"/>
                </a:lnTo>
                <a:lnTo>
                  <a:pt x="51808" y="41854"/>
                </a:lnTo>
                <a:lnTo>
                  <a:pt x="53629" y="40100"/>
                </a:lnTo>
                <a:lnTo>
                  <a:pt x="121911" y="40100"/>
                </a:lnTo>
                <a:lnTo>
                  <a:pt x="121911" y="37327"/>
                </a:lnTo>
                <a:close/>
              </a:path>
              <a:path w="132079" h="128270">
                <a:moveTo>
                  <a:pt x="3755" y="30891"/>
                </a:moveTo>
                <a:lnTo>
                  <a:pt x="3755" y="42238"/>
                </a:lnTo>
                <a:lnTo>
                  <a:pt x="8820" y="41468"/>
                </a:lnTo>
                <a:lnTo>
                  <a:pt x="13525" y="41114"/>
                </a:lnTo>
                <a:lnTo>
                  <a:pt x="43754" y="41114"/>
                </a:lnTo>
                <a:lnTo>
                  <a:pt x="43318" y="37327"/>
                </a:lnTo>
                <a:lnTo>
                  <a:pt x="121911" y="37327"/>
                </a:lnTo>
                <a:lnTo>
                  <a:pt x="121911" y="35179"/>
                </a:lnTo>
                <a:lnTo>
                  <a:pt x="43318" y="35179"/>
                </a:lnTo>
                <a:lnTo>
                  <a:pt x="43749" y="31906"/>
                </a:lnTo>
                <a:lnTo>
                  <a:pt x="8103" y="31906"/>
                </a:lnTo>
                <a:lnTo>
                  <a:pt x="5568" y="31521"/>
                </a:lnTo>
                <a:lnTo>
                  <a:pt x="4140" y="31280"/>
                </a:lnTo>
                <a:lnTo>
                  <a:pt x="3755" y="30891"/>
                </a:lnTo>
                <a:close/>
              </a:path>
              <a:path w="132079" h="128270">
                <a:moveTo>
                  <a:pt x="43754" y="41114"/>
                </a:moveTo>
                <a:lnTo>
                  <a:pt x="34109" y="41114"/>
                </a:lnTo>
                <a:lnTo>
                  <a:pt x="38461" y="41468"/>
                </a:lnTo>
                <a:lnTo>
                  <a:pt x="43883" y="42238"/>
                </a:lnTo>
                <a:lnTo>
                  <a:pt x="43754" y="41114"/>
                </a:lnTo>
                <a:close/>
              </a:path>
              <a:path w="132079" h="128270">
                <a:moveTo>
                  <a:pt x="69354" y="0"/>
                </a:moveTo>
                <a:lnTo>
                  <a:pt x="63859" y="11130"/>
                </a:lnTo>
                <a:lnTo>
                  <a:pt x="57689" y="20705"/>
                </a:lnTo>
                <a:lnTo>
                  <a:pt x="50843" y="28722"/>
                </a:lnTo>
                <a:lnTo>
                  <a:pt x="43318" y="35179"/>
                </a:lnTo>
                <a:lnTo>
                  <a:pt x="121911" y="35179"/>
                </a:lnTo>
                <a:lnTo>
                  <a:pt x="122238" y="33036"/>
                </a:lnTo>
                <a:lnTo>
                  <a:pt x="122436" y="32259"/>
                </a:lnTo>
                <a:lnTo>
                  <a:pt x="68075" y="32259"/>
                </a:lnTo>
                <a:lnTo>
                  <a:pt x="65008" y="31906"/>
                </a:lnTo>
                <a:lnTo>
                  <a:pt x="61757" y="30891"/>
                </a:lnTo>
                <a:lnTo>
                  <a:pt x="62475" y="30149"/>
                </a:lnTo>
                <a:lnTo>
                  <a:pt x="64472" y="27612"/>
                </a:lnTo>
                <a:lnTo>
                  <a:pt x="66258" y="25469"/>
                </a:lnTo>
                <a:lnTo>
                  <a:pt x="67896" y="23442"/>
                </a:lnTo>
                <a:lnTo>
                  <a:pt x="69354" y="21682"/>
                </a:lnTo>
                <a:lnTo>
                  <a:pt x="106991" y="21682"/>
                </a:lnTo>
                <a:lnTo>
                  <a:pt x="107608" y="20670"/>
                </a:lnTo>
                <a:lnTo>
                  <a:pt x="111960" y="14241"/>
                </a:lnTo>
                <a:lnTo>
                  <a:pt x="112361" y="13853"/>
                </a:lnTo>
                <a:lnTo>
                  <a:pt x="101861" y="13853"/>
                </a:lnTo>
                <a:lnTo>
                  <a:pt x="97509" y="13488"/>
                </a:lnTo>
                <a:lnTo>
                  <a:pt x="74750" y="13488"/>
                </a:lnTo>
                <a:lnTo>
                  <a:pt x="77284" y="10213"/>
                </a:lnTo>
                <a:lnTo>
                  <a:pt x="80172" y="7682"/>
                </a:lnTo>
                <a:lnTo>
                  <a:pt x="83419" y="5922"/>
                </a:lnTo>
                <a:lnTo>
                  <a:pt x="85056" y="4287"/>
                </a:lnTo>
                <a:lnTo>
                  <a:pt x="81809" y="2882"/>
                </a:lnTo>
                <a:lnTo>
                  <a:pt x="76564" y="1397"/>
                </a:lnTo>
                <a:lnTo>
                  <a:pt x="69354" y="0"/>
                </a:lnTo>
                <a:close/>
              </a:path>
              <a:path w="132079" h="128270">
                <a:moveTo>
                  <a:pt x="109965" y="31906"/>
                </a:moveTo>
                <a:lnTo>
                  <a:pt x="70966" y="31906"/>
                </a:lnTo>
                <a:lnTo>
                  <a:pt x="68075" y="32259"/>
                </a:lnTo>
                <a:lnTo>
                  <a:pt x="113958" y="32259"/>
                </a:lnTo>
                <a:lnTo>
                  <a:pt x="109965" y="31906"/>
                </a:lnTo>
                <a:close/>
              </a:path>
              <a:path w="132079" h="128270">
                <a:moveTo>
                  <a:pt x="122982" y="30891"/>
                </a:moveTo>
                <a:lnTo>
                  <a:pt x="118275" y="31906"/>
                </a:lnTo>
                <a:lnTo>
                  <a:pt x="113958" y="32259"/>
                </a:lnTo>
                <a:lnTo>
                  <a:pt x="122436" y="32259"/>
                </a:lnTo>
                <a:lnTo>
                  <a:pt x="122623" y="31521"/>
                </a:lnTo>
                <a:lnTo>
                  <a:pt x="122982" y="30891"/>
                </a:lnTo>
                <a:close/>
              </a:path>
              <a:path w="132079" h="128270">
                <a:moveTo>
                  <a:pt x="20585" y="3157"/>
                </a:moveTo>
                <a:lnTo>
                  <a:pt x="21312" y="7682"/>
                </a:lnTo>
                <a:lnTo>
                  <a:pt x="21550" y="10213"/>
                </a:lnTo>
                <a:lnTo>
                  <a:pt x="21657" y="31906"/>
                </a:lnTo>
                <a:lnTo>
                  <a:pt x="30866" y="31906"/>
                </a:lnTo>
                <a:lnTo>
                  <a:pt x="30866" y="15134"/>
                </a:lnTo>
                <a:lnTo>
                  <a:pt x="31579" y="10847"/>
                </a:lnTo>
                <a:lnTo>
                  <a:pt x="32680" y="7566"/>
                </a:lnTo>
                <a:lnTo>
                  <a:pt x="34109" y="5421"/>
                </a:lnTo>
                <a:lnTo>
                  <a:pt x="34678" y="4287"/>
                </a:lnTo>
                <a:lnTo>
                  <a:pt x="33216" y="3895"/>
                </a:lnTo>
                <a:lnTo>
                  <a:pt x="28508" y="3542"/>
                </a:lnTo>
                <a:lnTo>
                  <a:pt x="20585" y="3157"/>
                </a:lnTo>
                <a:close/>
              </a:path>
              <a:path w="132079" h="128270">
                <a:moveTo>
                  <a:pt x="43883" y="30891"/>
                </a:moveTo>
                <a:lnTo>
                  <a:pt x="43139" y="31280"/>
                </a:lnTo>
                <a:lnTo>
                  <a:pt x="38999" y="31906"/>
                </a:lnTo>
                <a:lnTo>
                  <a:pt x="43749" y="31906"/>
                </a:lnTo>
                <a:lnTo>
                  <a:pt x="43883" y="30891"/>
                </a:lnTo>
                <a:close/>
              </a:path>
              <a:path w="132079" h="128270">
                <a:moveTo>
                  <a:pt x="106991" y="21682"/>
                </a:moveTo>
                <a:lnTo>
                  <a:pt x="94261" y="21682"/>
                </a:lnTo>
                <a:lnTo>
                  <a:pt x="92833" y="25228"/>
                </a:lnTo>
                <a:lnTo>
                  <a:pt x="91140" y="28722"/>
                </a:lnTo>
                <a:lnTo>
                  <a:pt x="89406" y="31906"/>
                </a:lnTo>
                <a:lnTo>
                  <a:pt x="100756" y="31906"/>
                </a:lnTo>
                <a:lnTo>
                  <a:pt x="106991" y="21682"/>
                </a:lnTo>
                <a:close/>
              </a:path>
              <a:path w="132079" h="128270">
                <a:moveTo>
                  <a:pt x="113778" y="12477"/>
                </a:moveTo>
                <a:lnTo>
                  <a:pt x="107251" y="13488"/>
                </a:lnTo>
                <a:lnTo>
                  <a:pt x="101861" y="13853"/>
                </a:lnTo>
                <a:lnTo>
                  <a:pt x="112361" y="13853"/>
                </a:lnTo>
                <a:lnTo>
                  <a:pt x="113778" y="1247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6133381" y="6984468"/>
            <a:ext cx="129539" cy="127635"/>
          </a:xfrm>
          <a:custGeom>
            <a:avLst/>
            <a:gdLst/>
            <a:ahLst/>
            <a:cxnLst/>
            <a:rect l="l" t="t" r="r" b="b"/>
            <a:pathLst>
              <a:path w="129539" h="127634">
                <a:moveTo>
                  <a:pt x="75312" y="61794"/>
                </a:moveTo>
                <a:lnTo>
                  <a:pt x="73882" y="62536"/>
                </a:lnTo>
                <a:lnTo>
                  <a:pt x="72094" y="63046"/>
                </a:lnTo>
                <a:lnTo>
                  <a:pt x="67744" y="63788"/>
                </a:lnTo>
                <a:lnTo>
                  <a:pt x="65034" y="64443"/>
                </a:lnTo>
                <a:lnTo>
                  <a:pt x="65393" y="66319"/>
                </a:lnTo>
                <a:lnTo>
                  <a:pt x="66203" y="68850"/>
                </a:lnTo>
                <a:lnTo>
                  <a:pt x="67356" y="72010"/>
                </a:lnTo>
                <a:lnTo>
                  <a:pt x="70743" y="81617"/>
                </a:lnTo>
                <a:lnTo>
                  <a:pt x="74371" y="90225"/>
                </a:lnTo>
                <a:lnTo>
                  <a:pt x="78098" y="97381"/>
                </a:lnTo>
                <a:lnTo>
                  <a:pt x="81807" y="102909"/>
                </a:lnTo>
                <a:lnTo>
                  <a:pt x="74194" y="108132"/>
                </a:lnTo>
                <a:lnTo>
                  <a:pt x="66509" y="112297"/>
                </a:lnTo>
                <a:lnTo>
                  <a:pt x="58756" y="115423"/>
                </a:lnTo>
                <a:lnTo>
                  <a:pt x="50939" y="117532"/>
                </a:lnTo>
                <a:lnTo>
                  <a:pt x="53834" y="119407"/>
                </a:lnTo>
                <a:lnTo>
                  <a:pt x="57505" y="122764"/>
                </a:lnTo>
                <a:lnTo>
                  <a:pt x="61757" y="127364"/>
                </a:lnTo>
                <a:lnTo>
                  <a:pt x="69433" y="122688"/>
                </a:lnTo>
                <a:lnTo>
                  <a:pt x="76261" y="118255"/>
                </a:lnTo>
                <a:lnTo>
                  <a:pt x="82599" y="113826"/>
                </a:lnTo>
                <a:lnTo>
                  <a:pt x="88333" y="109465"/>
                </a:lnTo>
                <a:lnTo>
                  <a:pt x="110925" y="109465"/>
                </a:lnTo>
                <a:lnTo>
                  <a:pt x="110530" y="109357"/>
                </a:lnTo>
                <a:lnTo>
                  <a:pt x="102540" y="106074"/>
                </a:lnTo>
                <a:lnTo>
                  <a:pt x="95364" y="101898"/>
                </a:lnTo>
                <a:lnTo>
                  <a:pt x="98100" y="97325"/>
                </a:lnTo>
                <a:lnTo>
                  <a:pt x="99351" y="94830"/>
                </a:lnTo>
                <a:lnTo>
                  <a:pt x="88333" y="94830"/>
                </a:lnTo>
                <a:lnTo>
                  <a:pt x="83851" y="88299"/>
                </a:lnTo>
                <a:lnTo>
                  <a:pt x="80192" y="80626"/>
                </a:lnTo>
                <a:lnTo>
                  <a:pt x="77347" y="71795"/>
                </a:lnTo>
                <a:lnTo>
                  <a:pt x="75312" y="61794"/>
                </a:lnTo>
                <a:close/>
              </a:path>
              <a:path w="129539" h="127634">
                <a:moveTo>
                  <a:pt x="110925" y="109465"/>
                </a:moveTo>
                <a:lnTo>
                  <a:pt x="88333" y="109465"/>
                </a:lnTo>
                <a:lnTo>
                  <a:pt x="95443" y="113947"/>
                </a:lnTo>
                <a:lnTo>
                  <a:pt x="103232" y="118152"/>
                </a:lnTo>
                <a:lnTo>
                  <a:pt x="111697" y="122078"/>
                </a:lnTo>
                <a:lnTo>
                  <a:pt x="120834" y="125722"/>
                </a:lnTo>
                <a:lnTo>
                  <a:pt x="122651" y="120308"/>
                </a:lnTo>
                <a:lnTo>
                  <a:pt x="125362" y="116136"/>
                </a:lnTo>
                <a:lnTo>
                  <a:pt x="128938" y="113244"/>
                </a:lnTo>
                <a:lnTo>
                  <a:pt x="119331" y="111748"/>
                </a:lnTo>
                <a:lnTo>
                  <a:pt x="110925" y="109465"/>
                </a:lnTo>
                <a:close/>
              </a:path>
              <a:path w="129539" h="127634">
                <a:moveTo>
                  <a:pt x="8665" y="9208"/>
                </a:moveTo>
                <a:lnTo>
                  <a:pt x="9381" y="12099"/>
                </a:lnTo>
                <a:lnTo>
                  <a:pt x="9693" y="15760"/>
                </a:lnTo>
                <a:lnTo>
                  <a:pt x="9770" y="74786"/>
                </a:lnTo>
                <a:lnTo>
                  <a:pt x="8946" y="87354"/>
                </a:lnTo>
                <a:lnTo>
                  <a:pt x="7050" y="98597"/>
                </a:lnTo>
                <a:lnTo>
                  <a:pt x="4072" y="108495"/>
                </a:lnTo>
                <a:lnTo>
                  <a:pt x="0" y="117031"/>
                </a:lnTo>
                <a:lnTo>
                  <a:pt x="3243" y="118548"/>
                </a:lnTo>
                <a:lnTo>
                  <a:pt x="6671" y="121165"/>
                </a:lnTo>
                <a:lnTo>
                  <a:pt x="10307" y="125221"/>
                </a:lnTo>
                <a:lnTo>
                  <a:pt x="14368" y="113486"/>
                </a:lnTo>
                <a:lnTo>
                  <a:pt x="17344" y="101729"/>
                </a:lnTo>
                <a:lnTo>
                  <a:pt x="19237" y="89928"/>
                </a:lnTo>
                <a:lnTo>
                  <a:pt x="20048" y="78059"/>
                </a:lnTo>
                <a:lnTo>
                  <a:pt x="49838" y="78059"/>
                </a:lnTo>
                <a:lnTo>
                  <a:pt x="49838" y="68850"/>
                </a:lnTo>
                <a:lnTo>
                  <a:pt x="20048" y="68850"/>
                </a:lnTo>
                <a:lnTo>
                  <a:pt x="20048" y="48804"/>
                </a:lnTo>
                <a:lnTo>
                  <a:pt x="49838" y="48804"/>
                </a:lnTo>
                <a:lnTo>
                  <a:pt x="49838" y="38973"/>
                </a:lnTo>
                <a:lnTo>
                  <a:pt x="20048" y="38973"/>
                </a:lnTo>
                <a:lnTo>
                  <a:pt x="20048" y="19544"/>
                </a:lnTo>
                <a:lnTo>
                  <a:pt x="49691" y="19544"/>
                </a:lnTo>
                <a:lnTo>
                  <a:pt x="49531" y="16661"/>
                </a:lnTo>
                <a:lnTo>
                  <a:pt x="49614" y="14126"/>
                </a:lnTo>
                <a:lnTo>
                  <a:pt x="49838" y="11353"/>
                </a:lnTo>
                <a:lnTo>
                  <a:pt x="50680" y="9712"/>
                </a:lnTo>
                <a:lnTo>
                  <a:pt x="15908" y="9712"/>
                </a:lnTo>
                <a:lnTo>
                  <a:pt x="11559" y="9593"/>
                </a:lnTo>
                <a:lnTo>
                  <a:pt x="8665" y="9208"/>
                </a:lnTo>
                <a:close/>
              </a:path>
              <a:path w="129539" h="127634">
                <a:moveTo>
                  <a:pt x="24933" y="109965"/>
                </a:moveTo>
                <a:lnTo>
                  <a:pt x="27435" y="114613"/>
                </a:lnTo>
                <a:lnTo>
                  <a:pt x="28897" y="119023"/>
                </a:lnTo>
                <a:lnTo>
                  <a:pt x="29253" y="122953"/>
                </a:lnTo>
                <a:lnTo>
                  <a:pt x="39274" y="121040"/>
                </a:lnTo>
                <a:lnTo>
                  <a:pt x="46048" y="118511"/>
                </a:lnTo>
                <a:lnTo>
                  <a:pt x="49507" y="115423"/>
                </a:lnTo>
                <a:lnTo>
                  <a:pt x="49625" y="114613"/>
                </a:lnTo>
                <a:lnTo>
                  <a:pt x="49821" y="111845"/>
                </a:lnTo>
                <a:lnTo>
                  <a:pt x="35420" y="111845"/>
                </a:lnTo>
                <a:lnTo>
                  <a:pt x="24933" y="109965"/>
                </a:lnTo>
                <a:close/>
              </a:path>
              <a:path w="129539" h="127634">
                <a:moveTo>
                  <a:pt x="49838" y="78059"/>
                </a:moveTo>
                <a:lnTo>
                  <a:pt x="39560" y="78059"/>
                </a:lnTo>
                <a:lnTo>
                  <a:pt x="39560" y="106657"/>
                </a:lnTo>
                <a:lnTo>
                  <a:pt x="40272" y="110714"/>
                </a:lnTo>
                <a:lnTo>
                  <a:pt x="35420" y="111845"/>
                </a:lnTo>
                <a:lnTo>
                  <a:pt x="49821" y="111845"/>
                </a:lnTo>
                <a:lnTo>
                  <a:pt x="49838" y="78059"/>
                </a:lnTo>
                <a:close/>
              </a:path>
              <a:path w="129539" h="127634">
                <a:moveTo>
                  <a:pt x="99147" y="61282"/>
                </a:moveTo>
                <a:lnTo>
                  <a:pt x="97260" y="70880"/>
                </a:lnTo>
                <a:lnTo>
                  <a:pt x="94823" y="79657"/>
                </a:lnTo>
                <a:lnTo>
                  <a:pt x="91844" y="87634"/>
                </a:lnTo>
                <a:lnTo>
                  <a:pt x="88333" y="94830"/>
                </a:lnTo>
                <a:lnTo>
                  <a:pt x="99351" y="94830"/>
                </a:lnTo>
                <a:lnTo>
                  <a:pt x="100784" y="91975"/>
                </a:lnTo>
                <a:lnTo>
                  <a:pt x="103497" y="85697"/>
                </a:lnTo>
                <a:lnTo>
                  <a:pt x="106203" y="78566"/>
                </a:lnTo>
                <a:lnTo>
                  <a:pt x="108352" y="72010"/>
                </a:lnTo>
                <a:lnTo>
                  <a:pt x="110347" y="67571"/>
                </a:lnTo>
                <a:lnTo>
                  <a:pt x="112165" y="65069"/>
                </a:lnTo>
                <a:lnTo>
                  <a:pt x="99147" y="61282"/>
                </a:lnTo>
                <a:close/>
              </a:path>
              <a:path w="129539" h="127634">
                <a:moveTo>
                  <a:pt x="49838" y="48804"/>
                </a:moveTo>
                <a:lnTo>
                  <a:pt x="39560" y="48804"/>
                </a:lnTo>
                <a:lnTo>
                  <a:pt x="39560" y="68850"/>
                </a:lnTo>
                <a:lnTo>
                  <a:pt x="49838" y="68850"/>
                </a:lnTo>
                <a:lnTo>
                  <a:pt x="49838" y="48804"/>
                </a:lnTo>
                <a:close/>
              </a:path>
              <a:path w="129539" h="127634">
                <a:moveTo>
                  <a:pt x="73673" y="34678"/>
                </a:moveTo>
                <a:lnTo>
                  <a:pt x="53474" y="58129"/>
                </a:lnTo>
                <a:lnTo>
                  <a:pt x="52012" y="59648"/>
                </a:lnTo>
                <a:lnTo>
                  <a:pt x="50939" y="60660"/>
                </a:lnTo>
                <a:lnTo>
                  <a:pt x="60148" y="67722"/>
                </a:lnTo>
                <a:lnTo>
                  <a:pt x="69666" y="56627"/>
                </a:lnTo>
                <a:lnTo>
                  <a:pt x="77084" y="48326"/>
                </a:lnTo>
                <a:lnTo>
                  <a:pt x="82476" y="42757"/>
                </a:lnTo>
                <a:lnTo>
                  <a:pt x="85618" y="40104"/>
                </a:lnTo>
                <a:lnTo>
                  <a:pt x="73673" y="34678"/>
                </a:lnTo>
                <a:close/>
              </a:path>
              <a:path w="129539" h="127634">
                <a:moveTo>
                  <a:pt x="102960" y="35816"/>
                </a:moveTo>
                <a:lnTo>
                  <a:pt x="93722" y="42757"/>
                </a:lnTo>
                <a:lnTo>
                  <a:pt x="100104" y="47243"/>
                </a:lnTo>
                <a:lnTo>
                  <a:pt x="106203" y="52556"/>
                </a:lnTo>
                <a:lnTo>
                  <a:pt x="112027" y="58675"/>
                </a:lnTo>
                <a:lnTo>
                  <a:pt x="117586" y="65577"/>
                </a:lnTo>
                <a:lnTo>
                  <a:pt x="127328" y="56372"/>
                </a:lnTo>
                <a:lnTo>
                  <a:pt x="121549" y="51035"/>
                </a:lnTo>
                <a:lnTo>
                  <a:pt x="115558" y="45813"/>
                </a:lnTo>
                <a:lnTo>
                  <a:pt x="109361" y="40732"/>
                </a:lnTo>
                <a:lnTo>
                  <a:pt x="102960" y="35816"/>
                </a:lnTo>
                <a:close/>
              </a:path>
              <a:path w="129539" h="127634">
                <a:moveTo>
                  <a:pt x="49691" y="19544"/>
                </a:moveTo>
                <a:lnTo>
                  <a:pt x="39560" y="19544"/>
                </a:lnTo>
                <a:lnTo>
                  <a:pt x="39560" y="38973"/>
                </a:lnTo>
                <a:lnTo>
                  <a:pt x="49838" y="38973"/>
                </a:lnTo>
                <a:lnTo>
                  <a:pt x="49719" y="20055"/>
                </a:lnTo>
                <a:lnTo>
                  <a:pt x="49691" y="19544"/>
                </a:lnTo>
                <a:close/>
              </a:path>
              <a:path w="129539" h="127634">
                <a:moveTo>
                  <a:pt x="55264" y="20055"/>
                </a:moveTo>
                <a:lnTo>
                  <a:pt x="55264" y="32536"/>
                </a:lnTo>
                <a:lnTo>
                  <a:pt x="59612" y="32147"/>
                </a:lnTo>
                <a:lnTo>
                  <a:pt x="65214" y="31758"/>
                </a:lnTo>
                <a:lnTo>
                  <a:pt x="72094" y="31405"/>
                </a:lnTo>
                <a:lnTo>
                  <a:pt x="126795" y="31405"/>
                </a:lnTo>
                <a:lnTo>
                  <a:pt x="126795" y="21182"/>
                </a:lnTo>
                <a:lnTo>
                  <a:pt x="64645" y="21182"/>
                </a:lnTo>
                <a:lnTo>
                  <a:pt x="59255" y="20797"/>
                </a:lnTo>
                <a:lnTo>
                  <a:pt x="55264" y="20055"/>
                </a:lnTo>
                <a:close/>
              </a:path>
              <a:path w="129539" h="127634">
                <a:moveTo>
                  <a:pt x="126795" y="31405"/>
                </a:moveTo>
                <a:lnTo>
                  <a:pt x="112165" y="31405"/>
                </a:lnTo>
                <a:lnTo>
                  <a:pt x="119764" y="31758"/>
                </a:lnTo>
                <a:lnTo>
                  <a:pt x="124617" y="32147"/>
                </a:lnTo>
                <a:lnTo>
                  <a:pt x="126795" y="32536"/>
                </a:lnTo>
                <a:lnTo>
                  <a:pt x="126795" y="31405"/>
                </a:lnTo>
                <a:close/>
              </a:path>
              <a:path w="129539" h="127634">
                <a:moveTo>
                  <a:pt x="126795" y="20556"/>
                </a:moveTo>
                <a:lnTo>
                  <a:pt x="123901" y="20919"/>
                </a:lnTo>
                <a:lnTo>
                  <a:pt x="118836" y="21182"/>
                </a:lnTo>
                <a:lnTo>
                  <a:pt x="126795" y="21182"/>
                </a:lnTo>
                <a:lnTo>
                  <a:pt x="126795" y="20556"/>
                </a:lnTo>
                <a:close/>
              </a:path>
              <a:path w="129539" h="127634">
                <a:moveTo>
                  <a:pt x="91015" y="0"/>
                </a:moveTo>
                <a:lnTo>
                  <a:pt x="78559" y="2145"/>
                </a:lnTo>
                <a:lnTo>
                  <a:pt x="82195" y="9479"/>
                </a:lnTo>
                <a:lnTo>
                  <a:pt x="84340" y="15134"/>
                </a:lnTo>
                <a:lnTo>
                  <a:pt x="85082" y="19544"/>
                </a:lnTo>
                <a:lnTo>
                  <a:pt x="97002" y="16272"/>
                </a:lnTo>
                <a:lnTo>
                  <a:pt x="95900" y="14126"/>
                </a:lnTo>
                <a:lnTo>
                  <a:pt x="93722" y="7181"/>
                </a:lnTo>
                <a:lnTo>
                  <a:pt x="92113" y="2534"/>
                </a:lnTo>
                <a:lnTo>
                  <a:pt x="91015" y="0"/>
                </a:lnTo>
                <a:close/>
              </a:path>
              <a:path w="129539" h="127634">
                <a:moveTo>
                  <a:pt x="50939" y="9208"/>
                </a:moveTo>
                <a:lnTo>
                  <a:pt x="48769" y="9593"/>
                </a:lnTo>
                <a:lnTo>
                  <a:pt x="44240" y="9712"/>
                </a:lnTo>
                <a:lnTo>
                  <a:pt x="50680" y="9712"/>
                </a:lnTo>
                <a:lnTo>
                  <a:pt x="50939" y="920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6276496" y="6999322"/>
            <a:ext cx="126364" cy="113664"/>
          </a:xfrm>
          <a:custGeom>
            <a:avLst/>
            <a:gdLst/>
            <a:ahLst/>
            <a:cxnLst/>
            <a:rect l="l" t="t" r="r" b="b"/>
            <a:pathLst>
              <a:path w="126364" h="113665">
                <a:moveTo>
                  <a:pt x="71502" y="43883"/>
                </a:moveTo>
                <a:lnTo>
                  <a:pt x="59587" y="43883"/>
                </a:lnTo>
                <a:lnTo>
                  <a:pt x="59503" y="89405"/>
                </a:lnTo>
                <a:lnTo>
                  <a:pt x="58959" y="103096"/>
                </a:lnTo>
                <a:lnTo>
                  <a:pt x="58513" y="113244"/>
                </a:lnTo>
                <a:lnTo>
                  <a:pt x="72039" y="113244"/>
                </a:lnTo>
                <a:lnTo>
                  <a:pt x="71603" y="108809"/>
                </a:lnTo>
                <a:lnTo>
                  <a:pt x="71368" y="103096"/>
                </a:lnTo>
                <a:lnTo>
                  <a:pt x="71335" y="96087"/>
                </a:lnTo>
                <a:lnTo>
                  <a:pt x="71469" y="89405"/>
                </a:lnTo>
                <a:lnTo>
                  <a:pt x="71502" y="43883"/>
                </a:lnTo>
                <a:close/>
              </a:path>
              <a:path w="126364" h="113665">
                <a:moveTo>
                  <a:pt x="79098" y="11973"/>
                </a:moveTo>
                <a:lnTo>
                  <a:pt x="67182" y="11973"/>
                </a:lnTo>
                <a:lnTo>
                  <a:pt x="53630" y="34314"/>
                </a:lnTo>
                <a:lnTo>
                  <a:pt x="37914" y="53125"/>
                </a:lnTo>
                <a:lnTo>
                  <a:pt x="20037" y="68415"/>
                </a:lnTo>
                <a:lnTo>
                  <a:pt x="0" y="80196"/>
                </a:lnTo>
                <a:lnTo>
                  <a:pt x="5781" y="82731"/>
                </a:lnTo>
                <a:lnTo>
                  <a:pt x="10280" y="85744"/>
                </a:lnTo>
                <a:lnTo>
                  <a:pt x="13524" y="89405"/>
                </a:lnTo>
                <a:lnTo>
                  <a:pt x="27866" y="77551"/>
                </a:lnTo>
                <a:lnTo>
                  <a:pt x="40209" y="66119"/>
                </a:lnTo>
                <a:lnTo>
                  <a:pt x="50896" y="54764"/>
                </a:lnTo>
                <a:lnTo>
                  <a:pt x="59587" y="43883"/>
                </a:lnTo>
                <a:lnTo>
                  <a:pt x="71502" y="43883"/>
                </a:lnTo>
                <a:lnTo>
                  <a:pt x="71502" y="28748"/>
                </a:lnTo>
                <a:lnTo>
                  <a:pt x="74749" y="22197"/>
                </a:lnTo>
                <a:lnTo>
                  <a:pt x="77284" y="16657"/>
                </a:lnTo>
                <a:lnTo>
                  <a:pt x="79098" y="11973"/>
                </a:lnTo>
                <a:close/>
              </a:path>
              <a:path w="126364" h="113665">
                <a:moveTo>
                  <a:pt x="89380" y="36827"/>
                </a:moveTo>
                <a:lnTo>
                  <a:pt x="79635" y="44391"/>
                </a:lnTo>
                <a:lnTo>
                  <a:pt x="89336" y="54871"/>
                </a:lnTo>
                <a:lnTo>
                  <a:pt x="98054" y="65281"/>
                </a:lnTo>
                <a:lnTo>
                  <a:pt x="106047" y="75944"/>
                </a:lnTo>
                <a:lnTo>
                  <a:pt x="113211" y="86752"/>
                </a:lnTo>
                <a:lnTo>
                  <a:pt x="126230" y="77551"/>
                </a:lnTo>
                <a:lnTo>
                  <a:pt x="117225" y="66649"/>
                </a:lnTo>
                <a:lnTo>
                  <a:pt x="108083" y="56236"/>
                </a:lnTo>
                <a:lnTo>
                  <a:pt x="98802" y="46300"/>
                </a:lnTo>
                <a:lnTo>
                  <a:pt x="89380" y="36827"/>
                </a:lnTo>
                <a:close/>
              </a:path>
              <a:path w="126364" h="113665">
                <a:moveTo>
                  <a:pt x="5957" y="0"/>
                </a:moveTo>
                <a:lnTo>
                  <a:pt x="5957" y="12988"/>
                </a:lnTo>
                <a:lnTo>
                  <a:pt x="13567" y="12513"/>
                </a:lnTo>
                <a:lnTo>
                  <a:pt x="20706" y="12199"/>
                </a:lnTo>
                <a:lnTo>
                  <a:pt x="27375" y="12026"/>
                </a:lnTo>
                <a:lnTo>
                  <a:pt x="122986" y="11973"/>
                </a:lnTo>
                <a:lnTo>
                  <a:pt x="122986" y="1134"/>
                </a:lnTo>
                <a:lnTo>
                  <a:pt x="33576" y="1134"/>
                </a:lnTo>
                <a:lnTo>
                  <a:pt x="28197" y="1061"/>
                </a:lnTo>
                <a:lnTo>
                  <a:pt x="21801" y="846"/>
                </a:lnTo>
                <a:lnTo>
                  <a:pt x="14388" y="491"/>
                </a:lnTo>
                <a:lnTo>
                  <a:pt x="5957" y="0"/>
                </a:lnTo>
                <a:close/>
              </a:path>
              <a:path w="126364" h="113665">
                <a:moveTo>
                  <a:pt x="122986" y="11973"/>
                </a:moveTo>
                <a:lnTo>
                  <a:pt x="95902" y="11973"/>
                </a:lnTo>
                <a:lnTo>
                  <a:pt x="122986" y="12988"/>
                </a:lnTo>
                <a:lnTo>
                  <a:pt x="122986" y="11973"/>
                </a:lnTo>
                <a:close/>
              </a:path>
              <a:path w="126364" h="113665">
                <a:moveTo>
                  <a:pt x="122986" y="0"/>
                </a:moveTo>
                <a:lnTo>
                  <a:pt x="117420" y="491"/>
                </a:lnTo>
                <a:lnTo>
                  <a:pt x="111051" y="846"/>
                </a:lnTo>
                <a:lnTo>
                  <a:pt x="103878" y="1061"/>
                </a:lnTo>
                <a:lnTo>
                  <a:pt x="95902" y="1134"/>
                </a:lnTo>
                <a:lnTo>
                  <a:pt x="122986" y="1134"/>
                </a:lnTo>
                <a:lnTo>
                  <a:pt x="12298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6423310" y="6998191"/>
            <a:ext cx="121913" cy="115501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791110" y="7197048"/>
            <a:ext cx="127868" cy="123579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940103" y="7283178"/>
            <a:ext cx="41275" cy="38735"/>
          </a:xfrm>
          <a:custGeom>
            <a:avLst/>
            <a:gdLst/>
            <a:ahLst/>
            <a:cxnLst/>
            <a:rect l="l" t="t" r="r" b="b"/>
            <a:pathLst>
              <a:path w="41275" h="38734">
                <a:moveTo>
                  <a:pt x="10843" y="0"/>
                </a:moveTo>
                <a:lnTo>
                  <a:pt x="0" y="8700"/>
                </a:lnTo>
                <a:lnTo>
                  <a:pt x="8601" y="15595"/>
                </a:lnTo>
                <a:lnTo>
                  <a:pt x="16527" y="22866"/>
                </a:lnTo>
                <a:lnTo>
                  <a:pt x="23772" y="30493"/>
                </a:lnTo>
                <a:lnTo>
                  <a:pt x="30330" y="38461"/>
                </a:lnTo>
                <a:lnTo>
                  <a:pt x="41202" y="27618"/>
                </a:lnTo>
                <a:lnTo>
                  <a:pt x="34213" y="20009"/>
                </a:lnTo>
                <a:lnTo>
                  <a:pt x="26827" y="12869"/>
                </a:lnTo>
                <a:lnTo>
                  <a:pt x="19039" y="6199"/>
                </a:lnTo>
                <a:lnTo>
                  <a:pt x="108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1069074" y="7204615"/>
            <a:ext cx="126230" cy="113245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1215892" y="7198689"/>
            <a:ext cx="252517" cy="120806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1505235" y="7285949"/>
            <a:ext cx="20955" cy="40640"/>
          </a:xfrm>
          <a:custGeom>
            <a:avLst/>
            <a:gdLst/>
            <a:ahLst/>
            <a:cxnLst/>
            <a:rect l="l" t="t" r="r" b="b"/>
            <a:pathLst>
              <a:path w="20955" h="40640">
                <a:moveTo>
                  <a:pt x="20584" y="0"/>
                </a:moveTo>
                <a:lnTo>
                  <a:pt x="0" y="0"/>
                </a:lnTo>
                <a:lnTo>
                  <a:pt x="0" y="21060"/>
                </a:lnTo>
                <a:lnTo>
                  <a:pt x="8669" y="21060"/>
                </a:lnTo>
                <a:lnTo>
                  <a:pt x="8669" y="26841"/>
                </a:lnTo>
                <a:lnTo>
                  <a:pt x="6314" y="30510"/>
                </a:lnTo>
                <a:lnTo>
                  <a:pt x="1638" y="31911"/>
                </a:lnTo>
                <a:lnTo>
                  <a:pt x="1638" y="40600"/>
                </a:lnTo>
                <a:lnTo>
                  <a:pt x="9111" y="38986"/>
                </a:lnTo>
                <a:lnTo>
                  <a:pt x="14765" y="35286"/>
                </a:lnTo>
                <a:lnTo>
                  <a:pt x="18592" y="29485"/>
                </a:lnTo>
                <a:lnTo>
                  <a:pt x="20584" y="21564"/>
                </a:lnTo>
                <a:lnTo>
                  <a:pt x="2058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1621723" y="7195406"/>
            <a:ext cx="1018094" cy="126738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2704824" y="7263130"/>
            <a:ext cx="64135" cy="20320"/>
          </a:xfrm>
          <a:custGeom>
            <a:avLst/>
            <a:gdLst/>
            <a:ahLst/>
            <a:cxnLst/>
            <a:rect l="l" t="t" r="r" b="b"/>
            <a:pathLst>
              <a:path w="64135" h="20320">
                <a:moveTo>
                  <a:pt x="20231" y="502"/>
                </a:moveTo>
                <a:lnTo>
                  <a:pt x="9028" y="502"/>
                </a:lnTo>
                <a:lnTo>
                  <a:pt x="3249" y="4525"/>
                </a:lnTo>
                <a:lnTo>
                  <a:pt x="0" y="12480"/>
                </a:lnTo>
                <a:lnTo>
                  <a:pt x="4888" y="20048"/>
                </a:lnTo>
                <a:lnTo>
                  <a:pt x="7778" y="13225"/>
                </a:lnTo>
                <a:lnTo>
                  <a:pt x="11738" y="9709"/>
                </a:lnTo>
                <a:lnTo>
                  <a:pt x="44067" y="9709"/>
                </a:lnTo>
                <a:lnTo>
                  <a:pt x="39387" y="8192"/>
                </a:lnTo>
                <a:lnTo>
                  <a:pt x="32508" y="4913"/>
                </a:lnTo>
                <a:lnTo>
                  <a:pt x="25297" y="2023"/>
                </a:lnTo>
                <a:lnTo>
                  <a:pt x="20231" y="502"/>
                </a:lnTo>
                <a:close/>
              </a:path>
              <a:path w="64135" h="20320">
                <a:moveTo>
                  <a:pt x="46630" y="9709"/>
                </a:moveTo>
                <a:lnTo>
                  <a:pt x="20768" y="9709"/>
                </a:lnTo>
                <a:lnTo>
                  <a:pt x="26042" y="11583"/>
                </a:lnTo>
                <a:lnTo>
                  <a:pt x="32508" y="15101"/>
                </a:lnTo>
                <a:lnTo>
                  <a:pt x="37957" y="18409"/>
                </a:lnTo>
                <a:lnTo>
                  <a:pt x="42637" y="19899"/>
                </a:lnTo>
                <a:lnTo>
                  <a:pt x="46630" y="19544"/>
                </a:lnTo>
                <a:lnTo>
                  <a:pt x="53606" y="19544"/>
                </a:lnTo>
                <a:lnTo>
                  <a:pt x="58902" y="15878"/>
                </a:lnTo>
                <a:lnTo>
                  <a:pt x="62439" y="10068"/>
                </a:lnTo>
                <a:lnTo>
                  <a:pt x="50590" y="10068"/>
                </a:lnTo>
                <a:lnTo>
                  <a:pt x="46630" y="9709"/>
                </a:lnTo>
                <a:close/>
              </a:path>
              <a:path w="64135" h="20320">
                <a:moveTo>
                  <a:pt x="53606" y="19544"/>
                </a:moveTo>
                <a:lnTo>
                  <a:pt x="46630" y="19544"/>
                </a:lnTo>
                <a:lnTo>
                  <a:pt x="53092" y="19899"/>
                </a:lnTo>
                <a:lnTo>
                  <a:pt x="53606" y="19544"/>
                </a:lnTo>
                <a:close/>
              </a:path>
              <a:path w="64135" h="20320">
                <a:moveTo>
                  <a:pt x="59082" y="0"/>
                </a:moveTo>
                <a:lnTo>
                  <a:pt x="54734" y="6911"/>
                </a:lnTo>
                <a:lnTo>
                  <a:pt x="50590" y="10068"/>
                </a:lnTo>
                <a:lnTo>
                  <a:pt x="62439" y="10068"/>
                </a:lnTo>
                <a:lnTo>
                  <a:pt x="63964" y="7562"/>
                </a:lnTo>
                <a:lnTo>
                  <a:pt x="5908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2811034" y="7195918"/>
            <a:ext cx="199941" cy="125211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3047292" y="7246861"/>
            <a:ext cx="19050" cy="81280"/>
          </a:xfrm>
          <a:custGeom>
            <a:avLst/>
            <a:gdLst/>
            <a:ahLst/>
            <a:cxnLst/>
            <a:rect l="l" t="t" r="r" b="b"/>
            <a:pathLst>
              <a:path w="19050" h="81279">
                <a:moveTo>
                  <a:pt x="18945" y="0"/>
                </a:moveTo>
                <a:lnTo>
                  <a:pt x="535" y="0"/>
                </a:lnTo>
                <a:lnTo>
                  <a:pt x="535" y="19036"/>
                </a:lnTo>
                <a:lnTo>
                  <a:pt x="18945" y="19036"/>
                </a:lnTo>
                <a:lnTo>
                  <a:pt x="18945" y="0"/>
                </a:lnTo>
                <a:close/>
              </a:path>
              <a:path w="19050" h="81279">
                <a:moveTo>
                  <a:pt x="18409" y="42245"/>
                </a:moveTo>
                <a:lnTo>
                  <a:pt x="535" y="42245"/>
                </a:lnTo>
                <a:lnTo>
                  <a:pt x="535" y="61278"/>
                </a:lnTo>
                <a:lnTo>
                  <a:pt x="7030" y="61278"/>
                </a:lnTo>
                <a:lnTo>
                  <a:pt x="6640" y="67326"/>
                </a:lnTo>
                <a:lnTo>
                  <a:pt x="4315" y="70999"/>
                </a:lnTo>
                <a:lnTo>
                  <a:pt x="0" y="72129"/>
                </a:lnTo>
                <a:lnTo>
                  <a:pt x="0" y="80704"/>
                </a:lnTo>
                <a:lnTo>
                  <a:pt x="7231" y="78715"/>
                </a:lnTo>
                <a:lnTo>
                  <a:pt x="12710" y="74271"/>
                </a:lnTo>
                <a:lnTo>
                  <a:pt x="16446" y="67326"/>
                </a:lnTo>
                <a:lnTo>
                  <a:pt x="18409" y="58009"/>
                </a:lnTo>
                <a:lnTo>
                  <a:pt x="18409" y="42245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1164035" y="7564964"/>
            <a:ext cx="41275" cy="38735"/>
          </a:xfrm>
          <a:custGeom>
            <a:avLst/>
            <a:gdLst/>
            <a:ahLst/>
            <a:cxnLst/>
            <a:rect l="l" t="t" r="r" b="b"/>
            <a:pathLst>
              <a:path w="41275" h="38734">
                <a:moveTo>
                  <a:pt x="10821" y="0"/>
                </a:moveTo>
                <a:lnTo>
                  <a:pt x="0" y="8693"/>
                </a:lnTo>
                <a:lnTo>
                  <a:pt x="8593" y="15605"/>
                </a:lnTo>
                <a:lnTo>
                  <a:pt x="16515" y="22875"/>
                </a:lnTo>
                <a:lnTo>
                  <a:pt x="23765" y="30496"/>
                </a:lnTo>
                <a:lnTo>
                  <a:pt x="30344" y="38461"/>
                </a:lnTo>
                <a:lnTo>
                  <a:pt x="41177" y="27614"/>
                </a:lnTo>
                <a:lnTo>
                  <a:pt x="34193" y="20007"/>
                </a:lnTo>
                <a:lnTo>
                  <a:pt x="26807" y="12869"/>
                </a:lnTo>
                <a:lnTo>
                  <a:pt x="19017" y="6200"/>
                </a:lnTo>
                <a:lnTo>
                  <a:pt x="1082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1291701" y="7477700"/>
            <a:ext cx="744029" cy="130639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2135767" y="7479845"/>
            <a:ext cx="121371" cy="121939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2280240" y="7589190"/>
            <a:ext cx="8255" cy="1270"/>
          </a:xfrm>
          <a:custGeom>
            <a:avLst/>
            <a:gdLst/>
            <a:ahLst/>
            <a:cxnLst/>
            <a:rect l="l" t="t" r="r" b="b"/>
            <a:pathLst>
              <a:path w="8255" h="1270">
                <a:moveTo>
                  <a:pt x="0" y="1269"/>
                </a:moveTo>
                <a:lnTo>
                  <a:pt x="7725" y="1269"/>
                </a:lnTo>
                <a:lnTo>
                  <a:pt x="7725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2280240" y="7584109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296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2280240" y="7577759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1270"/>
                </a:moveTo>
                <a:lnTo>
                  <a:pt x="2118" y="1270"/>
                </a:lnTo>
                <a:lnTo>
                  <a:pt x="2118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2399145" y="7589190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0" y="1269"/>
                </a:moveTo>
                <a:lnTo>
                  <a:pt x="1392" y="1269"/>
                </a:lnTo>
                <a:lnTo>
                  <a:pt x="1392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2289992" y="7578711"/>
            <a:ext cx="111125" cy="0"/>
          </a:xfrm>
          <a:custGeom>
            <a:avLst/>
            <a:gdLst/>
            <a:ahLst/>
            <a:cxnLst/>
            <a:rect l="l" t="t" r="r" b="b"/>
            <a:pathLst>
              <a:path w="111125">
                <a:moveTo>
                  <a:pt x="0" y="0"/>
                </a:moveTo>
                <a:lnTo>
                  <a:pt x="110544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2391452" y="7577759"/>
            <a:ext cx="9525" cy="1270"/>
          </a:xfrm>
          <a:custGeom>
            <a:avLst/>
            <a:gdLst/>
            <a:ahLst/>
            <a:cxnLst/>
            <a:rect l="l" t="t" r="r" b="b"/>
            <a:pathLst>
              <a:path w="9525" h="1270">
                <a:moveTo>
                  <a:pt x="0" y="1270"/>
                </a:moveTo>
                <a:lnTo>
                  <a:pt x="9084" y="1270"/>
                </a:lnTo>
                <a:lnTo>
                  <a:pt x="9084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2334423" y="7505942"/>
            <a:ext cx="12065" cy="73025"/>
          </a:xfrm>
          <a:custGeom>
            <a:avLst/>
            <a:gdLst/>
            <a:ahLst/>
            <a:cxnLst/>
            <a:rect l="l" t="t" r="r" b="b"/>
            <a:pathLst>
              <a:path w="12064" h="73025">
                <a:moveTo>
                  <a:pt x="11930" y="0"/>
                </a:moveTo>
                <a:lnTo>
                  <a:pt x="0" y="0"/>
                </a:lnTo>
                <a:lnTo>
                  <a:pt x="0" y="72633"/>
                </a:lnTo>
                <a:lnTo>
                  <a:pt x="11930" y="72633"/>
                </a:lnTo>
                <a:lnTo>
                  <a:pt x="1193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2290539" y="75053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70">
                <a:moveTo>
                  <a:pt x="0" y="1269"/>
                </a:moveTo>
                <a:lnTo>
                  <a:pt x="21125" y="1269"/>
                </a:lnTo>
                <a:lnTo>
                  <a:pt x="21125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2290539" y="7500290"/>
            <a:ext cx="100330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236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2290539" y="7493940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1269"/>
                </a:moveTo>
                <a:lnTo>
                  <a:pt x="3205" y="1269"/>
                </a:lnTo>
                <a:lnTo>
                  <a:pt x="3205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2369091" y="7505942"/>
            <a:ext cx="22225" cy="1270"/>
          </a:xfrm>
          <a:custGeom>
            <a:avLst/>
            <a:gdLst/>
            <a:ahLst/>
            <a:cxnLst/>
            <a:rect l="l" t="t" r="r" b="b"/>
            <a:pathLst>
              <a:path w="22225" h="1270">
                <a:moveTo>
                  <a:pt x="21683" y="0"/>
                </a:moveTo>
                <a:lnTo>
                  <a:pt x="0" y="0"/>
                </a:lnTo>
                <a:lnTo>
                  <a:pt x="9767" y="384"/>
                </a:lnTo>
                <a:lnTo>
                  <a:pt x="21683" y="1010"/>
                </a:lnTo>
                <a:lnTo>
                  <a:pt x="2168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2380489" y="7493965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4" h="1904">
                <a:moveTo>
                  <a:pt x="10285" y="0"/>
                </a:moveTo>
                <a:lnTo>
                  <a:pt x="7397" y="1137"/>
                </a:lnTo>
                <a:lnTo>
                  <a:pt x="0" y="1522"/>
                </a:lnTo>
                <a:lnTo>
                  <a:pt x="10285" y="1522"/>
                </a:lnTo>
                <a:lnTo>
                  <a:pt x="1028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2420381" y="7589190"/>
            <a:ext cx="8255" cy="1270"/>
          </a:xfrm>
          <a:custGeom>
            <a:avLst/>
            <a:gdLst/>
            <a:ahLst/>
            <a:cxnLst/>
            <a:rect l="l" t="t" r="r" b="b"/>
            <a:pathLst>
              <a:path w="8255" h="1270">
                <a:moveTo>
                  <a:pt x="0" y="1269"/>
                </a:moveTo>
                <a:lnTo>
                  <a:pt x="7736" y="1269"/>
                </a:lnTo>
                <a:lnTo>
                  <a:pt x="7736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2420381" y="7584109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286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2420381" y="7577759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1270"/>
                </a:moveTo>
                <a:lnTo>
                  <a:pt x="2121" y="1270"/>
                </a:lnTo>
                <a:lnTo>
                  <a:pt x="2121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2539275" y="7589190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0" y="1269"/>
                </a:moveTo>
                <a:lnTo>
                  <a:pt x="1392" y="1269"/>
                </a:lnTo>
                <a:lnTo>
                  <a:pt x="1392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2430143" y="7578711"/>
            <a:ext cx="111125" cy="0"/>
          </a:xfrm>
          <a:custGeom>
            <a:avLst/>
            <a:gdLst/>
            <a:ahLst/>
            <a:cxnLst/>
            <a:rect l="l" t="t" r="r" b="b"/>
            <a:pathLst>
              <a:path w="111125">
                <a:moveTo>
                  <a:pt x="0" y="0"/>
                </a:moveTo>
                <a:lnTo>
                  <a:pt x="110524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2531586" y="7577759"/>
            <a:ext cx="9525" cy="1270"/>
          </a:xfrm>
          <a:custGeom>
            <a:avLst/>
            <a:gdLst/>
            <a:ahLst/>
            <a:cxnLst/>
            <a:rect l="l" t="t" r="r" b="b"/>
            <a:pathLst>
              <a:path w="9525" h="1270">
                <a:moveTo>
                  <a:pt x="0" y="1270"/>
                </a:moveTo>
                <a:lnTo>
                  <a:pt x="9081" y="1270"/>
                </a:lnTo>
                <a:lnTo>
                  <a:pt x="9081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2474564" y="7505942"/>
            <a:ext cx="12065" cy="73025"/>
          </a:xfrm>
          <a:custGeom>
            <a:avLst/>
            <a:gdLst/>
            <a:ahLst/>
            <a:cxnLst/>
            <a:rect l="l" t="t" r="r" b="b"/>
            <a:pathLst>
              <a:path w="12064" h="73025">
                <a:moveTo>
                  <a:pt x="11916" y="0"/>
                </a:moveTo>
                <a:lnTo>
                  <a:pt x="0" y="0"/>
                </a:lnTo>
                <a:lnTo>
                  <a:pt x="0" y="72633"/>
                </a:lnTo>
                <a:lnTo>
                  <a:pt x="11916" y="72633"/>
                </a:lnTo>
                <a:lnTo>
                  <a:pt x="119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2430677" y="75053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70">
                <a:moveTo>
                  <a:pt x="0" y="1269"/>
                </a:moveTo>
                <a:lnTo>
                  <a:pt x="21120" y="1269"/>
                </a:lnTo>
                <a:lnTo>
                  <a:pt x="211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2430677" y="7500290"/>
            <a:ext cx="100330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238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2430677" y="7493940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1269"/>
                </a:moveTo>
                <a:lnTo>
                  <a:pt x="3198" y="1269"/>
                </a:lnTo>
                <a:lnTo>
                  <a:pt x="3198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2509247" y="7505942"/>
            <a:ext cx="22225" cy="1270"/>
          </a:xfrm>
          <a:custGeom>
            <a:avLst/>
            <a:gdLst/>
            <a:ahLst/>
            <a:cxnLst/>
            <a:rect l="l" t="t" r="r" b="b"/>
            <a:pathLst>
              <a:path w="22225" h="1270">
                <a:moveTo>
                  <a:pt x="21668" y="0"/>
                </a:moveTo>
                <a:lnTo>
                  <a:pt x="0" y="0"/>
                </a:lnTo>
                <a:lnTo>
                  <a:pt x="9752" y="384"/>
                </a:lnTo>
                <a:lnTo>
                  <a:pt x="21668" y="1010"/>
                </a:lnTo>
                <a:lnTo>
                  <a:pt x="2166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2520615" y="7493965"/>
            <a:ext cx="10795" cy="1905"/>
          </a:xfrm>
          <a:custGeom>
            <a:avLst/>
            <a:gdLst/>
            <a:ahLst/>
            <a:cxnLst/>
            <a:rect l="l" t="t" r="r" b="b"/>
            <a:pathLst>
              <a:path w="10794" h="1904">
                <a:moveTo>
                  <a:pt x="10299" y="0"/>
                </a:moveTo>
                <a:lnTo>
                  <a:pt x="7401" y="1137"/>
                </a:lnTo>
                <a:lnTo>
                  <a:pt x="0" y="1522"/>
                </a:lnTo>
                <a:lnTo>
                  <a:pt x="10299" y="1522"/>
                </a:lnTo>
                <a:lnTo>
                  <a:pt x="1029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2559438" y="7479342"/>
            <a:ext cx="121920" cy="122555"/>
          </a:xfrm>
          <a:custGeom>
            <a:avLst/>
            <a:gdLst/>
            <a:ahLst/>
            <a:cxnLst/>
            <a:rect l="l" t="t" r="r" b="b"/>
            <a:pathLst>
              <a:path w="121919" h="122554">
                <a:moveTo>
                  <a:pt x="104028" y="61782"/>
                </a:moveTo>
                <a:lnTo>
                  <a:pt x="79101" y="61782"/>
                </a:lnTo>
                <a:lnTo>
                  <a:pt x="53020" y="75494"/>
                </a:lnTo>
                <a:lnTo>
                  <a:pt x="33993" y="87804"/>
                </a:lnTo>
                <a:lnTo>
                  <a:pt x="21911" y="98790"/>
                </a:lnTo>
                <a:lnTo>
                  <a:pt x="16807" y="108438"/>
                </a:lnTo>
                <a:lnTo>
                  <a:pt x="17809" y="114333"/>
                </a:lnTo>
                <a:lnTo>
                  <a:pt x="23560" y="118553"/>
                </a:lnTo>
                <a:lnTo>
                  <a:pt x="34060" y="121091"/>
                </a:lnTo>
                <a:lnTo>
                  <a:pt x="49309" y="121939"/>
                </a:lnTo>
                <a:lnTo>
                  <a:pt x="98247" y="121939"/>
                </a:lnTo>
                <a:lnTo>
                  <a:pt x="104738" y="120804"/>
                </a:lnTo>
                <a:lnTo>
                  <a:pt x="107275" y="118658"/>
                </a:lnTo>
                <a:lnTo>
                  <a:pt x="110163" y="116906"/>
                </a:lnTo>
                <a:lnTo>
                  <a:pt x="113353" y="111091"/>
                </a:lnTo>
                <a:lnTo>
                  <a:pt x="42429" y="111091"/>
                </a:lnTo>
                <a:lnTo>
                  <a:pt x="35020" y="110350"/>
                </a:lnTo>
                <a:lnTo>
                  <a:pt x="32514" y="108945"/>
                </a:lnTo>
                <a:lnTo>
                  <a:pt x="29606" y="106800"/>
                </a:lnTo>
                <a:lnTo>
                  <a:pt x="31423" y="103135"/>
                </a:lnTo>
                <a:lnTo>
                  <a:pt x="74551" y="75471"/>
                </a:lnTo>
                <a:lnTo>
                  <a:pt x="104028" y="62917"/>
                </a:lnTo>
                <a:lnTo>
                  <a:pt x="104028" y="61782"/>
                </a:lnTo>
                <a:close/>
              </a:path>
              <a:path w="121919" h="122554">
                <a:moveTo>
                  <a:pt x="103496" y="92680"/>
                </a:moveTo>
                <a:lnTo>
                  <a:pt x="102412" y="102393"/>
                </a:lnTo>
                <a:lnTo>
                  <a:pt x="100234" y="107815"/>
                </a:lnTo>
                <a:lnTo>
                  <a:pt x="96987" y="108945"/>
                </a:lnTo>
                <a:lnTo>
                  <a:pt x="94813" y="110350"/>
                </a:lnTo>
                <a:lnTo>
                  <a:pt x="86701" y="111091"/>
                </a:lnTo>
                <a:lnTo>
                  <a:pt x="113353" y="111091"/>
                </a:lnTo>
                <a:lnTo>
                  <a:pt x="117039" y="100756"/>
                </a:lnTo>
                <a:lnTo>
                  <a:pt x="113780" y="99744"/>
                </a:lnTo>
                <a:lnTo>
                  <a:pt x="110163" y="97713"/>
                </a:lnTo>
                <a:lnTo>
                  <a:pt x="106192" y="94827"/>
                </a:lnTo>
                <a:lnTo>
                  <a:pt x="103496" y="92680"/>
                </a:lnTo>
                <a:close/>
              </a:path>
              <a:path w="121919" h="122554">
                <a:moveTo>
                  <a:pt x="10288" y="49931"/>
                </a:moveTo>
                <a:lnTo>
                  <a:pt x="10288" y="62917"/>
                </a:lnTo>
                <a:lnTo>
                  <a:pt x="12462" y="62917"/>
                </a:lnTo>
                <a:lnTo>
                  <a:pt x="18586" y="62171"/>
                </a:lnTo>
                <a:lnTo>
                  <a:pt x="25278" y="61782"/>
                </a:lnTo>
                <a:lnTo>
                  <a:pt x="104028" y="61782"/>
                </a:lnTo>
                <a:lnTo>
                  <a:pt x="104028" y="50939"/>
                </a:lnTo>
                <a:lnTo>
                  <a:pt x="22927" y="50939"/>
                </a:lnTo>
                <a:lnTo>
                  <a:pt x="16595" y="50824"/>
                </a:lnTo>
                <a:lnTo>
                  <a:pt x="12998" y="50435"/>
                </a:lnTo>
                <a:lnTo>
                  <a:pt x="11555" y="50435"/>
                </a:lnTo>
                <a:lnTo>
                  <a:pt x="10647" y="50198"/>
                </a:lnTo>
                <a:lnTo>
                  <a:pt x="10288" y="49931"/>
                </a:lnTo>
                <a:close/>
              </a:path>
              <a:path w="121919" h="122554">
                <a:moveTo>
                  <a:pt x="104028" y="49931"/>
                </a:moveTo>
                <a:lnTo>
                  <a:pt x="102574" y="50198"/>
                </a:lnTo>
                <a:lnTo>
                  <a:pt x="100396" y="50551"/>
                </a:lnTo>
                <a:lnTo>
                  <a:pt x="97523" y="50939"/>
                </a:lnTo>
                <a:lnTo>
                  <a:pt x="104028" y="50939"/>
                </a:lnTo>
                <a:lnTo>
                  <a:pt x="104028" y="49931"/>
                </a:lnTo>
                <a:close/>
              </a:path>
              <a:path w="121919" h="122554">
                <a:moveTo>
                  <a:pt x="48224" y="28237"/>
                </a:moveTo>
                <a:lnTo>
                  <a:pt x="36835" y="28237"/>
                </a:lnTo>
                <a:lnTo>
                  <a:pt x="36470" y="34289"/>
                </a:lnTo>
                <a:lnTo>
                  <a:pt x="36097" y="38724"/>
                </a:lnTo>
                <a:lnTo>
                  <a:pt x="35853" y="40485"/>
                </a:lnTo>
                <a:lnTo>
                  <a:pt x="35750" y="43883"/>
                </a:lnTo>
                <a:lnTo>
                  <a:pt x="49309" y="43883"/>
                </a:lnTo>
                <a:lnTo>
                  <a:pt x="48757" y="42241"/>
                </a:lnTo>
                <a:lnTo>
                  <a:pt x="48387" y="40485"/>
                </a:lnTo>
                <a:lnTo>
                  <a:pt x="48281" y="37443"/>
                </a:lnTo>
                <a:lnTo>
                  <a:pt x="48224" y="28237"/>
                </a:lnTo>
                <a:close/>
              </a:path>
              <a:path w="121919" h="122554">
                <a:moveTo>
                  <a:pt x="83987" y="28237"/>
                </a:moveTo>
                <a:lnTo>
                  <a:pt x="72593" y="28237"/>
                </a:lnTo>
                <a:lnTo>
                  <a:pt x="72485" y="34289"/>
                </a:lnTo>
                <a:lnTo>
                  <a:pt x="72237" y="37443"/>
                </a:lnTo>
                <a:lnTo>
                  <a:pt x="71599" y="41226"/>
                </a:lnTo>
                <a:lnTo>
                  <a:pt x="71513" y="43371"/>
                </a:lnTo>
                <a:lnTo>
                  <a:pt x="85070" y="43371"/>
                </a:lnTo>
                <a:lnTo>
                  <a:pt x="84523" y="42241"/>
                </a:lnTo>
                <a:lnTo>
                  <a:pt x="84221" y="41737"/>
                </a:lnTo>
                <a:lnTo>
                  <a:pt x="84110" y="40485"/>
                </a:lnTo>
                <a:lnTo>
                  <a:pt x="83987" y="28237"/>
                </a:lnTo>
                <a:close/>
              </a:path>
              <a:path w="121919" h="122554">
                <a:moveTo>
                  <a:pt x="0" y="16771"/>
                </a:moveTo>
                <a:lnTo>
                  <a:pt x="0" y="29879"/>
                </a:lnTo>
                <a:lnTo>
                  <a:pt x="1615" y="29879"/>
                </a:lnTo>
                <a:lnTo>
                  <a:pt x="6670" y="28748"/>
                </a:lnTo>
                <a:lnTo>
                  <a:pt x="12998" y="28237"/>
                </a:lnTo>
                <a:lnTo>
                  <a:pt x="121370" y="28237"/>
                </a:lnTo>
                <a:lnTo>
                  <a:pt x="121370" y="17901"/>
                </a:lnTo>
                <a:lnTo>
                  <a:pt x="10101" y="17901"/>
                </a:lnTo>
                <a:lnTo>
                  <a:pt x="3783" y="17786"/>
                </a:lnTo>
                <a:lnTo>
                  <a:pt x="1615" y="17391"/>
                </a:lnTo>
                <a:lnTo>
                  <a:pt x="0" y="16771"/>
                </a:lnTo>
                <a:close/>
              </a:path>
              <a:path w="121919" h="122554">
                <a:moveTo>
                  <a:pt x="121370" y="28237"/>
                </a:moveTo>
                <a:lnTo>
                  <a:pt x="103496" y="28237"/>
                </a:lnTo>
                <a:lnTo>
                  <a:pt x="117737" y="28864"/>
                </a:lnTo>
                <a:lnTo>
                  <a:pt x="119202" y="29253"/>
                </a:lnTo>
                <a:lnTo>
                  <a:pt x="121370" y="29253"/>
                </a:lnTo>
                <a:lnTo>
                  <a:pt x="121370" y="28237"/>
                </a:lnTo>
                <a:close/>
              </a:path>
              <a:path w="121919" h="122554">
                <a:moveTo>
                  <a:pt x="35225" y="0"/>
                </a:moveTo>
                <a:lnTo>
                  <a:pt x="36297" y="2882"/>
                </a:lnTo>
                <a:lnTo>
                  <a:pt x="36778" y="8192"/>
                </a:lnTo>
                <a:lnTo>
                  <a:pt x="36835" y="17901"/>
                </a:lnTo>
                <a:lnTo>
                  <a:pt x="48224" y="17901"/>
                </a:lnTo>
                <a:lnTo>
                  <a:pt x="48224" y="11346"/>
                </a:lnTo>
                <a:lnTo>
                  <a:pt x="48922" y="6313"/>
                </a:lnTo>
                <a:lnTo>
                  <a:pt x="50388" y="2767"/>
                </a:lnTo>
                <a:lnTo>
                  <a:pt x="50939" y="1633"/>
                </a:lnTo>
                <a:lnTo>
                  <a:pt x="50939" y="1248"/>
                </a:lnTo>
                <a:lnTo>
                  <a:pt x="45686" y="773"/>
                </a:lnTo>
                <a:lnTo>
                  <a:pt x="35225" y="0"/>
                </a:lnTo>
                <a:close/>
              </a:path>
              <a:path w="121919" h="122554">
                <a:moveTo>
                  <a:pt x="71513" y="0"/>
                </a:moveTo>
                <a:lnTo>
                  <a:pt x="71859" y="2145"/>
                </a:lnTo>
                <a:lnTo>
                  <a:pt x="72260" y="8816"/>
                </a:lnTo>
                <a:lnTo>
                  <a:pt x="72593" y="17901"/>
                </a:lnTo>
                <a:lnTo>
                  <a:pt x="83987" y="17901"/>
                </a:lnTo>
                <a:lnTo>
                  <a:pt x="84032" y="11346"/>
                </a:lnTo>
                <a:lnTo>
                  <a:pt x="84523" y="7054"/>
                </a:lnTo>
                <a:lnTo>
                  <a:pt x="86154" y="2145"/>
                </a:lnTo>
                <a:lnTo>
                  <a:pt x="86489" y="1518"/>
                </a:lnTo>
                <a:lnTo>
                  <a:pt x="81629" y="773"/>
                </a:lnTo>
                <a:lnTo>
                  <a:pt x="71513" y="0"/>
                </a:lnTo>
                <a:close/>
              </a:path>
              <a:path w="121919" h="122554">
                <a:moveTo>
                  <a:pt x="121370" y="16771"/>
                </a:moveTo>
                <a:lnTo>
                  <a:pt x="119739" y="17391"/>
                </a:lnTo>
                <a:lnTo>
                  <a:pt x="118283" y="17786"/>
                </a:lnTo>
                <a:lnTo>
                  <a:pt x="112873" y="17901"/>
                </a:lnTo>
                <a:lnTo>
                  <a:pt x="121370" y="17901"/>
                </a:lnTo>
                <a:lnTo>
                  <a:pt x="121370" y="1677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2695773" y="7477192"/>
            <a:ext cx="126364" cy="127635"/>
          </a:xfrm>
          <a:custGeom>
            <a:avLst/>
            <a:gdLst/>
            <a:ahLst/>
            <a:cxnLst/>
            <a:rect l="l" t="t" r="r" b="b"/>
            <a:pathLst>
              <a:path w="126364" h="127634">
                <a:moveTo>
                  <a:pt x="87236" y="113242"/>
                </a:moveTo>
                <a:lnTo>
                  <a:pt x="89413" y="116521"/>
                </a:lnTo>
                <a:lnTo>
                  <a:pt x="91029" y="121197"/>
                </a:lnTo>
                <a:lnTo>
                  <a:pt x="92132" y="127360"/>
                </a:lnTo>
                <a:lnTo>
                  <a:pt x="104214" y="125848"/>
                </a:lnTo>
                <a:lnTo>
                  <a:pt x="112305" y="122997"/>
                </a:lnTo>
                <a:lnTo>
                  <a:pt x="116402" y="118798"/>
                </a:lnTo>
                <a:lnTo>
                  <a:pt x="116451" y="116132"/>
                </a:lnTo>
                <a:lnTo>
                  <a:pt x="99162" y="116132"/>
                </a:lnTo>
                <a:lnTo>
                  <a:pt x="87236" y="113242"/>
                </a:lnTo>
                <a:close/>
              </a:path>
              <a:path w="126364" h="127634">
                <a:moveTo>
                  <a:pt x="13547" y="54728"/>
                </a:moveTo>
                <a:lnTo>
                  <a:pt x="13865" y="56009"/>
                </a:lnTo>
                <a:lnTo>
                  <a:pt x="13986" y="108950"/>
                </a:lnTo>
                <a:lnTo>
                  <a:pt x="13719" y="116014"/>
                </a:lnTo>
                <a:lnTo>
                  <a:pt x="13360" y="122450"/>
                </a:lnTo>
                <a:lnTo>
                  <a:pt x="13011" y="125726"/>
                </a:lnTo>
                <a:lnTo>
                  <a:pt x="26024" y="125726"/>
                </a:lnTo>
                <a:lnTo>
                  <a:pt x="25477" y="124592"/>
                </a:lnTo>
                <a:lnTo>
                  <a:pt x="25102" y="123965"/>
                </a:lnTo>
                <a:lnTo>
                  <a:pt x="25034" y="121197"/>
                </a:lnTo>
                <a:lnTo>
                  <a:pt x="24941" y="69358"/>
                </a:lnTo>
                <a:lnTo>
                  <a:pt x="24555" y="65451"/>
                </a:lnTo>
                <a:lnTo>
                  <a:pt x="25102" y="62183"/>
                </a:lnTo>
                <a:lnTo>
                  <a:pt x="26560" y="59648"/>
                </a:lnTo>
                <a:lnTo>
                  <a:pt x="27626" y="57383"/>
                </a:lnTo>
                <a:lnTo>
                  <a:pt x="26560" y="56009"/>
                </a:lnTo>
                <a:lnTo>
                  <a:pt x="21845" y="55116"/>
                </a:lnTo>
                <a:lnTo>
                  <a:pt x="13547" y="54728"/>
                </a:lnTo>
                <a:close/>
              </a:path>
              <a:path w="126364" h="127634">
                <a:moveTo>
                  <a:pt x="116233" y="51455"/>
                </a:moveTo>
                <a:lnTo>
                  <a:pt x="104584" y="51455"/>
                </a:lnTo>
                <a:lnTo>
                  <a:pt x="104617" y="108950"/>
                </a:lnTo>
                <a:lnTo>
                  <a:pt x="104912" y="114498"/>
                </a:lnTo>
                <a:lnTo>
                  <a:pt x="99162" y="116132"/>
                </a:lnTo>
                <a:lnTo>
                  <a:pt x="116451" y="116132"/>
                </a:lnTo>
                <a:lnTo>
                  <a:pt x="116413" y="54728"/>
                </a:lnTo>
                <a:lnTo>
                  <a:pt x="116233" y="51455"/>
                </a:lnTo>
                <a:close/>
              </a:path>
              <a:path w="126364" h="127634">
                <a:moveTo>
                  <a:pt x="39556" y="61282"/>
                </a:moveTo>
                <a:lnTo>
                  <a:pt x="39917" y="62683"/>
                </a:lnTo>
                <a:lnTo>
                  <a:pt x="40266" y="67331"/>
                </a:lnTo>
                <a:lnTo>
                  <a:pt x="40627" y="74782"/>
                </a:lnTo>
                <a:lnTo>
                  <a:pt x="40651" y="95962"/>
                </a:lnTo>
                <a:lnTo>
                  <a:pt x="40235" y="102398"/>
                </a:lnTo>
                <a:lnTo>
                  <a:pt x="39917" y="106452"/>
                </a:lnTo>
                <a:lnTo>
                  <a:pt x="39556" y="108950"/>
                </a:lnTo>
                <a:lnTo>
                  <a:pt x="41000" y="108565"/>
                </a:lnTo>
                <a:lnTo>
                  <a:pt x="45515" y="108205"/>
                </a:lnTo>
                <a:lnTo>
                  <a:pt x="53103" y="107820"/>
                </a:lnTo>
                <a:lnTo>
                  <a:pt x="88866" y="107820"/>
                </a:lnTo>
                <a:lnTo>
                  <a:pt x="88679" y="107431"/>
                </a:lnTo>
                <a:lnTo>
                  <a:pt x="88319" y="102398"/>
                </a:lnTo>
                <a:lnTo>
                  <a:pt x="88319" y="100252"/>
                </a:lnTo>
                <a:lnTo>
                  <a:pt x="51473" y="100252"/>
                </a:lnTo>
                <a:lnTo>
                  <a:pt x="51473" y="88276"/>
                </a:lnTo>
                <a:lnTo>
                  <a:pt x="88319" y="88276"/>
                </a:lnTo>
                <a:lnTo>
                  <a:pt x="88319" y="81338"/>
                </a:lnTo>
                <a:lnTo>
                  <a:pt x="50940" y="81338"/>
                </a:lnTo>
                <a:lnTo>
                  <a:pt x="50940" y="70488"/>
                </a:lnTo>
                <a:lnTo>
                  <a:pt x="88319" y="70488"/>
                </a:lnTo>
                <a:lnTo>
                  <a:pt x="88371" y="67331"/>
                </a:lnTo>
                <a:lnTo>
                  <a:pt x="88679" y="63432"/>
                </a:lnTo>
                <a:lnTo>
                  <a:pt x="88934" y="62683"/>
                </a:lnTo>
                <a:lnTo>
                  <a:pt x="46948" y="62683"/>
                </a:lnTo>
                <a:lnTo>
                  <a:pt x="42073" y="62294"/>
                </a:lnTo>
                <a:lnTo>
                  <a:pt x="39556" y="61282"/>
                </a:lnTo>
                <a:close/>
              </a:path>
              <a:path w="126364" h="127634">
                <a:moveTo>
                  <a:pt x="88866" y="107820"/>
                </a:moveTo>
                <a:lnTo>
                  <a:pt x="75319" y="107820"/>
                </a:lnTo>
                <a:lnTo>
                  <a:pt x="80733" y="108205"/>
                </a:lnTo>
                <a:lnTo>
                  <a:pt x="84524" y="108565"/>
                </a:lnTo>
                <a:lnTo>
                  <a:pt x="86702" y="108950"/>
                </a:lnTo>
                <a:lnTo>
                  <a:pt x="89413" y="108950"/>
                </a:lnTo>
                <a:lnTo>
                  <a:pt x="88866" y="107820"/>
                </a:lnTo>
                <a:close/>
              </a:path>
              <a:path w="126364" h="127634">
                <a:moveTo>
                  <a:pt x="88319" y="88276"/>
                </a:moveTo>
                <a:lnTo>
                  <a:pt x="77497" y="88276"/>
                </a:lnTo>
                <a:lnTo>
                  <a:pt x="77497" y="100252"/>
                </a:lnTo>
                <a:lnTo>
                  <a:pt x="88319" y="100252"/>
                </a:lnTo>
                <a:lnTo>
                  <a:pt x="88319" y="88276"/>
                </a:lnTo>
                <a:close/>
              </a:path>
              <a:path w="126364" h="127634">
                <a:moveTo>
                  <a:pt x="88319" y="70488"/>
                </a:moveTo>
                <a:lnTo>
                  <a:pt x="77497" y="70488"/>
                </a:lnTo>
                <a:lnTo>
                  <a:pt x="77497" y="81338"/>
                </a:lnTo>
                <a:lnTo>
                  <a:pt x="88319" y="81338"/>
                </a:lnTo>
                <a:lnTo>
                  <a:pt x="88319" y="70488"/>
                </a:lnTo>
                <a:close/>
              </a:path>
              <a:path w="126364" h="127634">
                <a:moveTo>
                  <a:pt x="89413" y="61282"/>
                </a:moveTo>
                <a:lnTo>
                  <a:pt x="86500" y="61909"/>
                </a:lnTo>
                <a:lnTo>
                  <a:pt x="81814" y="62294"/>
                </a:lnTo>
                <a:lnTo>
                  <a:pt x="54184" y="62294"/>
                </a:lnTo>
                <a:lnTo>
                  <a:pt x="46948" y="62683"/>
                </a:lnTo>
                <a:lnTo>
                  <a:pt x="88934" y="62683"/>
                </a:lnTo>
                <a:lnTo>
                  <a:pt x="89413" y="61282"/>
                </a:lnTo>
                <a:close/>
              </a:path>
              <a:path w="126364" h="127634">
                <a:moveTo>
                  <a:pt x="34142" y="38465"/>
                </a:moveTo>
                <a:lnTo>
                  <a:pt x="23846" y="42750"/>
                </a:lnTo>
                <a:lnTo>
                  <a:pt x="28173" y="48953"/>
                </a:lnTo>
                <a:lnTo>
                  <a:pt x="31605" y="54728"/>
                </a:lnTo>
                <a:lnTo>
                  <a:pt x="34142" y="60152"/>
                </a:lnTo>
                <a:lnTo>
                  <a:pt x="44432" y="56368"/>
                </a:lnTo>
                <a:lnTo>
                  <a:pt x="41184" y="49579"/>
                </a:lnTo>
                <a:lnTo>
                  <a:pt x="37739" y="43502"/>
                </a:lnTo>
                <a:lnTo>
                  <a:pt x="34142" y="38465"/>
                </a:lnTo>
                <a:close/>
              </a:path>
              <a:path w="126364" h="127634">
                <a:moveTo>
                  <a:pt x="48221" y="41234"/>
                </a:moveTo>
                <a:lnTo>
                  <a:pt x="48221" y="52585"/>
                </a:lnTo>
                <a:lnTo>
                  <a:pt x="49310" y="52585"/>
                </a:lnTo>
                <a:lnTo>
                  <a:pt x="54361" y="51836"/>
                </a:lnTo>
                <a:lnTo>
                  <a:pt x="60495" y="51455"/>
                </a:lnTo>
                <a:lnTo>
                  <a:pt x="116233" y="51455"/>
                </a:lnTo>
                <a:lnTo>
                  <a:pt x="116210" y="48953"/>
                </a:lnTo>
                <a:lnTo>
                  <a:pt x="116503" y="45166"/>
                </a:lnTo>
                <a:lnTo>
                  <a:pt x="117434" y="42635"/>
                </a:lnTo>
                <a:lnTo>
                  <a:pt x="109084" y="42635"/>
                </a:lnTo>
                <a:lnTo>
                  <a:pt x="101873" y="42250"/>
                </a:lnTo>
                <a:lnTo>
                  <a:pt x="57261" y="42250"/>
                </a:lnTo>
                <a:lnTo>
                  <a:pt x="51286" y="42123"/>
                </a:lnTo>
                <a:lnTo>
                  <a:pt x="49853" y="41738"/>
                </a:lnTo>
                <a:lnTo>
                  <a:pt x="48221" y="41234"/>
                </a:lnTo>
                <a:close/>
              </a:path>
              <a:path w="126364" h="127634">
                <a:moveTo>
                  <a:pt x="115934" y="41234"/>
                </a:moveTo>
                <a:lnTo>
                  <a:pt x="113789" y="42250"/>
                </a:lnTo>
                <a:lnTo>
                  <a:pt x="109084" y="42635"/>
                </a:lnTo>
                <a:lnTo>
                  <a:pt x="117434" y="42635"/>
                </a:lnTo>
                <a:lnTo>
                  <a:pt x="117576" y="42250"/>
                </a:lnTo>
                <a:lnTo>
                  <a:pt x="115934" y="41234"/>
                </a:lnTo>
                <a:close/>
              </a:path>
              <a:path w="126364" h="127634">
                <a:moveTo>
                  <a:pt x="27626" y="1134"/>
                </a:moveTo>
                <a:lnTo>
                  <a:pt x="22861" y="11212"/>
                </a:lnTo>
                <a:lnTo>
                  <a:pt x="16667" y="20437"/>
                </a:lnTo>
                <a:lnTo>
                  <a:pt x="9046" y="28807"/>
                </a:lnTo>
                <a:lnTo>
                  <a:pt x="0" y="36316"/>
                </a:lnTo>
                <a:lnTo>
                  <a:pt x="11384" y="41738"/>
                </a:lnTo>
                <a:lnTo>
                  <a:pt x="17514" y="34949"/>
                </a:lnTo>
                <a:lnTo>
                  <a:pt x="22627" y="28807"/>
                </a:lnTo>
                <a:lnTo>
                  <a:pt x="26560" y="23835"/>
                </a:lnTo>
                <a:lnTo>
                  <a:pt x="66099" y="23835"/>
                </a:lnTo>
                <a:lnTo>
                  <a:pt x="66099" y="15138"/>
                </a:lnTo>
                <a:lnTo>
                  <a:pt x="31968" y="15138"/>
                </a:lnTo>
                <a:lnTo>
                  <a:pt x="33771" y="12247"/>
                </a:lnTo>
                <a:lnTo>
                  <a:pt x="36126" y="9979"/>
                </a:lnTo>
                <a:lnTo>
                  <a:pt x="39024" y="8074"/>
                </a:lnTo>
                <a:lnTo>
                  <a:pt x="40651" y="5929"/>
                </a:lnTo>
                <a:lnTo>
                  <a:pt x="39556" y="4558"/>
                </a:lnTo>
                <a:lnTo>
                  <a:pt x="35225" y="2923"/>
                </a:lnTo>
                <a:lnTo>
                  <a:pt x="27626" y="1134"/>
                </a:lnTo>
                <a:close/>
              </a:path>
              <a:path w="126364" h="127634">
                <a:moveTo>
                  <a:pt x="80733" y="0"/>
                </a:moveTo>
                <a:lnTo>
                  <a:pt x="76549" y="12247"/>
                </a:lnTo>
                <a:lnTo>
                  <a:pt x="71657" y="22326"/>
                </a:lnTo>
                <a:lnTo>
                  <a:pt x="65975" y="30387"/>
                </a:lnTo>
                <a:lnTo>
                  <a:pt x="59608" y="36316"/>
                </a:lnTo>
                <a:lnTo>
                  <a:pt x="70989" y="39593"/>
                </a:lnTo>
                <a:lnTo>
                  <a:pt x="73505" y="36701"/>
                </a:lnTo>
                <a:lnTo>
                  <a:pt x="77285" y="31283"/>
                </a:lnTo>
                <a:lnTo>
                  <a:pt x="82360" y="23332"/>
                </a:lnTo>
                <a:lnTo>
                  <a:pt x="126241" y="23332"/>
                </a:lnTo>
                <a:lnTo>
                  <a:pt x="126241" y="14626"/>
                </a:lnTo>
                <a:lnTo>
                  <a:pt x="86702" y="14626"/>
                </a:lnTo>
                <a:lnTo>
                  <a:pt x="88502" y="10966"/>
                </a:lnTo>
                <a:lnTo>
                  <a:pt x="90670" y="8341"/>
                </a:lnTo>
                <a:lnTo>
                  <a:pt x="93204" y="6555"/>
                </a:lnTo>
                <a:lnTo>
                  <a:pt x="94842" y="4917"/>
                </a:lnTo>
                <a:lnTo>
                  <a:pt x="94457" y="4173"/>
                </a:lnTo>
                <a:lnTo>
                  <a:pt x="89762" y="2534"/>
                </a:lnTo>
                <a:lnTo>
                  <a:pt x="80733" y="0"/>
                </a:lnTo>
                <a:close/>
              </a:path>
              <a:path w="126364" h="127634">
                <a:moveTo>
                  <a:pt x="101873" y="23332"/>
                </a:moveTo>
                <a:lnTo>
                  <a:pt x="91029" y="23332"/>
                </a:lnTo>
                <a:lnTo>
                  <a:pt x="92132" y="25862"/>
                </a:lnTo>
                <a:lnTo>
                  <a:pt x="93560" y="30899"/>
                </a:lnTo>
                <a:lnTo>
                  <a:pt x="95378" y="38465"/>
                </a:lnTo>
                <a:lnTo>
                  <a:pt x="107294" y="36828"/>
                </a:lnTo>
                <a:lnTo>
                  <a:pt x="106552" y="36075"/>
                </a:lnTo>
                <a:lnTo>
                  <a:pt x="105836" y="34678"/>
                </a:lnTo>
                <a:lnTo>
                  <a:pt x="104398" y="30361"/>
                </a:lnTo>
                <a:lnTo>
                  <a:pt x="103303" y="27230"/>
                </a:lnTo>
                <a:lnTo>
                  <a:pt x="101873" y="23332"/>
                </a:lnTo>
                <a:close/>
              </a:path>
              <a:path w="126364" h="127634">
                <a:moveTo>
                  <a:pt x="46598" y="23835"/>
                </a:moveTo>
                <a:lnTo>
                  <a:pt x="35763" y="23835"/>
                </a:lnTo>
                <a:lnTo>
                  <a:pt x="37937" y="27857"/>
                </a:lnTo>
                <a:lnTo>
                  <a:pt x="39369" y="32296"/>
                </a:lnTo>
                <a:lnTo>
                  <a:pt x="40104" y="37329"/>
                </a:lnTo>
                <a:lnTo>
                  <a:pt x="51473" y="36316"/>
                </a:lnTo>
                <a:lnTo>
                  <a:pt x="51113" y="35963"/>
                </a:lnTo>
                <a:lnTo>
                  <a:pt x="50514" y="34949"/>
                </a:lnTo>
                <a:lnTo>
                  <a:pt x="49853" y="33544"/>
                </a:lnTo>
                <a:lnTo>
                  <a:pt x="48402" y="29646"/>
                </a:lnTo>
                <a:lnTo>
                  <a:pt x="47318" y="26366"/>
                </a:lnTo>
                <a:lnTo>
                  <a:pt x="46598" y="23835"/>
                </a:lnTo>
                <a:close/>
              </a:path>
              <a:path w="126364" h="127634">
                <a:moveTo>
                  <a:pt x="66099" y="23835"/>
                </a:moveTo>
                <a:lnTo>
                  <a:pt x="55278" y="23835"/>
                </a:lnTo>
                <a:lnTo>
                  <a:pt x="60495" y="24225"/>
                </a:lnTo>
                <a:lnTo>
                  <a:pt x="64472" y="24965"/>
                </a:lnTo>
                <a:lnTo>
                  <a:pt x="66099" y="24965"/>
                </a:lnTo>
                <a:lnTo>
                  <a:pt x="66099" y="23835"/>
                </a:lnTo>
                <a:close/>
              </a:path>
              <a:path w="126364" h="127634">
                <a:moveTo>
                  <a:pt x="126241" y="23332"/>
                </a:moveTo>
                <a:lnTo>
                  <a:pt x="114682" y="23332"/>
                </a:lnTo>
                <a:lnTo>
                  <a:pt x="120820" y="23713"/>
                </a:lnTo>
                <a:lnTo>
                  <a:pt x="125172" y="24339"/>
                </a:lnTo>
                <a:lnTo>
                  <a:pt x="126241" y="24339"/>
                </a:lnTo>
                <a:lnTo>
                  <a:pt x="126241" y="23332"/>
                </a:lnTo>
                <a:close/>
              </a:path>
              <a:path w="126364" h="127634">
                <a:moveTo>
                  <a:pt x="66099" y="14123"/>
                </a:moveTo>
                <a:lnTo>
                  <a:pt x="64472" y="14626"/>
                </a:lnTo>
                <a:lnTo>
                  <a:pt x="63028" y="15016"/>
                </a:lnTo>
                <a:lnTo>
                  <a:pt x="57442" y="15138"/>
                </a:lnTo>
                <a:lnTo>
                  <a:pt x="66099" y="15138"/>
                </a:lnTo>
                <a:lnTo>
                  <a:pt x="66099" y="14123"/>
                </a:lnTo>
                <a:close/>
              </a:path>
              <a:path w="126364" h="127634">
                <a:moveTo>
                  <a:pt x="126241" y="13496"/>
                </a:moveTo>
                <a:lnTo>
                  <a:pt x="125172" y="14123"/>
                </a:lnTo>
                <a:lnTo>
                  <a:pt x="124071" y="14512"/>
                </a:lnTo>
                <a:lnTo>
                  <a:pt x="118112" y="14626"/>
                </a:lnTo>
                <a:lnTo>
                  <a:pt x="126241" y="14626"/>
                </a:lnTo>
                <a:lnTo>
                  <a:pt x="126241" y="1349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2840248" y="7478831"/>
            <a:ext cx="121920" cy="123825"/>
          </a:xfrm>
          <a:custGeom>
            <a:avLst/>
            <a:gdLst/>
            <a:ahLst/>
            <a:cxnLst/>
            <a:rect l="l" t="t" r="r" b="b"/>
            <a:pathLst>
              <a:path w="121919" h="123825">
                <a:moveTo>
                  <a:pt x="65573" y="99122"/>
                </a:moveTo>
                <a:lnTo>
                  <a:pt x="55264" y="99122"/>
                </a:lnTo>
                <a:lnTo>
                  <a:pt x="55264" y="114376"/>
                </a:lnTo>
                <a:lnTo>
                  <a:pt x="54728" y="118428"/>
                </a:lnTo>
                <a:lnTo>
                  <a:pt x="53658" y="121316"/>
                </a:lnTo>
                <a:lnTo>
                  <a:pt x="53658" y="123577"/>
                </a:lnTo>
                <a:lnTo>
                  <a:pt x="66647" y="123577"/>
                </a:lnTo>
                <a:lnTo>
                  <a:pt x="66111" y="121942"/>
                </a:lnTo>
                <a:lnTo>
                  <a:pt x="65726" y="120423"/>
                </a:lnTo>
                <a:lnTo>
                  <a:pt x="65659" y="118428"/>
                </a:lnTo>
                <a:lnTo>
                  <a:pt x="65573" y="99122"/>
                </a:lnTo>
                <a:close/>
              </a:path>
              <a:path w="121919" h="123825">
                <a:moveTo>
                  <a:pt x="0" y="88275"/>
                </a:moveTo>
                <a:lnTo>
                  <a:pt x="0" y="100760"/>
                </a:lnTo>
                <a:lnTo>
                  <a:pt x="1102" y="100760"/>
                </a:lnTo>
                <a:lnTo>
                  <a:pt x="7211" y="99745"/>
                </a:lnTo>
                <a:lnTo>
                  <a:pt x="15520" y="99122"/>
                </a:lnTo>
                <a:lnTo>
                  <a:pt x="121373" y="99122"/>
                </a:lnTo>
                <a:lnTo>
                  <a:pt x="121373" y="89405"/>
                </a:lnTo>
                <a:lnTo>
                  <a:pt x="9561" y="89405"/>
                </a:lnTo>
                <a:lnTo>
                  <a:pt x="1253" y="89167"/>
                </a:lnTo>
                <a:lnTo>
                  <a:pt x="537" y="88902"/>
                </a:lnTo>
                <a:lnTo>
                  <a:pt x="0" y="88275"/>
                </a:lnTo>
                <a:close/>
              </a:path>
              <a:path w="121919" h="123825">
                <a:moveTo>
                  <a:pt x="121373" y="99122"/>
                </a:moveTo>
                <a:lnTo>
                  <a:pt x="93725" y="99122"/>
                </a:lnTo>
                <a:lnTo>
                  <a:pt x="101451" y="99235"/>
                </a:lnTo>
                <a:lnTo>
                  <a:pt x="108362" y="99560"/>
                </a:lnTo>
                <a:lnTo>
                  <a:pt x="114457" y="100076"/>
                </a:lnTo>
                <a:lnTo>
                  <a:pt x="119736" y="100760"/>
                </a:lnTo>
                <a:lnTo>
                  <a:pt x="121373" y="100760"/>
                </a:lnTo>
                <a:lnTo>
                  <a:pt x="121373" y="99122"/>
                </a:lnTo>
                <a:close/>
              </a:path>
              <a:path w="121919" h="123825">
                <a:moveTo>
                  <a:pt x="65573" y="77429"/>
                </a:moveTo>
                <a:lnTo>
                  <a:pt x="55264" y="77429"/>
                </a:lnTo>
                <a:lnTo>
                  <a:pt x="55264" y="89405"/>
                </a:lnTo>
                <a:lnTo>
                  <a:pt x="65573" y="89405"/>
                </a:lnTo>
                <a:lnTo>
                  <a:pt x="65573" y="77429"/>
                </a:lnTo>
                <a:close/>
              </a:path>
              <a:path w="121919" h="123825">
                <a:moveTo>
                  <a:pt x="121373" y="87770"/>
                </a:moveTo>
                <a:lnTo>
                  <a:pt x="93190" y="89405"/>
                </a:lnTo>
                <a:lnTo>
                  <a:pt x="121373" y="89405"/>
                </a:lnTo>
                <a:lnTo>
                  <a:pt x="121373" y="87770"/>
                </a:lnTo>
                <a:close/>
              </a:path>
              <a:path w="121919" h="123825">
                <a:moveTo>
                  <a:pt x="16056" y="22197"/>
                </a:moveTo>
                <a:lnTo>
                  <a:pt x="15699" y="22197"/>
                </a:lnTo>
                <a:lnTo>
                  <a:pt x="15699" y="31668"/>
                </a:lnTo>
                <a:lnTo>
                  <a:pt x="15880" y="34170"/>
                </a:lnTo>
                <a:lnTo>
                  <a:pt x="16268" y="36316"/>
                </a:lnTo>
                <a:lnTo>
                  <a:pt x="16268" y="62294"/>
                </a:lnTo>
                <a:lnTo>
                  <a:pt x="15880" y="69476"/>
                </a:lnTo>
                <a:lnTo>
                  <a:pt x="15520" y="74898"/>
                </a:lnTo>
                <a:lnTo>
                  <a:pt x="15163" y="78566"/>
                </a:lnTo>
                <a:lnTo>
                  <a:pt x="16981" y="77817"/>
                </a:lnTo>
                <a:lnTo>
                  <a:pt x="21482" y="77429"/>
                </a:lnTo>
                <a:lnTo>
                  <a:pt x="105993" y="77429"/>
                </a:lnTo>
                <a:lnTo>
                  <a:pt x="105642" y="76417"/>
                </a:lnTo>
                <a:lnTo>
                  <a:pt x="105642" y="68223"/>
                </a:lnTo>
                <a:lnTo>
                  <a:pt x="27111" y="68223"/>
                </a:lnTo>
                <a:lnTo>
                  <a:pt x="27111" y="54226"/>
                </a:lnTo>
                <a:lnTo>
                  <a:pt x="105642" y="54226"/>
                </a:lnTo>
                <a:lnTo>
                  <a:pt x="105642" y="46026"/>
                </a:lnTo>
                <a:lnTo>
                  <a:pt x="27111" y="46026"/>
                </a:lnTo>
                <a:lnTo>
                  <a:pt x="27111" y="31403"/>
                </a:lnTo>
                <a:lnTo>
                  <a:pt x="105431" y="31403"/>
                </a:lnTo>
                <a:lnTo>
                  <a:pt x="105285" y="28008"/>
                </a:lnTo>
                <a:lnTo>
                  <a:pt x="105465" y="23089"/>
                </a:lnTo>
                <a:lnTo>
                  <a:pt x="105673" y="22701"/>
                </a:lnTo>
                <a:lnTo>
                  <a:pt x="18414" y="22701"/>
                </a:lnTo>
                <a:lnTo>
                  <a:pt x="16981" y="22463"/>
                </a:lnTo>
                <a:lnTo>
                  <a:pt x="16056" y="22197"/>
                </a:lnTo>
                <a:close/>
              </a:path>
              <a:path w="121919" h="123825">
                <a:moveTo>
                  <a:pt x="105993" y="77429"/>
                </a:moveTo>
                <a:lnTo>
                  <a:pt x="90479" y="77429"/>
                </a:lnTo>
                <a:lnTo>
                  <a:pt x="101862" y="78055"/>
                </a:lnTo>
                <a:lnTo>
                  <a:pt x="106211" y="78055"/>
                </a:lnTo>
                <a:lnTo>
                  <a:pt x="105993" y="77429"/>
                </a:lnTo>
                <a:close/>
              </a:path>
              <a:path w="121919" h="123825">
                <a:moveTo>
                  <a:pt x="65573" y="54226"/>
                </a:moveTo>
                <a:lnTo>
                  <a:pt x="55264" y="54226"/>
                </a:lnTo>
                <a:lnTo>
                  <a:pt x="55264" y="68223"/>
                </a:lnTo>
                <a:lnTo>
                  <a:pt x="65573" y="68223"/>
                </a:lnTo>
                <a:lnTo>
                  <a:pt x="65573" y="54226"/>
                </a:lnTo>
                <a:close/>
              </a:path>
              <a:path w="121919" h="123825">
                <a:moveTo>
                  <a:pt x="105642" y="54226"/>
                </a:moveTo>
                <a:lnTo>
                  <a:pt x="94294" y="54226"/>
                </a:lnTo>
                <a:lnTo>
                  <a:pt x="94294" y="68223"/>
                </a:lnTo>
                <a:lnTo>
                  <a:pt x="105642" y="68223"/>
                </a:lnTo>
                <a:lnTo>
                  <a:pt x="105642" y="54226"/>
                </a:lnTo>
                <a:close/>
              </a:path>
              <a:path w="121919" h="123825">
                <a:moveTo>
                  <a:pt x="65573" y="31403"/>
                </a:moveTo>
                <a:lnTo>
                  <a:pt x="55264" y="31403"/>
                </a:lnTo>
                <a:lnTo>
                  <a:pt x="55264" y="46026"/>
                </a:lnTo>
                <a:lnTo>
                  <a:pt x="65573" y="46026"/>
                </a:lnTo>
                <a:lnTo>
                  <a:pt x="65573" y="31403"/>
                </a:lnTo>
                <a:close/>
              </a:path>
              <a:path w="121919" h="123825">
                <a:moveTo>
                  <a:pt x="105431" y="31403"/>
                </a:moveTo>
                <a:lnTo>
                  <a:pt x="94294" y="31403"/>
                </a:lnTo>
                <a:lnTo>
                  <a:pt x="94294" y="46026"/>
                </a:lnTo>
                <a:lnTo>
                  <a:pt x="105642" y="46026"/>
                </a:lnTo>
                <a:lnTo>
                  <a:pt x="105550" y="34170"/>
                </a:lnTo>
                <a:lnTo>
                  <a:pt x="105431" y="31403"/>
                </a:lnTo>
                <a:close/>
              </a:path>
              <a:path w="121919" h="123825">
                <a:moveTo>
                  <a:pt x="39032" y="511"/>
                </a:moveTo>
                <a:lnTo>
                  <a:pt x="29258" y="4917"/>
                </a:lnTo>
                <a:lnTo>
                  <a:pt x="34323" y="10609"/>
                </a:lnTo>
                <a:lnTo>
                  <a:pt x="38639" y="16657"/>
                </a:lnTo>
                <a:lnTo>
                  <a:pt x="42275" y="22701"/>
                </a:lnTo>
                <a:lnTo>
                  <a:pt x="43347" y="22701"/>
                </a:lnTo>
                <a:lnTo>
                  <a:pt x="53658" y="17283"/>
                </a:lnTo>
                <a:lnTo>
                  <a:pt x="48949" y="9712"/>
                </a:lnTo>
                <a:lnTo>
                  <a:pt x="44063" y="4171"/>
                </a:lnTo>
                <a:lnTo>
                  <a:pt x="39032" y="511"/>
                </a:lnTo>
                <a:close/>
              </a:path>
              <a:path w="121919" h="123825">
                <a:moveTo>
                  <a:pt x="80201" y="0"/>
                </a:moveTo>
                <a:lnTo>
                  <a:pt x="75852" y="10847"/>
                </a:lnTo>
                <a:lnTo>
                  <a:pt x="72068" y="18413"/>
                </a:lnTo>
                <a:lnTo>
                  <a:pt x="68821" y="22701"/>
                </a:lnTo>
                <a:lnTo>
                  <a:pt x="79636" y="22701"/>
                </a:lnTo>
                <a:lnTo>
                  <a:pt x="83985" y="15523"/>
                </a:lnTo>
                <a:lnTo>
                  <a:pt x="88513" y="10335"/>
                </a:lnTo>
                <a:lnTo>
                  <a:pt x="93190" y="7063"/>
                </a:lnTo>
                <a:lnTo>
                  <a:pt x="94622" y="6314"/>
                </a:lnTo>
                <a:lnTo>
                  <a:pt x="95515" y="5543"/>
                </a:lnTo>
                <a:lnTo>
                  <a:pt x="95904" y="4917"/>
                </a:lnTo>
                <a:lnTo>
                  <a:pt x="95159" y="3041"/>
                </a:lnTo>
                <a:lnTo>
                  <a:pt x="89942" y="1400"/>
                </a:lnTo>
                <a:lnTo>
                  <a:pt x="80201" y="0"/>
                </a:lnTo>
                <a:close/>
              </a:path>
              <a:path w="121919" h="123825">
                <a:moveTo>
                  <a:pt x="106211" y="21694"/>
                </a:moveTo>
                <a:lnTo>
                  <a:pt x="105106" y="22463"/>
                </a:lnTo>
                <a:lnTo>
                  <a:pt x="100432" y="22701"/>
                </a:lnTo>
                <a:lnTo>
                  <a:pt x="105673" y="22701"/>
                </a:lnTo>
                <a:lnTo>
                  <a:pt x="106211" y="2169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2977682" y="7482109"/>
            <a:ext cx="118110" cy="123189"/>
          </a:xfrm>
          <a:custGeom>
            <a:avLst/>
            <a:gdLst/>
            <a:ahLst/>
            <a:cxnLst/>
            <a:rect l="l" t="t" r="r" b="b"/>
            <a:pathLst>
              <a:path w="118110" h="123190">
                <a:moveTo>
                  <a:pt x="89942" y="69865"/>
                </a:moveTo>
                <a:lnTo>
                  <a:pt x="79099" y="69865"/>
                </a:lnTo>
                <a:lnTo>
                  <a:pt x="68635" y="85915"/>
                </a:lnTo>
                <a:lnTo>
                  <a:pt x="54582" y="98314"/>
                </a:lnTo>
                <a:lnTo>
                  <a:pt x="36938" y="107049"/>
                </a:lnTo>
                <a:lnTo>
                  <a:pt x="15699" y="112107"/>
                </a:lnTo>
                <a:lnTo>
                  <a:pt x="17517" y="113238"/>
                </a:lnTo>
                <a:lnTo>
                  <a:pt x="19306" y="115002"/>
                </a:lnTo>
                <a:lnTo>
                  <a:pt x="21121" y="117533"/>
                </a:lnTo>
                <a:lnTo>
                  <a:pt x="22550" y="119286"/>
                </a:lnTo>
                <a:lnTo>
                  <a:pt x="24011" y="121194"/>
                </a:lnTo>
                <a:lnTo>
                  <a:pt x="25444" y="122955"/>
                </a:lnTo>
                <a:lnTo>
                  <a:pt x="48401" y="113944"/>
                </a:lnTo>
                <a:lnTo>
                  <a:pt x="66764" y="102127"/>
                </a:lnTo>
                <a:lnTo>
                  <a:pt x="80618" y="87434"/>
                </a:lnTo>
                <a:lnTo>
                  <a:pt x="89942" y="69865"/>
                </a:lnTo>
                <a:close/>
              </a:path>
              <a:path w="118110" h="123190">
                <a:moveTo>
                  <a:pt x="76384" y="106178"/>
                </a:moveTo>
                <a:lnTo>
                  <a:pt x="80347" y="109454"/>
                </a:lnTo>
                <a:lnTo>
                  <a:pt x="82702" y="113864"/>
                </a:lnTo>
                <a:lnTo>
                  <a:pt x="83447" y="119674"/>
                </a:lnTo>
                <a:lnTo>
                  <a:pt x="93184" y="117970"/>
                </a:lnTo>
                <a:lnTo>
                  <a:pt x="111406" y="107194"/>
                </a:lnTo>
                <a:lnTo>
                  <a:pt x="89016" y="107194"/>
                </a:lnTo>
                <a:lnTo>
                  <a:pt x="76384" y="106178"/>
                </a:lnTo>
                <a:close/>
              </a:path>
              <a:path w="118110" h="123190">
                <a:moveTo>
                  <a:pt x="115843" y="69865"/>
                </a:moveTo>
                <a:lnTo>
                  <a:pt x="104032" y="69865"/>
                </a:lnTo>
                <a:lnTo>
                  <a:pt x="103583" y="80201"/>
                </a:lnTo>
                <a:lnTo>
                  <a:pt x="103499" y="81531"/>
                </a:lnTo>
                <a:lnTo>
                  <a:pt x="89016" y="107194"/>
                </a:lnTo>
                <a:lnTo>
                  <a:pt x="111406" y="107194"/>
                </a:lnTo>
                <a:lnTo>
                  <a:pt x="112425" y="103155"/>
                </a:lnTo>
                <a:lnTo>
                  <a:pt x="113718" y="94683"/>
                </a:lnTo>
                <a:lnTo>
                  <a:pt x="114879" y="83358"/>
                </a:lnTo>
                <a:lnTo>
                  <a:pt x="115563" y="72274"/>
                </a:lnTo>
                <a:lnTo>
                  <a:pt x="115843" y="69865"/>
                </a:lnTo>
                <a:close/>
              </a:path>
              <a:path w="118110" h="123190">
                <a:moveTo>
                  <a:pt x="63931" y="69865"/>
                </a:moveTo>
                <a:lnTo>
                  <a:pt x="51479" y="69865"/>
                </a:lnTo>
                <a:lnTo>
                  <a:pt x="41883" y="79152"/>
                </a:lnTo>
                <a:lnTo>
                  <a:pt x="31010" y="86413"/>
                </a:lnTo>
                <a:lnTo>
                  <a:pt x="18857" y="91642"/>
                </a:lnTo>
                <a:lnTo>
                  <a:pt x="5421" y="94832"/>
                </a:lnTo>
                <a:lnTo>
                  <a:pt x="9740" y="98731"/>
                </a:lnTo>
                <a:lnTo>
                  <a:pt x="12632" y="102157"/>
                </a:lnTo>
                <a:lnTo>
                  <a:pt x="14090" y="105048"/>
                </a:lnTo>
                <a:lnTo>
                  <a:pt x="29391" y="98004"/>
                </a:lnTo>
                <a:lnTo>
                  <a:pt x="42799" y="89768"/>
                </a:lnTo>
                <a:lnTo>
                  <a:pt x="54313" y="80376"/>
                </a:lnTo>
                <a:lnTo>
                  <a:pt x="63931" y="69865"/>
                </a:lnTo>
                <a:close/>
              </a:path>
              <a:path w="118110" h="123190">
                <a:moveTo>
                  <a:pt x="54161" y="50321"/>
                </a:moveTo>
                <a:lnTo>
                  <a:pt x="41709" y="50321"/>
                </a:lnTo>
                <a:lnTo>
                  <a:pt x="31981" y="59187"/>
                </a:lnTo>
                <a:lnTo>
                  <a:pt x="21791" y="66300"/>
                </a:lnTo>
                <a:lnTo>
                  <a:pt x="11132" y="71665"/>
                </a:lnTo>
                <a:lnTo>
                  <a:pt x="0" y="75286"/>
                </a:lnTo>
                <a:lnTo>
                  <a:pt x="3602" y="77068"/>
                </a:lnTo>
                <a:lnTo>
                  <a:pt x="6854" y="80201"/>
                </a:lnTo>
                <a:lnTo>
                  <a:pt x="9740" y="84491"/>
                </a:lnTo>
                <a:lnTo>
                  <a:pt x="15655" y="81531"/>
                </a:lnTo>
                <a:lnTo>
                  <a:pt x="21513" y="78126"/>
                </a:lnTo>
                <a:lnTo>
                  <a:pt x="27307" y="74247"/>
                </a:lnTo>
                <a:lnTo>
                  <a:pt x="33036" y="69865"/>
                </a:lnTo>
                <a:lnTo>
                  <a:pt x="115843" y="69865"/>
                </a:lnTo>
                <a:lnTo>
                  <a:pt x="116488" y="64321"/>
                </a:lnTo>
                <a:lnTo>
                  <a:pt x="117212" y="61160"/>
                </a:lnTo>
                <a:lnTo>
                  <a:pt x="44420" y="61160"/>
                </a:lnTo>
                <a:lnTo>
                  <a:pt x="45492" y="60149"/>
                </a:lnTo>
                <a:lnTo>
                  <a:pt x="49305" y="55739"/>
                </a:lnTo>
                <a:lnTo>
                  <a:pt x="51094" y="53593"/>
                </a:lnTo>
                <a:lnTo>
                  <a:pt x="54161" y="50321"/>
                </a:lnTo>
                <a:close/>
              </a:path>
              <a:path w="118110" h="123190">
                <a:moveTo>
                  <a:pt x="117586" y="59526"/>
                </a:moveTo>
                <a:lnTo>
                  <a:pt x="112496" y="60660"/>
                </a:lnTo>
                <a:lnTo>
                  <a:pt x="105285" y="61160"/>
                </a:lnTo>
                <a:lnTo>
                  <a:pt x="117212" y="61160"/>
                </a:lnTo>
                <a:lnTo>
                  <a:pt x="117586" y="59526"/>
                </a:lnTo>
                <a:close/>
              </a:path>
              <a:path w="118110" h="123190">
                <a:moveTo>
                  <a:pt x="21121" y="0"/>
                </a:moveTo>
                <a:lnTo>
                  <a:pt x="21476" y="2531"/>
                </a:lnTo>
                <a:lnTo>
                  <a:pt x="21837" y="6314"/>
                </a:lnTo>
                <a:lnTo>
                  <a:pt x="22157" y="10847"/>
                </a:lnTo>
                <a:lnTo>
                  <a:pt x="22193" y="16027"/>
                </a:lnTo>
                <a:lnTo>
                  <a:pt x="22373" y="21297"/>
                </a:lnTo>
                <a:lnTo>
                  <a:pt x="22762" y="27111"/>
                </a:lnTo>
                <a:lnTo>
                  <a:pt x="22373" y="31784"/>
                </a:lnTo>
                <a:lnTo>
                  <a:pt x="22193" y="36316"/>
                </a:lnTo>
                <a:lnTo>
                  <a:pt x="22193" y="40604"/>
                </a:lnTo>
                <a:lnTo>
                  <a:pt x="21083" y="50321"/>
                </a:lnTo>
                <a:lnTo>
                  <a:pt x="20764" y="53593"/>
                </a:lnTo>
                <a:lnTo>
                  <a:pt x="21121" y="51451"/>
                </a:lnTo>
                <a:lnTo>
                  <a:pt x="41709" y="50321"/>
                </a:lnTo>
                <a:lnTo>
                  <a:pt x="106689" y="50321"/>
                </a:lnTo>
                <a:lnTo>
                  <a:pt x="106258" y="45674"/>
                </a:lnTo>
                <a:lnTo>
                  <a:pt x="105966" y="40604"/>
                </a:lnTo>
                <a:lnTo>
                  <a:pt x="33573" y="40604"/>
                </a:lnTo>
                <a:lnTo>
                  <a:pt x="33573" y="30265"/>
                </a:lnTo>
                <a:lnTo>
                  <a:pt x="105684" y="30265"/>
                </a:lnTo>
                <a:lnTo>
                  <a:pt x="105579" y="21064"/>
                </a:lnTo>
                <a:lnTo>
                  <a:pt x="33573" y="21064"/>
                </a:lnTo>
                <a:lnTo>
                  <a:pt x="33573" y="10847"/>
                </a:lnTo>
                <a:lnTo>
                  <a:pt x="105603" y="10847"/>
                </a:lnTo>
                <a:lnTo>
                  <a:pt x="105646" y="8536"/>
                </a:lnTo>
                <a:lnTo>
                  <a:pt x="106057" y="3227"/>
                </a:lnTo>
                <a:lnTo>
                  <a:pt x="106447" y="1404"/>
                </a:lnTo>
                <a:lnTo>
                  <a:pt x="93906" y="1404"/>
                </a:lnTo>
                <a:lnTo>
                  <a:pt x="87767" y="1012"/>
                </a:lnTo>
                <a:lnTo>
                  <a:pt x="33752" y="1012"/>
                </a:lnTo>
                <a:lnTo>
                  <a:pt x="27259" y="651"/>
                </a:lnTo>
                <a:lnTo>
                  <a:pt x="21121" y="0"/>
                </a:lnTo>
                <a:close/>
              </a:path>
              <a:path w="118110" h="123190">
                <a:moveTo>
                  <a:pt x="106689" y="50321"/>
                </a:moveTo>
                <a:lnTo>
                  <a:pt x="89942" y="50321"/>
                </a:lnTo>
                <a:lnTo>
                  <a:pt x="106747" y="50947"/>
                </a:lnTo>
                <a:lnTo>
                  <a:pt x="106689" y="50321"/>
                </a:lnTo>
                <a:close/>
              </a:path>
              <a:path w="118110" h="123190">
                <a:moveTo>
                  <a:pt x="105684" y="30265"/>
                </a:moveTo>
                <a:lnTo>
                  <a:pt x="93725" y="30265"/>
                </a:lnTo>
                <a:lnTo>
                  <a:pt x="93725" y="40604"/>
                </a:lnTo>
                <a:lnTo>
                  <a:pt x="105966" y="40604"/>
                </a:lnTo>
                <a:lnTo>
                  <a:pt x="105913" y="39682"/>
                </a:lnTo>
                <a:lnTo>
                  <a:pt x="105810" y="36316"/>
                </a:lnTo>
                <a:lnTo>
                  <a:pt x="105684" y="30265"/>
                </a:lnTo>
                <a:close/>
              </a:path>
              <a:path w="118110" h="123190">
                <a:moveTo>
                  <a:pt x="105603" y="10847"/>
                </a:moveTo>
                <a:lnTo>
                  <a:pt x="93725" y="10847"/>
                </a:lnTo>
                <a:lnTo>
                  <a:pt x="93725" y="21064"/>
                </a:lnTo>
                <a:lnTo>
                  <a:pt x="105579" y="21064"/>
                </a:lnTo>
                <a:lnTo>
                  <a:pt x="105603" y="10847"/>
                </a:lnTo>
                <a:close/>
              </a:path>
              <a:path w="118110" h="123190">
                <a:moveTo>
                  <a:pt x="106747" y="0"/>
                </a:moveTo>
                <a:lnTo>
                  <a:pt x="105998" y="388"/>
                </a:lnTo>
                <a:lnTo>
                  <a:pt x="104928" y="504"/>
                </a:lnTo>
                <a:lnTo>
                  <a:pt x="103496" y="504"/>
                </a:lnTo>
                <a:lnTo>
                  <a:pt x="99147" y="1278"/>
                </a:lnTo>
                <a:lnTo>
                  <a:pt x="93906" y="1404"/>
                </a:lnTo>
                <a:lnTo>
                  <a:pt x="106447" y="1404"/>
                </a:lnTo>
                <a:lnTo>
                  <a:pt x="10674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3118363" y="7478831"/>
            <a:ext cx="264200" cy="124087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3416493" y="7567733"/>
            <a:ext cx="20955" cy="40640"/>
          </a:xfrm>
          <a:custGeom>
            <a:avLst/>
            <a:gdLst/>
            <a:ahLst/>
            <a:cxnLst/>
            <a:rect l="l" t="t" r="r" b="b"/>
            <a:pathLst>
              <a:path w="20954" h="40640">
                <a:moveTo>
                  <a:pt x="20585" y="0"/>
                </a:moveTo>
                <a:lnTo>
                  <a:pt x="0" y="0"/>
                </a:lnTo>
                <a:lnTo>
                  <a:pt x="0" y="21059"/>
                </a:lnTo>
                <a:lnTo>
                  <a:pt x="8669" y="21059"/>
                </a:lnTo>
                <a:lnTo>
                  <a:pt x="8669" y="26873"/>
                </a:lnTo>
                <a:lnTo>
                  <a:pt x="6347" y="30542"/>
                </a:lnTo>
                <a:lnTo>
                  <a:pt x="1638" y="31910"/>
                </a:lnTo>
                <a:lnTo>
                  <a:pt x="1638" y="40606"/>
                </a:lnTo>
                <a:lnTo>
                  <a:pt x="9112" y="39002"/>
                </a:lnTo>
                <a:lnTo>
                  <a:pt x="14766" y="35301"/>
                </a:lnTo>
                <a:lnTo>
                  <a:pt x="18593" y="29493"/>
                </a:lnTo>
                <a:lnTo>
                  <a:pt x="20585" y="21570"/>
                </a:lnTo>
                <a:lnTo>
                  <a:pt x="2058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3504585" y="7478622"/>
            <a:ext cx="871790" cy="133292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1164035" y="7850937"/>
            <a:ext cx="41275" cy="38735"/>
          </a:xfrm>
          <a:custGeom>
            <a:avLst/>
            <a:gdLst/>
            <a:ahLst/>
            <a:cxnLst/>
            <a:rect l="l" t="t" r="r" b="b"/>
            <a:pathLst>
              <a:path w="41275" h="38734">
                <a:moveTo>
                  <a:pt x="10821" y="0"/>
                </a:moveTo>
                <a:lnTo>
                  <a:pt x="0" y="8705"/>
                </a:lnTo>
                <a:lnTo>
                  <a:pt x="8593" y="15600"/>
                </a:lnTo>
                <a:lnTo>
                  <a:pt x="16515" y="22870"/>
                </a:lnTo>
                <a:lnTo>
                  <a:pt x="23765" y="30499"/>
                </a:lnTo>
                <a:lnTo>
                  <a:pt x="30344" y="38469"/>
                </a:lnTo>
                <a:lnTo>
                  <a:pt x="41177" y="27623"/>
                </a:lnTo>
                <a:lnTo>
                  <a:pt x="34193" y="19998"/>
                </a:lnTo>
                <a:lnTo>
                  <a:pt x="26807" y="12853"/>
                </a:lnTo>
                <a:lnTo>
                  <a:pt x="19017" y="6187"/>
                </a:lnTo>
                <a:lnTo>
                  <a:pt x="1082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1300906" y="7763680"/>
            <a:ext cx="1305666" cy="126202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2698484" y="7763173"/>
            <a:ext cx="468647" cy="127867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3261754" y="7762043"/>
            <a:ext cx="465922" cy="129509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3817943" y="7764310"/>
            <a:ext cx="890680" cy="125572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4809736" y="7758972"/>
            <a:ext cx="1719011" cy="135345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820623" y="7977527"/>
            <a:ext cx="1078830" cy="131897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1999702" y="8050168"/>
            <a:ext cx="70485" cy="10795"/>
          </a:xfrm>
          <a:custGeom>
            <a:avLst/>
            <a:gdLst/>
            <a:ahLst/>
            <a:cxnLst/>
            <a:rect l="l" t="t" r="r" b="b"/>
            <a:pathLst>
              <a:path w="70485" h="10795">
                <a:moveTo>
                  <a:pt x="0" y="10209"/>
                </a:moveTo>
                <a:lnTo>
                  <a:pt x="69898" y="10209"/>
                </a:lnTo>
                <a:lnTo>
                  <a:pt x="69898" y="0"/>
                </a:lnTo>
                <a:lnTo>
                  <a:pt x="0" y="0"/>
                </a:lnTo>
                <a:lnTo>
                  <a:pt x="0" y="102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2238637" y="7973266"/>
            <a:ext cx="119380" cy="118745"/>
          </a:xfrm>
          <a:custGeom>
            <a:avLst/>
            <a:gdLst/>
            <a:ahLst/>
            <a:cxnLst/>
            <a:rect l="l" t="t" r="r" b="b"/>
            <a:pathLst>
              <a:path w="119380" h="118745">
                <a:moveTo>
                  <a:pt x="77461" y="15105"/>
                </a:moveTo>
                <a:lnTo>
                  <a:pt x="40947" y="31730"/>
                </a:lnTo>
                <a:lnTo>
                  <a:pt x="30891" y="66556"/>
                </a:lnTo>
                <a:lnTo>
                  <a:pt x="31456" y="78593"/>
                </a:lnTo>
                <a:lnTo>
                  <a:pt x="57287" y="115232"/>
                </a:lnTo>
                <a:lnTo>
                  <a:pt x="75316" y="118637"/>
                </a:lnTo>
                <a:lnTo>
                  <a:pt x="92069" y="115590"/>
                </a:lnTo>
                <a:lnTo>
                  <a:pt x="104966" y="108153"/>
                </a:lnTo>
                <a:lnTo>
                  <a:pt x="105241" y="107795"/>
                </a:lnTo>
                <a:lnTo>
                  <a:pt x="77461" y="107795"/>
                </a:lnTo>
                <a:lnTo>
                  <a:pt x="63010" y="105218"/>
                </a:lnTo>
                <a:lnTo>
                  <a:pt x="52684" y="97488"/>
                </a:lnTo>
                <a:lnTo>
                  <a:pt x="46487" y="84602"/>
                </a:lnTo>
                <a:lnTo>
                  <a:pt x="44420" y="66556"/>
                </a:lnTo>
                <a:lnTo>
                  <a:pt x="46889" y="49872"/>
                </a:lnTo>
                <a:lnTo>
                  <a:pt x="53220" y="37627"/>
                </a:lnTo>
                <a:lnTo>
                  <a:pt x="63411" y="29822"/>
                </a:lnTo>
                <a:lnTo>
                  <a:pt x="77461" y="26459"/>
                </a:lnTo>
                <a:lnTo>
                  <a:pt x="106888" y="26459"/>
                </a:lnTo>
                <a:lnTo>
                  <a:pt x="104695" y="23921"/>
                </a:lnTo>
                <a:lnTo>
                  <a:pt x="92806" y="17733"/>
                </a:lnTo>
                <a:lnTo>
                  <a:pt x="77461" y="15105"/>
                </a:lnTo>
                <a:close/>
              </a:path>
              <a:path w="119380" h="118745">
                <a:moveTo>
                  <a:pt x="119199" y="80171"/>
                </a:moveTo>
                <a:lnTo>
                  <a:pt x="105646" y="80171"/>
                </a:lnTo>
                <a:lnTo>
                  <a:pt x="101857" y="92039"/>
                </a:lnTo>
                <a:lnTo>
                  <a:pt x="95899" y="100599"/>
                </a:lnTo>
                <a:lnTo>
                  <a:pt x="87768" y="105851"/>
                </a:lnTo>
                <a:lnTo>
                  <a:pt x="77461" y="107795"/>
                </a:lnTo>
                <a:lnTo>
                  <a:pt x="105241" y="107795"/>
                </a:lnTo>
                <a:lnTo>
                  <a:pt x="114009" y="96342"/>
                </a:lnTo>
                <a:lnTo>
                  <a:pt x="119199" y="80171"/>
                </a:lnTo>
                <a:close/>
              </a:path>
              <a:path w="119380" h="118745">
                <a:moveTo>
                  <a:pt x="106888" y="26459"/>
                </a:moveTo>
                <a:lnTo>
                  <a:pt x="77461" y="26459"/>
                </a:lnTo>
                <a:lnTo>
                  <a:pt x="87735" y="28171"/>
                </a:lnTo>
                <a:lnTo>
                  <a:pt x="95765" y="32157"/>
                </a:lnTo>
                <a:lnTo>
                  <a:pt x="101555" y="38432"/>
                </a:lnTo>
                <a:lnTo>
                  <a:pt x="105110" y="47015"/>
                </a:lnTo>
                <a:lnTo>
                  <a:pt x="118098" y="47015"/>
                </a:lnTo>
                <a:lnTo>
                  <a:pt x="113127" y="33679"/>
                </a:lnTo>
                <a:lnTo>
                  <a:pt x="106888" y="26459"/>
                </a:lnTo>
                <a:close/>
              </a:path>
              <a:path w="119380" h="118745">
                <a:moveTo>
                  <a:pt x="20052" y="0"/>
                </a:moveTo>
                <a:lnTo>
                  <a:pt x="11676" y="1805"/>
                </a:lnTo>
                <a:lnTo>
                  <a:pt x="5544" y="5743"/>
                </a:lnTo>
                <a:lnTo>
                  <a:pt x="1653" y="11815"/>
                </a:lnTo>
                <a:lnTo>
                  <a:pt x="0" y="20022"/>
                </a:lnTo>
                <a:lnTo>
                  <a:pt x="1653" y="28382"/>
                </a:lnTo>
                <a:lnTo>
                  <a:pt x="5544" y="34507"/>
                </a:lnTo>
                <a:lnTo>
                  <a:pt x="11676" y="38404"/>
                </a:lnTo>
                <a:lnTo>
                  <a:pt x="20052" y="40074"/>
                </a:lnTo>
                <a:lnTo>
                  <a:pt x="28409" y="38404"/>
                </a:lnTo>
                <a:lnTo>
                  <a:pt x="34306" y="34653"/>
                </a:lnTo>
                <a:lnTo>
                  <a:pt x="20052" y="34653"/>
                </a:lnTo>
                <a:lnTo>
                  <a:pt x="12096" y="33522"/>
                </a:lnTo>
                <a:lnTo>
                  <a:pt x="7567" y="28605"/>
                </a:lnTo>
                <a:lnTo>
                  <a:pt x="6494" y="20022"/>
                </a:lnTo>
                <a:lnTo>
                  <a:pt x="7207" y="11714"/>
                </a:lnTo>
                <a:lnTo>
                  <a:pt x="11736" y="6915"/>
                </a:lnTo>
                <a:lnTo>
                  <a:pt x="20052" y="5904"/>
                </a:lnTo>
                <a:lnTo>
                  <a:pt x="34370" y="5904"/>
                </a:lnTo>
                <a:lnTo>
                  <a:pt x="34265" y="5743"/>
                </a:lnTo>
                <a:lnTo>
                  <a:pt x="28207" y="1805"/>
                </a:lnTo>
                <a:lnTo>
                  <a:pt x="20052" y="0"/>
                </a:lnTo>
                <a:close/>
              </a:path>
              <a:path w="119380" h="118745">
                <a:moveTo>
                  <a:pt x="34370" y="5904"/>
                </a:moveTo>
                <a:lnTo>
                  <a:pt x="20052" y="5904"/>
                </a:lnTo>
                <a:lnTo>
                  <a:pt x="27975" y="6915"/>
                </a:lnTo>
                <a:lnTo>
                  <a:pt x="32504" y="11714"/>
                </a:lnTo>
                <a:lnTo>
                  <a:pt x="33577" y="20022"/>
                </a:lnTo>
                <a:lnTo>
                  <a:pt x="32148" y="28990"/>
                </a:lnTo>
                <a:lnTo>
                  <a:pt x="27619" y="33907"/>
                </a:lnTo>
                <a:lnTo>
                  <a:pt x="20052" y="34653"/>
                </a:lnTo>
                <a:lnTo>
                  <a:pt x="34306" y="34653"/>
                </a:lnTo>
                <a:lnTo>
                  <a:pt x="34534" y="34507"/>
                </a:lnTo>
                <a:lnTo>
                  <a:pt x="38430" y="28382"/>
                </a:lnTo>
                <a:lnTo>
                  <a:pt x="40101" y="20022"/>
                </a:lnTo>
                <a:lnTo>
                  <a:pt x="38229" y="11815"/>
                </a:lnTo>
                <a:lnTo>
                  <a:pt x="34370" y="590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2404969" y="8045244"/>
            <a:ext cx="64135" cy="20320"/>
          </a:xfrm>
          <a:custGeom>
            <a:avLst/>
            <a:gdLst/>
            <a:ahLst/>
            <a:cxnLst/>
            <a:rect l="l" t="t" r="r" b="b"/>
            <a:pathLst>
              <a:path w="64135" h="20320">
                <a:moveTo>
                  <a:pt x="20227" y="510"/>
                </a:moveTo>
                <a:lnTo>
                  <a:pt x="9024" y="510"/>
                </a:lnTo>
                <a:lnTo>
                  <a:pt x="3246" y="4560"/>
                </a:lnTo>
                <a:lnTo>
                  <a:pt x="0" y="12491"/>
                </a:lnTo>
                <a:lnTo>
                  <a:pt x="4884" y="20058"/>
                </a:lnTo>
                <a:lnTo>
                  <a:pt x="7774" y="13233"/>
                </a:lnTo>
                <a:lnTo>
                  <a:pt x="11738" y="9715"/>
                </a:lnTo>
                <a:lnTo>
                  <a:pt x="44063" y="9715"/>
                </a:lnTo>
                <a:lnTo>
                  <a:pt x="39383" y="8192"/>
                </a:lnTo>
                <a:lnTo>
                  <a:pt x="32504" y="4923"/>
                </a:lnTo>
                <a:lnTo>
                  <a:pt x="25293" y="2029"/>
                </a:lnTo>
                <a:lnTo>
                  <a:pt x="20227" y="510"/>
                </a:lnTo>
                <a:close/>
              </a:path>
              <a:path w="64135" h="20320">
                <a:moveTo>
                  <a:pt x="46597" y="9715"/>
                </a:moveTo>
                <a:lnTo>
                  <a:pt x="20764" y="9715"/>
                </a:lnTo>
                <a:lnTo>
                  <a:pt x="26005" y="11591"/>
                </a:lnTo>
                <a:lnTo>
                  <a:pt x="32504" y="15133"/>
                </a:lnTo>
                <a:lnTo>
                  <a:pt x="37926" y="18417"/>
                </a:lnTo>
                <a:lnTo>
                  <a:pt x="42630" y="19932"/>
                </a:lnTo>
                <a:lnTo>
                  <a:pt x="46597" y="19547"/>
                </a:lnTo>
                <a:lnTo>
                  <a:pt x="53671" y="19547"/>
                </a:lnTo>
                <a:lnTo>
                  <a:pt x="58869" y="15911"/>
                </a:lnTo>
                <a:lnTo>
                  <a:pt x="62394" y="10101"/>
                </a:lnTo>
                <a:lnTo>
                  <a:pt x="50557" y="10101"/>
                </a:lnTo>
                <a:lnTo>
                  <a:pt x="46597" y="9715"/>
                </a:lnTo>
                <a:close/>
              </a:path>
              <a:path w="64135" h="20320">
                <a:moveTo>
                  <a:pt x="53671" y="19547"/>
                </a:moveTo>
                <a:lnTo>
                  <a:pt x="46597" y="19547"/>
                </a:lnTo>
                <a:lnTo>
                  <a:pt x="53121" y="19932"/>
                </a:lnTo>
                <a:lnTo>
                  <a:pt x="53671" y="19547"/>
                </a:lnTo>
                <a:close/>
              </a:path>
              <a:path w="64135" h="20320">
                <a:moveTo>
                  <a:pt x="59079" y="0"/>
                </a:moveTo>
                <a:lnTo>
                  <a:pt x="54726" y="6944"/>
                </a:lnTo>
                <a:lnTo>
                  <a:pt x="50557" y="10101"/>
                </a:lnTo>
                <a:lnTo>
                  <a:pt x="62394" y="10101"/>
                </a:lnTo>
                <a:lnTo>
                  <a:pt x="63931" y="7566"/>
                </a:lnTo>
                <a:lnTo>
                  <a:pt x="5907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2511715" y="7973266"/>
            <a:ext cx="435085" cy="118637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2982020" y="8028985"/>
            <a:ext cx="19050" cy="81280"/>
          </a:xfrm>
          <a:custGeom>
            <a:avLst/>
            <a:gdLst/>
            <a:ahLst/>
            <a:cxnLst/>
            <a:rect l="l" t="t" r="r" b="b"/>
            <a:pathLst>
              <a:path w="19050" h="81279">
                <a:moveTo>
                  <a:pt x="18975" y="0"/>
                </a:moveTo>
                <a:lnTo>
                  <a:pt x="532" y="0"/>
                </a:lnTo>
                <a:lnTo>
                  <a:pt x="532" y="19029"/>
                </a:lnTo>
                <a:lnTo>
                  <a:pt x="18975" y="19029"/>
                </a:lnTo>
                <a:lnTo>
                  <a:pt x="18975" y="0"/>
                </a:lnTo>
                <a:close/>
              </a:path>
              <a:path w="19050" h="81279">
                <a:moveTo>
                  <a:pt x="18409" y="42242"/>
                </a:moveTo>
                <a:lnTo>
                  <a:pt x="532" y="42242"/>
                </a:lnTo>
                <a:lnTo>
                  <a:pt x="532" y="61276"/>
                </a:lnTo>
                <a:lnTo>
                  <a:pt x="7030" y="61276"/>
                </a:lnTo>
                <a:lnTo>
                  <a:pt x="6670" y="67323"/>
                </a:lnTo>
                <a:lnTo>
                  <a:pt x="4348" y="70992"/>
                </a:lnTo>
                <a:lnTo>
                  <a:pt x="0" y="72119"/>
                </a:lnTo>
                <a:lnTo>
                  <a:pt x="0" y="80702"/>
                </a:lnTo>
                <a:lnTo>
                  <a:pt x="7250" y="78711"/>
                </a:lnTo>
                <a:lnTo>
                  <a:pt x="12735" y="74264"/>
                </a:lnTo>
                <a:lnTo>
                  <a:pt x="16463" y="67323"/>
                </a:lnTo>
                <a:lnTo>
                  <a:pt x="18409" y="57999"/>
                </a:lnTo>
                <a:lnTo>
                  <a:pt x="18409" y="4224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1162605" y="8310597"/>
            <a:ext cx="41275" cy="38735"/>
          </a:xfrm>
          <a:custGeom>
            <a:avLst/>
            <a:gdLst/>
            <a:ahLst/>
            <a:cxnLst/>
            <a:rect l="l" t="t" r="r" b="b"/>
            <a:pathLst>
              <a:path w="41275" h="38734">
                <a:moveTo>
                  <a:pt x="10833" y="0"/>
                </a:moveTo>
                <a:lnTo>
                  <a:pt x="0" y="8696"/>
                </a:lnTo>
                <a:lnTo>
                  <a:pt x="8599" y="15605"/>
                </a:lnTo>
                <a:lnTo>
                  <a:pt x="16522" y="22874"/>
                </a:lnTo>
                <a:lnTo>
                  <a:pt x="23769" y="30494"/>
                </a:lnTo>
                <a:lnTo>
                  <a:pt x="30341" y="38458"/>
                </a:lnTo>
                <a:lnTo>
                  <a:pt x="41173" y="27614"/>
                </a:lnTo>
                <a:lnTo>
                  <a:pt x="34198" y="20008"/>
                </a:lnTo>
                <a:lnTo>
                  <a:pt x="26816" y="12870"/>
                </a:lnTo>
                <a:lnTo>
                  <a:pt x="19027" y="6200"/>
                </a:lnTo>
                <a:lnTo>
                  <a:pt x="1083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1293724" y="8222350"/>
            <a:ext cx="2951326" cy="131655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4347983" y="8221694"/>
            <a:ext cx="2181674" cy="130039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811371" y="8439865"/>
            <a:ext cx="120272" cy="121431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964087" y="8527755"/>
            <a:ext cx="20955" cy="40640"/>
          </a:xfrm>
          <a:custGeom>
            <a:avLst/>
            <a:gdLst/>
            <a:ahLst/>
            <a:cxnLst/>
            <a:rect l="l" t="t" r="r" b="b"/>
            <a:pathLst>
              <a:path w="20955" h="40640">
                <a:moveTo>
                  <a:pt x="20599" y="0"/>
                </a:moveTo>
                <a:lnTo>
                  <a:pt x="0" y="0"/>
                </a:lnTo>
                <a:lnTo>
                  <a:pt x="0" y="21064"/>
                </a:lnTo>
                <a:lnTo>
                  <a:pt x="8669" y="21064"/>
                </a:lnTo>
                <a:lnTo>
                  <a:pt x="8669" y="26870"/>
                </a:lnTo>
                <a:lnTo>
                  <a:pt x="6306" y="30506"/>
                </a:lnTo>
                <a:lnTo>
                  <a:pt x="1630" y="31906"/>
                </a:lnTo>
                <a:lnTo>
                  <a:pt x="1630" y="40604"/>
                </a:lnTo>
                <a:lnTo>
                  <a:pt x="9107" y="38985"/>
                </a:lnTo>
                <a:lnTo>
                  <a:pt x="14759" y="35284"/>
                </a:lnTo>
                <a:lnTo>
                  <a:pt x="18590" y="29482"/>
                </a:lnTo>
                <a:lnTo>
                  <a:pt x="20599" y="21564"/>
                </a:lnTo>
                <a:lnTo>
                  <a:pt x="2059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1081058" y="8437722"/>
            <a:ext cx="2362075" cy="125723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3527060" y="8438346"/>
            <a:ext cx="323874" cy="126226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3940815" y="8439353"/>
            <a:ext cx="578926" cy="129985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4616686" y="8435409"/>
            <a:ext cx="1929316" cy="132066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819557" y="8653205"/>
            <a:ext cx="126773" cy="125100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966930" y="8739338"/>
            <a:ext cx="41275" cy="38735"/>
          </a:xfrm>
          <a:custGeom>
            <a:avLst/>
            <a:gdLst/>
            <a:ahLst/>
            <a:cxnLst/>
            <a:rect l="l" t="t" r="r" b="b"/>
            <a:pathLst>
              <a:path w="41275" h="38734">
                <a:moveTo>
                  <a:pt x="10833" y="0"/>
                </a:moveTo>
                <a:lnTo>
                  <a:pt x="0" y="8696"/>
                </a:lnTo>
                <a:lnTo>
                  <a:pt x="8598" y="15592"/>
                </a:lnTo>
                <a:lnTo>
                  <a:pt x="16521" y="22863"/>
                </a:lnTo>
                <a:lnTo>
                  <a:pt x="23767" y="30493"/>
                </a:lnTo>
                <a:lnTo>
                  <a:pt x="30337" y="38465"/>
                </a:lnTo>
                <a:lnTo>
                  <a:pt x="41183" y="27614"/>
                </a:lnTo>
                <a:lnTo>
                  <a:pt x="34200" y="20007"/>
                </a:lnTo>
                <a:lnTo>
                  <a:pt x="26815" y="12869"/>
                </a:lnTo>
                <a:lnTo>
                  <a:pt x="19026" y="6200"/>
                </a:lnTo>
                <a:lnTo>
                  <a:pt x="1083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1098583" y="8653715"/>
            <a:ext cx="603064" cy="124089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1792119" y="8651066"/>
            <a:ext cx="263339" cy="127238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2076590" y="8739338"/>
            <a:ext cx="41275" cy="38735"/>
          </a:xfrm>
          <a:custGeom>
            <a:avLst/>
            <a:gdLst/>
            <a:ahLst/>
            <a:cxnLst/>
            <a:rect l="l" t="t" r="r" b="b"/>
            <a:pathLst>
              <a:path w="41275" h="38734">
                <a:moveTo>
                  <a:pt x="10821" y="0"/>
                </a:moveTo>
                <a:lnTo>
                  <a:pt x="0" y="8696"/>
                </a:lnTo>
                <a:lnTo>
                  <a:pt x="8599" y="15592"/>
                </a:lnTo>
                <a:lnTo>
                  <a:pt x="16521" y="22863"/>
                </a:lnTo>
                <a:lnTo>
                  <a:pt x="23768" y="30493"/>
                </a:lnTo>
                <a:lnTo>
                  <a:pt x="30337" y="38465"/>
                </a:lnTo>
                <a:lnTo>
                  <a:pt x="41173" y="27614"/>
                </a:lnTo>
                <a:lnTo>
                  <a:pt x="34192" y="20007"/>
                </a:lnTo>
                <a:lnTo>
                  <a:pt x="26809" y="12869"/>
                </a:lnTo>
                <a:lnTo>
                  <a:pt x="19020" y="6200"/>
                </a:lnTo>
                <a:lnTo>
                  <a:pt x="1082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2208242" y="8661283"/>
            <a:ext cx="121375" cy="110081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2350741" y="8652700"/>
            <a:ext cx="118126" cy="125103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2492701" y="8739338"/>
            <a:ext cx="41275" cy="38735"/>
          </a:xfrm>
          <a:custGeom>
            <a:avLst/>
            <a:gdLst/>
            <a:ahLst/>
            <a:cxnLst/>
            <a:rect l="l" t="t" r="r" b="b"/>
            <a:pathLst>
              <a:path w="41275" h="38734">
                <a:moveTo>
                  <a:pt x="10843" y="0"/>
                </a:moveTo>
                <a:lnTo>
                  <a:pt x="0" y="8696"/>
                </a:lnTo>
                <a:lnTo>
                  <a:pt x="8601" y="15592"/>
                </a:lnTo>
                <a:lnTo>
                  <a:pt x="16530" y="22863"/>
                </a:lnTo>
                <a:lnTo>
                  <a:pt x="23783" y="30493"/>
                </a:lnTo>
                <a:lnTo>
                  <a:pt x="30358" y="38465"/>
                </a:lnTo>
                <a:lnTo>
                  <a:pt x="41205" y="27614"/>
                </a:lnTo>
                <a:lnTo>
                  <a:pt x="34215" y="20007"/>
                </a:lnTo>
                <a:lnTo>
                  <a:pt x="26828" y="12869"/>
                </a:lnTo>
                <a:lnTo>
                  <a:pt x="19039" y="6200"/>
                </a:lnTo>
                <a:lnTo>
                  <a:pt x="108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2621675" y="8652700"/>
            <a:ext cx="467052" cy="125103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3176496" y="8652078"/>
            <a:ext cx="456213" cy="131648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3732959" y="8646407"/>
            <a:ext cx="2781575" cy="134402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822167" y="8867058"/>
            <a:ext cx="708710" cy="130011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1627855" y="8865453"/>
            <a:ext cx="959594" cy="128343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2616702" y="8897290"/>
            <a:ext cx="9525" cy="1270"/>
          </a:xfrm>
          <a:custGeom>
            <a:avLst/>
            <a:gdLst/>
            <a:ahLst/>
            <a:cxnLst/>
            <a:rect l="l" t="t" r="r" b="b"/>
            <a:pathLst>
              <a:path w="9525" h="1270">
                <a:moveTo>
                  <a:pt x="0" y="1269"/>
                </a:moveTo>
                <a:lnTo>
                  <a:pt x="9185" y="1269"/>
                </a:lnTo>
                <a:lnTo>
                  <a:pt x="9185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2616702" y="8891575"/>
            <a:ext cx="95250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4830" y="0"/>
                </a:lnTo>
              </a:path>
            </a:pathLst>
          </a:custGeom>
          <a:ln w="1142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2616702" y="8884590"/>
            <a:ext cx="13335" cy="1270"/>
          </a:xfrm>
          <a:custGeom>
            <a:avLst/>
            <a:gdLst/>
            <a:ahLst/>
            <a:cxnLst/>
            <a:rect l="l" t="t" r="r" b="b"/>
            <a:pathLst>
              <a:path w="13335" h="1270">
                <a:moveTo>
                  <a:pt x="0" y="1269"/>
                </a:moveTo>
                <a:lnTo>
                  <a:pt x="12916" y="1269"/>
                </a:lnTo>
                <a:lnTo>
                  <a:pt x="12916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2702232" y="8897290"/>
            <a:ext cx="9525" cy="1270"/>
          </a:xfrm>
          <a:custGeom>
            <a:avLst/>
            <a:gdLst/>
            <a:ahLst/>
            <a:cxnLst/>
            <a:rect l="l" t="t" r="r" b="b"/>
            <a:pathLst>
              <a:path w="9525" h="1270">
                <a:moveTo>
                  <a:pt x="0" y="1269"/>
                </a:moveTo>
                <a:lnTo>
                  <a:pt x="9301" y="1269"/>
                </a:lnTo>
                <a:lnTo>
                  <a:pt x="9301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2699109" y="888459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70">
                <a:moveTo>
                  <a:pt x="0" y="1269"/>
                </a:moveTo>
                <a:lnTo>
                  <a:pt x="12423" y="1269"/>
                </a:lnTo>
                <a:lnTo>
                  <a:pt x="12423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2603685" y="8974759"/>
            <a:ext cx="5715" cy="1270"/>
          </a:xfrm>
          <a:custGeom>
            <a:avLst/>
            <a:gdLst/>
            <a:ahLst/>
            <a:cxnLst/>
            <a:rect l="l" t="t" r="r" b="b"/>
            <a:pathLst>
              <a:path w="5714" h="1270">
                <a:moveTo>
                  <a:pt x="0" y="1270"/>
                </a:moveTo>
                <a:lnTo>
                  <a:pt x="5486" y="1270"/>
                </a:lnTo>
                <a:lnTo>
                  <a:pt x="548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2603685" y="8969044"/>
            <a:ext cx="121920" cy="0"/>
          </a:xfrm>
          <a:custGeom>
            <a:avLst/>
            <a:gdLst/>
            <a:ahLst/>
            <a:cxnLst/>
            <a:rect l="l" t="t" r="r" b="b"/>
            <a:pathLst>
              <a:path w="121919">
                <a:moveTo>
                  <a:pt x="0" y="0"/>
                </a:moveTo>
                <a:lnTo>
                  <a:pt x="121911" y="0"/>
                </a:lnTo>
              </a:path>
            </a:pathLst>
          </a:custGeom>
          <a:ln w="1143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2603685" y="896205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0" y="1270"/>
                </a:moveTo>
                <a:lnTo>
                  <a:pt x="1239" y="1270"/>
                </a:lnTo>
                <a:lnTo>
                  <a:pt x="12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2716260" y="8974759"/>
            <a:ext cx="9525" cy="1270"/>
          </a:xfrm>
          <a:custGeom>
            <a:avLst/>
            <a:gdLst/>
            <a:ahLst/>
            <a:cxnLst/>
            <a:rect l="l" t="t" r="r" b="b"/>
            <a:pathLst>
              <a:path w="9525" h="1270">
                <a:moveTo>
                  <a:pt x="0" y="1270"/>
                </a:moveTo>
                <a:lnTo>
                  <a:pt x="9336" y="1270"/>
                </a:lnTo>
                <a:lnTo>
                  <a:pt x="933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2719949" y="8962059"/>
            <a:ext cx="5715" cy="1270"/>
          </a:xfrm>
          <a:custGeom>
            <a:avLst/>
            <a:gdLst/>
            <a:ahLst/>
            <a:cxnLst/>
            <a:rect l="l" t="t" r="r" b="b"/>
            <a:pathLst>
              <a:path w="5714" h="1270">
                <a:moveTo>
                  <a:pt x="0" y="1270"/>
                </a:moveTo>
                <a:lnTo>
                  <a:pt x="5647" y="1270"/>
                </a:lnTo>
                <a:lnTo>
                  <a:pt x="5647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2738614" y="8865958"/>
            <a:ext cx="129539" cy="127635"/>
          </a:xfrm>
          <a:custGeom>
            <a:avLst/>
            <a:gdLst/>
            <a:ahLst/>
            <a:cxnLst/>
            <a:rect l="l" t="t" r="r" b="b"/>
            <a:pathLst>
              <a:path w="129539" h="127634">
                <a:moveTo>
                  <a:pt x="85041" y="79037"/>
                </a:moveTo>
                <a:lnTo>
                  <a:pt x="76923" y="79037"/>
                </a:lnTo>
                <a:lnTo>
                  <a:pt x="80214" y="93257"/>
                </a:lnTo>
                <a:lnTo>
                  <a:pt x="87902" y="106036"/>
                </a:lnTo>
                <a:lnTo>
                  <a:pt x="99992" y="117397"/>
                </a:lnTo>
                <a:lnTo>
                  <a:pt x="116492" y="127360"/>
                </a:lnTo>
                <a:lnTo>
                  <a:pt x="119378" y="120775"/>
                </a:lnTo>
                <a:lnTo>
                  <a:pt x="123522" y="116009"/>
                </a:lnTo>
                <a:lnTo>
                  <a:pt x="128944" y="112734"/>
                </a:lnTo>
                <a:lnTo>
                  <a:pt x="108734" y="106339"/>
                </a:lnTo>
                <a:lnTo>
                  <a:pt x="94138" y="95346"/>
                </a:lnTo>
                <a:lnTo>
                  <a:pt x="85162" y="79766"/>
                </a:lnTo>
                <a:lnTo>
                  <a:pt x="85041" y="79037"/>
                </a:lnTo>
                <a:close/>
              </a:path>
              <a:path w="129539" h="127634">
                <a:moveTo>
                  <a:pt x="69357" y="46652"/>
                </a:moveTo>
                <a:lnTo>
                  <a:pt x="67752" y="73690"/>
                </a:lnTo>
                <a:lnTo>
                  <a:pt x="59182" y="94280"/>
                </a:lnTo>
                <a:lnTo>
                  <a:pt x="43641" y="108395"/>
                </a:lnTo>
                <a:lnTo>
                  <a:pt x="21123" y="116009"/>
                </a:lnTo>
                <a:lnTo>
                  <a:pt x="27618" y="118508"/>
                </a:lnTo>
                <a:lnTo>
                  <a:pt x="32327" y="122054"/>
                </a:lnTo>
                <a:lnTo>
                  <a:pt x="35214" y="126709"/>
                </a:lnTo>
                <a:lnTo>
                  <a:pt x="51430" y="117709"/>
                </a:lnTo>
                <a:lnTo>
                  <a:pt x="63788" y="106761"/>
                </a:lnTo>
                <a:lnTo>
                  <a:pt x="72287" y="93869"/>
                </a:lnTo>
                <a:lnTo>
                  <a:pt x="76923" y="79037"/>
                </a:lnTo>
                <a:lnTo>
                  <a:pt x="85041" y="79037"/>
                </a:lnTo>
                <a:lnTo>
                  <a:pt x="81813" y="59612"/>
                </a:lnTo>
                <a:lnTo>
                  <a:pt x="81813" y="55590"/>
                </a:lnTo>
                <a:lnTo>
                  <a:pt x="82706" y="52311"/>
                </a:lnTo>
                <a:lnTo>
                  <a:pt x="84519" y="49784"/>
                </a:lnTo>
                <a:lnTo>
                  <a:pt x="85056" y="48769"/>
                </a:lnTo>
                <a:lnTo>
                  <a:pt x="83599" y="47664"/>
                </a:lnTo>
                <a:lnTo>
                  <a:pt x="78381" y="46885"/>
                </a:lnTo>
                <a:lnTo>
                  <a:pt x="69357" y="46652"/>
                </a:lnTo>
                <a:close/>
              </a:path>
              <a:path w="129539" h="127634">
                <a:moveTo>
                  <a:pt x="26009" y="58985"/>
                </a:moveTo>
                <a:lnTo>
                  <a:pt x="20726" y="74035"/>
                </a:lnTo>
                <a:lnTo>
                  <a:pt x="14625" y="87185"/>
                </a:lnTo>
                <a:lnTo>
                  <a:pt x="7714" y="98434"/>
                </a:lnTo>
                <a:lnTo>
                  <a:pt x="0" y="107783"/>
                </a:lnTo>
                <a:lnTo>
                  <a:pt x="10817" y="115351"/>
                </a:lnTo>
                <a:lnTo>
                  <a:pt x="13524" y="118155"/>
                </a:lnTo>
                <a:lnTo>
                  <a:pt x="14241" y="114847"/>
                </a:lnTo>
                <a:lnTo>
                  <a:pt x="16804" y="109421"/>
                </a:lnTo>
                <a:lnTo>
                  <a:pt x="21123" y="101857"/>
                </a:lnTo>
                <a:lnTo>
                  <a:pt x="29256" y="84458"/>
                </a:lnTo>
                <a:lnTo>
                  <a:pt x="32863" y="76921"/>
                </a:lnTo>
                <a:lnTo>
                  <a:pt x="35571" y="71741"/>
                </a:lnTo>
                <a:lnTo>
                  <a:pt x="37392" y="68821"/>
                </a:lnTo>
                <a:lnTo>
                  <a:pt x="33044" y="65930"/>
                </a:lnTo>
                <a:lnTo>
                  <a:pt x="29256" y="62650"/>
                </a:lnTo>
                <a:lnTo>
                  <a:pt x="26009" y="58985"/>
                </a:lnTo>
                <a:close/>
              </a:path>
              <a:path w="129539" h="127634">
                <a:moveTo>
                  <a:pt x="61757" y="0"/>
                </a:moveTo>
                <a:lnTo>
                  <a:pt x="56781" y="17414"/>
                </a:lnTo>
                <a:lnTo>
                  <a:pt x="50519" y="32784"/>
                </a:lnTo>
                <a:lnTo>
                  <a:pt x="42973" y="46099"/>
                </a:lnTo>
                <a:lnTo>
                  <a:pt x="34141" y="57348"/>
                </a:lnTo>
                <a:lnTo>
                  <a:pt x="39178" y="58510"/>
                </a:lnTo>
                <a:lnTo>
                  <a:pt x="43350" y="60505"/>
                </a:lnTo>
                <a:lnTo>
                  <a:pt x="46597" y="63399"/>
                </a:lnTo>
                <a:lnTo>
                  <a:pt x="54725" y="48642"/>
                </a:lnTo>
                <a:lnTo>
                  <a:pt x="60688" y="37953"/>
                </a:lnTo>
                <a:lnTo>
                  <a:pt x="119325" y="37953"/>
                </a:lnTo>
                <a:lnTo>
                  <a:pt x="120465" y="34944"/>
                </a:lnTo>
                <a:lnTo>
                  <a:pt x="123138" y="28093"/>
                </a:lnTo>
                <a:lnTo>
                  <a:pt x="65544" y="28093"/>
                </a:lnTo>
                <a:lnTo>
                  <a:pt x="67026" y="24915"/>
                </a:lnTo>
                <a:lnTo>
                  <a:pt x="69357" y="20052"/>
                </a:lnTo>
                <a:lnTo>
                  <a:pt x="72604" y="13467"/>
                </a:lnTo>
                <a:lnTo>
                  <a:pt x="73317" y="11706"/>
                </a:lnTo>
                <a:lnTo>
                  <a:pt x="74959" y="9679"/>
                </a:lnTo>
                <a:lnTo>
                  <a:pt x="77489" y="7538"/>
                </a:lnTo>
                <a:lnTo>
                  <a:pt x="78919" y="6789"/>
                </a:lnTo>
                <a:lnTo>
                  <a:pt x="79635" y="6163"/>
                </a:lnTo>
                <a:lnTo>
                  <a:pt x="79635" y="5421"/>
                </a:lnTo>
                <a:lnTo>
                  <a:pt x="78562" y="4258"/>
                </a:lnTo>
                <a:lnTo>
                  <a:pt x="72604" y="2505"/>
                </a:lnTo>
                <a:lnTo>
                  <a:pt x="61757" y="0"/>
                </a:lnTo>
                <a:close/>
              </a:path>
              <a:path w="129539" h="127634">
                <a:moveTo>
                  <a:pt x="119325" y="37953"/>
                </a:moveTo>
                <a:lnTo>
                  <a:pt x="107283" y="37953"/>
                </a:lnTo>
                <a:lnTo>
                  <a:pt x="106537" y="39319"/>
                </a:lnTo>
                <a:lnTo>
                  <a:pt x="105825" y="40838"/>
                </a:lnTo>
                <a:lnTo>
                  <a:pt x="105109" y="42217"/>
                </a:lnTo>
                <a:lnTo>
                  <a:pt x="101116" y="50558"/>
                </a:lnTo>
                <a:lnTo>
                  <a:pt x="98045" y="56335"/>
                </a:lnTo>
                <a:lnTo>
                  <a:pt x="95904" y="59612"/>
                </a:lnTo>
                <a:lnTo>
                  <a:pt x="110534" y="61757"/>
                </a:lnTo>
                <a:lnTo>
                  <a:pt x="113973" y="52280"/>
                </a:lnTo>
                <a:lnTo>
                  <a:pt x="117283" y="43339"/>
                </a:lnTo>
                <a:lnTo>
                  <a:pt x="119325" y="37953"/>
                </a:lnTo>
                <a:close/>
              </a:path>
              <a:path w="129539" h="127634">
                <a:moveTo>
                  <a:pt x="17340" y="12956"/>
                </a:moveTo>
                <a:lnTo>
                  <a:pt x="4884" y="18888"/>
                </a:lnTo>
                <a:lnTo>
                  <a:pt x="10225" y="26038"/>
                </a:lnTo>
                <a:lnTo>
                  <a:pt x="14895" y="33290"/>
                </a:lnTo>
                <a:lnTo>
                  <a:pt x="18896" y="40654"/>
                </a:lnTo>
                <a:lnTo>
                  <a:pt x="22226" y="48143"/>
                </a:lnTo>
                <a:lnTo>
                  <a:pt x="35751" y="41230"/>
                </a:lnTo>
                <a:lnTo>
                  <a:pt x="30746" y="32518"/>
                </a:lnTo>
                <a:lnTo>
                  <a:pt x="26009" y="24915"/>
                </a:lnTo>
                <a:lnTo>
                  <a:pt x="21541" y="18402"/>
                </a:lnTo>
                <a:lnTo>
                  <a:pt x="17340" y="12956"/>
                </a:lnTo>
                <a:close/>
              </a:path>
              <a:path w="129539" h="127634">
                <a:moveTo>
                  <a:pt x="123522" y="27108"/>
                </a:moveTo>
                <a:lnTo>
                  <a:pt x="120271" y="27852"/>
                </a:lnTo>
                <a:lnTo>
                  <a:pt x="115595" y="28093"/>
                </a:lnTo>
                <a:lnTo>
                  <a:pt x="123138" y="28093"/>
                </a:lnTo>
                <a:lnTo>
                  <a:pt x="123522" y="2710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2875690" y="8866433"/>
            <a:ext cx="127000" cy="126364"/>
          </a:xfrm>
          <a:custGeom>
            <a:avLst/>
            <a:gdLst/>
            <a:ahLst/>
            <a:cxnLst/>
            <a:rect l="l" t="t" r="r" b="b"/>
            <a:pathLst>
              <a:path w="127000" h="126365">
                <a:moveTo>
                  <a:pt x="31428" y="50435"/>
                </a:moveTo>
                <a:lnTo>
                  <a:pt x="20585" y="50435"/>
                </a:lnTo>
                <a:lnTo>
                  <a:pt x="20507" y="101921"/>
                </a:lnTo>
                <a:lnTo>
                  <a:pt x="20228" y="107820"/>
                </a:lnTo>
                <a:lnTo>
                  <a:pt x="20049" y="113630"/>
                </a:lnTo>
                <a:lnTo>
                  <a:pt x="19923" y="119321"/>
                </a:lnTo>
                <a:lnTo>
                  <a:pt x="19692" y="122331"/>
                </a:lnTo>
                <a:lnTo>
                  <a:pt x="19304" y="125218"/>
                </a:lnTo>
                <a:lnTo>
                  <a:pt x="18947" y="126234"/>
                </a:lnTo>
                <a:lnTo>
                  <a:pt x="33037" y="126234"/>
                </a:lnTo>
                <a:lnTo>
                  <a:pt x="32325" y="124858"/>
                </a:lnTo>
                <a:lnTo>
                  <a:pt x="31788" y="122331"/>
                </a:lnTo>
                <a:lnTo>
                  <a:pt x="31135" y="115432"/>
                </a:lnTo>
                <a:lnTo>
                  <a:pt x="31105" y="107820"/>
                </a:lnTo>
                <a:lnTo>
                  <a:pt x="31358" y="101921"/>
                </a:lnTo>
                <a:lnTo>
                  <a:pt x="31428" y="50435"/>
                </a:lnTo>
                <a:close/>
              </a:path>
              <a:path w="127000" h="126365">
                <a:moveTo>
                  <a:pt x="85058" y="66708"/>
                </a:moveTo>
                <a:lnTo>
                  <a:pt x="74211" y="66708"/>
                </a:lnTo>
                <a:lnTo>
                  <a:pt x="69929" y="84682"/>
                </a:lnTo>
                <a:lnTo>
                  <a:pt x="61909" y="99059"/>
                </a:lnTo>
                <a:lnTo>
                  <a:pt x="50157" y="109839"/>
                </a:lnTo>
                <a:lnTo>
                  <a:pt x="34679" y="117025"/>
                </a:lnTo>
                <a:lnTo>
                  <a:pt x="40817" y="119321"/>
                </a:lnTo>
                <a:lnTo>
                  <a:pt x="45346" y="122331"/>
                </a:lnTo>
                <a:lnTo>
                  <a:pt x="48204" y="126234"/>
                </a:lnTo>
                <a:lnTo>
                  <a:pt x="62707" y="115432"/>
                </a:lnTo>
                <a:lnTo>
                  <a:pt x="73682" y="101921"/>
                </a:lnTo>
                <a:lnTo>
                  <a:pt x="81131" y="85685"/>
                </a:lnTo>
                <a:lnTo>
                  <a:pt x="85058" y="66708"/>
                </a:lnTo>
                <a:close/>
              </a:path>
              <a:path w="127000" h="126365">
                <a:moveTo>
                  <a:pt x="83419" y="111091"/>
                </a:moveTo>
                <a:lnTo>
                  <a:pt x="88129" y="113630"/>
                </a:lnTo>
                <a:lnTo>
                  <a:pt x="90479" y="118155"/>
                </a:lnTo>
                <a:lnTo>
                  <a:pt x="90479" y="124743"/>
                </a:lnTo>
                <a:lnTo>
                  <a:pt x="103825" y="123581"/>
                </a:lnTo>
                <a:lnTo>
                  <a:pt x="111244" y="119945"/>
                </a:lnTo>
                <a:lnTo>
                  <a:pt x="112706" y="113897"/>
                </a:lnTo>
                <a:lnTo>
                  <a:pt x="112999" y="112259"/>
                </a:lnTo>
                <a:lnTo>
                  <a:pt x="92830" y="112259"/>
                </a:lnTo>
                <a:lnTo>
                  <a:pt x="83419" y="111091"/>
                </a:lnTo>
                <a:close/>
              </a:path>
              <a:path w="127000" h="126365">
                <a:moveTo>
                  <a:pt x="118065" y="66708"/>
                </a:moveTo>
                <a:lnTo>
                  <a:pt x="107284" y="66708"/>
                </a:lnTo>
                <a:lnTo>
                  <a:pt x="105919" y="82761"/>
                </a:lnTo>
                <a:lnTo>
                  <a:pt x="104559" y="95166"/>
                </a:lnTo>
                <a:lnTo>
                  <a:pt x="103205" y="103902"/>
                </a:lnTo>
                <a:lnTo>
                  <a:pt x="101859" y="108946"/>
                </a:lnTo>
                <a:lnTo>
                  <a:pt x="98968" y="111480"/>
                </a:lnTo>
                <a:lnTo>
                  <a:pt x="92830" y="112259"/>
                </a:lnTo>
                <a:lnTo>
                  <a:pt x="112999" y="112259"/>
                </a:lnTo>
                <a:lnTo>
                  <a:pt x="117770" y="69119"/>
                </a:lnTo>
                <a:lnTo>
                  <a:pt x="118065" y="66708"/>
                </a:lnTo>
                <a:close/>
              </a:path>
              <a:path w="127000" h="126365">
                <a:moveTo>
                  <a:pt x="30330" y="626"/>
                </a:moveTo>
                <a:lnTo>
                  <a:pt x="25396" y="18134"/>
                </a:lnTo>
                <a:lnTo>
                  <a:pt x="18693" y="33908"/>
                </a:lnTo>
                <a:lnTo>
                  <a:pt x="10225" y="47922"/>
                </a:lnTo>
                <a:lnTo>
                  <a:pt x="0" y="60152"/>
                </a:lnTo>
                <a:lnTo>
                  <a:pt x="2707" y="62924"/>
                </a:lnTo>
                <a:lnTo>
                  <a:pt x="5213" y="65844"/>
                </a:lnTo>
                <a:lnTo>
                  <a:pt x="7416" y="67985"/>
                </a:lnTo>
                <a:lnTo>
                  <a:pt x="9206" y="69353"/>
                </a:lnTo>
                <a:lnTo>
                  <a:pt x="14267" y="62175"/>
                </a:lnTo>
                <a:lnTo>
                  <a:pt x="18054" y="55860"/>
                </a:lnTo>
                <a:lnTo>
                  <a:pt x="20585" y="50435"/>
                </a:lnTo>
                <a:lnTo>
                  <a:pt x="31428" y="50435"/>
                </a:lnTo>
                <a:lnTo>
                  <a:pt x="31428" y="32029"/>
                </a:lnTo>
                <a:lnTo>
                  <a:pt x="33218" y="28774"/>
                </a:lnTo>
                <a:lnTo>
                  <a:pt x="36465" y="22197"/>
                </a:lnTo>
                <a:lnTo>
                  <a:pt x="45882" y="8582"/>
                </a:lnTo>
                <a:lnTo>
                  <a:pt x="46595" y="7837"/>
                </a:lnTo>
                <a:lnTo>
                  <a:pt x="46595" y="7063"/>
                </a:lnTo>
                <a:lnTo>
                  <a:pt x="45490" y="6051"/>
                </a:lnTo>
                <a:lnTo>
                  <a:pt x="40101" y="3783"/>
                </a:lnTo>
                <a:lnTo>
                  <a:pt x="30330" y="626"/>
                </a:lnTo>
                <a:close/>
              </a:path>
              <a:path w="127000" h="126365">
                <a:moveTo>
                  <a:pt x="44954" y="55860"/>
                </a:moveTo>
                <a:lnTo>
                  <a:pt x="44954" y="67720"/>
                </a:lnTo>
                <a:lnTo>
                  <a:pt x="46059" y="67481"/>
                </a:lnTo>
                <a:lnTo>
                  <a:pt x="48052" y="67243"/>
                </a:lnTo>
                <a:lnTo>
                  <a:pt x="50915" y="67243"/>
                </a:lnTo>
                <a:lnTo>
                  <a:pt x="53449" y="66855"/>
                </a:lnTo>
                <a:lnTo>
                  <a:pt x="58334" y="66708"/>
                </a:lnTo>
                <a:lnTo>
                  <a:pt x="118065" y="66708"/>
                </a:lnTo>
                <a:lnTo>
                  <a:pt x="118663" y="61822"/>
                </a:lnTo>
                <a:lnTo>
                  <a:pt x="119423" y="57261"/>
                </a:lnTo>
                <a:lnTo>
                  <a:pt x="53625" y="57261"/>
                </a:lnTo>
                <a:lnTo>
                  <a:pt x="46775" y="56873"/>
                </a:lnTo>
                <a:lnTo>
                  <a:pt x="44954" y="55860"/>
                </a:lnTo>
                <a:close/>
              </a:path>
              <a:path w="127000" h="126365">
                <a:moveTo>
                  <a:pt x="96437" y="56873"/>
                </a:moveTo>
                <a:lnTo>
                  <a:pt x="65545" y="56873"/>
                </a:lnTo>
                <a:lnTo>
                  <a:pt x="53625" y="57261"/>
                </a:lnTo>
                <a:lnTo>
                  <a:pt x="103648" y="57261"/>
                </a:lnTo>
                <a:lnTo>
                  <a:pt x="96437" y="56873"/>
                </a:lnTo>
                <a:close/>
              </a:path>
              <a:path w="127000" h="126365">
                <a:moveTo>
                  <a:pt x="119736" y="55382"/>
                </a:moveTo>
                <a:lnTo>
                  <a:pt x="117947" y="56008"/>
                </a:lnTo>
                <a:lnTo>
                  <a:pt x="115412" y="56635"/>
                </a:lnTo>
                <a:lnTo>
                  <a:pt x="112168" y="56873"/>
                </a:lnTo>
                <a:lnTo>
                  <a:pt x="108919" y="57261"/>
                </a:lnTo>
                <a:lnTo>
                  <a:pt x="119423" y="57261"/>
                </a:lnTo>
                <a:lnTo>
                  <a:pt x="119736" y="55382"/>
                </a:lnTo>
                <a:close/>
              </a:path>
              <a:path w="127000" h="126365">
                <a:moveTo>
                  <a:pt x="74780" y="37478"/>
                </a:moveTo>
                <a:lnTo>
                  <a:pt x="74780" y="56873"/>
                </a:lnTo>
                <a:lnTo>
                  <a:pt x="86130" y="56873"/>
                </a:lnTo>
                <a:lnTo>
                  <a:pt x="85795" y="51598"/>
                </a:lnTo>
                <a:lnTo>
                  <a:pt x="85869" y="49309"/>
                </a:lnTo>
                <a:lnTo>
                  <a:pt x="85979" y="47189"/>
                </a:lnTo>
                <a:lnTo>
                  <a:pt x="86695" y="45046"/>
                </a:lnTo>
                <a:lnTo>
                  <a:pt x="86306" y="43642"/>
                </a:lnTo>
                <a:lnTo>
                  <a:pt x="86871" y="42127"/>
                </a:lnTo>
                <a:lnTo>
                  <a:pt x="88333" y="40755"/>
                </a:lnTo>
                <a:lnTo>
                  <a:pt x="89406" y="39085"/>
                </a:lnTo>
                <a:lnTo>
                  <a:pt x="88665" y="38343"/>
                </a:lnTo>
                <a:lnTo>
                  <a:pt x="83804" y="37832"/>
                </a:lnTo>
                <a:lnTo>
                  <a:pt x="74780" y="37478"/>
                </a:lnTo>
                <a:close/>
              </a:path>
              <a:path w="127000" h="126365">
                <a:moveTo>
                  <a:pt x="66643" y="0"/>
                </a:moveTo>
                <a:lnTo>
                  <a:pt x="60812" y="14542"/>
                </a:lnTo>
                <a:lnTo>
                  <a:pt x="54172" y="27164"/>
                </a:lnTo>
                <a:lnTo>
                  <a:pt x="46722" y="37875"/>
                </a:lnTo>
                <a:lnTo>
                  <a:pt x="38459" y="46685"/>
                </a:lnTo>
                <a:lnTo>
                  <a:pt x="43524" y="47668"/>
                </a:lnTo>
                <a:lnTo>
                  <a:pt x="47668" y="49309"/>
                </a:lnTo>
                <a:lnTo>
                  <a:pt x="50915" y="51598"/>
                </a:lnTo>
                <a:lnTo>
                  <a:pt x="52732" y="50435"/>
                </a:lnTo>
                <a:lnTo>
                  <a:pt x="57082" y="43879"/>
                </a:lnTo>
                <a:lnTo>
                  <a:pt x="63936" y="32029"/>
                </a:lnTo>
                <a:lnTo>
                  <a:pt x="126796" y="32029"/>
                </a:lnTo>
                <a:lnTo>
                  <a:pt x="126796" y="22586"/>
                </a:lnTo>
                <a:lnTo>
                  <a:pt x="119556" y="22586"/>
                </a:lnTo>
                <a:lnTo>
                  <a:pt x="107284" y="22197"/>
                </a:lnTo>
                <a:lnTo>
                  <a:pt x="68253" y="22197"/>
                </a:lnTo>
                <a:lnTo>
                  <a:pt x="69358" y="20052"/>
                </a:lnTo>
                <a:lnTo>
                  <a:pt x="72068" y="15786"/>
                </a:lnTo>
                <a:lnTo>
                  <a:pt x="76417" y="9204"/>
                </a:lnTo>
                <a:lnTo>
                  <a:pt x="78563" y="7063"/>
                </a:lnTo>
                <a:lnTo>
                  <a:pt x="80168" y="4946"/>
                </a:lnTo>
                <a:lnTo>
                  <a:pt x="77666" y="3545"/>
                </a:lnTo>
                <a:lnTo>
                  <a:pt x="73138" y="1904"/>
                </a:lnTo>
                <a:lnTo>
                  <a:pt x="66643" y="0"/>
                </a:lnTo>
                <a:close/>
              </a:path>
              <a:path w="127000" h="126365">
                <a:moveTo>
                  <a:pt x="126796" y="32029"/>
                </a:moveTo>
                <a:lnTo>
                  <a:pt x="119917" y="32029"/>
                </a:lnTo>
                <a:lnTo>
                  <a:pt x="126051" y="32410"/>
                </a:lnTo>
                <a:lnTo>
                  <a:pt x="126796" y="33037"/>
                </a:lnTo>
                <a:lnTo>
                  <a:pt x="126796" y="32029"/>
                </a:lnTo>
                <a:close/>
              </a:path>
              <a:path w="127000" h="126365">
                <a:moveTo>
                  <a:pt x="126796" y="21207"/>
                </a:moveTo>
                <a:lnTo>
                  <a:pt x="126051" y="22197"/>
                </a:lnTo>
                <a:lnTo>
                  <a:pt x="119556" y="22586"/>
                </a:lnTo>
                <a:lnTo>
                  <a:pt x="126796" y="22586"/>
                </a:lnTo>
                <a:lnTo>
                  <a:pt x="126796" y="2120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3022537" y="8867058"/>
            <a:ext cx="118094" cy="125096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3175848" y="8917376"/>
            <a:ext cx="19050" cy="81280"/>
          </a:xfrm>
          <a:custGeom>
            <a:avLst/>
            <a:gdLst/>
            <a:ahLst/>
            <a:cxnLst/>
            <a:rect l="l" t="t" r="r" b="b"/>
            <a:pathLst>
              <a:path w="19050" h="81279">
                <a:moveTo>
                  <a:pt x="18978" y="0"/>
                </a:moveTo>
                <a:lnTo>
                  <a:pt x="565" y="0"/>
                </a:lnTo>
                <a:lnTo>
                  <a:pt x="565" y="19072"/>
                </a:lnTo>
                <a:lnTo>
                  <a:pt x="18978" y="19072"/>
                </a:lnTo>
                <a:lnTo>
                  <a:pt x="18978" y="0"/>
                </a:lnTo>
                <a:close/>
              </a:path>
              <a:path w="19050" h="81279">
                <a:moveTo>
                  <a:pt x="18442" y="42242"/>
                </a:moveTo>
                <a:lnTo>
                  <a:pt x="565" y="42242"/>
                </a:lnTo>
                <a:lnTo>
                  <a:pt x="565" y="61315"/>
                </a:lnTo>
                <a:lnTo>
                  <a:pt x="7058" y="61315"/>
                </a:lnTo>
                <a:lnTo>
                  <a:pt x="6694" y="67380"/>
                </a:lnTo>
                <a:lnTo>
                  <a:pt x="4352" y="70995"/>
                </a:lnTo>
                <a:lnTo>
                  <a:pt x="0" y="72158"/>
                </a:lnTo>
                <a:lnTo>
                  <a:pt x="0" y="80708"/>
                </a:lnTo>
                <a:lnTo>
                  <a:pt x="7252" y="78723"/>
                </a:lnTo>
                <a:lnTo>
                  <a:pt x="12742" y="74283"/>
                </a:lnTo>
                <a:lnTo>
                  <a:pt x="16474" y="67367"/>
                </a:lnTo>
                <a:lnTo>
                  <a:pt x="18442" y="58003"/>
                </a:lnTo>
                <a:lnTo>
                  <a:pt x="18442" y="4224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3295613" y="8866433"/>
            <a:ext cx="1238590" cy="131652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2081883" y="7991636"/>
            <a:ext cx="64135" cy="95885"/>
          </a:xfrm>
          <a:custGeom>
            <a:avLst/>
            <a:gdLst/>
            <a:ahLst/>
            <a:cxnLst/>
            <a:rect l="l" t="t" r="r" b="b"/>
            <a:pathLst>
              <a:path w="64135" h="95884">
                <a:moveTo>
                  <a:pt x="34375" y="0"/>
                </a:moveTo>
                <a:lnTo>
                  <a:pt x="2584" y="27507"/>
                </a:lnTo>
                <a:lnTo>
                  <a:pt x="0" y="50038"/>
                </a:lnTo>
                <a:lnTo>
                  <a:pt x="29" y="51905"/>
                </a:lnTo>
                <a:lnTo>
                  <a:pt x="17047" y="92009"/>
                </a:lnTo>
                <a:lnTo>
                  <a:pt x="42383" y="95745"/>
                </a:lnTo>
                <a:lnTo>
                  <a:pt x="50191" y="93143"/>
                </a:lnTo>
                <a:lnTo>
                  <a:pt x="54706" y="87584"/>
                </a:lnTo>
                <a:lnTo>
                  <a:pt x="56205" y="86004"/>
                </a:lnTo>
                <a:lnTo>
                  <a:pt x="33332" y="86004"/>
                </a:lnTo>
                <a:lnTo>
                  <a:pt x="25063" y="84513"/>
                </a:lnTo>
                <a:lnTo>
                  <a:pt x="19006" y="80540"/>
                </a:lnTo>
                <a:lnTo>
                  <a:pt x="15163" y="74090"/>
                </a:lnTo>
                <a:lnTo>
                  <a:pt x="13536" y="65167"/>
                </a:lnTo>
                <a:lnTo>
                  <a:pt x="15130" y="56464"/>
                </a:lnTo>
                <a:lnTo>
                  <a:pt x="18875" y="50173"/>
                </a:lnTo>
                <a:lnTo>
                  <a:pt x="24772" y="46297"/>
                </a:lnTo>
                <a:lnTo>
                  <a:pt x="27066" y="45881"/>
                </a:lnTo>
                <a:lnTo>
                  <a:pt x="12492" y="45881"/>
                </a:lnTo>
                <a:lnTo>
                  <a:pt x="34375" y="10943"/>
                </a:lnTo>
                <a:lnTo>
                  <a:pt x="56612" y="10943"/>
                </a:lnTo>
                <a:lnTo>
                  <a:pt x="53792" y="7038"/>
                </a:lnTo>
                <a:lnTo>
                  <a:pt x="45486" y="2151"/>
                </a:lnTo>
                <a:lnTo>
                  <a:pt x="34375" y="0"/>
                </a:lnTo>
                <a:close/>
              </a:path>
              <a:path w="64135" h="95884">
                <a:moveTo>
                  <a:pt x="57381" y="44837"/>
                </a:moveTo>
                <a:lnTo>
                  <a:pt x="32821" y="44837"/>
                </a:lnTo>
                <a:lnTo>
                  <a:pt x="40635" y="46263"/>
                </a:lnTo>
                <a:lnTo>
                  <a:pt x="46367" y="50038"/>
                </a:lnTo>
                <a:lnTo>
                  <a:pt x="50018" y="56161"/>
                </a:lnTo>
                <a:lnTo>
                  <a:pt x="51497" y="64119"/>
                </a:lnTo>
                <a:lnTo>
                  <a:pt x="51499" y="65167"/>
                </a:lnTo>
                <a:lnTo>
                  <a:pt x="50051" y="73597"/>
                </a:lnTo>
                <a:lnTo>
                  <a:pt x="46496" y="80147"/>
                </a:lnTo>
                <a:lnTo>
                  <a:pt x="40925" y="84282"/>
                </a:lnTo>
                <a:lnTo>
                  <a:pt x="33332" y="86004"/>
                </a:lnTo>
                <a:lnTo>
                  <a:pt x="56205" y="86004"/>
                </a:lnTo>
                <a:lnTo>
                  <a:pt x="60977" y="80977"/>
                </a:lnTo>
                <a:lnTo>
                  <a:pt x="64091" y="73148"/>
                </a:lnTo>
                <a:lnTo>
                  <a:pt x="64091" y="64119"/>
                </a:lnTo>
                <a:lnTo>
                  <a:pt x="61846" y="51905"/>
                </a:lnTo>
                <a:lnTo>
                  <a:pt x="57381" y="44837"/>
                </a:lnTo>
                <a:close/>
              </a:path>
              <a:path w="64135" h="95884">
                <a:moveTo>
                  <a:pt x="34375" y="34405"/>
                </a:moveTo>
                <a:lnTo>
                  <a:pt x="23968" y="34405"/>
                </a:lnTo>
                <a:lnTo>
                  <a:pt x="16650" y="38232"/>
                </a:lnTo>
                <a:lnTo>
                  <a:pt x="12492" y="45881"/>
                </a:lnTo>
                <a:lnTo>
                  <a:pt x="27066" y="45881"/>
                </a:lnTo>
                <a:lnTo>
                  <a:pt x="32821" y="44837"/>
                </a:lnTo>
                <a:lnTo>
                  <a:pt x="57381" y="44837"/>
                </a:lnTo>
                <a:lnTo>
                  <a:pt x="56146" y="42883"/>
                </a:lnTo>
                <a:lnTo>
                  <a:pt x="46991" y="37051"/>
                </a:lnTo>
                <a:lnTo>
                  <a:pt x="34375" y="34405"/>
                </a:lnTo>
                <a:close/>
              </a:path>
              <a:path w="64135" h="95884">
                <a:moveTo>
                  <a:pt x="56612" y="10943"/>
                </a:moveTo>
                <a:lnTo>
                  <a:pt x="43427" y="10943"/>
                </a:lnTo>
                <a:lnTo>
                  <a:pt x="48812" y="15634"/>
                </a:lnTo>
                <a:lnTo>
                  <a:pt x="50544" y="25020"/>
                </a:lnTo>
                <a:lnTo>
                  <a:pt x="61999" y="25020"/>
                </a:lnTo>
                <a:lnTo>
                  <a:pt x="59297" y="14661"/>
                </a:lnTo>
                <a:lnTo>
                  <a:pt x="56612" y="1094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2162761" y="7991636"/>
            <a:ext cx="64769" cy="95885"/>
          </a:xfrm>
          <a:custGeom>
            <a:avLst/>
            <a:gdLst/>
            <a:ahLst/>
            <a:cxnLst/>
            <a:rect l="l" t="t" r="r" b="b"/>
            <a:pathLst>
              <a:path w="64769" h="95884">
                <a:moveTo>
                  <a:pt x="32312" y="0"/>
                </a:moveTo>
                <a:lnTo>
                  <a:pt x="2214" y="28018"/>
                </a:lnTo>
                <a:lnTo>
                  <a:pt x="0" y="48484"/>
                </a:lnTo>
                <a:lnTo>
                  <a:pt x="2408" y="68819"/>
                </a:lnTo>
                <a:lnTo>
                  <a:pt x="8599" y="83414"/>
                </a:lnTo>
                <a:lnTo>
                  <a:pt x="18568" y="92271"/>
                </a:lnTo>
                <a:lnTo>
                  <a:pt x="32312" y="95389"/>
                </a:lnTo>
                <a:lnTo>
                  <a:pt x="46066" y="92271"/>
                </a:lnTo>
                <a:lnTo>
                  <a:pt x="53120" y="86004"/>
                </a:lnTo>
                <a:lnTo>
                  <a:pt x="32312" y="86004"/>
                </a:lnTo>
                <a:lnTo>
                  <a:pt x="23876" y="83660"/>
                </a:lnTo>
                <a:lnTo>
                  <a:pt x="17851" y="76627"/>
                </a:lnTo>
                <a:lnTo>
                  <a:pt x="14236" y="64902"/>
                </a:lnTo>
                <a:lnTo>
                  <a:pt x="13031" y="48484"/>
                </a:lnTo>
                <a:lnTo>
                  <a:pt x="14236" y="32063"/>
                </a:lnTo>
                <a:lnTo>
                  <a:pt x="17851" y="20331"/>
                </a:lnTo>
                <a:lnTo>
                  <a:pt x="23876" y="13290"/>
                </a:lnTo>
                <a:lnTo>
                  <a:pt x="32312" y="10943"/>
                </a:lnTo>
                <a:lnTo>
                  <a:pt x="54381" y="10943"/>
                </a:lnTo>
                <a:lnTo>
                  <a:pt x="53143" y="9091"/>
                </a:lnTo>
                <a:lnTo>
                  <a:pt x="47309" y="4039"/>
                </a:lnTo>
                <a:lnTo>
                  <a:pt x="40365" y="1009"/>
                </a:lnTo>
                <a:lnTo>
                  <a:pt x="32312" y="0"/>
                </a:lnTo>
                <a:close/>
              </a:path>
              <a:path w="64769" h="95884">
                <a:moveTo>
                  <a:pt x="54381" y="10943"/>
                </a:moveTo>
                <a:lnTo>
                  <a:pt x="32312" y="10943"/>
                </a:lnTo>
                <a:lnTo>
                  <a:pt x="40983" y="13290"/>
                </a:lnTo>
                <a:lnTo>
                  <a:pt x="47176" y="20331"/>
                </a:lnTo>
                <a:lnTo>
                  <a:pt x="50892" y="32063"/>
                </a:lnTo>
                <a:lnTo>
                  <a:pt x="52130" y="48484"/>
                </a:lnTo>
                <a:lnTo>
                  <a:pt x="50892" y="64705"/>
                </a:lnTo>
                <a:lnTo>
                  <a:pt x="47176" y="76369"/>
                </a:lnTo>
                <a:lnTo>
                  <a:pt x="40983" y="83470"/>
                </a:lnTo>
                <a:lnTo>
                  <a:pt x="32312" y="86004"/>
                </a:lnTo>
                <a:lnTo>
                  <a:pt x="53120" y="86004"/>
                </a:lnTo>
                <a:lnTo>
                  <a:pt x="56035" y="83414"/>
                </a:lnTo>
                <a:lnTo>
                  <a:pt x="62222" y="68819"/>
                </a:lnTo>
                <a:lnTo>
                  <a:pt x="64630" y="48484"/>
                </a:lnTo>
                <a:lnTo>
                  <a:pt x="64208" y="38844"/>
                </a:lnTo>
                <a:lnTo>
                  <a:pt x="62942" y="30241"/>
                </a:lnTo>
                <a:lnTo>
                  <a:pt x="60830" y="22681"/>
                </a:lnTo>
                <a:lnTo>
                  <a:pt x="57870" y="16167"/>
                </a:lnTo>
                <a:lnTo>
                  <a:pt x="54381" y="1094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 txBox="1"/>
          <p:nvPr/>
        </p:nvSpPr>
        <p:spPr>
          <a:xfrm>
            <a:off x="1046344" y="6937634"/>
            <a:ext cx="111125" cy="14611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200" spc="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1</a:t>
            </a:r>
            <a:endParaRPr sz="12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2</a:t>
            </a:r>
            <a:endParaRPr sz="12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200" spc="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3</a:t>
            </a:r>
            <a:endParaRPr sz="12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200" spc="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4</a:t>
            </a:r>
            <a:endParaRPr sz="12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59" name="object 359"/>
          <p:cNvSpPr/>
          <p:nvPr/>
        </p:nvSpPr>
        <p:spPr>
          <a:xfrm>
            <a:off x="13888130" y="9756871"/>
            <a:ext cx="286638" cy="102477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998450">
              <a:lnSpc>
                <a:spcPct val="100000"/>
              </a:lnSpc>
              <a:spcBef>
                <a:spcPts val="135"/>
              </a:spcBef>
            </a:pPr>
            <a:r>
              <a:rPr sz="3750" spc="-802" baseline="1000" dirty="0"/>
              <a:t>国</a:t>
            </a:r>
            <a:r>
              <a:rPr sz="2700" spc="-427" baseline="2000" dirty="0"/>
              <a:t>材</a:t>
            </a:r>
            <a:r>
              <a:rPr sz="2625" spc="-1064" baseline="5000" dirty="0"/>
              <a:t>当</a:t>
            </a:r>
            <a:r>
              <a:rPr sz="2100" spc="-660" dirty="0"/>
              <a:t>自</a:t>
            </a:r>
            <a:r>
              <a:rPr sz="3750" spc="52" baseline="2000" dirty="0"/>
              <a:t>强</a:t>
            </a:r>
            <a:endParaRPr sz="3750" baseline="2000"/>
          </a:p>
        </p:txBody>
      </p:sp>
      <p:sp>
        <p:nvSpPr>
          <p:cNvPr id="361" name="object 361"/>
          <p:cNvSpPr txBox="1"/>
          <p:nvPr/>
        </p:nvSpPr>
        <p:spPr>
          <a:xfrm>
            <a:off x="14194073" y="9685818"/>
            <a:ext cx="387350" cy="1847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spc="15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19-</a:t>
            </a:r>
            <a:r>
              <a:rPr sz="950" spc="15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20</a:t>
            </a:r>
            <a:endParaRPr sz="9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8985" y="10259365"/>
            <a:ext cx="7561580" cy="0"/>
          </a:xfrm>
          <a:custGeom>
            <a:avLst/>
            <a:gdLst/>
            <a:ahLst/>
            <a:cxnLst/>
            <a:rect l="l" t="t" r="r" b="b"/>
            <a:pathLst>
              <a:path w="7561580">
                <a:moveTo>
                  <a:pt x="0" y="0"/>
                </a:moveTo>
                <a:lnTo>
                  <a:pt x="7561014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60560" y="940"/>
            <a:ext cx="0" cy="10257790"/>
          </a:xfrm>
          <a:custGeom>
            <a:avLst/>
            <a:gdLst/>
            <a:ahLst/>
            <a:cxnLst/>
            <a:rect l="l" t="t" r="r" b="b"/>
            <a:pathLst>
              <a:path h="10257790">
                <a:moveTo>
                  <a:pt x="0" y="0"/>
                </a:moveTo>
                <a:lnTo>
                  <a:pt x="0" y="1025779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58985" y="305"/>
            <a:ext cx="7561580" cy="0"/>
          </a:xfrm>
          <a:custGeom>
            <a:avLst/>
            <a:gdLst/>
            <a:ahLst/>
            <a:cxnLst/>
            <a:rect l="l" t="t" r="r" b="b"/>
            <a:pathLst>
              <a:path w="7561580">
                <a:moveTo>
                  <a:pt x="0" y="0"/>
                </a:moveTo>
                <a:lnTo>
                  <a:pt x="7561014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62135" y="1554"/>
            <a:ext cx="7557134" cy="10257155"/>
          </a:xfrm>
          <a:custGeom>
            <a:avLst/>
            <a:gdLst/>
            <a:ahLst/>
            <a:cxnLst/>
            <a:rect l="l" t="t" r="r" b="b"/>
            <a:pathLst>
              <a:path w="7557134" h="10257155">
                <a:moveTo>
                  <a:pt x="7556803" y="0"/>
                </a:moveTo>
                <a:lnTo>
                  <a:pt x="0" y="0"/>
                </a:lnTo>
                <a:lnTo>
                  <a:pt x="0" y="10256887"/>
                </a:lnTo>
                <a:lnTo>
                  <a:pt x="7556803" y="10256887"/>
                </a:lnTo>
                <a:lnTo>
                  <a:pt x="755680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119469" y="1554"/>
            <a:ext cx="0" cy="10257155"/>
          </a:xfrm>
          <a:custGeom>
            <a:avLst/>
            <a:gdLst/>
            <a:ahLst/>
            <a:cxnLst/>
            <a:rect l="l" t="t" r="r" b="b"/>
            <a:pathLst>
              <a:path h="10257155">
                <a:moveTo>
                  <a:pt x="0" y="0"/>
                </a:moveTo>
                <a:lnTo>
                  <a:pt x="0" y="10256887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10259365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2134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80" y="940"/>
            <a:ext cx="0" cy="10257790"/>
          </a:xfrm>
          <a:custGeom>
            <a:avLst/>
            <a:gdLst/>
            <a:ahLst/>
            <a:cxnLst/>
            <a:rect l="l" t="t" r="r" b="b"/>
            <a:pathLst>
              <a:path h="10257790">
                <a:moveTo>
                  <a:pt x="0" y="0"/>
                </a:moveTo>
                <a:lnTo>
                  <a:pt x="0" y="1025779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2134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60" y="2151277"/>
            <a:ext cx="7557134" cy="8107680"/>
          </a:xfrm>
          <a:custGeom>
            <a:avLst/>
            <a:gdLst/>
            <a:ahLst/>
            <a:cxnLst/>
            <a:rect l="l" t="t" r="r" b="b"/>
            <a:pathLst>
              <a:path w="7557134" h="8107680">
                <a:moveTo>
                  <a:pt x="0" y="8107164"/>
                </a:moveTo>
                <a:lnTo>
                  <a:pt x="7556825" y="8107164"/>
                </a:lnTo>
                <a:lnTo>
                  <a:pt x="7556825" y="0"/>
                </a:lnTo>
                <a:lnTo>
                  <a:pt x="0" y="0"/>
                </a:lnTo>
                <a:lnTo>
                  <a:pt x="0" y="810716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560560" y="1554"/>
            <a:ext cx="0" cy="10257155"/>
          </a:xfrm>
          <a:custGeom>
            <a:avLst/>
            <a:gdLst/>
            <a:ahLst/>
            <a:cxnLst/>
            <a:rect l="l" t="t" r="r" b="b"/>
            <a:pathLst>
              <a:path h="10257155">
                <a:moveTo>
                  <a:pt x="0" y="0"/>
                </a:moveTo>
                <a:lnTo>
                  <a:pt x="0" y="10256887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27" y="21"/>
            <a:ext cx="7560945" cy="2151380"/>
          </a:xfrm>
          <a:custGeom>
            <a:avLst/>
            <a:gdLst/>
            <a:ahLst/>
            <a:cxnLst/>
            <a:rect l="l" t="t" r="r" b="b"/>
            <a:pathLst>
              <a:path w="7560945" h="2151380">
                <a:moveTo>
                  <a:pt x="0" y="2151255"/>
                </a:moveTo>
                <a:lnTo>
                  <a:pt x="7560701" y="2151255"/>
                </a:lnTo>
                <a:lnTo>
                  <a:pt x="7560701" y="0"/>
                </a:lnTo>
                <a:lnTo>
                  <a:pt x="0" y="0"/>
                </a:lnTo>
                <a:lnTo>
                  <a:pt x="0" y="2151255"/>
                </a:lnTo>
                <a:close/>
              </a:path>
            </a:pathLst>
          </a:custGeom>
          <a:solidFill>
            <a:srgbClr val="ECB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33527" y="3887362"/>
            <a:ext cx="1301526" cy="109832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479888" y="3847605"/>
            <a:ext cx="31115" cy="55244"/>
          </a:xfrm>
          <a:custGeom>
            <a:avLst/>
            <a:gdLst/>
            <a:ahLst/>
            <a:cxnLst/>
            <a:rect l="l" t="t" r="r" b="b"/>
            <a:pathLst>
              <a:path w="31114" h="55245">
                <a:moveTo>
                  <a:pt x="31097" y="48912"/>
                </a:moveTo>
                <a:lnTo>
                  <a:pt x="317" y="48912"/>
                </a:lnTo>
                <a:lnTo>
                  <a:pt x="317" y="54758"/>
                </a:lnTo>
                <a:lnTo>
                  <a:pt x="31097" y="54758"/>
                </a:lnTo>
                <a:lnTo>
                  <a:pt x="31097" y="48912"/>
                </a:lnTo>
                <a:close/>
              </a:path>
              <a:path w="31114" h="55245">
                <a:moveTo>
                  <a:pt x="19094" y="8164"/>
                </a:moveTo>
                <a:lnTo>
                  <a:pt x="12344" y="8164"/>
                </a:lnTo>
                <a:lnTo>
                  <a:pt x="12344" y="48912"/>
                </a:lnTo>
                <a:lnTo>
                  <a:pt x="19094" y="48912"/>
                </a:lnTo>
                <a:lnTo>
                  <a:pt x="19094" y="8164"/>
                </a:lnTo>
                <a:close/>
              </a:path>
              <a:path w="31114" h="55245">
                <a:moveTo>
                  <a:pt x="19094" y="0"/>
                </a:moveTo>
                <a:lnTo>
                  <a:pt x="0" y="5464"/>
                </a:lnTo>
                <a:lnTo>
                  <a:pt x="0" y="11706"/>
                </a:lnTo>
                <a:lnTo>
                  <a:pt x="12344" y="8164"/>
                </a:lnTo>
                <a:lnTo>
                  <a:pt x="19094" y="8164"/>
                </a:lnTo>
                <a:lnTo>
                  <a:pt x="19094" y="0"/>
                </a:lnTo>
                <a:close/>
              </a:path>
            </a:pathLst>
          </a:custGeom>
          <a:solidFill>
            <a:srgbClr val="8B8B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474276" y="3843439"/>
            <a:ext cx="1334588" cy="11884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831667" y="4470818"/>
            <a:ext cx="18415" cy="66040"/>
          </a:xfrm>
          <a:custGeom>
            <a:avLst/>
            <a:gdLst/>
            <a:ahLst/>
            <a:cxnLst/>
            <a:rect l="l" t="t" r="r" b="b"/>
            <a:pathLst>
              <a:path w="18414" h="66039">
                <a:moveTo>
                  <a:pt x="5971" y="0"/>
                </a:moveTo>
                <a:lnTo>
                  <a:pt x="90" y="0"/>
                </a:lnTo>
                <a:lnTo>
                  <a:pt x="5428" y="7264"/>
                </a:lnTo>
                <a:lnTo>
                  <a:pt x="9245" y="15147"/>
                </a:lnTo>
                <a:lnTo>
                  <a:pt x="11536" y="23648"/>
                </a:lnTo>
                <a:lnTo>
                  <a:pt x="12301" y="32767"/>
                </a:lnTo>
                <a:lnTo>
                  <a:pt x="11535" y="41978"/>
                </a:lnTo>
                <a:lnTo>
                  <a:pt x="9233" y="50570"/>
                </a:lnTo>
                <a:lnTo>
                  <a:pt x="5390" y="58542"/>
                </a:lnTo>
                <a:lnTo>
                  <a:pt x="0" y="65895"/>
                </a:lnTo>
                <a:lnTo>
                  <a:pt x="5971" y="65895"/>
                </a:lnTo>
                <a:lnTo>
                  <a:pt x="11348" y="58678"/>
                </a:lnTo>
                <a:lnTo>
                  <a:pt x="15193" y="50749"/>
                </a:lnTo>
                <a:lnTo>
                  <a:pt x="17502" y="42112"/>
                </a:lnTo>
                <a:lnTo>
                  <a:pt x="18272" y="32767"/>
                </a:lnTo>
                <a:lnTo>
                  <a:pt x="17502" y="23447"/>
                </a:lnTo>
                <a:lnTo>
                  <a:pt x="15193" y="14902"/>
                </a:lnTo>
                <a:lnTo>
                  <a:pt x="11348" y="7097"/>
                </a:lnTo>
                <a:lnTo>
                  <a:pt x="5971" y="0"/>
                </a:lnTo>
                <a:close/>
              </a:path>
            </a:pathLst>
          </a:custGeom>
          <a:solidFill>
            <a:srgbClr val="8B8B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263920" y="3847605"/>
            <a:ext cx="31115" cy="55244"/>
          </a:xfrm>
          <a:custGeom>
            <a:avLst/>
            <a:gdLst/>
            <a:ahLst/>
            <a:cxnLst/>
            <a:rect l="l" t="t" r="r" b="b"/>
            <a:pathLst>
              <a:path w="31114" h="55245">
                <a:moveTo>
                  <a:pt x="31085" y="48912"/>
                </a:moveTo>
                <a:lnTo>
                  <a:pt x="302" y="48912"/>
                </a:lnTo>
                <a:lnTo>
                  <a:pt x="302" y="54758"/>
                </a:lnTo>
                <a:lnTo>
                  <a:pt x="31085" y="54758"/>
                </a:lnTo>
                <a:lnTo>
                  <a:pt x="31085" y="48912"/>
                </a:lnTo>
                <a:close/>
              </a:path>
              <a:path w="31114" h="55245">
                <a:moveTo>
                  <a:pt x="19083" y="8164"/>
                </a:moveTo>
                <a:lnTo>
                  <a:pt x="12332" y="8164"/>
                </a:lnTo>
                <a:lnTo>
                  <a:pt x="12332" y="48912"/>
                </a:lnTo>
                <a:lnTo>
                  <a:pt x="19083" y="48912"/>
                </a:lnTo>
                <a:lnTo>
                  <a:pt x="19083" y="8164"/>
                </a:lnTo>
                <a:close/>
              </a:path>
              <a:path w="31114" h="55245">
                <a:moveTo>
                  <a:pt x="19083" y="0"/>
                </a:moveTo>
                <a:lnTo>
                  <a:pt x="0" y="5464"/>
                </a:lnTo>
                <a:lnTo>
                  <a:pt x="0" y="11706"/>
                </a:lnTo>
                <a:lnTo>
                  <a:pt x="12332" y="8164"/>
                </a:lnTo>
                <a:lnTo>
                  <a:pt x="19083" y="8164"/>
                </a:lnTo>
                <a:lnTo>
                  <a:pt x="19083" y="0"/>
                </a:lnTo>
                <a:close/>
              </a:path>
            </a:pathLst>
          </a:custGeom>
          <a:solidFill>
            <a:srgbClr val="8B8B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258311" y="3843439"/>
            <a:ext cx="1334584" cy="1437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615701" y="4719718"/>
            <a:ext cx="18415" cy="66040"/>
          </a:xfrm>
          <a:custGeom>
            <a:avLst/>
            <a:gdLst/>
            <a:ahLst/>
            <a:cxnLst/>
            <a:rect l="l" t="t" r="r" b="b"/>
            <a:pathLst>
              <a:path w="18415" h="66039">
                <a:moveTo>
                  <a:pt x="5969" y="0"/>
                </a:moveTo>
                <a:lnTo>
                  <a:pt x="90" y="0"/>
                </a:lnTo>
                <a:lnTo>
                  <a:pt x="5427" y="7261"/>
                </a:lnTo>
                <a:lnTo>
                  <a:pt x="9244" y="15128"/>
                </a:lnTo>
                <a:lnTo>
                  <a:pt x="11536" y="23592"/>
                </a:lnTo>
                <a:lnTo>
                  <a:pt x="12301" y="32641"/>
                </a:lnTo>
                <a:lnTo>
                  <a:pt x="11530" y="41937"/>
                </a:lnTo>
                <a:lnTo>
                  <a:pt x="9221" y="50560"/>
                </a:lnTo>
                <a:lnTo>
                  <a:pt x="5377" y="58513"/>
                </a:lnTo>
                <a:lnTo>
                  <a:pt x="0" y="65801"/>
                </a:lnTo>
                <a:lnTo>
                  <a:pt x="5969" y="65801"/>
                </a:lnTo>
                <a:lnTo>
                  <a:pt x="11348" y="58649"/>
                </a:lnTo>
                <a:lnTo>
                  <a:pt x="15194" y="50741"/>
                </a:lnTo>
                <a:lnTo>
                  <a:pt x="17503" y="42073"/>
                </a:lnTo>
                <a:lnTo>
                  <a:pt x="18274" y="32641"/>
                </a:lnTo>
                <a:lnTo>
                  <a:pt x="17503" y="23390"/>
                </a:lnTo>
                <a:lnTo>
                  <a:pt x="15194" y="14858"/>
                </a:lnTo>
                <a:lnTo>
                  <a:pt x="11348" y="7057"/>
                </a:lnTo>
                <a:lnTo>
                  <a:pt x="5969" y="0"/>
                </a:lnTo>
                <a:close/>
              </a:path>
            </a:pathLst>
          </a:custGeom>
          <a:solidFill>
            <a:srgbClr val="8B8B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924863" y="3835180"/>
            <a:ext cx="1170155" cy="11299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06689" y="1232528"/>
            <a:ext cx="276225" cy="270510"/>
          </a:xfrm>
          <a:custGeom>
            <a:avLst/>
            <a:gdLst/>
            <a:ahLst/>
            <a:cxnLst/>
            <a:rect l="l" t="t" r="r" b="b"/>
            <a:pathLst>
              <a:path w="276225" h="270509">
                <a:moveTo>
                  <a:pt x="255981" y="76182"/>
                </a:moveTo>
                <a:lnTo>
                  <a:pt x="221465" y="76182"/>
                </a:lnTo>
                <a:lnTo>
                  <a:pt x="221465" y="232267"/>
                </a:lnTo>
                <a:lnTo>
                  <a:pt x="222181" y="241034"/>
                </a:lnTo>
                <a:lnTo>
                  <a:pt x="218174" y="245350"/>
                </a:lnTo>
                <a:lnTo>
                  <a:pt x="190497" y="245350"/>
                </a:lnTo>
                <a:lnTo>
                  <a:pt x="190497" y="270381"/>
                </a:lnTo>
                <a:lnTo>
                  <a:pt x="222509" y="270381"/>
                </a:lnTo>
                <a:lnTo>
                  <a:pt x="237581" y="268141"/>
                </a:lnTo>
                <a:lnTo>
                  <a:pt x="248184" y="261421"/>
                </a:lnTo>
                <a:lnTo>
                  <a:pt x="254318" y="250224"/>
                </a:lnTo>
                <a:lnTo>
                  <a:pt x="255981" y="234549"/>
                </a:lnTo>
                <a:lnTo>
                  <a:pt x="255981" y="76182"/>
                </a:lnTo>
                <a:close/>
              </a:path>
              <a:path w="276225" h="270509">
                <a:moveTo>
                  <a:pt x="195256" y="104773"/>
                </a:moveTo>
                <a:lnTo>
                  <a:pt x="167878" y="104773"/>
                </a:lnTo>
                <a:lnTo>
                  <a:pt x="173378" y="124820"/>
                </a:lnTo>
                <a:lnTo>
                  <a:pt x="177991" y="144412"/>
                </a:lnTo>
                <a:lnTo>
                  <a:pt x="181715" y="163554"/>
                </a:lnTo>
                <a:lnTo>
                  <a:pt x="184546" y="182252"/>
                </a:lnTo>
                <a:lnTo>
                  <a:pt x="214318" y="182252"/>
                </a:lnTo>
                <a:lnTo>
                  <a:pt x="210885" y="162683"/>
                </a:lnTo>
                <a:lnTo>
                  <a:pt x="206566" y="143256"/>
                </a:lnTo>
                <a:lnTo>
                  <a:pt x="201358" y="123958"/>
                </a:lnTo>
                <a:lnTo>
                  <a:pt x="195256" y="104773"/>
                </a:lnTo>
                <a:close/>
              </a:path>
              <a:path w="276225" h="270509">
                <a:moveTo>
                  <a:pt x="276225" y="51306"/>
                </a:moveTo>
                <a:lnTo>
                  <a:pt x="167878" y="51306"/>
                </a:lnTo>
                <a:lnTo>
                  <a:pt x="167878" y="76182"/>
                </a:lnTo>
                <a:lnTo>
                  <a:pt x="276225" y="76182"/>
                </a:lnTo>
                <a:lnTo>
                  <a:pt x="276225" y="51306"/>
                </a:lnTo>
                <a:close/>
              </a:path>
              <a:path w="276225" h="270509">
                <a:moveTo>
                  <a:pt x="255981" y="0"/>
                </a:moveTo>
                <a:lnTo>
                  <a:pt x="221465" y="0"/>
                </a:lnTo>
                <a:lnTo>
                  <a:pt x="221465" y="51306"/>
                </a:lnTo>
                <a:lnTo>
                  <a:pt x="255981" y="51306"/>
                </a:lnTo>
                <a:lnTo>
                  <a:pt x="255981" y="0"/>
                </a:lnTo>
                <a:close/>
              </a:path>
              <a:path w="276225" h="270509">
                <a:moveTo>
                  <a:pt x="159545" y="70357"/>
                </a:moveTo>
                <a:lnTo>
                  <a:pt x="5953" y="70357"/>
                </a:lnTo>
                <a:lnTo>
                  <a:pt x="5953" y="269120"/>
                </a:lnTo>
                <a:lnTo>
                  <a:pt x="34531" y="269120"/>
                </a:lnTo>
                <a:lnTo>
                  <a:pt x="34531" y="94096"/>
                </a:lnTo>
                <a:lnTo>
                  <a:pt x="159545" y="94096"/>
                </a:lnTo>
                <a:lnTo>
                  <a:pt x="159545" y="70357"/>
                </a:lnTo>
                <a:close/>
              </a:path>
              <a:path w="276225" h="270509">
                <a:moveTo>
                  <a:pt x="114303" y="94096"/>
                </a:moveTo>
                <a:lnTo>
                  <a:pt x="91677" y="94096"/>
                </a:lnTo>
                <a:lnTo>
                  <a:pt x="91677" y="251322"/>
                </a:lnTo>
                <a:lnTo>
                  <a:pt x="111923" y="251322"/>
                </a:lnTo>
                <a:lnTo>
                  <a:pt x="111923" y="269120"/>
                </a:lnTo>
                <a:lnTo>
                  <a:pt x="129787" y="269120"/>
                </a:lnTo>
                <a:lnTo>
                  <a:pt x="143231" y="267263"/>
                </a:lnTo>
                <a:lnTo>
                  <a:pt x="152674" y="261689"/>
                </a:lnTo>
                <a:lnTo>
                  <a:pt x="158113" y="252397"/>
                </a:lnTo>
                <a:lnTo>
                  <a:pt x="158888" y="245350"/>
                </a:lnTo>
                <a:lnTo>
                  <a:pt x="114303" y="245350"/>
                </a:lnTo>
                <a:lnTo>
                  <a:pt x="114303" y="94096"/>
                </a:lnTo>
                <a:close/>
              </a:path>
              <a:path w="276225" h="270509">
                <a:moveTo>
                  <a:pt x="75012" y="94096"/>
                </a:moveTo>
                <a:lnTo>
                  <a:pt x="51206" y="94096"/>
                </a:lnTo>
                <a:lnTo>
                  <a:pt x="51206" y="251322"/>
                </a:lnTo>
                <a:lnTo>
                  <a:pt x="75012" y="251322"/>
                </a:lnTo>
                <a:lnTo>
                  <a:pt x="75012" y="94096"/>
                </a:lnTo>
                <a:close/>
              </a:path>
              <a:path w="276225" h="270509">
                <a:moveTo>
                  <a:pt x="159545" y="94096"/>
                </a:moveTo>
                <a:lnTo>
                  <a:pt x="130967" y="94096"/>
                </a:lnTo>
                <a:lnTo>
                  <a:pt x="130967" y="242171"/>
                </a:lnTo>
                <a:lnTo>
                  <a:pt x="127393" y="245350"/>
                </a:lnTo>
                <a:lnTo>
                  <a:pt x="158888" y="245350"/>
                </a:lnTo>
                <a:lnTo>
                  <a:pt x="159545" y="239384"/>
                </a:lnTo>
                <a:lnTo>
                  <a:pt x="159545" y="94096"/>
                </a:lnTo>
                <a:close/>
              </a:path>
              <a:path w="276225" h="270509">
                <a:moveTo>
                  <a:pt x="97635" y="40502"/>
                </a:moveTo>
                <a:lnTo>
                  <a:pt x="63103" y="40502"/>
                </a:lnTo>
                <a:lnTo>
                  <a:pt x="61319" y="48218"/>
                </a:lnTo>
                <a:lnTo>
                  <a:pt x="59534" y="55757"/>
                </a:lnTo>
                <a:lnTo>
                  <a:pt x="57750" y="63132"/>
                </a:lnTo>
                <a:lnTo>
                  <a:pt x="55965" y="70357"/>
                </a:lnTo>
                <a:lnTo>
                  <a:pt x="89297" y="70357"/>
                </a:lnTo>
                <a:lnTo>
                  <a:pt x="91596" y="63995"/>
                </a:lnTo>
                <a:lnTo>
                  <a:pt x="93757" y="56907"/>
                </a:lnTo>
                <a:lnTo>
                  <a:pt x="95772" y="49081"/>
                </a:lnTo>
                <a:lnTo>
                  <a:pt x="97635" y="40502"/>
                </a:lnTo>
                <a:close/>
              </a:path>
              <a:path w="276225" h="270509">
                <a:moveTo>
                  <a:pt x="164315" y="15482"/>
                </a:moveTo>
                <a:lnTo>
                  <a:pt x="0" y="15482"/>
                </a:lnTo>
                <a:lnTo>
                  <a:pt x="0" y="40502"/>
                </a:lnTo>
                <a:lnTo>
                  <a:pt x="164315" y="40502"/>
                </a:lnTo>
                <a:lnTo>
                  <a:pt x="164315" y="15482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310305" y="1232528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19" h="274319">
                <a:moveTo>
                  <a:pt x="159534" y="0"/>
                </a:moveTo>
                <a:lnTo>
                  <a:pt x="116669" y="0"/>
                </a:lnTo>
                <a:lnTo>
                  <a:pt x="116669" y="81014"/>
                </a:lnTo>
                <a:lnTo>
                  <a:pt x="113523" y="122786"/>
                </a:lnTo>
                <a:lnTo>
                  <a:pt x="100282" y="160466"/>
                </a:lnTo>
                <a:lnTo>
                  <a:pt x="76948" y="194051"/>
                </a:lnTo>
                <a:lnTo>
                  <a:pt x="43520" y="223536"/>
                </a:lnTo>
                <a:lnTo>
                  <a:pt x="0" y="248921"/>
                </a:lnTo>
                <a:lnTo>
                  <a:pt x="0" y="273949"/>
                </a:lnTo>
                <a:lnTo>
                  <a:pt x="47470" y="253526"/>
                </a:lnTo>
                <a:lnTo>
                  <a:pt x="86309" y="229255"/>
                </a:lnTo>
                <a:lnTo>
                  <a:pt x="116517" y="201135"/>
                </a:lnTo>
                <a:lnTo>
                  <a:pt x="138095" y="169170"/>
                </a:lnTo>
                <a:lnTo>
                  <a:pt x="181813" y="169170"/>
                </a:lnTo>
                <a:lnTo>
                  <a:pt x="176671" y="161621"/>
                </a:lnTo>
                <a:lnTo>
                  <a:pt x="163340" y="123568"/>
                </a:lnTo>
                <a:lnTo>
                  <a:pt x="159534" y="81014"/>
                </a:lnTo>
                <a:lnTo>
                  <a:pt x="159534" y="0"/>
                </a:lnTo>
                <a:close/>
              </a:path>
              <a:path w="274319" h="274319">
                <a:moveTo>
                  <a:pt x="181813" y="169170"/>
                </a:moveTo>
                <a:lnTo>
                  <a:pt x="138095" y="169170"/>
                </a:lnTo>
                <a:lnTo>
                  <a:pt x="159977" y="201135"/>
                </a:lnTo>
                <a:lnTo>
                  <a:pt x="189896" y="229255"/>
                </a:lnTo>
                <a:lnTo>
                  <a:pt x="227850" y="253526"/>
                </a:lnTo>
                <a:lnTo>
                  <a:pt x="273837" y="273949"/>
                </a:lnTo>
                <a:lnTo>
                  <a:pt x="273837" y="248921"/>
                </a:lnTo>
                <a:lnTo>
                  <a:pt x="231919" y="224283"/>
                </a:lnTo>
                <a:lnTo>
                  <a:pt x="199531" y="195188"/>
                </a:lnTo>
                <a:lnTo>
                  <a:pt x="181813" y="169170"/>
                </a:lnTo>
                <a:close/>
              </a:path>
              <a:path w="274319" h="274319">
                <a:moveTo>
                  <a:pt x="54759" y="50013"/>
                </a:moveTo>
                <a:lnTo>
                  <a:pt x="17842" y="50013"/>
                </a:lnTo>
                <a:lnTo>
                  <a:pt x="21489" y="72152"/>
                </a:lnTo>
                <a:lnTo>
                  <a:pt x="26475" y="93214"/>
                </a:lnTo>
                <a:lnTo>
                  <a:pt x="32803" y="113222"/>
                </a:lnTo>
                <a:lnTo>
                  <a:pt x="40474" y="132201"/>
                </a:lnTo>
                <a:lnTo>
                  <a:pt x="72623" y="132201"/>
                </a:lnTo>
                <a:lnTo>
                  <a:pt x="65701" y="111904"/>
                </a:lnTo>
                <a:lnTo>
                  <a:pt x="60419" y="91436"/>
                </a:lnTo>
                <a:lnTo>
                  <a:pt x="56773" y="70803"/>
                </a:lnTo>
                <a:lnTo>
                  <a:pt x="54759" y="50013"/>
                </a:lnTo>
                <a:close/>
              </a:path>
              <a:path w="274319" h="274319">
                <a:moveTo>
                  <a:pt x="254789" y="50013"/>
                </a:moveTo>
                <a:lnTo>
                  <a:pt x="219078" y="50013"/>
                </a:lnTo>
                <a:lnTo>
                  <a:pt x="217056" y="70803"/>
                </a:lnTo>
                <a:lnTo>
                  <a:pt x="213402" y="91436"/>
                </a:lnTo>
                <a:lnTo>
                  <a:pt x="208116" y="111904"/>
                </a:lnTo>
                <a:lnTo>
                  <a:pt x="201201" y="132201"/>
                </a:lnTo>
                <a:lnTo>
                  <a:pt x="233366" y="132201"/>
                </a:lnTo>
                <a:lnTo>
                  <a:pt x="241397" y="112767"/>
                </a:lnTo>
                <a:lnTo>
                  <a:pt x="247646" y="92585"/>
                </a:lnTo>
                <a:lnTo>
                  <a:pt x="252111" y="71664"/>
                </a:lnTo>
                <a:lnTo>
                  <a:pt x="254789" y="50013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615097" y="1233784"/>
            <a:ext cx="276225" cy="260985"/>
          </a:xfrm>
          <a:custGeom>
            <a:avLst/>
            <a:gdLst/>
            <a:ahLst/>
            <a:cxnLst/>
            <a:rect l="l" t="t" r="r" b="b"/>
            <a:pathLst>
              <a:path w="276225" h="260984">
                <a:moveTo>
                  <a:pt x="276217" y="238128"/>
                </a:moveTo>
                <a:lnTo>
                  <a:pt x="104773" y="238128"/>
                </a:lnTo>
                <a:lnTo>
                  <a:pt x="104773" y="260722"/>
                </a:lnTo>
                <a:lnTo>
                  <a:pt x="276217" y="260722"/>
                </a:lnTo>
                <a:lnTo>
                  <a:pt x="276217" y="238128"/>
                </a:lnTo>
                <a:close/>
              </a:path>
              <a:path w="276225" h="260984">
                <a:moveTo>
                  <a:pt x="48818" y="138060"/>
                </a:moveTo>
                <a:lnTo>
                  <a:pt x="20242" y="138060"/>
                </a:lnTo>
                <a:lnTo>
                  <a:pt x="20242" y="252345"/>
                </a:lnTo>
                <a:lnTo>
                  <a:pt x="63845" y="252345"/>
                </a:lnTo>
                <a:lnTo>
                  <a:pt x="64557" y="252470"/>
                </a:lnTo>
                <a:lnTo>
                  <a:pt x="65275" y="252470"/>
                </a:lnTo>
                <a:lnTo>
                  <a:pt x="79863" y="250231"/>
                </a:lnTo>
                <a:lnTo>
                  <a:pt x="90117" y="243515"/>
                </a:lnTo>
                <a:lnTo>
                  <a:pt x="96040" y="232326"/>
                </a:lnTo>
                <a:lnTo>
                  <a:pt x="96174" y="231011"/>
                </a:lnTo>
                <a:lnTo>
                  <a:pt x="48818" y="231011"/>
                </a:lnTo>
                <a:lnTo>
                  <a:pt x="48818" y="138060"/>
                </a:lnTo>
                <a:close/>
              </a:path>
              <a:path w="276225" h="260984">
                <a:moveTo>
                  <a:pt x="209544" y="190508"/>
                </a:moveTo>
                <a:lnTo>
                  <a:pt x="172637" y="190508"/>
                </a:lnTo>
                <a:lnTo>
                  <a:pt x="172637" y="238128"/>
                </a:lnTo>
                <a:lnTo>
                  <a:pt x="209544" y="238128"/>
                </a:lnTo>
                <a:lnTo>
                  <a:pt x="209544" y="190508"/>
                </a:lnTo>
                <a:close/>
              </a:path>
              <a:path w="276225" h="260984">
                <a:moveTo>
                  <a:pt x="97635" y="115465"/>
                </a:moveTo>
                <a:lnTo>
                  <a:pt x="70246" y="115465"/>
                </a:lnTo>
                <a:lnTo>
                  <a:pt x="70246" y="216669"/>
                </a:lnTo>
                <a:lnTo>
                  <a:pt x="71027" y="226180"/>
                </a:lnTo>
                <a:lnTo>
                  <a:pt x="66668" y="231011"/>
                </a:lnTo>
                <a:lnTo>
                  <a:pt x="96174" y="231011"/>
                </a:lnTo>
                <a:lnTo>
                  <a:pt x="97635" y="216669"/>
                </a:lnTo>
                <a:lnTo>
                  <a:pt x="97635" y="115465"/>
                </a:lnTo>
                <a:close/>
              </a:path>
              <a:path w="276225" h="260984">
                <a:moveTo>
                  <a:pt x="263135" y="166626"/>
                </a:moveTo>
                <a:lnTo>
                  <a:pt x="116682" y="166626"/>
                </a:lnTo>
                <a:lnTo>
                  <a:pt x="116682" y="190508"/>
                </a:lnTo>
                <a:lnTo>
                  <a:pt x="263135" y="190508"/>
                </a:lnTo>
                <a:lnTo>
                  <a:pt x="263135" y="166626"/>
                </a:lnTo>
                <a:close/>
              </a:path>
              <a:path w="276225" h="260984">
                <a:moveTo>
                  <a:pt x="209544" y="133343"/>
                </a:moveTo>
                <a:lnTo>
                  <a:pt x="172637" y="133343"/>
                </a:lnTo>
                <a:lnTo>
                  <a:pt x="172637" y="166626"/>
                </a:lnTo>
                <a:lnTo>
                  <a:pt x="209544" y="166626"/>
                </a:lnTo>
                <a:lnTo>
                  <a:pt x="209544" y="133343"/>
                </a:lnTo>
                <a:close/>
              </a:path>
              <a:path w="276225" h="260984">
                <a:moveTo>
                  <a:pt x="67867" y="44077"/>
                </a:moveTo>
                <a:lnTo>
                  <a:pt x="34541" y="44077"/>
                </a:lnTo>
                <a:lnTo>
                  <a:pt x="30589" y="68360"/>
                </a:lnTo>
                <a:lnTo>
                  <a:pt x="23513" y="90155"/>
                </a:lnTo>
                <a:lnTo>
                  <a:pt x="13315" y="109451"/>
                </a:lnTo>
                <a:lnTo>
                  <a:pt x="0" y="126237"/>
                </a:lnTo>
                <a:lnTo>
                  <a:pt x="0" y="151142"/>
                </a:lnTo>
                <a:lnTo>
                  <a:pt x="7148" y="147210"/>
                </a:lnTo>
                <a:lnTo>
                  <a:pt x="13888" y="142891"/>
                </a:lnTo>
                <a:lnTo>
                  <a:pt x="20242" y="138060"/>
                </a:lnTo>
                <a:lnTo>
                  <a:pt x="48818" y="138060"/>
                </a:lnTo>
                <a:lnTo>
                  <a:pt x="48818" y="115465"/>
                </a:lnTo>
                <a:lnTo>
                  <a:pt x="97635" y="115465"/>
                </a:lnTo>
                <a:lnTo>
                  <a:pt x="97635" y="91695"/>
                </a:lnTo>
                <a:lnTo>
                  <a:pt x="54770" y="91695"/>
                </a:lnTo>
                <a:lnTo>
                  <a:pt x="59603" y="81581"/>
                </a:lnTo>
                <a:lnTo>
                  <a:pt x="63396" y="70273"/>
                </a:lnTo>
                <a:lnTo>
                  <a:pt x="66150" y="57772"/>
                </a:lnTo>
                <a:lnTo>
                  <a:pt x="67867" y="44077"/>
                </a:lnTo>
                <a:close/>
              </a:path>
              <a:path w="276225" h="260984">
                <a:moveTo>
                  <a:pt x="271468" y="97671"/>
                </a:moveTo>
                <a:lnTo>
                  <a:pt x="110728" y="97671"/>
                </a:lnTo>
                <a:lnTo>
                  <a:pt x="110728" y="122543"/>
                </a:lnTo>
                <a:lnTo>
                  <a:pt x="271468" y="122543"/>
                </a:lnTo>
                <a:lnTo>
                  <a:pt x="271468" y="97671"/>
                </a:lnTo>
                <a:close/>
              </a:path>
              <a:path w="276225" h="260984">
                <a:moveTo>
                  <a:pt x="209544" y="52329"/>
                </a:moveTo>
                <a:lnTo>
                  <a:pt x="172637" y="52329"/>
                </a:lnTo>
                <a:lnTo>
                  <a:pt x="172637" y="97671"/>
                </a:lnTo>
                <a:lnTo>
                  <a:pt x="209544" y="97671"/>
                </a:lnTo>
                <a:lnTo>
                  <a:pt x="209544" y="52329"/>
                </a:lnTo>
                <a:close/>
              </a:path>
              <a:path w="276225" h="260984">
                <a:moveTo>
                  <a:pt x="261950" y="27310"/>
                </a:moveTo>
                <a:lnTo>
                  <a:pt x="120257" y="27310"/>
                </a:lnTo>
                <a:lnTo>
                  <a:pt x="120257" y="52329"/>
                </a:lnTo>
                <a:lnTo>
                  <a:pt x="261950" y="52329"/>
                </a:lnTo>
                <a:lnTo>
                  <a:pt x="261950" y="27310"/>
                </a:lnTo>
                <a:close/>
              </a:path>
              <a:path w="276225" h="260984">
                <a:moveTo>
                  <a:pt x="104773" y="19058"/>
                </a:moveTo>
                <a:lnTo>
                  <a:pt x="4758" y="19058"/>
                </a:lnTo>
                <a:lnTo>
                  <a:pt x="4758" y="44077"/>
                </a:lnTo>
                <a:lnTo>
                  <a:pt x="104773" y="44077"/>
                </a:lnTo>
                <a:lnTo>
                  <a:pt x="104773" y="19058"/>
                </a:lnTo>
                <a:close/>
              </a:path>
              <a:path w="276225" h="260984">
                <a:moveTo>
                  <a:pt x="209544" y="0"/>
                </a:moveTo>
                <a:lnTo>
                  <a:pt x="172637" y="0"/>
                </a:lnTo>
                <a:lnTo>
                  <a:pt x="172637" y="27310"/>
                </a:lnTo>
                <a:lnTo>
                  <a:pt x="209544" y="27310"/>
                </a:lnTo>
                <a:lnTo>
                  <a:pt x="209544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918703" y="1231383"/>
            <a:ext cx="280035" cy="276225"/>
          </a:xfrm>
          <a:custGeom>
            <a:avLst/>
            <a:gdLst/>
            <a:ahLst/>
            <a:cxnLst/>
            <a:rect l="l" t="t" r="r" b="b"/>
            <a:pathLst>
              <a:path w="280035" h="276225">
                <a:moveTo>
                  <a:pt x="61912" y="155944"/>
                </a:moveTo>
                <a:lnTo>
                  <a:pt x="28587" y="155944"/>
                </a:lnTo>
                <a:lnTo>
                  <a:pt x="28587" y="276207"/>
                </a:lnTo>
                <a:lnTo>
                  <a:pt x="61912" y="276207"/>
                </a:lnTo>
                <a:lnTo>
                  <a:pt x="61912" y="155944"/>
                </a:lnTo>
                <a:close/>
              </a:path>
              <a:path w="280035" h="276225">
                <a:moveTo>
                  <a:pt x="209548" y="221475"/>
                </a:moveTo>
                <a:lnTo>
                  <a:pt x="175027" y="221475"/>
                </a:lnTo>
                <a:lnTo>
                  <a:pt x="175027" y="235695"/>
                </a:lnTo>
                <a:lnTo>
                  <a:pt x="175755" y="245361"/>
                </a:lnTo>
                <a:lnTo>
                  <a:pt x="171020" y="250066"/>
                </a:lnTo>
                <a:lnTo>
                  <a:pt x="144063" y="250066"/>
                </a:lnTo>
                <a:lnTo>
                  <a:pt x="144063" y="272663"/>
                </a:lnTo>
                <a:lnTo>
                  <a:pt x="171456" y="272663"/>
                </a:lnTo>
                <a:lnTo>
                  <a:pt x="188551" y="270283"/>
                </a:lnTo>
                <a:lnTo>
                  <a:pt x="200608" y="263123"/>
                </a:lnTo>
                <a:lnTo>
                  <a:pt x="207597" y="251233"/>
                </a:lnTo>
                <a:lnTo>
                  <a:pt x="209548" y="234558"/>
                </a:lnTo>
                <a:lnTo>
                  <a:pt x="209548" y="221475"/>
                </a:lnTo>
                <a:close/>
              </a:path>
              <a:path w="280035" h="276225">
                <a:moveTo>
                  <a:pt x="271457" y="138178"/>
                </a:moveTo>
                <a:lnTo>
                  <a:pt x="264687" y="140750"/>
                </a:lnTo>
                <a:lnTo>
                  <a:pt x="257471" y="142578"/>
                </a:lnTo>
                <a:lnTo>
                  <a:pt x="249808" y="143670"/>
                </a:lnTo>
                <a:lnTo>
                  <a:pt x="241700" y="144033"/>
                </a:lnTo>
                <a:lnTo>
                  <a:pt x="213122" y="144033"/>
                </a:lnTo>
                <a:lnTo>
                  <a:pt x="213122" y="165481"/>
                </a:lnTo>
                <a:lnTo>
                  <a:pt x="219522" y="197650"/>
                </a:lnTo>
                <a:lnTo>
                  <a:pt x="232772" y="225036"/>
                </a:lnTo>
                <a:lnTo>
                  <a:pt x="252867" y="247661"/>
                </a:lnTo>
                <a:lnTo>
                  <a:pt x="279802" y="265550"/>
                </a:lnTo>
                <a:lnTo>
                  <a:pt x="279802" y="242924"/>
                </a:lnTo>
                <a:lnTo>
                  <a:pt x="265441" y="226883"/>
                </a:lnTo>
                <a:lnTo>
                  <a:pt x="254499" y="208636"/>
                </a:lnTo>
                <a:lnTo>
                  <a:pt x="246982" y="188172"/>
                </a:lnTo>
                <a:lnTo>
                  <a:pt x="242891" y="165481"/>
                </a:lnTo>
                <a:lnTo>
                  <a:pt x="246470" y="165481"/>
                </a:lnTo>
                <a:lnTo>
                  <a:pt x="253826" y="165192"/>
                </a:lnTo>
                <a:lnTo>
                  <a:pt x="260444" y="164320"/>
                </a:lnTo>
                <a:lnTo>
                  <a:pt x="266322" y="162852"/>
                </a:lnTo>
                <a:lnTo>
                  <a:pt x="271457" y="160776"/>
                </a:lnTo>
                <a:lnTo>
                  <a:pt x="271457" y="138178"/>
                </a:lnTo>
                <a:close/>
              </a:path>
              <a:path w="280035" h="276225">
                <a:moveTo>
                  <a:pt x="209248" y="177393"/>
                </a:moveTo>
                <a:lnTo>
                  <a:pt x="175027" y="177393"/>
                </a:lnTo>
                <a:lnTo>
                  <a:pt x="175027" y="192910"/>
                </a:lnTo>
                <a:lnTo>
                  <a:pt x="155605" y="208242"/>
                </a:lnTo>
                <a:lnTo>
                  <a:pt x="133059" y="222067"/>
                </a:lnTo>
                <a:lnTo>
                  <a:pt x="107383" y="234395"/>
                </a:lnTo>
                <a:lnTo>
                  <a:pt x="78576" y="245235"/>
                </a:lnTo>
                <a:lnTo>
                  <a:pt x="78576" y="263123"/>
                </a:lnTo>
                <a:lnTo>
                  <a:pt x="109162" y="254248"/>
                </a:lnTo>
                <a:lnTo>
                  <a:pt x="135431" y="244358"/>
                </a:lnTo>
                <a:lnTo>
                  <a:pt x="157385" y="233439"/>
                </a:lnTo>
                <a:lnTo>
                  <a:pt x="175027" y="221475"/>
                </a:lnTo>
                <a:lnTo>
                  <a:pt x="209548" y="221475"/>
                </a:lnTo>
                <a:lnTo>
                  <a:pt x="209453" y="179826"/>
                </a:lnTo>
                <a:lnTo>
                  <a:pt x="209248" y="177393"/>
                </a:lnTo>
                <a:close/>
              </a:path>
              <a:path w="280035" h="276225">
                <a:moveTo>
                  <a:pt x="200364" y="142862"/>
                </a:moveTo>
                <a:lnTo>
                  <a:pt x="165498" y="142862"/>
                </a:lnTo>
                <a:lnTo>
                  <a:pt x="166287" y="143670"/>
                </a:lnTo>
                <a:lnTo>
                  <a:pt x="167093" y="145293"/>
                </a:lnTo>
                <a:lnTo>
                  <a:pt x="167878" y="147693"/>
                </a:lnTo>
                <a:lnTo>
                  <a:pt x="169462" y="149219"/>
                </a:lnTo>
                <a:lnTo>
                  <a:pt x="170214" y="150782"/>
                </a:lnTo>
                <a:lnTo>
                  <a:pt x="129773" y="179449"/>
                </a:lnTo>
                <a:lnTo>
                  <a:pt x="82151" y="201161"/>
                </a:lnTo>
                <a:lnTo>
                  <a:pt x="82151" y="220215"/>
                </a:lnTo>
                <a:lnTo>
                  <a:pt x="109390" y="212182"/>
                </a:lnTo>
                <a:lnTo>
                  <a:pt x="133949" y="202384"/>
                </a:lnTo>
                <a:lnTo>
                  <a:pt x="155827" y="190795"/>
                </a:lnTo>
                <a:lnTo>
                  <a:pt x="175027" y="177393"/>
                </a:lnTo>
                <a:lnTo>
                  <a:pt x="209248" y="177393"/>
                </a:lnTo>
                <a:lnTo>
                  <a:pt x="208060" y="163257"/>
                </a:lnTo>
                <a:lnTo>
                  <a:pt x="203594" y="148221"/>
                </a:lnTo>
                <a:lnTo>
                  <a:pt x="200364" y="142862"/>
                </a:lnTo>
                <a:close/>
              </a:path>
              <a:path w="280035" h="276225">
                <a:moveTo>
                  <a:pt x="63107" y="70214"/>
                </a:moveTo>
                <a:lnTo>
                  <a:pt x="27391" y="70214"/>
                </a:lnTo>
                <a:lnTo>
                  <a:pt x="22547" y="98127"/>
                </a:lnTo>
                <a:lnTo>
                  <a:pt x="16367" y="124704"/>
                </a:lnTo>
                <a:lnTo>
                  <a:pt x="8851" y="149947"/>
                </a:lnTo>
                <a:lnTo>
                  <a:pt x="0" y="173859"/>
                </a:lnTo>
                <a:lnTo>
                  <a:pt x="0" y="215499"/>
                </a:lnTo>
                <a:lnTo>
                  <a:pt x="8486" y="200646"/>
                </a:lnTo>
                <a:lnTo>
                  <a:pt x="16080" y="185777"/>
                </a:lnTo>
                <a:lnTo>
                  <a:pt x="22781" y="170881"/>
                </a:lnTo>
                <a:lnTo>
                  <a:pt x="28587" y="155944"/>
                </a:lnTo>
                <a:lnTo>
                  <a:pt x="61912" y="155944"/>
                </a:lnTo>
                <a:lnTo>
                  <a:pt x="61912" y="140462"/>
                </a:lnTo>
                <a:lnTo>
                  <a:pt x="83347" y="140462"/>
                </a:lnTo>
                <a:lnTo>
                  <a:pt x="78502" y="128302"/>
                </a:lnTo>
                <a:lnTo>
                  <a:pt x="72329" y="109559"/>
                </a:lnTo>
                <a:lnTo>
                  <a:pt x="67200" y="90199"/>
                </a:lnTo>
                <a:lnTo>
                  <a:pt x="63107" y="70214"/>
                </a:lnTo>
                <a:close/>
              </a:path>
              <a:path w="280035" h="276225">
                <a:moveTo>
                  <a:pt x="83347" y="140462"/>
                </a:moveTo>
                <a:lnTo>
                  <a:pt x="61912" y="140462"/>
                </a:lnTo>
                <a:lnTo>
                  <a:pt x="66841" y="149947"/>
                </a:lnTo>
                <a:lnTo>
                  <a:pt x="72027" y="159220"/>
                </a:lnTo>
                <a:lnTo>
                  <a:pt x="77534" y="168382"/>
                </a:lnTo>
                <a:lnTo>
                  <a:pt x="83346" y="177393"/>
                </a:lnTo>
                <a:lnTo>
                  <a:pt x="84120" y="179826"/>
                </a:lnTo>
                <a:lnTo>
                  <a:pt x="84931" y="181353"/>
                </a:lnTo>
                <a:lnTo>
                  <a:pt x="85726" y="182110"/>
                </a:lnTo>
                <a:lnTo>
                  <a:pt x="85726" y="146433"/>
                </a:lnTo>
                <a:lnTo>
                  <a:pt x="83347" y="140462"/>
                </a:lnTo>
                <a:close/>
              </a:path>
              <a:path w="280035" h="276225">
                <a:moveTo>
                  <a:pt x="185731" y="126234"/>
                </a:moveTo>
                <a:lnTo>
                  <a:pt x="144063" y="126234"/>
                </a:lnTo>
                <a:lnTo>
                  <a:pt x="133121" y="135305"/>
                </a:lnTo>
                <a:lnTo>
                  <a:pt x="120546" y="143485"/>
                </a:lnTo>
                <a:lnTo>
                  <a:pt x="106338" y="150782"/>
                </a:lnTo>
                <a:lnTo>
                  <a:pt x="90496" y="157205"/>
                </a:lnTo>
                <a:lnTo>
                  <a:pt x="90496" y="177393"/>
                </a:lnTo>
                <a:lnTo>
                  <a:pt x="115273" y="168970"/>
                </a:lnTo>
                <a:lnTo>
                  <a:pt x="136033" y="160421"/>
                </a:lnTo>
                <a:lnTo>
                  <a:pt x="152775" y="151725"/>
                </a:lnTo>
                <a:lnTo>
                  <a:pt x="165498" y="142862"/>
                </a:lnTo>
                <a:lnTo>
                  <a:pt x="200364" y="142862"/>
                </a:lnTo>
                <a:lnTo>
                  <a:pt x="196151" y="135874"/>
                </a:lnTo>
                <a:lnTo>
                  <a:pt x="185731" y="126234"/>
                </a:lnTo>
                <a:close/>
              </a:path>
              <a:path w="280035" h="276225">
                <a:moveTo>
                  <a:pt x="269077" y="67816"/>
                </a:moveTo>
                <a:lnTo>
                  <a:pt x="97635" y="67816"/>
                </a:lnTo>
                <a:lnTo>
                  <a:pt x="97635" y="126234"/>
                </a:lnTo>
                <a:lnTo>
                  <a:pt x="234488" y="126234"/>
                </a:lnTo>
                <a:lnTo>
                  <a:pt x="250053" y="123923"/>
                </a:lnTo>
                <a:lnTo>
                  <a:pt x="261005" y="116991"/>
                </a:lnTo>
                <a:lnTo>
                  <a:pt x="267345" y="105439"/>
                </a:lnTo>
                <a:lnTo>
                  <a:pt x="267403" y="104900"/>
                </a:lnTo>
                <a:lnTo>
                  <a:pt x="224114" y="104900"/>
                </a:lnTo>
                <a:lnTo>
                  <a:pt x="223400" y="104785"/>
                </a:lnTo>
                <a:lnTo>
                  <a:pt x="129786" y="104785"/>
                </a:lnTo>
                <a:lnTo>
                  <a:pt x="129786" y="77327"/>
                </a:lnTo>
                <a:lnTo>
                  <a:pt x="269077" y="77327"/>
                </a:lnTo>
                <a:lnTo>
                  <a:pt x="269077" y="67816"/>
                </a:lnTo>
                <a:close/>
              </a:path>
              <a:path w="280035" h="276225">
                <a:moveTo>
                  <a:pt x="269077" y="77327"/>
                </a:moveTo>
                <a:lnTo>
                  <a:pt x="236940" y="77327"/>
                </a:lnTo>
                <a:lnTo>
                  <a:pt x="236940" y="90562"/>
                </a:lnTo>
                <a:lnTo>
                  <a:pt x="237663" y="100073"/>
                </a:lnTo>
                <a:lnTo>
                  <a:pt x="233610" y="104900"/>
                </a:lnTo>
                <a:lnTo>
                  <a:pt x="267403" y="104900"/>
                </a:lnTo>
                <a:lnTo>
                  <a:pt x="268977" y="90199"/>
                </a:lnTo>
                <a:lnTo>
                  <a:pt x="269077" y="77327"/>
                </a:lnTo>
                <a:close/>
              </a:path>
              <a:path w="280035" h="276225">
                <a:moveTo>
                  <a:pt x="205973" y="77327"/>
                </a:moveTo>
                <a:lnTo>
                  <a:pt x="171456" y="77327"/>
                </a:lnTo>
                <a:lnTo>
                  <a:pt x="168919" y="85338"/>
                </a:lnTo>
                <a:lnTo>
                  <a:pt x="166091" y="92584"/>
                </a:lnTo>
                <a:lnTo>
                  <a:pt x="162967" y="99066"/>
                </a:lnTo>
                <a:lnTo>
                  <a:pt x="159547" y="104785"/>
                </a:lnTo>
                <a:lnTo>
                  <a:pt x="195270" y="104785"/>
                </a:lnTo>
                <a:lnTo>
                  <a:pt x="198163" y="99066"/>
                </a:lnTo>
                <a:lnTo>
                  <a:pt x="200912" y="92584"/>
                </a:lnTo>
                <a:lnTo>
                  <a:pt x="203516" y="85338"/>
                </a:lnTo>
                <a:lnTo>
                  <a:pt x="205973" y="77327"/>
                </a:lnTo>
                <a:close/>
              </a:path>
              <a:path w="280035" h="276225">
                <a:moveTo>
                  <a:pt x="85726" y="46479"/>
                </a:moveTo>
                <a:lnTo>
                  <a:pt x="3573" y="46479"/>
                </a:lnTo>
                <a:lnTo>
                  <a:pt x="3573" y="70214"/>
                </a:lnTo>
                <a:lnTo>
                  <a:pt x="85726" y="70214"/>
                </a:lnTo>
                <a:lnTo>
                  <a:pt x="85726" y="46479"/>
                </a:lnTo>
                <a:close/>
              </a:path>
              <a:path w="280035" h="276225">
                <a:moveTo>
                  <a:pt x="172648" y="0"/>
                </a:moveTo>
                <a:lnTo>
                  <a:pt x="138120" y="0"/>
                </a:lnTo>
                <a:lnTo>
                  <a:pt x="129708" y="15626"/>
                </a:lnTo>
                <a:lnTo>
                  <a:pt x="118767" y="29165"/>
                </a:lnTo>
                <a:lnTo>
                  <a:pt x="105298" y="40635"/>
                </a:lnTo>
                <a:lnTo>
                  <a:pt x="89305" y="50050"/>
                </a:lnTo>
                <a:lnTo>
                  <a:pt x="89305" y="70214"/>
                </a:lnTo>
                <a:lnTo>
                  <a:pt x="91695" y="68687"/>
                </a:lnTo>
                <a:lnTo>
                  <a:pt x="94448" y="67816"/>
                </a:lnTo>
                <a:lnTo>
                  <a:pt x="269077" y="67816"/>
                </a:lnTo>
                <a:lnTo>
                  <a:pt x="269077" y="55994"/>
                </a:lnTo>
                <a:lnTo>
                  <a:pt x="123821" y="55994"/>
                </a:lnTo>
                <a:lnTo>
                  <a:pt x="131260" y="52087"/>
                </a:lnTo>
                <a:lnTo>
                  <a:pt x="138107" y="47613"/>
                </a:lnTo>
                <a:lnTo>
                  <a:pt x="144362" y="42567"/>
                </a:lnTo>
                <a:lnTo>
                  <a:pt x="150028" y="36943"/>
                </a:lnTo>
                <a:lnTo>
                  <a:pt x="239331" y="36943"/>
                </a:lnTo>
                <a:lnTo>
                  <a:pt x="239331" y="15483"/>
                </a:lnTo>
                <a:lnTo>
                  <a:pt x="165498" y="15483"/>
                </a:lnTo>
                <a:lnTo>
                  <a:pt x="167878" y="10652"/>
                </a:lnTo>
                <a:lnTo>
                  <a:pt x="170257" y="5588"/>
                </a:lnTo>
                <a:lnTo>
                  <a:pt x="172648" y="0"/>
                </a:lnTo>
                <a:close/>
              </a:path>
              <a:path w="280035" h="276225">
                <a:moveTo>
                  <a:pt x="239331" y="36943"/>
                </a:moveTo>
                <a:lnTo>
                  <a:pt x="201213" y="36943"/>
                </a:lnTo>
                <a:lnTo>
                  <a:pt x="197239" y="44049"/>
                </a:lnTo>
                <a:lnTo>
                  <a:pt x="191696" y="50415"/>
                </a:lnTo>
                <a:lnTo>
                  <a:pt x="184546" y="55994"/>
                </a:lnTo>
                <a:lnTo>
                  <a:pt x="222652" y="55994"/>
                </a:lnTo>
                <a:lnTo>
                  <a:pt x="227411" y="51159"/>
                </a:lnTo>
                <a:lnTo>
                  <a:pt x="231371" y="46871"/>
                </a:lnTo>
                <a:lnTo>
                  <a:pt x="234561" y="42908"/>
                </a:lnTo>
                <a:lnTo>
                  <a:pt x="236141" y="40510"/>
                </a:lnTo>
                <a:lnTo>
                  <a:pt x="237724" y="38469"/>
                </a:lnTo>
                <a:lnTo>
                  <a:pt x="239331" y="36943"/>
                </a:lnTo>
                <a:close/>
              </a:path>
              <a:path w="280035" h="276225">
                <a:moveTo>
                  <a:pt x="61912" y="1145"/>
                </a:moveTo>
                <a:lnTo>
                  <a:pt x="28587" y="1145"/>
                </a:lnTo>
                <a:lnTo>
                  <a:pt x="28587" y="46479"/>
                </a:lnTo>
                <a:lnTo>
                  <a:pt x="61912" y="46479"/>
                </a:lnTo>
                <a:lnTo>
                  <a:pt x="61912" y="1145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223507" y="1233784"/>
            <a:ext cx="277495" cy="274320"/>
          </a:xfrm>
          <a:custGeom>
            <a:avLst/>
            <a:gdLst/>
            <a:ahLst/>
            <a:cxnLst/>
            <a:rect l="l" t="t" r="r" b="b"/>
            <a:pathLst>
              <a:path w="277494" h="274319">
                <a:moveTo>
                  <a:pt x="101207" y="9546"/>
                </a:moveTo>
                <a:lnTo>
                  <a:pt x="14288" y="9546"/>
                </a:lnTo>
                <a:lnTo>
                  <a:pt x="14288" y="177425"/>
                </a:lnTo>
                <a:lnTo>
                  <a:pt x="13831" y="200468"/>
                </a:lnTo>
                <a:lnTo>
                  <a:pt x="11298" y="219664"/>
                </a:lnTo>
                <a:lnTo>
                  <a:pt x="6688" y="234978"/>
                </a:lnTo>
                <a:lnTo>
                  <a:pt x="0" y="246379"/>
                </a:lnTo>
                <a:lnTo>
                  <a:pt x="0" y="273805"/>
                </a:lnTo>
                <a:lnTo>
                  <a:pt x="20237" y="256642"/>
                </a:lnTo>
                <a:lnTo>
                  <a:pt x="34522" y="234861"/>
                </a:lnTo>
                <a:lnTo>
                  <a:pt x="42856" y="208457"/>
                </a:lnTo>
                <a:lnTo>
                  <a:pt x="45241" y="177425"/>
                </a:lnTo>
                <a:lnTo>
                  <a:pt x="101207" y="177425"/>
                </a:lnTo>
                <a:lnTo>
                  <a:pt x="101207" y="154804"/>
                </a:lnTo>
                <a:lnTo>
                  <a:pt x="45241" y="154804"/>
                </a:lnTo>
                <a:lnTo>
                  <a:pt x="45241" y="103517"/>
                </a:lnTo>
                <a:lnTo>
                  <a:pt x="101207" y="103517"/>
                </a:lnTo>
                <a:lnTo>
                  <a:pt x="101207" y="82184"/>
                </a:lnTo>
                <a:lnTo>
                  <a:pt x="45241" y="82184"/>
                </a:lnTo>
                <a:lnTo>
                  <a:pt x="45241" y="33281"/>
                </a:lnTo>
                <a:lnTo>
                  <a:pt x="101207" y="33281"/>
                </a:lnTo>
                <a:lnTo>
                  <a:pt x="101207" y="9546"/>
                </a:lnTo>
                <a:close/>
              </a:path>
              <a:path w="277494" h="274319">
                <a:moveTo>
                  <a:pt x="59529" y="245239"/>
                </a:moveTo>
                <a:lnTo>
                  <a:pt x="51200" y="245239"/>
                </a:lnTo>
                <a:lnTo>
                  <a:pt x="51200" y="269125"/>
                </a:lnTo>
                <a:lnTo>
                  <a:pt x="68202" y="269125"/>
                </a:lnTo>
                <a:lnTo>
                  <a:pt x="69682" y="269239"/>
                </a:lnTo>
                <a:lnTo>
                  <a:pt x="71097" y="269239"/>
                </a:lnTo>
                <a:lnTo>
                  <a:pt x="84687" y="267215"/>
                </a:lnTo>
                <a:lnTo>
                  <a:pt x="94233" y="261143"/>
                </a:lnTo>
                <a:lnTo>
                  <a:pt x="99738" y="251025"/>
                </a:lnTo>
                <a:lnTo>
                  <a:pt x="100326" y="245353"/>
                </a:lnTo>
                <a:lnTo>
                  <a:pt x="60314" y="245353"/>
                </a:lnTo>
                <a:lnTo>
                  <a:pt x="59529" y="245239"/>
                </a:lnTo>
                <a:close/>
              </a:path>
              <a:path w="277494" h="274319">
                <a:moveTo>
                  <a:pt x="101207" y="177425"/>
                </a:moveTo>
                <a:lnTo>
                  <a:pt x="71428" y="177425"/>
                </a:lnTo>
                <a:lnTo>
                  <a:pt x="71467" y="234978"/>
                </a:lnTo>
                <a:lnTo>
                  <a:pt x="72141" y="241815"/>
                </a:lnTo>
                <a:lnTo>
                  <a:pt x="68944" y="245353"/>
                </a:lnTo>
                <a:lnTo>
                  <a:pt x="100326" y="245353"/>
                </a:lnTo>
                <a:lnTo>
                  <a:pt x="101207" y="236865"/>
                </a:lnTo>
                <a:lnTo>
                  <a:pt x="101207" y="177425"/>
                </a:lnTo>
                <a:close/>
              </a:path>
              <a:path w="277494" h="274319">
                <a:moveTo>
                  <a:pt x="101207" y="103517"/>
                </a:moveTo>
                <a:lnTo>
                  <a:pt x="71428" y="103517"/>
                </a:lnTo>
                <a:lnTo>
                  <a:pt x="71428" y="154804"/>
                </a:lnTo>
                <a:lnTo>
                  <a:pt x="101207" y="154804"/>
                </a:lnTo>
                <a:lnTo>
                  <a:pt x="101207" y="103517"/>
                </a:lnTo>
                <a:close/>
              </a:path>
              <a:path w="277494" h="274319">
                <a:moveTo>
                  <a:pt x="101207" y="33281"/>
                </a:moveTo>
                <a:lnTo>
                  <a:pt x="71428" y="33281"/>
                </a:lnTo>
                <a:lnTo>
                  <a:pt x="71428" y="82184"/>
                </a:lnTo>
                <a:lnTo>
                  <a:pt x="101207" y="82184"/>
                </a:lnTo>
                <a:lnTo>
                  <a:pt x="101207" y="33281"/>
                </a:lnTo>
                <a:close/>
              </a:path>
              <a:path w="277494" h="274319">
                <a:moveTo>
                  <a:pt x="159556" y="123832"/>
                </a:moveTo>
                <a:lnTo>
                  <a:pt x="123833" y="123832"/>
                </a:lnTo>
                <a:lnTo>
                  <a:pt x="133350" y="149770"/>
                </a:lnTo>
                <a:lnTo>
                  <a:pt x="144060" y="172894"/>
                </a:lnTo>
                <a:lnTo>
                  <a:pt x="155964" y="193204"/>
                </a:lnTo>
                <a:lnTo>
                  <a:pt x="169063" y="210700"/>
                </a:lnTo>
                <a:lnTo>
                  <a:pt x="155227" y="222463"/>
                </a:lnTo>
                <a:lnTo>
                  <a:pt x="139902" y="232757"/>
                </a:lnTo>
                <a:lnTo>
                  <a:pt x="123088" y="241550"/>
                </a:lnTo>
                <a:lnTo>
                  <a:pt x="104785" y="248810"/>
                </a:lnTo>
                <a:lnTo>
                  <a:pt x="104785" y="272693"/>
                </a:lnTo>
                <a:lnTo>
                  <a:pt x="130742" y="262990"/>
                </a:lnTo>
                <a:lnTo>
                  <a:pt x="153881" y="252986"/>
                </a:lnTo>
                <a:lnTo>
                  <a:pt x="174195" y="242701"/>
                </a:lnTo>
                <a:lnTo>
                  <a:pt x="191682" y="232157"/>
                </a:lnTo>
                <a:lnTo>
                  <a:pt x="240766" y="232157"/>
                </a:lnTo>
                <a:lnTo>
                  <a:pt x="227179" y="223633"/>
                </a:lnTo>
                <a:lnTo>
                  <a:pt x="211924" y="211960"/>
                </a:lnTo>
                <a:lnTo>
                  <a:pt x="225021" y="195250"/>
                </a:lnTo>
                <a:lnTo>
                  <a:pt x="229894" y="186965"/>
                </a:lnTo>
                <a:lnTo>
                  <a:pt x="190497" y="186965"/>
                </a:lnTo>
                <a:lnTo>
                  <a:pt x="181865" y="173596"/>
                </a:lnTo>
                <a:lnTo>
                  <a:pt x="173828" y="158629"/>
                </a:lnTo>
                <a:lnTo>
                  <a:pt x="166390" y="142047"/>
                </a:lnTo>
                <a:lnTo>
                  <a:pt x="159556" y="123832"/>
                </a:lnTo>
                <a:close/>
              </a:path>
              <a:path w="277494" h="274319">
                <a:moveTo>
                  <a:pt x="240766" y="232157"/>
                </a:moveTo>
                <a:lnTo>
                  <a:pt x="191682" y="232157"/>
                </a:lnTo>
                <a:lnTo>
                  <a:pt x="209099" y="242701"/>
                </a:lnTo>
                <a:lnTo>
                  <a:pt x="229193" y="252986"/>
                </a:lnTo>
                <a:lnTo>
                  <a:pt x="251963" y="262990"/>
                </a:lnTo>
                <a:lnTo>
                  <a:pt x="277409" y="272693"/>
                </a:lnTo>
                <a:lnTo>
                  <a:pt x="277409" y="248810"/>
                </a:lnTo>
                <a:lnTo>
                  <a:pt x="259921" y="242063"/>
                </a:lnTo>
                <a:lnTo>
                  <a:pt x="243178" y="233669"/>
                </a:lnTo>
                <a:lnTo>
                  <a:pt x="240766" y="232157"/>
                </a:lnTo>
                <a:close/>
              </a:path>
              <a:path w="277494" h="274319">
                <a:moveTo>
                  <a:pt x="257181" y="123832"/>
                </a:moveTo>
                <a:lnTo>
                  <a:pt x="221454" y="123832"/>
                </a:lnTo>
                <a:lnTo>
                  <a:pt x="215053" y="142047"/>
                </a:lnTo>
                <a:lnTo>
                  <a:pt x="207756" y="158629"/>
                </a:lnTo>
                <a:lnTo>
                  <a:pt x="199569" y="173596"/>
                </a:lnTo>
                <a:lnTo>
                  <a:pt x="190497" y="186965"/>
                </a:lnTo>
                <a:lnTo>
                  <a:pt x="229894" y="186965"/>
                </a:lnTo>
                <a:lnTo>
                  <a:pt x="236934" y="174997"/>
                </a:lnTo>
                <a:lnTo>
                  <a:pt x="247656" y="151194"/>
                </a:lnTo>
                <a:lnTo>
                  <a:pt x="257181" y="123832"/>
                </a:lnTo>
                <a:close/>
              </a:path>
              <a:path w="277494" h="274319">
                <a:moveTo>
                  <a:pt x="235738" y="60707"/>
                </a:moveTo>
                <a:lnTo>
                  <a:pt x="201226" y="60707"/>
                </a:lnTo>
                <a:lnTo>
                  <a:pt x="210295" y="83644"/>
                </a:lnTo>
                <a:lnTo>
                  <a:pt x="225626" y="101210"/>
                </a:lnTo>
                <a:lnTo>
                  <a:pt x="247200" y="113408"/>
                </a:lnTo>
                <a:lnTo>
                  <a:pt x="275029" y="120261"/>
                </a:lnTo>
                <a:lnTo>
                  <a:pt x="275023" y="101207"/>
                </a:lnTo>
                <a:lnTo>
                  <a:pt x="260961" y="94195"/>
                </a:lnTo>
                <a:lnTo>
                  <a:pt x="249719" y="85111"/>
                </a:lnTo>
                <a:lnTo>
                  <a:pt x="241310" y="73951"/>
                </a:lnTo>
                <a:lnTo>
                  <a:pt x="235738" y="60707"/>
                </a:lnTo>
                <a:close/>
              </a:path>
              <a:path w="277494" h="274319">
                <a:moveTo>
                  <a:pt x="183358" y="60707"/>
                </a:moveTo>
                <a:lnTo>
                  <a:pt x="148821" y="60707"/>
                </a:lnTo>
                <a:lnTo>
                  <a:pt x="143617" y="73523"/>
                </a:lnTo>
                <a:lnTo>
                  <a:pt x="135132" y="84535"/>
                </a:lnTo>
                <a:lnTo>
                  <a:pt x="123373" y="93759"/>
                </a:lnTo>
                <a:lnTo>
                  <a:pt x="108346" y="101210"/>
                </a:lnTo>
                <a:lnTo>
                  <a:pt x="108346" y="120261"/>
                </a:lnTo>
                <a:lnTo>
                  <a:pt x="135802" y="114320"/>
                </a:lnTo>
                <a:lnTo>
                  <a:pt x="157458" y="102401"/>
                </a:lnTo>
                <a:lnTo>
                  <a:pt x="173311" y="84523"/>
                </a:lnTo>
                <a:lnTo>
                  <a:pt x="183358" y="60707"/>
                </a:lnTo>
                <a:close/>
              </a:path>
              <a:path w="277494" h="274319">
                <a:moveTo>
                  <a:pt x="273834" y="25026"/>
                </a:moveTo>
                <a:lnTo>
                  <a:pt x="110726" y="25026"/>
                </a:lnTo>
                <a:lnTo>
                  <a:pt x="110726" y="48757"/>
                </a:lnTo>
                <a:lnTo>
                  <a:pt x="273834" y="48757"/>
                </a:lnTo>
                <a:lnTo>
                  <a:pt x="273834" y="25026"/>
                </a:lnTo>
                <a:close/>
              </a:path>
              <a:path w="277494" h="274319">
                <a:moveTo>
                  <a:pt x="211924" y="0"/>
                </a:moveTo>
                <a:lnTo>
                  <a:pt x="171453" y="0"/>
                </a:lnTo>
                <a:lnTo>
                  <a:pt x="171453" y="25026"/>
                </a:lnTo>
                <a:lnTo>
                  <a:pt x="211924" y="25026"/>
                </a:lnTo>
                <a:lnTo>
                  <a:pt x="211924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528298" y="1233784"/>
            <a:ext cx="276860" cy="273050"/>
          </a:xfrm>
          <a:custGeom>
            <a:avLst/>
            <a:gdLst/>
            <a:ahLst/>
            <a:cxnLst/>
            <a:rect l="l" t="t" r="r" b="b"/>
            <a:pathLst>
              <a:path w="276860" h="273050">
                <a:moveTo>
                  <a:pt x="158360" y="173883"/>
                </a:moveTo>
                <a:lnTo>
                  <a:pt x="119073" y="173883"/>
                </a:lnTo>
                <a:lnTo>
                  <a:pt x="119073" y="272693"/>
                </a:lnTo>
                <a:lnTo>
                  <a:pt x="158360" y="272693"/>
                </a:lnTo>
                <a:lnTo>
                  <a:pt x="158360" y="173883"/>
                </a:lnTo>
                <a:close/>
              </a:path>
              <a:path w="276860" h="273050">
                <a:moveTo>
                  <a:pt x="194777" y="232157"/>
                </a:moveTo>
                <a:lnTo>
                  <a:pt x="182163" y="232157"/>
                </a:lnTo>
                <a:lnTo>
                  <a:pt x="182163" y="253605"/>
                </a:lnTo>
                <a:lnTo>
                  <a:pt x="213061" y="253605"/>
                </a:lnTo>
                <a:lnTo>
                  <a:pt x="227585" y="251531"/>
                </a:lnTo>
                <a:lnTo>
                  <a:pt x="237793" y="245291"/>
                </a:lnTo>
                <a:lnTo>
                  <a:pt x="243687" y="234860"/>
                </a:lnTo>
                <a:lnTo>
                  <a:pt x="243967" y="232271"/>
                </a:lnTo>
                <a:lnTo>
                  <a:pt x="195458" y="232271"/>
                </a:lnTo>
                <a:lnTo>
                  <a:pt x="194777" y="232157"/>
                </a:lnTo>
                <a:close/>
              </a:path>
              <a:path w="276860" h="273050">
                <a:moveTo>
                  <a:pt x="245271" y="149997"/>
                </a:moveTo>
                <a:lnTo>
                  <a:pt x="33342" y="149997"/>
                </a:lnTo>
                <a:lnTo>
                  <a:pt x="33342" y="252345"/>
                </a:lnTo>
                <a:lnTo>
                  <a:pt x="70253" y="252345"/>
                </a:lnTo>
                <a:lnTo>
                  <a:pt x="70253" y="173883"/>
                </a:lnTo>
                <a:lnTo>
                  <a:pt x="245271" y="173883"/>
                </a:lnTo>
                <a:lnTo>
                  <a:pt x="245271" y="149997"/>
                </a:lnTo>
                <a:close/>
              </a:path>
              <a:path w="276860" h="273050">
                <a:moveTo>
                  <a:pt x="245271" y="173883"/>
                </a:moveTo>
                <a:lnTo>
                  <a:pt x="208371" y="173883"/>
                </a:lnTo>
                <a:lnTo>
                  <a:pt x="208371" y="216669"/>
                </a:lnTo>
                <a:lnTo>
                  <a:pt x="209087" y="227084"/>
                </a:lnTo>
                <a:lnTo>
                  <a:pt x="204994" y="232271"/>
                </a:lnTo>
                <a:lnTo>
                  <a:pt x="243967" y="232271"/>
                </a:lnTo>
                <a:lnTo>
                  <a:pt x="245271" y="220211"/>
                </a:lnTo>
                <a:lnTo>
                  <a:pt x="245271" y="173883"/>
                </a:lnTo>
                <a:close/>
              </a:path>
              <a:path w="276860" h="273050">
                <a:moveTo>
                  <a:pt x="158360" y="121431"/>
                </a:moveTo>
                <a:lnTo>
                  <a:pt x="119073" y="121431"/>
                </a:lnTo>
                <a:lnTo>
                  <a:pt x="119073" y="149997"/>
                </a:lnTo>
                <a:lnTo>
                  <a:pt x="158360" y="149997"/>
                </a:lnTo>
                <a:lnTo>
                  <a:pt x="158360" y="121431"/>
                </a:lnTo>
                <a:close/>
              </a:path>
              <a:path w="276860" h="273050">
                <a:moveTo>
                  <a:pt x="269088" y="88160"/>
                </a:moveTo>
                <a:lnTo>
                  <a:pt x="8345" y="88160"/>
                </a:lnTo>
                <a:lnTo>
                  <a:pt x="8345" y="141631"/>
                </a:lnTo>
                <a:lnTo>
                  <a:pt x="45266" y="141631"/>
                </a:lnTo>
                <a:lnTo>
                  <a:pt x="45266" y="111894"/>
                </a:lnTo>
                <a:lnTo>
                  <a:pt x="269088" y="111894"/>
                </a:lnTo>
                <a:lnTo>
                  <a:pt x="269088" y="88160"/>
                </a:lnTo>
                <a:close/>
              </a:path>
              <a:path w="276860" h="273050">
                <a:moveTo>
                  <a:pt x="269088" y="111894"/>
                </a:moveTo>
                <a:lnTo>
                  <a:pt x="232177" y="111894"/>
                </a:lnTo>
                <a:lnTo>
                  <a:pt x="232177" y="141631"/>
                </a:lnTo>
                <a:lnTo>
                  <a:pt x="269088" y="141631"/>
                </a:lnTo>
                <a:lnTo>
                  <a:pt x="269088" y="111894"/>
                </a:lnTo>
                <a:close/>
              </a:path>
              <a:path w="276860" h="273050">
                <a:moveTo>
                  <a:pt x="80967" y="48757"/>
                </a:moveTo>
                <a:lnTo>
                  <a:pt x="46450" y="48757"/>
                </a:lnTo>
                <a:lnTo>
                  <a:pt x="46450" y="78612"/>
                </a:lnTo>
                <a:lnTo>
                  <a:pt x="80967" y="78612"/>
                </a:lnTo>
                <a:lnTo>
                  <a:pt x="80967" y="48757"/>
                </a:lnTo>
                <a:close/>
              </a:path>
              <a:path w="276860" h="273050">
                <a:moveTo>
                  <a:pt x="154785" y="48757"/>
                </a:moveTo>
                <a:lnTo>
                  <a:pt x="121452" y="48757"/>
                </a:lnTo>
                <a:lnTo>
                  <a:pt x="121452" y="78612"/>
                </a:lnTo>
                <a:lnTo>
                  <a:pt x="154785" y="78612"/>
                </a:lnTo>
                <a:lnTo>
                  <a:pt x="154785" y="48757"/>
                </a:lnTo>
                <a:close/>
              </a:path>
              <a:path w="276860" h="273050">
                <a:moveTo>
                  <a:pt x="229787" y="48757"/>
                </a:moveTo>
                <a:lnTo>
                  <a:pt x="195267" y="48757"/>
                </a:lnTo>
                <a:lnTo>
                  <a:pt x="195267" y="78612"/>
                </a:lnTo>
                <a:lnTo>
                  <a:pt x="229787" y="78612"/>
                </a:lnTo>
                <a:lnTo>
                  <a:pt x="229787" y="48757"/>
                </a:lnTo>
                <a:close/>
              </a:path>
              <a:path w="276860" h="273050">
                <a:moveTo>
                  <a:pt x="276238" y="23766"/>
                </a:moveTo>
                <a:lnTo>
                  <a:pt x="0" y="23766"/>
                </a:lnTo>
                <a:lnTo>
                  <a:pt x="0" y="48757"/>
                </a:lnTo>
                <a:lnTo>
                  <a:pt x="276238" y="48757"/>
                </a:lnTo>
                <a:lnTo>
                  <a:pt x="276238" y="23766"/>
                </a:lnTo>
                <a:close/>
              </a:path>
              <a:path w="276860" h="273050">
                <a:moveTo>
                  <a:pt x="80967" y="0"/>
                </a:moveTo>
                <a:lnTo>
                  <a:pt x="46450" y="0"/>
                </a:lnTo>
                <a:lnTo>
                  <a:pt x="46450" y="23766"/>
                </a:lnTo>
                <a:lnTo>
                  <a:pt x="80967" y="23766"/>
                </a:lnTo>
                <a:lnTo>
                  <a:pt x="80967" y="0"/>
                </a:lnTo>
                <a:close/>
              </a:path>
              <a:path w="276860" h="273050">
                <a:moveTo>
                  <a:pt x="154785" y="0"/>
                </a:moveTo>
                <a:lnTo>
                  <a:pt x="121452" y="0"/>
                </a:lnTo>
                <a:lnTo>
                  <a:pt x="121452" y="23766"/>
                </a:lnTo>
                <a:lnTo>
                  <a:pt x="154785" y="23766"/>
                </a:lnTo>
                <a:lnTo>
                  <a:pt x="154785" y="0"/>
                </a:lnTo>
                <a:close/>
              </a:path>
              <a:path w="276860" h="273050">
                <a:moveTo>
                  <a:pt x="229787" y="0"/>
                </a:moveTo>
                <a:lnTo>
                  <a:pt x="195267" y="0"/>
                </a:lnTo>
                <a:lnTo>
                  <a:pt x="195267" y="23766"/>
                </a:lnTo>
                <a:lnTo>
                  <a:pt x="229787" y="23766"/>
                </a:lnTo>
                <a:lnTo>
                  <a:pt x="229787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834294" y="123378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19" h="274319">
                <a:moveTo>
                  <a:pt x="271479" y="25026"/>
                </a:moveTo>
                <a:lnTo>
                  <a:pt x="20242" y="25026"/>
                </a:lnTo>
                <a:lnTo>
                  <a:pt x="20221" y="122791"/>
                </a:lnTo>
                <a:lnTo>
                  <a:pt x="19999" y="147360"/>
                </a:lnTo>
                <a:lnTo>
                  <a:pt x="18234" y="186549"/>
                </a:lnTo>
                <a:lnTo>
                  <a:pt x="5955" y="233023"/>
                </a:lnTo>
                <a:lnTo>
                  <a:pt x="0" y="242834"/>
                </a:lnTo>
                <a:lnTo>
                  <a:pt x="0" y="273805"/>
                </a:lnTo>
                <a:lnTo>
                  <a:pt x="46431" y="214845"/>
                </a:lnTo>
                <a:lnTo>
                  <a:pt x="57150" y="171540"/>
                </a:lnTo>
                <a:lnTo>
                  <a:pt x="59472" y="120261"/>
                </a:lnTo>
                <a:lnTo>
                  <a:pt x="59529" y="51192"/>
                </a:lnTo>
                <a:lnTo>
                  <a:pt x="271479" y="51192"/>
                </a:lnTo>
                <a:lnTo>
                  <a:pt x="271479" y="25026"/>
                </a:lnTo>
                <a:close/>
              </a:path>
              <a:path w="274319" h="274319">
                <a:moveTo>
                  <a:pt x="273848" y="235728"/>
                </a:moveTo>
                <a:lnTo>
                  <a:pt x="55968" y="235728"/>
                </a:lnTo>
                <a:lnTo>
                  <a:pt x="55968" y="259610"/>
                </a:lnTo>
                <a:lnTo>
                  <a:pt x="273848" y="259610"/>
                </a:lnTo>
                <a:lnTo>
                  <a:pt x="273848" y="235728"/>
                </a:lnTo>
                <a:close/>
              </a:path>
              <a:path w="274319" h="274319">
                <a:moveTo>
                  <a:pt x="167871" y="85726"/>
                </a:moveTo>
                <a:lnTo>
                  <a:pt x="135727" y="85726"/>
                </a:lnTo>
                <a:lnTo>
                  <a:pt x="144879" y="117519"/>
                </a:lnTo>
                <a:lnTo>
                  <a:pt x="152097" y="147360"/>
                </a:lnTo>
                <a:lnTo>
                  <a:pt x="157383" y="175242"/>
                </a:lnTo>
                <a:lnTo>
                  <a:pt x="160740" y="201160"/>
                </a:lnTo>
                <a:lnTo>
                  <a:pt x="195263" y="201160"/>
                </a:lnTo>
                <a:lnTo>
                  <a:pt x="191690" y="209602"/>
                </a:lnTo>
                <a:lnTo>
                  <a:pt x="188123" y="218160"/>
                </a:lnTo>
                <a:lnTo>
                  <a:pt x="184555" y="226861"/>
                </a:lnTo>
                <a:lnTo>
                  <a:pt x="180982" y="235728"/>
                </a:lnTo>
                <a:lnTo>
                  <a:pt x="211950" y="235728"/>
                </a:lnTo>
                <a:lnTo>
                  <a:pt x="228607" y="201338"/>
                </a:lnTo>
                <a:lnTo>
                  <a:pt x="230451" y="196476"/>
                </a:lnTo>
                <a:lnTo>
                  <a:pt x="196466" y="196476"/>
                </a:lnTo>
                <a:lnTo>
                  <a:pt x="191099" y="170779"/>
                </a:lnTo>
                <a:lnTo>
                  <a:pt x="184541" y="143769"/>
                </a:lnTo>
                <a:lnTo>
                  <a:pt x="176798" y="115425"/>
                </a:lnTo>
                <a:lnTo>
                  <a:pt x="167871" y="85726"/>
                </a:lnTo>
                <a:close/>
              </a:path>
              <a:path w="274319" h="274319">
                <a:moveTo>
                  <a:pt x="97635" y="85726"/>
                </a:moveTo>
                <a:lnTo>
                  <a:pt x="66668" y="85726"/>
                </a:lnTo>
                <a:lnTo>
                  <a:pt x="75453" y="117026"/>
                </a:lnTo>
                <a:lnTo>
                  <a:pt x="82749" y="146697"/>
                </a:lnTo>
                <a:lnTo>
                  <a:pt x="88556" y="174740"/>
                </a:lnTo>
                <a:lnTo>
                  <a:pt x="92876" y="201160"/>
                </a:lnTo>
                <a:lnTo>
                  <a:pt x="128577" y="201160"/>
                </a:lnTo>
                <a:lnTo>
                  <a:pt x="122628" y="171160"/>
                </a:lnTo>
                <a:lnTo>
                  <a:pt x="115489" y="141925"/>
                </a:lnTo>
                <a:lnTo>
                  <a:pt x="107158" y="113448"/>
                </a:lnTo>
                <a:lnTo>
                  <a:pt x="97635" y="85726"/>
                </a:lnTo>
                <a:close/>
              </a:path>
              <a:path w="274319" h="274319">
                <a:moveTo>
                  <a:pt x="264308" y="78612"/>
                </a:moveTo>
                <a:lnTo>
                  <a:pt x="227401" y="78612"/>
                </a:lnTo>
                <a:lnTo>
                  <a:pt x="221892" y="110501"/>
                </a:lnTo>
                <a:lnTo>
                  <a:pt x="214903" y="140789"/>
                </a:lnTo>
                <a:lnTo>
                  <a:pt x="206430" y="169454"/>
                </a:lnTo>
                <a:lnTo>
                  <a:pt x="196466" y="196476"/>
                </a:lnTo>
                <a:lnTo>
                  <a:pt x="230451" y="196476"/>
                </a:lnTo>
                <a:lnTo>
                  <a:pt x="242888" y="163696"/>
                </a:lnTo>
                <a:lnTo>
                  <a:pt x="254789" y="122791"/>
                </a:lnTo>
                <a:lnTo>
                  <a:pt x="264308" y="78612"/>
                </a:lnTo>
                <a:close/>
              </a:path>
              <a:path w="274319" h="274319">
                <a:moveTo>
                  <a:pt x="171442" y="0"/>
                </a:moveTo>
                <a:lnTo>
                  <a:pt x="127407" y="0"/>
                </a:lnTo>
                <a:lnTo>
                  <a:pt x="127407" y="25026"/>
                </a:lnTo>
                <a:lnTo>
                  <a:pt x="171442" y="25026"/>
                </a:lnTo>
                <a:lnTo>
                  <a:pt x="171442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140279" y="1245729"/>
            <a:ext cx="260985" cy="263525"/>
          </a:xfrm>
          <a:custGeom>
            <a:avLst/>
            <a:gdLst/>
            <a:ahLst/>
            <a:cxnLst/>
            <a:rect l="l" t="t" r="r" b="b"/>
            <a:pathLst>
              <a:path w="260985" h="263525">
                <a:moveTo>
                  <a:pt x="260748" y="0"/>
                </a:moveTo>
                <a:lnTo>
                  <a:pt x="22626" y="0"/>
                </a:lnTo>
                <a:lnTo>
                  <a:pt x="22577" y="167764"/>
                </a:lnTo>
                <a:lnTo>
                  <a:pt x="21650" y="189316"/>
                </a:lnTo>
                <a:lnTo>
                  <a:pt x="17556" y="208604"/>
                </a:lnTo>
                <a:lnTo>
                  <a:pt x="10340" y="224461"/>
                </a:lnTo>
                <a:lnTo>
                  <a:pt x="0" y="236866"/>
                </a:lnTo>
                <a:lnTo>
                  <a:pt x="0" y="263027"/>
                </a:lnTo>
                <a:lnTo>
                  <a:pt x="27005" y="246356"/>
                </a:lnTo>
                <a:lnTo>
                  <a:pt x="46131" y="224923"/>
                </a:lnTo>
                <a:lnTo>
                  <a:pt x="57374" y="198727"/>
                </a:lnTo>
                <a:lnTo>
                  <a:pt x="60732" y="167764"/>
                </a:lnTo>
                <a:lnTo>
                  <a:pt x="260748" y="167764"/>
                </a:lnTo>
                <a:lnTo>
                  <a:pt x="260748" y="142859"/>
                </a:lnTo>
                <a:lnTo>
                  <a:pt x="60732" y="142859"/>
                </a:lnTo>
                <a:lnTo>
                  <a:pt x="60732" y="96404"/>
                </a:lnTo>
                <a:lnTo>
                  <a:pt x="260748" y="96404"/>
                </a:lnTo>
                <a:lnTo>
                  <a:pt x="260748" y="71384"/>
                </a:lnTo>
                <a:lnTo>
                  <a:pt x="60732" y="71384"/>
                </a:lnTo>
                <a:lnTo>
                  <a:pt x="60732" y="26164"/>
                </a:lnTo>
                <a:lnTo>
                  <a:pt x="260748" y="26164"/>
                </a:lnTo>
                <a:lnTo>
                  <a:pt x="260748" y="0"/>
                </a:lnTo>
                <a:close/>
              </a:path>
              <a:path w="260985" h="263525">
                <a:moveTo>
                  <a:pt x="260748" y="167764"/>
                </a:moveTo>
                <a:lnTo>
                  <a:pt x="221472" y="167764"/>
                </a:lnTo>
                <a:lnTo>
                  <a:pt x="221472" y="216669"/>
                </a:lnTo>
                <a:lnTo>
                  <a:pt x="222192" y="227081"/>
                </a:lnTo>
                <a:lnTo>
                  <a:pt x="217750" y="232149"/>
                </a:lnTo>
                <a:lnTo>
                  <a:pt x="192906" y="232149"/>
                </a:lnTo>
                <a:lnTo>
                  <a:pt x="192906" y="258318"/>
                </a:lnTo>
                <a:lnTo>
                  <a:pt x="220270" y="258318"/>
                </a:lnTo>
                <a:lnTo>
                  <a:pt x="237974" y="255937"/>
                </a:lnTo>
                <a:lnTo>
                  <a:pt x="250624" y="248794"/>
                </a:lnTo>
                <a:lnTo>
                  <a:pt x="258220" y="236866"/>
                </a:lnTo>
                <a:lnTo>
                  <a:pt x="260748" y="220212"/>
                </a:lnTo>
                <a:lnTo>
                  <a:pt x="260748" y="167764"/>
                </a:lnTo>
                <a:close/>
              </a:path>
              <a:path w="260985" h="263525">
                <a:moveTo>
                  <a:pt x="160740" y="167764"/>
                </a:moveTo>
                <a:lnTo>
                  <a:pt x="122635" y="167764"/>
                </a:lnTo>
                <a:lnTo>
                  <a:pt x="122635" y="254746"/>
                </a:lnTo>
                <a:lnTo>
                  <a:pt x="160740" y="254746"/>
                </a:lnTo>
                <a:lnTo>
                  <a:pt x="160740" y="167764"/>
                </a:lnTo>
                <a:close/>
              </a:path>
              <a:path w="260985" h="263525">
                <a:moveTo>
                  <a:pt x="160740" y="96404"/>
                </a:moveTo>
                <a:lnTo>
                  <a:pt x="122635" y="96404"/>
                </a:lnTo>
                <a:lnTo>
                  <a:pt x="122635" y="142859"/>
                </a:lnTo>
                <a:lnTo>
                  <a:pt x="160740" y="142859"/>
                </a:lnTo>
                <a:lnTo>
                  <a:pt x="160740" y="96404"/>
                </a:lnTo>
                <a:close/>
              </a:path>
              <a:path w="260985" h="263525">
                <a:moveTo>
                  <a:pt x="260748" y="96404"/>
                </a:moveTo>
                <a:lnTo>
                  <a:pt x="221472" y="96404"/>
                </a:lnTo>
                <a:lnTo>
                  <a:pt x="221472" y="142859"/>
                </a:lnTo>
                <a:lnTo>
                  <a:pt x="260748" y="142859"/>
                </a:lnTo>
                <a:lnTo>
                  <a:pt x="260748" y="96404"/>
                </a:lnTo>
                <a:close/>
              </a:path>
              <a:path w="260985" h="263525">
                <a:moveTo>
                  <a:pt x="160740" y="26164"/>
                </a:moveTo>
                <a:lnTo>
                  <a:pt x="122635" y="26164"/>
                </a:lnTo>
                <a:lnTo>
                  <a:pt x="122635" y="71384"/>
                </a:lnTo>
                <a:lnTo>
                  <a:pt x="160740" y="71384"/>
                </a:lnTo>
                <a:lnTo>
                  <a:pt x="160740" y="26164"/>
                </a:lnTo>
                <a:close/>
              </a:path>
              <a:path w="260985" h="263525">
                <a:moveTo>
                  <a:pt x="260748" y="26164"/>
                </a:moveTo>
                <a:lnTo>
                  <a:pt x="221472" y="26164"/>
                </a:lnTo>
                <a:lnTo>
                  <a:pt x="221472" y="71384"/>
                </a:lnTo>
                <a:lnTo>
                  <a:pt x="260748" y="71384"/>
                </a:lnTo>
                <a:lnTo>
                  <a:pt x="260748" y="2616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441506" y="1233784"/>
            <a:ext cx="277495" cy="274320"/>
          </a:xfrm>
          <a:custGeom>
            <a:avLst/>
            <a:gdLst/>
            <a:ahLst/>
            <a:cxnLst/>
            <a:rect l="l" t="t" r="r" b="b"/>
            <a:pathLst>
              <a:path w="277495" h="274319">
                <a:moveTo>
                  <a:pt x="159569" y="153543"/>
                </a:moveTo>
                <a:lnTo>
                  <a:pt x="123832" y="153543"/>
                </a:lnTo>
                <a:lnTo>
                  <a:pt x="123832" y="155969"/>
                </a:lnTo>
                <a:lnTo>
                  <a:pt x="122054" y="186851"/>
                </a:lnTo>
                <a:lnTo>
                  <a:pt x="113123" y="212831"/>
                </a:lnTo>
                <a:lnTo>
                  <a:pt x="97041" y="233904"/>
                </a:lnTo>
                <a:lnTo>
                  <a:pt x="73813" y="250066"/>
                </a:lnTo>
                <a:lnTo>
                  <a:pt x="73813" y="273805"/>
                </a:lnTo>
                <a:lnTo>
                  <a:pt x="113551" y="254373"/>
                </a:lnTo>
                <a:lnTo>
                  <a:pt x="141086" y="228263"/>
                </a:lnTo>
                <a:lnTo>
                  <a:pt x="156423" y="195464"/>
                </a:lnTo>
                <a:lnTo>
                  <a:pt x="159569" y="155969"/>
                </a:lnTo>
                <a:lnTo>
                  <a:pt x="159569" y="153543"/>
                </a:lnTo>
                <a:close/>
              </a:path>
              <a:path w="277495" h="274319">
                <a:moveTo>
                  <a:pt x="257176" y="30995"/>
                </a:moveTo>
                <a:lnTo>
                  <a:pt x="94067" y="30995"/>
                </a:lnTo>
                <a:lnTo>
                  <a:pt x="94067" y="153543"/>
                </a:lnTo>
                <a:lnTo>
                  <a:pt x="184564" y="153543"/>
                </a:lnTo>
                <a:lnTo>
                  <a:pt x="184591" y="231220"/>
                </a:lnTo>
                <a:lnTo>
                  <a:pt x="186657" y="246614"/>
                </a:lnTo>
                <a:lnTo>
                  <a:pt x="192942" y="257765"/>
                </a:lnTo>
                <a:lnTo>
                  <a:pt x="203424" y="264458"/>
                </a:lnTo>
                <a:lnTo>
                  <a:pt x="218108" y="266691"/>
                </a:lnTo>
                <a:lnTo>
                  <a:pt x="245112" y="266691"/>
                </a:lnTo>
                <a:lnTo>
                  <a:pt x="259251" y="264599"/>
                </a:lnTo>
                <a:lnTo>
                  <a:pt x="269350" y="258330"/>
                </a:lnTo>
                <a:lnTo>
                  <a:pt x="275410" y="247892"/>
                </a:lnTo>
                <a:lnTo>
                  <a:pt x="275935" y="244094"/>
                </a:lnTo>
                <a:lnTo>
                  <a:pt x="224228" y="244094"/>
                </a:lnTo>
                <a:lnTo>
                  <a:pt x="218288" y="238907"/>
                </a:lnTo>
                <a:lnTo>
                  <a:pt x="219099" y="228613"/>
                </a:lnTo>
                <a:lnTo>
                  <a:pt x="219099" y="153543"/>
                </a:lnTo>
                <a:lnTo>
                  <a:pt x="236209" y="151019"/>
                </a:lnTo>
                <a:lnTo>
                  <a:pt x="248253" y="143437"/>
                </a:lnTo>
                <a:lnTo>
                  <a:pt x="255239" y="130780"/>
                </a:lnTo>
                <a:lnTo>
                  <a:pt x="255345" y="129809"/>
                </a:lnTo>
                <a:lnTo>
                  <a:pt x="128602" y="129809"/>
                </a:lnTo>
                <a:lnTo>
                  <a:pt x="128602" y="55900"/>
                </a:lnTo>
                <a:lnTo>
                  <a:pt x="257176" y="55900"/>
                </a:lnTo>
                <a:lnTo>
                  <a:pt x="257176" y="30995"/>
                </a:lnTo>
                <a:close/>
              </a:path>
              <a:path w="277495" h="274319">
                <a:moveTo>
                  <a:pt x="60731" y="83328"/>
                </a:moveTo>
                <a:lnTo>
                  <a:pt x="0" y="83328"/>
                </a:lnTo>
                <a:lnTo>
                  <a:pt x="0" y="108348"/>
                </a:lnTo>
                <a:lnTo>
                  <a:pt x="25022" y="108348"/>
                </a:lnTo>
                <a:lnTo>
                  <a:pt x="25022" y="255916"/>
                </a:lnTo>
                <a:lnTo>
                  <a:pt x="44950" y="248410"/>
                </a:lnTo>
                <a:lnTo>
                  <a:pt x="63100" y="240183"/>
                </a:lnTo>
                <a:lnTo>
                  <a:pt x="79473" y="231220"/>
                </a:lnTo>
                <a:lnTo>
                  <a:pt x="94067" y="221500"/>
                </a:lnTo>
                <a:lnTo>
                  <a:pt x="94067" y="210700"/>
                </a:lnTo>
                <a:lnTo>
                  <a:pt x="60731" y="210700"/>
                </a:lnTo>
                <a:lnTo>
                  <a:pt x="60731" y="83328"/>
                </a:lnTo>
                <a:close/>
              </a:path>
              <a:path w="277495" h="274319">
                <a:moveTo>
                  <a:pt x="277430" y="222644"/>
                </a:moveTo>
                <a:lnTo>
                  <a:pt x="253605" y="222644"/>
                </a:lnTo>
                <a:lnTo>
                  <a:pt x="253605" y="228613"/>
                </a:lnTo>
                <a:lnTo>
                  <a:pt x="254386" y="238907"/>
                </a:lnTo>
                <a:lnTo>
                  <a:pt x="248834" y="244094"/>
                </a:lnTo>
                <a:lnTo>
                  <a:pt x="275935" y="244094"/>
                </a:lnTo>
                <a:lnTo>
                  <a:pt x="277345" y="233904"/>
                </a:lnTo>
                <a:lnTo>
                  <a:pt x="277430" y="222644"/>
                </a:lnTo>
                <a:close/>
              </a:path>
              <a:path w="277495" h="274319">
                <a:moveTo>
                  <a:pt x="94067" y="195216"/>
                </a:moveTo>
                <a:lnTo>
                  <a:pt x="84841" y="200238"/>
                </a:lnTo>
                <a:lnTo>
                  <a:pt x="76206" y="204476"/>
                </a:lnTo>
                <a:lnTo>
                  <a:pt x="68167" y="207955"/>
                </a:lnTo>
                <a:lnTo>
                  <a:pt x="60731" y="210700"/>
                </a:lnTo>
                <a:lnTo>
                  <a:pt x="94067" y="210700"/>
                </a:lnTo>
                <a:lnTo>
                  <a:pt x="94067" y="195216"/>
                </a:lnTo>
                <a:close/>
              </a:path>
              <a:path w="277495" h="274319">
                <a:moveTo>
                  <a:pt x="257176" y="55900"/>
                </a:moveTo>
                <a:lnTo>
                  <a:pt x="222641" y="55900"/>
                </a:lnTo>
                <a:lnTo>
                  <a:pt x="222554" y="113032"/>
                </a:lnTo>
                <a:lnTo>
                  <a:pt x="222042" y="119730"/>
                </a:lnTo>
                <a:lnTo>
                  <a:pt x="219073" y="125328"/>
                </a:lnTo>
                <a:lnTo>
                  <a:pt x="213724" y="128688"/>
                </a:lnTo>
                <a:lnTo>
                  <a:pt x="205987" y="129809"/>
                </a:lnTo>
                <a:lnTo>
                  <a:pt x="255345" y="129809"/>
                </a:lnTo>
                <a:lnTo>
                  <a:pt x="257176" y="113032"/>
                </a:lnTo>
                <a:lnTo>
                  <a:pt x="257176" y="55900"/>
                </a:lnTo>
                <a:close/>
              </a:path>
              <a:path w="277495" h="274319">
                <a:moveTo>
                  <a:pt x="45247" y="1144"/>
                </a:moveTo>
                <a:lnTo>
                  <a:pt x="13110" y="1144"/>
                </a:lnTo>
                <a:lnTo>
                  <a:pt x="20620" y="18366"/>
                </a:lnTo>
                <a:lnTo>
                  <a:pt x="26496" y="34215"/>
                </a:lnTo>
                <a:lnTo>
                  <a:pt x="30735" y="48704"/>
                </a:lnTo>
                <a:lnTo>
                  <a:pt x="33334" y="61843"/>
                </a:lnTo>
                <a:lnTo>
                  <a:pt x="67870" y="61843"/>
                </a:lnTo>
                <a:lnTo>
                  <a:pt x="63322" y="45126"/>
                </a:lnTo>
                <a:lnTo>
                  <a:pt x="58043" y="29445"/>
                </a:lnTo>
                <a:lnTo>
                  <a:pt x="52022" y="14788"/>
                </a:lnTo>
                <a:lnTo>
                  <a:pt x="45247" y="1144"/>
                </a:lnTo>
                <a:close/>
              </a:path>
              <a:path w="277495" h="274319">
                <a:moveTo>
                  <a:pt x="142886" y="0"/>
                </a:moveTo>
                <a:lnTo>
                  <a:pt x="107149" y="0"/>
                </a:lnTo>
                <a:lnTo>
                  <a:pt x="109017" y="9071"/>
                </a:lnTo>
                <a:lnTo>
                  <a:pt x="111026" y="17254"/>
                </a:lnTo>
                <a:lnTo>
                  <a:pt x="113182" y="24558"/>
                </a:lnTo>
                <a:lnTo>
                  <a:pt x="115491" y="30995"/>
                </a:lnTo>
                <a:lnTo>
                  <a:pt x="150026" y="30995"/>
                </a:lnTo>
                <a:lnTo>
                  <a:pt x="147793" y="23209"/>
                </a:lnTo>
                <a:lnTo>
                  <a:pt x="145860" y="15454"/>
                </a:lnTo>
                <a:lnTo>
                  <a:pt x="144225" y="7721"/>
                </a:lnTo>
                <a:lnTo>
                  <a:pt x="142886" y="0"/>
                </a:lnTo>
                <a:close/>
              </a:path>
              <a:path w="277495" h="274319">
                <a:moveTo>
                  <a:pt x="245292" y="0"/>
                </a:moveTo>
                <a:lnTo>
                  <a:pt x="209558" y="0"/>
                </a:lnTo>
                <a:lnTo>
                  <a:pt x="208670" y="7300"/>
                </a:lnTo>
                <a:lnTo>
                  <a:pt x="207179" y="14891"/>
                </a:lnTo>
                <a:lnTo>
                  <a:pt x="205093" y="22785"/>
                </a:lnTo>
                <a:lnTo>
                  <a:pt x="202416" y="30995"/>
                </a:lnTo>
                <a:lnTo>
                  <a:pt x="235752" y="30995"/>
                </a:lnTo>
                <a:lnTo>
                  <a:pt x="238576" y="24558"/>
                </a:lnTo>
                <a:lnTo>
                  <a:pt x="241108" y="17254"/>
                </a:lnTo>
                <a:lnTo>
                  <a:pt x="243347" y="9071"/>
                </a:lnTo>
                <a:lnTo>
                  <a:pt x="245292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759414" y="1244465"/>
            <a:ext cx="252729" cy="264795"/>
          </a:xfrm>
          <a:custGeom>
            <a:avLst/>
            <a:gdLst/>
            <a:ahLst/>
            <a:cxnLst/>
            <a:rect l="l" t="t" r="r" b="b"/>
            <a:pathLst>
              <a:path w="252729" h="264794">
                <a:moveTo>
                  <a:pt x="252407" y="0"/>
                </a:moveTo>
                <a:lnTo>
                  <a:pt x="122631" y="0"/>
                </a:lnTo>
                <a:lnTo>
                  <a:pt x="122631" y="160776"/>
                </a:lnTo>
                <a:lnTo>
                  <a:pt x="121433" y="186204"/>
                </a:lnTo>
                <a:lnTo>
                  <a:pt x="116669" y="207797"/>
                </a:lnTo>
                <a:lnTo>
                  <a:pt x="108337" y="225532"/>
                </a:lnTo>
                <a:lnTo>
                  <a:pt x="96437" y="239386"/>
                </a:lnTo>
                <a:lnTo>
                  <a:pt x="96437" y="264290"/>
                </a:lnTo>
                <a:lnTo>
                  <a:pt x="124496" y="246761"/>
                </a:lnTo>
                <a:lnTo>
                  <a:pt x="144360" y="225042"/>
                </a:lnTo>
                <a:lnTo>
                  <a:pt x="156038" y="199132"/>
                </a:lnTo>
                <a:lnTo>
                  <a:pt x="159538" y="169028"/>
                </a:lnTo>
                <a:lnTo>
                  <a:pt x="252407" y="169028"/>
                </a:lnTo>
                <a:lnTo>
                  <a:pt x="252407" y="145289"/>
                </a:lnTo>
                <a:lnTo>
                  <a:pt x="159538" y="145289"/>
                </a:lnTo>
                <a:lnTo>
                  <a:pt x="159538" y="96498"/>
                </a:lnTo>
                <a:lnTo>
                  <a:pt x="252407" y="96498"/>
                </a:lnTo>
                <a:lnTo>
                  <a:pt x="252407" y="72647"/>
                </a:lnTo>
                <a:lnTo>
                  <a:pt x="159538" y="72647"/>
                </a:lnTo>
                <a:lnTo>
                  <a:pt x="159538" y="24994"/>
                </a:lnTo>
                <a:lnTo>
                  <a:pt x="252407" y="24994"/>
                </a:lnTo>
                <a:lnTo>
                  <a:pt x="252407" y="0"/>
                </a:lnTo>
                <a:close/>
              </a:path>
              <a:path w="252729" h="264794">
                <a:moveTo>
                  <a:pt x="252407" y="169028"/>
                </a:moveTo>
                <a:lnTo>
                  <a:pt x="216669" y="169028"/>
                </a:lnTo>
                <a:lnTo>
                  <a:pt x="216669" y="220331"/>
                </a:lnTo>
                <a:lnTo>
                  <a:pt x="217389" y="229097"/>
                </a:lnTo>
                <a:lnTo>
                  <a:pt x="213070" y="233413"/>
                </a:lnTo>
                <a:lnTo>
                  <a:pt x="184533" y="233413"/>
                </a:lnTo>
                <a:lnTo>
                  <a:pt x="184533" y="258445"/>
                </a:lnTo>
                <a:lnTo>
                  <a:pt x="216551" y="258445"/>
                </a:lnTo>
                <a:lnTo>
                  <a:pt x="232668" y="256064"/>
                </a:lnTo>
                <a:lnTo>
                  <a:pt x="244019" y="248920"/>
                </a:lnTo>
                <a:lnTo>
                  <a:pt x="250601" y="237010"/>
                </a:lnTo>
                <a:lnTo>
                  <a:pt x="252407" y="220331"/>
                </a:lnTo>
                <a:lnTo>
                  <a:pt x="252407" y="169028"/>
                </a:lnTo>
                <a:close/>
              </a:path>
              <a:path w="252729" h="264794">
                <a:moveTo>
                  <a:pt x="100008" y="4806"/>
                </a:moveTo>
                <a:lnTo>
                  <a:pt x="0" y="4806"/>
                </a:lnTo>
                <a:lnTo>
                  <a:pt x="0" y="233413"/>
                </a:lnTo>
                <a:lnTo>
                  <a:pt x="63040" y="233413"/>
                </a:lnTo>
                <a:lnTo>
                  <a:pt x="79632" y="231033"/>
                </a:lnTo>
                <a:lnTo>
                  <a:pt x="91325" y="223891"/>
                </a:lnTo>
                <a:lnTo>
                  <a:pt x="98118" y="211985"/>
                </a:lnTo>
                <a:lnTo>
                  <a:pt x="98250" y="210820"/>
                </a:lnTo>
                <a:lnTo>
                  <a:pt x="33336" y="210820"/>
                </a:lnTo>
                <a:lnTo>
                  <a:pt x="33336" y="127379"/>
                </a:lnTo>
                <a:lnTo>
                  <a:pt x="100008" y="127379"/>
                </a:lnTo>
                <a:lnTo>
                  <a:pt x="100008" y="103611"/>
                </a:lnTo>
                <a:lnTo>
                  <a:pt x="33336" y="103611"/>
                </a:lnTo>
                <a:lnTo>
                  <a:pt x="33336" y="28566"/>
                </a:lnTo>
                <a:lnTo>
                  <a:pt x="100008" y="28566"/>
                </a:lnTo>
                <a:lnTo>
                  <a:pt x="100008" y="4806"/>
                </a:lnTo>
                <a:close/>
              </a:path>
              <a:path w="252729" h="264794">
                <a:moveTo>
                  <a:pt x="100008" y="127379"/>
                </a:moveTo>
                <a:lnTo>
                  <a:pt x="67871" y="127379"/>
                </a:lnTo>
                <a:lnTo>
                  <a:pt x="67871" y="205604"/>
                </a:lnTo>
                <a:lnTo>
                  <a:pt x="62679" y="210820"/>
                </a:lnTo>
                <a:lnTo>
                  <a:pt x="98250" y="210820"/>
                </a:lnTo>
                <a:lnTo>
                  <a:pt x="100008" y="195310"/>
                </a:lnTo>
                <a:lnTo>
                  <a:pt x="100008" y="127379"/>
                </a:lnTo>
                <a:close/>
              </a:path>
              <a:path w="252729" h="264794">
                <a:moveTo>
                  <a:pt x="252407" y="96498"/>
                </a:moveTo>
                <a:lnTo>
                  <a:pt x="216669" y="96498"/>
                </a:lnTo>
                <a:lnTo>
                  <a:pt x="216669" y="145289"/>
                </a:lnTo>
                <a:lnTo>
                  <a:pt x="252407" y="145289"/>
                </a:lnTo>
                <a:lnTo>
                  <a:pt x="252407" y="96498"/>
                </a:lnTo>
                <a:close/>
              </a:path>
              <a:path w="252729" h="264794">
                <a:moveTo>
                  <a:pt x="100008" y="28566"/>
                </a:moveTo>
                <a:lnTo>
                  <a:pt x="67871" y="28566"/>
                </a:lnTo>
                <a:lnTo>
                  <a:pt x="67871" y="103611"/>
                </a:lnTo>
                <a:lnTo>
                  <a:pt x="100008" y="103611"/>
                </a:lnTo>
                <a:lnTo>
                  <a:pt x="100008" y="28566"/>
                </a:lnTo>
                <a:close/>
              </a:path>
              <a:path w="252729" h="264794">
                <a:moveTo>
                  <a:pt x="252407" y="24994"/>
                </a:moveTo>
                <a:lnTo>
                  <a:pt x="216669" y="24994"/>
                </a:lnTo>
                <a:lnTo>
                  <a:pt x="216669" y="72647"/>
                </a:lnTo>
                <a:lnTo>
                  <a:pt x="252407" y="72647"/>
                </a:lnTo>
                <a:lnTo>
                  <a:pt x="252407" y="2499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22428" y="2521634"/>
            <a:ext cx="2816081" cy="1611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91558" y="2751170"/>
            <a:ext cx="2955290" cy="0"/>
          </a:xfrm>
          <a:custGeom>
            <a:avLst/>
            <a:gdLst/>
            <a:ahLst/>
            <a:cxnLst/>
            <a:rect l="l" t="t" r="r" b="b"/>
            <a:pathLst>
              <a:path w="2955290">
                <a:moveTo>
                  <a:pt x="0" y="0"/>
                </a:moveTo>
                <a:lnTo>
                  <a:pt x="2954991" y="0"/>
                </a:lnTo>
              </a:path>
            </a:pathLst>
          </a:custGeom>
          <a:ln w="5575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948539" y="2772817"/>
            <a:ext cx="3621404" cy="0"/>
          </a:xfrm>
          <a:custGeom>
            <a:avLst/>
            <a:gdLst/>
            <a:ahLst/>
            <a:cxnLst/>
            <a:rect l="l" t="t" r="r" b="b"/>
            <a:pathLst>
              <a:path w="3621404">
                <a:moveTo>
                  <a:pt x="0" y="0"/>
                </a:moveTo>
                <a:lnTo>
                  <a:pt x="3621096" y="0"/>
                </a:lnTo>
              </a:path>
            </a:pathLst>
          </a:custGeom>
          <a:ln w="12708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14098" y="8129545"/>
            <a:ext cx="826027" cy="1631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91558" y="8359729"/>
            <a:ext cx="2955290" cy="0"/>
          </a:xfrm>
          <a:custGeom>
            <a:avLst/>
            <a:gdLst/>
            <a:ahLst/>
            <a:cxnLst/>
            <a:rect l="l" t="t" r="r" b="b"/>
            <a:pathLst>
              <a:path w="2955290">
                <a:moveTo>
                  <a:pt x="0" y="0"/>
                </a:moveTo>
                <a:lnTo>
                  <a:pt x="2954991" y="0"/>
                </a:lnTo>
              </a:path>
            </a:pathLst>
          </a:custGeom>
          <a:ln w="5575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948539" y="8396375"/>
            <a:ext cx="3621404" cy="0"/>
          </a:xfrm>
          <a:custGeom>
            <a:avLst/>
            <a:gdLst/>
            <a:ahLst/>
            <a:cxnLst/>
            <a:rect l="l" t="t" r="r" b="b"/>
            <a:pathLst>
              <a:path w="3621404">
                <a:moveTo>
                  <a:pt x="0" y="0"/>
                </a:moveTo>
                <a:lnTo>
                  <a:pt x="3621096" y="0"/>
                </a:lnTo>
              </a:path>
            </a:pathLst>
          </a:custGeom>
          <a:ln w="12712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04954" y="2949750"/>
            <a:ext cx="121966" cy="1364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237496" y="2939698"/>
            <a:ext cx="2126745" cy="1484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254829" y="3195223"/>
            <a:ext cx="3399469" cy="1320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754607" y="3195738"/>
            <a:ext cx="891075" cy="1271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737259" y="3194719"/>
            <a:ext cx="825122" cy="12928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000839" y="3437039"/>
            <a:ext cx="1013367" cy="13259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99446" y="5139738"/>
            <a:ext cx="71146" cy="1171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090386" y="5241456"/>
            <a:ext cx="36830" cy="34290"/>
          </a:xfrm>
          <a:custGeom>
            <a:avLst/>
            <a:gdLst/>
            <a:ahLst/>
            <a:cxnLst/>
            <a:rect l="l" t="t" r="r" b="b"/>
            <a:pathLst>
              <a:path w="36830" h="34289">
                <a:moveTo>
                  <a:pt x="7886" y="0"/>
                </a:moveTo>
                <a:lnTo>
                  <a:pt x="0" y="8100"/>
                </a:lnTo>
                <a:lnTo>
                  <a:pt x="7358" y="14398"/>
                </a:lnTo>
                <a:lnTo>
                  <a:pt x="14413" y="20866"/>
                </a:lnTo>
                <a:lnTo>
                  <a:pt x="21163" y="27492"/>
                </a:lnTo>
                <a:lnTo>
                  <a:pt x="27604" y="34264"/>
                </a:lnTo>
                <a:lnTo>
                  <a:pt x="36535" y="25260"/>
                </a:lnTo>
                <a:lnTo>
                  <a:pt x="30946" y="19808"/>
                </a:lnTo>
                <a:lnTo>
                  <a:pt x="24307" y="13766"/>
                </a:lnTo>
                <a:lnTo>
                  <a:pt x="16621" y="7157"/>
                </a:lnTo>
                <a:lnTo>
                  <a:pt x="7886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237496" y="5129805"/>
            <a:ext cx="907844" cy="14771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255384" y="5385211"/>
            <a:ext cx="1016471" cy="1315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373803" y="5385211"/>
            <a:ext cx="1018674" cy="1325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491675" y="5384696"/>
            <a:ext cx="2576602" cy="12827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6157126" y="5385718"/>
            <a:ext cx="408524" cy="12611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98662" y="5627657"/>
            <a:ext cx="1183304" cy="13043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285287" y="5626511"/>
            <a:ext cx="336473" cy="1266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717424" y="5625496"/>
            <a:ext cx="1049460" cy="12980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861464" y="5626511"/>
            <a:ext cx="610732" cy="13158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574426" y="5625496"/>
            <a:ext cx="1758591" cy="1325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6435248" y="5628164"/>
            <a:ext cx="128242" cy="1238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998662" y="5867428"/>
            <a:ext cx="1993982" cy="13196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094160" y="5867820"/>
            <a:ext cx="888944" cy="12712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002200" y="6122689"/>
            <a:ext cx="67417" cy="11914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090386" y="6224436"/>
            <a:ext cx="36830" cy="34290"/>
          </a:xfrm>
          <a:custGeom>
            <a:avLst/>
            <a:gdLst/>
            <a:ahLst/>
            <a:cxnLst/>
            <a:rect l="l" t="t" r="r" b="b"/>
            <a:pathLst>
              <a:path w="36830" h="34289">
                <a:moveTo>
                  <a:pt x="7886" y="0"/>
                </a:moveTo>
                <a:lnTo>
                  <a:pt x="0" y="8127"/>
                </a:lnTo>
                <a:lnTo>
                  <a:pt x="7358" y="14410"/>
                </a:lnTo>
                <a:lnTo>
                  <a:pt x="14413" y="20874"/>
                </a:lnTo>
                <a:lnTo>
                  <a:pt x="21163" y="27505"/>
                </a:lnTo>
                <a:lnTo>
                  <a:pt x="27604" y="34292"/>
                </a:lnTo>
                <a:lnTo>
                  <a:pt x="36535" y="25260"/>
                </a:lnTo>
                <a:lnTo>
                  <a:pt x="30946" y="19808"/>
                </a:lnTo>
                <a:lnTo>
                  <a:pt x="24307" y="13768"/>
                </a:lnTo>
                <a:lnTo>
                  <a:pt x="16621" y="7159"/>
                </a:lnTo>
                <a:lnTo>
                  <a:pt x="7886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237496" y="6111914"/>
            <a:ext cx="1821679" cy="15008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248832" y="6368191"/>
            <a:ext cx="1175969" cy="1315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526714" y="6368191"/>
            <a:ext cx="828075" cy="1315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456687" y="6367169"/>
            <a:ext cx="834246" cy="12929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387910" y="6382926"/>
            <a:ext cx="191284" cy="9994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599237" y="6451124"/>
            <a:ext cx="45720" cy="44450"/>
          </a:xfrm>
          <a:custGeom>
            <a:avLst/>
            <a:gdLst/>
            <a:ahLst/>
            <a:cxnLst/>
            <a:rect l="l" t="t" r="r" b="b"/>
            <a:pathLst>
              <a:path w="45720" h="44450">
                <a:moveTo>
                  <a:pt x="22924" y="0"/>
                </a:moveTo>
                <a:lnTo>
                  <a:pt x="13512" y="2275"/>
                </a:lnTo>
                <a:lnTo>
                  <a:pt x="6557" y="6857"/>
                </a:lnTo>
                <a:lnTo>
                  <a:pt x="2055" y="13757"/>
                </a:lnTo>
                <a:lnTo>
                  <a:pt x="0" y="22987"/>
                </a:lnTo>
                <a:lnTo>
                  <a:pt x="2055" y="31458"/>
                </a:lnTo>
                <a:lnTo>
                  <a:pt x="6557" y="37825"/>
                </a:lnTo>
                <a:lnTo>
                  <a:pt x="13512" y="42076"/>
                </a:lnTo>
                <a:lnTo>
                  <a:pt x="22924" y="44197"/>
                </a:lnTo>
                <a:lnTo>
                  <a:pt x="31900" y="42076"/>
                </a:lnTo>
                <a:lnTo>
                  <a:pt x="37174" y="38740"/>
                </a:lnTo>
                <a:lnTo>
                  <a:pt x="22924" y="38740"/>
                </a:lnTo>
                <a:lnTo>
                  <a:pt x="12395" y="37721"/>
                </a:lnTo>
                <a:lnTo>
                  <a:pt x="6753" y="32374"/>
                </a:lnTo>
                <a:lnTo>
                  <a:pt x="6000" y="22987"/>
                </a:lnTo>
                <a:lnTo>
                  <a:pt x="6753" y="12816"/>
                </a:lnTo>
                <a:lnTo>
                  <a:pt x="12395" y="7114"/>
                </a:lnTo>
                <a:lnTo>
                  <a:pt x="22924" y="6092"/>
                </a:lnTo>
                <a:lnTo>
                  <a:pt x="37497" y="6092"/>
                </a:lnTo>
                <a:lnTo>
                  <a:pt x="31900" y="2275"/>
                </a:lnTo>
                <a:lnTo>
                  <a:pt x="22924" y="0"/>
                </a:lnTo>
                <a:close/>
              </a:path>
              <a:path w="45720" h="44450">
                <a:moveTo>
                  <a:pt x="37497" y="6092"/>
                </a:moveTo>
                <a:lnTo>
                  <a:pt x="22924" y="6092"/>
                </a:lnTo>
                <a:lnTo>
                  <a:pt x="32767" y="7114"/>
                </a:lnTo>
                <a:lnTo>
                  <a:pt x="38228" y="12816"/>
                </a:lnTo>
                <a:lnTo>
                  <a:pt x="39307" y="22987"/>
                </a:lnTo>
                <a:lnTo>
                  <a:pt x="38228" y="32374"/>
                </a:lnTo>
                <a:lnTo>
                  <a:pt x="32767" y="37721"/>
                </a:lnTo>
                <a:lnTo>
                  <a:pt x="22924" y="38740"/>
                </a:lnTo>
                <a:lnTo>
                  <a:pt x="37174" y="38740"/>
                </a:lnTo>
                <a:lnTo>
                  <a:pt x="38619" y="37825"/>
                </a:lnTo>
                <a:lnTo>
                  <a:pt x="43087" y="31458"/>
                </a:lnTo>
                <a:lnTo>
                  <a:pt x="45309" y="22987"/>
                </a:lnTo>
                <a:lnTo>
                  <a:pt x="43087" y="13757"/>
                </a:lnTo>
                <a:lnTo>
                  <a:pt x="38619" y="6857"/>
                </a:lnTo>
                <a:lnTo>
                  <a:pt x="37497" y="609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744285" y="6367169"/>
            <a:ext cx="1245261" cy="12929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6168679" y="6382926"/>
            <a:ext cx="112938" cy="9994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6313694" y="6458745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4" h="41275">
                <a:moveTo>
                  <a:pt x="20735" y="0"/>
                </a:moveTo>
                <a:lnTo>
                  <a:pt x="0" y="0"/>
                </a:lnTo>
                <a:lnTo>
                  <a:pt x="0" y="21333"/>
                </a:lnTo>
                <a:lnTo>
                  <a:pt x="8733" y="21333"/>
                </a:lnTo>
                <a:lnTo>
                  <a:pt x="8733" y="27158"/>
                </a:lnTo>
                <a:lnTo>
                  <a:pt x="6361" y="30845"/>
                </a:lnTo>
                <a:lnTo>
                  <a:pt x="1620" y="32260"/>
                </a:lnTo>
                <a:lnTo>
                  <a:pt x="1620" y="41018"/>
                </a:lnTo>
                <a:lnTo>
                  <a:pt x="9159" y="39391"/>
                </a:lnTo>
                <a:lnTo>
                  <a:pt x="14856" y="35664"/>
                </a:lnTo>
                <a:lnTo>
                  <a:pt x="18714" y="29822"/>
                </a:lnTo>
                <a:lnTo>
                  <a:pt x="20735" y="21849"/>
                </a:lnTo>
                <a:lnTo>
                  <a:pt x="2073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6440137" y="6384571"/>
            <a:ext cx="121165" cy="9665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999749" y="6608984"/>
            <a:ext cx="908052" cy="12827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995206" y="6609491"/>
            <a:ext cx="901500" cy="13158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3015216" y="6607847"/>
            <a:ext cx="1026010" cy="13322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144445" y="6608477"/>
            <a:ext cx="1270044" cy="12926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5593741" y="6624226"/>
            <a:ext cx="112971" cy="9995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5740110" y="6700025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4" h="41275">
                <a:moveTo>
                  <a:pt x="20731" y="0"/>
                </a:moveTo>
                <a:lnTo>
                  <a:pt x="0" y="0"/>
                </a:lnTo>
                <a:lnTo>
                  <a:pt x="0" y="21362"/>
                </a:lnTo>
                <a:lnTo>
                  <a:pt x="8729" y="21362"/>
                </a:lnTo>
                <a:lnTo>
                  <a:pt x="8729" y="27179"/>
                </a:lnTo>
                <a:lnTo>
                  <a:pt x="6360" y="30873"/>
                </a:lnTo>
                <a:lnTo>
                  <a:pt x="1619" y="32280"/>
                </a:lnTo>
                <a:lnTo>
                  <a:pt x="1619" y="41047"/>
                </a:lnTo>
                <a:lnTo>
                  <a:pt x="9158" y="39412"/>
                </a:lnTo>
                <a:lnTo>
                  <a:pt x="14855" y="35674"/>
                </a:lnTo>
                <a:lnTo>
                  <a:pt x="18712" y="29823"/>
                </a:lnTo>
                <a:lnTo>
                  <a:pt x="20731" y="21845"/>
                </a:lnTo>
                <a:lnTo>
                  <a:pt x="2073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5874443" y="6615468"/>
            <a:ext cx="108591" cy="11798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6007129" y="6611659"/>
            <a:ext cx="128243" cy="12212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6169276" y="6700025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4" h="41275">
                <a:moveTo>
                  <a:pt x="20736" y="0"/>
                </a:moveTo>
                <a:lnTo>
                  <a:pt x="0" y="0"/>
                </a:lnTo>
                <a:lnTo>
                  <a:pt x="0" y="21362"/>
                </a:lnTo>
                <a:lnTo>
                  <a:pt x="8733" y="21362"/>
                </a:lnTo>
                <a:lnTo>
                  <a:pt x="8733" y="27179"/>
                </a:lnTo>
                <a:lnTo>
                  <a:pt x="6394" y="30873"/>
                </a:lnTo>
                <a:lnTo>
                  <a:pt x="1652" y="32280"/>
                </a:lnTo>
                <a:lnTo>
                  <a:pt x="1652" y="41047"/>
                </a:lnTo>
                <a:lnTo>
                  <a:pt x="9191" y="39412"/>
                </a:lnTo>
                <a:lnTo>
                  <a:pt x="14885" y="35674"/>
                </a:lnTo>
                <a:lnTo>
                  <a:pt x="18733" y="29823"/>
                </a:lnTo>
                <a:lnTo>
                  <a:pt x="20736" y="21845"/>
                </a:lnTo>
                <a:lnTo>
                  <a:pt x="2073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6297613" y="6609491"/>
            <a:ext cx="264768" cy="12710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008482" y="6849778"/>
            <a:ext cx="1930139" cy="12929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3107815" y="6865535"/>
            <a:ext cx="176251" cy="11236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992905" y="7107588"/>
            <a:ext cx="134016" cy="13409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237496" y="7094382"/>
            <a:ext cx="1822248" cy="14934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248832" y="7350145"/>
            <a:ext cx="2284310" cy="13258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3632371" y="7350145"/>
            <a:ext cx="1581951" cy="13360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5313009" y="7351164"/>
            <a:ext cx="1248832" cy="12712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998662" y="7592465"/>
            <a:ext cx="1469588" cy="13156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2570457" y="7591961"/>
            <a:ext cx="1329203" cy="132069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4002401" y="7591961"/>
            <a:ext cx="2561630" cy="12827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997559" y="7834910"/>
            <a:ext cx="610646" cy="12597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993488" y="8513337"/>
            <a:ext cx="1519092" cy="150498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2582304" y="8557787"/>
            <a:ext cx="19685" cy="86360"/>
          </a:xfrm>
          <a:custGeom>
            <a:avLst/>
            <a:gdLst/>
            <a:ahLst/>
            <a:cxnLst/>
            <a:rect l="l" t="t" r="r" b="b"/>
            <a:pathLst>
              <a:path w="19685" h="86359">
                <a:moveTo>
                  <a:pt x="12236" y="67063"/>
                </a:moveTo>
                <a:lnTo>
                  <a:pt x="6973" y="67063"/>
                </a:lnTo>
                <a:lnTo>
                  <a:pt x="4712" y="67946"/>
                </a:lnTo>
                <a:lnTo>
                  <a:pt x="2829" y="69850"/>
                </a:lnTo>
                <a:lnTo>
                  <a:pt x="953" y="71625"/>
                </a:lnTo>
                <a:lnTo>
                  <a:pt x="0" y="73917"/>
                </a:lnTo>
                <a:lnTo>
                  <a:pt x="0" y="79123"/>
                </a:lnTo>
                <a:lnTo>
                  <a:pt x="953" y="81409"/>
                </a:lnTo>
                <a:lnTo>
                  <a:pt x="2829" y="83191"/>
                </a:lnTo>
                <a:lnTo>
                  <a:pt x="4712" y="85088"/>
                </a:lnTo>
                <a:lnTo>
                  <a:pt x="6973" y="85977"/>
                </a:lnTo>
                <a:lnTo>
                  <a:pt x="12236" y="85977"/>
                </a:lnTo>
                <a:lnTo>
                  <a:pt x="14486" y="85088"/>
                </a:lnTo>
                <a:lnTo>
                  <a:pt x="16376" y="83191"/>
                </a:lnTo>
                <a:lnTo>
                  <a:pt x="18252" y="81409"/>
                </a:lnTo>
                <a:lnTo>
                  <a:pt x="19202" y="79123"/>
                </a:lnTo>
                <a:lnTo>
                  <a:pt x="19202" y="73917"/>
                </a:lnTo>
                <a:lnTo>
                  <a:pt x="18252" y="71625"/>
                </a:lnTo>
                <a:lnTo>
                  <a:pt x="16376" y="69850"/>
                </a:lnTo>
                <a:lnTo>
                  <a:pt x="14486" y="67946"/>
                </a:lnTo>
                <a:lnTo>
                  <a:pt x="12236" y="67063"/>
                </a:lnTo>
                <a:close/>
              </a:path>
              <a:path w="19685" h="86359">
                <a:moveTo>
                  <a:pt x="12236" y="0"/>
                </a:moveTo>
                <a:lnTo>
                  <a:pt x="6973" y="0"/>
                </a:lnTo>
                <a:lnTo>
                  <a:pt x="4712" y="889"/>
                </a:lnTo>
                <a:lnTo>
                  <a:pt x="2829" y="2800"/>
                </a:lnTo>
                <a:lnTo>
                  <a:pt x="953" y="4572"/>
                </a:lnTo>
                <a:lnTo>
                  <a:pt x="0" y="6864"/>
                </a:lnTo>
                <a:lnTo>
                  <a:pt x="0" y="11944"/>
                </a:lnTo>
                <a:lnTo>
                  <a:pt x="918" y="14222"/>
                </a:lnTo>
                <a:lnTo>
                  <a:pt x="2758" y="16004"/>
                </a:lnTo>
                <a:lnTo>
                  <a:pt x="4583" y="17905"/>
                </a:lnTo>
                <a:lnTo>
                  <a:pt x="6883" y="18794"/>
                </a:lnTo>
                <a:lnTo>
                  <a:pt x="12322" y="18794"/>
                </a:lnTo>
                <a:lnTo>
                  <a:pt x="14605" y="17905"/>
                </a:lnTo>
                <a:lnTo>
                  <a:pt x="16449" y="16004"/>
                </a:lnTo>
                <a:lnTo>
                  <a:pt x="18287" y="14222"/>
                </a:lnTo>
                <a:lnTo>
                  <a:pt x="19202" y="11944"/>
                </a:lnTo>
                <a:lnTo>
                  <a:pt x="19202" y="6864"/>
                </a:lnTo>
                <a:lnTo>
                  <a:pt x="18252" y="4572"/>
                </a:lnTo>
                <a:lnTo>
                  <a:pt x="16376" y="2800"/>
                </a:lnTo>
                <a:lnTo>
                  <a:pt x="14486" y="889"/>
                </a:lnTo>
                <a:lnTo>
                  <a:pt x="12236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007193" y="8769628"/>
            <a:ext cx="733362" cy="12775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007193" y="9375655"/>
            <a:ext cx="83044" cy="8216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144104" y="9344931"/>
            <a:ext cx="126057" cy="12331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561216" y="9344931"/>
            <a:ext cx="126611" cy="12979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719413" y="9405501"/>
            <a:ext cx="19050" cy="60960"/>
          </a:xfrm>
          <a:custGeom>
            <a:avLst/>
            <a:gdLst/>
            <a:ahLst/>
            <a:cxnLst/>
            <a:rect l="l" t="t" r="r" b="b"/>
            <a:pathLst>
              <a:path w="19050" h="60959">
                <a:moveTo>
                  <a:pt x="18554" y="43066"/>
                </a:moveTo>
                <a:lnTo>
                  <a:pt x="0" y="43066"/>
                </a:lnTo>
                <a:lnTo>
                  <a:pt x="0" y="60587"/>
                </a:lnTo>
                <a:lnTo>
                  <a:pt x="18554" y="60587"/>
                </a:lnTo>
                <a:lnTo>
                  <a:pt x="18554" y="43066"/>
                </a:lnTo>
                <a:close/>
              </a:path>
              <a:path w="19050" h="60959">
                <a:moveTo>
                  <a:pt x="18554" y="0"/>
                </a:moveTo>
                <a:lnTo>
                  <a:pt x="0" y="0"/>
                </a:lnTo>
                <a:lnTo>
                  <a:pt x="0" y="19057"/>
                </a:lnTo>
                <a:lnTo>
                  <a:pt x="18554" y="19057"/>
                </a:lnTo>
                <a:lnTo>
                  <a:pt x="1855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8704234" y="2963246"/>
            <a:ext cx="161128" cy="156354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8922615" y="2963246"/>
            <a:ext cx="157679" cy="156984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9146578" y="2963246"/>
            <a:ext cx="163889" cy="15761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9374680" y="2967447"/>
            <a:ext cx="143097" cy="152153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8678221" y="3190021"/>
            <a:ext cx="1052195" cy="0"/>
          </a:xfrm>
          <a:custGeom>
            <a:avLst/>
            <a:gdLst/>
            <a:ahLst/>
            <a:cxnLst/>
            <a:rect l="l" t="t" r="r" b="b"/>
            <a:pathLst>
              <a:path w="1052195">
                <a:moveTo>
                  <a:pt x="0" y="0"/>
                </a:moveTo>
                <a:lnTo>
                  <a:pt x="1052031" y="0"/>
                </a:lnTo>
              </a:path>
            </a:pathLst>
          </a:custGeom>
          <a:ln w="5575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8732231" y="3211674"/>
            <a:ext cx="5401310" cy="0"/>
          </a:xfrm>
          <a:custGeom>
            <a:avLst/>
            <a:gdLst/>
            <a:ahLst/>
            <a:cxnLst/>
            <a:rect l="l" t="t" r="r" b="b"/>
            <a:pathLst>
              <a:path w="5401309">
                <a:moveTo>
                  <a:pt x="0" y="0"/>
                </a:moveTo>
                <a:lnTo>
                  <a:pt x="5400813" y="0"/>
                </a:lnTo>
              </a:path>
            </a:pathLst>
          </a:custGeom>
          <a:ln w="1269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8693885" y="3378549"/>
            <a:ext cx="83022" cy="82158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8880678" y="3470580"/>
            <a:ext cx="15240" cy="2540"/>
          </a:xfrm>
          <a:custGeom>
            <a:avLst/>
            <a:gdLst/>
            <a:ahLst/>
            <a:cxnLst/>
            <a:rect l="l" t="t" r="r" b="b"/>
            <a:pathLst>
              <a:path w="15240" h="2539">
                <a:moveTo>
                  <a:pt x="0" y="2540"/>
                </a:moveTo>
                <a:lnTo>
                  <a:pt x="14876" y="2540"/>
                </a:lnTo>
                <a:lnTo>
                  <a:pt x="14876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8880952" y="3469309"/>
            <a:ext cx="14604" cy="1270"/>
          </a:xfrm>
          <a:custGeom>
            <a:avLst/>
            <a:gdLst/>
            <a:ahLst/>
            <a:cxnLst/>
            <a:rect l="l" t="t" r="r" b="b"/>
            <a:pathLst>
              <a:path w="14604" h="1270">
                <a:moveTo>
                  <a:pt x="0" y="1270"/>
                </a:moveTo>
                <a:lnTo>
                  <a:pt x="14112" y="1270"/>
                </a:lnTo>
                <a:lnTo>
                  <a:pt x="1411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8881002" y="3466770"/>
            <a:ext cx="13970" cy="2540"/>
          </a:xfrm>
          <a:custGeom>
            <a:avLst/>
            <a:gdLst/>
            <a:ahLst/>
            <a:cxnLst/>
            <a:rect l="l" t="t" r="r" b="b"/>
            <a:pathLst>
              <a:path w="13970" h="2539">
                <a:moveTo>
                  <a:pt x="0" y="2539"/>
                </a:moveTo>
                <a:lnTo>
                  <a:pt x="13896" y="2539"/>
                </a:lnTo>
                <a:lnTo>
                  <a:pt x="13896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8881047" y="3465500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70" h="1270">
                <a:moveTo>
                  <a:pt x="0" y="1270"/>
                </a:moveTo>
                <a:lnTo>
                  <a:pt x="13736" y="1270"/>
                </a:lnTo>
                <a:lnTo>
                  <a:pt x="1373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8881285" y="3462959"/>
            <a:ext cx="13970" cy="2540"/>
          </a:xfrm>
          <a:custGeom>
            <a:avLst/>
            <a:gdLst/>
            <a:ahLst/>
            <a:cxnLst/>
            <a:rect l="l" t="t" r="r" b="b"/>
            <a:pathLst>
              <a:path w="13970" h="2539">
                <a:moveTo>
                  <a:pt x="0" y="2540"/>
                </a:moveTo>
                <a:lnTo>
                  <a:pt x="13475" y="2540"/>
                </a:lnTo>
                <a:lnTo>
                  <a:pt x="13475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8881488" y="3460420"/>
            <a:ext cx="13335" cy="2540"/>
          </a:xfrm>
          <a:custGeom>
            <a:avLst/>
            <a:gdLst/>
            <a:ahLst/>
            <a:cxnLst/>
            <a:rect l="l" t="t" r="r" b="b"/>
            <a:pathLst>
              <a:path w="13334" h="2539">
                <a:moveTo>
                  <a:pt x="0" y="2539"/>
                </a:moveTo>
                <a:lnTo>
                  <a:pt x="13240" y="2539"/>
                </a:lnTo>
                <a:lnTo>
                  <a:pt x="13240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8881550" y="3457880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46" y="0"/>
                </a:lnTo>
              </a:path>
            </a:pathLst>
          </a:custGeom>
          <a:ln w="508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8881553" y="3452800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90093" y="0"/>
                </a:lnTo>
              </a:path>
            </a:pathLst>
          </a:custGeom>
          <a:ln w="507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8881560" y="3427400"/>
            <a:ext cx="13335" cy="22860"/>
          </a:xfrm>
          <a:custGeom>
            <a:avLst/>
            <a:gdLst/>
            <a:ahLst/>
            <a:cxnLst/>
            <a:rect l="l" t="t" r="r" b="b"/>
            <a:pathLst>
              <a:path w="13334" h="22860">
                <a:moveTo>
                  <a:pt x="0" y="22859"/>
                </a:moveTo>
                <a:lnTo>
                  <a:pt x="13149" y="22859"/>
                </a:lnTo>
                <a:lnTo>
                  <a:pt x="13149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8881568" y="3422955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90078" y="0"/>
                </a:lnTo>
              </a:path>
            </a:pathLst>
          </a:custGeom>
          <a:ln w="889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8881577" y="3396920"/>
            <a:ext cx="13335" cy="21590"/>
          </a:xfrm>
          <a:custGeom>
            <a:avLst/>
            <a:gdLst/>
            <a:ahLst/>
            <a:cxnLst/>
            <a:rect l="l" t="t" r="r" b="b"/>
            <a:pathLst>
              <a:path w="13334" h="21589">
                <a:moveTo>
                  <a:pt x="0" y="21589"/>
                </a:moveTo>
                <a:lnTo>
                  <a:pt x="13133" y="21589"/>
                </a:lnTo>
                <a:lnTo>
                  <a:pt x="13133" y="0"/>
                </a:lnTo>
                <a:lnTo>
                  <a:pt x="0" y="0"/>
                </a:lnTo>
                <a:lnTo>
                  <a:pt x="0" y="2158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8881585" y="3391840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90061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8881593" y="3366440"/>
            <a:ext cx="13335" cy="20320"/>
          </a:xfrm>
          <a:custGeom>
            <a:avLst/>
            <a:gdLst/>
            <a:ahLst/>
            <a:cxnLst/>
            <a:rect l="l" t="t" r="r" b="b"/>
            <a:pathLst>
              <a:path w="13334" h="20320">
                <a:moveTo>
                  <a:pt x="0" y="20320"/>
                </a:moveTo>
                <a:lnTo>
                  <a:pt x="13117" y="20320"/>
                </a:lnTo>
                <a:lnTo>
                  <a:pt x="13117" y="0"/>
                </a:lnTo>
                <a:lnTo>
                  <a:pt x="0" y="0"/>
                </a:lnTo>
                <a:lnTo>
                  <a:pt x="0" y="2032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8881599" y="3365170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718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8881429" y="3361995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34" y="0"/>
                </a:lnTo>
              </a:path>
            </a:pathLst>
          </a:custGeom>
          <a:ln w="381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8881154" y="3358820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402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8881065" y="3356915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60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8881061" y="3353740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2540"/>
                </a:moveTo>
                <a:lnTo>
                  <a:pt x="2600" y="2540"/>
                </a:lnTo>
                <a:lnTo>
                  <a:pt x="2600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8957595" y="3468040"/>
            <a:ext cx="14604" cy="3810"/>
          </a:xfrm>
          <a:custGeom>
            <a:avLst/>
            <a:gdLst/>
            <a:ahLst/>
            <a:cxnLst/>
            <a:rect l="l" t="t" r="r" b="b"/>
            <a:pathLst>
              <a:path w="14604" h="3810">
                <a:moveTo>
                  <a:pt x="0" y="3810"/>
                </a:moveTo>
                <a:lnTo>
                  <a:pt x="14583" y="3810"/>
                </a:lnTo>
                <a:lnTo>
                  <a:pt x="14583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8957763" y="3466770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70" h="1270">
                <a:moveTo>
                  <a:pt x="0" y="1269"/>
                </a:moveTo>
                <a:lnTo>
                  <a:pt x="13855" y="1269"/>
                </a:lnTo>
                <a:lnTo>
                  <a:pt x="13855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8957977" y="3462959"/>
            <a:ext cx="13970" cy="3810"/>
          </a:xfrm>
          <a:custGeom>
            <a:avLst/>
            <a:gdLst/>
            <a:ahLst/>
            <a:cxnLst/>
            <a:rect l="l" t="t" r="r" b="b"/>
            <a:pathLst>
              <a:path w="13970" h="3810">
                <a:moveTo>
                  <a:pt x="0" y="3810"/>
                </a:moveTo>
                <a:lnTo>
                  <a:pt x="13466" y="3810"/>
                </a:lnTo>
                <a:lnTo>
                  <a:pt x="13466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8958320" y="3460420"/>
            <a:ext cx="13335" cy="2540"/>
          </a:xfrm>
          <a:custGeom>
            <a:avLst/>
            <a:gdLst/>
            <a:ahLst/>
            <a:cxnLst/>
            <a:rect l="l" t="t" r="r" b="b"/>
            <a:pathLst>
              <a:path w="13334" h="2539">
                <a:moveTo>
                  <a:pt x="0" y="2539"/>
                </a:moveTo>
                <a:lnTo>
                  <a:pt x="13033" y="2539"/>
                </a:lnTo>
                <a:lnTo>
                  <a:pt x="13033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8958531" y="3427941"/>
            <a:ext cx="13335" cy="22225"/>
          </a:xfrm>
          <a:custGeom>
            <a:avLst/>
            <a:gdLst/>
            <a:ahLst/>
            <a:cxnLst/>
            <a:rect l="l" t="t" r="r" b="b"/>
            <a:pathLst>
              <a:path w="13334" h="22225">
                <a:moveTo>
                  <a:pt x="13115" y="0"/>
                </a:moveTo>
                <a:lnTo>
                  <a:pt x="0" y="0"/>
                </a:lnTo>
                <a:lnTo>
                  <a:pt x="0" y="21841"/>
                </a:lnTo>
                <a:lnTo>
                  <a:pt x="13115" y="21841"/>
                </a:lnTo>
                <a:lnTo>
                  <a:pt x="131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8958531" y="3396311"/>
            <a:ext cx="13335" cy="22225"/>
          </a:xfrm>
          <a:custGeom>
            <a:avLst/>
            <a:gdLst/>
            <a:ahLst/>
            <a:cxnLst/>
            <a:rect l="l" t="t" r="r" b="b"/>
            <a:pathLst>
              <a:path w="13334" h="22225">
                <a:moveTo>
                  <a:pt x="13115" y="0"/>
                </a:moveTo>
                <a:lnTo>
                  <a:pt x="0" y="0"/>
                </a:lnTo>
                <a:lnTo>
                  <a:pt x="0" y="21849"/>
                </a:lnTo>
                <a:lnTo>
                  <a:pt x="13115" y="21849"/>
                </a:lnTo>
                <a:lnTo>
                  <a:pt x="131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8958531" y="3374059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0" y="12700"/>
                </a:moveTo>
                <a:lnTo>
                  <a:pt x="13115" y="12700"/>
                </a:lnTo>
                <a:lnTo>
                  <a:pt x="1311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8958531" y="3366440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0" y="7620"/>
                </a:moveTo>
                <a:lnTo>
                  <a:pt x="12971" y="7620"/>
                </a:lnTo>
                <a:lnTo>
                  <a:pt x="12971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8959971" y="3354789"/>
            <a:ext cx="13335" cy="2540"/>
          </a:xfrm>
          <a:custGeom>
            <a:avLst/>
            <a:gdLst/>
            <a:ahLst/>
            <a:cxnLst/>
            <a:rect l="l" t="t" r="r" b="b"/>
            <a:pathLst>
              <a:path w="13334" h="2539">
                <a:moveTo>
                  <a:pt x="12754" y="0"/>
                </a:moveTo>
                <a:lnTo>
                  <a:pt x="7653" y="1526"/>
                </a:lnTo>
                <a:lnTo>
                  <a:pt x="0" y="1915"/>
                </a:lnTo>
                <a:lnTo>
                  <a:pt x="11943" y="1915"/>
                </a:lnTo>
                <a:lnTo>
                  <a:pt x="1275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8893242" y="3355959"/>
            <a:ext cx="61594" cy="635"/>
          </a:xfrm>
          <a:custGeom>
            <a:avLst/>
            <a:gdLst/>
            <a:ahLst/>
            <a:cxnLst/>
            <a:rect l="l" t="t" r="r" b="b"/>
            <a:pathLst>
              <a:path w="61595" h="635">
                <a:moveTo>
                  <a:pt x="56559" y="0"/>
                </a:moveTo>
                <a:lnTo>
                  <a:pt x="8009" y="0"/>
                </a:lnTo>
                <a:lnTo>
                  <a:pt x="0" y="355"/>
                </a:lnTo>
                <a:lnTo>
                  <a:pt x="61418" y="355"/>
                </a:lnTo>
                <a:lnTo>
                  <a:pt x="5655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9001648" y="3347799"/>
            <a:ext cx="128270" cy="127000"/>
          </a:xfrm>
          <a:custGeom>
            <a:avLst/>
            <a:gdLst/>
            <a:ahLst/>
            <a:cxnLst/>
            <a:rect l="l" t="t" r="r" b="b"/>
            <a:pathLst>
              <a:path w="128270" h="127000">
                <a:moveTo>
                  <a:pt x="82937" y="113417"/>
                </a:moveTo>
                <a:lnTo>
                  <a:pt x="85845" y="117855"/>
                </a:lnTo>
                <a:lnTo>
                  <a:pt x="87499" y="122180"/>
                </a:lnTo>
                <a:lnTo>
                  <a:pt x="87858" y="126499"/>
                </a:lnTo>
                <a:lnTo>
                  <a:pt x="98389" y="125831"/>
                </a:lnTo>
                <a:lnTo>
                  <a:pt x="105992" y="123808"/>
                </a:lnTo>
                <a:lnTo>
                  <a:pt x="110665" y="120400"/>
                </a:lnTo>
                <a:lnTo>
                  <a:pt x="112403" y="115581"/>
                </a:lnTo>
                <a:lnTo>
                  <a:pt x="112403" y="114951"/>
                </a:lnTo>
                <a:lnTo>
                  <a:pt x="94220" y="114951"/>
                </a:lnTo>
                <a:lnTo>
                  <a:pt x="82937" y="113417"/>
                </a:lnTo>
                <a:close/>
              </a:path>
              <a:path w="128270" h="127000">
                <a:moveTo>
                  <a:pt x="100401" y="38734"/>
                </a:moveTo>
                <a:lnTo>
                  <a:pt x="100401" y="48008"/>
                </a:lnTo>
                <a:lnTo>
                  <a:pt x="100581" y="49809"/>
                </a:lnTo>
                <a:lnTo>
                  <a:pt x="100940" y="51187"/>
                </a:lnTo>
                <a:lnTo>
                  <a:pt x="100940" y="107960"/>
                </a:lnTo>
                <a:lnTo>
                  <a:pt x="100220" y="113060"/>
                </a:lnTo>
                <a:lnTo>
                  <a:pt x="94220" y="114951"/>
                </a:lnTo>
                <a:lnTo>
                  <a:pt x="112403" y="114951"/>
                </a:lnTo>
                <a:lnTo>
                  <a:pt x="112403" y="48008"/>
                </a:lnTo>
                <a:lnTo>
                  <a:pt x="112943" y="45608"/>
                </a:lnTo>
                <a:lnTo>
                  <a:pt x="114052" y="43051"/>
                </a:lnTo>
                <a:lnTo>
                  <a:pt x="115131" y="40891"/>
                </a:lnTo>
                <a:lnTo>
                  <a:pt x="114772" y="40535"/>
                </a:lnTo>
                <a:lnTo>
                  <a:pt x="113512" y="40147"/>
                </a:lnTo>
                <a:lnTo>
                  <a:pt x="111323" y="39754"/>
                </a:lnTo>
                <a:lnTo>
                  <a:pt x="108770" y="39390"/>
                </a:lnTo>
                <a:lnTo>
                  <a:pt x="100401" y="38734"/>
                </a:lnTo>
                <a:close/>
              </a:path>
              <a:path w="128270" h="127000">
                <a:moveTo>
                  <a:pt x="79668" y="45215"/>
                </a:moveTo>
                <a:lnTo>
                  <a:pt x="75316" y="45215"/>
                </a:lnTo>
                <a:lnTo>
                  <a:pt x="75732" y="51969"/>
                </a:lnTo>
                <a:lnTo>
                  <a:pt x="75855" y="82928"/>
                </a:lnTo>
                <a:lnTo>
                  <a:pt x="75496" y="88393"/>
                </a:lnTo>
                <a:lnTo>
                  <a:pt x="75363" y="91572"/>
                </a:lnTo>
                <a:lnTo>
                  <a:pt x="75316" y="102499"/>
                </a:lnTo>
                <a:lnTo>
                  <a:pt x="88398" y="102499"/>
                </a:lnTo>
                <a:lnTo>
                  <a:pt x="88038" y="98171"/>
                </a:lnTo>
                <a:lnTo>
                  <a:pt x="87889" y="92709"/>
                </a:lnTo>
                <a:lnTo>
                  <a:pt x="87858" y="53859"/>
                </a:lnTo>
                <a:lnTo>
                  <a:pt x="88218" y="51969"/>
                </a:lnTo>
                <a:lnTo>
                  <a:pt x="88938" y="50164"/>
                </a:lnTo>
                <a:lnTo>
                  <a:pt x="89479" y="47378"/>
                </a:lnTo>
                <a:lnTo>
                  <a:pt x="89118" y="47137"/>
                </a:lnTo>
                <a:lnTo>
                  <a:pt x="87858" y="46744"/>
                </a:lnTo>
                <a:lnTo>
                  <a:pt x="85666" y="46352"/>
                </a:lnTo>
                <a:lnTo>
                  <a:pt x="83117" y="45608"/>
                </a:lnTo>
                <a:lnTo>
                  <a:pt x="79668" y="45215"/>
                </a:lnTo>
                <a:close/>
              </a:path>
              <a:path w="128270" h="127000">
                <a:moveTo>
                  <a:pt x="13083" y="39754"/>
                </a:moveTo>
                <a:lnTo>
                  <a:pt x="13442" y="43444"/>
                </a:lnTo>
                <a:lnTo>
                  <a:pt x="13861" y="46507"/>
                </a:lnTo>
                <a:lnTo>
                  <a:pt x="14110" y="48008"/>
                </a:lnTo>
                <a:lnTo>
                  <a:pt x="14194" y="109604"/>
                </a:lnTo>
                <a:lnTo>
                  <a:pt x="13835" y="111138"/>
                </a:lnTo>
                <a:lnTo>
                  <a:pt x="13655" y="112909"/>
                </a:lnTo>
                <a:lnTo>
                  <a:pt x="13655" y="115065"/>
                </a:lnTo>
                <a:lnTo>
                  <a:pt x="12903" y="121311"/>
                </a:lnTo>
                <a:lnTo>
                  <a:pt x="12542" y="124969"/>
                </a:lnTo>
                <a:lnTo>
                  <a:pt x="26197" y="124969"/>
                </a:lnTo>
                <a:lnTo>
                  <a:pt x="25085" y="120138"/>
                </a:lnTo>
                <a:lnTo>
                  <a:pt x="24583" y="115065"/>
                </a:lnTo>
                <a:lnTo>
                  <a:pt x="24545" y="94877"/>
                </a:lnTo>
                <a:lnTo>
                  <a:pt x="62744" y="94877"/>
                </a:lnTo>
                <a:lnTo>
                  <a:pt x="62744" y="86740"/>
                </a:lnTo>
                <a:lnTo>
                  <a:pt x="24545" y="86740"/>
                </a:lnTo>
                <a:lnTo>
                  <a:pt x="24545" y="72006"/>
                </a:lnTo>
                <a:lnTo>
                  <a:pt x="62744" y="72006"/>
                </a:lnTo>
                <a:lnTo>
                  <a:pt x="62744" y="63755"/>
                </a:lnTo>
                <a:lnTo>
                  <a:pt x="24545" y="63755"/>
                </a:lnTo>
                <a:lnTo>
                  <a:pt x="24545" y="49686"/>
                </a:lnTo>
                <a:lnTo>
                  <a:pt x="62744" y="49686"/>
                </a:lnTo>
                <a:lnTo>
                  <a:pt x="62744" y="48008"/>
                </a:lnTo>
                <a:lnTo>
                  <a:pt x="62384" y="46507"/>
                </a:lnTo>
                <a:lnTo>
                  <a:pt x="62744" y="43955"/>
                </a:lnTo>
                <a:lnTo>
                  <a:pt x="63704" y="40891"/>
                </a:lnTo>
                <a:lnTo>
                  <a:pt x="22025" y="40891"/>
                </a:lnTo>
                <a:lnTo>
                  <a:pt x="17824" y="40535"/>
                </a:lnTo>
                <a:lnTo>
                  <a:pt x="13083" y="39754"/>
                </a:lnTo>
                <a:close/>
              </a:path>
              <a:path w="128270" h="127000">
                <a:moveTo>
                  <a:pt x="36008" y="112909"/>
                </a:moveTo>
                <a:lnTo>
                  <a:pt x="39640" y="116211"/>
                </a:lnTo>
                <a:lnTo>
                  <a:pt x="41469" y="120138"/>
                </a:lnTo>
                <a:lnTo>
                  <a:pt x="41469" y="124969"/>
                </a:lnTo>
                <a:lnTo>
                  <a:pt x="55664" y="124969"/>
                </a:lnTo>
                <a:lnTo>
                  <a:pt x="62744" y="121311"/>
                </a:lnTo>
                <a:lnTo>
                  <a:pt x="62744" y="114047"/>
                </a:lnTo>
                <a:lnTo>
                  <a:pt x="45460" y="114047"/>
                </a:lnTo>
                <a:lnTo>
                  <a:pt x="36008" y="112909"/>
                </a:lnTo>
                <a:close/>
              </a:path>
              <a:path w="128270" h="127000">
                <a:moveTo>
                  <a:pt x="62744" y="94877"/>
                </a:moveTo>
                <a:lnTo>
                  <a:pt x="52391" y="94877"/>
                </a:lnTo>
                <a:lnTo>
                  <a:pt x="52391" y="111253"/>
                </a:lnTo>
                <a:lnTo>
                  <a:pt x="50923" y="113417"/>
                </a:lnTo>
                <a:lnTo>
                  <a:pt x="45460" y="114047"/>
                </a:lnTo>
                <a:lnTo>
                  <a:pt x="62744" y="114047"/>
                </a:lnTo>
                <a:lnTo>
                  <a:pt x="62744" y="94877"/>
                </a:lnTo>
                <a:close/>
              </a:path>
              <a:path w="128270" h="127000">
                <a:moveTo>
                  <a:pt x="62744" y="72006"/>
                </a:moveTo>
                <a:lnTo>
                  <a:pt x="52391" y="72006"/>
                </a:lnTo>
                <a:lnTo>
                  <a:pt x="52391" y="86740"/>
                </a:lnTo>
                <a:lnTo>
                  <a:pt x="62744" y="86740"/>
                </a:lnTo>
                <a:lnTo>
                  <a:pt x="62744" y="72006"/>
                </a:lnTo>
                <a:close/>
              </a:path>
              <a:path w="128270" h="127000">
                <a:moveTo>
                  <a:pt x="62744" y="49686"/>
                </a:moveTo>
                <a:lnTo>
                  <a:pt x="52391" y="49686"/>
                </a:lnTo>
                <a:lnTo>
                  <a:pt x="52391" y="63755"/>
                </a:lnTo>
                <a:lnTo>
                  <a:pt x="62744" y="63755"/>
                </a:lnTo>
                <a:lnTo>
                  <a:pt x="62744" y="49686"/>
                </a:lnTo>
                <a:close/>
              </a:path>
              <a:path w="128270" h="127000">
                <a:moveTo>
                  <a:pt x="63854" y="40412"/>
                </a:moveTo>
                <a:lnTo>
                  <a:pt x="58392" y="40650"/>
                </a:lnTo>
                <a:lnTo>
                  <a:pt x="54223" y="40891"/>
                </a:lnTo>
                <a:lnTo>
                  <a:pt x="63704" y="40891"/>
                </a:lnTo>
                <a:lnTo>
                  <a:pt x="63854" y="40412"/>
                </a:lnTo>
                <a:close/>
              </a:path>
              <a:path w="128270" h="127000">
                <a:moveTo>
                  <a:pt x="0" y="20187"/>
                </a:moveTo>
                <a:lnTo>
                  <a:pt x="0" y="32640"/>
                </a:lnTo>
                <a:lnTo>
                  <a:pt x="8374" y="32398"/>
                </a:lnTo>
                <a:lnTo>
                  <a:pt x="24545" y="31621"/>
                </a:lnTo>
                <a:lnTo>
                  <a:pt x="127674" y="31621"/>
                </a:lnTo>
                <a:lnTo>
                  <a:pt x="127674" y="21206"/>
                </a:lnTo>
                <a:lnTo>
                  <a:pt x="18183" y="21206"/>
                </a:lnTo>
                <a:lnTo>
                  <a:pt x="10173" y="20847"/>
                </a:lnTo>
                <a:lnTo>
                  <a:pt x="0" y="20187"/>
                </a:lnTo>
                <a:close/>
              </a:path>
              <a:path w="128270" h="127000">
                <a:moveTo>
                  <a:pt x="127674" y="31621"/>
                </a:moveTo>
                <a:lnTo>
                  <a:pt x="100940" y="31621"/>
                </a:lnTo>
                <a:lnTo>
                  <a:pt x="127674" y="32640"/>
                </a:lnTo>
                <a:lnTo>
                  <a:pt x="127674" y="31621"/>
                </a:lnTo>
                <a:close/>
              </a:path>
              <a:path w="128270" h="127000">
                <a:moveTo>
                  <a:pt x="43661" y="1018"/>
                </a:moveTo>
                <a:lnTo>
                  <a:pt x="33279" y="4831"/>
                </a:lnTo>
                <a:lnTo>
                  <a:pt x="36907" y="10288"/>
                </a:lnTo>
                <a:lnTo>
                  <a:pt x="39999" y="15749"/>
                </a:lnTo>
                <a:lnTo>
                  <a:pt x="42548" y="21206"/>
                </a:lnTo>
                <a:lnTo>
                  <a:pt x="44201" y="21206"/>
                </a:lnTo>
                <a:lnTo>
                  <a:pt x="54551" y="16261"/>
                </a:lnTo>
                <a:lnTo>
                  <a:pt x="50923" y="10800"/>
                </a:lnTo>
                <a:lnTo>
                  <a:pt x="47289" y="5730"/>
                </a:lnTo>
                <a:lnTo>
                  <a:pt x="43661" y="1018"/>
                </a:lnTo>
                <a:close/>
              </a:path>
              <a:path w="128270" h="127000">
                <a:moveTo>
                  <a:pt x="80749" y="0"/>
                </a:moveTo>
                <a:lnTo>
                  <a:pt x="78916" y="7621"/>
                </a:lnTo>
                <a:lnTo>
                  <a:pt x="76036" y="14726"/>
                </a:lnTo>
                <a:lnTo>
                  <a:pt x="72015" y="21206"/>
                </a:lnTo>
                <a:lnTo>
                  <a:pt x="83477" y="21206"/>
                </a:lnTo>
                <a:lnTo>
                  <a:pt x="87138" y="14726"/>
                </a:lnTo>
                <a:lnTo>
                  <a:pt x="90407" y="9931"/>
                </a:lnTo>
                <a:lnTo>
                  <a:pt x="93319" y="6990"/>
                </a:lnTo>
                <a:lnTo>
                  <a:pt x="94940" y="4831"/>
                </a:lnTo>
                <a:lnTo>
                  <a:pt x="94579" y="3808"/>
                </a:lnTo>
                <a:lnTo>
                  <a:pt x="89867" y="2158"/>
                </a:lnTo>
                <a:lnTo>
                  <a:pt x="80749" y="0"/>
                </a:lnTo>
                <a:close/>
              </a:path>
              <a:path w="128270" h="127000">
                <a:moveTo>
                  <a:pt x="127674" y="20187"/>
                </a:moveTo>
                <a:lnTo>
                  <a:pt x="120413" y="20847"/>
                </a:lnTo>
                <a:lnTo>
                  <a:pt x="114592" y="21206"/>
                </a:lnTo>
                <a:lnTo>
                  <a:pt x="127674" y="21206"/>
                </a:lnTo>
                <a:lnTo>
                  <a:pt x="127674" y="2018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9141897" y="3355959"/>
            <a:ext cx="127635" cy="116205"/>
          </a:xfrm>
          <a:custGeom>
            <a:avLst/>
            <a:gdLst/>
            <a:ahLst/>
            <a:cxnLst/>
            <a:rect l="l" t="t" r="r" b="b"/>
            <a:pathLst>
              <a:path w="127634" h="116204">
                <a:moveTo>
                  <a:pt x="70389" y="101443"/>
                </a:moveTo>
                <a:lnTo>
                  <a:pt x="73662" y="106160"/>
                </a:lnTo>
                <a:lnTo>
                  <a:pt x="75671" y="110991"/>
                </a:lnTo>
                <a:lnTo>
                  <a:pt x="76391" y="115671"/>
                </a:lnTo>
                <a:lnTo>
                  <a:pt x="87008" y="115095"/>
                </a:lnTo>
                <a:lnTo>
                  <a:pt x="94822" y="113363"/>
                </a:lnTo>
                <a:lnTo>
                  <a:pt x="99834" y="110466"/>
                </a:lnTo>
                <a:lnTo>
                  <a:pt x="102044" y="106398"/>
                </a:lnTo>
                <a:lnTo>
                  <a:pt x="102044" y="103607"/>
                </a:lnTo>
                <a:lnTo>
                  <a:pt x="83112" y="103607"/>
                </a:lnTo>
                <a:lnTo>
                  <a:pt x="70389" y="101443"/>
                </a:lnTo>
                <a:close/>
              </a:path>
              <a:path w="127634" h="116204">
                <a:moveTo>
                  <a:pt x="102044" y="11396"/>
                </a:moveTo>
                <a:lnTo>
                  <a:pt x="89505" y="11396"/>
                </a:lnTo>
                <a:lnTo>
                  <a:pt x="89505" y="102703"/>
                </a:lnTo>
                <a:lnTo>
                  <a:pt x="83112" y="103607"/>
                </a:lnTo>
                <a:lnTo>
                  <a:pt x="102044" y="103607"/>
                </a:lnTo>
                <a:lnTo>
                  <a:pt x="102044" y="11396"/>
                </a:lnTo>
                <a:close/>
              </a:path>
              <a:path w="127634" h="116204">
                <a:moveTo>
                  <a:pt x="18003" y="27785"/>
                </a:moveTo>
                <a:lnTo>
                  <a:pt x="18003" y="29940"/>
                </a:lnTo>
                <a:lnTo>
                  <a:pt x="18182" y="32251"/>
                </a:lnTo>
                <a:lnTo>
                  <a:pt x="18572" y="34382"/>
                </a:lnTo>
                <a:lnTo>
                  <a:pt x="18572" y="81885"/>
                </a:lnTo>
                <a:lnTo>
                  <a:pt x="18182" y="84044"/>
                </a:lnTo>
                <a:lnTo>
                  <a:pt x="18023" y="85959"/>
                </a:lnTo>
                <a:lnTo>
                  <a:pt x="18003" y="93315"/>
                </a:lnTo>
                <a:lnTo>
                  <a:pt x="32194" y="93315"/>
                </a:lnTo>
                <a:lnTo>
                  <a:pt x="31474" y="90402"/>
                </a:lnTo>
                <a:lnTo>
                  <a:pt x="31226" y="87346"/>
                </a:lnTo>
                <a:lnTo>
                  <a:pt x="31113" y="75279"/>
                </a:lnTo>
                <a:lnTo>
                  <a:pt x="69310" y="75279"/>
                </a:lnTo>
                <a:lnTo>
                  <a:pt x="69310" y="64867"/>
                </a:lnTo>
                <a:lnTo>
                  <a:pt x="31113" y="64867"/>
                </a:lnTo>
                <a:lnTo>
                  <a:pt x="31113" y="38703"/>
                </a:lnTo>
                <a:lnTo>
                  <a:pt x="69310" y="38703"/>
                </a:lnTo>
                <a:lnTo>
                  <a:pt x="69406" y="34382"/>
                </a:lnTo>
                <a:lnTo>
                  <a:pt x="69508" y="32251"/>
                </a:lnTo>
                <a:lnTo>
                  <a:pt x="69811" y="28291"/>
                </a:lnTo>
                <a:lnTo>
                  <a:pt x="27092" y="28291"/>
                </a:lnTo>
                <a:lnTo>
                  <a:pt x="22740" y="28173"/>
                </a:lnTo>
                <a:lnTo>
                  <a:pt x="18003" y="27785"/>
                </a:lnTo>
                <a:close/>
              </a:path>
              <a:path w="127634" h="116204">
                <a:moveTo>
                  <a:pt x="69310" y="75279"/>
                </a:moveTo>
                <a:lnTo>
                  <a:pt x="56738" y="75279"/>
                </a:lnTo>
                <a:lnTo>
                  <a:pt x="56632" y="80624"/>
                </a:lnTo>
                <a:lnTo>
                  <a:pt x="56408" y="83289"/>
                </a:lnTo>
                <a:lnTo>
                  <a:pt x="55659" y="87346"/>
                </a:lnTo>
                <a:lnTo>
                  <a:pt x="69850" y="87346"/>
                </a:lnTo>
                <a:lnTo>
                  <a:pt x="69490" y="84433"/>
                </a:lnTo>
                <a:lnTo>
                  <a:pt x="69369" y="81885"/>
                </a:lnTo>
                <a:lnTo>
                  <a:pt x="69310" y="75279"/>
                </a:lnTo>
                <a:close/>
              </a:path>
              <a:path w="127634" h="116204">
                <a:moveTo>
                  <a:pt x="69310" y="38703"/>
                </a:moveTo>
                <a:lnTo>
                  <a:pt x="57307" y="38703"/>
                </a:lnTo>
                <a:lnTo>
                  <a:pt x="57307" y="64867"/>
                </a:lnTo>
                <a:lnTo>
                  <a:pt x="69310" y="64867"/>
                </a:lnTo>
                <a:lnTo>
                  <a:pt x="69310" y="38703"/>
                </a:lnTo>
                <a:close/>
              </a:path>
              <a:path w="127634" h="116204">
                <a:moveTo>
                  <a:pt x="69850" y="27785"/>
                </a:moveTo>
                <a:lnTo>
                  <a:pt x="65109" y="28173"/>
                </a:lnTo>
                <a:lnTo>
                  <a:pt x="60187" y="28291"/>
                </a:lnTo>
                <a:lnTo>
                  <a:pt x="69811" y="28291"/>
                </a:lnTo>
                <a:lnTo>
                  <a:pt x="69850" y="27785"/>
                </a:lnTo>
                <a:close/>
              </a:path>
              <a:path w="127634" h="116204">
                <a:moveTo>
                  <a:pt x="127129" y="11396"/>
                </a:moveTo>
                <a:lnTo>
                  <a:pt x="106965" y="11396"/>
                </a:lnTo>
                <a:lnTo>
                  <a:pt x="127129" y="12542"/>
                </a:lnTo>
                <a:lnTo>
                  <a:pt x="127129" y="11396"/>
                </a:lnTo>
                <a:close/>
              </a:path>
              <a:path w="127634" h="116204">
                <a:moveTo>
                  <a:pt x="0" y="0"/>
                </a:moveTo>
                <a:lnTo>
                  <a:pt x="0" y="12026"/>
                </a:lnTo>
                <a:lnTo>
                  <a:pt x="3475" y="11778"/>
                </a:lnTo>
                <a:lnTo>
                  <a:pt x="9000" y="11578"/>
                </a:lnTo>
                <a:lnTo>
                  <a:pt x="16572" y="11445"/>
                </a:lnTo>
                <a:lnTo>
                  <a:pt x="127129" y="11396"/>
                </a:lnTo>
                <a:lnTo>
                  <a:pt x="127129" y="1108"/>
                </a:lnTo>
                <a:lnTo>
                  <a:pt x="11461" y="1108"/>
                </a:lnTo>
                <a:lnTo>
                  <a:pt x="5640" y="744"/>
                </a:lnTo>
                <a:lnTo>
                  <a:pt x="1828" y="355"/>
                </a:lnTo>
                <a:lnTo>
                  <a:pt x="0" y="0"/>
                </a:lnTo>
                <a:close/>
              </a:path>
              <a:path w="127634" h="116204">
                <a:moveTo>
                  <a:pt x="127129" y="0"/>
                </a:moveTo>
                <a:lnTo>
                  <a:pt x="119508" y="744"/>
                </a:lnTo>
                <a:lnTo>
                  <a:pt x="112758" y="1108"/>
                </a:lnTo>
                <a:lnTo>
                  <a:pt x="127129" y="1108"/>
                </a:lnTo>
                <a:lnTo>
                  <a:pt x="12712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9279950" y="3348817"/>
            <a:ext cx="129539" cy="124460"/>
          </a:xfrm>
          <a:custGeom>
            <a:avLst/>
            <a:gdLst/>
            <a:ahLst/>
            <a:cxnLst/>
            <a:rect l="l" t="t" r="r" b="b"/>
            <a:pathLst>
              <a:path w="129540" h="124460">
                <a:moveTo>
                  <a:pt x="52929" y="3812"/>
                </a:moveTo>
                <a:lnTo>
                  <a:pt x="53679" y="12063"/>
                </a:lnTo>
                <a:lnTo>
                  <a:pt x="54038" y="16408"/>
                </a:lnTo>
                <a:lnTo>
                  <a:pt x="54038" y="41525"/>
                </a:lnTo>
                <a:lnTo>
                  <a:pt x="53679" y="45845"/>
                </a:lnTo>
                <a:lnTo>
                  <a:pt x="52929" y="54129"/>
                </a:lnTo>
                <a:lnTo>
                  <a:pt x="54038" y="53347"/>
                </a:lnTo>
                <a:lnTo>
                  <a:pt x="58931" y="52955"/>
                </a:lnTo>
                <a:lnTo>
                  <a:pt x="116376" y="52955"/>
                </a:lnTo>
                <a:lnTo>
                  <a:pt x="116243" y="49654"/>
                </a:lnTo>
                <a:lnTo>
                  <a:pt x="116243" y="43685"/>
                </a:lnTo>
                <a:lnTo>
                  <a:pt x="64392" y="43685"/>
                </a:lnTo>
                <a:lnTo>
                  <a:pt x="64392" y="33274"/>
                </a:lnTo>
                <a:lnTo>
                  <a:pt x="116243" y="33274"/>
                </a:lnTo>
                <a:lnTo>
                  <a:pt x="116243" y="24000"/>
                </a:lnTo>
                <a:lnTo>
                  <a:pt x="64392" y="24000"/>
                </a:lnTo>
                <a:lnTo>
                  <a:pt x="64392" y="13708"/>
                </a:lnTo>
                <a:lnTo>
                  <a:pt x="116243" y="13708"/>
                </a:lnTo>
                <a:lnTo>
                  <a:pt x="116243" y="5971"/>
                </a:lnTo>
                <a:lnTo>
                  <a:pt x="116625" y="4442"/>
                </a:lnTo>
                <a:lnTo>
                  <a:pt x="54579" y="4442"/>
                </a:lnTo>
                <a:lnTo>
                  <a:pt x="52929" y="3812"/>
                </a:lnTo>
                <a:close/>
              </a:path>
              <a:path w="129540" h="124460">
                <a:moveTo>
                  <a:pt x="116420" y="54052"/>
                </a:moveTo>
                <a:lnTo>
                  <a:pt x="116782" y="54129"/>
                </a:lnTo>
                <a:lnTo>
                  <a:pt x="116420" y="54052"/>
                </a:lnTo>
                <a:close/>
              </a:path>
              <a:path w="129540" h="124460">
                <a:moveTo>
                  <a:pt x="116376" y="52955"/>
                </a:moveTo>
                <a:lnTo>
                  <a:pt x="102621" y="52955"/>
                </a:lnTo>
                <a:lnTo>
                  <a:pt x="110242" y="53347"/>
                </a:lnTo>
                <a:lnTo>
                  <a:pt x="114951" y="53740"/>
                </a:lnTo>
                <a:lnTo>
                  <a:pt x="116420" y="54052"/>
                </a:lnTo>
                <a:lnTo>
                  <a:pt x="116376" y="52955"/>
                </a:lnTo>
                <a:close/>
              </a:path>
              <a:path w="129540" h="124460">
                <a:moveTo>
                  <a:pt x="116243" y="33274"/>
                </a:moveTo>
                <a:lnTo>
                  <a:pt x="105890" y="33274"/>
                </a:lnTo>
                <a:lnTo>
                  <a:pt x="105890" y="43685"/>
                </a:lnTo>
                <a:lnTo>
                  <a:pt x="116243" y="43685"/>
                </a:lnTo>
                <a:lnTo>
                  <a:pt x="116243" y="33274"/>
                </a:lnTo>
                <a:close/>
              </a:path>
              <a:path w="129540" h="124460">
                <a:moveTo>
                  <a:pt x="116243" y="13708"/>
                </a:moveTo>
                <a:lnTo>
                  <a:pt x="105890" y="13708"/>
                </a:lnTo>
                <a:lnTo>
                  <a:pt x="105890" y="24000"/>
                </a:lnTo>
                <a:lnTo>
                  <a:pt x="116243" y="24000"/>
                </a:lnTo>
                <a:lnTo>
                  <a:pt x="116243" y="13708"/>
                </a:lnTo>
                <a:close/>
              </a:path>
              <a:path w="129540" h="124460">
                <a:moveTo>
                  <a:pt x="116782" y="3812"/>
                </a:moveTo>
                <a:lnTo>
                  <a:pt x="114951" y="4201"/>
                </a:lnTo>
                <a:lnTo>
                  <a:pt x="112791" y="4442"/>
                </a:lnTo>
                <a:lnTo>
                  <a:pt x="116625" y="4442"/>
                </a:lnTo>
                <a:lnTo>
                  <a:pt x="116782" y="3812"/>
                </a:lnTo>
                <a:close/>
              </a:path>
              <a:path w="129540" h="124460">
                <a:moveTo>
                  <a:pt x="3840" y="110750"/>
                </a:moveTo>
                <a:lnTo>
                  <a:pt x="6000" y="114439"/>
                </a:lnTo>
                <a:lnTo>
                  <a:pt x="7653" y="118997"/>
                </a:lnTo>
                <a:lnTo>
                  <a:pt x="8732" y="124458"/>
                </a:lnTo>
                <a:lnTo>
                  <a:pt x="17537" y="122574"/>
                </a:lnTo>
                <a:lnTo>
                  <a:pt x="23745" y="119215"/>
                </a:lnTo>
                <a:lnTo>
                  <a:pt x="27361" y="114384"/>
                </a:lnTo>
                <a:lnTo>
                  <a:pt x="27702" y="112280"/>
                </a:lnTo>
                <a:lnTo>
                  <a:pt x="14734" y="112280"/>
                </a:lnTo>
                <a:lnTo>
                  <a:pt x="3840" y="110750"/>
                </a:lnTo>
                <a:close/>
              </a:path>
              <a:path w="129540" h="124460">
                <a:moveTo>
                  <a:pt x="55662" y="75819"/>
                </a:moveTo>
                <a:lnTo>
                  <a:pt x="51848" y="88897"/>
                </a:lnTo>
                <a:lnTo>
                  <a:pt x="46937" y="100154"/>
                </a:lnTo>
                <a:lnTo>
                  <a:pt x="40935" y="109626"/>
                </a:lnTo>
                <a:lnTo>
                  <a:pt x="33846" y="117353"/>
                </a:lnTo>
                <a:lnTo>
                  <a:pt x="45308" y="123320"/>
                </a:lnTo>
                <a:lnTo>
                  <a:pt x="49196" y="117011"/>
                </a:lnTo>
                <a:lnTo>
                  <a:pt x="52970" y="110678"/>
                </a:lnTo>
                <a:lnTo>
                  <a:pt x="55735" y="105861"/>
                </a:lnTo>
                <a:lnTo>
                  <a:pt x="58392" y="100964"/>
                </a:lnTo>
                <a:lnTo>
                  <a:pt x="69587" y="100964"/>
                </a:lnTo>
                <a:lnTo>
                  <a:pt x="65472" y="97668"/>
                </a:lnTo>
                <a:lnTo>
                  <a:pt x="62203" y="92207"/>
                </a:lnTo>
                <a:lnTo>
                  <a:pt x="63312" y="88271"/>
                </a:lnTo>
                <a:lnTo>
                  <a:pt x="64932" y="84974"/>
                </a:lnTo>
                <a:lnTo>
                  <a:pt x="67122" y="82421"/>
                </a:lnTo>
                <a:lnTo>
                  <a:pt x="68774" y="80261"/>
                </a:lnTo>
                <a:lnTo>
                  <a:pt x="68774" y="79905"/>
                </a:lnTo>
                <a:lnTo>
                  <a:pt x="66761" y="79123"/>
                </a:lnTo>
                <a:lnTo>
                  <a:pt x="62772" y="78101"/>
                </a:lnTo>
                <a:lnTo>
                  <a:pt x="59471" y="77353"/>
                </a:lnTo>
                <a:lnTo>
                  <a:pt x="57130" y="76600"/>
                </a:lnTo>
                <a:lnTo>
                  <a:pt x="55662" y="75819"/>
                </a:lnTo>
                <a:close/>
              </a:path>
              <a:path w="129540" h="124460">
                <a:moveTo>
                  <a:pt x="69587" y="100964"/>
                </a:moveTo>
                <a:lnTo>
                  <a:pt x="58392" y="100964"/>
                </a:lnTo>
                <a:lnTo>
                  <a:pt x="69036" y="110678"/>
                </a:lnTo>
                <a:lnTo>
                  <a:pt x="83502" y="117362"/>
                </a:lnTo>
                <a:lnTo>
                  <a:pt x="101789" y="121022"/>
                </a:lnTo>
                <a:lnTo>
                  <a:pt x="123893" y="121668"/>
                </a:lnTo>
                <a:lnTo>
                  <a:pt x="128640" y="110234"/>
                </a:lnTo>
                <a:lnTo>
                  <a:pt x="97666" y="110234"/>
                </a:lnTo>
                <a:lnTo>
                  <a:pt x="93318" y="109846"/>
                </a:lnTo>
                <a:lnTo>
                  <a:pt x="91126" y="109216"/>
                </a:lnTo>
                <a:lnTo>
                  <a:pt x="91126" y="106425"/>
                </a:lnTo>
                <a:lnTo>
                  <a:pt x="80204" y="106425"/>
                </a:lnTo>
                <a:lnTo>
                  <a:pt x="71502" y="102499"/>
                </a:lnTo>
                <a:lnTo>
                  <a:pt x="69587" y="100964"/>
                </a:lnTo>
                <a:close/>
              </a:path>
              <a:path w="129540" h="124460">
                <a:moveTo>
                  <a:pt x="28385" y="75819"/>
                </a:moveTo>
                <a:lnTo>
                  <a:pt x="19116" y="75819"/>
                </a:lnTo>
                <a:lnTo>
                  <a:pt x="19116" y="102617"/>
                </a:lnTo>
                <a:lnTo>
                  <a:pt x="19834" y="109490"/>
                </a:lnTo>
                <a:lnTo>
                  <a:pt x="14734" y="112280"/>
                </a:lnTo>
                <a:lnTo>
                  <a:pt x="27702" y="112280"/>
                </a:lnTo>
                <a:lnTo>
                  <a:pt x="28303" y="108586"/>
                </a:lnTo>
                <a:lnTo>
                  <a:pt x="28385" y="75819"/>
                </a:lnTo>
                <a:close/>
              </a:path>
              <a:path w="129540" h="124460">
                <a:moveTo>
                  <a:pt x="129325" y="108586"/>
                </a:moveTo>
                <a:lnTo>
                  <a:pt x="118432" y="109731"/>
                </a:lnTo>
                <a:lnTo>
                  <a:pt x="110062" y="110234"/>
                </a:lnTo>
                <a:lnTo>
                  <a:pt x="128640" y="110234"/>
                </a:lnTo>
                <a:lnTo>
                  <a:pt x="129325" y="108586"/>
                </a:lnTo>
                <a:close/>
              </a:path>
              <a:path w="129540" h="124460">
                <a:moveTo>
                  <a:pt x="91126" y="70357"/>
                </a:moveTo>
                <a:lnTo>
                  <a:pt x="80204" y="70357"/>
                </a:lnTo>
                <a:lnTo>
                  <a:pt x="80204" y="106425"/>
                </a:lnTo>
                <a:lnTo>
                  <a:pt x="91126" y="106425"/>
                </a:lnTo>
                <a:lnTo>
                  <a:pt x="91126" y="91691"/>
                </a:lnTo>
                <a:lnTo>
                  <a:pt x="118432" y="91691"/>
                </a:lnTo>
                <a:lnTo>
                  <a:pt x="118432" y="82936"/>
                </a:lnTo>
                <a:lnTo>
                  <a:pt x="91126" y="82936"/>
                </a:lnTo>
                <a:lnTo>
                  <a:pt x="91126" y="70357"/>
                </a:lnTo>
                <a:close/>
              </a:path>
              <a:path w="129540" h="124460">
                <a:moveTo>
                  <a:pt x="118432" y="91691"/>
                </a:moveTo>
                <a:lnTo>
                  <a:pt x="102048" y="91691"/>
                </a:lnTo>
                <a:lnTo>
                  <a:pt x="108949" y="92083"/>
                </a:lnTo>
                <a:lnTo>
                  <a:pt x="114410" y="92472"/>
                </a:lnTo>
                <a:lnTo>
                  <a:pt x="118432" y="92836"/>
                </a:lnTo>
                <a:lnTo>
                  <a:pt x="118432" y="91691"/>
                </a:lnTo>
                <a:close/>
              </a:path>
              <a:path w="129540" h="124460">
                <a:moveTo>
                  <a:pt x="28385" y="37716"/>
                </a:moveTo>
                <a:lnTo>
                  <a:pt x="19116" y="37716"/>
                </a:lnTo>
                <a:lnTo>
                  <a:pt x="19116" y="64388"/>
                </a:lnTo>
                <a:lnTo>
                  <a:pt x="11461" y="68083"/>
                </a:lnTo>
                <a:lnTo>
                  <a:pt x="5100" y="70242"/>
                </a:lnTo>
                <a:lnTo>
                  <a:pt x="0" y="70987"/>
                </a:lnTo>
                <a:lnTo>
                  <a:pt x="3271" y="85092"/>
                </a:lnTo>
                <a:lnTo>
                  <a:pt x="5820" y="83324"/>
                </a:lnTo>
                <a:lnTo>
                  <a:pt x="9122" y="81279"/>
                </a:lnTo>
                <a:lnTo>
                  <a:pt x="13114" y="79123"/>
                </a:lnTo>
                <a:lnTo>
                  <a:pt x="15274" y="78101"/>
                </a:lnTo>
                <a:lnTo>
                  <a:pt x="17283" y="76964"/>
                </a:lnTo>
                <a:lnTo>
                  <a:pt x="19116" y="75819"/>
                </a:lnTo>
                <a:lnTo>
                  <a:pt x="28385" y="75819"/>
                </a:lnTo>
                <a:lnTo>
                  <a:pt x="28385" y="72673"/>
                </a:lnTo>
                <a:lnTo>
                  <a:pt x="43660" y="66041"/>
                </a:lnTo>
                <a:lnTo>
                  <a:pt x="43660" y="61722"/>
                </a:lnTo>
                <a:lnTo>
                  <a:pt x="28385" y="61722"/>
                </a:lnTo>
                <a:lnTo>
                  <a:pt x="28385" y="37716"/>
                </a:lnTo>
                <a:close/>
              </a:path>
              <a:path w="129540" h="124460">
                <a:moveTo>
                  <a:pt x="118432" y="81909"/>
                </a:moveTo>
                <a:lnTo>
                  <a:pt x="114410" y="82572"/>
                </a:lnTo>
                <a:lnTo>
                  <a:pt x="108949" y="82936"/>
                </a:lnTo>
                <a:lnTo>
                  <a:pt x="118432" y="82936"/>
                </a:lnTo>
                <a:lnTo>
                  <a:pt x="118432" y="81909"/>
                </a:lnTo>
                <a:close/>
              </a:path>
              <a:path w="129540" h="124460">
                <a:moveTo>
                  <a:pt x="46929" y="60576"/>
                </a:moveTo>
                <a:lnTo>
                  <a:pt x="46929" y="71503"/>
                </a:lnTo>
                <a:lnTo>
                  <a:pt x="51310" y="71139"/>
                </a:lnTo>
                <a:lnTo>
                  <a:pt x="57851" y="70750"/>
                </a:lnTo>
                <a:lnTo>
                  <a:pt x="66581" y="70357"/>
                </a:lnTo>
                <a:lnTo>
                  <a:pt x="126593" y="70357"/>
                </a:lnTo>
                <a:lnTo>
                  <a:pt x="126593" y="61092"/>
                </a:lnTo>
                <a:lnTo>
                  <a:pt x="57671" y="61092"/>
                </a:lnTo>
                <a:lnTo>
                  <a:pt x="51310" y="60968"/>
                </a:lnTo>
                <a:lnTo>
                  <a:pt x="46929" y="60576"/>
                </a:lnTo>
                <a:close/>
              </a:path>
              <a:path w="129540" h="124460">
                <a:moveTo>
                  <a:pt x="126593" y="70357"/>
                </a:moveTo>
                <a:lnTo>
                  <a:pt x="107509" y="70357"/>
                </a:lnTo>
                <a:lnTo>
                  <a:pt x="115491" y="70750"/>
                </a:lnTo>
                <a:lnTo>
                  <a:pt x="121884" y="71139"/>
                </a:lnTo>
                <a:lnTo>
                  <a:pt x="126593" y="71503"/>
                </a:lnTo>
                <a:lnTo>
                  <a:pt x="126593" y="70357"/>
                </a:lnTo>
                <a:close/>
              </a:path>
              <a:path w="129540" h="124460">
                <a:moveTo>
                  <a:pt x="43660" y="54129"/>
                </a:moveTo>
                <a:lnTo>
                  <a:pt x="38948" y="56649"/>
                </a:lnTo>
                <a:lnTo>
                  <a:pt x="34566" y="58809"/>
                </a:lnTo>
                <a:lnTo>
                  <a:pt x="30577" y="60576"/>
                </a:lnTo>
                <a:lnTo>
                  <a:pt x="28385" y="61722"/>
                </a:lnTo>
                <a:lnTo>
                  <a:pt x="43660" y="61722"/>
                </a:lnTo>
                <a:lnTo>
                  <a:pt x="43660" y="54129"/>
                </a:lnTo>
                <a:close/>
              </a:path>
              <a:path w="129540" h="124460">
                <a:moveTo>
                  <a:pt x="126593" y="60073"/>
                </a:moveTo>
                <a:lnTo>
                  <a:pt x="122245" y="60850"/>
                </a:lnTo>
                <a:lnTo>
                  <a:pt x="115883" y="61092"/>
                </a:lnTo>
                <a:lnTo>
                  <a:pt x="126593" y="61092"/>
                </a:lnTo>
                <a:lnTo>
                  <a:pt x="126593" y="60073"/>
                </a:lnTo>
                <a:close/>
              </a:path>
              <a:path w="129540" h="124460">
                <a:moveTo>
                  <a:pt x="0" y="27306"/>
                </a:moveTo>
                <a:lnTo>
                  <a:pt x="0" y="38736"/>
                </a:lnTo>
                <a:lnTo>
                  <a:pt x="2912" y="38371"/>
                </a:lnTo>
                <a:lnTo>
                  <a:pt x="13653" y="37716"/>
                </a:lnTo>
                <a:lnTo>
                  <a:pt x="46929" y="37716"/>
                </a:lnTo>
                <a:lnTo>
                  <a:pt x="46929" y="28442"/>
                </a:lnTo>
                <a:lnTo>
                  <a:pt x="8192" y="28442"/>
                </a:lnTo>
                <a:lnTo>
                  <a:pt x="3632" y="28087"/>
                </a:lnTo>
                <a:lnTo>
                  <a:pt x="0" y="27306"/>
                </a:lnTo>
                <a:close/>
              </a:path>
              <a:path w="129540" h="124460">
                <a:moveTo>
                  <a:pt x="46929" y="37716"/>
                </a:moveTo>
                <a:lnTo>
                  <a:pt x="32738" y="37716"/>
                </a:lnTo>
                <a:lnTo>
                  <a:pt x="44380" y="38371"/>
                </a:lnTo>
                <a:lnTo>
                  <a:pt x="46929" y="38736"/>
                </a:lnTo>
                <a:lnTo>
                  <a:pt x="46929" y="37716"/>
                </a:lnTo>
                <a:close/>
              </a:path>
              <a:path w="129540" h="124460">
                <a:moveTo>
                  <a:pt x="26376" y="0"/>
                </a:moveTo>
                <a:lnTo>
                  <a:pt x="18003" y="0"/>
                </a:lnTo>
                <a:lnTo>
                  <a:pt x="18120" y="2160"/>
                </a:lnTo>
                <a:lnTo>
                  <a:pt x="18755" y="4949"/>
                </a:lnTo>
                <a:lnTo>
                  <a:pt x="19116" y="8398"/>
                </a:lnTo>
                <a:lnTo>
                  <a:pt x="19116" y="28442"/>
                </a:lnTo>
                <a:lnTo>
                  <a:pt x="28385" y="28442"/>
                </a:lnTo>
                <a:lnTo>
                  <a:pt x="28385" y="9658"/>
                </a:lnTo>
                <a:lnTo>
                  <a:pt x="29105" y="6991"/>
                </a:lnTo>
                <a:lnTo>
                  <a:pt x="30577" y="4442"/>
                </a:lnTo>
                <a:lnTo>
                  <a:pt x="31657" y="2160"/>
                </a:lnTo>
                <a:lnTo>
                  <a:pt x="30905" y="777"/>
                </a:lnTo>
                <a:lnTo>
                  <a:pt x="26376" y="0"/>
                </a:lnTo>
                <a:close/>
              </a:path>
              <a:path w="129540" h="124460">
                <a:moveTo>
                  <a:pt x="46929" y="27306"/>
                </a:moveTo>
                <a:lnTo>
                  <a:pt x="44020" y="28087"/>
                </a:lnTo>
                <a:lnTo>
                  <a:pt x="39488" y="28442"/>
                </a:lnTo>
                <a:lnTo>
                  <a:pt x="46929" y="28442"/>
                </a:lnTo>
                <a:lnTo>
                  <a:pt x="46929" y="2730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9417466" y="3348301"/>
            <a:ext cx="130810" cy="127000"/>
          </a:xfrm>
          <a:custGeom>
            <a:avLst/>
            <a:gdLst/>
            <a:ahLst/>
            <a:cxnLst/>
            <a:rect l="l" t="t" r="r" b="b"/>
            <a:pathLst>
              <a:path w="130809" h="127000">
                <a:moveTo>
                  <a:pt x="100968" y="88398"/>
                </a:moveTo>
                <a:lnTo>
                  <a:pt x="91667" y="96019"/>
                </a:lnTo>
                <a:lnTo>
                  <a:pt x="98046" y="101719"/>
                </a:lnTo>
                <a:lnTo>
                  <a:pt x="104632" y="108343"/>
                </a:lnTo>
                <a:lnTo>
                  <a:pt x="111427" y="115917"/>
                </a:lnTo>
                <a:lnTo>
                  <a:pt x="118432" y="124466"/>
                </a:lnTo>
                <a:lnTo>
                  <a:pt x="129322" y="115708"/>
                </a:lnTo>
                <a:lnTo>
                  <a:pt x="120187" y="107228"/>
                </a:lnTo>
                <a:lnTo>
                  <a:pt x="112412" y="99868"/>
                </a:lnTo>
                <a:lnTo>
                  <a:pt x="106003" y="93601"/>
                </a:lnTo>
                <a:lnTo>
                  <a:pt x="100968" y="88398"/>
                </a:lnTo>
                <a:close/>
              </a:path>
              <a:path w="130809" h="127000">
                <a:moveTo>
                  <a:pt x="33307" y="49662"/>
                </a:moveTo>
                <a:lnTo>
                  <a:pt x="22385" y="49662"/>
                </a:lnTo>
                <a:lnTo>
                  <a:pt x="22385" y="101480"/>
                </a:lnTo>
                <a:lnTo>
                  <a:pt x="22028" y="115585"/>
                </a:lnTo>
                <a:lnTo>
                  <a:pt x="21664" y="124103"/>
                </a:lnTo>
                <a:lnTo>
                  <a:pt x="21305" y="126626"/>
                </a:lnTo>
                <a:lnTo>
                  <a:pt x="33848" y="126626"/>
                </a:lnTo>
                <a:lnTo>
                  <a:pt x="33455" y="123714"/>
                </a:lnTo>
                <a:lnTo>
                  <a:pt x="33307" y="120027"/>
                </a:lnTo>
                <a:lnTo>
                  <a:pt x="33307" y="49662"/>
                </a:lnTo>
                <a:close/>
              </a:path>
              <a:path w="130809" h="127000">
                <a:moveTo>
                  <a:pt x="67661" y="88913"/>
                </a:moveTo>
                <a:lnTo>
                  <a:pt x="60303" y="98747"/>
                </a:lnTo>
                <a:lnTo>
                  <a:pt x="52941" y="106928"/>
                </a:lnTo>
                <a:lnTo>
                  <a:pt x="45573" y="113466"/>
                </a:lnTo>
                <a:lnTo>
                  <a:pt x="38196" y="118371"/>
                </a:lnTo>
                <a:lnTo>
                  <a:pt x="49118" y="125996"/>
                </a:lnTo>
                <a:lnTo>
                  <a:pt x="59893" y="115585"/>
                </a:lnTo>
                <a:lnTo>
                  <a:pt x="68763" y="107212"/>
                </a:lnTo>
                <a:lnTo>
                  <a:pt x="75725" y="100866"/>
                </a:lnTo>
                <a:lnTo>
                  <a:pt x="80777" y="96533"/>
                </a:lnTo>
                <a:lnTo>
                  <a:pt x="81316" y="96019"/>
                </a:lnTo>
                <a:lnTo>
                  <a:pt x="67661" y="88913"/>
                </a:lnTo>
                <a:close/>
              </a:path>
              <a:path w="130809" h="127000">
                <a:moveTo>
                  <a:pt x="39309" y="72525"/>
                </a:moveTo>
                <a:lnTo>
                  <a:pt x="39309" y="84107"/>
                </a:lnTo>
                <a:lnTo>
                  <a:pt x="54039" y="83451"/>
                </a:lnTo>
                <a:lnTo>
                  <a:pt x="130435" y="83451"/>
                </a:lnTo>
                <a:lnTo>
                  <a:pt x="130435" y="73188"/>
                </a:lnTo>
                <a:lnTo>
                  <a:pt x="54039" y="73188"/>
                </a:lnTo>
                <a:lnTo>
                  <a:pt x="39309" y="72525"/>
                </a:lnTo>
                <a:close/>
              </a:path>
              <a:path w="130809" h="127000">
                <a:moveTo>
                  <a:pt x="130435" y="83451"/>
                </a:moveTo>
                <a:lnTo>
                  <a:pt x="115700" y="83451"/>
                </a:lnTo>
                <a:lnTo>
                  <a:pt x="130435" y="84107"/>
                </a:lnTo>
                <a:lnTo>
                  <a:pt x="130435" y="83451"/>
                </a:lnTo>
                <a:close/>
              </a:path>
              <a:path w="130809" h="127000">
                <a:moveTo>
                  <a:pt x="73124" y="42040"/>
                </a:moveTo>
                <a:lnTo>
                  <a:pt x="62200" y="42040"/>
                </a:lnTo>
                <a:lnTo>
                  <a:pt x="62200" y="73188"/>
                </a:lnTo>
                <a:lnTo>
                  <a:pt x="73124" y="73188"/>
                </a:lnTo>
                <a:lnTo>
                  <a:pt x="73124" y="42040"/>
                </a:lnTo>
                <a:close/>
              </a:path>
              <a:path w="130809" h="127000">
                <a:moveTo>
                  <a:pt x="105318" y="42040"/>
                </a:moveTo>
                <a:lnTo>
                  <a:pt x="94399" y="42040"/>
                </a:lnTo>
                <a:lnTo>
                  <a:pt x="94399" y="73188"/>
                </a:lnTo>
                <a:lnTo>
                  <a:pt x="105318" y="73188"/>
                </a:lnTo>
                <a:lnTo>
                  <a:pt x="105318" y="42040"/>
                </a:lnTo>
                <a:close/>
              </a:path>
              <a:path w="130809" h="127000">
                <a:moveTo>
                  <a:pt x="130435" y="72525"/>
                </a:moveTo>
                <a:lnTo>
                  <a:pt x="115161" y="73188"/>
                </a:lnTo>
                <a:lnTo>
                  <a:pt x="130435" y="73188"/>
                </a:lnTo>
                <a:lnTo>
                  <a:pt x="130435" y="72525"/>
                </a:lnTo>
                <a:close/>
              </a:path>
              <a:path w="130809" h="127000">
                <a:moveTo>
                  <a:pt x="31654" y="0"/>
                </a:moveTo>
                <a:lnTo>
                  <a:pt x="25781" y="15677"/>
                </a:lnTo>
                <a:lnTo>
                  <a:pt x="18550" y="31076"/>
                </a:lnTo>
                <a:lnTo>
                  <a:pt x="9958" y="46210"/>
                </a:lnTo>
                <a:lnTo>
                  <a:pt x="0" y="61092"/>
                </a:lnTo>
                <a:lnTo>
                  <a:pt x="3302" y="62896"/>
                </a:lnTo>
                <a:lnTo>
                  <a:pt x="6361" y="66042"/>
                </a:lnTo>
                <a:lnTo>
                  <a:pt x="9273" y="70365"/>
                </a:lnTo>
                <a:lnTo>
                  <a:pt x="9662" y="69343"/>
                </a:lnTo>
                <a:lnTo>
                  <a:pt x="10742" y="67694"/>
                </a:lnTo>
                <a:lnTo>
                  <a:pt x="12571" y="65416"/>
                </a:lnTo>
                <a:lnTo>
                  <a:pt x="14011" y="62896"/>
                </a:lnTo>
                <a:lnTo>
                  <a:pt x="17283" y="57671"/>
                </a:lnTo>
                <a:lnTo>
                  <a:pt x="22385" y="49662"/>
                </a:lnTo>
                <a:lnTo>
                  <a:pt x="33307" y="49662"/>
                </a:lnTo>
                <a:lnTo>
                  <a:pt x="33307" y="29980"/>
                </a:lnTo>
                <a:lnTo>
                  <a:pt x="36936" y="21215"/>
                </a:lnTo>
                <a:lnTo>
                  <a:pt x="40388" y="14498"/>
                </a:lnTo>
                <a:lnTo>
                  <a:pt x="43657" y="9785"/>
                </a:lnTo>
                <a:lnTo>
                  <a:pt x="45309" y="7118"/>
                </a:lnTo>
                <a:lnTo>
                  <a:pt x="44917" y="5615"/>
                </a:lnTo>
                <a:lnTo>
                  <a:pt x="40388" y="3305"/>
                </a:lnTo>
                <a:lnTo>
                  <a:pt x="31654" y="0"/>
                </a:lnTo>
                <a:close/>
              </a:path>
              <a:path w="130809" h="127000">
                <a:moveTo>
                  <a:pt x="42037" y="31630"/>
                </a:moveTo>
                <a:lnTo>
                  <a:pt x="42037" y="42548"/>
                </a:lnTo>
                <a:lnTo>
                  <a:pt x="54039" y="42040"/>
                </a:lnTo>
                <a:lnTo>
                  <a:pt x="126053" y="42040"/>
                </a:lnTo>
                <a:lnTo>
                  <a:pt x="126053" y="32137"/>
                </a:lnTo>
                <a:lnTo>
                  <a:pt x="54039" y="32137"/>
                </a:lnTo>
                <a:lnTo>
                  <a:pt x="42037" y="31630"/>
                </a:lnTo>
                <a:close/>
              </a:path>
              <a:path w="130809" h="127000">
                <a:moveTo>
                  <a:pt x="126053" y="42040"/>
                </a:moveTo>
                <a:lnTo>
                  <a:pt x="114052" y="42040"/>
                </a:lnTo>
                <a:lnTo>
                  <a:pt x="126053" y="42548"/>
                </a:lnTo>
                <a:lnTo>
                  <a:pt x="126053" y="42040"/>
                </a:lnTo>
                <a:close/>
              </a:path>
              <a:path w="130809" h="127000">
                <a:moveTo>
                  <a:pt x="67122" y="2164"/>
                </a:moveTo>
                <a:lnTo>
                  <a:pt x="61661" y="2164"/>
                </a:lnTo>
                <a:lnTo>
                  <a:pt x="61755" y="12722"/>
                </a:lnTo>
                <a:lnTo>
                  <a:pt x="61872" y="14498"/>
                </a:lnTo>
                <a:lnTo>
                  <a:pt x="62085" y="16388"/>
                </a:lnTo>
                <a:lnTo>
                  <a:pt x="62200" y="32137"/>
                </a:lnTo>
                <a:lnTo>
                  <a:pt x="73124" y="32137"/>
                </a:lnTo>
                <a:lnTo>
                  <a:pt x="73203" y="11078"/>
                </a:lnTo>
                <a:lnTo>
                  <a:pt x="73483" y="8013"/>
                </a:lnTo>
                <a:lnTo>
                  <a:pt x="74203" y="5464"/>
                </a:lnTo>
                <a:lnTo>
                  <a:pt x="74776" y="3305"/>
                </a:lnTo>
                <a:lnTo>
                  <a:pt x="74776" y="2941"/>
                </a:lnTo>
                <a:lnTo>
                  <a:pt x="73872" y="2675"/>
                </a:lnTo>
                <a:lnTo>
                  <a:pt x="72043" y="2675"/>
                </a:lnTo>
                <a:lnTo>
                  <a:pt x="70575" y="2437"/>
                </a:lnTo>
                <a:lnTo>
                  <a:pt x="67122" y="2164"/>
                </a:lnTo>
                <a:close/>
              </a:path>
              <a:path w="130809" h="127000">
                <a:moveTo>
                  <a:pt x="93859" y="1656"/>
                </a:moveTo>
                <a:lnTo>
                  <a:pt x="93977" y="12722"/>
                </a:lnTo>
                <a:lnTo>
                  <a:pt x="94067" y="13982"/>
                </a:lnTo>
                <a:lnTo>
                  <a:pt x="94338" y="16388"/>
                </a:lnTo>
                <a:lnTo>
                  <a:pt x="94399" y="32137"/>
                </a:lnTo>
                <a:lnTo>
                  <a:pt x="105318" y="32137"/>
                </a:lnTo>
                <a:lnTo>
                  <a:pt x="105438" y="11949"/>
                </a:lnTo>
                <a:lnTo>
                  <a:pt x="105890" y="9036"/>
                </a:lnTo>
                <a:lnTo>
                  <a:pt x="106970" y="5464"/>
                </a:lnTo>
                <a:lnTo>
                  <a:pt x="107388" y="3305"/>
                </a:lnTo>
                <a:lnTo>
                  <a:pt x="107510" y="2437"/>
                </a:lnTo>
                <a:lnTo>
                  <a:pt x="105497" y="2164"/>
                </a:lnTo>
                <a:lnTo>
                  <a:pt x="99316" y="2164"/>
                </a:lnTo>
                <a:lnTo>
                  <a:pt x="96767" y="2045"/>
                </a:lnTo>
                <a:lnTo>
                  <a:pt x="93859" y="1656"/>
                </a:lnTo>
                <a:close/>
              </a:path>
              <a:path w="130809" h="127000">
                <a:moveTo>
                  <a:pt x="126053" y="31630"/>
                </a:moveTo>
                <a:lnTo>
                  <a:pt x="114052" y="32137"/>
                </a:lnTo>
                <a:lnTo>
                  <a:pt x="126053" y="32137"/>
                </a:lnTo>
                <a:lnTo>
                  <a:pt x="126053" y="3163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9566986" y="3347799"/>
            <a:ext cx="115699" cy="126499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9853476" y="3347946"/>
            <a:ext cx="102049" cy="126352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9702338" y="3348301"/>
            <a:ext cx="123324" cy="12116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9977371" y="3347799"/>
            <a:ext cx="268488" cy="127129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10398107" y="3348301"/>
            <a:ext cx="457826" cy="125489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11477087" y="3362526"/>
            <a:ext cx="373781" cy="99832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11873254" y="3435562"/>
            <a:ext cx="41910" cy="38735"/>
          </a:xfrm>
          <a:custGeom>
            <a:avLst/>
            <a:gdLst/>
            <a:ahLst/>
            <a:cxnLst/>
            <a:rect l="l" t="t" r="r" b="b"/>
            <a:pathLst>
              <a:path w="41909" h="38735">
                <a:moveTo>
                  <a:pt x="10922" y="0"/>
                </a:moveTo>
                <a:lnTo>
                  <a:pt x="0" y="8759"/>
                </a:lnTo>
                <a:lnTo>
                  <a:pt x="8662" y="15770"/>
                </a:lnTo>
                <a:lnTo>
                  <a:pt x="16645" y="23086"/>
                </a:lnTo>
                <a:lnTo>
                  <a:pt x="23941" y="30733"/>
                </a:lnTo>
                <a:lnTo>
                  <a:pt x="30546" y="38736"/>
                </a:lnTo>
                <a:lnTo>
                  <a:pt x="41464" y="27818"/>
                </a:lnTo>
                <a:lnTo>
                  <a:pt x="34444" y="20154"/>
                </a:lnTo>
                <a:lnTo>
                  <a:pt x="27015" y="12962"/>
                </a:lnTo>
                <a:lnTo>
                  <a:pt x="19175" y="6244"/>
                </a:lnTo>
                <a:lnTo>
                  <a:pt x="1092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12003685" y="3362526"/>
            <a:ext cx="373240" cy="9983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12399311" y="3435562"/>
            <a:ext cx="41910" cy="38735"/>
          </a:xfrm>
          <a:custGeom>
            <a:avLst/>
            <a:gdLst/>
            <a:ahLst/>
            <a:cxnLst/>
            <a:rect l="l" t="t" r="r" b="b"/>
            <a:pathLst>
              <a:path w="41909" h="38735">
                <a:moveTo>
                  <a:pt x="10922" y="0"/>
                </a:moveTo>
                <a:lnTo>
                  <a:pt x="0" y="8759"/>
                </a:lnTo>
                <a:lnTo>
                  <a:pt x="8662" y="15770"/>
                </a:lnTo>
                <a:lnTo>
                  <a:pt x="16644" y="23086"/>
                </a:lnTo>
                <a:lnTo>
                  <a:pt x="23940" y="30733"/>
                </a:lnTo>
                <a:lnTo>
                  <a:pt x="30546" y="38736"/>
                </a:lnTo>
                <a:lnTo>
                  <a:pt x="41497" y="27818"/>
                </a:lnTo>
                <a:lnTo>
                  <a:pt x="34457" y="20154"/>
                </a:lnTo>
                <a:lnTo>
                  <a:pt x="27018" y="12962"/>
                </a:lnTo>
                <a:lnTo>
                  <a:pt x="19174" y="6244"/>
                </a:lnTo>
                <a:lnTo>
                  <a:pt x="1092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2529922" y="3362526"/>
            <a:ext cx="373059" cy="9983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8693885" y="3619829"/>
            <a:ext cx="83022" cy="82180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8880678" y="3711880"/>
            <a:ext cx="15240" cy="2540"/>
          </a:xfrm>
          <a:custGeom>
            <a:avLst/>
            <a:gdLst/>
            <a:ahLst/>
            <a:cxnLst/>
            <a:rect l="l" t="t" r="r" b="b"/>
            <a:pathLst>
              <a:path w="15240" h="2539">
                <a:moveTo>
                  <a:pt x="0" y="2540"/>
                </a:moveTo>
                <a:lnTo>
                  <a:pt x="14874" y="2540"/>
                </a:lnTo>
                <a:lnTo>
                  <a:pt x="14874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8880954" y="3710609"/>
            <a:ext cx="14604" cy="1270"/>
          </a:xfrm>
          <a:custGeom>
            <a:avLst/>
            <a:gdLst/>
            <a:ahLst/>
            <a:cxnLst/>
            <a:rect l="l" t="t" r="r" b="b"/>
            <a:pathLst>
              <a:path w="14604" h="1270">
                <a:moveTo>
                  <a:pt x="0" y="1270"/>
                </a:moveTo>
                <a:lnTo>
                  <a:pt x="14108" y="1270"/>
                </a:lnTo>
                <a:lnTo>
                  <a:pt x="14108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8881002" y="3708070"/>
            <a:ext cx="13970" cy="2540"/>
          </a:xfrm>
          <a:custGeom>
            <a:avLst/>
            <a:gdLst/>
            <a:ahLst/>
            <a:cxnLst/>
            <a:rect l="l" t="t" r="r" b="b"/>
            <a:pathLst>
              <a:path w="13970" h="2539">
                <a:moveTo>
                  <a:pt x="0" y="2539"/>
                </a:moveTo>
                <a:lnTo>
                  <a:pt x="13894" y="2539"/>
                </a:lnTo>
                <a:lnTo>
                  <a:pt x="13894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8881047" y="3706800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70" h="1270">
                <a:moveTo>
                  <a:pt x="0" y="1270"/>
                </a:moveTo>
                <a:lnTo>
                  <a:pt x="13736" y="1270"/>
                </a:lnTo>
                <a:lnTo>
                  <a:pt x="1373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8881285" y="3704259"/>
            <a:ext cx="13970" cy="2540"/>
          </a:xfrm>
          <a:custGeom>
            <a:avLst/>
            <a:gdLst/>
            <a:ahLst/>
            <a:cxnLst/>
            <a:rect l="l" t="t" r="r" b="b"/>
            <a:pathLst>
              <a:path w="13970" h="2539">
                <a:moveTo>
                  <a:pt x="0" y="2540"/>
                </a:moveTo>
                <a:lnTo>
                  <a:pt x="13474" y="2540"/>
                </a:lnTo>
                <a:lnTo>
                  <a:pt x="13474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8881488" y="3701720"/>
            <a:ext cx="13335" cy="2540"/>
          </a:xfrm>
          <a:custGeom>
            <a:avLst/>
            <a:gdLst/>
            <a:ahLst/>
            <a:cxnLst/>
            <a:rect l="l" t="t" r="r" b="b"/>
            <a:pathLst>
              <a:path w="13334" h="2539">
                <a:moveTo>
                  <a:pt x="0" y="2539"/>
                </a:moveTo>
                <a:lnTo>
                  <a:pt x="13240" y="2539"/>
                </a:lnTo>
                <a:lnTo>
                  <a:pt x="13240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8881550" y="3699180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46" y="0"/>
                </a:lnTo>
              </a:path>
            </a:pathLst>
          </a:custGeom>
          <a:ln w="508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8881553" y="3694100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90094" y="0"/>
                </a:lnTo>
              </a:path>
            </a:pathLst>
          </a:custGeom>
          <a:ln w="507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8881560" y="3668700"/>
            <a:ext cx="13335" cy="22860"/>
          </a:xfrm>
          <a:custGeom>
            <a:avLst/>
            <a:gdLst/>
            <a:ahLst/>
            <a:cxnLst/>
            <a:rect l="l" t="t" r="r" b="b"/>
            <a:pathLst>
              <a:path w="13334" h="22860">
                <a:moveTo>
                  <a:pt x="0" y="22859"/>
                </a:moveTo>
                <a:lnTo>
                  <a:pt x="13150" y="22859"/>
                </a:lnTo>
                <a:lnTo>
                  <a:pt x="13150" y="0"/>
                </a:lnTo>
                <a:lnTo>
                  <a:pt x="0" y="0"/>
                </a:lnTo>
                <a:lnTo>
                  <a:pt x="0" y="2285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8881568" y="3664255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90078" y="0"/>
                </a:lnTo>
              </a:path>
            </a:pathLst>
          </a:custGeom>
          <a:ln w="889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8881576" y="3638220"/>
            <a:ext cx="13335" cy="21590"/>
          </a:xfrm>
          <a:custGeom>
            <a:avLst/>
            <a:gdLst/>
            <a:ahLst/>
            <a:cxnLst/>
            <a:rect l="l" t="t" r="r" b="b"/>
            <a:pathLst>
              <a:path w="13334" h="21589">
                <a:moveTo>
                  <a:pt x="0" y="21589"/>
                </a:moveTo>
                <a:lnTo>
                  <a:pt x="13133" y="21589"/>
                </a:lnTo>
                <a:lnTo>
                  <a:pt x="13133" y="0"/>
                </a:lnTo>
                <a:lnTo>
                  <a:pt x="0" y="0"/>
                </a:lnTo>
                <a:lnTo>
                  <a:pt x="0" y="2158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8881585" y="3633140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90061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8881593" y="3607740"/>
            <a:ext cx="13335" cy="20320"/>
          </a:xfrm>
          <a:custGeom>
            <a:avLst/>
            <a:gdLst/>
            <a:ahLst/>
            <a:cxnLst/>
            <a:rect l="l" t="t" r="r" b="b"/>
            <a:pathLst>
              <a:path w="13334" h="20320">
                <a:moveTo>
                  <a:pt x="0" y="20320"/>
                </a:moveTo>
                <a:lnTo>
                  <a:pt x="13117" y="20320"/>
                </a:lnTo>
                <a:lnTo>
                  <a:pt x="13117" y="0"/>
                </a:lnTo>
                <a:lnTo>
                  <a:pt x="0" y="0"/>
                </a:lnTo>
                <a:lnTo>
                  <a:pt x="0" y="2032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8881599" y="3606470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718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8881429" y="3603295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89934" y="0"/>
                </a:lnTo>
              </a:path>
            </a:pathLst>
          </a:custGeom>
          <a:ln w="381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8881154" y="3600120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402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8881065" y="3598215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61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8881061" y="3595040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2540"/>
                </a:moveTo>
                <a:lnTo>
                  <a:pt x="2586" y="2540"/>
                </a:lnTo>
                <a:lnTo>
                  <a:pt x="2586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8957595" y="3709340"/>
            <a:ext cx="14604" cy="3810"/>
          </a:xfrm>
          <a:custGeom>
            <a:avLst/>
            <a:gdLst/>
            <a:ahLst/>
            <a:cxnLst/>
            <a:rect l="l" t="t" r="r" b="b"/>
            <a:pathLst>
              <a:path w="14604" h="3810">
                <a:moveTo>
                  <a:pt x="0" y="3810"/>
                </a:moveTo>
                <a:lnTo>
                  <a:pt x="14582" y="3810"/>
                </a:lnTo>
                <a:lnTo>
                  <a:pt x="14582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8957764" y="3708070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70" h="1270">
                <a:moveTo>
                  <a:pt x="0" y="1269"/>
                </a:moveTo>
                <a:lnTo>
                  <a:pt x="13854" y="1269"/>
                </a:lnTo>
                <a:lnTo>
                  <a:pt x="13854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8957978" y="3704259"/>
            <a:ext cx="13970" cy="3810"/>
          </a:xfrm>
          <a:custGeom>
            <a:avLst/>
            <a:gdLst/>
            <a:ahLst/>
            <a:cxnLst/>
            <a:rect l="l" t="t" r="r" b="b"/>
            <a:pathLst>
              <a:path w="13970" h="3810">
                <a:moveTo>
                  <a:pt x="0" y="3810"/>
                </a:moveTo>
                <a:lnTo>
                  <a:pt x="13465" y="3810"/>
                </a:lnTo>
                <a:lnTo>
                  <a:pt x="13465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8958321" y="3701720"/>
            <a:ext cx="13335" cy="2540"/>
          </a:xfrm>
          <a:custGeom>
            <a:avLst/>
            <a:gdLst/>
            <a:ahLst/>
            <a:cxnLst/>
            <a:rect l="l" t="t" r="r" b="b"/>
            <a:pathLst>
              <a:path w="13334" h="2539">
                <a:moveTo>
                  <a:pt x="0" y="2539"/>
                </a:moveTo>
                <a:lnTo>
                  <a:pt x="13032" y="2539"/>
                </a:lnTo>
                <a:lnTo>
                  <a:pt x="13032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8958531" y="3669242"/>
            <a:ext cx="13335" cy="22225"/>
          </a:xfrm>
          <a:custGeom>
            <a:avLst/>
            <a:gdLst/>
            <a:ahLst/>
            <a:cxnLst/>
            <a:rect l="l" t="t" r="r" b="b"/>
            <a:pathLst>
              <a:path w="13334" h="22225">
                <a:moveTo>
                  <a:pt x="13115" y="0"/>
                </a:moveTo>
                <a:lnTo>
                  <a:pt x="0" y="0"/>
                </a:lnTo>
                <a:lnTo>
                  <a:pt x="0" y="21849"/>
                </a:lnTo>
                <a:lnTo>
                  <a:pt x="13115" y="21849"/>
                </a:lnTo>
                <a:lnTo>
                  <a:pt x="131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8958531" y="3637620"/>
            <a:ext cx="13335" cy="22225"/>
          </a:xfrm>
          <a:custGeom>
            <a:avLst/>
            <a:gdLst/>
            <a:ahLst/>
            <a:cxnLst/>
            <a:rect l="l" t="t" r="r" b="b"/>
            <a:pathLst>
              <a:path w="13334" h="22225">
                <a:moveTo>
                  <a:pt x="13115" y="0"/>
                </a:moveTo>
                <a:lnTo>
                  <a:pt x="0" y="0"/>
                </a:lnTo>
                <a:lnTo>
                  <a:pt x="0" y="21840"/>
                </a:lnTo>
                <a:lnTo>
                  <a:pt x="13115" y="21840"/>
                </a:lnTo>
                <a:lnTo>
                  <a:pt x="131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8958531" y="3615359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0" y="12700"/>
                </a:moveTo>
                <a:lnTo>
                  <a:pt x="13115" y="12700"/>
                </a:lnTo>
                <a:lnTo>
                  <a:pt x="1311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8958531" y="3607740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0" y="7620"/>
                </a:moveTo>
                <a:lnTo>
                  <a:pt x="12971" y="7620"/>
                </a:lnTo>
                <a:lnTo>
                  <a:pt x="12971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8959971" y="3596090"/>
            <a:ext cx="13335" cy="2540"/>
          </a:xfrm>
          <a:custGeom>
            <a:avLst/>
            <a:gdLst/>
            <a:ahLst/>
            <a:cxnLst/>
            <a:rect l="l" t="t" r="r" b="b"/>
            <a:pathLst>
              <a:path w="13334" h="2539">
                <a:moveTo>
                  <a:pt x="12754" y="0"/>
                </a:moveTo>
                <a:lnTo>
                  <a:pt x="7653" y="1534"/>
                </a:lnTo>
                <a:lnTo>
                  <a:pt x="0" y="1922"/>
                </a:lnTo>
                <a:lnTo>
                  <a:pt x="11940" y="1922"/>
                </a:lnTo>
                <a:lnTo>
                  <a:pt x="1275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8893242" y="3597235"/>
            <a:ext cx="62230" cy="635"/>
          </a:xfrm>
          <a:custGeom>
            <a:avLst/>
            <a:gdLst/>
            <a:ahLst/>
            <a:cxnLst/>
            <a:rect l="l" t="t" r="r" b="b"/>
            <a:pathLst>
              <a:path w="62229" h="635">
                <a:moveTo>
                  <a:pt x="56559" y="0"/>
                </a:moveTo>
                <a:lnTo>
                  <a:pt x="8009" y="0"/>
                </a:lnTo>
                <a:lnTo>
                  <a:pt x="0" y="388"/>
                </a:lnTo>
                <a:lnTo>
                  <a:pt x="61644" y="388"/>
                </a:lnTo>
                <a:lnTo>
                  <a:pt x="5655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9001648" y="3589099"/>
            <a:ext cx="128270" cy="127000"/>
          </a:xfrm>
          <a:custGeom>
            <a:avLst/>
            <a:gdLst/>
            <a:ahLst/>
            <a:cxnLst/>
            <a:rect l="l" t="t" r="r" b="b"/>
            <a:pathLst>
              <a:path w="128270" h="127000">
                <a:moveTo>
                  <a:pt x="82937" y="113424"/>
                </a:moveTo>
                <a:lnTo>
                  <a:pt x="85845" y="117864"/>
                </a:lnTo>
                <a:lnTo>
                  <a:pt x="87499" y="122180"/>
                </a:lnTo>
                <a:lnTo>
                  <a:pt x="87858" y="126507"/>
                </a:lnTo>
                <a:lnTo>
                  <a:pt x="98389" y="125834"/>
                </a:lnTo>
                <a:lnTo>
                  <a:pt x="105992" y="123802"/>
                </a:lnTo>
                <a:lnTo>
                  <a:pt x="110665" y="120391"/>
                </a:lnTo>
                <a:lnTo>
                  <a:pt x="112403" y="115581"/>
                </a:lnTo>
                <a:lnTo>
                  <a:pt x="112403" y="114951"/>
                </a:lnTo>
                <a:lnTo>
                  <a:pt x="94220" y="114951"/>
                </a:lnTo>
                <a:lnTo>
                  <a:pt x="82937" y="113424"/>
                </a:lnTo>
                <a:close/>
              </a:path>
              <a:path w="128270" h="127000">
                <a:moveTo>
                  <a:pt x="100401" y="38736"/>
                </a:moveTo>
                <a:lnTo>
                  <a:pt x="100401" y="48009"/>
                </a:lnTo>
                <a:lnTo>
                  <a:pt x="100581" y="49809"/>
                </a:lnTo>
                <a:lnTo>
                  <a:pt x="100940" y="51188"/>
                </a:lnTo>
                <a:lnTo>
                  <a:pt x="100940" y="107960"/>
                </a:lnTo>
                <a:lnTo>
                  <a:pt x="100220" y="113032"/>
                </a:lnTo>
                <a:lnTo>
                  <a:pt x="94220" y="114951"/>
                </a:lnTo>
                <a:lnTo>
                  <a:pt x="112403" y="114951"/>
                </a:lnTo>
                <a:lnTo>
                  <a:pt x="112403" y="48009"/>
                </a:lnTo>
                <a:lnTo>
                  <a:pt x="112943" y="45608"/>
                </a:lnTo>
                <a:lnTo>
                  <a:pt x="114052" y="43059"/>
                </a:lnTo>
                <a:lnTo>
                  <a:pt x="115131" y="40900"/>
                </a:lnTo>
                <a:lnTo>
                  <a:pt x="114772" y="40535"/>
                </a:lnTo>
                <a:lnTo>
                  <a:pt x="113512" y="40147"/>
                </a:lnTo>
                <a:lnTo>
                  <a:pt x="111323" y="39754"/>
                </a:lnTo>
                <a:lnTo>
                  <a:pt x="108770" y="39366"/>
                </a:lnTo>
                <a:lnTo>
                  <a:pt x="105142" y="39124"/>
                </a:lnTo>
                <a:lnTo>
                  <a:pt x="100401" y="38736"/>
                </a:lnTo>
                <a:close/>
              </a:path>
              <a:path w="128270" h="127000">
                <a:moveTo>
                  <a:pt x="79668" y="45215"/>
                </a:moveTo>
                <a:lnTo>
                  <a:pt x="75316" y="45215"/>
                </a:lnTo>
                <a:lnTo>
                  <a:pt x="75730" y="51940"/>
                </a:lnTo>
                <a:lnTo>
                  <a:pt x="75855" y="82937"/>
                </a:lnTo>
                <a:lnTo>
                  <a:pt x="75496" y="88394"/>
                </a:lnTo>
                <a:lnTo>
                  <a:pt x="75363" y="91580"/>
                </a:lnTo>
                <a:lnTo>
                  <a:pt x="75316" y="102499"/>
                </a:lnTo>
                <a:lnTo>
                  <a:pt x="88398" y="102499"/>
                </a:lnTo>
                <a:lnTo>
                  <a:pt x="88038" y="98179"/>
                </a:lnTo>
                <a:lnTo>
                  <a:pt x="87889" y="92721"/>
                </a:lnTo>
                <a:lnTo>
                  <a:pt x="87858" y="53859"/>
                </a:lnTo>
                <a:lnTo>
                  <a:pt x="88218" y="51940"/>
                </a:lnTo>
                <a:lnTo>
                  <a:pt x="88938" y="50173"/>
                </a:lnTo>
                <a:lnTo>
                  <a:pt x="89479" y="47383"/>
                </a:lnTo>
                <a:lnTo>
                  <a:pt x="89118" y="47138"/>
                </a:lnTo>
                <a:lnTo>
                  <a:pt x="87858" y="46746"/>
                </a:lnTo>
                <a:lnTo>
                  <a:pt x="85666" y="46361"/>
                </a:lnTo>
                <a:lnTo>
                  <a:pt x="83117" y="45608"/>
                </a:lnTo>
                <a:lnTo>
                  <a:pt x="79668" y="45215"/>
                </a:lnTo>
                <a:close/>
              </a:path>
              <a:path w="128270" h="127000">
                <a:moveTo>
                  <a:pt x="13083" y="39754"/>
                </a:moveTo>
                <a:lnTo>
                  <a:pt x="13442" y="43451"/>
                </a:lnTo>
                <a:lnTo>
                  <a:pt x="13854" y="46475"/>
                </a:lnTo>
                <a:lnTo>
                  <a:pt x="14109" y="48009"/>
                </a:lnTo>
                <a:lnTo>
                  <a:pt x="14194" y="109612"/>
                </a:lnTo>
                <a:lnTo>
                  <a:pt x="13835" y="111138"/>
                </a:lnTo>
                <a:lnTo>
                  <a:pt x="13655" y="112910"/>
                </a:lnTo>
                <a:lnTo>
                  <a:pt x="13655" y="115074"/>
                </a:lnTo>
                <a:lnTo>
                  <a:pt x="12903" y="121283"/>
                </a:lnTo>
                <a:lnTo>
                  <a:pt x="12542" y="124970"/>
                </a:lnTo>
                <a:lnTo>
                  <a:pt x="26197" y="124970"/>
                </a:lnTo>
                <a:lnTo>
                  <a:pt x="25085" y="120147"/>
                </a:lnTo>
                <a:lnTo>
                  <a:pt x="24583" y="115074"/>
                </a:lnTo>
                <a:lnTo>
                  <a:pt x="24545" y="94877"/>
                </a:lnTo>
                <a:lnTo>
                  <a:pt x="62744" y="94877"/>
                </a:lnTo>
                <a:lnTo>
                  <a:pt x="62744" y="86749"/>
                </a:lnTo>
                <a:lnTo>
                  <a:pt x="24545" y="86749"/>
                </a:lnTo>
                <a:lnTo>
                  <a:pt x="24545" y="72014"/>
                </a:lnTo>
                <a:lnTo>
                  <a:pt x="62744" y="72014"/>
                </a:lnTo>
                <a:lnTo>
                  <a:pt x="62744" y="63762"/>
                </a:lnTo>
                <a:lnTo>
                  <a:pt x="24545" y="63762"/>
                </a:lnTo>
                <a:lnTo>
                  <a:pt x="24545" y="49658"/>
                </a:lnTo>
                <a:lnTo>
                  <a:pt x="62744" y="49658"/>
                </a:lnTo>
                <a:lnTo>
                  <a:pt x="62744" y="48009"/>
                </a:lnTo>
                <a:lnTo>
                  <a:pt x="62384" y="46475"/>
                </a:lnTo>
                <a:lnTo>
                  <a:pt x="62744" y="43955"/>
                </a:lnTo>
                <a:lnTo>
                  <a:pt x="63694" y="40900"/>
                </a:lnTo>
                <a:lnTo>
                  <a:pt x="22025" y="40900"/>
                </a:lnTo>
                <a:lnTo>
                  <a:pt x="17824" y="40535"/>
                </a:lnTo>
                <a:lnTo>
                  <a:pt x="13083" y="39754"/>
                </a:lnTo>
                <a:close/>
              </a:path>
              <a:path w="128270" h="127000">
                <a:moveTo>
                  <a:pt x="36008" y="112910"/>
                </a:moveTo>
                <a:lnTo>
                  <a:pt x="39640" y="116211"/>
                </a:lnTo>
                <a:lnTo>
                  <a:pt x="41469" y="120147"/>
                </a:lnTo>
                <a:lnTo>
                  <a:pt x="41469" y="124970"/>
                </a:lnTo>
                <a:lnTo>
                  <a:pt x="55664" y="124970"/>
                </a:lnTo>
                <a:lnTo>
                  <a:pt x="62744" y="121283"/>
                </a:lnTo>
                <a:lnTo>
                  <a:pt x="62744" y="114054"/>
                </a:lnTo>
                <a:lnTo>
                  <a:pt x="45460" y="114054"/>
                </a:lnTo>
                <a:lnTo>
                  <a:pt x="36008" y="112910"/>
                </a:lnTo>
                <a:close/>
              </a:path>
              <a:path w="128270" h="127000">
                <a:moveTo>
                  <a:pt x="62744" y="94877"/>
                </a:moveTo>
                <a:lnTo>
                  <a:pt x="52391" y="94877"/>
                </a:lnTo>
                <a:lnTo>
                  <a:pt x="52391" y="111262"/>
                </a:lnTo>
                <a:lnTo>
                  <a:pt x="50923" y="113424"/>
                </a:lnTo>
                <a:lnTo>
                  <a:pt x="45460" y="114054"/>
                </a:lnTo>
                <a:lnTo>
                  <a:pt x="62744" y="114054"/>
                </a:lnTo>
                <a:lnTo>
                  <a:pt x="62744" y="94877"/>
                </a:lnTo>
                <a:close/>
              </a:path>
              <a:path w="128270" h="127000">
                <a:moveTo>
                  <a:pt x="62744" y="72014"/>
                </a:moveTo>
                <a:lnTo>
                  <a:pt x="52391" y="72014"/>
                </a:lnTo>
                <a:lnTo>
                  <a:pt x="52391" y="86749"/>
                </a:lnTo>
                <a:lnTo>
                  <a:pt x="62744" y="86749"/>
                </a:lnTo>
                <a:lnTo>
                  <a:pt x="62744" y="72014"/>
                </a:lnTo>
                <a:close/>
              </a:path>
              <a:path w="128270" h="127000">
                <a:moveTo>
                  <a:pt x="62744" y="49658"/>
                </a:moveTo>
                <a:lnTo>
                  <a:pt x="52391" y="49658"/>
                </a:lnTo>
                <a:lnTo>
                  <a:pt x="52391" y="63762"/>
                </a:lnTo>
                <a:lnTo>
                  <a:pt x="62744" y="63762"/>
                </a:lnTo>
                <a:lnTo>
                  <a:pt x="62744" y="49658"/>
                </a:lnTo>
                <a:close/>
              </a:path>
              <a:path w="128270" h="127000">
                <a:moveTo>
                  <a:pt x="63854" y="40384"/>
                </a:moveTo>
                <a:lnTo>
                  <a:pt x="54223" y="40900"/>
                </a:lnTo>
                <a:lnTo>
                  <a:pt x="63694" y="40900"/>
                </a:lnTo>
                <a:lnTo>
                  <a:pt x="63854" y="40384"/>
                </a:lnTo>
                <a:close/>
              </a:path>
              <a:path w="128270" h="127000">
                <a:moveTo>
                  <a:pt x="0" y="20196"/>
                </a:moveTo>
                <a:lnTo>
                  <a:pt x="0" y="32649"/>
                </a:lnTo>
                <a:lnTo>
                  <a:pt x="8374" y="32407"/>
                </a:lnTo>
                <a:lnTo>
                  <a:pt x="24545" y="31629"/>
                </a:lnTo>
                <a:lnTo>
                  <a:pt x="127674" y="31629"/>
                </a:lnTo>
                <a:lnTo>
                  <a:pt x="127674" y="21219"/>
                </a:lnTo>
                <a:lnTo>
                  <a:pt x="18183" y="21219"/>
                </a:lnTo>
                <a:lnTo>
                  <a:pt x="10173" y="20826"/>
                </a:lnTo>
                <a:lnTo>
                  <a:pt x="0" y="20196"/>
                </a:lnTo>
                <a:close/>
              </a:path>
              <a:path w="128270" h="127000">
                <a:moveTo>
                  <a:pt x="127674" y="31629"/>
                </a:moveTo>
                <a:lnTo>
                  <a:pt x="100940" y="31629"/>
                </a:lnTo>
                <a:lnTo>
                  <a:pt x="127674" y="32649"/>
                </a:lnTo>
                <a:lnTo>
                  <a:pt x="127674" y="31629"/>
                </a:lnTo>
                <a:close/>
              </a:path>
              <a:path w="128270" h="127000">
                <a:moveTo>
                  <a:pt x="43661" y="1018"/>
                </a:moveTo>
                <a:lnTo>
                  <a:pt x="33279" y="4831"/>
                </a:lnTo>
                <a:lnTo>
                  <a:pt x="36907" y="10292"/>
                </a:lnTo>
                <a:lnTo>
                  <a:pt x="39999" y="15756"/>
                </a:lnTo>
                <a:lnTo>
                  <a:pt x="42548" y="21219"/>
                </a:lnTo>
                <a:lnTo>
                  <a:pt x="44201" y="21219"/>
                </a:lnTo>
                <a:lnTo>
                  <a:pt x="54551" y="16261"/>
                </a:lnTo>
                <a:lnTo>
                  <a:pt x="50923" y="10800"/>
                </a:lnTo>
                <a:lnTo>
                  <a:pt x="47289" y="5735"/>
                </a:lnTo>
                <a:lnTo>
                  <a:pt x="43661" y="1018"/>
                </a:lnTo>
                <a:close/>
              </a:path>
              <a:path w="128270" h="127000">
                <a:moveTo>
                  <a:pt x="80749" y="0"/>
                </a:moveTo>
                <a:lnTo>
                  <a:pt x="78916" y="7621"/>
                </a:lnTo>
                <a:lnTo>
                  <a:pt x="76036" y="14734"/>
                </a:lnTo>
                <a:lnTo>
                  <a:pt x="72015" y="21219"/>
                </a:lnTo>
                <a:lnTo>
                  <a:pt x="83477" y="21219"/>
                </a:lnTo>
                <a:lnTo>
                  <a:pt x="87138" y="14734"/>
                </a:lnTo>
                <a:lnTo>
                  <a:pt x="90407" y="9899"/>
                </a:lnTo>
                <a:lnTo>
                  <a:pt x="93319" y="6991"/>
                </a:lnTo>
                <a:lnTo>
                  <a:pt x="94940" y="4831"/>
                </a:lnTo>
                <a:lnTo>
                  <a:pt x="94579" y="3808"/>
                </a:lnTo>
                <a:lnTo>
                  <a:pt x="89867" y="2160"/>
                </a:lnTo>
                <a:lnTo>
                  <a:pt x="80749" y="0"/>
                </a:lnTo>
                <a:close/>
              </a:path>
              <a:path w="128270" h="127000">
                <a:moveTo>
                  <a:pt x="127674" y="20196"/>
                </a:moveTo>
                <a:lnTo>
                  <a:pt x="120413" y="20826"/>
                </a:lnTo>
                <a:lnTo>
                  <a:pt x="114592" y="21219"/>
                </a:lnTo>
                <a:lnTo>
                  <a:pt x="127674" y="21219"/>
                </a:lnTo>
                <a:lnTo>
                  <a:pt x="127674" y="2019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9141897" y="3597235"/>
            <a:ext cx="127635" cy="116205"/>
          </a:xfrm>
          <a:custGeom>
            <a:avLst/>
            <a:gdLst/>
            <a:ahLst/>
            <a:cxnLst/>
            <a:rect l="l" t="t" r="r" b="b"/>
            <a:pathLst>
              <a:path w="127634" h="116204">
                <a:moveTo>
                  <a:pt x="70389" y="101475"/>
                </a:moveTo>
                <a:lnTo>
                  <a:pt x="73662" y="106184"/>
                </a:lnTo>
                <a:lnTo>
                  <a:pt x="75671" y="111015"/>
                </a:lnTo>
                <a:lnTo>
                  <a:pt x="76391" y="115695"/>
                </a:lnTo>
                <a:lnTo>
                  <a:pt x="87008" y="115125"/>
                </a:lnTo>
                <a:lnTo>
                  <a:pt x="94822" y="113401"/>
                </a:lnTo>
                <a:lnTo>
                  <a:pt x="99834" y="110506"/>
                </a:lnTo>
                <a:lnTo>
                  <a:pt x="102044" y="106422"/>
                </a:lnTo>
                <a:lnTo>
                  <a:pt x="102044" y="103632"/>
                </a:lnTo>
                <a:lnTo>
                  <a:pt x="83112" y="103632"/>
                </a:lnTo>
                <a:lnTo>
                  <a:pt x="70389" y="101475"/>
                </a:lnTo>
                <a:close/>
              </a:path>
              <a:path w="127634" h="116204">
                <a:moveTo>
                  <a:pt x="102044" y="11430"/>
                </a:moveTo>
                <a:lnTo>
                  <a:pt x="89505" y="11430"/>
                </a:lnTo>
                <a:lnTo>
                  <a:pt x="89505" y="102736"/>
                </a:lnTo>
                <a:lnTo>
                  <a:pt x="83112" y="103632"/>
                </a:lnTo>
                <a:lnTo>
                  <a:pt x="102044" y="103632"/>
                </a:lnTo>
                <a:lnTo>
                  <a:pt x="102044" y="11430"/>
                </a:lnTo>
                <a:close/>
              </a:path>
              <a:path w="127634" h="116204">
                <a:moveTo>
                  <a:pt x="18003" y="27809"/>
                </a:moveTo>
                <a:lnTo>
                  <a:pt x="18003" y="29973"/>
                </a:lnTo>
                <a:lnTo>
                  <a:pt x="18182" y="32247"/>
                </a:lnTo>
                <a:lnTo>
                  <a:pt x="18572" y="34415"/>
                </a:lnTo>
                <a:lnTo>
                  <a:pt x="18572" y="81909"/>
                </a:lnTo>
                <a:lnTo>
                  <a:pt x="18182" y="84074"/>
                </a:lnTo>
                <a:lnTo>
                  <a:pt x="18023" y="85992"/>
                </a:lnTo>
                <a:lnTo>
                  <a:pt x="18003" y="93339"/>
                </a:lnTo>
                <a:lnTo>
                  <a:pt x="32194" y="93339"/>
                </a:lnTo>
                <a:lnTo>
                  <a:pt x="31474" y="90435"/>
                </a:lnTo>
                <a:lnTo>
                  <a:pt x="31225" y="87370"/>
                </a:lnTo>
                <a:lnTo>
                  <a:pt x="31113" y="75307"/>
                </a:lnTo>
                <a:lnTo>
                  <a:pt x="69310" y="75307"/>
                </a:lnTo>
                <a:lnTo>
                  <a:pt x="69310" y="64899"/>
                </a:lnTo>
                <a:lnTo>
                  <a:pt x="31113" y="64899"/>
                </a:lnTo>
                <a:lnTo>
                  <a:pt x="31113" y="38731"/>
                </a:lnTo>
                <a:lnTo>
                  <a:pt x="69310" y="38731"/>
                </a:lnTo>
                <a:lnTo>
                  <a:pt x="69406" y="34415"/>
                </a:lnTo>
                <a:lnTo>
                  <a:pt x="69511" y="32247"/>
                </a:lnTo>
                <a:lnTo>
                  <a:pt x="69810" y="28323"/>
                </a:lnTo>
                <a:lnTo>
                  <a:pt x="27092" y="28323"/>
                </a:lnTo>
                <a:lnTo>
                  <a:pt x="22740" y="28197"/>
                </a:lnTo>
                <a:lnTo>
                  <a:pt x="18003" y="27809"/>
                </a:lnTo>
                <a:close/>
              </a:path>
              <a:path w="127634" h="116204">
                <a:moveTo>
                  <a:pt x="69310" y="75307"/>
                </a:moveTo>
                <a:lnTo>
                  <a:pt x="56738" y="75307"/>
                </a:lnTo>
                <a:lnTo>
                  <a:pt x="56632" y="80650"/>
                </a:lnTo>
                <a:lnTo>
                  <a:pt x="56408" y="83320"/>
                </a:lnTo>
                <a:lnTo>
                  <a:pt x="55659" y="87370"/>
                </a:lnTo>
                <a:lnTo>
                  <a:pt x="69850" y="87370"/>
                </a:lnTo>
                <a:lnTo>
                  <a:pt x="69490" y="84458"/>
                </a:lnTo>
                <a:lnTo>
                  <a:pt x="69369" y="81909"/>
                </a:lnTo>
                <a:lnTo>
                  <a:pt x="69310" y="75307"/>
                </a:lnTo>
                <a:close/>
              </a:path>
              <a:path w="127634" h="116204">
                <a:moveTo>
                  <a:pt x="69310" y="38731"/>
                </a:moveTo>
                <a:lnTo>
                  <a:pt x="57307" y="38731"/>
                </a:lnTo>
                <a:lnTo>
                  <a:pt x="57307" y="64899"/>
                </a:lnTo>
                <a:lnTo>
                  <a:pt x="69310" y="64899"/>
                </a:lnTo>
                <a:lnTo>
                  <a:pt x="69310" y="38731"/>
                </a:lnTo>
                <a:close/>
              </a:path>
              <a:path w="127634" h="116204">
                <a:moveTo>
                  <a:pt x="69850" y="27809"/>
                </a:moveTo>
                <a:lnTo>
                  <a:pt x="65109" y="28197"/>
                </a:lnTo>
                <a:lnTo>
                  <a:pt x="60187" y="28323"/>
                </a:lnTo>
                <a:lnTo>
                  <a:pt x="69810" y="28323"/>
                </a:lnTo>
                <a:lnTo>
                  <a:pt x="69850" y="27809"/>
                </a:lnTo>
                <a:close/>
              </a:path>
              <a:path w="127634" h="116204">
                <a:moveTo>
                  <a:pt x="127129" y="11430"/>
                </a:moveTo>
                <a:lnTo>
                  <a:pt x="106965" y="11430"/>
                </a:lnTo>
                <a:lnTo>
                  <a:pt x="127129" y="12566"/>
                </a:lnTo>
                <a:lnTo>
                  <a:pt x="127129" y="11430"/>
                </a:lnTo>
                <a:close/>
              </a:path>
              <a:path w="127634" h="116204">
                <a:moveTo>
                  <a:pt x="0" y="0"/>
                </a:moveTo>
                <a:lnTo>
                  <a:pt x="0" y="12059"/>
                </a:lnTo>
                <a:lnTo>
                  <a:pt x="3475" y="11797"/>
                </a:lnTo>
                <a:lnTo>
                  <a:pt x="9000" y="11598"/>
                </a:lnTo>
                <a:lnTo>
                  <a:pt x="16572" y="11473"/>
                </a:lnTo>
                <a:lnTo>
                  <a:pt x="127129" y="11430"/>
                </a:lnTo>
                <a:lnTo>
                  <a:pt x="127129" y="1132"/>
                </a:lnTo>
                <a:lnTo>
                  <a:pt x="11461" y="1132"/>
                </a:lnTo>
                <a:lnTo>
                  <a:pt x="5640" y="777"/>
                </a:lnTo>
                <a:lnTo>
                  <a:pt x="1828" y="388"/>
                </a:lnTo>
                <a:lnTo>
                  <a:pt x="0" y="0"/>
                </a:lnTo>
                <a:close/>
              </a:path>
              <a:path w="127634" h="116204">
                <a:moveTo>
                  <a:pt x="127129" y="0"/>
                </a:moveTo>
                <a:lnTo>
                  <a:pt x="119508" y="777"/>
                </a:lnTo>
                <a:lnTo>
                  <a:pt x="112758" y="1132"/>
                </a:lnTo>
                <a:lnTo>
                  <a:pt x="127129" y="1132"/>
                </a:lnTo>
                <a:lnTo>
                  <a:pt x="12712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9279950" y="3590117"/>
            <a:ext cx="129539" cy="124460"/>
          </a:xfrm>
          <a:custGeom>
            <a:avLst/>
            <a:gdLst/>
            <a:ahLst/>
            <a:cxnLst/>
            <a:rect l="l" t="t" r="r" b="b"/>
            <a:pathLst>
              <a:path w="129540" h="124460">
                <a:moveTo>
                  <a:pt x="52929" y="3812"/>
                </a:moveTo>
                <a:lnTo>
                  <a:pt x="53679" y="12063"/>
                </a:lnTo>
                <a:lnTo>
                  <a:pt x="54038" y="16388"/>
                </a:lnTo>
                <a:lnTo>
                  <a:pt x="54038" y="41534"/>
                </a:lnTo>
                <a:lnTo>
                  <a:pt x="53679" y="45849"/>
                </a:lnTo>
                <a:lnTo>
                  <a:pt x="52929" y="54100"/>
                </a:lnTo>
                <a:lnTo>
                  <a:pt x="54038" y="53356"/>
                </a:lnTo>
                <a:lnTo>
                  <a:pt x="58931" y="52964"/>
                </a:lnTo>
                <a:lnTo>
                  <a:pt x="116377" y="52964"/>
                </a:lnTo>
                <a:lnTo>
                  <a:pt x="116243" y="49662"/>
                </a:lnTo>
                <a:lnTo>
                  <a:pt x="116243" y="43694"/>
                </a:lnTo>
                <a:lnTo>
                  <a:pt x="64392" y="43694"/>
                </a:lnTo>
                <a:lnTo>
                  <a:pt x="64392" y="33282"/>
                </a:lnTo>
                <a:lnTo>
                  <a:pt x="116243" y="33282"/>
                </a:lnTo>
                <a:lnTo>
                  <a:pt x="116243" y="24009"/>
                </a:lnTo>
                <a:lnTo>
                  <a:pt x="64392" y="24009"/>
                </a:lnTo>
                <a:lnTo>
                  <a:pt x="64392" y="13715"/>
                </a:lnTo>
                <a:lnTo>
                  <a:pt x="116243" y="13715"/>
                </a:lnTo>
                <a:lnTo>
                  <a:pt x="116243" y="5972"/>
                </a:lnTo>
                <a:lnTo>
                  <a:pt x="116625" y="4442"/>
                </a:lnTo>
                <a:lnTo>
                  <a:pt x="54579" y="4442"/>
                </a:lnTo>
                <a:lnTo>
                  <a:pt x="52929" y="3812"/>
                </a:lnTo>
                <a:close/>
              </a:path>
              <a:path w="129540" h="124460">
                <a:moveTo>
                  <a:pt x="116420" y="54023"/>
                </a:moveTo>
                <a:lnTo>
                  <a:pt x="116782" y="54100"/>
                </a:lnTo>
                <a:lnTo>
                  <a:pt x="116420" y="54023"/>
                </a:lnTo>
                <a:close/>
              </a:path>
              <a:path w="129540" h="124460">
                <a:moveTo>
                  <a:pt x="116377" y="52964"/>
                </a:moveTo>
                <a:lnTo>
                  <a:pt x="102621" y="52964"/>
                </a:lnTo>
                <a:lnTo>
                  <a:pt x="110242" y="53356"/>
                </a:lnTo>
                <a:lnTo>
                  <a:pt x="114951" y="53712"/>
                </a:lnTo>
                <a:lnTo>
                  <a:pt x="116420" y="54023"/>
                </a:lnTo>
                <a:lnTo>
                  <a:pt x="116377" y="52964"/>
                </a:lnTo>
                <a:close/>
              </a:path>
              <a:path w="129540" h="124460">
                <a:moveTo>
                  <a:pt x="116243" y="33282"/>
                </a:moveTo>
                <a:lnTo>
                  <a:pt x="105890" y="33282"/>
                </a:lnTo>
                <a:lnTo>
                  <a:pt x="105890" y="43694"/>
                </a:lnTo>
                <a:lnTo>
                  <a:pt x="116243" y="43694"/>
                </a:lnTo>
                <a:lnTo>
                  <a:pt x="116243" y="33282"/>
                </a:lnTo>
                <a:close/>
              </a:path>
              <a:path w="129540" h="124460">
                <a:moveTo>
                  <a:pt x="116243" y="13715"/>
                </a:moveTo>
                <a:lnTo>
                  <a:pt x="105890" y="13715"/>
                </a:lnTo>
                <a:lnTo>
                  <a:pt x="105890" y="24009"/>
                </a:lnTo>
                <a:lnTo>
                  <a:pt x="116243" y="24009"/>
                </a:lnTo>
                <a:lnTo>
                  <a:pt x="116243" y="13715"/>
                </a:lnTo>
                <a:close/>
              </a:path>
              <a:path w="129540" h="124460">
                <a:moveTo>
                  <a:pt x="116782" y="3812"/>
                </a:moveTo>
                <a:lnTo>
                  <a:pt x="114951" y="4201"/>
                </a:lnTo>
                <a:lnTo>
                  <a:pt x="112791" y="4442"/>
                </a:lnTo>
                <a:lnTo>
                  <a:pt x="116625" y="4442"/>
                </a:lnTo>
                <a:lnTo>
                  <a:pt x="116782" y="3812"/>
                </a:lnTo>
                <a:close/>
              </a:path>
              <a:path w="129540" h="124460">
                <a:moveTo>
                  <a:pt x="3840" y="110750"/>
                </a:moveTo>
                <a:lnTo>
                  <a:pt x="6000" y="114444"/>
                </a:lnTo>
                <a:lnTo>
                  <a:pt x="7653" y="119001"/>
                </a:lnTo>
                <a:lnTo>
                  <a:pt x="8732" y="124466"/>
                </a:lnTo>
                <a:lnTo>
                  <a:pt x="17537" y="122582"/>
                </a:lnTo>
                <a:lnTo>
                  <a:pt x="23745" y="119223"/>
                </a:lnTo>
                <a:lnTo>
                  <a:pt x="27361" y="114389"/>
                </a:lnTo>
                <a:lnTo>
                  <a:pt x="27703" y="112280"/>
                </a:lnTo>
                <a:lnTo>
                  <a:pt x="14734" y="112280"/>
                </a:lnTo>
                <a:lnTo>
                  <a:pt x="3840" y="110750"/>
                </a:lnTo>
                <a:close/>
              </a:path>
              <a:path w="129540" h="124460">
                <a:moveTo>
                  <a:pt x="55662" y="75827"/>
                </a:moveTo>
                <a:lnTo>
                  <a:pt x="51848" y="88902"/>
                </a:lnTo>
                <a:lnTo>
                  <a:pt x="46937" y="100158"/>
                </a:lnTo>
                <a:lnTo>
                  <a:pt x="40935" y="109629"/>
                </a:lnTo>
                <a:lnTo>
                  <a:pt x="33846" y="117353"/>
                </a:lnTo>
                <a:lnTo>
                  <a:pt x="45308" y="123322"/>
                </a:lnTo>
                <a:lnTo>
                  <a:pt x="49196" y="117007"/>
                </a:lnTo>
                <a:lnTo>
                  <a:pt x="52962" y="110683"/>
                </a:lnTo>
                <a:lnTo>
                  <a:pt x="55735" y="105851"/>
                </a:lnTo>
                <a:lnTo>
                  <a:pt x="58392" y="100973"/>
                </a:lnTo>
                <a:lnTo>
                  <a:pt x="69598" y="100973"/>
                </a:lnTo>
                <a:lnTo>
                  <a:pt x="65472" y="97668"/>
                </a:lnTo>
                <a:lnTo>
                  <a:pt x="62203" y="92207"/>
                </a:lnTo>
                <a:lnTo>
                  <a:pt x="63312" y="88280"/>
                </a:lnTo>
                <a:lnTo>
                  <a:pt x="64932" y="84974"/>
                </a:lnTo>
                <a:lnTo>
                  <a:pt x="67122" y="82425"/>
                </a:lnTo>
                <a:lnTo>
                  <a:pt x="68774" y="80270"/>
                </a:lnTo>
                <a:lnTo>
                  <a:pt x="68774" y="79880"/>
                </a:lnTo>
                <a:lnTo>
                  <a:pt x="66761" y="79124"/>
                </a:lnTo>
                <a:lnTo>
                  <a:pt x="62772" y="78110"/>
                </a:lnTo>
                <a:lnTo>
                  <a:pt x="59471" y="77353"/>
                </a:lnTo>
                <a:lnTo>
                  <a:pt x="57130" y="76608"/>
                </a:lnTo>
                <a:lnTo>
                  <a:pt x="55662" y="75827"/>
                </a:lnTo>
                <a:close/>
              </a:path>
              <a:path w="129540" h="124460">
                <a:moveTo>
                  <a:pt x="69598" y="100973"/>
                </a:moveTo>
                <a:lnTo>
                  <a:pt x="58392" y="100973"/>
                </a:lnTo>
                <a:lnTo>
                  <a:pt x="69036" y="110683"/>
                </a:lnTo>
                <a:lnTo>
                  <a:pt x="83502" y="117364"/>
                </a:lnTo>
                <a:lnTo>
                  <a:pt x="101789" y="121026"/>
                </a:lnTo>
                <a:lnTo>
                  <a:pt x="123893" y="121677"/>
                </a:lnTo>
                <a:lnTo>
                  <a:pt x="128640" y="110243"/>
                </a:lnTo>
                <a:lnTo>
                  <a:pt x="97666" y="110243"/>
                </a:lnTo>
                <a:lnTo>
                  <a:pt x="93318" y="109854"/>
                </a:lnTo>
                <a:lnTo>
                  <a:pt x="91126" y="109225"/>
                </a:lnTo>
                <a:lnTo>
                  <a:pt x="91126" y="106434"/>
                </a:lnTo>
                <a:lnTo>
                  <a:pt x="80204" y="106434"/>
                </a:lnTo>
                <a:lnTo>
                  <a:pt x="71502" y="102499"/>
                </a:lnTo>
                <a:lnTo>
                  <a:pt x="69598" y="100973"/>
                </a:lnTo>
                <a:close/>
              </a:path>
              <a:path w="129540" h="124460">
                <a:moveTo>
                  <a:pt x="28385" y="75827"/>
                </a:moveTo>
                <a:lnTo>
                  <a:pt x="19116" y="75827"/>
                </a:lnTo>
                <a:lnTo>
                  <a:pt x="19116" y="102622"/>
                </a:lnTo>
                <a:lnTo>
                  <a:pt x="19834" y="109490"/>
                </a:lnTo>
                <a:lnTo>
                  <a:pt x="14734" y="112280"/>
                </a:lnTo>
                <a:lnTo>
                  <a:pt x="27703" y="112280"/>
                </a:lnTo>
                <a:lnTo>
                  <a:pt x="28302" y="108593"/>
                </a:lnTo>
                <a:lnTo>
                  <a:pt x="28385" y="75827"/>
                </a:lnTo>
                <a:close/>
              </a:path>
              <a:path w="129540" h="124460">
                <a:moveTo>
                  <a:pt x="129325" y="108593"/>
                </a:moveTo>
                <a:lnTo>
                  <a:pt x="118432" y="109731"/>
                </a:lnTo>
                <a:lnTo>
                  <a:pt x="110062" y="110243"/>
                </a:lnTo>
                <a:lnTo>
                  <a:pt x="128640" y="110243"/>
                </a:lnTo>
                <a:lnTo>
                  <a:pt x="129325" y="108593"/>
                </a:lnTo>
                <a:close/>
              </a:path>
              <a:path w="129540" h="124460">
                <a:moveTo>
                  <a:pt x="91126" y="70365"/>
                </a:moveTo>
                <a:lnTo>
                  <a:pt x="80204" y="70365"/>
                </a:lnTo>
                <a:lnTo>
                  <a:pt x="80204" y="106434"/>
                </a:lnTo>
                <a:lnTo>
                  <a:pt x="91126" y="106434"/>
                </a:lnTo>
                <a:lnTo>
                  <a:pt x="91126" y="91702"/>
                </a:lnTo>
                <a:lnTo>
                  <a:pt x="118432" y="91702"/>
                </a:lnTo>
                <a:lnTo>
                  <a:pt x="118432" y="82941"/>
                </a:lnTo>
                <a:lnTo>
                  <a:pt x="91126" y="82941"/>
                </a:lnTo>
                <a:lnTo>
                  <a:pt x="91126" y="70365"/>
                </a:lnTo>
                <a:close/>
              </a:path>
              <a:path w="129540" h="124460">
                <a:moveTo>
                  <a:pt x="118432" y="91702"/>
                </a:moveTo>
                <a:lnTo>
                  <a:pt x="102048" y="91702"/>
                </a:lnTo>
                <a:lnTo>
                  <a:pt x="114410" y="92448"/>
                </a:lnTo>
                <a:lnTo>
                  <a:pt x="118432" y="92836"/>
                </a:lnTo>
                <a:lnTo>
                  <a:pt x="118432" y="91702"/>
                </a:lnTo>
                <a:close/>
              </a:path>
              <a:path w="129540" h="124460">
                <a:moveTo>
                  <a:pt x="28385" y="37717"/>
                </a:moveTo>
                <a:lnTo>
                  <a:pt x="19116" y="37717"/>
                </a:lnTo>
                <a:lnTo>
                  <a:pt x="19116" y="64397"/>
                </a:lnTo>
                <a:lnTo>
                  <a:pt x="11461" y="68083"/>
                </a:lnTo>
                <a:lnTo>
                  <a:pt x="5100" y="70243"/>
                </a:lnTo>
                <a:lnTo>
                  <a:pt x="0" y="70995"/>
                </a:lnTo>
                <a:lnTo>
                  <a:pt x="3271" y="85101"/>
                </a:lnTo>
                <a:lnTo>
                  <a:pt x="5820" y="83325"/>
                </a:lnTo>
                <a:lnTo>
                  <a:pt x="9122" y="81288"/>
                </a:lnTo>
                <a:lnTo>
                  <a:pt x="13114" y="79124"/>
                </a:lnTo>
                <a:lnTo>
                  <a:pt x="15274" y="78110"/>
                </a:lnTo>
                <a:lnTo>
                  <a:pt x="17283" y="76964"/>
                </a:lnTo>
                <a:lnTo>
                  <a:pt x="19116" y="75827"/>
                </a:lnTo>
                <a:lnTo>
                  <a:pt x="28385" y="75827"/>
                </a:lnTo>
                <a:lnTo>
                  <a:pt x="28385" y="72649"/>
                </a:lnTo>
                <a:lnTo>
                  <a:pt x="43660" y="66046"/>
                </a:lnTo>
                <a:lnTo>
                  <a:pt x="43660" y="61722"/>
                </a:lnTo>
                <a:lnTo>
                  <a:pt x="28385" y="61722"/>
                </a:lnTo>
                <a:lnTo>
                  <a:pt x="28385" y="37717"/>
                </a:lnTo>
                <a:close/>
              </a:path>
              <a:path w="129540" h="124460">
                <a:moveTo>
                  <a:pt x="118432" y="81918"/>
                </a:moveTo>
                <a:lnTo>
                  <a:pt x="114410" y="82544"/>
                </a:lnTo>
                <a:lnTo>
                  <a:pt x="108949" y="82941"/>
                </a:lnTo>
                <a:lnTo>
                  <a:pt x="118432" y="82941"/>
                </a:lnTo>
                <a:lnTo>
                  <a:pt x="118432" y="81918"/>
                </a:lnTo>
                <a:close/>
              </a:path>
              <a:path w="129540" h="124460">
                <a:moveTo>
                  <a:pt x="46929" y="60585"/>
                </a:moveTo>
                <a:lnTo>
                  <a:pt x="46929" y="71503"/>
                </a:lnTo>
                <a:lnTo>
                  <a:pt x="51310" y="71147"/>
                </a:lnTo>
                <a:lnTo>
                  <a:pt x="57851" y="70758"/>
                </a:lnTo>
                <a:lnTo>
                  <a:pt x="66581" y="70365"/>
                </a:lnTo>
                <a:lnTo>
                  <a:pt x="126593" y="70365"/>
                </a:lnTo>
                <a:lnTo>
                  <a:pt x="126593" y="61092"/>
                </a:lnTo>
                <a:lnTo>
                  <a:pt x="57671" y="61092"/>
                </a:lnTo>
                <a:lnTo>
                  <a:pt x="51310" y="60977"/>
                </a:lnTo>
                <a:lnTo>
                  <a:pt x="46929" y="60585"/>
                </a:lnTo>
                <a:close/>
              </a:path>
              <a:path w="129540" h="124460">
                <a:moveTo>
                  <a:pt x="126593" y="70365"/>
                </a:moveTo>
                <a:lnTo>
                  <a:pt x="107509" y="70365"/>
                </a:lnTo>
                <a:lnTo>
                  <a:pt x="115491" y="70758"/>
                </a:lnTo>
                <a:lnTo>
                  <a:pt x="121884" y="71147"/>
                </a:lnTo>
                <a:lnTo>
                  <a:pt x="126593" y="71503"/>
                </a:lnTo>
                <a:lnTo>
                  <a:pt x="126593" y="70365"/>
                </a:lnTo>
                <a:close/>
              </a:path>
              <a:path w="129540" h="124460">
                <a:moveTo>
                  <a:pt x="43660" y="54100"/>
                </a:moveTo>
                <a:lnTo>
                  <a:pt x="38948" y="56649"/>
                </a:lnTo>
                <a:lnTo>
                  <a:pt x="34566" y="58809"/>
                </a:lnTo>
                <a:lnTo>
                  <a:pt x="30577" y="60585"/>
                </a:lnTo>
                <a:lnTo>
                  <a:pt x="28385" y="61722"/>
                </a:lnTo>
                <a:lnTo>
                  <a:pt x="43660" y="61722"/>
                </a:lnTo>
                <a:lnTo>
                  <a:pt x="43660" y="54100"/>
                </a:lnTo>
                <a:close/>
              </a:path>
              <a:path w="129540" h="124460">
                <a:moveTo>
                  <a:pt x="126593" y="60073"/>
                </a:moveTo>
                <a:lnTo>
                  <a:pt x="122245" y="60850"/>
                </a:lnTo>
                <a:lnTo>
                  <a:pt x="115883" y="61092"/>
                </a:lnTo>
                <a:lnTo>
                  <a:pt x="126593" y="61092"/>
                </a:lnTo>
                <a:lnTo>
                  <a:pt x="126593" y="60073"/>
                </a:lnTo>
                <a:close/>
              </a:path>
              <a:path w="129540" h="124460">
                <a:moveTo>
                  <a:pt x="0" y="27306"/>
                </a:moveTo>
                <a:lnTo>
                  <a:pt x="0" y="38736"/>
                </a:lnTo>
                <a:lnTo>
                  <a:pt x="2912" y="38347"/>
                </a:lnTo>
                <a:lnTo>
                  <a:pt x="13653" y="37717"/>
                </a:lnTo>
                <a:lnTo>
                  <a:pt x="46929" y="37717"/>
                </a:lnTo>
                <a:lnTo>
                  <a:pt x="46929" y="28451"/>
                </a:lnTo>
                <a:lnTo>
                  <a:pt x="8192" y="28451"/>
                </a:lnTo>
                <a:lnTo>
                  <a:pt x="3632" y="28059"/>
                </a:lnTo>
                <a:lnTo>
                  <a:pt x="0" y="27306"/>
                </a:lnTo>
                <a:close/>
              </a:path>
              <a:path w="129540" h="124460">
                <a:moveTo>
                  <a:pt x="46929" y="37717"/>
                </a:moveTo>
                <a:lnTo>
                  <a:pt x="32738" y="37717"/>
                </a:lnTo>
                <a:lnTo>
                  <a:pt x="44380" y="38347"/>
                </a:lnTo>
                <a:lnTo>
                  <a:pt x="46929" y="38736"/>
                </a:lnTo>
                <a:lnTo>
                  <a:pt x="46929" y="37717"/>
                </a:lnTo>
                <a:close/>
              </a:path>
              <a:path w="129540" h="124460">
                <a:moveTo>
                  <a:pt x="26376" y="0"/>
                </a:moveTo>
                <a:lnTo>
                  <a:pt x="18003" y="0"/>
                </a:lnTo>
                <a:lnTo>
                  <a:pt x="18118" y="2160"/>
                </a:lnTo>
                <a:lnTo>
                  <a:pt x="18755" y="4950"/>
                </a:lnTo>
                <a:lnTo>
                  <a:pt x="19116" y="8402"/>
                </a:lnTo>
                <a:lnTo>
                  <a:pt x="19116" y="28451"/>
                </a:lnTo>
                <a:lnTo>
                  <a:pt x="28385" y="28451"/>
                </a:lnTo>
                <a:lnTo>
                  <a:pt x="28385" y="9665"/>
                </a:lnTo>
                <a:lnTo>
                  <a:pt x="29105" y="6991"/>
                </a:lnTo>
                <a:lnTo>
                  <a:pt x="30577" y="4442"/>
                </a:lnTo>
                <a:lnTo>
                  <a:pt x="31657" y="2160"/>
                </a:lnTo>
                <a:lnTo>
                  <a:pt x="30905" y="784"/>
                </a:lnTo>
                <a:lnTo>
                  <a:pt x="26376" y="0"/>
                </a:lnTo>
                <a:close/>
              </a:path>
              <a:path w="129540" h="124460">
                <a:moveTo>
                  <a:pt x="46929" y="27306"/>
                </a:moveTo>
                <a:lnTo>
                  <a:pt x="44020" y="28059"/>
                </a:lnTo>
                <a:lnTo>
                  <a:pt x="39488" y="28451"/>
                </a:lnTo>
                <a:lnTo>
                  <a:pt x="46929" y="28451"/>
                </a:lnTo>
                <a:lnTo>
                  <a:pt x="46929" y="2730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9417466" y="3589610"/>
            <a:ext cx="130810" cy="127000"/>
          </a:xfrm>
          <a:custGeom>
            <a:avLst/>
            <a:gdLst/>
            <a:ahLst/>
            <a:cxnLst/>
            <a:rect l="l" t="t" r="r" b="b"/>
            <a:pathLst>
              <a:path w="130809" h="127000">
                <a:moveTo>
                  <a:pt x="100968" y="88397"/>
                </a:moveTo>
                <a:lnTo>
                  <a:pt x="91667" y="96018"/>
                </a:lnTo>
                <a:lnTo>
                  <a:pt x="98046" y="101714"/>
                </a:lnTo>
                <a:lnTo>
                  <a:pt x="104632" y="108336"/>
                </a:lnTo>
                <a:lnTo>
                  <a:pt x="111427" y="115909"/>
                </a:lnTo>
                <a:lnTo>
                  <a:pt x="118432" y="124458"/>
                </a:lnTo>
                <a:lnTo>
                  <a:pt x="129322" y="115699"/>
                </a:lnTo>
                <a:lnTo>
                  <a:pt x="120187" y="107223"/>
                </a:lnTo>
                <a:lnTo>
                  <a:pt x="112412" y="99867"/>
                </a:lnTo>
                <a:lnTo>
                  <a:pt x="106003" y="93601"/>
                </a:lnTo>
                <a:lnTo>
                  <a:pt x="100968" y="88397"/>
                </a:lnTo>
                <a:close/>
              </a:path>
              <a:path w="130809" h="127000">
                <a:moveTo>
                  <a:pt x="33307" y="49662"/>
                </a:moveTo>
                <a:lnTo>
                  <a:pt x="22385" y="49662"/>
                </a:lnTo>
                <a:lnTo>
                  <a:pt x="22385" y="101480"/>
                </a:lnTo>
                <a:lnTo>
                  <a:pt x="22028" y="115583"/>
                </a:lnTo>
                <a:lnTo>
                  <a:pt x="21664" y="124101"/>
                </a:lnTo>
                <a:lnTo>
                  <a:pt x="21305" y="126626"/>
                </a:lnTo>
                <a:lnTo>
                  <a:pt x="33848" y="126626"/>
                </a:lnTo>
                <a:lnTo>
                  <a:pt x="33455" y="123709"/>
                </a:lnTo>
                <a:lnTo>
                  <a:pt x="33307" y="120023"/>
                </a:lnTo>
                <a:lnTo>
                  <a:pt x="33307" y="49662"/>
                </a:lnTo>
                <a:close/>
              </a:path>
              <a:path w="130809" h="127000">
                <a:moveTo>
                  <a:pt x="67661" y="88905"/>
                </a:moveTo>
                <a:lnTo>
                  <a:pt x="60303" y="98742"/>
                </a:lnTo>
                <a:lnTo>
                  <a:pt x="52941" y="106925"/>
                </a:lnTo>
                <a:lnTo>
                  <a:pt x="45573" y="113466"/>
                </a:lnTo>
                <a:lnTo>
                  <a:pt x="38196" y="118375"/>
                </a:lnTo>
                <a:lnTo>
                  <a:pt x="49118" y="125995"/>
                </a:lnTo>
                <a:lnTo>
                  <a:pt x="59893" y="115583"/>
                </a:lnTo>
                <a:lnTo>
                  <a:pt x="68763" y="107208"/>
                </a:lnTo>
                <a:lnTo>
                  <a:pt x="75725" y="100859"/>
                </a:lnTo>
                <a:lnTo>
                  <a:pt x="80777" y="96526"/>
                </a:lnTo>
                <a:lnTo>
                  <a:pt x="81316" y="96018"/>
                </a:lnTo>
                <a:lnTo>
                  <a:pt x="67661" y="88905"/>
                </a:lnTo>
                <a:close/>
              </a:path>
              <a:path w="130809" h="127000">
                <a:moveTo>
                  <a:pt x="39309" y="72524"/>
                </a:moveTo>
                <a:lnTo>
                  <a:pt x="39309" y="84074"/>
                </a:lnTo>
                <a:lnTo>
                  <a:pt x="54039" y="83447"/>
                </a:lnTo>
                <a:lnTo>
                  <a:pt x="130435" y="83447"/>
                </a:lnTo>
                <a:lnTo>
                  <a:pt x="130435" y="73155"/>
                </a:lnTo>
                <a:lnTo>
                  <a:pt x="54039" y="73155"/>
                </a:lnTo>
                <a:lnTo>
                  <a:pt x="39309" y="72524"/>
                </a:lnTo>
                <a:close/>
              </a:path>
              <a:path w="130809" h="127000">
                <a:moveTo>
                  <a:pt x="130435" y="83447"/>
                </a:moveTo>
                <a:lnTo>
                  <a:pt x="115700" y="83447"/>
                </a:lnTo>
                <a:lnTo>
                  <a:pt x="130435" y="84074"/>
                </a:lnTo>
                <a:lnTo>
                  <a:pt x="130435" y="83447"/>
                </a:lnTo>
                <a:close/>
              </a:path>
              <a:path w="130809" h="127000">
                <a:moveTo>
                  <a:pt x="73124" y="42040"/>
                </a:moveTo>
                <a:lnTo>
                  <a:pt x="62200" y="42040"/>
                </a:lnTo>
                <a:lnTo>
                  <a:pt x="62200" y="73155"/>
                </a:lnTo>
                <a:lnTo>
                  <a:pt x="73124" y="73155"/>
                </a:lnTo>
                <a:lnTo>
                  <a:pt x="73124" y="42040"/>
                </a:lnTo>
                <a:close/>
              </a:path>
              <a:path w="130809" h="127000">
                <a:moveTo>
                  <a:pt x="105318" y="42040"/>
                </a:moveTo>
                <a:lnTo>
                  <a:pt x="94399" y="42040"/>
                </a:lnTo>
                <a:lnTo>
                  <a:pt x="94399" y="73155"/>
                </a:lnTo>
                <a:lnTo>
                  <a:pt x="105318" y="73155"/>
                </a:lnTo>
                <a:lnTo>
                  <a:pt x="105318" y="42040"/>
                </a:lnTo>
                <a:close/>
              </a:path>
              <a:path w="130809" h="127000">
                <a:moveTo>
                  <a:pt x="130435" y="72524"/>
                </a:moveTo>
                <a:lnTo>
                  <a:pt x="115161" y="73155"/>
                </a:lnTo>
                <a:lnTo>
                  <a:pt x="130435" y="73155"/>
                </a:lnTo>
                <a:lnTo>
                  <a:pt x="130435" y="72524"/>
                </a:lnTo>
                <a:close/>
              </a:path>
              <a:path w="130809" h="127000">
                <a:moveTo>
                  <a:pt x="31654" y="0"/>
                </a:moveTo>
                <a:lnTo>
                  <a:pt x="25781" y="15677"/>
                </a:lnTo>
                <a:lnTo>
                  <a:pt x="18550" y="31076"/>
                </a:lnTo>
                <a:lnTo>
                  <a:pt x="9958" y="46210"/>
                </a:lnTo>
                <a:lnTo>
                  <a:pt x="0" y="61092"/>
                </a:lnTo>
                <a:lnTo>
                  <a:pt x="3302" y="62858"/>
                </a:lnTo>
                <a:lnTo>
                  <a:pt x="6361" y="66037"/>
                </a:lnTo>
                <a:lnTo>
                  <a:pt x="9273" y="70365"/>
                </a:lnTo>
                <a:lnTo>
                  <a:pt x="9662" y="69343"/>
                </a:lnTo>
                <a:lnTo>
                  <a:pt x="10742" y="67693"/>
                </a:lnTo>
                <a:lnTo>
                  <a:pt x="12571" y="65407"/>
                </a:lnTo>
                <a:lnTo>
                  <a:pt x="14011" y="62858"/>
                </a:lnTo>
                <a:lnTo>
                  <a:pt x="17283" y="57671"/>
                </a:lnTo>
                <a:lnTo>
                  <a:pt x="22385" y="49662"/>
                </a:lnTo>
                <a:lnTo>
                  <a:pt x="33307" y="49662"/>
                </a:lnTo>
                <a:lnTo>
                  <a:pt x="33307" y="29977"/>
                </a:lnTo>
                <a:lnTo>
                  <a:pt x="36936" y="21210"/>
                </a:lnTo>
                <a:lnTo>
                  <a:pt x="40388" y="14489"/>
                </a:lnTo>
                <a:lnTo>
                  <a:pt x="43657" y="9780"/>
                </a:lnTo>
                <a:lnTo>
                  <a:pt x="45309" y="7109"/>
                </a:lnTo>
                <a:lnTo>
                  <a:pt x="44917" y="5579"/>
                </a:lnTo>
                <a:lnTo>
                  <a:pt x="40388" y="3296"/>
                </a:lnTo>
                <a:lnTo>
                  <a:pt x="31654" y="0"/>
                </a:lnTo>
                <a:close/>
              </a:path>
              <a:path w="130809" h="127000">
                <a:moveTo>
                  <a:pt x="42037" y="31621"/>
                </a:moveTo>
                <a:lnTo>
                  <a:pt x="42037" y="42547"/>
                </a:lnTo>
                <a:lnTo>
                  <a:pt x="54039" y="42040"/>
                </a:lnTo>
                <a:lnTo>
                  <a:pt x="126053" y="42040"/>
                </a:lnTo>
                <a:lnTo>
                  <a:pt x="126053" y="32137"/>
                </a:lnTo>
                <a:lnTo>
                  <a:pt x="54039" y="32137"/>
                </a:lnTo>
                <a:lnTo>
                  <a:pt x="42037" y="31621"/>
                </a:lnTo>
                <a:close/>
              </a:path>
              <a:path w="130809" h="127000">
                <a:moveTo>
                  <a:pt x="126053" y="42040"/>
                </a:moveTo>
                <a:lnTo>
                  <a:pt x="114052" y="42040"/>
                </a:lnTo>
                <a:lnTo>
                  <a:pt x="126053" y="42547"/>
                </a:lnTo>
                <a:lnTo>
                  <a:pt x="126053" y="42040"/>
                </a:lnTo>
                <a:close/>
              </a:path>
              <a:path w="130809" h="127000">
                <a:moveTo>
                  <a:pt x="67122" y="2162"/>
                </a:moveTo>
                <a:lnTo>
                  <a:pt x="61661" y="2162"/>
                </a:lnTo>
                <a:lnTo>
                  <a:pt x="61754" y="12693"/>
                </a:lnTo>
                <a:lnTo>
                  <a:pt x="61871" y="14489"/>
                </a:lnTo>
                <a:lnTo>
                  <a:pt x="62085" y="16379"/>
                </a:lnTo>
                <a:lnTo>
                  <a:pt x="62200" y="32137"/>
                </a:lnTo>
                <a:lnTo>
                  <a:pt x="73124" y="32137"/>
                </a:lnTo>
                <a:lnTo>
                  <a:pt x="73206" y="11043"/>
                </a:lnTo>
                <a:lnTo>
                  <a:pt x="73483" y="8013"/>
                </a:lnTo>
                <a:lnTo>
                  <a:pt x="74203" y="5457"/>
                </a:lnTo>
                <a:lnTo>
                  <a:pt x="74776" y="3296"/>
                </a:lnTo>
                <a:lnTo>
                  <a:pt x="74776" y="2941"/>
                </a:lnTo>
                <a:lnTo>
                  <a:pt x="73872" y="2666"/>
                </a:lnTo>
                <a:lnTo>
                  <a:pt x="72043" y="2666"/>
                </a:lnTo>
                <a:lnTo>
                  <a:pt x="70575" y="2400"/>
                </a:lnTo>
                <a:lnTo>
                  <a:pt x="67122" y="2162"/>
                </a:lnTo>
                <a:close/>
              </a:path>
              <a:path w="130809" h="127000">
                <a:moveTo>
                  <a:pt x="93859" y="1648"/>
                </a:moveTo>
                <a:lnTo>
                  <a:pt x="93976" y="12693"/>
                </a:lnTo>
                <a:lnTo>
                  <a:pt x="94067" y="13981"/>
                </a:lnTo>
                <a:lnTo>
                  <a:pt x="94340" y="16379"/>
                </a:lnTo>
                <a:lnTo>
                  <a:pt x="94399" y="32137"/>
                </a:lnTo>
                <a:lnTo>
                  <a:pt x="105318" y="32137"/>
                </a:lnTo>
                <a:lnTo>
                  <a:pt x="105435" y="11940"/>
                </a:lnTo>
                <a:lnTo>
                  <a:pt x="105890" y="9028"/>
                </a:lnTo>
                <a:lnTo>
                  <a:pt x="106970" y="5457"/>
                </a:lnTo>
                <a:lnTo>
                  <a:pt x="107388" y="3296"/>
                </a:lnTo>
                <a:lnTo>
                  <a:pt x="107510" y="2400"/>
                </a:lnTo>
                <a:lnTo>
                  <a:pt x="105497" y="2162"/>
                </a:lnTo>
                <a:lnTo>
                  <a:pt x="99316" y="2162"/>
                </a:lnTo>
                <a:lnTo>
                  <a:pt x="96767" y="2037"/>
                </a:lnTo>
                <a:lnTo>
                  <a:pt x="93859" y="1648"/>
                </a:lnTo>
                <a:close/>
              </a:path>
              <a:path w="130809" h="127000">
                <a:moveTo>
                  <a:pt x="126053" y="31621"/>
                </a:moveTo>
                <a:lnTo>
                  <a:pt x="114052" y="32137"/>
                </a:lnTo>
                <a:lnTo>
                  <a:pt x="126053" y="32137"/>
                </a:lnTo>
                <a:lnTo>
                  <a:pt x="126053" y="3162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9566986" y="3589099"/>
            <a:ext cx="115699" cy="126507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9707230" y="3590633"/>
            <a:ext cx="118110" cy="124460"/>
          </a:xfrm>
          <a:custGeom>
            <a:avLst/>
            <a:gdLst/>
            <a:ahLst/>
            <a:cxnLst/>
            <a:rect l="l" t="t" r="r" b="b"/>
            <a:pathLst>
              <a:path w="118109" h="124460">
                <a:moveTo>
                  <a:pt x="0" y="6602"/>
                </a:moveTo>
                <a:lnTo>
                  <a:pt x="388" y="8757"/>
                </a:lnTo>
                <a:lnTo>
                  <a:pt x="516" y="10288"/>
                </a:lnTo>
                <a:lnTo>
                  <a:pt x="568" y="13200"/>
                </a:lnTo>
                <a:lnTo>
                  <a:pt x="928" y="15001"/>
                </a:lnTo>
                <a:lnTo>
                  <a:pt x="1054" y="117353"/>
                </a:lnTo>
                <a:lnTo>
                  <a:pt x="928" y="120257"/>
                </a:lnTo>
                <a:lnTo>
                  <a:pt x="568" y="123950"/>
                </a:lnTo>
                <a:lnTo>
                  <a:pt x="12030" y="123950"/>
                </a:lnTo>
                <a:lnTo>
                  <a:pt x="11282" y="120257"/>
                </a:lnTo>
                <a:lnTo>
                  <a:pt x="11157" y="117353"/>
                </a:lnTo>
                <a:lnTo>
                  <a:pt x="11171" y="115185"/>
                </a:lnTo>
                <a:lnTo>
                  <a:pt x="11420" y="111911"/>
                </a:lnTo>
                <a:lnTo>
                  <a:pt x="11461" y="17009"/>
                </a:lnTo>
                <a:lnTo>
                  <a:pt x="41932" y="17009"/>
                </a:lnTo>
                <a:lnTo>
                  <a:pt x="45788" y="8006"/>
                </a:lnTo>
                <a:lnTo>
                  <a:pt x="35106" y="8006"/>
                </a:lnTo>
                <a:lnTo>
                  <a:pt x="32194" y="7735"/>
                </a:lnTo>
                <a:lnTo>
                  <a:pt x="8009" y="7735"/>
                </a:lnTo>
                <a:lnTo>
                  <a:pt x="3628" y="7379"/>
                </a:lnTo>
                <a:lnTo>
                  <a:pt x="0" y="6602"/>
                </a:lnTo>
                <a:close/>
              </a:path>
              <a:path w="118109" h="124460">
                <a:moveTo>
                  <a:pt x="73691" y="32251"/>
                </a:moveTo>
                <a:lnTo>
                  <a:pt x="62230" y="32251"/>
                </a:lnTo>
                <a:lnTo>
                  <a:pt x="61688" y="48124"/>
                </a:lnTo>
                <a:lnTo>
                  <a:pt x="59978" y="63222"/>
                </a:lnTo>
                <a:lnTo>
                  <a:pt x="45843" y="101050"/>
                </a:lnTo>
                <a:lnTo>
                  <a:pt x="27846" y="115699"/>
                </a:lnTo>
                <a:lnTo>
                  <a:pt x="33307" y="118612"/>
                </a:lnTo>
                <a:lnTo>
                  <a:pt x="37296" y="121403"/>
                </a:lnTo>
                <a:lnTo>
                  <a:pt x="39848" y="123950"/>
                </a:lnTo>
                <a:lnTo>
                  <a:pt x="47106" y="117353"/>
                </a:lnTo>
                <a:lnTo>
                  <a:pt x="68081" y="79486"/>
                </a:lnTo>
                <a:lnTo>
                  <a:pt x="71503" y="61206"/>
                </a:lnTo>
                <a:lnTo>
                  <a:pt x="107391" y="61206"/>
                </a:lnTo>
                <a:lnTo>
                  <a:pt x="107869" y="56261"/>
                </a:lnTo>
                <a:lnTo>
                  <a:pt x="108590" y="51932"/>
                </a:lnTo>
                <a:lnTo>
                  <a:pt x="72583" y="51932"/>
                </a:lnTo>
                <a:lnTo>
                  <a:pt x="72942" y="39484"/>
                </a:lnTo>
                <a:lnTo>
                  <a:pt x="73303" y="33004"/>
                </a:lnTo>
                <a:lnTo>
                  <a:pt x="73691" y="32251"/>
                </a:lnTo>
                <a:close/>
              </a:path>
              <a:path w="118109" h="124460">
                <a:moveTo>
                  <a:pt x="70391" y="108709"/>
                </a:moveTo>
                <a:lnTo>
                  <a:pt x="74023" y="113417"/>
                </a:lnTo>
                <a:lnTo>
                  <a:pt x="76603" y="118097"/>
                </a:lnTo>
                <a:lnTo>
                  <a:pt x="78044" y="122806"/>
                </a:lnTo>
                <a:lnTo>
                  <a:pt x="89326" y="120257"/>
                </a:lnTo>
                <a:lnTo>
                  <a:pt x="95688" y="118485"/>
                </a:lnTo>
                <a:lnTo>
                  <a:pt x="97156" y="117353"/>
                </a:lnTo>
                <a:lnTo>
                  <a:pt x="100788" y="115185"/>
                </a:lnTo>
                <a:lnTo>
                  <a:pt x="102934" y="110868"/>
                </a:lnTo>
                <a:lnTo>
                  <a:pt x="84225" y="110868"/>
                </a:lnTo>
                <a:lnTo>
                  <a:pt x="70391" y="108709"/>
                </a:lnTo>
                <a:close/>
              </a:path>
              <a:path w="118109" h="124460">
                <a:moveTo>
                  <a:pt x="107391" y="61206"/>
                </a:moveTo>
                <a:lnTo>
                  <a:pt x="96047" y="61206"/>
                </a:lnTo>
                <a:lnTo>
                  <a:pt x="95507" y="62859"/>
                </a:lnTo>
                <a:lnTo>
                  <a:pt x="95119" y="70685"/>
                </a:lnTo>
                <a:lnTo>
                  <a:pt x="94423" y="80298"/>
                </a:lnTo>
                <a:lnTo>
                  <a:pt x="93466" y="90676"/>
                </a:lnTo>
                <a:lnTo>
                  <a:pt x="92105" y="103247"/>
                </a:lnTo>
                <a:lnTo>
                  <a:pt x="91486" y="108709"/>
                </a:lnTo>
                <a:lnTo>
                  <a:pt x="84225" y="110868"/>
                </a:lnTo>
                <a:lnTo>
                  <a:pt x="102934" y="110868"/>
                </a:lnTo>
                <a:lnTo>
                  <a:pt x="106969" y="68827"/>
                </a:lnTo>
                <a:lnTo>
                  <a:pt x="107277" y="62859"/>
                </a:lnTo>
                <a:lnTo>
                  <a:pt x="107391" y="61206"/>
                </a:lnTo>
                <a:close/>
              </a:path>
              <a:path w="118109" h="124460">
                <a:moveTo>
                  <a:pt x="41932" y="17009"/>
                </a:moveTo>
                <a:lnTo>
                  <a:pt x="30006" y="17009"/>
                </a:lnTo>
                <a:lnTo>
                  <a:pt x="16383" y="49146"/>
                </a:lnTo>
                <a:lnTo>
                  <a:pt x="22755" y="57700"/>
                </a:lnTo>
                <a:lnTo>
                  <a:pt x="27154" y="65282"/>
                </a:lnTo>
                <a:lnTo>
                  <a:pt x="29572" y="71908"/>
                </a:lnTo>
                <a:lnTo>
                  <a:pt x="29878" y="75911"/>
                </a:lnTo>
                <a:lnTo>
                  <a:pt x="29924" y="78754"/>
                </a:lnTo>
                <a:lnTo>
                  <a:pt x="29674" y="82302"/>
                </a:lnTo>
                <a:lnTo>
                  <a:pt x="24364" y="84585"/>
                </a:lnTo>
                <a:lnTo>
                  <a:pt x="14190" y="84585"/>
                </a:lnTo>
                <a:lnTo>
                  <a:pt x="17463" y="87882"/>
                </a:lnTo>
                <a:lnTo>
                  <a:pt x="19471" y="92321"/>
                </a:lnTo>
                <a:lnTo>
                  <a:pt x="20191" y="97782"/>
                </a:lnTo>
                <a:lnTo>
                  <a:pt x="27092" y="96645"/>
                </a:lnTo>
                <a:lnTo>
                  <a:pt x="32406" y="94247"/>
                </a:lnTo>
                <a:lnTo>
                  <a:pt x="36068" y="90656"/>
                </a:lnTo>
                <a:lnTo>
                  <a:pt x="40027" y="88157"/>
                </a:lnTo>
                <a:lnTo>
                  <a:pt x="42217" y="84585"/>
                </a:lnTo>
                <a:lnTo>
                  <a:pt x="42573" y="80298"/>
                </a:lnTo>
                <a:lnTo>
                  <a:pt x="41271" y="72144"/>
                </a:lnTo>
                <a:lnTo>
                  <a:pt x="38474" y="64170"/>
                </a:lnTo>
                <a:lnTo>
                  <a:pt x="34180" y="56335"/>
                </a:lnTo>
                <a:lnTo>
                  <a:pt x="28385" y="48639"/>
                </a:lnTo>
                <a:lnTo>
                  <a:pt x="41932" y="17009"/>
                </a:lnTo>
                <a:close/>
              </a:path>
              <a:path w="118109" h="124460">
                <a:moveTo>
                  <a:pt x="117892" y="32251"/>
                </a:moveTo>
                <a:lnTo>
                  <a:pt x="95507" y="32251"/>
                </a:lnTo>
                <a:lnTo>
                  <a:pt x="111678" y="33004"/>
                </a:lnTo>
                <a:lnTo>
                  <a:pt x="117892" y="33397"/>
                </a:lnTo>
                <a:lnTo>
                  <a:pt x="117892" y="32251"/>
                </a:lnTo>
                <a:close/>
              </a:path>
              <a:path w="118109" h="124460">
                <a:moveTo>
                  <a:pt x="42037" y="21844"/>
                </a:moveTo>
                <a:lnTo>
                  <a:pt x="42037" y="32767"/>
                </a:lnTo>
                <a:lnTo>
                  <a:pt x="44945" y="32374"/>
                </a:lnTo>
                <a:lnTo>
                  <a:pt x="50378" y="32251"/>
                </a:lnTo>
                <a:lnTo>
                  <a:pt x="117892" y="32251"/>
                </a:lnTo>
                <a:lnTo>
                  <a:pt x="117892" y="22978"/>
                </a:lnTo>
                <a:lnTo>
                  <a:pt x="54938" y="22978"/>
                </a:lnTo>
                <a:lnTo>
                  <a:pt x="48938" y="22622"/>
                </a:lnTo>
                <a:lnTo>
                  <a:pt x="42037" y="21844"/>
                </a:lnTo>
                <a:close/>
              </a:path>
              <a:path w="118109" h="124460">
                <a:moveTo>
                  <a:pt x="81885" y="0"/>
                </a:moveTo>
                <a:lnTo>
                  <a:pt x="69850" y="3296"/>
                </a:lnTo>
                <a:lnTo>
                  <a:pt x="73872" y="8757"/>
                </a:lnTo>
                <a:lnTo>
                  <a:pt x="76751" y="15356"/>
                </a:lnTo>
                <a:lnTo>
                  <a:pt x="78583" y="22978"/>
                </a:lnTo>
                <a:lnTo>
                  <a:pt x="80233" y="22978"/>
                </a:lnTo>
                <a:lnTo>
                  <a:pt x="92235" y="18662"/>
                </a:lnTo>
                <a:lnTo>
                  <a:pt x="88214" y="10288"/>
                </a:lnTo>
                <a:lnTo>
                  <a:pt x="84794" y="4077"/>
                </a:lnTo>
                <a:lnTo>
                  <a:pt x="81885" y="0"/>
                </a:lnTo>
                <a:close/>
              </a:path>
              <a:path w="118109" h="124460">
                <a:moveTo>
                  <a:pt x="117892" y="21844"/>
                </a:moveTo>
                <a:lnTo>
                  <a:pt x="114951" y="22233"/>
                </a:lnTo>
                <a:lnTo>
                  <a:pt x="111138" y="22622"/>
                </a:lnTo>
                <a:lnTo>
                  <a:pt x="106429" y="22978"/>
                </a:lnTo>
                <a:lnTo>
                  <a:pt x="117892" y="22978"/>
                </a:lnTo>
                <a:lnTo>
                  <a:pt x="117892" y="21844"/>
                </a:lnTo>
                <a:close/>
              </a:path>
              <a:path w="118109" h="124460">
                <a:moveTo>
                  <a:pt x="46389" y="6602"/>
                </a:moveTo>
                <a:lnTo>
                  <a:pt x="39848" y="7735"/>
                </a:lnTo>
                <a:lnTo>
                  <a:pt x="35106" y="8006"/>
                </a:lnTo>
                <a:lnTo>
                  <a:pt x="45788" y="8006"/>
                </a:lnTo>
                <a:lnTo>
                  <a:pt x="46389" y="660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9838745" y="3590633"/>
            <a:ext cx="129539" cy="124460"/>
          </a:xfrm>
          <a:custGeom>
            <a:avLst/>
            <a:gdLst/>
            <a:ahLst/>
            <a:cxnLst/>
            <a:rect l="l" t="t" r="r" b="b"/>
            <a:pathLst>
              <a:path w="129540" h="124460">
                <a:moveTo>
                  <a:pt x="67482" y="0"/>
                </a:moveTo>
                <a:lnTo>
                  <a:pt x="56227" y="0"/>
                </a:lnTo>
                <a:lnTo>
                  <a:pt x="56588" y="2904"/>
                </a:lnTo>
                <a:lnTo>
                  <a:pt x="56948" y="6210"/>
                </a:lnTo>
                <a:lnTo>
                  <a:pt x="57308" y="9895"/>
                </a:lnTo>
                <a:lnTo>
                  <a:pt x="57308" y="13467"/>
                </a:lnTo>
                <a:lnTo>
                  <a:pt x="57489" y="16771"/>
                </a:lnTo>
                <a:lnTo>
                  <a:pt x="57848" y="19685"/>
                </a:lnTo>
                <a:lnTo>
                  <a:pt x="57758" y="35086"/>
                </a:lnTo>
                <a:lnTo>
                  <a:pt x="54029" y="62925"/>
                </a:lnTo>
                <a:lnTo>
                  <a:pt x="43113" y="85601"/>
                </a:lnTo>
                <a:lnTo>
                  <a:pt x="25102" y="102463"/>
                </a:lnTo>
                <a:lnTo>
                  <a:pt x="0" y="113540"/>
                </a:lnTo>
                <a:lnTo>
                  <a:pt x="1108" y="114677"/>
                </a:lnTo>
                <a:lnTo>
                  <a:pt x="5101" y="116837"/>
                </a:lnTo>
                <a:lnTo>
                  <a:pt x="9269" y="119900"/>
                </a:lnTo>
                <a:lnTo>
                  <a:pt x="13651" y="123950"/>
                </a:lnTo>
                <a:lnTo>
                  <a:pt x="34491" y="111216"/>
                </a:lnTo>
                <a:lnTo>
                  <a:pt x="50074" y="96415"/>
                </a:lnTo>
                <a:lnTo>
                  <a:pt x="60408" y="79538"/>
                </a:lnTo>
                <a:lnTo>
                  <a:pt x="65501" y="60576"/>
                </a:lnTo>
                <a:lnTo>
                  <a:pt x="74471" y="60576"/>
                </a:lnTo>
                <a:lnTo>
                  <a:pt x="71502" y="46713"/>
                </a:lnTo>
                <a:lnTo>
                  <a:pt x="71381" y="45875"/>
                </a:lnTo>
                <a:lnTo>
                  <a:pt x="70534" y="29465"/>
                </a:lnTo>
                <a:lnTo>
                  <a:pt x="70422" y="8006"/>
                </a:lnTo>
                <a:lnTo>
                  <a:pt x="70963" y="5457"/>
                </a:lnTo>
                <a:lnTo>
                  <a:pt x="73122" y="1140"/>
                </a:lnTo>
                <a:lnTo>
                  <a:pt x="73122" y="384"/>
                </a:lnTo>
                <a:lnTo>
                  <a:pt x="67482" y="0"/>
                </a:lnTo>
                <a:close/>
              </a:path>
              <a:path w="129540" h="124460">
                <a:moveTo>
                  <a:pt x="74471" y="60576"/>
                </a:moveTo>
                <a:lnTo>
                  <a:pt x="65501" y="60576"/>
                </a:lnTo>
                <a:lnTo>
                  <a:pt x="70546" y="80009"/>
                </a:lnTo>
                <a:lnTo>
                  <a:pt x="80777" y="96770"/>
                </a:lnTo>
                <a:lnTo>
                  <a:pt x="96189" y="110864"/>
                </a:lnTo>
                <a:lnTo>
                  <a:pt x="116780" y="122298"/>
                </a:lnTo>
                <a:lnTo>
                  <a:pt x="120801" y="116445"/>
                </a:lnTo>
                <a:lnTo>
                  <a:pt x="124611" y="112787"/>
                </a:lnTo>
                <a:lnTo>
                  <a:pt x="128243" y="111376"/>
                </a:lnTo>
                <a:lnTo>
                  <a:pt x="129352" y="109728"/>
                </a:lnTo>
                <a:lnTo>
                  <a:pt x="117239" y="106345"/>
                </a:lnTo>
                <a:lnTo>
                  <a:pt x="106559" y="101563"/>
                </a:lnTo>
                <a:lnTo>
                  <a:pt x="97314" y="95402"/>
                </a:lnTo>
                <a:lnTo>
                  <a:pt x="89507" y="87882"/>
                </a:lnTo>
                <a:lnTo>
                  <a:pt x="80950" y="76517"/>
                </a:lnTo>
                <a:lnTo>
                  <a:pt x="74911" y="62633"/>
                </a:lnTo>
                <a:lnTo>
                  <a:pt x="74471" y="60576"/>
                </a:lnTo>
                <a:close/>
              </a:path>
              <a:path w="129540" h="124460">
                <a:moveTo>
                  <a:pt x="100425" y="23493"/>
                </a:moveTo>
                <a:lnTo>
                  <a:pt x="98445" y="35086"/>
                </a:lnTo>
                <a:lnTo>
                  <a:pt x="95786" y="45875"/>
                </a:lnTo>
                <a:lnTo>
                  <a:pt x="92446" y="55853"/>
                </a:lnTo>
                <a:lnTo>
                  <a:pt x="88423" y="65015"/>
                </a:lnTo>
                <a:lnTo>
                  <a:pt x="93496" y="65799"/>
                </a:lnTo>
                <a:lnTo>
                  <a:pt x="97487" y="66822"/>
                </a:lnTo>
                <a:lnTo>
                  <a:pt x="100425" y="68320"/>
                </a:lnTo>
                <a:lnTo>
                  <a:pt x="102676" y="62249"/>
                </a:lnTo>
                <a:lnTo>
                  <a:pt x="105062" y="55054"/>
                </a:lnTo>
                <a:lnTo>
                  <a:pt x="107817" y="45875"/>
                </a:lnTo>
                <a:lnTo>
                  <a:pt x="110239" y="37202"/>
                </a:lnTo>
                <a:lnTo>
                  <a:pt x="110599" y="34926"/>
                </a:lnTo>
                <a:lnTo>
                  <a:pt x="111707" y="33004"/>
                </a:lnTo>
                <a:lnTo>
                  <a:pt x="113507" y="31115"/>
                </a:lnTo>
                <a:lnTo>
                  <a:pt x="115161" y="28439"/>
                </a:lnTo>
                <a:lnTo>
                  <a:pt x="114048" y="28079"/>
                </a:lnTo>
                <a:lnTo>
                  <a:pt x="109159" y="26402"/>
                </a:lnTo>
                <a:lnTo>
                  <a:pt x="100425" y="23493"/>
                </a:lnTo>
                <a:close/>
              </a:path>
              <a:path w="129540" h="124460">
                <a:moveTo>
                  <a:pt x="23460" y="22473"/>
                </a:moveTo>
                <a:lnTo>
                  <a:pt x="22240" y="33930"/>
                </a:lnTo>
                <a:lnTo>
                  <a:pt x="20199" y="44847"/>
                </a:lnTo>
                <a:lnTo>
                  <a:pt x="17336" y="55212"/>
                </a:lnTo>
                <a:lnTo>
                  <a:pt x="13651" y="65015"/>
                </a:lnTo>
                <a:lnTo>
                  <a:pt x="16200" y="65407"/>
                </a:lnTo>
                <a:lnTo>
                  <a:pt x="18572" y="65799"/>
                </a:lnTo>
                <a:lnTo>
                  <a:pt x="20732" y="66041"/>
                </a:lnTo>
                <a:lnTo>
                  <a:pt x="22920" y="66429"/>
                </a:lnTo>
                <a:lnTo>
                  <a:pt x="35283" y="33152"/>
                </a:lnTo>
                <a:lnTo>
                  <a:pt x="35955" y="31115"/>
                </a:lnTo>
                <a:lnTo>
                  <a:pt x="36575" y="29465"/>
                </a:lnTo>
                <a:lnTo>
                  <a:pt x="37684" y="26283"/>
                </a:lnTo>
                <a:lnTo>
                  <a:pt x="34743" y="24389"/>
                </a:lnTo>
                <a:lnTo>
                  <a:pt x="30035" y="23105"/>
                </a:lnTo>
                <a:lnTo>
                  <a:pt x="23460" y="2247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9982832" y="3589099"/>
            <a:ext cx="120650" cy="126364"/>
          </a:xfrm>
          <a:custGeom>
            <a:avLst/>
            <a:gdLst/>
            <a:ahLst/>
            <a:cxnLst/>
            <a:rect l="l" t="t" r="r" b="b"/>
            <a:pathLst>
              <a:path w="120650" h="126364">
                <a:moveTo>
                  <a:pt x="64389" y="82937"/>
                </a:moveTo>
                <a:lnTo>
                  <a:pt x="53467" y="82937"/>
                </a:lnTo>
                <a:lnTo>
                  <a:pt x="53467" y="107960"/>
                </a:lnTo>
                <a:lnTo>
                  <a:pt x="53107" y="111531"/>
                </a:lnTo>
                <a:lnTo>
                  <a:pt x="52459" y="115581"/>
                </a:lnTo>
                <a:lnTo>
                  <a:pt x="52358" y="125992"/>
                </a:lnTo>
                <a:lnTo>
                  <a:pt x="64930" y="125992"/>
                </a:lnTo>
                <a:lnTo>
                  <a:pt x="64569" y="121676"/>
                </a:lnTo>
                <a:lnTo>
                  <a:pt x="64444" y="117111"/>
                </a:lnTo>
                <a:lnTo>
                  <a:pt x="64389" y="82937"/>
                </a:lnTo>
                <a:close/>
              </a:path>
              <a:path w="120650" h="126364">
                <a:moveTo>
                  <a:pt x="77472" y="105289"/>
                </a:moveTo>
                <a:lnTo>
                  <a:pt x="80384" y="109612"/>
                </a:lnTo>
                <a:lnTo>
                  <a:pt x="82033" y="113814"/>
                </a:lnTo>
                <a:lnTo>
                  <a:pt x="82392" y="117864"/>
                </a:lnTo>
                <a:lnTo>
                  <a:pt x="95115" y="117111"/>
                </a:lnTo>
                <a:lnTo>
                  <a:pt x="102769" y="114321"/>
                </a:lnTo>
                <a:lnTo>
                  <a:pt x="105289" y="109612"/>
                </a:lnTo>
                <a:lnTo>
                  <a:pt x="105289" y="106700"/>
                </a:lnTo>
                <a:lnTo>
                  <a:pt x="86954" y="106700"/>
                </a:lnTo>
                <a:lnTo>
                  <a:pt x="77472" y="105289"/>
                </a:lnTo>
                <a:close/>
              </a:path>
              <a:path w="120650" h="126364">
                <a:moveTo>
                  <a:pt x="14730" y="73036"/>
                </a:moveTo>
                <a:lnTo>
                  <a:pt x="15091" y="77868"/>
                </a:lnTo>
                <a:lnTo>
                  <a:pt x="15450" y="83444"/>
                </a:lnTo>
                <a:lnTo>
                  <a:pt x="15811" y="90046"/>
                </a:lnTo>
                <a:lnTo>
                  <a:pt x="15811" y="95507"/>
                </a:lnTo>
                <a:lnTo>
                  <a:pt x="15091" y="106070"/>
                </a:lnTo>
                <a:lnTo>
                  <a:pt x="14798" y="111531"/>
                </a:lnTo>
                <a:lnTo>
                  <a:pt x="14730" y="115581"/>
                </a:lnTo>
                <a:lnTo>
                  <a:pt x="27812" y="115581"/>
                </a:lnTo>
                <a:lnTo>
                  <a:pt x="27532" y="112791"/>
                </a:lnTo>
                <a:lnTo>
                  <a:pt x="27440" y="111531"/>
                </a:lnTo>
                <a:lnTo>
                  <a:pt x="27342" y="107960"/>
                </a:lnTo>
                <a:lnTo>
                  <a:pt x="27273" y="82937"/>
                </a:lnTo>
                <a:lnTo>
                  <a:pt x="105289" y="82937"/>
                </a:lnTo>
                <a:lnTo>
                  <a:pt x="105289" y="81795"/>
                </a:lnTo>
                <a:lnTo>
                  <a:pt x="105677" y="77868"/>
                </a:lnTo>
                <a:lnTo>
                  <a:pt x="106037" y="74927"/>
                </a:lnTo>
                <a:lnTo>
                  <a:pt x="106106" y="74562"/>
                </a:lnTo>
                <a:lnTo>
                  <a:pt x="92595" y="74562"/>
                </a:lnTo>
                <a:lnTo>
                  <a:pt x="83473" y="74174"/>
                </a:lnTo>
                <a:lnTo>
                  <a:pt x="32374" y="74174"/>
                </a:lnTo>
                <a:lnTo>
                  <a:pt x="25624" y="73781"/>
                </a:lnTo>
                <a:lnTo>
                  <a:pt x="14730" y="73036"/>
                </a:lnTo>
                <a:close/>
              </a:path>
              <a:path w="120650" h="126364">
                <a:moveTo>
                  <a:pt x="105289" y="82937"/>
                </a:moveTo>
                <a:lnTo>
                  <a:pt x="93286" y="82937"/>
                </a:lnTo>
                <a:lnTo>
                  <a:pt x="93286" y="103129"/>
                </a:lnTo>
                <a:lnTo>
                  <a:pt x="92207" y="106070"/>
                </a:lnTo>
                <a:lnTo>
                  <a:pt x="86954" y="106700"/>
                </a:lnTo>
                <a:lnTo>
                  <a:pt x="105289" y="106700"/>
                </a:lnTo>
                <a:lnTo>
                  <a:pt x="105289" y="82937"/>
                </a:lnTo>
                <a:close/>
              </a:path>
              <a:path w="120650" h="126364">
                <a:moveTo>
                  <a:pt x="106398" y="73036"/>
                </a:moveTo>
                <a:lnTo>
                  <a:pt x="100216" y="74174"/>
                </a:lnTo>
                <a:lnTo>
                  <a:pt x="92595" y="74562"/>
                </a:lnTo>
                <a:lnTo>
                  <a:pt x="106106" y="74562"/>
                </a:lnTo>
                <a:lnTo>
                  <a:pt x="106398" y="73036"/>
                </a:lnTo>
                <a:close/>
              </a:path>
              <a:path w="120650" h="126364">
                <a:moveTo>
                  <a:pt x="52927" y="58298"/>
                </a:moveTo>
                <a:lnTo>
                  <a:pt x="53017" y="65289"/>
                </a:lnTo>
                <a:lnTo>
                  <a:pt x="53107" y="65919"/>
                </a:lnTo>
                <a:lnTo>
                  <a:pt x="53467" y="67064"/>
                </a:lnTo>
                <a:lnTo>
                  <a:pt x="53467" y="74174"/>
                </a:lnTo>
                <a:lnTo>
                  <a:pt x="64389" y="74174"/>
                </a:lnTo>
                <a:lnTo>
                  <a:pt x="64389" y="66549"/>
                </a:lnTo>
                <a:lnTo>
                  <a:pt x="64749" y="65289"/>
                </a:lnTo>
                <a:lnTo>
                  <a:pt x="65469" y="63762"/>
                </a:lnTo>
                <a:lnTo>
                  <a:pt x="66582" y="62351"/>
                </a:lnTo>
                <a:lnTo>
                  <a:pt x="67122" y="61215"/>
                </a:lnTo>
                <a:lnTo>
                  <a:pt x="67122" y="60584"/>
                </a:lnTo>
                <a:lnTo>
                  <a:pt x="66761" y="59828"/>
                </a:lnTo>
                <a:lnTo>
                  <a:pt x="62020" y="59082"/>
                </a:lnTo>
                <a:lnTo>
                  <a:pt x="52927" y="58298"/>
                </a:lnTo>
                <a:close/>
              </a:path>
              <a:path w="120650" h="126364">
                <a:moveTo>
                  <a:pt x="118940" y="54489"/>
                </a:moveTo>
                <a:lnTo>
                  <a:pt x="107477" y="54489"/>
                </a:lnTo>
                <a:lnTo>
                  <a:pt x="107388" y="59828"/>
                </a:lnTo>
                <a:lnTo>
                  <a:pt x="106398" y="69855"/>
                </a:lnTo>
                <a:lnTo>
                  <a:pt x="120020" y="69855"/>
                </a:lnTo>
                <a:lnTo>
                  <a:pt x="119042" y="58931"/>
                </a:lnTo>
                <a:lnTo>
                  <a:pt x="118940" y="54489"/>
                </a:lnTo>
                <a:close/>
              </a:path>
              <a:path w="120650" h="126364">
                <a:moveTo>
                  <a:pt x="539" y="44712"/>
                </a:moveTo>
                <a:lnTo>
                  <a:pt x="917" y="48521"/>
                </a:lnTo>
                <a:lnTo>
                  <a:pt x="1259" y="51069"/>
                </a:lnTo>
                <a:lnTo>
                  <a:pt x="1620" y="52837"/>
                </a:lnTo>
                <a:lnTo>
                  <a:pt x="1568" y="57795"/>
                </a:lnTo>
                <a:lnTo>
                  <a:pt x="539" y="69225"/>
                </a:lnTo>
                <a:lnTo>
                  <a:pt x="14190" y="69225"/>
                </a:lnTo>
                <a:lnTo>
                  <a:pt x="13510" y="65289"/>
                </a:lnTo>
                <a:lnTo>
                  <a:pt x="13421" y="64659"/>
                </a:lnTo>
                <a:lnTo>
                  <a:pt x="13114" y="61215"/>
                </a:lnTo>
                <a:lnTo>
                  <a:pt x="13082" y="54489"/>
                </a:lnTo>
                <a:lnTo>
                  <a:pt x="118940" y="54489"/>
                </a:lnTo>
                <a:lnTo>
                  <a:pt x="118940" y="51069"/>
                </a:lnTo>
                <a:lnTo>
                  <a:pt x="119354" y="48398"/>
                </a:lnTo>
                <a:lnTo>
                  <a:pt x="119912" y="45731"/>
                </a:lnTo>
                <a:lnTo>
                  <a:pt x="17251" y="45731"/>
                </a:lnTo>
                <a:lnTo>
                  <a:pt x="10350" y="45457"/>
                </a:lnTo>
                <a:lnTo>
                  <a:pt x="539" y="44712"/>
                </a:lnTo>
                <a:close/>
              </a:path>
              <a:path w="120650" h="126364">
                <a:moveTo>
                  <a:pt x="120020" y="45215"/>
                </a:moveTo>
                <a:lnTo>
                  <a:pt x="103536" y="45620"/>
                </a:lnTo>
                <a:lnTo>
                  <a:pt x="92207" y="45731"/>
                </a:lnTo>
                <a:lnTo>
                  <a:pt x="119912" y="45731"/>
                </a:lnTo>
                <a:lnTo>
                  <a:pt x="120020" y="45215"/>
                </a:lnTo>
                <a:close/>
              </a:path>
              <a:path w="120650" h="126364">
                <a:moveTo>
                  <a:pt x="36003" y="26164"/>
                </a:moveTo>
                <a:lnTo>
                  <a:pt x="26193" y="26164"/>
                </a:lnTo>
                <a:lnTo>
                  <a:pt x="26136" y="34931"/>
                </a:lnTo>
                <a:lnTo>
                  <a:pt x="25833" y="38887"/>
                </a:lnTo>
                <a:lnTo>
                  <a:pt x="25085" y="40384"/>
                </a:lnTo>
                <a:lnTo>
                  <a:pt x="36546" y="40384"/>
                </a:lnTo>
                <a:lnTo>
                  <a:pt x="36183" y="35946"/>
                </a:lnTo>
                <a:lnTo>
                  <a:pt x="36115" y="34178"/>
                </a:lnTo>
                <a:lnTo>
                  <a:pt x="36003" y="26164"/>
                </a:lnTo>
                <a:close/>
              </a:path>
              <a:path w="120650" h="126364">
                <a:moveTo>
                  <a:pt x="66009" y="26164"/>
                </a:moveTo>
                <a:lnTo>
                  <a:pt x="55087" y="26164"/>
                </a:lnTo>
                <a:lnTo>
                  <a:pt x="54759" y="28324"/>
                </a:lnTo>
                <a:lnTo>
                  <a:pt x="54658" y="29470"/>
                </a:lnTo>
                <a:lnTo>
                  <a:pt x="54547" y="40384"/>
                </a:lnTo>
                <a:lnTo>
                  <a:pt x="66582" y="40384"/>
                </a:lnTo>
                <a:lnTo>
                  <a:pt x="65915" y="35557"/>
                </a:lnTo>
                <a:lnTo>
                  <a:pt x="65801" y="34178"/>
                </a:lnTo>
                <a:lnTo>
                  <a:pt x="65693" y="31266"/>
                </a:lnTo>
                <a:lnTo>
                  <a:pt x="65812" y="28324"/>
                </a:lnTo>
                <a:lnTo>
                  <a:pt x="66009" y="26164"/>
                </a:lnTo>
                <a:close/>
              </a:path>
              <a:path w="120650" h="126364">
                <a:moveTo>
                  <a:pt x="95476" y="39754"/>
                </a:moveTo>
                <a:lnTo>
                  <a:pt x="95099" y="39754"/>
                </a:lnTo>
                <a:lnTo>
                  <a:pt x="95115" y="40147"/>
                </a:lnTo>
                <a:lnTo>
                  <a:pt x="95476" y="39754"/>
                </a:lnTo>
                <a:close/>
              </a:path>
              <a:path w="120650" h="126364">
                <a:moveTo>
                  <a:pt x="94935" y="26164"/>
                </a:moveTo>
                <a:lnTo>
                  <a:pt x="84585" y="26164"/>
                </a:lnTo>
                <a:lnTo>
                  <a:pt x="84225" y="29470"/>
                </a:lnTo>
                <a:lnTo>
                  <a:pt x="84124" y="30730"/>
                </a:lnTo>
                <a:lnTo>
                  <a:pt x="84013" y="39754"/>
                </a:lnTo>
                <a:lnTo>
                  <a:pt x="95099" y="39754"/>
                </a:lnTo>
                <a:lnTo>
                  <a:pt x="94950" y="35946"/>
                </a:lnTo>
                <a:lnTo>
                  <a:pt x="94935" y="26164"/>
                </a:lnTo>
                <a:close/>
              </a:path>
              <a:path w="120650" h="126364">
                <a:moveTo>
                  <a:pt x="120589" y="26164"/>
                </a:moveTo>
                <a:lnTo>
                  <a:pt x="108197" y="26164"/>
                </a:lnTo>
                <a:lnTo>
                  <a:pt x="114048" y="26556"/>
                </a:lnTo>
                <a:lnTo>
                  <a:pt x="120589" y="27186"/>
                </a:lnTo>
                <a:lnTo>
                  <a:pt x="120589" y="26164"/>
                </a:lnTo>
                <a:close/>
              </a:path>
              <a:path w="120650" h="126364">
                <a:moveTo>
                  <a:pt x="0" y="16890"/>
                </a:moveTo>
                <a:lnTo>
                  <a:pt x="0" y="26672"/>
                </a:lnTo>
                <a:lnTo>
                  <a:pt x="7081" y="26672"/>
                </a:lnTo>
                <a:lnTo>
                  <a:pt x="12901" y="26287"/>
                </a:lnTo>
                <a:lnTo>
                  <a:pt x="16710" y="26164"/>
                </a:lnTo>
                <a:lnTo>
                  <a:pt x="120589" y="26164"/>
                </a:lnTo>
                <a:lnTo>
                  <a:pt x="120589" y="17406"/>
                </a:lnTo>
                <a:lnTo>
                  <a:pt x="14730" y="17406"/>
                </a:lnTo>
                <a:lnTo>
                  <a:pt x="8370" y="17283"/>
                </a:lnTo>
                <a:lnTo>
                  <a:pt x="0" y="16890"/>
                </a:lnTo>
                <a:close/>
              </a:path>
              <a:path w="120650" h="126364">
                <a:moveTo>
                  <a:pt x="25085" y="0"/>
                </a:moveTo>
                <a:lnTo>
                  <a:pt x="25402" y="4831"/>
                </a:lnTo>
                <a:lnTo>
                  <a:pt x="26100" y="13082"/>
                </a:lnTo>
                <a:lnTo>
                  <a:pt x="26193" y="17406"/>
                </a:lnTo>
                <a:lnTo>
                  <a:pt x="36003" y="17406"/>
                </a:lnTo>
                <a:lnTo>
                  <a:pt x="35614" y="11945"/>
                </a:lnTo>
                <a:lnTo>
                  <a:pt x="36183" y="7621"/>
                </a:lnTo>
                <a:lnTo>
                  <a:pt x="37627" y="4324"/>
                </a:lnTo>
                <a:lnTo>
                  <a:pt x="38196" y="2160"/>
                </a:lnTo>
                <a:lnTo>
                  <a:pt x="38555" y="1410"/>
                </a:lnTo>
                <a:lnTo>
                  <a:pt x="35283" y="904"/>
                </a:lnTo>
                <a:lnTo>
                  <a:pt x="28354" y="511"/>
                </a:lnTo>
                <a:lnTo>
                  <a:pt x="25085" y="0"/>
                </a:lnTo>
                <a:close/>
              </a:path>
              <a:path w="120650" h="126364">
                <a:moveTo>
                  <a:pt x="63640" y="511"/>
                </a:moveTo>
                <a:lnTo>
                  <a:pt x="54547" y="511"/>
                </a:lnTo>
                <a:lnTo>
                  <a:pt x="54609" y="10800"/>
                </a:lnTo>
                <a:lnTo>
                  <a:pt x="54759" y="12334"/>
                </a:lnTo>
                <a:lnTo>
                  <a:pt x="55087" y="14104"/>
                </a:lnTo>
                <a:lnTo>
                  <a:pt x="55087" y="17406"/>
                </a:lnTo>
                <a:lnTo>
                  <a:pt x="65469" y="17406"/>
                </a:lnTo>
                <a:lnTo>
                  <a:pt x="65536" y="11945"/>
                </a:lnTo>
                <a:lnTo>
                  <a:pt x="66189" y="8136"/>
                </a:lnTo>
                <a:lnTo>
                  <a:pt x="67661" y="4831"/>
                </a:lnTo>
                <a:lnTo>
                  <a:pt x="68201" y="2674"/>
                </a:lnTo>
                <a:lnTo>
                  <a:pt x="68201" y="1289"/>
                </a:lnTo>
                <a:lnTo>
                  <a:pt x="63640" y="511"/>
                </a:lnTo>
                <a:close/>
              </a:path>
              <a:path w="120650" h="126364">
                <a:moveTo>
                  <a:pt x="84013" y="1018"/>
                </a:moveTo>
                <a:lnTo>
                  <a:pt x="84068" y="7621"/>
                </a:lnTo>
                <a:lnTo>
                  <a:pt x="84225" y="10800"/>
                </a:lnTo>
                <a:lnTo>
                  <a:pt x="84474" y="13082"/>
                </a:lnTo>
                <a:lnTo>
                  <a:pt x="84585" y="17406"/>
                </a:lnTo>
                <a:lnTo>
                  <a:pt x="94935" y="17406"/>
                </a:lnTo>
                <a:lnTo>
                  <a:pt x="95295" y="13082"/>
                </a:lnTo>
                <a:lnTo>
                  <a:pt x="96015" y="9269"/>
                </a:lnTo>
                <a:lnTo>
                  <a:pt x="97128" y="5968"/>
                </a:lnTo>
                <a:lnTo>
                  <a:pt x="97890" y="4324"/>
                </a:lnTo>
                <a:lnTo>
                  <a:pt x="98207" y="3453"/>
                </a:lnTo>
                <a:lnTo>
                  <a:pt x="98207" y="2674"/>
                </a:lnTo>
                <a:lnTo>
                  <a:pt x="97848" y="2282"/>
                </a:lnTo>
                <a:lnTo>
                  <a:pt x="96587" y="1918"/>
                </a:lnTo>
                <a:lnTo>
                  <a:pt x="94395" y="1534"/>
                </a:lnTo>
                <a:lnTo>
                  <a:pt x="91846" y="1534"/>
                </a:lnTo>
                <a:lnTo>
                  <a:pt x="88394" y="1410"/>
                </a:lnTo>
                <a:lnTo>
                  <a:pt x="84013" y="1018"/>
                </a:lnTo>
                <a:close/>
              </a:path>
              <a:path w="120650" h="126364">
                <a:moveTo>
                  <a:pt x="120589" y="16261"/>
                </a:moveTo>
                <a:lnTo>
                  <a:pt x="115131" y="17017"/>
                </a:lnTo>
                <a:lnTo>
                  <a:pt x="109310" y="17406"/>
                </a:lnTo>
                <a:lnTo>
                  <a:pt x="120589" y="17406"/>
                </a:lnTo>
                <a:lnTo>
                  <a:pt x="120589" y="1626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10117616" y="3593423"/>
            <a:ext cx="127635" cy="124460"/>
          </a:xfrm>
          <a:custGeom>
            <a:avLst/>
            <a:gdLst/>
            <a:ahLst/>
            <a:cxnLst/>
            <a:rect l="l" t="t" r="r" b="b"/>
            <a:pathLst>
              <a:path w="127634" h="124460">
                <a:moveTo>
                  <a:pt x="58360" y="111257"/>
                </a:moveTo>
                <a:lnTo>
                  <a:pt x="60940" y="114951"/>
                </a:lnTo>
                <a:lnTo>
                  <a:pt x="62920" y="119115"/>
                </a:lnTo>
                <a:lnTo>
                  <a:pt x="64390" y="123832"/>
                </a:lnTo>
                <a:lnTo>
                  <a:pt x="75057" y="122282"/>
                </a:lnTo>
                <a:lnTo>
                  <a:pt x="82525" y="119762"/>
                </a:lnTo>
                <a:lnTo>
                  <a:pt x="86791" y="116290"/>
                </a:lnTo>
                <a:lnTo>
                  <a:pt x="87732" y="112394"/>
                </a:lnTo>
                <a:lnTo>
                  <a:pt x="69641" y="112394"/>
                </a:lnTo>
                <a:lnTo>
                  <a:pt x="58360" y="111257"/>
                </a:lnTo>
                <a:close/>
              </a:path>
              <a:path w="127634" h="124460">
                <a:moveTo>
                  <a:pt x="15811" y="0"/>
                </a:moveTo>
                <a:lnTo>
                  <a:pt x="15811" y="1136"/>
                </a:lnTo>
                <a:lnTo>
                  <a:pt x="16170" y="4707"/>
                </a:lnTo>
                <a:lnTo>
                  <a:pt x="16351" y="8402"/>
                </a:lnTo>
                <a:lnTo>
                  <a:pt x="16351" y="53973"/>
                </a:lnTo>
                <a:lnTo>
                  <a:pt x="14315" y="72089"/>
                </a:lnTo>
                <a:lnTo>
                  <a:pt x="10909" y="87593"/>
                </a:lnTo>
                <a:lnTo>
                  <a:pt x="6136" y="100480"/>
                </a:lnTo>
                <a:lnTo>
                  <a:pt x="0" y="110750"/>
                </a:lnTo>
                <a:lnTo>
                  <a:pt x="3628" y="113299"/>
                </a:lnTo>
                <a:lnTo>
                  <a:pt x="6720" y="116596"/>
                </a:lnTo>
                <a:lnTo>
                  <a:pt x="9269" y="120646"/>
                </a:lnTo>
                <a:lnTo>
                  <a:pt x="16493" y="105914"/>
                </a:lnTo>
                <a:lnTo>
                  <a:pt x="21816" y="90075"/>
                </a:lnTo>
                <a:lnTo>
                  <a:pt x="25232" y="73139"/>
                </a:lnTo>
                <a:lnTo>
                  <a:pt x="26733" y="55115"/>
                </a:lnTo>
                <a:lnTo>
                  <a:pt x="26733" y="10918"/>
                </a:lnTo>
                <a:lnTo>
                  <a:pt x="124941" y="10918"/>
                </a:lnTo>
                <a:lnTo>
                  <a:pt x="124941" y="506"/>
                </a:lnTo>
                <a:lnTo>
                  <a:pt x="23644" y="506"/>
                </a:lnTo>
                <a:lnTo>
                  <a:pt x="19443" y="388"/>
                </a:lnTo>
                <a:lnTo>
                  <a:pt x="15811" y="0"/>
                </a:lnTo>
                <a:close/>
              </a:path>
              <a:path w="127634" h="124460">
                <a:moveTo>
                  <a:pt x="87854" y="99316"/>
                </a:moveTo>
                <a:lnTo>
                  <a:pt x="76391" y="99316"/>
                </a:lnTo>
                <a:lnTo>
                  <a:pt x="76391" y="108586"/>
                </a:lnTo>
                <a:lnTo>
                  <a:pt x="75671" y="111494"/>
                </a:lnTo>
                <a:lnTo>
                  <a:pt x="69641" y="112394"/>
                </a:lnTo>
                <a:lnTo>
                  <a:pt x="87732" y="112394"/>
                </a:lnTo>
                <a:lnTo>
                  <a:pt x="87854" y="99316"/>
                </a:lnTo>
                <a:close/>
              </a:path>
              <a:path w="127634" h="124460">
                <a:moveTo>
                  <a:pt x="29466" y="89531"/>
                </a:moveTo>
                <a:lnTo>
                  <a:pt x="29466" y="100456"/>
                </a:lnTo>
                <a:lnTo>
                  <a:pt x="31266" y="100093"/>
                </a:lnTo>
                <a:lnTo>
                  <a:pt x="36575" y="99708"/>
                </a:lnTo>
                <a:lnTo>
                  <a:pt x="45276" y="99316"/>
                </a:lnTo>
                <a:lnTo>
                  <a:pt x="127134" y="99316"/>
                </a:lnTo>
                <a:lnTo>
                  <a:pt x="127134" y="90553"/>
                </a:lnTo>
                <a:lnTo>
                  <a:pt x="36367" y="90553"/>
                </a:lnTo>
                <a:lnTo>
                  <a:pt x="30906" y="90161"/>
                </a:lnTo>
                <a:lnTo>
                  <a:pt x="29466" y="89531"/>
                </a:lnTo>
                <a:close/>
              </a:path>
              <a:path w="127634" h="124460">
                <a:moveTo>
                  <a:pt x="127134" y="99316"/>
                </a:moveTo>
                <a:lnTo>
                  <a:pt x="108590" y="99316"/>
                </a:lnTo>
                <a:lnTo>
                  <a:pt x="119120" y="99708"/>
                </a:lnTo>
                <a:lnTo>
                  <a:pt x="125333" y="100093"/>
                </a:lnTo>
                <a:lnTo>
                  <a:pt x="127134" y="100456"/>
                </a:lnTo>
                <a:lnTo>
                  <a:pt x="127134" y="99316"/>
                </a:lnTo>
                <a:close/>
              </a:path>
              <a:path w="127634" h="124460">
                <a:moveTo>
                  <a:pt x="118400" y="76333"/>
                </a:moveTo>
                <a:lnTo>
                  <a:pt x="99316" y="76333"/>
                </a:lnTo>
                <a:lnTo>
                  <a:pt x="93675" y="78375"/>
                </a:lnTo>
                <a:lnTo>
                  <a:pt x="81644" y="83206"/>
                </a:lnTo>
                <a:lnTo>
                  <a:pt x="77111" y="84462"/>
                </a:lnTo>
                <a:lnTo>
                  <a:pt x="75350" y="84462"/>
                </a:lnTo>
                <a:lnTo>
                  <a:pt x="76391" y="90553"/>
                </a:lnTo>
                <a:lnTo>
                  <a:pt x="87854" y="90553"/>
                </a:lnTo>
                <a:lnTo>
                  <a:pt x="87854" y="88397"/>
                </a:lnTo>
                <a:lnTo>
                  <a:pt x="95489" y="84991"/>
                </a:lnTo>
                <a:lnTo>
                  <a:pt x="97044" y="84462"/>
                </a:lnTo>
                <a:lnTo>
                  <a:pt x="77111" y="84462"/>
                </a:lnTo>
                <a:lnTo>
                  <a:pt x="75283" y="84070"/>
                </a:lnTo>
                <a:lnTo>
                  <a:pt x="98198" y="84070"/>
                </a:lnTo>
                <a:lnTo>
                  <a:pt x="103128" y="82393"/>
                </a:lnTo>
                <a:lnTo>
                  <a:pt x="110768" y="80606"/>
                </a:lnTo>
                <a:lnTo>
                  <a:pt x="118400" y="79635"/>
                </a:lnTo>
                <a:lnTo>
                  <a:pt x="118400" y="76333"/>
                </a:lnTo>
                <a:close/>
              </a:path>
              <a:path w="127634" h="124460">
                <a:moveTo>
                  <a:pt x="127134" y="89531"/>
                </a:moveTo>
                <a:lnTo>
                  <a:pt x="125333" y="90161"/>
                </a:lnTo>
                <a:lnTo>
                  <a:pt x="118972" y="90553"/>
                </a:lnTo>
                <a:lnTo>
                  <a:pt x="127134" y="90553"/>
                </a:lnTo>
                <a:lnTo>
                  <a:pt x="127134" y="89531"/>
                </a:lnTo>
                <a:close/>
              </a:path>
              <a:path w="127634" h="124460">
                <a:moveTo>
                  <a:pt x="36007" y="66037"/>
                </a:moveTo>
                <a:lnTo>
                  <a:pt x="36007" y="77471"/>
                </a:lnTo>
                <a:lnTo>
                  <a:pt x="37476" y="77115"/>
                </a:lnTo>
                <a:lnTo>
                  <a:pt x="43837" y="76723"/>
                </a:lnTo>
                <a:lnTo>
                  <a:pt x="55119" y="76333"/>
                </a:lnTo>
                <a:lnTo>
                  <a:pt x="118400" y="76333"/>
                </a:lnTo>
                <a:lnTo>
                  <a:pt x="118400" y="67059"/>
                </a:lnTo>
                <a:lnTo>
                  <a:pt x="43837" y="67059"/>
                </a:lnTo>
                <a:lnTo>
                  <a:pt x="37476" y="66818"/>
                </a:lnTo>
                <a:lnTo>
                  <a:pt x="36007" y="66037"/>
                </a:lnTo>
                <a:close/>
              </a:path>
              <a:path w="127634" h="124460">
                <a:moveTo>
                  <a:pt x="118400" y="66037"/>
                </a:moveTo>
                <a:lnTo>
                  <a:pt x="116960" y="66818"/>
                </a:lnTo>
                <a:lnTo>
                  <a:pt x="111319" y="67059"/>
                </a:lnTo>
                <a:lnTo>
                  <a:pt x="118400" y="67059"/>
                </a:lnTo>
                <a:lnTo>
                  <a:pt x="118400" y="66037"/>
                </a:lnTo>
                <a:close/>
              </a:path>
              <a:path w="127634" h="124460">
                <a:moveTo>
                  <a:pt x="40355" y="18539"/>
                </a:moveTo>
                <a:lnTo>
                  <a:pt x="40455" y="27809"/>
                </a:lnTo>
                <a:lnTo>
                  <a:pt x="40535" y="28713"/>
                </a:lnTo>
                <a:lnTo>
                  <a:pt x="40896" y="30606"/>
                </a:lnTo>
                <a:lnTo>
                  <a:pt x="40896" y="49658"/>
                </a:lnTo>
                <a:lnTo>
                  <a:pt x="40535" y="51818"/>
                </a:lnTo>
                <a:lnTo>
                  <a:pt x="40469" y="52566"/>
                </a:lnTo>
                <a:lnTo>
                  <a:pt x="40355" y="61092"/>
                </a:lnTo>
                <a:lnTo>
                  <a:pt x="40896" y="61092"/>
                </a:lnTo>
                <a:lnTo>
                  <a:pt x="44556" y="60699"/>
                </a:lnTo>
                <a:lnTo>
                  <a:pt x="48910" y="60576"/>
                </a:lnTo>
                <a:lnTo>
                  <a:pt x="116142" y="60576"/>
                </a:lnTo>
                <a:lnTo>
                  <a:pt x="115491" y="57156"/>
                </a:lnTo>
                <a:lnTo>
                  <a:pt x="115233" y="53859"/>
                </a:lnTo>
                <a:lnTo>
                  <a:pt x="115131" y="51818"/>
                </a:lnTo>
                <a:lnTo>
                  <a:pt x="52391" y="51818"/>
                </a:lnTo>
                <a:lnTo>
                  <a:pt x="52391" y="44197"/>
                </a:lnTo>
                <a:lnTo>
                  <a:pt x="115131" y="44197"/>
                </a:lnTo>
                <a:lnTo>
                  <a:pt x="115131" y="35430"/>
                </a:lnTo>
                <a:lnTo>
                  <a:pt x="52391" y="35430"/>
                </a:lnTo>
                <a:lnTo>
                  <a:pt x="52391" y="27809"/>
                </a:lnTo>
                <a:lnTo>
                  <a:pt x="115131" y="27809"/>
                </a:lnTo>
                <a:lnTo>
                  <a:pt x="115153" y="26675"/>
                </a:lnTo>
                <a:lnTo>
                  <a:pt x="115491" y="22589"/>
                </a:lnTo>
                <a:lnTo>
                  <a:pt x="116145" y="19053"/>
                </a:lnTo>
                <a:lnTo>
                  <a:pt x="41468" y="19053"/>
                </a:lnTo>
                <a:lnTo>
                  <a:pt x="40355" y="18539"/>
                </a:lnTo>
                <a:close/>
              </a:path>
              <a:path w="127634" h="124460">
                <a:moveTo>
                  <a:pt x="116142" y="60576"/>
                </a:moveTo>
                <a:lnTo>
                  <a:pt x="105677" y="60576"/>
                </a:lnTo>
                <a:lnTo>
                  <a:pt x="110210" y="60699"/>
                </a:lnTo>
                <a:lnTo>
                  <a:pt x="114592" y="61092"/>
                </a:lnTo>
                <a:lnTo>
                  <a:pt x="116240" y="61092"/>
                </a:lnTo>
                <a:lnTo>
                  <a:pt x="116142" y="60576"/>
                </a:lnTo>
                <a:close/>
              </a:path>
              <a:path w="127634" h="124460">
                <a:moveTo>
                  <a:pt x="115131" y="44197"/>
                </a:moveTo>
                <a:lnTo>
                  <a:pt x="104237" y="44197"/>
                </a:lnTo>
                <a:lnTo>
                  <a:pt x="104237" y="51818"/>
                </a:lnTo>
                <a:lnTo>
                  <a:pt x="115131" y="51818"/>
                </a:lnTo>
                <a:lnTo>
                  <a:pt x="115131" y="44197"/>
                </a:lnTo>
                <a:close/>
              </a:path>
              <a:path w="127634" h="124460">
                <a:moveTo>
                  <a:pt x="115131" y="27809"/>
                </a:moveTo>
                <a:lnTo>
                  <a:pt x="104237" y="27809"/>
                </a:lnTo>
                <a:lnTo>
                  <a:pt x="104237" y="35430"/>
                </a:lnTo>
                <a:lnTo>
                  <a:pt x="115131" y="35430"/>
                </a:lnTo>
                <a:lnTo>
                  <a:pt x="115131" y="27809"/>
                </a:lnTo>
                <a:close/>
              </a:path>
              <a:path w="127634" h="124460">
                <a:moveTo>
                  <a:pt x="116240" y="18539"/>
                </a:moveTo>
                <a:lnTo>
                  <a:pt x="115851" y="18539"/>
                </a:lnTo>
                <a:lnTo>
                  <a:pt x="114951" y="18661"/>
                </a:lnTo>
                <a:lnTo>
                  <a:pt x="113511" y="19053"/>
                </a:lnTo>
                <a:lnTo>
                  <a:pt x="116145" y="19053"/>
                </a:lnTo>
                <a:lnTo>
                  <a:pt x="116240" y="18539"/>
                </a:lnTo>
                <a:close/>
              </a:path>
              <a:path w="127634" h="124460">
                <a:moveTo>
                  <a:pt x="124941" y="10918"/>
                </a:moveTo>
                <a:lnTo>
                  <a:pt x="105858" y="10918"/>
                </a:lnTo>
                <a:lnTo>
                  <a:pt x="110959" y="11306"/>
                </a:lnTo>
                <a:lnTo>
                  <a:pt x="115131" y="11432"/>
                </a:lnTo>
                <a:lnTo>
                  <a:pt x="124941" y="11432"/>
                </a:lnTo>
                <a:lnTo>
                  <a:pt x="124941" y="10918"/>
                </a:lnTo>
                <a:close/>
              </a:path>
              <a:path w="127634" h="124460">
                <a:moveTo>
                  <a:pt x="124941" y="0"/>
                </a:moveTo>
                <a:lnTo>
                  <a:pt x="123141" y="388"/>
                </a:lnTo>
                <a:lnTo>
                  <a:pt x="116780" y="506"/>
                </a:lnTo>
                <a:lnTo>
                  <a:pt x="124941" y="506"/>
                </a:lnTo>
                <a:lnTo>
                  <a:pt x="12494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10259481" y="3590117"/>
            <a:ext cx="123825" cy="124460"/>
          </a:xfrm>
          <a:custGeom>
            <a:avLst/>
            <a:gdLst/>
            <a:ahLst/>
            <a:cxnLst/>
            <a:rect l="l" t="t" r="r" b="b"/>
            <a:pathLst>
              <a:path w="123825" h="124460">
                <a:moveTo>
                  <a:pt x="104501" y="110243"/>
                </a:moveTo>
                <a:lnTo>
                  <a:pt x="71503" y="110243"/>
                </a:lnTo>
                <a:lnTo>
                  <a:pt x="82110" y="114414"/>
                </a:lnTo>
                <a:lnTo>
                  <a:pt x="92643" y="118163"/>
                </a:lnTo>
                <a:lnTo>
                  <a:pt x="103108" y="121508"/>
                </a:lnTo>
                <a:lnTo>
                  <a:pt x="113511" y="124466"/>
                </a:lnTo>
                <a:lnTo>
                  <a:pt x="114951" y="120773"/>
                </a:lnTo>
                <a:lnTo>
                  <a:pt x="118252" y="116605"/>
                </a:lnTo>
                <a:lnTo>
                  <a:pt x="123353" y="111892"/>
                </a:lnTo>
                <a:lnTo>
                  <a:pt x="111511" y="111201"/>
                </a:lnTo>
                <a:lnTo>
                  <a:pt x="104501" y="110243"/>
                </a:lnTo>
                <a:close/>
              </a:path>
              <a:path w="123825" h="124460">
                <a:moveTo>
                  <a:pt x="54579" y="84585"/>
                </a:moveTo>
                <a:lnTo>
                  <a:pt x="44197" y="90046"/>
                </a:lnTo>
                <a:lnTo>
                  <a:pt x="47829" y="94133"/>
                </a:lnTo>
                <a:lnTo>
                  <a:pt x="54220" y="98927"/>
                </a:lnTo>
                <a:lnTo>
                  <a:pt x="63313" y="104785"/>
                </a:lnTo>
                <a:lnTo>
                  <a:pt x="53900" y="107880"/>
                </a:lnTo>
                <a:lnTo>
                  <a:pt x="43666" y="110103"/>
                </a:lnTo>
                <a:lnTo>
                  <a:pt x="32611" y="111443"/>
                </a:lnTo>
                <a:lnTo>
                  <a:pt x="20736" y="111892"/>
                </a:lnTo>
                <a:lnTo>
                  <a:pt x="24394" y="115585"/>
                </a:lnTo>
                <a:lnTo>
                  <a:pt x="26733" y="118498"/>
                </a:lnTo>
                <a:lnTo>
                  <a:pt x="27846" y="120657"/>
                </a:lnTo>
                <a:lnTo>
                  <a:pt x="30034" y="123322"/>
                </a:lnTo>
                <a:lnTo>
                  <a:pt x="39577" y="120875"/>
                </a:lnTo>
                <a:lnTo>
                  <a:pt x="49666" y="117886"/>
                </a:lnTo>
                <a:lnTo>
                  <a:pt x="60306" y="114346"/>
                </a:lnTo>
                <a:lnTo>
                  <a:pt x="71503" y="110243"/>
                </a:lnTo>
                <a:lnTo>
                  <a:pt x="104501" y="110243"/>
                </a:lnTo>
                <a:lnTo>
                  <a:pt x="100557" y="109704"/>
                </a:lnTo>
                <a:lnTo>
                  <a:pt x="90492" y="107395"/>
                </a:lnTo>
                <a:lnTo>
                  <a:pt x="81316" y="104270"/>
                </a:lnTo>
                <a:lnTo>
                  <a:pt x="86961" y="99828"/>
                </a:lnTo>
                <a:lnTo>
                  <a:pt x="72043" y="99828"/>
                </a:lnTo>
                <a:lnTo>
                  <a:pt x="65142" y="95901"/>
                </a:lnTo>
                <a:lnTo>
                  <a:pt x="59320" y="90796"/>
                </a:lnTo>
                <a:lnTo>
                  <a:pt x="54579" y="84585"/>
                </a:lnTo>
                <a:close/>
              </a:path>
              <a:path w="123825" h="124460">
                <a:moveTo>
                  <a:pt x="15843" y="14738"/>
                </a:moveTo>
                <a:lnTo>
                  <a:pt x="16007" y="25146"/>
                </a:lnTo>
                <a:lnTo>
                  <a:pt x="16027" y="49662"/>
                </a:lnTo>
                <a:lnTo>
                  <a:pt x="15843" y="57279"/>
                </a:lnTo>
                <a:lnTo>
                  <a:pt x="15769" y="69858"/>
                </a:lnTo>
                <a:lnTo>
                  <a:pt x="0" y="114562"/>
                </a:lnTo>
                <a:lnTo>
                  <a:pt x="3632" y="115700"/>
                </a:lnTo>
                <a:lnTo>
                  <a:pt x="7260" y="118257"/>
                </a:lnTo>
                <a:lnTo>
                  <a:pt x="10922" y="122307"/>
                </a:lnTo>
                <a:lnTo>
                  <a:pt x="15047" y="114122"/>
                </a:lnTo>
                <a:lnTo>
                  <a:pt x="25833" y="76608"/>
                </a:lnTo>
                <a:lnTo>
                  <a:pt x="27306" y="48639"/>
                </a:lnTo>
                <a:lnTo>
                  <a:pt x="123353" y="48639"/>
                </a:lnTo>
                <a:lnTo>
                  <a:pt x="123353" y="40388"/>
                </a:lnTo>
                <a:lnTo>
                  <a:pt x="27306" y="40388"/>
                </a:lnTo>
                <a:lnTo>
                  <a:pt x="27306" y="25146"/>
                </a:lnTo>
                <a:lnTo>
                  <a:pt x="120622" y="25146"/>
                </a:lnTo>
                <a:lnTo>
                  <a:pt x="120622" y="15872"/>
                </a:lnTo>
                <a:lnTo>
                  <a:pt x="30214" y="15872"/>
                </a:lnTo>
                <a:lnTo>
                  <a:pt x="23105" y="15516"/>
                </a:lnTo>
                <a:lnTo>
                  <a:pt x="15843" y="14738"/>
                </a:lnTo>
                <a:close/>
              </a:path>
              <a:path w="123825" h="124460">
                <a:moveTo>
                  <a:pt x="100696" y="84585"/>
                </a:moveTo>
                <a:lnTo>
                  <a:pt x="88426" y="84585"/>
                </a:lnTo>
                <a:lnTo>
                  <a:pt x="83296" y="91192"/>
                </a:lnTo>
                <a:lnTo>
                  <a:pt x="77864" y="96257"/>
                </a:lnTo>
                <a:lnTo>
                  <a:pt x="72043" y="99828"/>
                </a:lnTo>
                <a:lnTo>
                  <a:pt x="86961" y="99828"/>
                </a:lnTo>
                <a:lnTo>
                  <a:pt x="87999" y="99011"/>
                </a:lnTo>
                <a:lnTo>
                  <a:pt x="94409" y="92535"/>
                </a:lnTo>
                <a:lnTo>
                  <a:pt x="100545" y="84817"/>
                </a:lnTo>
                <a:lnTo>
                  <a:pt x="100696" y="84585"/>
                </a:lnTo>
                <a:close/>
              </a:path>
              <a:path w="123825" h="124460">
                <a:moveTo>
                  <a:pt x="37296" y="75316"/>
                </a:moveTo>
                <a:lnTo>
                  <a:pt x="35467" y="75316"/>
                </a:lnTo>
                <a:lnTo>
                  <a:pt x="35467" y="85101"/>
                </a:lnTo>
                <a:lnTo>
                  <a:pt x="38736" y="84860"/>
                </a:lnTo>
                <a:lnTo>
                  <a:pt x="44377" y="84585"/>
                </a:lnTo>
                <a:lnTo>
                  <a:pt x="100696" y="84585"/>
                </a:lnTo>
                <a:lnTo>
                  <a:pt x="106146" y="76220"/>
                </a:lnTo>
                <a:lnTo>
                  <a:pt x="92778" y="76220"/>
                </a:lnTo>
                <a:lnTo>
                  <a:pt x="80777" y="75827"/>
                </a:lnTo>
                <a:lnTo>
                  <a:pt x="46389" y="75827"/>
                </a:lnTo>
                <a:lnTo>
                  <a:pt x="40928" y="75589"/>
                </a:lnTo>
                <a:lnTo>
                  <a:pt x="37296" y="75316"/>
                </a:lnTo>
                <a:close/>
              </a:path>
              <a:path w="123825" h="124460">
                <a:moveTo>
                  <a:pt x="105890" y="75316"/>
                </a:moveTo>
                <a:lnTo>
                  <a:pt x="101149" y="76067"/>
                </a:lnTo>
                <a:lnTo>
                  <a:pt x="92778" y="76220"/>
                </a:lnTo>
                <a:lnTo>
                  <a:pt x="106146" y="76220"/>
                </a:lnTo>
                <a:lnTo>
                  <a:pt x="106401" y="75827"/>
                </a:lnTo>
                <a:lnTo>
                  <a:pt x="105890" y="75316"/>
                </a:lnTo>
                <a:close/>
              </a:path>
              <a:path w="123825" h="124460">
                <a:moveTo>
                  <a:pt x="97713" y="68836"/>
                </a:moveTo>
                <a:lnTo>
                  <a:pt x="80237" y="68836"/>
                </a:lnTo>
                <a:lnTo>
                  <a:pt x="87497" y="69101"/>
                </a:lnTo>
                <a:lnTo>
                  <a:pt x="93498" y="69466"/>
                </a:lnTo>
                <a:lnTo>
                  <a:pt x="98237" y="69858"/>
                </a:lnTo>
                <a:lnTo>
                  <a:pt x="97713" y="68836"/>
                </a:lnTo>
                <a:close/>
              </a:path>
              <a:path w="123825" h="124460">
                <a:moveTo>
                  <a:pt x="58931" y="48639"/>
                </a:moveTo>
                <a:lnTo>
                  <a:pt x="48578" y="48639"/>
                </a:lnTo>
                <a:lnTo>
                  <a:pt x="48524" y="63882"/>
                </a:lnTo>
                <a:lnTo>
                  <a:pt x="48398" y="66794"/>
                </a:lnTo>
                <a:lnTo>
                  <a:pt x="48037" y="69343"/>
                </a:lnTo>
                <a:lnTo>
                  <a:pt x="48757" y="69735"/>
                </a:lnTo>
                <a:lnTo>
                  <a:pt x="51310" y="69735"/>
                </a:lnTo>
                <a:lnTo>
                  <a:pt x="59681" y="68954"/>
                </a:lnTo>
                <a:lnTo>
                  <a:pt x="62232" y="68836"/>
                </a:lnTo>
                <a:lnTo>
                  <a:pt x="97713" y="68836"/>
                </a:lnTo>
                <a:lnTo>
                  <a:pt x="97128" y="67694"/>
                </a:lnTo>
                <a:lnTo>
                  <a:pt x="96798" y="63882"/>
                </a:lnTo>
                <a:lnTo>
                  <a:pt x="96819" y="62622"/>
                </a:lnTo>
                <a:lnTo>
                  <a:pt x="96937" y="60585"/>
                </a:lnTo>
                <a:lnTo>
                  <a:pt x="58931" y="60585"/>
                </a:lnTo>
                <a:lnTo>
                  <a:pt x="58931" y="48639"/>
                </a:lnTo>
                <a:close/>
              </a:path>
              <a:path w="123825" h="124460">
                <a:moveTo>
                  <a:pt x="97128" y="48639"/>
                </a:moveTo>
                <a:lnTo>
                  <a:pt x="87317" y="48639"/>
                </a:lnTo>
                <a:lnTo>
                  <a:pt x="87317" y="60585"/>
                </a:lnTo>
                <a:lnTo>
                  <a:pt x="96937" y="60585"/>
                </a:lnTo>
                <a:lnTo>
                  <a:pt x="97128" y="57279"/>
                </a:lnTo>
                <a:lnTo>
                  <a:pt x="97128" y="48639"/>
                </a:lnTo>
                <a:close/>
              </a:path>
              <a:path w="123825" h="124460">
                <a:moveTo>
                  <a:pt x="123353" y="48639"/>
                </a:moveTo>
                <a:lnTo>
                  <a:pt x="103698" y="48639"/>
                </a:lnTo>
                <a:lnTo>
                  <a:pt x="112791" y="48914"/>
                </a:lnTo>
                <a:lnTo>
                  <a:pt x="119333" y="49269"/>
                </a:lnTo>
                <a:lnTo>
                  <a:pt x="123353" y="49662"/>
                </a:lnTo>
                <a:lnTo>
                  <a:pt x="123353" y="48639"/>
                </a:lnTo>
                <a:close/>
              </a:path>
              <a:path w="123825" h="124460">
                <a:moveTo>
                  <a:pt x="55659" y="27821"/>
                </a:moveTo>
                <a:lnTo>
                  <a:pt x="48037" y="27821"/>
                </a:lnTo>
                <a:lnTo>
                  <a:pt x="48154" y="37476"/>
                </a:lnTo>
                <a:lnTo>
                  <a:pt x="48218" y="38232"/>
                </a:lnTo>
                <a:lnTo>
                  <a:pt x="48578" y="40388"/>
                </a:lnTo>
                <a:lnTo>
                  <a:pt x="58931" y="40388"/>
                </a:lnTo>
                <a:lnTo>
                  <a:pt x="58931" y="33912"/>
                </a:lnTo>
                <a:lnTo>
                  <a:pt x="59500" y="31630"/>
                </a:lnTo>
                <a:lnTo>
                  <a:pt x="60580" y="29470"/>
                </a:lnTo>
                <a:lnTo>
                  <a:pt x="59860" y="28451"/>
                </a:lnTo>
                <a:lnTo>
                  <a:pt x="55659" y="27821"/>
                </a:lnTo>
                <a:close/>
              </a:path>
              <a:path w="123825" h="124460">
                <a:moveTo>
                  <a:pt x="95148" y="28451"/>
                </a:moveTo>
                <a:lnTo>
                  <a:pt x="86777" y="28451"/>
                </a:lnTo>
                <a:lnTo>
                  <a:pt x="86858" y="36073"/>
                </a:lnTo>
                <a:lnTo>
                  <a:pt x="86958" y="37476"/>
                </a:lnTo>
                <a:lnTo>
                  <a:pt x="87317" y="40388"/>
                </a:lnTo>
                <a:lnTo>
                  <a:pt x="97128" y="40388"/>
                </a:lnTo>
                <a:lnTo>
                  <a:pt x="96861" y="38232"/>
                </a:lnTo>
                <a:lnTo>
                  <a:pt x="96947" y="35168"/>
                </a:lnTo>
                <a:lnTo>
                  <a:pt x="97697" y="33282"/>
                </a:lnTo>
                <a:lnTo>
                  <a:pt x="98237" y="31630"/>
                </a:lnTo>
                <a:lnTo>
                  <a:pt x="99320" y="29980"/>
                </a:lnTo>
                <a:lnTo>
                  <a:pt x="99320" y="28954"/>
                </a:lnTo>
                <a:lnTo>
                  <a:pt x="95148" y="28451"/>
                </a:lnTo>
                <a:close/>
              </a:path>
              <a:path w="123825" h="124460">
                <a:moveTo>
                  <a:pt x="123353" y="39366"/>
                </a:moveTo>
                <a:lnTo>
                  <a:pt x="116420" y="39999"/>
                </a:lnTo>
                <a:lnTo>
                  <a:pt x="110059" y="40388"/>
                </a:lnTo>
                <a:lnTo>
                  <a:pt x="123353" y="40388"/>
                </a:lnTo>
                <a:lnTo>
                  <a:pt x="123353" y="39366"/>
                </a:lnTo>
                <a:close/>
              </a:path>
              <a:path w="123825" h="124460">
                <a:moveTo>
                  <a:pt x="120622" y="25146"/>
                </a:moveTo>
                <a:lnTo>
                  <a:pt x="98780" y="25146"/>
                </a:lnTo>
                <a:lnTo>
                  <a:pt x="112971" y="25895"/>
                </a:lnTo>
                <a:lnTo>
                  <a:pt x="120622" y="26168"/>
                </a:lnTo>
                <a:lnTo>
                  <a:pt x="120622" y="25146"/>
                </a:lnTo>
                <a:close/>
              </a:path>
              <a:path w="123825" h="124460">
                <a:moveTo>
                  <a:pt x="72043" y="0"/>
                </a:moveTo>
                <a:lnTo>
                  <a:pt x="59500" y="3305"/>
                </a:lnTo>
                <a:lnTo>
                  <a:pt x="60220" y="5072"/>
                </a:lnTo>
                <a:lnTo>
                  <a:pt x="61121" y="6991"/>
                </a:lnTo>
                <a:lnTo>
                  <a:pt x="62232" y="8766"/>
                </a:lnTo>
                <a:lnTo>
                  <a:pt x="64033" y="12452"/>
                </a:lnTo>
                <a:lnTo>
                  <a:pt x="65293" y="14738"/>
                </a:lnTo>
                <a:lnTo>
                  <a:pt x="66042" y="15872"/>
                </a:lnTo>
                <a:lnTo>
                  <a:pt x="78044" y="15872"/>
                </a:lnTo>
                <a:lnTo>
                  <a:pt x="75855" y="10055"/>
                </a:lnTo>
                <a:lnTo>
                  <a:pt x="73875" y="4716"/>
                </a:lnTo>
                <a:lnTo>
                  <a:pt x="72043" y="0"/>
                </a:lnTo>
                <a:close/>
              </a:path>
              <a:path w="123825" h="124460">
                <a:moveTo>
                  <a:pt x="120622" y="14738"/>
                </a:moveTo>
                <a:lnTo>
                  <a:pt x="117320" y="15128"/>
                </a:lnTo>
                <a:lnTo>
                  <a:pt x="113330" y="15516"/>
                </a:lnTo>
                <a:lnTo>
                  <a:pt x="108590" y="15872"/>
                </a:lnTo>
                <a:lnTo>
                  <a:pt x="120622" y="15872"/>
                </a:lnTo>
                <a:lnTo>
                  <a:pt x="120622" y="1473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10400299" y="3597738"/>
            <a:ext cx="124460" cy="114300"/>
          </a:xfrm>
          <a:custGeom>
            <a:avLst/>
            <a:gdLst/>
            <a:ahLst/>
            <a:cxnLst/>
            <a:rect l="l" t="t" r="r" b="b"/>
            <a:pathLst>
              <a:path w="124459" h="114300">
                <a:moveTo>
                  <a:pt x="21243" y="0"/>
                </a:moveTo>
                <a:lnTo>
                  <a:pt x="21631" y="1530"/>
                </a:lnTo>
                <a:lnTo>
                  <a:pt x="21992" y="6602"/>
                </a:lnTo>
                <a:lnTo>
                  <a:pt x="22351" y="15368"/>
                </a:lnTo>
                <a:lnTo>
                  <a:pt x="22351" y="49155"/>
                </a:lnTo>
                <a:lnTo>
                  <a:pt x="20956" y="67270"/>
                </a:lnTo>
                <a:lnTo>
                  <a:pt x="16767" y="82951"/>
                </a:lnTo>
                <a:lnTo>
                  <a:pt x="9783" y="96181"/>
                </a:lnTo>
                <a:lnTo>
                  <a:pt x="0" y="106941"/>
                </a:lnTo>
                <a:lnTo>
                  <a:pt x="5068" y="108471"/>
                </a:lnTo>
                <a:lnTo>
                  <a:pt x="9241" y="110877"/>
                </a:lnTo>
                <a:lnTo>
                  <a:pt x="12542" y="114056"/>
                </a:lnTo>
                <a:lnTo>
                  <a:pt x="22258" y="99365"/>
                </a:lnTo>
                <a:lnTo>
                  <a:pt x="29040" y="83105"/>
                </a:lnTo>
                <a:lnTo>
                  <a:pt x="32891" y="65268"/>
                </a:lnTo>
                <a:lnTo>
                  <a:pt x="33815" y="45849"/>
                </a:lnTo>
                <a:lnTo>
                  <a:pt x="109432" y="45849"/>
                </a:lnTo>
                <a:lnTo>
                  <a:pt x="109129" y="41169"/>
                </a:lnTo>
                <a:lnTo>
                  <a:pt x="109129" y="36073"/>
                </a:lnTo>
                <a:lnTo>
                  <a:pt x="33815" y="36073"/>
                </a:lnTo>
                <a:lnTo>
                  <a:pt x="33815" y="10927"/>
                </a:lnTo>
                <a:lnTo>
                  <a:pt x="109129" y="10927"/>
                </a:lnTo>
                <a:lnTo>
                  <a:pt x="109170" y="6602"/>
                </a:lnTo>
                <a:lnTo>
                  <a:pt x="109278" y="2915"/>
                </a:lnTo>
                <a:lnTo>
                  <a:pt x="109670" y="1145"/>
                </a:lnTo>
                <a:lnTo>
                  <a:pt x="29613" y="1145"/>
                </a:lnTo>
                <a:lnTo>
                  <a:pt x="23611" y="900"/>
                </a:lnTo>
                <a:lnTo>
                  <a:pt x="21812" y="629"/>
                </a:lnTo>
                <a:lnTo>
                  <a:pt x="21243" y="0"/>
                </a:lnTo>
                <a:close/>
              </a:path>
              <a:path w="124459" h="114300">
                <a:moveTo>
                  <a:pt x="69282" y="45849"/>
                </a:moveTo>
                <a:lnTo>
                  <a:pt x="58927" y="45849"/>
                </a:lnTo>
                <a:lnTo>
                  <a:pt x="65089" y="69490"/>
                </a:lnTo>
                <a:lnTo>
                  <a:pt x="75965" y="88589"/>
                </a:lnTo>
                <a:lnTo>
                  <a:pt x="91555" y="103115"/>
                </a:lnTo>
                <a:lnTo>
                  <a:pt x="111859" y="113036"/>
                </a:lnTo>
                <a:lnTo>
                  <a:pt x="114739" y="107571"/>
                </a:lnTo>
                <a:lnTo>
                  <a:pt x="118220" y="104151"/>
                </a:lnTo>
                <a:lnTo>
                  <a:pt x="122241" y="102622"/>
                </a:lnTo>
                <a:lnTo>
                  <a:pt x="123861" y="100972"/>
                </a:lnTo>
                <a:lnTo>
                  <a:pt x="102236" y="93873"/>
                </a:lnTo>
                <a:lnTo>
                  <a:pt x="85927" y="82311"/>
                </a:lnTo>
                <a:lnTo>
                  <a:pt x="74940" y="66299"/>
                </a:lnTo>
                <a:lnTo>
                  <a:pt x="69282" y="45849"/>
                </a:lnTo>
                <a:close/>
              </a:path>
              <a:path w="124459" h="114300">
                <a:moveTo>
                  <a:pt x="109432" y="45849"/>
                </a:moveTo>
                <a:lnTo>
                  <a:pt x="97668" y="45849"/>
                </a:lnTo>
                <a:lnTo>
                  <a:pt x="97128" y="54100"/>
                </a:lnTo>
                <a:lnTo>
                  <a:pt x="110210" y="54100"/>
                </a:lnTo>
                <a:lnTo>
                  <a:pt x="109490" y="46749"/>
                </a:lnTo>
                <a:lnTo>
                  <a:pt x="109432" y="45849"/>
                </a:lnTo>
                <a:close/>
              </a:path>
              <a:path w="124459" h="114300">
                <a:moveTo>
                  <a:pt x="109129" y="10927"/>
                </a:moveTo>
                <a:lnTo>
                  <a:pt x="97668" y="10927"/>
                </a:lnTo>
                <a:lnTo>
                  <a:pt x="97668" y="36073"/>
                </a:lnTo>
                <a:lnTo>
                  <a:pt x="109129" y="36073"/>
                </a:lnTo>
                <a:lnTo>
                  <a:pt x="109129" y="10927"/>
                </a:lnTo>
                <a:close/>
              </a:path>
              <a:path w="124459" h="114300">
                <a:moveTo>
                  <a:pt x="110210" y="0"/>
                </a:moveTo>
                <a:lnTo>
                  <a:pt x="106937" y="781"/>
                </a:lnTo>
                <a:lnTo>
                  <a:pt x="100937" y="1145"/>
                </a:lnTo>
                <a:lnTo>
                  <a:pt x="109670" y="1145"/>
                </a:lnTo>
                <a:lnTo>
                  <a:pt x="11021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10541083" y="3590388"/>
            <a:ext cx="121920" cy="124460"/>
          </a:xfrm>
          <a:custGeom>
            <a:avLst/>
            <a:gdLst/>
            <a:ahLst/>
            <a:cxnLst/>
            <a:rect l="l" t="t" r="r" b="b"/>
            <a:pathLst>
              <a:path w="121920" h="124460">
                <a:moveTo>
                  <a:pt x="57280" y="109973"/>
                </a:moveTo>
                <a:lnTo>
                  <a:pt x="58392" y="112135"/>
                </a:lnTo>
                <a:lnTo>
                  <a:pt x="60913" y="116575"/>
                </a:lnTo>
                <a:lnTo>
                  <a:pt x="62561" y="120502"/>
                </a:lnTo>
                <a:lnTo>
                  <a:pt x="63281" y="124195"/>
                </a:lnTo>
                <a:lnTo>
                  <a:pt x="75737" y="122430"/>
                </a:lnTo>
                <a:lnTo>
                  <a:pt x="84165" y="119406"/>
                </a:lnTo>
                <a:lnTo>
                  <a:pt x="88564" y="115093"/>
                </a:lnTo>
                <a:lnTo>
                  <a:pt x="88867" y="110495"/>
                </a:lnTo>
                <a:lnTo>
                  <a:pt x="67137" y="110495"/>
                </a:lnTo>
                <a:lnTo>
                  <a:pt x="57280" y="109973"/>
                </a:lnTo>
                <a:close/>
              </a:path>
              <a:path w="121920" h="124460">
                <a:moveTo>
                  <a:pt x="88935" y="42908"/>
                </a:moveTo>
                <a:lnTo>
                  <a:pt x="77476" y="42908"/>
                </a:lnTo>
                <a:lnTo>
                  <a:pt x="77476" y="102351"/>
                </a:lnTo>
                <a:lnTo>
                  <a:pt x="77240" y="106689"/>
                </a:lnTo>
                <a:lnTo>
                  <a:pt x="73792" y="109401"/>
                </a:lnTo>
                <a:lnTo>
                  <a:pt x="67137" y="110495"/>
                </a:lnTo>
                <a:lnTo>
                  <a:pt x="88867" y="110495"/>
                </a:lnTo>
                <a:lnTo>
                  <a:pt x="88935" y="42908"/>
                </a:lnTo>
                <a:close/>
              </a:path>
              <a:path w="121920" h="124460">
                <a:moveTo>
                  <a:pt x="33815" y="51548"/>
                </a:moveTo>
                <a:lnTo>
                  <a:pt x="22353" y="57642"/>
                </a:lnTo>
                <a:lnTo>
                  <a:pt x="27027" y="63903"/>
                </a:lnTo>
                <a:lnTo>
                  <a:pt x="31776" y="71260"/>
                </a:lnTo>
                <a:lnTo>
                  <a:pt x="36591" y="79715"/>
                </a:lnTo>
                <a:lnTo>
                  <a:pt x="41469" y="89269"/>
                </a:lnTo>
                <a:lnTo>
                  <a:pt x="54551" y="82670"/>
                </a:lnTo>
                <a:lnTo>
                  <a:pt x="48546" y="72952"/>
                </a:lnTo>
                <a:lnTo>
                  <a:pt x="43090" y="64541"/>
                </a:lnTo>
                <a:lnTo>
                  <a:pt x="38181" y="57414"/>
                </a:lnTo>
                <a:lnTo>
                  <a:pt x="33815" y="51548"/>
                </a:lnTo>
                <a:close/>
              </a:path>
              <a:path w="121920" h="124460">
                <a:moveTo>
                  <a:pt x="0" y="30340"/>
                </a:moveTo>
                <a:lnTo>
                  <a:pt x="0" y="43926"/>
                </a:lnTo>
                <a:lnTo>
                  <a:pt x="2909" y="43149"/>
                </a:lnTo>
                <a:lnTo>
                  <a:pt x="9991" y="42908"/>
                </a:lnTo>
                <a:lnTo>
                  <a:pt x="121673" y="42908"/>
                </a:lnTo>
                <a:lnTo>
                  <a:pt x="121673" y="31748"/>
                </a:lnTo>
                <a:lnTo>
                  <a:pt x="10530" y="31748"/>
                </a:lnTo>
                <a:lnTo>
                  <a:pt x="3629" y="31360"/>
                </a:lnTo>
                <a:lnTo>
                  <a:pt x="0" y="30340"/>
                </a:lnTo>
                <a:close/>
              </a:path>
              <a:path w="121920" h="124460">
                <a:moveTo>
                  <a:pt x="121673" y="42908"/>
                </a:moveTo>
                <a:lnTo>
                  <a:pt x="109851" y="42908"/>
                </a:lnTo>
                <a:lnTo>
                  <a:pt x="116572" y="43149"/>
                </a:lnTo>
                <a:lnTo>
                  <a:pt x="121673" y="43926"/>
                </a:lnTo>
                <a:lnTo>
                  <a:pt x="121673" y="42908"/>
                </a:lnTo>
                <a:close/>
              </a:path>
              <a:path w="121920" h="124460">
                <a:moveTo>
                  <a:pt x="101476" y="31360"/>
                </a:moveTo>
                <a:lnTo>
                  <a:pt x="20732" y="31360"/>
                </a:lnTo>
                <a:lnTo>
                  <a:pt x="10530" y="31748"/>
                </a:lnTo>
                <a:lnTo>
                  <a:pt x="110239" y="31748"/>
                </a:lnTo>
                <a:lnTo>
                  <a:pt x="101476" y="31360"/>
                </a:lnTo>
                <a:close/>
              </a:path>
              <a:path w="121920" h="124460">
                <a:moveTo>
                  <a:pt x="121673" y="30340"/>
                </a:moveTo>
                <a:lnTo>
                  <a:pt x="116960" y="31360"/>
                </a:lnTo>
                <a:lnTo>
                  <a:pt x="110239" y="31748"/>
                </a:lnTo>
                <a:lnTo>
                  <a:pt x="121673" y="31748"/>
                </a:lnTo>
                <a:lnTo>
                  <a:pt x="121673" y="30340"/>
                </a:lnTo>
                <a:close/>
              </a:path>
              <a:path w="121920" h="124460">
                <a:moveTo>
                  <a:pt x="85486" y="0"/>
                </a:moveTo>
                <a:lnTo>
                  <a:pt x="76393" y="245"/>
                </a:lnTo>
                <a:lnTo>
                  <a:pt x="76723" y="4679"/>
                </a:lnTo>
                <a:lnTo>
                  <a:pt x="77113" y="7980"/>
                </a:lnTo>
                <a:lnTo>
                  <a:pt x="77476" y="10140"/>
                </a:lnTo>
                <a:lnTo>
                  <a:pt x="77476" y="31360"/>
                </a:lnTo>
                <a:lnTo>
                  <a:pt x="88935" y="31360"/>
                </a:lnTo>
                <a:lnTo>
                  <a:pt x="88935" y="7625"/>
                </a:lnTo>
                <a:lnTo>
                  <a:pt x="89654" y="5431"/>
                </a:lnTo>
                <a:lnTo>
                  <a:pt x="91127" y="3542"/>
                </a:lnTo>
                <a:lnTo>
                  <a:pt x="92207" y="1385"/>
                </a:lnTo>
                <a:lnTo>
                  <a:pt x="90738" y="245"/>
                </a:lnTo>
                <a:lnTo>
                  <a:pt x="8548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10677521" y="3589610"/>
            <a:ext cx="128270" cy="123825"/>
          </a:xfrm>
          <a:custGeom>
            <a:avLst/>
            <a:gdLst/>
            <a:ahLst/>
            <a:cxnLst/>
            <a:rect l="l" t="t" r="r" b="b"/>
            <a:pathLst>
              <a:path w="128270" h="123825">
                <a:moveTo>
                  <a:pt x="38195" y="58927"/>
                </a:moveTo>
                <a:lnTo>
                  <a:pt x="26733" y="58927"/>
                </a:lnTo>
                <a:lnTo>
                  <a:pt x="26638" y="112669"/>
                </a:lnTo>
                <a:lnTo>
                  <a:pt x="26344" y="115069"/>
                </a:lnTo>
                <a:lnTo>
                  <a:pt x="66009" y="123320"/>
                </a:lnTo>
                <a:lnTo>
                  <a:pt x="80502" y="123466"/>
                </a:lnTo>
                <a:lnTo>
                  <a:pt x="92967" y="123320"/>
                </a:lnTo>
                <a:lnTo>
                  <a:pt x="122867" y="112669"/>
                </a:lnTo>
                <a:lnTo>
                  <a:pt x="72493" y="112669"/>
                </a:lnTo>
                <a:lnTo>
                  <a:pt x="51818" y="112398"/>
                </a:lnTo>
                <a:lnTo>
                  <a:pt x="41615" y="112013"/>
                </a:lnTo>
                <a:lnTo>
                  <a:pt x="37082" y="109731"/>
                </a:lnTo>
                <a:lnTo>
                  <a:pt x="38195" y="105291"/>
                </a:lnTo>
                <a:lnTo>
                  <a:pt x="38195" y="58927"/>
                </a:lnTo>
                <a:close/>
              </a:path>
              <a:path w="128270" h="123825">
                <a:moveTo>
                  <a:pt x="113478" y="91069"/>
                </a:moveTo>
                <a:lnTo>
                  <a:pt x="72493" y="112669"/>
                </a:lnTo>
                <a:lnTo>
                  <a:pt x="122867" y="112669"/>
                </a:lnTo>
                <a:lnTo>
                  <a:pt x="124386" y="110146"/>
                </a:lnTo>
                <a:lnTo>
                  <a:pt x="127670" y="101480"/>
                </a:lnTo>
                <a:lnTo>
                  <a:pt x="122961" y="100097"/>
                </a:lnTo>
                <a:lnTo>
                  <a:pt x="118191" y="96526"/>
                </a:lnTo>
                <a:lnTo>
                  <a:pt x="113478" y="91069"/>
                </a:lnTo>
                <a:close/>
              </a:path>
              <a:path w="128270" h="123825">
                <a:moveTo>
                  <a:pt x="73122" y="50168"/>
                </a:moveTo>
                <a:lnTo>
                  <a:pt x="61088" y="50168"/>
                </a:lnTo>
                <a:lnTo>
                  <a:pt x="61026" y="92209"/>
                </a:lnTo>
                <a:lnTo>
                  <a:pt x="60907" y="97156"/>
                </a:lnTo>
                <a:lnTo>
                  <a:pt x="60548" y="100335"/>
                </a:lnTo>
                <a:lnTo>
                  <a:pt x="73630" y="100335"/>
                </a:lnTo>
                <a:lnTo>
                  <a:pt x="73339" y="97156"/>
                </a:lnTo>
                <a:lnTo>
                  <a:pt x="73297" y="96526"/>
                </a:lnTo>
                <a:lnTo>
                  <a:pt x="73189" y="92209"/>
                </a:lnTo>
                <a:lnTo>
                  <a:pt x="73122" y="50168"/>
                </a:lnTo>
                <a:close/>
              </a:path>
              <a:path w="128270" h="123825">
                <a:moveTo>
                  <a:pt x="76931" y="77471"/>
                </a:moveTo>
                <a:lnTo>
                  <a:pt x="80204" y="83324"/>
                </a:lnTo>
                <a:lnTo>
                  <a:pt x="82723" y="88275"/>
                </a:lnTo>
                <a:lnTo>
                  <a:pt x="84552" y="92209"/>
                </a:lnTo>
                <a:lnTo>
                  <a:pt x="98388" y="90439"/>
                </a:lnTo>
                <a:lnTo>
                  <a:pt x="105648" y="87019"/>
                </a:lnTo>
                <a:lnTo>
                  <a:pt x="106398" y="81795"/>
                </a:lnTo>
                <a:lnTo>
                  <a:pt x="106691" y="78882"/>
                </a:lnTo>
                <a:lnTo>
                  <a:pt x="86744" y="78882"/>
                </a:lnTo>
                <a:lnTo>
                  <a:pt x="76931" y="77471"/>
                </a:lnTo>
                <a:close/>
              </a:path>
              <a:path w="128270" h="123825">
                <a:moveTo>
                  <a:pt x="110510" y="39872"/>
                </a:moveTo>
                <a:lnTo>
                  <a:pt x="99287" y="39872"/>
                </a:lnTo>
                <a:lnTo>
                  <a:pt x="97669" y="54218"/>
                </a:lnTo>
                <a:lnTo>
                  <a:pt x="96435" y="63865"/>
                </a:lnTo>
                <a:lnTo>
                  <a:pt x="95310" y="70973"/>
                </a:lnTo>
                <a:lnTo>
                  <a:pt x="94395" y="74800"/>
                </a:lnTo>
                <a:lnTo>
                  <a:pt x="92566" y="77986"/>
                </a:lnTo>
                <a:lnTo>
                  <a:pt x="86744" y="78882"/>
                </a:lnTo>
                <a:lnTo>
                  <a:pt x="106691" y="78882"/>
                </a:lnTo>
                <a:lnTo>
                  <a:pt x="108958" y="52392"/>
                </a:lnTo>
                <a:lnTo>
                  <a:pt x="110076" y="42678"/>
                </a:lnTo>
                <a:lnTo>
                  <a:pt x="110510" y="39872"/>
                </a:lnTo>
                <a:close/>
              </a:path>
              <a:path w="128270" h="123825">
                <a:moveTo>
                  <a:pt x="25620" y="18031"/>
                </a:moveTo>
                <a:lnTo>
                  <a:pt x="25984" y="22351"/>
                </a:lnTo>
                <a:lnTo>
                  <a:pt x="26405" y="26675"/>
                </a:lnTo>
                <a:lnTo>
                  <a:pt x="26733" y="29461"/>
                </a:lnTo>
                <a:lnTo>
                  <a:pt x="26733" y="49146"/>
                </a:lnTo>
                <a:lnTo>
                  <a:pt x="19622" y="51306"/>
                </a:lnTo>
                <a:lnTo>
                  <a:pt x="15270" y="52717"/>
                </a:lnTo>
                <a:lnTo>
                  <a:pt x="8700" y="54218"/>
                </a:lnTo>
                <a:lnTo>
                  <a:pt x="0" y="55631"/>
                </a:lnTo>
                <a:lnTo>
                  <a:pt x="3268" y="66553"/>
                </a:lnTo>
                <a:lnTo>
                  <a:pt x="4319" y="66164"/>
                </a:lnTo>
                <a:lnTo>
                  <a:pt x="7048" y="65407"/>
                </a:lnTo>
                <a:lnTo>
                  <a:pt x="11430" y="64388"/>
                </a:lnTo>
                <a:lnTo>
                  <a:pt x="15062" y="63251"/>
                </a:lnTo>
                <a:lnTo>
                  <a:pt x="18719" y="61987"/>
                </a:lnTo>
                <a:lnTo>
                  <a:pt x="22351" y="60580"/>
                </a:lnTo>
                <a:lnTo>
                  <a:pt x="26733" y="58927"/>
                </a:lnTo>
                <a:lnTo>
                  <a:pt x="38195" y="58927"/>
                </a:lnTo>
                <a:lnTo>
                  <a:pt x="38195" y="56137"/>
                </a:lnTo>
                <a:lnTo>
                  <a:pt x="61088" y="50168"/>
                </a:lnTo>
                <a:lnTo>
                  <a:pt x="73122" y="50168"/>
                </a:lnTo>
                <a:lnTo>
                  <a:pt x="73122" y="47498"/>
                </a:lnTo>
                <a:lnTo>
                  <a:pt x="75271" y="46871"/>
                </a:lnTo>
                <a:lnTo>
                  <a:pt x="38195" y="46871"/>
                </a:lnTo>
                <a:lnTo>
                  <a:pt x="38195" y="28201"/>
                </a:lnTo>
                <a:lnTo>
                  <a:pt x="38735" y="26160"/>
                </a:lnTo>
                <a:lnTo>
                  <a:pt x="39815" y="24000"/>
                </a:lnTo>
                <a:lnTo>
                  <a:pt x="40895" y="21210"/>
                </a:lnTo>
                <a:lnTo>
                  <a:pt x="40175" y="20191"/>
                </a:lnTo>
                <a:lnTo>
                  <a:pt x="35074" y="19055"/>
                </a:lnTo>
                <a:lnTo>
                  <a:pt x="25620" y="18031"/>
                </a:lnTo>
                <a:close/>
              </a:path>
              <a:path w="128270" h="123825">
                <a:moveTo>
                  <a:pt x="60007" y="0"/>
                </a:moveTo>
                <a:lnTo>
                  <a:pt x="60368" y="6868"/>
                </a:lnTo>
                <a:lnTo>
                  <a:pt x="60727" y="11822"/>
                </a:lnTo>
                <a:lnTo>
                  <a:pt x="61088" y="14730"/>
                </a:lnTo>
                <a:lnTo>
                  <a:pt x="61088" y="40895"/>
                </a:lnTo>
                <a:lnTo>
                  <a:pt x="38195" y="46871"/>
                </a:lnTo>
                <a:lnTo>
                  <a:pt x="75271" y="46871"/>
                </a:lnTo>
                <a:lnTo>
                  <a:pt x="99287" y="39872"/>
                </a:lnTo>
                <a:lnTo>
                  <a:pt x="110510" y="39872"/>
                </a:lnTo>
                <a:lnTo>
                  <a:pt x="110862" y="37598"/>
                </a:lnTo>
                <a:lnTo>
                  <a:pt x="72550" y="37598"/>
                </a:lnTo>
                <a:lnTo>
                  <a:pt x="72550" y="11673"/>
                </a:lnTo>
                <a:lnTo>
                  <a:pt x="73122" y="8402"/>
                </a:lnTo>
                <a:lnTo>
                  <a:pt x="74202" y="5457"/>
                </a:lnTo>
                <a:lnTo>
                  <a:pt x="75283" y="3296"/>
                </a:lnTo>
                <a:lnTo>
                  <a:pt x="74922" y="1770"/>
                </a:lnTo>
                <a:lnTo>
                  <a:pt x="69822" y="777"/>
                </a:lnTo>
                <a:lnTo>
                  <a:pt x="60007" y="0"/>
                </a:lnTo>
                <a:close/>
              </a:path>
              <a:path w="128270" h="123825">
                <a:moveTo>
                  <a:pt x="111859" y="26160"/>
                </a:moveTo>
                <a:lnTo>
                  <a:pt x="72550" y="37598"/>
                </a:lnTo>
                <a:lnTo>
                  <a:pt x="110862" y="37598"/>
                </a:lnTo>
                <a:lnTo>
                  <a:pt x="111402" y="34106"/>
                </a:lnTo>
                <a:lnTo>
                  <a:pt x="112938" y="26675"/>
                </a:lnTo>
                <a:lnTo>
                  <a:pt x="111859" y="2616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10817193" y="3589610"/>
            <a:ext cx="127635" cy="126364"/>
          </a:xfrm>
          <a:custGeom>
            <a:avLst/>
            <a:gdLst/>
            <a:ahLst/>
            <a:cxnLst/>
            <a:rect l="l" t="t" r="r" b="b"/>
            <a:pathLst>
              <a:path w="127634" h="126364">
                <a:moveTo>
                  <a:pt x="82425" y="113543"/>
                </a:moveTo>
                <a:lnTo>
                  <a:pt x="82937" y="115069"/>
                </a:lnTo>
                <a:lnTo>
                  <a:pt x="85158" y="118375"/>
                </a:lnTo>
                <a:lnTo>
                  <a:pt x="86418" y="122060"/>
                </a:lnTo>
                <a:lnTo>
                  <a:pt x="86777" y="125995"/>
                </a:lnTo>
                <a:lnTo>
                  <a:pt x="101690" y="123828"/>
                </a:lnTo>
                <a:lnTo>
                  <a:pt x="108770" y="120408"/>
                </a:lnTo>
                <a:lnTo>
                  <a:pt x="108164" y="116448"/>
                </a:lnTo>
                <a:lnTo>
                  <a:pt x="108050" y="114174"/>
                </a:lnTo>
                <a:lnTo>
                  <a:pt x="92599" y="114174"/>
                </a:lnTo>
                <a:lnTo>
                  <a:pt x="82425" y="113543"/>
                </a:lnTo>
                <a:close/>
              </a:path>
              <a:path w="127634" h="126364">
                <a:moveTo>
                  <a:pt x="42009" y="62228"/>
                </a:moveTo>
                <a:lnTo>
                  <a:pt x="31118" y="62228"/>
                </a:lnTo>
                <a:lnTo>
                  <a:pt x="31067" y="108586"/>
                </a:lnTo>
                <a:lnTo>
                  <a:pt x="30758" y="111649"/>
                </a:lnTo>
                <a:lnTo>
                  <a:pt x="30655" y="113543"/>
                </a:lnTo>
                <a:lnTo>
                  <a:pt x="30579" y="123828"/>
                </a:lnTo>
                <a:lnTo>
                  <a:pt x="43121" y="123828"/>
                </a:lnTo>
                <a:lnTo>
                  <a:pt x="42401" y="121668"/>
                </a:lnTo>
                <a:lnTo>
                  <a:pt x="42009" y="116448"/>
                </a:lnTo>
                <a:lnTo>
                  <a:pt x="42009" y="98174"/>
                </a:lnTo>
                <a:lnTo>
                  <a:pt x="108050" y="98174"/>
                </a:lnTo>
                <a:lnTo>
                  <a:pt x="108050" y="88397"/>
                </a:lnTo>
                <a:lnTo>
                  <a:pt x="42009" y="88397"/>
                </a:lnTo>
                <a:lnTo>
                  <a:pt x="42009" y="75314"/>
                </a:lnTo>
                <a:lnTo>
                  <a:pt x="108050" y="75314"/>
                </a:lnTo>
                <a:lnTo>
                  <a:pt x="108050" y="66037"/>
                </a:lnTo>
                <a:lnTo>
                  <a:pt x="42009" y="66037"/>
                </a:lnTo>
                <a:lnTo>
                  <a:pt x="42009" y="62228"/>
                </a:lnTo>
                <a:close/>
              </a:path>
              <a:path w="127634" h="126364">
                <a:moveTo>
                  <a:pt x="108050" y="98174"/>
                </a:moveTo>
                <a:lnTo>
                  <a:pt x="96588" y="98174"/>
                </a:lnTo>
                <a:lnTo>
                  <a:pt x="96588" y="108586"/>
                </a:lnTo>
                <a:lnTo>
                  <a:pt x="97308" y="112520"/>
                </a:lnTo>
                <a:lnTo>
                  <a:pt x="92599" y="114174"/>
                </a:lnTo>
                <a:lnTo>
                  <a:pt x="108050" y="114174"/>
                </a:lnTo>
                <a:lnTo>
                  <a:pt x="108050" y="98174"/>
                </a:lnTo>
                <a:close/>
              </a:path>
              <a:path w="127634" h="126364">
                <a:moveTo>
                  <a:pt x="108050" y="75314"/>
                </a:moveTo>
                <a:lnTo>
                  <a:pt x="96588" y="75314"/>
                </a:lnTo>
                <a:lnTo>
                  <a:pt x="96588" y="88397"/>
                </a:lnTo>
                <a:lnTo>
                  <a:pt x="108050" y="88397"/>
                </a:lnTo>
                <a:lnTo>
                  <a:pt x="108050" y="75314"/>
                </a:lnTo>
                <a:close/>
              </a:path>
              <a:path w="127634" h="126364">
                <a:moveTo>
                  <a:pt x="54579" y="27306"/>
                </a:moveTo>
                <a:lnTo>
                  <a:pt x="43121" y="27306"/>
                </a:lnTo>
                <a:lnTo>
                  <a:pt x="34901" y="41569"/>
                </a:lnTo>
                <a:lnTo>
                  <a:pt x="24969" y="54422"/>
                </a:lnTo>
                <a:lnTo>
                  <a:pt x="13332" y="65845"/>
                </a:lnTo>
                <a:lnTo>
                  <a:pt x="0" y="75822"/>
                </a:lnTo>
                <a:lnTo>
                  <a:pt x="0" y="76574"/>
                </a:lnTo>
                <a:lnTo>
                  <a:pt x="900" y="77356"/>
                </a:lnTo>
                <a:lnTo>
                  <a:pt x="2733" y="77986"/>
                </a:lnTo>
                <a:lnTo>
                  <a:pt x="4561" y="78731"/>
                </a:lnTo>
                <a:lnTo>
                  <a:pt x="7473" y="80387"/>
                </a:lnTo>
                <a:lnTo>
                  <a:pt x="11463" y="82932"/>
                </a:lnTo>
                <a:lnTo>
                  <a:pt x="14734" y="79246"/>
                </a:lnTo>
                <a:lnTo>
                  <a:pt x="18183" y="75703"/>
                </a:lnTo>
                <a:lnTo>
                  <a:pt x="21816" y="72010"/>
                </a:lnTo>
                <a:lnTo>
                  <a:pt x="31118" y="62228"/>
                </a:lnTo>
                <a:lnTo>
                  <a:pt x="42009" y="62228"/>
                </a:lnTo>
                <a:lnTo>
                  <a:pt x="42009" y="51821"/>
                </a:lnTo>
                <a:lnTo>
                  <a:pt x="108050" y="51821"/>
                </a:lnTo>
                <a:lnTo>
                  <a:pt x="108050" y="50676"/>
                </a:lnTo>
                <a:lnTo>
                  <a:pt x="108230" y="45849"/>
                </a:lnTo>
                <a:lnTo>
                  <a:pt x="108498" y="42547"/>
                </a:lnTo>
                <a:lnTo>
                  <a:pt x="45309" y="42547"/>
                </a:lnTo>
                <a:lnTo>
                  <a:pt x="48578" y="37839"/>
                </a:lnTo>
                <a:lnTo>
                  <a:pt x="51671" y="32767"/>
                </a:lnTo>
                <a:lnTo>
                  <a:pt x="54579" y="27306"/>
                </a:lnTo>
                <a:close/>
              </a:path>
              <a:path w="127634" h="126364">
                <a:moveTo>
                  <a:pt x="108050" y="51821"/>
                </a:moveTo>
                <a:lnTo>
                  <a:pt x="96588" y="51821"/>
                </a:lnTo>
                <a:lnTo>
                  <a:pt x="96588" y="66037"/>
                </a:lnTo>
                <a:lnTo>
                  <a:pt x="108050" y="66037"/>
                </a:lnTo>
                <a:lnTo>
                  <a:pt x="108050" y="51821"/>
                </a:lnTo>
                <a:close/>
              </a:path>
              <a:path w="127634" h="126364">
                <a:moveTo>
                  <a:pt x="108591" y="41410"/>
                </a:moveTo>
                <a:lnTo>
                  <a:pt x="107510" y="42155"/>
                </a:lnTo>
                <a:lnTo>
                  <a:pt x="101869" y="42547"/>
                </a:lnTo>
                <a:lnTo>
                  <a:pt x="108498" y="42547"/>
                </a:lnTo>
                <a:lnTo>
                  <a:pt x="108591" y="41410"/>
                </a:lnTo>
                <a:close/>
              </a:path>
              <a:path w="127634" h="126364">
                <a:moveTo>
                  <a:pt x="2733" y="16379"/>
                </a:moveTo>
                <a:lnTo>
                  <a:pt x="2733" y="28328"/>
                </a:lnTo>
                <a:lnTo>
                  <a:pt x="7081" y="27936"/>
                </a:lnTo>
                <a:lnTo>
                  <a:pt x="21816" y="27306"/>
                </a:lnTo>
                <a:lnTo>
                  <a:pt x="127166" y="27306"/>
                </a:lnTo>
                <a:lnTo>
                  <a:pt x="127166" y="17401"/>
                </a:lnTo>
                <a:lnTo>
                  <a:pt x="12362" y="17401"/>
                </a:lnTo>
                <a:lnTo>
                  <a:pt x="6002" y="17160"/>
                </a:lnTo>
                <a:lnTo>
                  <a:pt x="2733" y="16379"/>
                </a:lnTo>
                <a:close/>
              </a:path>
              <a:path w="127634" h="126364">
                <a:moveTo>
                  <a:pt x="127166" y="27306"/>
                </a:moveTo>
                <a:lnTo>
                  <a:pt x="110243" y="27306"/>
                </a:lnTo>
                <a:lnTo>
                  <a:pt x="124974" y="27936"/>
                </a:lnTo>
                <a:lnTo>
                  <a:pt x="127166" y="28328"/>
                </a:lnTo>
                <a:lnTo>
                  <a:pt x="127166" y="27306"/>
                </a:lnTo>
                <a:close/>
              </a:path>
              <a:path w="127634" h="126364">
                <a:moveTo>
                  <a:pt x="54579" y="0"/>
                </a:moveTo>
                <a:lnTo>
                  <a:pt x="51851" y="8127"/>
                </a:lnTo>
                <a:lnTo>
                  <a:pt x="49662" y="13474"/>
                </a:lnTo>
                <a:lnTo>
                  <a:pt x="47470" y="17401"/>
                </a:lnTo>
                <a:lnTo>
                  <a:pt x="60012" y="17401"/>
                </a:lnTo>
                <a:lnTo>
                  <a:pt x="62204" y="13474"/>
                </a:lnTo>
                <a:lnTo>
                  <a:pt x="64573" y="10050"/>
                </a:lnTo>
                <a:lnTo>
                  <a:pt x="67122" y="7109"/>
                </a:lnTo>
                <a:lnTo>
                  <a:pt x="68774" y="4949"/>
                </a:lnTo>
                <a:lnTo>
                  <a:pt x="69494" y="4593"/>
                </a:lnTo>
                <a:lnTo>
                  <a:pt x="65293" y="3059"/>
                </a:lnTo>
                <a:lnTo>
                  <a:pt x="57601" y="899"/>
                </a:lnTo>
                <a:lnTo>
                  <a:pt x="56923" y="899"/>
                </a:lnTo>
                <a:lnTo>
                  <a:pt x="56412" y="777"/>
                </a:lnTo>
                <a:lnTo>
                  <a:pt x="54579" y="0"/>
                </a:lnTo>
                <a:close/>
              </a:path>
              <a:path w="127634" h="126364">
                <a:moveTo>
                  <a:pt x="127166" y="16379"/>
                </a:moveTo>
                <a:lnTo>
                  <a:pt x="124974" y="17160"/>
                </a:lnTo>
                <a:lnTo>
                  <a:pt x="119333" y="17401"/>
                </a:lnTo>
                <a:lnTo>
                  <a:pt x="127166" y="17401"/>
                </a:lnTo>
                <a:lnTo>
                  <a:pt x="127166" y="16379"/>
                </a:lnTo>
                <a:close/>
              </a:path>
              <a:path w="127634" h="126364">
                <a:moveTo>
                  <a:pt x="56203" y="506"/>
                </a:moveTo>
                <a:lnTo>
                  <a:pt x="56923" y="899"/>
                </a:lnTo>
                <a:lnTo>
                  <a:pt x="57601" y="899"/>
                </a:lnTo>
                <a:lnTo>
                  <a:pt x="56203" y="50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10967821" y="3598368"/>
            <a:ext cx="107481" cy="111776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11096607" y="3589610"/>
            <a:ext cx="408165" cy="125481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11535886" y="3649683"/>
            <a:ext cx="19050" cy="60960"/>
          </a:xfrm>
          <a:custGeom>
            <a:avLst/>
            <a:gdLst/>
            <a:ahLst/>
            <a:cxnLst/>
            <a:rect l="l" t="t" r="r" b="b"/>
            <a:pathLst>
              <a:path w="19050" h="60960">
                <a:moveTo>
                  <a:pt x="18544" y="43056"/>
                </a:moveTo>
                <a:lnTo>
                  <a:pt x="0" y="43056"/>
                </a:lnTo>
                <a:lnTo>
                  <a:pt x="0" y="60462"/>
                </a:lnTo>
                <a:lnTo>
                  <a:pt x="18544" y="60462"/>
                </a:lnTo>
                <a:lnTo>
                  <a:pt x="18544" y="43056"/>
                </a:lnTo>
                <a:close/>
              </a:path>
              <a:path w="19050" h="60960">
                <a:moveTo>
                  <a:pt x="18544" y="0"/>
                </a:moveTo>
                <a:lnTo>
                  <a:pt x="0" y="0"/>
                </a:lnTo>
                <a:lnTo>
                  <a:pt x="0" y="19051"/>
                </a:lnTo>
                <a:lnTo>
                  <a:pt x="18544" y="19051"/>
                </a:lnTo>
                <a:lnTo>
                  <a:pt x="1854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11654859" y="3603833"/>
            <a:ext cx="412005" cy="99824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12089217" y="3676863"/>
            <a:ext cx="41910" cy="39370"/>
          </a:xfrm>
          <a:custGeom>
            <a:avLst/>
            <a:gdLst/>
            <a:ahLst/>
            <a:cxnLst/>
            <a:rect l="l" t="t" r="r" b="b"/>
            <a:pathLst>
              <a:path w="41909" h="39370">
                <a:moveTo>
                  <a:pt x="10922" y="0"/>
                </a:moveTo>
                <a:lnTo>
                  <a:pt x="0" y="8765"/>
                </a:lnTo>
                <a:lnTo>
                  <a:pt x="8663" y="15772"/>
                </a:lnTo>
                <a:lnTo>
                  <a:pt x="16650" y="23087"/>
                </a:lnTo>
                <a:lnTo>
                  <a:pt x="23955" y="30735"/>
                </a:lnTo>
                <a:lnTo>
                  <a:pt x="30577" y="38742"/>
                </a:lnTo>
                <a:lnTo>
                  <a:pt x="41468" y="27816"/>
                </a:lnTo>
                <a:lnTo>
                  <a:pt x="34447" y="20154"/>
                </a:lnTo>
                <a:lnTo>
                  <a:pt x="27017" y="12964"/>
                </a:lnTo>
                <a:lnTo>
                  <a:pt x="19176" y="6247"/>
                </a:lnTo>
                <a:lnTo>
                  <a:pt x="1092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12219653" y="3603833"/>
            <a:ext cx="412005" cy="99824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12654043" y="3676863"/>
            <a:ext cx="41910" cy="39370"/>
          </a:xfrm>
          <a:custGeom>
            <a:avLst/>
            <a:gdLst/>
            <a:ahLst/>
            <a:cxnLst/>
            <a:rect l="l" t="t" r="r" b="b"/>
            <a:pathLst>
              <a:path w="41909" h="39370">
                <a:moveTo>
                  <a:pt x="10892" y="0"/>
                </a:moveTo>
                <a:lnTo>
                  <a:pt x="0" y="8765"/>
                </a:lnTo>
                <a:lnTo>
                  <a:pt x="8658" y="15772"/>
                </a:lnTo>
                <a:lnTo>
                  <a:pt x="16633" y="23087"/>
                </a:lnTo>
                <a:lnTo>
                  <a:pt x="23927" y="30735"/>
                </a:lnTo>
                <a:lnTo>
                  <a:pt x="30546" y="38742"/>
                </a:lnTo>
                <a:lnTo>
                  <a:pt x="41468" y="27816"/>
                </a:lnTo>
                <a:lnTo>
                  <a:pt x="34440" y="20154"/>
                </a:lnTo>
                <a:lnTo>
                  <a:pt x="27000" y="12964"/>
                </a:lnTo>
                <a:lnTo>
                  <a:pt x="19149" y="6247"/>
                </a:lnTo>
                <a:lnTo>
                  <a:pt x="1089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12784446" y="3603833"/>
            <a:ext cx="411976" cy="99824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13218898" y="3676863"/>
            <a:ext cx="41910" cy="39370"/>
          </a:xfrm>
          <a:custGeom>
            <a:avLst/>
            <a:gdLst/>
            <a:ahLst/>
            <a:cxnLst/>
            <a:rect l="l" t="t" r="r" b="b"/>
            <a:pathLst>
              <a:path w="41909" h="39370">
                <a:moveTo>
                  <a:pt x="10800" y="0"/>
                </a:moveTo>
                <a:lnTo>
                  <a:pt x="0" y="8765"/>
                </a:lnTo>
                <a:lnTo>
                  <a:pt x="8623" y="15772"/>
                </a:lnTo>
                <a:lnTo>
                  <a:pt x="16581" y="23087"/>
                </a:lnTo>
                <a:lnTo>
                  <a:pt x="23869" y="30735"/>
                </a:lnTo>
                <a:lnTo>
                  <a:pt x="30485" y="38742"/>
                </a:lnTo>
                <a:lnTo>
                  <a:pt x="41407" y="27816"/>
                </a:lnTo>
                <a:lnTo>
                  <a:pt x="34354" y="20154"/>
                </a:lnTo>
                <a:lnTo>
                  <a:pt x="26914" y="12964"/>
                </a:lnTo>
                <a:lnTo>
                  <a:pt x="19068" y="6247"/>
                </a:lnTo>
                <a:lnTo>
                  <a:pt x="1080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13349182" y="3603833"/>
            <a:ext cx="412123" cy="99824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8693885" y="3861158"/>
            <a:ext cx="83022" cy="82158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8860324" y="3830408"/>
            <a:ext cx="3193969" cy="128148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8702856" y="1019952"/>
            <a:ext cx="163226" cy="157712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8926096" y="1025535"/>
            <a:ext cx="147236" cy="150750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9145195" y="1019952"/>
            <a:ext cx="161819" cy="152132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9367056" y="1022087"/>
            <a:ext cx="164613" cy="155577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8678221" y="1247454"/>
            <a:ext cx="1052195" cy="0"/>
          </a:xfrm>
          <a:custGeom>
            <a:avLst/>
            <a:gdLst/>
            <a:ahLst/>
            <a:cxnLst/>
            <a:rect l="l" t="t" r="r" b="b"/>
            <a:pathLst>
              <a:path w="1052195">
                <a:moveTo>
                  <a:pt x="0" y="0"/>
                </a:moveTo>
                <a:lnTo>
                  <a:pt x="1052031" y="0"/>
                </a:lnTo>
              </a:path>
            </a:pathLst>
          </a:custGeom>
          <a:ln w="5575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8732231" y="1268986"/>
            <a:ext cx="5401310" cy="0"/>
          </a:xfrm>
          <a:custGeom>
            <a:avLst/>
            <a:gdLst/>
            <a:ahLst/>
            <a:cxnLst/>
            <a:rect l="l" t="t" r="r" b="b"/>
            <a:pathLst>
              <a:path w="5401309">
                <a:moveTo>
                  <a:pt x="0" y="0"/>
                </a:moveTo>
                <a:lnTo>
                  <a:pt x="5400813" y="0"/>
                </a:lnTo>
              </a:path>
            </a:pathLst>
          </a:custGeom>
          <a:ln w="1269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8699223" y="1487825"/>
            <a:ext cx="83055" cy="82185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8882499" y="1456981"/>
            <a:ext cx="1295488" cy="131577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10286578" y="1456981"/>
            <a:ext cx="1859771" cy="127252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8699223" y="1729134"/>
            <a:ext cx="83055" cy="82151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8888501" y="1696759"/>
            <a:ext cx="2559350" cy="129801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8699223" y="1970434"/>
            <a:ext cx="83055" cy="82160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8867854" y="1939558"/>
            <a:ext cx="2050430" cy="131579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11012021" y="1938538"/>
            <a:ext cx="1649704" cy="132599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12757622" y="1939558"/>
            <a:ext cx="383410" cy="127252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13161618" y="1941213"/>
            <a:ext cx="899924" cy="123948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8699223" y="2211743"/>
            <a:ext cx="83055" cy="82151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8881959" y="2180865"/>
            <a:ext cx="1170906" cy="127252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10141833" y="2180865"/>
            <a:ext cx="878561" cy="131572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11123554" y="2180865"/>
            <a:ext cx="1433573" cy="131572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12665717" y="2181495"/>
            <a:ext cx="600203" cy="126622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13357105" y="2177276"/>
            <a:ext cx="628369" cy="135161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8884425" y="2422165"/>
            <a:ext cx="1028109" cy="127253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10501326" y="8546216"/>
            <a:ext cx="1804035" cy="490220"/>
          </a:xfrm>
          <a:custGeom>
            <a:avLst/>
            <a:gdLst/>
            <a:ahLst/>
            <a:cxnLst/>
            <a:rect l="l" t="t" r="r" b="b"/>
            <a:pathLst>
              <a:path w="1804034" h="490220">
                <a:moveTo>
                  <a:pt x="0" y="489971"/>
                </a:moveTo>
                <a:lnTo>
                  <a:pt x="1803848" y="489971"/>
                </a:lnTo>
                <a:lnTo>
                  <a:pt x="1803848" y="0"/>
                </a:lnTo>
                <a:lnTo>
                  <a:pt x="0" y="0"/>
                </a:lnTo>
                <a:lnTo>
                  <a:pt x="0" y="48997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10504356" y="4730144"/>
            <a:ext cx="1798320" cy="517525"/>
          </a:xfrm>
          <a:custGeom>
            <a:avLst/>
            <a:gdLst/>
            <a:ahLst/>
            <a:cxnLst/>
            <a:rect l="l" t="t" r="r" b="b"/>
            <a:pathLst>
              <a:path w="1798320" h="517525">
                <a:moveTo>
                  <a:pt x="0" y="517528"/>
                </a:moveTo>
                <a:lnTo>
                  <a:pt x="1797765" y="517528"/>
                </a:lnTo>
                <a:lnTo>
                  <a:pt x="1797765" y="0"/>
                </a:lnTo>
                <a:lnTo>
                  <a:pt x="0" y="0"/>
                </a:lnTo>
                <a:lnTo>
                  <a:pt x="0" y="517528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8680770" y="4730144"/>
            <a:ext cx="1798320" cy="517525"/>
          </a:xfrm>
          <a:custGeom>
            <a:avLst/>
            <a:gdLst/>
            <a:ahLst/>
            <a:cxnLst/>
            <a:rect l="l" t="t" r="r" b="b"/>
            <a:pathLst>
              <a:path w="1798320" h="517525">
                <a:moveTo>
                  <a:pt x="0" y="517528"/>
                </a:moveTo>
                <a:lnTo>
                  <a:pt x="1797757" y="517528"/>
                </a:lnTo>
                <a:lnTo>
                  <a:pt x="1797757" y="0"/>
                </a:lnTo>
                <a:lnTo>
                  <a:pt x="0" y="0"/>
                </a:lnTo>
                <a:lnTo>
                  <a:pt x="0" y="517528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12324912" y="5273298"/>
            <a:ext cx="1896745" cy="554355"/>
          </a:xfrm>
          <a:custGeom>
            <a:avLst/>
            <a:gdLst/>
            <a:ahLst/>
            <a:cxnLst/>
            <a:rect l="l" t="t" r="r" b="b"/>
            <a:pathLst>
              <a:path w="1896744" h="554354">
                <a:moveTo>
                  <a:pt x="0" y="553928"/>
                </a:moveTo>
                <a:lnTo>
                  <a:pt x="1896137" y="553928"/>
                </a:lnTo>
                <a:lnTo>
                  <a:pt x="1896137" y="0"/>
                </a:lnTo>
                <a:lnTo>
                  <a:pt x="0" y="0"/>
                </a:lnTo>
                <a:lnTo>
                  <a:pt x="0" y="55392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10501326" y="5273298"/>
            <a:ext cx="1804035" cy="554355"/>
          </a:xfrm>
          <a:custGeom>
            <a:avLst/>
            <a:gdLst/>
            <a:ahLst/>
            <a:cxnLst/>
            <a:rect l="l" t="t" r="r" b="b"/>
            <a:pathLst>
              <a:path w="1804034" h="554354">
                <a:moveTo>
                  <a:pt x="0" y="553928"/>
                </a:moveTo>
                <a:lnTo>
                  <a:pt x="1803873" y="553928"/>
                </a:lnTo>
                <a:lnTo>
                  <a:pt x="1803873" y="0"/>
                </a:lnTo>
                <a:lnTo>
                  <a:pt x="0" y="0"/>
                </a:lnTo>
                <a:lnTo>
                  <a:pt x="0" y="55392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8677710" y="5273298"/>
            <a:ext cx="1804035" cy="554355"/>
          </a:xfrm>
          <a:custGeom>
            <a:avLst/>
            <a:gdLst/>
            <a:ahLst/>
            <a:cxnLst/>
            <a:rect l="l" t="t" r="r" b="b"/>
            <a:pathLst>
              <a:path w="1804034" h="554354">
                <a:moveTo>
                  <a:pt x="0" y="553928"/>
                </a:moveTo>
                <a:lnTo>
                  <a:pt x="1803858" y="553928"/>
                </a:lnTo>
                <a:lnTo>
                  <a:pt x="1803858" y="0"/>
                </a:lnTo>
                <a:lnTo>
                  <a:pt x="0" y="0"/>
                </a:lnTo>
                <a:lnTo>
                  <a:pt x="0" y="55392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9397843" y="4917967"/>
            <a:ext cx="146396" cy="137905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12328099" y="4730144"/>
            <a:ext cx="1889729" cy="517528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9640289" y="5041570"/>
            <a:ext cx="12700" cy="10160"/>
          </a:xfrm>
          <a:custGeom>
            <a:avLst/>
            <a:gdLst/>
            <a:ahLst/>
            <a:cxnLst/>
            <a:rect l="l" t="t" r="r" b="b"/>
            <a:pathLst>
              <a:path w="12700" h="10160">
                <a:moveTo>
                  <a:pt x="0" y="10160"/>
                </a:moveTo>
                <a:lnTo>
                  <a:pt x="12480" y="10160"/>
                </a:lnTo>
                <a:lnTo>
                  <a:pt x="12480" y="0"/>
                </a:lnTo>
                <a:lnTo>
                  <a:pt x="0" y="0"/>
                </a:lnTo>
                <a:lnTo>
                  <a:pt x="0" y="1016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9640289" y="5035855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307" y="0"/>
                </a:lnTo>
              </a:path>
            </a:pathLst>
          </a:custGeom>
          <a:ln w="1142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9640289" y="5002200"/>
            <a:ext cx="12700" cy="27940"/>
          </a:xfrm>
          <a:custGeom>
            <a:avLst/>
            <a:gdLst/>
            <a:ahLst/>
            <a:cxnLst/>
            <a:rect l="l" t="t" r="r" b="b"/>
            <a:pathLst>
              <a:path w="12700" h="27939">
                <a:moveTo>
                  <a:pt x="0" y="27939"/>
                </a:moveTo>
                <a:lnTo>
                  <a:pt x="12480" y="27939"/>
                </a:lnTo>
                <a:lnTo>
                  <a:pt x="12480" y="0"/>
                </a:lnTo>
                <a:lnTo>
                  <a:pt x="0" y="0"/>
                </a:lnTo>
                <a:lnTo>
                  <a:pt x="0" y="279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9640289" y="4997120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307" y="0"/>
                </a:lnTo>
              </a:path>
            </a:pathLst>
          </a:custGeom>
          <a:ln w="1016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9640289" y="4965370"/>
            <a:ext cx="12700" cy="26670"/>
          </a:xfrm>
          <a:custGeom>
            <a:avLst/>
            <a:gdLst/>
            <a:ahLst/>
            <a:cxnLst/>
            <a:rect l="l" t="t" r="r" b="b"/>
            <a:pathLst>
              <a:path w="12700" h="26670">
                <a:moveTo>
                  <a:pt x="0" y="26670"/>
                </a:moveTo>
                <a:lnTo>
                  <a:pt x="12480" y="26670"/>
                </a:lnTo>
                <a:lnTo>
                  <a:pt x="12480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9640289" y="4960290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307" y="0"/>
                </a:lnTo>
              </a:path>
            </a:pathLst>
          </a:custGeom>
          <a:ln w="1016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9640289" y="4927270"/>
            <a:ext cx="12700" cy="27940"/>
          </a:xfrm>
          <a:custGeom>
            <a:avLst/>
            <a:gdLst/>
            <a:ahLst/>
            <a:cxnLst/>
            <a:rect l="l" t="t" r="r" b="b"/>
            <a:pathLst>
              <a:path w="12700" h="27939">
                <a:moveTo>
                  <a:pt x="0" y="27939"/>
                </a:moveTo>
                <a:lnTo>
                  <a:pt x="12480" y="27939"/>
                </a:lnTo>
                <a:lnTo>
                  <a:pt x="12480" y="0"/>
                </a:lnTo>
                <a:lnTo>
                  <a:pt x="0" y="0"/>
                </a:lnTo>
                <a:lnTo>
                  <a:pt x="0" y="279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9640289" y="4921555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307" y="0"/>
                </a:lnTo>
              </a:path>
            </a:pathLst>
          </a:custGeom>
          <a:ln w="1142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9734144" y="5041295"/>
            <a:ext cx="12700" cy="11430"/>
          </a:xfrm>
          <a:custGeom>
            <a:avLst/>
            <a:gdLst/>
            <a:ahLst/>
            <a:cxnLst/>
            <a:rect l="l" t="t" r="r" b="b"/>
            <a:pathLst>
              <a:path w="12700" h="11429">
                <a:moveTo>
                  <a:pt x="12452" y="0"/>
                </a:moveTo>
                <a:lnTo>
                  <a:pt x="0" y="0"/>
                </a:lnTo>
                <a:lnTo>
                  <a:pt x="0" y="11041"/>
                </a:lnTo>
                <a:lnTo>
                  <a:pt x="12452" y="11041"/>
                </a:lnTo>
                <a:lnTo>
                  <a:pt x="1245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9734144" y="5002678"/>
            <a:ext cx="12700" cy="27940"/>
          </a:xfrm>
          <a:custGeom>
            <a:avLst/>
            <a:gdLst/>
            <a:ahLst/>
            <a:cxnLst/>
            <a:rect l="l" t="t" r="r" b="b"/>
            <a:pathLst>
              <a:path w="12700" h="27939">
                <a:moveTo>
                  <a:pt x="12452" y="0"/>
                </a:moveTo>
                <a:lnTo>
                  <a:pt x="0" y="0"/>
                </a:lnTo>
                <a:lnTo>
                  <a:pt x="0" y="27810"/>
                </a:lnTo>
                <a:lnTo>
                  <a:pt x="12452" y="27810"/>
                </a:lnTo>
                <a:lnTo>
                  <a:pt x="1245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9734144" y="4964958"/>
            <a:ext cx="12700" cy="27940"/>
          </a:xfrm>
          <a:custGeom>
            <a:avLst/>
            <a:gdLst/>
            <a:ahLst/>
            <a:cxnLst/>
            <a:rect l="l" t="t" r="r" b="b"/>
            <a:pathLst>
              <a:path w="12700" h="27939">
                <a:moveTo>
                  <a:pt x="12452" y="0"/>
                </a:moveTo>
                <a:lnTo>
                  <a:pt x="0" y="0"/>
                </a:lnTo>
                <a:lnTo>
                  <a:pt x="0" y="27424"/>
                </a:lnTo>
                <a:lnTo>
                  <a:pt x="12452" y="27424"/>
                </a:lnTo>
                <a:lnTo>
                  <a:pt x="1245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9734144" y="4927240"/>
            <a:ext cx="12700" cy="27940"/>
          </a:xfrm>
          <a:custGeom>
            <a:avLst/>
            <a:gdLst/>
            <a:ahLst/>
            <a:cxnLst/>
            <a:rect l="l" t="t" r="r" b="b"/>
            <a:pathLst>
              <a:path w="12700" h="27939">
                <a:moveTo>
                  <a:pt x="12452" y="0"/>
                </a:moveTo>
                <a:lnTo>
                  <a:pt x="0" y="0"/>
                </a:lnTo>
                <a:lnTo>
                  <a:pt x="0" y="27428"/>
                </a:lnTo>
                <a:lnTo>
                  <a:pt x="12452" y="27428"/>
                </a:lnTo>
                <a:lnTo>
                  <a:pt x="1245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9341610" y="5484477"/>
            <a:ext cx="477871" cy="121669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10827726" y="4919738"/>
            <a:ext cx="144145" cy="130175"/>
          </a:xfrm>
          <a:custGeom>
            <a:avLst/>
            <a:gdLst/>
            <a:ahLst/>
            <a:cxnLst/>
            <a:rect l="l" t="t" r="r" b="b"/>
            <a:pathLst>
              <a:path w="144145" h="130175">
                <a:moveTo>
                  <a:pt x="129805" y="0"/>
                </a:moveTo>
                <a:lnTo>
                  <a:pt x="13651" y="0"/>
                </a:lnTo>
                <a:lnTo>
                  <a:pt x="13651" y="10806"/>
                </a:lnTo>
                <a:lnTo>
                  <a:pt x="129805" y="10806"/>
                </a:lnTo>
                <a:lnTo>
                  <a:pt x="129805" y="0"/>
                </a:lnTo>
                <a:close/>
              </a:path>
              <a:path w="144145" h="130175">
                <a:moveTo>
                  <a:pt x="132649" y="115581"/>
                </a:moveTo>
                <a:lnTo>
                  <a:pt x="115851" y="115581"/>
                </a:lnTo>
                <a:lnTo>
                  <a:pt x="119391" y="120261"/>
                </a:lnTo>
                <a:lnTo>
                  <a:pt x="122900" y="124976"/>
                </a:lnTo>
                <a:lnTo>
                  <a:pt x="126414" y="129807"/>
                </a:lnTo>
                <a:lnTo>
                  <a:pt x="137455" y="121556"/>
                </a:lnTo>
                <a:lnTo>
                  <a:pt x="132649" y="115581"/>
                </a:lnTo>
                <a:close/>
              </a:path>
              <a:path w="144145" h="130175">
                <a:moveTo>
                  <a:pt x="68861" y="55874"/>
                </a:moveTo>
                <a:lnTo>
                  <a:pt x="52931" y="55874"/>
                </a:lnTo>
                <a:lnTo>
                  <a:pt x="46098" y="66890"/>
                </a:lnTo>
                <a:lnTo>
                  <a:pt x="38966" y="77458"/>
                </a:lnTo>
                <a:lnTo>
                  <a:pt x="9090" y="108712"/>
                </a:lnTo>
                <a:lnTo>
                  <a:pt x="14973" y="122186"/>
                </a:lnTo>
                <a:lnTo>
                  <a:pt x="90529" y="116553"/>
                </a:lnTo>
                <a:lnTo>
                  <a:pt x="115851" y="115581"/>
                </a:lnTo>
                <a:lnTo>
                  <a:pt x="132649" y="115581"/>
                </a:lnTo>
                <a:lnTo>
                  <a:pt x="126388" y="107809"/>
                </a:lnTo>
                <a:lnTo>
                  <a:pt x="30845" y="107809"/>
                </a:lnTo>
                <a:lnTo>
                  <a:pt x="39243" y="97397"/>
                </a:lnTo>
                <a:lnTo>
                  <a:pt x="48346" y="85330"/>
                </a:lnTo>
                <a:lnTo>
                  <a:pt x="58230" y="71483"/>
                </a:lnTo>
                <a:lnTo>
                  <a:pt x="68861" y="55874"/>
                </a:lnTo>
                <a:close/>
              </a:path>
              <a:path w="144145" h="130175">
                <a:moveTo>
                  <a:pt x="94277" y="70246"/>
                </a:moveTo>
                <a:lnTo>
                  <a:pt x="84585" y="76578"/>
                </a:lnTo>
                <a:lnTo>
                  <a:pt x="90453" y="83600"/>
                </a:lnTo>
                <a:lnTo>
                  <a:pt x="96309" y="90755"/>
                </a:lnTo>
                <a:lnTo>
                  <a:pt x="102154" y="98029"/>
                </a:lnTo>
                <a:lnTo>
                  <a:pt x="107989" y="105407"/>
                </a:lnTo>
                <a:lnTo>
                  <a:pt x="30845" y="107809"/>
                </a:lnTo>
                <a:lnTo>
                  <a:pt x="126388" y="107809"/>
                </a:lnTo>
                <a:lnTo>
                  <a:pt x="115933" y="95179"/>
                </a:lnTo>
                <a:lnTo>
                  <a:pt x="105125" y="82524"/>
                </a:lnTo>
                <a:lnTo>
                  <a:pt x="94277" y="70246"/>
                </a:lnTo>
                <a:close/>
              </a:path>
              <a:path w="144145" h="130175">
                <a:moveTo>
                  <a:pt x="143607" y="45071"/>
                </a:moveTo>
                <a:lnTo>
                  <a:pt x="0" y="45071"/>
                </a:lnTo>
                <a:lnTo>
                  <a:pt x="0" y="55874"/>
                </a:lnTo>
                <a:lnTo>
                  <a:pt x="143607" y="55874"/>
                </a:lnTo>
                <a:lnTo>
                  <a:pt x="143607" y="4507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10970914" y="4917729"/>
            <a:ext cx="145415" cy="133350"/>
          </a:xfrm>
          <a:custGeom>
            <a:avLst/>
            <a:gdLst/>
            <a:ahLst/>
            <a:cxnLst/>
            <a:rect l="l" t="t" r="r" b="b"/>
            <a:pathLst>
              <a:path w="145415" h="133350">
                <a:moveTo>
                  <a:pt x="67542" y="119239"/>
                </a:moveTo>
                <a:lnTo>
                  <a:pt x="68533" y="123051"/>
                </a:lnTo>
                <a:lnTo>
                  <a:pt x="69310" y="127342"/>
                </a:lnTo>
                <a:lnTo>
                  <a:pt x="69883" y="132325"/>
                </a:lnTo>
                <a:lnTo>
                  <a:pt x="77323" y="132833"/>
                </a:lnTo>
                <a:lnTo>
                  <a:pt x="84884" y="133076"/>
                </a:lnTo>
                <a:lnTo>
                  <a:pt x="103366" y="133076"/>
                </a:lnTo>
                <a:lnTo>
                  <a:pt x="110750" y="131302"/>
                </a:lnTo>
                <a:lnTo>
                  <a:pt x="118309" y="124195"/>
                </a:lnTo>
                <a:lnTo>
                  <a:pt x="119365" y="121251"/>
                </a:lnTo>
                <a:lnTo>
                  <a:pt x="85304" y="121251"/>
                </a:lnTo>
                <a:lnTo>
                  <a:pt x="77143" y="120502"/>
                </a:lnTo>
                <a:lnTo>
                  <a:pt x="67542" y="119239"/>
                </a:lnTo>
                <a:close/>
              </a:path>
              <a:path w="145415" h="133350">
                <a:moveTo>
                  <a:pt x="121521" y="108442"/>
                </a:moveTo>
                <a:lnTo>
                  <a:pt x="108949" y="108442"/>
                </a:lnTo>
                <a:lnTo>
                  <a:pt x="108168" y="113000"/>
                </a:lnTo>
                <a:lnTo>
                  <a:pt x="106937" y="116179"/>
                </a:lnTo>
                <a:lnTo>
                  <a:pt x="105172" y="117831"/>
                </a:lnTo>
                <a:lnTo>
                  <a:pt x="102948" y="120110"/>
                </a:lnTo>
                <a:lnTo>
                  <a:pt x="98539" y="121251"/>
                </a:lnTo>
                <a:lnTo>
                  <a:pt x="119365" y="121251"/>
                </a:lnTo>
                <a:lnTo>
                  <a:pt x="120592" y="117831"/>
                </a:lnTo>
                <a:lnTo>
                  <a:pt x="121521" y="108442"/>
                </a:lnTo>
                <a:close/>
              </a:path>
              <a:path w="145415" h="133350">
                <a:moveTo>
                  <a:pt x="28982" y="59173"/>
                </a:moveTo>
                <a:lnTo>
                  <a:pt x="16891" y="59173"/>
                </a:lnTo>
                <a:lnTo>
                  <a:pt x="11732" y="97401"/>
                </a:lnTo>
                <a:lnTo>
                  <a:pt x="11732" y="108442"/>
                </a:lnTo>
                <a:lnTo>
                  <a:pt x="138894" y="108442"/>
                </a:lnTo>
                <a:lnTo>
                  <a:pt x="138894" y="98146"/>
                </a:lnTo>
                <a:lnTo>
                  <a:pt x="23914" y="98146"/>
                </a:lnTo>
                <a:lnTo>
                  <a:pt x="28982" y="59173"/>
                </a:lnTo>
                <a:close/>
              </a:path>
              <a:path w="145415" h="133350">
                <a:moveTo>
                  <a:pt x="124073" y="59173"/>
                </a:moveTo>
                <a:lnTo>
                  <a:pt x="112100" y="59173"/>
                </a:lnTo>
                <a:lnTo>
                  <a:pt x="111575" y="70336"/>
                </a:lnTo>
                <a:lnTo>
                  <a:pt x="110937" y="82335"/>
                </a:lnTo>
                <a:lnTo>
                  <a:pt x="110526" y="89435"/>
                </a:lnTo>
                <a:lnTo>
                  <a:pt x="109969" y="98146"/>
                </a:lnTo>
                <a:lnTo>
                  <a:pt x="122180" y="98146"/>
                </a:lnTo>
                <a:lnTo>
                  <a:pt x="124073" y="59173"/>
                </a:lnTo>
                <a:close/>
              </a:path>
              <a:path w="145415" h="133350">
                <a:moveTo>
                  <a:pt x="62110" y="63103"/>
                </a:moveTo>
                <a:lnTo>
                  <a:pt x="53740" y="70336"/>
                </a:lnTo>
                <a:lnTo>
                  <a:pt x="59286" y="76296"/>
                </a:lnTo>
                <a:lnTo>
                  <a:pt x="64759" y="82335"/>
                </a:lnTo>
                <a:lnTo>
                  <a:pt x="70153" y="88443"/>
                </a:lnTo>
                <a:lnTo>
                  <a:pt x="75462" y="94607"/>
                </a:lnTo>
                <a:lnTo>
                  <a:pt x="85035" y="86475"/>
                </a:lnTo>
                <a:lnTo>
                  <a:pt x="79571" y="80376"/>
                </a:lnTo>
                <a:lnTo>
                  <a:pt x="73933" y="74451"/>
                </a:lnTo>
                <a:lnTo>
                  <a:pt x="68114" y="68695"/>
                </a:lnTo>
                <a:lnTo>
                  <a:pt x="62110" y="63103"/>
                </a:lnTo>
                <a:close/>
              </a:path>
              <a:path w="145415" h="133350">
                <a:moveTo>
                  <a:pt x="144924" y="48488"/>
                </a:moveTo>
                <a:lnTo>
                  <a:pt x="0" y="48488"/>
                </a:lnTo>
                <a:lnTo>
                  <a:pt x="0" y="59173"/>
                </a:lnTo>
                <a:lnTo>
                  <a:pt x="144924" y="59173"/>
                </a:lnTo>
                <a:lnTo>
                  <a:pt x="144924" y="48488"/>
                </a:lnTo>
                <a:close/>
              </a:path>
              <a:path w="145415" h="133350">
                <a:moveTo>
                  <a:pt x="126712" y="0"/>
                </a:moveTo>
                <a:lnTo>
                  <a:pt x="24814" y="0"/>
                </a:lnTo>
                <a:lnTo>
                  <a:pt x="18272" y="48488"/>
                </a:lnTo>
                <a:lnTo>
                  <a:pt x="30394" y="48488"/>
                </a:lnTo>
                <a:lnTo>
                  <a:pt x="35377" y="10260"/>
                </a:lnTo>
                <a:lnTo>
                  <a:pt x="126256" y="10260"/>
                </a:lnTo>
                <a:lnTo>
                  <a:pt x="126712" y="0"/>
                </a:lnTo>
                <a:close/>
              </a:path>
              <a:path w="145415" h="133350">
                <a:moveTo>
                  <a:pt x="126256" y="10260"/>
                </a:moveTo>
                <a:lnTo>
                  <a:pt x="114080" y="10260"/>
                </a:lnTo>
                <a:lnTo>
                  <a:pt x="112981" y="39380"/>
                </a:lnTo>
                <a:lnTo>
                  <a:pt x="112610" y="48488"/>
                </a:lnTo>
                <a:lnTo>
                  <a:pt x="124523" y="48488"/>
                </a:lnTo>
                <a:lnTo>
                  <a:pt x="126256" y="10260"/>
                </a:lnTo>
                <a:close/>
              </a:path>
              <a:path w="145415" h="133350">
                <a:moveTo>
                  <a:pt x="65203" y="13561"/>
                </a:moveTo>
                <a:lnTo>
                  <a:pt x="56677" y="20941"/>
                </a:lnTo>
                <a:lnTo>
                  <a:pt x="62778" y="27241"/>
                </a:lnTo>
                <a:lnTo>
                  <a:pt x="68430" y="33392"/>
                </a:lnTo>
                <a:lnTo>
                  <a:pt x="73637" y="39380"/>
                </a:lnTo>
                <a:lnTo>
                  <a:pt x="78403" y="45190"/>
                </a:lnTo>
                <a:lnTo>
                  <a:pt x="88094" y="36939"/>
                </a:lnTo>
                <a:lnTo>
                  <a:pt x="82643" y="30909"/>
                </a:lnTo>
                <a:lnTo>
                  <a:pt x="77008" y="25013"/>
                </a:lnTo>
                <a:lnTo>
                  <a:pt x="71192" y="19236"/>
                </a:lnTo>
                <a:lnTo>
                  <a:pt x="65203" y="1356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11115420" y="4909716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8253" y="88761"/>
                </a:moveTo>
                <a:lnTo>
                  <a:pt x="66521" y="88761"/>
                </a:lnTo>
                <a:lnTo>
                  <a:pt x="66521" y="144269"/>
                </a:lnTo>
                <a:lnTo>
                  <a:pt x="78253" y="144269"/>
                </a:lnTo>
                <a:lnTo>
                  <a:pt x="78253" y="88761"/>
                </a:lnTo>
                <a:close/>
              </a:path>
              <a:path w="144779" h="144779">
                <a:moveTo>
                  <a:pt x="124070" y="78465"/>
                </a:moveTo>
                <a:lnTo>
                  <a:pt x="20850" y="78465"/>
                </a:lnTo>
                <a:lnTo>
                  <a:pt x="20850" y="131579"/>
                </a:lnTo>
                <a:lnTo>
                  <a:pt x="32284" y="131579"/>
                </a:lnTo>
                <a:lnTo>
                  <a:pt x="32284" y="88761"/>
                </a:lnTo>
                <a:lnTo>
                  <a:pt x="124070" y="88761"/>
                </a:lnTo>
                <a:lnTo>
                  <a:pt x="124070" y="78465"/>
                </a:lnTo>
                <a:close/>
              </a:path>
              <a:path w="144779" h="144779">
                <a:moveTo>
                  <a:pt x="87825" y="118854"/>
                </a:moveTo>
                <a:lnTo>
                  <a:pt x="88783" y="123055"/>
                </a:lnTo>
                <a:lnTo>
                  <a:pt x="89507" y="126748"/>
                </a:lnTo>
                <a:lnTo>
                  <a:pt x="90015" y="129780"/>
                </a:lnTo>
                <a:lnTo>
                  <a:pt x="99288" y="129895"/>
                </a:lnTo>
                <a:lnTo>
                  <a:pt x="105707" y="130046"/>
                </a:lnTo>
                <a:lnTo>
                  <a:pt x="119120" y="130046"/>
                </a:lnTo>
                <a:lnTo>
                  <a:pt x="124070" y="125453"/>
                </a:lnTo>
                <a:lnTo>
                  <a:pt x="124070" y="119757"/>
                </a:lnTo>
                <a:lnTo>
                  <a:pt x="102679" y="119757"/>
                </a:lnTo>
                <a:lnTo>
                  <a:pt x="87825" y="118854"/>
                </a:lnTo>
                <a:close/>
              </a:path>
              <a:path w="144779" h="144779">
                <a:moveTo>
                  <a:pt x="124070" y="88761"/>
                </a:moveTo>
                <a:lnTo>
                  <a:pt x="112640" y="88761"/>
                </a:lnTo>
                <a:lnTo>
                  <a:pt x="112640" y="117594"/>
                </a:lnTo>
                <a:lnTo>
                  <a:pt x="110329" y="119757"/>
                </a:lnTo>
                <a:lnTo>
                  <a:pt x="124070" y="119757"/>
                </a:lnTo>
                <a:lnTo>
                  <a:pt x="124070" y="88761"/>
                </a:lnTo>
                <a:close/>
              </a:path>
              <a:path w="144779" h="144779">
                <a:moveTo>
                  <a:pt x="78253" y="64753"/>
                </a:moveTo>
                <a:lnTo>
                  <a:pt x="66521" y="64753"/>
                </a:lnTo>
                <a:lnTo>
                  <a:pt x="66521" y="78465"/>
                </a:lnTo>
                <a:lnTo>
                  <a:pt x="78253" y="78465"/>
                </a:lnTo>
                <a:lnTo>
                  <a:pt x="78253" y="64753"/>
                </a:lnTo>
                <a:close/>
              </a:path>
              <a:path w="144779" h="144779">
                <a:moveTo>
                  <a:pt x="139644" y="50291"/>
                </a:moveTo>
                <a:lnTo>
                  <a:pt x="4978" y="50291"/>
                </a:lnTo>
                <a:lnTo>
                  <a:pt x="4978" y="76964"/>
                </a:lnTo>
                <a:lnTo>
                  <a:pt x="16441" y="76964"/>
                </a:lnTo>
                <a:lnTo>
                  <a:pt x="16441" y="60584"/>
                </a:lnTo>
                <a:lnTo>
                  <a:pt x="139644" y="60584"/>
                </a:lnTo>
                <a:lnTo>
                  <a:pt x="139644" y="50291"/>
                </a:lnTo>
                <a:close/>
              </a:path>
              <a:path w="144779" h="144779">
                <a:moveTo>
                  <a:pt x="139644" y="60584"/>
                </a:moveTo>
                <a:lnTo>
                  <a:pt x="128182" y="60584"/>
                </a:lnTo>
                <a:lnTo>
                  <a:pt x="128182" y="76964"/>
                </a:lnTo>
                <a:lnTo>
                  <a:pt x="139644" y="76964"/>
                </a:lnTo>
                <a:lnTo>
                  <a:pt x="139644" y="60584"/>
                </a:lnTo>
                <a:close/>
              </a:path>
              <a:path w="144779" h="144779">
                <a:moveTo>
                  <a:pt x="41255" y="28177"/>
                </a:moveTo>
                <a:lnTo>
                  <a:pt x="30243" y="28177"/>
                </a:lnTo>
                <a:lnTo>
                  <a:pt x="30243" y="44323"/>
                </a:lnTo>
                <a:lnTo>
                  <a:pt x="41255" y="44323"/>
                </a:lnTo>
                <a:lnTo>
                  <a:pt x="41255" y="28177"/>
                </a:lnTo>
                <a:close/>
              </a:path>
              <a:path w="144779" h="144779">
                <a:moveTo>
                  <a:pt x="77533" y="28177"/>
                </a:moveTo>
                <a:lnTo>
                  <a:pt x="66521" y="28177"/>
                </a:lnTo>
                <a:lnTo>
                  <a:pt x="66521" y="44323"/>
                </a:lnTo>
                <a:lnTo>
                  <a:pt x="77533" y="44323"/>
                </a:lnTo>
                <a:lnTo>
                  <a:pt x="77533" y="28177"/>
                </a:lnTo>
                <a:close/>
              </a:path>
              <a:path w="144779" h="144779">
                <a:moveTo>
                  <a:pt x="113958" y="28177"/>
                </a:moveTo>
                <a:lnTo>
                  <a:pt x="102950" y="28177"/>
                </a:lnTo>
                <a:lnTo>
                  <a:pt x="102950" y="44323"/>
                </a:lnTo>
                <a:lnTo>
                  <a:pt x="113958" y="44323"/>
                </a:lnTo>
                <a:lnTo>
                  <a:pt x="113958" y="28177"/>
                </a:lnTo>
                <a:close/>
              </a:path>
              <a:path w="144779" h="144779">
                <a:moveTo>
                  <a:pt x="144205" y="17917"/>
                </a:moveTo>
                <a:lnTo>
                  <a:pt x="0" y="17917"/>
                </a:lnTo>
                <a:lnTo>
                  <a:pt x="0" y="28177"/>
                </a:lnTo>
                <a:lnTo>
                  <a:pt x="144205" y="28177"/>
                </a:lnTo>
                <a:lnTo>
                  <a:pt x="144205" y="17917"/>
                </a:lnTo>
                <a:close/>
              </a:path>
              <a:path w="144779" h="144779">
                <a:moveTo>
                  <a:pt x="41255" y="0"/>
                </a:moveTo>
                <a:lnTo>
                  <a:pt x="30243" y="0"/>
                </a:lnTo>
                <a:lnTo>
                  <a:pt x="30243" y="17917"/>
                </a:lnTo>
                <a:lnTo>
                  <a:pt x="41255" y="17917"/>
                </a:lnTo>
                <a:lnTo>
                  <a:pt x="41255" y="0"/>
                </a:lnTo>
                <a:close/>
              </a:path>
              <a:path w="144779" h="144779">
                <a:moveTo>
                  <a:pt x="77533" y="0"/>
                </a:moveTo>
                <a:lnTo>
                  <a:pt x="66521" y="0"/>
                </a:lnTo>
                <a:lnTo>
                  <a:pt x="66521" y="17917"/>
                </a:lnTo>
                <a:lnTo>
                  <a:pt x="77533" y="17917"/>
                </a:lnTo>
                <a:lnTo>
                  <a:pt x="77533" y="0"/>
                </a:lnTo>
                <a:close/>
              </a:path>
              <a:path w="144779" h="144779">
                <a:moveTo>
                  <a:pt x="113958" y="0"/>
                </a:moveTo>
                <a:lnTo>
                  <a:pt x="102950" y="0"/>
                </a:lnTo>
                <a:lnTo>
                  <a:pt x="102950" y="17917"/>
                </a:lnTo>
                <a:lnTo>
                  <a:pt x="113958" y="17917"/>
                </a:lnTo>
                <a:lnTo>
                  <a:pt x="11395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11260047" y="4911731"/>
            <a:ext cx="144145" cy="135255"/>
          </a:xfrm>
          <a:custGeom>
            <a:avLst/>
            <a:gdLst/>
            <a:ahLst/>
            <a:cxnLst/>
            <a:rect l="l" t="t" r="r" b="b"/>
            <a:pathLst>
              <a:path w="144145" h="135254">
                <a:moveTo>
                  <a:pt x="143784" y="124848"/>
                </a:moveTo>
                <a:lnTo>
                  <a:pt x="0" y="124848"/>
                </a:lnTo>
                <a:lnTo>
                  <a:pt x="0" y="135022"/>
                </a:lnTo>
                <a:lnTo>
                  <a:pt x="143784" y="135022"/>
                </a:lnTo>
                <a:lnTo>
                  <a:pt x="143784" y="124848"/>
                </a:lnTo>
                <a:close/>
              </a:path>
              <a:path w="144145" h="135254">
                <a:moveTo>
                  <a:pt x="77262" y="105048"/>
                </a:moveTo>
                <a:lnTo>
                  <a:pt x="65801" y="105048"/>
                </a:lnTo>
                <a:lnTo>
                  <a:pt x="65801" y="124848"/>
                </a:lnTo>
                <a:lnTo>
                  <a:pt x="77262" y="124848"/>
                </a:lnTo>
                <a:lnTo>
                  <a:pt x="77262" y="105048"/>
                </a:lnTo>
                <a:close/>
              </a:path>
              <a:path w="144145" h="135254">
                <a:moveTo>
                  <a:pt x="131004" y="94875"/>
                </a:moveTo>
                <a:lnTo>
                  <a:pt x="13381" y="94875"/>
                </a:lnTo>
                <a:lnTo>
                  <a:pt x="13381" y="105048"/>
                </a:lnTo>
                <a:lnTo>
                  <a:pt x="131004" y="105048"/>
                </a:lnTo>
                <a:lnTo>
                  <a:pt x="131004" y="94875"/>
                </a:lnTo>
                <a:close/>
              </a:path>
              <a:path w="144145" h="135254">
                <a:moveTo>
                  <a:pt x="77262" y="83441"/>
                </a:moveTo>
                <a:lnTo>
                  <a:pt x="65801" y="83441"/>
                </a:lnTo>
                <a:lnTo>
                  <a:pt x="65801" y="94875"/>
                </a:lnTo>
                <a:lnTo>
                  <a:pt x="77262" y="94875"/>
                </a:lnTo>
                <a:lnTo>
                  <a:pt x="77262" y="83441"/>
                </a:lnTo>
                <a:close/>
              </a:path>
              <a:path w="144145" h="135254">
                <a:moveTo>
                  <a:pt x="32673" y="49806"/>
                </a:moveTo>
                <a:lnTo>
                  <a:pt x="21812" y="49806"/>
                </a:lnTo>
                <a:lnTo>
                  <a:pt x="20209" y="57203"/>
                </a:lnTo>
                <a:lnTo>
                  <a:pt x="16655" y="64352"/>
                </a:lnTo>
                <a:lnTo>
                  <a:pt x="11150" y="71243"/>
                </a:lnTo>
                <a:lnTo>
                  <a:pt x="3690" y="77864"/>
                </a:lnTo>
                <a:lnTo>
                  <a:pt x="9208" y="83563"/>
                </a:lnTo>
                <a:lnTo>
                  <a:pt x="11761" y="86353"/>
                </a:lnTo>
                <a:lnTo>
                  <a:pt x="20223" y="78293"/>
                </a:lnTo>
                <a:lnTo>
                  <a:pt x="26538" y="69488"/>
                </a:lnTo>
                <a:lnTo>
                  <a:pt x="30677" y="60012"/>
                </a:lnTo>
                <a:lnTo>
                  <a:pt x="32673" y="49806"/>
                </a:lnTo>
                <a:close/>
              </a:path>
              <a:path w="144145" h="135254">
                <a:moveTo>
                  <a:pt x="96767" y="71892"/>
                </a:moveTo>
                <a:lnTo>
                  <a:pt x="97577" y="75820"/>
                </a:lnTo>
                <a:lnTo>
                  <a:pt x="98146" y="79780"/>
                </a:lnTo>
                <a:lnTo>
                  <a:pt x="98535" y="83441"/>
                </a:lnTo>
                <a:lnTo>
                  <a:pt x="106279" y="83714"/>
                </a:lnTo>
                <a:lnTo>
                  <a:pt x="113090" y="83714"/>
                </a:lnTo>
                <a:lnTo>
                  <a:pt x="118969" y="83441"/>
                </a:lnTo>
                <a:lnTo>
                  <a:pt x="129232" y="83325"/>
                </a:lnTo>
                <a:lnTo>
                  <a:pt x="134395" y="77980"/>
                </a:lnTo>
                <a:lnTo>
                  <a:pt x="134395" y="72637"/>
                </a:lnTo>
                <a:lnTo>
                  <a:pt x="111168" y="72637"/>
                </a:lnTo>
                <a:lnTo>
                  <a:pt x="105018" y="72400"/>
                </a:lnTo>
                <a:lnTo>
                  <a:pt x="96767" y="71892"/>
                </a:lnTo>
                <a:close/>
              </a:path>
              <a:path w="144145" h="135254">
                <a:moveTo>
                  <a:pt x="67122" y="49806"/>
                </a:moveTo>
                <a:lnTo>
                  <a:pt x="56408" y="49806"/>
                </a:lnTo>
                <a:lnTo>
                  <a:pt x="56408" y="81432"/>
                </a:lnTo>
                <a:lnTo>
                  <a:pt x="67122" y="81432"/>
                </a:lnTo>
                <a:lnTo>
                  <a:pt x="67122" y="49806"/>
                </a:lnTo>
                <a:close/>
              </a:path>
              <a:path w="144145" h="135254">
                <a:moveTo>
                  <a:pt x="134395" y="0"/>
                </a:moveTo>
                <a:lnTo>
                  <a:pt x="123653" y="0"/>
                </a:lnTo>
                <a:lnTo>
                  <a:pt x="123633" y="69510"/>
                </a:lnTo>
                <a:lnTo>
                  <a:pt x="120863" y="72637"/>
                </a:lnTo>
                <a:lnTo>
                  <a:pt x="134395" y="72637"/>
                </a:lnTo>
                <a:lnTo>
                  <a:pt x="134395" y="0"/>
                </a:lnTo>
                <a:close/>
              </a:path>
              <a:path w="144145" h="135254">
                <a:moveTo>
                  <a:pt x="104569" y="8280"/>
                </a:moveTo>
                <a:lnTo>
                  <a:pt x="94006" y="8280"/>
                </a:lnTo>
                <a:lnTo>
                  <a:pt x="94006" y="59076"/>
                </a:lnTo>
                <a:lnTo>
                  <a:pt x="104569" y="59076"/>
                </a:lnTo>
                <a:lnTo>
                  <a:pt x="104569" y="8280"/>
                </a:lnTo>
                <a:close/>
              </a:path>
              <a:path w="144145" h="135254">
                <a:moveTo>
                  <a:pt x="87976" y="40147"/>
                </a:moveTo>
                <a:lnTo>
                  <a:pt x="298" y="40147"/>
                </a:lnTo>
                <a:lnTo>
                  <a:pt x="298" y="49806"/>
                </a:lnTo>
                <a:lnTo>
                  <a:pt x="87976" y="49806"/>
                </a:lnTo>
                <a:lnTo>
                  <a:pt x="87976" y="40147"/>
                </a:lnTo>
                <a:close/>
              </a:path>
              <a:path w="144145" h="135254">
                <a:moveTo>
                  <a:pt x="33483" y="15631"/>
                </a:moveTo>
                <a:lnTo>
                  <a:pt x="22773" y="15631"/>
                </a:lnTo>
                <a:lnTo>
                  <a:pt x="22730" y="35704"/>
                </a:lnTo>
                <a:lnTo>
                  <a:pt x="22622" y="40147"/>
                </a:lnTo>
                <a:lnTo>
                  <a:pt x="33336" y="40147"/>
                </a:lnTo>
                <a:lnTo>
                  <a:pt x="33426" y="35704"/>
                </a:lnTo>
                <a:lnTo>
                  <a:pt x="33483" y="15631"/>
                </a:lnTo>
                <a:close/>
              </a:path>
              <a:path w="144145" h="135254">
                <a:moveTo>
                  <a:pt x="67122" y="15631"/>
                </a:moveTo>
                <a:lnTo>
                  <a:pt x="56408" y="15631"/>
                </a:lnTo>
                <a:lnTo>
                  <a:pt x="56408" y="40147"/>
                </a:lnTo>
                <a:lnTo>
                  <a:pt x="67122" y="40147"/>
                </a:lnTo>
                <a:lnTo>
                  <a:pt x="67122" y="15631"/>
                </a:lnTo>
                <a:close/>
              </a:path>
              <a:path w="144145" h="135254">
                <a:moveTo>
                  <a:pt x="83113" y="5998"/>
                </a:moveTo>
                <a:lnTo>
                  <a:pt x="6480" y="5998"/>
                </a:lnTo>
                <a:lnTo>
                  <a:pt x="6480" y="15631"/>
                </a:lnTo>
                <a:lnTo>
                  <a:pt x="83113" y="15631"/>
                </a:lnTo>
                <a:lnTo>
                  <a:pt x="83113" y="599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11405303" y="4910079"/>
            <a:ext cx="144780" cy="141605"/>
          </a:xfrm>
          <a:custGeom>
            <a:avLst/>
            <a:gdLst/>
            <a:ahLst/>
            <a:cxnLst/>
            <a:rect l="l" t="t" r="r" b="b"/>
            <a:pathLst>
              <a:path w="144779" h="141604">
                <a:moveTo>
                  <a:pt x="92505" y="129053"/>
                </a:moveTo>
                <a:lnTo>
                  <a:pt x="93496" y="133614"/>
                </a:lnTo>
                <a:lnTo>
                  <a:pt x="94216" y="137693"/>
                </a:lnTo>
                <a:lnTo>
                  <a:pt x="94726" y="141113"/>
                </a:lnTo>
                <a:lnTo>
                  <a:pt x="101657" y="141235"/>
                </a:lnTo>
                <a:lnTo>
                  <a:pt x="110420" y="141235"/>
                </a:lnTo>
                <a:lnTo>
                  <a:pt x="119026" y="140090"/>
                </a:lnTo>
                <a:lnTo>
                  <a:pt x="125178" y="136647"/>
                </a:lnTo>
                <a:lnTo>
                  <a:pt x="128871" y="130892"/>
                </a:lnTo>
                <a:lnTo>
                  <a:pt x="128997" y="130072"/>
                </a:lnTo>
                <a:lnTo>
                  <a:pt x="104598" y="130072"/>
                </a:lnTo>
                <a:lnTo>
                  <a:pt x="99349" y="129683"/>
                </a:lnTo>
                <a:lnTo>
                  <a:pt x="92505" y="129053"/>
                </a:lnTo>
                <a:close/>
              </a:path>
              <a:path w="144779" h="141604">
                <a:moveTo>
                  <a:pt x="52420" y="129291"/>
                </a:moveTo>
                <a:lnTo>
                  <a:pt x="53197" y="132354"/>
                </a:lnTo>
                <a:lnTo>
                  <a:pt x="53859" y="135774"/>
                </a:lnTo>
                <a:lnTo>
                  <a:pt x="54338" y="139583"/>
                </a:lnTo>
                <a:lnTo>
                  <a:pt x="59500" y="139975"/>
                </a:lnTo>
                <a:lnTo>
                  <a:pt x="64512" y="140097"/>
                </a:lnTo>
                <a:lnTo>
                  <a:pt x="77831" y="140097"/>
                </a:lnTo>
                <a:lnTo>
                  <a:pt x="82095" y="135266"/>
                </a:lnTo>
                <a:lnTo>
                  <a:pt x="82095" y="130072"/>
                </a:lnTo>
                <a:lnTo>
                  <a:pt x="60879" y="130072"/>
                </a:lnTo>
                <a:lnTo>
                  <a:pt x="56621" y="129805"/>
                </a:lnTo>
                <a:lnTo>
                  <a:pt x="52420" y="129291"/>
                </a:lnTo>
                <a:close/>
              </a:path>
              <a:path w="144779" h="141604">
                <a:moveTo>
                  <a:pt x="82095" y="43329"/>
                </a:moveTo>
                <a:lnTo>
                  <a:pt x="3808" y="43329"/>
                </a:lnTo>
                <a:lnTo>
                  <a:pt x="3808" y="139583"/>
                </a:lnTo>
                <a:lnTo>
                  <a:pt x="14102" y="139583"/>
                </a:lnTo>
                <a:lnTo>
                  <a:pt x="14102" y="53082"/>
                </a:lnTo>
                <a:lnTo>
                  <a:pt x="82095" y="53082"/>
                </a:lnTo>
                <a:lnTo>
                  <a:pt x="82095" y="43329"/>
                </a:lnTo>
                <a:close/>
              </a:path>
              <a:path w="144779" h="141604">
                <a:moveTo>
                  <a:pt x="82095" y="53082"/>
                </a:moveTo>
                <a:lnTo>
                  <a:pt x="71801" y="53082"/>
                </a:lnTo>
                <a:lnTo>
                  <a:pt x="71801" y="128153"/>
                </a:lnTo>
                <a:lnTo>
                  <a:pt x="69613" y="130072"/>
                </a:lnTo>
                <a:lnTo>
                  <a:pt x="82095" y="130072"/>
                </a:lnTo>
                <a:lnTo>
                  <a:pt x="82095" y="53082"/>
                </a:lnTo>
                <a:close/>
              </a:path>
              <a:path w="144779" h="141604">
                <a:moveTo>
                  <a:pt x="130103" y="40147"/>
                </a:moveTo>
                <a:lnTo>
                  <a:pt x="119242" y="40147"/>
                </a:lnTo>
                <a:lnTo>
                  <a:pt x="119242" y="126742"/>
                </a:lnTo>
                <a:lnTo>
                  <a:pt x="115581" y="130072"/>
                </a:lnTo>
                <a:lnTo>
                  <a:pt x="128997" y="130072"/>
                </a:lnTo>
                <a:lnTo>
                  <a:pt x="130103" y="122814"/>
                </a:lnTo>
                <a:lnTo>
                  <a:pt x="130103" y="40147"/>
                </a:lnTo>
                <a:close/>
              </a:path>
              <a:path w="144779" h="141604">
                <a:moveTo>
                  <a:pt x="36548" y="53082"/>
                </a:moveTo>
                <a:lnTo>
                  <a:pt x="26733" y="53082"/>
                </a:lnTo>
                <a:lnTo>
                  <a:pt x="26733" y="128545"/>
                </a:lnTo>
                <a:lnTo>
                  <a:pt x="36548" y="128545"/>
                </a:lnTo>
                <a:lnTo>
                  <a:pt x="36548" y="53082"/>
                </a:lnTo>
                <a:close/>
              </a:path>
              <a:path w="144779" h="141604">
                <a:moveTo>
                  <a:pt x="59019" y="53082"/>
                </a:moveTo>
                <a:lnTo>
                  <a:pt x="49179" y="53082"/>
                </a:lnTo>
                <a:lnTo>
                  <a:pt x="49179" y="126622"/>
                </a:lnTo>
                <a:lnTo>
                  <a:pt x="59019" y="126622"/>
                </a:lnTo>
                <a:lnTo>
                  <a:pt x="59019" y="53082"/>
                </a:lnTo>
                <a:close/>
              </a:path>
              <a:path w="144779" h="141604">
                <a:moveTo>
                  <a:pt x="98237" y="55001"/>
                </a:moveTo>
                <a:lnTo>
                  <a:pt x="88394" y="58450"/>
                </a:lnTo>
                <a:lnTo>
                  <a:pt x="91320" y="66765"/>
                </a:lnTo>
                <a:lnTo>
                  <a:pt x="94059" y="75204"/>
                </a:lnTo>
                <a:lnTo>
                  <a:pt x="96607" y="83771"/>
                </a:lnTo>
                <a:lnTo>
                  <a:pt x="98957" y="92473"/>
                </a:lnTo>
                <a:lnTo>
                  <a:pt x="109548" y="88665"/>
                </a:lnTo>
                <a:lnTo>
                  <a:pt x="106955" y="80354"/>
                </a:lnTo>
                <a:lnTo>
                  <a:pt x="104208" y="71978"/>
                </a:lnTo>
                <a:lnTo>
                  <a:pt x="101304" y="63530"/>
                </a:lnTo>
                <a:lnTo>
                  <a:pt x="98237" y="55001"/>
                </a:lnTo>
                <a:close/>
              </a:path>
              <a:path w="144779" h="141604">
                <a:moveTo>
                  <a:pt x="47589" y="19443"/>
                </a:moveTo>
                <a:lnTo>
                  <a:pt x="35586" y="19443"/>
                </a:lnTo>
                <a:lnTo>
                  <a:pt x="30845" y="43329"/>
                </a:lnTo>
                <a:lnTo>
                  <a:pt x="42127" y="43329"/>
                </a:lnTo>
                <a:lnTo>
                  <a:pt x="47589" y="19443"/>
                </a:lnTo>
                <a:close/>
              </a:path>
              <a:path w="144779" h="141604">
                <a:moveTo>
                  <a:pt x="144357" y="30092"/>
                </a:moveTo>
                <a:lnTo>
                  <a:pt x="86206" y="30092"/>
                </a:lnTo>
                <a:lnTo>
                  <a:pt x="86206" y="40147"/>
                </a:lnTo>
                <a:lnTo>
                  <a:pt x="144357" y="40147"/>
                </a:lnTo>
                <a:lnTo>
                  <a:pt x="144357" y="30092"/>
                </a:lnTo>
                <a:close/>
              </a:path>
              <a:path w="144779" h="141604">
                <a:moveTo>
                  <a:pt x="130103" y="0"/>
                </a:moveTo>
                <a:lnTo>
                  <a:pt x="119242" y="0"/>
                </a:lnTo>
                <a:lnTo>
                  <a:pt x="119242" y="30092"/>
                </a:lnTo>
                <a:lnTo>
                  <a:pt x="130103" y="30092"/>
                </a:lnTo>
                <a:lnTo>
                  <a:pt x="130103" y="0"/>
                </a:lnTo>
                <a:close/>
              </a:path>
              <a:path w="144779" h="141604">
                <a:moveTo>
                  <a:pt x="86357" y="9418"/>
                </a:moveTo>
                <a:lnTo>
                  <a:pt x="0" y="9418"/>
                </a:lnTo>
                <a:lnTo>
                  <a:pt x="0" y="19443"/>
                </a:lnTo>
                <a:lnTo>
                  <a:pt x="86357" y="19443"/>
                </a:lnTo>
                <a:lnTo>
                  <a:pt x="86357" y="941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11547737" y="4911368"/>
            <a:ext cx="146685" cy="142240"/>
          </a:xfrm>
          <a:custGeom>
            <a:avLst/>
            <a:gdLst/>
            <a:ahLst/>
            <a:cxnLst/>
            <a:rect l="l" t="t" r="r" b="b"/>
            <a:pathLst>
              <a:path w="146684" h="142239">
                <a:moveTo>
                  <a:pt x="79156" y="0"/>
                </a:moveTo>
                <a:lnTo>
                  <a:pt x="66372" y="0"/>
                </a:lnTo>
                <a:lnTo>
                  <a:pt x="66332" y="12117"/>
                </a:lnTo>
                <a:lnTo>
                  <a:pt x="66223" y="22863"/>
                </a:lnTo>
                <a:lnTo>
                  <a:pt x="61095" y="75703"/>
                </a:lnTo>
                <a:lnTo>
                  <a:pt x="28275" y="115713"/>
                </a:lnTo>
                <a:lnTo>
                  <a:pt x="0" y="130943"/>
                </a:lnTo>
                <a:lnTo>
                  <a:pt x="4110" y="135623"/>
                </a:lnTo>
                <a:lnTo>
                  <a:pt x="7113" y="139438"/>
                </a:lnTo>
                <a:lnTo>
                  <a:pt x="8975" y="142106"/>
                </a:lnTo>
                <a:lnTo>
                  <a:pt x="33014" y="128599"/>
                </a:lnTo>
                <a:lnTo>
                  <a:pt x="51757" y="113238"/>
                </a:lnTo>
                <a:lnTo>
                  <a:pt x="65206" y="96026"/>
                </a:lnTo>
                <a:lnTo>
                  <a:pt x="73364" y="76964"/>
                </a:lnTo>
                <a:lnTo>
                  <a:pt x="85457" y="76964"/>
                </a:lnTo>
                <a:lnTo>
                  <a:pt x="78195" y="56624"/>
                </a:lnTo>
                <a:lnTo>
                  <a:pt x="78547" y="41533"/>
                </a:lnTo>
                <a:lnTo>
                  <a:pt x="78894" y="22863"/>
                </a:lnTo>
                <a:lnTo>
                  <a:pt x="79044" y="12402"/>
                </a:lnTo>
                <a:lnTo>
                  <a:pt x="79156" y="0"/>
                </a:lnTo>
                <a:close/>
              </a:path>
              <a:path w="146684" h="142239">
                <a:moveTo>
                  <a:pt x="85457" y="76964"/>
                </a:moveTo>
                <a:lnTo>
                  <a:pt x="73364" y="76964"/>
                </a:lnTo>
                <a:lnTo>
                  <a:pt x="83041" y="97627"/>
                </a:lnTo>
                <a:lnTo>
                  <a:pt x="96727" y="115056"/>
                </a:lnTo>
                <a:lnTo>
                  <a:pt x="114426" y="129245"/>
                </a:lnTo>
                <a:lnTo>
                  <a:pt x="136137" y="140187"/>
                </a:lnTo>
                <a:lnTo>
                  <a:pt x="138866" y="136883"/>
                </a:lnTo>
                <a:lnTo>
                  <a:pt x="146278" y="128002"/>
                </a:lnTo>
                <a:lnTo>
                  <a:pt x="121146" y="117268"/>
                </a:lnTo>
                <a:lnTo>
                  <a:pt x="101423" y="101798"/>
                </a:lnTo>
                <a:lnTo>
                  <a:pt x="87107" y="81585"/>
                </a:lnTo>
                <a:lnTo>
                  <a:pt x="85457" y="76964"/>
                </a:lnTo>
                <a:close/>
              </a:path>
              <a:path w="146684" h="142239">
                <a:moveTo>
                  <a:pt x="123235" y="23101"/>
                </a:moveTo>
                <a:lnTo>
                  <a:pt x="115712" y="35239"/>
                </a:lnTo>
                <a:lnTo>
                  <a:pt x="107863" y="46692"/>
                </a:lnTo>
                <a:lnTo>
                  <a:pt x="99689" y="57430"/>
                </a:lnTo>
                <a:lnTo>
                  <a:pt x="91188" y="67424"/>
                </a:lnTo>
                <a:lnTo>
                  <a:pt x="101182" y="74923"/>
                </a:lnTo>
                <a:lnTo>
                  <a:pt x="109760" y="64156"/>
                </a:lnTo>
                <a:lnTo>
                  <a:pt x="118173" y="53022"/>
                </a:lnTo>
                <a:lnTo>
                  <a:pt x="126424" y="41533"/>
                </a:lnTo>
                <a:lnTo>
                  <a:pt x="134517" y="29704"/>
                </a:lnTo>
                <a:lnTo>
                  <a:pt x="123235" y="23101"/>
                </a:lnTo>
                <a:close/>
              </a:path>
              <a:path w="146684" h="142239">
                <a:moveTo>
                  <a:pt x="20285" y="22863"/>
                </a:moveTo>
                <a:lnTo>
                  <a:pt x="10713" y="29825"/>
                </a:lnTo>
                <a:lnTo>
                  <a:pt x="17504" y="38709"/>
                </a:lnTo>
                <a:lnTo>
                  <a:pt x="24781" y="49139"/>
                </a:lnTo>
                <a:lnTo>
                  <a:pt x="32549" y="61089"/>
                </a:lnTo>
                <a:lnTo>
                  <a:pt x="40810" y="74531"/>
                </a:lnTo>
                <a:lnTo>
                  <a:pt x="51850" y="66909"/>
                </a:lnTo>
                <a:lnTo>
                  <a:pt x="43766" y="54867"/>
                </a:lnTo>
                <a:lnTo>
                  <a:pt x="35808" y="43504"/>
                </a:lnTo>
                <a:lnTo>
                  <a:pt x="27980" y="32831"/>
                </a:lnTo>
                <a:lnTo>
                  <a:pt x="20285" y="2286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11691946" y="4910230"/>
            <a:ext cx="146685" cy="144145"/>
          </a:xfrm>
          <a:custGeom>
            <a:avLst/>
            <a:gdLst/>
            <a:ahLst/>
            <a:cxnLst/>
            <a:rect l="l" t="t" r="r" b="b"/>
            <a:pathLst>
              <a:path w="146684" h="144145">
                <a:moveTo>
                  <a:pt x="37898" y="63367"/>
                </a:moveTo>
                <a:lnTo>
                  <a:pt x="26582" y="63367"/>
                </a:lnTo>
                <a:lnTo>
                  <a:pt x="26582" y="143633"/>
                </a:lnTo>
                <a:lnTo>
                  <a:pt x="37898" y="143633"/>
                </a:lnTo>
                <a:lnTo>
                  <a:pt x="37898" y="63367"/>
                </a:lnTo>
                <a:close/>
              </a:path>
              <a:path w="146684" h="144145">
                <a:moveTo>
                  <a:pt x="80773" y="127760"/>
                </a:moveTo>
                <a:lnTo>
                  <a:pt x="81854" y="132711"/>
                </a:lnTo>
                <a:lnTo>
                  <a:pt x="82635" y="137034"/>
                </a:lnTo>
                <a:lnTo>
                  <a:pt x="83113" y="140576"/>
                </a:lnTo>
                <a:lnTo>
                  <a:pt x="100458" y="140846"/>
                </a:lnTo>
                <a:lnTo>
                  <a:pt x="106038" y="140846"/>
                </a:lnTo>
                <a:lnTo>
                  <a:pt x="114448" y="139539"/>
                </a:lnTo>
                <a:lnTo>
                  <a:pt x="120460" y="135632"/>
                </a:lnTo>
                <a:lnTo>
                  <a:pt x="124069" y="129148"/>
                </a:lnTo>
                <a:lnTo>
                  <a:pt x="124121" y="128751"/>
                </a:lnTo>
                <a:lnTo>
                  <a:pt x="97697" y="128751"/>
                </a:lnTo>
                <a:lnTo>
                  <a:pt x="90464" y="128394"/>
                </a:lnTo>
                <a:lnTo>
                  <a:pt x="80773" y="127760"/>
                </a:lnTo>
                <a:close/>
              </a:path>
              <a:path w="146684" h="144145">
                <a:moveTo>
                  <a:pt x="125272" y="53470"/>
                </a:moveTo>
                <a:lnTo>
                  <a:pt x="113659" y="53470"/>
                </a:lnTo>
                <a:lnTo>
                  <a:pt x="113659" y="125719"/>
                </a:lnTo>
                <a:lnTo>
                  <a:pt x="109941" y="128751"/>
                </a:lnTo>
                <a:lnTo>
                  <a:pt x="124121" y="128751"/>
                </a:lnTo>
                <a:lnTo>
                  <a:pt x="125272" y="120107"/>
                </a:lnTo>
                <a:lnTo>
                  <a:pt x="125272" y="53470"/>
                </a:lnTo>
                <a:close/>
              </a:path>
              <a:path w="146684" h="144145">
                <a:moveTo>
                  <a:pt x="125272" y="40745"/>
                </a:moveTo>
                <a:lnTo>
                  <a:pt x="107928" y="40745"/>
                </a:lnTo>
                <a:lnTo>
                  <a:pt x="97054" y="61313"/>
                </a:lnTo>
                <a:lnTo>
                  <a:pt x="83786" y="80171"/>
                </a:lnTo>
                <a:lnTo>
                  <a:pt x="68127" y="97321"/>
                </a:lnTo>
                <a:lnTo>
                  <a:pt x="50079" y="112759"/>
                </a:lnTo>
                <a:lnTo>
                  <a:pt x="53500" y="116450"/>
                </a:lnTo>
                <a:lnTo>
                  <a:pt x="56380" y="119750"/>
                </a:lnTo>
                <a:lnTo>
                  <a:pt x="58748" y="122541"/>
                </a:lnTo>
                <a:lnTo>
                  <a:pt x="75835" y="107356"/>
                </a:lnTo>
                <a:lnTo>
                  <a:pt x="90683" y="90761"/>
                </a:lnTo>
                <a:lnTo>
                  <a:pt x="103291" y="72789"/>
                </a:lnTo>
                <a:lnTo>
                  <a:pt x="113659" y="53470"/>
                </a:lnTo>
                <a:lnTo>
                  <a:pt x="125272" y="53470"/>
                </a:lnTo>
                <a:lnTo>
                  <a:pt x="125272" y="40745"/>
                </a:lnTo>
                <a:close/>
              </a:path>
              <a:path w="146684" h="144145">
                <a:moveTo>
                  <a:pt x="37898" y="39996"/>
                </a:moveTo>
                <a:lnTo>
                  <a:pt x="24663" y="39996"/>
                </a:lnTo>
                <a:lnTo>
                  <a:pt x="20319" y="54182"/>
                </a:lnTo>
                <a:lnTo>
                  <a:pt x="14762" y="67788"/>
                </a:lnTo>
                <a:lnTo>
                  <a:pt x="7988" y="80797"/>
                </a:lnTo>
                <a:lnTo>
                  <a:pt x="0" y="93193"/>
                </a:lnTo>
                <a:lnTo>
                  <a:pt x="2070" y="97636"/>
                </a:lnTo>
                <a:lnTo>
                  <a:pt x="3989" y="101959"/>
                </a:lnTo>
                <a:lnTo>
                  <a:pt x="5731" y="106160"/>
                </a:lnTo>
                <a:lnTo>
                  <a:pt x="11503" y="97059"/>
                </a:lnTo>
                <a:lnTo>
                  <a:pt x="16899" y="86901"/>
                </a:lnTo>
                <a:lnTo>
                  <a:pt x="21924" y="75674"/>
                </a:lnTo>
                <a:lnTo>
                  <a:pt x="26582" y="63367"/>
                </a:lnTo>
                <a:lnTo>
                  <a:pt x="37898" y="63367"/>
                </a:lnTo>
                <a:lnTo>
                  <a:pt x="37898" y="62979"/>
                </a:lnTo>
                <a:lnTo>
                  <a:pt x="52923" y="62979"/>
                </a:lnTo>
                <a:lnTo>
                  <a:pt x="49601" y="59796"/>
                </a:lnTo>
                <a:lnTo>
                  <a:pt x="37898" y="59796"/>
                </a:lnTo>
                <a:lnTo>
                  <a:pt x="37898" y="39996"/>
                </a:lnTo>
                <a:close/>
              </a:path>
              <a:path w="146684" h="144145">
                <a:moveTo>
                  <a:pt x="52923" y="62979"/>
                </a:moveTo>
                <a:lnTo>
                  <a:pt x="37898" y="62979"/>
                </a:lnTo>
                <a:lnTo>
                  <a:pt x="43078" y="68273"/>
                </a:lnTo>
                <a:lnTo>
                  <a:pt x="48181" y="73682"/>
                </a:lnTo>
                <a:lnTo>
                  <a:pt x="53205" y="79230"/>
                </a:lnTo>
                <a:lnTo>
                  <a:pt x="58150" y="84942"/>
                </a:lnTo>
                <a:lnTo>
                  <a:pt x="67003" y="76932"/>
                </a:lnTo>
                <a:lnTo>
                  <a:pt x="61527" y="71391"/>
                </a:lnTo>
                <a:lnTo>
                  <a:pt x="55858" y="65799"/>
                </a:lnTo>
                <a:lnTo>
                  <a:pt x="52923" y="62979"/>
                </a:lnTo>
                <a:close/>
              </a:path>
              <a:path w="146684" h="144145">
                <a:moveTo>
                  <a:pt x="43928" y="54486"/>
                </a:moveTo>
                <a:lnTo>
                  <a:pt x="37898" y="59796"/>
                </a:lnTo>
                <a:lnTo>
                  <a:pt x="49601" y="59796"/>
                </a:lnTo>
                <a:lnTo>
                  <a:pt x="43928" y="54486"/>
                </a:lnTo>
                <a:close/>
              </a:path>
              <a:path w="146684" h="144145">
                <a:moveTo>
                  <a:pt x="146127" y="30096"/>
                </a:moveTo>
                <a:lnTo>
                  <a:pt x="65232" y="30096"/>
                </a:lnTo>
                <a:lnTo>
                  <a:pt x="65232" y="40745"/>
                </a:lnTo>
                <a:lnTo>
                  <a:pt x="146127" y="40745"/>
                </a:lnTo>
                <a:lnTo>
                  <a:pt x="146127" y="30096"/>
                </a:lnTo>
                <a:close/>
              </a:path>
              <a:path w="146684" h="144145">
                <a:moveTo>
                  <a:pt x="59170" y="29582"/>
                </a:moveTo>
                <a:lnTo>
                  <a:pt x="2369" y="29582"/>
                </a:lnTo>
                <a:lnTo>
                  <a:pt x="2369" y="39996"/>
                </a:lnTo>
                <a:lnTo>
                  <a:pt x="59170" y="39996"/>
                </a:lnTo>
                <a:lnTo>
                  <a:pt x="59170" y="29582"/>
                </a:lnTo>
                <a:close/>
              </a:path>
              <a:path w="146684" h="144145">
                <a:moveTo>
                  <a:pt x="125272" y="0"/>
                </a:moveTo>
                <a:lnTo>
                  <a:pt x="113659" y="0"/>
                </a:lnTo>
                <a:lnTo>
                  <a:pt x="113659" y="30096"/>
                </a:lnTo>
                <a:lnTo>
                  <a:pt x="125272" y="30096"/>
                </a:lnTo>
                <a:lnTo>
                  <a:pt x="125272" y="0"/>
                </a:lnTo>
                <a:close/>
              </a:path>
              <a:path w="146684" h="144145">
                <a:moveTo>
                  <a:pt x="37898" y="0"/>
                </a:moveTo>
                <a:lnTo>
                  <a:pt x="26582" y="0"/>
                </a:lnTo>
                <a:lnTo>
                  <a:pt x="26582" y="29582"/>
                </a:lnTo>
                <a:lnTo>
                  <a:pt x="37898" y="29582"/>
                </a:lnTo>
                <a:lnTo>
                  <a:pt x="3789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11836303" y="4909716"/>
            <a:ext cx="146685" cy="144145"/>
          </a:xfrm>
          <a:custGeom>
            <a:avLst/>
            <a:gdLst/>
            <a:ahLst/>
            <a:cxnLst/>
            <a:rect l="l" t="t" r="r" b="b"/>
            <a:pathLst>
              <a:path w="146684" h="144145">
                <a:moveTo>
                  <a:pt x="123202" y="97642"/>
                </a:moveTo>
                <a:lnTo>
                  <a:pt x="111920" y="97642"/>
                </a:lnTo>
                <a:lnTo>
                  <a:pt x="111920" y="143880"/>
                </a:lnTo>
                <a:lnTo>
                  <a:pt x="123202" y="143880"/>
                </a:lnTo>
                <a:lnTo>
                  <a:pt x="123202" y="97642"/>
                </a:lnTo>
                <a:close/>
              </a:path>
              <a:path w="146684" h="144145">
                <a:moveTo>
                  <a:pt x="123202" y="0"/>
                </a:moveTo>
                <a:lnTo>
                  <a:pt x="111920" y="0"/>
                </a:lnTo>
                <a:lnTo>
                  <a:pt x="111920" y="86989"/>
                </a:lnTo>
                <a:lnTo>
                  <a:pt x="64928" y="92721"/>
                </a:lnTo>
                <a:lnTo>
                  <a:pt x="66401" y="103248"/>
                </a:lnTo>
                <a:lnTo>
                  <a:pt x="111920" y="97642"/>
                </a:lnTo>
                <a:lnTo>
                  <a:pt x="123202" y="97642"/>
                </a:lnTo>
                <a:lnTo>
                  <a:pt x="123202" y="96382"/>
                </a:lnTo>
                <a:lnTo>
                  <a:pt x="146425" y="93466"/>
                </a:lnTo>
                <a:lnTo>
                  <a:pt x="145760" y="85578"/>
                </a:lnTo>
                <a:lnTo>
                  <a:pt x="123202" y="85578"/>
                </a:lnTo>
                <a:lnTo>
                  <a:pt x="123202" y="0"/>
                </a:lnTo>
                <a:close/>
              </a:path>
              <a:path w="146684" h="144145">
                <a:moveTo>
                  <a:pt x="145525" y="82788"/>
                </a:moveTo>
                <a:lnTo>
                  <a:pt x="123202" y="85578"/>
                </a:lnTo>
                <a:lnTo>
                  <a:pt x="145760" y="85578"/>
                </a:lnTo>
                <a:lnTo>
                  <a:pt x="145525" y="82788"/>
                </a:lnTo>
                <a:close/>
              </a:path>
              <a:path w="146684" h="144145">
                <a:moveTo>
                  <a:pt x="74321" y="51429"/>
                </a:moveTo>
                <a:lnTo>
                  <a:pt x="67993" y="59173"/>
                </a:lnTo>
                <a:lnTo>
                  <a:pt x="74743" y="64197"/>
                </a:lnTo>
                <a:lnTo>
                  <a:pt x="81178" y="69178"/>
                </a:lnTo>
                <a:lnTo>
                  <a:pt x="87300" y="74108"/>
                </a:lnTo>
                <a:lnTo>
                  <a:pt x="93106" y="78980"/>
                </a:lnTo>
                <a:lnTo>
                  <a:pt x="100307" y="70214"/>
                </a:lnTo>
                <a:lnTo>
                  <a:pt x="94175" y="65481"/>
                </a:lnTo>
                <a:lnTo>
                  <a:pt x="87798" y="60777"/>
                </a:lnTo>
                <a:lnTo>
                  <a:pt x="81179" y="56095"/>
                </a:lnTo>
                <a:lnTo>
                  <a:pt x="74321" y="51429"/>
                </a:lnTo>
                <a:close/>
              </a:path>
              <a:path w="146684" h="144145">
                <a:moveTo>
                  <a:pt x="77983" y="14108"/>
                </a:moveTo>
                <a:lnTo>
                  <a:pt x="71233" y="21967"/>
                </a:lnTo>
                <a:lnTo>
                  <a:pt x="78252" y="27468"/>
                </a:lnTo>
                <a:lnTo>
                  <a:pt x="84633" y="32712"/>
                </a:lnTo>
                <a:lnTo>
                  <a:pt x="90367" y="37691"/>
                </a:lnTo>
                <a:lnTo>
                  <a:pt x="95446" y="42397"/>
                </a:lnTo>
                <a:lnTo>
                  <a:pt x="102797" y="33789"/>
                </a:lnTo>
                <a:lnTo>
                  <a:pt x="96675" y="28621"/>
                </a:lnTo>
                <a:lnTo>
                  <a:pt x="90502" y="23611"/>
                </a:lnTo>
                <a:lnTo>
                  <a:pt x="84273" y="18770"/>
                </a:lnTo>
                <a:lnTo>
                  <a:pt x="77983" y="14108"/>
                </a:lnTo>
                <a:close/>
              </a:path>
              <a:path w="146684" h="144145">
                <a:moveTo>
                  <a:pt x="36874" y="84711"/>
                </a:moveTo>
                <a:lnTo>
                  <a:pt x="26013" y="84711"/>
                </a:lnTo>
                <a:lnTo>
                  <a:pt x="26013" y="143880"/>
                </a:lnTo>
                <a:lnTo>
                  <a:pt x="36874" y="143880"/>
                </a:lnTo>
                <a:lnTo>
                  <a:pt x="36874" y="84711"/>
                </a:lnTo>
                <a:close/>
              </a:path>
              <a:path w="146684" h="144145">
                <a:moveTo>
                  <a:pt x="36874" y="66401"/>
                </a:moveTo>
                <a:lnTo>
                  <a:pt x="24094" y="66401"/>
                </a:lnTo>
                <a:lnTo>
                  <a:pt x="19451" y="78740"/>
                </a:lnTo>
                <a:lnTo>
                  <a:pt x="13891" y="90413"/>
                </a:lnTo>
                <a:lnTo>
                  <a:pt x="7409" y="101415"/>
                </a:lnTo>
                <a:lnTo>
                  <a:pt x="0" y="111743"/>
                </a:lnTo>
                <a:lnTo>
                  <a:pt x="1770" y="115556"/>
                </a:lnTo>
                <a:lnTo>
                  <a:pt x="3268" y="119515"/>
                </a:lnTo>
                <a:lnTo>
                  <a:pt x="4560" y="123565"/>
                </a:lnTo>
                <a:lnTo>
                  <a:pt x="10472" y="115851"/>
                </a:lnTo>
                <a:lnTo>
                  <a:pt x="16017" y="106803"/>
                </a:lnTo>
                <a:lnTo>
                  <a:pt x="21196" y="96423"/>
                </a:lnTo>
                <a:lnTo>
                  <a:pt x="26013" y="84711"/>
                </a:lnTo>
                <a:lnTo>
                  <a:pt x="36874" y="84711"/>
                </a:lnTo>
                <a:lnTo>
                  <a:pt x="36874" y="82666"/>
                </a:lnTo>
                <a:lnTo>
                  <a:pt x="49990" y="82666"/>
                </a:lnTo>
                <a:lnTo>
                  <a:pt x="48381" y="80899"/>
                </a:lnTo>
                <a:lnTo>
                  <a:pt x="36874" y="80899"/>
                </a:lnTo>
                <a:lnTo>
                  <a:pt x="36874" y="66401"/>
                </a:lnTo>
                <a:close/>
              </a:path>
              <a:path w="146684" h="144145">
                <a:moveTo>
                  <a:pt x="49990" y="82666"/>
                </a:moveTo>
                <a:lnTo>
                  <a:pt x="36874" y="82666"/>
                </a:lnTo>
                <a:lnTo>
                  <a:pt x="41134" y="87502"/>
                </a:lnTo>
                <a:lnTo>
                  <a:pt x="45269" y="92452"/>
                </a:lnTo>
                <a:lnTo>
                  <a:pt x="49280" y="97498"/>
                </a:lnTo>
                <a:lnTo>
                  <a:pt x="53168" y="102621"/>
                </a:lnTo>
                <a:lnTo>
                  <a:pt x="61541" y="95868"/>
                </a:lnTo>
                <a:lnTo>
                  <a:pt x="57389" y="90964"/>
                </a:lnTo>
                <a:lnTo>
                  <a:pt x="52992" y="85964"/>
                </a:lnTo>
                <a:lnTo>
                  <a:pt x="49990" y="82666"/>
                </a:lnTo>
                <a:close/>
              </a:path>
              <a:path w="146684" h="144145">
                <a:moveTo>
                  <a:pt x="43477" y="75675"/>
                </a:moveTo>
                <a:lnTo>
                  <a:pt x="36874" y="80899"/>
                </a:lnTo>
                <a:lnTo>
                  <a:pt x="48381" y="80899"/>
                </a:lnTo>
                <a:lnTo>
                  <a:pt x="43477" y="75675"/>
                </a:lnTo>
                <a:close/>
              </a:path>
              <a:path w="146684" h="144145">
                <a:moveTo>
                  <a:pt x="60821" y="56382"/>
                </a:moveTo>
                <a:lnTo>
                  <a:pt x="1468" y="56382"/>
                </a:lnTo>
                <a:lnTo>
                  <a:pt x="1468" y="66401"/>
                </a:lnTo>
                <a:lnTo>
                  <a:pt x="60821" y="66401"/>
                </a:lnTo>
                <a:lnTo>
                  <a:pt x="60821" y="56382"/>
                </a:lnTo>
                <a:close/>
              </a:path>
              <a:path w="146684" h="144145">
                <a:moveTo>
                  <a:pt x="36874" y="0"/>
                </a:moveTo>
                <a:lnTo>
                  <a:pt x="26013" y="0"/>
                </a:lnTo>
                <a:lnTo>
                  <a:pt x="26013" y="56382"/>
                </a:lnTo>
                <a:lnTo>
                  <a:pt x="36874" y="56382"/>
                </a:lnTo>
                <a:lnTo>
                  <a:pt x="36874" y="0"/>
                </a:lnTo>
                <a:close/>
              </a:path>
              <a:path w="146684" h="144145">
                <a:moveTo>
                  <a:pt x="51728" y="15095"/>
                </a:moveTo>
                <a:lnTo>
                  <a:pt x="49298" y="22322"/>
                </a:lnTo>
                <a:lnTo>
                  <a:pt x="46598" y="29862"/>
                </a:lnTo>
                <a:lnTo>
                  <a:pt x="43628" y="37701"/>
                </a:lnTo>
                <a:lnTo>
                  <a:pt x="40388" y="45824"/>
                </a:lnTo>
                <a:lnTo>
                  <a:pt x="49507" y="49658"/>
                </a:lnTo>
                <a:lnTo>
                  <a:pt x="52995" y="41412"/>
                </a:lnTo>
                <a:lnTo>
                  <a:pt x="56259" y="33454"/>
                </a:lnTo>
                <a:lnTo>
                  <a:pt x="59297" y="25783"/>
                </a:lnTo>
                <a:lnTo>
                  <a:pt x="62110" y="18395"/>
                </a:lnTo>
                <a:lnTo>
                  <a:pt x="51728" y="15095"/>
                </a:lnTo>
                <a:close/>
              </a:path>
              <a:path w="146684" h="144145">
                <a:moveTo>
                  <a:pt x="10140" y="14853"/>
                </a:moveTo>
                <a:lnTo>
                  <a:pt x="1320" y="18395"/>
                </a:lnTo>
                <a:lnTo>
                  <a:pt x="3481" y="24233"/>
                </a:lnTo>
                <a:lnTo>
                  <a:pt x="5963" y="31248"/>
                </a:lnTo>
                <a:lnTo>
                  <a:pt x="8772" y="39429"/>
                </a:lnTo>
                <a:lnTo>
                  <a:pt x="11912" y="48761"/>
                </a:lnTo>
                <a:lnTo>
                  <a:pt x="22053" y="44171"/>
                </a:lnTo>
                <a:lnTo>
                  <a:pt x="18880" y="36058"/>
                </a:lnTo>
                <a:lnTo>
                  <a:pt x="15839" y="28466"/>
                </a:lnTo>
                <a:lnTo>
                  <a:pt x="12927" y="21397"/>
                </a:lnTo>
                <a:lnTo>
                  <a:pt x="10140" y="1485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12811517" y="5506167"/>
            <a:ext cx="83449" cy="97430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13030768" y="5552802"/>
            <a:ext cx="65405" cy="20955"/>
          </a:xfrm>
          <a:custGeom>
            <a:avLst/>
            <a:gdLst/>
            <a:ahLst/>
            <a:cxnLst/>
            <a:rect l="l" t="t" r="r" b="b"/>
            <a:pathLst>
              <a:path w="65405" h="20954">
                <a:moveTo>
                  <a:pt x="23374" y="115"/>
                </a:moveTo>
                <a:lnTo>
                  <a:pt x="13352" y="115"/>
                </a:lnTo>
                <a:lnTo>
                  <a:pt x="8912" y="1889"/>
                </a:lnTo>
                <a:lnTo>
                  <a:pt x="5461" y="5461"/>
                </a:lnTo>
                <a:lnTo>
                  <a:pt x="2160" y="9147"/>
                </a:lnTo>
                <a:lnTo>
                  <a:pt x="392" y="14220"/>
                </a:lnTo>
                <a:lnTo>
                  <a:pt x="0" y="20819"/>
                </a:lnTo>
                <a:lnTo>
                  <a:pt x="9391" y="20819"/>
                </a:lnTo>
                <a:lnTo>
                  <a:pt x="9662" y="13197"/>
                </a:lnTo>
                <a:lnTo>
                  <a:pt x="12844" y="9389"/>
                </a:lnTo>
                <a:lnTo>
                  <a:pt x="39520" y="9389"/>
                </a:lnTo>
                <a:lnTo>
                  <a:pt x="28446" y="2005"/>
                </a:lnTo>
                <a:lnTo>
                  <a:pt x="23374" y="115"/>
                </a:lnTo>
                <a:close/>
              </a:path>
              <a:path w="65405" h="20954">
                <a:moveTo>
                  <a:pt x="39520" y="9389"/>
                </a:moveTo>
                <a:lnTo>
                  <a:pt x="21484" y="9389"/>
                </a:lnTo>
                <a:lnTo>
                  <a:pt x="24904" y="10922"/>
                </a:lnTo>
                <a:lnTo>
                  <a:pt x="29227" y="13712"/>
                </a:lnTo>
                <a:lnTo>
                  <a:pt x="36068" y="18417"/>
                </a:lnTo>
                <a:lnTo>
                  <a:pt x="41799" y="20819"/>
                </a:lnTo>
                <a:lnTo>
                  <a:pt x="52091" y="20819"/>
                </a:lnTo>
                <a:lnTo>
                  <a:pt x="56382" y="19051"/>
                </a:lnTo>
                <a:lnTo>
                  <a:pt x="59712" y="15360"/>
                </a:lnTo>
                <a:lnTo>
                  <a:pt x="63014" y="11789"/>
                </a:lnTo>
                <a:lnTo>
                  <a:pt x="63097" y="11551"/>
                </a:lnTo>
                <a:lnTo>
                  <a:pt x="44201" y="11551"/>
                </a:lnTo>
                <a:lnTo>
                  <a:pt x="39876" y="9626"/>
                </a:lnTo>
                <a:lnTo>
                  <a:pt x="39520" y="9389"/>
                </a:lnTo>
                <a:close/>
              </a:path>
              <a:path w="65405" h="20954">
                <a:moveTo>
                  <a:pt x="65173" y="0"/>
                </a:moveTo>
                <a:lnTo>
                  <a:pt x="55900" y="0"/>
                </a:lnTo>
                <a:lnTo>
                  <a:pt x="55753" y="3538"/>
                </a:lnTo>
                <a:lnTo>
                  <a:pt x="54881" y="6332"/>
                </a:lnTo>
                <a:lnTo>
                  <a:pt x="53351" y="8366"/>
                </a:lnTo>
                <a:lnTo>
                  <a:pt x="51822" y="10529"/>
                </a:lnTo>
                <a:lnTo>
                  <a:pt x="49662" y="11551"/>
                </a:lnTo>
                <a:lnTo>
                  <a:pt x="63097" y="11551"/>
                </a:lnTo>
                <a:lnTo>
                  <a:pt x="64781" y="6720"/>
                </a:lnTo>
                <a:lnTo>
                  <a:pt x="65173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13152159" y="5506167"/>
            <a:ext cx="83444" cy="97430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13369954" y="5533509"/>
            <a:ext cx="62865" cy="100330"/>
          </a:xfrm>
          <a:custGeom>
            <a:avLst/>
            <a:gdLst/>
            <a:ahLst/>
            <a:cxnLst/>
            <a:rect l="l" t="t" r="r" b="b"/>
            <a:pathLst>
              <a:path w="62865" h="100329">
                <a:moveTo>
                  <a:pt x="4831" y="84189"/>
                </a:moveTo>
                <a:lnTo>
                  <a:pt x="4831" y="95623"/>
                </a:lnTo>
                <a:lnTo>
                  <a:pt x="11040" y="98802"/>
                </a:lnTo>
                <a:lnTo>
                  <a:pt x="18301" y="100303"/>
                </a:lnTo>
                <a:lnTo>
                  <a:pt x="26553" y="100303"/>
                </a:lnTo>
                <a:lnTo>
                  <a:pt x="42384" y="97969"/>
                </a:lnTo>
                <a:lnTo>
                  <a:pt x="53693" y="90968"/>
                </a:lnTo>
                <a:lnTo>
                  <a:pt x="54021" y="90403"/>
                </a:lnTo>
                <a:lnTo>
                  <a:pt x="19561" y="90403"/>
                </a:lnTo>
                <a:lnTo>
                  <a:pt x="12301" y="88365"/>
                </a:lnTo>
                <a:lnTo>
                  <a:pt x="4831" y="84189"/>
                </a:lnTo>
                <a:close/>
              </a:path>
              <a:path w="62865" h="100329">
                <a:moveTo>
                  <a:pt x="62740" y="57517"/>
                </a:moveTo>
                <a:lnTo>
                  <a:pt x="50918" y="57517"/>
                </a:lnTo>
                <a:lnTo>
                  <a:pt x="50918" y="64627"/>
                </a:lnTo>
                <a:lnTo>
                  <a:pt x="49374" y="75882"/>
                </a:lnTo>
                <a:lnTo>
                  <a:pt x="44759" y="83940"/>
                </a:lnTo>
                <a:lnTo>
                  <a:pt x="37094" y="88785"/>
                </a:lnTo>
                <a:lnTo>
                  <a:pt x="26402" y="90403"/>
                </a:lnTo>
                <a:lnTo>
                  <a:pt x="54021" y="90403"/>
                </a:lnTo>
                <a:lnTo>
                  <a:pt x="60478" y="79303"/>
                </a:lnTo>
                <a:lnTo>
                  <a:pt x="62725" y="63083"/>
                </a:lnTo>
                <a:lnTo>
                  <a:pt x="62740" y="57517"/>
                </a:lnTo>
                <a:close/>
              </a:path>
              <a:path w="62865" h="100329">
                <a:moveTo>
                  <a:pt x="39635" y="0"/>
                </a:moveTo>
                <a:lnTo>
                  <a:pt x="21451" y="0"/>
                </a:lnTo>
                <a:lnTo>
                  <a:pt x="13981" y="3265"/>
                </a:lnTo>
                <a:lnTo>
                  <a:pt x="0" y="37205"/>
                </a:lnTo>
                <a:lnTo>
                  <a:pt x="0" y="47224"/>
                </a:lnTo>
                <a:lnTo>
                  <a:pt x="2547" y="55234"/>
                </a:lnTo>
                <a:lnTo>
                  <a:pt x="7619" y="61178"/>
                </a:lnTo>
                <a:lnTo>
                  <a:pt x="12689" y="67298"/>
                </a:lnTo>
                <a:lnTo>
                  <a:pt x="19442" y="70210"/>
                </a:lnTo>
                <a:lnTo>
                  <a:pt x="27812" y="70210"/>
                </a:lnTo>
                <a:lnTo>
                  <a:pt x="34960" y="69421"/>
                </a:lnTo>
                <a:lnTo>
                  <a:pt x="41147" y="67048"/>
                </a:lnTo>
                <a:lnTo>
                  <a:pt x="46382" y="63083"/>
                </a:lnTo>
                <a:lnTo>
                  <a:pt x="48430" y="60429"/>
                </a:lnTo>
                <a:lnTo>
                  <a:pt x="25534" y="60429"/>
                </a:lnTo>
                <a:lnTo>
                  <a:pt x="20821" y="58266"/>
                </a:lnTo>
                <a:lnTo>
                  <a:pt x="17401" y="53823"/>
                </a:lnTo>
                <a:lnTo>
                  <a:pt x="13830" y="49385"/>
                </a:lnTo>
                <a:lnTo>
                  <a:pt x="12181" y="43653"/>
                </a:lnTo>
                <a:lnTo>
                  <a:pt x="12181" y="28173"/>
                </a:lnTo>
                <a:lnTo>
                  <a:pt x="13981" y="21690"/>
                </a:lnTo>
                <a:lnTo>
                  <a:pt x="17520" y="16859"/>
                </a:lnTo>
                <a:lnTo>
                  <a:pt x="21210" y="12179"/>
                </a:lnTo>
                <a:lnTo>
                  <a:pt x="26164" y="9748"/>
                </a:lnTo>
                <a:lnTo>
                  <a:pt x="50129" y="9748"/>
                </a:lnTo>
                <a:lnTo>
                  <a:pt x="46356" y="3535"/>
                </a:lnTo>
                <a:lnTo>
                  <a:pt x="39635" y="0"/>
                </a:lnTo>
                <a:close/>
              </a:path>
              <a:path w="62865" h="100329">
                <a:moveTo>
                  <a:pt x="50129" y="9748"/>
                </a:moveTo>
                <a:lnTo>
                  <a:pt x="37835" y="9748"/>
                </a:lnTo>
                <a:lnTo>
                  <a:pt x="42155" y="11671"/>
                </a:lnTo>
                <a:lnTo>
                  <a:pt x="49146" y="19173"/>
                </a:lnTo>
                <a:lnTo>
                  <a:pt x="50918" y="23609"/>
                </a:lnTo>
                <a:lnTo>
                  <a:pt x="50918" y="44554"/>
                </a:lnTo>
                <a:lnTo>
                  <a:pt x="49146" y="49895"/>
                </a:lnTo>
                <a:lnTo>
                  <a:pt x="41766" y="58266"/>
                </a:lnTo>
                <a:lnTo>
                  <a:pt x="36964" y="60429"/>
                </a:lnTo>
                <a:lnTo>
                  <a:pt x="48430" y="60429"/>
                </a:lnTo>
                <a:lnTo>
                  <a:pt x="50676" y="57517"/>
                </a:lnTo>
                <a:lnTo>
                  <a:pt x="62740" y="57517"/>
                </a:lnTo>
                <a:lnTo>
                  <a:pt x="62740" y="10648"/>
                </a:lnTo>
                <a:lnTo>
                  <a:pt x="50676" y="10648"/>
                </a:lnTo>
                <a:lnTo>
                  <a:pt x="50129" y="9748"/>
                </a:lnTo>
                <a:close/>
              </a:path>
              <a:path w="62865" h="100329">
                <a:moveTo>
                  <a:pt x="62740" y="1497"/>
                </a:moveTo>
                <a:lnTo>
                  <a:pt x="50918" y="1497"/>
                </a:lnTo>
                <a:lnTo>
                  <a:pt x="50918" y="10648"/>
                </a:lnTo>
                <a:lnTo>
                  <a:pt x="62740" y="10648"/>
                </a:lnTo>
                <a:lnTo>
                  <a:pt x="62740" y="1497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13468252" y="5482558"/>
            <a:ext cx="276586" cy="135266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11676884" y="5482558"/>
            <a:ext cx="43815" cy="68580"/>
          </a:xfrm>
          <a:custGeom>
            <a:avLst/>
            <a:gdLst/>
            <a:ahLst/>
            <a:cxnLst/>
            <a:rect l="l" t="t" r="r" b="b"/>
            <a:pathLst>
              <a:path w="43815" h="68579">
                <a:moveTo>
                  <a:pt x="8219" y="48398"/>
                </a:moveTo>
                <a:lnTo>
                  <a:pt x="0" y="49536"/>
                </a:lnTo>
                <a:lnTo>
                  <a:pt x="568" y="55001"/>
                </a:lnTo>
                <a:lnTo>
                  <a:pt x="2758" y="59559"/>
                </a:lnTo>
                <a:lnTo>
                  <a:pt x="6631" y="63130"/>
                </a:lnTo>
                <a:lnTo>
                  <a:pt x="10530" y="66553"/>
                </a:lnTo>
                <a:lnTo>
                  <a:pt x="15389" y="68320"/>
                </a:lnTo>
                <a:lnTo>
                  <a:pt x="27785" y="68320"/>
                </a:lnTo>
                <a:lnTo>
                  <a:pt x="33155" y="66309"/>
                </a:lnTo>
                <a:lnTo>
                  <a:pt x="38217" y="61480"/>
                </a:lnTo>
                <a:lnTo>
                  <a:pt x="18061" y="61480"/>
                </a:lnTo>
                <a:lnTo>
                  <a:pt x="15299" y="60462"/>
                </a:lnTo>
                <a:lnTo>
                  <a:pt x="10770" y="56408"/>
                </a:lnTo>
                <a:lnTo>
                  <a:pt x="9151" y="53078"/>
                </a:lnTo>
                <a:lnTo>
                  <a:pt x="8219" y="48398"/>
                </a:lnTo>
                <a:close/>
              </a:path>
              <a:path w="43815" h="68579">
                <a:moveTo>
                  <a:pt x="38997" y="34535"/>
                </a:moveTo>
                <a:lnTo>
                  <a:pt x="25805" y="34535"/>
                </a:lnTo>
                <a:lnTo>
                  <a:pt x="28922" y="35824"/>
                </a:lnTo>
                <a:lnTo>
                  <a:pt x="33844" y="40655"/>
                </a:lnTo>
                <a:lnTo>
                  <a:pt x="35074" y="43808"/>
                </a:lnTo>
                <a:lnTo>
                  <a:pt x="35074" y="51581"/>
                </a:lnTo>
                <a:lnTo>
                  <a:pt x="33754" y="54875"/>
                </a:lnTo>
                <a:lnTo>
                  <a:pt x="28444" y="60220"/>
                </a:lnTo>
                <a:lnTo>
                  <a:pt x="25175" y="61480"/>
                </a:lnTo>
                <a:lnTo>
                  <a:pt x="38217" y="61480"/>
                </a:lnTo>
                <a:lnTo>
                  <a:pt x="41677" y="58179"/>
                </a:lnTo>
                <a:lnTo>
                  <a:pt x="43808" y="53229"/>
                </a:lnTo>
                <a:lnTo>
                  <a:pt x="43808" y="43052"/>
                </a:lnTo>
                <a:lnTo>
                  <a:pt x="42729" y="39517"/>
                </a:lnTo>
                <a:lnTo>
                  <a:pt x="38997" y="34535"/>
                </a:lnTo>
                <a:close/>
              </a:path>
              <a:path w="43815" h="68579">
                <a:moveTo>
                  <a:pt x="36909" y="6750"/>
                </a:moveTo>
                <a:lnTo>
                  <a:pt x="24364" y="6750"/>
                </a:lnTo>
                <a:lnTo>
                  <a:pt x="26974" y="7736"/>
                </a:lnTo>
                <a:lnTo>
                  <a:pt x="29135" y="9781"/>
                </a:lnTo>
                <a:lnTo>
                  <a:pt x="31054" y="11700"/>
                </a:lnTo>
                <a:lnTo>
                  <a:pt x="32076" y="14098"/>
                </a:lnTo>
                <a:lnTo>
                  <a:pt x="32076" y="20974"/>
                </a:lnTo>
                <a:lnTo>
                  <a:pt x="30665" y="23760"/>
                </a:lnTo>
                <a:lnTo>
                  <a:pt x="27875" y="25653"/>
                </a:lnTo>
                <a:lnTo>
                  <a:pt x="25085" y="27421"/>
                </a:lnTo>
                <a:lnTo>
                  <a:pt x="21931" y="28324"/>
                </a:lnTo>
                <a:lnTo>
                  <a:pt x="17116" y="28324"/>
                </a:lnTo>
                <a:lnTo>
                  <a:pt x="16200" y="35431"/>
                </a:lnTo>
                <a:lnTo>
                  <a:pt x="18511" y="34801"/>
                </a:lnTo>
                <a:lnTo>
                  <a:pt x="20434" y="34535"/>
                </a:lnTo>
                <a:lnTo>
                  <a:pt x="38997" y="34535"/>
                </a:lnTo>
                <a:lnTo>
                  <a:pt x="38347" y="33667"/>
                </a:lnTo>
                <a:lnTo>
                  <a:pt x="35255" y="31864"/>
                </a:lnTo>
                <a:lnTo>
                  <a:pt x="31295" y="30877"/>
                </a:lnTo>
                <a:lnTo>
                  <a:pt x="34354" y="29462"/>
                </a:lnTo>
                <a:lnTo>
                  <a:pt x="35728" y="28324"/>
                </a:lnTo>
                <a:lnTo>
                  <a:pt x="18421" y="28324"/>
                </a:lnTo>
                <a:lnTo>
                  <a:pt x="17132" y="28202"/>
                </a:lnTo>
                <a:lnTo>
                  <a:pt x="35876" y="28202"/>
                </a:lnTo>
                <a:lnTo>
                  <a:pt x="36636" y="27572"/>
                </a:lnTo>
                <a:lnTo>
                  <a:pt x="38196" y="25261"/>
                </a:lnTo>
                <a:lnTo>
                  <a:pt x="39725" y="22863"/>
                </a:lnTo>
                <a:lnTo>
                  <a:pt x="40535" y="20189"/>
                </a:lnTo>
                <a:lnTo>
                  <a:pt x="40466" y="14098"/>
                </a:lnTo>
                <a:lnTo>
                  <a:pt x="39697" y="11433"/>
                </a:lnTo>
                <a:lnTo>
                  <a:pt x="38077" y="8759"/>
                </a:lnTo>
                <a:lnTo>
                  <a:pt x="36909" y="6750"/>
                </a:lnTo>
                <a:close/>
              </a:path>
              <a:path w="43815" h="68579">
                <a:moveTo>
                  <a:pt x="24602" y="0"/>
                </a:moveTo>
                <a:lnTo>
                  <a:pt x="15660" y="0"/>
                </a:lnTo>
                <a:lnTo>
                  <a:pt x="11221" y="1530"/>
                </a:lnTo>
                <a:lnTo>
                  <a:pt x="7650" y="4442"/>
                </a:lnTo>
                <a:lnTo>
                  <a:pt x="4110" y="7499"/>
                </a:lnTo>
                <a:lnTo>
                  <a:pt x="1828" y="11822"/>
                </a:lnTo>
                <a:lnTo>
                  <a:pt x="810" y="17280"/>
                </a:lnTo>
                <a:lnTo>
                  <a:pt x="9028" y="18813"/>
                </a:lnTo>
                <a:lnTo>
                  <a:pt x="9630" y="14728"/>
                </a:lnTo>
                <a:lnTo>
                  <a:pt x="11012" y="11700"/>
                </a:lnTo>
                <a:lnTo>
                  <a:pt x="13140" y="9781"/>
                </a:lnTo>
                <a:lnTo>
                  <a:pt x="15271" y="7736"/>
                </a:lnTo>
                <a:lnTo>
                  <a:pt x="17942" y="6750"/>
                </a:lnTo>
                <a:lnTo>
                  <a:pt x="36909" y="6750"/>
                </a:lnTo>
                <a:lnTo>
                  <a:pt x="36457" y="5972"/>
                </a:lnTo>
                <a:lnTo>
                  <a:pt x="34113" y="3957"/>
                </a:lnTo>
                <a:lnTo>
                  <a:pt x="31024" y="2275"/>
                </a:lnTo>
                <a:lnTo>
                  <a:pt x="27965" y="778"/>
                </a:lnTo>
                <a:lnTo>
                  <a:pt x="24602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11100506" y="5521561"/>
            <a:ext cx="62230" cy="80645"/>
          </a:xfrm>
          <a:custGeom>
            <a:avLst/>
            <a:gdLst/>
            <a:ahLst/>
            <a:cxnLst/>
            <a:rect l="l" t="t" r="r" b="b"/>
            <a:pathLst>
              <a:path w="62229" h="80645">
                <a:moveTo>
                  <a:pt x="2430" y="0"/>
                </a:moveTo>
                <a:lnTo>
                  <a:pt x="2430" y="10411"/>
                </a:lnTo>
                <a:lnTo>
                  <a:pt x="44799" y="33130"/>
                </a:lnTo>
                <a:lnTo>
                  <a:pt x="44799" y="33519"/>
                </a:lnTo>
                <a:lnTo>
                  <a:pt x="2430" y="53319"/>
                </a:lnTo>
                <a:lnTo>
                  <a:pt x="2430" y="63853"/>
                </a:lnTo>
                <a:lnTo>
                  <a:pt x="59443" y="35679"/>
                </a:lnTo>
                <a:lnTo>
                  <a:pt x="59443" y="30970"/>
                </a:lnTo>
                <a:lnTo>
                  <a:pt x="2430" y="0"/>
                </a:lnTo>
                <a:close/>
              </a:path>
              <a:path w="62229" h="80645">
                <a:moveTo>
                  <a:pt x="61873" y="71358"/>
                </a:moveTo>
                <a:lnTo>
                  <a:pt x="0" y="71358"/>
                </a:lnTo>
                <a:lnTo>
                  <a:pt x="0" y="80625"/>
                </a:lnTo>
                <a:lnTo>
                  <a:pt x="61873" y="80625"/>
                </a:lnTo>
                <a:lnTo>
                  <a:pt x="61873" y="71358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11182301" y="5506560"/>
            <a:ext cx="229121" cy="127252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11443889" y="5508212"/>
            <a:ext cx="56515" cy="109855"/>
          </a:xfrm>
          <a:custGeom>
            <a:avLst/>
            <a:gdLst/>
            <a:ahLst/>
            <a:cxnLst/>
            <a:rect l="l" t="t" r="r" b="b"/>
            <a:pathLst>
              <a:path w="56515" h="109854">
                <a:moveTo>
                  <a:pt x="56231" y="0"/>
                </a:moveTo>
                <a:lnTo>
                  <a:pt x="45101" y="0"/>
                </a:lnTo>
                <a:lnTo>
                  <a:pt x="0" y="109612"/>
                </a:lnTo>
                <a:lnTo>
                  <a:pt x="11135" y="109612"/>
                </a:lnTo>
                <a:lnTo>
                  <a:pt x="5623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11509603" y="5533509"/>
            <a:ext cx="51435" cy="70485"/>
          </a:xfrm>
          <a:custGeom>
            <a:avLst/>
            <a:gdLst/>
            <a:ahLst/>
            <a:cxnLst/>
            <a:rect l="l" t="t" r="r" b="b"/>
            <a:pathLst>
              <a:path w="51434" h="70485">
                <a:moveTo>
                  <a:pt x="41287" y="0"/>
                </a:moveTo>
                <a:lnTo>
                  <a:pt x="35165" y="0"/>
                </a:lnTo>
                <a:lnTo>
                  <a:pt x="27541" y="615"/>
                </a:lnTo>
                <a:lnTo>
                  <a:pt x="596" y="28817"/>
                </a:lnTo>
                <a:lnTo>
                  <a:pt x="0" y="36691"/>
                </a:lnTo>
                <a:lnTo>
                  <a:pt x="556" y="43784"/>
                </a:lnTo>
                <a:lnTo>
                  <a:pt x="22593" y="70210"/>
                </a:lnTo>
                <a:lnTo>
                  <a:pt x="39545" y="70210"/>
                </a:lnTo>
                <a:lnTo>
                  <a:pt x="45726" y="68677"/>
                </a:lnTo>
                <a:lnTo>
                  <a:pt x="50888" y="65646"/>
                </a:lnTo>
                <a:lnTo>
                  <a:pt x="50888" y="60429"/>
                </a:lnTo>
                <a:lnTo>
                  <a:pt x="27632" y="60429"/>
                </a:lnTo>
                <a:lnTo>
                  <a:pt x="22204" y="58266"/>
                </a:lnTo>
                <a:lnTo>
                  <a:pt x="18182" y="53823"/>
                </a:lnTo>
                <a:lnTo>
                  <a:pt x="14161" y="49507"/>
                </a:lnTo>
                <a:lnTo>
                  <a:pt x="12272" y="43784"/>
                </a:lnTo>
                <a:lnTo>
                  <a:pt x="12150" y="27932"/>
                </a:lnTo>
                <a:lnTo>
                  <a:pt x="14281" y="21570"/>
                </a:lnTo>
                <a:lnTo>
                  <a:pt x="22801" y="12179"/>
                </a:lnTo>
                <a:lnTo>
                  <a:pt x="28352" y="9748"/>
                </a:lnTo>
                <a:lnTo>
                  <a:pt x="50918" y="9748"/>
                </a:lnTo>
                <a:lnTo>
                  <a:pt x="50918" y="3265"/>
                </a:lnTo>
                <a:lnTo>
                  <a:pt x="46565" y="986"/>
                </a:lnTo>
                <a:lnTo>
                  <a:pt x="41287" y="0"/>
                </a:lnTo>
                <a:close/>
              </a:path>
              <a:path w="51434" h="70485">
                <a:moveTo>
                  <a:pt x="50888" y="54726"/>
                </a:moveTo>
                <a:lnTo>
                  <a:pt x="45726" y="58539"/>
                </a:lnTo>
                <a:lnTo>
                  <a:pt x="40265" y="60429"/>
                </a:lnTo>
                <a:lnTo>
                  <a:pt x="50888" y="60429"/>
                </a:lnTo>
                <a:lnTo>
                  <a:pt x="50888" y="54726"/>
                </a:lnTo>
                <a:close/>
              </a:path>
              <a:path w="51434" h="70485">
                <a:moveTo>
                  <a:pt x="50918" y="9748"/>
                </a:moveTo>
                <a:lnTo>
                  <a:pt x="40928" y="9748"/>
                </a:lnTo>
                <a:lnTo>
                  <a:pt x="46205" y="11545"/>
                </a:lnTo>
                <a:lnTo>
                  <a:pt x="50918" y="14972"/>
                </a:lnTo>
                <a:lnTo>
                  <a:pt x="50918" y="9748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11571472" y="5533509"/>
            <a:ext cx="97155" cy="69215"/>
          </a:xfrm>
          <a:custGeom>
            <a:avLst/>
            <a:gdLst/>
            <a:ahLst/>
            <a:cxnLst/>
            <a:rect l="l" t="t" r="r" b="b"/>
            <a:pathLst>
              <a:path w="97154" h="69214">
                <a:moveTo>
                  <a:pt x="11883" y="1497"/>
                </a:moveTo>
                <a:lnTo>
                  <a:pt x="0" y="1497"/>
                </a:lnTo>
                <a:lnTo>
                  <a:pt x="0" y="68677"/>
                </a:lnTo>
                <a:lnTo>
                  <a:pt x="11883" y="68677"/>
                </a:lnTo>
                <a:lnTo>
                  <a:pt x="11883" y="24480"/>
                </a:lnTo>
                <a:lnTo>
                  <a:pt x="13384" y="19530"/>
                </a:lnTo>
                <a:lnTo>
                  <a:pt x="16355" y="15601"/>
                </a:lnTo>
                <a:lnTo>
                  <a:pt x="19018" y="12179"/>
                </a:lnTo>
                <a:lnTo>
                  <a:pt x="11883" y="12179"/>
                </a:lnTo>
                <a:lnTo>
                  <a:pt x="11883" y="1497"/>
                </a:lnTo>
                <a:close/>
              </a:path>
              <a:path w="97154" h="69214">
                <a:moveTo>
                  <a:pt x="50876" y="9748"/>
                </a:moveTo>
                <a:lnTo>
                  <a:pt x="37447" y="9748"/>
                </a:lnTo>
                <a:lnTo>
                  <a:pt x="42274" y="15988"/>
                </a:lnTo>
                <a:lnTo>
                  <a:pt x="42368" y="68677"/>
                </a:lnTo>
                <a:lnTo>
                  <a:pt x="54281" y="68677"/>
                </a:lnTo>
                <a:lnTo>
                  <a:pt x="54404" y="24480"/>
                </a:lnTo>
                <a:lnTo>
                  <a:pt x="55810" y="20038"/>
                </a:lnTo>
                <a:lnTo>
                  <a:pt x="58931" y="15988"/>
                </a:lnTo>
                <a:lnTo>
                  <a:pt x="60622" y="13712"/>
                </a:lnTo>
                <a:lnTo>
                  <a:pt x="52150" y="13712"/>
                </a:lnTo>
                <a:lnTo>
                  <a:pt x="50876" y="9748"/>
                </a:lnTo>
                <a:close/>
              </a:path>
              <a:path w="97154" h="69214">
                <a:moveTo>
                  <a:pt x="92515" y="9748"/>
                </a:moveTo>
                <a:lnTo>
                  <a:pt x="75344" y="9748"/>
                </a:lnTo>
                <a:lnTo>
                  <a:pt x="79066" y="11400"/>
                </a:lnTo>
                <a:lnTo>
                  <a:pt x="81346" y="14457"/>
                </a:lnTo>
                <a:lnTo>
                  <a:pt x="83628" y="17636"/>
                </a:lnTo>
                <a:lnTo>
                  <a:pt x="84736" y="22830"/>
                </a:lnTo>
                <a:lnTo>
                  <a:pt x="84736" y="68677"/>
                </a:lnTo>
                <a:lnTo>
                  <a:pt x="96620" y="68677"/>
                </a:lnTo>
                <a:lnTo>
                  <a:pt x="96620" y="27273"/>
                </a:lnTo>
                <a:lnTo>
                  <a:pt x="95240" y="15352"/>
                </a:lnTo>
                <a:lnTo>
                  <a:pt x="92515" y="9748"/>
                </a:lnTo>
                <a:close/>
              </a:path>
              <a:path w="97154" h="69214">
                <a:moveTo>
                  <a:pt x="74472" y="0"/>
                </a:moveTo>
                <a:lnTo>
                  <a:pt x="67492" y="854"/>
                </a:lnTo>
                <a:lnTo>
                  <a:pt x="61445" y="3421"/>
                </a:lnTo>
                <a:lnTo>
                  <a:pt x="56331" y="7706"/>
                </a:lnTo>
                <a:lnTo>
                  <a:pt x="52150" y="13712"/>
                </a:lnTo>
                <a:lnTo>
                  <a:pt x="60622" y="13712"/>
                </a:lnTo>
                <a:lnTo>
                  <a:pt x="62053" y="11786"/>
                </a:lnTo>
                <a:lnTo>
                  <a:pt x="65772" y="9748"/>
                </a:lnTo>
                <a:lnTo>
                  <a:pt x="92515" y="9748"/>
                </a:lnTo>
                <a:lnTo>
                  <a:pt x="91095" y="6828"/>
                </a:lnTo>
                <a:lnTo>
                  <a:pt x="84175" y="1708"/>
                </a:lnTo>
                <a:lnTo>
                  <a:pt x="74472" y="0"/>
                </a:lnTo>
                <a:close/>
              </a:path>
              <a:path w="97154" h="69214">
                <a:moveTo>
                  <a:pt x="37569" y="0"/>
                </a:moveTo>
                <a:lnTo>
                  <a:pt x="23886" y="0"/>
                </a:lnTo>
                <a:lnTo>
                  <a:pt x="16924" y="4050"/>
                </a:lnTo>
                <a:lnTo>
                  <a:pt x="12153" y="12179"/>
                </a:lnTo>
                <a:lnTo>
                  <a:pt x="19018" y="12179"/>
                </a:lnTo>
                <a:lnTo>
                  <a:pt x="19324" y="11786"/>
                </a:lnTo>
                <a:lnTo>
                  <a:pt x="23075" y="9748"/>
                </a:lnTo>
                <a:lnTo>
                  <a:pt x="50876" y="9748"/>
                </a:lnTo>
                <a:lnTo>
                  <a:pt x="50800" y="9511"/>
                </a:lnTo>
                <a:lnTo>
                  <a:pt x="48430" y="6090"/>
                </a:lnTo>
                <a:lnTo>
                  <a:pt x="41528" y="1259"/>
                </a:lnTo>
                <a:lnTo>
                  <a:pt x="37569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12324912" y="8553333"/>
            <a:ext cx="1896137" cy="489830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12324912" y="5844931"/>
            <a:ext cx="1896137" cy="519173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12324912" y="6384549"/>
            <a:ext cx="1896137" cy="1608451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12324912" y="8013589"/>
            <a:ext cx="1896137" cy="519165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10501326" y="5844931"/>
            <a:ext cx="1803848" cy="519173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10501326" y="6385302"/>
            <a:ext cx="1803848" cy="1599076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10501326" y="8005582"/>
            <a:ext cx="1803848" cy="519178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10626480" y="8621020"/>
            <a:ext cx="121285" cy="119380"/>
          </a:xfrm>
          <a:custGeom>
            <a:avLst/>
            <a:gdLst/>
            <a:ahLst/>
            <a:cxnLst/>
            <a:rect l="l" t="t" r="r" b="b"/>
            <a:pathLst>
              <a:path w="121284" h="119379">
                <a:moveTo>
                  <a:pt x="94575" y="43437"/>
                </a:moveTo>
                <a:lnTo>
                  <a:pt x="21513" y="43437"/>
                </a:lnTo>
                <a:lnTo>
                  <a:pt x="21513" y="51818"/>
                </a:lnTo>
                <a:lnTo>
                  <a:pt x="82933" y="51818"/>
                </a:lnTo>
                <a:lnTo>
                  <a:pt x="78134" y="57024"/>
                </a:lnTo>
                <a:lnTo>
                  <a:pt x="73242" y="61462"/>
                </a:lnTo>
                <a:lnTo>
                  <a:pt x="68230" y="65404"/>
                </a:lnTo>
                <a:lnTo>
                  <a:pt x="70901" y="67186"/>
                </a:lnTo>
                <a:lnTo>
                  <a:pt x="73422" y="69080"/>
                </a:lnTo>
                <a:lnTo>
                  <a:pt x="75761" y="71125"/>
                </a:lnTo>
                <a:lnTo>
                  <a:pt x="81073" y="66193"/>
                </a:lnTo>
                <a:lnTo>
                  <a:pt x="85979" y="61326"/>
                </a:lnTo>
                <a:lnTo>
                  <a:pt x="90480" y="56531"/>
                </a:lnTo>
                <a:lnTo>
                  <a:pt x="94575" y="51818"/>
                </a:lnTo>
                <a:lnTo>
                  <a:pt x="94575" y="43437"/>
                </a:lnTo>
                <a:close/>
              </a:path>
              <a:path w="121284" h="119379">
                <a:moveTo>
                  <a:pt x="69580" y="0"/>
                </a:moveTo>
                <a:lnTo>
                  <a:pt x="56351" y="0"/>
                </a:lnTo>
                <a:lnTo>
                  <a:pt x="44490" y="12576"/>
                </a:lnTo>
                <a:lnTo>
                  <a:pt x="31145" y="23831"/>
                </a:lnTo>
                <a:lnTo>
                  <a:pt x="16315" y="33775"/>
                </a:lnTo>
                <a:lnTo>
                  <a:pt x="0" y="42419"/>
                </a:lnTo>
                <a:lnTo>
                  <a:pt x="2099" y="45082"/>
                </a:lnTo>
                <a:lnTo>
                  <a:pt x="3959" y="47880"/>
                </a:lnTo>
                <a:lnTo>
                  <a:pt x="5580" y="50925"/>
                </a:lnTo>
                <a:lnTo>
                  <a:pt x="21277" y="42143"/>
                </a:lnTo>
                <a:lnTo>
                  <a:pt x="35698" y="32195"/>
                </a:lnTo>
                <a:lnTo>
                  <a:pt x="48848" y="21105"/>
                </a:lnTo>
                <a:lnTo>
                  <a:pt x="60732" y="8898"/>
                </a:lnTo>
                <a:lnTo>
                  <a:pt x="72363" y="8898"/>
                </a:lnTo>
                <a:lnTo>
                  <a:pt x="66762" y="3049"/>
                </a:lnTo>
                <a:lnTo>
                  <a:pt x="69580" y="0"/>
                </a:lnTo>
                <a:close/>
              </a:path>
              <a:path w="121284" h="119379">
                <a:moveTo>
                  <a:pt x="72363" y="8898"/>
                </a:moveTo>
                <a:lnTo>
                  <a:pt x="60732" y="8898"/>
                </a:lnTo>
                <a:lnTo>
                  <a:pt x="70555" y="20236"/>
                </a:lnTo>
                <a:lnTo>
                  <a:pt x="82831" y="30658"/>
                </a:lnTo>
                <a:lnTo>
                  <a:pt x="97559" y="40200"/>
                </a:lnTo>
                <a:lnTo>
                  <a:pt x="114739" y="48898"/>
                </a:lnTo>
                <a:lnTo>
                  <a:pt x="116183" y="46098"/>
                </a:lnTo>
                <a:lnTo>
                  <a:pt x="118281" y="42927"/>
                </a:lnTo>
                <a:lnTo>
                  <a:pt x="121042" y="39499"/>
                </a:lnTo>
                <a:lnTo>
                  <a:pt x="104637" y="32500"/>
                </a:lnTo>
                <a:lnTo>
                  <a:pt x="90122" y="24082"/>
                </a:lnTo>
                <a:lnTo>
                  <a:pt x="77497" y="14260"/>
                </a:lnTo>
                <a:lnTo>
                  <a:pt x="72363" y="8898"/>
                </a:lnTo>
                <a:close/>
              </a:path>
              <a:path w="121284" h="119379">
                <a:moveTo>
                  <a:pt x="56227" y="22485"/>
                </a:moveTo>
                <a:lnTo>
                  <a:pt x="49540" y="27557"/>
                </a:lnTo>
                <a:lnTo>
                  <a:pt x="53978" y="32649"/>
                </a:lnTo>
                <a:lnTo>
                  <a:pt x="57942" y="37462"/>
                </a:lnTo>
                <a:lnTo>
                  <a:pt x="61419" y="42036"/>
                </a:lnTo>
                <a:lnTo>
                  <a:pt x="68713" y="36320"/>
                </a:lnTo>
                <a:lnTo>
                  <a:pt x="64422" y="31370"/>
                </a:lnTo>
                <a:lnTo>
                  <a:pt x="60281" y="26668"/>
                </a:lnTo>
                <a:lnTo>
                  <a:pt x="56227" y="22485"/>
                </a:lnTo>
                <a:close/>
              </a:path>
              <a:path w="121284" h="119379">
                <a:moveTo>
                  <a:pt x="104058" y="72259"/>
                </a:moveTo>
                <a:lnTo>
                  <a:pt x="17373" y="72259"/>
                </a:lnTo>
                <a:lnTo>
                  <a:pt x="17373" y="119001"/>
                </a:lnTo>
                <a:lnTo>
                  <a:pt x="26823" y="119001"/>
                </a:lnTo>
                <a:lnTo>
                  <a:pt x="26823" y="112147"/>
                </a:lnTo>
                <a:lnTo>
                  <a:pt x="104058" y="112147"/>
                </a:lnTo>
                <a:lnTo>
                  <a:pt x="104058" y="103507"/>
                </a:lnTo>
                <a:lnTo>
                  <a:pt x="26823" y="103507"/>
                </a:lnTo>
                <a:lnTo>
                  <a:pt x="26823" y="80902"/>
                </a:lnTo>
                <a:lnTo>
                  <a:pt x="104058" y="80902"/>
                </a:lnTo>
                <a:lnTo>
                  <a:pt x="104058" y="72259"/>
                </a:lnTo>
                <a:close/>
              </a:path>
              <a:path w="121284" h="119379">
                <a:moveTo>
                  <a:pt x="104058" y="112147"/>
                </a:moveTo>
                <a:lnTo>
                  <a:pt x="94575" y="112147"/>
                </a:lnTo>
                <a:lnTo>
                  <a:pt x="94575" y="118746"/>
                </a:lnTo>
                <a:lnTo>
                  <a:pt x="104058" y="118746"/>
                </a:lnTo>
                <a:lnTo>
                  <a:pt x="104058" y="112147"/>
                </a:lnTo>
                <a:close/>
              </a:path>
              <a:path w="121284" h="119379">
                <a:moveTo>
                  <a:pt x="104058" y="80902"/>
                </a:moveTo>
                <a:lnTo>
                  <a:pt x="94575" y="80902"/>
                </a:lnTo>
                <a:lnTo>
                  <a:pt x="94575" y="103507"/>
                </a:lnTo>
                <a:lnTo>
                  <a:pt x="104058" y="103507"/>
                </a:lnTo>
                <a:lnTo>
                  <a:pt x="104058" y="80902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10750432" y="8619756"/>
            <a:ext cx="120650" cy="120014"/>
          </a:xfrm>
          <a:custGeom>
            <a:avLst/>
            <a:gdLst/>
            <a:ahLst/>
            <a:cxnLst/>
            <a:rect l="l" t="t" r="r" b="b"/>
            <a:pathLst>
              <a:path w="120650" h="120015">
                <a:moveTo>
                  <a:pt x="34865" y="57020"/>
                </a:moveTo>
                <a:lnTo>
                  <a:pt x="25264" y="57020"/>
                </a:lnTo>
                <a:lnTo>
                  <a:pt x="25264" y="119880"/>
                </a:lnTo>
                <a:lnTo>
                  <a:pt x="34865" y="119880"/>
                </a:lnTo>
                <a:lnTo>
                  <a:pt x="34865" y="92456"/>
                </a:lnTo>
                <a:lnTo>
                  <a:pt x="105770" y="92456"/>
                </a:lnTo>
                <a:lnTo>
                  <a:pt x="105770" y="84189"/>
                </a:lnTo>
                <a:lnTo>
                  <a:pt x="34865" y="84189"/>
                </a:lnTo>
                <a:lnTo>
                  <a:pt x="34865" y="69584"/>
                </a:lnTo>
                <a:lnTo>
                  <a:pt x="105770" y="69584"/>
                </a:lnTo>
                <a:lnTo>
                  <a:pt x="105770" y="61333"/>
                </a:lnTo>
                <a:lnTo>
                  <a:pt x="34865" y="61333"/>
                </a:lnTo>
                <a:lnTo>
                  <a:pt x="34865" y="57020"/>
                </a:lnTo>
                <a:close/>
              </a:path>
              <a:path w="120650" h="120015">
                <a:moveTo>
                  <a:pt x="69702" y="108450"/>
                </a:moveTo>
                <a:lnTo>
                  <a:pt x="70512" y="112388"/>
                </a:lnTo>
                <a:lnTo>
                  <a:pt x="71113" y="115686"/>
                </a:lnTo>
                <a:lnTo>
                  <a:pt x="71503" y="118483"/>
                </a:lnTo>
                <a:lnTo>
                  <a:pt x="80265" y="118483"/>
                </a:lnTo>
                <a:lnTo>
                  <a:pt x="86744" y="118353"/>
                </a:lnTo>
                <a:lnTo>
                  <a:pt x="100850" y="118353"/>
                </a:lnTo>
                <a:lnTo>
                  <a:pt x="105770" y="113281"/>
                </a:lnTo>
                <a:lnTo>
                  <a:pt x="105770" y="109339"/>
                </a:lnTo>
                <a:lnTo>
                  <a:pt x="83116" y="109339"/>
                </a:lnTo>
                <a:lnTo>
                  <a:pt x="77143" y="109084"/>
                </a:lnTo>
                <a:lnTo>
                  <a:pt x="69702" y="108450"/>
                </a:lnTo>
                <a:close/>
              </a:path>
              <a:path w="120650" h="120015">
                <a:moveTo>
                  <a:pt x="105770" y="92456"/>
                </a:moveTo>
                <a:lnTo>
                  <a:pt x="96018" y="92456"/>
                </a:lnTo>
                <a:lnTo>
                  <a:pt x="96018" y="106545"/>
                </a:lnTo>
                <a:lnTo>
                  <a:pt x="93257" y="109339"/>
                </a:lnTo>
                <a:lnTo>
                  <a:pt x="105770" y="109339"/>
                </a:lnTo>
                <a:lnTo>
                  <a:pt x="105770" y="92456"/>
                </a:lnTo>
                <a:close/>
              </a:path>
              <a:path w="120650" h="120015">
                <a:moveTo>
                  <a:pt x="105770" y="69584"/>
                </a:moveTo>
                <a:lnTo>
                  <a:pt x="96018" y="69584"/>
                </a:lnTo>
                <a:lnTo>
                  <a:pt x="96018" y="84189"/>
                </a:lnTo>
                <a:lnTo>
                  <a:pt x="105770" y="84189"/>
                </a:lnTo>
                <a:lnTo>
                  <a:pt x="105770" y="69584"/>
                </a:lnTo>
                <a:close/>
              </a:path>
              <a:path w="120650" h="120015">
                <a:moveTo>
                  <a:pt x="47468" y="24509"/>
                </a:moveTo>
                <a:lnTo>
                  <a:pt x="36607" y="24509"/>
                </a:lnTo>
                <a:lnTo>
                  <a:pt x="29390" y="36150"/>
                </a:lnTo>
                <a:lnTo>
                  <a:pt x="20881" y="47266"/>
                </a:lnTo>
                <a:lnTo>
                  <a:pt x="11083" y="57860"/>
                </a:lnTo>
                <a:lnTo>
                  <a:pt x="0" y="67932"/>
                </a:lnTo>
                <a:lnTo>
                  <a:pt x="2192" y="70977"/>
                </a:lnTo>
                <a:lnTo>
                  <a:pt x="4140" y="74027"/>
                </a:lnTo>
                <a:lnTo>
                  <a:pt x="5853" y="76831"/>
                </a:lnTo>
                <a:lnTo>
                  <a:pt x="11033" y="72018"/>
                </a:lnTo>
                <a:lnTo>
                  <a:pt x="15997" y="67113"/>
                </a:lnTo>
                <a:lnTo>
                  <a:pt x="20742" y="62115"/>
                </a:lnTo>
                <a:lnTo>
                  <a:pt x="25264" y="57020"/>
                </a:lnTo>
                <a:lnTo>
                  <a:pt x="34865" y="57020"/>
                </a:lnTo>
                <a:lnTo>
                  <a:pt x="34865" y="46987"/>
                </a:lnTo>
                <a:lnTo>
                  <a:pt x="105770" y="46987"/>
                </a:lnTo>
                <a:lnTo>
                  <a:pt x="105770" y="38477"/>
                </a:lnTo>
                <a:lnTo>
                  <a:pt x="39217" y="38477"/>
                </a:lnTo>
                <a:lnTo>
                  <a:pt x="42217" y="33912"/>
                </a:lnTo>
                <a:lnTo>
                  <a:pt x="44949" y="29211"/>
                </a:lnTo>
                <a:lnTo>
                  <a:pt x="47468" y="24509"/>
                </a:lnTo>
                <a:close/>
              </a:path>
              <a:path w="120650" h="120015">
                <a:moveTo>
                  <a:pt x="105770" y="46987"/>
                </a:moveTo>
                <a:lnTo>
                  <a:pt x="96018" y="46987"/>
                </a:lnTo>
                <a:lnTo>
                  <a:pt x="96018" y="61333"/>
                </a:lnTo>
                <a:lnTo>
                  <a:pt x="105770" y="61333"/>
                </a:lnTo>
                <a:lnTo>
                  <a:pt x="105770" y="46987"/>
                </a:lnTo>
                <a:close/>
              </a:path>
              <a:path w="120650" h="120015">
                <a:moveTo>
                  <a:pt x="120441" y="15495"/>
                </a:moveTo>
                <a:lnTo>
                  <a:pt x="3420" y="15495"/>
                </a:lnTo>
                <a:lnTo>
                  <a:pt x="3420" y="24509"/>
                </a:lnTo>
                <a:lnTo>
                  <a:pt x="120441" y="24509"/>
                </a:lnTo>
                <a:lnTo>
                  <a:pt x="120441" y="15495"/>
                </a:lnTo>
                <a:close/>
              </a:path>
              <a:path w="120650" h="120015">
                <a:moveTo>
                  <a:pt x="47109" y="0"/>
                </a:moveTo>
                <a:lnTo>
                  <a:pt x="45427" y="5205"/>
                </a:lnTo>
                <a:lnTo>
                  <a:pt x="43447" y="10407"/>
                </a:lnTo>
                <a:lnTo>
                  <a:pt x="41169" y="15495"/>
                </a:lnTo>
                <a:lnTo>
                  <a:pt x="51850" y="15495"/>
                </a:lnTo>
                <a:lnTo>
                  <a:pt x="53802" y="11170"/>
                </a:lnTo>
                <a:lnTo>
                  <a:pt x="55568" y="6728"/>
                </a:lnTo>
                <a:lnTo>
                  <a:pt x="57193" y="2286"/>
                </a:lnTo>
                <a:lnTo>
                  <a:pt x="47109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10875495" y="8676646"/>
            <a:ext cx="121285" cy="0"/>
          </a:xfrm>
          <a:custGeom>
            <a:avLst/>
            <a:gdLst/>
            <a:ahLst/>
            <a:cxnLst/>
            <a:rect l="l" t="t" r="r" b="b"/>
            <a:pathLst>
              <a:path w="121284">
                <a:moveTo>
                  <a:pt x="0" y="0"/>
                </a:moveTo>
                <a:lnTo>
                  <a:pt x="120679" y="0"/>
                </a:lnTo>
              </a:path>
            </a:pathLst>
          </a:custGeom>
          <a:ln w="10666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10999417" y="8620001"/>
            <a:ext cx="121285" cy="121285"/>
          </a:xfrm>
          <a:custGeom>
            <a:avLst/>
            <a:gdLst/>
            <a:ahLst/>
            <a:cxnLst/>
            <a:rect l="l" t="t" r="r" b="b"/>
            <a:pathLst>
              <a:path w="121284" h="121284">
                <a:moveTo>
                  <a:pt x="114621" y="24264"/>
                </a:moveTo>
                <a:lnTo>
                  <a:pt x="105020" y="24264"/>
                </a:lnTo>
                <a:lnTo>
                  <a:pt x="105020" y="38232"/>
                </a:lnTo>
                <a:lnTo>
                  <a:pt x="114621" y="38232"/>
                </a:lnTo>
                <a:lnTo>
                  <a:pt x="114621" y="24264"/>
                </a:lnTo>
                <a:close/>
              </a:path>
              <a:path w="121284" h="121284">
                <a:moveTo>
                  <a:pt x="114621" y="15123"/>
                </a:moveTo>
                <a:lnTo>
                  <a:pt x="7171" y="15123"/>
                </a:lnTo>
                <a:lnTo>
                  <a:pt x="7171" y="38102"/>
                </a:lnTo>
                <a:lnTo>
                  <a:pt x="16772" y="38102"/>
                </a:lnTo>
                <a:lnTo>
                  <a:pt x="16772" y="24264"/>
                </a:lnTo>
                <a:lnTo>
                  <a:pt x="114621" y="24264"/>
                </a:lnTo>
                <a:lnTo>
                  <a:pt x="114621" y="15123"/>
                </a:lnTo>
                <a:close/>
              </a:path>
              <a:path w="121284" h="121284">
                <a:moveTo>
                  <a:pt x="60609" y="0"/>
                </a:moveTo>
                <a:lnTo>
                  <a:pt x="51368" y="4960"/>
                </a:lnTo>
                <a:lnTo>
                  <a:pt x="54039" y="8265"/>
                </a:lnTo>
                <a:lnTo>
                  <a:pt x="56559" y="11685"/>
                </a:lnTo>
                <a:lnTo>
                  <a:pt x="58961" y="15123"/>
                </a:lnTo>
                <a:lnTo>
                  <a:pt x="65473" y="15123"/>
                </a:lnTo>
                <a:lnTo>
                  <a:pt x="70934" y="12185"/>
                </a:lnTo>
                <a:lnTo>
                  <a:pt x="67212" y="7617"/>
                </a:lnTo>
                <a:lnTo>
                  <a:pt x="63764" y="3563"/>
                </a:lnTo>
                <a:lnTo>
                  <a:pt x="60609" y="0"/>
                </a:lnTo>
                <a:close/>
              </a:path>
              <a:path w="121284" h="121284">
                <a:moveTo>
                  <a:pt x="23346" y="60324"/>
                </a:moveTo>
                <a:lnTo>
                  <a:pt x="20694" y="76089"/>
                </a:lnTo>
                <a:lnTo>
                  <a:pt x="15926" y="89841"/>
                </a:lnTo>
                <a:lnTo>
                  <a:pt x="9031" y="101567"/>
                </a:lnTo>
                <a:lnTo>
                  <a:pt x="0" y="111254"/>
                </a:lnTo>
                <a:lnTo>
                  <a:pt x="2430" y="114429"/>
                </a:lnTo>
                <a:lnTo>
                  <a:pt x="4591" y="117604"/>
                </a:lnTo>
                <a:lnTo>
                  <a:pt x="6451" y="120783"/>
                </a:lnTo>
                <a:lnTo>
                  <a:pt x="12065" y="114871"/>
                </a:lnTo>
                <a:lnTo>
                  <a:pt x="17066" y="108378"/>
                </a:lnTo>
                <a:lnTo>
                  <a:pt x="21447" y="101292"/>
                </a:lnTo>
                <a:lnTo>
                  <a:pt x="25204" y="93600"/>
                </a:lnTo>
                <a:lnTo>
                  <a:pt x="36250" y="93600"/>
                </a:lnTo>
                <a:lnTo>
                  <a:pt x="34456" y="91756"/>
                </a:lnTo>
                <a:lnTo>
                  <a:pt x="29105" y="82810"/>
                </a:lnTo>
                <a:lnTo>
                  <a:pt x="31087" y="76326"/>
                </a:lnTo>
                <a:lnTo>
                  <a:pt x="32555" y="69339"/>
                </a:lnTo>
                <a:lnTo>
                  <a:pt x="33516" y="61847"/>
                </a:lnTo>
                <a:lnTo>
                  <a:pt x="23346" y="60324"/>
                </a:lnTo>
                <a:close/>
              </a:path>
              <a:path w="121284" h="121284">
                <a:moveTo>
                  <a:pt x="36250" y="93600"/>
                </a:moveTo>
                <a:lnTo>
                  <a:pt x="25204" y="93600"/>
                </a:lnTo>
                <a:lnTo>
                  <a:pt x="32551" y="103289"/>
                </a:lnTo>
                <a:lnTo>
                  <a:pt x="77040" y="116064"/>
                </a:lnTo>
                <a:lnTo>
                  <a:pt x="103009" y="116202"/>
                </a:lnTo>
                <a:lnTo>
                  <a:pt x="117411" y="116081"/>
                </a:lnTo>
                <a:lnTo>
                  <a:pt x="118400" y="112518"/>
                </a:lnTo>
                <a:lnTo>
                  <a:pt x="119570" y="109223"/>
                </a:lnTo>
                <a:lnTo>
                  <a:pt x="120662" y="106717"/>
                </a:lnTo>
                <a:lnTo>
                  <a:pt x="93588" y="106717"/>
                </a:lnTo>
                <a:lnTo>
                  <a:pt x="80715" y="106693"/>
                </a:lnTo>
                <a:lnTo>
                  <a:pt x="68381" y="106429"/>
                </a:lnTo>
                <a:lnTo>
                  <a:pt x="68381" y="105797"/>
                </a:lnTo>
                <a:lnTo>
                  <a:pt x="58301" y="105797"/>
                </a:lnTo>
                <a:lnTo>
                  <a:pt x="49051" y="103276"/>
                </a:lnTo>
                <a:lnTo>
                  <a:pt x="41104" y="98587"/>
                </a:lnTo>
                <a:lnTo>
                  <a:pt x="36250" y="93600"/>
                </a:lnTo>
                <a:close/>
              </a:path>
              <a:path w="121284" h="121284">
                <a:moveTo>
                  <a:pt x="120953" y="106048"/>
                </a:moveTo>
                <a:lnTo>
                  <a:pt x="107000" y="106502"/>
                </a:lnTo>
                <a:lnTo>
                  <a:pt x="93588" y="106717"/>
                </a:lnTo>
                <a:lnTo>
                  <a:pt x="120662" y="106717"/>
                </a:lnTo>
                <a:lnTo>
                  <a:pt x="120953" y="106048"/>
                </a:lnTo>
                <a:close/>
              </a:path>
              <a:path w="121284" h="121284">
                <a:moveTo>
                  <a:pt x="68381" y="52448"/>
                </a:moveTo>
                <a:lnTo>
                  <a:pt x="58301" y="52448"/>
                </a:lnTo>
                <a:lnTo>
                  <a:pt x="58301" y="105797"/>
                </a:lnTo>
                <a:lnTo>
                  <a:pt x="68381" y="105797"/>
                </a:lnTo>
                <a:lnTo>
                  <a:pt x="68381" y="81028"/>
                </a:lnTo>
                <a:lnTo>
                  <a:pt x="110632" y="81028"/>
                </a:lnTo>
                <a:lnTo>
                  <a:pt x="110632" y="72014"/>
                </a:lnTo>
                <a:lnTo>
                  <a:pt x="68381" y="72014"/>
                </a:lnTo>
                <a:lnTo>
                  <a:pt x="68381" y="52448"/>
                </a:lnTo>
                <a:close/>
              </a:path>
              <a:path w="121284" h="121284">
                <a:moveTo>
                  <a:pt x="118163" y="43308"/>
                </a:moveTo>
                <a:lnTo>
                  <a:pt x="2819" y="43308"/>
                </a:lnTo>
                <a:lnTo>
                  <a:pt x="2819" y="52448"/>
                </a:lnTo>
                <a:lnTo>
                  <a:pt x="118163" y="52448"/>
                </a:lnTo>
                <a:lnTo>
                  <a:pt x="118163" y="43308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11124360" y="8625333"/>
            <a:ext cx="120014" cy="110489"/>
          </a:xfrm>
          <a:custGeom>
            <a:avLst/>
            <a:gdLst/>
            <a:ahLst/>
            <a:cxnLst/>
            <a:rect l="l" t="t" r="r" b="b"/>
            <a:pathLst>
              <a:path w="120015" h="110490">
                <a:moveTo>
                  <a:pt x="119961" y="103892"/>
                </a:moveTo>
                <a:lnTo>
                  <a:pt x="0" y="103892"/>
                </a:lnTo>
                <a:lnTo>
                  <a:pt x="0" y="110495"/>
                </a:lnTo>
                <a:lnTo>
                  <a:pt x="119961" y="110495"/>
                </a:lnTo>
                <a:lnTo>
                  <a:pt x="119961" y="103892"/>
                </a:lnTo>
                <a:close/>
              </a:path>
              <a:path w="120015" h="110490">
                <a:moveTo>
                  <a:pt x="64212" y="96908"/>
                </a:moveTo>
                <a:lnTo>
                  <a:pt x="55719" y="96908"/>
                </a:lnTo>
                <a:lnTo>
                  <a:pt x="55719" y="103892"/>
                </a:lnTo>
                <a:lnTo>
                  <a:pt x="64212" y="103892"/>
                </a:lnTo>
                <a:lnTo>
                  <a:pt x="64212" y="96908"/>
                </a:lnTo>
                <a:close/>
              </a:path>
              <a:path w="120015" h="110490">
                <a:moveTo>
                  <a:pt x="113032" y="90684"/>
                </a:moveTo>
                <a:lnTo>
                  <a:pt x="7052" y="90684"/>
                </a:lnTo>
                <a:lnTo>
                  <a:pt x="7052" y="96908"/>
                </a:lnTo>
                <a:lnTo>
                  <a:pt x="113032" y="96908"/>
                </a:lnTo>
                <a:lnTo>
                  <a:pt x="113032" y="90684"/>
                </a:lnTo>
                <a:close/>
              </a:path>
              <a:path w="120015" h="110490">
                <a:moveTo>
                  <a:pt x="64212" y="83703"/>
                </a:moveTo>
                <a:lnTo>
                  <a:pt x="55719" y="83703"/>
                </a:lnTo>
                <a:lnTo>
                  <a:pt x="55719" y="90684"/>
                </a:lnTo>
                <a:lnTo>
                  <a:pt x="64212" y="90684"/>
                </a:lnTo>
                <a:lnTo>
                  <a:pt x="64212" y="83703"/>
                </a:lnTo>
                <a:close/>
              </a:path>
              <a:path w="120015" h="110490">
                <a:moveTo>
                  <a:pt x="101720" y="49662"/>
                </a:moveTo>
                <a:lnTo>
                  <a:pt x="18575" y="49662"/>
                </a:lnTo>
                <a:lnTo>
                  <a:pt x="18575" y="86879"/>
                </a:lnTo>
                <a:lnTo>
                  <a:pt x="26826" y="86879"/>
                </a:lnTo>
                <a:lnTo>
                  <a:pt x="26826" y="83703"/>
                </a:lnTo>
                <a:lnTo>
                  <a:pt x="101720" y="83703"/>
                </a:lnTo>
                <a:lnTo>
                  <a:pt x="101720" y="77478"/>
                </a:lnTo>
                <a:lnTo>
                  <a:pt x="26826" y="77478"/>
                </a:lnTo>
                <a:lnTo>
                  <a:pt x="26826" y="69472"/>
                </a:lnTo>
                <a:lnTo>
                  <a:pt x="101720" y="69472"/>
                </a:lnTo>
                <a:lnTo>
                  <a:pt x="101720" y="63762"/>
                </a:lnTo>
                <a:lnTo>
                  <a:pt x="26826" y="63762"/>
                </a:lnTo>
                <a:lnTo>
                  <a:pt x="26826" y="55886"/>
                </a:lnTo>
                <a:lnTo>
                  <a:pt x="101720" y="55886"/>
                </a:lnTo>
                <a:lnTo>
                  <a:pt x="101720" y="49662"/>
                </a:lnTo>
                <a:close/>
              </a:path>
              <a:path w="120015" h="110490">
                <a:moveTo>
                  <a:pt x="101720" y="83703"/>
                </a:moveTo>
                <a:lnTo>
                  <a:pt x="93498" y="83703"/>
                </a:lnTo>
                <a:lnTo>
                  <a:pt x="93498" y="86879"/>
                </a:lnTo>
                <a:lnTo>
                  <a:pt x="101720" y="86879"/>
                </a:lnTo>
                <a:lnTo>
                  <a:pt x="101720" y="83703"/>
                </a:lnTo>
                <a:close/>
              </a:path>
              <a:path w="120015" h="110490">
                <a:moveTo>
                  <a:pt x="64212" y="69472"/>
                </a:moveTo>
                <a:lnTo>
                  <a:pt x="55719" y="69472"/>
                </a:lnTo>
                <a:lnTo>
                  <a:pt x="55719" y="77478"/>
                </a:lnTo>
                <a:lnTo>
                  <a:pt x="64212" y="77478"/>
                </a:lnTo>
                <a:lnTo>
                  <a:pt x="64212" y="69472"/>
                </a:lnTo>
                <a:close/>
              </a:path>
              <a:path w="120015" h="110490">
                <a:moveTo>
                  <a:pt x="101720" y="69472"/>
                </a:moveTo>
                <a:lnTo>
                  <a:pt x="93498" y="69472"/>
                </a:lnTo>
                <a:lnTo>
                  <a:pt x="93498" y="77478"/>
                </a:lnTo>
                <a:lnTo>
                  <a:pt x="101720" y="77478"/>
                </a:lnTo>
                <a:lnTo>
                  <a:pt x="101720" y="69472"/>
                </a:lnTo>
                <a:close/>
              </a:path>
              <a:path w="120015" h="110490">
                <a:moveTo>
                  <a:pt x="64212" y="55886"/>
                </a:moveTo>
                <a:lnTo>
                  <a:pt x="55719" y="55886"/>
                </a:lnTo>
                <a:lnTo>
                  <a:pt x="55719" y="63762"/>
                </a:lnTo>
                <a:lnTo>
                  <a:pt x="64212" y="63762"/>
                </a:lnTo>
                <a:lnTo>
                  <a:pt x="64212" y="55886"/>
                </a:lnTo>
                <a:close/>
              </a:path>
              <a:path w="120015" h="110490">
                <a:moveTo>
                  <a:pt x="101720" y="55886"/>
                </a:moveTo>
                <a:lnTo>
                  <a:pt x="93498" y="55886"/>
                </a:lnTo>
                <a:lnTo>
                  <a:pt x="93498" y="63762"/>
                </a:lnTo>
                <a:lnTo>
                  <a:pt x="101720" y="63762"/>
                </a:lnTo>
                <a:lnTo>
                  <a:pt x="101720" y="55886"/>
                </a:lnTo>
                <a:close/>
              </a:path>
              <a:path w="120015" h="110490">
                <a:moveTo>
                  <a:pt x="100911" y="0"/>
                </a:moveTo>
                <a:lnTo>
                  <a:pt x="19565" y="0"/>
                </a:lnTo>
                <a:lnTo>
                  <a:pt x="19565" y="34674"/>
                </a:lnTo>
                <a:lnTo>
                  <a:pt x="27816" y="34674"/>
                </a:lnTo>
                <a:lnTo>
                  <a:pt x="27816" y="31377"/>
                </a:lnTo>
                <a:lnTo>
                  <a:pt x="100911" y="31377"/>
                </a:lnTo>
                <a:lnTo>
                  <a:pt x="100911" y="25157"/>
                </a:lnTo>
                <a:lnTo>
                  <a:pt x="27816" y="25157"/>
                </a:lnTo>
                <a:lnTo>
                  <a:pt x="27816" y="18547"/>
                </a:lnTo>
                <a:lnTo>
                  <a:pt x="100911" y="18547"/>
                </a:lnTo>
                <a:lnTo>
                  <a:pt x="100911" y="12711"/>
                </a:lnTo>
                <a:lnTo>
                  <a:pt x="27816" y="12711"/>
                </a:lnTo>
                <a:lnTo>
                  <a:pt x="27816" y="6224"/>
                </a:lnTo>
                <a:lnTo>
                  <a:pt x="100911" y="6224"/>
                </a:lnTo>
                <a:lnTo>
                  <a:pt x="100911" y="0"/>
                </a:lnTo>
                <a:close/>
              </a:path>
              <a:path w="120015" h="110490">
                <a:moveTo>
                  <a:pt x="100911" y="31377"/>
                </a:moveTo>
                <a:lnTo>
                  <a:pt x="92627" y="31377"/>
                </a:lnTo>
                <a:lnTo>
                  <a:pt x="92627" y="34674"/>
                </a:lnTo>
                <a:lnTo>
                  <a:pt x="100911" y="34674"/>
                </a:lnTo>
                <a:lnTo>
                  <a:pt x="100911" y="31377"/>
                </a:lnTo>
                <a:close/>
              </a:path>
              <a:path w="120015" h="110490">
                <a:moveTo>
                  <a:pt x="100911" y="18547"/>
                </a:moveTo>
                <a:lnTo>
                  <a:pt x="92627" y="18547"/>
                </a:lnTo>
                <a:lnTo>
                  <a:pt x="92627" y="25157"/>
                </a:lnTo>
                <a:lnTo>
                  <a:pt x="100911" y="25157"/>
                </a:lnTo>
                <a:lnTo>
                  <a:pt x="100911" y="18547"/>
                </a:lnTo>
                <a:close/>
              </a:path>
              <a:path w="120015" h="110490">
                <a:moveTo>
                  <a:pt x="100911" y="6224"/>
                </a:moveTo>
                <a:lnTo>
                  <a:pt x="92627" y="6224"/>
                </a:lnTo>
                <a:lnTo>
                  <a:pt x="92627" y="12711"/>
                </a:lnTo>
                <a:lnTo>
                  <a:pt x="100911" y="12711"/>
                </a:lnTo>
                <a:lnTo>
                  <a:pt x="100911" y="6224"/>
                </a:lnTo>
                <a:close/>
              </a:path>
              <a:path w="120015" h="110490">
                <a:moveTo>
                  <a:pt x="119454" y="37221"/>
                </a:moveTo>
                <a:lnTo>
                  <a:pt x="960" y="37221"/>
                </a:lnTo>
                <a:lnTo>
                  <a:pt x="960" y="43816"/>
                </a:lnTo>
                <a:lnTo>
                  <a:pt x="119454" y="43816"/>
                </a:lnTo>
                <a:lnTo>
                  <a:pt x="119454" y="37221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11253416" y="8620390"/>
            <a:ext cx="111125" cy="118110"/>
          </a:xfrm>
          <a:custGeom>
            <a:avLst/>
            <a:gdLst/>
            <a:ahLst/>
            <a:cxnLst/>
            <a:rect l="l" t="t" r="r" b="b"/>
            <a:pathLst>
              <a:path w="111125" h="118109">
                <a:moveTo>
                  <a:pt x="64331" y="105911"/>
                </a:moveTo>
                <a:lnTo>
                  <a:pt x="63971" y="105911"/>
                </a:lnTo>
                <a:lnTo>
                  <a:pt x="64781" y="109087"/>
                </a:lnTo>
                <a:lnTo>
                  <a:pt x="65448" y="112712"/>
                </a:lnTo>
                <a:lnTo>
                  <a:pt x="65919" y="116701"/>
                </a:lnTo>
                <a:lnTo>
                  <a:pt x="73511" y="117215"/>
                </a:lnTo>
                <a:lnTo>
                  <a:pt x="81014" y="117478"/>
                </a:lnTo>
                <a:lnTo>
                  <a:pt x="88394" y="117478"/>
                </a:lnTo>
                <a:lnTo>
                  <a:pt x="96834" y="116286"/>
                </a:lnTo>
                <a:lnTo>
                  <a:pt x="102981" y="112712"/>
                </a:lnTo>
                <a:lnTo>
                  <a:pt x="106315" y="107565"/>
                </a:lnTo>
                <a:lnTo>
                  <a:pt x="79843" y="107565"/>
                </a:lnTo>
                <a:lnTo>
                  <a:pt x="72431" y="107057"/>
                </a:lnTo>
                <a:lnTo>
                  <a:pt x="64331" y="105911"/>
                </a:lnTo>
                <a:close/>
              </a:path>
              <a:path w="111125" h="118109">
                <a:moveTo>
                  <a:pt x="110616" y="28950"/>
                </a:moveTo>
                <a:lnTo>
                  <a:pt x="100396" y="28950"/>
                </a:lnTo>
                <a:lnTo>
                  <a:pt x="100040" y="51501"/>
                </a:lnTo>
                <a:lnTo>
                  <a:pt x="99583" y="70685"/>
                </a:lnTo>
                <a:lnTo>
                  <a:pt x="99070" y="85029"/>
                </a:lnTo>
                <a:lnTo>
                  <a:pt x="98445" y="96004"/>
                </a:lnTo>
                <a:lnTo>
                  <a:pt x="97905" y="103755"/>
                </a:lnTo>
                <a:lnTo>
                  <a:pt x="93916" y="107565"/>
                </a:lnTo>
                <a:lnTo>
                  <a:pt x="106315" y="107565"/>
                </a:lnTo>
                <a:lnTo>
                  <a:pt x="110154" y="47876"/>
                </a:lnTo>
                <a:lnTo>
                  <a:pt x="110616" y="28950"/>
                </a:lnTo>
                <a:close/>
              </a:path>
              <a:path w="111125" h="118109">
                <a:moveTo>
                  <a:pt x="66639" y="47876"/>
                </a:moveTo>
                <a:lnTo>
                  <a:pt x="59230" y="53337"/>
                </a:lnTo>
                <a:lnTo>
                  <a:pt x="64714" y="60476"/>
                </a:lnTo>
                <a:lnTo>
                  <a:pt x="69866" y="67607"/>
                </a:lnTo>
                <a:lnTo>
                  <a:pt x="74680" y="74715"/>
                </a:lnTo>
                <a:lnTo>
                  <a:pt x="79152" y="81788"/>
                </a:lnTo>
                <a:lnTo>
                  <a:pt x="88124" y="75438"/>
                </a:lnTo>
                <a:lnTo>
                  <a:pt x="83780" y="69361"/>
                </a:lnTo>
                <a:lnTo>
                  <a:pt x="78755" y="62750"/>
                </a:lnTo>
                <a:lnTo>
                  <a:pt x="73043" y="55593"/>
                </a:lnTo>
                <a:lnTo>
                  <a:pt x="66639" y="47876"/>
                </a:lnTo>
                <a:close/>
              </a:path>
              <a:path w="111125" h="118109">
                <a:moveTo>
                  <a:pt x="67870" y="0"/>
                </a:moveTo>
                <a:lnTo>
                  <a:pt x="63708" y="12952"/>
                </a:lnTo>
                <a:lnTo>
                  <a:pt x="59098" y="24776"/>
                </a:lnTo>
                <a:lnTo>
                  <a:pt x="54043" y="35483"/>
                </a:lnTo>
                <a:lnTo>
                  <a:pt x="48545" y="45079"/>
                </a:lnTo>
                <a:lnTo>
                  <a:pt x="51969" y="46598"/>
                </a:lnTo>
                <a:lnTo>
                  <a:pt x="54759" y="47998"/>
                </a:lnTo>
                <a:lnTo>
                  <a:pt x="56948" y="49528"/>
                </a:lnTo>
                <a:lnTo>
                  <a:pt x="60699" y="43679"/>
                </a:lnTo>
                <a:lnTo>
                  <a:pt x="64331" y="36699"/>
                </a:lnTo>
                <a:lnTo>
                  <a:pt x="67870" y="28950"/>
                </a:lnTo>
                <a:lnTo>
                  <a:pt x="110616" y="28950"/>
                </a:lnTo>
                <a:lnTo>
                  <a:pt x="110840" y="19806"/>
                </a:lnTo>
                <a:lnTo>
                  <a:pt x="71741" y="19806"/>
                </a:lnTo>
                <a:lnTo>
                  <a:pt x="73900" y="14475"/>
                </a:lnTo>
                <a:lnTo>
                  <a:pt x="76003" y="8751"/>
                </a:lnTo>
                <a:lnTo>
                  <a:pt x="78044" y="2660"/>
                </a:lnTo>
                <a:lnTo>
                  <a:pt x="67870" y="0"/>
                </a:lnTo>
                <a:close/>
              </a:path>
              <a:path w="111125" h="118109">
                <a:moveTo>
                  <a:pt x="46746" y="20195"/>
                </a:moveTo>
                <a:lnTo>
                  <a:pt x="0" y="20195"/>
                </a:lnTo>
                <a:lnTo>
                  <a:pt x="0" y="117720"/>
                </a:lnTo>
                <a:lnTo>
                  <a:pt x="9719" y="117720"/>
                </a:lnTo>
                <a:lnTo>
                  <a:pt x="9719" y="107316"/>
                </a:lnTo>
                <a:lnTo>
                  <a:pt x="46746" y="107316"/>
                </a:lnTo>
                <a:lnTo>
                  <a:pt x="46746" y="98294"/>
                </a:lnTo>
                <a:lnTo>
                  <a:pt x="9719" y="98294"/>
                </a:lnTo>
                <a:lnTo>
                  <a:pt x="9719" y="67557"/>
                </a:lnTo>
                <a:lnTo>
                  <a:pt x="46746" y="67557"/>
                </a:lnTo>
                <a:lnTo>
                  <a:pt x="46746" y="58802"/>
                </a:lnTo>
                <a:lnTo>
                  <a:pt x="9719" y="58802"/>
                </a:lnTo>
                <a:lnTo>
                  <a:pt x="9719" y="29333"/>
                </a:lnTo>
                <a:lnTo>
                  <a:pt x="46746" y="29333"/>
                </a:lnTo>
                <a:lnTo>
                  <a:pt x="46746" y="20195"/>
                </a:lnTo>
                <a:close/>
              </a:path>
              <a:path w="111125" h="118109">
                <a:moveTo>
                  <a:pt x="46746" y="107316"/>
                </a:moveTo>
                <a:lnTo>
                  <a:pt x="37025" y="107316"/>
                </a:lnTo>
                <a:lnTo>
                  <a:pt x="37025" y="116831"/>
                </a:lnTo>
                <a:lnTo>
                  <a:pt x="46746" y="116831"/>
                </a:lnTo>
                <a:lnTo>
                  <a:pt x="46746" y="107316"/>
                </a:lnTo>
                <a:close/>
              </a:path>
              <a:path w="111125" h="118109">
                <a:moveTo>
                  <a:pt x="46746" y="67557"/>
                </a:moveTo>
                <a:lnTo>
                  <a:pt x="37025" y="67557"/>
                </a:lnTo>
                <a:lnTo>
                  <a:pt x="37025" y="98294"/>
                </a:lnTo>
                <a:lnTo>
                  <a:pt x="46746" y="98294"/>
                </a:lnTo>
                <a:lnTo>
                  <a:pt x="46746" y="67557"/>
                </a:lnTo>
                <a:close/>
              </a:path>
              <a:path w="111125" h="118109">
                <a:moveTo>
                  <a:pt x="46746" y="29333"/>
                </a:moveTo>
                <a:lnTo>
                  <a:pt x="37025" y="29333"/>
                </a:lnTo>
                <a:lnTo>
                  <a:pt x="37025" y="58802"/>
                </a:lnTo>
                <a:lnTo>
                  <a:pt x="46746" y="58802"/>
                </a:lnTo>
                <a:lnTo>
                  <a:pt x="46746" y="29333"/>
                </a:lnTo>
                <a:close/>
              </a:path>
              <a:path w="111125" h="118109">
                <a:moveTo>
                  <a:pt x="19651" y="0"/>
                </a:moveTo>
                <a:lnTo>
                  <a:pt x="17733" y="6094"/>
                </a:lnTo>
                <a:lnTo>
                  <a:pt x="15270" y="12823"/>
                </a:lnTo>
                <a:lnTo>
                  <a:pt x="12272" y="20195"/>
                </a:lnTo>
                <a:lnTo>
                  <a:pt x="22442" y="20195"/>
                </a:lnTo>
                <a:lnTo>
                  <a:pt x="24843" y="14861"/>
                </a:lnTo>
                <a:lnTo>
                  <a:pt x="27302" y="9144"/>
                </a:lnTo>
                <a:lnTo>
                  <a:pt x="29855" y="2915"/>
                </a:lnTo>
                <a:lnTo>
                  <a:pt x="1965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11372987" y="8731515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484" y="0"/>
                </a:lnTo>
              </a:path>
            </a:pathLst>
          </a:custGeom>
          <a:ln w="7617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11428617" y="8718811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8731" y="0"/>
                </a:moveTo>
                <a:lnTo>
                  <a:pt x="0" y="0"/>
                </a:lnTo>
                <a:lnTo>
                  <a:pt x="0" y="8895"/>
                </a:lnTo>
                <a:lnTo>
                  <a:pt x="8731" y="8895"/>
                </a:lnTo>
                <a:lnTo>
                  <a:pt x="873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11382468" y="8715197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117" y="0"/>
                </a:lnTo>
              </a:path>
            </a:pathLst>
          </a:custGeom>
          <a:ln w="7228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11428617" y="8701419"/>
            <a:ext cx="8890" cy="10160"/>
          </a:xfrm>
          <a:custGeom>
            <a:avLst/>
            <a:gdLst/>
            <a:ahLst/>
            <a:cxnLst/>
            <a:rect l="l" t="t" r="r" b="b"/>
            <a:pathLst>
              <a:path w="8890" h="10159">
                <a:moveTo>
                  <a:pt x="8731" y="0"/>
                </a:moveTo>
                <a:lnTo>
                  <a:pt x="0" y="0"/>
                </a:lnTo>
                <a:lnTo>
                  <a:pt x="0" y="10163"/>
                </a:lnTo>
                <a:lnTo>
                  <a:pt x="8731" y="10163"/>
                </a:lnTo>
                <a:lnTo>
                  <a:pt x="873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11387328" y="8701709"/>
            <a:ext cx="8890" cy="3810"/>
          </a:xfrm>
          <a:custGeom>
            <a:avLst/>
            <a:gdLst/>
            <a:ahLst/>
            <a:cxnLst/>
            <a:rect l="l" t="t" r="r" b="b"/>
            <a:pathLst>
              <a:path w="8890" h="3809">
                <a:moveTo>
                  <a:pt x="0" y="3810"/>
                </a:moveTo>
                <a:lnTo>
                  <a:pt x="8492" y="3810"/>
                </a:lnTo>
                <a:lnTo>
                  <a:pt x="8492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11387328" y="8697900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638" y="0"/>
                </a:lnTo>
              </a:path>
            </a:pathLst>
          </a:custGeom>
          <a:ln w="7620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11387328" y="8683930"/>
            <a:ext cx="8890" cy="10160"/>
          </a:xfrm>
          <a:custGeom>
            <a:avLst/>
            <a:gdLst/>
            <a:ahLst/>
            <a:cxnLst/>
            <a:rect l="l" t="t" r="r" b="b"/>
            <a:pathLst>
              <a:path w="8890" h="10159">
                <a:moveTo>
                  <a:pt x="0" y="10160"/>
                </a:moveTo>
                <a:lnTo>
                  <a:pt x="8492" y="10160"/>
                </a:lnTo>
                <a:lnTo>
                  <a:pt x="8492" y="0"/>
                </a:lnTo>
                <a:lnTo>
                  <a:pt x="0" y="0"/>
                </a:lnTo>
                <a:lnTo>
                  <a:pt x="0" y="1016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11387328" y="8680755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638" y="0"/>
                </a:lnTo>
              </a:path>
            </a:pathLst>
          </a:custGeom>
          <a:ln w="6350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11387328" y="8667419"/>
            <a:ext cx="8890" cy="10160"/>
          </a:xfrm>
          <a:custGeom>
            <a:avLst/>
            <a:gdLst/>
            <a:ahLst/>
            <a:cxnLst/>
            <a:rect l="l" t="t" r="r" b="b"/>
            <a:pathLst>
              <a:path w="8890" h="10159">
                <a:moveTo>
                  <a:pt x="0" y="10159"/>
                </a:moveTo>
                <a:lnTo>
                  <a:pt x="8492" y="10159"/>
                </a:lnTo>
                <a:lnTo>
                  <a:pt x="8492" y="0"/>
                </a:lnTo>
                <a:lnTo>
                  <a:pt x="0" y="0"/>
                </a:lnTo>
                <a:lnTo>
                  <a:pt x="0" y="10159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11387328" y="8663609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638" y="0"/>
                </a:lnTo>
              </a:path>
            </a:pathLst>
          </a:custGeom>
          <a:ln w="7619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11470503" y="8701419"/>
            <a:ext cx="8890" cy="4445"/>
          </a:xfrm>
          <a:custGeom>
            <a:avLst/>
            <a:gdLst/>
            <a:ahLst/>
            <a:cxnLst/>
            <a:rect l="l" t="t" r="r" b="b"/>
            <a:pathLst>
              <a:path w="8890" h="4445">
                <a:moveTo>
                  <a:pt x="8463" y="0"/>
                </a:moveTo>
                <a:lnTo>
                  <a:pt x="0" y="0"/>
                </a:lnTo>
                <a:lnTo>
                  <a:pt x="0" y="4183"/>
                </a:lnTo>
                <a:lnTo>
                  <a:pt x="8463" y="4183"/>
                </a:lnTo>
                <a:lnTo>
                  <a:pt x="8463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11428617" y="8683894"/>
            <a:ext cx="8890" cy="10795"/>
          </a:xfrm>
          <a:custGeom>
            <a:avLst/>
            <a:gdLst/>
            <a:ahLst/>
            <a:cxnLst/>
            <a:rect l="l" t="t" r="r" b="b"/>
            <a:pathLst>
              <a:path w="8890" h="10795">
                <a:moveTo>
                  <a:pt x="8731" y="0"/>
                </a:moveTo>
                <a:lnTo>
                  <a:pt x="0" y="0"/>
                </a:lnTo>
                <a:lnTo>
                  <a:pt x="0" y="10537"/>
                </a:lnTo>
                <a:lnTo>
                  <a:pt x="8731" y="10537"/>
                </a:lnTo>
                <a:lnTo>
                  <a:pt x="873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11470503" y="8683894"/>
            <a:ext cx="8890" cy="10795"/>
          </a:xfrm>
          <a:custGeom>
            <a:avLst/>
            <a:gdLst/>
            <a:ahLst/>
            <a:cxnLst/>
            <a:rect l="l" t="t" r="r" b="b"/>
            <a:pathLst>
              <a:path w="8890" h="10795">
                <a:moveTo>
                  <a:pt x="8463" y="0"/>
                </a:moveTo>
                <a:lnTo>
                  <a:pt x="0" y="0"/>
                </a:lnTo>
                <a:lnTo>
                  <a:pt x="0" y="10537"/>
                </a:lnTo>
                <a:lnTo>
                  <a:pt x="8463" y="10537"/>
                </a:lnTo>
                <a:lnTo>
                  <a:pt x="8463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11428617" y="8667119"/>
            <a:ext cx="8890" cy="10795"/>
          </a:xfrm>
          <a:custGeom>
            <a:avLst/>
            <a:gdLst/>
            <a:ahLst/>
            <a:cxnLst/>
            <a:rect l="l" t="t" r="r" b="b"/>
            <a:pathLst>
              <a:path w="8890" h="10795">
                <a:moveTo>
                  <a:pt x="8731" y="0"/>
                </a:moveTo>
                <a:lnTo>
                  <a:pt x="0" y="0"/>
                </a:lnTo>
                <a:lnTo>
                  <a:pt x="0" y="10421"/>
                </a:lnTo>
                <a:lnTo>
                  <a:pt x="8731" y="10421"/>
                </a:lnTo>
                <a:lnTo>
                  <a:pt x="873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11470503" y="8667119"/>
            <a:ext cx="8890" cy="10795"/>
          </a:xfrm>
          <a:custGeom>
            <a:avLst/>
            <a:gdLst/>
            <a:ahLst/>
            <a:cxnLst/>
            <a:rect l="l" t="t" r="r" b="b"/>
            <a:pathLst>
              <a:path w="8890" h="10795">
                <a:moveTo>
                  <a:pt x="8463" y="0"/>
                </a:moveTo>
                <a:lnTo>
                  <a:pt x="0" y="0"/>
                </a:lnTo>
                <a:lnTo>
                  <a:pt x="0" y="10421"/>
                </a:lnTo>
                <a:lnTo>
                  <a:pt x="8463" y="10421"/>
                </a:lnTo>
                <a:lnTo>
                  <a:pt x="8463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11428617" y="8651375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8731" y="0"/>
                </a:moveTo>
                <a:lnTo>
                  <a:pt x="0" y="0"/>
                </a:lnTo>
                <a:lnTo>
                  <a:pt x="0" y="8761"/>
                </a:lnTo>
                <a:lnTo>
                  <a:pt x="8731" y="8761"/>
                </a:lnTo>
                <a:lnTo>
                  <a:pt x="873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11373976" y="8647628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494" y="0"/>
                </a:lnTo>
              </a:path>
            </a:pathLst>
          </a:custGeom>
          <a:ln w="7495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11428617" y="8634362"/>
            <a:ext cx="8890" cy="9525"/>
          </a:xfrm>
          <a:custGeom>
            <a:avLst/>
            <a:gdLst/>
            <a:ahLst/>
            <a:cxnLst/>
            <a:rect l="l" t="t" r="r" b="b"/>
            <a:pathLst>
              <a:path w="8890" h="9525">
                <a:moveTo>
                  <a:pt x="8731" y="0"/>
                </a:moveTo>
                <a:lnTo>
                  <a:pt x="0" y="0"/>
                </a:lnTo>
                <a:lnTo>
                  <a:pt x="0" y="9518"/>
                </a:lnTo>
                <a:lnTo>
                  <a:pt x="8731" y="9518"/>
                </a:lnTo>
                <a:lnTo>
                  <a:pt x="873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11382856" y="8634400"/>
            <a:ext cx="19050" cy="1270"/>
          </a:xfrm>
          <a:custGeom>
            <a:avLst/>
            <a:gdLst/>
            <a:ahLst/>
            <a:cxnLst/>
            <a:rect l="l" t="t" r="r" b="b"/>
            <a:pathLst>
              <a:path w="19050" h="1270">
                <a:moveTo>
                  <a:pt x="0" y="1269"/>
                </a:moveTo>
                <a:lnTo>
                  <a:pt x="18746" y="1269"/>
                </a:lnTo>
                <a:lnTo>
                  <a:pt x="18746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11382606" y="8633130"/>
            <a:ext cx="63500" cy="1270"/>
          </a:xfrm>
          <a:custGeom>
            <a:avLst/>
            <a:gdLst/>
            <a:ahLst/>
            <a:cxnLst/>
            <a:rect l="l" t="t" r="r" b="b"/>
            <a:pathLst>
              <a:path w="63500" h="1270">
                <a:moveTo>
                  <a:pt x="0" y="1270"/>
                </a:moveTo>
                <a:lnTo>
                  <a:pt x="63226" y="1270"/>
                </a:lnTo>
                <a:lnTo>
                  <a:pt x="6322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11382357" y="8632494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002" y="0"/>
                </a:lnTo>
              </a:path>
            </a:pathLst>
          </a:custGeom>
          <a:ln w="3175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11382108" y="8631225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107" y="0"/>
                </a:lnTo>
              </a:path>
            </a:pathLst>
          </a:custGeom>
          <a:ln w="3175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11381564" y="8628684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199" y="0"/>
                </a:lnTo>
              </a:path>
            </a:pathLst>
          </a:custGeom>
          <a:ln w="3809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11434215" y="8625509"/>
            <a:ext cx="47625" cy="1270"/>
          </a:xfrm>
          <a:custGeom>
            <a:avLst/>
            <a:gdLst/>
            <a:ahLst/>
            <a:cxnLst/>
            <a:rect l="l" t="t" r="r" b="b"/>
            <a:pathLst>
              <a:path w="47625" h="1270">
                <a:moveTo>
                  <a:pt x="0" y="1270"/>
                </a:moveTo>
                <a:lnTo>
                  <a:pt x="47095" y="1270"/>
                </a:lnTo>
                <a:lnTo>
                  <a:pt x="47095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11464864" y="8624240"/>
            <a:ext cx="16510" cy="1270"/>
          </a:xfrm>
          <a:custGeom>
            <a:avLst/>
            <a:gdLst/>
            <a:ahLst/>
            <a:cxnLst/>
            <a:rect l="l" t="t" r="r" b="b"/>
            <a:pathLst>
              <a:path w="16509" h="1270">
                <a:moveTo>
                  <a:pt x="0" y="1269"/>
                </a:moveTo>
                <a:lnTo>
                  <a:pt x="16220" y="1269"/>
                </a:lnTo>
                <a:lnTo>
                  <a:pt x="162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11496099" y="8620890"/>
            <a:ext cx="122555" cy="114935"/>
          </a:xfrm>
          <a:custGeom>
            <a:avLst/>
            <a:gdLst/>
            <a:ahLst/>
            <a:cxnLst/>
            <a:rect l="l" t="t" r="r" b="b"/>
            <a:pathLst>
              <a:path w="122554" h="114934">
                <a:moveTo>
                  <a:pt x="117770" y="105664"/>
                </a:moveTo>
                <a:lnTo>
                  <a:pt x="4860" y="105664"/>
                </a:lnTo>
                <a:lnTo>
                  <a:pt x="4860" y="114678"/>
                </a:lnTo>
                <a:lnTo>
                  <a:pt x="117770" y="114678"/>
                </a:lnTo>
                <a:lnTo>
                  <a:pt x="117770" y="105664"/>
                </a:lnTo>
                <a:close/>
              </a:path>
              <a:path w="122554" h="114934">
                <a:moveTo>
                  <a:pt x="66042" y="76067"/>
                </a:moveTo>
                <a:lnTo>
                  <a:pt x="56321" y="76067"/>
                </a:lnTo>
                <a:lnTo>
                  <a:pt x="56321" y="105664"/>
                </a:lnTo>
                <a:lnTo>
                  <a:pt x="66042" y="105664"/>
                </a:lnTo>
                <a:lnTo>
                  <a:pt x="66042" y="76067"/>
                </a:lnTo>
                <a:close/>
              </a:path>
              <a:path w="122554" h="114934">
                <a:moveTo>
                  <a:pt x="95176" y="77478"/>
                </a:moveTo>
                <a:lnTo>
                  <a:pt x="91592" y="82359"/>
                </a:lnTo>
                <a:lnTo>
                  <a:pt x="87631" y="87302"/>
                </a:lnTo>
                <a:lnTo>
                  <a:pt x="83287" y="92317"/>
                </a:lnTo>
                <a:lnTo>
                  <a:pt x="78555" y="97412"/>
                </a:lnTo>
                <a:lnTo>
                  <a:pt x="85845" y="103254"/>
                </a:lnTo>
                <a:lnTo>
                  <a:pt x="90470" y="98351"/>
                </a:lnTo>
                <a:lnTo>
                  <a:pt x="94995" y="93319"/>
                </a:lnTo>
                <a:lnTo>
                  <a:pt x="99381" y="88196"/>
                </a:lnTo>
                <a:lnTo>
                  <a:pt x="103668" y="82925"/>
                </a:lnTo>
                <a:lnTo>
                  <a:pt x="95176" y="77478"/>
                </a:lnTo>
                <a:close/>
              </a:path>
              <a:path w="122554" h="114934">
                <a:moveTo>
                  <a:pt x="25624" y="77724"/>
                </a:moveTo>
                <a:lnTo>
                  <a:pt x="18453" y="83444"/>
                </a:lnTo>
                <a:lnTo>
                  <a:pt x="22842" y="88393"/>
                </a:lnTo>
                <a:lnTo>
                  <a:pt x="27025" y="93335"/>
                </a:lnTo>
                <a:lnTo>
                  <a:pt x="31088" y="98351"/>
                </a:lnTo>
                <a:lnTo>
                  <a:pt x="34717" y="103003"/>
                </a:lnTo>
                <a:lnTo>
                  <a:pt x="42998" y="96396"/>
                </a:lnTo>
                <a:lnTo>
                  <a:pt x="38722" y="91584"/>
                </a:lnTo>
                <a:lnTo>
                  <a:pt x="34401" y="86871"/>
                </a:lnTo>
                <a:lnTo>
                  <a:pt x="30035" y="82252"/>
                </a:lnTo>
                <a:lnTo>
                  <a:pt x="25624" y="77724"/>
                </a:lnTo>
                <a:close/>
              </a:path>
              <a:path w="122554" h="114934">
                <a:moveTo>
                  <a:pt x="109280" y="67186"/>
                </a:moveTo>
                <a:lnTo>
                  <a:pt x="12873" y="67186"/>
                </a:lnTo>
                <a:lnTo>
                  <a:pt x="12873" y="76067"/>
                </a:lnTo>
                <a:lnTo>
                  <a:pt x="109280" y="76067"/>
                </a:lnTo>
                <a:lnTo>
                  <a:pt x="109280" y="67186"/>
                </a:lnTo>
                <a:close/>
              </a:path>
              <a:path w="122554" h="114934">
                <a:moveTo>
                  <a:pt x="66042" y="50166"/>
                </a:moveTo>
                <a:lnTo>
                  <a:pt x="56321" y="50166"/>
                </a:lnTo>
                <a:lnTo>
                  <a:pt x="56321" y="67186"/>
                </a:lnTo>
                <a:lnTo>
                  <a:pt x="66042" y="67186"/>
                </a:lnTo>
                <a:lnTo>
                  <a:pt x="66042" y="50166"/>
                </a:lnTo>
                <a:close/>
              </a:path>
              <a:path w="122554" h="114934">
                <a:moveTo>
                  <a:pt x="70422" y="0"/>
                </a:moveTo>
                <a:lnTo>
                  <a:pt x="57189" y="0"/>
                </a:lnTo>
                <a:lnTo>
                  <a:pt x="47334" y="11934"/>
                </a:lnTo>
                <a:lnTo>
                  <a:pt x="34514" y="23150"/>
                </a:lnTo>
                <a:lnTo>
                  <a:pt x="18666" y="33687"/>
                </a:lnTo>
                <a:lnTo>
                  <a:pt x="0" y="43437"/>
                </a:lnTo>
                <a:lnTo>
                  <a:pt x="2339" y="46487"/>
                </a:lnTo>
                <a:lnTo>
                  <a:pt x="4381" y="49532"/>
                </a:lnTo>
                <a:lnTo>
                  <a:pt x="6090" y="52578"/>
                </a:lnTo>
                <a:lnTo>
                  <a:pt x="12783" y="49028"/>
                </a:lnTo>
                <a:lnTo>
                  <a:pt x="19022" y="45335"/>
                </a:lnTo>
                <a:lnTo>
                  <a:pt x="24785" y="41663"/>
                </a:lnTo>
                <a:lnTo>
                  <a:pt x="121972" y="41663"/>
                </a:lnTo>
                <a:lnTo>
                  <a:pt x="121111" y="41273"/>
                </a:lnTo>
                <a:lnTo>
                  <a:pt x="25264" y="41273"/>
                </a:lnTo>
                <a:lnTo>
                  <a:pt x="36387" y="33651"/>
                </a:lnTo>
                <a:lnTo>
                  <a:pt x="46039" y="25991"/>
                </a:lnTo>
                <a:lnTo>
                  <a:pt x="54357" y="18224"/>
                </a:lnTo>
                <a:lnTo>
                  <a:pt x="61300" y="10425"/>
                </a:lnTo>
                <a:lnTo>
                  <a:pt x="74043" y="10425"/>
                </a:lnTo>
                <a:lnTo>
                  <a:pt x="67632" y="3437"/>
                </a:lnTo>
                <a:lnTo>
                  <a:pt x="70422" y="0"/>
                </a:lnTo>
                <a:close/>
              </a:path>
              <a:path w="122554" h="114934">
                <a:moveTo>
                  <a:pt x="122149" y="41915"/>
                </a:moveTo>
                <a:lnTo>
                  <a:pt x="97487" y="41915"/>
                </a:lnTo>
                <a:lnTo>
                  <a:pt x="103399" y="45594"/>
                </a:lnTo>
                <a:lnTo>
                  <a:pt x="109490" y="48902"/>
                </a:lnTo>
                <a:lnTo>
                  <a:pt x="115822" y="51559"/>
                </a:lnTo>
                <a:lnTo>
                  <a:pt x="117922" y="48139"/>
                </a:lnTo>
                <a:lnTo>
                  <a:pt x="120081" y="44831"/>
                </a:lnTo>
                <a:lnTo>
                  <a:pt x="122149" y="41915"/>
                </a:lnTo>
                <a:close/>
              </a:path>
              <a:path w="122554" h="114934">
                <a:moveTo>
                  <a:pt x="121972" y="41663"/>
                </a:moveTo>
                <a:lnTo>
                  <a:pt x="24785" y="41663"/>
                </a:lnTo>
                <a:lnTo>
                  <a:pt x="24785" y="50166"/>
                </a:lnTo>
                <a:lnTo>
                  <a:pt x="97487" y="50166"/>
                </a:lnTo>
                <a:lnTo>
                  <a:pt x="97487" y="41915"/>
                </a:lnTo>
                <a:lnTo>
                  <a:pt x="122149" y="41915"/>
                </a:lnTo>
                <a:lnTo>
                  <a:pt x="122241" y="41785"/>
                </a:lnTo>
                <a:lnTo>
                  <a:pt x="121972" y="41663"/>
                </a:lnTo>
                <a:close/>
              </a:path>
              <a:path w="122554" h="114934">
                <a:moveTo>
                  <a:pt x="74043" y="10425"/>
                </a:moveTo>
                <a:lnTo>
                  <a:pt x="61300" y="10425"/>
                </a:lnTo>
                <a:lnTo>
                  <a:pt x="69610" y="19422"/>
                </a:lnTo>
                <a:lnTo>
                  <a:pt x="78249" y="27564"/>
                </a:lnTo>
                <a:lnTo>
                  <a:pt x="87220" y="34848"/>
                </a:lnTo>
                <a:lnTo>
                  <a:pt x="96526" y="41273"/>
                </a:lnTo>
                <a:lnTo>
                  <a:pt x="121111" y="41273"/>
                </a:lnTo>
                <a:lnTo>
                  <a:pt x="105595" y="34241"/>
                </a:lnTo>
                <a:lnTo>
                  <a:pt x="90944" y="25325"/>
                </a:lnTo>
                <a:lnTo>
                  <a:pt x="78288" y="15052"/>
                </a:lnTo>
                <a:lnTo>
                  <a:pt x="74043" y="10425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11620652" y="8626222"/>
            <a:ext cx="116839" cy="114935"/>
          </a:xfrm>
          <a:custGeom>
            <a:avLst/>
            <a:gdLst/>
            <a:ahLst/>
            <a:cxnLst/>
            <a:rect l="l" t="t" r="r" b="b"/>
            <a:pathLst>
              <a:path w="116840" h="114934">
                <a:moveTo>
                  <a:pt x="114620" y="0"/>
                </a:moveTo>
                <a:lnTo>
                  <a:pt x="14702" y="0"/>
                </a:lnTo>
                <a:lnTo>
                  <a:pt x="14623" y="52326"/>
                </a:lnTo>
                <a:lnTo>
                  <a:pt x="13831" y="68736"/>
                </a:lnTo>
                <a:lnTo>
                  <a:pt x="11087" y="84048"/>
                </a:lnTo>
                <a:lnTo>
                  <a:pt x="6474" y="96647"/>
                </a:lnTo>
                <a:lnTo>
                  <a:pt x="0" y="106556"/>
                </a:lnTo>
                <a:lnTo>
                  <a:pt x="2192" y="109101"/>
                </a:lnTo>
                <a:lnTo>
                  <a:pt x="4230" y="111758"/>
                </a:lnTo>
                <a:lnTo>
                  <a:pt x="6062" y="114692"/>
                </a:lnTo>
                <a:lnTo>
                  <a:pt x="13505" y="102875"/>
                </a:lnTo>
                <a:lnTo>
                  <a:pt x="18821" y="88560"/>
                </a:lnTo>
                <a:lnTo>
                  <a:pt x="22012" y="71719"/>
                </a:lnTo>
                <a:lnTo>
                  <a:pt x="23075" y="52326"/>
                </a:lnTo>
                <a:lnTo>
                  <a:pt x="23075" y="23501"/>
                </a:lnTo>
                <a:lnTo>
                  <a:pt x="114620" y="23501"/>
                </a:lnTo>
                <a:lnTo>
                  <a:pt x="114620" y="16390"/>
                </a:lnTo>
                <a:lnTo>
                  <a:pt x="23075" y="16390"/>
                </a:lnTo>
                <a:lnTo>
                  <a:pt x="23075" y="7120"/>
                </a:lnTo>
                <a:lnTo>
                  <a:pt x="114620" y="7120"/>
                </a:lnTo>
                <a:lnTo>
                  <a:pt x="114620" y="0"/>
                </a:lnTo>
                <a:close/>
              </a:path>
              <a:path w="116840" h="114934">
                <a:moveTo>
                  <a:pt x="116542" y="74808"/>
                </a:moveTo>
                <a:lnTo>
                  <a:pt x="29404" y="74808"/>
                </a:lnTo>
                <a:lnTo>
                  <a:pt x="29404" y="114174"/>
                </a:lnTo>
                <a:lnTo>
                  <a:pt x="37655" y="114174"/>
                </a:lnTo>
                <a:lnTo>
                  <a:pt x="37655" y="81418"/>
                </a:lnTo>
                <a:lnTo>
                  <a:pt x="116542" y="81418"/>
                </a:lnTo>
                <a:lnTo>
                  <a:pt x="116542" y="74808"/>
                </a:lnTo>
                <a:close/>
              </a:path>
              <a:path w="116840" h="114934">
                <a:moveTo>
                  <a:pt x="87285" y="104904"/>
                </a:moveTo>
                <a:lnTo>
                  <a:pt x="88096" y="108209"/>
                </a:lnTo>
                <a:lnTo>
                  <a:pt x="88726" y="110999"/>
                </a:lnTo>
                <a:lnTo>
                  <a:pt x="89118" y="113285"/>
                </a:lnTo>
                <a:lnTo>
                  <a:pt x="100248" y="113544"/>
                </a:lnTo>
                <a:lnTo>
                  <a:pt x="112459" y="113544"/>
                </a:lnTo>
                <a:lnTo>
                  <a:pt x="116542" y="109476"/>
                </a:lnTo>
                <a:lnTo>
                  <a:pt x="116542" y="105667"/>
                </a:lnTo>
                <a:lnTo>
                  <a:pt x="97786" y="105667"/>
                </a:lnTo>
                <a:lnTo>
                  <a:pt x="92958" y="105412"/>
                </a:lnTo>
                <a:lnTo>
                  <a:pt x="87285" y="104904"/>
                </a:lnTo>
                <a:close/>
              </a:path>
              <a:path w="116840" h="114934">
                <a:moveTo>
                  <a:pt x="116542" y="81418"/>
                </a:moveTo>
                <a:lnTo>
                  <a:pt x="108320" y="81418"/>
                </a:lnTo>
                <a:lnTo>
                  <a:pt x="108320" y="103637"/>
                </a:lnTo>
                <a:lnTo>
                  <a:pt x="106099" y="105667"/>
                </a:lnTo>
                <a:lnTo>
                  <a:pt x="116542" y="105667"/>
                </a:lnTo>
                <a:lnTo>
                  <a:pt x="116542" y="81418"/>
                </a:lnTo>
                <a:close/>
              </a:path>
              <a:path w="116840" h="114934">
                <a:moveTo>
                  <a:pt x="101317" y="98046"/>
                </a:moveTo>
                <a:lnTo>
                  <a:pt x="92746" y="98046"/>
                </a:lnTo>
                <a:lnTo>
                  <a:pt x="93551" y="99706"/>
                </a:lnTo>
                <a:lnTo>
                  <a:pt x="94218" y="101354"/>
                </a:lnTo>
                <a:lnTo>
                  <a:pt x="94938" y="103003"/>
                </a:lnTo>
                <a:lnTo>
                  <a:pt x="102110" y="99706"/>
                </a:lnTo>
                <a:lnTo>
                  <a:pt x="101317" y="98046"/>
                </a:lnTo>
                <a:close/>
              </a:path>
              <a:path w="116840" h="114934">
                <a:moveTo>
                  <a:pt x="75643" y="81418"/>
                </a:moveTo>
                <a:lnTo>
                  <a:pt x="67751" y="81418"/>
                </a:lnTo>
                <a:lnTo>
                  <a:pt x="67751" y="92589"/>
                </a:lnTo>
                <a:lnTo>
                  <a:pt x="60491" y="92974"/>
                </a:lnTo>
                <a:lnTo>
                  <a:pt x="45669" y="93482"/>
                </a:lnTo>
                <a:lnTo>
                  <a:pt x="47109" y="101354"/>
                </a:lnTo>
                <a:lnTo>
                  <a:pt x="59430" y="100213"/>
                </a:lnTo>
                <a:lnTo>
                  <a:pt x="71144" y="99273"/>
                </a:lnTo>
                <a:lnTo>
                  <a:pt x="82249" y="98545"/>
                </a:lnTo>
                <a:lnTo>
                  <a:pt x="92746" y="98046"/>
                </a:lnTo>
                <a:lnTo>
                  <a:pt x="101317" y="98046"/>
                </a:lnTo>
                <a:lnTo>
                  <a:pt x="99131" y="93482"/>
                </a:lnTo>
                <a:lnTo>
                  <a:pt x="98469" y="92210"/>
                </a:lnTo>
                <a:lnTo>
                  <a:pt x="75643" y="92210"/>
                </a:lnTo>
                <a:lnTo>
                  <a:pt x="75643" y="81418"/>
                </a:lnTo>
                <a:close/>
              </a:path>
              <a:path w="116840" h="114934">
                <a:moveTo>
                  <a:pt x="93376" y="82684"/>
                </a:moveTo>
                <a:lnTo>
                  <a:pt x="86807" y="85733"/>
                </a:lnTo>
                <a:lnTo>
                  <a:pt x="87796" y="87638"/>
                </a:lnTo>
                <a:lnTo>
                  <a:pt x="88726" y="89542"/>
                </a:lnTo>
                <a:lnTo>
                  <a:pt x="89625" y="91325"/>
                </a:lnTo>
                <a:lnTo>
                  <a:pt x="84974" y="91699"/>
                </a:lnTo>
                <a:lnTo>
                  <a:pt x="75643" y="92210"/>
                </a:lnTo>
                <a:lnTo>
                  <a:pt x="98469" y="92210"/>
                </a:lnTo>
                <a:lnTo>
                  <a:pt x="96288" y="88017"/>
                </a:lnTo>
                <a:lnTo>
                  <a:pt x="93376" y="82684"/>
                </a:lnTo>
                <a:close/>
              </a:path>
              <a:path w="116840" h="114934">
                <a:moveTo>
                  <a:pt x="75643" y="67057"/>
                </a:moveTo>
                <a:lnTo>
                  <a:pt x="67751" y="67057"/>
                </a:lnTo>
                <a:lnTo>
                  <a:pt x="67751" y="74808"/>
                </a:lnTo>
                <a:lnTo>
                  <a:pt x="75643" y="74808"/>
                </a:lnTo>
                <a:lnTo>
                  <a:pt x="75643" y="67057"/>
                </a:lnTo>
                <a:close/>
              </a:path>
              <a:path w="116840" h="114934">
                <a:moveTo>
                  <a:pt x="108889" y="44964"/>
                </a:moveTo>
                <a:lnTo>
                  <a:pt x="35106" y="44964"/>
                </a:lnTo>
                <a:lnTo>
                  <a:pt x="35106" y="69472"/>
                </a:lnTo>
                <a:lnTo>
                  <a:pt x="43117" y="69472"/>
                </a:lnTo>
                <a:lnTo>
                  <a:pt x="43117" y="67057"/>
                </a:lnTo>
                <a:lnTo>
                  <a:pt x="108889" y="67057"/>
                </a:lnTo>
                <a:lnTo>
                  <a:pt x="108889" y="60462"/>
                </a:lnTo>
                <a:lnTo>
                  <a:pt x="43117" y="60462"/>
                </a:lnTo>
                <a:lnTo>
                  <a:pt x="43117" y="51563"/>
                </a:lnTo>
                <a:lnTo>
                  <a:pt x="108889" y="51563"/>
                </a:lnTo>
                <a:lnTo>
                  <a:pt x="108889" y="44964"/>
                </a:lnTo>
                <a:close/>
              </a:path>
              <a:path w="116840" h="114934">
                <a:moveTo>
                  <a:pt x="108889" y="67057"/>
                </a:moveTo>
                <a:lnTo>
                  <a:pt x="100878" y="67057"/>
                </a:lnTo>
                <a:lnTo>
                  <a:pt x="100878" y="69472"/>
                </a:lnTo>
                <a:lnTo>
                  <a:pt x="108889" y="69472"/>
                </a:lnTo>
                <a:lnTo>
                  <a:pt x="108889" y="67057"/>
                </a:lnTo>
                <a:close/>
              </a:path>
              <a:path w="116840" h="114934">
                <a:moveTo>
                  <a:pt x="75643" y="51563"/>
                </a:moveTo>
                <a:lnTo>
                  <a:pt x="67751" y="51563"/>
                </a:lnTo>
                <a:lnTo>
                  <a:pt x="67751" y="60462"/>
                </a:lnTo>
                <a:lnTo>
                  <a:pt x="75643" y="60462"/>
                </a:lnTo>
                <a:lnTo>
                  <a:pt x="75643" y="51563"/>
                </a:lnTo>
                <a:close/>
              </a:path>
              <a:path w="116840" h="114934">
                <a:moveTo>
                  <a:pt x="108889" y="51563"/>
                </a:moveTo>
                <a:lnTo>
                  <a:pt x="100878" y="51563"/>
                </a:lnTo>
                <a:lnTo>
                  <a:pt x="100878" y="60462"/>
                </a:lnTo>
                <a:lnTo>
                  <a:pt x="108889" y="60462"/>
                </a:lnTo>
                <a:lnTo>
                  <a:pt x="108889" y="51563"/>
                </a:lnTo>
                <a:close/>
              </a:path>
              <a:path w="116840" h="114934">
                <a:moveTo>
                  <a:pt x="75643" y="37346"/>
                </a:moveTo>
                <a:lnTo>
                  <a:pt x="67751" y="37346"/>
                </a:lnTo>
                <a:lnTo>
                  <a:pt x="67751" y="44964"/>
                </a:lnTo>
                <a:lnTo>
                  <a:pt x="75643" y="44964"/>
                </a:lnTo>
                <a:lnTo>
                  <a:pt x="75643" y="37346"/>
                </a:lnTo>
                <a:close/>
              </a:path>
              <a:path w="116840" h="114934">
                <a:moveTo>
                  <a:pt x="112431" y="28332"/>
                </a:moveTo>
                <a:lnTo>
                  <a:pt x="96926" y="29089"/>
                </a:lnTo>
                <a:lnTo>
                  <a:pt x="77594" y="29836"/>
                </a:lnTo>
                <a:lnTo>
                  <a:pt x="27457" y="31248"/>
                </a:lnTo>
                <a:lnTo>
                  <a:pt x="28177" y="33915"/>
                </a:lnTo>
                <a:lnTo>
                  <a:pt x="28746" y="36332"/>
                </a:lnTo>
                <a:lnTo>
                  <a:pt x="29135" y="38481"/>
                </a:lnTo>
                <a:lnTo>
                  <a:pt x="67751" y="37346"/>
                </a:lnTo>
                <a:lnTo>
                  <a:pt x="75643" y="37346"/>
                </a:lnTo>
                <a:lnTo>
                  <a:pt x="75643" y="37087"/>
                </a:lnTo>
                <a:lnTo>
                  <a:pt x="114382" y="35439"/>
                </a:lnTo>
                <a:lnTo>
                  <a:pt x="112431" y="28332"/>
                </a:lnTo>
                <a:close/>
              </a:path>
              <a:path w="116840" h="114934">
                <a:moveTo>
                  <a:pt x="114620" y="23501"/>
                </a:moveTo>
                <a:lnTo>
                  <a:pt x="106368" y="23501"/>
                </a:lnTo>
                <a:lnTo>
                  <a:pt x="106368" y="25916"/>
                </a:lnTo>
                <a:lnTo>
                  <a:pt x="114620" y="25916"/>
                </a:lnTo>
                <a:lnTo>
                  <a:pt x="114620" y="23501"/>
                </a:lnTo>
                <a:close/>
              </a:path>
              <a:path w="116840" h="114934">
                <a:moveTo>
                  <a:pt x="114620" y="7120"/>
                </a:moveTo>
                <a:lnTo>
                  <a:pt x="106368" y="7120"/>
                </a:lnTo>
                <a:lnTo>
                  <a:pt x="106368" y="16390"/>
                </a:lnTo>
                <a:lnTo>
                  <a:pt x="114620" y="16390"/>
                </a:lnTo>
                <a:lnTo>
                  <a:pt x="114620" y="712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11751476" y="8711193"/>
            <a:ext cx="29845" cy="27940"/>
          </a:xfrm>
          <a:custGeom>
            <a:avLst/>
            <a:gdLst/>
            <a:ahLst/>
            <a:cxnLst/>
            <a:rect l="l" t="t" r="r" b="b"/>
            <a:pathLst>
              <a:path w="29845" h="27940">
                <a:moveTo>
                  <a:pt x="6422" y="0"/>
                </a:moveTo>
                <a:lnTo>
                  <a:pt x="0" y="6728"/>
                </a:lnTo>
                <a:lnTo>
                  <a:pt x="6001" y="11848"/>
                </a:lnTo>
                <a:lnTo>
                  <a:pt x="11761" y="17097"/>
                </a:lnTo>
                <a:lnTo>
                  <a:pt x="17275" y="22464"/>
                </a:lnTo>
                <a:lnTo>
                  <a:pt x="22536" y="27940"/>
                </a:lnTo>
                <a:lnTo>
                  <a:pt x="29796" y="20697"/>
                </a:lnTo>
                <a:lnTo>
                  <a:pt x="25244" y="16196"/>
                </a:lnTo>
                <a:lnTo>
                  <a:pt x="19829" y="11252"/>
                </a:lnTo>
                <a:lnTo>
                  <a:pt x="13554" y="5857"/>
                </a:lnTo>
                <a:lnTo>
                  <a:pt x="6422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11869308" y="8619756"/>
            <a:ext cx="243525" cy="119880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10626361" y="8797680"/>
            <a:ext cx="370536" cy="121028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8700303" y="4433947"/>
            <a:ext cx="3346966" cy="163832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10941722" y="3362526"/>
            <a:ext cx="378214" cy="99832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11367928" y="3435562"/>
            <a:ext cx="41910" cy="38735"/>
          </a:xfrm>
          <a:custGeom>
            <a:avLst/>
            <a:gdLst/>
            <a:ahLst/>
            <a:cxnLst/>
            <a:rect l="l" t="t" r="r" b="b"/>
            <a:pathLst>
              <a:path w="41909" h="38735">
                <a:moveTo>
                  <a:pt x="10922" y="0"/>
                </a:moveTo>
                <a:lnTo>
                  <a:pt x="0" y="8759"/>
                </a:lnTo>
                <a:lnTo>
                  <a:pt x="8663" y="15770"/>
                </a:lnTo>
                <a:lnTo>
                  <a:pt x="16646" y="23086"/>
                </a:lnTo>
                <a:lnTo>
                  <a:pt x="23942" y="30733"/>
                </a:lnTo>
                <a:lnTo>
                  <a:pt x="30546" y="38736"/>
                </a:lnTo>
                <a:lnTo>
                  <a:pt x="41464" y="27818"/>
                </a:lnTo>
                <a:lnTo>
                  <a:pt x="34444" y="20154"/>
                </a:lnTo>
                <a:lnTo>
                  <a:pt x="27015" y="12962"/>
                </a:lnTo>
                <a:lnTo>
                  <a:pt x="19175" y="6244"/>
                </a:lnTo>
                <a:lnTo>
                  <a:pt x="1092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10270014" y="3358850"/>
            <a:ext cx="107481" cy="111776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13242263" y="5509493"/>
            <a:ext cx="61594" cy="99695"/>
          </a:xfrm>
          <a:custGeom>
            <a:avLst/>
            <a:gdLst/>
            <a:ahLst/>
            <a:cxnLst/>
            <a:rect l="l" t="t" r="r" b="b"/>
            <a:pathLst>
              <a:path w="61594" h="99695">
                <a:moveTo>
                  <a:pt x="32966" y="0"/>
                </a:moveTo>
                <a:lnTo>
                  <a:pt x="2478" y="28616"/>
                </a:lnTo>
                <a:lnTo>
                  <a:pt x="0" y="52059"/>
                </a:lnTo>
                <a:lnTo>
                  <a:pt x="28" y="54000"/>
                </a:lnTo>
                <a:lnTo>
                  <a:pt x="10944" y="91725"/>
                </a:lnTo>
                <a:lnTo>
                  <a:pt x="40645" y="99612"/>
                </a:lnTo>
                <a:lnTo>
                  <a:pt x="48130" y="96904"/>
                </a:lnTo>
                <a:lnTo>
                  <a:pt x="52460" y="91119"/>
                </a:lnTo>
                <a:lnTo>
                  <a:pt x="53661" y="89477"/>
                </a:lnTo>
                <a:lnTo>
                  <a:pt x="31965" y="89477"/>
                </a:lnTo>
                <a:lnTo>
                  <a:pt x="24035" y="87924"/>
                </a:lnTo>
                <a:lnTo>
                  <a:pt x="18227" y="83789"/>
                </a:lnTo>
                <a:lnTo>
                  <a:pt x="14542" y="77078"/>
                </a:lnTo>
                <a:lnTo>
                  <a:pt x="12982" y="67795"/>
                </a:lnTo>
                <a:lnTo>
                  <a:pt x="14510" y="58740"/>
                </a:lnTo>
                <a:lnTo>
                  <a:pt x="18101" y="52197"/>
                </a:lnTo>
                <a:lnTo>
                  <a:pt x="23754" y="48165"/>
                </a:lnTo>
                <a:lnTo>
                  <a:pt x="25943" y="47735"/>
                </a:lnTo>
                <a:lnTo>
                  <a:pt x="11982" y="47735"/>
                </a:lnTo>
                <a:lnTo>
                  <a:pt x="32966" y="11383"/>
                </a:lnTo>
                <a:lnTo>
                  <a:pt x="54288" y="11383"/>
                </a:lnTo>
                <a:lnTo>
                  <a:pt x="51586" y="7322"/>
                </a:lnTo>
                <a:lnTo>
                  <a:pt x="43620" y="2238"/>
                </a:lnTo>
                <a:lnTo>
                  <a:pt x="32966" y="0"/>
                </a:lnTo>
                <a:close/>
              </a:path>
              <a:path w="61594" h="99695">
                <a:moveTo>
                  <a:pt x="55029" y="46648"/>
                </a:moveTo>
                <a:lnTo>
                  <a:pt x="31472" y="46648"/>
                </a:lnTo>
                <a:lnTo>
                  <a:pt x="38967" y="48131"/>
                </a:lnTo>
                <a:lnTo>
                  <a:pt x="44464" y="52059"/>
                </a:lnTo>
                <a:lnTo>
                  <a:pt x="47967" y="58430"/>
                </a:lnTo>
                <a:lnTo>
                  <a:pt x="49384" y="66708"/>
                </a:lnTo>
                <a:lnTo>
                  <a:pt x="49388" y="67795"/>
                </a:lnTo>
                <a:lnTo>
                  <a:pt x="47998" y="76569"/>
                </a:lnTo>
                <a:lnTo>
                  <a:pt x="44589" y="83382"/>
                </a:lnTo>
                <a:lnTo>
                  <a:pt x="39246" y="87684"/>
                </a:lnTo>
                <a:lnTo>
                  <a:pt x="31965" y="89477"/>
                </a:lnTo>
                <a:lnTo>
                  <a:pt x="53661" y="89477"/>
                </a:lnTo>
                <a:lnTo>
                  <a:pt x="56403" y="85727"/>
                </a:lnTo>
                <a:lnTo>
                  <a:pt x="59215" y="79860"/>
                </a:lnTo>
                <a:lnTo>
                  <a:pt x="60900" y="73520"/>
                </a:lnTo>
                <a:lnTo>
                  <a:pt x="61461" y="66708"/>
                </a:lnTo>
                <a:lnTo>
                  <a:pt x="59310" y="54000"/>
                </a:lnTo>
                <a:lnTo>
                  <a:pt x="55029" y="46648"/>
                </a:lnTo>
                <a:close/>
              </a:path>
              <a:path w="61594" h="99695">
                <a:moveTo>
                  <a:pt x="32966" y="35794"/>
                </a:moveTo>
                <a:lnTo>
                  <a:pt x="22984" y="35794"/>
                </a:lnTo>
                <a:lnTo>
                  <a:pt x="15967" y="39776"/>
                </a:lnTo>
                <a:lnTo>
                  <a:pt x="11982" y="47735"/>
                </a:lnTo>
                <a:lnTo>
                  <a:pt x="25943" y="47735"/>
                </a:lnTo>
                <a:lnTo>
                  <a:pt x="31472" y="46648"/>
                </a:lnTo>
                <a:lnTo>
                  <a:pt x="55029" y="46648"/>
                </a:lnTo>
                <a:lnTo>
                  <a:pt x="53845" y="44613"/>
                </a:lnTo>
                <a:lnTo>
                  <a:pt x="45064" y="38545"/>
                </a:lnTo>
                <a:lnTo>
                  <a:pt x="32966" y="35794"/>
                </a:lnTo>
                <a:close/>
              </a:path>
              <a:path w="61594" h="99695">
                <a:moveTo>
                  <a:pt x="54288" y="11383"/>
                </a:moveTo>
                <a:lnTo>
                  <a:pt x="41646" y="11383"/>
                </a:lnTo>
                <a:lnTo>
                  <a:pt x="46809" y="16264"/>
                </a:lnTo>
                <a:lnTo>
                  <a:pt x="48471" y="26031"/>
                </a:lnTo>
                <a:lnTo>
                  <a:pt x="59455" y="26031"/>
                </a:lnTo>
                <a:lnTo>
                  <a:pt x="56864" y="15253"/>
                </a:lnTo>
                <a:lnTo>
                  <a:pt x="54288" y="11383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1807696" y="8782182"/>
            <a:ext cx="5141506" cy="489204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1820804" y="9343594"/>
            <a:ext cx="762880" cy="133160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2690759" y="9344689"/>
            <a:ext cx="937615" cy="130435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12912354" y="5507592"/>
            <a:ext cx="62865" cy="99695"/>
          </a:xfrm>
          <a:custGeom>
            <a:avLst/>
            <a:gdLst/>
            <a:ahLst/>
            <a:cxnLst/>
            <a:rect l="l" t="t" r="r" b="b"/>
            <a:pathLst>
              <a:path w="62865" h="99695">
                <a:moveTo>
                  <a:pt x="11494" y="67795"/>
                </a:moveTo>
                <a:lnTo>
                  <a:pt x="0" y="67795"/>
                </a:lnTo>
                <a:lnTo>
                  <a:pt x="993" y="77284"/>
                </a:lnTo>
                <a:lnTo>
                  <a:pt x="22993" y="99241"/>
                </a:lnTo>
                <a:lnTo>
                  <a:pt x="40996" y="99241"/>
                </a:lnTo>
                <a:lnTo>
                  <a:pt x="48992" y="96533"/>
                </a:lnTo>
                <a:lnTo>
                  <a:pt x="53985" y="91119"/>
                </a:lnTo>
                <a:lnTo>
                  <a:pt x="55593" y="89479"/>
                </a:lnTo>
                <a:lnTo>
                  <a:pt x="30499" y="89479"/>
                </a:lnTo>
                <a:lnTo>
                  <a:pt x="22377" y="88124"/>
                </a:lnTo>
                <a:lnTo>
                  <a:pt x="16502" y="84060"/>
                </a:lnTo>
                <a:lnTo>
                  <a:pt x="12874" y="77284"/>
                </a:lnTo>
                <a:lnTo>
                  <a:pt x="11494" y="67795"/>
                </a:lnTo>
                <a:close/>
              </a:path>
              <a:path w="62865" h="99695">
                <a:moveTo>
                  <a:pt x="53907" y="11384"/>
                </a:moveTo>
                <a:lnTo>
                  <a:pt x="30499" y="11384"/>
                </a:lnTo>
                <a:lnTo>
                  <a:pt x="40824" y="11755"/>
                </a:lnTo>
                <a:lnTo>
                  <a:pt x="46324" y="16823"/>
                </a:lnTo>
                <a:lnTo>
                  <a:pt x="46991" y="26586"/>
                </a:lnTo>
                <a:lnTo>
                  <a:pt x="46648" y="36699"/>
                </a:lnTo>
                <a:lnTo>
                  <a:pt x="40996" y="41951"/>
                </a:lnTo>
                <a:lnTo>
                  <a:pt x="29987" y="42297"/>
                </a:lnTo>
                <a:lnTo>
                  <a:pt x="23997" y="42297"/>
                </a:lnTo>
                <a:lnTo>
                  <a:pt x="23997" y="52618"/>
                </a:lnTo>
                <a:lnTo>
                  <a:pt x="29498" y="52618"/>
                </a:lnTo>
                <a:lnTo>
                  <a:pt x="38460" y="53734"/>
                </a:lnTo>
                <a:lnTo>
                  <a:pt x="44866" y="57083"/>
                </a:lnTo>
                <a:lnTo>
                  <a:pt x="48713" y="62672"/>
                </a:lnTo>
                <a:lnTo>
                  <a:pt x="49996" y="70502"/>
                </a:lnTo>
                <a:lnTo>
                  <a:pt x="48395" y="78404"/>
                </a:lnTo>
                <a:lnTo>
                  <a:pt x="44615" y="84199"/>
                </a:lnTo>
                <a:lnTo>
                  <a:pt x="38651" y="87889"/>
                </a:lnTo>
                <a:lnTo>
                  <a:pt x="30499" y="89479"/>
                </a:lnTo>
                <a:lnTo>
                  <a:pt x="55593" y="89479"/>
                </a:lnTo>
                <a:lnTo>
                  <a:pt x="59655" y="85335"/>
                </a:lnTo>
                <a:lnTo>
                  <a:pt x="62491" y="77908"/>
                </a:lnTo>
                <a:lnTo>
                  <a:pt x="62491" y="68883"/>
                </a:lnTo>
                <a:lnTo>
                  <a:pt x="61552" y="60984"/>
                </a:lnTo>
                <a:lnTo>
                  <a:pt x="58738" y="54642"/>
                </a:lnTo>
                <a:lnTo>
                  <a:pt x="54052" y="49862"/>
                </a:lnTo>
                <a:lnTo>
                  <a:pt x="47497" y="46649"/>
                </a:lnTo>
                <a:lnTo>
                  <a:pt x="47497" y="46090"/>
                </a:lnTo>
                <a:lnTo>
                  <a:pt x="54813" y="42484"/>
                </a:lnTo>
                <a:lnTo>
                  <a:pt x="58482" y="35612"/>
                </a:lnTo>
                <a:lnTo>
                  <a:pt x="58482" y="25499"/>
                </a:lnTo>
                <a:lnTo>
                  <a:pt x="56203" y="14753"/>
                </a:lnTo>
                <a:lnTo>
                  <a:pt x="53907" y="11384"/>
                </a:lnTo>
                <a:close/>
              </a:path>
              <a:path w="62865" h="99695">
                <a:moveTo>
                  <a:pt x="30991" y="0"/>
                </a:moveTo>
                <a:lnTo>
                  <a:pt x="21992" y="0"/>
                </a:lnTo>
                <a:lnTo>
                  <a:pt x="14824" y="2707"/>
                </a:lnTo>
                <a:lnTo>
                  <a:pt x="9493" y="8147"/>
                </a:lnTo>
                <a:lnTo>
                  <a:pt x="4499" y="13558"/>
                </a:lnTo>
                <a:lnTo>
                  <a:pt x="2005" y="21521"/>
                </a:lnTo>
                <a:lnTo>
                  <a:pt x="2005" y="32001"/>
                </a:lnTo>
                <a:lnTo>
                  <a:pt x="12988" y="32001"/>
                </a:lnTo>
                <a:lnTo>
                  <a:pt x="14273" y="22981"/>
                </a:lnTo>
                <a:lnTo>
                  <a:pt x="17618" y="16538"/>
                </a:lnTo>
                <a:lnTo>
                  <a:pt x="23025" y="12672"/>
                </a:lnTo>
                <a:lnTo>
                  <a:pt x="30499" y="11384"/>
                </a:lnTo>
                <a:lnTo>
                  <a:pt x="53907" y="11384"/>
                </a:lnTo>
                <a:lnTo>
                  <a:pt x="50864" y="6918"/>
                </a:lnTo>
                <a:lnTo>
                  <a:pt x="42462" y="1999"/>
                </a:lnTo>
                <a:lnTo>
                  <a:pt x="3099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8672526" y="5844931"/>
            <a:ext cx="1804035" cy="519430"/>
          </a:xfrm>
          <a:custGeom>
            <a:avLst/>
            <a:gdLst/>
            <a:ahLst/>
            <a:cxnLst/>
            <a:rect l="l" t="t" r="r" b="b"/>
            <a:pathLst>
              <a:path w="1804034" h="519429">
                <a:moveTo>
                  <a:pt x="0" y="519173"/>
                </a:moveTo>
                <a:lnTo>
                  <a:pt x="1803848" y="519173"/>
                </a:lnTo>
                <a:lnTo>
                  <a:pt x="1803848" y="0"/>
                </a:lnTo>
                <a:lnTo>
                  <a:pt x="0" y="0"/>
                </a:lnTo>
                <a:lnTo>
                  <a:pt x="0" y="51917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8678876" y="6385302"/>
            <a:ext cx="1804035" cy="519430"/>
          </a:xfrm>
          <a:custGeom>
            <a:avLst/>
            <a:gdLst/>
            <a:ahLst/>
            <a:cxnLst/>
            <a:rect l="l" t="t" r="r" b="b"/>
            <a:pathLst>
              <a:path w="1804034" h="519429">
                <a:moveTo>
                  <a:pt x="0" y="519173"/>
                </a:moveTo>
                <a:lnTo>
                  <a:pt x="1803848" y="519173"/>
                </a:lnTo>
                <a:lnTo>
                  <a:pt x="1803848" y="0"/>
                </a:lnTo>
                <a:lnTo>
                  <a:pt x="0" y="0"/>
                </a:lnTo>
                <a:lnTo>
                  <a:pt x="0" y="51917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8678876" y="6925709"/>
            <a:ext cx="1804035" cy="519430"/>
          </a:xfrm>
          <a:custGeom>
            <a:avLst/>
            <a:gdLst/>
            <a:ahLst/>
            <a:cxnLst/>
            <a:rect l="l" t="t" r="r" b="b"/>
            <a:pathLst>
              <a:path w="1804034" h="519429">
                <a:moveTo>
                  <a:pt x="0" y="519169"/>
                </a:moveTo>
                <a:lnTo>
                  <a:pt x="1803848" y="519169"/>
                </a:lnTo>
                <a:lnTo>
                  <a:pt x="1803848" y="0"/>
                </a:lnTo>
                <a:lnTo>
                  <a:pt x="0" y="0"/>
                </a:lnTo>
                <a:lnTo>
                  <a:pt x="0" y="51916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8678876" y="7465197"/>
            <a:ext cx="1804035" cy="519430"/>
          </a:xfrm>
          <a:custGeom>
            <a:avLst/>
            <a:gdLst/>
            <a:ahLst/>
            <a:cxnLst/>
            <a:rect l="l" t="t" r="r" b="b"/>
            <a:pathLst>
              <a:path w="1804034" h="519429">
                <a:moveTo>
                  <a:pt x="0" y="519181"/>
                </a:moveTo>
                <a:lnTo>
                  <a:pt x="1803848" y="519181"/>
                </a:lnTo>
                <a:lnTo>
                  <a:pt x="1803848" y="0"/>
                </a:lnTo>
                <a:lnTo>
                  <a:pt x="0" y="0"/>
                </a:lnTo>
                <a:lnTo>
                  <a:pt x="0" y="51918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8685226" y="8005582"/>
            <a:ext cx="1804035" cy="519430"/>
          </a:xfrm>
          <a:custGeom>
            <a:avLst/>
            <a:gdLst/>
            <a:ahLst/>
            <a:cxnLst/>
            <a:rect l="l" t="t" r="r" b="b"/>
            <a:pathLst>
              <a:path w="1804034" h="519429">
                <a:moveTo>
                  <a:pt x="0" y="519178"/>
                </a:moveTo>
                <a:lnTo>
                  <a:pt x="1803848" y="519178"/>
                </a:lnTo>
                <a:lnTo>
                  <a:pt x="1803848" y="0"/>
                </a:lnTo>
                <a:lnTo>
                  <a:pt x="0" y="0"/>
                </a:lnTo>
                <a:lnTo>
                  <a:pt x="0" y="51917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8678872" y="8546216"/>
            <a:ext cx="1804035" cy="490220"/>
          </a:xfrm>
          <a:custGeom>
            <a:avLst/>
            <a:gdLst/>
            <a:ahLst/>
            <a:cxnLst/>
            <a:rect l="l" t="t" r="r" b="b"/>
            <a:pathLst>
              <a:path w="1804034" h="490220">
                <a:moveTo>
                  <a:pt x="0" y="489971"/>
                </a:moveTo>
                <a:lnTo>
                  <a:pt x="1803848" y="489971"/>
                </a:lnTo>
                <a:lnTo>
                  <a:pt x="1803848" y="0"/>
                </a:lnTo>
                <a:lnTo>
                  <a:pt x="0" y="0"/>
                </a:lnTo>
                <a:lnTo>
                  <a:pt x="0" y="48997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 txBox="1"/>
          <p:nvPr/>
        </p:nvSpPr>
        <p:spPr>
          <a:xfrm>
            <a:off x="8672526" y="5950306"/>
            <a:ext cx="5548630" cy="29387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3706495" algn="ctr">
              <a:lnSpc>
                <a:spcPct val="100000"/>
              </a:lnSpc>
              <a:spcBef>
                <a:spcPts val="105"/>
              </a:spcBef>
            </a:pPr>
            <a:r>
              <a:rPr sz="1150" spc="7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使用范</a:t>
            </a:r>
            <a:r>
              <a:rPr sz="1150" spc="5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围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  <a:p>
            <a:pPr marL="610235" marR="4316730" indent="-635" algn="ctr">
              <a:lnSpc>
                <a:spcPct val="312000"/>
              </a:lnSpc>
            </a:pPr>
            <a:r>
              <a:rPr sz="1150" spc="7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密封</a:t>
            </a:r>
            <a:r>
              <a:rPr sz="1150" spc="5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性 </a:t>
            </a:r>
            <a:r>
              <a:rPr sz="1150" spc="7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烧蚀效</a:t>
            </a:r>
            <a:r>
              <a:rPr sz="115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果 </a:t>
            </a:r>
            <a:r>
              <a:rPr sz="1150" spc="7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吸水</a:t>
            </a:r>
            <a:r>
              <a:rPr sz="1150" spc="5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性 </a:t>
            </a:r>
            <a:r>
              <a:rPr sz="1150" spc="7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通过标</a:t>
            </a:r>
            <a:r>
              <a:rPr sz="115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准 </a:t>
            </a:r>
            <a:r>
              <a:rPr sz="1150" spc="7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烟气毒</a:t>
            </a:r>
            <a:r>
              <a:rPr sz="1150" spc="5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性</a:t>
            </a:r>
            <a:endParaRPr sz="11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4304308" y="6382926"/>
            <a:ext cx="67122" cy="98298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6006754" y="6382926"/>
            <a:ext cx="151264" cy="99942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5426197" y="6627398"/>
            <a:ext cx="151264" cy="99942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2949552" y="6865776"/>
            <a:ext cx="151264" cy="99942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13888130" y="9756871"/>
            <a:ext cx="286638" cy="102477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 txBox="1"/>
          <p:nvPr/>
        </p:nvSpPr>
        <p:spPr>
          <a:xfrm>
            <a:off x="1000268" y="773030"/>
            <a:ext cx="4404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9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Ceramic </a:t>
            </a:r>
            <a:r>
              <a:rPr sz="2400" spc="9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ﬁreproof </a:t>
            </a:r>
            <a:r>
              <a:rPr sz="2400" spc="9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silica </a:t>
            </a:r>
            <a:r>
              <a:rPr sz="2400" spc="7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gel</a:t>
            </a:r>
            <a:r>
              <a:rPr sz="2400" spc="-20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400" spc="8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tape</a:t>
            </a:r>
            <a:endParaRPr sz="24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331" name="object 331"/>
          <p:cNvSpPr txBox="1"/>
          <p:nvPr/>
        </p:nvSpPr>
        <p:spPr>
          <a:xfrm>
            <a:off x="14181373" y="9685818"/>
            <a:ext cx="387350" cy="1847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5"/>
              </a:spcBef>
            </a:pPr>
            <a:r>
              <a:rPr sz="950" spc="1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21</a:t>
            </a:r>
            <a:r>
              <a:rPr sz="950" spc="2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-2</a:t>
            </a:r>
            <a:r>
              <a:rPr sz="950" spc="1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2</a:t>
            </a:r>
            <a:endParaRPr sz="9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0" name="object 3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998450">
              <a:lnSpc>
                <a:spcPct val="100000"/>
              </a:lnSpc>
              <a:spcBef>
                <a:spcPts val="135"/>
              </a:spcBef>
            </a:pPr>
            <a:r>
              <a:rPr sz="3750" spc="-802" baseline="1000" dirty="0"/>
              <a:t>国</a:t>
            </a:r>
            <a:r>
              <a:rPr sz="2700" spc="-427" baseline="2000" dirty="0"/>
              <a:t>材</a:t>
            </a:r>
            <a:r>
              <a:rPr sz="2625" spc="-1064" baseline="5000" dirty="0"/>
              <a:t>当</a:t>
            </a:r>
            <a:r>
              <a:rPr sz="2100" spc="-660" dirty="0"/>
              <a:t>自</a:t>
            </a:r>
            <a:r>
              <a:rPr sz="3750" spc="52" baseline="2000" dirty="0"/>
              <a:t>强</a:t>
            </a:r>
            <a:endParaRPr sz="3750" baseline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0619" cy="10260330"/>
          </a:xfrm>
          <a:custGeom>
            <a:avLst/>
            <a:gdLst/>
            <a:ahLst/>
            <a:cxnLst/>
            <a:rect l="l" t="t" r="r" b="b"/>
            <a:pathLst>
              <a:path w="15120619" h="10260330">
                <a:moveTo>
                  <a:pt x="0" y="0"/>
                </a:moveTo>
                <a:lnTo>
                  <a:pt x="15120000" y="0"/>
                </a:lnTo>
                <a:lnTo>
                  <a:pt x="15120000" y="10259999"/>
                </a:lnTo>
                <a:lnTo>
                  <a:pt x="0" y="1025999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10300" y="3800992"/>
            <a:ext cx="165301" cy="16180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45351" y="3808641"/>
            <a:ext cx="145152" cy="149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54712" y="3800992"/>
            <a:ext cx="163904" cy="16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75886" y="3805193"/>
            <a:ext cx="161142" cy="154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89131" y="4030576"/>
            <a:ext cx="1021715" cy="0"/>
          </a:xfrm>
          <a:custGeom>
            <a:avLst/>
            <a:gdLst/>
            <a:ahLst/>
            <a:cxnLst/>
            <a:rect l="l" t="t" r="r" b="b"/>
            <a:pathLst>
              <a:path w="1021714">
                <a:moveTo>
                  <a:pt x="0" y="0"/>
                </a:moveTo>
                <a:lnTo>
                  <a:pt x="1021262" y="0"/>
                </a:lnTo>
              </a:path>
            </a:pathLst>
          </a:custGeom>
          <a:ln w="5575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997971" y="4052215"/>
            <a:ext cx="4569460" cy="0"/>
          </a:xfrm>
          <a:custGeom>
            <a:avLst/>
            <a:gdLst/>
            <a:ahLst/>
            <a:cxnLst/>
            <a:rect l="l" t="t" r="r" b="b"/>
            <a:pathLst>
              <a:path w="4569459">
                <a:moveTo>
                  <a:pt x="0" y="0"/>
                </a:moveTo>
                <a:lnTo>
                  <a:pt x="4569284" y="0"/>
                </a:lnTo>
              </a:path>
            </a:pathLst>
          </a:custGeom>
          <a:ln w="12712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10300" y="5576068"/>
            <a:ext cx="165301" cy="1618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45351" y="5583693"/>
            <a:ext cx="145152" cy="1493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56105" y="5578888"/>
            <a:ext cx="161129" cy="1563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676581" y="5576824"/>
            <a:ext cx="162525" cy="1596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89131" y="5805628"/>
            <a:ext cx="1021715" cy="0"/>
          </a:xfrm>
          <a:custGeom>
            <a:avLst/>
            <a:gdLst/>
            <a:ahLst/>
            <a:cxnLst/>
            <a:rect l="l" t="t" r="r" b="b"/>
            <a:pathLst>
              <a:path w="1021714">
                <a:moveTo>
                  <a:pt x="0" y="0"/>
                </a:moveTo>
                <a:lnTo>
                  <a:pt x="1021262" y="0"/>
                </a:lnTo>
              </a:path>
            </a:pathLst>
          </a:custGeom>
          <a:ln w="5574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997971" y="5827302"/>
            <a:ext cx="4569460" cy="0"/>
          </a:xfrm>
          <a:custGeom>
            <a:avLst/>
            <a:gdLst/>
            <a:ahLst/>
            <a:cxnLst/>
            <a:rect l="l" t="t" r="r" b="b"/>
            <a:pathLst>
              <a:path w="4569459">
                <a:moveTo>
                  <a:pt x="0" y="0"/>
                </a:moveTo>
                <a:lnTo>
                  <a:pt x="4569284" y="0"/>
                </a:lnTo>
              </a:path>
            </a:pathLst>
          </a:custGeom>
          <a:ln w="1270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0" y="0"/>
            <a:ext cx="7558405" cy="2151380"/>
          </a:xfrm>
          <a:custGeom>
            <a:avLst/>
            <a:gdLst/>
            <a:ahLst/>
            <a:cxnLst/>
            <a:rect l="l" t="t" r="r" b="b"/>
            <a:pathLst>
              <a:path w="7558405" h="2151380">
                <a:moveTo>
                  <a:pt x="0" y="2151222"/>
                </a:moveTo>
                <a:lnTo>
                  <a:pt x="7558311" y="2151222"/>
                </a:lnTo>
                <a:lnTo>
                  <a:pt x="7558311" y="0"/>
                </a:lnTo>
                <a:lnTo>
                  <a:pt x="0" y="0"/>
                </a:lnTo>
                <a:lnTo>
                  <a:pt x="0" y="2151222"/>
                </a:lnTo>
                <a:close/>
              </a:path>
            </a:pathLst>
          </a:custGeom>
          <a:solidFill>
            <a:srgbClr val="ECB9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19620" y="1264607"/>
            <a:ext cx="257175" cy="275590"/>
          </a:xfrm>
          <a:custGeom>
            <a:avLst/>
            <a:gdLst/>
            <a:ahLst/>
            <a:cxnLst/>
            <a:rect l="l" t="t" r="r" b="b"/>
            <a:pathLst>
              <a:path w="257175" h="275590">
                <a:moveTo>
                  <a:pt x="85719" y="13003"/>
                </a:moveTo>
                <a:lnTo>
                  <a:pt x="0" y="13003"/>
                </a:lnTo>
                <a:lnTo>
                  <a:pt x="0" y="275181"/>
                </a:lnTo>
                <a:lnTo>
                  <a:pt x="30948" y="275181"/>
                </a:lnTo>
                <a:lnTo>
                  <a:pt x="30948" y="36893"/>
                </a:lnTo>
                <a:lnTo>
                  <a:pt x="85479" y="36893"/>
                </a:lnTo>
                <a:lnTo>
                  <a:pt x="85719" y="34474"/>
                </a:lnTo>
                <a:lnTo>
                  <a:pt x="85719" y="13003"/>
                </a:lnTo>
                <a:close/>
              </a:path>
              <a:path w="257175" h="275590">
                <a:moveTo>
                  <a:pt x="257176" y="48686"/>
                </a:moveTo>
                <a:lnTo>
                  <a:pt x="223829" y="48686"/>
                </a:lnTo>
                <a:lnTo>
                  <a:pt x="223829" y="239800"/>
                </a:lnTo>
                <a:lnTo>
                  <a:pt x="218268" y="245243"/>
                </a:lnTo>
                <a:lnTo>
                  <a:pt x="191688" y="245243"/>
                </a:lnTo>
                <a:lnTo>
                  <a:pt x="191688" y="269129"/>
                </a:lnTo>
                <a:lnTo>
                  <a:pt x="221396" y="269129"/>
                </a:lnTo>
                <a:lnTo>
                  <a:pt x="237476" y="266809"/>
                </a:lnTo>
                <a:lnTo>
                  <a:pt x="248795" y="259869"/>
                </a:lnTo>
                <a:lnTo>
                  <a:pt x="255360" y="248335"/>
                </a:lnTo>
                <a:lnTo>
                  <a:pt x="257176" y="232236"/>
                </a:lnTo>
                <a:lnTo>
                  <a:pt x="257176" y="48686"/>
                </a:lnTo>
                <a:close/>
              </a:path>
              <a:path w="257175" h="275590">
                <a:moveTo>
                  <a:pt x="122633" y="170247"/>
                </a:moveTo>
                <a:lnTo>
                  <a:pt x="97617" y="170247"/>
                </a:lnTo>
                <a:lnTo>
                  <a:pt x="97617" y="237981"/>
                </a:lnTo>
                <a:lnTo>
                  <a:pt x="177393" y="237981"/>
                </a:lnTo>
                <a:lnTo>
                  <a:pt x="191381" y="235992"/>
                </a:lnTo>
                <a:lnTo>
                  <a:pt x="201203" y="230005"/>
                </a:lnTo>
                <a:lnTo>
                  <a:pt x="206862" y="219993"/>
                </a:lnTo>
                <a:lnTo>
                  <a:pt x="207328" y="215607"/>
                </a:lnTo>
                <a:lnTo>
                  <a:pt x="122633" y="215607"/>
                </a:lnTo>
                <a:lnTo>
                  <a:pt x="122633" y="170247"/>
                </a:lnTo>
                <a:close/>
              </a:path>
              <a:path w="257175" h="275590">
                <a:moveTo>
                  <a:pt x="85479" y="36893"/>
                </a:moveTo>
                <a:lnTo>
                  <a:pt x="55954" y="36893"/>
                </a:lnTo>
                <a:lnTo>
                  <a:pt x="54386" y="58153"/>
                </a:lnTo>
                <a:lnTo>
                  <a:pt x="50887" y="77942"/>
                </a:lnTo>
                <a:lnTo>
                  <a:pt x="45456" y="96256"/>
                </a:lnTo>
                <a:lnTo>
                  <a:pt x="38094" y="113094"/>
                </a:lnTo>
                <a:lnTo>
                  <a:pt x="47469" y="125899"/>
                </a:lnTo>
                <a:lnTo>
                  <a:pt x="54169" y="139327"/>
                </a:lnTo>
                <a:lnTo>
                  <a:pt x="58192" y="153323"/>
                </a:lnTo>
                <a:lnTo>
                  <a:pt x="59533" y="167829"/>
                </a:lnTo>
                <a:lnTo>
                  <a:pt x="58627" y="182910"/>
                </a:lnTo>
                <a:lnTo>
                  <a:pt x="54754" y="193681"/>
                </a:lnTo>
                <a:lnTo>
                  <a:pt x="47910" y="200144"/>
                </a:lnTo>
                <a:lnTo>
                  <a:pt x="38094" y="202298"/>
                </a:lnTo>
                <a:lnTo>
                  <a:pt x="38094" y="229816"/>
                </a:lnTo>
                <a:lnTo>
                  <a:pt x="41838" y="229816"/>
                </a:lnTo>
                <a:lnTo>
                  <a:pt x="61888" y="226183"/>
                </a:lnTo>
                <a:lnTo>
                  <a:pt x="75884" y="215264"/>
                </a:lnTo>
                <a:lnTo>
                  <a:pt x="83828" y="197033"/>
                </a:lnTo>
                <a:lnTo>
                  <a:pt x="85719" y="171461"/>
                </a:lnTo>
                <a:lnTo>
                  <a:pt x="84896" y="153817"/>
                </a:lnTo>
                <a:lnTo>
                  <a:pt x="81250" y="138044"/>
                </a:lnTo>
                <a:lnTo>
                  <a:pt x="74779" y="124086"/>
                </a:lnTo>
                <a:lnTo>
                  <a:pt x="65477" y="111888"/>
                </a:lnTo>
                <a:lnTo>
                  <a:pt x="73436" y="94985"/>
                </a:lnTo>
                <a:lnTo>
                  <a:pt x="79461" y="76468"/>
                </a:lnTo>
                <a:lnTo>
                  <a:pt x="83553" y="56307"/>
                </a:lnTo>
                <a:lnTo>
                  <a:pt x="85479" y="36893"/>
                </a:lnTo>
                <a:close/>
              </a:path>
              <a:path w="257175" h="275590">
                <a:moveTo>
                  <a:pt x="167874" y="157245"/>
                </a:moveTo>
                <a:lnTo>
                  <a:pt x="139302" y="157245"/>
                </a:lnTo>
                <a:lnTo>
                  <a:pt x="139302" y="215607"/>
                </a:lnTo>
                <a:lnTo>
                  <a:pt x="167874" y="215607"/>
                </a:lnTo>
                <a:lnTo>
                  <a:pt x="167874" y="157245"/>
                </a:lnTo>
                <a:close/>
              </a:path>
              <a:path w="257175" h="275590">
                <a:moveTo>
                  <a:pt x="208357" y="170247"/>
                </a:moveTo>
                <a:lnTo>
                  <a:pt x="183348" y="170247"/>
                </a:lnTo>
                <a:lnTo>
                  <a:pt x="183445" y="202298"/>
                </a:lnTo>
                <a:lnTo>
                  <a:pt x="184129" y="210765"/>
                </a:lnTo>
                <a:lnTo>
                  <a:pt x="179773" y="215607"/>
                </a:lnTo>
                <a:lnTo>
                  <a:pt x="207328" y="215607"/>
                </a:lnTo>
                <a:lnTo>
                  <a:pt x="208357" y="205927"/>
                </a:lnTo>
                <a:lnTo>
                  <a:pt x="208357" y="170247"/>
                </a:lnTo>
                <a:close/>
              </a:path>
              <a:path w="257175" h="275590">
                <a:moveTo>
                  <a:pt x="215488" y="134564"/>
                </a:moveTo>
                <a:lnTo>
                  <a:pt x="90482" y="134564"/>
                </a:lnTo>
                <a:lnTo>
                  <a:pt x="90482" y="157245"/>
                </a:lnTo>
                <a:lnTo>
                  <a:pt x="215488" y="157245"/>
                </a:lnTo>
                <a:lnTo>
                  <a:pt x="215488" y="134564"/>
                </a:lnTo>
                <a:close/>
              </a:path>
              <a:path w="257175" h="275590">
                <a:moveTo>
                  <a:pt x="167874" y="101300"/>
                </a:moveTo>
                <a:lnTo>
                  <a:pt x="139302" y="101300"/>
                </a:lnTo>
                <a:lnTo>
                  <a:pt x="139302" y="134564"/>
                </a:lnTo>
                <a:lnTo>
                  <a:pt x="167874" y="134564"/>
                </a:lnTo>
                <a:lnTo>
                  <a:pt x="167874" y="101300"/>
                </a:lnTo>
                <a:close/>
              </a:path>
              <a:path w="257175" h="275590">
                <a:moveTo>
                  <a:pt x="143926" y="64109"/>
                </a:moveTo>
                <a:lnTo>
                  <a:pt x="114292" y="64109"/>
                </a:lnTo>
                <a:lnTo>
                  <a:pt x="110865" y="77152"/>
                </a:lnTo>
                <a:lnTo>
                  <a:pt x="105359" y="88638"/>
                </a:lnTo>
                <a:lnTo>
                  <a:pt x="97770" y="98593"/>
                </a:lnTo>
                <a:lnTo>
                  <a:pt x="88096" y="107045"/>
                </a:lnTo>
                <a:lnTo>
                  <a:pt x="88096" y="124891"/>
                </a:lnTo>
                <a:lnTo>
                  <a:pt x="99934" y="120821"/>
                </a:lnTo>
                <a:lnTo>
                  <a:pt x="110429" y="115475"/>
                </a:lnTo>
                <a:lnTo>
                  <a:pt x="119583" y="108940"/>
                </a:lnTo>
                <a:lnTo>
                  <a:pt x="127393" y="101300"/>
                </a:lnTo>
                <a:lnTo>
                  <a:pt x="208357" y="101300"/>
                </a:lnTo>
                <a:lnTo>
                  <a:pt x="208357" y="78624"/>
                </a:lnTo>
                <a:lnTo>
                  <a:pt x="139302" y="78624"/>
                </a:lnTo>
                <a:lnTo>
                  <a:pt x="141678" y="73781"/>
                </a:lnTo>
                <a:lnTo>
                  <a:pt x="143258" y="68640"/>
                </a:lnTo>
                <a:lnTo>
                  <a:pt x="143926" y="64109"/>
                </a:lnTo>
                <a:close/>
              </a:path>
              <a:path w="257175" h="275590">
                <a:moveTo>
                  <a:pt x="151196" y="0"/>
                </a:moveTo>
                <a:lnTo>
                  <a:pt x="117875" y="0"/>
                </a:lnTo>
                <a:lnTo>
                  <a:pt x="113620" y="17920"/>
                </a:lnTo>
                <a:lnTo>
                  <a:pt x="106843" y="33601"/>
                </a:lnTo>
                <a:lnTo>
                  <a:pt x="97543" y="47072"/>
                </a:lnTo>
                <a:lnTo>
                  <a:pt x="85719" y="58360"/>
                </a:lnTo>
                <a:lnTo>
                  <a:pt x="85719" y="79829"/>
                </a:lnTo>
                <a:lnTo>
                  <a:pt x="94199" y="76142"/>
                </a:lnTo>
                <a:lnTo>
                  <a:pt x="101789" y="72311"/>
                </a:lnTo>
                <a:lnTo>
                  <a:pt x="108487" y="68310"/>
                </a:lnTo>
                <a:lnTo>
                  <a:pt x="114292" y="64109"/>
                </a:lnTo>
                <a:lnTo>
                  <a:pt x="143926" y="64109"/>
                </a:lnTo>
                <a:lnTo>
                  <a:pt x="144061" y="63197"/>
                </a:lnTo>
                <a:lnTo>
                  <a:pt x="115487" y="63197"/>
                </a:lnTo>
                <a:lnTo>
                  <a:pt x="121028" y="59270"/>
                </a:lnTo>
                <a:lnTo>
                  <a:pt x="126201" y="54428"/>
                </a:lnTo>
                <a:lnTo>
                  <a:pt x="130961" y="48686"/>
                </a:lnTo>
                <a:lnTo>
                  <a:pt x="257176" y="48686"/>
                </a:lnTo>
                <a:lnTo>
                  <a:pt x="257176" y="25095"/>
                </a:lnTo>
                <a:lnTo>
                  <a:pt x="145246" y="25095"/>
                </a:lnTo>
                <a:lnTo>
                  <a:pt x="146963" y="19432"/>
                </a:lnTo>
                <a:lnTo>
                  <a:pt x="148596" y="13003"/>
                </a:lnTo>
                <a:lnTo>
                  <a:pt x="149931" y="6856"/>
                </a:lnTo>
                <a:lnTo>
                  <a:pt x="151196" y="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16084" y="1263402"/>
            <a:ext cx="275590" cy="274955"/>
          </a:xfrm>
          <a:custGeom>
            <a:avLst/>
            <a:gdLst/>
            <a:ahLst/>
            <a:cxnLst/>
            <a:rect l="l" t="t" r="r" b="b"/>
            <a:pathLst>
              <a:path w="275590" h="274955">
                <a:moveTo>
                  <a:pt x="76189" y="147567"/>
                </a:moveTo>
                <a:lnTo>
                  <a:pt x="38106" y="147567"/>
                </a:lnTo>
                <a:lnTo>
                  <a:pt x="38106" y="274869"/>
                </a:lnTo>
                <a:lnTo>
                  <a:pt x="70692" y="272611"/>
                </a:lnTo>
                <a:lnTo>
                  <a:pt x="101792" y="269048"/>
                </a:lnTo>
                <a:lnTo>
                  <a:pt x="131406" y="264238"/>
                </a:lnTo>
                <a:lnTo>
                  <a:pt x="159533" y="258237"/>
                </a:lnTo>
                <a:lnTo>
                  <a:pt x="159533" y="246448"/>
                </a:lnTo>
                <a:lnTo>
                  <a:pt x="76189" y="246448"/>
                </a:lnTo>
                <a:lnTo>
                  <a:pt x="76189" y="188081"/>
                </a:lnTo>
                <a:lnTo>
                  <a:pt x="222648" y="188081"/>
                </a:lnTo>
                <a:lnTo>
                  <a:pt x="222648" y="165404"/>
                </a:lnTo>
                <a:lnTo>
                  <a:pt x="76189" y="165404"/>
                </a:lnTo>
                <a:lnTo>
                  <a:pt x="76189" y="147567"/>
                </a:lnTo>
                <a:close/>
              </a:path>
              <a:path w="275590" h="274955">
                <a:moveTo>
                  <a:pt x="222648" y="188081"/>
                </a:moveTo>
                <a:lnTo>
                  <a:pt x="184532" y="188081"/>
                </a:lnTo>
                <a:lnTo>
                  <a:pt x="184639" y="239186"/>
                </a:lnTo>
                <a:lnTo>
                  <a:pt x="186260" y="252794"/>
                </a:lnTo>
                <a:lnTo>
                  <a:pt x="192578" y="263193"/>
                </a:lnTo>
                <a:lnTo>
                  <a:pt x="203490" y="269454"/>
                </a:lnTo>
                <a:lnTo>
                  <a:pt x="218998" y="271547"/>
                </a:lnTo>
                <a:lnTo>
                  <a:pt x="245245" y="271547"/>
                </a:lnTo>
                <a:lnTo>
                  <a:pt x="258700" y="269675"/>
                </a:lnTo>
                <a:lnTo>
                  <a:pt x="268149" y="264061"/>
                </a:lnTo>
                <a:lnTo>
                  <a:pt x="273594" y="254705"/>
                </a:lnTo>
                <a:lnTo>
                  <a:pt x="274370" y="247653"/>
                </a:lnTo>
                <a:lnTo>
                  <a:pt x="225129" y="247653"/>
                </a:lnTo>
                <a:lnTo>
                  <a:pt x="221903" y="244029"/>
                </a:lnTo>
                <a:lnTo>
                  <a:pt x="222648" y="236767"/>
                </a:lnTo>
                <a:lnTo>
                  <a:pt x="222648" y="188081"/>
                </a:lnTo>
                <a:close/>
              </a:path>
              <a:path w="275590" h="274955">
                <a:moveTo>
                  <a:pt x="275036" y="227397"/>
                </a:moveTo>
                <a:lnTo>
                  <a:pt x="248846" y="227397"/>
                </a:lnTo>
                <a:lnTo>
                  <a:pt x="248945" y="239186"/>
                </a:lnTo>
                <a:lnTo>
                  <a:pt x="249541" y="244633"/>
                </a:lnTo>
                <a:lnTo>
                  <a:pt x="246707" y="247653"/>
                </a:lnTo>
                <a:lnTo>
                  <a:pt x="274370" y="247653"/>
                </a:lnTo>
                <a:lnTo>
                  <a:pt x="274953" y="242364"/>
                </a:lnTo>
                <a:lnTo>
                  <a:pt x="275036" y="227397"/>
                </a:lnTo>
                <a:close/>
              </a:path>
              <a:path w="275590" h="274955">
                <a:moveTo>
                  <a:pt x="159533" y="239186"/>
                </a:moveTo>
                <a:lnTo>
                  <a:pt x="138250" y="242364"/>
                </a:lnTo>
                <a:lnTo>
                  <a:pt x="117264" y="244633"/>
                </a:lnTo>
                <a:lnTo>
                  <a:pt x="96575" y="245994"/>
                </a:lnTo>
                <a:lnTo>
                  <a:pt x="76189" y="246448"/>
                </a:lnTo>
                <a:lnTo>
                  <a:pt x="159533" y="246448"/>
                </a:lnTo>
                <a:lnTo>
                  <a:pt x="159533" y="239186"/>
                </a:lnTo>
                <a:close/>
              </a:path>
              <a:path w="275590" h="274955">
                <a:moveTo>
                  <a:pt x="139291" y="197761"/>
                </a:moveTo>
                <a:lnTo>
                  <a:pt x="104763" y="197761"/>
                </a:lnTo>
                <a:lnTo>
                  <a:pt x="109751" y="205126"/>
                </a:lnTo>
                <a:lnTo>
                  <a:pt x="113994" y="213143"/>
                </a:lnTo>
                <a:lnTo>
                  <a:pt x="117493" y="221785"/>
                </a:lnTo>
                <a:lnTo>
                  <a:pt x="120247" y="231021"/>
                </a:lnTo>
                <a:lnTo>
                  <a:pt x="155969" y="231021"/>
                </a:lnTo>
                <a:lnTo>
                  <a:pt x="153132" y="222677"/>
                </a:lnTo>
                <a:lnTo>
                  <a:pt x="149405" y="214390"/>
                </a:lnTo>
                <a:lnTo>
                  <a:pt x="144791" y="206103"/>
                </a:lnTo>
                <a:lnTo>
                  <a:pt x="139291" y="197761"/>
                </a:lnTo>
                <a:close/>
              </a:path>
              <a:path w="275590" h="274955">
                <a:moveTo>
                  <a:pt x="271443" y="124882"/>
                </a:moveTo>
                <a:lnTo>
                  <a:pt x="2376" y="124882"/>
                </a:lnTo>
                <a:lnTo>
                  <a:pt x="2376" y="147567"/>
                </a:lnTo>
                <a:lnTo>
                  <a:pt x="271443" y="147567"/>
                </a:lnTo>
                <a:lnTo>
                  <a:pt x="271443" y="124882"/>
                </a:lnTo>
                <a:close/>
              </a:path>
              <a:path w="275590" h="274955">
                <a:moveTo>
                  <a:pt x="188111" y="42933"/>
                </a:moveTo>
                <a:lnTo>
                  <a:pt x="147642" y="42933"/>
                </a:lnTo>
                <a:lnTo>
                  <a:pt x="147642" y="49891"/>
                </a:lnTo>
                <a:lnTo>
                  <a:pt x="142203" y="66006"/>
                </a:lnTo>
                <a:lnTo>
                  <a:pt x="127095" y="79486"/>
                </a:lnTo>
                <a:lnTo>
                  <a:pt x="102319" y="90416"/>
                </a:lnTo>
                <a:lnTo>
                  <a:pt x="67873" y="98880"/>
                </a:lnTo>
                <a:lnTo>
                  <a:pt x="67873" y="116718"/>
                </a:lnTo>
                <a:lnTo>
                  <a:pt x="98298" y="113942"/>
                </a:lnTo>
                <a:lnTo>
                  <a:pt x="125307" y="107876"/>
                </a:lnTo>
                <a:lnTo>
                  <a:pt x="148897" y="98519"/>
                </a:lnTo>
                <a:lnTo>
                  <a:pt x="169070" y="85873"/>
                </a:lnTo>
                <a:lnTo>
                  <a:pt x="225240" y="85873"/>
                </a:lnTo>
                <a:lnTo>
                  <a:pt x="208945" y="78919"/>
                </a:lnTo>
                <a:lnTo>
                  <a:pt x="193319" y="65538"/>
                </a:lnTo>
                <a:lnTo>
                  <a:pt x="188111" y="49891"/>
                </a:lnTo>
                <a:lnTo>
                  <a:pt x="188111" y="42933"/>
                </a:lnTo>
                <a:close/>
              </a:path>
              <a:path w="275590" h="274955">
                <a:moveTo>
                  <a:pt x="225240" y="85873"/>
                </a:moveTo>
                <a:lnTo>
                  <a:pt x="169070" y="85873"/>
                </a:lnTo>
                <a:lnTo>
                  <a:pt x="187519" y="98009"/>
                </a:lnTo>
                <a:lnTo>
                  <a:pt x="210729" y="107194"/>
                </a:lnTo>
                <a:lnTo>
                  <a:pt x="238703" y="113430"/>
                </a:lnTo>
                <a:lnTo>
                  <a:pt x="271443" y="116718"/>
                </a:lnTo>
                <a:lnTo>
                  <a:pt x="271443" y="98880"/>
                </a:lnTo>
                <a:lnTo>
                  <a:pt x="234987" y="90033"/>
                </a:lnTo>
                <a:lnTo>
                  <a:pt x="225240" y="85873"/>
                </a:lnTo>
                <a:close/>
              </a:path>
              <a:path w="275590" h="274955">
                <a:moveTo>
                  <a:pt x="147642" y="0"/>
                </a:moveTo>
                <a:lnTo>
                  <a:pt x="113101" y="0"/>
                </a:lnTo>
                <a:lnTo>
                  <a:pt x="107365" y="14336"/>
                </a:lnTo>
                <a:lnTo>
                  <a:pt x="98506" y="26492"/>
                </a:lnTo>
                <a:lnTo>
                  <a:pt x="86527" y="36439"/>
                </a:lnTo>
                <a:lnTo>
                  <a:pt x="71431" y="44146"/>
                </a:lnTo>
                <a:lnTo>
                  <a:pt x="71431" y="61983"/>
                </a:lnTo>
                <a:lnTo>
                  <a:pt x="90250" y="57558"/>
                </a:lnTo>
                <a:lnTo>
                  <a:pt x="106252" y="51514"/>
                </a:lnTo>
                <a:lnTo>
                  <a:pt x="119428" y="43826"/>
                </a:lnTo>
                <a:lnTo>
                  <a:pt x="129768" y="34465"/>
                </a:lnTo>
                <a:lnTo>
                  <a:pt x="264312" y="34465"/>
                </a:lnTo>
                <a:lnTo>
                  <a:pt x="264312" y="14208"/>
                </a:lnTo>
                <a:lnTo>
                  <a:pt x="142880" y="14208"/>
                </a:lnTo>
                <a:lnTo>
                  <a:pt x="142880" y="12693"/>
                </a:lnTo>
                <a:lnTo>
                  <a:pt x="143647" y="10580"/>
                </a:lnTo>
                <a:lnTo>
                  <a:pt x="145256" y="8467"/>
                </a:lnTo>
                <a:lnTo>
                  <a:pt x="146033" y="5137"/>
                </a:lnTo>
                <a:lnTo>
                  <a:pt x="146836" y="2415"/>
                </a:lnTo>
                <a:lnTo>
                  <a:pt x="147642" y="0"/>
                </a:lnTo>
                <a:close/>
              </a:path>
              <a:path w="275590" h="274955">
                <a:moveTo>
                  <a:pt x="264312" y="34465"/>
                </a:moveTo>
                <a:lnTo>
                  <a:pt x="229795" y="34465"/>
                </a:lnTo>
                <a:lnTo>
                  <a:pt x="229795" y="60778"/>
                </a:lnTo>
                <a:lnTo>
                  <a:pt x="264312" y="60778"/>
                </a:lnTo>
                <a:lnTo>
                  <a:pt x="264312" y="34465"/>
                </a:lnTo>
                <a:close/>
              </a:path>
              <a:path w="275590" h="274955">
                <a:moveTo>
                  <a:pt x="61908" y="54730"/>
                </a:moveTo>
                <a:lnTo>
                  <a:pt x="30948" y="54730"/>
                </a:lnTo>
                <a:lnTo>
                  <a:pt x="27677" y="70222"/>
                </a:lnTo>
                <a:lnTo>
                  <a:pt x="21428" y="85460"/>
                </a:lnTo>
                <a:lnTo>
                  <a:pt x="12202" y="100529"/>
                </a:lnTo>
                <a:lnTo>
                  <a:pt x="0" y="115512"/>
                </a:lnTo>
                <a:lnTo>
                  <a:pt x="38106" y="115512"/>
                </a:lnTo>
                <a:lnTo>
                  <a:pt x="46284" y="103207"/>
                </a:lnTo>
                <a:lnTo>
                  <a:pt x="52975" y="88975"/>
                </a:lnTo>
                <a:lnTo>
                  <a:pt x="58182" y="72817"/>
                </a:lnTo>
                <a:lnTo>
                  <a:pt x="61908" y="54730"/>
                </a:lnTo>
                <a:close/>
              </a:path>
              <a:path w="275590" h="274955">
                <a:moveTo>
                  <a:pt x="40478" y="1205"/>
                </a:moveTo>
                <a:lnTo>
                  <a:pt x="8326" y="1205"/>
                </a:lnTo>
                <a:lnTo>
                  <a:pt x="14951" y="10957"/>
                </a:lnTo>
                <a:lnTo>
                  <a:pt x="20531" y="21163"/>
                </a:lnTo>
                <a:lnTo>
                  <a:pt x="25070" y="31822"/>
                </a:lnTo>
                <a:lnTo>
                  <a:pt x="28573" y="42933"/>
                </a:lnTo>
                <a:lnTo>
                  <a:pt x="63115" y="42933"/>
                </a:lnTo>
                <a:lnTo>
                  <a:pt x="59453" y="32202"/>
                </a:lnTo>
                <a:lnTo>
                  <a:pt x="54462" y="21727"/>
                </a:lnTo>
                <a:lnTo>
                  <a:pt x="48139" y="11423"/>
                </a:lnTo>
                <a:lnTo>
                  <a:pt x="40478" y="1205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618501" y="1265818"/>
            <a:ext cx="275590" cy="273050"/>
          </a:xfrm>
          <a:custGeom>
            <a:avLst/>
            <a:gdLst/>
            <a:ahLst/>
            <a:cxnLst/>
            <a:rect l="l" t="t" r="r" b="b"/>
            <a:pathLst>
              <a:path w="275589" h="273050">
                <a:moveTo>
                  <a:pt x="70247" y="102513"/>
                </a:moveTo>
                <a:lnTo>
                  <a:pt x="33332" y="102513"/>
                </a:lnTo>
                <a:lnTo>
                  <a:pt x="33332" y="272454"/>
                </a:lnTo>
                <a:lnTo>
                  <a:pt x="70247" y="272454"/>
                </a:lnTo>
                <a:lnTo>
                  <a:pt x="70247" y="102513"/>
                </a:lnTo>
                <a:close/>
              </a:path>
              <a:path w="275589" h="273050">
                <a:moveTo>
                  <a:pt x="176202" y="170251"/>
                </a:moveTo>
                <a:lnTo>
                  <a:pt x="135735" y="170251"/>
                </a:lnTo>
                <a:lnTo>
                  <a:pt x="135735" y="224981"/>
                </a:lnTo>
                <a:lnTo>
                  <a:pt x="138032" y="242667"/>
                </a:lnTo>
                <a:lnTo>
                  <a:pt x="146112" y="255335"/>
                </a:lnTo>
                <a:lnTo>
                  <a:pt x="159970" y="262956"/>
                </a:lnTo>
                <a:lnTo>
                  <a:pt x="179604" y="265503"/>
                </a:lnTo>
                <a:lnTo>
                  <a:pt x="233478" y="265503"/>
                </a:lnTo>
                <a:lnTo>
                  <a:pt x="251042" y="263182"/>
                </a:lnTo>
                <a:lnTo>
                  <a:pt x="263425" y="256240"/>
                </a:lnTo>
                <a:lnTo>
                  <a:pt x="270627" y="244705"/>
                </a:lnTo>
                <a:lnTo>
                  <a:pt x="271015" y="241613"/>
                </a:lnTo>
                <a:lnTo>
                  <a:pt x="196438" y="241613"/>
                </a:lnTo>
                <a:lnTo>
                  <a:pt x="187579" y="240195"/>
                </a:lnTo>
                <a:lnTo>
                  <a:pt x="181256" y="235942"/>
                </a:lnTo>
                <a:lnTo>
                  <a:pt x="177465" y="228854"/>
                </a:lnTo>
                <a:lnTo>
                  <a:pt x="176202" y="218934"/>
                </a:lnTo>
                <a:lnTo>
                  <a:pt x="176202" y="170251"/>
                </a:lnTo>
                <a:close/>
              </a:path>
              <a:path w="275589" h="273050">
                <a:moveTo>
                  <a:pt x="272649" y="207135"/>
                </a:moveTo>
                <a:lnTo>
                  <a:pt x="241701" y="207135"/>
                </a:lnTo>
                <a:lnTo>
                  <a:pt x="241624" y="235942"/>
                </a:lnTo>
                <a:lnTo>
                  <a:pt x="235736" y="241613"/>
                </a:lnTo>
                <a:lnTo>
                  <a:pt x="271015" y="241613"/>
                </a:lnTo>
                <a:lnTo>
                  <a:pt x="272618" y="228854"/>
                </a:lnTo>
                <a:lnTo>
                  <a:pt x="272649" y="207135"/>
                </a:lnTo>
                <a:close/>
              </a:path>
              <a:path w="275589" h="273050">
                <a:moveTo>
                  <a:pt x="176202" y="0"/>
                </a:moveTo>
                <a:lnTo>
                  <a:pt x="135735" y="0"/>
                </a:lnTo>
                <a:lnTo>
                  <a:pt x="135735" y="140615"/>
                </a:lnTo>
                <a:lnTo>
                  <a:pt x="129027" y="143726"/>
                </a:lnTo>
                <a:lnTo>
                  <a:pt x="120836" y="147151"/>
                </a:lnTo>
                <a:lnTo>
                  <a:pt x="111165" y="150860"/>
                </a:lnTo>
                <a:lnTo>
                  <a:pt x="100015" y="154824"/>
                </a:lnTo>
                <a:lnTo>
                  <a:pt x="95242" y="156340"/>
                </a:lnTo>
                <a:lnTo>
                  <a:pt x="91674" y="157546"/>
                </a:lnTo>
                <a:lnTo>
                  <a:pt x="89302" y="158150"/>
                </a:lnTo>
                <a:lnTo>
                  <a:pt x="89302" y="183250"/>
                </a:lnTo>
                <a:lnTo>
                  <a:pt x="93258" y="182642"/>
                </a:lnTo>
                <a:lnTo>
                  <a:pt x="99209" y="180831"/>
                </a:lnTo>
                <a:lnTo>
                  <a:pt x="116075" y="176328"/>
                </a:lnTo>
                <a:lnTo>
                  <a:pt x="123815" y="174141"/>
                </a:lnTo>
                <a:lnTo>
                  <a:pt x="130368" y="172124"/>
                </a:lnTo>
                <a:lnTo>
                  <a:pt x="135735" y="170251"/>
                </a:lnTo>
                <a:lnTo>
                  <a:pt x="176202" y="170251"/>
                </a:lnTo>
                <a:lnTo>
                  <a:pt x="176202" y="152405"/>
                </a:lnTo>
                <a:lnTo>
                  <a:pt x="208724" y="131762"/>
                </a:lnTo>
                <a:lnTo>
                  <a:pt x="224454" y="116721"/>
                </a:lnTo>
                <a:lnTo>
                  <a:pt x="176202" y="116721"/>
                </a:lnTo>
                <a:lnTo>
                  <a:pt x="176202" y="0"/>
                </a:lnTo>
                <a:close/>
              </a:path>
              <a:path w="275589" h="273050">
                <a:moveTo>
                  <a:pt x="275026" y="36888"/>
                </a:moveTo>
                <a:lnTo>
                  <a:pt x="235736" y="36888"/>
                </a:lnTo>
                <a:lnTo>
                  <a:pt x="224871" y="60589"/>
                </a:lnTo>
                <a:lnTo>
                  <a:pt x="211326" y="81796"/>
                </a:lnTo>
                <a:lnTo>
                  <a:pt x="195102" y="100507"/>
                </a:lnTo>
                <a:lnTo>
                  <a:pt x="176202" y="116721"/>
                </a:lnTo>
                <a:lnTo>
                  <a:pt x="224454" y="116721"/>
                </a:lnTo>
                <a:lnTo>
                  <a:pt x="236036" y="105647"/>
                </a:lnTo>
                <a:lnTo>
                  <a:pt x="258137" y="74032"/>
                </a:lnTo>
                <a:lnTo>
                  <a:pt x="275026" y="36888"/>
                </a:lnTo>
                <a:close/>
              </a:path>
              <a:path w="275589" h="273050">
                <a:moveTo>
                  <a:pt x="94061" y="0"/>
                </a:moveTo>
                <a:lnTo>
                  <a:pt x="54773" y="0"/>
                </a:lnTo>
                <a:lnTo>
                  <a:pt x="46880" y="31362"/>
                </a:lnTo>
                <a:lnTo>
                  <a:pt x="35121" y="57454"/>
                </a:lnTo>
                <a:lnTo>
                  <a:pt x="19495" y="78330"/>
                </a:lnTo>
                <a:lnTo>
                  <a:pt x="0" y="94046"/>
                </a:lnTo>
                <a:lnTo>
                  <a:pt x="0" y="115516"/>
                </a:lnTo>
                <a:lnTo>
                  <a:pt x="8779" y="112462"/>
                </a:lnTo>
                <a:lnTo>
                  <a:pt x="17260" y="109240"/>
                </a:lnTo>
                <a:lnTo>
                  <a:pt x="25444" y="105905"/>
                </a:lnTo>
                <a:lnTo>
                  <a:pt x="33332" y="102513"/>
                </a:lnTo>
                <a:lnTo>
                  <a:pt x="70247" y="102513"/>
                </a:lnTo>
                <a:lnTo>
                  <a:pt x="70247" y="65314"/>
                </a:lnTo>
                <a:lnTo>
                  <a:pt x="76644" y="52729"/>
                </a:lnTo>
                <a:lnTo>
                  <a:pt x="82745" y="37648"/>
                </a:lnTo>
                <a:lnTo>
                  <a:pt x="88551" y="20071"/>
                </a:lnTo>
                <a:lnTo>
                  <a:pt x="94061" y="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922101" y="1265818"/>
            <a:ext cx="283845" cy="273050"/>
          </a:xfrm>
          <a:custGeom>
            <a:avLst/>
            <a:gdLst/>
            <a:ahLst/>
            <a:cxnLst/>
            <a:rect l="l" t="t" r="r" b="b"/>
            <a:pathLst>
              <a:path w="283844" h="273050">
                <a:moveTo>
                  <a:pt x="69065" y="100998"/>
                </a:moveTo>
                <a:lnTo>
                  <a:pt x="33342" y="100998"/>
                </a:lnTo>
                <a:lnTo>
                  <a:pt x="33342" y="272454"/>
                </a:lnTo>
                <a:lnTo>
                  <a:pt x="69065" y="272454"/>
                </a:lnTo>
                <a:lnTo>
                  <a:pt x="69065" y="100998"/>
                </a:lnTo>
                <a:close/>
              </a:path>
              <a:path w="283844" h="273050">
                <a:moveTo>
                  <a:pt x="92878" y="0"/>
                </a:moveTo>
                <a:lnTo>
                  <a:pt x="55975" y="0"/>
                </a:lnTo>
                <a:lnTo>
                  <a:pt x="47555" y="30001"/>
                </a:lnTo>
                <a:lnTo>
                  <a:pt x="35420" y="55639"/>
                </a:lnTo>
                <a:lnTo>
                  <a:pt x="19569" y="76969"/>
                </a:lnTo>
                <a:lnTo>
                  <a:pt x="0" y="94046"/>
                </a:lnTo>
                <a:lnTo>
                  <a:pt x="0" y="115516"/>
                </a:lnTo>
                <a:lnTo>
                  <a:pt x="8785" y="112396"/>
                </a:lnTo>
                <a:lnTo>
                  <a:pt x="17268" y="108937"/>
                </a:lnTo>
                <a:lnTo>
                  <a:pt x="25454" y="105138"/>
                </a:lnTo>
                <a:lnTo>
                  <a:pt x="33342" y="100998"/>
                </a:lnTo>
                <a:lnTo>
                  <a:pt x="69065" y="100998"/>
                </a:lnTo>
                <a:lnTo>
                  <a:pt x="69065" y="65314"/>
                </a:lnTo>
                <a:lnTo>
                  <a:pt x="75906" y="51877"/>
                </a:lnTo>
                <a:lnTo>
                  <a:pt x="82153" y="36511"/>
                </a:lnTo>
                <a:lnTo>
                  <a:pt x="87810" y="19219"/>
                </a:lnTo>
                <a:lnTo>
                  <a:pt x="92878" y="0"/>
                </a:lnTo>
                <a:close/>
              </a:path>
              <a:path w="283844" h="273050">
                <a:moveTo>
                  <a:pt x="176190" y="242818"/>
                </a:moveTo>
                <a:lnTo>
                  <a:pt x="145266" y="242818"/>
                </a:lnTo>
                <a:lnTo>
                  <a:pt x="146986" y="249005"/>
                </a:lnTo>
                <a:lnTo>
                  <a:pt x="148533" y="255557"/>
                </a:lnTo>
                <a:lnTo>
                  <a:pt x="150017" y="263084"/>
                </a:lnTo>
                <a:lnTo>
                  <a:pt x="151221" y="270337"/>
                </a:lnTo>
                <a:lnTo>
                  <a:pt x="183347" y="270337"/>
                </a:lnTo>
                <a:lnTo>
                  <a:pt x="180673" y="257700"/>
                </a:lnTo>
                <a:lnTo>
                  <a:pt x="177400" y="246110"/>
                </a:lnTo>
                <a:lnTo>
                  <a:pt x="176190" y="242818"/>
                </a:lnTo>
                <a:close/>
              </a:path>
              <a:path w="283844" h="273050">
                <a:moveTo>
                  <a:pt x="215510" y="133353"/>
                </a:moveTo>
                <a:lnTo>
                  <a:pt x="179793" y="133353"/>
                </a:lnTo>
                <a:lnTo>
                  <a:pt x="187525" y="192315"/>
                </a:lnTo>
                <a:lnTo>
                  <a:pt x="200516" y="234468"/>
                </a:lnTo>
                <a:lnTo>
                  <a:pt x="218766" y="259781"/>
                </a:lnTo>
                <a:lnTo>
                  <a:pt x="242279" y="268225"/>
                </a:lnTo>
                <a:lnTo>
                  <a:pt x="245836" y="268225"/>
                </a:lnTo>
                <a:lnTo>
                  <a:pt x="247665" y="267919"/>
                </a:lnTo>
                <a:lnTo>
                  <a:pt x="249472" y="267919"/>
                </a:lnTo>
                <a:lnTo>
                  <a:pt x="264734" y="265084"/>
                </a:lnTo>
                <a:lnTo>
                  <a:pt x="275473" y="256580"/>
                </a:lnTo>
                <a:lnTo>
                  <a:pt x="280974" y="244033"/>
                </a:lnTo>
                <a:lnTo>
                  <a:pt x="247665" y="244033"/>
                </a:lnTo>
                <a:lnTo>
                  <a:pt x="238203" y="239269"/>
                </a:lnTo>
                <a:lnTo>
                  <a:pt x="223318" y="201167"/>
                </a:lnTo>
                <a:lnTo>
                  <a:pt x="216841" y="159383"/>
                </a:lnTo>
                <a:lnTo>
                  <a:pt x="215655" y="142144"/>
                </a:lnTo>
                <a:lnTo>
                  <a:pt x="215510" y="133353"/>
                </a:lnTo>
                <a:close/>
              </a:path>
              <a:path w="283844" h="273050">
                <a:moveTo>
                  <a:pt x="271465" y="8164"/>
                </a:moveTo>
                <a:lnTo>
                  <a:pt x="255691" y="12355"/>
                </a:lnTo>
                <a:lnTo>
                  <a:pt x="240513" y="15382"/>
                </a:lnTo>
                <a:lnTo>
                  <a:pt x="225930" y="17218"/>
                </a:lnTo>
                <a:lnTo>
                  <a:pt x="211945" y="17837"/>
                </a:lnTo>
                <a:lnTo>
                  <a:pt x="96443" y="17837"/>
                </a:lnTo>
                <a:lnTo>
                  <a:pt x="96443" y="263084"/>
                </a:lnTo>
                <a:lnTo>
                  <a:pt x="107533" y="259109"/>
                </a:lnTo>
                <a:lnTo>
                  <a:pt x="119363" y="254426"/>
                </a:lnTo>
                <a:lnTo>
                  <a:pt x="132062" y="248947"/>
                </a:lnTo>
                <a:lnTo>
                  <a:pt x="145266" y="242818"/>
                </a:lnTo>
                <a:lnTo>
                  <a:pt x="176190" y="242818"/>
                </a:lnTo>
                <a:lnTo>
                  <a:pt x="173534" y="235597"/>
                </a:lnTo>
                <a:lnTo>
                  <a:pt x="169080" y="226187"/>
                </a:lnTo>
                <a:lnTo>
                  <a:pt x="171452" y="225582"/>
                </a:lnTo>
                <a:lnTo>
                  <a:pt x="173840" y="223768"/>
                </a:lnTo>
                <a:lnTo>
                  <a:pt x="176212" y="221349"/>
                </a:lnTo>
                <a:lnTo>
                  <a:pt x="176212" y="216816"/>
                </a:lnTo>
                <a:lnTo>
                  <a:pt x="132154" y="216816"/>
                </a:lnTo>
                <a:lnTo>
                  <a:pt x="132154" y="133353"/>
                </a:lnTo>
                <a:lnTo>
                  <a:pt x="276227" y="133353"/>
                </a:lnTo>
                <a:lnTo>
                  <a:pt x="276227" y="108254"/>
                </a:lnTo>
                <a:lnTo>
                  <a:pt x="132154" y="108254"/>
                </a:lnTo>
                <a:lnTo>
                  <a:pt x="132154" y="42936"/>
                </a:lnTo>
                <a:lnTo>
                  <a:pt x="214321" y="42936"/>
                </a:lnTo>
                <a:lnTo>
                  <a:pt x="228161" y="42482"/>
                </a:lnTo>
                <a:lnTo>
                  <a:pt x="242295" y="41122"/>
                </a:lnTo>
                <a:lnTo>
                  <a:pt x="256728" y="38856"/>
                </a:lnTo>
                <a:lnTo>
                  <a:pt x="271465" y="35683"/>
                </a:lnTo>
                <a:lnTo>
                  <a:pt x="271465" y="8164"/>
                </a:lnTo>
                <a:close/>
              </a:path>
              <a:path w="283844" h="273050">
                <a:moveTo>
                  <a:pt x="283373" y="222562"/>
                </a:moveTo>
                <a:lnTo>
                  <a:pt x="260739" y="222562"/>
                </a:lnTo>
                <a:lnTo>
                  <a:pt x="260739" y="236771"/>
                </a:lnTo>
                <a:lnTo>
                  <a:pt x="256383" y="244033"/>
                </a:lnTo>
                <a:lnTo>
                  <a:pt x="280974" y="244033"/>
                </a:lnTo>
                <a:lnTo>
                  <a:pt x="281687" y="242406"/>
                </a:lnTo>
                <a:lnTo>
                  <a:pt x="283373" y="222562"/>
                </a:lnTo>
                <a:close/>
              </a:path>
              <a:path w="283844" h="273050">
                <a:moveTo>
                  <a:pt x="176212" y="194137"/>
                </a:moveTo>
                <a:lnTo>
                  <a:pt x="163639" y="201677"/>
                </a:lnTo>
                <a:lnTo>
                  <a:pt x="152106" y="207970"/>
                </a:lnTo>
                <a:lnTo>
                  <a:pt x="141611" y="213016"/>
                </a:lnTo>
                <a:lnTo>
                  <a:pt x="132154" y="216816"/>
                </a:lnTo>
                <a:lnTo>
                  <a:pt x="176212" y="216816"/>
                </a:lnTo>
                <a:lnTo>
                  <a:pt x="176212" y="194137"/>
                </a:lnTo>
                <a:close/>
              </a:path>
              <a:path w="283844" h="273050">
                <a:moveTo>
                  <a:pt x="211945" y="42936"/>
                </a:moveTo>
                <a:lnTo>
                  <a:pt x="175031" y="42936"/>
                </a:lnTo>
                <a:lnTo>
                  <a:pt x="175134" y="49452"/>
                </a:lnTo>
                <a:lnTo>
                  <a:pt x="175409" y="54734"/>
                </a:lnTo>
                <a:lnTo>
                  <a:pt x="176212" y="64406"/>
                </a:lnTo>
                <a:lnTo>
                  <a:pt x="176800" y="78232"/>
                </a:lnTo>
                <a:lnTo>
                  <a:pt x="177393" y="90187"/>
                </a:lnTo>
                <a:lnTo>
                  <a:pt x="177992" y="100214"/>
                </a:lnTo>
                <a:lnTo>
                  <a:pt x="178598" y="108254"/>
                </a:lnTo>
                <a:lnTo>
                  <a:pt x="213137" y="108254"/>
                </a:lnTo>
                <a:lnTo>
                  <a:pt x="213137" y="76201"/>
                </a:lnTo>
                <a:lnTo>
                  <a:pt x="212612" y="66112"/>
                </a:lnTo>
                <a:lnTo>
                  <a:pt x="212240" y="57186"/>
                </a:lnTo>
                <a:lnTo>
                  <a:pt x="212018" y="49452"/>
                </a:lnTo>
                <a:lnTo>
                  <a:pt x="211945" y="42936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228108" y="1265818"/>
            <a:ext cx="267970" cy="271780"/>
          </a:xfrm>
          <a:custGeom>
            <a:avLst/>
            <a:gdLst/>
            <a:ahLst/>
            <a:cxnLst/>
            <a:rect l="l" t="t" r="r" b="b"/>
            <a:pathLst>
              <a:path w="267969" h="271780">
                <a:moveTo>
                  <a:pt x="67859" y="0"/>
                </a:moveTo>
                <a:lnTo>
                  <a:pt x="35718" y="0"/>
                </a:lnTo>
                <a:lnTo>
                  <a:pt x="35614" y="80071"/>
                </a:lnTo>
                <a:lnTo>
                  <a:pt x="35269" y="104774"/>
                </a:lnTo>
                <a:lnTo>
                  <a:pt x="31686" y="155451"/>
                </a:lnTo>
                <a:lnTo>
                  <a:pt x="18741" y="208045"/>
                </a:lnTo>
                <a:lnTo>
                  <a:pt x="1181" y="244033"/>
                </a:lnTo>
                <a:lnTo>
                  <a:pt x="1181" y="271551"/>
                </a:lnTo>
                <a:lnTo>
                  <a:pt x="18584" y="252552"/>
                </a:lnTo>
                <a:lnTo>
                  <a:pt x="32719" y="232730"/>
                </a:lnTo>
                <a:lnTo>
                  <a:pt x="43584" y="212056"/>
                </a:lnTo>
                <a:lnTo>
                  <a:pt x="51181" y="190503"/>
                </a:lnTo>
                <a:lnTo>
                  <a:pt x="77838" y="190503"/>
                </a:lnTo>
                <a:lnTo>
                  <a:pt x="73802" y="175238"/>
                </a:lnTo>
                <a:lnTo>
                  <a:pt x="68743" y="133290"/>
                </a:lnTo>
                <a:lnTo>
                  <a:pt x="67859" y="84366"/>
                </a:lnTo>
                <a:lnTo>
                  <a:pt x="73516" y="83576"/>
                </a:lnTo>
                <a:lnTo>
                  <a:pt x="79768" y="82135"/>
                </a:lnTo>
                <a:lnTo>
                  <a:pt x="86616" y="80071"/>
                </a:lnTo>
                <a:lnTo>
                  <a:pt x="94061" y="77414"/>
                </a:lnTo>
                <a:lnTo>
                  <a:pt x="94061" y="58362"/>
                </a:lnTo>
                <a:lnTo>
                  <a:pt x="67859" y="58362"/>
                </a:lnTo>
                <a:lnTo>
                  <a:pt x="67859" y="0"/>
                </a:lnTo>
                <a:close/>
              </a:path>
              <a:path w="267969" h="271780">
                <a:moveTo>
                  <a:pt x="77838" y="190503"/>
                </a:moveTo>
                <a:lnTo>
                  <a:pt x="51181" y="190503"/>
                </a:lnTo>
                <a:lnTo>
                  <a:pt x="58926" y="212461"/>
                </a:lnTo>
                <a:lnTo>
                  <a:pt x="69050" y="233030"/>
                </a:lnTo>
                <a:lnTo>
                  <a:pt x="81554" y="252294"/>
                </a:lnTo>
                <a:lnTo>
                  <a:pt x="96437" y="270337"/>
                </a:lnTo>
                <a:lnTo>
                  <a:pt x="96437" y="237985"/>
                </a:lnTo>
                <a:lnTo>
                  <a:pt x="83034" y="210155"/>
                </a:lnTo>
                <a:lnTo>
                  <a:pt x="77838" y="190503"/>
                </a:lnTo>
                <a:close/>
              </a:path>
              <a:path w="267969" h="271780">
                <a:moveTo>
                  <a:pt x="21427" y="42936"/>
                </a:moveTo>
                <a:lnTo>
                  <a:pt x="0" y="42936"/>
                </a:lnTo>
                <a:lnTo>
                  <a:pt x="958" y="66921"/>
                </a:lnTo>
                <a:lnTo>
                  <a:pt x="2664" y="88978"/>
                </a:lnTo>
                <a:lnTo>
                  <a:pt x="5118" y="109107"/>
                </a:lnTo>
                <a:lnTo>
                  <a:pt x="8315" y="127306"/>
                </a:lnTo>
                <a:lnTo>
                  <a:pt x="32129" y="127306"/>
                </a:lnTo>
                <a:lnTo>
                  <a:pt x="27885" y="105533"/>
                </a:lnTo>
                <a:lnTo>
                  <a:pt x="24710" y="84366"/>
                </a:lnTo>
                <a:lnTo>
                  <a:pt x="22535" y="63348"/>
                </a:lnTo>
                <a:lnTo>
                  <a:pt x="21427" y="42936"/>
                </a:lnTo>
                <a:close/>
              </a:path>
              <a:path w="267969" h="271780">
                <a:moveTo>
                  <a:pt x="94061" y="48682"/>
                </a:moveTo>
                <a:lnTo>
                  <a:pt x="92440" y="49593"/>
                </a:lnTo>
                <a:lnTo>
                  <a:pt x="85708" y="51100"/>
                </a:lnTo>
                <a:lnTo>
                  <a:pt x="77759" y="55036"/>
                </a:lnTo>
                <a:lnTo>
                  <a:pt x="71815" y="57456"/>
                </a:lnTo>
                <a:lnTo>
                  <a:pt x="67859" y="58362"/>
                </a:lnTo>
                <a:lnTo>
                  <a:pt x="94061" y="58362"/>
                </a:lnTo>
                <a:lnTo>
                  <a:pt x="94061" y="48682"/>
                </a:lnTo>
                <a:close/>
              </a:path>
              <a:path w="267969" h="271780">
                <a:moveTo>
                  <a:pt x="267889" y="10580"/>
                </a:moveTo>
                <a:lnTo>
                  <a:pt x="102377" y="10580"/>
                </a:lnTo>
                <a:lnTo>
                  <a:pt x="102377" y="266708"/>
                </a:lnTo>
                <a:lnTo>
                  <a:pt x="229665" y="266708"/>
                </a:lnTo>
                <a:lnTo>
                  <a:pt x="246809" y="264162"/>
                </a:lnTo>
                <a:lnTo>
                  <a:pt x="258893" y="256540"/>
                </a:lnTo>
                <a:lnTo>
                  <a:pt x="265830" y="244033"/>
                </a:lnTo>
                <a:lnTo>
                  <a:pt x="132142" y="244033"/>
                </a:lnTo>
                <a:lnTo>
                  <a:pt x="132142" y="35683"/>
                </a:lnTo>
                <a:lnTo>
                  <a:pt x="267889" y="35683"/>
                </a:lnTo>
                <a:lnTo>
                  <a:pt x="267889" y="10580"/>
                </a:lnTo>
                <a:close/>
              </a:path>
              <a:path w="267969" h="271780">
                <a:moveTo>
                  <a:pt x="267889" y="35683"/>
                </a:moveTo>
                <a:lnTo>
                  <a:pt x="236929" y="35683"/>
                </a:lnTo>
                <a:lnTo>
                  <a:pt x="236929" y="223768"/>
                </a:lnTo>
                <a:lnTo>
                  <a:pt x="235738" y="232675"/>
                </a:lnTo>
                <a:lnTo>
                  <a:pt x="232164" y="239003"/>
                </a:lnTo>
                <a:lnTo>
                  <a:pt x="226209" y="242780"/>
                </a:lnTo>
                <a:lnTo>
                  <a:pt x="217876" y="244033"/>
                </a:lnTo>
                <a:lnTo>
                  <a:pt x="265830" y="244033"/>
                </a:lnTo>
                <a:lnTo>
                  <a:pt x="265919" y="243872"/>
                </a:lnTo>
                <a:lnTo>
                  <a:pt x="267889" y="226187"/>
                </a:lnTo>
                <a:lnTo>
                  <a:pt x="267889" y="35683"/>
                </a:lnTo>
                <a:close/>
              </a:path>
              <a:path w="267969" h="271780">
                <a:moveTo>
                  <a:pt x="200016" y="107049"/>
                </a:moveTo>
                <a:lnTo>
                  <a:pt x="169067" y="107049"/>
                </a:lnTo>
                <a:lnTo>
                  <a:pt x="169067" y="109468"/>
                </a:lnTo>
                <a:lnTo>
                  <a:pt x="167787" y="136346"/>
                </a:lnTo>
                <a:lnTo>
                  <a:pt x="162798" y="160759"/>
                </a:lnTo>
                <a:lnTo>
                  <a:pt x="154096" y="182735"/>
                </a:lnTo>
                <a:lnTo>
                  <a:pt x="141678" y="202302"/>
                </a:lnTo>
                <a:lnTo>
                  <a:pt x="141678" y="228606"/>
                </a:lnTo>
                <a:lnTo>
                  <a:pt x="156038" y="217545"/>
                </a:lnTo>
                <a:lnTo>
                  <a:pt x="168165" y="204756"/>
                </a:lnTo>
                <a:lnTo>
                  <a:pt x="178060" y="190208"/>
                </a:lnTo>
                <a:lnTo>
                  <a:pt x="185723" y="173871"/>
                </a:lnTo>
                <a:lnTo>
                  <a:pt x="211863" y="173871"/>
                </a:lnTo>
                <a:lnTo>
                  <a:pt x="206261" y="159512"/>
                </a:lnTo>
                <a:lnTo>
                  <a:pt x="201276" y="135370"/>
                </a:lnTo>
                <a:lnTo>
                  <a:pt x="200016" y="109468"/>
                </a:lnTo>
                <a:lnTo>
                  <a:pt x="200016" y="107049"/>
                </a:lnTo>
                <a:close/>
              </a:path>
              <a:path w="267969" h="271780">
                <a:moveTo>
                  <a:pt x="211863" y="173871"/>
                </a:moveTo>
                <a:lnTo>
                  <a:pt x="185723" y="173871"/>
                </a:lnTo>
                <a:lnTo>
                  <a:pt x="192785" y="189738"/>
                </a:lnTo>
                <a:lnTo>
                  <a:pt x="202086" y="204189"/>
                </a:lnTo>
                <a:lnTo>
                  <a:pt x="213627" y="217164"/>
                </a:lnTo>
                <a:lnTo>
                  <a:pt x="227408" y="228606"/>
                </a:lnTo>
                <a:lnTo>
                  <a:pt x="227408" y="202302"/>
                </a:lnTo>
                <a:lnTo>
                  <a:pt x="214972" y="181841"/>
                </a:lnTo>
                <a:lnTo>
                  <a:pt x="211863" y="173871"/>
                </a:lnTo>
                <a:close/>
              </a:path>
              <a:path w="267969" h="271780">
                <a:moveTo>
                  <a:pt x="228589" y="84366"/>
                </a:moveTo>
                <a:lnTo>
                  <a:pt x="141678" y="84366"/>
                </a:lnTo>
                <a:lnTo>
                  <a:pt x="141678" y="107049"/>
                </a:lnTo>
                <a:lnTo>
                  <a:pt x="228589" y="107049"/>
                </a:lnTo>
                <a:lnTo>
                  <a:pt x="228589" y="84366"/>
                </a:lnTo>
                <a:close/>
              </a:path>
              <a:path w="267969" h="271780">
                <a:moveTo>
                  <a:pt x="200016" y="48682"/>
                </a:moveTo>
                <a:lnTo>
                  <a:pt x="169067" y="48682"/>
                </a:lnTo>
                <a:lnTo>
                  <a:pt x="169067" y="84366"/>
                </a:lnTo>
                <a:lnTo>
                  <a:pt x="200016" y="84366"/>
                </a:lnTo>
                <a:lnTo>
                  <a:pt x="200016" y="48682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537658" y="1281235"/>
            <a:ext cx="270510" cy="259079"/>
          </a:xfrm>
          <a:custGeom>
            <a:avLst/>
            <a:gdLst/>
            <a:ahLst/>
            <a:cxnLst/>
            <a:rect l="l" t="t" r="r" b="b"/>
            <a:pathLst>
              <a:path w="270510" h="259080">
                <a:moveTo>
                  <a:pt x="144075" y="110683"/>
                </a:moveTo>
                <a:lnTo>
                  <a:pt x="104777" y="110683"/>
                </a:lnTo>
                <a:lnTo>
                  <a:pt x="94056" y="144644"/>
                </a:lnTo>
                <a:lnTo>
                  <a:pt x="73815" y="176224"/>
                </a:lnTo>
                <a:lnTo>
                  <a:pt x="44051" y="205423"/>
                </a:lnTo>
                <a:lnTo>
                  <a:pt x="4758" y="232239"/>
                </a:lnTo>
                <a:lnTo>
                  <a:pt x="4758" y="258552"/>
                </a:lnTo>
                <a:lnTo>
                  <a:pt x="50154" y="234334"/>
                </a:lnTo>
                <a:lnTo>
                  <a:pt x="86319" y="208388"/>
                </a:lnTo>
                <a:lnTo>
                  <a:pt x="113255" y="180687"/>
                </a:lnTo>
                <a:lnTo>
                  <a:pt x="130963" y="151201"/>
                </a:lnTo>
                <a:lnTo>
                  <a:pt x="167888" y="151201"/>
                </a:lnTo>
                <a:lnTo>
                  <a:pt x="167888" y="129734"/>
                </a:lnTo>
                <a:lnTo>
                  <a:pt x="139305" y="129734"/>
                </a:lnTo>
                <a:lnTo>
                  <a:pt x="141688" y="124291"/>
                </a:lnTo>
                <a:lnTo>
                  <a:pt x="143272" y="117936"/>
                </a:lnTo>
                <a:lnTo>
                  <a:pt x="144075" y="110683"/>
                </a:lnTo>
                <a:close/>
              </a:path>
              <a:path w="270510" h="259080">
                <a:moveTo>
                  <a:pt x="167888" y="151201"/>
                </a:moveTo>
                <a:lnTo>
                  <a:pt x="130963" y="151201"/>
                </a:lnTo>
                <a:lnTo>
                  <a:pt x="130963" y="210769"/>
                </a:lnTo>
                <a:lnTo>
                  <a:pt x="132986" y="227439"/>
                </a:lnTo>
                <a:lnTo>
                  <a:pt x="140201" y="239346"/>
                </a:lnTo>
                <a:lnTo>
                  <a:pt x="152606" y="246490"/>
                </a:lnTo>
                <a:lnTo>
                  <a:pt x="170200" y="248871"/>
                </a:lnTo>
                <a:lnTo>
                  <a:pt x="227552" y="248871"/>
                </a:lnTo>
                <a:lnTo>
                  <a:pt x="244587" y="246656"/>
                </a:lnTo>
                <a:lnTo>
                  <a:pt x="256592" y="239990"/>
                </a:lnTo>
                <a:lnTo>
                  <a:pt x="263564" y="228844"/>
                </a:lnTo>
                <a:lnTo>
                  <a:pt x="263892" y="226195"/>
                </a:lnTo>
                <a:lnTo>
                  <a:pt x="184718" y="226195"/>
                </a:lnTo>
                <a:lnTo>
                  <a:pt x="176925" y="225005"/>
                </a:lnTo>
                <a:lnTo>
                  <a:pt x="171525" y="221433"/>
                </a:lnTo>
                <a:lnTo>
                  <a:pt x="168514" y="215479"/>
                </a:lnTo>
                <a:lnTo>
                  <a:pt x="167982" y="208388"/>
                </a:lnTo>
                <a:lnTo>
                  <a:pt x="167888" y="151201"/>
                </a:lnTo>
                <a:close/>
              </a:path>
              <a:path w="270510" h="259080">
                <a:moveTo>
                  <a:pt x="265503" y="195351"/>
                </a:moveTo>
                <a:lnTo>
                  <a:pt x="235738" y="195351"/>
                </a:lnTo>
                <a:lnTo>
                  <a:pt x="235654" y="208388"/>
                </a:lnTo>
                <a:lnTo>
                  <a:pt x="235176" y="215479"/>
                </a:lnTo>
                <a:lnTo>
                  <a:pt x="232356" y="221433"/>
                </a:lnTo>
                <a:lnTo>
                  <a:pt x="227283" y="225005"/>
                </a:lnTo>
                <a:lnTo>
                  <a:pt x="219960" y="226195"/>
                </a:lnTo>
                <a:lnTo>
                  <a:pt x="263892" y="226195"/>
                </a:lnTo>
                <a:lnTo>
                  <a:pt x="265503" y="213188"/>
                </a:lnTo>
                <a:lnTo>
                  <a:pt x="265503" y="195351"/>
                </a:lnTo>
                <a:close/>
              </a:path>
              <a:path w="270510" h="259080">
                <a:moveTo>
                  <a:pt x="270262" y="84672"/>
                </a:moveTo>
                <a:lnTo>
                  <a:pt x="0" y="84672"/>
                </a:lnTo>
                <a:lnTo>
                  <a:pt x="0" y="110683"/>
                </a:lnTo>
                <a:lnTo>
                  <a:pt x="270262" y="110683"/>
                </a:lnTo>
                <a:lnTo>
                  <a:pt x="270262" y="84672"/>
                </a:lnTo>
                <a:close/>
              </a:path>
              <a:path w="270510" h="259080">
                <a:moveTo>
                  <a:pt x="151211" y="26313"/>
                </a:moveTo>
                <a:lnTo>
                  <a:pt x="110728" y="26313"/>
                </a:lnTo>
                <a:lnTo>
                  <a:pt x="110629" y="47208"/>
                </a:lnTo>
                <a:lnTo>
                  <a:pt x="110580" y="51122"/>
                </a:lnTo>
                <a:lnTo>
                  <a:pt x="110134" y="62561"/>
                </a:lnTo>
                <a:lnTo>
                  <a:pt x="109389" y="73716"/>
                </a:lnTo>
                <a:lnTo>
                  <a:pt x="108342" y="84672"/>
                </a:lnTo>
                <a:lnTo>
                  <a:pt x="148835" y="84672"/>
                </a:lnTo>
                <a:lnTo>
                  <a:pt x="149869" y="72941"/>
                </a:lnTo>
                <a:lnTo>
                  <a:pt x="150612" y="60444"/>
                </a:lnTo>
                <a:lnTo>
                  <a:pt x="151061" y="47208"/>
                </a:lnTo>
                <a:lnTo>
                  <a:pt x="151146" y="39316"/>
                </a:lnTo>
                <a:lnTo>
                  <a:pt x="151211" y="26313"/>
                </a:lnTo>
                <a:close/>
              </a:path>
              <a:path w="270510" h="259080">
                <a:moveTo>
                  <a:pt x="251232" y="0"/>
                </a:moveTo>
                <a:lnTo>
                  <a:pt x="19055" y="0"/>
                </a:lnTo>
                <a:lnTo>
                  <a:pt x="19055" y="26313"/>
                </a:lnTo>
                <a:lnTo>
                  <a:pt x="251232" y="26313"/>
                </a:lnTo>
                <a:lnTo>
                  <a:pt x="251232" y="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857935" y="1264607"/>
            <a:ext cx="254000" cy="267970"/>
          </a:xfrm>
          <a:custGeom>
            <a:avLst/>
            <a:gdLst/>
            <a:ahLst/>
            <a:cxnLst/>
            <a:rect l="l" t="t" r="r" b="b"/>
            <a:pathLst>
              <a:path w="254000" h="267969">
                <a:moveTo>
                  <a:pt x="239321" y="74996"/>
                </a:moveTo>
                <a:lnTo>
                  <a:pt x="0" y="74996"/>
                </a:lnTo>
                <a:lnTo>
                  <a:pt x="0" y="267919"/>
                </a:lnTo>
                <a:lnTo>
                  <a:pt x="199980" y="267919"/>
                </a:lnTo>
                <a:lnTo>
                  <a:pt x="217625" y="265372"/>
                </a:lnTo>
                <a:lnTo>
                  <a:pt x="230060" y="257750"/>
                </a:lnTo>
                <a:lnTo>
                  <a:pt x="237290" y="245083"/>
                </a:lnTo>
                <a:lnTo>
                  <a:pt x="237411" y="244029"/>
                </a:lnTo>
                <a:lnTo>
                  <a:pt x="38094" y="244029"/>
                </a:lnTo>
                <a:lnTo>
                  <a:pt x="38094" y="100095"/>
                </a:lnTo>
                <a:lnTo>
                  <a:pt x="239321" y="100095"/>
                </a:lnTo>
                <a:lnTo>
                  <a:pt x="239321" y="74996"/>
                </a:lnTo>
                <a:close/>
              </a:path>
              <a:path w="254000" h="267969">
                <a:moveTo>
                  <a:pt x="239321" y="100095"/>
                </a:moveTo>
                <a:lnTo>
                  <a:pt x="201218" y="100095"/>
                </a:lnTo>
                <a:lnTo>
                  <a:pt x="201218" y="223772"/>
                </a:lnTo>
                <a:lnTo>
                  <a:pt x="200027" y="232678"/>
                </a:lnTo>
                <a:lnTo>
                  <a:pt x="196455" y="239003"/>
                </a:lnTo>
                <a:lnTo>
                  <a:pt x="190502" y="242777"/>
                </a:lnTo>
                <a:lnTo>
                  <a:pt x="182167" y="244029"/>
                </a:lnTo>
                <a:lnTo>
                  <a:pt x="237411" y="244029"/>
                </a:lnTo>
                <a:lnTo>
                  <a:pt x="239321" y="227397"/>
                </a:lnTo>
                <a:lnTo>
                  <a:pt x="239321" y="100095"/>
                </a:lnTo>
                <a:close/>
              </a:path>
              <a:path w="254000" h="267969">
                <a:moveTo>
                  <a:pt x="88120" y="111888"/>
                </a:moveTo>
                <a:lnTo>
                  <a:pt x="52391" y="111888"/>
                </a:lnTo>
                <a:lnTo>
                  <a:pt x="62361" y="131787"/>
                </a:lnTo>
                <a:lnTo>
                  <a:pt x="73225" y="149760"/>
                </a:lnTo>
                <a:lnTo>
                  <a:pt x="84981" y="165806"/>
                </a:lnTo>
                <a:lnTo>
                  <a:pt x="97628" y="179924"/>
                </a:lnTo>
                <a:lnTo>
                  <a:pt x="96033" y="180525"/>
                </a:lnTo>
                <a:lnTo>
                  <a:pt x="94061" y="181739"/>
                </a:lnTo>
                <a:lnTo>
                  <a:pt x="91677" y="183247"/>
                </a:lnTo>
                <a:lnTo>
                  <a:pt x="79176" y="191759"/>
                </a:lnTo>
                <a:lnTo>
                  <a:pt x="67866" y="199164"/>
                </a:lnTo>
                <a:lnTo>
                  <a:pt x="57746" y="205489"/>
                </a:lnTo>
                <a:lnTo>
                  <a:pt x="48820" y="210765"/>
                </a:lnTo>
                <a:lnTo>
                  <a:pt x="48820" y="234659"/>
                </a:lnTo>
                <a:lnTo>
                  <a:pt x="69275" y="225529"/>
                </a:lnTo>
                <a:lnTo>
                  <a:pt x="87801" y="216286"/>
                </a:lnTo>
                <a:lnTo>
                  <a:pt x="104397" y="206930"/>
                </a:lnTo>
                <a:lnTo>
                  <a:pt x="119066" y="197459"/>
                </a:lnTo>
                <a:lnTo>
                  <a:pt x="166538" y="197459"/>
                </a:lnTo>
                <a:lnTo>
                  <a:pt x="163111" y="195345"/>
                </a:lnTo>
                <a:lnTo>
                  <a:pt x="151806" y="187635"/>
                </a:lnTo>
                <a:lnTo>
                  <a:pt x="141698" y="179924"/>
                </a:lnTo>
                <a:lnTo>
                  <a:pt x="154334" y="165806"/>
                </a:lnTo>
                <a:lnTo>
                  <a:pt x="159055" y="159360"/>
                </a:lnTo>
                <a:lnTo>
                  <a:pt x="119066" y="159360"/>
                </a:lnTo>
                <a:lnTo>
                  <a:pt x="110875" y="149266"/>
                </a:lnTo>
                <a:lnTo>
                  <a:pt x="102987" y="138007"/>
                </a:lnTo>
                <a:lnTo>
                  <a:pt x="95402" y="125557"/>
                </a:lnTo>
                <a:lnTo>
                  <a:pt x="88120" y="111888"/>
                </a:lnTo>
                <a:close/>
              </a:path>
              <a:path w="254000" h="267969">
                <a:moveTo>
                  <a:pt x="166538" y="197459"/>
                </a:moveTo>
                <a:lnTo>
                  <a:pt x="119066" y="197459"/>
                </a:lnTo>
                <a:lnTo>
                  <a:pt x="134172" y="206930"/>
                </a:lnTo>
                <a:lnTo>
                  <a:pt x="150912" y="216286"/>
                </a:lnTo>
                <a:lnTo>
                  <a:pt x="169287" y="225529"/>
                </a:lnTo>
                <a:lnTo>
                  <a:pt x="189302" y="234659"/>
                </a:lnTo>
                <a:lnTo>
                  <a:pt x="189302" y="210765"/>
                </a:lnTo>
                <a:lnTo>
                  <a:pt x="175611" y="203055"/>
                </a:lnTo>
                <a:lnTo>
                  <a:pt x="166538" y="197459"/>
                </a:lnTo>
                <a:close/>
              </a:path>
              <a:path w="254000" h="267969">
                <a:moveTo>
                  <a:pt x="186944" y="111888"/>
                </a:moveTo>
                <a:lnTo>
                  <a:pt x="151207" y="111888"/>
                </a:lnTo>
                <a:lnTo>
                  <a:pt x="143847" y="125557"/>
                </a:lnTo>
                <a:lnTo>
                  <a:pt x="136033" y="138007"/>
                </a:lnTo>
                <a:lnTo>
                  <a:pt x="127770" y="149266"/>
                </a:lnTo>
                <a:lnTo>
                  <a:pt x="119066" y="159360"/>
                </a:lnTo>
                <a:lnTo>
                  <a:pt x="159055" y="159360"/>
                </a:lnTo>
                <a:lnTo>
                  <a:pt x="166086" y="149760"/>
                </a:lnTo>
                <a:lnTo>
                  <a:pt x="176956" y="131787"/>
                </a:lnTo>
                <a:lnTo>
                  <a:pt x="186944" y="111888"/>
                </a:lnTo>
                <a:close/>
              </a:path>
              <a:path w="254000" h="267969">
                <a:moveTo>
                  <a:pt x="130964" y="0"/>
                </a:moveTo>
                <a:lnTo>
                  <a:pt x="91677" y="0"/>
                </a:lnTo>
                <a:lnTo>
                  <a:pt x="91677" y="74996"/>
                </a:lnTo>
                <a:lnTo>
                  <a:pt x="130964" y="74996"/>
                </a:lnTo>
                <a:lnTo>
                  <a:pt x="130964" y="48686"/>
                </a:lnTo>
                <a:lnTo>
                  <a:pt x="253591" y="48686"/>
                </a:lnTo>
                <a:lnTo>
                  <a:pt x="253591" y="23889"/>
                </a:lnTo>
                <a:lnTo>
                  <a:pt x="130964" y="23889"/>
                </a:lnTo>
                <a:lnTo>
                  <a:pt x="130964" y="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144880" y="1273982"/>
            <a:ext cx="270510" cy="266065"/>
          </a:xfrm>
          <a:custGeom>
            <a:avLst/>
            <a:gdLst/>
            <a:ahLst/>
            <a:cxnLst/>
            <a:rect l="l" t="t" r="r" b="b"/>
            <a:pathLst>
              <a:path w="270510" h="266065">
                <a:moveTo>
                  <a:pt x="153587" y="159666"/>
                </a:moveTo>
                <a:lnTo>
                  <a:pt x="117875" y="159666"/>
                </a:lnTo>
                <a:lnTo>
                  <a:pt x="117875" y="265805"/>
                </a:lnTo>
                <a:lnTo>
                  <a:pt x="153587" y="265805"/>
                </a:lnTo>
                <a:lnTo>
                  <a:pt x="153587" y="159666"/>
                </a:lnTo>
                <a:close/>
              </a:path>
              <a:path w="270510" h="266065">
                <a:moveTo>
                  <a:pt x="114307" y="206232"/>
                </a:moveTo>
                <a:lnTo>
                  <a:pt x="77414" y="206232"/>
                </a:lnTo>
                <a:lnTo>
                  <a:pt x="63257" y="219607"/>
                </a:lnTo>
                <a:lnTo>
                  <a:pt x="45828" y="230234"/>
                </a:lnTo>
                <a:lnTo>
                  <a:pt x="25135" y="238082"/>
                </a:lnTo>
                <a:lnTo>
                  <a:pt x="1181" y="243122"/>
                </a:lnTo>
                <a:lnTo>
                  <a:pt x="1181" y="263386"/>
                </a:lnTo>
                <a:lnTo>
                  <a:pt x="40400" y="255221"/>
                </a:lnTo>
                <a:lnTo>
                  <a:pt x="72327" y="242974"/>
                </a:lnTo>
                <a:lnTo>
                  <a:pt x="96962" y="226644"/>
                </a:lnTo>
                <a:lnTo>
                  <a:pt x="114307" y="206232"/>
                </a:lnTo>
                <a:close/>
              </a:path>
              <a:path w="270510" h="266065">
                <a:moveTo>
                  <a:pt x="257155" y="166615"/>
                </a:moveTo>
                <a:lnTo>
                  <a:pt x="246299" y="169789"/>
                </a:lnTo>
                <a:lnTo>
                  <a:pt x="235138" y="172057"/>
                </a:lnTo>
                <a:lnTo>
                  <a:pt x="223676" y="173418"/>
                </a:lnTo>
                <a:lnTo>
                  <a:pt x="211917" y="173871"/>
                </a:lnTo>
                <a:lnTo>
                  <a:pt x="164321" y="173871"/>
                </a:lnTo>
                <a:lnTo>
                  <a:pt x="164321" y="195346"/>
                </a:lnTo>
                <a:lnTo>
                  <a:pt x="178973" y="217969"/>
                </a:lnTo>
                <a:lnTo>
                  <a:pt x="201517" y="236849"/>
                </a:lnTo>
                <a:lnTo>
                  <a:pt x="231953" y="251988"/>
                </a:lnTo>
                <a:lnTo>
                  <a:pt x="270281" y="263386"/>
                </a:lnTo>
                <a:lnTo>
                  <a:pt x="270281" y="240706"/>
                </a:lnTo>
                <a:lnTo>
                  <a:pt x="247204" y="233321"/>
                </a:lnTo>
                <a:lnTo>
                  <a:pt x="228003" y="223354"/>
                </a:lnTo>
                <a:lnTo>
                  <a:pt x="212674" y="210724"/>
                </a:lnTo>
                <a:lnTo>
                  <a:pt x="201214" y="195346"/>
                </a:lnTo>
                <a:lnTo>
                  <a:pt x="219085" y="195346"/>
                </a:lnTo>
                <a:lnTo>
                  <a:pt x="228594" y="195000"/>
                </a:lnTo>
                <a:lnTo>
                  <a:pt x="238111" y="193946"/>
                </a:lnTo>
                <a:lnTo>
                  <a:pt x="247632" y="192155"/>
                </a:lnTo>
                <a:lnTo>
                  <a:pt x="257155" y="189600"/>
                </a:lnTo>
                <a:lnTo>
                  <a:pt x="257155" y="166615"/>
                </a:lnTo>
                <a:close/>
              </a:path>
              <a:path w="270510" h="266065">
                <a:moveTo>
                  <a:pt x="105991" y="165707"/>
                </a:moveTo>
                <a:lnTo>
                  <a:pt x="69037" y="165707"/>
                </a:lnTo>
                <a:lnTo>
                  <a:pt x="56768" y="177279"/>
                </a:lnTo>
                <a:lnTo>
                  <a:pt x="41369" y="187065"/>
                </a:lnTo>
                <a:lnTo>
                  <a:pt x="22839" y="195093"/>
                </a:lnTo>
                <a:lnTo>
                  <a:pt x="1181" y="201390"/>
                </a:lnTo>
                <a:lnTo>
                  <a:pt x="1181" y="220441"/>
                </a:lnTo>
                <a:lnTo>
                  <a:pt x="37203" y="213464"/>
                </a:lnTo>
                <a:lnTo>
                  <a:pt x="66671" y="202034"/>
                </a:lnTo>
                <a:lnTo>
                  <a:pt x="89597" y="186124"/>
                </a:lnTo>
                <a:lnTo>
                  <a:pt x="105991" y="165707"/>
                </a:lnTo>
                <a:close/>
              </a:path>
              <a:path w="270510" h="266065">
                <a:moveTo>
                  <a:pt x="173818" y="136987"/>
                </a:moveTo>
                <a:lnTo>
                  <a:pt x="22622" y="136987"/>
                </a:lnTo>
                <a:lnTo>
                  <a:pt x="22622" y="159666"/>
                </a:lnTo>
                <a:lnTo>
                  <a:pt x="176206" y="159666"/>
                </a:lnTo>
                <a:lnTo>
                  <a:pt x="192048" y="159156"/>
                </a:lnTo>
                <a:lnTo>
                  <a:pt x="208641" y="157625"/>
                </a:lnTo>
                <a:lnTo>
                  <a:pt x="225989" y="155074"/>
                </a:lnTo>
                <a:lnTo>
                  <a:pt x="244094" y="151502"/>
                </a:lnTo>
                <a:lnTo>
                  <a:pt x="244094" y="137289"/>
                </a:lnTo>
                <a:lnTo>
                  <a:pt x="175482" y="137289"/>
                </a:lnTo>
                <a:lnTo>
                  <a:pt x="173818" y="136987"/>
                </a:lnTo>
                <a:close/>
              </a:path>
              <a:path w="270510" h="266065">
                <a:moveTo>
                  <a:pt x="244094" y="126403"/>
                </a:moveTo>
                <a:lnTo>
                  <a:pt x="225411" y="131163"/>
                </a:lnTo>
                <a:lnTo>
                  <a:pt x="208327" y="134566"/>
                </a:lnTo>
                <a:lnTo>
                  <a:pt x="192843" y="136608"/>
                </a:lnTo>
                <a:lnTo>
                  <a:pt x="178959" y="137289"/>
                </a:lnTo>
                <a:lnTo>
                  <a:pt x="244094" y="137289"/>
                </a:lnTo>
                <a:lnTo>
                  <a:pt x="244094" y="126403"/>
                </a:lnTo>
                <a:close/>
              </a:path>
              <a:path w="270510" h="266065">
                <a:moveTo>
                  <a:pt x="126191" y="116721"/>
                </a:moveTo>
                <a:lnTo>
                  <a:pt x="95256" y="116721"/>
                </a:lnTo>
                <a:lnTo>
                  <a:pt x="95256" y="130031"/>
                </a:lnTo>
                <a:lnTo>
                  <a:pt x="126191" y="130031"/>
                </a:lnTo>
                <a:lnTo>
                  <a:pt x="126191" y="116721"/>
                </a:lnTo>
                <a:close/>
              </a:path>
              <a:path w="270510" h="266065">
                <a:moveTo>
                  <a:pt x="179773" y="37190"/>
                </a:moveTo>
                <a:lnTo>
                  <a:pt x="145242" y="37190"/>
                </a:lnTo>
                <a:lnTo>
                  <a:pt x="152858" y="51403"/>
                </a:lnTo>
                <a:lnTo>
                  <a:pt x="161320" y="64407"/>
                </a:lnTo>
                <a:lnTo>
                  <a:pt x="170703" y="76314"/>
                </a:lnTo>
                <a:lnTo>
                  <a:pt x="180982" y="87087"/>
                </a:lnTo>
                <a:lnTo>
                  <a:pt x="172711" y="92423"/>
                </a:lnTo>
                <a:lnTo>
                  <a:pt x="163405" y="97559"/>
                </a:lnTo>
                <a:lnTo>
                  <a:pt x="153060" y="102526"/>
                </a:lnTo>
                <a:lnTo>
                  <a:pt x="141674" y="107351"/>
                </a:lnTo>
                <a:lnTo>
                  <a:pt x="141674" y="128822"/>
                </a:lnTo>
                <a:lnTo>
                  <a:pt x="159379" y="123095"/>
                </a:lnTo>
                <a:lnTo>
                  <a:pt x="175606" y="116801"/>
                </a:lnTo>
                <a:lnTo>
                  <a:pt x="190342" y="109940"/>
                </a:lnTo>
                <a:lnTo>
                  <a:pt x="203573" y="102513"/>
                </a:lnTo>
                <a:lnTo>
                  <a:pt x="255202" y="102513"/>
                </a:lnTo>
                <a:lnTo>
                  <a:pt x="246464" y="98695"/>
                </a:lnTo>
                <a:lnTo>
                  <a:pt x="235739" y="93274"/>
                </a:lnTo>
                <a:lnTo>
                  <a:pt x="225010" y="87087"/>
                </a:lnTo>
                <a:lnTo>
                  <a:pt x="236778" y="75416"/>
                </a:lnTo>
                <a:lnTo>
                  <a:pt x="241417" y="69249"/>
                </a:lnTo>
                <a:lnTo>
                  <a:pt x="202392" y="69249"/>
                </a:lnTo>
                <a:lnTo>
                  <a:pt x="196524" y="62327"/>
                </a:lnTo>
                <a:lnTo>
                  <a:pt x="190800" y="54695"/>
                </a:lnTo>
                <a:lnTo>
                  <a:pt x="185130" y="46179"/>
                </a:lnTo>
                <a:lnTo>
                  <a:pt x="179773" y="37190"/>
                </a:lnTo>
                <a:close/>
              </a:path>
              <a:path w="270510" h="266065">
                <a:moveTo>
                  <a:pt x="255202" y="102513"/>
                </a:moveTo>
                <a:lnTo>
                  <a:pt x="203573" y="102513"/>
                </a:lnTo>
                <a:lnTo>
                  <a:pt x="216982" y="109940"/>
                </a:lnTo>
                <a:lnTo>
                  <a:pt x="232171" y="116801"/>
                </a:lnTo>
                <a:lnTo>
                  <a:pt x="249140" y="123095"/>
                </a:lnTo>
                <a:lnTo>
                  <a:pt x="267889" y="128822"/>
                </a:lnTo>
                <a:lnTo>
                  <a:pt x="267889" y="107351"/>
                </a:lnTo>
                <a:lnTo>
                  <a:pt x="257181" y="103377"/>
                </a:lnTo>
                <a:lnTo>
                  <a:pt x="255202" y="102513"/>
                </a:lnTo>
                <a:close/>
              </a:path>
              <a:path w="270510" h="266065">
                <a:moveTo>
                  <a:pt x="48808" y="20260"/>
                </a:moveTo>
                <a:lnTo>
                  <a:pt x="17873" y="20260"/>
                </a:lnTo>
                <a:lnTo>
                  <a:pt x="17873" y="102513"/>
                </a:lnTo>
                <a:lnTo>
                  <a:pt x="0" y="103719"/>
                </a:lnTo>
                <a:lnTo>
                  <a:pt x="0" y="127608"/>
                </a:lnTo>
                <a:lnTo>
                  <a:pt x="25140" y="126079"/>
                </a:lnTo>
                <a:lnTo>
                  <a:pt x="49396" y="123754"/>
                </a:lnTo>
                <a:lnTo>
                  <a:pt x="72768" y="120634"/>
                </a:lnTo>
                <a:lnTo>
                  <a:pt x="95256" y="116721"/>
                </a:lnTo>
                <a:lnTo>
                  <a:pt x="126191" y="116721"/>
                </a:lnTo>
                <a:lnTo>
                  <a:pt x="126191" y="111884"/>
                </a:lnTo>
                <a:lnTo>
                  <a:pt x="139312" y="108557"/>
                </a:lnTo>
                <a:lnTo>
                  <a:pt x="139312" y="101304"/>
                </a:lnTo>
                <a:lnTo>
                  <a:pt x="48808" y="101304"/>
                </a:lnTo>
                <a:lnTo>
                  <a:pt x="48808" y="82252"/>
                </a:lnTo>
                <a:lnTo>
                  <a:pt x="126191" y="82252"/>
                </a:lnTo>
                <a:lnTo>
                  <a:pt x="126191" y="66829"/>
                </a:lnTo>
                <a:lnTo>
                  <a:pt x="48808" y="66829"/>
                </a:lnTo>
                <a:lnTo>
                  <a:pt x="48808" y="51403"/>
                </a:lnTo>
                <a:lnTo>
                  <a:pt x="126191" y="51403"/>
                </a:lnTo>
                <a:lnTo>
                  <a:pt x="126191" y="35683"/>
                </a:lnTo>
                <a:lnTo>
                  <a:pt x="48808" y="35683"/>
                </a:lnTo>
                <a:lnTo>
                  <a:pt x="48808" y="20260"/>
                </a:lnTo>
                <a:close/>
              </a:path>
              <a:path w="270510" h="266065">
                <a:moveTo>
                  <a:pt x="126191" y="82252"/>
                </a:moveTo>
                <a:lnTo>
                  <a:pt x="95256" y="82252"/>
                </a:lnTo>
                <a:lnTo>
                  <a:pt x="95256" y="96465"/>
                </a:lnTo>
                <a:lnTo>
                  <a:pt x="85650" y="97772"/>
                </a:lnTo>
                <a:lnTo>
                  <a:pt x="74708" y="98996"/>
                </a:lnTo>
                <a:lnTo>
                  <a:pt x="62427" y="100164"/>
                </a:lnTo>
                <a:lnTo>
                  <a:pt x="48808" y="101304"/>
                </a:lnTo>
                <a:lnTo>
                  <a:pt x="139312" y="101304"/>
                </a:lnTo>
                <a:lnTo>
                  <a:pt x="139312" y="91925"/>
                </a:lnTo>
                <a:lnTo>
                  <a:pt x="126191" y="91925"/>
                </a:lnTo>
                <a:lnTo>
                  <a:pt x="126191" y="82252"/>
                </a:lnTo>
                <a:close/>
              </a:path>
              <a:path w="270510" h="266065">
                <a:moveTo>
                  <a:pt x="139312" y="89505"/>
                </a:moveTo>
                <a:lnTo>
                  <a:pt x="137742" y="90111"/>
                </a:lnTo>
                <a:lnTo>
                  <a:pt x="136651" y="90417"/>
                </a:lnTo>
                <a:lnTo>
                  <a:pt x="136080" y="90719"/>
                </a:lnTo>
                <a:lnTo>
                  <a:pt x="131752" y="91324"/>
                </a:lnTo>
                <a:lnTo>
                  <a:pt x="128459" y="91925"/>
                </a:lnTo>
                <a:lnTo>
                  <a:pt x="139312" y="91925"/>
                </a:lnTo>
                <a:lnTo>
                  <a:pt x="139312" y="89505"/>
                </a:lnTo>
                <a:close/>
              </a:path>
              <a:path w="270510" h="266065">
                <a:moveTo>
                  <a:pt x="263145" y="7252"/>
                </a:moveTo>
                <a:lnTo>
                  <a:pt x="145242" y="7252"/>
                </a:lnTo>
                <a:lnTo>
                  <a:pt x="145242" y="28723"/>
                </a:lnTo>
                <a:lnTo>
                  <a:pt x="229791" y="28723"/>
                </a:lnTo>
                <a:lnTo>
                  <a:pt x="223606" y="40625"/>
                </a:lnTo>
                <a:lnTo>
                  <a:pt x="216950" y="51403"/>
                </a:lnTo>
                <a:lnTo>
                  <a:pt x="209906" y="60916"/>
                </a:lnTo>
                <a:lnTo>
                  <a:pt x="202392" y="69249"/>
                </a:lnTo>
                <a:lnTo>
                  <a:pt x="241417" y="69249"/>
                </a:lnTo>
                <a:lnTo>
                  <a:pt x="247049" y="61762"/>
                </a:lnTo>
                <a:lnTo>
                  <a:pt x="255834" y="46179"/>
                </a:lnTo>
                <a:lnTo>
                  <a:pt x="263145" y="28723"/>
                </a:lnTo>
                <a:lnTo>
                  <a:pt x="263145" y="7252"/>
                </a:lnTo>
                <a:close/>
              </a:path>
              <a:path w="270510" h="266065">
                <a:moveTo>
                  <a:pt x="126191" y="51403"/>
                </a:moveTo>
                <a:lnTo>
                  <a:pt x="95256" y="51403"/>
                </a:lnTo>
                <a:lnTo>
                  <a:pt x="95256" y="66829"/>
                </a:lnTo>
                <a:lnTo>
                  <a:pt x="126191" y="66829"/>
                </a:lnTo>
                <a:lnTo>
                  <a:pt x="126191" y="51403"/>
                </a:lnTo>
                <a:close/>
              </a:path>
              <a:path w="270510" h="266065">
                <a:moveTo>
                  <a:pt x="126191" y="20260"/>
                </a:moveTo>
                <a:lnTo>
                  <a:pt x="95256" y="20260"/>
                </a:lnTo>
                <a:lnTo>
                  <a:pt x="95256" y="35683"/>
                </a:lnTo>
                <a:lnTo>
                  <a:pt x="126191" y="35683"/>
                </a:lnTo>
                <a:lnTo>
                  <a:pt x="126191" y="20260"/>
                </a:lnTo>
                <a:close/>
              </a:path>
              <a:path w="270510" h="266065">
                <a:moveTo>
                  <a:pt x="139312" y="0"/>
                </a:moveTo>
                <a:lnTo>
                  <a:pt x="1181" y="0"/>
                </a:lnTo>
                <a:lnTo>
                  <a:pt x="1181" y="20260"/>
                </a:lnTo>
                <a:lnTo>
                  <a:pt x="139312" y="20260"/>
                </a:lnTo>
                <a:lnTo>
                  <a:pt x="139312" y="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448486" y="1265818"/>
            <a:ext cx="276860" cy="274320"/>
          </a:xfrm>
          <a:custGeom>
            <a:avLst/>
            <a:gdLst/>
            <a:ahLst/>
            <a:cxnLst/>
            <a:rect l="l" t="t" r="r" b="b"/>
            <a:pathLst>
              <a:path w="276860" h="274319">
                <a:moveTo>
                  <a:pt x="208346" y="171452"/>
                </a:moveTo>
                <a:lnTo>
                  <a:pt x="175025" y="171452"/>
                </a:lnTo>
                <a:lnTo>
                  <a:pt x="175025" y="273970"/>
                </a:lnTo>
                <a:lnTo>
                  <a:pt x="208346" y="273970"/>
                </a:lnTo>
                <a:lnTo>
                  <a:pt x="208346" y="171452"/>
                </a:lnTo>
                <a:close/>
              </a:path>
              <a:path w="276860" h="274319">
                <a:moveTo>
                  <a:pt x="71423" y="0"/>
                </a:moveTo>
                <a:lnTo>
                  <a:pt x="38098" y="0"/>
                </a:lnTo>
                <a:lnTo>
                  <a:pt x="38059" y="75348"/>
                </a:lnTo>
                <a:lnTo>
                  <a:pt x="37651" y="104392"/>
                </a:lnTo>
                <a:lnTo>
                  <a:pt x="34081" y="154985"/>
                </a:lnTo>
                <a:lnTo>
                  <a:pt x="19643" y="207478"/>
                </a:lnTo>
                <a:lnTo>
                  <a:pt x="0" y="244033"/>
                </a:lnTo>
                <a:lnTo>
                  <a:pt x="0" y="271551"/>
                </a:lnTo>
                <a:lnTo>
                  <a:pt x="18561" y="252500"/>
                </a:lnTo>
                <a:lnTo>
                  <a:pt x="33628" y="232730"/>
                </a:lnTo>
                <a:lnTo>
                  <a:pt x="45340" y="211995"/>
                </a:lnTo>
                <a:lnTo>
                  <a:pt x="53582" y="190503"/>
                </a:lnTo>
                <a:lnTo>
                  <a:pt x="82465" y="190503"/>
                </a:lnTo>
                <a:lnTo>
                  <a:pt x="73216" y="136834"/>
                </a:lnTo>
                <a:lnTo>
                  <a:pt x="71423" y="84366"/>
                </a:lnTo>
                <a:lnTo>
                  <a:pt x="78420" y="83068"/>
                </a:lnTo>
                <a:lnTo>
                  <a:pt x="85121" y="81458"/>
                </a:lnTo>
                <a:lnTo>
                  <a:pt x="91528" y="79563"/>
                </a:lnTo>
                <a:lnTo>
                  <a:pt x="97642" y="77414"/>
                </a:lnTo>
                <a:lnTo>
                  <a:pt x="97642" y="58362"/>
                </a:lnTo>
                <a:lnTo>
                  <a:pt x="71423" y="58362"/>
                </a:lnTo>
                <a:lnTo>
                  <a:pt x="71423" y="0"/>
                </a:lnTo>
                <a:close/>
              </a:path>
              <a:path w="276860" h="274319">
                <a:moveTo>
                  <a:pt x="82465" y="190503"/>
                </a:moveTo>
                <a:lnTo>
                  <a:pt x="53582" y="190503"/>
                </a:lnTo>
                <a:lnTo>
                  <a:pt x="61805" y="212056"/>
                </a:lnTo>
                <a:lnTo>
                  <a:pt x="73226" y="232465"/>
                </a:lnTo>
                <a:lnTo>
                  <a:pt x="87955" y="251912"/>
                </a:lnTo>
                <a:lnTo>
                  <a:pt x="105958" y="270337"/>
                </a:lnTo>
                <a:lnTo>
                  <a:pt x="105958" y="242818"/>
                </a:lnTo>
                <a:lnTo>
                  <a:pt x="96217" y="224788"/>
                </a:lnTo>
                <a:lnTo>
                  <a:pt x="88407" y="207438"/>
                </a:lnTo>
                <a:lnTo>
                  <a:pt x="82530" y="190769"/>
                </a:lnTo>
                <a:lnTo>
                  <a:pt x="82465" y="190503"/>
                </a:lnTo>
                <a:close/>
              </a:path>
              <a:path w="276860" h="274319">
                <a:moveTo>
                  <a:pt x="145267" y="173871"/>
                </a:moveTo>
                <a:lnTo>
                  <a:pt x="114303" y="173871"/>
                </a:lnTo>
                <a:lnTo>
                  <a:pt x="114303" y="252500"/>
                </a:lnTo>
                <a:lnTo>
                  <a:pt x="145267" y="252500"/>
                </a:lnTo>
                <a:lnTo>
                  <a:pt x="145267" y="173871"/>
                </a:lnTo>
                <a:close/>
              </a:path>
              <a:path w="276860" h="274319">
                <a:moveTo>
                  <a:pt x="269100" y="171452"/>
                </a:moveTo>
                <a:lnTo>
                  <a:pt x="238132" y="171452"/>
                </a:lnTo>
                <a:lnTo>
                  <a:pt x="238207" y="217719"/>
                </a:lnTo>
                <a:lnTo>
                  <a:pt x="238860" y="225582"/>
                </a:lnTo>
                <a:lnTo>
                  <a:pt x="235864" y="229820"/>
                </a:lnTo>
                <a:lnTo>
                  <a:pt x="221471" y="229820"/>
                </a:lnTo>
                <a:lnTo>
                  <a:pt x="221471" y="250080"/>
                </a:lnTo>
                <a:lnTo>
                  <a:pt x="239162" y="250080"/>
                </a:lnTo>
                <a:lnTo>
                  <a:pt x="252671" y="248044"/>
                </a:lnTo>
                <a:lnTo>
                  <a:pt x="262170" y="241953"/>
                </a:lnTo>
                <a:lnTo>
                  <a:pt x="267649" y="231835"/>
                </a:lnTo>
                <a:lnTo>
                  <a:pt x="269100" y="217719"/>
                </a:lnTo>
                <a:lnTo>
                  <a:pt x="269100" y="171452"/>
                </a:lnTo>
                <a:close/>
              </a:path>
              <a:path w="276860" h="274319">
                <a:moveTo>
                  <a:pt x="171457" y="115516"/>
                </a:moveTo>
                <a:lnTo>
                  <a:pt x="138131" y="115516"/>
                </a:lnTo>
                <a:lnTo>
                  <a:pt x="129858" y="127990"/>
                </a:lnTo>
                <a:lnTo>
                  <a:pt x="119364" y="140464"/>
                </a:lnTo>
                <a:lnTo>
                  <a:pt x="106642" y="152938"/>
                </a:lnTo>
                <a:lnTo>
                  <a:pt x="91685" y="165412"/>
                </a:lnTo>
                <a:lnTo>
                  <a:pt x="91685" y="189298"/>
                </a:lnTo>
                <a:lnTo>
                  <a:pt x="97558" y="185610"/>
                </a:lnTo>
                <a:lnTo>
                  <a:pt x="103290" y="181810"/>
                </a:lnTo>
                <a:lnTo>
                  <a:pt x="108873" y="177897"/>
                </a:lnTo>
                <a:lnTo>
                  <a:pt x="114303" y="173871"/>
                </a:lnTo>
                <a:lnTo>
                  <a:pt x="145267" y="173871"/>
                </a:lnTo>
                <a:lnTo>
                  <a:pt x="145267" y="171452"/>
                </a:lnTo>
                <a:lnTo>
                  <a:pt x="269100" y="171452"/>
                </a:lnTo>
                <a:lnTo>
                  <a:pt x="269100" y="147567"/>
                </a:lnTo>
                <a:lnTo>
                  <a:pt x="146447" y="147567"/>
                </a:lnTo>
                <a:lnTo>
                  <a:pt x="153370" y="140264"/>
                </a:lnTo>
                <a:lnTo>
                  <a:pt x="159847" y="132448"/>
                </a:lnTo>
                <a:lnTo>
                  <a:pt x="165877" y="124180"/>
                </a:lnTo>
                <a:lnTo>
                  <a:pt x="171457" y="115516"/>
                </a:lnTo>
                <a:close/>
              </a:path>
              <a:path w="276860" h="274319">
                <a:moveTo>
                  <a:pt x="208346" y="127306"/>
                </a:moveTo>
                <a:lnTo>
                  <a:pt x="175025" y="127306"/>
                </a:lnTo>
                <a:lnTo>
                  <a:pt x="175025" y="147567"/>
                </a:lnTo>
                <a:lnTo>
                  <a:pt x="208346" y="147567"/>
                </a:lnTo>
                <a:lnTo>
                  <a:pt x="208346" y="127306"/>
                </a:lnTo>
                <a:close/>
              </a:path>
              <a:path w="276860" h="274319">
                <a:moveTo>
                  <a:pt x="21437" y="42936"/>
                </a:moveTo>
                <a:lnTo>
                  <a:pt x="0" y="42936"/>
                </a:lnTo>
                <a:lnTo>
                  <a:pt x="963" y="66921"/>
                </a:lnTo>
                <a:lnTo>
                  <a:pt x="2675" y="88978"/>
                </a:lnTo>
                <a:lnTo>
                  <a:pt x="5135" y="109107"/>
                </a:lnTo>
                <a:lnTo>
                  <a:pt x="8345" y="127306"/>
                </a:lnTo>
                <a:lnTo>
                  <a:pt x="33354" y="127306"/>
                </a:lnTo>
                <a:lnTo>
                  <a:pt x="29020" y="106386"/>
                </a:lnTo>
                <a:lnTo>
                  <a:pt x="25592" y="85351"/>
                </a:lnTo>
                <a:lnTo>
                  <a:pt x="23065" y="64201"/>
                </a:lnTo>
                <a:lnTo>
                  <a:pt x="21437" y="42936"/>
                </a:lnTo>
                <a:close/>
              </a:path>
              <a:path w="276860" h="274319">
                <a:moveTo>
                  <a:pt x="276235" y="92833"/>
                </a:moveTo>
                <a:lnTo>
                  <a:pt x="96433" y="92833"/>
                </a:lnTo>
                <a:lnTo>
                  <a:pt x="96433" y="115516"/>
                </a:lnTo>
                <a:lnTo>
                  <a:pt x="276235" y="115516"/>
                </a:lnTo>
                <a:lnTo>
                  <a:pt x="276235" y="92833"/>
                </a:lnTo>
                <a:close/>
              </a:path>
              <a:path w="276860" h="274319">
                <a:moveTo>
                  <a:pt x="194076" y="68947"/>
                </a:moveTo>
                <a:lnTo>
                  <a:pt x="159541" y="68947"/>
                </a:lnTo>
                <a:lnTo>
                  <a:pt x="157151" y="77716"/>
                </a:lnTo>
                <a:lnTo>
                  <a:pt x="154371" y="85578"/>
                </a:lnTo>
                <a:lnTo>
                  <a:pt x="151225" y="92833"/>
                </a:lnTo>
                <a:lnTo>
                  <a:pt x="184550" y="92833"/>
                </a:lnTo>
                <a:lnTo>
                  <a:pt x="194076" y="68947"/>
                </a:lnTo>
                <a:close/>
              </a:path>
              <a:path w="276860" h="274319">
                <a:moveTo>
                  <a:pt x="147657" y="0"/>
                </a:moveTo>
                <a:lnTo>
                  <a:pt x="109526" y="0"/>
                </a:lnTo>
                <a:lnTo>
                  <a:pt x="121137" y="13550"/>
                </a:lnTo>
                <a:lnTo>
                  <a:pt x="133343" y="25626"/>
                </a:lnTo>
                <a:lnTo>
                  <a:pt x="146143" y="36227"/>
                </a:lnTo>
                <a:lnTo>
                  <a:pt x="159541" y="45355"/>
                </a:lnTo>
                <a:lnTo>
                  <a:pt x="147634" y="48811"/>
                </a:lnTo>
                <a:lnTo>
                  <a:pt x="134541" y="52351"/>
                </a:lnTo>
                <a:lnTo>
                  <a:pt x="120257" y="55946"/>
                </a:lnTo>
                <a:lnTo>
                  <a:pt x="104777" y="59568"/>
                </a:lnTo>
                <a:lnTo>
                  <a:pt x="104777" y="79833"/>
                </a:lnTo>
                <a:lnTo>
                  <a:pt x="129252" y="75348"/>
                </a:lnTo>
                <a:lnTo>
                  <a:pt x="151505" y="70494"/>
                </a:lnTo>
                <a:lnTo>
                  <a:pt x="171523" y="65243"/>
                </a:lnTo>
                <a:lnTo>
                  <a:pt x="189294" y="59568"/>
                </a:lnTo>
                <a:lnTo>
                  <a:pt x="272667" y="59568"/>
                </a:lnTo>
                <a:lnTo>
                  <a:pt x="258969" y="56456"/>
                </a:lnTo>
                <a:lnTo>
                  <a:pt x="245273" y="53030"/>
                </a:lnTo>
                <a:lnTo>
                  <a:pt x="231584" y="49320"/>
                </a:lnTo>
                <a:lnTo>
                  <a:pt x="217904" y="45355"/>
                </a:lnTo>
                <a:lnTo>
                  <a:pt x="230322" y="36695"/>
                </a:lnTo>
                <a:lnTo>
                  <a:pt x="235749" y="32049"/>
                </a:lnTo>
                <a:lnTo>
                  <a:pt x="188117" y="32049"/>
                </a:lnTo>
                <a:lnTo>
                  <a:pt x="177555" y="25127"/>
                </a:lnTo>
                <a:lnTo>
                  <a:pt x="167285" y="17497"/>
                </a:lnTo>
                <a:lnTo>
                  <a:pt x="157316" y="9130"/>
                </a:lnTo>
                <a:lnTo>
                  <a:pt x="147657" y="0"/>
                </a:lnTo>
                <a:close/>
              </a:path>
              <a:path w="276860" h="274319">
                <a:moveTo>
                  <a:pt x="272667" y="59568"/>
                </a:moveTo>
                <a:lnTo>
                  <a:pt x="189294" y="59568"/>
                </a:lnTo>
                <a:lnTo>
                  <a:pt x="206566" y="65243"/>
                </a:lnTo>
                <a:lnTo>
                  <a:pt x="226218" y="70494"/>
                </a:lnTo>
                <a:lnTo>
                  <a:pt x="248251" y="75348"/>
                </a:lnTo>
                <a:lnTo>
                  <a:pt x="272667" y="79833"/>
                </a:lnTo>
                <a:lnTo>
                  <a:pt x="272667" y="59568"/>
                </a:lnTo>
                <a:close/>
              </a:path>
              <a:path w="276860" h="274319">
                <a:moveTo>
                  <a:pt x="97642" y="48682"/>
                </a:moveTo>
                <a:lnTo>
                  <a:pt x="96037" y="49593"/>
                </a:lnTo>
                <a:lnTo>
                  <a:pt x="93257" y="50198"/>
                </a:lnTo>
                <a:lnTo>
                  <a:pt x="89293" y="51100"/>
                </a:lnTo>
                <a:lnTo>
                  <a:pt x="81342" y="55036"/>
                </a:lnTo>
                <a:lnTo>
                  <a:pt x="75383" y="57456"/>
                </a:lnTo>
                <a:lnTo>
                  <a:pt x="71423" y="58362"/>
                </a:lnTo>
                <a:lnTo>
                  <a:pt x="97642" y="58362"/>
                </a:lnTo>
                <a:lnTo>
                  <a:pt x="97642" y="48682"/>
                </a:lnTo>
                <a:close/>
              </a:path>
              <a:path w="276860" h="274319">
                <a:moveTo>
                  <a:pt x="266708" y="0"/>
                </a:moveTo>
                <a:lnTo>
                  <a:pt x="228607" y="0"/>
                </a:lnTo>
                <a:lnTo>
                  <a:pt x="217591" y="10492"/>
                </a:lnTo>
                <a:lnTo>
                  <a:pt x="207171" y="19313"/>
                </a:lnTo>
                <a:lnTo>
                  <a:pt x="197347" y="26490"/>
                </a:lnTo>
                <a:lnTo>
                  <a:pt x="188117" y="32049"/>
                </a:lnTo>
                <a:lnTo>
                  <a:pt x="235749" y="32049"/>
                </a:lnTo>
                <a:lnTo>
                  <a:pt x="242590" y="26193"/>
                </a:lnTo>
                <a:lnTo>
                  <a:pt x="254716" y="13933"/>
                </a:lnTo>
                <a:lnTo>
                  <a:pt x="266708" y="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754475" y="1267030"/>
            <a:ext cx="276860" cy="270510"/>
          </a:xfrm>
          <a:custGeom>
            <a:avLst/>
            <a:gdLst/>
            <a:ahLst/>
            <a:cxnLst/>
            <a:rect l="l" t="t" r="r" b="b"/>
            <a:pathLst>
              <a:path w="276860" h="270509">
                <a:moveTo>
                  <a:pt x="73814" y="0"/>
                </a:moveTo>
                <a:lnTo>
                  <a:pt x="39283" y="0"/>
                </a:lnTo>
                <a:lnTo>
                  <a:pt x="39183" y="78620"/>
                </a:lnTo>
                <a:lnTo>
                  <a:pt x="38876" y="100972"/>
                </a:lnTo>
                <a:lnTo>
                  <a:pt x="35277" y="154238"/>
                </a:lnTo>
                <a:lnTo>
                  <a:pt x="20553" y="206832"/>
                </a:lnTo>
                <a:lnTo>
                  <a:pt x="0" y="242820"/>
                </a:lnTo>
                <a:lnTo>
                  <a:pt x="0" y="270338"/>
                </a:lnTo>
                <a:lnTo>
                  <a:pt x="21139" y="251800"/>
                </a:lnTo>
                <a:lnTo>
                  <a:pt x="38107" y="230683"/>
                </a:lnTo>
                <a:lnTo>
                  <a:pt x="50907" y="207015"/>
                </a:lnTo>
                <a:lnTo>
                  <a:pt x="59543" y="180823"/>
                </a:lnTo>
                <a:lnTo>
                  <a:pt x="88500" y="180823"/>
                </a:lnTo>
                <a:lnTo>
                  <a:pt x="81261" y="159661"/>
                </a:lnTo>
                <a:lnTo>
                  <a:pt x="75381" y="124622"/>
                </a:lnTo>
                <a:lnTo>
                  <a:pt x="73814" y="84366"/>
                </a:lnTo>
                <a:lnTo>
                  <a:pt x="83414" y="83638"/>
                </a:lnTo>
                <a:lnTo>
                  <a:pt x="91979" y="82400"/>
                </a:lnTo>
                <a:lnTo>
                  <a:pt x="99505" y="80709"/>
                </a:lnTo>
                <a:lnTo>
                  <a:pt x="105991" y="78620"/>
                </a:lnTo>
                <a:lnTo>
                  <a:pt x="105991" y="58355"/>
                </a:lnTo>
                <a:lnTo>
                  <a:pt x="73814" y="58355"/>
                </a:lnTo>
                <a:lnTo>
                  <a:pt x="73814" y="0"/>
                </a:lnTo>
                <a:close/>
              </a:path>
              <a:path w="276860" h="270509">
                <a:moveTo>
                  <a:pt x="276238" y="237981"/>
                </a:moveTo>
                <a:lnTo>
                  <a:pt x="92866" y="237981"/>
                </a:lnTo>
                <a:lnTo>
                  <a:pt x="92866" y="260657"/>
                </a:lnTo>
                <a:lnTo>
                  <a:pt x="276238" y="260657"/>
                </a:lnTo>
                <a:lnTo>
                  <a:pt x="276238" y="237981"/>
                </a:lnTo>
                <a:close/>
              </a:path>
              <a:path w="276860" h="270509">
                <a:moveTo>
                  <a:pt x="88500" y="180823"/>
                </a:moveTo>
                <a:lnTo>
                  <a:pt x="59543" y="180823"/>
                </a:lnTo>
                <a:lnTo>
                  <a:pt x="66827" y="196983"/>
                </a:lnTo>
                <a:lnTo>
                  <a:pt x="75611" y="211895"/>
                </a:lnTo>
                <a:lnTo>
                  <a:pt x="85885" y="225561"/>
                </a:lnTo>
                <a:lnTo>
                  <a:pt x="97642" y="237981"/>
                </a:lnTo>
                <a:lnTo>
                  <a:pt x="105991" y="237981"/>
                </a:lnTo>
                <a:lnTo>
                  <a:pt x="105991" y="214087"/>
                </a:lnTo>
                <a:lnTo>
                  <a:pt x="91463" y="189483"/>
                </a:lnTo>
                <a:lnTo>
                  <a:pt x="88500" y="180823"/>
                </a:lnTo>
                <a:close/>
              </a:path>
              <a:path w="276860" h="270509">
                <a:moveTo>
                  <a:pt x="203602" y="175078"/>
                </a:moveTo>
                <a:lnTo>
                  <a:pt x="166679" y="175078"/>
                </a:lnTo>
                <a:lnTo>
                  <a:pt x="166679" y="237981"/>
                </a:lnTo>
                <a:lnTo>
                  <a:pt x="203602" y="237981"/>
                </a:lnTo>
                <a:lnTo>
                  <a:pt x="203602" y="175078"/>
                </a:lnTo>
                <a:close/>
              </a:path>
              <a:path w="276860" h="270509">
                <a:moveTo>
                  <a:pt x="263146" y="149986"/>
                </a:moveTo>
                <a:lnTo>
                  <a:pt x="105991" y="149986"/>
                </a:lnTo>
                <a:lnTo>
                  <a:pt x="105991" y="175078"/>
                </a:lnTo>
                <a:lnTo>
                  <a:pt x="263146" y="175078"/>
                </a:lnTo>
                <a:lnTo>
                  <a:pt x="263146" y="149986"/>
                </a:lnTo>
                <a:close/>
              </a:path>
              <a:path w="276860" h="270509">
                <a:moveTo>
                  <a:pt x="254797" y="11786"/>
                </a:moveTo>
                <a:lnTo>
                  <a:pt x="109527" y="11786"/>
                </a:lnTo>
                <a:lnTo>
                  <a:pt x="109527" y="36889"/>
                </a:lnTo>
                <a:lnTo>
                  <a:pt x="208349" y="36889"/>
                </a:lnTo>
                <a:lnTo>
                  <a:pt x="189459" y="62295"/>
                </a:lnTo>
                <a:lnTo>
                  <a:pt x="164904" y="83646"/>
                </a:lnTo>
                <a:lnTo>
                  <a:pt x="134690" y="100972"/>
                </a:lnTo>
                <a:lnTo>
                  <a:pt x="98823" y="114303"/>
                </a:lnTo>
                <a:lnTo>
                  <a:pt x="98823" y="135774"/>
                </a:lnTo>
                <a:lnTo>
                  <a:pt x="126429" y="129249"/>
                </a:lnTo>
                <a:lnTo>
                  <a:pt x="150914" y="121901"/>
                </a:lnTo>
                <a:lnTo>
                  <a:pt x="172274" y="113701"/>
                </a:lnTo>
                <a:lnTo>
                  <a:pt x="190508" y="104622"/>
                </a:lnTo>
                <a:lnTo>
                  <a:pt x="249774" y="104622"/>
                </a:lnTo>
                <a:lnTo>
                  <a:pt x="241711" y="101412"/>
                </a:lnTo>
                <a:lnTo>
                  <a:pt x="228314" y="93725"/>
                </a:lnTo>
                <a:lnTo>
                  <a:pt x="216695" y="84366"/>
                </a:lnTo>
                <a:lnTo>
                  <a:pt x="226208" y="74779"/>
                </a:lnTo>
                <a:lnTo>
                  <a:pt x="235735" y="63689"/>
                </a:lnTo>
                <a:lnTo>
                  <a:pt x="245267" y="51069"/>
                </a:lnTo>
                <a:lnTo>
                  <a:pt x="254797" y="36889"/>
                </a:lnTo>
                <a:lnTo>
                  <a:pt x="254797" y="11786"/>
                </a:lnTo>
                <a:close/>
              </a:path>
              <a:path w="276860" h="270509">
                <a:moveTo>
                  <a:pt x="249774" y="104622"/>
                </a:moveTo>
                <a:lnTo>
                  <a:pt x="190508" y="104622"/>
                </a:lnTo>
                <a:lnTo>
                  <a:pt x="208658" y="115405"/>
                </a:lnTo>
                <a:lnTo>
                  <a:pt x="228594" y="123750"/>
                </a:lnTo>
                <a:lnTo>
                  <a:pt x="250322" y="129714"/>
                </a:lnTo>
                <a:lnTo>
                  <a:pt x="273848" y="133355"/>
                </a:lnTo>
                <a:lnTo>
                  <a:pt x="273848" y="111884"/>
                </a:lnTo>
                <a:lnTo>
                  <a:pt x="256848" y="107438"/>
                </a:lnTo>
                <a:lnTo>
                  <a:pt x="249774" y="104622"/>
                </a:lnTo>
                <a:close/>
              </a:path>
              <a:path w="276860" h="270509">
                <a:moveTo>
                  <a:pt x="22618" y="42635"/>
                </a:moveTo>
                <a:lnTo>
                  <a:pt x="0" y="42635"/>
                </a:lnTo>
                <a:lnTo>
                  <a:pt x="965" y="65709"/>
                </a:lnTo>
                <a:lnTo>
                  <a:pt x="2678" y="87310"/>
                </a:lnTo>
                <a:lnTo>
                  <a:pt x="5142" y="107455"/>
                </a:lnTo>
                <a:lnTo>
                  <a:pt x="8348" y="126093"/>
                </a:lnTo>
                <a:lnTo>
                  <a:pt x="33354" y="126093"/>
                </a:lnTo>
                <a:lnTo>
                  <a:pt x="29096" y="104376"/>
                </a:lnTo>
                <a:lnTo>
                  <a:pt x="25889" y="83228"/>
                </a:lnTo>
                <a:lnTo>
                  <a:pt x="23731" y="62647"/>
                </a:lnTo>
                <a:lnTo>
                  <a:pt x="22618" y="42635"/>
                </a:lnTo>
                <a:close/>
              </a:path>
              <a:path w="276860" h="270509">
                <a:moveTo>
                  <a:pt x="105991" y="49888"/>
                </a:moveTo>
                <a:lnTo>
                  <a:pt x="97719" y="53124"/>
                </a:lnTo>
                <a:lnTo>
                  <a:pt x="89598" y="55596"/>
                </a:lnTo>
                <a:lnTo>
                  <a:pt x="81628" y="57330"/>
                </a:lnTo>
                <a:lnTo>
                  <a:pt x="73814" y="58355"/>
                </a:lnTo>
                <a:lnTo>
                  <a:pt x="105991" y="58355"/>
                </a:lnTo>
                <a:lnTo>
                  <a:pt x="105991" y="49888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060469" y="1264607"/>
            <a:ext cx="276860" cy="270510"/>
          </a:xfrm>
          <a:custGeom>
            <a:avLst/>
            <a:gdLst/>
            <a:ahLst/>
            <a:cxnLst/>
            <a:rect l="l" t="t" r="r" b="b"/>
            <a:pathLst>
              <a:path w="276860" h="270509">
                <a:moveTo>
                  <a:pt x="255977" y="76205"/>
                </a:moveTo>
                <a:lnTo>
                  <a:pt x="221442" y="76205"/>
                </a:lnTo>
                <a:lnTo>
                  <a:pt x="221442" y="232236"/>
                </a:lnTo>
                <a:lnTo>
                  <a:pt x="222199" y="241005"/>
                </a:lnTo>
                <a:lnTo>
                  <a:pt x="218177" y="245243"/>
                </a:lnTo>
                <a:lnTo>
                  <a:pt x="190507" y="245243"/>
                </a:lnTo>
                <a:lnTo>
                  <a:pt x="190507" y="270342"/>
                </a:lnTo>
                <a:lnTo>
                  <a:pt x="222472" y="270342"/>
                </a:lnTo>
                <a:lnTo>
                  <a:pt x="237559" y="268126"/>
                </a:lnTo>
                <a:lnTo>
                  <a:pt x="248171" y="261459"/>
                </a:lnTo>
                <a:lnTo>
                  <a:pt x="254309" y="250313"/>
                </a:lnTo>
                <a:lnTo>
                  <a:pt x="255977" y="234659"/>
                </a:lnTo>
                <a:lnTo>
                  <a:pt x="255977" y="76205"/>
                </a:lnTo>
                <a:close/>
              </a:path>
              <a:path w="276860" h="270509">
                <a:moveTo>
                  <a:pt x="195256" y="104626"/>
                </a:moveTo>
                <a:lnTo>
                  <a:pt x="167888" y="104626"/>
                </a:lnTo>
                <a:lnTo>
                  <a:pt x="173388" y="124760"/>
                </a:lnTo>
                <a:lnTo>
                  <a:pt x="178000" y="144356"/>
                </a:lnTo>
                <a:lnTo>
                  <a:pt x="181721" y="163440"/>
                </a:lnTo>
                <a:lnTo>
                  <a:pt x="184550" y="182041"/>
                </a:lnTo>
                <a:lnTo>
                  <a:pt x="214307" y="182041"/>
                </a:lnTo>
                <a:lnTo>
                  <a:pt x="210887" y="162546"/>
                </a:lnTo>
                <a:lnTo>
                  <a:pt x="206572" y="143108"/>
                </a:lnTo>
                <a:lnTo>
                  <a:pt x="201361" y="123783"/>
                </a:lnTo>
                <a:lnTo>
                  <a:pt x="195256" y="104626"/>
                </a:lnTo>
                <a:close/>
              </a:path>
              <a:path w="276860" h="270509">
                <a:moveTo>
                  <a:pt x="276235" y="51106"/>
                </a:moveTo>
                <a:lnTo>
                  <a:pt x="167888" y="51106"/>
                </a:lnTo>
                <a:lnTo>
                  <a:pt x="167888" y="76205"/>
                </a:lnTo>
                <a:lnTo>
                  <a:pt x="276235" y="76205"/>
                </a:lnTo>
                <a:lnTo>
                  <a:pt x="276235" y="51106"/>
                </a:lnTo>
                <a:close/>
              </a:path>
              <a:path w="276860" h="270509">
                <a:moveTo>
                  <a:pt x="255977" y="0"/>
                </a:moveTo>
                <a:lnTo>
                  <a:pt x="221442" y="0"/>
                </a:lnTo>
                <a:lnTo>
                  <a:pt x="221442" y="51106"/>
                </a:lnTo>
                <a:lnTo>
                  <a:pt x="255977" y="51106"/>
                </a:lnTo>
                <a:lnTo>
                  <a:pt x="255977" y="0"/>
                </a:lnTo>
                <a:close/>
              </a:path>
              <a:path w="276860" h="270509">
                <a:moveTo>
                  <a:pt x="159541" y="70157"/>
                </a:moveTo>
                <a:lnTo>
                  <a:pt x="5957" y="70157"/>
                </a:lnTo>
                <a:lnTo>
                  <a:pt x="5957" y="269129"/>
                </a:lnTo>
                <a:lnTo>
                  <a:pt x="34533" y="269129"/>
                </a:lnTo>
                <a:lnTo>
                  <a:pt x="34533" y="94043"/>
                </a:lnTo>
                <a:lnTo>
                  <a:pt x="159541" y="94043"/>
                </a:lnTo>
                <a:lnTo>
                  <a:pt x="159541" y="70157"/>
                </a:lnTo>
                <a:close/>
              </a:path>
              <a:path w="276860" h="270509">
                <a:moveTo>
                  <a:pt x="114302" y="94043"/>
                </a:moveTo>
                <a:lnTo>
                  <a:pt x="91683" y="94043"/>
                </a:lnTo>
                <a:lnTo>
                  <a:pt x="91683" y="251291"/>
                </a:lnTo>
                <a:lnTo>
                  <a:pt x="111916" y="251291"/>
                </a:lnTo>
                <a:lnTo>
                  <a:pt x="111916" y="269129"/>
                </a:lnTo>
                <a:lnTo>
                  <a:pt x="129815" y="269129"/>
                </a:lnTo>
                <a:lnTo>
                  <a:pt x="143241" y="267258"/>
                </a:lnTo>
                <a:lnTo>
                  <a:pt x="152672" y="261646"/>
                </a:lnTo>
                <a:lnTo>
                  <a:pt x="158106" y="252292"/>
                </a:lnTo>
                <a:lnTo>
                  <a:pt x="158878" y="245243"/>
                </a:lnTo>
                <a:lnTo>
                  <a:pt x="114302" y="245243"/>
                </a:lnTo>
                <a:lnTo>
                  <a:pt x="114302" y="94043"/>
                </a:lnTo>
                <a:close/>
              </a:path>
              <a:path w="276860" h="270509">
                <a:moveTo>
                  <a:pt x="75023" y="94043"/>
                </a:moveTo>
                <a:lnTo>
                  <a:pt x="51194" y="94043"/>
                </a:lnTo>
                <a:lnTo>
                  <a:pt x="51194" y="251291"/>
                </a:lnTo>
                <a:lnTo>
                  <a:pt x="75023" y="251291"/>
                </a:lnTo>
                <a:lnTo>
                  <a:pt x="75023" y="94043"/>
                </a:lnTo>
                <a:close/>
              </a:path>
              <a:path w="276860" h="270509">
                <a:moveTo>
                  <a:pt x="159541" y="94043"/>
                </a:moveTo>
                <a:lnTo>
                  <a:pt x="130967" y="94043"/>
                </a:lnTo>
                <a:lnTo>
                  <a:pt x="130967" y="241917"/>
                </a:lnTo>
                <a:lnTo>
                  <a:pt x="127396" y="245243"/>
                </a:lnTo>
                <a:lnTo>
                  <a:pt x="158878" y="245243"/>
                </a:lnTo>
                <a:lnTo>
                  <a:pt x="159541" y="239195"/>
                </a:lnTo>
                <a:lnTo>
                  <a:pt x="159541" y="94043"/>
                </a:lnTo>
                <a:close/>
              </a:path>
              <a:path w="276860" h="270509">
                <a:moveTo>
                  <a:pt x="97642" y="40521"/>
                </a:moveTo>
                <a:lnTo>
                  <a:pt x="63107" y="40521"/>
                </a:lnTo>
                <a:lnTo>
                  <a:pt x="61316" y="48171"/>
                </a:lnTo>
                <a:lnTo>
                  <a:pt x="59528" y="55678"/>
                </a:lnTo>
                <a:lnTo>
                  <a:pt x="57746" y="63015"/>
                </a:lnTo>
                <a:lnTo>
                  <a:pt x="55972" y="70157"/>
                </a:lnTo>
                <a:lnTo>
                  <a:pt x="89297" y="70157"/>
                </a:lnTo>
                <a:lnTo>
                  <a:pt x="91591" y="63867"/>
                </a:lnTo>
                <a:lnTo>
                  <a:pt x="93752" y="56812"/>
                </a:lnTo>
                <a:lnTo>
                  <a:pt x="95771" y="49020"/>
                </a:lnTo>
                <a:lnTo>
                  <a:pt x="97642" y="40521"/>
                </a:lnTo>
                <a:close/>
              </a:path>
              <a:path w="276860" h="270509">
                <a:moveTo>
                  <a:pt x="164321" y="15422"/>
                </a:moveTo>
                <a:lnTo>
                  <a:pt x="0" y="15422"/>
                </a:lnTo>
                <a:lnTo>
                  <a:pt x="0" y="40521"/>
                </a:lnTo>
                <a:lnTo>
                  <a:pt x="164321" y="40521"/>
                </a:lnTo>
                <a:lnTo>
                  <a:pt x="164321" y="15422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364071" y="1264607"/>
            <a:ext cx="274320" cy="273685"/>
          </a:xfrm>
          <a:custGeom>
            <a:avLst/>
            <a:gdLst/>
            <a:ahLst/>
            <a:cxnLst/>
            <a:rect l="l" t="t" r="r" b="b"/>
            <a:pathLst>
              <a:path w="274320" h="273684">
                <a:moveTo>
                  <a:pt x="159543" y="0"/>
                </a:moveTo>
                <a:lnTo>
                  <a:pt x="116693" y="0"/>
                </a:lnTo>
                <a:lnTo>
                  <a:pt x="116693" y="81043"/>
                </a:lnTo>
                <a:lnTo>
                  <a:pt x="113551" y="122736"/>
                </a:lnTo>
                <a:lnTo>
                  <a:pt x="100311" y="160365"/>
                </a:lnTo>
                <a:lnTo>
                  <a:pt x="76974" y="193931"/>
                </a:lnTo>
                <a:lnTo>
                  <a:pt x="43537" y="223431"/>
                </a:lnTo>
                <a:lnTo>
                  <a:pt x="0" y="248867"/>
                </a:lnTo>
                <a:lnTo>
                  <a:pt x="0" y="273664"/>
                </a:lnTo>
                <a:lnTo>
                  <a:pt x="47479" y="253361"/>
                </a:lnTo>
                <a:lnTo>
                  <a:pt x="86321" y="229175"/>
                </a:lnTo>
                <a:lnTo>
                  <a:pt x="116528" y="201078"/>
                </a:lnTo>
                <a:lnTo>
                  <a:pt x="138102" y="169042"/>
                </a:lnTo>
                <a:lnTo>
                  <a:pt x="182333" y="169042"/>
                </a:lnTo>
                <a:lnTo>
                  <a:pt x="165784" y="133419"/>
                </a:lnTo>
                <a:lnTo>
                  <a:pt x="159543" y="81043"/>
                </a:lnTo>
                <a:lnTo>
                  <a:pt x="159543" y="0"/>
                </a:lnTo>
                <a:close/>
              </a:path>
              <a:path w="274320" h="273684">
                <a:moveTo>
                  <a:pt x="182333" y="169042"/>
                </a:moveTo>
                <a:lnTo>
                  <a:pt x="138102" y="169042"/>
                </a:lnTo>
                <a:lnTo>
                  <a:pt x="159988" y="201078"/>
                </a:lnTo>
                <a:lnTo>
                  <a:pt x="189906" y="229175"/>
                </a:lnTo>
                <a:lnTo>
                  <a:pt x="227858" y="253361"/>
                </a:lnTo>
                <a:lnTo>
                  <a:pt x="273847" y="273664"/>
                </a:lnTo>
                <a:lnTo>
                  <a:pt x="273847" y="248867"/>
                </a:lnTo>
                <a:lnTo>
                  <a:pt x="222937" y="217416"/>
                </a:lnTo>
                <a:lnTo>
                  <a:pt x="186916" y="178905"/>
                </a:lnTo>
                <a:lnTo>
                  <a:pt x="182333" y="169042"/>
                </a:lnTo>
                <a:close/>
              </a:path>
              <a:path w="274320" h="273684">
                <a:moveTo>
                  <a:pt x="54795" y="49893"/>
                </a:moveTo>
                <a:lnTo>
                  <a:pt x="17873" y="49893"/>
                </a:lnTo>
                <a:lnTo>
                  <a:pt x="21513" y="72058"/>
                </a:lnTo>
                <a:lnTo>
                  <a:pt x="26493" y="93174"/>
                </a:lnTo>
                <a:lnTo>
                  <a:pt x="32819" y="113212"/>
                </a:lnTo>
                <a:lnTo>
                  <a:pt x="40492" y="132146"/>
                </a:lnTo>
                <a:lnTo>
                  <a:pt x="72636" y="132146"/>
                </a:lnTo>
                <a:lnTo>
                  <a:pt x="65706" y="111854"/>
                </a:lnTo>
                <a:lnTo>
                  <a:pt x="60425" y="91362"/>
                </a:lnTo>
                <a:lnTo>
                  <a:pt x="56790" y="70699"/>
                </a:lnTo>
                <a:lnTo>
                  <a:pt x="54795" y="49893"/>
                </a:lnTo>
                <a:close/>
              </a:path>
              <a:path w="274320" h="273684">
                <a:moveTo>
                  <a:pt x="254796" y="49893"/>
                </a:moveTo>
                <a:lnTo>
                  <a:pt x="219085" y="49893"/>
                </a:lnTo>
                <a:lnTo>
                  <a:pt x="217066" y="70699"/>
                </a:lnTo>
                <a:lnTo>
                  <a:pt x="213415" y="91362"/>
                </a:lnTo>
                <a:lnTo>
                  <a:pt x="208130" y="111854"/>
                </a:lnTo>
                <a:lnTo>
                  <a:pt x="201213" y="132146"/>
                </a:lnTo>
                <a:lnTo>
                  <a:pt x="233387" y="132146"/>
                </a:lnTo>
                <a:lnTo>
                  <a:pt x="241414" y="112702"/>
                </a:lnTo>
                <a:lnTo>
                  <a:pt x="247664" y="92493"/>
                </a:lnTo>
                <a:lnTo>
                  <a:pt x="252127" y="71547"/>
                </a:lnTo>
                <a:lnTo>
                  <a:pt x="254796" y="49893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667674" y="1264607"/>
            <a:ext cx="277495" cy="275590"/>
          </a:xfrm>
          <a:custGeom>
            <a:avLst/>
            <a:gdLst/>
            <a:ahLst/>
            <a:cxnLst/>
            <a:rect l="l" t="t" r="r" b="b"/>
            <a:pathLst>
              <a:path w="277495" h="275590">
                <a:moveTo>
                  <a:pt x="244094" y="202298"/>
                </a:moveTo>
                <a:lnTo>
                  <a:pt x="208377" y="202298"/>
                </a:lnTo>
                <a:lnTo>
                  <a:pt x="208377" y="275181"/>
                </a:lnTo>
                <a:lnTo>
                  <a:pt x="244094" y="275181"/>
                </a:lnTo>
                <a:lnTo>
                  <a:pt x="244094" y="202298"/>
                </a:lnTo>
                <a:close/>
              </a:path>
              <a:path w="277495" h="275590">
                <a:moveTo>
                  <a:pt x="277414" y="177501"/>
                </a:moveTo>
                <a:lnTo>
                  <a:pt x="125009" y="177501"/>
                </a:lnTo>
                <a:lnTo>
                  <a:pt x="125009" y="202298"/>
                </a:lnTo>
                <a:lnTo>
                  <a:pt x="277414" y="202298"/>
                </a:lnTo>
                <a:lnTo>
                  <a:pt x="277414" y="177501"/>
                </a:lnTo>
                <a:close/>
              </a:path>
              <a:path w="277495" h="275590">
                <a:moveTo>
                  <a:pt x="244094" y="0"/>
                </a:moveTo>
                <a:lnTo>
                  <a:pt x="208377" y="0"/>
                </a:lnTo>
                <a:lnTo>
                  <a:pt x="208377" y="177501"/>
                </a:lnTo>
                <a:lnTo>
                  <a:pt x="244094" y="177501"/>
                </a:lnTo>
                <a:lnTo>
                  <a:pt x="244094" y="0"/>
                </a:lnTo>
                <a:close/>
              </a:path>
              <a:path w="277495" h="275590">
                <a:moveTo>
                  <a:pt x="130996" y="95256"/>
                </a:moveTo>
                <a:lnTo>
                  <a:pt x="130996" y="122774"/>
                </a:lnTo>
                <a:lnTo>
                  <a:pt x="146980" y="126174"/>
                </a:lnTo>
                <a:lnTo>
                  <a:pt x="162819" y="131844"/>
                </a:lnTo>
                <a:lnTo>
                  <a:pt x="178516" y="139782"/>
                </a:lnTo>
                <a:lnTo>
                  <a:pt x="194075" y="149990"/>
                </a:lnTo>
                <a:lnTo>
                  <a:pt x="194075" y="114307"/>
                </a:lnTo>
                <a:lnTo>
                  <a:pt x="179873" y="107331"/>
                </a:lnTo>
                <a:lnTo>
                  <a:pt x="164622" y="101832"/>
                </a:lnTo>
                <a:lnTo>
                  <a:pt x="148328" y="97807"/>
                </a:lnTo>
                <a:lnTo>
                  <a:pt x="130996" y="95256"/>
                </a:lnTo>
                <a:close/>
              </a:path>
              <a:path w="277495" h="275590">
                <a:moveTo>
                  <a:pt x="139312" y="23889"/>
                </a:moveTo>
                <a:lnTo>
                  <a:pt x="139312" y="51106"/>
                </a:lnTo>
                <a:lnTo>
                  <a:pt x="155904" y="55306"/>
                </a:lnTo>
                <a:lnTo>
                  <a:pt x="171156" y="60668"/>
                </a:lnTo>
                <a:lnTo>
                  <a:pt x="185070" y="67221"/>
                </a:lnTo>
                <a:lnTo>
                  <a:pt x="197646" y="74996"/>
                </a:lnTo>
                <a:lnTo>
                  <a:pt x="197646" y="40521"/>
                </a:lnTo>
                <a:lnTo>
                  <a:pt x="184627" y="34051"/>
                </a:lnTo>
                <a:lnTo>
                  <a:pt x="170565" y="29141"/>
                </a:lnTo>
                <a:lnTo>
                  <a:pt x="155460" y="25763"/>
                </a:lnTo>
                <a:lnTo>
                  <a:pt x="139312" y="23889"/>
                </a:lnTo>
                <a:close/>
              </a:path>
              <a:path w="277495" h="275590">
                <a:moveTo>
                  <a:pt x="80952" y="175990"/>
                </a:moveTo>
                <a:lnTo>
                  <a:pt x="45269" y="175990"/>
                </a:lnTo>
                <a:lnTo>
                  <a:pt x="45269" y="275181"/>
                </a:lnTo>
                <a:lnTo>
                  <a:pt x="80952" y="275181"/>
                </a:lnTo>
                <a:lnTo>
                  <a:pt x="80952" y="175990"/>
                </a:lnTo>
                <a:close/>
              </a:path>
              <a:path w="277495" h="275590">
                <a:moveTo>
                  <a:pt x="82162" y="113094"/>
                </a:moveTo>
                <a:lnTo>
                  <a:pt x="41701" y="113094"/>
                </a:lnTo>
                <a:lnTo>
                  <a:pt x="33276" y="139058"/>
                </a:lnTo>
                <a:lnTo>
                  <a:pt x="23515" y="163404"/>
                </a:lnTo>
                <a:lnTo>
                  <a:pt x="12422" y="186108"/>
                </a:lnTo>
                <a:lnTo>
                  <a:pt x="0" y="207140"/>
                </a:lnTo>
                <a:lnTo>
                  <a:pt x="0" y="240404"/>
                </a:lnTo>
                <a:lnTo>
                  <a:pt x="15778" y="221749"/>
                </a:lnTo>
                <a:lnTo>
                  <a:pt x="28589" y="204795"/>
                </a:lnTo>
                <a:lnTo>
                  <a:pt x="38422" y="189543"/>
                </a:lnTo>
                <a:lnTo>
                  <a:pt x="45269" y="175990"/>
                </a:lnTo>
                <a:lnTo>
                  <a:pt x="80952" y="175990"/>
                </a:lnTo>
                <a:lnTo>
                  <a:pt x="80952" y="166622"/>
                </a:lnTo>
                <a:lnTo>
                  <a:pt x="110281" y="166622"/>
                </a:lnTo>
                <a:lnTo>
                  <a:pt x="107399" y="162764"/>
                </a:lnTo>
                <a:lnTo>
                  <a:pt x="97345" y="146663"/>
                </a:lnTo>
                <a:lnTo>
                  <a:pt x="88929" y="130106"/>
                </a:lnTo>
                <a:lnTo>
                  <a:pt x="82162" y="113094"/>
                </a:lnTo>
                <a:close/>
              </a:path>
              <a:path w="277495" h="275590">
                <a:moveTo>
                  <a:pt x="110281" y="166622"/>
                </a:moveTo>
                <a:lnTo>
                  <a:pt x="80952" y="166622"/>
                </a:lnTo>
                <a:lnTo>
                  <a:pt x="88708" y="177960"/>
                </a:lnTo>
                <a:lnTo>
                  <a:pt x="97647" y="189298"/>
                </a:lnTo>
                <a:lnTo>
                  <a:pt x="107771" y="200637"/>
                </a:lnTo>
                <a:lnTo>
                  <a:pt x="119084" y="211979"/>
                </a:lnTo>
                <a:lnTo>
                  <a:pt x="119084" y="178409"/>
                </a:lnTo>
                <a:lnTo>
                  <a:pt x="110281" y="166622"/>
                </a:lnTo>
                <a:close/>
              </a:path>
              <a:path w="277495" h="275590">
                <a:moveTo>
                  <a:pt x="122651" y="89208"/>
                </a:moveTo>
                <a:lnTo>
                  <a:pt x="1209" y="89208"/>
                </a:lnTo>
                <a:lnTo>
                  <a:pt x="1209" y="113094"/>
                </a:lnTo>
                <a:lnTo>
                  <a:pt x="122651" y="113094"/>
                </a:lnTo>
                <a:lnTo>
                  <a:pt x="122651" y="89208"/>
                </a:lnTo>
                <a:close/>
              </a:path>
              <a:path w="277495" h="275590">
                <a:moveTo>
                  <a:pt x="80952" y="0"/>
                </a:moveTo>
                <a:lnTo>
                  <a:pt x="45269" y="0"/>
                </a:lnTo>
                <a:lnTo>
                  <a:pt x="45269" y="89208"/>
                </a:lnTo>
                <a:lnTo>
                  <a:pt x="80952" y="89208"/>
                </a:lnTo>
                <a:lnTo>
                  <a:pt x="80952" y="0"/>
                </a:lnTo>
                <a:close/>
              </a:path>
              <a:path w="277495" h="275590">
                <a:moveTo>
                  <a:pt x="28576" y="19047"/>
                </a:moveTo>
                <a:lnTo>
                  <a:pt x="3571" y="19047"/>
                </a:lnTo>
                <a:lnTo>
                  <a:pt x="5215" y="37354"/>
                </a:lnTo>
                <a:lnTo>
                  <a:pt x="7749" y="53222"/>
                </a:lnTo>
                <a:lnTo>
                  <a:pt x="11180" y="66593"/>
                </a:lnTo>
                <a:lnTo>
                  <a:pt x="15511" y="77411"/>
                </a:lnTo>
                <a:lnTo>
                  <a:pt x="39311" y="77411"/>
                </a:lnTo>
                <a:lnTo>
                  <a:pt x="35967" y="65274"/>
                </a:lnTo>
                <a:lnTo>
                  <a:pt x="33059" y="51520"/>
                </a:lnTo>
                <a:lnTo>
                  <a:pt x="30594" y="36121"/>
                </a:lnTo>
                <a:lnTo>
                  <a:pt x="28576" y="19047"/>
                </a:lnTo>
                <a:close/>
              </a:path>
              <a:path w="277495" h="275590">
                <a:moveTo>
                  <a:pt x="121470" y="20261"/>
                </a:moveTo>
                <a:lnTo>
                  <a:pt x="95255" y="20261"/>
                </a:lnTo>
                <a:lnTo>
                  <a:pt x="94142" y="34037"/>
                </a:lnTo>
                <a:lnTo>
                  <a:pt x="91987" y="48154"/>
                </a:lnTo>
                <a:lnTo>
                  <a:pt x="88789" y="62612"/>
                </a:lnTo>
                <a:lnTo>
                  <a:pt x="84548" y="77411"/>
                </a:lnTo>
                <a:lnTo>
                  <a:pt x="108348" y="77411"/>
                </a:lnTo>
                <a:lnTo>
                  <a:pt x="113210" y="65274"/>
                </a:lnTo>
                <a:lnTo>
                  <a:pt x="116986" y="51785"/>
                </a:lnTo>
                <a:lnTo>
                  <a:pt x="119740" y="36760"/>
                </a:lnTo>
                <a:lnTo>
                  <a:pt x="121470" y="20261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01760" y="1729900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4">
                <a:moveTo>
                  <a:pt x="0" y="0"/>
                </a:moveTo>
                <a:lnTo>
                  <a:pt x="125007" y="0"/>
                </a:lnTo>
              </a:path>
            </a:pathLst>
          </a:custGeom>
          <a:ln w="14098">
            <a:solidFill>
              <a:srgbClr val="5A46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139421" y="1647737"/>
            <a:ext cx="2409520" cy="1729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08043" y="870289"/>
            <a:ext cx="132570" cy="2101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165310" y="920787"/>
            <a:ext cx="111119" cy="1587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300918" y="920483"/>
            <a:ext cx="210045" cy="1581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533370" y="922000"/>
            <a:ext cx="168515" cy="1536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749470" y="92502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91"/>
                </a:lnTo>
              </a:path>
            </a:pathLst>
          </a:custGeom>
          <a:ln w="41803">
            <a:solidFill>
              <a:srgbClr val="5A46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728569" y="873611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803" y="0"/>
                </a:moveTo>
                <a:lnTo>
                  <a:pt x="0" y="0"/>
                </a:lnTo>
                <a:lnTo>
                  <a:pt x="0" y="36288"/>
                </a:lnTo>
                <a:lnTo>
                  <a:pt x="41803" y="36288"/>
                </a:lnTo>
                <a:lnTo>
                  <a:pt x="41803" y="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789635" y="883292"/>
            <a:ext cx="322192" cy="19534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153041" y="92502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91"/>
                </a:lnTo>
              </a:path>
            </a:pathLst>
          </a:custGeom>
          <a:ln w="41818">
            <a:solidFill>
              <a:srgbClr val="5A46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132131" y="873611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818" y="0"/>
                </a:moveTo>
                <a:lnTo>
                  <a:pt x="0" y="0"/>
                </a:lnTo>
                <a:lnTo>
                  <a:pt x="0" y="36288"/>
                </a:lnTo>
                <a:lnTo>
                  <a:pt x="41818" y="36288"/>
                </a:lnTo>
                <a:lnTo>
                  <a:pt x="41818" y="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198555" y="920787"/>
            <a:ext cx="111989" cy="1587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335410" y="922000"/>
            <a:ext cx="109522" cy="1536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546647" y="870289"/>
            <a:ext cx="238660" cy="2101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806564" y="870289"/>
            <a:ext cx="134397" cy="21016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969622" y="992810"/>
            <a:ext cx="46990" cy="82550"/>
          </a:xfrm>
          <a:custGeom>
            <a:avLst/>
            <a:gdLst/>
            <a:ahLst/>
            <a:cxnLst/>
            <a:rect l="l" t="t" r="r" b="b"/>
            <a:pathLst>
              <a:path w="46989" h="82550">
                <a:moveTo>
                  <a:pt x="0" y="82550"/>
                </a:moveTo>
                <a:lnTo>
                  <a:pt x="46871" y="82550"/>
                </a:lnTo>
                <a:lnTo>
                  <a:pt x="46871" y="0"/>
                </a:lnTo>
                <a:lnTo>
                  <a:pt x="0" y="0"/>
                </a:lnTo>
                <a:lnTo>
                  <a:pt x="0" y="8255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969622" y="971855"/>
            <a:ext cx="130810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56" y="0"/>
                </a:lnTo>
              </a:path>
            </a:pathLst>
          </a:custGeom>
          <a:ln w="41909">
            <a:solidFill>
              <a:srgbClr val="5A46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969622" y="874700"/>
            <a:ext cx="46990" cy="76200"/>
          </a:xfrm>
          <a:custGeom>
            <a:avLst/>
            <a:gdLst/>
            <a:ahLst/>
            <a:cxnLst/>
            <a:rect l="l" t="t" r="r" b="b"/>
            <a:pathLst>
              <a:path w="46989" h="76200">
                <a:moveTo>
                  <a:pt x="0" y="76200"/>
                </a:moveTo>
                <a:lnTo>
                  <a:pt x="46871" y="76200"/>
                </a:lnTo>
                <a:lnTo>
                  <a:pt x="46871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054135" y="992455"/>
            <a:ext cx="46355" cy="83185"/>
          </a:xfrm>
          <a:custGeom>
            <a:avLst/>
            <a:gdLst/>
            <a:ahLst/>
            <a:cxnLst/>
            <a:rect l="l" t="t" r="r" b="b"/>
            <a:pathLst>
              <a:path w="46355" h="83184">
                <a:moveTo>
                  <a:pt x="45843" y="0"/>
                </a:moveTo>
                <a:lnTo>
                  <a:pt x="0" y="0"/>
                </a:lnTo>
                <a:lnTo>
                  <a:pt x="0" y="83159"/>
                </a:lnTo>
                <a:lnTo>
                  <a:pt x="45843" y="83159"/>
                </a:lnTo>
                <a:lnTo>
                  <a:pt x="45843" y="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054135" y="875128"/>
            <a:ext cx="46355" cy="76200"/>
          </a:xfrm>
          <a:custGeom>
            <a:avLst/>
            <a:gdLst/>
            <a:ahLst/>
            <a:cxnLst/>
            <a:rect l="l" t="t" r="r" b="b"/>
            <a:pathLst>
              <a:path w="46355" h="76200">
                <a:moveTo>
                  <a:pt x="45843" y="0"/>
                </a:moveTo>
                <a:lnTo>
                  <a:pt x="0" y="0"/>
                </a:lnTo>
                <a:lnTo>
                  <a:pt x="0" y="75592"/>
                </a:lnTo>
                <a:lnTo>
                  <a:pt x="45843" y="75592"/>
                </a:lnTo>
                <a:lnTo>
                  <a:pt x="45843" y="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202974" y="921395"/>
            <a:ext cx="110976" cy="20471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334514" y="920787"/>
            <a:ext cx="111974" cy="1587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471105" y="875073"/>
            <a:ext cx="295498" cy="25103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812095" y="875073"/>
            <a:ext cx="0" cy="200660"/>
          </a:xfrm>
          <a:custGeom>
            <a:avLst/>
            <a:gdLst/>
            <a:ahLst/>
            <a:cxnLst/>
            <a:rect l="l" t="t" r="r" b="b"/>
            <a:pathLst>
              <a:path h="200659">
                <a:moveTo>
                  <a:pt x="0" y="0"/>
                </a:moveTo>
                <a:lnTo>
                  <a:pt x="0" y="200541"/>
                </a:lnTo>
              </a:path>
            </a:pathLst>
          </a:custGeom>
          <a:ln w="41813">
            <a:solidFill>
              <a:srgbClr val="5A46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857920" y="874217"/>
            <a:ext cx="203999" cy="20532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102894" y="92502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91"/>
                </a:lnTo>
              </a:path>
            </a:pathLst>
          </a:custGeom>
          <a:ln w="41788">
            <a:solidFill>
              <a:srgbClr val="5A46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082000" y="873611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788" y="0"/>
                </a:moveTo>
                <a:lnTo>
                  <a:pt x="0" y="0"/>
                </a:lnTo>
                <a:lnTo>
                  <a:pt x="0" y="36288"/>
                </a:lnTo>
                <a:lnTo>
                  <a:pt x="41788" y="36288"/>
                </a:lnTo>
                <a:lnTo>
                  <a:pt x="41788" y="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152700" y="922000"/>
            <a:ext cx="109526" cy="15361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360928" y="874217"/>
            <a:ext cx="293532" cy="20532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673602" y="922000"/>
            <a:ext cx="73025" cy="153670"/>
          </a:xfrm>
          <a:custGeom>
            <a:avLst/>
            <a:gdLst/>
            <a:ahLst/>
            <a:cxnLst/>
            <a:rect l="l" t="t" r="r" b="b"/>
            <a:pathLst>
              <a:path w="73025" h="153669">
                <a:moveTo>
                  <a:pt x="38675" y="3023"/>
                </a:moveTo>
                <a:lnTo>
                  <a:pt x="0" y="3023"/>
                </a:lnTo>
                <a:lnTo>
                  <a:pt x="0" y="153615"/>
                </a:lnTo>
                <a:lnTo>
                  <a:pt x="41940" y="153615"/>
                </a:lnTo>
                <a:lnTo>
                  <a:pt x="41940" y="81342"/>
                </a:lnTo>
                <a:lnTo>
                  <a:pt x="42190" y="71759"/>
                </a:lnTo>
                <a:lnTo>
                  <a:pt x="53251" y="46263"/>
                </a:lnTo>
                <a:lnTo>
                  <a:pt x="72543" y="46263"/>
                </a:lnTo>
                <a:lnTo>
                  <a:pt x="72543" y="23886"/>
                </a:lnTo>
                <a:lnTo>
                  <a:pt x="38675" y="23886"/>
                </a:lnTo>
                <a:lnTo>
                  <a:pt x="38675" y="3023"/>
                </a:lnTo>
                <a:close/>
              </a:path>
              <a:path w="73025" h="153669">
                <a:moveTo>
                  <a:pt x="72543" y="46263"/>
                </a:moveTo>
                <a:lnTo>
                  <a:pt x="63713" y="46263"/>
                </a:lnTo>
                <a:lnTo>
                  <a:pt x="70185" y="47166"/>
                </a:lnTo>
                <a:lnTo>
                  <a:pt x="72543" y="47772"/>
                </a:lnTo>
                <a:lnTo>
                  <a:pt x="72543" y="46263"/>
                </a:lnTo>
                <a:close/>
              </a:path>
              <a:path w="73025" h="153669">
                <a:moveTo>
                  <a:pt x="72543" y="0"/>
                </a:moveTo>
                <a:lnTo>
                  <a:pt x="65589" y="600"/>
                </a:lnTo>
                <a:lnTo>
                  <a:pt x="59361" y="3023"/>
                </a:lnTo>
                <a:lnTo>
                  <a:pt x="53856" y="6950"/>
                </a:lnTo>
                <a:lnTo>
                  <a:pt x="48351" y="10584"/>
                </a:lnTo>
                <a:lnTo>
                  <a:pt x="43272" y="16329"/>
                </a:lnTo>
                <a:lnTo>
                  <a:pt x="38675" y="23886"/>
                </a:lnTo>
                <a:lnTo>
                  <a:pt x="72543" y="23886"/>
                </a:lnTo>
                <a:lnTo>
                  <a:pt x="72543" y="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760874" y="920483"/>
            <a:ext cx="123189" cy="158750"/>
          </a:xfrm>
          <a:custGeom>
            <a:avLst/>
            <a:gdLst/>
            <a:ahLst/>
            <a:cxnLst/>
            <a:rect l="l" t="t" r="r" b="b"/>
            <a:pathLst>
              <a:path w="123189" h="158750">
                <a:moveTo>
                  <a:pt x="115676" y="30543"/>
                </a:moveTo>
                <a:lnTo>
                  <a:pt x="65314" y="30543"/>
                </a:lnTo>
                <a:lnTo>
                  <a:pt x="68550" y="31752"/>
                </a:lnTo>
                <a:lnTo>
                  <a:pt x="70819" y="34171"/>
                </a:lnTo>
                <a:lnTo>
                  <a:pt x="73087" y="36288"/>
                </a:lnTo>
                <a:lnTo>
                  <a:pt x="74206" y="39615"/>
                </a:lnTo>
                <a:lnTo>
                  <a:pt x="74115" y="44470"/>
                </a:lnTo>
                <a:lnTo>
                  <a:pt x="40820" y="67133"/>
                </a:lnTo>
                <a:lnTo>
                  <a:pt x="37616" y="68338"/>
                </a:lnTo>
                <a:lnTo>
                  <a:pt x="4935" y="93400"/>
                </a:lnTo>
                <a:lnTo>
                  <a:pt x="0" y="115517"/>
                </a:lnTo>
                <a:lnTo>
                  <a:pt x="630" y="124589"/>
                </a:lnTo>
                <a:lnTo>
                  <a:pt x="29998" y="157420"/>
                </a:lnTo>
                <a:lnTo>
                  <a:pt x="38400" y="158151"/>
                </a:lnTo>
                <a:lnTo>
                  <a:pt x="45780" y="158151"/>
                </a:lnTo>
                <a:lnTo>
                  <a:pt x="76290" y="141221"/>
                </a:lnTo>
                <a:lnTo>
                  <a:pt x="118851" y="141221"/>
                </a:lnTo>
                <a:lnTo>
                  <a:pt x="118687" y="140008"/>
                </a:lnTo>
                <a:lnTo>
                  <a:pt x="118136" y="134735"/>
                </a:lnTo>
                <a:lnTo>
                  <a:pt x="117749" y="128443"/>
                </a:lnTo>
                <a:lnTo>
                  <a:pt x="117695" y="126706"/>
                </a:lnTo>
                <a:lnTo>
                  <a:pt x="51677" y="126706"/>
                </a:lnTo>
                <a:lnTo>
                  <a:pt x="48351" y="125190"/>
                </a:lnTo>
                <a:lnTo>
                  <a:pt x="45902" y="122170"/>
                </a:lnTo>
                <a:lnTo>
                  <a:pt x="43390" y="119448"/>
                </a:lnTo>
                <a:lnTo>
                  <a:pt x="42180" y="115517"/>
                </a:lnTo>
                <a:lnTo>
                  <a:pt x="42180" y="104021"/>
                </a:lnTo>
                <a:lnTo>
                  <a:pt x="73417" y="82552"/>
                </a:lnTo>
                <a:lnTo>
                  <a:pt x="117445" y="82552"/>
                </a:lnTo>
                <a:lnTo>
                  <a:pt x="117331" y="49425"/>
                </a:lnTo>
                <a:lnTo>
                  <a:pt x="117224" y="44470"/>
                </a:lnTo>
                <a:lnTo>
                  <a:pt x="116584" y="36288"/>
                </a:lnTo>
                <a:lnTo>
                  <a:pt x="116467" y="35377"/>
                </a:lnTo>
                <a:lnTo>
                  <a:pt x="115676" y="30543"/>
                </a:lnTo>
                <a:close/>
              </a:path>
              <a:path w="123189" h="158750">
                <a:moveTo>
                  <a:pt x="118851" y="141221"/>
                </a:moveTo>
                <a:lnTo>
                  <a:pt x="76290" y="141221"/>
                </a:lnTo>
                <a:lnTo>
                  <a:pt x="78771" y="155131"/>
                </a:lnTo>
                <a:lnTo>
                  <a:pt x="122770" y="155131"/>
                </a:lnTo>
                <a:lnTo>
                  <a:pt x="120865" y="151201"/>
                </a:lnTo>
                <a:lnTo>
                  <a:pt x="119505" y="146060"/>
                </a:lnTo>
                <a:lnTo>
                  <a:pt x="118851" y="141221"/>
                </a:lnTo>
                <a:close/>
              </a:path>
              <a:path w="123189" h="158750">
                <a:moveTo>
                  <a:pt x="117445" y="82552"/>
                </a:moveTo>
                <a:lnTo>
                  <a:pt x="73417" y="82552"/>
                </a:lnTo>
                <a:lnTo>
                  <a:pt x="73417" y="109162"/>
                </a:lnTo>
                <a:lnTo>
                  <a:pt x="72057" y="116122"/>
                </a:lnTo>
                <a:lnTo>
                  <a:pt x="66494" y="124589"/>
                </a:lnTo>
                <a:lnTo>
                  <a:pt x="62020" y="126706"/>
                </a:lnTo>
                <a:lnTo>
                  <a:pt x="117695" y="126706"/>
                </a:lnTo>
                <a:lnTo>
                  <a:pt x="117505" y="119448"/>
                </a:lnTo>
                <a:lnTo>
                  <a:pt x="117445" y="82552"/>
                </a:lnTo>
                <a:close/>
              </a:path>
              <a:path w="123189" h="158750">
                <a:moveTo>
                  <a:pt x="69731" y="0"/>
                </a:moveTo>
                <a:lnTo>
                  <a:pt x="61051" y="0"/>
                </a:lnTo>
                <a:lnTo>
                  <a:pt x="47522" y="794"/>
                </a:lnTo>
                <a:lnTo>
                  <a:pt x="11746" y="19673"/>
                </a:lnTo>
                <a:lnTo>
                  <a:pt x="3747" y="50501"/>
                </a:lnTo>
                <a:lnTo>
                  <a:pt x="45961" y="50501"/>
                </a:lnTo>
                <a:lnTo>
                  <a:pt x="45961" y="42937"/>
                </a:lnTo>
                <a:lnTo>
                  <a:pt x="47203" y="38402"/>
                </a:lnTo>
                <a:lnTo>
                  <a:pt x="49650" y="35377"/>
                </a:lnTo>
                <a:lnTo>
                  <a:pt x="52130" y="32050"/>
                </a:lnTo>
                <a:lnTo>
                  <a:pt x="55939" y="30543"/>
                </a:lnTo>
                <a:lnTo>
                  <a:pt x="115676" y="30543"/>
                </a:lnTo>
                <a:lnTo>
                  <a:pt x="115431" y="29049"/>
                </a:lnTo>
                <a:lnTo>
                  <a:pt x="84303" y="2419"/>
                </a:lnTo>
                <a:lnTo>
                  <a:pt x="77500" y="911"/>
                </a:lnTo>
                <a:lnTo>
                  <a:pt x="69731" y="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902029" y="920787"/>
            <a:ext cx="110489" cy="158750"/>
          </a:xfrm>
          <a:custGeom>
            <a:avLst/>
            <a:gdLst/>
            <a:ahLst/>
            <a:cxnLst/>
            <a:rect l="l" t="t" r="r" b="b"/>
            <a:pathLst>
              <a:path w="110489" h="158750">
                <a:moveTo>
                  <a:pt x="55972" y="0"/>
                </a:moveTo>
                <a:lnTo>
                  <a:pt x="12611" y="17542"/>
                </a:lnTo>
                <a:lnTo>
                  <a:pt x="788" y="58998"/>
                </a:lnTo>
                <a:lnTo>
                  <a:pt x="0" y="79527"/>
                </a:lnTo>
                <a:lnTo>
                  <a:pt x="749" y="99186"/>
                </a:lnTo>
                <a:lnTo>
                  <a:pt x="12550" y="141220"/>
                </a:lnTo>
                <a:lnTo>
                  <a:pt x="55972" y="158756"/>
                </a:lnTo>
                <a:lnTo>
                  <a:pt x="68780" y="157896"/>
                </a:lnTo>
                <a:lnTo>
                  <a:pt x="102621" y="136554"/>
                </a:lnTo>
                <a:lnTo>
                  <a:pt x="106280" y="127910"/>
                </a:lnTo>
                <a:lnTo>
                  <a:pt x="50860" y="127910"/>
                </a:lnTo>
                <a:lnTo>
                  <a:pt x="47383" y="124886"/>
                </a:lnTo>
                <a:lnTo>
                  <a:pt x="42696" y="79527"/>
                </a:lnTo>
                <a:lnTo>
                  <a:pt x="42872" y="64782"/>
                </a:lnTo>
                <a:lnTo>
                  <a:pt x="50954" y="31449"/>
                </a:lnTo>
                <a:lnTo>
                  <a:pt x="106033" y="31449"/>
                </a:lnTo>
                <a:lnTo>
                  <a:pt x="102312" y="22262"/>
                </a:lnTo>
                <a:lnTo>
                  <a:pt x="96613" y="14216"/>
                </a:lnTo>
                <a:lnTo>
                  <a:pt x="89192" y="8038"/>
                </a:lnTo>
                <a:lnTo>
                  <a:pt x="79944" y="3591"/>
                </a:lnTo>
                <a:lnTo>
                  <a:pt x="68871" y="902"/>
                </a:lnTo>
                <a:lnTo>
                  <a:pt x="55972" y="0"/>
                </a:lnTo>
                <a:close/>
              </a:path>
              <a:path w="110489" h="158750">
                <a:moveTo>
                  <a:pt x="109890" y="95554"/>
                </a:moveTo>
                <a:lnTo>
                  <a:pt x="68493" y="95554"/>
                </a:lnTo>
                <a:lnTo>
                  <a:pt x="68586" y="98578"/>
                </a:lnTo>
                <a:lnTo>
                  <a:pt x="68646" y="99791"/>
                </a:lnTo>
                <a:lnTo>
                  <a:pt x="68764" y="111278"/>
                </a:lnTo>
                <a:lnTo>
                  <a:pt x="67737" y="117629"/>
                </a:lnTo>
                <a:lnTo>
                  <a:pt x="65678" y="121866"/>
                </a:lnTo>
                <a:lnTo>
                  <a:pt x="63654" y="125794"/>
                </a:lnTo>
                <a:lnTo>
                  <a:pt x="60418" y="127910"/>
                </a:lnTo>
                <a:lnTo>
                  <a:pt x="106280" y="127910"/>
                </a:lnTo>
                <a:lnTo>
                  <a:pt x="106807" y="126665"/>
                </a:lnTo>
                <a:lnTo>
                  <a:pt x="109321" y="114903"/>
                </a:lnTo>
                <a:lnTo>
                  <a:pt x="110122" y="101908"/>
                </a:lnTo>
                <a:lnTo>
                  <a:pt x="109890" y="95554"/>
                </a:lnTo>
                <a:close/>
              </a:path>
              <a:path w="110489" h="158750">
                <a:moveTo>
                  <a:pt x="106033" y="31449"/>
                </a:moveTo>
                <a:lnTo>
                  <a:pt x="60840" y="31449"/>
                </a:lnTo>
                <a:lnTo>
                  <a:pt x="64137" y="33566"/>
                </a:lnTo>
                <a:lnTo>
                  <a:pt x="66074" y="37190"/>
                </a:lnTo>
                <a:lnTo>
                  <a:pt x="68040" y="41122"/>
                </a:lnTo>
                <a:lnTo>
                  <a:pt x="69005" y="47476"/>
                </a:lnTo>
                <a:lnTo>
                  <a:pt x="69005" y="60782"/>
                </a:lnTo>
                <a:lnTo>
                  <a:pt x="109649" y="60782"/>
                </a:lnTo>
                <a:lnTo>
                  <a:pt x="109649" y="58362"/>
                </a:lnTo>
                <a:lnTo>
                  <a:pt x="108833" y="44363"/>
                </a:lnTo>
                <a:lnTo>
                  <a:pt x="106386" y="32320"/>
                </a:lnTo>
                <a:lnTo>
                  <a:pt x="106033" y="31449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026888" y="883292"/>
            <a:ext cx="78740" cy="194945"/>
          </a:xfrm>
          <a:custGeom>
            <a:avLst/>
            <a:gdLst/>
            <a:ahLst/>
            <a:cxnLst/>
            <a:rect l="l" t="t" r="r" b="b"/>
            <a:pathLst>
              <a:path w="78739" h="194944">
                <a:moveTo>
                  <a:pt x="58633" y="72871"/>
                </a:moveTo>
                <a:lnTo>
                  <a:pt x="16297" y="72871"/>
                </a:lnTo>
                <a:lnTo>
                  <a:pt x="16423" y="155426"/>
                </a:lnTo>
                <a:lnTo>
                  <a:pt x="40068" y="193225"/>
                </a:lnTo>
                <a:lnTo>
                  <a:pt x="47142" y="194741"/>
                </a:lnTo>
                <a:lnTo>
                  <a:pt x="58179" y="194741"/>
                </a:lnTo>
                <a:lnTo>
                  <a:pt x="61445" y="194439"/>
                </a:lnTo>
                <a:lnTo>
                  <a:pt x="65257" y="193831"/>
                </a:lnTo>
                <a:lnTo>
                  <a:pt x="69095" y="193528"/>
                </a:lnTo>
                <a:lnTo>
                  <a:pt x="73540" y="192620"/>
                </a:lnTo>
                <a:lnTo>
                  <a:pt x="78681" y="191717"/>
                </a:lnTo>
                <a:lnTo>
                  <a:pt x="78681" y="162985"/>
                </a:lnTo>
                <a:lnTo>
                  <a:pt x="67071" y="162985"/>
                </a:lnTo>
                <a:lnTo>
                  <a:pt x="63381" y="161477"/>
                </a:lnTo>
                <a:lnTo>
                  <a:pt x="61506" y="158454"/>
                </a:lnTo>
                <a:lnTo>
                  <a:pt x="59569" y="155426"/>
                </a:lnTo>
                <a:lnTo>
                  <a:pt x="58633" y="147265"/>
                </a:lnTo>
                <a:lnTo>
                  <a:pt x="58633" y="72871"/>
                </a:lnTo>
                <a:close/>
              </a:path>
              <a:path w="78739" h="194944">
                <a:moveTo>
                  <a:pt x="78681" y="162380"/>
                </a:moveTo>
                <a:lnTo>
                  <a:pt x="77231" y="162683"/>
                </a:lnTo>
                <a:lnTo>
                  <a:pt x="75053" y="162985"/>
                </a:lnTo>
                <a:lnTo>
                  <a:pt x="78681" y="162985"/>
                </a:lnTo>
                <a:lnTo>
                  <a:pt x="78681" y="162380"/>
                </a:lnTo>
                <a:close/>
              </a:path>
              <a:path w="78739" h="194944">
                <a:moveTo>
                  <a:pt x="78681" y="41730"/>
                </a:moveTo>
                <a:lnTo>
                  <a:pt x="0" y="41730"/>
                </a:lnTo>
                <a:lnTo>
                  <a:pt x="0" y="72871"/>
                </a:lnTo>
                <a:lnTo>
                  <a:pt x="78681" y="72871"/>
                </a:lnTo>
                <a:lnTo>
                  <a:pt x="78681" y="41730"/>
                </a:lnTo>
                <a:close/>
              </a:path>
              <a:path w="78739" h="194944">
                <a:moveTo>
                  <a:pt x="58633" y="0"/>
                </a:moveTo>
                <a:lnTo>
                  <a:pt x="16297" y="0"/>
                </a:lnTo>
                <a:lnTo>
                  <a:pt x="16297" y="41730"/>
                </a:lnTo>
                <a:lnTo>
                  <a:pt x="58633" y="41730"/>
                </a:lnTo>
                <a:lnTo>
                  <a:pt x="58633" y="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121838" y="920787"/>
            <a:ext cx="112395" cy="158750"/>
          </a:xfrm>
          <a:custGeom>
            <a:avLst/>
            <a:gdLst/>
            <a:ahLst/>
            <a:cxnLst/>
            <a:rect l="l" t="t" r="r" b="b"/>
            <a:pathLst>
              <a:path w="112395" h="158750">
                <a:moveTo>
                  <a:pt x="56005" y="0"/>
                </a:moveTo>
                <a:lnTo>
                  <a:pt x="12639" y="17844"/>
                </a:lnTo>
                <a:lnTo>
                  <a:pt x="788" y="59173"/>
                </a:lnTo>
                <a:lnTo>
                  <a:pt x="0" y="79527"/>
                </a:lnTo>
                <a:lnTo>
                  <a:pt x="787" y="100052"/>
                </a:lnTo>
                <a:lnTo>
                  <a:pt x="12550" y="141220"/>
                </a:lnTo>
                <a:lnTo>
                  <a:pt x="56005" y="158756"/>
                </a:lnTo>
                <a:lnTo>
                  <a:pt x="70229" y="157674"/>
                </a:lnTo>
                <a:lnTo>
                  <a:pt x="104884" y="130730"/>
                </a:lnTo>
                <a:lnTo>
                  <a:pt x="105862" y="127309"/>
                </a:lnTo>
                <a:lnTo>
                  <a:pt x="50864" y="127309"/>
                </a:lnTo>
                <a:lnTo>
                  <a:pt x="47386" y="124588"/>
                </a:lnTo>
                <a:lnTo>
                  <a:pt x="42699" y="79527"/>
                </a:lnTo>
                <a:lnTo>
                  <a:pt x="42896" y="64782"/>
                </a:lnTo>
                <a:lnTo>
                  <a:pt x="50864" y="31449"/>
                </a:lnTo>
                <a:lnTo>
                  <a:pt x="105859" y="31449"/>
                </a:lnTo>
                <a:lnTo>
                  <a:pt x="104884" y="28032"/>
                </a:lnTo>
                <a:lnTo>
                  <a:pt x="99367" y="17542"/>
                </a:lnTo>
                <a:lnTo>
                  <a:pt x="91910" y="9953"/>
                </a:lnTo>
                <a:lnTo>
                  <a:pt x="82197" y="4462"/>
                </a:lnTo>
                <a:lnTo>
                  <a:pt x="70229" y="1125"/>
                </a:lnTo>
                <a:lnTo>
                  <a:pt x="56005" y="0"/>
                </a:lnTo>
                <a:close/>
              </a:path>
              <a:path w="112395" h="158750">
                <a:moveTo>
                  <a:pt x="105859" y="31449"/>
                </a:moveTo>
                <a:lnTo>
                  <a:pt x="61113" y="31449"/>
                </a:lnTo>
                <a:lnTo>
                  <a:pt x="64623" y="34170"/>
                </a:lnTo>
                <a:lnTo>
                  <a:pt x="66466" y="39311"/>
                </a:lnTo>
                <a:lnTo>
                  <a:pt x="67697" y="44702"/>
                </a:lnTo>
                <a:lnTo>
                  <a:pt x="68576" y="53183"/>
                </a:lnTo>
                <a:lnTo>
                  <a:pt x="69107" y="65127"/>
                </a:lnTo>
                <a:lnTo>
                  <a:pt x="69278" y="79527"/>
                </a:lnTo>
                <a:lnTo>
                  <a:pt x="69102" y="94145"/>
                </a:lnTo>
                <a:lnTo>
                  <a:pt x="61113" y="127309"/>
                </a:lnTo>
                <a:lnTo>
                  <a:pt x="105862" y="127309"/>
                </a:lnTo>
                <a:lnTo>
                  <a:pt x="108825" y="116950"/>
                </a:lnTo>
                <a:lnTo>
                  <a:pt x="111190" y="99882"/>
                </a:lnTo>
                <a:lnTo>
                  <a:pt x="111978" y="79527"/>
                </a:lnTo>
                <a:lnTo>
                  <a:pt x="111190" y="58998"/>
                </a:lnTo>
                <a:lnTo>
                  <a:pt x="108825" y="41842"/>
                </a:lnTo>
                <a:lnTo>
                  <a:pt x="105859" y="31449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257523" y="922000"/>
            <a:ext cx="198974" cy="20411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544284" y="922000"/>
            <a:ext cx="168523" cy="15361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733489" y="883292"/>
            <a:ext cx="340678" cy="19625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6098659" y="922000"/>
            <a:ext cx="72514" cy="15361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6212799" y="92502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91"/>
                </a:lnTo>
              </a:path>
            </a:pathLst>
          </a:custGeom>
          <a:ln w="41821">
            <a:solidFill>
              <a:srgbClr val="5A46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6191888" y="873611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821" y="0"/>
                </a:moveTo>
                <a:lnTo>
                  <a:pt x="0" y="0"/>
                </a:lnTo>
                <a:lnTo>
                  <a:pt x="0" y="36288"/>
                </a:lnTo>
                <a:lnTo>
                  <a:pt x="41821" y="36288"/>
                </a:lnTo>
                <a:lnTo>
                  <a:pt x="41821" y="0"/>
                </a:lnTo>
                <a:close/>
              </a:path>
            </a:pathLst>
          </a:custGeom>
          <a:solidFill>
            <a:srgbClr val="5A461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6256357" y="920483"/>
            <a:ext cx="122802" cy="15815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6422463" y="875073"/>
            <a:ext cx="0" cy="200660"/>
          </a:xfrm>
          <a:custGeom>
            <a:avLst/>
            <a:gdLst/>
            <a:ahLst/>
            <a:cxnLst/>
            <a:rect l="l" t="t" r="r" b="b"/>
            <a:pathLst>
              <a:path h="200659">
                <a:moveTo>
                  <a:pt x="0" y="0"/>
                </a:moveTo>
                <a:lnTo>
                  <a:pt x="0" y="200541"/>
                </a:lnTo>
              </a:path>
            </a:pathLst>
          </a:custGeom>
          <a:ln w="41791">
            <a:solidFill>
              <a:srgbClr val="5A46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6462892" y="920787"/>
            <a:ext cx="106384" cy="15875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8548168" y="1637286"/>
            <a:ext cx="5580380" cy="266700"/>
          </a:xfrm>
          <a:custGeom>
            <a:avLst/>
            <a:gdLst/>
            <a:ahLst/>
            <a:cxnLst/>
            <a:rect l="l" t="t" r="r" b="b"/>
            <a:pathLst>
              <a:path w="5580380" h="266700">
                <a:moveTo>
                  <a:pt x="0" y="266584"/>
                </a:moveTo>
                <a:lnTo>
                  <a:pt x="5579974" y="266584"/>
                </a:lnTo>
                <a:lnTo>
                  <a:pt x="5579974" y="0"/>
                </a:lnTo>
                <a:lnTo>
                  <a:pt x="0" y="0"/>
                </a:lnTo>
                <a:lnTo>
                  <a:pt x="0" y="2665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8548168" y="2196424"/>
            <a:ext cx="5580380" cy="266700"/>
          </a:xfrm>
          <a:custGeom>
            <a:avLst/>
            <a:gdLst/>
            <a:ahLst/>
            <a:cxnLst/>
            <a:rect l="l" t="t" r="r" b="b"/>
            <a:pathLst>
              <a:path w="5580380" h="266700">
                <a:moveTo>
                  <a:pt x="0" y="266565"/>
                </a:moveTo>
                <a:lnTo>
                  <a:pt x="5579974" y="266565"/>
                </a:lnTo>
                <a:lnTo>
                  <a:pt x="5579974" y="0"/>
                </a:lnTo>
                <a:lnTo>
                  <a:pt x="0" y="0"/>
                </a:lnTo>
                <a:lnTo>
                  <a:pt x="0" y="26656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8548168" y="2755552"/>
            <a:ext cx="5580380" cy="266700"/>
          </a:xfrm>
          <a:custGeom>
            <a:avLst/>
            <a:gdLst/>
            <a:ahLst/>
            <a:cxnLst/>
            <a:rect l="l" t="t" r="r" b="b"/>
            <a:pathLst>
              <a:path w="5580380" h="266700">
                <a:moveTo>
                  <a:pt x="0" y="266569"/>
                </a:moveTo>
                <a:lnTo>
                  <a:pt x="5579974" y="266569"/>
                </a:lnTo>
                <a:lnTo>
                  <a:pt x="5579974" y="0"/>
                </a:lnTo>
                <a:lnTo>
                  <a:pt x="0" y="0"/>
                </a:lnTo>
                <a:lnTo>
                  <a:pt x="0" y="26656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8548168" y="3035196"/>
            <a:ext cx="5580380" cy="266700"/>
          </a:xfrm>
          <a:custGeom>
            <a:avLst/>
            <a:gdLst/>
            <a:ahLst/>
            <a:cxnLst/>
            <a:rect l="l" t="t" r="r" b="b"/>
            <a:pathLst>
              <a:path w="5580380" h="266700">
                <a:moveTo>
                  <a:pt x="0" y="266576"/>
                </a:moveTo>
                <a:lnTo>
                  <a:pt x="5579974" y="266576"/>
                </a:lnTo>
                <a:lnTo>
                  <a:pt x="5579974" y="0"/>
                </a:lnTo>
                <a:lnTo>
                  <a:pt x="0" y="0"/>
                </a:lnTo>
                <a:lnTo>
                  <a:pt x="0" y="26657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8548168" y="3594387"/>
            <a:ext cx="5580380" cy="266700"/>
          </a:xfrm>
          <a:custGeom>
            <a:avLst/>
            <a:gdLst/>
            <a:ahLst/>
            <a:cxnLst/>
            <a:rect l="l" t="t" r="r" b="b"/>
            <a:pathLst>
              <a:path w="5580380" h="266700">
                <a:moveTo>
                  <a:pt x="0" y="266569"/>
                </a:moveTo>
                <a:lnTo>
                  <a:pt x="5579974" y="266569"/>
                </a:lnTo>
                <a:lnTo>
                  <a:pt x="5579974" y="0"/>
                </a:lnTo>
                <a:lnTo>
                  <a:pt x="0" y="0"/>
                </a:lnTo>
                <a:lnTo>
                  <a:pt x="0" y="26656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8548168" y="1189768"/>
            <a:ext cx="5580380" cy="434975"/>
          </a:xfrm>
          <a:custGeom>
            <a:avLst/>
            <a:gdLst/>
            <a:ahLst/>
            <a:cxnLst/>
            <a:rect l="l" t="t" r="r" b="b"/>
            <a:pathLst>
              <a:path w="5580380" h="434975">
                <a:moveTo>
                  <a:pt x="0" y="434689"/>
                </a:moveTo>
                <a:lnTo>
                  <a:pt x="5579974" y="434689"/>
                </a:lnTo>
                <a:lnTo>
                  <a:pt x="5579974" y="0"/>
                </a:lnTo>
                <a:lnTo>
                  <a:pt x="0" y="0"/>
                </a:lnTo>
                <a:lnTo>
                  <a:pt x="0" y="43468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8783114" y="5484779"/>
            <a:ext cx="5187315" cy="266700"/>
          </a:xfrm>
          <a:custGeom>
            <a:avLst/>
            <a:gdLst/>
            <a:ahLst/>
            <a:cxnLst/>
            <a:rect l="l" t="t" r="r" b="b"/>
            <a:pathLst>
              <a:path w="5187315" h="266700">
                <a:moveTo>
                  <a:pt x="0" y="266435"/>
                </a:moveTo>
                <a:lnTo>
                  <a:pt x="5186980" y="266435"/>
                </a:lnTo>
                <a:lnTo>
                  <a:pt x="5186980" y="0"/>
                </a:lnTo>
                <a:lnTo>
                  <a:pt x="0" y="0"/>
                </a:lnTo>
                <a:lnTo>
                  <a:pt x="0" y="26643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8783114" y="5106690"/>
            <a:ext cx="5187315" cy="365125"/>
          </a:xfrm>
          <a:custGeom>
            <a:avLst/>
            <a:gdLst/>
            <a:ahLst/>
            <a:cxnLst/>
            <a:rect l="l" t="t" r="r" b="b"/>
            <a:pathLst>
              <a:path w="5187315" h="365125">
                <a:moveTo>
                  <a:pt x="0" y="364996"/>
                </a:moveTo>
                <a:lnTo>
                  <a:pt x="5186980" y="364996"/>
                </a:lnTo>
                <a:lnTo>
                  <a:pt x="5186980" y="0"/>
                </a:lnTo>
                <a:lnTo>
                  <a:pt x="0" y="0"/>
                </a:lnTo>
                <a:lnTo>
                  <a:pt x="0" y="364996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0081030" y="1345953"/>
            <a:ext cx="262475" cy="12458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3323078" y="1345043"/>
            <a:ext cx="545702" cy="12730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0041811" y="1712153"/>
            <a:ext cx="310042" cy="11913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1197404" y="1713358"/>
            <a:ext cx="112251" cy="9132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1344489" y="1791986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0" y="12697"/>
                </a:moveTo>
                <a:lnTo>
                  <a:pt x="12711" y="12697"/>
                </a:lnTo>
                <a:lnTo>
                  <a:pt x="12711" y="0"/>
                </a:lnTo>
                <a:lnTo>
                  <a:pt x="0" y="0"/>
                </a:lnTo>
                <a:lnTo>
                  <a:pt x="0" y="12697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2293762" y="1713358"/>
            <a:ext cx="112218" cy="9132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2440847" y="1791986"/>
            <a:ext cx="13335" cy="12700"/>
          </a:xfrm>
          <a:custGeom>
            <a:avLst/>
            <a:gdLst/>
            <a:ahLst/>
            <a:cxnLst/>
            <a:rect l="l" t="t" r="r" b="b"/>
            <a:pathLst>
              <a:path w="13334" h="12700">
                <a:moveTo>
                  <a:pt x="0" y="12697"/>
                </a:moveTo>
                <a:lnTo>
                  <a:pt x="12707" y="12697"/>
                </a:lnTo>
                <a:lnTo>
                  <a:pt x="12707" y="0"/>
                </a:lnTo>
                <a:lnTo>
                  <a:pt x="0" y="0"/>
                </a:lnTo>
                <a:lnTo>
                  <a:pt x="0" y="12697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0089827" y="1993378"/>
            <a:ext cx="86760" cy="9071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0195999" y="1993378"/>
            <a:ext cx="140158" cy="9222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1197404" y="1992768"/>
            <a:ext cx="112251" cy="9132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1338228" y="1992768"/>
            <a:ext cx="165200" cy="9283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2329355" y="1992768"/>
            <a:ext cx="235381" cy="9283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0162464" y="2271272"/>
            <a:ext cx="97762" cy="9586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1215188" y="2272486"/>
            <a:ext cx="112247" cy="9132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1354500" y="2272486"/>
            <a:ext cx="131418" cy="9283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2311542" y="2272486"/>
            <a:ext cx="112219" cy="9132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2452367" y="2272486"/>
            <a:ext cx="129909" cy="9283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3316201" y="2262514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98"/>
                </a:lnTo>
              </a:path>
            </a:pathLst>
          </a:custGeom>
          <a:ln w="12189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3345548" y="2266434"/>
            <a:ext cx="135501" cy="9919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3532942" y="2265828"/>
            <a:ext cx="357305" cy="9979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0062432" y="2550988"/>
            <a:ext cx="294530" cy="9404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11208412" y="2552202"/>
            <a:ext cx="112247" cy="9131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1349238" y="2537989"/>
            <a:ext cx="146447" cy="10704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2304738" y="2552202"/>
            <a:ext cx="112247" cy="91316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2445562" y="2537989"/>
            <a:ext cx="146452" cy="10704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3316201" y="2542057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461"/>
                </a:lnTo>
              </a:path>
            </a:pathLst>
          </a:custGeom>
          <a:ln w="12189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3345548" y="2545848"/>
            <a:ext cx="135501" cy="9948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3532942" y="2545848"/>
            <a:ext cx="355522" cy="99489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0053331" y="2830464"/>
            <a:ext cx="378475" cy="94099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1250777" y="2831730"/>
            <a:ext cx="200426" cy="91199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2347135" y="2831730"/>
            <a:ext cx="201093" cy="9283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3316201" y="2821693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480"/>
                </a:lnTo>
              </a:path>
            </a:pathLst>
          </a:custGeom>
          <a:ln w="12189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13345548" y="2825655"/>
            <a:ext cx="135501" cy="9918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13532944" y="2825655"/>
            <a:ext cx="355519" cy="9918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10180850" y="3111660"/>
            <a:ext cx="62230" cy="92710"/>
          </a:xfrm>
          <a:custGeom>
            <a:avLst/>
            <a:gdLst/>
            <a:ahLst/>
            <a:cxnLst/>
            <a:rect l="l" t="t" r="r" b="b"/>
            <a:pathLst>
              <a:path w="62229" h="92710">
                <a:moveTo>
                  <a:pt x="56000" y="0"/>
                </a:moveTo>
                <a:lnTo>
                  <a:pt x="6316" y="0"/>
                </a:lnTo>
                <a:lnTo>
                  <a:pt x="6316" y="8127"/>
                </a:lnTo>
                <a:lnTo>
                  <a:pt x="13427" y="14382"/>
                </a:lnTo>
                <a:lnTo>
                  <a:pt x="19336" y="19433"/>
                </a:lnTo>
                <a:lnTo>
                  <a:pt x="24042" y="23270"/>
                </a:lnTo>
                <a:lnTo>
                  <a:pt x="27546" y="25883"/>
                </a:lnTo>
                <a:lnTo>
                  <a:pt x="19987" y="26276"/>
                </a:lnTo>
                <a:lnTo>
                  <a:pt x="0" y="68064"/>
                </a:lnTo>
                <a:lnTo>
                  <a:pt x="2537" y="75926"/>
                </a:lnTo>
                <a:lnTo>
                  <a:pt x="12819" y="89138"/>
                </a:lnTo>
                <a:lnTo>
                  <a:pt x="20440" y="92440"/>
                </a:lnTo>
                <a:lnTo>
                  <a:pt x="39822" y="92440"/>
                </a:lnTo>
                <a:lnTo>
                  <a:pt x="47354" y="89383"/>
                </a:lnTo>
                <a:lnTo>
                  <a:pt x="53099" y="83544"/>
                </a:lnTo>
                <a:lnTo>
                  <a:pt x="53377" y="83188"/>
                </a:lnTo>
                <a:lnTo>
                  <a:pt x="25368" y="83188"/>
                </a:lnTo>
                <a:lnTo>
                  <a:pt x="20652" y="81010"/>
                </a:lnTo>
                <a:lnTo>
                  <a:pt x="13243" y="71874"/>
                </a:lnTo>
                <a:lnTo>
                  <a:pt x="11460" y="66229"/>
                </a:lnTo>
                <a:lnTo>
                  <a:pt x="11400" y="52307"/>
                </a:lnTo>
                <a:lnTo>
                  <a:pt x="13121" y="46471"/>
                </a:lnTo>
                <a:lnTo>
                  <a:pt x="16541" y="41760"/>
                </a:lnTo>
                <a:lnTo>
                  <a:pt x="19925" y="36950"/>
                </a:lnTo>
                <a:lnTo>
                  <a:pt x="24706" y="34531"/>
                </a:lnTo>
                <a:lnTo>
                  <a:pt x="53456" y="34531"/>
                </a:lnTo>
                <a:lnTo>
                  <a:pt x="48534" y="29963"/>
                </a:lnTo>
                <a:lnTo>
                  <a:pt x="31870" y="18409"/>
                </a:lnTo>
                <a:lnTo>
                  <a:pt x="25401" y="13331"/>
                </a:lnTo>
                <a:lnTo>
                  <a:pt x="21286" y="9010"/>
                </a:lnTo>
                <a:lnTo>
                  <a:pt x="56000" y="9010"/>
                </a:lnTo>
                <a:lnTo>
                  <a:pt x="56000" y="0"/>
                </a:lnTo>
                <a:close/>
              </a:path>
              <a:path w="62229" h="92710">
                <a:moveTo>
                  <a:pt x="53456" y="34531"/>
                </a:moveTo>
                <a:lnTo>
                  <a:pt x="36468" y="34531"/>
                </a:lnTo>
                <a:lnTo>
                  <a:pt x="41093" y="36676"/>
                </a:lnTo>
                <a:lnTo>
                  <a:pt x="44784" y="40877"/>
                </a:lnTo>
                <a:lnTo>
                  <a:pt x="48441" y="45201"/>
                </a:lnTo>
                <a:lnTo>
                  <a:pt x="50288" y="51163"/>
                </a:lnTo>
                <a:lnTo>
                  <a:pt x="50288" y="67431"/>
                </a:lnTo>
                <a:lnTo>
                  <a:pt x="48351" y="73507"/>
                </a:lnTo>
                <a:lnTo>
                  <a:pt x="44481" y="77345"/>
                </a:lnTo>
                <a:lnTo>
                  <a:pt x="40610" y="81277"/>
                </a:lnTo>
                <a:lnTo>
                  <a:pt x="36164" y="83188"/>
                </a:lnTo>
                <a:lnTo>
                  <a:pt x="53377" y="83188"/>
                </a:lnTo>
                <a:lnTo>
                  <a:pt x="61746" y="50680"/>
                </a:lnTo>
                <a:lnTo>
                  <a:pt x="60205" y="44444"/>
                </a:lnTo>
                <a:lnTo>
                  <a:pt x="57120" y="39733"/>
                </a:lnTo>
                <a:lnTo>
                  <a:pt x="54006" y="35041"/>
                </a:lnTo>
                <a:lnTo>
                  <a:pt x="53456" y="34531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11232997" y="3111260"/>
            <a:ext cx="235717" cy="9295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12329355" y="3111260"/>
            <a:ext cx="235685" cy="9295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13316201" y="3101349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476"/>
                </a:lnTo>
              </a:path>
            </a:pathLst>
          </a:custGeom>
          <a:ln w="12189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13345548" y="3105183"/>
            <a:ext cx="135501" cy="99310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13532946" y="3105183"/>
            <a:ext cx="207466" cy="99310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13759947" y="3105183"/>
            <a:ext cx="132476" cy="99310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9988405" y="3389771"/>
            <a:ext cx="149141" cy="119137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10166155" y="3390919"/>
            <a:ext cx="261237" cy="92833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1232997" y="3390919"/>
            <a:ext cx="235414" cy="92833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2329355" y="3390919"/>
            <a:ext cx="235381" cy="92833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3128882" y="3384838"/>
            <a:ext cx="78743" cy="99159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3229460" y="3386354"/>
            <a:ext cx="60960" cy="96520"/>
          </a:xfrm>
          <a:custGeom>
            <a:avLst/>
            <a:gdLst/>
            <a:ahLst/>
            <a:cxnLst/>
            <a:rect l="l" t="t" r="r" b="b"/>
            <a:pathLst>
              <a:path w="60959" h="96520">
                <a:moveTo>
                  <a:pt x="36709" y="0"/>
                </a:moveTo>
                <a:lnTo>
                  <a:pt x="0" y="0"/>
                </a:lnTo>
                <a:lnTo>
                  <a:pt x="0" y="96126"/>
                </a:lnTo>
                <a:lnTo>
                  <a:pt x="38249" y="96126"/>
                </a:lnTo>
                <a:lnTo>
                  <a:pt x="45841" y="93588"/>
                </a:lnTo>
                <a:lnTo>
                  <a:pt x="55470" y="85211"/>
                </a:lnTo>
                <a:lnTo>
                  <a:pt x="12456" y="85211"/>
                </a:lnTo>
                <a:lnTo>
                  <a:pt x="12456" y="51796"/>
                </a:lnTo>
                <a:lnTo>
                  <a:pt x="54258" y="51796"/>
                </a:lnTo>
                <a:lnTo>
                  <a:pt x="50949" y="48261"/>
                </a:lnTo>
                <a:lnTo>
                  <a:pt x="45751" y="45720"/>
                </a:lnTo>
                <a:lnTo>
                  <a:pt x="39127" y="44960"/>
                </a:lnTo>
                <a:lnTo>
                  <a:pt x="39127" y="44693"/>
                </a:lnTo>
                <a:lnTo>
                  <a:pt x="44448" y="43059"/>
                </a:lnTo>
                <a:lnTo>
                  <a:pt x="47314" y="40999"/>
                </a:lnTo>
                <a:lnTo>
                  <a:pt x="12456" y="40999"/>
                </a:lnTo>
                <a:lnTo>
                  <a:pt x="12456" y="10910"/>
                </a:lnTo>
                <a:lnTo>
                  <a:pt x="53853" y="10910"/>
                </a:lnTo>
                <a:lnTo>
                  <a:pt x="53492" y="10154"/>
                </a:lnTo>
                <a:lnTo>
                  <a:pt x="48530" y="6101"/>
                </a:lnTo>
                <a:lnTo>
                  <a:pt x="43451" y="2023"/>
                </a:lnTo>
                <a:lnTo>
                  <a:pt x="36709" y="0"/>
                </a:lnTo>
                <a:close/>
              </a:path>
              <a:path w="60959" h="96520">
                <a:moveTo>
                  <a:pt x="54258" y="51796"/>
                </a:moveTo>
                <a:lnTo>
                  <a:pt x="25279" y="51796"/>
                </a:lnTo>
                <a:lnTo>
                  <a:pt x="35047" y="52822"/>
                </a:lnTo>
                <a:lnTo>
                  <a:pt x="42030" y="55897"/>
                </a:lnTo>
                <a:lnTo>
                  <a:pt x="46224" y="61019"/>
                </a:lnTo>
                <a:lnTo>
                  <a:pt x="47623" y="68187"/>
                </a:lnTo>
                <a:lnTo>
                  <a:pt x="47623" y="73540"/>
                </a:lnTo>
                <a:lnTo>
                  <a:pt x="45841" y="77708"/>
                </a:lnTo>
                <a:lnTo>
                  <a:pt x="42425" y="80765"/>
                </a:lnTo>
                <a:lnTo>
                  <a:pt x="38886" y="83695"/>
                </a:lnTo>
                <a:lnTo>
                  <a:pt x="33807" y="85211"/>
                </a:lnTo>
                <a:lnTo>
                  <a:pt x="55470" y="85211"/>
                </a:lnTo>
                <a:lnTo>
                  <a:pt x="57664" y="83303"/>
                </a:lnTo>
                <a:lnTo>
                  <a:pt x="60717" y="76593"/>
                </a:lnTo>
                <a:lnTo>
                  <a:pt x="60717" y="61959"/>
                </a:lnTo>
                <a:lnTo>
                  <a:pt x="58694" y="56630"/>
                </a:lnTo>
                <a:lnTo>
                  <a:pt x="54258" y="51796"/>
                </a:lnTo>
                <a:close/>
              </a:path>
              <a:path w="60959" h="96520">
                <a:moveTo>
                  <a:pt x="53853" y="10910"/>
                </a:moveTo>
                <a:lnTo>
                  <a:pt x="36982" y="10910"/>
                </a:lnTo>
                <a:lnTo>
                  <a:pt x="42936" y="15356"/>
                </a:lnTo>
                <a:lnTo>
                  <a:pt x="42936" y="29602"/>
                </a:lnTo>
                <a:lnTo>
                  <a:pt x="41273" y="33656"/>
                </a:lnTo>
                <a:lnTo>
                  <a:pt x="34441" y="39491"/>
                </a:lnTo>
                <a:lnTo>
                  <a:pt x="29724" y="40999"/>
                </a:lnTo>
                <a:lnTo>
                  <a:pt x="47314" y="40999"/>
                </a:lnTo>
                <a:lnTo>
                  <a:pt x="48530" y="40125"/>
                </a:lnTo>
                <a:lnTo>
                  <a:pt x="51587" y="36189"/>
                </a:lnTo>
                <a:lnTo>
                  <a:pt x="54489" y="32139"/>
                </a:lnTo>
                <a:lnTo>
                  <a:pt x="56033" y="27424"/>
                </a:lnTo>
                <a:lnTo>
                  <a:pt x="55974" y="15356"/>
                </a:lnTo>
                <a:lnTo>
                  <a:pt x="53853" y="1091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3294746" y="3386354"/>
            <a:ext cx="57785" cy="112395"/>
          </a:xfrm>
          <a:custGeom>
            <a:avLst/>
            <a:gdLst/>
            <a:ahLst/>
            <a:cxnLst/>
            <a:rect l="l" t="t" r="r" b="b"/>
            <a:pathLst>
              <a:path w="57784" h="112395">
                <a:moveTo>
                  <a:pt x="57423" y="0"/>
                </a:moveTo>
                <a:lnTo>
                  <a:pt x="46116" y="0"/>
                </a:lnTo>
                <a:lnTo>
                  <a:pt x="0" y="112006"/>
                </a:lnTo>
                <a:lnTo>
                  <a:pt x="11308" y="112006"/>
                </a:lnTo>
                <a:lnTo>
                  <a:pt x="57423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3381380" y="3397392"/>
            <a:ext cx="12700" cy="85090"/>
          </a:xfrm>
          <a:custGeom>
            <a:avLst/>
            <a:gdLst/>
            <a:ahLst/>
            <a:cxnLst/>
            <a:rect l="l" t="t" r="r" b="b"/>
            <a:pathLst>
              <a:path w="12700" h="85089">
                <a:moveTo>
                  <a:pt x="12430" y="0"/>
                </a:moveTo>
                <a:lnTo>
                  <a:pt x="0" y="0"/>
                </a:lnTo>
                <a:lnTo>
                  <a:pt x="0" y="85088"/>
                </a:lnTo>
                <a:lnTo>
                  <a:pt x="12430" y="85088"/>
                </a:lnTo>
                <a:lnTo>
                  <a:pt x="12430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3353681" y="3386354"/>
            <a:ext cx="67945" cy="11430"/>
          </a:xfrm>
          <a:custGeom>
            <a:avLst/>
            <a:gdLst/>
            <a:ahLst/>
            <a:cxnLst/>
            <a:rect l="l" t="t" r="r" b="b"/>
            <a:pathLst>
              <a:path w="67944" h="11429">
                <a:moveTo>
                  <a:pt x="67795" y="0"/>
                </a:moveTo>
                <a:lnTo>
                  <a:pt x="0" y="0"/>
                </a:lnTo>
                <a:lnTo>
                  <a:pt x="0" y="11037"/>
                </a:lnTo>
                <a:lnTo>
                  <a:pt x="67795" y="11037"/>
                </a:lnTo>
                <a:lnTo>
                  <a:pt x="67795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13432665" y="3384838"/>
            <a:ext cx="56515" cy="99695"/>
          </a:xfrm>
          <a:custGeom>
            <a:avLst/>
            <a:gdLst/>
            <a:ahLst/>
            <a:cxnLst/>
            <a:rect l="l" t="t" r="r" b="b"/>
            <a:pathLst>
              <a:path w="56515" h="99695">
                <a:moveTo>
                  <a:pt x="0" y="81526"/>
                </a:moveTo>
                <a:lnTo>
                  <a:pt x="0" y="94108"/>
                </a:lnTo>
                <a:lnTo>
                  <a:pt x="5594" y="97524"/>
                </a:lnTo>
                <a:lnTo>
                  <a:pt x="12974" y="99159"/>
                </a:lnTo>
                <a:lnTo>
                  <a:pt x="22108" y="99159"/>
                </a:lnTo>
                <a:lnTo>
                  <a:pt x="49383" y="89147"/>
                </a:lnTo>
                <a:lnTo>
                  <a:pt x="14094" y="89147"/>
                </a:lnTo>
                <a:lnTo>
                  <a:pt x="6624" y="86605"/>
                </a:lnTo>
                <a:lnTo>
                  <a:pt x="0" y="81526"/>
                </a:lnTo>
                <a:close/>
              </a:path>
              <a:path w="56515" h="99695">
                <a:moveTo>
                  <a:pt x="49708" y="10008"/>
                </a:moveTo>
                <a:lnTo>
                  <a:pt x="34563" y="10008"/>
                </a:lnTo>
                <a:lnTo>
                  <a:pt x="40521" y="15365"/>
                </a:lnTo>
                <a:lnTo>
                  <a:pt x="40521" y="25883"/>
                </a:lnTo>
                <a:lnTo>
                  <a:pt x="39072" y="33385"/>
                </a:lnTo>
                <a:lnTo>
                  <a:pt x="34731" y="38745"/>
                </a:lnTo>
                <a:lnTo>
                  <a:pt x="27510" y="41962"/>
                </a:lnTo>
                <a:lnTo>
                  <a:pt x="17420" y="43035"/>
                </a:lnTo>
                <a:lnTo>
                  <a:pt x="9799" y="43035"/>
                </a:lnTo>
                <a:lnTo>
                  <a:pt x="9799" y="53072"/>
                </a:lnTo>
                <a:lnTo>
                  <a:pt x="17783" y="53072"/>
                </a:lnTo>
                <a:lnTo>
                  <a:pt x="29199" y="54193"/>
                </a:lnTo>
                <a:lnTo>
                  <a:pt x="37332" y="57578"/>
                </a:lnTo>
                <a:lnTo>
                  <a:pt x="42200" y="63253"/>
                </a:lnTo>
                <a:lnTo>
                  <a:pt x="43818" y="71248"/>
                </a:lnTo>
                <a:lnTo>
                  <a:pt x="43818" y="76691"/>
                </a:lnTo>
                <a:lnTo>
                  <a:pt x="41915" y="81010"/>
                </a:lnTo>
                <a:lnTo>
                  <a:pt x="37983" y="84308"/>
                </a:lnTo>
                <a:lnTo>
                  <a:pt x="34171" y="87603"/>
                </a:lnTo>
                <a:lnTo>
                  <a:pt x="28968" y="89147"/>
                </a:lnTo>
                <a:lnTo>
                  <a:pt x="49383" y="89147"/>
                </a:lnTo>
                <a:lnTo>
                  <a:pt x="53099" y="85968"/>
                </a:lnTo>
                <a:lnTo>
                  <a:pt x="56274" y="78983"/>
                </a:lnTo>
                <a:lnTo>
                  <a:pt x="56274" y="64260"/>
                </a:lnTo>
                <a:lnTo>
                  <a:pt x="54251" y="59029"/>
                </a:lnTo>
                <a:lnTo>
                  <a:pt x="50170" y="54857"/>
                </a:lnTo>
                <a:lnTo>
                  <a:pt x="46116" y="50652"/>
                </a:lnTo>
                <a:lnTo>
                  <a:pt x="40643" y="48233"/>
                </a:lnTo>
                <a:lnTo>
                  <a:pt x="33656" y="47477"/>
                </a:lnTo>
                <a:lnTo>
                  <a:pt x="33656" y="47236"/>
                </a:lnTo>
                <a:lnTo>
                  <a:pt x="42097" y="43709"/>
                </a:lnTo>
                <a:lnTo>
                  <a:pt x="48138" y="38488"/>
                </a:lnTo>
                <a:lnTo>
                  <a:pt x="51769" y="31578"/>
                </a:lnTo>
                <a:lnTo>
                  <a:pt x="52981" y="22983"/>
                </a:lnTo>
                <a:lnTo>
                  <a:pt x="52981" y="16235"/>
                </a:lnTo>
                <a:lnTo>
                  <a:pt x="50439" y="10641"/>
                </a:lnTo>
                <a:lnTo>
                  <a:pt x="49708" y="10008"/>
                </a:lnTo>
                <a:close/>
              </a:path>
              <a:path w="56515" h="99695">
                <a:moveTo>
                  <a:pt x="33901" y="0"/>
                </a:moveTo>
                <a:lnTo>
                  <a:pt x="17420" y="0"/>
                </a:lnTo>
                <a:lnTo>
                  <a:pt x="10040" y="1757"/>
                </a:lnTo>
                <a:lnTo>
                  <a:pt x="3812" y="5443"/>
                </a:lnTo>
                <a:lnTo>
                  <a:pt x="3812" y="16873"/>
                </a:lnTo>
                <a:lnTo>
                  <a:pt x="9799" y="12308"/>
                </a:lnTo>
                <a:lnTo>
                  <a:pt x="16149" y="10008"/>
                </a:lnTo>
                <a:lnTo>
                  <a:pt x="49708" y="10008"/>
                </a:lnTo>
                <a:lnTo>
                  <a:pt x="40521" y="2023"/>
                </a:lnTo>
                <a:lnTo>
                  <a:pt x="3390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13505760" y="3384838"/>
            <a:ext cx="62230" cy="99695"/>
          </a:xfrm>
          <a:custGeom>
            <a:avLst/>
            <a:gdLst/>
            <a:ahLst/>
            <a:cxnLst/>
            <a:rect l="l" t="t" r="r" b="b"/>
            <a:pathLst>
              <a:path w="62230" h="99695">
                <a:moveTo>
                  <a:pt x="46410" y="0"/>
                </a:moveTo>
                <a:lnTo>
                  <a:pt x="39699" y="0"/>
                </a:lnTo>
                <a:lnTo>
                  <a:pt x="31173" y="925"/>
                </a:lnTo>
                <a:lnTo>
                  <a:pt x="2636" y="32491"/>
                </a:lnTo>
                <a:lnTo>
                  <a:pt x="0" y="56639"/>
                </a:lnTo>
                <a:lnTo>
                  <a:pt x="442" y="65251"/>
                </a:lnTo>
                <a:lnTo>
                  <a:pt x="24246" y="98448"/>
                </a:lnTo>
                <a:lnTo>
                  <a:pt x="31171" y="99159"/>
                </a:lnTo>
                <a:lnTo>
                  <a:pt x="40063" y="99159"/>
                </a:lnTo>
                <a:lnTo>
                  <a:pt x="47440" y="96249"/>
                </a:lnTo>
                <a:lnTo>
                  <a:pt x="53156" y="90144"/>
                </a:lnTo>
                <a:lnTo>
                  <a:pt x="54112" y="89147"/>
                </a:lnTo>
                <a:lnTo>
                  <a:pt x="25969" y="89147"/>
                </a:lnTo>
                <a:lnTo>
                  <a:pt x="21404" y="86846"/>
                </a:lnTo>
                <a:lnTo>
                  <a:pt x="18107" y="82400"/>
                </a:lnTo>
                <a:lnTo>
                  <a:pt x="14661" y="77955"/>
                </a:lnTo>
                <a:lnTo>
                  <a:pt x="13027" y="72515"/>
                </a:lnTo>
                <a:lnTo>
                  <a:pt x="13027" y="61085"/>
                </a:lnTo>
                <a:lnTo>
                  <a:pt x="14661" y="56639"/>
                </a:lnTo>
                <a:lnTo>
                  <a:pt x="20345" y="50529"/>
                </a:lnTo>
                <a:lnTo>
                  <a:pt x="12271" y="50529"/>
                </a:lnTo>
                <a:lnTo>
                  <a:pt x="25094" y="13702"/>
                </a:lnTo>
                <a:lnTo>
                  <a:pt x="31686" y="10008"/>
                </a:lnTo>
                <a:lnTo>
                  <a:pt x="55694" y="10008"/>
                </a:lnTo>
                <a:lnTo>
                  <a:pt x="55694" y="2780"/>
                </a:lnTo>
                <a:lnTo>
                  <a:pt x="51763" y="878"/>
                </a:lnTo>
                <a:lnTo>
                  <a:pt x="46410" y="0"/>
                </a:lnTo>
                <a:close/>
              </a:path>
              <a:path w="62230" h="99695">
                <a:moveTo>
                  <a:pt x="56029" y="47354"/>
                </a:moveTo>
                <a:lnTo>
                  <a:pt x="37158" y="47354"/>
                </a:lnTo>
                <a:lnTo>
                  <a:pt x="41604" y="49263"/>
                </a:lnTo>
                <a:lnTo>
                  <a:pt x="44628" y="52948"/>
                </a:lnTo>
                <a:lnTo>
                  <a:pt x="47803" y="56639"/>
                </a:lnTo>
                <a:lnTo>
                  <a:pt x="49344" y="61718"/>
                </a:lnTo>
                <a:lnTo>
                  <a:pt x="49344" y="74423"/>
                </a:lnTo>
                <a:lnTo>
                  <a:pt x="47681" y="79503"/>
                </a:lnTo>
                <a:lnTo>
                  <a:pt x="44387" y="83312"/>
                </a:lnTo>
                <a:lnTo>
                  <a:pt x="41089" y="87238"/>
                </a:lnTo>
                <a:lnTo>
                  <a:pt x="36766" y="89147"/>
                </a:lnTo>
                <a:lnTo>
                  <a:pt x="54112" y="89147"/>
                </a:lnTo>
                <a:lnTo>
                  <a:pt x="58870" y="84185"/>
                </a:lnTo>
                <a:lnTo>
                  <a:pt x="61653" y="76446"/>
                </a:lnTo>
                <a:lnTo>
                  <a:pt x="61653" y="58032"/>
                </a:lnTo>
                <a:lnTo>
                  <a:pt x="59262" y="50921"/>
                </a:lnTo>
                <a:lnTo>
                  <a:pt x="56029" y="47354"/>
                </a:lnTo>
                <a:close/>
              </a:path>
              <a:path w="62230" h="99695">
                <a:moveTo>
                  <a:pt x="42601" y="37313"/>
                </a:moveTo>
                <a:lnTo>
                  <a:pt x="34346" y="37313"/>
                </a:lnTo>
                <a:lnTo>
                  <a:pt x="27424" y="38146"/>
                </a:lnTo>
                <a:lnTo>
                  <a:pt x="21494" y="40634"/>
                </a:lnTo>
                <a:lnTo>
                  <a:pt x="16562" y="44766"/>
                </a:lnTo>
                <a:lnTo>
                  <a:pt x="12634" y="50529"/>
                </a:lnTo>
                <a:lnTo>
                  <a:pt x="20345" y="50529"/>
                </a:lnTo>
                <a:lnTo>
                  <a:pt x="21523" y="49263"/>
                </a:lnTo>
                <a:lnTo>
                  <a:pt x="25969" y="47354"/>
                </a:lnTo>
                <a:lnTo>
                  <a:pt x="56029" y="47354"/>
                </a:lnTo>
                <a:lnTo>
                  <a:pt x="49344" y="39978"/>
                </a:lnTo>
                <a:lnTo>
                  <a:pt x="42601" y="37313"/>
                </a:lnTo>
                <a:close/>
              </a:path>
              <a:path w="62230" h="99695">
                <a:moveTo>
                  <a:pt x="55694" y="10008"/>
                </a:moveTo>
                <a:lnTo>
                  <a:pt x="45413" y="10008"/>
                </a:lnTo>
                <a:lnTo>
                  <a:pt x="50737" y="11278"/>
                </a:lnTo>
                <a:lnTo>
                  <a:pt x="55694" y="13817"/>
                </a:lnTo>
                <a:lnTo>
                  <a:pt x="55694" y="10008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13579358" y="3384838"/>
            <a:ext cx="59690" cy="97790"/>
          </a:xfrm>
          <a:custGeom>
            <a:avLst/>
            <a:gdLst/>
            <a:ahLst/>
            <a:cxnLst/>
            <a:rect l="l" t="t" r="r" b="b"/>
            <a:pathLst>
              <a:path w="59690" h="97789">
                <a:moveTo>
                  <a:pt x="55181" y="10160"/>
                </a:moveTo>
                <a:lnTo>
                  <a:pt x="35168" y="10160"/>
                </a:lnTo>
                <a:lnTo>
                  <a:pt x="39615" y="11553"/>
                </a:lnTo>
                <a:lnTo>
                  <a:pt x="45719" y="17388"/>
                </a:lnTo>
                <a:lnTo>
                  <a:pt x="47232" y="21564"/>
                </a:lnTo>
                <a:lnTo>
                  <a:pt x="47232" y="31870"/>
                </a:lnTo>
                <a:lnTo>
                  <a:pt x="45965" y="36440"/>
                </a:lnTo>
                <a:lnTo>
                  <a:pt x="43300" y="41008"/>
                </a:lnTo>
                <a:lnTo>
                  <a:pt x="40763" y="45450"/>
                </a:lnTo>
                <a:lnTo>
                  <a:pt x="35561" y="51555"/>
                </a:lnTo>
                <a:lnTo>
                  <a:pt x="0" y="87120"/>
                </a:lnTo>
                <a:lnTo>
                  <a:pt x="0" y="97642"/>
                </a:lnTo>
                <a:lnTo>
                  <a:pt x="58421" y="97642"/>
                </a:lnTo>
                <a:lnTo>
                  <a:pt x="58421" y="86846"/>
                </a:lnTo>
                <a:lnTo>
                  <a:pt x="14363" y="86846"/>
                </a:lnTo>
                <a:lnTo>
                  <a:pt x="14363" y="86605"/>
                </a:lnTo>
                <a:lnTo>
                  <a:pt x="42461" y="58827"/>
                </a:lnTo>
                <a:lnTo>
                  <a:pt x="59328" y="17903"/>
                </a:lnTo>
                <a:lnTo>
                  <a:pt x="56790" y="11671"/>
                </a:lnTo>
                <a:lnTo>
                  <a:pt x="55181" y="10160"/>
                </a:lnTo>
                <a:close/>
              </a:path>
              <a:path w="59690" h="97789">
                <a:moveTo>
                  <a:pt x="40007" y="0"/>
                </a:moveTo>
                <a:lnTo>
                  <a:pt x="31360" y="0"/>
                </a:lnTo>
                <a:lnTo>
                  <a:pt x="24066" y="543"/>
                </a:lnTo>
                <a:lnTo>
                  <a:pt x="17217" y="2166"/>
                </a:lnTo>
                <a:lnTo>
                  <a:pt x="10839" y="4861"/>
                </a:lnTo>
                <a:lnTo>
                  <a:pt x="4956" y="8618"/>
                </a:lnTo>
                <a:lnTo>
                  <a:pt x="4956" y="21074"/>
                </a:lnTo>
                <a:lnTo>
                  <a:pt x="10839" y="16258"/>
                </a:lnTo>
                <a:lnTo>
                  <a:pt x="16876" y="12852"/>
                </a:lnTo>
                <a:lnTo>
                  <a:pt x="23077" y="10828"/>
                </a:lnTo>
                <a:lnTo>
                  <a:pt x="29451" y="10160"/>
                </a:lnTo>
                <a:lnTo>
                  <a:pt x="55181" y="10160"/>
                </a:lnTo>
                <a:lnTo>
                  <a:pt x="51800" y="6983"/>
                </a:lnTo>
                <a:lnTo>
                  <a:pt x="46720" y="2272"/>
                </a:lnTo>
                <a:lnTo>
                  <a:pt x="40007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13653896" y="3384838"/>
            <a:ext cx="61594" cy="99695"/>
          </a:xfrm>
          <a:custGeom>
            <a:avLst/>
            <a:gdLst/>
            <a:ahLst/>
            <a:cxnLst/>
            <a:rect l="l" t="t" r="r" b="b"/>
            <a:pathLst>
              <a:path w="61594" h="99695">
                <a:moveTo>
                  <a:pt x="39645" y="0"/>
                </a:moveTo>
                <a:lnTo>
                  <a:pt x="23647" y="0"/>
                </a:lnTo>
                <a:lnTo>
                  <a:pt x="16783" y="2150"/>
                </a:lnTo>
                <a:lnTo>
                  <a:pt x="6108" y="11037"/>
                </a:lnTo>
                <a:lnTo>
                  <a:pt x="3296" y="16755"/>
                </a:lnTo>
                <a:lnTo>
                  <a:pt x="3296" y="23856"/>
                </a:lnTo>
                <a:lnTo>
                  <a:pt x="4392" y="31026"/>
                </a:lnTo>
                <a:lnTo>
                  <a:pt x="7660" y="37290"/>
                </a:lnTo>
                <a:lnTo>
                  <a:pt x="13070" y="42651"/>
                </a:lnTo>
                <a:lnTo>
                  <a:pt x="20595" y="47113"/>
                </a:lnTo>
                <a:lnTo>
                  <a:pt x="20595" y="47354"/>
                </a:lnTo>
                <a:lnTo>
                  <a:pt x="0" y="81526"/>
                </a:lnTo>
                <a:lnTo>
                  <a:pt x="2692" y="87483"/>
                </a:lnTo>
                <a:lnTo>
                  <a:pt x="13337" y="96890"/>
                </a:lnTo>
                <a:lnTo>
                  <a:pt x="20203" y="99159"/>
                </a:lnTo>
                <a:lnTo>
                  <a:pt x="39009" y="99159"/>
                </a:lnTo>
                <a:lnTo>
                  <a:pt x="46993" y="96890"/>
                </a:lnTo>
                <a:lnTo>
                  <a:pt x="56218" y="89269"/>
                </a:lnTo>
                <a:lnTo>
                  <a:pt x="25401" y="89269"/>
                </a:lnTo>
                <a:lnTo>
                  <a:pt x="20835" y="87754"/>
                </a:lnTo>
                <a:lnTo>
                  <a:pt x="17419" y="84819"/>
                </a:lnTo>
                <a:lnTo>
                  <a:pt x="13851" y="81889"/>
                </a:lnTo>
                <a:lnTo>
                  <a:pt x="12270" y="78232"/>
                </a:lnTo>
                <a:lnTo>
                  <a:pt x="29969" y="52830"/>
                </a:lnTo>
                <a:lnTo>
                  <a:pt x="50917" y="52830"/>
                </a:lnTo>
                <a:lnTo>
                  <a:pt x="49639" y="51706"/>
                </a:lnTo>
                <a:lnTo>
                  <a:pt x="40402" y="47236"/>
                </a:lnTo>
                <a:lnTo>
                  <a:pt x="40402" y="46995"/>
                </a:lnTo>
                <a:lnTo>
                  <a:pt x="48257" y="42231"/>
                </a:lnTo>
                <a:lnTo>
                  <a:pt x="48451" y="42034"/>
                </a:lnTo>
                <a:lnTo>
                  <a:pt x="30754" y="42034"/>
                </a:lnTo>
                <a:lnTo>
                  <a:pt x="20713" y="37833"/>
                </a:lnTo>
                <a:lnTo>
                  <a:pt x="15633" y="31719"/>
                </a:lnTo>
                <a:lnTo>
                  <a:pt x="15702" y="19537"/>
                </a:lnTo>
                <a:lnTo>
                  <a:pt x="17146" y="16388"/>
                </a:lnTo>
                <a:lnTo>
                  <a:pt x="20203" y="13817"/>
                </a:lnTo>
                <a:lnTo>
                  <a:pt x="23133" y="11160"/>
                </a:lnTo>
                <a:lnTo>
                  <a:pt x="26794" y="9885"/>
                </a:lnTo>
                <a:lnTo>
                  <a:pt x="55274" y="9885"/>
                </a:lnTo>
                <a:lnTo>
                  <a:pt x="45996" y="2023"/>
                </a:lnTo>
                <a:lnTo>
                  <a:pt x="39645" y="0"/>
                </a:lnTo>
                <a:close/>
              </a:path>
              <a:path w="61594" h="99695">
                <a:moveTo>
                  <a:pt x="50917" y="52830"/>
                </a:moveTo>
                <a:lnTo>
                  <a:pt x="29969" y="52830"/>
                </a:lnTo>
                <a:lnTo>
                  <a:pt x="38410" y="56775"/>
                </a:lnTo>
                <a:lnTo>
                  <a:pt x="44449" y="61582"/>
                </a:lnTo>
                <a:lnTo>
                  <a:pt x="48078" y="67251"/>
                </a:lnTo>
                <a:lnTo>
                  <a:pt x="49217" y="73389"/>
                </a:lnTo>
                <a:lnTo>
                  <a:pt x="49289" y="78232"/>
                </a:lnTo>
                <a:lnTo>
                  <a:pt x="47508" y="81889"/>
                </a:lnTo>
                <a:lnTo>
                  <a:pt x="40761" y="87876"/>
                </a:lnTo>
                <a:lnTo>
                  <a:pt x="36348" y="89269"/>
                </a:lnTo>
                <a:lnTo>
                  <a:pt x="56218" y="89269"/>
                </a:lnTo>
                <a:lnTo>
                  <a:pt x="58545" y="87362"/>
                </a:lnTo>
                <a:lnTo>
                  <a:pt x="61476" y="81010"/>
                </a:lnTo>
                <a:lnTo>
                  <a:pt x="61476" y="73030"/>
                </a:lnTo>
                <a:lnTo>
                  <a:pt x="60165" y="64609"/>
                </a:lnTo>
                <a:lnTo>
                  <a:pt x="56223" y="57499"/>
                </a:lnTo>
                <a:lnTo>
                  <a:pt x="50917" y="52830"/>
                </a:lnTo>
                <a:close/>
              </a:path>
              <a:path w="61594" h="99695">
                <a:moveTo>
                  <a:pt x="55274" y="9885"/>
                </a:moveTo>
                <a:lnTo>
                  <a:pt x="35683" y="9885"/>
                </a:lnTo>
                <a:lnTo>
                  <a:pt x="39372" y="11160"/>
                </a:lnTo>
                <a:lnTo>
                  <a:pt x="42064" y="13580"/>
                </a:lnTo>
                <a:lnTo>
                  <a:pt x="44725" y="16121"/>
                </a:lnTo>
                <a:lnTo>
                  <a:pt x="46114" y="19537"/>
                </a:lnTo>
                <a:lnTo>
                  <a:pt x="46016" y="31719"/>
                </a:lnTo>
                <a:lnTo>
                  <a:pt x="41036" y="37706"/>
                </a:lnTo>
                <a:lnTo>
                  <a:pt x="30754" y="42034"/>
                </a:lnTo>
                <a:lnTo>
                  <a:pt x="48451" y="42034"/>
                </a:lnTo>
                <a:lnTo>
                  <a:pt x="53892" y="36528"/>
                </a:lnTo>
                <a:lnTo>
                  <a:pt x="57287" y="29897"/>
                </a:lnTo>
                <a:lnTo>
                  <a:pt x="58423" y="22349"/>
                </a:lnTo>
                <a:lnTo>
                  <a:pt x="58423" y="15728"/>
                </a:lnTo>
                <a:lnTo>
                  <a:pt x="55882" y="10401"/>
                </a:lnTo>
                <a:lnTo>
                  <a:pt x="55274" y="9885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13731372" y="3439696"/>
            <a:ext cx="36830" cy="9525"/>
          </a:xfrm>
          <a:custGeom>
            <a:avLst/>
            <a:gdLst/>
            <a:ahLst/>
            <a:cxnLst/>
            <a:rect l="l" t="t" r="r" b="b"/>
            <a:pathLst>
              <a:path w="36830" h="9525">
                <a:moveTo>
                  <a:pt x="0" y="9403"/>
                </a:moveTo>
                <a:lnTo>
                  <a:pt x="36583" y="9403"/>
                </a:lnTo>
                <a:lnTo>
                  <a:pt x="36583" y="0"/>
                </a:lnTo>
                <a:lnTo>
                  <a:pt x="0" y="0"/>
                </a:lnTo>
                <a:lnTo>
                  <a:pt x="0" y="9403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13783324" y="3384838"/>
            <a:ext cx="59690" cy="97790"/>
          </a:xfrm>
          <a:custGeom>
            <a:avLst/>
            <a:gdLst/>
            <a:ahLst/>
            <a:cxnLst/>
            <a:rect l="l" t="t" r="r" b="b"/>
            <a:pathLst>
              <a:path w="59690" h="97789">
                <a:moveTo>
                  <a:pt x="55119" y="10160"/>
                </a:moveTo>
                <a:lnTo>
                  <a:pt x="35167" y="10160"/>
                </a:lnTo>
                <a:lnTo>
                  <a:pt x="39491" y="11553"/>
                </a:lnTo>
                <a:lnTo>
                  <a:pt x="42666" y="14453"/>
                </a:lnTo>
                <a:lnTo>
                  <a:pt x="45720" y="17388"/>
                </a:lnTo>
                <a:lnTo>
                  <a:pt x="47231" y="21564"/>
                </a:lnTo>
                <a:lnTo>
                  <a:pt x="47231" y="31870"/>
                </a:lnTo>
                <a:lnTo>
                  <a:pt x="27820" y="59180"/>
                </a:lnTo>
                <a:lnTo>
                  <a:pt x="0" y="87120"/>
                </a:lnTo>
                <a:lnTo>
                  <a:pt x="0" y="97642"/>
                </a:lnTo>
                <a:lnTo>
                  <a:pt x="58420" y="97642"/>
                </a:lnTo>
                <a:lnTo>
                  <a:pt x="58420" y="86846"/>
                </a:lnTo>
                <a:lnTo>
                  <a:pt x="14363" y="86846"/>
                </a:lnTo>
                <a:lnTo>
                  <a:pt x="14363" y="86605"/>
                </a:lnTo>
                <a:lnTo>
                  <a:pt x="42390" y="58827"/>
                </a:lnTo>
                <a:lnTo>
                  <a:pt x="59176" y="17903"/>
                </a:lnTo>
                <a:lnTo>
                  <a:pt x="56757" y="11671"/>
                </a:lnTo>
                <a:lnTo>
                  <a:pt x="55119" y="10160"/>
                </a:lnTo>
                <a:close/>
              </a:path>
              <a:path w="59690" h="97789">
                <a:moveTo>
                  <a:pt x="39884" y="0"/>
                </a:moveTo>
                <a:lnTo>
                  <a:pt x="31236" y="0"/>
                </a:lnTo>
                <a:lnTo>
                  <a:pt x="23942" y="543"/>
                </a:lnTo>
                <a:lnTo>
                  <a:pt x="17114" y="2166"/>
                </a:lnTo>
                <a:lnTo>
                  <a:pt x="10738" y="4861"/>
                </a:lnTo>
                <a:lnTo>
                  <a:pt x="4805" y="8618"/>
                </a:lnTo>
                <a:lnTo>
                  <a:pt x="4805" y="21074"/>
                </a:lnTo>
                <a:lnTo>
                  <a:pt x="10721" y="16258"/>
                </a:lnTo>
                <a:lnTo>
                  <a:pt x="16796" y="12852"/>
                </a:lnTo>
                <a:lnTo>
                  <a:pt x="23006" y="10828"/>
                </a:lnTo>
                <a:lnTo>
                  <a:pt x="29329" y="10160"/>
                </a:lnTo>
                <a:lnTo>
                  <a:pt x="55119" y="10160"/>
                </a:lnTo>
                <a:lnTo>
                  <a:pt x="51677" y="6983"/>
                </a:lnTo>
                <a:lnTo>
                  <a:pt x="46716" y="2272"/>
                </a:lnTo>
                <a:lnTo>
                  <a:pt x="39884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13856864" y="3384838"/>
            <a:ext cx="63500" cy="99695"/>
          </a:xfrm>
          <a:custGeom>
            <a:avLst/>
            <a:gdLst/>
            <a:ahLst/>
            <a:cxnLst/>
            <a:rect l="l" t="t" r="r" b="b"/>
            <a:pathLst>
              <a:path w="63500" h="99695">
                <a:moveTo>
                  <a:pt x="32749" y="0"/>
                </a:moveTo>
                <a:lnTo>
                  <a:pt x="2090" y="29142"/>
                </a:lnTo>
                <a:lnTo>
                  <a:pt x="0" y="51437"/>
                </a:lnTo>
                <a:lnTo>
                  <a:pt x="498" y="62433"/>
                </a:lnTo>
                <a:lnTo>
                  <a:pt x="23750" y="98398"/>
                </a:lnTo>
                <a:lnTo>
                  <a:pt x="30603" y="99159"/>
                </a:lnTo>
                <a:lnTo>
                  <a:pt x="37957" y="98371"/>
                </a:lnTo>
                <a:lnTo>
                  <a:pt x="44424" y="95993"/>
                </a:lnTo>
                <a:lnTo>
                  <a:pt x="50014" y="91998"/>
                </a:lnTo>
                <a:lnTo>
                  <a:pt x="52401" y="89147"/>
                </a:lnTo>
                <a:lnTo>
                  <a:pt x="31751" y="89147"/>
                </a:lnTo>
                <a:lnTo>
                  <a:pt x="23239" y="86764"/>
                </a:lnTo>
                <a:lnTo>
                  <a:pt x="17164" y="79606"/>
                </a:lnTo>
                <a:lnTo>
                  <a:pt x="13522" y="67662"/>
                </a:lnTo>
                <a:lnTo>
                  <a:pt x="12346" y="51437"/>
                </a:lnTo>
                <a:lnTo>
                  <a:pt x="12432" y="49136"/>
                </a:lnTo>
                <a:lnTo>
                  <a:pt x="23457" y="12561"/>
                </a:lnTo>
                <a:lnTo>
                  <a:pt x="32115" y="10008"/>
                </a:lnTo>
                <a:lnTo>
                  <a:pt x="53364" y="10008"/>
                </a:lnTo>
                <a:lnTo>
                  <a:pt x="46168" y="3072"/>
                </a:lnTo>
                <a:lnTo>
                  <a:pt x="32749" y="0"/>
                </a:lnTo>
                <a:close/>
              </a:path>
              <a:path w="63500" h="99695">
                <a:moveTo>
                  <a:pt x="53364" y="10008"/>
                </a:moveTo>
                <a:lnTo>
                  <a:pt x="32115" y="10008"/>
                </a:lnTo>
                <a:lnTo>
                  <a:pt x="40309" y="12535"/>
                </a:lnTo>
                <a:lnTo>
                  <a:pt x="46189" y="20101"/>
                </a:lnTo>
                <a:lnTo>
                  <a:pt x="49735" y="32691"/>
                </a:lnTo>
                <a:lnTo>
                  <a:pt x="50844" y="49136"/>
                </a:lnTo>
                <a:lnTo>
                  <a:pt x="50840" y="51437"/>
                </a:lnTo>
                <a:lnTo>
                  <a:pt x="49712" y="67290"/>
                </a:lnTo>
                <a:lnTo>
                  <a:pt x="46099" y="79435"/>
                </a:lnTo>
                <a:lnTo>
                  <a:pt x="40105" y="86719"/>
                </a:lnTo>
                <a:lnTo>
                  <a:pt x="31751" y="89147"/>
                </a:lnTo>
                <a:lnTo>
                  <a:pt x="52401" y="89147"/>
                </a:lnTo>
                <a:lnTo>
                  <a:pt x="63352" y="49136"/>
                </a:lnTo>
                <a:lnTo>
                  <a:pt x="61449" y="27643"/>
                </a:lnTo>
                <a:lnTo>
                  <a:pt x="55728" y="12287"/>
                </a:lnTo>
                <a:lnTo>
                  <a:pt x="53364" y="10008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13931284" y="3384838"/>
            <a:ext cx="63500" cy="99695"/>
          </a:xfrm>
          <a:custGeom>
            <a:avLst/>
            <a:gdLst/>
            <a:ahLst/>
            <a:cxnLst/>
            <a:rect l="l" t="t" r="r" b="b"/>
            <a:pathLst>
              <a:path w="63500" h="99695">
                <a:moveTo>
                  <a:pt x="32899" y="0"/>
                </a:moveTo>
                <a:lnTo>
                  <a:pt x="2105" y="29142"/>
                </a:lnTo>
                <a:lnTo>
                  <a:pt x="0" y="51437"/>
                </a:lnTo>
                <a:lnTo>
                  <a:pt x="499" y="62433"/>
                </a:lnTo>
                <a:lnTo>
                  <a:pt x="23801" y="98398"/>
                </a:lnTo>
                <a:lnTo>
                  <a:pt x="30722" y="99159"/>
                </a:lnTo>
                <a:lnTo>
                  <a:pt x="38009" y="98371"/>
                </a:lnTo>
                <a:lnTo>
                  <a:pt x="44454" y="95993"/>
                </a:lnTo>
                <a:lnTo>
                  <a:pt x="50066" y="91998"/>
                </a:lnTo>
                <a:lnTo>
                  <a:pt x="52486" y="89147"/>
                </a:lnTo>
                <a:lnTo>
                  <a:pt x="31870" y="89147"/>
                </a:lnTo>
                <a:lnTo>
                  <a:pt x="23360" y="86764"/>
                </a:lnTo>
                <a:lnTo>
                  <a:pt x="17284" y="79606"/>
                </a:lnTo>
                <a:lnTo>
                  <a:pt x="13641" y="67662"/>
                </a:lnTo>
                <a:lnTo>
                  <a:pt x="12464" y="51437"/>
                </a:lnTo>
                <a:lnTo>
                  <a:pt x="12550" y="49136"/>
                </a:lnTo>
                <a:lnTo>
                  <a:pt x="23577" y="12561"/>
                </a:lnTo>
                <a:lnTo>
                  <a:pt x="32233" y="10008"/>
                </a:lnTo>
                <a:lnTo>
                  <a:pt x="53381" y="10008"/>
                </a:lnTo>
                <a:lnTo>
                  <a:pt x="46217" y="3072"/>
                </a:lnTo>
                <a:lnTo>
                  <a:pt x="32899" y="0"/>
                </a:lnTo>
                <a:close/>
              </a:path>
              <a:path w="63500" h="99695">
                <a:moveTo>
                  <a:pt x="53381" y="10008"/>
                </a:moveTo>
                <a:lnTo>
                  <a:pt x="32233" y="10008"/>
                </a:lnTo>
                <a:lnTo>
                  <a:pt x="40410" y="12535"/>
                </a:lnTo>
                <a:lnTo>
                  <a:pt x="46250" y="20101"/>
                </a:lnTo>
                <a:lnTo>
                  <a:pt x="49754" y="32691"/>
                </a:lnTo>
                <a:lnTo>
                  <a:pt x="50845" y="49136"/>
                </a:lnTo>
                <a:lnTo>
                  <a:pt x="50841" y="51437"/>
                </a:lnTo>
                <a:lnTo>
                  <a:pt x="49731" y="67290"/>
                </a:lnTo>
                <a:lnTo>
                  <a:pt x="46158" y="79435"/>
                </a:lnTo>
                <a:lnTo>
                  <a:pt x="40205" y="86719"/>
                </a:lnTo>
                <a:lnTo>
                  <a:pt x="31870" y="89147"/>
                </a:lnTo>
                <a:lnTo>
                  <a:pt x="52486" y="89147"/>
                </a:lnTo>
                <a:lnTo>
                  <a:pt x="63352" y="49136"/>
                </a:lnTo>
                <a:lnTo>
                  <a:pt x="61447" y="27643"/>
                </a:lnTo>
                <a:lnTo>
                  <a:pt x="55735" y="12287"/>
                </a:lnTo>
                <a:lnTo>
                  <a:pt x="53381" y="10008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14005825" y="3384838"/>
            <a:ext cx="63500" cy="99695"/>
          </a:xfrm>
          <a:custGeom>
            <a:avLst/>
            <a:gdLst/>
            <a:ahLst/>
            <a:cxnLst/>
            <a:rect l="l" t="t" r="r" b="b"/>
            <a:pathLst>
              <a:path w="63500" h="99695">
                <a:moveTo>
                  <a:pt x="32777" y="0"/>
                </a:moveTo>
                <a:lnTo>
                  <a:pt x="2088" y="29142"/>
                </a:lnTo>
                <a:lnTo>
                  <a:pt x="0" y="51437"/>
                </a:lnTo>
                <a:lnTo>
                  <a:pt x="499" y="62433"/>
                </a:lnTo>
                <a:lnTo>
                  <a:pt x="23698" y="98398"/>
                </a:lnTo>
                <a:lnTo>
                  <a:pt x="30599" y="99159"/>
                </a:lnTo>
                <a:lnTo>
                  <a:pt x="37967" y="98371"/>
                </a:lnTo>
                <a:lnTo>
                  <a:pt x="44434" y="95993"/>
                </a:lnTo>
                <a:lnTo>
                  <a:pt x="50016" y="91998"/>
                </a:lnTo>
                <a:lnTo>
                  <a:pt x="52400" y="89147"/>
                </a:lnTo>
                <a:lnTo>
                  <a:pt x="31748" y="89147"/>
                </a:lnTo>
                <a:lnTo>
                  <a:pt x="23250" y="86764"/>
                </a:lnTo>
                <a:lnTo>
                  <a:pt x="17173" y="79606"/>
                </a:lnTo>
                <a:lnTo>
                  <a:pt x="13523" y="67662"/>
                </a:lnTo>
                <a:lnTo>
                  <a:pt x="12342" y="51437"/>
                </a:lnTo>
                <a:lnTo>
                  <a:pt x="12428" y="49136"/>
                </a:lnTo>
                <a:lnTo>
                  <a:pt x="23468" y="12561"/>
                </a:lnTo>
                <a:lnTo>
                  <a:pt x="32143" y="10008"/>
                </a:lnTo>
                <a:lnTo>
                  <a:pt x="53334" y="10008"/>
                </a:lnTo>
                <a:lnTo>
                  <a:pt x="46132" y="3072"/>
                </a:lnTo>
                <a:lnTo>
                  <a:pt x="32777" y="0"/>
                </a:lnTo>
                <a:close/>
              </a:path>
              <a:path w="63500" h="99695">
                <a:moveTo>
                  <a:pt x="53334" y="10008"/>
                </a:moveTo>
                <a:lnTo>
                  <a:pt x="32143" y="10008"/>
                </a:lnTo>
                <a:lnTo>
                  <a:pt x="40301" y="12535"/>
                </a:lnTo>
                <a:lnTo>
                  <a:pt x="46132" y="20101"/>
                </a:lnTo>
                <a:lnTo>
                  <a:pt x="49632" y="32691"/>
                </a:lnTo>
                <a:lnTo>
                  <a:pt x="50723" y="49136"/>
                </a:lnTo>
                <a:lnTo>
                  <a:pt x="50719" y="51437"/>
                </a:lnTo>
                <a:lnTo>
                  <a:pt x="49609" y="67290"/>
                </a:lnTo>
                <a:lnTo>
                  <a:pt x="46036" y="79435"/>
                </a:lnTo>
                <a:lnTo>
                  <a:pt x="40083" y="86719"/>
                </a:lnTo>
                <a:lnTo>
                  <a:pt x="31748" y="89147"/>
                </a:lnTo>
                <a:lnTo>
                  <a:pt x="52400" y="89147"/>
                </a:lnTo>
                <a:lnTo>
                  <a:pt x="63381" y="49136"/>
                </a:lnTo>
                <a:lnTo>
                  <a:pt x="61457" y="27643"/>
                </a:lnTo>
                <a:lnTo>
                  <a:pt x="55700" y="12287"/>
                </a:lnTo>
                <a:lnTo>
                  <a:pt x="53334" y="10008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10162464" y="3669299"/>
            <a:ext cx="97762" cy="95771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11250777" y="3670452"/>
            <a:ext cx="200124" cy="92833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12347135" y="3670452"/>
            <a:ext cx="200124" cy="92833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13128882" y="3664372"/>
            <a:ext cx="78743" cy="9927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13229460" y="3664372"/>
            <a:ext cx="482860" cy="113637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13731372" y="3664372"/>
            <a:ext cx="336805" cy="9927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145" name="object 145"/>
          <p:cNvGraphicFramePr>
            <a:graphicFrameLocks noGrp="1"/>
          </p:cNvGraphicFramePr>
          <p:nvPr/>
        </p:nvGraphicFramePr>
        <p:xfrm>
          <a:off x="8548168" y="1189768"/>
          <a:ext cx="5580380" cy="2671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5695"/>
                <a:gridCol w="1115695"/>
                <a:gridCol w="1115694"/>
                <a:gridCol w="1115695"/>
                <a:gridCol w="1115695"/>
              </a:tblGrid>
              <a:tr h="4475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9525">
                      <a:solidFill>
                        <a:srgbClr val="FEFEF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</a:tcPr>
                </a:tc>
              </a:tr>
              <a:tr h="5525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9525">
                      <a:solidFill>
                        <a:srgbClr val="FEFEFE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559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796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5591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2731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graphicFrame>
        <p:nvGraphicFramePr>
          <p:cNvPr id="146" name="object 146"/>
          <p:cNvGraphicFramePr>
            <a:graphicFrameLocks noGrp="1"/>
          </p:cNvGraphicFramePr>
          <p:nvPr/>
        </p:nvGraphicFramePr>
        <p:xfrm>
          <a:off x="8783114" y="5106690"/>
          <a:ext cx="5187315" cy="644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38175"/>
                <a:gridCol w="1534160"/>
                <a:gridCol w="1663064"/>
                <a:gridCol w="1351279"/>
              </a:tblGrid>
              <a:tr h="3780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9525">
                      <a:solidFill>
                        <a:srgbClr val="FEFEF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</a:tcPr>
                </a:tc>
              </a:tr>
              <a:tr h="2664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R w="9525">
                      <a:solidFill>
                        <a:srgbClr val="FEFEF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  <a:lnR w="9525">
                      <a:solidFill>
                        <a:srgbClr val="FEFEFE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9525">
                      <a:solidFill>
                        <a:srgbClr val="FEFEFE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sp>
        <p:nvSpPr>
          <p:cNvPr id="147" name="object 147"/>
          <p:cNvSpPr/>
          <p:nvPr/>
        </p:nvSpPr>
        <p:spPr>
          <a:xfrm>
            <a:off x="8994499" y="1345651"/>
            <a:ext cx="265201" cy="12549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3204209" y="1707012"/>
            <a:ext cx="345575" cy="99481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13612259" y="1706710"/>
            <a:ext cx="373363" cy="99783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13316201" y="1982927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473"/>
                </a:lnTo>
              </a:path>
            </a:pathLst>
          </a:custGeom>
          <a:ln w="12189">
            <a:solidFill>
              <a:srgbClr val="7574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13345548" y="1986720"/>
            <a:ext cx="135501" cy="99490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3532956" y="1986422"/>
            <a:ext cx="357290" cy="99788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8994499" y="1702472"/>
            <a:ext cx="239586" cy="114307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8853314" y="1981882"/>
            <a:ext cx="495108" cy="11460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8789418" y="2261599"/>
            <a:ext cx="617122" cy="114606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8781465" y="2540711"/>
            <a:ext cx="625074" cy="115512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8855791" y="2820298"/>
            <a:ext cx="492631" cy="115581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8855791" y="3099830"/>
            <a:ext cx="495593" cy="115575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8851802" y="3379999"/>
            <a:ext cx="499582" cy="114545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8924648" y="3659537"/>
            <a:ext cx="366621" cy="114418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8969327" y="5222754"/>
            <a:ext cx="266317" cy="121682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10025524" y="5234702"/>
            <a:ext cx="36195" cy="98425"/>
          </a:xfrm>
          <a:custGeom>
            <a:avLst/>
            <a:gdLst/>
            <a:ahLst/>
            <a:cxnLst/>
            <a:rect l="l" t="t" r="r" b="b"/>
            <a:pathLst>
              <a:path w="36195" h="98425">
                <a:moveTo>
                  <a:pt x="36014" y="0"/>
                </a:moveTo>
                <a:lnTo>
                  <a:pt x="26762" y="0"/>
                </a:lnTo>
                <a:lnTo>
                  <a:pt x="24069" y="8761"/>
                </a:lnTo>
                <a:lnTo>
                  <a:pt x="18711" y="14869"/>
                </a:lnTo>
                <a:lnTo>
                  <a:pt x="10688" y="18333"/>
                </a:lnTo>
                <a:lnTo>
                  <a:pt x="0" y="19165"/>
                </a:lnTo>
                <a:lnTo>
                  <a:pt x="0" y="28964"/>
                </a:lnTo>
                <a:lnTo>
                  <a:pt x="23464" y="28964"/>
                </a:lnTo>
                <a:lnTo>
                  <a:pt x="23464" y="98304"/>
                </a:lnTo>
                <a:lnTo>
                  <a:pt x="36014" y="98304"/>
                </a:lnTo>
                <a:lnTo>
                  <a:pt x="3601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10104659" y="5227592"/>
            <a:ext cx="112975" cy="111884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11634160" y="5234702"/>
            <a:ext cx="67100" cy="98304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11723090" y="5227592"/>
            <a:ext cx="112975" cy="111884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13153545" y="5234702"/>
            <a:ext cx="68220" cy="99936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13241393" y="5227592"/>
            <a:ext cx="112972" cy="111884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8878125" y="5554634"/>
            <a:ext cx="402365" cy="118593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9922589" y="5572534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16" y="0"/>
                </a:moveTo>
                <a:lnTo>
                  <a:pt x="24310" y="0"/>
                </a:lnTo>
                <a:lnTo>
                  <a:pt x="21855" y="7948"/>
                </a:lnTo>
                <a:lnTo>
                  <a:pt x="16985" y="13504"/>
                </a:lnTo>
                <a:lnTo>
                  <a:pt x="9700" y="16655"/>
                </a:lnTo>
                <a:lnTo>
                  <a:pt x="0" y="17391"/>
                </a:lnTo>
                <a:lnTo>
                  <a:pt x="0" y="26276"/>
                </a:lnTo>
                <a:lnTo>
                  <a:pt x="21319" y="26276"/>
                </a:lnTo>
                <a:lnTo>
                  <a:pt x="21319" y="89264"/>
                </a:lnTo>
                <a:lnTo>
                  <a:pt x="32716" y="89264"/>
                </a:lnTo>
                <a:lnTo>
                  <a:pt x="32716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9993016" y="5572534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9" y="0"/>
                </a:moveTo>
                <a:lnTo>
                  <a:pt x="24311" y="0"/>
                </a:lnTo>
                <a:lnTo>
                  <a:pt x="21860" y="7948"/>
                </a:lnTo>
                <a:lnTo>
                  <a:pt x="16998" y="13504"/>
                </a:lnTo>
                <a:lnTo>
                  <a:pt x="9714" y="16655"/>
                </a:lnTo>
                <a:lnTo>
                  <a:pt x="0" y="17391"/>
                </a:lnTo>
                <a:lnTo>
                  <a:pt x="0" y="26276"/>
                </a:lnTo>
                <a:lnTo>
                  <a:pt x="21348" y="26276"/>
                </a:lnTo>
                <a:lnTo>
                  <a:pt x="21348" y="89264"/>
                </a:lnTo>
                <a:lnTo>
                  <a:pt x="32749" y="89264"/>
                </a:lnTo>
                <a:lnTo>
                  <a:pt x="32749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10055552" y="5572534"/>
            <a:ext cx="132447" cy="90810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0207835" y="5572534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9" y="0"/>
                </a:moveTo>
                <a:lnTo>
                  <a:pt x="24314" y="0"/>
                </a:lnTo>
                <a:lnTo>
                  <a:pt x="21859" y="7948"/>
                </a:lnTo>
                <a:lnTo>
                  <a:pt x="16989" y="13504"/>
                </a:lnTo>
                <a:lnTo>
                  <a:pt x="9702" y="16655"/>
                </a:lnTo>
                <a:lnTo>
                  <a:pt x="0" y="17391"/>
                </a:lnTo>
                <a:lnTo>
                  <a:pt x="0" y="26276"/>
                </a:lnTo>
                <a:lnTo>
                  <a:pt x="21319" y="26276"/>
                </a:lnTo>
                <a:lnTo>
                  <a:pt x="21319" y="89264"/>
                </a:lnTo>
                <a:lnTo>
                  <a:pt x="32749" y="89264"/>
                </a:lnTo>
                <a:lnTo>
                  <a:pt x="32749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10269346" y="5572534"/>
            <a:ext cx="132962" cy="90810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11534792" y="5572534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8" y="0"/>
                </a:moveTo>
                <a:lnTo>
                  <a:pt x="24310" y="0"/>
                </a:lnTo>
                <a:lnTo>
                  <a:pt x="21855" y="7948"/>
                </a:lnTo>
                <a:lnTo>
                  <a:pt x="16985" y="13504"/>
                </a:lnTo>
                <a:lnTo>
                  <a:pt x="9700" y="16655"/>
                </a:lnTo>
                <a:lnTo>
                  <a:pt x="0" y="17391"/>
                </a:lnTo>
                <a:lnTo>
                  <a:pt x="0" y="26276"/>
                </a:lnTo>
                <a:lnTo>
                  <a:pt x="21318" y="26276"/>
                </a:lnTo>
                <a:lnTo>
                  <a:pt x="21318" y="89264"/>
                </a:lnTo>
                <a:lnTo>
                  <a:pt x="32748" y="89264"/>
                </a:lnTo>
                <a:lnTo>
                  <a:pt x="32748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11596299" y="5572534"/>
            <a:ext cx="203903" cy="90810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11820038" y="5572534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9" y="0"/>
                </a:moveTo>
                <a:lnTo>
                  <a:pt x="24314" y="0"/>
                </a:lnTo>
                <a:lnTo>
                  <a:pt x="21858" y="7948"/>
                </a:lnTo>
                <a:lnTo>
                  <a:pt x="16987" y="13504"/>
                </a:lnTo>
                <a:lnTo>
                  <a:pt x="9700" y="16655"/>
                </a:lnTo>
                <a:lnTo>
                  <a:pt x="0" y="17391"/>
                </a:lnTo>
                <a:lnTo>
                  <a:pt x="0" y="26276"/>
                </a:lnTo>
                <a:lnTo>
                  <a:pt x="21319" y="26276"/>
                </a:lnTo>
                <a:lnTo>
                  <a:pt x="21319" y="89264"/>
                </a:lnTo>
                <a:lnTo>
                  <a:pt x="32749" y="89264"/>
                </a:lnTo>
                <a:lnTo>
                  <a:pt x="32749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11882545" y="5572534"/>
            <a:ext cx="131961" cy="90810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13028294" y="5572534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19" h="89535">
                <a:moveTo>
                  <a:pt x="32749" y="0"/>
                </a:moveTo>
                <a:lnTo>
                  <a:pt x="24315" y="0"/>
                </a:lnTo>
                <a:lnTo>
                  <a:pt x="21860" y="7948"/>
                </a:lnTo>
                <a:lnTo>
                  <a:pt x="16989" y="13504"/>
                </a:lnTo>
                <a:lnTo>
                  <a:pt x="9702" y="16655"/>
                </a:lnTo>
                <a:lnTo>
                  <a:pt x="0" y="17391"/>
                </a:lnTo>
                <a:lnTo>
                  <a:pt x="0" y="26276"/>
                </a:lnTo>
                <a:lnTo>
                  <a:pt x="21352" y="26276"/>
                </a:lnTo>
                <a:lnTo>
                  <a:pt x="21352" y="89264"/>
                </a:lnTo>
                <a:lnTo>
                  <a:pt x="32749" y="89264"/>
                </a:lnTo>
                <a:lnTo>
                  <a:pt x="32749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13090830" y="5572534"/>
            <a:ext cx="202874" cy="90810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13313573" y="5572534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19" h="89535">
                <a:moveTo>
                  <a:pt x="32749" y="0"/>
                </a:moveTo>
                <a:lnTo>
                  <a:pt x="24314" y="0"/>
                </a:lnTo>
                <a:lnTo>
                  <a:pt x="21858" y="7948"/>
                </a:lnTo>
                <a:lnTo>
                  <a:pt x="16987" y="13504"/>
                </a:lnTo>
                <a:lnTo>
                  <a:pt x="9701" y="16655"/>
                </a:lnTo>
                <a:lnTo>
                  <a:pt x="0" y="17391"/>
                </a:lnTo>
                <a:lnTo>
                  <a:pt x="0" y="26276"/>
                </a:lnTo>
                <a:lnTo>
                  <a:pt x="21319" y="26276"/>
                </a:lnTo>
                <a:lnTo>
                  <a:pt x="21319" y="89264"/>
                </a:lnTo>
                <a:lnTo>
                  <a:pt x="32749" y="89264"/>
                </a:lnTo>
                <a:lnTo>
                  <a:pt x="32749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13374569" y="5572534"/>
            <a:ext cx="133473" cy="90810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2276842" y="2313334"/>
            <a:ext cx="3091110" cy="1355054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2280370" y="3668428"/>
            <a:ext cx="3088093" cy="192549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2393243" y="2404972"/>
            <a:ext cx="2914275" cy="1364227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2337019" y="3764584"/>
            <a:ext cx="2967990" cy="0"/>
          </a:xfrm>
          <a:custGeom>
            <a:avLst/>
            <a:gdLst/>
            <a:ahLst/>
            <a:cxnLst/>
            <a:rect l="l" t="t" r="r" b="b"/>
            <a:pathLst>
              <a:path w="2967990">
                <a:moveTo>
                  <a:pt x="0" y="0"/>
                </a:moveTo>
                <a:lnTo>
                  <a:pt x="2967587" y="0"/>
                </a:lnTo>
              </a:path>
            </a:pathLst>
          </a:custGeom>
          <a:ln w="5461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2364014" y="2427910"/>
            <a:ext cx="0" cy="1309370"/>
          </a:xfrm>
          <a:custGeom>
            <a:avLst/>
            <a:gdLst/>
            <a:ahLst/>
            <a:cxnLst/>
            <a:rect l="l" t="t" r="r" b="b"/>
            <a:pathLst>
              <a:path h="1309370">
                <a:moveTo>
                  <a:pt x="0" y="0"/>
                </a:moveTo>
                <a:lnTo>
                  <a:pt x="0" y="1309370"/>
                </a:lnTo>
              </a:path>
            </a:pathLst>
          </a:custGeom>
          <a:ln w="53988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2337019" y="2401240"/>
            <a:ext cx="27305" cy="26670"/>
          </a:xfrm>
          <a:custGeom>
            <a:avLst/>
            <a:gdLst/>
            <a:ahLst/>
            <a:cxnLst/>
            <a:rect l="l" t="t" r="r" b="b"/>
            <a:pathLst>
              <a:path w="27305" h="26669">
                <a:moveTo>
                  <a:pt x="0" y="26670"/>
                </a:moveTo>
                <a:lnTo>
                  <a:pt x="26984" y="26670"/>
                </a:lnTo>
                <a:lnTo>
                  <a:pt x="26984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2337019" y="2387270"/>
            <a:ext cx="2967990" cy="0"/>
          </a:xfrm>
          <a:custGeom>
            <a:avLst/>
            <a:gdLst/>
            <a:ahLst/>
            <a:cxnLst/>
            <a:rect l="l" t="t" r="r" b="b"/>
            <a:pathLst>
              <a:path w="2967990">
                <a:moveTo>
                  <a:pt x="0" y="0"/>
                </a:moveTo>
                <a:lnTo>
                  <a:pt x="2967587" y="0"/>
                </a:lnTo>
              </a:path>
            </a:pathLst>
          </a:custGeom>
          <a:ln w="2793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5277603" y="2427910"/>
            <a:ext cx="0" cy="1309370"/>
          </a:xfrm>
          <a:custGeom>
            <a:avLst/>
            <a:gdLst/>
            <a:ahLst/>
            <a:cxnLst/>
            <a:rect l="l" t="t" r="r" b="b"/>
            <a:pathLst>
              <a:path h="1309370">
                <a:moveTo>
                  <a:pt x="0" y="0"/>
                </a:moveTo>
                <a:lnTo>
                  <a:pt x="0" y="1309370"/>
                </a:lnTo>
              </a:path>
            </a:pathLst>
          </a:custGeom>
          <a:ln w="54006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2391008" y="2414575"/>
            <a:ext cx="2914015" cy="0"/>
          </a:xfrm>
          <a:custGeom>
            <a:avLst/>
            <a:gdLst/>
            <a:ahLst/>
            <a:cxnLst/>
            <a:rect l="l" t="t" r="r" b="b"/>
            <a:pathLst>
              <a:path w="2914015">
                <a:moveTo>
                  <a:pt x="0" y="0"/>
                </a:moveTo>
                <a:lnTo>
                  <a:pt x="2913598" y="0"/>
                </a:lnTo>
              </a:path>
            </a:pathLst>
          </a:custGeom>
          <a:ln w="2667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2364004" y="240069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7004" y="0"/>
                </a:moveTo>
                <a:lnTo>
                  <a:pt x="0" y="0"/>
                </a:lnTo>
                <a:lnTo>
                  <a:pt x="0" y="27213"/>
                </a:lnTo>
                <a:lnTo>
                  <a:pt x="27004" y="27213"/>
                </a:lnTo>
                <a:lnTo>
                  <a:pt x="2700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996728" y="5932566"/>
            <a:ext cx="2588378" cy="424558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3623662" y="6176682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4">
                <a:moveTo>
                  <a:pt x="0" y="12071"/>
                </a:moveTo>
                <a:lnTo>
                  <a:pt x="12048" y="12071"/>
                </a:lnTo>
                <a:lnTo>
                  <a:pt x="12048" y="0"/>
                </a:lnTo>
                <a:lnTo>
                  <a:pt x="0" y="0"/>
                </a:lnTo>
                <a:lnTo>
                  <a:pt x="0" y="1207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3655533" y="6108347"/>
            <a:ext cx="55880" cy="81915"/>
          </a:xfrm>
          <a:custGeom>
            <a:avLst/>
            <a:gdLst/>
            <a:ahLst/>
            <a:cxnLst/>
            <a:rect l="l" t="t" r="r" b="b"/>
            <a:pathLst>
              <a:path w="55879" h="81914">
                <a:moveTo>
                  <a:pt x="27669" y="0"/>
                </a:moveTo>
                <a:lnTo>
                  <a:pt x="15729" y="2884"/>
                </a:lnTo>
                <a:lnTo>
                  <a:pt x="7132" y="10767"/>
                </a:lnTo>
                <a:lnTo>
                  <a:pt x="1886" y="23647"/>
                </a:lnTo>
                <a:lnTo>
                  <a:pt x="0" y="41518"/>
                </a:lnTo>
                <a:lnTo>
                  <a:pt x="1886" y="58732"/>
                </a:lnTo>
                <a:lnTo>
                  <a:pt x="7132" y="71151"/>
                </a:lnTo>
                <a:lnTo>
                  <a:pt x="15729" y="78785"/>
                </a:lnTo>
                <a:lnTo>
                  <a:pt x="27669" y="81644"/>
                </a:lnTo>
                <a:lnTo>
                  <a:pt x="39280" y="78785"/>
                </a:lnTo>
                <a:lnTo>
                  <a:pt x="44976" y="73658"/>
                </a:lnTo>
                <a:lnTo>
                  <a:pt x="27669" y="73658"/>
                </a:lnTo>
                <a:lnTo>
                  <a:pt x="20445" y="71638"/>
                </a:lnTo>
                <a:lnTo>
                  <a:pt x="15286" y="65592"/>
                </a:lnTo>
                <a:lnTo>
                  <a:pt x="12191" y="55545"/>
                </a:lnTo>
                <a:lnTo>
                  <a:pt x="11159" y="41518"/>
                </a:lnTo>
                <a:lnTo>
                  <a:pt x="12021" y="27455"/>
                </a:lnTo>
                <a:lnTo>
                  <a:pt x="15059" y="17420"/>
                </a:lnTo>
                <a:lnTo>
                  <a:pt x="20275" y="11405"/>
                </a:lnTo>
                <a:lnTo>
                  <a:pt x="27669" y="9403"/>
                </a:lnTo>
                <a:lnTo>
                  <a:pt x="46294" y="9403"/>
                </a:lnTo>
                <a:lnTo>
                  <a:pt x="39280" y="2884"/>
                </a:lnTo>
                <a:lnTo>
                  <a:pt x="27669" y="0"/>
                </a:lnTo>
                <a:close/>
              </a:path>
              <a:path w="55879" h="81914">
                <a:moveTo>
                  <a:pt x="46294" y="9403"/>
                </a:moveTo>
                <a:lnTo>
                  <a:pt x="27669" y="9403"/>
                </a:lnTo>
                <a:lnTo>
                  <a:pt x="34922" y="11543"/>
                </a:lnTo>
                <a:lnTo>
                  <a:pt x="40169" y="17602"/>
                </a:lnTo>
                <a:lnTo>
                  <a:pt x="43416" y="27590"/>
                </a:lnTo>
                <a:lnTo>
                  <a:pt x="44664" y="41518"/>
                </a:lnTo>
                <a:lnTo>
                  <a:pt x="43416" y="55545"/>
                </a:lnTo>
                <a:lnTo>
                  <a:pt x="40169" y="65592"/>
                </a:lnTo>
                <a:lnTo>
                  <a:pt x="34922" y="71638"/>
                </a:lnTo>
                <a:lnTo>
                  <a:pt x="27669" y="73658"/>
                </a:lnTo>
                <a:lnTo>
                  <a:pt x="44976" y="73658"/>
                </a:lnTo>
                <a:lnTo>
                  <a:pt x="47762" y="71151"/>
                </a:lnTo>
                <a:lnTo>
                  <a:pt x="53115" y="58732"/>
                </a:lnTo>
                <a:lnTo>
                  <a:pt x="55338" y="41518"/>
                </a:lnTo>
                <a:lnTo>
                  <a:pt x="53115" y="23647"/>
                </a:lnTo>
                <a:lnTo>
                  <a:pt x="47762" y="10767"/>
                </a:lnTo>
                <a:lnTo>
                  <a:pt x="46294" y="940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3749004" y="6130688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20">
                <a:moveTo>
                  <a:pt x="5806" y="0"/>
                </a:moveTo>
                <a:lnTo>
                  <a:pt x="0" y="6230"/>
                </a:lnTo>
                <a:lnTo>
                  <a:pt x="23223" y="28939"/>
                </a:lnTo>
                <a:lnTo>
                  <a:pt x="0" y="52199"/>
                </a:lnTo>
                <a:lnTo>
                  <a:pt x="5806" y="58064"/>
                </a:lnTo>
                <a:lnTo>
                  <a:pt x="29029" y="35167"/>
                </a:lnTo>
                <a:lnTo>
                  <a:pt x="41055" y="35167"/>
                </a:lnTo>
                <a:lnTo>
                  <a:pt x="34837" y="28939"/>
                </a:lnTo>
                <a:lnTo>
                  <a:pt x="40771" y="23136"/>
                </a:lnTo>
                <a:lnTo>
                  <a:pt x="29029" y="23136"/>
                </a:lnTo>
                <a:lnTo>
                  <a:pt x="5806" y="0"/>
                </a:lnTo>
                <a:close/>
              </a:path>
              <a:path w="58420" h="58420">
                <a:moveTo>
                  <a:pt x="41055" y="35167"/>
                </a:moveTo>
                <a:lnTo>
                  <a:pt x="29029" y="35167"/>
                </a:lnTo>
                <a:lnTo>
                  <a:pt x="51799" y="58064"/>
                </a:lnTo>
                <a:lnTo>
                  <a:pt x="58060" y="52199"/>
                </a:lnTo>
                <a:lnTo>
                  <a:pt x="41055" y="35167"/>
                </a:lnTo>
                <a:close/>
              </a:path>
              <a:path w="58420" h="58420">
                <a:moveTo>
                  <a:pt x="51799" y="0"/>
                </a:moveTo>
                <a:lnTo>
                  <a:pt x="29029" y="23136"/>
                </a:lnTo>
                <a:lnTo>
                  <a:pt x="40771" y="23136"/>
                </a:lnTo>
                <a:lnTo>
                  <a:pt x="58060" y="6230"/>
                </a:lnTo>
                <a:lnTo>
                  <a:pt x="5179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3852302" y="6108347"/>
            <a:ext cx="29845" cy="80645"/>
          </a:xfrm>
          <a:custGeom>
            <a:avLst/>
            <a:gdLst/>
            <a:ahLst/>
            <a:cxnLst/>
            <a:rect l="l" t="t" r="r" b="b"/>
            <a:pathLst>
              <a:path w="29845" h="80645">
                <a:moveTo>
                  <a:pt x="29484" y="0"/>
                </a:moveTo>
                <a:lnTo>
                  <a:pt x="21890" y="0"/>
                </a:lnTo>
                <a:lnTo>
                  <a:pt x="19687" y="7183"/>
                </a:lnTo>
                <a:lnTo>
                  <a:pt x="15300" y="12178"/>
                </a:lnTo>
                <a:lnTo>
                  <a:pt x="8736" y="14983"/>
                </a:lnTo>
                <a:lnTo>
                  <a:pt x="0" y="15598"/>
                </a:lnTo>
                <a:lnTo>
                  <a:pt x="0" y="23611"/>
                </a:lnTo>
                <a:lnTo>
                  <a:pt x="19231" y="23611"/>
                </a:lnTo>
                <a:lnTo>
                  <a:pt x="19231" y="80406"/>
                </a:lnTo>
                <a:lnTo>
                  <a:pt x="29484" y="80406"/>
                </a:lnTo>
                <a:lnTo>
                  <a:pt x="2948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3914535" y="6093222"/>
            <a:ext cx="137135" cy="96768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4078853" y="6108347"/>
            <a:ext cx="70549" cy="80406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4198420" y="6139462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705" y="0"/>
                </a:moveTo>
                <a:lnTo>
                  <a:pt x="2844" y="0"/>
                </a:lnTo>
                <a:lnTo>
                  <a:pt x="0" y="2900"/>
                </a:lnTo>
                <a:lnTo>
                  <a:pt x="0" y="9406"/>
                </a:lnTo>
                <a:lnTo>
                  <a:pt x="2721" y="12454"/>
                </a:lnTo>
                <a:lnTo>
                  <a:pt x="10069" y="12454"/>
                </a:lnTo>
                <a:lnTo>
                  <a:pt x="12672" y="9644"/>
                </a:lnTo>
                <a:lnTo>
                  <a:pt x="12672" y="2659"/>
                </a:lnTo>
                <a:lnTo>
                  <a:pt x="970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4248165" y="6127006"/>
            <a:ext cx="51435" cy="62865"/>
          </a:xfrm>
          <a:custGeom>
            <a:avLst/>
            <a:gdLst/>
            <a:ahLst/>
            <a:cxnLst/>
            <a:rect l="l" t="t" r="r" b="b"/>
            <a:pathLst>
              <a:path w="51435" h="62864">
                <a:moveTo>
                  <a:pt x="28577" y="0"/>
                </a:moveTo>
                <a:lnTo>
                  <a:pt x="16240" y="2453"/>
                </a:lnTo>
                <a:lnTo>
                  <a:pt x="7359" y="8862"/>
                </a:lnTo>
                <a:lnTo>
                  <a:pt x="1942" y="19222"/>
                </a:lnTo>
                <a:lnTo>
                  <a:pt x="0" y="33530"/>
                </a:lnTo>
                <a:lnTo>
                  <a:pt x="2013" y="45921"/>
                </a:lnTo>
                <a:lnTo>
                  <a:pt x="7148" y="54890"/>
                </a:lnTo>
                <a:lnTo>
                  <a:pt x="15406" y="60452"/>
                </a:lnTo>
                <a:lnTo>
                  <a:pt x="26791" y="62621"/>
                </a:lnTo>
                <a:lnTo>
                  <a:pt x="35834" y="61039"/>
                </a:lnTo>
                <a:lnTo>
                  <a:pt x="42866" y="56866"/>
                </a:lnTo>
                <a:lnTo>
                  <a:pt x="44247" y="54999"/>
                </a:lnTo>
                <a:lnTo>
                  <a:pt x="26791" y="54999"/>
                </a:lnTo>
                <a:lnTo>
                  <a:pt x="19567" y="53548"/>
                </a:lnTo>
                <a:lnTo>
                  <a:pt x="14408" y="49192"/>
                </a:lnTo>
                <a:lnTo>
                  <a:pt x="11313" y="41925"/>
                </a:lnTo>
                <a:lnTo>
                  <a:pt x="10281" y="31744"/>
                </a:lnTo>
                <a:lnTo>
                  <a:pt x="11667" y="22341"/>
                </a:lnTo>
                <a:lnTo>
                  <a:pt x="14952" y="15482"/>
                </a:lnTo>
                <a:lnTo>
                  <a:pt x="20146" y="11163"/>
                </a:lnTo>
                <a:lnTo>
                  <a:pt x="27245" y="9403"/>
                </a:lnTo>
                <a:lnTo>
                  <a:pt x="46307" y="9403"/>
                </a:lnTo>
                <a:lnTo>
                  <a:pt x="43975" y="5840"/>
                </a:lnTo>
                <a:lnTo>
                  <a:pt x="37336" y="1602"/>
                </a:lnTo>
                <a:lnTo>
                  <a:pt x="28577" y="0"/>
                </a:lnTo>
                <a:close/>
              </a:path>
              <a:path w="51435" h="62864">
                <a:moveTo>
                  <a:pt x="50893" y="40636"/>
                </a:moveTo>
                <a:lnTo>
                  <a:pt x="41094" y="40636"/>
                </a:lnTo>
                <a:lnTo>
                  <a:pt x="39279" y="49924"/>
                </a:lnTo>
                <a:lnTo>
                  <a:pt x="34531" y="54730"/>
                </a:lnTo>
                <a:lnTo>
                  <a:pt x="26791" y="54999"/>
                </a:lnTo>
                <a:lnTo>
                  <a:pt x="44247" y="54999"/>
                </a:lnTo>
                <a:lnTo>
                  <a:pt x="47887" y="50075"/>
                </a:lnTo>
                <a:lnTo>
                  <a:pt x="50893" y="40636"/>
                </a:lnTo>
                <a:close/>
              </a:path>
              <a:path w="51435" h="62864">
                <a:moveTo>
                  <a:pt x="46307" y="9403"/>
                </a:moveTo>
                <a:lnTo>
                  <a:pt x="27245" y="9403"/>
                </a:lnTo>
                <a:lnTo>
                  <a:pt x="35259" y="9795"/>
                </a:lnTo>
                <a:lnTo>
                  <a:pt x="39884" y="14114"/>
                </a:lnTo>
                <a:lnTo>
                  <a:pt x="41094" y="22341"/>
                </a:lnTo>
                <a:lnTo>
                  <a:pt x="50893" y="22341"/>
                </a:lnTo>
                <a:lnTo>
                  <a:pt x="48494" y="12744"/>
                </a:lnTo>
                <a:lnTo>
                  <a:pt x="46307" y="940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4314873" y="6127006"/>
            <a:ext cx="81280" cy="62230"/>
          </a:xfrm>
          <a:custGeom>
            <a:avLst/>
            <a:gdLst/>
            <a:ahLst/>
            <a:cxnLst/>
            <a:rect l="l" t="t" r="r" b="b"/>
            <a:pathLst>
              <a:path w="81279" h="62229">
                <a:moveTo>
                  <a:pt x="9795" y="1899"/>
                </a:moveTo>
                <a:lnTo>
                  <a:pt x="0" y="1899"/>
                </a:lnTo>
                <a:lnTo>
                  <a:pt x="0" y="61747"/>
                </a:lnTo>
                <a:lnTo>
                  <a:pt x="10250" y="61747"/>
                </a:lnTo>
                <a:lnTo>
                  <a:pt x="10250" y="16898"/>
                </a:lnTo>
                <a:lnTo>
                  <a:pt x="15452" y="10278"/>
                </a:lnTo>
                <a:lnTo>
                  <a:pt x="9795" y="10278"/>
                </a:lnTo>
                <a:lnTo>
                  <a:pt x="9795" y="1899"/>
                </a:lnTo>
                <a:close/>
              </a:path>
              <a:path w="81279" h="62229">
                <a:moveTo>
                  <a:pt x="43300" y="9403"/>
                </a:moveTo>
                <a:lnTo>
                  <a:pt x="25883" y="9403"/>
                </a:lnTo>
                <a:lnTo>
                  <a:pt x="31842" y="9795"/>
                </a:lnTo>
                <a:lnTo>
                  <a:pt x="34956" y="13456"/>
                </a:lnTo>
                <a:lnTo>
                  <a:pt x="35259" y="20591"/>
                </a:lnTo>
                <a:lnTo>
                  <a:pt x="35259" y="61747"/>
                </a:lnTo>
                <a:lnTo>
                  <a:pt x="45540" y="61747"/>
                </a:lnTo>
                <a:lnTo>
                  <a:pt x="45540" y="25520"/>
                </a:lnTo>
                <a:lnTo>
                  <a:pt x="46112" y="15631"/>
                </a:lnTo>
                <a:lnTo>
                  <a:pt x="50709" y="10278"/>
                </a:lnTo>
                <a:lnTo>
                  <a:pt x="54313" y="9913"/>
                </a:lnTo>
                <a:lnTo>
                  <a:pt x="43726" y="9913"/>
                </a:lnTo>
                <a:lnTo>
                  <a:pt x="43300" y="9403"/>
                </a:lnTo>
                <a:close/>
              </a:path>
              <a:path w="81279" h="62229">
                <a:moveTo>
                  <a:pt x="77927" y="9403"/>
                </a:moveTo>
                <a:lnTo>
                  <a:pt x="66798" y="9403"/>
                </a:lnTo>
                <a:lnTo>
                  <a:pt x="70516" y="14114"/>
                </a:lnTo>
                <a:lnTo>
                  <a:pt x="70516" y="61747"/>
                </a:lnTo>
                <a:lnTo>
                  <a:pt x="80798" y="61747"/>
                </a:lnTo>
                <a:lnTo>
                  <a:pt x="80798" y="20591"/>
                </a:lnTo>
                <a:lnTo>
                  <a:pt x="79454" y="12077"/>
                </a:lnTo>
                <a:lnTo>
                  <a:pt x="77927" y="9403"/>
                </a:lnTo>
                <a:close/>
              </a:path>
              <a:path w="81279" h="62229">
                <a:moveTo>
                  <a:pt x="34654" y="0"/>
                </a:moveTo>
                <a:lnTo>
                  <a:pt x="20379" y="0"/>
                </a:lnTo>
                <a:lnTo>
                  <a:pt x="14270" y="3416"/>
                </a:lnTo>
                <a:lnTo>
                  <a:pt x="9795" y="10278"/>
                </a:lnTo>
                <a:lnTo>
                  <a:pt x="15452" y="10278"/>
                </a:lnTo>
                <a:lnTo>
                  <a:pt x="25883" y="9403"/>
                </a:lnTo>
                <a:lnTo>
                  <a:pt x="43300" y="9403"/>
                </a:lnTo>
                <a:lnTo>
                  <a:pt x="39733" y="3175"/>
                </a:lnTo>
                <a:lnTo>
                  <a:pt x="34654" y="0"/>
                </a:lnTo>
                <a:close/>
              </a:path>
              <a:path w="81279" h="62229">
                <a:moveTo>
                  <a:pt x="62021" y="0"/>
                </a:moveTo>
                <a:lnTo>
                  <a:pt x="54914" y="0"/>
                </a:lnTo>
                <a:lnTo>
                  <a:pt x="48806" y="3326"/>
                </a:lnTo>
                <a:lnTo>
                  <a:pt x="43726" y="9913"/>
                </a:lnTo>
                <a:lnTo>
                  <a:pt x="54313" y="9913"/>
                </a:lnTo>
                <a:lnTo>
                  <a:pt x="59361" y="9403"/>
                </a:lnTo>
                <a:lnTo>
                  <a:pt x="77927" y="9403"/>
                </a:lnTo>
                <a:lnTo>
                  <a:pt x="75876" y="5813"/>
                </a:lnTo>
                <a:lnTo>
                  <a:pt x="70065" y="1790"/>
                </a:lnTo>
                <a:lnTo>
                  <a:pt x="6202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4428421" y="6170306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63" y="0"/>
                </a:moveTo>
                <a:lnTo>
                  <a:pt x="0" y="0"/>
                </a:lnTo>
                <a:lnTo>
                  <a:pt x="0" y="17534"/>
                </a:lnTo>
                <a:lnTo>
                  <a:pt x="7167" y="17534"/>
                </a:lnTo>
                <a:lnTo>
                  <a:pt x="7167" y="22226"/>
                </a:lnTo>
                <a:lnTo>
                  <a:pt x="5201" y="25279"/>
                </a:lnTo>
                <a:lnTo>
                  <a:pt x="1360" y="26431"/>
                </a:lnTo>
                <a:lnTo>
                  <a:pt x="1360" y="33534"/>
                </a:lnTo>
                <a:lnTo>
                  <a:pt x="10584" y="32900"/>
                </a:lnTo>
                <a:lnTo>
                  <a:pt x="15786" y="27698"/>
                </a:lnTo>
                <a:lnTo>
                  <a:pt x="16963" y="17903"/>
                </a:lnTo>
                <a:lnTo>
                  <a:pt x="1696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4533080" y="6094890"/>
            <a:ext cx="1965405" cy="107041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997769" y="6466986"/>
            <a:ext cx="3631139" cy="423561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4658724" y="6703729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95" y="0"/>
                </a:moveTo>
                <a:lnTo>
                  <a:pt x="0" y="0"/>
                </a:lnTo>
                <a:lnTo>
                  <a:pt x="0" y="17506"/>
                </a:lnTo>
                <a:lnTo>
                  <a:pt x="7134" y="17506"/>
                </a:lnTo>
                <a:lnTo>
                  <a:pt x="7134" y="22226"/>
                </a:lnTo>
                <a:lnTo>
                  <a:pt x="5201" y="25279"/>
                </a:lnTo>
                <a:lnTo>
                  <a:pt x="1360" y="26394"/>
                </a:lnTo>
                <a:lnTo>
                  <a:pt x="1360" y="33505"/>
                </a:lnTo>
                <a:lnTo>
                  <a:pt x="10582" y="32900"/>
                </a:lnTo>
                <a:lnTo>
                  <a:pt x="15753" y="27669"/>
                </a:lnTo>
                <a:lnTo>
                  <a:pt x="16995" y="17899"/>
                </a:lnTo>
                <a:lnTo>
                  <a:pt x="1699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4762234" y="6629669"/>
            <a:ext cx="1087617" cy="104023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5877428" y="6703729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96" y="0"/>
                </a:moveTo>
                <a:lnTo>
                  <a:pt x="0" y="0"/>
                </a:lnTo>
                <a:lnTo>
                  <a:pt x="0" y="17506"/>
                </a:lnTo>
                <a:lnTo>
                  <a:pt x="7167" y="17506"/>
                </a:lnTo>
                <a:lnTo>
                  <a:pt x="7167" y="22226"/>
                </a:lnTo>
                <a:lnTo>
                  <a:pt x="5201" y="25279"/>
                </a:lnTo>
                <a:lnTo>
                  <a:pt x="1332" y="26394"/>
                </a:lnTo>
                <a:lnTo>
                  <a:pt x="1332" y="33505"/>
                </a:lnTo>
                <a:lnTo>
                  <a:pt x="10584" y="32900"/>
                </a:lnTo>
                <a:lnTo>
                  <a:pt x="15786" y="27669"/>
                </a:lnTo>
                <a:lnTo>
                  <a:pt x="16996" y="17899"/>
                </a:lnTo>
                <a:lnTo>
                  <a:pt x="1699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5982271" y="6629669"/>
            <a:ext cx="579170" cy="104023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991814" y="7000409"/>
            <a:ext cx="5569174" cy="575931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994932" y="7686205"/>
            <a:ext cx="3112801" cy="423528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4194882" y="7848889"/>
            <a:ext cx="577724" cy="103996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4803994" y="7922915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63" y="0"/>
                </a:moveTo>
                <a:lnTo>
                  <a:pt x="0" y="0"/>
                </a:lnTo>
                <a:lnTo>
                  <a:pt x="0" y="17543"/>
                </a:lnTo>
                <a:lnTo>
                  <a:pt x="7134" y="17543"/>
                </a:lnTo>
                <a:lnTo>
                  <a:pt x="7134" y="22226"/>
                </a:lnTo>
                <a:lnTo>
                  <a:pt x="5198" y="25279"/>
                </a:lnTo>
                <a:lnTo>
                  <a:pt x="1328" y="26403"/>
                </a:lnTo>
                <a:lnTo>
                  <a:pt x="1328" y="33538"/>
                </a:lnTo>
                <a:lnTo>
                  <a:pt x="10551" y="32900"/>
                </a:lnTo>
                <a:lnTo>
                  <a:pt x="15753" y="27702"/>
                </a:lnTo>
                <a:lnTo>
                  <a:pt x="16963" y="17899"/>
                </a:lnTo>
                <a:lnTo>
                  <a:pt x="1696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4907684" y="7847981"/>
            <a:ext cx="1644444" cy="105415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1217735" y="8218083"/>
            <a:ext cx="4553313" cy="572094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1219067" y="8905392"/>
            <a:ext cx="1655629" cy="266679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2902032" y="9142107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73" y="0"/>
                </a:moveTo>
                <a:lnTo>
                  <a:pt x="0" y="0"/>
                </a:lnTo>
                <a:lnTo>
                  <a:pt x="0" y="17534"/>
                </a:lnTo>
                <a:lnTo>
                  <a:pt x="7145" y="17534"/>
                </a:lnTo>
                <a:lnTo>
                  <a:pt x="7145" y="22255"/>
                </a:lnTo>
                <a:lnTo>
                  <a:pt x="5208" y="25283"/>
                </a:lnTo>
                <a:lnTo>
                  <a:pt x="1334" y="26431"/>
                </a:lnTo>
                <a:lnTo>
                  <a:pt x="1334" y="33534"/>
                </a:lnTo>
                <a:lnTo>
                  <a:pt x="10561" y="32900"/>
                </a:lnTo>
                <a:lnTo>
                  <a:pt x="15778" y="27698"/>
                </a:lnTo>
                <a:lnTo>
                  <a:pt x="16973" y="17931"/>
                </a:lnTo>
                <a:lnTo>
                  <a:pt x="1697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3006180" y="9068083"/>
            <a:ext cx="1051656" cy="108468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1222203" y="9285893"/>
            <a:ext cx="2105776" cy="271639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8574656" y="850029"/>
            <a:ext cx="165290" cy="161780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8809708" y="857584"/>
            <a:ext cx="145148" cy="149386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9020477" y="850633"/>
            <a:ext cx="162504" cy="159659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9244396" y="851238"/>
            <a:ext cx="156278" cy="159054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8553487" y="1079489"/>
            <a:ext cx="1969770" cy="0"/>
          </a:xfrm>
          <a:custGeom>
            <a:avLst/>
            <a:gdLst/>
            <a:ahLst/>
            <a:cxnLst/>
            <a:rect l="l" t="t" r="r" b="b"/>
            <a:pathLst>
              <a:path w="1969770">
                <a:moveTo>
                  <a:pt x="0" y="0"/>
                </a:moveTo>
                <a:lnTo>
                  <a:pt x="1969409" y="0"/>
                </a:lnTo>
              </a:path>
            </a:pathLst>
          </a:custGeom>
          <a:ln w="5575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10510487" y="1101006"/>
            <a:ext cx="3621404" cy="0"/>
          </a:xfrm>
          <a:custGeom>
            <a:avLst/>
            <a:gdLst/>
            <a:ahLst/>
            <a:cxnLst/>
            <a:rect l="l" t="t" r="r" b="b"/>
            <a:pathLst>
              <a:path w="3621405">
                <a:moveTo>
                  <a:pt x="0" y="0"/>
                </a:moveTo>
                <a:lnTo>
                  <a:pt x="3621070" y="0"/>
                </a:lnTo>
              </a:path>
            </a:pathLst>
          </a:custGeom>
          <a:ln w="12722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8578828" y="4044964"/>
            <a:ext cx="155553" cy="156340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8765740" y="4178605"/>
            <a:ext cx="154305" cy="0"/>
          </a:xfrm>
          <a:custGeom>
            <a:avLst/>
            <a:gdLst/>
            <a:ahLst/>
            <a:cxnLst/>
            <a:rect l="l" t="t" r="r" b="b"/>
            <a:pathLst>
              <a:path w="154304">
                <a:moveTo>
                  <a:pt x="0" y="0"/>
                </a:moveTo>
                <a:lnTo>
                  <a:pt x="154188" y="0"/>
                </a:lnTo>
              </a:path>
            </a:pathLst>
          </a:custGeom>
          <a:ln w="1397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8765740" y="4170350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0" y="1269"/>
                </a:moveTo>
                <a:lnTo>
                  <a:pt x="5375" y="1269"/>
                </a:lnTo>
                <a:lnTo>
                  <a:pt x="5375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8886574" y="4185303"/>
            <a:ext cx="33655" cy="635"/>
          </a:xfrm>
          <a:custGeom>
            <a:avLst/>
            <a:gdLst/>
            <a:ahLst/>
            <a:cxnLst/>
            <a:rect l="l" t="t" r="r" b="b"/>
            <a:pathLst>
              <a:path w="33654" h="635">
                <a:moveTo>
                  <a:pt x="33354" y="0"/>
                </a:moveTo>
                <a:lnTo>
                  <a:pt x="0" y="0"/>
                </a:lnTo>
                <a:lnTo>
                  <a:pt x="21893" y="169"/>
                </a:lnTo>
                <a:lnTo>
                  <a:pt x="28925" y="369"/>
                </a:lnTo>
                <a:lnTo>
                  <a:pt x="33354" y="636"/>
                </a:lnTo>
                <a:lnTo>
                  <a:pt x="33354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8783187" y="4171428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5">
                <a:moveTo>
                  <a:pt x="0" y="0"/>
                </a:moveTo>
                <a:lnTo>
                  <a:pt x="113153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8910901" y="4170350"/>
            <a:ext cx="9525" cy="1270"/>
          </a:xfrm>
          <a:custGeom>
            <a:avLst/>
            <a:gdLst/>
            <a:ahLst/>
            <a:cxnLst/>
            <a:rect l="l" t="t" r="r" b="b"/>
            <a:pathLst>
              <a:path w="9525" h="1270">
                <a:moveTo>
                  <a:pt x="0" y="1269"/>
                </a:moveTo>
                <a:lnTo>
                  <a:pt x="9026" y="1269"/>
                </a:lnTo>
                <a:lnTo>
                  <a:pt x="9026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8842834" y="4078379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51"/>
                </a:lnTo>
              </a:path>
            </a:pathLst>
          </a:custGeom>
          <a:ln w="1527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8778924" y="4078909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1270"/>
                </a:moveTo>
                <a:lnTo>
                  <a:pt x="3220" y="1270"/>
                </a:lnTo>
                <a:lnTo>
                  <a:pt x="322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8778924" y="4071925"/>
            <a:ext cx="128905" cy="0"/>
          </a:xfrm>
          <a:custGeom>
            <a:avLst/>
            <a:gdLst/>
            <a:ahLst/>
            <a:cxnLst/>
            <a:rect l="l" t="t" r="r" b="b"/>
            <a:pathLst>
              <a:path w="128904">
                <a:moveTo>
                  <a:pt x="0" y="0"/>
                </a:moveTo>
                <a:lnTo>
                  <a:pt x="128487" y="0"/>
                </a:lnTo>
              </a:path>
            </a:pathLst>
          </a:custGeom>
          <a:ln w="1396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8778924" y="4063670"/>
            <a:ext cx="10795" cy="1270"/>
          </a:xfrm>
          <a:custGeom>
            <a:avLst/>
            <a:gdLst/>
            <a:ahLst/>
            <a:cxnLst/>
            <a:rect l="l" t="t" r="r" b="b"/>
            <a:pathLst>
              <a:path w="10795" h="1270">
                <a:moveTo>
                  <a:pt x="0" y="1270"/>
                </a:moveTo>
                <a:lnTo>
                  <a:pt x="10274" y="1270"/>
                </a:lnTo>
                <a:lnTo>
                  <a:pt x="10274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8778924" y="406240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69"/>
                </a:moveTo>
                <a:lnTo>
                  <a:pt x="76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8904393" y="4078909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0" y="1270"/>
                </a:moveTo>
                <a:lnTo>
                  <a:pt x="3017" y="1270"/>
                </a:lnTo>
                <a:lnTo>
                  <a:pt x="3017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8898879" y="4063670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1270"/>
                </a:moveTo>
                <a:lnTo>
                  <a:pt x="8532" y="1270"/>
                </a:lnTo>
                <a:lnTo>
                  <a:pt x="853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8907316" y="406240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69"/>
                </a:moveTo>
                <a:lnTo>
                  <a:pt x="9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8942910" y="4049801"/>
            <a:ext cx="161147" cy="150742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9124257" y="4041544"/>
            <a:ext cx="163830" cy="160020"/>
          </a:xfrm>
          <a:custGeom>
            <a:avLst/>
            <a:gdLst/>
            <a:ahLst/>
            <a:cxnLst/>
            <a:rect l="l" t="t" r="r" b="b"/>
            <a:pathLst>
              <a:path w="163829" h="160020">
                <a:moveTo>
                  <a:pt x="134228" y="88908"/>
                </a:moveTo>
                <a:lnTo>
                  <a:pt x="26398" y="88908"/>
                </a:lnTo>
                <a:lnTo>
                  <a:pt x="25944" y="91202"/>
                </a:lnTo>
                <a:lnTo>
                  <a:pt x="25944" y="94618"/>
                </a:lnTo>
                <a:lnTo>
                  <a:pt x="26398" y="99305"/>
                </a:lnTo>
                <a:lnTo>
                  <a:pt x="26398" y="102480"/>
                </a:lnTo>
                <a:lnTo>
                  <a:pt x="26639" y="104634"/>
                </a:lnTo>
                <a:lnTo>
                  <a:pt x="27125" y="105540"/>
                </a:lnTo>
                <a:lnTo>
                  <a:pt x="27125" y="136137"/>
                </a:lnTo>
                <a:lnTo>
                  <a:pt x="26639" y="143001"/>
                </a:lnTo>
                <a:lnTo>
                  <a:pt x="25703" y="159760"/>
                </a:lnTo>
                <a:lnTo>
                  <a:pt x="41699" y="159760"/>
                </a:lnTo>
                <a:lnTo>
                  <a:pt x="40761" y="155581"/>
                </a:lnTo>
                <a:lnTo>
                  <a:pt x="40521" y="152253"/>
                </a:lnTo>
                <a:lnTo>
                  <a:pt x="41003" y="149985"/>
                </a:lnTo>
                <a:lnTo>
                  <a:pt x="133629" y="149985"/>
                </a:lnTo>
                <a:lnTo>
                  <a:pt x="134081" y="143001"/>
                </a:lnTo>
                <a:lnTo>
                  <a:pt x="134081" y="140223"/>
                </a:lnTo>
                <a:lnTo>
                  <a:pt x="41003" y="140223"/>
                </a:lnTo>
                <a:lnTo>
                  <a:pt x="41003" y="123558"/>
                </a:lnTo>
                <a:lnTo>
                  <a:pt x="134081" y="123558"/>
                </a:lnTo>
                <a:lnTo>
                  <a:pt x="134081" y="113910"/>
                </a:lnTo>
                <a:lnTo>
                  <a:pt x="41003" y="113910"/>
                </a:lnTo>
                <a:lnTo>
                  <a:pt x="41003" y="97915"/>
                </a:lnTo>
                <a:lnTo>
                  <a:pt x="133877" y="97915"/>
                </a:lnTo>
                <a:lnTo>
                  <a:pt x="134000" y="92595"/>
                </a:lnTo>
                <a:lnTo>
                  <a:pt x="134204" y="89033"/>
                </a:lnTo>
                <a:close/>
              </a:path>
              <a:path w="163829" h="160020">
                <a:moveTo>
                  <a:pt x="133629" y="149985"/>
                </a:moveTo>
                <a:lnTo>
                  <a:pt x="118778" y="149985"/>
                </a:lnTo>
                <a:lnTo>
                  <a:pt x="118709" y="150868"/>
                </a:lnTo>
                <a:lnTo>
                  <a:pt x="118083" y="154166"/>
                </a:lnTo>
                <a:lnTo>
                  <a:pt x="118083" y="159760"/>
                </a:lnTo>
                <a:lnTo>
                  <a:pt x="134776" y="159760"/>
                </a:lnTo>
                <a:lnTo>
                  <a:pt x="133840" y="155948"/>
                </a:lnTo>
                <a:lnTo>
                  <a:pt x="133674" y="152253"/>
                </a:lnTo>
                <a:lnTo>
                  <a:pt x="133629" y="149985"/>
                </a:lnTo>
                <a:close/>
              </a:path>
              <a:path w="163829" h="160020">
                <a:moveTo>
                  <a:pt x="86846" y="123558"/>
                </a:moveTo>
                <a:lnTo>
                  <a:pt x="72967" y="123558"/>
                </a:lnTo>
                <a:lnTo>
                  <a:pt x="72967" y="140223"/>
                </a:lnTo>
                <a:lnTo>
                  <a:pt x="86846" y="140223"/>
                </a:lnTo>
                <a:lnTo>
                  <a:pt x="86846" y="123558"/>
                </a:lnTo>
                <a:close/>
              </a:path>
              <a:path w="163829" h="160020">
                <a:moveTo>
                  <a:pt x="134081" y="123558"/>
                </a:moveTo>
                <a:lnTo>
                  <a:pt x="119476" y="123558"/>
                </a:lnTo>
                <a:lnTo>
                  <a:pt x="119476" y="140223"/>
                </a:lnTo>
                <a:lnTo>
                  <a:pt x="134081" y="140223"/>
                </a:lnTo>
                <a:lnTo>
                  <a:pt x="134081" y="123558"/>
                </a:lnTo>
                <a:close/>
              </a:path>
              <a:path w="163829" h="160020">
                <a:moveTo>
                  <a:pt x="86846" y="97915"/>
                </a:moveTo>
                <a:lnTo>
                  <a:pt x="72967" y="97915"/>
                </a:lnTo>
                <a:lnTo>
                  <a:pt x="72967" y="113910"/>
                </a:lnTo>
                <a:lnTo>
                  <a:pt x="86846" y="113910"/>
                </a:lnTo>
                <a:lnTo>
                  <a:pt x="86846" y="97915"/>
                </a:lnTo>
                <a:close/>
              </a:path>
              <a:path w="163829" h="160020">
                <a:moveTo>
                  <a:pt x="133877" y="97915"/>
                </a:moveTo>
                <a:lnTo>
                  <a:pt x="119476" y="97915"/>
                </a:lnTo>
                <a:lnTo>
                  <a:pt x="119476" y="113910"/>
                </a:lnTo>
                <a:lnTo>
                  <a:pt x="134081" y="113910"/>
                </a:lnTo>
                <a:lnTo>
                  <a:pt x="134081" y="112520"/>
                </a:lnTo>
                <a:lnTo>
                  <a:pt x="133926" y="105540"/>
                </a:lnTo>
                <a:lnTo>
                  <a:pt x="133877" y="97915"/>
                </a:lnTo>
                <a:close/>
              </a:path>
              <a:path w="163829" h="160020">
                <a:moveTo>
                  <a:pt x="59488" y="36075"/>
                </a:moveTo>
                <a:lnTo>
                  <a:pt x="45176" y="36075"/>
                </a:lnTo>
                <a:lnTo>
                  <a:pt x="48895" y="42115"/>
                </a:lnTo>
                <a:lnTo>
                  <a:pt x="53840" y="48423"/>
                </a:lnTo>
                <a:lnTo>
                  <a:pt x="60009" y="54968"/>
                </a:lnTo>
                <a:lnTo>
                  <a:pt x="67402" y="61722"/>
                </a:lnTo>
                <a:lnTo>
                  <a:pt x="48855" y="68266"/>
                </a:lnTo>
                <a:lnTo>
                  <a:pt x="31443" y="73241"/>
                </a:lnTo>
                <a:lnTo>
                  <a:pt x="15161" y="76644"/>
                </a:lnTo>
                <a:lnTo>
                  <a:pt x="0" y="78472"/>
                </a:lnTo>
                <a:lnTo>
                  <a:pt x="4658" y="82673"/>
                </a:lnTo>
                <a:lnTo>
                  <a:pt x="8103" y="87515"/>
                </a:lnTo>
                <a:lnTo>
                  <a:pt x="10433" y="93077"/>
                </a:lnTo>
                <a:lnTo>
                  <a:pt x="12762" y="92595"/>
                </a:lnTo>
                <a:lnTo>
                  <a:pt x="14817" y="92080"/>
                </a:lnTo>
                <a:lnTo>
                  <a:pt x="16692" y="91687"/>
                </a:lnTo>
                <a:lnTo>
                  <a:pt x="20864" y="90294"/>
                </a:lnTo>
                <a:lnTo>
                  <a:pt x="24102" y="89268"/>
                </a:lnTo>
                <a:lnTo>
                  <a:pt x="26398" y="88908"/>
                </a:lnTo>
                <a:lnTo>
                  <a:pt x="134228" y="88908"/>
                </a:lnTo>
                <a:lnTo>
                  <a:pt x="134499" y="87515"/>
                </a:lnTo>
                <a:lnTo>
                  <a:pt x="32687" y="87515"/>
                </a:lnTo>
                <a:lnTo>
                  <a:pt x="47429" y="83292"/>
                </a:lnTo>
                <a:lnTo>
                  <a:pt x="60444" y="78998"/>
                </a:lnTo>
                <a:lnTo>
                  <a:pt x="71730" y="74609"/>
                </a:lnTo>
                <a:lnTo>
                  <a:pt x="81283" y="70098"/>
                </a:lnTo>
                <a:lnTo>
                  <a:pt x="144056" y="70098"/>
                </a:lnTo>
                <a:lnTo>
                  <a:pt x="100848" y="64763"/>
                </a:lnTo>
                <a:lnTo>
                  <a:pt x="93772" y="62477"/>
                </a:lnTo>
                <a:lnTo>
                  <a:pt x="103847" y="55493"/>
                </a:lnTo>
                <a:lnTo>
                  <a:pt x="79890" y="55493"/>
                </a:lnTo>
                <a:lnTo>
                  <a:pt x="72725" y="49929"/>
                </a:lnTo>
                <a:lnTo>
                  <a:pt x="66514" y="44264"/>
                </a:lnTo>
                <a:lnTo>
                  <a:pt x="61261" y="38499"/>
                </a:lnTo>
                <a:lnTo>
                  <a:pt x="59488" y="36075"/>
                </a:lnTo>
                <a:close/>
              </a:path>
              <a:path w="163829" h="160020">
                <a:moveTo>
                  <a:pt x="134776" y="86093"/>
                </a:moveTo>
                <a:lnTo>
                  <a:pt x="126911" y="86698"/>
                </a:lnTo>
                <a:lnTo>
                  <a:pt x="120008" y="87145"/>
                </a:lnTo>
                <a:lnTo>
                  <a:pt x="114063" y="87421"/>
                </a:lnTo>
                <a:lnTo>
                  <a:pt x="109072" y="87515"/>
                </a:lnTo>
                <a:lnTo>
                  <a:pt x="134499" y="87515"/>
                </a:lnTo>
                <a:lnTo>
                  <a:pt x="134776" y="86093"/>
                </a:lnTo>
                <a:close/>
              </a:path>
              <a:path w="163829" h="160020">
                <a:moveTo>
                  <a:pt x="144056" y="70098"/>
                </a:moveTo>
                <a:lnTo>
                  <a:pt x="81283" y="70098"/>
                </a:lnTo>
                <a:lnTo>
                  <a:pt x="95473" y="76076"/>
                </a:lnTo>
                <a:lnTo>
                  <a:pt x="112365" y="80849"/>
                </a:lnTo>
                <a:lnTo>
                  <a:pt x="131950" y="84406"/>
                </a:lnTo>
                <a:lnTo>
                  <a:pt x="154219" y="86730"/>
                </a:lnTo>
                <a:lnTo>
                  <a:pt x="154219" y="80773"/>
                </a:lnTo>
                <a:lnTo>
                  <a:pt x="157215" y="74937"/>
                </a:lnTo>
                <a:lnTo>
                  <a:pt x="162486" y="70142"/>
                </a:lnTo>
                <a:lnTo>
                  <a:pt x="146387" y="70142"/>
                </a:lnTo>
                <a:lnTo>
                  <a:pt x="144056" y="70098"/>
                </a:lnTo>
                <a:close/>
              </a:path>
              <a:path w="163829" h="160020">
                <a:moveTo>
                  <a:pt x="163230" y="69465"/>
                </a:moveTo>
                <a:lnTo>
                  <a:pt x="155026" y="69973"/>
                </a:lnTo>
                <a:lnTo>
                  <a:pt x="146387" y="70142"/>
                </a:lnTo>
                <a:lnTo>
                  <a:pt x="162486" y="70142"/>
                </a:lnTo>
                <a:lnTo>
                  <a:pt x="163230" y="69465"/>
                </a:lnTo>
                <a:close/>
              </a:path>
              <a:path w="163829" h="160020">
                <a:moveTo>
                  <a:pt x="50709" y="0"/>
                </a:moveTo>
                <a:lnTo>
                  <a:pt x="42898" y="14934"/>
                </a:lnTo>
                <a:lnTo>
                  <a:pt x="33345" y="28473"/>
                </a:lnTo>
                <a:lnTo>
                  <a:pt x="22057" y="40605"/>
                </a:lnTo>
                <a:lnTo>
                  <a:pt x="9039" y="51318"/>
                </a:lnTo>
                <a:lnTo>
                  <a:pt x="16447" y="53736"/>
                </a:lnTo>
                <a:lnTo>
                  <a:pt x="22014" y="56249"/>
                </a:lnTo>
                <a:lnTo>
                  <a:pt x="25703" y="59061"/>
                </a:lnTo>
                <a:lnTo>
                  <a:pt x="28515" y="55763"/>
                </a:lnTo>
                <a:lnTo>
                  <a:pt x="31056" y="52711"/>
                </a:lnTo>
                <a:lnTo>
                  <a:pt x="33466" y="49929"/>
                </a:lnTo>
                <a:lnTo>
                  <a:pt x="39368" y="43581"/>
                </a:lnTo>
                <a:lnTo>
                  <a:pt x="43300" y="38862"/>
                </a:lnTo>
                <a:lnTo>
                  <a:pt x="45176" y="36075"/>
                </a:lnTo>
                <a:lnTo>
                  <a:pt x="59488" y="36075"/>
                </a:lnTo>
                <a:lnTo>
                  <a:pt x="56969" y="32633"/>
                </a:lnTo>
                <a:lnTo>
                  <a:pt x="127703" y="32633"/>
                </a:lnTo>
                <a:lnTo>
                  <a:pt x="136490" y="20836"/>
                </a:lnTo>
                <a:lnTo>
                  <a:pt x="56274" y="20836"/>
                </a:lnTo>
                <a:lnTo>
                  <a:pt x="59057" y="18028"/>
                </a:lnTo>
                <a:lnTo>
                  <a:pt x="61596" y="14608"/>
                </a:lnTo>
                <a:lnTo>
                  <a:pt x="63925" y="10407"/>
                </a:lnTo>
                <a:lnTo>
                  <a:pt x="64832" y="9014"/>
                </a:lnTo>
                <a:lnTo>
                  <a:pt x="66466" y="7862"/>
                </a:lnTo>
                <a:lnTo>
                  <a:pt x="68762" y="6864"/>
                </a:lnTo>
                <a:lnTo>
                  <a:pt x="70185" y="6471"/>
                </a:lnTo>
                <a:lnTo>
                  <a:pt x="70850" y="5720"/>
                </a:lnTo>
                <a:lnTo>
                  <a:pt x="70850" y="4813"/>
                </a:lnTo>
                <a:lnTo>
                  <a:pt x="70397" y="3934"/>
                </a:lnTo>
                <a:lnTo>
                  <a:pt x="63684" y="2266"/>
                </a:lnTo>
                <a:lnTo>
                  <a:pt x="50709" y="0"/>
                </a:lnTo>
                <a:close/>
              </a:path>
              <a:path w="163829" h="160020">
                <a:moveTo>
                  <a:pt x="127703" y="32633"/>
                </a:moveTo>
                <a:lnTo>
                  <a:pt x="109767" y="32633"/>
                </a:lnTo>
                <a:lnTo>
                  <a:pt x="103207" y="38727"/>
                </a:lnTo>
                <a:lnTo>
                  <a:pt x="96042" y="44597"/>
                </a:lnTo>
                <a:lnTo>
                  <a:pt x="88271" y="50200"/>
                </a:lnTo>
                <a:lnTo>
                  <a:pt x="79890" y="55493"/>
                </a:lnTo>
                <a:lnTo>
                  <a:pt x="103847" y="55493"/>
                </a:lnTo>
                <a:lnTo>
                  <a:pt x="105894" y="54075"/>
                </a:lnTo>
                <a:lnTo>
                  <a:pt x="117225" y="44104"/>
                </a:lnTo>
                <a:lnTo>
                  <a:pt x="127703" y="32633"/>
                </a:lnTo>
                <a:close/>
              </a:path>
              <a:path w="163829" h="160020">
                <a:moveTo>
                  <a:pt x="137527" y="19443"/>
                </a:moveTo>
                <a:lnTo>
                  <a:pt x="130797" y="20031"/>
                </a:lnTo>
                <a:lnTo>
                  <a:pt x="123809" y="20469"/>
                </a:lnTo>
                <a:lnTo>
                  <a:pt x="116567" y="20742"/>
                </a:lnTo>
                <a:lnTo>
                  <a:pt x="109072" y="20836"/>
                </a:lnTo>
                <a:lnTo>
                  <a:pt x="136490" y="20836"/>
                </a:lnTo>
                <a:lnTo>
                  <a:pt x="137527" y="19443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9302155" y="4048408"/>
            <a:ext cx="167005" cy="151765"/>
          </a:xfrm>
          <a:custGeom>
            <a:avLst/>
            <a:gdLst/>
            <a:ahLst/>
            <a:cxnLst/>
            <a:rect l="l" t="t" r="r" b="b"/>
            <a:pathLst>
              <a:path w="167004" h="151764">
                <a:moveTo>
                  <a:pt x="77216" y="59062"/>
                </a:moveTo>
                <a:lnTo>
                  <a:pt x="61141" y="59062"/>
                </a:lnTo>
                <a:lnTo>
                  <a:pt x="69036" y="78244"/>
                </a:lnTo>
                <a:lnTo>
                  <a:pt x="76754" y="94126"/>
                </a:lnTo>
                <a:lnTo>
                  <a:pt x="84302" y="106725"/>
                </a:lnTo>
                <a:lnTo>
                  <a:pt x="91683" y="116060"/>
                </a:lnTo>
                <a:lnTo>
                  <a:pt x="76886" y="124137"/>
                </a:lnTo>
                <a:lnTo>
                  <a:pt x="62345" y="130425"/>
                </a:lnTo>
                <a:lnTo>
                  <a:pt x="48064" y="134899"/>
                </a:lnTo>
                <a:lnTo>
                  <a:pt x="34048" y="137530"/>
                </a:lnTo>
                <a:lnTo>
                  <a:pt x="39127" y="139832"/>
                </a:lnTo>
                <a:lnTo>
                  <a:pt x="43999" y="144514"/>
                </a:lnTo>
                <a:lnTo>
                  <a:pt x="48624" y="151503"/>
                </a:lnTo>
                <a:lnTo>
                  <a:pt x="64641" y="145462"/>
                </a:lnTo>
                <a:lnTo>
                  <a:pt x="78667" y="139143"/>
                </a:lnTo>
                <a:lnTo>
                  <a:pt x="90698" y="132564"/>
                </a:lnTo>
                <a:lnTo>
                  <a:pt x="100727" y="125741"/>
                </a:lnTo>
                <a:lnTo>
                  <a:pt x="130011" y="125741"/>
                </a:lnTo>
                <a:lnTo>
                  <a:pt x="121896" y="122727"/>
                </a:lnTo>
                <a:lnTo>
                  <a:pt x="111127" y="116693"/>
                </a:lnTo>
                <a:lnTo>
                  <a:pt x="118889" y="107045"/>
                </a:lnTo>
                <a:lnTo>
                  <a:pt x="101422" y="107045"/>
                </a:lnTo>
                <a:lnTo>
                  <a:pt x="93302" y="95902"/>
                </a:lnTo>
                <a:lnTo>
                  <a:pt x="86314" y="83402"/>
                </a:lnTo>
                <a:lnTo>
                  <a:pt x="80454" y="69518"/>
                </a:lnTo>
                <a:lnTo>
                  <a:pt x="77216" y="59062"/>
                </a:lnTo>
                <a:close/>
              </a:path>
              <a:path w="167004" h="151764">
                <a:moveTo>
                  <a:pt x="130011" y="125741"/>
                </a:moveTo>
                <a:lnTo>
                  <a:pt x="100727" y="125741"/>
                </a:lnTo>
                <a:lnTo>
                  <a:pt x="110622" y="132469"/>
                </a:lnTo>
                <a:lnTo>
                  <a:pt x="122944" y="138774"/>
                </a:lnTo>
                <a:lnTo>
                  <a:pt x="137704" y="144655"/>
                </a:lnTo>
                <a:lnTo>
                  <a:pt x="154914" y="150110"/>
                </a:lnTo>
                <a:lnTo>
                  <a:pt x="155821" y="143640"/>
                </a:lnTo>
                <a:lnTo>
                  <a:pt x="159753" y="138046"/>
                </a:lnTo>
                <a:lnTo>
                  <a:pt x="166707" y="133358"/>
                </a:lnTo>
                <a:lnTo>
                  <a:pt x="149681" y="131035"/>
                </a:lnTo>
                <a:lnTo>
                  <a:pt x="134746" y="127500"/>
                </a:lnTo>
                <a:lnTo>
                  <a:pt x="130011" y="125741"/>
                </a:lnTo>
                <a:close/>
              </a:path>
              <a:path w="167004" h="151764">
                <a:moveTo>
                  <a:pt x="68068" y="15998"/>
                </a:moveTo>
                <a:lnTo>
                  <a:pt x="52797" y="15998"/>
                </a:lnTo>
                <a:lnTo>
                  <a:pt x="48187" y="58904"/>
                </a:lnTo>
                <a:lnTo>
                  <a:pt x="37852" y="93133"/>
                </a:lnTo>
                <a:lnTo>
                  <a:pt x="21789" y="118671"/>
                </a:lnTo>
                <a:lnTo>
                  <a:pt x="0" y="135503"/>
                </a:lnTo>
                <a:lnTo>
                  <a:pt x="7407" y="136894"/>
                </a:lnTo>
                <a:lnTo>
                  <a:pt x="12974" y="140073"/>
                </a:lnTo>
                <a:lnTo>
                  <a:pt x="16692" y="145148"/>
                </a:lnTo>
                <a:lnTo>
                  <a:pt x="33792" y="127060"/>
                </a:lnTo>
                <a:lnTo>
                  <a:pt x="46900" y="106676"/>
                </a:lnTo>
                <a:lnTo>
                  <a:pt x="56016" y="84007"/>
                </a:lnTo>
                <a:lnTo>
                  <a:pt x="61141" y="59062"/>
                </a:lnTo>
                <a:lnTo>
                  <a:pt x="77216" y="59062"/>
                </a:lnTo>
                <a:lnTo>
                  <a:pt x="76785" y="57668"/>
                </a:lnTo>
                <a:lnTo>
                  <a:pt x="61808" y="57668"/>
                </a:lnTo>
                <a:lnTo>
                  <a:pt x="64020" y="44624"/>
                </a:lnTo>
                <a:lnTo>
                  <a:pt x="65800" y="33339"/>
                </a:lnTo>
                <a:lnTo>
                  <a:pt x="67150" y="23801"/>
                </a:lnTo>
                <a:lnTo>
                  <a:pt x="68068" y="15998"/>
                </a:lnTo>
                <a:close/>
              </a:path>
              <a:path w="167004" h="151764">
                <a:moveTo>
                  <a:pt x="128530" y="15998"/>
                </a:moveTo>
                <a:lnTo>
                  <a:pt x="113215" y="15998"/>
                </a:lnTo>
                <a:lnTo>
                  <a:pt x="108396" y="27397"/>
                </a:lnTo>
                <a:lnTo>
                  <a:pt x="102967" y="39312"/>
                </a:lnTo>
                <a:lnTo>
                  <a:pt x="96932" y="51728"/>
                </a:lnTo>
                <a:lnTo>
                  <a:pt x="90294" y="64627"/>
                </a:lnTo>
                <a:lnTo>
                  <a:pt x="90294" y="65412"/>
                </a:lnTo>
                <a:lnTo>
                  <a:pt x="125732" y="65412"/>
                </a:lnTo>
                <a:lnTo>
                  <a:pt x="121084" y="77858"/>
                </a:lnTo>
                <a:lnTo>
                  <a:pt x="115483" y="88940"/>
                </a:lnTo>
                <a:lnTo>
                  <a:pt x="108929" y="98666"/>
                </a:lnTo>
                <a:lnTo>
                  <a:pt x="101422" y="107045"/>
                </a:lnTo>
                <a:lnTo>
                  <a:pt x="118889" y="107045"/>
                </a:lnTo>
                <a:lnTo>
                  <a:pt x="121375" y="103955"/>
                </a:lnTo>
                <a:lnTo>
                  <a:pt x="130576" y="88599"/>
                </a:lnTo>
                <a:lnTo>
                  <a:pt x="138740" y="70629"/>
                </a:lnTo>
                <a:lnTo>
                  <a:pt x="145391" y="51441"/>
                </a:lnTo>
                <a:lnTo>
                  <a:pt x="113215" y="51441"/>
                </a:lnTo>
                <a:lnTo>
                  <a:pt x="128530" y="15998"/>
                </a:lnTo>
                <a:close/>
              </a:path>
              <a:path w="167004" h="151764">
                <a:moveTo>
                  <a:pt x="75718" y="54223"/>
                </a:moveTo>
                <a:lnTo>
                  <a:pt x="61808" y="57668"/>
                </a:lnTo>
                <a:lnTo>
                  <a:pt x="76785" y="57668"/>
                </a:lnTo>
                <a:lnTo>
                  <a:pt x="75718" y="54223"/>
                </a:lnTo>
                <a:close/>
              </a:path>
              <a:path w="167004" h="151764">
                <a:moveTo>
                  <a:pt x="145874" y="50048"/>
                </a:moveTo>
                <a:lnTo>
                  <a:pt x="137044" y="50921"/>
                </a:lnTo>
                <a:lnTo>
                  <a:pt x="129211" y="51441"/>
                </a:lnTo>
                <a:lnTo>
                  <a:pt x="145391" y="51441"/>
                </a:lnTo>
                <a:lnTo>
                  <a:pt x="145874" y="50048"/>
                </a:lnTo>
                <a:close/>
              </a:path>
              <a:path w="167004" h="151764">
                <a:moveTo>
                  <a:pt x="17358" y="756"/>
                </a:moveTo>
                <a:lnTo>
                  <a:pt x="17358" y="17388"/>
                </a:lnTo>
                <a:lnTo>
                  <a:pt x="44452" y="15998"/>
                </a:lnTo>
                <a:lnTo>
                  <a:pt x="128530" y="15998"/>
                </a:lnTo>
                <a:lnTo>
                  <a:pt x="134513" y="2150"/>
                </a:lnTo>
                <a:lnTo>
                  <a:pt x="44452" y="2150"/>
                </a:lnTo>
                <a:lnTo>
                  <a:pt x="37810" y="2055"/>
                </a:lnTo>
                <a:lnTo>
                  <a:pt x="31084" y="1782"/>
                </a:lnTo>
                <a:lnTo>
                  <a:pt x="24269" y="1344"/>
                </a:lnTo>
                <a:lnTo>
                  <a:pt x="17358" y="756"/>
                </a:lnTo>
                <a:close/>
              </a:path>
              <a:path w="167004" h="151764">
                <a:moveTo>
                  <a:pt x="135442" y="0"/>
                </a:moveTo>
                <a:lnTo>
                  <a:pt x="127230" y="923"/>
                </a:lnTo>
                <a:lnTo>
                  <a:pt x="118598" y="1597"/>
                </a:lnTo>
                <a:lnTo>
                  <a:pt x="109536" y="2010"/>
                </a:lnTo>
                <a:lnTo>
                  <a:pt x="100032" y="2150"/>
                </a:lnTo>
                <a:lnTo>
                  <a:pt x="134513" y="2150"/>
                </a:lnTo>
                <a:lnTo>
                  <a:pt x="135442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9485618" y="4044964"/>
            <a:ext cx="155575" cy="156845"/>
          </a:xfrm>
          <a:custGeom>
            <a:avLst/>
            <a:gdLst/>
            <a:ahLst/>
            <a:cxnLst/>
            <a:rect l="l" t="t" r="r" b="b"/>
            <a:pathLst>
              <a:path w="155575" h="156845">
                <a:moveTo>
                  <a:pt x="97217" y="26431"/>
                </a:moveTo>
                <a:lnTo>
                  <a:pt x="97703" y="32899"/>
                </a:lnTo>
                <a:lnTo>
                  <a:pt x="98157" y="37706"/>
                </a:lnTo>
                <a:lnTo>
                  <a:pt x="98610" y="41036"/>
                </a:lnTo>
                <a:lnTo>
                  <a:pt x="98555" y="128544"/>
                </a:lnTo>
                <a:lnTo>
                  <a:pt x="97703" y="140097"/>
                </a:lnTo>
                <a:lnTo>
                  <a:pt x="97217" y="145176"/>
                </a:lnTo>
                <a:lnTo>
                  <a:pt x="113878" y="145176"/>
                </a:lnTo>
                <a:lnTo>
                  <a:pt x="112971" y="140975"/>
                </a:lnTo>
                <a:lnTo>
                  <a:pt x="112603" y="136803"/>
                </a:lnTo>
                <a:lnTo>
                  <a:pt x="112488" y="128544"/>
                </a:lnTo>
                <a:lnTo>
                  <a:pt x="154116" y="128544"/>
                </a:lnTo>
                <a:lnTo>
                  <a:pt x="154158" y="115328"/>
                </a:lnTo>
                <a:lnTo>
                  <a:pt x="112488" y="115328"/>
                </a:lnTo>
                <a:lnTo>
                  <a:pt x="112488" y="41036"/>
                </a:lnTo>
                <a:lnTo>
                  <a:pt x="154158" y="41036"/>
                </a:lnTo>
                <a:lnTo>
                  <a:pt x="153252" y="37706"/>
                </a:lnTo>
                <a:lnTo>
                  <a:pt x="153705" y="32899"/>
                </a:lnTo>
                <a:lnTo>
                  <a:pt x="155178" y="27820"/>
                </a:lnTo>
                <a:lnTo>
                  <a:pt x="106955" y="27820"/>
                </a:lnTo>
                <a:lnTo>
                  <a:pt x="101843" y="27305"/>
                </a:lnTo>
                <a:lnTo>
                  <a:pt x="97217" y="26431"/>
                </a:lnTo>
                <a:close/>
              </a:path>
              <a:path w="155575" h="156845">
                <a:moveTo>
                  <a:pt x="154116" y="128544"/>
                </a:moveTo>
                <a:lnTo>
                  <a:pt x="139583" y="128544"/>
                </a:lnTo>
                <a:lnTo>
                  <a:pt x="139583" y="136803"/>
                </a:lnTo>
                <a:lnTo>
                  <a:pt x="139128" y="141732"/>
                </a:lnTo>
                <a:lnTo>
                  <a:pt x="138192" y="143125"/>
                </a:lnTo>
                <a:lnTo>
                  <a:pt x="155581" y="143125"/>
                </a:lnTo>
                <a:lnTo>
                  <a:pt x="154158" y="141249"/>
                </a:lnTo>
                <a:lnTo>
                  <a:pt x="153762" y="136803"/>
                </a:lnTo>
                <a:lnTo>
                  <a:pt x="153809" y="134232"/>
                </a:lnTo>
                <a:lnTo>
                  <a:pt x="154116" y="128544"/>
                </a:lnTo>
                <a:close/>
              </a:path>
              <a:path w="155575" h="156845">
                <a:moveTo>
                  <a:pt x="154158" y="41036"/>
                </a:moveTo>
                <a:lnTo>
                  <a:pt x="139583" y="41036"/>
                </a:lnTo>
                <a:lnTo>
                  <a:pt x="139583" y="115328"/>
                </a:lnTo>
                <a:lnTo>
                  <a:pt x="154158" y="115328"/>
                </a:lnTo>
                <a:lnTo>
                  <a:pt x="154158" y="41036"/>
                </a:lnTo>
                <a:close/>
              </a:path>
              <a:path w="155575" h="156845">
                <a:moveTo>
                  <a:pt x="155581" y="26431"/>
                </a:moveTo>
                <a:lnTo>
                  <a:pt x="149533" y="27305"/>
                </a:lnTo>
                <a:lnTo>
                  <a:pt x="144208" y="27820"/>
                </a:lnTo>
                <a:lnTo>
                  <a:pt x="155178" y="27820"/>
                </a:lnTo>
                <a:lnTo>
                  <a:pt x="155581" y="26431"/>
                </a:lnTo>
                <a:close/>
              </a:path>
              <a:path w="155575" h="156845">
                <a:moveTo>
                  <a:pt x="47898" y="47264"/>
                </a:moveTo>
                <a:lnTo>
                  <a:pt x="34714" y="47264"/>
                </a:lnTo>
                <a:lnTo>
                  <a:pt x="32033" y="81426"/>
                </a:lnTo>
                <a:lnTo>
                  <a:pt x="25351" y="108896"/>
                </a:lnTo>
                <a:lnTo>
                  <a:pt x="14673" y="129681"/>
                </a:lnTo>
                <a:lnTo>
                  <a:pt x="0" y="143790"/>
                </a:lnTo>
                <a:lnTo>
                  <a:pt x="5561" y="147085"/>
                </a:lnTo>
                <a:lnTo>
                  <a:pt x="9946" y="151135"/>
                </a:lnTo>
                <a:lnTo>
                  <a:pt x="13182" y="156340"/>
                </a:lnTo>
                <a:lnTo>
                  <a:pt x="28111" y="137007"/>
                </a:lnTo>
                <a:lnTo>
                  <a:pt x="38875" y="112368"/>
                </a:lnTo>
                <a:lnTo>
                  <a:pt x="45471" y="82446"/>
                </a:lnTo>
                <a:lnTo>
                  <a:pt x="47898" y="47264"/>
                </a:lnTo>
                <a:close/>
              </a:path>
              <a:path w="155575" h="156845">
                <a:moveTo>
                  <a:pt x="40971" y="131326"/>
                </a:moveTo>
                <a:lnTo>
                  <a:pt x="44245" y="137901"/>
                </a:lnTo>
                <a:lnTo>
                  <a:pt x="46749" y="144273"/>
                </a:lnTo>
                <a:lnTo>
                  <a:pt x="48592" y="150746"/>
                </a:lnTo>
                <a:lnTo>
                  <a:pt x="59066" y="149071"/>
                </a:lnTo>
                <a:lnTo>
                  <a:pt x="80178" y="133033"/>
                </a:lnTo>
                <a:lnTo>
                  <a:pt x="57120" y="133033"/>
                </a:lnTo>
                <a:lnTo>
                  <a:pt x="50044" y="132947"/>
                </a:lnTo>
                <a:lnTo>
                  <a:pt x="40971" y="131326"/>
                </a:lnTo>
                <a:close/>
              </a:path>
              <a:path w="155575" h="156845">
                <a:moveTo>
                  <a:pt x="86398" y="47264"/>
                </a:moveTo>
                <a:lnTo>
                  <a:pt x="70848" y="47264"/>
                </a:lnTo>
                <a:lnTo>
                  <a:pt x="70365" y="52829"/>
                </a:lnTo>
                <a:lnTo>
                  <a:pt x="69883" y="59328"/>
                </a:lnTo>
                <a:lnTo>
                  <a:pt x="69458" y="66678"/>
                </a:lnTo>
                <a:lnTo>
                  <a:pt x="68142" y="93211"/>
                </a:lnTo>
                <a:lnTo>
                  <a:pt x="67009" y="112368"/>
                </a:lnTo>
                <a:lnTo>
                  <a:pt x="66056" y="124161"/>
                </a:lnTo>
                <a:lnTo>
                  <a:pt x="65285" y="128544"/>
                </a:lnTo>
                <a:lnTo>
                  <a:pt x="62200" y="131570"/>
                </a:lnTo>
                <a:lnTo>
                  <a:pt x="57120" y="133033"/>
                </a:lnTo>
                <a:lnTo>
                  <a:pt x="80178" y="133033"/>
                </a:lnTo>
                <a:lnTo>
                  <a:pt x="80745" y="128544"/>
                </a:lnTo>
                <a:lnTo>
                  <a:pt x="81995" y="113281"/>
                </a:lnTo>
                <a:lnTo>
                  <a:pt x="83339" y="91716"/>
                </a:lnTo>
                <a:lnTo>
                  <a:pt x="84110" y="78922"/>
                </a:lnTo>
                <a:lnTo>
                  <a:pt x="85062" y="64945"/>
                </a:lnTo>
                <a:lnTo>
                  <a:pt x="86398" y="47264"/>
                </a:lnTo>
                <a:close/>
              </a:path>
              <a:path w="155575" h="156845">
                <a:moveTo>
                  <a:pt x="8315" y="33414"/>
                </a:moveTo>
                <a:lnTo>
                  <a:pt x="8315" y="48657"/>
                </a:lnTo>
                <a:lnTo>
                  <a:pt x="15270" y="48138"/>
                </a:lnTo>
                <a:lnTo>
                  <a:pt x="22889" y="47778"/>
                </a:lnTo>
                <a:lnTo>
                  <a:pt x="31236" y="47264"/>
                </a:lnTo>
                <a:lnTo>
                  <a:pt x="86398" y="47264"/>
                </a:lnTo>
                <a:lnTo>
                  <a:pt x="87388" y="34951"/>
                </a:lnTo>
                <a:lnTo>
                  <a:pt x="68350" y="34951"/>
                </a:lnTo>
                <a:lnTo>
                  <a:pt x="61808" y="34808"/>
                </a:lnTo>
                <a:lnTo>
                  <a:pt x="19443" y="34808"/>
                </a:lnTo>
                <a:lnTo>
                  <a:pt x="14713" y="34275"/>
                </a:lnTo>
                <a:lnTo>
                  <a:pt x="8315" y="33414"/>
                </a:lnTo>
                <a:close/>
              </a:path>
              <a:path w="155575" h="156845">
                <a:moveTo>
                  <a:pt x="87511" y="33414"/>
                </a:moveTo>
                <a:lnTo>
                  <a:pt x="81207" y="34275"/>
                </a:lnTo>
                <a:lnTo>
                  <a:pt x="74818" y="34781"/>
                </a:lnTo>
                <a:lnTo>
                  <a:pt x="68350" y="34951"/>
                </a:lnTo>
                <a:lnTo>
                  <a:pt x="87388" y="34951"/>
                </a:lnTo>
                <a:lnTo>
                  <a:pt x="87511" y="33414"/>
                </a:lnTo>
                <a:close/>
              </a:path>
              <a:path w="155575" h="156845">
                <a:moveTo>
                  <a:pt x="33320" y="0"/>
                </a:moveTo>
                <a:lnTo>
                  <a:pt x="33807" y="5594"/>
                </a:lnTo>
                <a:lnTo>
                  <a:pt x="33918" y="8528"/>
                </a:lnTo>
                <a:lnTo>
                  <a:pt x="34019" y="16659"/>
                </a:lnTo>
                <a:lnTo>
                  <a:pt x="34472" y="21351"/>
                </a:lnTo>
                <a:lnTo>
                  <a:pt x="34698" y="26910"/>
                </a:lnTo>
                <a:lnTo>
                  <a:pt x="34714" y="34808"/>
                </a:lnTo>
                <a:lnTo>
                  <a:pt x="48592" y="34808"/>
                </a:lnTo>
                <a:lnTo>
                  <a:pt x="48139" y="26910"/>
                </a:lnTo>
                <a:lnTo>
                  <a:pt x="48380" y="19442"/>
                </a:lnTo>
                <a:lnTo>
                  <a:pt x="49287" y="12581"/>
                </a:lnTo>
                <a:lnTo>
                  <a:pt x="49287" y="10673"/>
                </a:lnTo>
                <a:lnTo>
                  <a:pt x="50015" y="8528"/>
                </a:lnTo>
                <a:lnTo>
                  <a:pt x="51375" y="6226"/>
                </a:lnTo>
                <a:lnTo>
                  <a:pt x="52764" y="3444"/>
                </a:lnTo>
                <a:lnTo>
                  <a:pt x="51857" y="1666"/>
                </a:lnTo>
                <a:lnTo>
                  <a:pt x="45356" y="514"/>
                </a:lnTo>
                <a:lnTo>
                  <a:pt x="33320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9672526" y="4178605"/>
            <a:ext cx="154305" cy="0"/>
          </a:xfrm>
          <a:custGeom>
            <a:avLst/>
            <a:gdLst/>
            <a:ahLst/>
            <a:cxnLst/>
            <a:rect l="l" t="t" r="r" b="b"/>
            <a:pathLst>
              <a:path w="154304">
                <a:moveTo>
                  <a:pt x="0" y="0"/>
                </a:moveTo>
                <a:lnTo>
                  <a:pt x="154158" y="0"/>
                </a:lnTo>
              </a:path>
            </a:pathLst>
          </a:custGeom>
          <a:ln w="1397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9672526" y="4170350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0" y="1269"/>
                </a:moveTo>
                <a:lnTo>
                  <a:pt x="5374" y="1269"/>
                </a:lnTo>
                <a:lnTo>
                  <a:pt x="5374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9793365" y="4185303"/>
            <a:ext cx="33655" cy="635"/>
          </a:xfrm>
          <a:custGeom>
            <a:avLst/>
            <a:gdLst/>
            <a:ahLst/>
            <a:cxnLst/>
            <a:rect l="l" t="t" r="r" b="b"/>
            <a:pathLst>
              <a:path w="33654" h="635">
                <a:moveTo>
                  <a:pt x="33320" y="0"/>
                </a:moveTo>
                <a:lnTo>
                  <a:pt x="0" y="0"/>
                </a:lnTo>
                <a:lnTo>
                  <a:pt x="21874" y="169"/>
                </a:lnTo>
                <a:lnTo>
                  <a:pt x="28904" y="369"/>
                </a:lnTo>
                <a:lnTo>
                  <a:pt x="33320" y="636"/>
                </a:lnTo>
                <a:lnTo>
                  <a:pt x="33320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9689961" y="4171428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5">
                <a:moveTo>
                  <a:pt x="0" y="0"/>
                </a:moveTo>
                <a:lnTo>
                  <a:pt x="113153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9817672" y="4170350"/>
            <a:ext cx="9525" cy="1270"/>
          </a:xfrm>
          <a:custGeom>
            <a:avLst/>
            <a:gdLst/>
            <a:ahLst/>
            <a:cxnLst/>
            <a:rect l="l" t="t" r="r" b="b"/>
            <a:pathLst>
              <a:path w="9525" h="1270">
                <a:moveTo>
                  <a:pt x="0" y="1269"/>
                </a:moveTo>
                <a:lnTo>
                  <a:pt x="9013" y="1269"/>
                </a:lnTo>
                <a:lnTo>
                  <a:pt x="9013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9749591" y="4078379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51"/>
                </a:lnTo>
              </a:path>
            </a:pathLst>
          </a:custGeom>
          <a:ln w="1527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9685709" y="4078909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1270"/>
                </a:moveTo>
                <a:lnTo>
                  <a:pt x="3221" y="1270"/>
                </a:lnTo>
                <a:lnTo>
                  <a:pt x="3221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9685709" y="4071925"/>
            <a:ext cx="128905" cy="0"/>
          </a:xfrm>
          <a:custGeom>
            <a:avLst/>
            <a:gdLst/>
            <a:ahLst/>
            <a:cxnLst/>
            <a:rect l="l" t="t" r="r" b="b"/>
            <a:pathLst>
              <a:path w="128904">
                <a:moveTo>
                  <a:pt x="0" y="0"/>
                </a:moveTo>
                <a:lnTo>
                  <a:pt x="128488" y="0"/>
                </a:lnTo>
              </a:path>
            </a:pathLst>
          </a:custGeom>
          <a:ln w="1396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9685709" y="4063670"/>
            <a:ext cx="10795" cy="1270"/>
          </a:xfrm>
          <a:custGeom>
            <a:avLst/>
            <a:gdLst/>
            <a:ahLst/>
            <a:cxnLst/>
            <a:rect l="l" t="t" r="r" b="b"/>
            <a:pathLst>
              <a:path w="10795" h="1270">
                <a:moveTo>
                  <a:pt x="0" y="1270"/>
                </a:moveTo>
                <a:lnTo>
                  <a:pt x="10246" y="1270"/>
                </a:lnTo>
                <a:lnTo>
                  <a:pt x="1024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9685709" y="406240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69"/>
                </a:moveTo>
                <a:lnTo>
                  <a:pt x="76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9811172" y="4078909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0" y="1270"/>
                </a:moveTo>
                <a:lnTo>
                  <a:pt x="3025" y="1270"/>
                </a:lnTo>
                <a:lnTo>
                  <a:pt x="3025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9805661" y="4063670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1270"/>
                </a:moveTo>
                <a:lnTo>
                  <a:pt x="8536" y="1270"/>
                </a:lnTo>
                <a:lnTo>
                  <a:pt x="853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9814103" y="406240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69"/>
                </a:moveTo>
                <a:lnTo>
                  <a:pt x="9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9853872" y="4178605"/>
            <a:ext cx="154305" cy="0"/>
          </a:xfrm>
          <a:custGeom>
            <a:avLst/>
            <a:gdLst/>
            <a:ahLst/>
            <a:cxnLst/>
            <a:rect l="l" t="t" r="r" b="b"/>
            <a:pathLst>
              <a:path w="154304">
                <a:moveTo>
                  <a:pt x="0" y="0"/>
                </a:moveTo>
                <a:lnTo>
                  <a:pt x="154188" y="0"/>
                </a:lnTo>
              </a:path>
            </a:pathLst>
          </a:custGeom>
          <a:ln w="1397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9853872" y="4170350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0" y="1269"/>
                </a:moveTo>
                <a:lnTo>
                  <a:pt x="5374" y="1269"/>
                </a:lnTo>
                <a:lnTo>
                  <a:pt x="5374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9974706" y="4185303"/>
            <a:ext cx="33655" cy="635"/>
          </a:xfrm>
          <a:custGeom>
            <a:avLst/>
            <a:gdLst/>
            <a:ahLst/>
            <a:cxnLst/>
            <a:rect l="l" t="t" r="r" b="b"/>
            <a:pathLst>
              <a:path w="33654" h="635">
                <a:moveTo>
                  <a:pt x="33354" y="0"/>
                </a:moveTo>
                <a:lnTo>
                  <a:pt x="0" y="0"/>
                </a:lnTo>
                <a:lnTo>
                  <a:pt x="21893" y="169"/>
                </a:lnTo>
                <a:lnTo>
                  <a:pt x="28925" y="369"/>
                </a:lnTo>
                <a:lnTo>
                  <a:pt x="33354" y="636"/>
                </a:lnTo>
                <a:lnTo>
                  <a:pt x="33354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9871319" y="4171428"/>
            <a:ext cx="113664" cy="0"/>
          </a:xfrm>
          <a:custGeom>
            <a:avLst/>
            <a:gdLst/>
            <a:ahLst/>
            <a:cxnLst/>
            <a:rect l="l" t="t" r="r" b="b"/>
            <a:pathLst>
              <a:path w="113665">
                <a:moveTo>
                  <a:pt x="0" y="0"/>
                </a:moveTo>
                <a:lnTo>
                  <a:pt x="113167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9999036" y="4170350"/>
            <a:ext cx="9525" cy="1270"/>
          </a:xfrm>
          <a:custGeom>
            <a:avLst/>
            <a:gdLst/>
            <a:ahLst/>
            <a:cxnLst/>
            <a:rect l="l" t="t" r="r" b="b"/>
            <a:pathLst>
              <a:path w="9525" h="1270">
                <a:moveTo>
                  <a:pt x="0" y="1269"/>
                </a:moveTo>
                <a:lnTo>
                  <a:pt x="9024" y="1269"/>
                </a:lnTo>
                <a:lnTo>
                  <a:pt x="9024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9930966" y="4078379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51"/>
                </a:lnTo>
              </a:path>
            </a:pathLst>
          </a:custGeom>
          <a:ln w="1527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9867084" y="4078909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1270"/>
                </a:moveTo>
                <a:lnTo>
                  <a:pt x="3211" y="1270"/>
                </a:lnTo>
                <a:lnTo>
                  <a:pt x="3211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9867084" y="4071925"/>
            <a:ext cx="128905" cy="0"/>
          </a:xfrm>
          <a:custGeom>
            <a:avLst/>
            <a:gdLst/>
            <a:ahLst/>
            <a:cxnLst/>
            <a:rect l="l" t="t" r="r" b="b"/>
            <a:pathLst>
              <a:path w="128904">
                <a:moveTo>
                  <a:pt x="0" y="0"/>
                </a:moveTo>
                <a:lnTo>
                  <a:pt x="128459" y="0"/>
                </a:lnTo>
              </a:path>
            </a:pathLst>
          </a:custGeom>
          <a:ln w="1396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9867084" y="4063670"/>
            <a:ext cx="10795" cy="1270"/>
          </a:xfrm>
          <a:custGeom>
            <a:avLst/>
            <a:gdLst/>
            <a:ahLst/>
            <a:cxnLst/>
            <a:rect l="l" t="t" r="r" b="b"/>
            <a:pathLst>
              <a:path w="10795" h="1270">
                <a:moveTo>
                  <a:pt x="0" y="1270"/>
                </a:moveTo>
                <a:lnTo>
                  <a:pt x="10246" y="1270"/>
                </a:lnTo>
                <a:lnTo>
                  <a:pt x="1024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9867084" y="406240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69"/>
                </a:moveTo>
                <a:lnTo>
                  <a:pt x="75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9992526" y="4078909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0" y="1270"/>
                </a:moveTo>
                <a:lnTo>
                  <a:pt x="3017" y="1270"/>
                </a:lnTo>
                <a:lnTo>
                  <a:pt x="3017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9987021" y="4063670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1270"/>
                </a:moveTo>
                <a:lnTo>
                  <a:pt x="8522" y="1270"/>
                </a:lnTo>
                <a:lnTo>
                  <a:pt x="852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9995448" y="406240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69"/>
                </a:moveTo>
                <a:lnTo>
                  <a:pt x="94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10033854" y="4044330"/>
            <a:ext cx="155581" cy="156213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8553487" y="4271729"/>
            <a:ext cx="1969770" cy="0"/>
          </a:xfrm>
          <a:custGeom>
            <a:avLst/>
            <a:gdLst/>
            <a:ahLst/>
            <a:cxnLst/>
            <a:rect l="l" t="t" r="r" b="b"/>
            <a:pathLst>
              <a:path w="1969770">
                <a:moveTo>
                  <a:pt x="0" y="0"/>
                </a:moveTo>
                <a:lnTo>
                  <a:pt x="1969409" y="0"/>
                </a:lnTo>
              </a:path>
            </a:pathLst>
          </a:custGeom>
          <a:ln w="55752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10510487" y="4293384"/>
            <a:ext cx="3621404" cy="0"/>
          </a:xfrm>
          <a:custGeom>
            <a:avLst/>
            <a:gdLst/>
            <a:ahLst/>
            <a:cxnLst/>
            <a:rect l="l" t="t" r="r" b="b"/>
            <a:pathLst>
              <a:path w="3621405">
                <a:moveTo>
                  <a:pt x="0" y="0"/>
                </a:moveTo>
                <a:lnTo>
                  <a:pt x="3621070" y="0"/>
                </a:lnTo>
              </a:path>
            </a:pathLst>
          </a:custGeom>
          <a:ln w="12697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8582972" y="6465593"/>
            <a:ext cx="158363" cy="156974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8765014" y="6474607"/>
            <a:ext cx="155580" cy="151376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8940127" y="6466986"/>
            <a:ext cx="159058" cy="154821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9124952" y="6473848"/>
            <a:ext cx="147265" cy="150746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8553487" y="6695777"/>
            <a:ext cx="1969770" cy="0"/>
          </a:xfrm>
          <a:custGeom>
            <a:avLst/>
            <a:gdLst/>
            <a:ahLst/>
            <a:cxnLst/>
            <a:rect l="l" t="t" r="r" b="b"/>
            <a:pathLst>
              <a:path w="1969770">
                <a:moveTo>
                  <a:pt x="0" y="0"/>
                </a:moveTo>
                <a:lnTo>
                  <a:pt x="1969409" y="0"/>
                </a:lnTo>
              </a:path>
            </a:pathLst>
          </a:custGeom>
          <a:ln w="5575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10510487" y="6717362"/>
            <a:ext cx="3621404" cy="0"/>
          </a:xfrm>
          <a:custGeom>
            <a:avLst/>
            <a:gdLst/>
            <a:ahLst/>
            <a:cxnLst/>
            <a:rect l="l" t="t" r="r" b="b"/>
            <a:pathLst>
              <a:path w="3621405">
                <a:moveTo>
                  <a:pt x="0" y="0"/>
                </a:moveTo>
                <a:lnTo>
                  <a:pt x="3621070" y="0"/>
                </a:lnTo>
              </a:path>
            </a:pathLst>
          </a:custGeom>
          <a:ln w="1283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8552642" y="4921660"/>
            <a:ext cx="1066694" cy="106805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8814971" y="4408563"/>
            <a:ext cx="1835618" cy="115570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10682460" y="4490870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39" y="0"/>
                </a:moveTo>
                <a:lnTo>
                  <a:pt x="0" y="0"/>
                </a:lnTo>
                <a:lnTo>
                  <a:pt x="0" y="19443"/>
                </a:lnTo>
                <a:lnTo>
                  <a:pt x="7923" y="19443"/>
                </a:lnTo>
                <a:lnTo>
                  <a:pt x="7923" y="24645"/>
                </a:lnTo>
                <a:lnTo>
                  <a:pt x="5774" y="27947"/>
                </a:lnTo>
                <a:lnTo>
                  <a:pt x="1483" y="29337"/>
                </a:lnTo>
                <a:lnTo>
                  <a:pt x="1483" y="37199"/>
                </a:lnTo>
                <a:lnTo>
                  <a:pt x="11732" y="36565"/>
                </a:lnTo>
                <a:lnTo>
                  <a:pt x="17510" y="30873"/>
                </a:lnTo>
                <a:lnTo>
                  <a:pt x="18839" y="1993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10796673" y="4404147"/>
            <a:ext cx="1006638" cy="118479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11913713" y="4404147"/>
            <a:ext cx="189119" cy="108557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12139178" y="4490870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39" y="0"/>
                </a:moveTo>
                <a:lnTo>
                  <a:pt x="0" y="0"/>
                </a:lnTo>
                <a:lnTo>
                  <a:pt x="0" y="19443"/>
                </a:lnTo>
                <a:lnTo>
                  <a:pt x="7923" y="19443"/>
                </a:lnTo>
                <a:lnTo>
                  <a:pt x="7923" y="24645"/>
                </a:lnTo>
                <a:lnTo>
                  <a:pt x="5778" y="27947"/>
                </a:lnTo>
                <a:lnTo>
                  <a:pt x="1483" y="29337"/>
                </a:lnTo>
                <a:lnTo>
                  <a:pt x="1483" y="37199"/>
                </a:lnTo>
                <a:lnTo>
                  <a:pt x="11732" y="36565"/>
                </a:lnTo>
                <a:lnTo>
                  <a:pt x="17510" y="30873"/>
                </a:lnTo>
                <a:lnTo>
                  <a:pt x="18839" y="1993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12253878" y="4408563"/>
            <a:ext cx="1830689" cy="115570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8564435" y="4626014"/>
            <a:ext cx="111128" cy="111610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8711398" y="4706784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70" y="0"/>
                </a:moveTo>
                <a:lnTo>
                  <a:pt x="0" y="0"/>
                </a:lnTo>
                <a:lnTo>
                  <a:pt x="0" y="19410"/>
                </a:lnTo>
                <a:lnTo>
                  <a:pt x="7952" y="19410"/>
                </a:lnTo>
                <a:lnTo>
                  <a:pt x="7952" y="24610"/>
                </a:lnTo>
                <a:lnTo>
                  <a:pt x="5806" y="27939"/>
                </a:lnTo>
                <a:lnTo>
                  <a:pt x="1512" y="29333"/>
                </a:lnTo>
                <a:lnTo>
                  <a:pt x="1512" y="37195"/>
                </a:lnTo>
                <a:lnTo>
                  <a:pt x="11765" y="36558"/>
                </a:lnTo>
                <a:lnTo>
                  <a:pt x="17539" y="30840"/>
                </a:lnTo>
                <a:lnTo>
                  <a:pt x="18870" y="19926"/>
                </a:lnTo>
                <a:lnTo>
                  <a:pt x="1887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8824586" y="4623954"/>
            <a:ext cx="1342022" cy="116605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8816482" y="5896516"/>
            <a:ext cx="2705875" cy="120505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11553685" y="5981338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39" y="0"/>
                </a:moveTo>
                <a:lnTo>
                  <a:pt x="0" y="0"/>
                </a:lnTo>
                <a:lnTo>
                  <a:pt x="0" y="19292"/>
                </a:lnTo>
                <a:lnTo>
                  <a:pt x="7923" y="19292"/>
                </a:lnTo>
                <a:lnTo>
                  <a:pt x="7923" y="24645"/>
                </a:lnTo>
                <a:lnTo>
                  <a:pt x="5774" y="27943"/>
                </a:lnTo>
                <a:lnTo>
                  <a:pt x="1483" y="29215"/>
                </a:lnTo>
                <a:lnTo>
                  <a:pt x="1483" y="37199"/>
                </a:lnTo>
                <a:lnTo>
                  <a:pt x="11732" y="36443"/>
                </a:lnTo>
                <a:lnTo>
                  <a:pt x="17510" y="30722"/>
                </a:lnTo>
                <a:lnTo>
                  <a:pt x="18839" y="19808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11666358" y="5898390"/>
            <a:ext cx="1599570" cy="116212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13351899" y="5898910"/>
            <a:ext cx="242578" cy="115693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13618336" y="5901958"/>
            <a:ext cx="101724" cy="109109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13746491" y="5978797"/>
            <a:ext cx="38100" cy="35560"/>
          </a:xfrm>
          <a:custGeom>
            <a:avLst/>
            <a:gdLst/>
            <a:ahLst/>
            <a:cxnLst/>
            <a:rect l="l" t="t" r="r" b="b"/>
            <a:pathLst>
              <a:path w="38100" h="35560">
                <a:moveTo>
                  <a:pt x="9885" y="0"/>
                </a:moveTo>
                <a:lnTo>
                  <a:pt x="0" y="8017"/>
                </a:lnTo>
                <a:lnTo>
                  <a:pt x="7809" y="14354"/>
                </a:lnTo>
                <a:lnTo>
                  <a:pt x="15039" y="21001"/>
                </a:lnTo>
                <a:lnTo>
                  <a:pt x="21673" y="27982"/>
                </a:lnTo>
                <a:lnTo>
                  <a:pt x="27698" y="35323"/>
                </a:lnTo>
                <a:lnTo>
                  <a:pt x="37588" y="25283"/>
                </a:lnTo>
                <a:lnTo>
                  <a:pt x="31210" y="18350"/>
                </a:lnTo>
                <a:lnTo>
                  <a:pt x="24463" y="11835"/>
                </a:lnTo>
                <a:lnTo>
                  <a:pt x="17352" y="5723"/>
                </a:lnTo>
                <a:lnTo>
                  <a:pt x="988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13868536" y="5898149"/>
            <a:ext cx="245120" cy="116453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8564950" y="6115841"/>
            <a:ext cx="239676" cy="113670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8829000" y="6194711"/>
            <a:ext cx="38100" cy="35560"/>
          </a:xfrm>
          <a:custGeom>
            <a:avLst/>
            <a:gdLst/>
            <a:ahLst/>
            <a:cxnLst/>
            <a:rect l="l" t="t" r="r" b="b"/>
            <a:pathLst>
              <a:path w="38100" h="35560">
                <a:moveTo>
                  <a:pt x="9917" y="0"/>
                </a:moveTo>
                <a:lnTo>
                  <a:pt x="0" y="7976"/>
                </a:lnTo>
                <a:lnTo>
                  <a:pt x="7857" y="14317"/>
                </a:lnTo>
                <a:lnTo>
                  <a:pt x="15103" y="20964"/>
                </a:lnTo>
                <a:lnTo>
                  <a:pt x="21737" y="27944"/>
                </a:lnTo>
                <a:lnTo>
                  <a:pt x="27758" y="35283"/>
                </a:lnTo>
                <a:lnTo>
                  <a:pt x="37677" y="25246"/>
                </a:lnTo>
                <a:lnTo>
                  <a:pt x="31294" y="18327"/>
                </a:lnTo>
                <a:lnTo>
                  <a:pt x="24534" y="11815"/>
                </a:lnTo>
                <a:lnTo>
                  <a:pt x="17405" y="5707"/>
                </a:lnTo>
                <a:lnTo>
                  <a:pt x="991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8950107" y="6115330"/>
            <a:ext cx="564296" cy="115178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9597805" y="6115841"/>
            <a:ext cx="243126" cy="113159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9865302" y="6194711"/>
            <a:ext cx="38100" cy="35560"/>
          </a:xfrm>
          <a:custGeom>
            <a:avLst/>
            <a:gdLst/>
            <a:ahLst/>
            <a:cxnLst/>
            <a:rect l="l" t="t" r="r" b="b"/>
            <a:pathLst>
              <a:path w="38100" h="35560">
                <a:moveTo>
                  <a:pt x="9918" y="0"/>
                </a:moveTo>
                <a:lnTo>
                  <a:pt x="0" y="7976"/>
                </a:lnTo>
                <a:lnTo>
                  <a:pt x="7875" y="14317"/>
                </a:lnTo>
                <a:lnTo>
                  <a:pt x="15129" y="20964"/>
                </a:lnTo>
                <a:lnTo>
                  <a:pt x="21766" y="27944"/>
                </a:lnTo>
                <a:lnTo>
                  <a:pt x="27788" y="35283"/>
                </a:lnTo>
                <a:lnTo>
                  <a:pt x="37706" y="25246"/>
                </a:lnTo>
                <a:lnTo>
                  <a:pt x="31311" y="18327"/>
                </a:lnTo>
                <a:lnTo>
                  <a:pt x="24549" y="11815"/>
                </a:lnTo>
                <a:lnTo>
                  <a:pt x="17419" y="5707"/>
                </a:lnTo>
                <a:lnTo>
                  <a:pt x="991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9986411" y="6115330"/>
            <a:ext cx="564295" cy="115178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10638096" y="6113423"/>
            <a:ext cx="691849" cy="118479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8817541" y="6864387"/>
            <a:ext cx="96249" cy="114667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8947144" y="6943219"/>
            <a:ext cx="38100" cy="35560"/>
          </a:xfrm>
          <a:custGeom>
            <a:avLst/>
            <a:gdLst/>
            <a:ahLst/>
            <a:cxnLst/>
            <a:rect l="l" t="t" r="r" b="b"/>
            <a:pathLst>
              <a:path w="38100" h="35559">
                <a:moveTo>
                  <a:pt x="9917" y="0"/>
                </a:moveTo>
                <a:lnTo>
                  <a:pt x="0" y="8012"/>
                </a:lnTo>
                <a:lnTo>
                  <a:pt x="7876" y="14373"/>
                </a:lnTo>
                <a:lnTo>
                  <a:pt x="15132" y="21055"/>
                </a:lnTo>
                <a:lnTo>
                  <a:pt x="21769" y="28042"/>
                </a:lnTo>
                <a:lnTo>
                  <a:pt x="27791" y="35318"/>
                </a:lnTo>
                <a:lnTo>
                  <a:pt x="37710" y="25433"/>
                </a:lnTo>
                <a:lnTo>
                  <a:pt x="31312" y="18416"/>
                </a:lnTo>
                <a:lnTo>
                  <a:pt x="24550" y="11856"/>
                </a:lnTo>
                <a:lnTo>
                  <a:pt x="17419" y="5727"/>
                </a:lnTo>
                <a:lnTo>
                  <a:pt x="991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9067798" y="6863360"/>
            <a:ext cx="1105764" cy="115693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10260017" y="6863360"/>
            <a:ext cx="838112" cy="115177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11191510" y="6863360"/>
            <a:ext cx="1227413" cy="115177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12512304" y="6862845"/>
            <a:ext cx="831218" cy="116601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13429887" y="6863360"/>
            <a:ext cx="574029" cy="115693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8553128" y="7079241"/>
            <a:ext cx="706056" cy="115210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9346608" y="7081775"/>
            <a:ext cx="106138" cy="110139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9491233" y="7186600"/>
            <a:ext cx="12065" cy="3810"/>
          </a:xfrm>
          <a:custGeom>
            <a:avLst/>
            <a:gdLst/>
            <a:ahLst/>
            <a:cxnLst/>
            <a:rect l="l" t="t" r="r" b="b"/>
            <a:pathLst>
              <a:path w="12065" h="3809">
                <a:moveTo>
                  <a:pt x="0" y="3809"/>
                </a:moveTo>
                <a:lnTo>
                  <a:pt x="11596" y="3809"/>
                </a:lnTo>
                <a:lnTo>
                  <a:pt x="11596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9491457" y="7184059"/>
            <a:ext cx="11430" cy="2540"/>
          </a:xfrm>
          <a:custGeom>
            <a:avLst/>
            <a:gdLst/>
            <a:ahLst/>
            <a:cxnLst/>
            <a:rect l="l" t="t" r="r" b="b"/>
            <a:pathLst>
              <a:path w="11429" h="2540">
                <a:moveTo>
                  <a:pt x="0" y="2540"/>
                </a:moveTo>
                <a:lnTo>
                  <a:pt x="10969" y="2540"/>
                </a:lnTo>
                <a:lnTo>
                  <a:pt x="10969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9491480" y="7180250"/>
            <a:ext cx="10795" cy="3810"/>
          </a:xfrm>
          <a:custGeom>
            <a:avLst/>
            <a:gdLst/>
            <a:ahLst/>
            <a:cxnLst/>
            <a:rect l="l" t="t" r="r" b="b"/>
            <a:pathLst>
              <a:path w="10795" h="3809">
                <a:moveTo>
                  <a:pt x="0" y="3809"/>
                </a:moveTo>
                <a:lnTo>
                  <a:pt x="10749" y="3809"/>
                </a:lnTo>
                <a:lnTo>
                  <a:pt x="10749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9491477" y="7177709"/>
            <a:ext cx="11430" cy="2540"/>
          </a:xfrm>
          <a:custGeom>
            <a:avLst/>
            <a:gdLst/>
            <a:ahLst/>
            <a:cxnLst/>
            <a:rect l="l" t="t" r="r" b="b"/>
            <a:pathLst>
              <a:path w="11429" h="2540">
                <a:moveTo>
                  <a:pt x="0" y="2540"/>
                </a:moveTo>
                <a:lnTo>
                  <a:pt x="10850" y="2540"/>
                </a:lnTo>
                <a:lnTo>
                  <a:pt x="10850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9491471" y="7173265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341" y="0"/>
                </a:lnTo>
              </a:path>
            </a:pathLst>
          </a:custGeom>
          <a:ln w="888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9491449" y="7135800"/>
            <a:ext cx="10795" cy="33020"/>
          </a:xfrm>
          <a:custGeom>
            <a:avLst/>
            <a:gdLst/>
            <a:ahLst/>
            <a:cxnLst/>
            <a:rect l="l" t="t" r="r" b="b"/>
            <a:pathLst>
              <a:path w="10795" h="33020">
                <a:moveTo>
                  <a:pt x="0" y="33019"/>
                </a:moveTo>
                <a:lnTo>
                  <a:pt x="10555" y="33019"/>
                </a:lnTo>
                <a:lnTo>
                  <a:pt x="10555" y="0"/>
                </a:lnTo>
                <a:lnTo>
                  <a:pt x="0" y="0"/>
                </a:lnTo>
                <a:lnTo>
                  <a:pt x="0" y="330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9491428" y="7131990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439" y="0"/>
                </a:lnTo>
              </a:path>
            </a:pathLst>
          </a:custGeom>
          <a:ln w="762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9491409" y="7098969"/>
            <a:ext cx="10795" cy="29209"/>
          </a:xfrm>
          <a:custGeom>
            <a:avLst/>
            <a:gdLst/>
            <a:ahLst/>
            <a:cxnLst/>
            <a:rect l="l" t="t" r="r" b="b"/>
            <a:pathLst>
              <a:path w="10795" h="29209">
                <a:moveTo>
                  <a:pt x="0" y="29209"/>
                </a:moveTo>
                <a:lnTo>
                  <a:pt x="10596" y="29209"/>
                </a:lnTo>
                <a:lnTo>
                  <a:pt x="10596" y="0"/>
                </a:lnTo>
                <a:lnTo>
                  <a:pt x="0" y="0"/>
                </a:lnTo>
                <a:lnTo>
                  <a:pt x="0" y="292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9491295" y="7097700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618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9491091" y="7095159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0895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9491091" y="7091350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098" y="0"/>
                </a:lnTo>
              </a:path>
            </a:pathLst>
          </a:custGeom>
          <a:ln w="508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9570645" y="7186600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29" h="3809">
                <a:moveTo>
                  <a:pt x="0" y="3809"/>
                </a:moveTo>
                <a:lnTo>
                  <a:pt x="11432" y="3809"/>
                </a:lnTo>
                <a:lnTo>
                  <a:pt x="11432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9571047" y="7184059"/>
            <a:ext cx="10795" cy="2540"/>
          </a:xfrm>
          <a:custGeom>
            <a:avLst/>
            <a:gdLst/>
            <a:ahLst/>
            <a:cxnLst/>
            <a:rect l="l" t="t" r="r" b="b"/>
            <a:pathLst>
              <a:path w="10795" h="2540">
                <a:moveTo>
                  <a:pt x="0" y="2540"/>
                </a:moveTo>
                <a:lnTo>
                  <a:pt x="10600" y="2540"/>
                </a:lnTo>
                <a:lnTo>
                  <a:pt x="10600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9571267" y="7181519"/>
            <a:ext cx="10795" cy="2540"/>
          </a:xfrm>
          <a:custGeom>
            <a:avLst/>
            <a:gdLst/>
            <a:ahLst/>
            <a:cxnLst/>
            <a:rect l="l" t="t" r="r" b="b"/>
            <a:pathLst>
              <a:path w="10795" h="2540">
                <a:moveTo>
                  <a:pt x="0" y="2539"/>
                </a:moveTo>
                <a:lnTo>
                  <a:pt x="10350" y="2539"/>
                </a:lnTo>
                <a:lnTo>
                  <a:pt x="10350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9571356" y="7180250"/>
            <a:ext cx="10795" cy="1270"/>
          </a:xfrm>
          <a:custGeom>
            <a:avLst/>
            <a:gdLst/>
            <a:ahLst/>
            <a:cxnLst/>
            <a:rect l="l" t="t" r="r" b="b"/>
            <a:pathLst>
              <a:path w="10795" h="1270">
                <a:moveTo>
                  <a:pt x="0" y="1269"/>
                </a:moveTo>
                <a:lnTo>
                  <a:pt x="10253" y="1269"/>
                </a:lnTo>
                <a:lnTo>
                  <a:pt x="10253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9571401" y="7177709"/>
            <a:ext cx="10795" cy="2540"/>
          </a:xfrm>
          <a:custGeom>
            <a:avLst/>
            <a:gdLst/>
            <a:ahLst/>
            <a:cxnLst/>
            <a:rect l="l" t="t" r="r" b="b"/>
            <a:pathLst>
              <a:path w="10795" h="2540">
                <a:moveTo>
                  <a:pt x="0" y="2540"/>
                </a:moveTo>
                <a:lnTo>
                  <a:pt x="10285" y="2540"/>
                </a:lnTo>
                <a:lnTo>
                  <a:pt x="10285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9531248" y="7136420"/>
            <a:ext cx="10795" cy="32384"/>
          </a:xfrm>
          <a:custGeom>
            <a:avLst/>
            <a:gdLst/>
            <a:ahLst/>
            <a:cxnLst/>
            <a:rect l="l" t="t" r="r" b="b"/>
            <a:pathLst>
              <a:path w="10795" h="32384">
                <a:moveTo>
                  <a:pt x="10433" y="0"/>
                </a:moveTo>
                <a:lnTo>
                  <a:pt x="0" y="0"/>
                </a:lnTo>
                <a:lnTo>
                  <a:pt x="0" y="32237"/>
                </a:lnTo>
                <a:lnTo>
                  <a:pt x="10433" y="32237"/>
                </a:lnTo>
                <a:lnTo>
                  <a:pt x="1043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9571435" y="7136420"/>
            <a:ext cx="10795" cy="32384"/>
          </a:xfrm>
          <a:custGeom>
            <a:avLst/>
            <a:gdLst/>
            <a:ahLst/>
            <a:cxnLst/>
            <a:rect l="l" t="t" r="r" b="b"/>
            <a:pathLst>
              <a:path w="10795" h="32384">
                <a:moveTo>
                  <a:pt x="10433" y="0"/>
                </a:moveTo>
                <a:lnTo>
                  <a:pt x="0" y="0"/>
                </a:lnTo>
                <a:lnTo>
                  <a:pt x="0" y="32237"/>
                </a:lnTo>
                <a:lnTo>
                  <a:pt x="10433" y="32237"/>
                </a:lnTo>
                <a:lnTo>
                  <a:pt x="1043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9531248" y="7098685"/>
            <a:ext cx="10795" cy="29209"/>
          </a:xfrm>
          <a:custGeom>
            <a:avLst/>
            <a:gdLst/>
            <a:ahLst/>
            <a:cxnLst/>
            <a:rect l="l" t="t" r="r" b="b"/>
            <a:pathLst>
              <a:path w="10795" h="29209">
                <a:moveTo>
                  <a:pt x="10433" y="0"/>
                </a:moveTo>
                <a:lnTo>
                  <a:pt x="0" y="0"/>
                </a:lnTo>
                <a:lnTo>
                  <a:pt x="0" y="29206"/>
                </a:lnTo>
                <a:lnTo>
                  <a:pt x="10433" y="29206"/>
                </a:lnTo>
                <a:lnTo>
                  <a:pt x="1043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9571435" y="7098685"/>
            <a:ext cx="10795" cy="29209"/>
          </a:xfrm>
          <a:custGeom>
            <a:avLst/>
            <a:gdLst/>
            <a:ahLst/>
            <a:cxnLst/>
            <a:rect l="l" t="t" r="r" b="b"/>
            <a:pathLst>
              <a:path w="10795" h="29209">
                <a:moveTo>
                  <a:pt x="10451" y="0"/>
                </a:moveTo>
                <a:lnTo>
                  <a:pt x="0" y="0"/>
                </a:lnTo>
                <a:lnTo>
                  <a:pt x="0" y="29206"/>
                </a:lnTo>
                <a:lnTo>
                  <a:pt x="10433" y="29206"/>
                </a:lnTo>
                <a:lnTo>
                  <a:pt x="104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9568958" y="7088795"/>
            <a:ext cx="13970" cy="635"/>
          </a:xfrm>
          <a:custGeom>
            <a:avLst/>
            <a:gdLst/>
            <a:ahLst/>
            <a:cxnLst/>
            <a:rect l="l" t="t" r="r" b="b"/>
            <a:pathLst>
              <a:path w="13970" h="634">
                <a:moveTo>
                  <a:pt x="13395" y="0"/>
                </a:moveTo>
                <a:lnTo>
                  <a:pt x="0" y="486"/>
                </a:lnTo>
                <a:lnTo>
                  <a:pt x="13364" y="486"/>
                </a:lnTo>
                <a:lnTo>
                  <a:pt x="1339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9607784" y="7078359"/>
            <a:ext cx="382225" cy="116972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10009969" y="7086258"/>
            <a:ext cx="108647" cy="106163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10146045" y="7079241"/>
            <a:ext cx="104145" cy="115210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10277132" y="7080778"/>
            <a:ext cx="242186" cy="112643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10544266" y="7079241"/>
            <a:ext cx="239706" cy="115210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10815846" y="7161675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288"/>
                </a:lnTo>
                <a:lnTo>
                  <a:pt x="7952" y="19288"/>
                </a:lnTo>
                <a:lnTo>
                  <a:pt x="7952" y="24645"/>
                </a:lnTo>
                <a:lnTo>
                  <a:pt x="5774" y="27934"/>
                </a:lnTo>
                <a:lnTo>
                  <a:pt x="1512" y="29210"/>
                </a:lnTo>
                <a:lnTo>
                  <a:pt x="1512" y="37223"/>
                </a:lnTo>
                <a:lnTo>
                  <a:pt x="11732" y="36589"/>
                </a:lnTo>
                <a:lnTo>
                  <a:pt x="17536" y="30746"/>
                </a:lnTo>
                <a:lnTo>
                  <a:pt x="18839" y="19806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10937526" y="7079000"/>
            <a:ext cx="699072" cy="115963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11729980" y="7080267"/>
            <a:ext cx="1095390" cy="114184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12918719" y="7078751"/>
            <a:ext cx="831189" cy="115700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13835757" y="7079241"/>
            <a:ext cx="116208" cy="115210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13971923" y="7077848"/>
            <a:ext cx="110102" cy="117996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8563046" y="7295152"/>
            <a:ext cx="236743" cy="115693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8825219" y="7375038"/>
            <a:ext cx="38100" cy="35560"/>
          </a:xfrm>
          <a:custGeom>
            <a:avLst/>
            <a:gdLst/>
            <a:ahLst/>
            <a:cxnLst/>
            <a:rect l="l" t="t" r="r" b="b"/>
            <a:pathLst>
              <a:path w="38100" h="35559">
                <a:moveTo>
                  <a:pt x="9918" y="0"/>
                </a:moveTo>
                <a:lnTo>
                  <a:pt x="0" y="8013"/>
                </a:lnTo>
                <a:lnTo>
                  <a:pt x="7875" y="14369"/>
                </a:lnTo>
                <a:lnTo>
                  <a:pt x="15131" y="21045"/>
                </a:lnTo>
                <a:lnTo>
                  <a:pt x="21769" y="28032"/>
                </a:lnTo>
                <a:lnTo>
                  <a:pt x="27792" y="35323"/>
                </a:lnTo>
                <a:lnTo>
                  <a:pt x="37710" y="25402"/>
                </a:lnTo>
                <a:lnTo>
                  <a:pt x="31326" y="18398"/>
                </a:lnTo>
                <a:lnTo>
                  <a:pt x="24563" y="11841"/>
                </a:lnTo>
                <a:lnTo>
                  <a:pt x="17425" y="5714"/>
                </a:lnTo>
                <a:lnTo>
                  <a:pt x="991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8950863" y="7293758"/>
            <a:ext cx="694630" cy="122046"/>
          </a:xfrm>
          <a:prstGeom prst="rect">
            <a:avLst/>
          </a:prstGeom>
          <a:blipFill>
            <a:blip r:embed="rId1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9749790" y="7295152"/>
            <a:ext cx="698105" cy="115210"/>
          </a:xfrm>
          <a:prstGeom prst="rect">
            <a:avLst/>
          </a:prstGeom>
          <a:blipFill>
            <a:blip r:embed="rId1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10537311" y="7302135"/>
            <a:ext cx="110613" cy="106166"/>
          </a:xfrm>
          <a:prstGeom prst="rect">
            <a:avLst/>
          </a:prstGeom>
          <a:blipFill>
            <a:blip r:embed="rId1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10669882" y="7310149"/>
            <a:ext cx="110130" cy="87749"/>
          </a:xfrm>
          <a:prstGeom prst="rect">
            <a:avLst/>
          </a:prstGeom>
          <a:blipFill>
            <a:blip r:embed="rId1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10815846" y="7377581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288"/>
                </a:lnTo>
                <a:lnTo>
                  <a:pt x="7919" y="19288"/>
                </a:lnTo>
                <a:lnTo>
                  <a:pt x="7919" y="24645"/>
                </a:lnTo>
                <a:lnTo>
                  <a:pt x="5774" y="27938"/>
                </a:lnTo>
                <a:lnTo>
                  <a:pt x="1512" y="29213"/>
                </a:lnTo>
                <a:lnTo>
                  <a:pt x="1512" y="37227"/>
                </a:lnTo>
                <a:lnTo>
                  <a:pt x="11732" y="36556"/>
                </a:lnTo>
                <a:lnTo>
                  <a:pt x="17536" y="30721"/>
                </a:lnTo>
                <a:lnTo>
                  <a:pt x="18839" y="19806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10929092" y="7295152"/>
            <a:ext cx="311284" cy="117111"/>
          </a:xfrm>
          <a:prstGeom prst="rect">
            <a:avLst/>
          </a:prstGeom>
          <a:blipFill>
            <a:blip r:embed="rId1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11325801" y="7295152"/>
            <a:ext cx="251650" cy="115693"/>
          </a:xfrm>
          <a:prstGeom prst="rect">
            <a:avLst/>
          </a:prstGeom>
          <a:blipFill>
            <a:blip r:embed="rId1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11608329" y="7377581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67" y="0"/>
                </a:moveTo>
                <a:lnTo>
                  <a:pt x="0" y="0"/>
                </a:lnTo>
                <a:lnTo>
                  <a:pt x="0" y="19288"/>
                </a:lnTo>
                <a:lnTo>
                  <a:pt x="7919" y="19288"/>
                </a:lnTo>
                <a:lnTo>
                  <a:pt x="7919" y="24645"/>
                </a:lnTo>
                <a:lnTo>
                  <a:pt x="5774" y="27938"/>
                </a:lnTo>
                <a:lnTo>
                  <a:pt x="1479" y="29213"/>
                </a:lnTo>
                <a:lnTo>
                  <a:pt x="1479" y="37227"/>
                </a:lnTo>
                <a:lnTo>
                  <a:pt x="11732" y="36556"/>
                </a:lnTo>
                <a:lnTo>
                  <a:pt x="17536" y="30721"/>
                </a:lnTo>
                <a:lnTo>
                  <a:pt x="18867" y="19806"/>
                </a:lnTo>
                <a:lnTo>
                  <a:pt x="1886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11724537" y="7293758"/>
            <a:ext cx="1234826" cy="118504"/>
          </a:xfrm>
          <a:prstGeom prst="rect">
            <a:avLst/>
          </a:prstGeom>
          <a:blipFill>
            <a:blip r:embed="rId1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8115044" y="7250500"/>
            <a:ext cx="2893153" cy="2159000"/>
          </a:xfrm>
          <a:prstGeom prst="rect">
            <a:avLst/>
          </a:prstGeom>
          <a:blipFill>
            <a:blip r:embed="rId1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8563061" y="7295156"/>
            <a:ext cx="104673" cy="112265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8686678" y="7297181"/>
            <a:ext cx="176244" cy="113670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8950881" y="7296177"/>
            <a:ext cx="114080" cy="113658"/>
          </a:xfrm>
          <a:prstGeom prst="rect">
            <a:avLst/>
          </a:prstGeom>
          <a:blipFill>
            <a:blip r:embed="rId1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9080456" y="7295136"/>
            <a:ext cx="115081" cy="118137"/>
          </a:xfrm>
          <a:prstGeom prst="rect">
            <a:avLst/>
          </a:prstGeom>
          <a:blipFill>
            <a:blip r:embed="rId1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9" name="object 359"/>
          <p:cNvSpPr/>
          <p:nvPr/>
        </p:nvSpPr>
        <p:spPr>
          <a:xfrm>
            <a:off x="9223462" y="7295156"/>
            <a:ext cx="104684" cy="112265"/>
          </a:xfrm>
          <a:prstGeom prst="rect">
            <a:avLst/>
          </a:prstGeom>
          <a:blipFill>
            <a:blip r:embed="rId1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/>
          <p:nvPr/>
        </p:nvSpPr>
        <p:spPr>
          <a:xfrm>
            <a:off x="9347079" y="7297181"/>
            <a:ext cx="113118" cy="113670"/>
          </a:xfrm>
          <a:prstGeom prst="rect">
            <a:avLst/>
          </a:prstGeom>
          <a:blipFill>
            <a:blip r:embed="rId1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1" name="object 361"/>
          <p:cNvSpPr/>
          <p:nvPr/>
        </p:nvSpPr>
        <p:spPr>
          <a:xfrm>
            <a:off x="9476164" y="7293784"/>
            <a:ext cx="169326" cy="122039"/>
          </a:xfrm>
          <a:prstGeom prst="rect">
            <a:avLst/>
          </a:prstGeom>
          <a:blipFill>
            <a:blip r:embed="rId1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2" name="object 362"/>
          <p:cNvSpPr/>
          <p:nvPr/>
        </p:nvSpPr>
        <p:spPr>
          <a:xfrm>
            <a:off x="9749797" y="7299255"/>
            <a:ext cx="107157" cy="109541"/>
          </a:xfrm>
          <a:prstGeom prst="rect">
            <a:avLst/>
          </a:prstGeom>
          <a:blipFill>
            <a:blip r:embed="rId1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3" name="object 363"/>
          <p:cNvSpPr/>
          <p:nvPr/>
        </p:nvSpPr>
        <p:spPr>
          <a:xfrm>
            <a:off x="9871974" y="7296177"/>
            <a:ext cx="249598" cy="113658"/>
          </a:xfrm>
          <a:prstGeom prst="rect">
            <a:avLst/>
          </a:prstGeom>
          <a:blipFill>
            <a:blip r:embed="rId1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4" name="object 364"/>
          <p:cNvSpPr/>
          <p:nvPr/>
        </p:nvSpPr>
        <p:spPr>
          <a:xfrm>
            <a:off x="10148014" y="7295156"/>
            <a:ext cx="299883" cy="115202"/>
          </a:xfrm>
          <a:prstGeom prst="rect">
            <a:avLst/>
          </a:prstGeom>
          <a:blipFill>
            <a:blip r:embed="rId1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5" name="object 365"/>
          <p:cNvSpPr/>
          <p:nvPr/>
        </p:nvSpPr>
        <p:spPr>
          <a:xfrm>
            <a:off x="10993558" y="7317493"/>
            <a:ext cx="14363" cy="28334"/>
          </a:xfrm>
          <a:prstGeom prst="rect">
            <a:avLst/>
          </a:prstGeom>
          <a:blipFill>
            <a:blip r:embed="rId1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6" name="object 366"/>
          <p:cNvSpPr/>
          <p:nvPr/>
        </p:nvSpPr>
        <p:spPr>
          <a:xfrm>
            <a:off x="10537318" y="7302121"/>
            <a:ext cx="110606" cy="106174"/>
          </a:xfrm>
          <a:prstGeom prst="rect">
            <a:avLst/>
          </a:prstGeom>
          <a:blipFill>
            <a:blip r:embed="rId1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7" name="object 367"/>
          <p:cNvSpPr/>
          <p:nvPr/>
        </p:nvSpPr>
        <p:spPr>
          <a:xfrm>
            <a:off x="10669878" y="7310156"/>
            <a:ext cx="164807" cy="104640"/>
          </a:xfrm>
          <a:prstGeom prst="rect">
            <a:avLst/>
          </a:prstGeom>
          <a:blipFill>
            <a:blip r:embed="rId1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8" name="object 368"/>
          <p:cNvSpPr/>
          <p:nvPr/>
        </p:nvSpPr>
        <p:spPr>
          <a:xfrm>
            <a:off x="10929092" y="7297171"/>
            <a:ext cx="78832" cy="111639"/>
          </a:xfrm>
          <a:prstGeom prst="rect">
            <a:avLst/>
          </a:prstGeom>
          <a:blipFill>
            <a:blip r:embed="rId1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9" name="object 369"/>
          <p:cNvSpPr/>
          <p:nvPr/>
        </p:nvSpPr>
        <p:spPr>
          <a:xfrm>
            <a:off x="8572572" y="7702440"/>
            <a:ext cx="1975485" cy="1247140"/>
          </a:xfrm>
          <a:custGeom>
            <a:avLst/>
            <a:gdLst/>
            <a:ahLst/>
            <a:cxnLst/>
            <a:rect l="l" t="t" r="r" b="b"/>
            <a:pathLst>
              <a:path w="1975484" h="1247140">
                <a:moveTo>
                  <a:pt x="0" y="1246888"/>
                </a:moveTo>
                <a:lnTo>
                  <a:pt x="1975135" y="1246888"/>
                </a:lnTo>
                <a:lnTo>
                  <a:pt x="1975135" y="0"/>
                </a:lnTo>
                <a:lnTo>
                  <a:pt x="0" y="0"/>
                </a:lnTo>
                <a:lnTo>
                  <a:pt x="0" y="124688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0" name="object 370"/>
          <p:cNvSpPr/>
          <p:nvPr/>
        </p:nvSpPr>
        <p:spPr>
          <a:xfrm>
            <a:off x="11718979" y="7280461"/>
            <a:ext cx="2874811" cy="2247900"/>
          </a:xfrm>
          <a:prstGeom prst="rect">
            <a:avLst/>
          </a:prstGeom>
          <a:blipFill>
            <a:blip r:embed="rId1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1" name="object 371"/>
          <p:cNvSpPr/>
          <p:nvPr/>
        </p:nvSpPr>
        <p:spPr>
          <a:xfrm>
            <a:off x="11855149" y="7296684"/>
            <a:ext cx="116560" cy="110606"/>
          </a:xfrm>
          <a:prstGeom prst="rect">
            <a:avLst/>
          </a:prstGeom>
          <a:blipFill>
            <a:blip r:embed="rId1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2" name="object 372"/>
          <p:cNvSpPr/>
          <p:nvPr/>
        </p:nvSpPr>
        <p:spPr>
          <a:xfrm>
            <a:off x="11985724" y="7293784"/>
            <a:ext cx="115606" cy="118479"/>
          </a:xfrm>
          <a:prstGeom prst="rect">
            <a:avLst/>
          </a:prstGeom>
          <a:blipFill>
            <a:blip r:embed="rId1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3" name="object 373"/>
          <p:cNvSpPr/>
          <p:nvPr/>
        </p:nvSpPr>
        <p:spPr>
          <a:xfrm>
            <a:off x="12302466" y="7350281"/>
            <a:ext cx="42706" cy="23364"/>
          </a:xfrm>
          <a:prstGeom prst="rect">
            <a:avLst/>
          </a:prstGeom>
          <a:blipFill>
            <a:blip r:embed="rId1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4" name="object 374"/>
          <p:cNvSpPr/>
          <p:nvPr/>
        </p:nvSpPr>
        <p:spPr>
          <a:xfrm>
            <a:off x="12118270" y="7304655"/>
            <a:ext cx="117610" cy="101217"/>
          </a:xfrm>
          <a:prstGeom prst="rect">
            <a:avLst/>
          </a:prstGeom>
          <a:blipFill>
            <a:blip r:embed="rId1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5" name="object 375"/>
          <p:cNvSpPr/>
          <p:nvPr/>
        </p:nvSpPr>
        <p:spPr>
          <a:xfrm>
            <a:off x="12250342" y="7296177"/>
            <a:ext cx="247723" cy="113658"/>
          </a:xfrm>
          <a:prstGeom prst="rect">
            <a:avLst/>
          </a:prstGeom>
          <a:blipFill>
            <a:blip r:embed="rId1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6" name="object 376"/>
          <p:cNvSpPr/>
          <p:nvPr/>
        </p:nvSpPr>
        <p:spPr>
          <a:xfrm>
            <a:off x="12516036" y="7295130"/>
            <a:ext cx="117558" cy="115707"/>
          </a:xfrm>
          <a:prstGeom prst="rect">
            <a:avLst/>
          </a:prstGeom>
          <a:blipFill>
            <a:blip r:embed="rId1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7" name="object 377"/>
          <p:cNvSpPr/>
          <p:nvPr/>
        </p:nvSpPr>
        <p:spPr>
          <a:xfrm>
            <a:off x="12800091" y="7338837"/>
            <a:ext cx="20311" cy="23897"/>
          </a:xfrm>
          <a:prstGeom prst="rect">
            <a:avLst/>
          </a:prstGeom>
          <a:blipFill>
            <a:blip r:embed="rId1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8" name="object 378"/>
          <p:cNvSpPr/>
          <p:nvPr/>
        </p:nvSpPr>
        <p:spPr>
          <a:xfrm>
            <a:off x="12647614" y="7298197"/>
            <a:ext cx="112567" cy="109637"/>
          </a:xfrm>
          <a:prstGeom prst="rect">
            <a:avLst/>
          </a:prstGeom>
          <a:blipFill>
            <a:blip r:embed="rId1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9" name="object 379"/>
          <p:cNvSpPr/>
          <p:nvPr/>
        </p:nvSpPr>
        <p:spPr>
          <a:xfrm>
            <a:off x="12777731" y="7297701"/>
            <a:ext cx="181635" cy="113148"/>
          </a:xfrm>
          <a:prstGeom prst="rect">
            <a:avLst/>
          </a:prstGeom>
          <a:blipFill>
            <a:blip r:embed="rId1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0" name="object 380"/>
          <p:cNvSpPr/>
          <p:nvPr/>
        </p:nvSpPr>
        <p:spPr>
          <a:xfrm>
            <a:off x="12176495" y="7736346"/>
            <a:ext cx="1960245" cy="1334135"/>
          </a:xfrm>
          <a:custGeom>
            <a:avLst/>
            <a:gdLst/>
            <a:ahLst/>
            <a:cxnLst/>
            <a:rect l="l" t="t" r="r" b="b"/>
            <a:pathLst>
              <a:path w="1960244" h="1334134">
                <a:moveTo>
                  <a:pt x="0" y="1334005"/>
                </a:moveTo>
                <a:lnTo>
                  <a:pt x="1959649" y="1334005"/>
                </a:lnTo>
                <a:lnTo>
                  <a:pt x="1959649" y="0"/>
                </a:lnTo>
                <a:lnTo>
                  <a:pt x="0" y="0"/>
                </a:lnTo>
                <a:lnTo>
                  <a:pt x="0" y="133400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1" name="object 381"/>
          <p:cNvSpPr/>
          <p:nvPr/>
        </p:nvSpPr>
        <p:spPr>
          <a:xfrm>
            <a:off x="1229144" y="4195073"/>
            <a:ext cx="5072936" cy="116996"/>
          </a:xfrm>
          <a:prstGeom prst="rect">
            <a:avLst/>
          </a:prstGeom>
          <a:blipFill>
            <a:blip r:embed="rId1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2" name="object 382"/>
          <p:cNvSpPr/>
          <p:nvPr/>
        </p:nvSpPr>
        <p:spPr>
          <a:xfrm>
            <a:off x="6320797" y="4257980"/>
            <a:ext cx="8255" cy="1270"/>
          </a:xfrm>
          <a:custGeom>
            <a:avLst/>
            <a:gdLst/>
            <a:ahLst/>
            <a:cxnLst/>
            <a:rect l="l" t="t" r="r" b="b"/>
            <a:pathLst>
              <a:path w="8254" h="1270">
                <a:moveTo>
                  <a:pt x="0" y="1270"/>
                </a:moveTo>
                <a:lnTo>
                  <a:pt x="7630" y="1270"/>
                </a:lnTo>
                <a:lnTo>
                  <a:pt x="76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3" name="object 383"/>
          <p:cNvSpPr/>
          <p:nvPr/>
        </p:nvSpPr>
        <p:spPr>
          <a:xfrm>
            <a:off x="6320797" y="4252265"/>
            <a:ext cx="110489" cy="0"/>
          </a:xfrm>
          <a:custGeom>
            <a:avLst/>
            <a:gdLst/>
            <a:ahLst/>
            <a:cxnLst/>
            <a:rect l="l" t="t" r="r" b="b"/>
            <a:pathLst>
              <a:path w="110489">
                <a:moveTo>
                  <a:pt x="0" y="0"/>
                </a:moveTo>
                <a:lnTo>
                  <a:pt x="110134" y="0"/>
                </a:lnTo>
              </a:path>
            </a:pathLst>
          </a:custGeom>
          <a:ln w="1142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4" name="object 384"/>
          <p:cNvSpPr/>
          <p:nvPr/>
        </p:nvSpPr>
        <p:spPr>
          <a:xfrm>
            <a:off x="6408129" y="4258062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70">
                <a:moveTo>
                  <a:pt x="22802" y="0"/>
                </a:moveTo>
                <a:lnTo>
                  <a:pt x="0" y="0"/>
                </a:lnTo>
                <a:lnTo>
                  <a:pt x="9554" y="269"/>
                </a:lnTo>
                <a:lnTo>
                  <a:pt x="22802" y="906"/>
                </a:lnTo>
                <a:lnTo>
                  <a:pt x="2280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5" name="object 385"/>
          <p:cNvSpPr/>
          <p:nvPr/>
        </p:nvSpPr>
        <p:spPr>
          <a:xfrm>
            <a:off x="6417683" y="4246150"/>
            <a:ext cx="13335" cy="1270"/>
          </a:xfrm>
          <a:custGeom>
            <a:avLst/>
            <a:gdLst/>
            <a:ahLst/>
            <a:cxnLst/>
            <a:rect l="l" t="t" r="r" b="b"/>
            <a:pathLst>
              <a:path w="13335" h="1270">
                <a:moveTo>
                  <a:pt x="13248" y="0"/>
                </a:moveTo>
                <a:lnTo>
                  <a:pt x="7956" y="633"/>
                </a:lnTo>
                <a:lnTo>
                  <a:pt x="0" y="1026"/>
                </a:lnTo>
                <a:lnTo>
                  <a:pt x="13248" y="1026"/>
                </a:lnTo>
                <a:lnTo>
                  <a:pt x="1324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6" name="object 386"/>
          <p:cNvSpPr/>
          <p:nvPr/>
        </p:nvSpPr>
        <p:spPr>
          <a:xfrm>
            <a:off x="6446685" y="4196491"/>
            <a:ext cx="116839" cy="116205"/>
          </a:xfrm>
          <a:custGeom>
            <a:avLst/>
            <a:gdLst/>
            <a:ahLst/>
            <a:cxnLst/>
            <a:rect l="l" t="t" r="r" b="b"/>
            <a:pathLst>
              <a:path w="116840" h="116204">
                <a:moveTo>
                  <a:pt x="92011" y="76964"/>
                </a:moveTo>
                <a:lnTo>
                  <a:pt x="83855" y="76964"/>
                </a:lnTo>
                <a:lnTo>
                  <a:pt x="86604" y="87966"/>
                </a:lnTo>
                <a:lnTo>
                  <a:pt x="91406" y="98132"/>
                </a:lnTo>
                <a:lnTo>
                  <a:pt x="98261" y="107489"/>
                </a:lnTo>
                <a:lnTo>
                  <a:pt x="107168" y="116064"/>
                </a:lnTo>
                <a:lnTo>
                  <a:pt x="110463" y="111492"/>
                </a:lnTo>
                <a:lnTo>
                  <a:pt x="113609" y="108442"/>
                </a:lnTo>
                <a:lnTo>
                  <a:pt x="116572" y="107167"/>
                </a:lnTo>
                <a:lnTo>
                  <a:pt x="107807" y="100937"/>
                </a:lnTo>
                <a:lnTo>
                  <a:pt x="100837" y="94050"/>
                </a:lnTo>
                <a:lnTo>
                  <a:pt x="95663" y="86518"/>
                </a:lnTo>
                <a:lnTo>
                  <a:pt x="92289" y="78353"/>
                </a:lnTo>
                <a:lnTo>
                  <a:pt x="92011" y="76964"/>
                </a:lnTo>
                <a:close/>
              </a:path>
              <a:path w="116840" h="116204">
                <a:moveTo>
                  <a:pt x="78894" y="43181"/>
                </a:moveTo>
                <a:lnTo>
                  <a:pt x="71443" y="86214"/>
                </a:lnTo>
                <a:lnTo>
                  <a:pt x="46145" y="108201"/>
                </a:lnTo>
                <a:lnTo>
                  <a:pt x="49442" y="109198"/>
                </a:lnTo>
                <a:lnTo>
                  <a:pt x="52405" y="110862"/>
                </a:lnTo>
                <a:lnTo>
                  <a:pt x="55065" y="113154"/>
                </a:lnTo>
                <a:lnTo>
                  <a:pt x="57546" y="115185"/>
                </a:lnTo>
                <a:lnTo>
                  <a:pt x="66827" y="107732"/>
                </a:lnTo>
                <a:lnTo>
                  <a:pt x="74305" y="98885"/>
                </a:lnTo>
                <a:lnTo>
                  <a:pt x="79981" y="88632"/>
                </a:lnTo>
                <a:lnTo>
                  <a:pt x="83855" y="76964"/>
                </a:lnTo>
                <a:lnTo>
                  <a:pt x="92011" y="76964"/>
                </a:lnTo>
                <a:lnTo>
                  <a:pt x="89995" y="66892"/>
                </a:lnTo>
                <a:lnTo>
                  <a:pt x="89058" y="57698"/>
                </a:lnTo>
                <a:lnTo>
                  <a:pt x="89488" y="50794"/>
                </a:lnTo>
                <a:lnTo>
                  <a:pt x="91292" y="46205"/>
                </a:lnTo>
                <a:lnTo>
                  <a:pt x="91775" y="44697"/>
                </a:lnTo>
                <a:lnTo>
                  <a:pt x="91443" y="44305"/>
                </a:lnTo>
                <a:lnTo>
                  <a:pt x="87815" y="43667"/>
                </a:lnTo>
                <a:lnTo>
                  <a:pt x="85486" y="43667"/>
                </a:lnTo>
                <a:lnTo>
                  <a:pt x="82523" y="43544"/>
                </a:lnTo>
                <a:lnTo>
                  <a:pt x="78894" y="43181"/>
                </a:lnTo>
                <a:close/>
              </a:path>
              <a:path w="116840" h="116204">
                <a:moveTo>
                  <a:pt x="18356" y="103755"/>
                </a:moveTo>
                <a:lnTo>
                  <a:pt x="20654" y="107049"/>
                </a:lnTo>
                <a:lnTo>
                  <a:pt x="21835" y="110493"/>
                </a:lnTo>
                <a:lnTo>
                  <a:pt x="21835" y="114151"/>
                </a:lnTo>
                <a:lnTo>
                  <a:pt x="34380" y="113154"/>
                </a:lnTo>
                <a:lnTo>
                  <a:pt x="39856" y="109468"/>
                </a:lnTo>
                <a:lnTo>
                  <a:pt x="38837" y="105656"/>
                </a:lnTo>
                <a:lnTo>
                  <a:pt x="25974" y="105656"/>
                </a:lnTo>
                <a:lnTo>
                  <a:pt x="18356" y="103755"/>
                </a:lnTo>
                <a:close/>
              </a:path>
              <a:path w="116840" h="116204">
                <a:moveTo>
                  <a:pt x="38192" y="75416"/>
                </a:moveTo>
                <a:lnTo>
                  <a:pt x="28789" y="75416"/>
                </a:lnTo>
                <a:lnTo>
                  <a:pt x="28876" y="98132"/>
                </a:lnTo>
                <a:lnTo>
                  <a:pt x="29423" y="103482"/>
                </a:lnTo>
                <a:lnTo>
                  <a:pt x="25974" y="105656"/>
                </a:lnTo>
                <a:lnTo>
                  <a:pt x="38837" y="105656"/>
                </a:lnTo>
                <a:lnTo>
                  <a:pt x="38257" y="103482"/>
                </a:lnTo>
                <a:lnTo>
                  <a:pt x="38192" y="75416"/>
                </a:lnTo>
                <a:close/>
              </a:path>
              <a:path w="116840" h="116204">
                <a:moveTo>
                  <a:pt x="13878" y="80895"/>
                </a:moveTo>
                <a:lnTo>
                  <a:pt x="11198" y="86518"/>
                </a:lnTo>
                <a:lnTo>
                  <a:pt x="6620" y="93318"/>
                </a:lnTo>
                <a:lnTo>
                  <a:pt x="0" y="101213"/>
                </a:lnTo>
                <a:lnTo>
                  <a:pt x="3629" y="101847"/>
                </a:lnTo>
                <a:lnTo>
                  <a:pt x="6771" y="102721"/>
                </a:lnTo>
                <a:lnTo>
                  <a:pt x="9436" y="103755"/>
                </a:lnTo>
                <a:lnTo>
                  <a:pt x="14062" y="99063"/>
                </a:lnTo>
                <a:lnTo>
                  <a:pt x="18688" y="92833"/>
                </a:lnTo>
                <a:lnTo>
                  <a:pt x="23314" y="84823"/>
                </a:lnTo>
                <a:lnTo>
                  <a:pt x="13878" y="80895"/>
                </a:lnTo>
                <a:close/>
              </a:path>
              <a:path w="116840" h="116204">
                <a:moveTo>
                  <a:pt x="52103" y="80380"/>
                </a:moveTo>
                <a:lnTo>
                  <a:pt x="44662" y="83822"/>
                </a:lnTo>
                <a:lnTo>
                  <a:pt x="45631" y="86367"/>
                </a:lnTo>
                <a:lnTo>
                  <a:pt x="48957" y="90931"/>
                </a:lnTo>
                <a:lnTo>
                  <a:pt x="51408" y="94985"/>
                </a:lnTo>
                <a:lnTo>
                  <a:pt x="53072" y="98311"/>
                </a:lnTo>
                <a:lnTo>
                  <a:pt x="61023" y="93833"/>
                </a:lnTo>
                <a:lnTo>
                  <a:pt x="58364" y="88753"/>
                </a:lnTo>
                <a:lnTo>
                  <a:pt x="55397" y="84307"/>
                </a:lnTo>
                <a:lnTo>
                  <a:pt x="52103" y="80380"/>
                </a:lnTo>
                <a:close/>
              </a:path>
              <a:path w="116840" h="116204">
                <a:moveTo>
                  <a:pt x="0" y="67038"/>
                </a:moveTo>
                <a:lnTo>
                  <a:pt x="0" y="75934"/>
                </a:lnTo>
                <a:lnTo>
                  <a:pt x="9918" y="75934"/>
                </a:lnTo>
                <a:lnTo>
                  <a:pt x="13395" y="75808"/>
                </a:lnTo>
                <a:lnTo>
                  <a:pt x="17388" y="75416"/>
                </a:lnTo>
                <a:lnTo>
                  <a:pt x="62504" y="75416"/>
                </a:lnTo>
                <a:lnTo>
                  <a:pt x="62504" y="67950"/>
                </a:lnTo>
                <a:lnTo>
                  <a:pt x="7923" y="67950"/>
                </a:lnTo>
                <a:lnTo>
                  <a:pt x="4295" y="67679"/>
                </a:lnTo>
                <a:lnTo>
                  <a:pt x="1663" y="67316"/>
                </a:lnTo>
                <a:lnTo>
                  <a:pt x="0" y="67038"/>
                </a:lnTo>
                <a:close/>
              </a:path>
              <a:path w="116840" h="116204">
                <a:moveTo>
                  <a:pt x="62504" y="75416"/>
                </a:moveTo>
                <a:lnTo>
                  <a:pt x="45148" y="75416"/>
                </a:lnTo>
                <a:lnTo>
                  <a:pt x="50105" y="75808"/>
                </a:lnTo>
                <a:lnTo>
                  <a:pt x="54249" y="75934"/>
                </a:lnTo>
                <a:lnTo>
                  <a:pt x="62504" y="75934"/>
                </a:lnTo>
                <a:lnTo>
                  <a:pt x="62504" y="75416"/>
                </a:lnTo>
                <a:close/>
              </a:path>
              <a:path w="116840" h="116204">
                <a:moveTo>
                  <a:pt x="62504" y="67038"/>
                </a:moveTo>
                <a:lnTo>
                  <a:pt x="60787" y="67322"/>
                </a:lnTo>
                <a:lnTo>
                  <a:pt x="58846" y="67557"/>
                </a:lnTo>
                <a:lnTo>
                  <a:pt x="56578" y="67557"/>
                </a:lnTo>
                <a:lnTo>
                  <a:pt x="51588" y="67798"/>
                </a:lnTo>
                <a:lnTo>
                  <a:pt x="47628" y="67950"/>
                </a:lnTo>
                <a:lnTo>
                  <a:pt x="62504" y="67950"/>
                </a:lnTo>
                <a:lnTo>
                  <a:pt x="62504" y="67038"/>
                </a:lnTo>
                <a:close/>
              </a:path>
              <a:path w="116840" h="116204">
                <a:moveTo>
                  <a:pt x="6955" y="49658"/>
                </a:moveTo>
                <a:lnTo>
                  <a:pt x="6955" y="58543"/>
                </a:lnTo>
                <a:lnTo>
                  <a:pt x="13395" y="58543"/>
                </a:lnTo>
                <a:lnTo>
                  <a:pt x="15391" y="58305"/>
                </a:lnTo>
                <a:lnTo>
                  <a:pt x="18507" y="58027"/>
                </a:lnTo>
                <a:lnTo>
                  <a:pt x="57546" y="58027"/>
                </a:lnTo>
                <a:lnTo>
                  <a:pt x="57546" y="50410"/>
                </a:lnTo>
                <a:lnTo>
                  <a:pt x="16543" y="50410"/>
                </a:lnTo>
                <a:lnTo>
                  <a:pt x="11217" y="50291"/>
                </a:lnTo>
                <a:lnTo>
                  <a:pt x="6955" y="49658"/>
                </a:lnTo>
                <a:close/>
              </a:path>
              <a:path w="116840" h="116204">
                <a:moveTo>
                  <a:pt x="57546" y="58027"/>
                </a:moveTo>
                <a:lnTo>
                  <a:pt x="50591" y="58027"/>
                </a:lnTo>
                <a:lnTo>
                  <a:pt x="55246" y="58305"/>
                </a:lnTo>
                <a:lnTo>
                  <a:pt x="57546" y="58543"/>
                </a:lnTo>
                <a:lnTo>
                  <a:pt x="57546" y="58027"/>
                </a:lnTo>
                <a:close/>
              </a:path>
              <a:path w="116840" h="116204">
                <a:moveTo>
                  <a:pt x="72936" y="0"/>
                </a:moveTo>
                <a:lnTo>
                  <a:pt x="70451" y="12383"/>
                </a:lnTo>
                <a:lnTo>
                  <a:pt x="66965" y="24645"/>
                </a:lnTo>
                <a:lnTo>
                  <a:pt x="62522" y="36668"/>
                </a:lnTo>
                <a:lnTo>
                  <a:pt x="57061" y="48624"/>
                </a:lnTo>
                <a:lnTo>
                  <a:pt x="60689" y="49658"/>
                </a:lnTo>
                <a:lnTo>
                  <a:pt x="63656" y="50925"/>
                </a:lnTo>
                <a:lnTo>
                  <a:pt x="65981" y="52556"/>
                </a:lnTo>
                <a:lnTo>
                  <a:pt x="69609" y="45963"/>
                </a:lnTo>
                <a:lnTo>
                  <a:pt x="72453" y="39733"/>
                </a:lnTo>
                <a:lnTo>
                  <a:pt x="74419" y="33781"/>
                </a:lnTo>
                <a:lnTo>
                  <a:pt x="75416" y="31751"/>
                </a:lnTo>
                <a:lnTo>
                  <a:pt x="112911" y="31751"/>
                </a:lnTo>
                <a:lnTo>
                  <a:pt x="114091" y="26794"/>
                </a:lnTo>
                <a:lnTo>
                  <a:pt x="114427" y="25764"/>
                </a:lnTo>
                <a:lnTo>
                  <a:pt x="114769" y="24597"/>
                </a:lnTo>
                <a:lnTo>
                  <a:pt x="114991" y="23737"/>
                </a:lnTo>
                <a:lnTo>
                  <a:pt x="98399" y="23737"/>
                </a:lnTo>
                <a:lnTo>
                  <a:pt x="96735" y="23345"/>
                </a:lnTo>
                <a:lnTo>
                  <a:pt x="77896" y="23345"/>
                </a:lnTo>
                <a:lnTo>
                  <a:pt x="78228" y="22103"/>
                </a:lnTo>
                <a:lnTo>
                  <a:pt x="78714" y="20566"/>
                </a:lnTo>
                <a:lnTo>
                  <a:pt x="79376" y="18928"/>
                </a:lnTo>
                <a:lnTo>
                  <a:pt x="81010" y="13582"/>
                </a:lnTo>
                <a:lnTo>
                  <a:pt x="82191" y="9888"/>
                </a:lnTo>
                <a:lnTo>
                  <a:pt x="82854" y="7988"/>
                </a:lnTo>
                <a:lnTo>
                  <a:pt x="83157" y="6353"/>
                </a:lnTo>
                <a:lnTo>
                  <a:pt x="83855" y="4927"/>
                </a:lnTo>
                <a:lnTo>
                  <a:pt x="84819" y="4052"/>
                </a:lnTo>
                <a:lnTo>
                  <a:pt x="85821" y="3051"/>
                </a:lnTo>
                <a:lnTo>
                  <a:pt x="85821" y="2026"/>
                </a:lnTo>
                <a:lnTo>
                  <a:pt x="81526" y="1000"/>
                </a:lnTo>
                <a:lnTo>
                  <a:pt x="72936" y="0"/>
                </a:lnTo>
                <a:close/>
              </a:path>
              <a:path w="116840" h="116204">
                <a:moveTo>
                  <a:pt x="43665" y="50164"/>
                </a:moveTo>
                <a:lnTo>
                  <a:pt x="22832" y="50164"/>
                </a:lnTo>
                <a:lnTo>
                  <a:pt x="16543" y="50410"/>
                </a:lnTo>
                <a:lnTo>
                  <a:pt x="49291" y="50410"/>
                </a:lnTo>
                <a:lnTo>
                  <a:pt x="43665" y="50164"/>
                </a:lnTo>
                <a:close/>
              </a:path>
              <a:path w="116840" h="116204">
                <a:moveTo>
                  <a:pt x="57546" y="49658"/>
                </a:moveTo>
                <a:lnTo>
                  <a:pt x="53917" y="50291"/>
                </a:lnTo>
                <a:lnTo>
                  <a:pt x="49291" y="50410"/>
                </a:lnTo>
                <a:lnTo>
                  <a:pt x="57546" y="50410"/>
                </a:lnTo>
                <a:lnTo>
                  <a:pt x="57546" y="49658"/>
                </a:lnTo>
                <a:close/>
              </a:path>
              <a:path w="116840" h="116204">
                <a:moveTo>
                  <a:pt x="112911" y="31751"/>
                </a:moveTo>
                <a:lnTo>
                  <a:pt x="103176" y="31751"/>
                </a:lnTo>
                <a:lnTo>
                  <a:pt x="96735" y="48624"/>
                </a:lnTo>
                <a:lnTo>
                  <a:pt x="108165" y="49140"/>
                </a:lnTo>
                <a:lnTo>
                  <a:pt x="110463" y="41126"/>
                </a:lnTo>
                <a:lnTo>
                  <a:pt x="112428" y="33781"/>
                </a:lnTo>
                <a:lnTo>
                  <a:pt x="112911" y="31751"/>
                </a:lnTo>
                <a:close/>
              </a:path>
              <a:path w="116840" h="116204">
                <a:moveTo>
                  <a:pt x="5958" y="33781"/>
                </a:moveTo>
                <a:lnTo>
                  <a:pt x="5958" y="42670"/>
                </a:lnTo>
                <a:lnTo>
                  <a:pt x="14544" y="42670"/>
                </a:lnTo>
                <a:lnTo>
                  <a:pt x="17691" y="42547"/>
                </a:lnTo>
                <a:lnTo>
                  <a:pt x="21319" y="42151"/>
                </a:lnTo>
                <a:lnTo>
                  <a:pt x="58543" y="42151"/>
                </a:lnTo>
                <a:lnTo>
                  <a:pt x="58543" y="34533"/>
                </a:lnTo>
                <a:lnTo>
                  <a:pt x="15210" y="34533"/>
                </a:lnTo>
                <a:lnTo>
                  <a:pt x="9918" y="34415"/>
                </a:lnTo>
                <a:lnTo>
                  <a:pt x="5958" y="33781"/>
                </a:lnTo>
                <a:close/>
              </a:path>
              <a:path w="116840" h="116204">
                <a:moveTo>
                  <a:pt x="58543" y="33781"/>
                </a:moveTo>
                <a:lnTo>
                  <a:pt x="57877" y="33781"/>
                </a:lnTo>
                <a:lnTo>
                  <a:pt x="56214" y="33897"/>
                </a:lnTo>
                <a:lnTo>
                  <a:pt x="53582" y="34289"/>
                </a:lnTo>
                <a:lnTo>
                  <a:pt x="21835" y="34289"/>
                </a:lnTo>
                <a:lnTo>
                  <a:pt x="15210" y="34533"/>
                </a:lnTo>
                <a:lnTo>
                  <a:pt x="58543" y="34533"/>
                </a:lnTo>
                <a:lnTo>
                  <a:pt x="58543" y="33781"/>
                </a:lnTo>
                <a:close/>
              </a:path>
              <a:path w="116840" h="116204">
                <a:moveTo>
                  <a:pt x="37706" y="22351"/>
                </a:moveTo>
                <a:lnTo>
                  <a:pt x="28789" y="22351"/>
                </a:lnTo>
                <a:lnTo>
                  <a:pt x="28789" y="34289"/>
                </a:lnTo>
                <a:lnTo>
                  <a:pt x="37706" y="34289"/>
                </a:lnTo>
                <a:lnTo>
                  <a:pt x="37706" y="22351"/>
                </a:lnTo>
                <a:close/>
              </a:path>
              <a:path w="116840" h="116204">
                <a:moveTo>
                  <a:pt x="114606" y="22351"/>
                </a:moveTo>
                <a:lnTo>
                  <a:pt x="112612" y="22351"/>
                </a:lnTo>
                <a:lnTo>
                  <a:pt x="109649" y="22467"/>
                </a:lnTo>
                <a:lnTo>
                  <a:pt x="105656" y="22860"/>
                </a:lnTo>
                <a:lnTo>
                  <a:pt x="101362" y="23496"/>
                </a:lnTo>
                <a:lnTo>
                  <a:pt x="98399" y="23737"/>
                </a:lnTo>
                <a:lnTo>
                  <a:pt x="114991" y="23737"/>
                </a:lnTo>
                <a:lnTo>
                  <a:pt x="115092" y="23345"/>
                </a:lnTo>
                <a:lnTo>
                  <a:pt x="114606" y="22351"/>
                </a:lnTo>
                <a:close/>
              </a:path>
              <a:path w="116840" h="116204">
                <a:moveTo>
                  <a:pt x="64502" y="22351"/>
                </a:moveTo>
                <a:lnTo>
                  <a:pt x="53582" y="22351"/>
                </a:lnTo>
                <a:lnTo>
                  <a:pt x="57061" y="22467"/>
                </a:lnTo>
                <a:lnTo>
                  <a:pt x="59025" y="22860"/>
                </a:lnTo>
                <a:lnTo>
                  <a:pt x="61354" y="22860"/>
                </a:lnTo>
                <a:lnTo>
                  <a:pt x="63169" y="22985"/>
                </a:lnTo>
                <a:lnTo>
                  <a:pt x="64502" y="23345"/>
                </a:lnTo>
                <a:lnTo>
                  <a:pt x="64502" y="22351"/>
                </a:lnTo>
                <a:close/>
              </a:path>
              <a:path w="116840" h="116204">
                <a:moveTo>
                  <a:pt x="998" y="13938"/>
                </a:moveTo>
                <a:lnTo>
                  <a:pt x="998" y="22860"/>
                </a:lnTo>
                <a:lnTo>
                  <a:pt x="10584" y="22860"/>
                </a:lnTo>
                <a:lnTo>
                  <a:pt x="13878" y="22708"/>
                </a:lnTo>
                <a:lnTo>
                  <a:pt x="17871" y="22351"/>
                </a:lnTo>
                <a:lnTo>
                  <a:pt x="64502" y="22351"/>
                </a:lnTo>
                <a:lnTo>
                  <a:pt x="64502" y="15242"/>
                </a:lnTo>
                <a:lnTo>
                  <a:pt x="56214" y="15242"/>
                </a:lnTo>
                <a:lnTo>
                  <a:pt x="48625" y="14850"/>
                </a:lnTo>
                <a:lnTo>
                  <a:pt x="9918" y="14850"/>
                </a:lnTo>
                <a:lnTo>
                  <a:pt x="4777" y="14730"/>
                </a:lnTo>
                <a:lnTo>
                  <a:pt x="2480" y="14457"/>
                </a:lnTo>
                <a:lnTo>
                  <a:pt x="998" y="13938"/>
                </a:lnTo>
                <a:close/>
              </a:path>
              <a:path w="116840" h="116204">
                <a:moveTo>
                  <a:pt x="64502" y="14457"/>
                </a:moveTo>
                <a:lnTo>
                  <a:pt x="61506" y="15090"/>
                </a:lnTo>
                <a:lnTo>
                  <a:pt x="56214" y="15242"/>
                </a:lnTo>
                <a:lnTo>
                  <a:pt x="64502" y="15242"/>
                </a:lnTo>
                <a:lnTo>
                  <a:pt x="64502" y="14457"/>
                </a:lnTo>
                <a:close/>
              </a:path>
              <a:path w="116840" h="116204">
                <a:moveTo>
                  <a:pt x="36226" y="1000"/>
                </a:moveTo>
                <a:lnTo>
                  <a:pt x="28275" y="1000"/>
                </a:lnTo>
                <a:lnTo>
                  <a:pt x="28357" y="4927"/>
                </a:lnTo>
                <a:lnTo>
                  <a:pt x="28789" y="7470"/>
                </a:lnTo>
                <a:lnTo>
                  <a:pt x="28789" y="14850"/>
                </a:lnTo>
                <a:lnTo>
                  <a:pt x="38192" y="14850"/>
                </a:lnTo>
                <a:lnTo>
                  <a:pt x="38192" y="7470"/>
                </a:lnTo>
                <a:lnTo>
                  <a:pt x="38373" y="6228"/>
                </a:lnTo>
                <a:lnTo>
                  <a:pt x="38708" y="4444"/>
                </a:lnTo>
                <a:lnTo>
                  <a:pt x="39672" y="2545"/>
                </a:lnTo>
                <a:lnTo>
                  <a:pt x="40007" y="1511"/>
                </a:lnTo>
                <a:lnTo>
                  <a:pt x="36226" y="100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7" name="object 387"/>
          <p:cNvSpPr/>
          <p:nvPr/>
        </p:nvSpPr>
        <p:spPr>
          <a:xfrm>
            <a:off x="994093" y="4397767"/>
            <a:ext cx="1244220" cy="118504"/>
          </a:xfrm>
          <a:prstGeom prst="rect">
            <a:avLst/>
          </a:prstGeom>
          <a:blipFill>
            <a:blip r:embed="rId2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8" name="object 388"/>
          <p:cNvSpPr/>
          <p:nvPr/>
        </p:nvSpPr>
        <p:spPr>
          <a:xfrm>
            <a:off x="2321661" y="4399186"/>
            <a:ext cx="1316120" cy="115185"/>
          </a:xfrm>
          <a:prstGeom prst="rect">
            <a:avLst/>
          </a:prstGeom>
          <a:blipFill>
            <a:blip r:embed="rId2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9" name="object 389"/>
          <p:cNvSpPr/>
          <p:nvPr/>
        </p:nvSpPr>
        <p:spPr>
          <a:xfrm>
            <a:off x="3670530" y="4481590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70" y="0"/>
                </a:moveTo>
                <a:lnTo>
                  <a:pt x="0" y="0"/>
                </a:lnTo>
                <a:lnTo>
                  <a:pt x="0" y="19324"/>
                </a:lnTo>
                <a:lnTo>
                  <a:pt x="7956" y="19324"/>
                </a:lnTo>
                <a:lnTo>
                  <a:pt x="7956" y="24645"/>
                </a:lnTo>
                <a:lnTo>
                  <a:pt x="5778" y="27938"/>
                </a:lnTo>
                <a:lnTo>
                  <a:pt x="1483" y="29213"/>
                </a:lnTo>
                <a:lnTo>
                  <a:pt x="1483" y="37227"/>
                </a:lnTo>
                <a:lnTo>
                  <a:pt x="11736" y="36589"/>
                </a:lnTo>
                <a:lnTo>
                  <a:pt x="17538" y="30754"/>
                </a:lnTo>
                <a:lnTo>
                  <a:pt x="18870" y="19806"/>
                </a:lnTo>
                <a:lnTo>
                  <a:pt x="1887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0" name="object 390"/>
          <p:cNvSpPr/>
          <p:nvPr/>
        </p:nvSpPr>
        <p:spPr>
          <a:xfrm>
            <a:off x="3785623" y="4396251"/>
            <a:ext cx="1109781" cy="120021"/>
          </a:xfrm>
          <a:prstGeom prst="rect">
            <a:avLst/>
          </a:prstGeom>
          <a:blipFill>
            <a:blip r:embed="rId2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1" name="object 391"/>
          <p:cNvSpPr/>
          <p:nvPr/>
        </p:nvSpPr>
        <p:spPr>
          <a:xfrm>
            <a:off x="4991630" y="4399186"/>
            <a:ext cx="1298778" cy="116570"/>
          </a:xfrm>
          <a:prstGeom prst="rect">
            <a:avLst/>
          </a:prstGeom>
          <a:blipFill>
            <a:blip r:embed="rId2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2" name="object 392"/>
          <p:cNvSpPr/>
          <p:nvPr/>
        </p:nvSpPr>
        <p:spPr>
          <a:xfrm>
            <a:off x="6329598" y="4481590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68" y="0"/>
                </a:moveTo>
                <a:lnTo>
                  <a:pt x="0" y="0"/>
                </a:lnTo>
                <a:lnTo>
                  <a:pt x="0" y="19324"/>
                </a:lnTo>
                <a:lnTo>
                  <a:pt x="7952" y="19324"/>
                </a:lnTo>
                <a:lnTo>
                  <a:pt x="7952" y="24645"/>
                </a:lnTo>
                <a:lnTo>
                  <a:pt x="5807" y="27938"/>
                </a:lnTo>
                <a:lnTo>
                  <a:pt x="1512" y="29213"/>
                </a:lnTo>
                <a:lnTo>
                  <a:pt x="1512" y="37227"/>
                </a:lnTo>
                <a:lnTo>
                  <a:pt x="11761" y="36589"/>
                </a:lnTo>
                <a:lnTo>
                  <a:pt x="17539" y="30754"/>
                </a:lnTo>
                <a:lnTo>
                  <a:pt x="18868" y="19806"/>
                </a:lnTo>
                <a:lnTo>
                  <a:pt x="1886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3" name="object 393"/>
          <p:cNvSpPr/>
          <p:nvPr/>
        </p:nvSpPr>
        <p:spPr>
          <a:xfrm>
            <a:off x="6445717" y="4401694"/>
            <a:ext cx="116089" cy="107716"/>
          </a:xfrm>
          <a:prstGeom prst="rect">
            <a:avLst/>
          </a:prstGeom>
          <a:blipFill>
            <a:blip r:embed="rId2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4" name="object 394"/>
          <p:cNvSpPr/>
          <p:nvPr/>
        </p:nvSpPr>
        <p:spPr>
          <a:xfrm>
            <a:off x="996076" y="4602362"/>
            <a:ext cx="307818" cy="115700"/>
          </a:xfrm>
          <a:prstGeom prst="rect">
            <a:avLst/>
          </a:prstGeom>
          <a:blipFill>
            <a:blip r:embed="rId2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5" name="object 395"/>
          <p:cNvSpPr/>
          <p:nvPr/>
        </p:nvSpPr>
        <p:spPr>
          <a:xfrm>
            <a:off x="1387242" y="4603396"/>
            <a:ext cx="238121" cy="113151"/>
          </a:xfrm>
          <a:prstGeom prst="rect">
            <a:avLst/>
          </a:prstGeom>
          <a:blipFill>
            <a:blip r:embed="rId2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6" name="object 396"/>
          <p:cNvSpPr/>
          <p:nvPr/>
        </p:nvSpPr>
        <p:spPr>
          <a:xfrm>
            <a:off x="1647183" y="4682257"/>
            <a:ext cx="38100" cy="35560"/>
          </a:xfrm>
          <a:custGeom>
            <a:avLst/>
            <a:gdLst/>
            <a:ahLst/>
            <a:cxnLst/>
            <a:rect l="l" t="t" r="r" b="b"/>
            <a:pathLst>
              <a:path w="38100" h="35560">
                <a:moveTo>
                  <a:pt x="9932" y="0"/>
                </a:moveTo>
                <a:lnTo>
                  <a:pt x="0" y="8012"/>
                </a:lnTo>
                <a:lnTo>
                  <a:pt x="7882" y="14349"/>
                </a:lnTo>
                <a:lnTo>
                  <a:pt x="15140" y="20992"/>
                </a:lnTo>
                <a:lnTo>
                  <a:pt x="21776" y="27965"/>
                </a:lnTo>
                <a:lnTo>
                  <a:pt x="27791" y="35290"/>
                </a:lnTo>
                <a:lnTo>
                  <a:pt x="37713" y="25278"/>
                </a:lnTo>
                <a:lnTo>
                  <a:pt x="31326" y="18349"/>
                </a:lnTo>
                <a:lnTo>
                  <a:pt x="24567" y="11836"/>
                </a:lnTo>
                <a:lnTo>
                  <a:pt x="17436" y="5724"/>
                </a:lnTo>
                <a:lnTo>
                  <a:pt x="993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7" name="object 397"/>
          <p:cNvSpPr/>
          <p:nvPr/>
        </p:nvSpPr>
        <p:spPr>
          <a:xfrm>
            <a:off x="1766249" y="4602362"/>
            <a:ext cx="555623" cy="115700"/>
          </a:xfrm>
          <a:prstGeom prst="rect">
            <a:avLst/>
          </a:prstGeom>
          <a:blipFill>
            <a:blip r:embed="rId2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8" name="object 398"/>
          <p:cNvSpPr/>
          <p:nvPr/>
        </p:nvSpPr>
        <p:spPr>
          <a:xfrm>
            <a:off x="1226170" y="4905785"/>
            <a:ext cx="1381427" cy="118479"/>
          </a:xfrm>
          <a:prstGeom prst="rect">
            <a:avLst/>
          </a:prstGeom>
          <a:blipFill>
            <a:blip r:embed="rId2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9" name="object 399"/>
          <p:cNvSpPr/>
          <p:nvPr/>
        </p:nvSpPr>
        <p:spPr>
          <a:xfrm>
            <a:off x="2641215" y="4989606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68" y="0"/>
                </a:moveTo>
                <a:lnTo>
                  <a:pt x="0" y="0"/>
                </a:lnTo>
                <a:lnTo>
                  <a:pt x="0" y="19292"/>
                </a:lnTo>
                <a:lnTo>
                  <a:pt x="7938" y="19292"/>
                </a:lnTo>
                <a:lnTo>
                  <a:pt x="7938" y="24621"/>
                </a:lnTo>
                <a:lnTo>
                  <a:pt x="5788" y="27947"/>
                </a:lnTo>
                <a:lnTo>
                  <a:pt x="1501" y="29215"/>
                </a:lnTo>
                <a:lnTo>
                  <a:pt x="1501" y="37199"/>
                </a:lnTo>
                <a:lnTo>
                  <a:pt x="11743" y="36565"/>
                </a:lnTo>
                <a:lnTo>
                  <a:pt x="17532" y="30730"/>
                </a:lnTo>
                <a:lnTo>
                  <a:pt x="18868" y="19808"/>
                </a:lnTo>
                <a:lnTo>
                  <a:pt x="1886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0" name="object 400"/>
          <p:cNvSpPr/>
          <p:nvPr/>
        </p:nvSpPr>
        <p:spPr>
          <a:xfrm>
            <a:off x="2754708" y="4906662"/>
            <a:ext cx="668618" cy="116575"/>
          </a:xfrm>
          <a:prstGeom prst="rect">
            <a:avLst/>
          </a:prstGeom>
          <a:blipFill>
            <a:blip r:embed="rId2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1" name="object 401"/>
          <p:cNvSpPr/>
          <p:nvPr/>
        </p:nvSpPr>
        <p:spPr>
          <a:xfrm>
            <a:off x="3512530" y="4905785"/>
            <a:ext cx="2791515" cy="118479"/>
          </a:xfrm>
          <a:prstGeom prst="rect">
            <a:avLst/>
          </a:prstGeom>
          <a:blipFill>
            <a:blip r:embed="rId2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2" name="object 402"/>
          <p:cNvSpPr/>
          <p:nvPr/>
        </p:nvSpPr>
        <p:spPr>
          <a:xfrm>
            <a:off x="6335193" y="4989606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39" y="0"/>
                </a:moveTo>
                <a:lnTo>
                  <a:pt x="0" y="0"/>
                </a:lnTo>
                <a:lnTo>
                  <a:pt x="0" y="19292"/>
                </a:lnTo>
                <a:lnTo>
                  <a:pt x="7923" y="19292"/>
                </a:lnTo>
                <a:lnTo>
                  <a:pt x="7923" y="24621"/>
                </a:lnTo>
                <a:lnTo>
                  <a:pt x="5774" y="27947"/>
                </a:lnTo>
                <a:lnTo>
                  <a:pt x="1479" y="29215"/>
                </a:lnTo>
                <a:lnTo>
                  <a:pt x="1479" y="37199"/>
                </a:lnTo>
                <a:lnTo>
                  <a:pt x="11733" y="36565"/>
                </a:lnTo>
                <a:lnTo>
                  <a:pt x="17539" y="30730"/>
                </a:lnTo>
                <a:lnTo>
                  <a:pt x="18839" y="19808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3" name="object 403"/>
          <p:cNvSpPr/>
          <p:nvPr/>
        </p:nvSpPr>
        <p:spPr>
          <a:xfrm>
            <a:off x="6443207" y="4912139"/>
            <a:ext cx="118569" cy="106682"/>
          </a:xfrm>
          <a:prstGeom prst="rect">
            <a:avLst/>
          </a:prstGeom>
          <a:blipFill>
            <a:blip r:embed="rId2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4" name="object 404"/>
          <p:cNvSpPr/>
          <p:nvPr/>
        </p:nvSpPr>
        <p:spPr>
          <a:xfrm>
            <a:off x="998063" y="5110870"/>
            <a:ext cx="542688" cy="114694"/>
          </a:xfrm>
          <a:prstGeom prst="rect">
            <a:avLst/>
          </a:prstGeom>
          <a:blipFill>
            <a:blip r:embed="rId2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5" name="object 405"/>
          <p:cNvSpPr/>
          <p:nvPr/>
        </p:nvSpPr>
        <p:spPr>
          <a:xfrm>
            <a:off x="1621900" y="5110387"/>
            <a:ext cx="378738" cy="115696"/>
          </a:xfrm>
          <a:prstGeom prst="rect">
            <a:avLst/>
          </a:prstGeom>
          <a:blipFill>
            <a:blip r:embed="rId2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6" name="object 406"/>
          <p:cNvSpPr/>
          <p:nvPr/>
        </p:nvSpPr>
        <p:spPr>
          <a:xfrm>
            <a:off x="2031257" y="5192791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53" y="0"/>
                </a:moveTo>
                <a:lnTo>
                  <a:pt x="0" y="0"/>
                </a:lnTo>
                <a:lnTo>
                  <a:pt x="0" y="19317"/>
                </a:lnTo>
                <a:lnTo>
                  <a:pt x="7937" y="19317"/>
                </a:lnTo>
                <a:lnTo>
                  <a:pt x="7937" y="24645"/>
                </a:lnTo>
                <a:lnTo>
                  <a:pt x="5798" y="27936"/>
                </a:lnTo>
                <a:lnTo>
                  <a:pt x="1489" y="29206"/>
                </a:lnTo>
                <a:lnTo>
                  <a:pt x="1489" y="37219"/>
                </a:lnTo>
                <a:lnTo>
                  <a:pt x="11739" y="36586"/>
                </a:lnTo>
                <a:lnTo>
                  <a:pt x="17528" y="30747"/>
                </a:lnTo>
                <a:lnTo>
                  <a:pt x="18853" y="19836"/>
                </a:lnTo>
                <a:lnTo>
                  <a:pt x="188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7" name="object 407"/>
          <p:cNvSpPr/>
          <p:nvPr/>
        </p:nvSpPr>
        <p:spPr>
          <a:xfrm>
            <a:off x="2145221" y="5110870"/>
            <a:ext cx="1284606" cy="115577"/>
          </a:xfrm>
          <a:prstGeom prst="rect">
            <a:avLst/>
          </a:prstGeom>
          <a:blipFill>
            <a:blip r:embed="rId2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8" name="object 408"/>
          <p:cNvSpPr/>
          <p:nvPr/>
        </p:nvSpPr>
        <p:spPr>
          <a:xfrm>
            <a:off x="3464906" y="5192791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67" y="0"/>
                </a:moveTo>
                <a:lnTo>
                  <a:pt x="0" y="0"/>
                </a:lnTo>
                <a:lnTo>
                  <a:pt x="0" y="19317"/>
                </a:lnTo>
                <a:lnTo>
                  <a:pt x="7951" y="19317"/>
                </a:lnTo>
                <a:lnTo>
                  <a:pt x="7951" y="24645"/>
                </a:lnTo>
                <a:lnTo>
                  <a:pt x="5802" y="27936"/>
                </a:lnTo>
                <a:lnTo>
                  <a:pt x="1511" y="29206"/>
                </a:lnTo>
                <a:lnTo>
                  <a:pt x="1511" y="37219"/>
                </a:lnTo>
                <a:lnTo>
                  <a:pt x="11761" y="36586"/>
                </a:lnTo>
                <a:lnTo>
                  <a:pt x="17538" y="30747"/>
                </a:lnTo>
                <a:lnTo>
                  <a:pt x="18867" y="19836"/>
                </a:lnTo>
                <a:lnTo>
                  <a:pt x="1886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9" name="object 409"/>
          <p:cNvSpPr/>
          <p:nvPr/>
        </p:nvSpPr>
        <p:spPr>
          <a:xfrm>
            <a:off x="3578879" y="5110387"/>
            <a:ext cx="1677617" cy="115696"/>
          </a:xfrm>
          <a:prstGeom prst="rect">
            <a:avLst/>
          </a:prstGeom>
          <a:blipFill>
            <a:blip r:embed="rId2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0" name="object 410"/>
          <p:cNvSpPr/>
          <p:nvPr/>
        </p:nvSpPr>
        <p:spPr>
          <a:xfrm>
            <a:off x="5289576" y="5192791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39" y="0"/>
                </a:moveTo>
                <a:lnTo>
                  <a:pt x="0" y="0"/>
                </a:lnTo>
                <a:lnTo>
                  <a:pt x="0" y="19317"/>
                </a:lnTo>
                <a:lnTo>
                  <a:pt x="7923" y="19317"/>
                </a:lnTo>
                <a:lnTo>
                  <a:pt x="7923" y="24645"/>
                </a:lnTo>
                <a:lnTo>
                  <a:pt x="5807" y="27936"/>
                </a:lnTo>
                <a:lnTo>
                  <a:pt x="1483" y="29206"/>
                </a:lnTo>
                <a:lnTo>
                  <a:pt x="1483" y="37219"/>
                </a:lnTo>
                <a:lnTo>
                  <a:pt x="11733" y="36586"/>
                </a:lnTo>
                <a:lnTo>
                  <a:pt x="17506" y="30747"/>
                </a:lnTo>
                <a:lnTo>
                  <a:pt x="18839" y="19836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1" name="object 411"/>
          <p:cNvSpPr/>
          <p:nvPr/>
        </p:nvSpPr>
        <p:spPr>
          <a:xfrm>
            <a:off x="5403548" y="5109476"/>
            <a:ext cx="1155748" cy="116970"/>
          </a:xfrm>
          <a:prstGeom prst="rect">
            <a:avLst/>
          </a:prstGeom>
          <a:blipFill>
            <a:blip r:embed="rId2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2" name="object 412"/>
          <p:cNvSpPr/>
          <p:nvPr/>
        </p:nvSpPr>
        <p:spPr>
          <a:xfrm>
            <a:off x="1004014" y="5313592"/>
            <a:ext cx="1271033" cy="115186"/>
          </a:xfrm>
          <a:prstGeom prst="rect">
            <a:avLst/>
          </a:prstGeom>
          <a:blipFill>
            <a:blip r:embed="rId2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3" name="object 413"/>
          <p:cNvSpPr/>
          <p:nvPr/>
        </p:nvSpPr>
        <p:spPr>
          <a:xfrm>
            <a:off x="2306858" y="5395996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53" y="0"/>
                </a:moveTo>
                <a:lnTo>
                  <a:pt x="0" y="0"/>
                </a:lnTo>
                <a:lnTo>
                  <a:pt x="0" y="19325"/>
                </a:lnTo>
                <a:lnTo>
                  <a:pt x="7937" y="19325"/>
                </a:lnTo>
                <a:lnTo>
                  <a:pt x="7937" y="24641"/>
                </a:lnTo>
                <a:lnTo>
                  <a:pt x="5778" y="27943"/>
                </a:lnTo>
                <a:lnTo>
                  <a:pt x="1489" y="29211"/>
                </a:lnTo>
                <a:lnTo>
                  <a:pt x="1489" y="37223"/>
                </a:lnTo>
                <a:lnTo>
                  <a:pt x="11743" y="36591"/>
                </a:lnTo>
                <a:lnTo>
                  <a:pt x="17532" y="30726"/>
                </a:lnTo>
                <a:lnTo>
                  <a:pt x="18853" y="19804"/>
                </a:lnTo>
                <a:lnTo>
                  <a:pt x="188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4" name="object 414"/>
          <p:cNvSpPr/>
          <p:nvPr/>
        </p:nvSpPr>
        <p:spPr>
          <a:xfrm>
            <a:off x="2417493" y="5313052"/>
            <a:ext cx="2205609" cy="116204"/>
          </a:xfrm>
          <a:prstGeom prst="rect">
            <a:avLst/>
          </a:prstGeom>
          <a:blipFill>
            <a:blip r:embed="rId2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5" name="object 415"/>
          <p:cNvSpPr/>
          <p:nvPr/>
        </p:nvSpPr>
        <p:spPr>
          <a:xfrm>
            <a:off x="8604403" y="7736259"/>
            <a:ext cx="1214996" cy="1179273"/>
          </a:xfrm>
          <a:prstGeom prst="rect">
            <a:avLst/>
          </a:prstGeom>
          <a:blipFill>
            <a:blip r:embed="rId2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6" name="object 416"/>
          <p:cNvSpPr/>
          <p:nvPr/>
        </p:nvSpPr>
        <p:spPr>
          <a:xfrm>
            <a:off x="12851892" y="7763950"/>
            <a:ext cx="1257094" cy="1278752"/>
          </a:xfrm>
          <a:prstGeom prst="rect">
            <a:avLst/>
          </a:prstGeom>
          <a:blipFill>
            <a:blip r:embed="rId2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7" name="object 417"/>
          <p:cNvSpPr/>
          <p:nvPr/>
        </p:nvSpPr>
        <p:spPr>
          <a:xfrm>
            <a:off x="9819399" y="7710717"/>
            <a:ext cx="3032337" cy="2121606"/>
          </a:xfrm>
          <a:prstGeom prst="rect">
            <a:avLst/>
          </a:prstGeom>
          <a:blipFill>
            <a:blip r:embed="rId2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8" name="object 418"/>
          <p:cNvSpPr/>
          <p:nvPr/>
        </p:nvSpPr>
        <p:spPr>
          <a:xfrm>
            <a:off x="9819320" y="7710487"/>
            <a:ext cx="1188590" cy="1698969"/>
          </a:xfrm>
          <a:prstGeom prst="rect">
            <a:avLst/>
          </a:prstGeom>
          <a:blipFill>
            <a:blip r:embed="rId2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9" name="object 419"/>
          <p:cNvSpPr/>
          <p:nvPr/>
        </p:nvSpPr>
        <p:spPr>
          <a:xfrm>
            <a:off x="9819244" y="7710688"/>
            <a:ext cx="728413" cy="1238526"/>
          </a:xfrm>
          <a:prstGeom prst="rect">
            <a:avLst/>
          </a:prstGeom>
          <a:blipFill>
            <a:blip r:embed="rId2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0" name="object 420"/>
          <p:cNvSpPr/>
          <p:nvPr/>
        </p:nvSpPr>
        <p:spPr>
          <a:xfrm>
            <a:off x="11719404" y="7710890"/>
            <a:ext cx="1132646" cy="1817748"/>
          </a:xfrm>
          <a:prstGeom prst="rect">
            <a:avLst/>
          </a:prstGeom>
          <a:blipFill>
            <a:blip r:embed="rId2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1" name="object 421"/>
          <p:cNvSpPr/>
          <p:nvPr/>
        </p:nvSpPr>
        <p:spPr>
          <a:xfrm>
            <a:off x="12176466" y="7736479"/>
            <a:ext cx="675580" cy="1333687"/>
          </a:xfrm>
          <a:prstGeom prst="rect">
            <a:avLst/>
          </a:prstGeom>
          <a:blipFill>
            <a:blip r:embed="rId2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2" name="object 422"/>
          <p:cNvSpPr/>
          <p:nvPr/>
        </p:nvSpPr>
        <p:spPr>
          <a:xfrm>
            <a:off x="9819219" y="7736267"/>
            <a:ext cx="696812" cy="1179258"/>
          </a:xfrm>
          <a:prstGeom prst="rect">
            <a:avLst/>
          </a:prstGeom>
          <a:blipFill>
            <a:blip r:embed="rId2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3" name="object 423"/>
          <p:cNvSpPr/>
          <p:nvPr/>
        </p:nvSpPr>
        <p:spPr>
          <a:xfrm>
            <a:off x="12203809" y="7763857"/>
            <a:ext cx="648262" cy="1278943"/>
          </a:xfrm>
          <a:prstGeom prst="rect">
            <a:avLst/>
          </a:prstGeom>
          <a:blipFill>
            <a:blip r:embed="rId2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4" name="object 424"/>
          <p:cNvSpPr/>
          <p:nvPr/>
        </p:nvSpPr>
        <p:spPr>
          <a:xfrm>
            <a:off x="10276495" y="8167788"/>
            <a:ext cx="2117735" cy="1205863"/>
          </a:xfrm>
          <a:prstGeom prst="rect">
            <a:avLst/>
          </a:prstGeom>
          <a:blipFill>
            <a:blip r:embed="rId2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5" name="object 425"/>
          <p:cNvSpPr/>
          <p:nvPr/>
        </p:nvSpPr>
        <p:spPr>
          <a:xfrm>
            <a:off x="11368382" y="1714154"/>
            <a:ext cx="144622" cy="92386"/>
          </a:xfrm>
          <a:prstGeom prst="rect">
            <a:avLst/>
          </a:prstGeom>
          <a:blipFill>
            <a:blip r:embed="rId2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6" name="object 426"/>
          <p:cNvSpPr/>
          <p:nvPr/>
        </p:nvSpPr>
        <p:spPr>
          <a:xfrm>
            <a:off x="12466418" y="1711205"/>
            <a:ext cx="145656" cy="94457"/>
          </a:xfrm>
          <a:prstGeom prst="rect">
            <a:avLst/>
          </a:prstGeom>
          <a:blipFill>
            <a:blip r:embed="rId2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7" name="object 427"/>
          <p:cNvSpPr/>
          <p:nvPr/>
        </p:nvSpPr>
        <p:spPr>
          <a:xfrm>
            <a:off x="11827501" y="4421138"/>
            <a:ext cx="63500" cy="89535"/>
          </a:xfrm>
          <a:custGeom>
            <a:avLst/>
            <a:gdLst/>
            <a:ahLst/>
            <a:cxnLst/>
            <a:rect l="l" t="t" r="r" b="b"/>
            <a:pathLst>
              <a:path w="63500" h="89535">
                <a:moveTo>
                  <a:pt x="50133" y="67431"/>
                </a:moveTo>
                <a:lnTo>
                  <a:pt x="39189" y="67431"/>
                </a:lnTo>
                <a:lnTo>
                  <a:pt x="39189" y="89265"/>
                </a:lnTo>
                <a:lnTo>
                  <a:pt x="50133" y="89265"/>
                </a:lnTo>
                <a:lnTo>
                  <a:pt x="50133" y="67431"/>
                </a:lnTo>
                <a:close/>
              </a:path>
              <a:path w="63500" h="89535">
                <a:moveTo>
                  <a:pt x="50133" y="0"/>
                </a:moveTo>
                <a:lnTo>
                  <a:pt x="40702" y="0"/>
                </a:lnTo>
                <a:lnTo>
                  <a:pt x="0" y="56520"/>
                </a:lnTo>
                <a:lnTo>
                  <a:pt x="0" y="67431"/>
                </a:lnTo>
                <a:lnTo>
                  <a:pt x="63500" y="67431"/>
                </a:lnTo>
                <a:lnTo>
                  <a:pt x="63500" y="58028"/>
                </a:lnTo>
                <a:lnTo>
                  <a:pt x="10429" y="58028"/>
                </a:lnTo>
                <a:lnTo>
                  <a:pt x="38703" y="17391"/>
                </a:lnTo>
                <a:lnTo>
                  <a:pt x="50133" y="17391"/>
                </a:lnTo>
                <a:lnTo>
                  <a:pt x="50133" y="0"/>
                </a:lnTo>
                <a:close/>
              </a:path>
              <a:path w="63500" h="89535">
                <a:moveTo>
                  <a:pt x="50133" y="17391"/>
                </a:moveTo>
                <a:lnTo>
                  <a:pt x="39189" y="17391"/>
                </a:lnTo>
                <a:lnTo>
                  <a:pt x="39189" y="58028"/>
                </a:lnTo>
                <a:lnTo>
                  <a:pt x="50133" y="58028"/>
                </a:lnTo>
                <a:lnTo>
                  <a:pt x="50133" y="1739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8" name="object 428"/>
          <p:cNvSpPr/>
          <p:nvPr/>
        </p:nvSpPr>
        <p:spPr>
          <a:xfrm>
            <a:off x="11083435" y="1343330"/>
            <a:ext cx="152953" cy="111437"/>
          </a:xfrm>
          <a:prstGeom prst="rect">
            <a:avLst/>
          </a:prstGeom>
          <a:blipFill>
            <a:blip r:embed="rId2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9" name="object 429"/>
          <p:cNvSpPr/>
          <p:nvPr/>
        </p:nvSpPr>
        <p:spPr>
          <a:xfrm>
            <a:off x="11259295" y="1370872"/>
            <a:ext cx="70112" cy="113249"/>
          </a:xfrm>
          <a:prstGeom prst="rect">
            <a:avLst/>
          </a:prstGeom>
          <a:blipFill>
            <a:blip r:embed="rId2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0" name="object 430"/>
          <p:cNvSpPr/>
          <p:nvPr/>
        </p:nvSpPr>
        <p:spPr>
          <a:xfrm>
            <a:off x="11349299" y="1345687"/>
            <a:ext cx="74916" cy="109667"/>
          </a:xfrm>
          <a:prstGeom prst="rect">
            <a:avLst/>
          </a:prstGeom>
          <a:blipFill>
            <a:blip r:embed="rId2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1" name="object 431"/>
          <p:cNvSpPr/>
          <p:nvPr/>
        </p:nvSpPr>
        <p:spPr>
          <a:xfrm>
            <a:off x="11452493" y="1345687"/>
            <a:ext cx="40005" cy="107950"/>
          </a:xfrm>
          <a:custGeom>
            <a:avLst/>
            <a:gdLst/>
            <a:ahLst/>
            <a:cxnLst/>
            <a:rect l="l" t="t" r="r" b="b"/>
            <a:pathLst>
              <a:path w="40004" h="107950">
                <a:moveTo>
                  <a:pt x="39556" y="0"/>
                </a:moveTo>
                <a:lnTo>
                  <a:pt x="29354" y="0"/>
                </a:lnTo>
                <a:lnTo>
                  <a:pt x="27769" y="8388"/>
                </a:lnTo>
                <a:lnTo>
                  <a:pt x="24573" y="13986"/>
                </a:lnTo>
                <a:lnTo>
                  <a:pt x="19767" y="16772"/>
                </a:lnTo>
                <a:lnTo>
                  <a:pt x="16184" y="19176"/>
                </a:lnTo>
                <a:lnTo>
                  <a:pt x="9589" y="20581"/>
                </a:lnTo>
                <a:lnTo>
                  <a:pt x="0" y="20991"/>
                </a:lnTo>
                <a:lnTo>
                  <a:pt x="0" y="31755"/>
                </a:lnTo>
                <a:lnTo>
                  <a:pt x="25775" y="31755"/>
                </a:lnTo>
                <a:lnTo>
                  <a:pt x="25775" y="107877"/>
                </a:lnTo>
                <a:lnTo>
                  <a:pt x="39556" y="107877"/>
                </a:lnTo>
                <a:lnTo>
                  <a:pt x="3955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2" name="object 432"/>
          <p:cNvSpPr/>
          <p:nvPr/>
        </p:nvSpPr>
        <p:spPr>
          <a:xfrm>
            <a:off x="11535922" y="1348092"/>
            <a:ext cx="74307" cy="107261"/>
          </a:xfrm>
          <a:prstGeom prst="rect">
            <a:avLst/>
          </a:prstGeom>
          <a:blipFill>
            <a:blip r:embed="rId2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3" name="object 433"/>
          <p:cNvSpPr/>
          <p:nvPr/>
        </p:nvSpPr>
        <p:spPr>
          <a:xfrm>
            <a:off x="12178810" y="1343330"/>
            <a:ext cx="152952" cy="111437"/>
          </a:xfrm>
          <a:prstGeom prst="rect">
            <a:avLst/>
          </a:prstGeom>
          <a:blipFill>
            <a:blip r:embed="rId2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4" name="object 434"/>
          <p:cNvSpPr/>
          <p:nvPr/>
        </p:nvSpPr>
        <p:spPr>
          <a:xfrm>
            <a:off x="12354670" y="1370872"/>
            <a:ext cx="70114" cy="113249"/>
          </a:xfrm>
          <a:prstGeom prst="rect">
            <a:avLst/>
          </a:prstGeom>
          <a:blipFill>
            <a:blip r:embed="rId2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5" name="object 435"/>
          <p:cNvSpPr/>
          <p:nvPr/>
        </p:nvSpPr>
        <p:spPr>
          <a:xfrm>
            <a:off x="12444674" y="1345687"/>
            <a:ext cx="74916" cy="109667"/>
          </a:xfrm>
          <a:prstGeom prst="rect">
            <a:avLst/>
          </a:prstGeom>
          <a:blipFill>
            <a:blip r:embed="rId2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6" name="object 436"/>
          <p:cNvSpPr/>
          <p:nvPr/>
        </p:nvSpPr>
        <p:spPr>
          <a:xfrm>
            <a:off x="12547868" y="1345687"/>
            <a:ext cx="40005" cy="107950"/>
          </a:xfrm>
          <a:custGeom>
            <a:avLst/>
            <a:gdLst/>
            <a:ahLst/>
            <a:cxnLst/>
            <a:rect l="l" t="t" r="r" b="b"/>
            <a:pathLst>
              <a:path w="40004" h="107950">
                <a:moveTo>
                  <a:pt x="39556" y="0"/>
                </a:moveTo>
                <a:lnTo>
                  <a:pt x="29354" y="0"/>
                </a:lnTo>
                <a:lnTo>
                  <a:pt x="27771" y="8388"/>
                </a:lnTo>
                <a:lnTo>
                  <a:pt x="24574" y="13986"/>
                </a:lnTo>
                <a:lnTo>
                  <a:pt x="19767" y="16772"/>
                </a:lnTo>
                <a:lnTo>
                  <a:pt x="16186" y="19176"/>
                </a:lnTo>
                <a:lnTo>
                  <a:pt x="9591" y="20581"/>
                </a:lnTo>
                <a:lnTo>
                  <a:pt x="0" y="20991"/>
                </a:lnTo>
                <a:lnTo>
                  <a:pt x="0" y="31755"/>
                </a:lnTo>
                <a:lnTo>
                  <a:pt x="25775" y="31755"/>
                </a:lnTo>
                <a:lnTo>
                  <a:pt x="25775" y="107877"/>
                </a:lnTo>
                <a:lnTo>
                  <a:pt x="39556" y="107877"/>
                </a:lnTo>
                <a:lnTo>
                  <a:pt x="3955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7" name="object 437"/>
          <p:cNvSpPr/>
          <p:nvPr/>
        </p:nvSpPr>
        <p:spPr>
          <a:xfrm>
            <a:off x="12632507" y="1345687"/>
            <a:ext cx="73684" cy="109667"/>
          </a:xfrm>
          <a:prstGeom prst="rect">
            <a:avLst/>
          </a:prstGeom>
          <a:blipFill>
            <a:blip r:embed="rId2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8" name="object 438"/>
          <p:cNvSpPr/>
          <p:nvPr/>
        </p:nvSpPr>
        <p:spPr>
          <a:xfrm>
            <a:off x="13888130" y="9756871"/>
            <a:ext cx="286638" cy="102477"/>
          </a:xfrm>
          <a:prstGeom prst="rect">
            <a:avLst/>
          </a:prstGeom>
          <a:blipFill>
            <a:blip r:embed="rId2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9" name="object 439"/>
          <p:cNvSpPr txBox="1"/>
          <p:nvPr/>
        </p:nvSpPr>
        <p:spPr>
          <a:xfrm>
            <a:off x="13502189" y="303317"/>
            <a:ext cx="1107440" cy="4127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750" spc="-802" baseline="1000" dirty="0">
                <a:solidFill>
                  <a:srgbClr val="F08519"/>
                </a:solidFill>
                <a:latin typeface="PMingLiU"/>
                <a:cs typeface="PMingLiU"/>
              </a:rPr>
              <a:t>国</a:t>
            </a:r>
            <a:r>
              <a:rPr sz="2700" spc="-427" baseline="2000" dirty="0">
                <a:solidFill>
                  <a:srgbClr val="F08519"/>
                </a:solidFill>
                <a:latin typeface="PMingLiU"/>
                <a:cs typeface="PMingLiU"/>
              </a:rPr>
              <a:t>材</a:t>
            </a:r>
            <a:r>
              <a:rPr sz="2625" spc="-1064" baseline="5000" dirty="0">
                <a:solidFill>
                  <a:srgbClr val="F08519"/>
                </a:solidFill>
                <a:latin typeface="PMingLiU"/>
                <a:cs typeface="PMingLiU"/>
              </a:rPr>
              <a:t>当</a:t>
            </a:r>
            <a:r>
              <a:rPr sz="2100" spc="-660" dirty="0">
                <a:solidFill>
                  <a:srgbClr val="F08519"/>
                </a:solidFill>
                <a:latin typeface="PMingLiU"/>
                <a:cs typeface="PMingLiU"/>
              </a:rPr>
              <a:t>自</a:t>
            </a:r>
            <a:r>
              <a:rPr sz="3750" spc="52" baseline="2000" dirty="0">
                <a:solidFill>
                  <a:srgbClr val="F08519"/>
                </a:solidFill>
                <a:latin typeface="PMingLiU"/>
                <a:cs typeface="PMingLiU"/>
              </a:rPr>
              <a:t>强</a:t>
            </a:r>
            <a:endParaRPr sz="3750" baseline="2000">
              <a:latin typeface="PMingLiU"/>
              <a:cs typeface="PMingLiU"/>
            </a:endParaRPr>
          </a:p>
        </p:txBody>
      </p:sp>
      <p:sp>
        <p:nvSpPr>
          <p:cNvPr id="440" name="object 440"/>
          <p:cNvSpPr txBox="1"/>
          <p:nvPr/>
        </p:nvSpPr>
        <p:spPr>
          <a:xfrm>
            <a:off x="14194073" y="9685818"/>
            <a:ext cx="374650" cy="1847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spc="2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23-2</a:t>
            </a:r>
            <a:r>
              <a:rPr sz="950" spc="1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4</a:t>
            </a:r>
            <a:endParaRPr sz="9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259188"/>
            <a:ext cx="7555865" cy="0"/>
          </a:xfrm>
          <a:custGeom>
            <a:avLst/>
            <a:gdLst/>
            <a:ahLst/>
            <a:cxnLst/>
            <a:rect l="l" t="t" r="r" b="b"/>
            <a:pathLst>
              <a:path w="7555865">
                <a:moveTo>
                  <a:pt x="0" y="0"/>
                </a:moveTo>
                <a:lnTo>
                  <a:pt x="7555863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57451" y="0"/>
            <a:ext cx="0" cy="10260330"/>
          </a:xfrm>
          <a:custGeom>
            <a:avLst/>
            <a:gdLst/>
            <a:ahLst/>
            <a:cxnLst/>
            <a:rect l="l" t="t" r="r" b="b"/>
            <a:pathLst>
              <a:path h="10260330">
                <a:moveTo>
                  <a:pt x="0" y="0"/>
                </a:moveTo>
                <a:lnTo>
                  <a:pt x="0" y="10259999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7559040" cy="0"/>
          </a:xfrm>
          <a:custGeom>
            <a:avLst/>
            <a:gdLst/>
            <a:ahLst/>
            <a:cxnLst/>
            <a:rect l="l" t="t" r="r" b="b"/>
            <a:pathLst>
              <a:path w="7559040">
                <a:moveTo>
                  <a:pt x="0" y="0"/>
                </a:moveTo>
                <a:lnTo>
                  <a:pt x="7559038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80830" y="4129948"/>
            <a:ext cx="1243965" cy="211454"/>
          </a:xfrm>
          <a:custGeom>
            <a:avLst/>
            <a:gdLst/>
            <a:ahLst/>
            <a:cxnLst/>
            <a:rect l="l" t="t" r="r" b="b"/>
            <a:pathLst>
              <a:path w="1243964" h="211454">
                <a:moveTo>
                  <a:pt x="0" y="211049"/>
                </a:moveTo>
                <a:lnTo>
                  <a:pt x="1243965" y="211049"/>
                </a:lnTo>
                <a:lnTo>
                  <a:pt x="1243965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224807" y="4129948"/>
            <a:ext cx="991869" cy="211454"/>
          </a:xfrm>
          <a:custGeom>
            <a:avLst/>
            <a:gdLst/>
            <a:ahLst/>
            <a:cxnLst/>
            <a:rect l="l" t="t" r="r" b="b"/>
            <a:pathLst>
              <a:path w="991869" h="211454">
                <a:moveTo>
                  <a:pt x="0" y="211049"/>
                </a:moveTo>
                <a:lnTo>
                  <a:pt x="991840" y="211049"/>
                </a:lnTo>
                <a:lnTo>
                  <a:pt x="991840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216629" y="412994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4" y="211049"/>
                </a:lnTo>
                <a:lnTo>
                  <a:pt x="571304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787933" y="412994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6" y="211049"/>
                </a:lnTo>
                <a:lnTo>
                  <a:pt x="571306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359240" y="412994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1" y="211049"/>
                </a:lnTo>
                <a:lnTo>
                  <a:pt x="571301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930541" y="412994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2" y="211049"/>
                </a:lnTo>
                <a:lnTo>
                  <a:pt x="571302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501844" y="412994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5" y="211049"/>
                </a:lnTo>
                <a:lnTo>
                  <a:pt x="571305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073149" y="412994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2" y="211049"/>
                </a:lnTo>
                <a:lnTo>
                  <a:pt x="571302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80830" y="4340998"/>
            <a:ext cx="1243965" cy="211454"/>
          </a:xfrm>
          <a:custGeom>
            <a:avLst/>
            <a:gdLst/>
            <a:ahLst/>
            <a:cxnLst/>
            <a:rect l="l" t="t" r="r" b="b"/>
            <a:pathLst>
              <a:path w="1243964" h="211454">
                <a:moveTo>
                  <a:pt x="0" y="211057"/>
                </a:moveTo>
                <a:lnTo>
                  <a:pt x="1243965" y="211057"/>
                </a:lnTo>
                <a:lnTo>
                  <a:pt x="1243965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216629" y="434099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4" y="211057"/>
                </a:lnTo>
                <a:lnTo>
                  <a:pt x="571304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87933" y="434099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6" y="211057"/>
                </a:lnTo>
                <a:lnTo>
                  <a:pt x="571306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359240" y="434099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1" y="211057"/>
                </a:lnTo>
                <a:lnTo>
                  <a:pt x="571301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930541" y="434099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2" y="211057"/>
                </a:lnTo>
                <a:lnTo>
                  <a:pt x="571302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501844" y="434099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5" y="211057"/>
                </a:lnTo>
                <a:lnTo>
                  <a:pt x="571305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073149" y="434099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2" y="211057"/>
                </a:lnTo>
                <a:lnTo>
                  <a:pt x="571302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80830" y="4560203"/>
            <a:ext cx="1243965" cy="211454"/>
          </a:xfrm>
          <a:custGeom>
            <a:avLst/>
            <a:gdLst/>
            <a:ahLst/>
            <a:cxnLst/>
            <a:rect l="l" t="t" r="r" b="b"/>
            <a:pathLst>
              <a:path w="1243964" h="211454">
                <a:moveTo>
                  <a:pt x="0" y="211056"/>
                </a:moveTo>
                <a:lnTo>
                  <a:pt x="1243965" y="211056"/>
                </a:lnTo>
                <a:lnTo>
                  <a:pt x="1243965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224796" y="4560159"/>
            <a:ext cx="4420235" cy="211454"/>
          </a:xfrm>
          <a:custGeom>
            <a:avLst/>
            <a:gdLst/>
            <a:ahLst/>
            <a:cxnLst/>
            <a:rect l="l" t="t" r="r" b="b"/>
            <a:pathLst>
              <a:path w="4420234" h="211454">
                <a:moveTo>
                  <a:pt x="0" y="211057"/>
                </a:moveTo>
                <a:lnTo>
                  <a:pt x="4419658" y="211057"/>
                </a:lnTo>
                <a:lnTo>
                  <a:pt x="4419658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80830" y="4771259"/>
            <a:ext cx="1243965" cy="211454"/>
          </a:xfrm>
          <a:custGeom>
            <a:avLst/>
            <a:gdLst/>
            <a:ahLst/>
            <a:cxnLst/>
            <a:rect l="l" t="t" r="r" b="b"/>
            <a:pathLst>
              <a:path w="1243964" h="211454">
                <a:moveTo>
                  <a:pt x="0" y="211053"/>
                </a:moveTo>
                <a:lnTo>
                  <a:pt x="1243965" y="211053"/>
                </a:lnTo>
                <a:lnTo>
                  <a:pt x="1243965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224807" y="4771259"/>
            <a:ext cx="991869" cy="211454"/>
          </a:xfrm>
          <a:custGeom>
            <a:avLst/>
            <a:gdLst/>
            <a:ahLst/>
            <a:cxnLst/>
            <a:rect l="l" t="t" r="r" b="b"/>
            <a:pathLst>
              <a:path w="991869" h="211454">
                <a:moveTo>
                  <a:pt x="0" y="211053"/>
                </a:moveTo>
                <a:lnTo>
                  <a:pt x="991840" y="211053"/>
                </a:lnTo>
                <a:lnTo>
                  <a:pt x="991840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216629" y="4771259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4" y="211053"/>
                </a:lnTo>
                <a:lnTo>
                  <a:pt x="571304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787933" y="4771259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6" y="211053"/>
                </a:lnTo>
                <a:lnTo>
                  <a:pt x="571306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359240" y="4771259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1" y="211053"/>
                </a:lnTo>
                <a:lnTo>
                  <a:pt x="571301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930541" y="4771259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2" y="211053"/>
                </a:lnTo>
                <a:lnTo>
                  <a:pt x="571302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501844" y="4771259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5" y="211053"/>
                </a:lnTo>
                <a:lnTo>
                  <a:pt x="571305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073149" y="4771259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2" y="211053"/>
                </a:lnTo>
                <a:lnTo>
                  <a:pt x="571302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80830" y="4982313"/>
            <a:ext cx="1243965" cy="211454"/>
          </a:xfrm>
          <a:custGeom>
            <a:avLst/>
            <a:gdLst/>
            <a:ahLst/>
            <a:cxnLst/>
            <a:rect l="l" t="t" r="r" b="b"/>
            <a:pathLst>
              <a:path w="1243964" h="211454">
                <a:moveTo>
                  <a:pt x="0" y="211051"/>
                </a:moveTo>
                <a:lnTo>
                  <a:pt x="1243965" y="211051"/>
                </a:lnTo>
                <a:lnTo>
                  <a:pt x="1243965" y="0"/>
                </a:lnTo>
                <a:lnTo>
                  <a:pt x="0" y="0"/>
                </a:lnTo>
                <a:lnTo>
                  <a:pt x="0" y="21105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224807" y="4982313"/>
            <a:ext cx="991869" cy="211454"/>
          </a:xfrm>
          <a:custGeom>
            <a:avLst/>
            <a:gdLst/>
            <a:ahLst/>
            <a:cxnLst/>
            <a:rect l="l" t="t" r="r" b="b"/>
            <a:pathLst>
              <a:path w="991869" h="211454">
                <a:moveTo>
                  <a:pt x="0" y="211051"/>
                </a:moveTo>
                <a:lnTo>
                  <a:pt x="991840" y="211051"/>
                </a:lnTo>
                <a:lnTo>
                  <a:pt x="991840" y="0"/>
                </a:lnTo>
                <a:lnTo>
                  <a:pt x="0" y="0"/>
                </a:lnTo>
                <a:lnTo>
                  <a:pt x="0" y="21105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216629" y="4982313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1"/>
                </a:moveTo>
                <a:lnTo>
                  <a:pt x="571304" y="211051"/>
                </a:lnTo>
                <a:lnTo>
                  <a:pt x="571304" y="0"/>
                </a:lnTo>
                <a:lnTo>
                  <a:pt x="0" y="0"/>
                </a:lnTo>
                <a:lnTo>
                  <a:pt x="0" y="21105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787933" y="4982313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1"/>
                </a:moveTo>
                <a:lnTo>
                  <a:pt x="571306" y="211051"/>
                </a:lnTo>
                <a:lnTo>
                  <a:pt x="571306" y="0"/>
                </a:lnTo>
                <a:lnTo>
                  <a:pt x="0" y="0"/>
                </a:lnTo>
                <a:lnTo>
                  <a:pt x="0" y="21105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359240" y="4982313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1"/>
                </a:moveTo>
                <a:lnTo>
                  <a:pt x="571301" y="211051"/>
                </a:lnTo>
                <a:lnTo>
                  <a:pt x="571301" y="0"/>
                </a:lnTo>
                <a:lnTo>
                  <a:pt x="0" y="0"/>
                </a:lnTo>
                <a:lnTo>
                  <a:pt x="0" y="21105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930541" y="4982313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1"/>
                </a:moveTo>
                <a:lnTo>
                  <a:pt x="571302" y="211051"/>
                </a:lnTo>
                <a:lnTo>
                  <a:pt x="571302" y="0"/>
                </a:lnTo>
                <a:lnTo>
                  <a:pt x="0" y="0"/>
                </a:lnTo>
                <a:lnTo>
                  <a:pt x="0" y="21105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501844" y="4982313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1"/>
                </a:moveTo>
                <a:lnTo>
                  <a:pt x="571305" y="211051"/>
                </a:lnTo>
                <a:lnTo>
                  <a:pt x="571305" y="0"/>
                </a:lnTo>
                <a:lnTo>
                  <a:pt x="0" y="0"/>
                </a:lnTo>
                <a:lnTo>
                  <a:pt x="0" y="21105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073149" y="4982313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1"/>
                </a:moveTo>
                <a:lnTo>
                  <a:pt x="571302" y="211051"/>
                </a:lnTo>
                <a:lnTo>
                  <a:pt x="571302" y="0"/>
                </a:lnTo>
                <a:lnTo>
                  <a:pt x="0" y="0"/>
                </a:lnTo>
                <a:lnTo>
                  <a:pt x="0" y="21105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980830" y="5193364"/>
            <a:ext cx="1243965" cy="211454"/>
          </a:xfrm>
          <a:custGeom>
            <a:avLst/>
            <a:gdLst/>
            <a:ahLst/>
            <a:cxnLst/>
            <a:rect l="l" t="t" r="r" b="b"/>
            <a:pathLst>
              <a:path w="1243964" h="211454">
                <a:moveTo>
                  <a:pt x="0" y="211056"/>
                </a:moveTo>
                <a:lnTo>
                  <a:pt x="1243965" y="211056"/>
                </a:lnTo>
                <a:lnTo>
                  <a:pt x="1243965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224807" y="5193364"/>
            <a:ext cx="991869" cy="211454"/>
          </a:xfrm>
          <a:custGeom>
            <a:avLst/>
            <a:gdLst/>
            <a:ahLst/>
            <a:cxnLst/>
            <a:rect l="l" t="t" r="r" b="b"/>
            <a:pathLst>
              <a:path w="991869" h="211454">
                <a:moveTo>
                  <a:pt x="0" y="211056"/>
                </a:moveTo>
                <a:lnTo>
                  <a:pt x="991840" y="211056"/>
                </a:lnTo>
                <a:lnTo>
                  <a:pt x="991840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216629" y="5193364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6"/>
                </a:moveTo>
                <a:lnTo>
                  <a:pt x="571304" y="211056"/>
                </a:lnTo>
                <a:lnTo>
                  <a:pt x="571304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787933" y="5193364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6"/>
                </a:moveTo>
                <a:lnTo>
                  <a:pt x="571306" y="211056"/>
                </a:lnTo>
                <a:lnTo>
                  <a:pt x="571306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359240" y="5193364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6"/>
                </a:moveTo>
                <a:lnTo>
                  <a:pt x="571301" y="211056"/>
                </a:lnTo>
                <a:lnTo>
                  <a:pt x="571301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930541" y="5193364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6"/>
                </a:moveTo>
                <a:lnTo>
                  <a:pt x="571302" y="211056"/>
                </a:lnTo>
                <a:lnTo>
                  <a:pt x="571302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501844" y="5193364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6"/>
                </a:moveTo>
                <a:lnTo>
                  <a:pt x="571305" y="211056"/>
                </a:lnTo>
                <a:lnTo>
                  <a:pt x="571305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6073149" y="5193364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6"/>
                </a:moveTo>
                <a:lnTo>
                  <a:pt x="571302" y="211056"/>
                </a:lnTo>
                <a:lnTo>
                  <a:pt x="571302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80830" y="5404420"/>
            <a:ext cx="1243965" cy="211454"/>
          </a:xfrm>
          <a:custGeom>
            <a:avLst/>
            <a:gdLst/>
            <a:ahLst/>
            <a:cxnLst/>
            <a:rect l="l" t="t" r="r" b="b"/>
            <a:pathLst>
              <a:path w="1243964" h="211454">
                <a:moveTo>
                  <a:pt x="0" y="211053"/>
                </a:moveTo>
                <a:lnTo>
                  <a:pt x="1243965" y="211053"/>
                </a:lnTo>
                <a:lnTo>
                  <a:pt x="1243965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224807" y="5404420"/>
            <a:ext cx="991869" cy="211454"/>
          </a:xfrm>
          <a:custGeom>
            <a:avLst/>
            <a:gdLst/>
            <a:ahLst/>
            <a:cxnLst/>
            <a:rect l="l" t="t" r="r" b="b"/>
            <a:pathLst>
              <a:path w="991869" h="211454">
                <a:moveTo>
                  <a:pt x="0" y="211053"/>
                </a:moveTo>
                <a:lnTo>
                  <a:pt x="991840" y="211053"/>
                </a:lnTo>
                <a:lnTo>
                  <a:pt x="991840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216629" y="5404420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4" y="211053"/>
                </a:lnTo>
                <a:lnTo>
                  <a:pt x="571304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787933" y="5404420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6" y="211053"/>
                </a:lnTo>
                <a:lnTo>
                  <a:pt x="571306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359240" y="5404420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1" y="211053"/>
                </a:lnTo>
                <a:lnTo>
                  <a:pt x="571301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930541" y="5404420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2" y="211053"/>
                </a:lnTo>
                <a:lnTo>
                  <a:pt x="571302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501844" y="5404420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5" y="211053"/>
                </a:lnTo>
                <a:lnTo>
                  <a:pt x="571305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073149" y="5404420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2" y="211053"/>
                </a:lnTo>
                <a:lnTo>
                  <a:pt x="571302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980830" y="5615474"/>
            <a:ext cx="1243965" cy="211454"/>
          </a:xfrm>
          <a:custGeom>
            <a:avLst/>
            <a:gdLst/>
            <a:ahLst/>
            <a:cxnLst/>
            <a:rect l="l" t="t" r="r" b="b"/>
            <a:pathLst>
              <a:path w="1243964" h="211454">
                <a:moveTo>
                  <a:pt x="0" y="211053"/>
                </a:moveTo>
                <a:lnTo>
                  <a:pt x="1243965" y="211053"/>
                </a:lnTo>
                <a:lnTo>
                  <a:pt x="1243965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224807" y="5615474"/>
            <a:ext cx="991869" cy="211454"/>
          </a:xfrm>
          <a:custGeom>
            <a:avLst/>
            <a:gdLst/>
            <a:ahLst/>
            <a:cxnLst/>
            <a:rect l="l" t="t" r="r" b="b"/>
            <a:pathLst>
              <a:path w="991869" h="211454">
                <a:moveTo>
                  <a:pt x="0" y="211053"/>
                </a:moveTo>
                <a:lnTo>
                  <a:pt x="991840" y="211053"/>
                </a:lnTo>
                <a:lnTo>
                  <a:pt x="991840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216629" y="5615474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4" y="211053"/>
                </a:lnTo>
                <a:lnTo>
                  <a:pt x="571304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787933" y="5615474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6" y="211053"/>
                </a:lnTo>
                <a:lnTo>
                  <a:pt x="571306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4359240" y="5615474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1" y="211053"/>
                </a:lnTo>
                <a:lnTo>
                  <a:pt x="571301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930541" y="5615474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2" y="211053"/>
                </a:lnTo>
                <a:lnTo>
                  <a:pt x="571302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501844" y="5615474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5" y="211053"/>
                </a:lnTo>
                <a:lnTo>
                  <a:pt x="571305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073149" y="5615474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2" y="211053"/>
                </a:lnTo>
                <a:lnTo>
                  <a:pt x="571302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980830" y="5826528"/>
            <a:ext cx="1243965" cy="211454"/>
          </a:xfrm>
          <a:custGeom>
            <a:avLst/>
            <a:gdLst/>
            <a:ahLst/>
            <a:cxnLst/>
            <a:rect l="l" t="t" r="r" b="b"/>
            <a:pathLst>
              <a:path w="1243964" h="211454">
                <a:moveTo>
                  <a:pt x="0" y="211057"/>
                </a:moveTo>
                <a:lnTo>
                  <a:pt x="1243965" y="211057"/>
                </a:lnTo>
                <a:lnTo>
                  <a:pt x="1243965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224807" y="5826528"/>
            <a:ext cx="991869" cy="211454"/>
          </a:xfrm>
          <a:custGeom>
            <a:avLst/>
            <a:gdLst/>
            <a:ahLst/>
            <a:cxnLst/>
            <a:rect l="l" t="t" r="r" b="b"/>
            <a:pathLst>
              <a:path w="991869" h="211454">
                <a:moveTo>
                  <a:pt x="0" y="211057"/>
                </a:moveTo>
                <a:lnTo>
                  <a:pt x="991840" y="211057"/>
                </a:lnTo>
                <a:lnTo>
                  <a:pt x="991840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216629" y="582652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4" y="211057"/>
                </a:lnTo>
                <a:lnTo>
                  <a:pt x="571304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787933" y="582652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6" y="211057"/>
                </a:lnTo>
                <a:lnTo>
                  <a:pt x="571306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359240" y="582652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1" y="211057"/>
                </a:lnTo>
                <a:lnTo>
                  <a:pt x="571301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4930541" y="582652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2" y="211057"/>
                </a:lnTo>
                <a:lnTo>
                  <a:pt x="571302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501844" y="582652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5" y="211057"/>
                </a:lnTo>
                <a:lnTo>
                  <a:pt x="571305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6073149" y="5826528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2" y="211057"/>
                </a:lnTo>
                <a:lnTo>
                  <a:pt x="571302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980830" y="6037585"/>
            <a:ext cx="1243965" cy="211454"/>
          </a:xfrm>
          <a:custGeom>
            <a:avLst/>
            <a:gdLst/>
            <a:ahLst/>
            <a:cxnLst/>
            <a:rect l="l" t="t" r="r" b="b"/>
            <a:pathLst>
              <a:path w="1243964" h="211454">
                <a:moveTo>
                  <a:pt x="0" y="211049"/>
                </a:moveTo>
                <a:lnTo>
                  <a:pt x="1243965" y="211049"/>
                </a:lnTo>
                <a:lnTo>
                  <a:pt x="1243965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224807" y="6037585"/>
            <a:ext cx="991869" cy="211454"/>
          </a:xfrm>
          <a:custGeom>
            <a:avLst/>
            <a:gdLst/>
            <a:ahLst/>
            <a:cxnLst/>
            <a:rect l="l" t="t" r="r" b="b"/>
            <a:pathLst>
              <a:path w="991869" h="211454">
                <a:moveTo>
                  <a:pt x="0" y="211049"/>
                </a:moveTo>
                <a:lnTo>
                  <a:pt x="991840" y="211049"/>
                </a:lnTo>
                <a:lnTo>
                  <a:pt x="991840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3216629" y="6037585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4" y="211049"/>
                </a:lnTo>
                <a:lnTo>
                  <a:pt x="571304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787933" y="6037585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6" y="211049"/>
                </a:lnTo>
                <a:lnTo>
                  <a:pt x="571306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359240" y="6037585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1" y="211049"/>
                </a:lnTo>
                <a:lnTo>
                  <a:pt x="571301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930541" y="6037585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2" y="211049"/>
                </a:lnTo>
                <a:lnTo>
                  <a:pt x="571302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5501844" y="6037585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5" y="211049"/>
                </a:lnTo>
                <a:lnTo>
                  <a:pt x="571305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6073149" y="6037585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2" y="211049"/>
                </a:lnTo>
                <a:lnTo>
                  <a:pt x="571302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980830" y="6248635"/>
            <a:ext cx="1243965" cy="211454"/>
          </a:xfrm>
          <a:custGeom>
            <a:avLst/>
            <a:gdLst/>
            <a:ahLst/>
            <a:cxnLst/>
            <a:rect l="l" t="t" r="r" b="b"/>
            <a:pathLst>
              <a:path w="1243964" h="211454">
                <a:moveTo>
                  <a:pt x="0" y="211057"/>
                </a:moveTo>
                <a:lnTo>
                  <a:pt x="1243965" y="211057"/>
                </a:lnTo>
                <a:lnTo>
                  <a:pt x="1243965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2224807" y="6248635"/>
            <a:ext cx="991869" cy="211454"/>
          </a:xfrm>
          <a:custGeom>
            <a:avLst/>
            <a:gdLst/>
            <a:ahLst/>
            <a:cxnLst/>
            <a:rect l="l" t="t" r="r" b="b"/>
            <a:pathLst>
              <a:path w="991869" h="211454">
                <a:moveTo>
                  <a:pt x="0" y="211057"/>
                </a:moveTo>
                <a:lnTo>
                  <a:pt x="991840" y="211057"/>
                </a:lnTo>
                <a:lnTo>
                  <a:pt x="991840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3216629" y="6248635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4" y="211057"/>
                </a:lnTo>
                <a:lnTo>
                  <a:pt x="571304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3787933" y="6248635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6" y="211057"/>
                </a:lnTo>
                <a:lnTo>
                  <a:pt x="571306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359240" y="6248635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1" y="211057"/>
                </a:lnTo>
                <a:lnTo>
                  <a:pt x="571301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930541" y="6248635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2" y="211057"/>
                </a:lnTo>
                <a:lnTo>
                  <a:pt x="571302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5501844" y="6248635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5" y="211057"/>
                </a:lnTo>
                <a:lnTo>
                  <a:pt x="571305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6073149" y="6248635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2" y="211057"/>
                </a:lnTo>
                <a:lnTo>
                  <a:pt x="571302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980830" y="6459692"/>
            <a:ext cx="1243965" cy="211454"/>
          </a:xfrm>
          <a:custGeom>
            <a:avLst/>
            <a:gdLst/>
            <a:ahLst/>
            <a:cxnLst/>
            <a:rect l="l" t="t" r="r" b="b"/>
            <a:pathLst>
              <a:path w="1243964" h="211454">
                <a:moveTo>
                  <a:pt x="0" y="211053"/>
                </a:moveTo>
                <a:lnTo>
                  <a:pt x="1243965" y="211053"/>
                </a:lnTo>
                <a:lnTo>
                  <a:pt x="1243965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2224807" y="6459692"/>
            <a:ext cx="991869" cy="211454"/>
          </a:xfrm>
          <a:custGeom>
            <a:avLst/>
            <a:gdLst/>
            <a:ahLst/>
            <a:cxnLst/>
            <a:rect l="l" t="t" r="r" b="b"/>
            <a:pathLst>
              <a:path w="991869" h="211454">
                <a:moveTo>
                  <a:pt x="0" y="211053"/>
                </a:moveTo>
                <a:lnTo>
                  <a:pt x="991840" y="211053"/>
                </a:lnTo>
                <a:lnTo>
                  <a:pt x="991840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3216629" y="6459692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4" y="211053"/>
                </a:lnTo>
                <a:lnTo>
                  <a:pt x="571304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3787933" y="6459692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6" y="211053"/>
                </a:lnTo>
                <a:lnTo>
                  <a:pt x="571306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359240" y="6459692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1" y="211053"/>
                </a:lnTo>
                <a:lnTo>
                  <a:pt x="571301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4930541" y="6459692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2" y="211053"/>
                </a:lnTo>
                <a:lnTo>
                  <a:pt x="571302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5501844" y="6459692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5" y="211053"/>
                </a:lnTo>
                <a:lnTo>
                  <a:pt x="571305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6073149" y="6459692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3"/>
                </a:moveTo>
                <a:lnTo>
                  <a:pt x="571302" y="211053"/>
                </a:lnTo>
                <a:lnTo>
                  <a:pt x="571302" y="0"/>
                </a:lnTo>
                <a:lnTo>
                  <a:pt x="0" y="0"/>
                </a:lnTo>
                <a:lnTo>
                  <a:pt x="0" y="2110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980830" y="6670746"/>
            <a:ext cx="1243965" cy="211454"/>
          </a:xfrm>
          <a:custGeom>
            <a:avLst/>
            <a:gdLst/>
            <a:ahLst/>
            <a:cxnLst/>
            <a:rect l="l" t="t" r="r" b="b"/>
            <a:pathLst>
              <a:path w="1243964" h="211454">
                <a:moveTo>
                  <a:pt x="0" y="211049"/>
                </a:moveTo>
                <a:lnTo>
                  <a:pt x="1243965" y="211049"/>
                </a:lnTo>
                <a:lnTo>
                  <a:pt x="1243965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2224807" y="6670746"/>
            <a:ext cx="991869" cy="211454"/>
          </a:xfrm>
          <a:custGeom>
            <a:avLst/>
            <a:gdLst/>
            <a:ahLst/>
            <a:cxnLst/>
            <a:rect l="l" t="t" r="r" b="b"/>
            <a:pathLst>
              <a:path w="991869" h="211454">
                <a:moveTo>
                  <a:pt x="0" y="211049"/>
                </a:moveTo>
                <a:lnTo>
                  <a:pt x="991840" y="211049"/>
                </a:lnTo>
                <a:lnTo>
                  <a:pt x="991840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3216629" y="6670746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4" y="211049"/>
                </a:lnTo>
                <a:lnTo>
                  <a:pt x="571304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3787933" y="6670746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6" y="211049"/>
                </a:lnTo>
                <a:lnTo>
                  <a:pt x="571306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4359240" y="6670746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1" y="211049"/>
                </a:lnTo>
                <a:lnTo>
                  <a:pt x="571301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4930541" y="6670746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2" y="211049"/>
                </a:lnTo>
                <a:lnTo>
                  <a:pt x="571302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5501844" y="6670746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5" y="211049"/>
                </a:lnTo>
                <a:lnTo>
                  <a:pt x="571305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6073149" y="6670746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49"/>
                </a:moveTo>
                <a:lnTo>
                  <a:pt x="571302" y="211049"/>
                </a:lnTo>
                <a:lnTo>
                  <a:pt x="571302" y="0"/>
                </a:lnTo>
                <a:lnTo>
                  <a:pt x="0" y="0"/>
                </a:lnTo>
                <a:lnTo>
                  <a:pt x="0" y="21104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980830" y="6881796"/>
            <a:ext cx="1243965" cy="211454"/>
          </a:xfrm>
          <a:custGeom>
            <a:avLst/>
            <a:gdLst/>
            <a:ahLst/>
            <a:cxnLst/>
            <a:rect l="l" t="t" r="r" b="b"/>
            <a:pathLst>
              <a:path w="1243964" h="211454">
                <a:moveTo>
                  <a:pt x="0" y="211057"/>
                </a:moveTo>
                <a:lnTo>
                  <a:pt x="1243965" y="211057"/>
                </a:lnTo>
                <a:lnTo>
                  <a:pt x="1243965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2224807" y="6881796"/>
            <a:ext cx="991869" cy="211454"/>
          </a:xfrm>
          <a:custGeom>
            <a:avLst/>
            <a:gdLst/>
            <a:ahLst/>
            <a:cxnLst/>
            <a:rect l="l" t="t" r="r" b="b"/>
            <a:pathLst>
              <a:path w="991869" h="211454">
                <a:moveTo>
                  <a:pt x="0" y="211057"/>
                </a:moveTo>
                <a:lnTo>
                  <a:pt x="991840" y="211057"/>
                </a:lnTo>
                <a:lnTo>
                  <a:pt x="991840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3216629" y="6881796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4" y="211057"/>
                </a:lnTo>
                <a:lnTo>
                  <a:pt x="571304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3787933" y="6881796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6" y="211057"/>
                </a:lnTo>
                <a:lnTo>
                  <a:pt x="571306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4359240" y="6881796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1" y="211057"/>
                </a:lnTo>
                <a:lnTo>
                  <a:pt x="571301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4930541" y="6881796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2" y="211057"/>
                </a:lnTo>
                <a:lnTo>
                  <a:pt x="571302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5501844" y="6881796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5" y="211057"/>
                </a:lnTo>
                <a:lnTo>
                  <a:pt x="571305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6073149" y="6881796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7"/>
                </a:moveTo>
                <a:lnTo>
                  <a:pt x="571302" y="211057"/>
                </a:lnTo>
                <a:lnTo>
                  <a:pt x="571302" y="0"/>
                </a:lnTo>
                <a:lnTo>
                  <a:pt x="0" y="0"/>
                </a:lnTo>
                <a:lnTo>
                  <a:pt x="0" y="21105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980830" y="7092853"/>
            <a:ext cx="1243965" cy="211454"/>
          </a:xfrm>
          <a:custGeom>
            <a:avLst/>
            <a:gdLst/>
            <a:ahLst/>
            <a:cxnLst/>
            <a:rect l="l" t="t" r="r" b="b"/>
            <a:pathLst>
              <a:path w="1243964" h="211454">
                <a:moveTo>
                  <a:pt x="0" y="211056"/>
                </a:moveTo>
                <a:lnTo>
                  <a:pt x="1243965" y="211056"/>
                </a:lnTo>
                <a:lnTo>
                  <a:pt x="1243965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2224807" y="7092853"/>
            <a:ext cx="991869" cy="211454"/>
          </a:xfrm>
          <a:custGeom>
            <a:avLst/>
            <a:gdLst/>
            <a:ahLst/>
            <a:cxnLst/>
            <a:rect l="l" t="t" r="r" b="b"/>
            <a:pathLst>
              <a:path w="991869" h="211454">
                <a:moveTo>
                  <a:pt x="0" y="211056"/>
                </a:moveTo>
                <a:lnTo>
                  <a:pt x="991840" y="211056"/>
                </a:lnTo>
                <a:lnTo>
                  <a:pt x="991840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3216629" y="7092853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6"/>
                </a:moveTo>
                <a:lnTo>
                  <a:pt x="571304" y="211056"/>
                </a:lnTo>
                <a:lnTo>
                  <a:pt x="571304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3787933" y="7092853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6"/>
                </a:moveTo>
                <a:lnTo>
                  <a:pt x="571306" y="211056"/>
                </a:lnTo>
                <a:lnTo>
                  <a:pt x="571306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4359240" y="7092853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6"/>
                </a:moveTo>
                <a:lnTo>
                  <a:pt x="571301" y="211056"/>
                </a:lnTo>
                <a:lnTo>
                  <a:pt x="571301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4930541" y="7092853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6"/>
                </a:moveTo>
                <a:lnTo>
                  <a:pt x="571302" y="211056"/>
                </a:lnTo>
                <a:lnTo>
                  <a:pt x="571302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5501844" y="7092853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6"/>
                </a:moveTo>
                <a:lnTo>
                  <a:pt x="571305" y="211056"/>
                </a:lnTo>
                <a:lnTo>
                  <a:pt x="571305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6073149" y="7092853"/>
            <a:ext cx="571500" cy="211454"/>
          </a:xfrm>
          <a:custGeom>
            <a:avLst/>
            <a:gdLst/>
            <a:ahLst/>
            <a:cxnLst/>
            <a:rect l="l" t="t" r="r" b="b"/>
            <a:pathLst>
              <a:path w="571500" h="211454">
                <a:moveTo>
                  <a:pt x="0" y="211056"/>
                </a:moveTo>
                <a:lnTo>
                  <a:pt x="571302" y="211056"/>
                </a:lnTo>
                <a:lnTo>
                  <a:pt x="571302" y="0"/>
                </a:lnTo>
                <a:lnTo>
                  <a:pt x="0" y="0"/>
                </a:lnTo>
                <a:lnTo>
                  <a:pt x="0" y="21105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118" name="object 118"/>
          <p:cNvGraphicFramePr>
            <a:graphicFrameLocks noGrp="1"/>
          </p:cNvGraphicFramePr>
          <p:nvPr/>
        </p:nvGraphicFramePr>
        <p:xfrm>
          <a:off x="971153" y="4120271"/>
          <a:ext cx="5692775" cy="31934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3965"/>
                <a:gridCol w="991870"/>
                <a:gridCol w="571500"/>
                <a:gridCol w="571500"/>
                <a:gridCol w="571500"/>
                <a:gridCol w="571500"/>
                <a:gridCol w="571500"/>
                <a:gridCol w="571500"/>
              </a:tblGrid>
              <a:tr h="2110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151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150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1270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2110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110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110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110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110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110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110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110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110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110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110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110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19" name="object 119"/>
          <p:cNvSpPr/>
          <p:nvPr/>
        </p:nvSpPr>
        <p:spPr>
          <a:xfrm>
            <a:off x="7560943" y="10259365"/>
            <a:ext cx="7559675" cy="0"/>
          </a:xfrm>
          <a:custGeom>
            <a:avLst/>
            <a:gdLst/>
            <a:ahLst/>
            <a:cxnLst/>
            <a:rect l="l" t="t" r="r" b="b"/>
            <a:pathLst>
              <a:path w="7559675">
                <a:moveTo>
                  <a:pt x="0" y="0"/>
                </a:moveTo>
                <a:lnTo>
                  <a:pt x="7559056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7562531" y="2210"/>
            <a:ext cx="0" cy="10256520"/>
          </a:xfrm>
          <a:custGeom>
            <a:avLst/>
            <a:gdLst/>
            <a:ahLst/>
            <a:cxnLst/>
            <a:rect l="l" t="t" r="r" b="b"/>
            <a:pathLst>
              <a:path h="10256520">
                <a:moveTo>
                  <a:pt x="0" y="0"/>
                </a:moveTo>
                <a:lnTo>
                  <a:pt x="0" y="1025652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7560943" y="0"/>
            <a:ext cx="7559675" cy="0"/>
          </a:xfrm>
          <a:custGeom>
            <a:avLst/>
            <a:gdLst/>
            <a:ahLst/>
            <a:cxnLst/>
            <a:rect l="l" t="t" r="r" b="b"/>
            <a:pathLst>
              <a:path w="7559675">
                <a:moveTo>
                  <a:pt x="0" y="0"/>
                </a:moveTo>
                <a:lnTo>
                  <a:pt x="7559056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7562515" y="0"/>
            <a:ext cx="7557770" cy="2151380"/>
          </a:xfrm>
          <a:custGeom>
            <a:avLst/>
            <a:gdLst/>
            <a:ahLst/>
            <a:cxnLst/>
            <a:rect l="l" t="t" r="r" b="b"/>
            <a:pathLst>
              <a:path w="7557769" h="2151380">
                <a:moveTo>
                  <a:pt x="0" y="2151212"/>
                </a:moveTo>
                <a:lnTo>
                  <a:pt x="7557484" y="2151212"/>
                </a:lnTo>
                <a:lnTo>
                  <a:pt x="7557484" y="0"/>
                </a:lnTo>
                <a:lnTo>
                  <a:pt x="0" y="0"/>
                </a:lnTo>
                <a:lnTo>
                  <a:pt x="0" y="2151212"/>
                </a:lnTo>
                <a:close/>
              </a:path>
            </a:pathLst>
          </a:custGeom>
          <a:solidFill>
            <a:srgbClr val="ECB9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000472" y="3839566"/>
            <a:ext cx="960475" cy="13867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2360217" y="4061184"/>
            <a:ext cx="4284345" cy="0"/>
          </a:xfrm>
          <a:custGeom>
            <a:avLst/>
            <a:gdLst/>
            <a:ahLst/>
            <a:cxnLst/>
            <a:rect l="l" t="t" r="r" b="b"/>
            <a:pathLst>
              <a:path w="4284345">
                <a:moveTo>
                  <a:pt x="0" y="0"/>
                </a:moveTo>
                <a:lnTo>
                  <a:pt x="4284240" y="0"/>
                </a:lnTo>
              </a:path>
            </a:pathLst>
          </a:custGeom>
          <a:ln w="1271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992736" y="4039656"/>
            <a:ext cx="1380490" cy="0"/>
          </a:xfrm>
          <a:custGeom>
            <a:avLst/>
            <a:gdLst/>
            <a:ahLst/>
            <a:cxnLst/>
            <a:rect l="l" t="t" r="r" b="b"/>
            <a:pathLst>
              <a:path w="1380489">
                <a:moveTo>
                  <a:pt x="0" y="0"/>
                </a:moveTo>
                <a:lnTo>
                  <a:pt x="1379919" y="0"/>
                </a:lnTo>
              </a:path>
            </a:pathLst>
          </a:custGeom>
          <a:ln w="5577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0" y="0"/>
            <a:ext cx="7558405" cy="2151380"/>
          </a:xfrm>
          <a:custGeom>
            <a:avLst/>
            <a:gdLst/>
            <a:ahLst/>
            <a:cxnLst/>
            <a:rect l="l" t="t" r="r" b="b"/>
            <a:pathLst>
              <a:path w="7558405" h="2151380">
                <a:moveTo>
                  <a:pt x="0" y="2151212"/>
                </a:moveTo>
                <a:lnTo>
                  <a:pt x="7558311" y="2151212"/>
                </a:lnTo>
                <a:lnTo>
                  <a:pt x="7558311" y="0"/>
                </a:lnTo>
                <a:lnTo>
                  <a:pt x="0" y="0"/>
                </a:lnTo>
                <a:lnTo>
                  <a:pt x="0" y="2151212"/>
                </a:lnTo>
                <a:close/>
              </a:path>
            </a:pathLst>
          </a:custGeom>
          <a:solidFill>
            <a:srgbClr val="ECB9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050533" y="1300334"/>
            <a:ext cx="2387580" cy="2976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8508855" y="1296576"/>
            <a:ext cx="3786023" cy="301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992397" y="2872897"/>
            <a:ext cx="3885242" cy="8351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993142" y="2666037"/>
            <a:ext cx="682671" cy="1381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977044" y="8603099"/>
            <a:ext cx="4493112" cy="6520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989718" y="7465538"/>
            <a:ext cx="1169395" cy="1387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977044" y="7671027"/>
            <a:ext cx="5552351" cy="6560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977044" y="8421328"/>
            <a:ext cx="842939" cy="1392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977044" y="9355366"/>
            <a:ext cx="2539220" cy="3192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1337771" y="4174502"/>
            <a:ext cx="530085" cy="1218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2449948" y="4174502"/>
            <a:ext cx="541533" cy="1218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3255879" y="4188070"/>
            <a:ext cx="493395" cy="95250"/>
          </a:xfrm>
          <a:custGeom>
            <a:avLst/>
            <a:gdLst/>
            <a:ahLst/>
            <a:cxnLst/>
            <a:rect l="l" t="t" r="r" b="b"/>
            <a:pathLst>
              <a:path w="493395" h="95250">
                <a:moveTo>
                  <a:pt x="12405" y="2480"/>
                </a:moveTo>
                <a:lnTo>
                  <a:pt x="0" y="2480"/>
                </a:lnTo>
                <a:lnTo>
                  <a:pt x="0" y="93266"/>
                </a:lnTo>
                <a:lnTo>
                  <a:pt x="58549" y="93266"/>
                </a:lnTo>
                <a:lnTo>
                  <a:pt x="58549" y="82339"/>
                </a:lnTo>
                <a:lnTo>
                  <a:pt x="12405" y="82339"/>
                </a:lnTo>
                <a:lnTo>
                  <a:pt x="12405" y="2480"/>
                </a:lnTo>
                <a:close/>
              </a:path>
              <a:path w="493395" h="95250">
                <a:moveTo>
                  <a:pt x="78839" y="63986"/>
                </a:moveTo>
                <a:lnTo>
                  <a:pt x="66923" y="63986"/>
                </a:lnTo>
                <a:lnTo>
                  <a:pt x="66606" y="74258"/>
                </a:lnTo>
                <a:lnTo>
                  <a:pt x="103647" y="94745"/>
                </a:lnTo>
                <a:lnTo>
                  <a:pt x="110834" y="94376"/>
                </a:lnTo>
                <a:lnTo>
                  <a:pt x="117531" y="93265"/>
                </a:lnTo>
                <a:lnTo>
                  <a:pt x="123731" y="91407"/>
                </a:lnTo>
                <a:lnTo>
                  <a:pt x="129430" y="88798"/>
                </a:lnTo>
                <a:lnTo>
                  <a:pt x="134784" y="85323"/>
                </a:lnTo>
                <a:lnTo>
                  <a:pt x="103647" y="85323"/>
                </a:lnTo>
                <a:lnTo>
                  <a:pt x="92977" y="83801"/>
                </a:lnTo>
                <a:lnTo>
                  <a:pt x="85284" y="79738"/>
                </a:lnTo>
                <a:lnTo>
                  <a:pt x="80571" y="73132"/>
                </a:lnTo>
                <a:lnTo>
                  <a:pt x="78839" y="63986"/>
                </a:lnTo>
                <a:close/>
              </a:path>
              <a:path w="493395" h="95250">
                <a:moveTo>
                  <a:pt x="101659" y="0"/>
                </a:moveTo>
                <a:lnTo>
                  <a:pt x="92729" y="0"/>
                </a:lnTo>
                <a:lnTo>
                  <a:pt x="85783" y="1973"/>
                </a:lnTo>
                <a:lnTo>
                  <a:pt x="80830" y="5947"/>
                </a:lnTo>
                <a:lnTo>
                  <a:pt x="73868" y="10905"/>
                </a:lnTo>
                <a:lnTo>
                  <a:pt x="70246" y="18183"/>
                </a:lnTo>
                <a:lnTo>
                  <a:pt x="69908" y="27774"/>
                </a:lnTo>
                <a:lnTo>
                  <a:pt x="71118" y="35281"/>
                </a:lnTo>
                <a:lnTo>
                  <a:pt x="74748" y="41423"/>
                </a:lnTo>
                <a:lnTo>
                  <a:pt x="80794" y="46194"/>
                </a:lnTo>
                <a:lnTo>
                  <a:pt x="89254" y="49593"/>
                </a:lnTo>
                <a:lnTo>
                  <a:pt x="116052" y="55228"/>
                </a:lnTo>
                <a:lnTo>
                  <a:pt x="121344" y="57214"/>
                </a:lnTo>
                <a:lnTo>
                  <a:pt x="126636" y="61851"/>
                </a:lnTo>
                <a:lnTo>
                  <a:pt x="127947" y="65326"/>
                </a:lnTo>
                <a:lnTo>
                  <a:pt x="127947" y="69941"/>
                </a:lnTo>
                <a:lnTo>
                  <a:pt x="126240" y="76483"/>
                </a:lnTo>
                <a:lnTo>
                  <a:pt x="121623" y="81227"/>
                </a:lnTo>
                <a:lnTo>
                  <a:pt x="114094" y="84174"/>
                </a:lnTo>
                <a:lnTo>
                  <a:pt x="103647" y="85323"/>
                </a:lnTo>
                <a:lnTo>
                  <a:pt x="134784" y="85323"/>
                </a:lnTo>
                <a:lnTo>
                  <a:pt x="136053" y="84499"/>
                </a:lnTo>
                <a:lnTo>
                  <a:pt x="139355" y="77724"/>
                </a:lnTo>
                <a:lnTo>
                  <a:pt x="139355" y="68454"/>
                </a:lnTo>
                <a:lnTo>
                  <a:pt x="93214" y="37703"/>
                </a:lnTo>
                <a:lnTo>
                  <a:pt x="85953" y="36705"/>
                </a:lnTo>
                <a:lnTo>
                  <a:pt x="82313" y="32894"/>
                </a:lnTo>
                <a:lnTo>
                  <a:pt x="82313" y="26295"/>
                </a:lnTo>
                <a:lnTo>
                  <a:pt x="83583" y="19537"/>
                </a:lnTo>
                <a:lnTo>
                  <a:pt x="87395" y="14638"/>
                </a:lnTo>
                <a:lnTo>
                  <a:pt x="93751" y="11599"/>
                </a:lnTo>
                <a:lnTo>
                  <a:pt x="102654" y="10419"/>
                </a:lnTo>
                <a:lnTo>
                  <a:pt x="129993" y="10419"/>
                </a:lnTo>
                <a:lnTo>
                  <a:pt x="127580" y="7194"/>
                </a:lnTo>
                <a:lnTo>
                  <a:pt x="116696" y="1798"/>
                </a:lnTo>
                <a:lnTo>
                  <a:pt x="101659" y="0"/>
                </a:lnTo>
                <a:close/>
              </a:path>
              <a:path w="493395" h="95250">
                <a:moveTo>
                  <a:pt x="129993" y="10419"/>
                </a:moveTo>
                <a:lnTo>
                  <a:pt x="102654" y="10419"/>
                </a:lnTo>
                <a:lnTo>
                  <a:pt x="112261" y="11934"/>
                </a:lnTo>
                <a:lnTo>
                  <a:pt x="119269" y="15498"/>
                </a:lnTo>
                <a:lnTo>
                  <a:pt x="123674" y="21110"/>
                </a:lnTo>
                <a:lnTo>
                  <a:pt x="125470" y="28771"/>
                </a:lnTo>
                <a:lnTo>
                  <a:pt x="136879" y="28771"/>
                </a:lnTo>
                <a:lnTo>
                  <a:pt x="134308" y="16185"/>
                </a:lnTo>
                <a:lnTo>
                  <a:pt x="129993" y="10419"/>
                </a:lnTo>
                <a:close/>
              </a:path>
              <a:path w="493395" h="95250">
                <a:moveTo>
                  <a:pt x="190403" y="3959"/>
                </a:moveTo>
                <a:lnTo>
                  <a:pt x="181957" y="3959"/>
                </a:lnTo>
                <a:lnTo>
                  <a:pt x="180647" y="10905"/>
                </a:lnTo>
                <a:lnTo>
                  <a:pt x="178001" y="15542"/>
                </a:lnTo>
                <a:lnTo>
                  <a:pt x="174020" y="17849"/>
                </a:lnTo>
                <a:lnTo>
                  <a:pt x="171057" y="19832"/>
                </a:lnTo>
                <a:lnTo>
                  <a:pt x="165596" y="21003"/>
                </a:lnTo>
                <a:lnTo>
                  <a:pt x="157657" y="21337"/>
                </a:lnTo>
                <a:lnTo>
                  <a:pt x="157657" y="30251"/>
                </a:lnTo>
                <a:lnTo>
                  <a:pt x="178995" y="30251"/>
                </a:lnTo>
                <a:lnTo>
                  <a:pt x="178995" y="93266"/>
                </a:lnTo>
                <a:lnTo>
                  <a:pt x="190403" y="93266"/>
                </a:lnTo>
                <a:lnTo>
                  <a:pt x="190403" y="3959"/>
                </a:lnTo>
                <a:close/>
              </a:path>
              <a:path w="493395" h="95250">
                <a:moveTo>
                  <a:pt x="274318" y="14371"/>
                </a:moveTo>
                <a:lnTo>
                  <a:pt x="250386" y="14371"/>
                </a:lnTo>
                <a:lnTo>
                  <a:pt x="261626" y="14714"/>
                </a:lnTo>
                <a:lnTo>
                  <a:pt x="267573" y="20006"/>
                </a:lnTo>
                <a:lnTo>
                  <a:pt x="268229" y="30251"/>
                </a:lnTo>
                <a:lnTo>
                  <a:pt x="268229" y="34570"/>
                </a:lnTo>
                <a:lnTo>
                  <a:pt x="239949" y="58040"/>
                </a:lnTo>
                <a:lnTo>
                  <a:pt x="231028" y="64337"/>
                </a:lnTo>
                <a:lnTo>
                  <a:pt x="224582" y="72303"/>
                </a:lnTo>
                <a:lnTo>
                  <a:pt x="220613" y="81944"/>
                </a:lnTo>
                <a:lnTo>
                  <a:pt x="219120" y="93266"/>
                </a:lnTo>
                <a:lnTo>
                  <a:pt x="280144" y="93266"/>
                </a:lnTo>
                <a:lnTo>
                  <a:pt x="280144" y="82850"/>
                </a:lnTo>
                <a:lnTo>
                  <a:pt x="231526" y="82850"/>
                </a:lnTo>
                <a:lnTo>
                  <a:pt x="232520" y="76565"/>
                </a:lnTo>
                <a:lnTo>
                  <a:pt x="237473" y="70930"/>
                </a:lnTo>
                <a:lnTo>
                  <a:pt x="246405" y="65981"/>
                </a:lnTo>
                <a:lnTo>
                  <a:pt x="255826" y="60520"/>
                </a:lnTo>
                <a:lnTo>
                  <a:pt x="266835" y="54385"/>
                </a:lnTo>
                <a:lnTo>
                  <a:pt x="274558" y="47378"/>
                </a:lnTo>
                <a:lnTo>
                  <a:pt x="278994" y="39503"/>
                </a:lnTo>
                <a:lnTo>
                  <a:pt x="280144" y="30759"/>
                </a:lnTo>
                <a:lnTo>
                  <a:pt x="277819" y="19595"/>
                </a:lnTo>
                <a:lnTo>
                  <a:pt x="274318" y="14371"/>
                </a:lnTo>
                <a:close/>
              </a:path>
              <a:path w="493395" h="95250">
                <a:moveTo>
                  <a:pt x="251866" y="3959"/>
                </a:moveTo>
                <a:lnTo>
                  <a:pt x="241941" y="3959"/>
                </a:lnTo>
                <a:lnTo>
                  <a:pt x="234341" y="6775"/>
                </a:lnTo>
                <a:lnTo>
                  <a:pt x="229049" y="12406"/>
                </a:lnTo>
                <a:lnTo>
                  <a:pt x="223757" y="18352"/>
                </a:lnTo>
                <a:lnTo>
                  <a:pt x="221112" y="26295"/>
                </a:lnTo>
                <a:lnTo>
                  <a:pt x="221112" y="36220"/>
                </a:lnTo>
                <a:lnTo>
                  <a:pt x="232520" y="36220"/>
                </a:lnTo>
                <a:lnTo>
                  <a:pt x="233826" y="26663"/>
                </a:lnTo>
                <a:lnTo>
                  <a:pt x="237237" y="19835"/>
                </a:lnTo>
                <a:lnTo>
                  <a:pt x="242756" y="15737"/>
                </a:lnTo>
                <a:lnTo>
                  <a:pt x="250386" y="14371"/>
                </a:lnTo>
                <a:lnTo>
                  <a:pt x="274318" y="14371"/>
                </a:lnTo>
                <a:lnTo>
                  <a:pt x="272332" y="11407"/>
                </a:lnTo>
                <a:lnTo>
                  <a:pt x="263682" y="6195"/>
                </a:lnTo>
                <a:lnTo>
                  <a:pt x="251866" y="3959"/>
                </a:lnTo>
                <a:close/>
              </a:path>
              <a:path w="493395" h="95250">
                <a:moveTo>
                  <a:pt x="331191" y="3959"/>
                </a:moveTo>
                <a:lnTo>
                  <a:pt x="322746" y="3959"/>
                </a:lnTo>
                <a:lnTo>
                  <a:pt x="321437" y="10905"/>
                </a:lnTo>
                <a:lnTo>
                  <a:pt x="318790" y="15542"/>
                </a:lnTo>
                <a:lnTo>
                  <a:pt x="314808" y="17849"/>
                </a:lnTo>
                <a:lnTo>
                  <a:pt x="311845" y="19832"/>
                </a:lnTo>
                <a:lnTo>
                  <a:pt x="306384" y="21003"/>
                </a:lnTo>
                <a:lnTo>
                  <a:pt x="298447" y="21337"/>
                </a:lnTo>
                <a:lnTo>
                  <a:pt x="298447" y="30251"/>
                </a:lnTo>
                <a:lnTo>
                  <a:pt x="319783" y="30251"/>
                </a:lnTo>
                <a:lnTo>
                  <a:pt x="319783" y="93266"/>
                </a:lnTo>
                <a:lnTo>
                  <a:pt x="331191" y="93266"/>
                </a:lnTo>
                <a:lnTo>
                  <a:pt x="331191" y="3959"/>
                </a:lnTo>
                <a:close/>
              </a:path>
              <a:path w="493395" h="95250">
                <a:moveTo>
                  <a:pt x="371829" y="70930"/>
                </a:moveTo>
                <a:lnTo>
                  <a:pt x="360417" y="70930"/>
                </a:lnTo>
                <a:lnTo>
                  <a:pt x="363144" y="81172"/>
                </a:lnTo>
                <a:lnTo>
                  <a:pt x="368847" y="88554"/>
                </a:lnTo>
                <a:lnTo>
                  <a:pt x="377527" y="93077"/>
                </a:lnTo>
                <a:lnTo>
                  <a:pt x="389185" y="94745"/>
                </a:lnTo>
                <a:lnTo>
                  <a:pt x="399769" y="94745"/>
                </a:lnTo>
                <a:lnTo>
                  <a:pt x="407706" y="92099"/>
                </a:lnTo>
                <a:lnTo>
                  <a:pt x="412995" y="86807"/>
                </a:lnTo>
                <a:lnTo>
                  <a:pt x="413510" y="86321"/>
                </a:lnTo>
                <a:lnTo>
                  <a:pt x="379594" y="86321"/>
                </a:lnTo>
                <a:lnTo>
                  <a:pt x="373139" y="81202"/>
                </a:lnTo>
                <a:lnTo>
                  <a:pt x="371829" y="70930"/>
                </a:lnTo>
                <a:close/>
              </a:path>
              <a:path w="493395" h="95250">
                <a:moveTo>
                  <a:pt x="414825" y="46127"/>
                </a:moveTo>
                <a:lnTo>
                  <a:pt x="390178" y="46127"/>
                </a:lnTo>
                <a:lnTo>
                  <a:pt x="398271" y="47746"/>
                </a:lnTo>
                <a:lnTo>
                  <a:pt x="404194" y="51592"/>
                </a:lnTo>
                <a:lnTo>
                  <a:pt x="407946" y="57669"/>
                </a:lnTo>
                <a:lnTo>
                  <a:pt x="409525" y="65981"/>
                </a:lnTo>
                <a:lnTo>
                  <a:pt x="407819" y="74322"/>
                </a:lnTo>
                <a:lnTo>
                  <a:pt x="404192" y="80491"/>
                </a:lnTo>
                <a:lnTo>
                  <a:pt x="398644" y="84490"/>
                </a:lnTo>
                <a:lnTo>
                  <a:pt x="391175" y="86321"/>
                </a:lnTo>
                <a:lnTo>
                  <a:pt x="413510" y="86321"/>
                </a:lnTo>
                <a:lnTo>
                  <a:pt x="418946" y="81202"/>
                </a:lnTo>
                <a:lnTo>
                  <a:pt x="421930" y="73746"/>
                </a:lnTo>
                <a:lnTo>
                  <a:pt x="421930" y="64502"/>
                </a:lnTo>
                <a:lnTo>
                  <a:pt x="419321" y="52831"/>
                </a:lnTo>
                <a:lnTo>
                  <a:pt x="414825" y="46127"/>
                </a:lnTo>
                <a:close/>
              </a:path>
              <a:path w="493395" h="95250">
                <a:moveTo>
                  <a:pt x="416469" y="5947"/>
                </a:moveTo>
                <a:lnTo>
                  <a:pt x="370324" y="5947"/>
                </a:lnTo>
                <a:lnTo>
                  <a:pt x="363891" y="54061"/>
                </a:lnTo>
                <a:lnTo>
                  <a:pt x="373308" y="54573"/>
                </a:lnTo>
                <a:lnTo>
                  <a:pt x="377607" y="48939"/>
                </a:lnTo>
                <a:lnTo>
                  <a:pt x="383237" y="46127"/>
                </a:lnTo>
                <a:lnTo>
                  <a:pt x="414825" y="46127"/>
                </a:lnTo>
                <a:lnTo>
                  <a:pt x="413494" y="44143"/>
                </a:lnTo>
                <a:lnTo>
                  <a:pt x="408779" y="41169"/>
                </a:lnTo>
                <a:lnTo>
                  <a:pt x="375300" y="41169"/>
                </a:lnTo>
                <a:lnTo>
                  <a:pt x="378769" y="16870"/>
                </a:lnTo>
                <a:lnTo>
                  <a:pt x="416469" y="16870"/>
                </a:lnTo>
                <a:lnTo>
                  <a:pt x="416469" y="5947"/>
                </a:lnTo>
                <a:close/>
              </a:path>
              <a:path w="493395" h="95250">
                <a:moveTo>
                  <a:pt x="392169" y="35708"/>
                </a:moveTo>
                <a:lnTo>
                  <a:pt x="385883" y="35708"/>
                </a:lnTo>
                <a:lnTo>
                  <a:pt x="380253" y="37531"/>
                </a:lnTo>
                <a:lnTo>
                  <a:pt x="375300" y="41169"/>
                </a:lnTo>
                <a:lnTo>
                  <a:pt x="408779" y="41169"/>
                </a:lnTo>
                <a:lnTo>
                  <a:pt x="404445" y="38436"/>
                </a:lnTo>
                <a:lnTo>
                  <a:pt x="392169" y="35708"/>
                </a:lnTo>
                <a:close/>
              </a:path>
              <a:path w="493395" h="95250">
                <a:moveTo>
                  <a:pt x="462056" y="3959"/>
                </a:moveTo>
                <a:lnTo>
                  <a:pt x="452127" y="3959"/>
                </a:lnTo>
                <a:lnTo>
                  <a:pt x="444696" y="7942"/>
                </a:lnTo>
                <a:lnTo>
                  <a:pt x="431300" y="50101"/>
                </a:lnTo>
                <a:lnTo>
                  <a:pt x="433593" y="69455"/>
                </a:lnTo>
                <a:lnTo>
                  <a:pt x="439487" y="83346"/>
                </a:lnTo>
                <a:lnTo>
                  <a:pt x="448976" y="91775"/>
                </a:lnTo>
                <a:lnTo>
                  <a:pt x="462056" y="94745"/>
                </a:lnTo>
                <a:lnTo>
                  <a:pt x="475145" y="91775"/>
                </a:lnTo>
                <a:lnTo>
                  <a:pt x="481855" y="85813"/>
                </a:lnTo>
                <a:lnTo>
                  <a:pt x="462056" y="85813"/>
                </a:lnTo>
                <a:lnTo>
                  <a:pt x="454026" y="83582"/>
                </a:lnTo>
                <a:lnTo>
                  <a:pt x="448291" y="76887"/>
                </a:lnTo>
                <a:lnTo>
                  <a:pt x="444850" y="65727"/>
                </a:lnTo>
                <a:lnTo>
                  <a:pt x="443703" y="50101"/>
                </a:lnTo>
                <a:lnTo>
                  <a:pt x="444850" y="34475"/>
                </a:lnTo>
                <a:lnTo>
                  <a:pt x="448291" y="23309"/>
                </a:lnTo>
                <a:lnTo>
                  <a:pt x="454026" y="16606"/>
                </a:lnTo>
                <a:lnTo>
                  <a:pt x="462056" y="14371"/>
                </a:lnTo>
                <a:lnTo>
                  <a:pt x="483054" y="14371"/>
                </a:lnTo>
                <a:lnTo>
                  <a:pt x="481881" y="12614"/>
                </a:lnTo>
                <a:lnTo>
                  <a:pt x="476328" y="7804"/>
                </a:lnTo>
                <a:lnTo>
                  <a:pt x="469720" y="4920"/>
                </a:lnTo>
                <a:lnTo>
                  <a:pt x="462056" y="3959"/>
                </a:lnTo>
                <a:close/>
              </a:path>
              <a:path w="493395" h="95250">
                <a:moveTo>
                  <a:pt x="483054" y="14371"/>
                </a:moveTo>
                <a:lnTo>
                  <a:pt x="462056" y="14371"/>
                </a:lnTo>
                <a:lnTo>
                  <a:pt x="470306" y="16606"/>
                </a:lnTo>
                <a:lnTo>
                  <a:pt x="476200" y="23309"/>
                </a:lnTo>
                <a:lnTo>
                  <a:pt x="479736" y="34475"/>
                </a:lnTo>
                <a:lnTo>
                  <a:pt x="480915" y="50101"/>
                </a:lnTo>
                <a:lnTo>
                  <a:pt x="479736" y="65542"/>
                </a:lnTo>
                <a:lnTo>
                  <a:pt x="476200" y="76642"/>
                </a:lnTo>
                <a:lnTo>
                  <a:pt x="470306" y="83400"/>
                </a:lnTo>
                <a:lnTo>
                  <a:pt x="462056" y="85813"/>
                </a:lnTo>
                <a:lnTo>
                  <a:pt x="481855" y="85813"/>
                </a:lnTo>
                <a:lnTo>
                  <a:pt x="484633" y="83346"/>
                </a:lnTo>
                <a:lnTo>
                  <a:pt x="490520" y="69455"/>
                </a:lnTo>
                <a:lnTo>
                  <a:pt x="492810" y="50101"/>
                </a:lnTo>
                <a:lnTo>
                  <a:pt x="492409" y="40928"/>
                </a:lnTo>
                <a:lnTo>
                  <a:pt x="491204" y="32743"/>
                </a:lnTo>
                <a:lnTo>
                  <a:pt x="489194" y="25549"/>
                </a:lnTo>
                <a:lnTo>
                  <a:pt x="486378" y="19350"/>
                </a:lnTo>
                <a:lnTo>
                  <a:pt x="483054" y="1437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3833481" y="4186666"/>
            <a:ext cx="501650" cy="95250"/>
          </a:xfrm>
          <a:custGeom>
            <a:avLst/>
            <a:gdLst/>
            <a:ahLst/>
            <a:cxnLst/>
            <a:rect l="l" t="t" r="r" b="b"/>
            <a:pathLst>
              <a:path w="501650" h="95250">
                <a:moveTo>
                  <a:pt x="12406" y="2472"/>
                </a:moveTo>
                <a:lnTo>
                  <a:pt x="0" y="2472"/>
                </a:lnTo>
                <a:lnTo>
                  <a:pt x="0" y="93257"/>
                </a:lnTo>
                <a:lnTo>
                  <a:pt x="58550" y="93257"/>
                </a:lnTo>
                <a:lnTo>
                  <a:pt x="58550" y="82339"/>
                </a:lnTo>
                <a:lnTo>
                  <a:pt x="12406" y="82339"/>
                </a:lnTo>
                <a:lnTo>
                  <a:pt x="12406" y="2472"/>
                </a:lnTo>
                <a:close/>
              </a:path>
              <a:path w="501650" h="95250">
                <a:moveTo>
                  <a:pt x="80294" y="63986"/>
                </a:moveTo>
                <a:lnTo>
                  <a:pt x="68379" y="63986"/>
                </a:lnTo>
                <a:lnTo>
                  <a:pt x="68061" y="74249"/>
                </a:lnTo>
                <a:lnTo>
                  <a:pt x="105102" y="94740"/>
                </a:lnTo>
                <a:lnTo>
                  <a:pt x="112289" y="94371"/>
                </a:lnTo>
                <a:lnTo>
                  <a:pt x="118986" y="93260"/>
                </a:lnTo>
                <a:lnTo>
                  <a:pt x="125187" y="91401"/>
                </a:lnTo>
                <a:lnTo>
                  <a:pt x="130886" y="88790"/>
                </a:lnTo>
                <a:lnTo>
                  <a:pt x="136237" y="85323"/>
                </a:lnTo>
                <a:lnTo>
                  <a:pt x="105102" y="85323"/>
                </a:lnTo>
                <a:lnTo>
                  <a:pt x="94432" y="83797"/>
                </a:lnTo>
                <a:lnTo>
                  <a:pt x="86740" y="79732"/>
                </a:lnTo>
                <a:lnTo>
                  <a:pt x="82026" y="73128"/>
                </a:lnTo>
                <a:lnTo>
                  <a:pt x="80294" y="63986"/>
                </a:lnTo>
                <a:close/>
              </a:path>
              <a:path w="501650" h="95250">
                <a:moveTo>
                  <a:pt x="103115" y="0"/>
                </a:moveTo>
                <a:lnTo>
                  <a:pt x="94183" y="0"/>
                </a:lnTo>
                <a:lnTo>
                  <a:pt x="87238" y="1965"/>
                </a:lnTo>
                <a:lnTo>
                  <a:pt x="82285" y="5947"/>
                </a:lnTo>
                <a:lnTo>
                  <a:pt x="75323" y="10896"/>
                </a:lnTo>
                <a:lnTo>
                  <a:pt x="71701" y="18183"/>
                </a:lnTo>
                <a:lnTo>
                  <a:pt x="71363" y="27766"/>
                </a:lnTo>
                <a:lnTo>
                  <a:pt x="72574" y="35277"/>
                </a:lnTo>
                <a:lnTo>
                  <a:pt x="76203" y="41418"/>
                </a:lnTo>
                <a:lnTo>
                  <a:pt x="82249" y="46189"/>
                </a:lnTo>
                <a:lnTo>
                  <a:pt x="90709" y="49589"/>
                </a:lnTo>
                <a:lnTo>
                  <a:pt x="117508" y="55220"/>
                </a:lnTo>
                <a:lnTo>
                  <a:pt x="122800" y="57214"/>
                </a:lnTo>
                <a:lnTo>
                  <a:pt x="128092" y="61851"/>
                </a:lnTo>
                <a:lnTo>
                  <a:pt x="129402" y="65322"/>
                </a:lnTo>
                <a:lnTo>
                  <a:pt x="129402" y="69937"/>
                </a:lnTo>
                <a:lnTo>
                  <a:pt x="127695" y="76480"/>
                </a:lnTo>
                <a:lnTo>
                  <a:pt x="123079" y="81224"/>
                </a:lnTo>
                <a:lnTo>
                  <a:pt x="115549" y="84171"/>
                </a:lnTo>
                <a:lnTo>
                  <a:pt x="105102" y="85323"/>
                </a:lnTo>
                <a:lnTo>
                  <a:pt x="136237" y="85323"/>
                </a:lnTo>
                <a:lnTo>
                  <a:pt x="137509" y="84499"/>
                </a:lnTo>
                <a:lnTo>
                  <a:pt x="140811" y="77724"/>
                </a:lnTo>
                <a:lnTo>
                  <a:pt x="140811" y="68454"/>
                </a:lnTo>
                <a:lnTo>
                  <a:pt x="94669" y="37694"/>
                </a:lnTo>
                <a:lnTo>
                  <a:pt x="87409" y="36705"/>
                </a:lnTo>
                <a:lnTo>
                  <a:pt x="83769" y="32889"/>
                </a:lnTo>
                <a:lnTo>
                  <a:pt x="83769" y="26286"/>
                </a:lnTo>
                <a:lnTo>
                  <a:pt x="85039" y="19533"/>
                </a:lnTo>
                <a:lnTo>
                  <a:pt x="88851" y="14635"/>
                </a:lnTo>
                <a:lnTo>
                  <a:pt x="95207" y="11595"/>
                </a:lnTo>
                <a:lnTo>
                  <a:pt x="104109" y="10415"/>
                </a:lnTo>
                <a:lnTo>
                  <a:pt x="131448" y="10415"/>
                </a:lnTo>
                <a:lnTo>
                  <a:pt x="129035" y="7191"/>
                </a:lnTo>
                <a:lnTo>
                  <a:pt x="118151" y="1797"/>
                </a:lnTo>
                <a:lnTo>
                  <a:pt x="103115" y="0"/>
                </a:lnTo>
                <a:close/>
              </a:path>
              <a:path w="501650" h="95250">
                <a:moveTo>
                  <a:pt x="131448" y="10415"/>
                </a:moveTo>
                <a:lnTo>
                  <a:pt x="104109" y="10415"/>
                </a:lnTo>
                <a:lnTo>
                  <a:pt x="113716" y="11928"/>
                </a:lnTo>
                <a:lnTo>
                  <a:pt x="120724" y="15492"/>
                </a:lnTo>
                <a:lnTo>
                  <a:pt x="125129" y="21105"/>
                </a:lnTo>
                <a:lnTo>
                  <a:pt x="126926" y="28768"/>
                </a:lnTo>
                <a:lnTo>
                  <a:pt x="138334" y="28768"/>
                </a:lnTo>
                <a:lnTo>
                  <a:pt x="135763" y="16181"/>
                </a:lnTo>
                <a:lnTo>
                  <a:pt x="131448" y="10415"/>
                </a:lnTo>
                <a:close/>
              </a:path>
              <a:path w="501650" h="95250">
                <a:moveTo>
                  <a:pt x="193313" y="3956"/>
                </a:moveTo>
                <a:lnTo>
                  <a:pt x="184867" y="3956"/>
                </a:lnTo>
                <a:lnTo>
                  <a:pt x="183556" y="10896"/>
                </a:lnTo>
                <a:lnTo>
                  <a:pt x="180911" y="15533"/>
                </a:lnTo>
                <a:lnTo>
                  <a:pt x="176930" y="17840"/>
                </a:lnTo>
                <a:lnTo>
                  <a:pt x="173967" y="19828"/>
                </a:lnTo>
                <a:lnTo>
                  <a:pt x="168506" y="20995"/>
                </a:lnTo>
                <a:lnTo>
                  <a:pt x="160567" y="21337"/>
                </a:lnTo>
                <a:lnTo>
                  <a:pt x="160567" y="30247"/>
                </a:lnTo>
                <a:lnTo>
                  <a:pt x="181904" y="30247"/>
                </a:lnTo>
                <a:lnTo>
                  <a:pt x="181904" y="93257"/>
                </a:lnTo>
                <a:lnTo>
                  <a:pt x="193313" y="93257"/>
                </a:lnTo>
                <a:lnTo>
                  <a:pt x="193313" y="3956"/>
                </a:lnTo>
                <a:close/>
              </a:path>
              <a:path w="501650" h="95250">
                <a:moveTo>
                  <a:pt x="278688" y="14371"/>
                </a:moveTo>
                <a:lnTo>
                  <a:pt x="254750" y="14371"/>
                </a:lnTo>
                <a:lnTo>
                  <a:pt x="265990" y="14709"/>
                </a:lnTo>
                <a:lnTo>
                  <a:pt x="271937" y="19997"/>
                </a:lnTo>
                <a:lnTo>
                  <a:pt x="272592" y="30247"/>
                </a:lnTo>
                <a:lnTo>
                  <a:pt x="272592" y="34563"/>
                </a:lnTo>
                <a:lnTo>
                  <a:pt x="244314" y="58035"/>
                </a:lnTo>
                <a:lnTo>
                  <a:pt x="235392" y="64332"/>
                </a:lnTo>
                <a:lnTo>
                  <a:pt x="228946" y="72298"/>
                </a:lnTo>
                <a:lnTo>
                  <a:pt x="224977" y="81938"/>
                </a:lnTo>
                <a:lnTo>
                  <a:pt x="223484" y="93257"/>
                </a:lnTo>
                <a:lnTo>
                  <a:pt x="284507" y="93257"/>
                </a:lnTo>
                <a:lnTo>
                  <a:pt x="284507" y="82847"/>
                </a:lnTo>
                <a:lnTo>
                  <a:pt x="235891" y="82847"/>
                </a:lnTo>
                <a:lnTo>
                  <a:pt x="236884" y="76556"/>
                </a:lnTo>
                <a:lnTo>
                  <a:pt x="241837" y="70930"/>
                </a:lnTo>
                <a:lnTo>
                  <a:pt x="250769" y="65973"/>
                </a:lnTo>
                <a:lnTo>
                  <a:pt x="260189" y="60511"/>
                </a:lnTo>
                <a:lnTo>
                  <a:pt x="271199" y="54376"/>
                </a:lnTo>
                <a:lnTo>
                  <a:pt x="278922" y="47369"/>
                </a:lnTo>
                <a:lnTo>
                  <a:pt x="283358" y="39494"/>
                </a:lnTo>
                <a:lnTo>
                  <a:pt x="284507" y="30750"/>
                </a:lnTo>
                <a:lnTo>
                  <a:pt x="282183" y="19586"/>
                </a:lnTo>
                <a:lnTo>
                  <a:pt x="278688" y="14371"/>
                </a:lnTo>
                <a:close/>
              </a:path>
              <a:path w="501650" h="95250">
                <a:moveTo>
                  <a:pt x="256230" y="3956"/>
                </a:moveTo>
                <a:lnTo>
                  <a:pt x="246305" y="3956"/>
                </a:lnTo>
                <a:lnTo>
                  <a:pt x="238705" y="6775"/>
                </a:lnTo>
                <a:lnTo>
                  <a:pt x="233413" y="12401"/>
                </a:lnTo>
                <a:lnTo>
                  <a:pt x="228121" y="18352"/>
                </a:lnTo>
                <a:lnTo>
                  <a:pt x="225475" y="26286"/>
                </a:lnTo>
                <a:lnTo>
                  <a:pt x="225475" y="36212"/>
                </a:lnTo>
                <a:lnTo>
                  <a:pt x="236884" y="36212"/>
                </a:lnTo>
                <a:lnTo>
                  <a:pt x="238189" y="26656"/>
                </a:lnTo>
                <a:lnTo>
                  <a:pt x="241601" y="19830"/>
                </a:lnTo>
                <a:lnTo>
                  <a:pt x="247120" y="15736"/>
                </a:lnTo>
                <a:lnTo>
                  <a:pt x="254750" y="14371"/>
                </a:lnTo>
                <a:lnTo>
                  <a:pt x="278688" y="14371"/>
                </a:lnTo>
                <a:lnTo>
                  <a:pt x="276696" y="11400"/>
                </a:lnTo>
                <a:lnTo>
                  <a:pt x="268046" y="6189"/>
                </a:lnTo>
                <a:lnTo>
                  <a:pt x="256230" y="3956"/>
                </a:lnTo>
                <a:close/>
              </a:path>
              <a:path w="501650" h="95250">
                <a:moveTo>
                  <a:pt x="337011" y="3956"/>
                </a:moveTo>
                <a:lnTo>
                  <a:pt x="328565" y="3956"/>
                </a:lnTo>
                <a:lnTo>
                  <a:pt x="327254" y="10896"/>
                </a:lnTo>
                <a:lnTo>
                  <a:pt x="324609" y="15533"/>
                </a:lnTo>
                <a:lnTo>
                  <a:pt x="320626" y="17840"/>
                </a:lnTo>
                <a:lnTo>
                  <a:pt x="317665" y="19828"/>
                </a:lnTo>
                <a:lnTo>
                  <a:pt x="312202" y="20995"/>
                </a:lnTo>
                <a:lnTo>
                  <a:pt x="304265" y="21337"/>
                </a:lnTo>
                <a:lnTo>
                  <a:pt x="304265" y="30247"/>
                </a:lnTo>
                <a:lnTo>
                  <a:pt x="325602" y="30247"/>
                </a:lnTo>
                <a:lnTo>
                  <a:pt x="325602" y="93257"/>
                </a:lnTo>
                <a:lnTo>
                  <a:pt x="337011" y="93257"/>
                </a:lnTo>
                <a:lnTo>
                  <a:pt x="337011" y="3956"/>
                </a:lnTo>
                <a:close/>
              </a:path>
              <a:path w="501650" h="95250">
                <a:moveTo>
                  <a:pt x="401411" y="3956"/>
                </a:moveTo>
                <a:lnTo>
                  <a:pt x="392159" y="3956"/>
                </a:lnTo>
                <a:lnTo>
                  <a:pt x="384542" y="7599"/>
                </a:lnTo>
                <a:lnTo>
                  <a:pt x="368692" y="51581"/>
                </a:lnTo>
                <a:lnTo>
                  <a:pt x="368720" y="53354"/>
                </a:lnTo>
                <a:lnTo>
                  <a:pt x="384918" y="91525"/>
                </a:lnTo>
                <a:lnTo>
                  <a:pt x="409028" y="95083"/>
                </a:lnTo>
                <a:lnTo>
                  <a:pt x="416459" y="92602"/>
                </a:lnTo>
                <a:lnTo>
                  <a:pt x="420757" y="87311"/>
                </a:lnTo>
                <a:lnTo>
                  <a:pt x="422183" y="85808"/>
                </a:lnTo>
                <a:lnTo>
                  <a:pt x="400414" y="85808"/>
                </a:lnTo>
                <a:lnTo>
                  <a:pt x="392545" y="84387"/>
                </a:lnTo>
                <a:lnTo>
                  <a:pt x="386781" y="80605"/>
                </a:lnTo>
                <a:lnTo>
                  <a:pt x="383124" y="74466"/>
                </a:lnTo>
                <a:lnTo>
                  <a:pt x="381575" y="65973"/>
                </a:lnTo>
                <a:lnTo>
                  <a:pt x="383092" y="57693"/>
                </a:lnTo>
                <a:lnTo>
                  <a:pt x="386657" y="51707"/>
                </a:lnTo>
                <a:lnTo>
                  <a:pt x="392268" y="48017"/>
                </a:lnTo>
                <a:lnTo>
                  <a:pt x="394451" y="47621"/>
                </a:lnTo>
                <a:lnTo>
                  <a:pt x="380582" y="47621"/>
                </a:lnTo>
                <a:lnTo>
                  <a:pt x="401411" y="14371"/>
                </a:lnTo>
                <a:lnTo>
                  <a:pt x="422571" y="14371"/>
                </a:lnTo>
                <a:lnTo>
                  <a:pt x="419888" y="10656"/>
                </a:lnTo>
                <a:lnTo>
                  <a:pt x="411983" y="6004"/>
                </a:lnTo>
                <a:lnTo>
                  <a:pt x="401411" y="3956"/>
                </a:lnTo>
                <a:close/>
              </a:path>
              <a:path w="501650" h="95250">
                <a:moveTo>
                  <a:pt x="423303" y="46626"/>
                </a:moveTo>
                <a:lnTo>
                  <a:pt x="399928" y="46626"/>
                </a:lnTo>
                <a:lnTo>
                  <a:pt x="407365" y="47985"/>
                </a:lnTo>
                <a:lnTo>
                  <a:pt x="412821" y="51581"/>
                </a:lnTo>
                <a:lnTo>
                  <a:pt x="416296" y="57409"/>
                </a:lnTo>
                <a:lnTo>
                  <a:pt x="417703" y="64979"/>
                </a:lnTo>
                <a:lnTo>
                  <a:pt x="417707" y="65973"/>
                </a:lnTo>
                <a:lnTo>
                  <a:pt x="416328" y="74003"/>
                </a:lnTo>
                <a:lnTo>
                  <a:pt x="412945" y="80236"/>
                </a:lnTo>
                <a:lnTo>
                  <a:pt x="407642" y="84170"/>
                </a:lnTo>
                <a:lnTo>
                  <a:pt x="400414" y="85808"/>
                </a:lnTo>
                <a:lnTo>
                  <a:pt x="422183" y="85808"/>
                </a:lnTo>
                <a:lnTo>
                  <a:pt x="426726" y="81024"/>
                </a:lnTo>
                <a:lnTo>
                  <a:pt x="429689" y="73573"/>
                </a:lnTo>
                <a:lnTo>
                  <a:pt x="429689" y="64979"/>
                </a:lnTo>
                <a:lnTo>
                  <a:pt x="427553" y="53354"/>
                </a:lnTo>
                <a:lnTo>
                  <a:pt x="423303" y="46626"/>
                </a:lnTo>
                <a:close/>
              </a:path>
              <a:path w="501650" h="95250">
                <a:moveTo>
                  <a:pt x="401411" y="36705"/>
                </a:moveTo>
                <a:lnTo>
                  <a:pt x="391504" y="36705"/>
                </a:lnTo>
                <a:lnTo>
                  <a:pt x="384542" y="40345"/>
                </a:lnTo>
                <a:lnTo>
                  <a:pt x="380582" y="47621"/>
                </a:lnTo>
                <a:lnTo>
                  <a:pt x="394451" y="47621"/>
                </a:lnTo>
                <a:lnTo>
                  <a:pt x="399928" y="46626"/>
                </a:lnTo>
                <a:lnTo>
                  <a:pt x="423303" y="46626"/>
                </a:lnTo>
                <a:lnTo>
                  <a:pt x="422130" y="44768"/>
                </a:lnTo>
                <a:lnTo>
                  <a:pt x="413416" y="39220"/>
                </a:lnTo>
                <a:lnTo>
                  <a:pt x="401411" y="36705"/>
                </a:lnTo>
                <a:close/>
              </a:path>
              <a:path w="501650" h="95250">
                <a:moveTo>
                  <a:pt x="422571" y="14371"/>
                </a:moveTo>
                <a:lnTo>
                  <a:pt x="410025" y="14371"/>
                </a:lnTo>
                <a:lnTo>
                  <a:pt x="415149" y="18839"/>
                </a:lnTo>
                <a:lnTo>
                  <a:pt x="416797" y="27766"/>
                </a:lnTo>
                <a:lnTo>
                  <a:pt x="427699" y="27766"/>
                </a:lnTo>
                <a:lnTo>
                  <a:pt x="425127" y="17910"/>
                </a:lnTo>
                <a:lnTo>
                  <a:pt x="422571" y="14371"/>
                </a:lnTo>
                <a:close/>
              </a:path>
              <a:path w="501650" h="95250">
                <a:moveTo>
                  <a:pt x="470783" y="3956"/>
                </a:moveTo>
                <a:lnTo>
                  <a:pt x="460855" y="3956"/>
                </a:lnTo>
                <a:lnTo>
                  <a:pt x="453424" y="7933"/>
                </a:lnTo>
                <a:lnTo>
                  <a:pt x="440028" y="50101"/>
                </a:lnTo>
                <a:lnTo>
                  <a:pt x="442321" y="69451"/>
                </a:lnTo>
                <a:lnTo>
                  <a:pt x="448214" y="83342"/>
                </a:lnTo>
                <a:lnTo>
                  <a:pt x="457703" y="91772"/>
                </a:lnTo>
                <a:lnTo>
                  <a:pt x="470783" y="94740"/>
                </a:lnTo>
                <a:lnTo>
                  <a:pt x="483872" y="91772"/>
                </a:lnTo>
                <a:lnTo>
                  <a:pt x="490584" y="85808"/>
                </a:lnTo>
                <a:lnTo>
                  <a:pt x="470783" y="85808"/>
                </a:lnTo>
                <a:lnTo>
                  <a:pt x="462754" y="83578"/>
                </a:lnTo>
                <a:lnTo>
                  <a:pt x="457018" y="76885"/>
                </a:lnTo>
                <a:lnTo>
                  <a:pt x="453578" y="65727"/>
                </a:lnTo>
                <a:lnTo>
                  <a:pt x="452431" y="50101"/>
                </a:lnTo>
                <a:lnTo>
                  <a:pt x="453578" y="34471"/>
                </a:lnTo>
                <a:lnTo>
                  <a:pt x="457018" y="23305"/>
                </a:lnTo>
                <a:lnTo>
                  <a:pt x="462754" y="16605"/>
                </a:lnTo>
                <a:lnTo>
                  <a:pt x="470783" y="14371"/>
                </a:lnTo>
                <a:lnTo>
                  <a:pt x="491784" y="14371"/>
                </a:lnTo>
                <a:lnTo>
                  <a:pt x="490608" y="12609"/>
                </a:lnTo>
                <a:lnTo>
                  <a:pt x="485055" y="7801"/>
                </a:lnTo>
                <a:lnTo>
                  <a:pt x="478447" y="4917"/>
                </a:lnTo>
                <a:lnTo>
                  <a:pt x="470783" y="3956"/>
                </a:lnTo>
                <a:close/>
              </a:path>
              <a:path w="501650" h="95250">
                <a:moveTo>
                  <a:pt x="491784" y="14371"/>
                </a:moveTo>
                <a:lnTo>
                  <a:pt x="470783" y="14371"/>
                </a:lnTo>
                <a:lnTo>
                  <a:pt x="479033" y="16605"/>
                </a:lnTo>
                <a:lnTo>
                  <a:pt x="484927" y="23305"/>
                </a:lnTo>
                <a:lnTo>
                  <a:pt x="488464" y="34471"/>
                </a:lnTo>
                <a:lnTo>
                  <a:pt x="489643" y="50101"/>
                </a:lnTo>
                <a:lnTo>
                  <a:pt x="488464" y="65538"/>
                </a:lnTo>
                <a:lnTo>
                  <a:pt x="484927" y="76637"/>
                </a:lnTo>
                <a:lnTo>
                  <a:pt x="479033" y="83395"/>
                </a:lnTo>
                <a:lnTo>
                  <a:pt x="470783" y="85808"/>
                </a:lnTo>
                <a:lnTo>
                  <a:pt x="490584" y="85808"/>
                </a:lnTo>
                <a:lnTo>
                  <a:pt x="493360" y="83342"/>
                </a:lnTo>
                <a:lnTo>
                  <a:pt x="499248" y="69451"/>
                </a:lnTo>
                <a:lnTo>
                  <a:pt x="501538" y="50101"/>
                </a:lnTo>
                <a:lnTo>
                  <a:pt x="501136" y="40926"/>
                </a:lnTo>
                <a:lnTo>
                  <a:pt x="499932" y="32738"/>
                </a:lnTo>
                <a:lnTo>
                  <a:pt x="497921" y="25542"/>
                </a:lnTo>
                <a:lnTo>
                  <a:pt x="495104" y="19342"/>
                </a:lnTo>
                <a:lnTo>
                  <a:pt x="491784" y="1437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4404786" y="4186832"/>
            <a:ext cx="501650" cy="95250"/>
          </a:xfrm>
          <a:custGeom>
            <a:avLst/>
            <a:gdLst/>
            <a:ahLst/>
            <a:cxnLst/>
            <a:rect l="l" t="t" r="r" b="b"/>
            <a:pathLst>
              <a:path w="501650" h="95250">
                <a:moveTo>
                  <a:pt x="12406" y="2477"/>
                </a:moveTo>
                <a:lnTo>
                  <a:pt x="0" y="2477"/>
                </a:lnTo>
                <a:lnTo>
                  <a:pt x="0" y="93262"/>
                </a:lnTo>
                <a:lnTo>
                  <a:pt x="58550" y="93262"/>
                </a:lnTo>
                <a:lnTo>
                  <a:pt x="58550" y="82339"/>
                </a:lnTo>
                <a:lnTo>
                  <a:pt x="12406" y="82339"/>
                </a:lnTo>
                <a:lnTo>
                  <a:pt x="12406" y="2477"/>
                </a:lnTo>
                <a:close/>
              </a:path>
              <a:path w="501650" h="95250">
                <a:moveTo>
                  <a:pt x="80294" y="63986"/>
                </a:moveTo>
                <a:lnTo>
                  <a:pt x="68379" y="63986"/>
                </a:lnTo>
                <a:lnTo>
                  <a:pt x="68061" y="74258"/>
                </a:lnTo>
                <a:lnTo>
                  <a:pt x="105102" y="94744"/>
                </a:lnTo>
                <a:lnTo>
                  <a:pt x="112289" y="94375"/>
                </a:lnTo>
                <a:lnTo>
                  <a:pt x="118986" y="93264"/>
                </a:lnTo>
                <a:lnTo>
                  <a:pt x="125187" y="91407"/>
                </a:lnTo>
                <a:lnTo>
                  <a:pt x="130886" y="88798"/>
                </a:lnTo>
                <a:lnTo>
                  <a:pt x="136244" y="85323"/>
                </a:lnTo>
                <a:lnTo>
                  <a:pt x="105102" y="85323"/>
                </a:lnTo>
                <a:lnTo>
                  <a:pt x="94432" y="83801"/>
                </a:lnTo>
                <a:lnTo>
                  <a:pt x="86739" y="79736"/>
                </a:lnTo>
                <a:lnTo>
                  <a:pt x="82026" y="73131"/>
                </a:lnTo>
                <a:lnTo>
                  <a:pt x="80294" y="63986"/>
                </a:lnTo>
                <a:close/>
              </a:path>
              <a:path w="501650" h="95250">
                <a:moveTo>
                  <a:pt x="103115" y="0"/>
                </a:moveTo>
                <a:lnTo>
                  <a:pt x="94183" y="0"/>
                </a:lnTo>
                <a:lnTo>
                  <a:pt x="87238" y="1973"/>
                </a:lnTo>
                <a:lnTo>
                  <a:pt x="82285" y="5947"/>
                </a:lnTo>
                <a:lnTo>
                  <a:pt x="75323" y="10901"/>
                </a:lnTo>
                <a:lnTo>
                  <a:pt x="71701" y="18187"/>
                </a:lnTo>
                <a:lnTo>
                  <a:pt x="71363" y="27774"/>
                </a:lnTo>
                <a:lnTo>
                  <a:pt x="72574" y="35283"/>
                </a:lnTo>
                <a:lnTo>
                  <a:pt x="76203" y="41423"/>
                </a:lnTo>
                <a:lnTo>
                  <a:pt x="82249" y="46194"/>
                </a:lnTo>
                <a:lnTo>
                  <a:pt x="90709" y="49593"/>
                </a:lnTo>
                <a:lnTo>
                  <a:pt x="117508" y="55228"/>
                </a:lnTo>
                <a:lnTo>
                  <a:pt x="122800" y="57214"/>
                </a:lnTo>
                <a:lnTo>
                  <a:pt x="128092" y="61851"/>
                </a:lnTo>
                <a:lnTo>
                  <a:pt x="129402" y="65326"/>
                </a:lnTo>
                <a:lnTo>
                  <a:pt x="129402" y="69941"/>
                </a:lnTo>
                <a:lnTo>
                  <a:pt x="127695" y="76485"/>
                </a:lnTo>
                <a:lnTo>
                  <a:pt x="123079" y="81229"/>
                </a:lnTo>
                <a:lnTo>
                  <a:pt x="115549" y="84175"/>
                </a:lnTo>
                <a:lnTo>
                  <a:pt x="105102" y="85323"/>
                </a:lnTo>
                <a:lnTo>
                  <a:pt x="136244" y="85323"/>
                </a:lnTo>
                <a:lnTo>
                  <a:pt x="137509" y="84503"/>
                </a:lnTo>
                <a:lnTo>
                  <a:pt x="140811" y="77724"/>
                </a:lnTo>
                <a:lnTo>
                  <a:pt x="140811" y="68458"/>
                </a:lnTo>
                <a:lnTo>
                  <a:pt x="94669" y="37703"/>
                </a:lnTo>
                <a:lnTo>
                  <a:pt x="87409" y="36705"/>
                </a:lnTo>
                <a:lnTo>
                  <a:pt x="83769" y="32893"/>
                </a:lnTo>
                <a:lnTo>
                  <a:pt x="83769" y="26295"/>
                </a:lnTo>
                <a:lnTo>
                  <a:pt x="85039" y="19537"/>
                </a:lnTo>
                <a:lnTo>
                  <a:pt x="88850" y="14638"/>
                </a:lnTo>
                <a:lnTo>
                  <a:pt x="95206" y="11599"/>
                </a:lnTo>
                <a:lnTo>
                  <a:pt x="104108" y="10419"/>
                </a:lnTo>
                <a:lnTo>
                  <a:pt x="131448" y="10419"/>
                </a:lnTo>
                <a:lnTo>
                  <a:pt x="129035" y="7194"/>
                </a:lnTo>
                <a:lnTo>
                  <a:pt x="118151" y="1798"/>
                </a:lnTo>
                <a:lnTo>
                  <a:pt x="103115" y="0"/>
                </a:lnTo>
                <a:close/>
              </a:path>
              <a:path w="501650" h="95250">
                <a:moveTo>
                  <a:pt x="131448" y="10419"/>
                </a:moveTo>
                <a:lnTo>
                  <a:pt x="104108" y="10419"/>
                </a:lnTo>
                <a:lnTo>
                  <a:pt x="113716" y="11934"/>
                </a:lnTo>
                <a:lnTo>
                  <a:pt x="120724" y="15498"/>
                </a:lnTo>
                <a:lnTo>
                  <a:pt x="125128" y="21110"/>
                </a:lnTo>
                <a:lnTo>
                  <a:pt x="126925" y="28771"/>
                </a:lnTo>
                <a:lnTo>
                  <a:pt x="138333" y="28771"/>
                </a:lnTo>
                <a:lnTo>
                  <a:pt x="135763" y="16185"/>
                </a:lnTo>
                <a:lnTo>
                  <a:pt x="131448" y="10419"/>
                </a:lnTo>
                <a:close/>
              </a:path>
              <a:path w="501650" h="95250">
                <a:moveTo>
                  <a:pt x="193313" y="3959"/>
                </a:moveTo>
                <a:lnTo>
                  <a:pt x="184867" y="3959"/>
                </a:lnTo>
                <a:lnTo>
                  <a:pt x="183556" y="10901"/>
                </a:lnTo>
                <a:lnTo>
                  <a:pt x="180911" y="15538"/>
                </a:lnTo>
                <a:lnTo>
                  <a:pt x="176930" y="17848"/>
                </a:lnTo>
                <a:lnTo>
                  <a:pt x="173967" y="19832"/>
                </a:lnTo>
                <a:lnTo>
                  <a:pt x="168506" y="21003"/>
                </a:lnTo>
                <a:lnTo>
                  <a:pt x="160567" y="21337"/>
                </a:lnTo>
                <a:lnTo>
                  <a:pt x="160567" y="30251"/>
                </a:lnTo>
                <a:lnTo>
                  <a:pt x="181904" y="30251"/>
                </a:lnTo>
                <a:lnTo>
                  <a:pt x="181904" y="93262"/>
                </a:lnTo>
                <a:lnTo>
                  <a:pt x="193313" y="93262"/>
                </a:lnTo>
                <a:lnTo>
                  <a:pt x="193313" y="3959"/>
                </a:lnTo>
                <a:close/>
              </a:path>
              <a:path w="501650" h="95250">
                <a:moveTo>
                  <a:pt x="278684" y="14371"/>
                </a:moveTo>
                <a:lnTo>
                  <a:pt x="254750" y="14371"/>
                </a:lnTo>
                <a:lnTo>
                  <a:pt x="265990" y="14712"/>
                </a:lnTo>
                <a:lnTo>
                  <a:pt x="271937" y="20002"/>
                </a:lnTo>
                <a:lnTo>
                  <a:pt x="272592" y="30251"/>
                </a:lnTo>
                <a:lnTo>
                  <a:pt x="272592" y="34568"/>
                </a:lnTo>
                <a:lnTo>
                  <a:pt x="244314" y="58038"/>
                </a:lnTo>
                <a:lnTo>
                  <a:pt x="235392" y="64336"/>
                </a:lnTo>
                <a:lnTo>
                  <a:pt x="228946" y="72302"/>
                </a:lnTo>
                <a:lnTo>
                  <a:pt x="224977" y="81942"/>
                </a:lnTo>
                <a:lnTo>
                  <a:pt x="223484" y="93262"/>
                </a:lnTo>
                <a:lnTo>
                  <a:pt x="284507" y="93262"/>
                </a:lnTo>
                <a:lnTo>
                  <a:pt x="284507" y="82850"/>
                </a:lnTo>
                <a:lnTo>
                  <a:pt x="235891" y="82850"/>
                </a:lnTo>
                <a:lnTo>
                  <a:pt x="236884" y="76565"/>
                </a:lnTo>
                <a:lnTo>
                  <a:pt x="241837" y="70930"/>
                </a:lnTo>
                <a:lnTo>
                  <a:pt x="250769" y="65981"/>
                </a:lnTo>
                <a:lnTo>
                  <a:pt x="260189" y="60519"/>
                </a:lnTo>
                <a:lnTo>
                  <a:pt x="271199" y="54384"/>
                </a:lnTo>
                <a:lnTo>
                  <a:pt x="278922" y="47377"/>
                </a:lnTo>
                <a:lnTo>
                  <a:pt x="283358" y="39502"/>
                </a:lnTo>
                <a:lnTo>
                  <a:pt x="284507" y="30758"/>
                </a:lnTo>
                <a:lnTo>
                  <a:pt x="282183" y="19592"/>
                </a:lnTo>
                <a:lnTo>
                  <a:pt x="278684" y="14371"/>
                </a:lnTo>
                <a:close/>
              </a:path>
              <a:path w="501650" h="95250">
                <a:moveTo>
                  <a:pt x="256230" y="3959"/>
                </a:moveTo>
                <a:lnTo>
                  <a:pt x="246305" y="3959"/>
                </a:lnTo>
                <a:lnTo>
                  <a:pt x="238705" y="6779"/>
                </a:lnTo>
                <a:lnTo>
                  <a:pt x="233413" y="12405"/>
                </a:lnTo>
                <a:lnTo>
                  <a:pt x="228121" y="18352"/>
                </a:lnTo>
                <a:lnTo>
                  <a:pt x="225475" y="26295"/>
                </a:lnTo>
                <a:lnTo>
                  <a:pt x="225475" y="36220"/>
                </a:lnTo>
                <a:lnTo>
                  <a:pt x="236884" y="36220"/>
                </a:lnTo>
                <a:lnTo>
                  <a:pt x="238189" y="26662"/>
                </a:lnTo>
                <a:lnTo>
                  <a:pt x="241601" y="19834"/>
                </a:lnTo>
                <a:lnTo>
                  <a:pt x="247120" y="15737"/>
                </a:lnTo>
                <a:lnTo>
                  <a:pt x="254750" y="14371"/>
                </a:lnTo>
                <a:lnTo>
                  <a:pt x="278684" y="14371"/>
                </a:lnTo>
                <a:lnTo>
                  <a:pt x="276696" y="11405"/>
                </a:lnTo>
                <a:lnTo>
                  <a:pt x="268046" y="6195"/>
                </a:lnTo>
                <a:lnTo>
                  <a:pt x="256230" y="3959"/>
                </a:lnTo>
                <a:close/>
              </a:path>
              <a:path w="501650" h="95250">
                <a:moveTo>
                  <a:pt x="337011" y="3959"/>
                </a:moveTo>
                <a:lnTo>
                  <a:pt x="328565" y="3959"/>
                </a:lnTo>
                <a:lnTo>
                  <a:pt x="327254" y="10901"/>
                </a:lnTo>
                <a:lnTo>
                  <a:pt x="324609" y="15538"/>
                </a:lnTo>
                <a:lnTo>
                  <a:pt x="320626" y="17848"/>
                </a:lnTo>
                <a:lnTo>
                  <a:pt x="317665" y="19832"/>
                </a:lnTo>
                <a:lnTo>
                  <a:pt x="312202" y="21003"/>
                </a:lnTo>
                <a:lnTo>
                  <a:pt x="304265" y="21337"/>
                </a:lnTo>
                <a:lnTo>
                  <a:pt x="304265" y="30251"/>
                </a:lnTo>
                <a:lnTo>
                  <a:pt x="325602" y="30251"/>
                </a:lnTo>
                <a:lnTo>
                  <a:pt x="325602" y="93262"/>
                </a:lnTo>
                <a:lnTo>
                  <a:pt x="337011" y="93262"/>
                </a:lnTo>
                <a:lnTo>
                  <a:pt x="337011" y="3959"/>
                </a:lnTo>
                <a:close/>
              </a:path>
              <a:path w="501650" h="95250">
                <a:moveTo>
                  <a:pt x="430197" y="5947"/>
                </a:moveTo>
                <a:lnTo>
                  <a:pt x="368179" y="5947"/>
                </a:lnTo>
                <a:lnTo>
                  <a:pt x="368179" y="16869"/>
                </a:lnTo>
                <a:lnTo>
                  <a:pt x="417283" y="16869"/>
                </a:lnTo>
                <a:lnTo>
                  <a:pt x="412046" y="23192"/>
                </a:lnTo>
                <a:lnTo>
                  <a:pt x="390187" y="62003"/>
                </a:lnTo>
                <a:lnTo>
                  <a:pt x="381067" y="93262"/>
                </a:lnTo>
                <a:lnTo>
                  <a:pt x="392987" y="93262"/>
                </a:lnTo>
                <a:lnTo>
                  <a:pt x="395618" y="82414"/>
                </a:lnTo>
                <a:lnTo>
                  <a:pt x="398560" y="72183"/>
                </a:lnTo>
                <a:lnTo>
                  <a:pt x="417785" y="31497"/>
                </a:lnTo>
                <a:lnTo>
                  <a:pt x="430197" y="15880"/>
                </a:lnTo>
                <a:lnTo>
                  <a:pt x="430197" y="5947"/>
                </a:lnTo>
                <a:close/>
              </a:path>
              <a:path w="501650" h="95250">
                <a:moveTo>
                  <a:pt x="470782" y="3959"/>
                </a:moveTo>
                <a:lnTo>
                  <a:pt x="460855" y="3959"/>
                </a:lnTo>
                <a:lnTo>
                  <a:pt x="453424" y="7941"/>
                </a:lnTo>
                <a:lnTo>
                  <a:pt x="440028" y="50105"/>
                </a:lnTo>
                <a:lnTo>
                  <a:pt x="442321" y="69455"/>
                </a:lnTo>
                <a:lnTo>
                  <a:pt x="448214" y="83345"/>
                </a:lnTo>
                <a:lnTo>
                  <a:pt x="457702" y="91774"/>
                </a:lnTo>
                <a:lnTo>
                  <a:pt x="470782" y="94744"/>
                </a:lnTo>
                <a:lnTo>
                  <a:pt x="483872" y="91774"/>
                </a:lnTo>
                <a:lnTo>
                  <a:pt x="490581" y="85813"/>
                </a:lnTo>
                <a:lnTo>
                  <a:pt x="470782" y="85813"/>
                </a:lnTo>
                <a:lnTo>
                  <a:pt x="462753" y="83582"/>
                </a:lnTo>
                <a:lnTo>
                  <a:pt x="457018" y="76888"/>
                </a:lnTo>
                <a:lnTo>
                  <a:pt x="453576" y="65729"/>
                </a:lnTo>
                <a:lnTo>
                  <a:pt x="452429" y="50105"/>
                </a:lnTo>
                <a:lnTo>
                  <a:pt x="453576" y="34477"/>
                </a:lnTo>
                <a:lnTo>
                  <a:pt x="457018" y="23309"/>
                </a:lnTo>
                <a:lnTo>
                  <a:pt x="462753" y="16606"/>
                </a:lnTo>
                <a:lnTo>
                  <a:pt x="470782" y="14371"/>
                </a:lnTo>
                <a:lnTo>
                  <a:pt x="491780" y="14371"/>
                </a:lnTo>
                <a:lnTo>
                  <a:pt x="490607" y="12615"/>
                </a:lnTo>
                <a:lnTo>
                  <a:pt x="485055" y="7806"/>
                </a:lnTo>
                <a:lnTo>
                  <a:pt x="478446" y="4921"/>
                </a:lnTo>
                <a:lnTo>
                  <a:pt x="470782" y="3959"/>
                </a:lnTo>
                <a:close/>
              </a:path>
              <a:path w="501650" h="95250">
                <a:moveTo>
                  <a:pt x="491780" y="14371"/>
                </a:moveTo>
                <a:lnTo>
                  <a:pt x="470782" y="14371"/>
                </a:lnTo>
                <a:lnTo>
                  <a:pt x="479033" y="16606"/>
                </a:lnTo>
                <a:lnTo>
                  <a:pt x="484927" y="23309"/>
                </a:lnTo>
                <a:lnTo>
                  <a:pt x="488464" y="34477"/>
                </a:lnTo>
                <a:lnTo>
                  <a:pt x="489643" y="50105"/>
                </a:lnTo>
                <a:lnTo>
                  <a:pt x="488464" y="65543"/>
                </a:lnTo>
                <a:lnTo>
                  <a:pt x="484927" y="76642"/>
                </a:lnTo>
                <a:lnTo>
                  <a:pt x="479033" y="83400"/>
                </a:lnTo>
                <a:lnTo>
                  <a:pt x="470782" y="85813"/>
                </a:lnTo>
                <a:lnTo>
                  <a:pt x="490581" y="85813"/>
                </a:lnTo>
                <a:lnTo>
                  <a:pt x="493360" y="83345"/>
                </a:lnTo>
                <a:lnTo>
                  <a:pt x="499248" y="69455"/>
                </a:lnTo>
                <a:lnTo>
                  <a:pt x="501538" y="50105"/>
                </a:lnTo>
                <a:lnTo>
                  <a:pt x="501136" y="40930"/>
                </a:lnTo>
                <a:lnTo>
                  <a:pt x="499932" y="32743"/>
                </a:lnTo>
                <a:lnTo>
                  <a:pt x="497921" y="25547"/>
                </a:lnTo>
                <a:lnTo>
                  <a:pt x="495104" y="19349"/>
                </a:lnTo>
                <a:lnTo>
                  <a:pt x="491780" y="1437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4976088" y="4186832"/>
            <a:ext cx="501650" cy="95250"/>
          </a:xfrm>
          <a:custGeom>
            <a:avLst/>
            <a:gdLst/>
            <a:ahLst/>
            <a:cxnLst/>
            <a:rect l="l" t="t" r="r" b="b"/>
            <a:pathLst>
              <a:path w="501650" h="95250">
                <a:moveTo>
                  <a:pt x="12406" y="2477"/>
                </a:moveTo>
                <a:lnTo>
                  <a:pt x="0" y="2477"/>
                </a:lnTo>
                <a:lnTo>
                  <a:pt x="0" y="93262"/>
                </a:lnTo>
                <a:lnTo>
                  <a:pt x="58550" y="93262"/>
                </a:lnTo>
                <a:lnTo>
                  <a:pt x="58550" y="82339"/>
                </a:lnTo>
                <a:lnTo>
                  <a:pt x="12406" y="82339"/>
                </a:lnTo>
                <a:lnTo>
                  <a:pt x="12406" y="2477"/>
                </a:lnTo>
                <a:close/>
              </a:path>
              <a:path w="501650" h="95250">
                <a:moveTo>
                  <a:pt x="80294" y="63986"/>
                </a:moveTo>
                <a:lnTo>
                  <a:pt x="68379" y="63986"/>
                </a:lnTo>
                <a:lnTo>
                  <a:pt x="68061" y="74258"/>
                </a:lnTo>
                <a:lnTo>
                  <a:pt x="105102" y="94744"/>
                </a:lnTo>
                <a:lnTo>
                  <a:pt x="112289" y="94375"/>
                </a:lnTo>
                <a:lnTo>
                  <a:pt x="118986" y="93264"/>
                </a:lnTo>
                <a:lnTo>
                  <a:pt x="125187" y="91407"/>
                </a:lnTo>
                <a:lnTo>
                  <a:pt x="130886" y="88798"/>
                </a:lnTo>
                <a:lnTo>
                  <a:pt x="136244" y="85323"/>
                </a:lnTo>
                <a:lnTo>
                  <a:pt x="105102" y="85323"/>
                </a:lnTo>
                <a:lnTo>
                  <a:pt x="94432" y="83801"/>
                </a:lnTo>
                <a:lnTo>
                  <a:pt x="86740" y="79736"/>
                </a:lnTo>
                <a:lnTo>
                  <a:pt x="82026" y="73131"/>
                </a:lnTo>
                <a:lnTo>
                  <a:pt x="80294" y="63986"/>
                </a:lnTo>
                <a:close/>
              </a:path>
              <a:path w="501650" h="95250">
                <a:moveTo>
                  <a:pt x="103115" y="0"/>
                </a:moveTo>
                <a:lnTo>
                  <a:pt x="94183" y="0"/>
                </a:lnTo>
                <a:lnTo>
                  <a:pt x="87238" y="1973"/>
                </a:lnTo>
                <a:lnTo>
                  <a:pt x="82285" y="5947"/>
                </a:lnTo>
                <a:lnTo>
                  <a:pt x="75323" y="10901"/>
                </a:lnTo>
                <a:lnTo>
                  <a:pt x="71701" y="18187"/>
                </a:lnTo>
                <a:lnTo>
                  <a:pt x="71363" y="27774"/>
                </a:lnTo>
                <a:lnTo>
                  <a:pt x="72574" y="35283"/>
                </a:lnTo>
                <a:lnTo>
                  <a:pt x="76203" y="41423"/>
                </a:lnTo>
                <a:lnTo>
                  <a:pt x="82249" y="46194"/>
                </a:lnTo>
                <a:lnTo>
                  <a:pt x="90709" y="49593"/>
                </a:lnTo>
                <a:lnTo>
                  <a:pt x="117508" y="55228"/>
                </a:lnTo>
                <a:lnTo>
                  <a:pt x="122800" y="57214"/>
                </a:lnTo>
                <a:lnTo>
                  <a:pt x="128092" y="61851"/>
                </a:lnTo>
                <a:lnTo>
                  <a:pt x="129402" y="65326"/>
                </a:lnTo>
                <a:lnTo>
                  <a:pt x="129402" y="69941"/>
                </a:lnTo>
                <a:lnTo>
                  <a:pt x="127695" y="76485"/>
                </a:lnTo>
                <a:lnTo>
                  <a:pt x="123079" y="81229"/>
                </a:lnTo>
                <a:lnTo>
                  <a:pt x="115549" y="84175"/>
                </a:lnTo>
                <a:lnTo>
                  <a:pt x="105102" y="85323"/>
                </a:lnTo>
                <a:lnTo>
                  <a:pt x="136244" y="85323"/>
                </a:lnTo>
                <a:lnTo>
                  <a:pt x="137509" y="84503"/>
                </a:lnTo>
                <a:lnTo>
                  <a:pt x="140811" y="77724"/>
                </a:lnTo>
                <a:lnTo>
                  <a:pt x="140811" y="68458"/>
                </a:lnTo>
                <a:lnTo>
                  <a:pt x="94669" y="37703"/>
                </a:lnTo>
                <a:lnTo>
                  <a:pt x="87409" y="36705"/>
                </a:lnTo>
                <a:lnTo>
                  <a:pt x="83769" y="32893"/>
                </a:lnTo>
                <a:lnTo>
                  <a:pt x="83769" y="26295"/>
                </a:lnTo>
                <a:lnTo>
                  <a:pt x="85039" y="19537"/>
                </a:lnTo>
                <a:lnTo>
                  <a:pt x="88851" y="14638"/>
                </a:lnTo>
                <a:lnTo>
                  <a:pt x="95207" y="11599"/>
                </a:lnTo>
                <a:lnTo>
                  <a:pt x="104109" y="10419"/>
                </a:lnTo>
                <a:lnTo>
                  <a:pt x="131448" y="10419"/>
                </a:lnTo>
                <a:lnTo>
                  <a:pt x="129035" y="7194"/>
                </a:lnTo>
                <a:lnTo>
                  <a:pt x="118151" y="1798"/>
                </a:lnTo>
                <a:lnTo>
                  <a:pt x="103115" y="0"/>
                </a:lnTo>
                <a:close/>
              </a:path>
              <a:path w="501650" h="95250">
                <a:moveTo>
                  <a:pt x="131448" y="10419"/>
                </a:moveTo>
                <a:lnTo>
                  <a:pt x="104109" y="10419"/>
                </a:lnTo>
                <a:lnTo>
                  <a:pt x="113716" y="11934"/>
                </a:lnTo>
                <a:lnTo>
                  <a:pt x="120724" y="15498"/>
                </a:lnTo>
                <a:lnTo>
                  <a:pt x="125129" y="21110"/>
                </a:lnTo>
                <a:lnTo>
                  <a:pt x="126926" y="28771"/>
                </a:lnTo>
                <a:lnTo>
                  <a:pt x="138334" y="28771"/>
                </a:lnTo>
                <a:lnTo>
                  <a:pt x="135763" y="16185"/>
                </a:lnTo>
                <a:lnTo>
                  <a:pt x="131448" y="10419"/>
                </a:lnTo>
                <a:close/>
              </a:path>
              <a:path w="501650" h="95250">
                <a:moveTo>
                  <a:pt x="193313" y="3959"/>
                </a:moveTo>
                <a:lnTo>
                  <a:pt x="184867" y="3959"/>
                </a:lnTo>
                <a:lnTo>
                  <a:pt x="183556" y="10901"/>
                </a:lnTo>
                <a:lnTo>
                  <a:pt x="180911" y="15538"/>
                </a:lnTo>
                <a:lnTo>
                  <a:pt x="176930" y="17848"/>
                </a:lnTo>
                <a:lnTo>
                  <a:pt x="173967" y="19832"/>
                </a:lnTo>
                <a:lnTo>
                  <a:pt x="168506" y="21003"/>
                </a:lnTo>
                <a:lnTo>
                  <a:pt x="160567" y="21337"/>
                </a:lnTo>
                <a:lnTo>
                  <a:pt x="160567" y="30251"/>
                </a:lnTo>
                <a:lnTo>
                  <a:pt x="181904" y="30251"/>
                </a:lnTo>
                <a:lnTo>
                  <a:pt x="181904" y="93262"/>
                </a:lnTo>
                <a:lnTo>
                  <a:pt x="193313" y="93262"/>
                </a:lnTo>
                <a:lnTo>
                  <a:pt x="193313" y="3959"/>
                </a:lnTo>
                <a:close/>
              </a:path>
              <a:path w="501650" h="95250">
                <a:moveTo>
                  <a:pt x="278684" y="14371"/>
                </a:moveTo>
                <a:lnTo>
                  <a:pt x="254750" y="14371"/>
                </a:lnTo>
                <a:lnTo>
                  <a:pt x="265990" y="14712"/>
                </a:lnTo>
                <a:lnTo>
                  <a:pt x="271937" y="20002"/>
                </a:lnTo>
                <a:lnTo>
                  <a:pt x="272592" y="30251"/>
                </a:lnTo>
                <a:lnTo>
                  <a:pt x="272592" y="34568"/>
                </a:lnTo>
                <a:lnTo>
                  <a:pt x="244314" y="58038"/>
                </a:lnTo>
                <a:lnTo>
                  <a:pt x="235392" y="64336"/>
                </a:lnTo>
                <a:lnTo>
                  <a:pt x="228946" y="72302"/>
                </a:lnTo>
                <a:lnTo>
                  <a:pt x="224977" y="81942"/>
                </a:lnTo>
                <a:lnTo>
                  <a:pt x="223484" y="93262"/>
                </a:lnTo>
                <a:lnTo>
                  <a:pt x="284509" y="93262"/>
                </a:lnTo>
                <a:lnTo>
                  <a:pt x="284509" y="82850"/>
                </a:lnTo>
                <a:lnTo>
                  <a:pt x="235891" y="82850"/>
                </a:lnTo>
                <a:lnTo>
                  <a:pt x="236884" y="76565"/>
                </a:lnTo>
                <a:lnTo>
                  <a:pt x="241837" y="70930"/>
                </a:lnTo>
                <a:lnTo>
                  <a:pt x="250769" y="65981"/>
                </a:lnTo>
                <a:lnTo>
                  <a:pt x="260189" y="60519"/>
                </a:lnTo>
                <a:lnTo>
                  <a:pt x="271199" y="54384"/>
                </a:lnTo>
                <a:lnTo>
                  <a:pt x="278922" y="47377"/>
                </a:lnTo>
                <a:lnTo>
                  <a:pt x="283359" y="39502"/>
                </a:lnTo>
                <a:lnTo>
                  <a:pt x="284509" y="30758"/>
                </a:lnTo>
                <a:lnTo>
                  <a:pt x="282183" y="19592"/>
                </a:lnTo>
                <a:lnTo>
                  <a:pt x="278684" y="14371"/>
                </a:lnTo>
                <a:close/>
              </a:path>
              <a:path w="501650" h="95250">
                <a:moveTo>
                  <a:pt x="256230" y="3959"/>
                </a:moveTo>
                <a:lnTo>
                  <a:pt x="246305" y="3959"/>
                </a:lnTo>
                <a:lnTo>
                  <a:pt x="238705" y="6779"/>
                </a:lnTo>
                <a:lnTo>
                  <a:pt x="233413" y="12405"/>
                </a:lnTo>
                <a:lnTo>
                  <a:pt x="228121" y="18352"/>
                </a:lnTo>
                <a:lnTo>
                  <a:pt x="225475" y="26295"/>
                </a:lnTo>
                <a:lnTo>
                  <a:pt x="225475" y="36220"/>
                </a:lnTo>
                <a:lnTo>
                  <a:pt x="236884" y="36220"/>
                </a:lnTo>
                <a:lnTo>
                  <a:pt x="238189" y="26662"/>
                </a:lnTo>
                <a:lnTo>
                  <a:pt x="241601" y="19834"/>
                </a:lnTo>
                <a:lnTo>
                  <a:pt x="247120" y="15737"/>
                </a:lnTo>
                <a:lnTo>
                  <a:pt x="254750" y="14371"/>
                </a:lnTo>
                <a:lnTo>
                  <a:pt x="278684" y="14371"/>
                </a:lnTo>
                <a:lnTo>
                  <a:pt x="276697" y="11405"/>
                </a:lnTo>
                <a:lnTo>
                  <a:pt x="268046" y="6195"/>
                </a:lnTo>
                <a:lnTo>
                  <a:pt x="256230" y="3959"/>
                </a:lnTo>
                <a:close/>
              </a:path>
              <a:path w="501650" h="95250">
                <a:moveTo>
                  <a:pt x="307738" y="65981"/>
                </a:moveTo>
                <a:lnTo>
                  <a:pt x="296330" y="65981"/>
                </a:lnTo>
                <a:lnTo>
                  <a:pt x="297315" y="74660"/>
                </a:lnTo>
                <a:lnTo>
                  <a:pt x="319147" y="94744"/>
                </a:lnTo>
                <a:lnTo>
                  <a:pt x="337011" y="94744"/>
                </a:lnTo>
                <a:lnTo>
                  <a:pt x="344948" y="92268"/>
                </a:lnTo>
                <a:lnTo>
                  <a:pt x="349902" y="87318"/>
                </a:lnTo>
                <a:lnTo>
                  <a:pt x="351503" y="85813"/>
                </a:lnTo>
                <a:lnTo>
                  <a:pt x="326599" y="85813"/>
                </a:lnTo>
                <a:lnTo>
                  <a:pt x="318537" y="84574"/>
                </a:lnTo>
                <a:lnTo>
                  <a:pt x="312707" y="80857"/>
                </a:lnTo>
                <a:lnTo>
                  <a:pt x="309108" y="74660"/>
                </a:lnTo>
                <a:lnTo>
                  <a:pt x="307738" y="65981"/>
                </a:lnTo>
                <a:close/>
              </a:path>
              <a:path w="501650" h="95250">
                <a:moveTo>
                  <a:pt x="349824" y="14371"/>
                </a:moveTo>
                <a:lnTo>
                  <a:pt x="326599" y="14371"/>
                </a:lnTo>
                <a:lnTo>
                  <a:pt x="336842" y="14712"/>
                </a:lnTo>
                <a:lnTo>
                  <a:pt x="342303" y="19349"/>
                </a:lnTo>
                <a:lnTo>
                  <a:pt x="342962" y="28277"/>
                </a:lnTo>
                <a:lnTo>
                  <a:pt x="342619" y="37529"/>
                </a:lnTo>
                <a:lnTo>
                  <a:pt x="337011" y="42340"/>
                </a:lnTo>
                <a:lnTo>
                  <a:pt x="326089" y="42652"/>
                </a:lnTo>
                <a:lnTo>
                  <a:pt x="320141" y="42652"/>
                </a:lnTo>
                <a:lnTo>
                  <a:pt x="320141" y="52092"/>
                </a:lnTo>
                <a:lnTo>
                  <a:pt x="325602" y="52092"/>
                </a:lnTo>
                <a:lnTo>
                  <a:pt x="334496" y="53114"/>
                </a:lnTo>
                <a:lnTo>
                  <a:pt x="340854" y="56179"/>
                </a:lnTo>
                <a:lnTo>
                  <a:pt x="344673" y="61293"/>
                </a:lnTo>
                <a:lnTo>
                  <a:pt x="345946" y="68458"/>
                </a:lnTo>
                <a:lnTo>
                  <a:pt x="344356" y="75683"/>
                </a:lnTo>
                <a:lnTo>
                  <a:pt x="340605" y="80984"/>
                </a:lnTo>
                <a:lnTo>
                  <a:pt x="334687" y="84360"/>
                </a:lnTo>
                <a:lnTo>
                  <a:pt x="326599" y="85813"/>
                </a:lnTo>
                <a:lnTo>
                  <a:pt x="351503" y="85813"/>
                </a:lnTo>
                <a:lnTo>
                  <a:pt x="355532" y="82026"/>
                </a:lnTo>
                <a:lnTo>
                  <a:pt x="358348" y="75233"/>
                </a:lnTo>
                <a:lnTo>
                  <a:pt x="358348" y="56390"/>
                </a:lnTo>
                <a:lnTo>
                  <a:pt x="353372" y="49593"/>
                </a:lnTo>
                <a:lnTo>
                  <a:pt x="343468" y="46630"/>
                </a:lnTo>
                <a:lnTo>
                  <a:pt x="343468" y="46127"/>
                </a:lnTo>
                <a:lnTo>
                  <a:pt x="350727" y="42821"/>
                </a:lnTo>
                <a:lnTo>
                  <a:pt x="354370" y="36532"/>
                </a:lnTo>
                <a:lnTo>
                  <a:pt x="354370" y="27288"/>
                </a:lnTo>
                <a:lnTo>
                  <a:pt x="352106" y="17456"/>
                </a:lnTo>
                <a:lnTo>
                  <a:pt x="349824" y="14371"/>
                </a:lnTo>
                <a:close/>
              </a:path>
              <a:path w="501650" h="95250">
                <a:moveTo>
                  <a:pt x="327085" y="3959"/>
                </a:moveTo>
                <a:lnTo>
                  <a:pt x="318154" y="3959"/>
                </a:lnTo>
                <a:lnTo>
                  <a:pt x="311040" y="6440"/>
                </a:lnTo>
                <a:lnTo>
                  <a:pt x="305748" y="11408"/>
                </a:lnTo>
                <a:lnTo>
                  <a:pt x="300794" y="16366"/>
                </a:lnTo>
                <a:lnTo>
                  <a:pt x="298317" y="23644"/>
                </a:lnTo>
                <a:lnTo>
                  <a:pt x="298317" y="33235"/>
                </a:lnTo>
                <a:lnTo>
                  <a:pt x="309219" y="33235"/>
                </a:lnTo>
                <a:lnTo>
                  <a:pt x="310494" y="24983"/>
                </a:lnTo>
                <a:lnTo>
                  <a:pt x="313813" y="19087"/>
                </a:lnTo>
                <a:lnTo>
                  <a:pt x="319180" y="15550"/>
                </a:lnTo>
                <a:lnTo>
                  <a:pt x="326599" y="14371"/>
                </a:lnTo>
                <a:lnTo>
                  <a:pt x="349824" y="14371"/>
                </a:lnTo>
                <a:lnTo>
                  <a:pt x="346806" y="10288"/>
                </a:lnTo>
                <a:lnTo>
                  <a:pt x="338468" y="5788"/>
                </a:lnTo>
                <a:lnTo>
                  <a:pt x="327085" y="3959"/>
                </a:lnTo>
                <a:close/>
              </a:path>
              <a:path w="501650" h="95250">
                <a:moveTo>
                  <a:pt x="379102" y="70930"/>
                </a:moveTo>
                <a:lnTo>
                  <a:pt x="367690" y="70930"/>
                </a:lnTo>
                <a:lnTo>
                  <a:pt x="370417" y="81172"/>
                </a:lnTo>
                <a:lnTo>
                  <a:pt x="376120" y="88553"/>
                </a:lnTo>
                <a:lnTo>
                  <a:pt x="384800" y="93077"/>
                </a:lnTo>
                <a:lnTo>
                  <a:pt x="396457" y="94744"/>
                </a:lnTo>
                <a:lnTo>
                  <a:pt x="407041" y="94744"/>
                </a:lnTo>
                <a:lnTo>
                  <a:pt x="414980" y="92102"/>
                </a:lnTo>
                <a:lnTo>
                  <a:pt x="420268" y="86810"/>
                </a:lnTo>
                <a:lnTo>
                  <a:pt x="420791" y="86318"/>
                </a:lnTo>
                <a:lnTo>
                  <a:pt x="386867" y="86318"/>
                </a:lnTo>
                <a:lnTo>
                  <a:pt x="380411" y="81202"/>
                </a:lnTo>
                <a:lnTo>
                  <a:pt x="379102" y="70930"/>
                </a:lnTo>
                <a:close/>
              </a:path>
              <a:path w="501650" h="95250">
                <a:moveTo>
                  <a:pt x="422098" y="46127"/>
                </a:moveTo>
                <a:lnTo>
                  <a:pt x="397451" y="46127"/>
                </a:lnTo>
                <a:lnTo>
                  <a:pt x="405544" y="47746"/>
                </a:lnTo>
                <a:lnTo>
                  <a:pt x="411467" y="51592"/>
                </a:lnTo>
                <a:lnTo>
                  <a:pt x="415218" y="57669"/>
                </a:lnTo>
                <a:lnTo>
                  <a:pt x="416797" y="65981"/>
                </a:lnTo>
                <a:lnTo>
                  <a:pt x="415092" y="74322"/>
                </a:lnTo>
                <a:lnTo>
                  <a:pt x="411465" y="80490"/>
                </a:lnTo>
                <a:lnTo>
                  <a:pt x="405917" y="84488"/>
                </a:lnTo>
                <a:lnTo>
                  <a:pt x="398448" y="86318"/>
                </a:lnTo>
                <a:lnTo>
                  <a:pt x="420791" y="86318"/>
                </a:lnTo>
                <a:lnTo>
                  <a:pt x="426219" y="81202"/>
                </a:lnTo>
                <a:lnTo>
                  <a:pt x="429202" y="73750"/>
                </a:lnTo>
                <a:lnTo>
                  <a:pt x="429202" y="64502"/>
                </a:lnTo>
                <a:lnTo>
                  <a:pt x="426594" y="52831"/>
                </a:lnTo>
                <a:lnTo>
                  <a:pt x="422098" y="46127"/>
                </a:lnTo>
                <a:close/>
              </a:path>
              <a:path w="501650" h="95250">
                <a:moveTo>
                  <a:pt x="423741" y="5947"/>
                </a:moveTo>
                <a:lnTo>
                  <a:pt x="377597" y="5947"/>
                </a:lnTo>
                <a:lnTo>
                  <a:pt x="371163" y="54061"/>
                </a:lnTo>
                <a:lnTo>
                  <a:pt x="380582" y="54573"/>
                </a:lnTo>
                <a:lnTo>
                  <a:pt x="384879" y="48938"/>
                </a:lnTo>
                <a:lnTo>
                  <a:pt x="390511" y="46127"/>
                </a:lnTo>
                <a:lnTo>
                  <a:pt x="422098" y="46127"/>
                </a:lnTo>
                <a:lnTo>
                  <a:pt x="420767" y="44143"/>
                </a:lnTo>
                <a:lnTo>
                  <a:pt x="416052" y="41169"/>
                </a:lnTo>
                <a:lnTo>
                  <a:pt x="382572" y="41169"/>
                </a:lnTo>
                <a:lnTo>
                  <a:pt x="386043" y="16869"/>
                </a:lnTo>
                <a:lnTo>
                  <a:pt x="423741" y="16869"/>
                </a:lnTo>
                <a:lnTo>
                  <a:pt x="423741" y="5947"/>
                </a:lnTo>
                <a:close/>
              </a:path>
              <a:path w="501650" h="95250">
                <a:moveTo>
                  <a:pt x="399441" y="35708"/>
                </a:moveTo>
                <a:lnTo>
                  <a:pt x="393156" y="35708"/>
                </a:lnTo>
                <a:lnTo>
                  <a:pt x="387526" y="37529"/>
                </a:lnTo>
                <a:lnTo>
                  <a:pt x="382572" y="41169"/>
                </a:lnTo>
                <a:lnTo>
                  <a:pt x="416052" y="41169"/>
                </a:lnTo>
                <a:lnTo>
                  <a:pt x="411718" y="38436"/>
                </a:lnTo>
                <a:lnTo>
                  <a:pt x="399441" y="35708"/>
                </a:lnTo>
                <a:close/>
              </a:path>
              <a:path w="501650" h="95250">
                <a:moveTo>
                  <a:pt x="470783" y="3959"/>
                </a:moveTo>
                <a:lnTo>
                  <a:pt x="460855" y="3959"/>
                </a:lnTo>
                <a:lnTo>
                  <a:pt x="453424" y="7941"/>
                </a:lnTo>
                <a:lnTo>
                  <a:pt x="440028" y="50105"/>
                </a:lnTo>
                <a:lnTo>
                  <a:pt x="442321" y="69455"/>
                </a:lnTo>
                <a:lnTo>
                  <a:pt x="448214" y="83345"/>
                </a:lnTo>
                <a:lnTo>
                  <a:pt x="457703" y="91774"/>
                </a:lnTo>
                <a:lnTo>
                  <a:pt x="470783" y="94744"/>
                </a:lnTo>
                <a:lnTo>
                  <a:pt x="483872" y="91774"/>
                </a:lnTo>
                <a:lnTo>
                  <a:pt x="490582" y="85813"/>
                </a:lnTo>
                <a:lnTo>
                  <a:pt x="470783" y="85813"/>
                </a:lnTo>
                <a:lnTo>
                  <a:pt x="462754" y="83582"/>
                </a:lnTo>
                <a:lnTo>
                  <a:pt x="457018" y="76888"/>
                </a:lnTo>
                <a:lnTo>
                  <a:pt x="453578" y="65729"/>
                </a:lnTo>
                <a:lnTo>
                  <a:pt x="452431" y="50105"/>
                </a:lnTo>
                <a:lnTo>
                  <a:pt x="453578" y="34477"/>
                </a:lnTo>
                <a:lnTo>
                  <a:pt x="457018" y="23309"/>
                </a:lnTo>
                <a:lnTo>
                  <a:pt x="462754" y="16606"/>
                </a:lnTo>
                <a:lnTo>
                  <a:pt x="470783" y="14371"/>
                </a:lnTo>
                <a:lnTo>
                  <a:pt x="491780" y="14371"/>
                </a:lnTo>
                <a:lnTo>
                  <a:pt x="490608" y="12615"/>
                </a:lnTo>
                <a:lnTo>
                  <a:pt x="485055" y="7806"/>
                </a:lnTo>
                <a:lnTo>
                  <a:pt x="478447" y="4921"/>
                </a:lnTo>
                <a:lnTo>
                  <a:pt x="470783" y="3959"/>
                </a:lnTo>
                <a:close/>
              </a:path>
              <a:path w="501650" h="95250">
                <a:moveTo>
                  <a:pt x="491780" y="14371"/>
                </a:moveTo>
                <a:lnTo>
                  <a:pt x="470783" y="14371"/>
                </a:lnTo>
                <a:lnTo>
                  <a:pt x="479033" y="16606"/>
                </a:lnTo>
                <a:lnTo>
                  <a:pt x="484927" y="23309"/>
                </a:lnTo>
                <a:lnTo>
                  <a:pt x="488464" y="34477"/>
                </a:lnTo>
                <a:lnTo>
                  <a:pt x="489643" y="50105"/>
                </a:lnTo>
                <a:lnTo>
                  <a:pt x="488464" y="65543"/>
                </a:lnTo>
                <a:lnTo>
                  <a:pt x="484927" y="76642"/>
                </a:lnTo>
                <a:lnTo>
                  <a:pt x="479033" y="83400"/>
                </a:lnTo>
                <a:lnTo>
                  <a:pt x="470783" y="85813"/>
                </a:lnTo>
                <a:lnTo>
                  <a:pt x="490582" y="85813"/>
                </a:lnTo>
                <a:lnTo>
                  <a:pt x="493360" y="83345"/>
                </a:lnTo>
                <a:lnTo>
                  <a:pt x="499248" y="69455"/>
                </a:lnTo>
                <a:lnTo>
                  <a:pt x="501538" y="50105"/>
                </a:lnTo>
                <a:lnTo>
                  <a:pt x="501136" y="40930"/>
                </a:lnTo>
                <a:lnTo>
                  <a:pt x="499932" y="32743"/>
                </a:lnTo>
                <a:lnTo>
                  <a:pt x="497921" y="25547"/>
                </a:lnTo>
                <a:lnTo>
                  <a:pt x="495104" y="19349"/>
                </a:lnTo>
                <a:lnTo>
                  <a:pt x="491780" y="1437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5547391" y="4186666"/>
            <a:ext cx="501650" cy="95250"/>
          </a:xfrm>
          <a:custGeom>
            <a:avLst/>
            <a:gdLst/>
            <a:ahLst/>
            <a:cxnLst/>
            <a:rect l="l" t="t" r="r" b="b"/>
            <a:pathLst>
              <a:path w="501650" h="95250">
                <a:moveTo>
                  <a:pt x="12405" y="2472"/>
                </a:moveTo>
                <a:lnTo>
                  <a:pt x="0" y="2472"/>
                </a:lnTo>
                <a:lnTo>
                  <a:pt x="0" y="93257"/>
                </a:lnTo>
                <a:lnTo>
                  <a:pt x="58549" y="93257"/>
                </a:lnTo>
                <a:lnTo>
                  <a:pt x="58549" y="82339"/>
                </a:lnTo>
                <a:lnTo>
                  <a:pt x="12405" y="82339"/>
                </a:lnTo>
                <a:lnTo>
                  <a:pt x="12405" y="2472"/>
                </a:lnTo>
                <a:close/>
              </a:path>
              <a:path w="501650" h="95250">
                <a:moveTo>
                  <a:pt x="80294" y="63986"/>
                </a:moveTo>
                <a:lnTo>
                  <a:pt x="68378" y="63986"/>
                </a:lnTo>
                <a:lnTo>
                  <a:pt x="68060" y="74249"/>
                </a:lnTo>
                <a:lnTo>
                  <a:pt x="105101" y="94740"/>
                </a:lnTo>
                <a:lnTo>
                  <a:pt x="112288" y="94371"/>
                </a:lnTo>
                <a:lnTo>
                  <a:pt x="118985" y="93260"/>
                </a:lnTo>
                <a:lnTo>
                  <a:pt x="125185" y="91401"/>
                </a:lnTo>
                <a:lnTo>
                  <a:pt x="130884" y="88790"/>
                </a:lnTo>
                <a:lnTo>
                  <a:pt x="136236" y="85323"/>
                </a:lnTo>
                <a:lnTo>
                  <a:pt x="105101" y="85323"/>
                </a:lnTo>
                <a:lnTo>
                  <a:pt x="94431" y="83797"/>
                </a:lnTo>
                <a:lnTo>
                  <a:pt x="86739" y="79732"/>
                </a:lnTo>
                <a:lnTo>
                  <a:pt x="82026" y="73128"/>
                </a:lnTo>
                <a:lnTo>
                  <a:pt x="80294" y="63986"/>
                </a:lnTo>
                <a:close/>
              </a:path>
              <a:path w="501650" h="95250">
                <a:moveTo>
                  <a:pt x="103113" y="0"/>
                </a:moveTo>
                <a:lnTo>
                  <a:pt x="94183" y="0"/>
                </a:lnTo>
                <a:lnTo>
                  <a:pt x="87238" y="1965"/>
                </a:lnTo>
                <a:lnTo>
                  <a:pt x="82284" y="5947"/>
                </a:lnTo>
                <a:lnTo>
                  <a:pt x="75322" y="10896"/>
                </a:lnTo>
                <a:lnTo>
                  <a:pt x="71700" y="18183"/>
                </a:lnTo>
                <a:lnTo>
                  <a:pt x="71362" y="27766"/>
                </a:lnTo>
                <a:lnTo>
                  <a:pt x="72572" y="35277"/>
                </a:lnTo>
                <a:lnTo>
                  <a:pt x="76202" y="41418"/>
                </a:lnTo>
                <a:lnTo>
                  <a:pt x="82248" y="46189"/>
                </a:lnTo>
                <a:lnTo>
                  <a:pt x="90708" y="49589"/>
                </a:lnTo>
                <a:lnTo>
                  <a:pt x="117506" y="55220"/>
                </a:lnTo>
                <a:lnTo>
                  <a:pt x="122798" y="57214"/>
                </a:lnTo>
                <a:lnTo>
                  <a:pt x="128090" y="61851"/>
                </a:lnTo>
                <a:lnTo>
                  <a:pt x="129401" y="65322"/>
                </a:lnTo>
                <a:lnTo>
                  <a:pt x="129401" y="69937"/>
                </a:lnTo>
                <a:lnTo>
                  <a:pt x="127694" y="76480"/>
                </a:lnTo>
                <a:lnTo>
                  <a:pt x="123077" y="81224"/>
                </a:lnTo>
                <a:lnTo>
                  <a:pt x="115548" y="84171"/>
                </a:lnTo>
                <a:lnTo>
                  <a:pt x="105101" y="85323"/>
                </a:lnTo>
                <a:lnTo>
                  <a:pt x="136236" y="85323"/>
                </a:lnTo>
                <a:lnTo>
                  <a:pt x="137509" y="84499"/>
                </a:lnTo>
                <a:lnTo>
                  <a:pt x="140809" y="77724"/>
                </a:lnTo>
                <a:lnTo>
                  <a:pt x="140809" y="68454"/>
                </a:lnTo>
                <a:lnTo>
                  <a:pt x="94668" y="37694"/>
                </a:lnTo>
                <a:lnTo>
                  <a:pt x="87407" y="36705"/>
                </a:lnTo>
                <a:lnTo>
                  <a:pt x="83767" y="32889"/>
                </a:lnTo>
                <a:lnTo>
                  <a:pt x="83767" y="26286"/>
                </a:lnTo>
                <a:lnTo>
                  <a:pt x="85038" y="19533"/>
                </a:lnTo>
                <a:lnTo>
                  <a:pt x="88849" y="14635"/>
                </a:lnTo>
                <a:lnTo>
                  <a:pt x="95205" y="11595"/>
                </a:lnTo>
                <a:lnTo>
                  <a:pt x="104108" y="10415"/>
                </a:lnTo>
                <a:lnTo>
                  <a:pt x="131447" y="10415"/>
                </a:lnTo>
                <a:lnTo>
                  <a:pt x="129034" y="7191"/>
                </a:lnTo>
                <a:lnTo>
                  <a:pt x="118150" y="1797"/>
                </a:lnTo>
                <a:lnTo>
                  <a:pt x="103113" y="0"/>
                </a:lnTo>
                <a:close/>
              </a:path>
              <a:path w="501650" h="95250">
                <a:moveTo>
                  <a:pt x="131447" y="10415"/>
                </a:moveTo>
                <a:lnTo>
                  <a:pt x="104108" y="10415"/>
                </a:lnTo>
                <a:lnTo>
                  <a:pt x="113715" y="11928"/>
                </a:lnTo>
                <a:lnTo>
                  <a:pt x="120723" y="15492"/>
                </a:lnTo>
                <a:lnTo>
                  <a:pt x="125128" y="21105"/>
                </a:lnTo>
                <a:lnTo>
                  <a:pt x="126925" y="28768"/>
                </a:lnTo>
                <a:lnTo>
                  <a:pt x="138333" y="28768"/>
                </a:lnTo>
                <a:lnTo>
                  <a:pt x="135762" y="16181"/>
                </a:lnTo>
                <a:lnTo>
                  <a:pt x="131447" y="10415"/>
                </a:lnTo>
                <a:close/>
              </a:path>
              <a:path w="501650" h="95250">
                <a:moveTo>
                  <a:pt x="193311" y="3956"/>
                </a:moveTo>
                <a:lnTo>
                  <a:pt x="184866" y="3956"/>
                </a:lnTo>
                <a:lnTo>
                  <a:pt x="183555" y="10896"/>
                </a:lnTo>
                <a:lnTo>
                  <a:pt x="180910" y="15533"/>
                </a:lnTo>
                <a:lnTo>
                  <a:pt x="176928" y="17840"/>
                </a:lnTo>
                <a:lnTo>
                  <a:pt x="173965" y="19828"/>
                </a:lnTo>
                <a:lnTo>
                  <a:pt x="168504" y="20995"/>
                </a:lnTo>
                <a:lnTo>
                  <a:pt x="160566" y="21337"/>
                </a:lnTo>
                <a:lnTo>
                  <a:pt x="160566" y="30247"/>
                </a:lnTo>
                <a:lnTo>
                  <a:pt x="181903" y="30247"/>
                </a:lnTo>
                <a:lnTo>
                  <a:pt x="181903" y="93257"/>
                </a:lnTo>
                <a:lnTo>
                  <a:pt x="193311" y="93257"/>
                </a:lnTo>
                <a:lnTo>
                  <a:pt x="193311" y="3956"/>
                </a:lnTo>
                <a:close/>
              </a:path>
              <a:path w="501650" h="95250">
                <a:moveTo>
                  <a:pt x="278687" y="14371"/>
                </a:moveTo>
                <a:lnTo>
                  <a:pt x="254749" y="14371"/>
                </a:lnTo>
                <a:lnTo>
                  <a:pt x="265988" y="14709"/>
                </a:lnTo>
                <a:lnTo>
                  <a:pt x="271936" y="19997"/>
                </a:lnTo>
                <a:lnTo>
                  <a:pt x="272591" y="30247"/>
                </a:lnTo>
                <a:lnTo>
                  <a:pt x="272591" y="34563"/>
                </a:lnTo>
                <a:lnTo>
                  <a:pt x="244313" y="58035"/>
                </a:lnTo>
                <a:lnTo>
                  <a:pt x="235391" y="64332"/>
                </a:lnTo>
                <a:lnTo>
                  <a:pt x="228945" y="72298"/>
                </a:lnTo>
                <a:lnTo>
                  <a:pt x="224976" y="81938"/>
                </a:lnTo>
                <a:lnTo>
                  <a:pt x="223484" y="93257"/>
                </a:lnTo>
                <a:lnTo>
                  <a:pt x="284507" y="93257"/>
                </a:lnTo>
                <a:lnTo>
                  <a:pt x="284507" y="82847"/>
                </a:lnTo>
                <a:lnTo>
                  <a:pt x="235889" y="82847"/>
                </a:lnTo>
                <a:lnTo>
                  <a:pt x="236882" y="76556"/>
                </a:lnTo>
                <a:lnTo>
                  <a:pt x="241837" y="70930"/>
                </a:lnTo>
                <a:lnTo>
                  <a:pt x="250767" y="65973"/>
                </a:lnTo>
                <a:lnTo>
                  <a:pt x="260189" y="60511"/>
                </a:lnTo>
                <a:lnTo>
                  <a:pt x="271198" y="54376"/>
                </a:lnTo>
                <a:lnTo>
                  <a:pt x="278921" y="47369"/>
                </a:lnTo>
                <a:lnTo>
                  <a:pt x="283358" y="39494"/>
                </a:lnTo>
                <a:lnTo>
                  <a:pt x="284507" y="30750"/>
                </a:lnTo>
                <a:lnTo>
                  <a:pt x="282182" y="19586"/>
                </a:lnTo>
                <a:lnTo>
                  <a:pt x="278687" y="14371"/>
                </a:lnTo>
                <a:close/>
              </a:path>
              <a:path w="501650" h="95250">
                <a:moveTo>
                  <a:pt x="256228" y="3956"/>
                </a:moveTo>
                <a:lnTo>
                  <a:pt x="246303" y="3956"/>
                </a:lnTo>
                <a:lnTo>
                  <a:pt x="238704" y="6775"/>
                </a:lnTo>
                <a:lnTo>
                  <a:pt x="233412" y="12401"/>
                </a:lnTo>
                <a:lnTo>
                  <a:pt x="228121" y="18352"/>
                </a:lnTo>
                <a:lnTo>
                  <a:pt x="225474" y="26286"/>
                </a:lnTo>
                <a:lnTo>
                  <a:pt x="225474" y="36212"/>
                </a:lnTo>
                <a:lnTo>
                  <a:pt x="236882" y="36212"/>
                </a:lnTo>
                <a:lnTo>
                  <a:pt x="238189" y="26656"/>
                </a:lnTo>
                <a:lnTo>
                  <a:pt x="241600" y="19830"/>
                </a:lnTo>
                <a:lnTo>
                  <a:pt x="247119" y="15736"/>
                </a:lnTo>
                <a:lnTo>
                  <a:pt x="254749" y="14371"/>
                </a:lnTo>
                <a:lnTo>
                  <a:pt x="278687" y="14371"/>
                </a:lnTo>
                <a:lnTo>
                  <a:pt x="276695" y="11400"/>
                </a:lnTo>
                <a:lnTo>
                  <a:pt x="268045" y="6189"/>
                </a:lnTo>
                <a:lnTo>
                  <a:pt x="256228" y="3956"/>
                </a:lnTo>
                <a:close/>
              </a:path>
              <a:path w="501650" h="95250">
                <a:moveTo>
                  <a:pt x="307738" y="65973"/>
                </a:moveTo>
                <a:lnTo>
                  <a:pt x="296330" y="65973"/>
                </a:lnTo>
                <a:lnTo>
                  <a:pt x="297315" y="74655"/>
                </a:lnTo>
                <a:lnTo>
                  <a:pt x="319147" y="94740"/>
                </a:lnTo>
                <a:lnTo>
                  <a:pt x="337009" y="94740"/>
                </a:lnTo>
                <a:lnTo>
                  <a:pt x="344947" y="92268"/>
                </a:lnTo>
                <a:lnTo>
                  <a:pt x="349901" y="87311"/>
                </a:lnTo>
                <a:lnTo>
                  <a:pt x="351500" y="85808"/>
                </a:lnTo>
                <a:lnTo>
                  <a:pt x="326598" y="85808"/>
                </a:lnTo>
                <a:lnTo>
                  <a:pt x="318536" y="84570"/>
                </a:lnTo>
                <a:lnTo>
                  <a:pt x="312706" y="80853"/>
                </a:lnTo>
                <a:lnTo>
                  <a:pt x="309107" y="74655"/>
                </a:lnTo>
                <a:lnTo>
                  <a:pt x="307738" y="65973"/>
                </a:lnTo>
                <a:close/>
              </a:path>
              <a:path w="501650" h="95250">
                <a:moveTo>
                  <a:pt x="349826" y="14371"/>
                </a:moveTo>
                <a:lnTo>
                  <a:pt x="326598" y="14371"/>
                </a:lnTo>
                <a:lnTo>
                  <a:pt x="336840" y="14709"/>
                </a:lnTo>
                <a:lnTo>
                  <a:pt x="342301" y="19342"/>
                </a:lnTo>
                <a:lnTo>
                  <a:pt x="342960" y="28274"/>
                </a:lnTo>
                <a:lnTo>
                  <a:pt x="342618" y="37525"/>
                </a:lnTo>
                <a:lnTo>
                  <a:pt x="337009" y="42331"/>
                </a:lnTo>
                <a:lnTo>
                  <a:pt x="326087" y="42652"/>
                </a:lnTo>
                <a:lnTo>
                  <a:pt x="320140" y="42652"/>
                </a:lnTo>
                <a:lnTo>
                  <a:pt x="320140" y="52087"/>
                </a:lnTo>
                <a:lnTo>
                  <a:pt x="325601" y="52087"/>
                </a:lnTo>
                <a:lnTo>
                  <a:pt x="334495" y="53108"/>
                </a:lnTo>
                <a:lnTo>
                  <a:pt x="340853" y="56173"/>
                </a:lnTo>
                <a:lnTo>
                  <a:pt x="344671" y="61287"/>
                </a:lnTo>
                <a:lnTo>
                  <a:pt x="345945" y="68454"/>
                </a:lnTo>
                <a:lnTo>
                  <a:pt x="344355" y="75680"/>
                </a:lnTo>
                <a:lnTo>
                  <a:pt x="340603" y="80980"/>
                </a:lnTo>
                <a:lnTo>
                  <a:pt x="334686" y="84356"/>
                </a:lnTo>
                <a:lnTo>
                  <a:pt x="326598" y="85808"/>
                </a:lnTo>
                <a:lnTo>
                  <a:pt x="351500" y="85808"/>
                </a:lnTo>
                <a:lnTo>
                  <a:pt x="355531" y="82021"/>
                </a:lnTo>
                <a:lnTo>
                  <a:pt x="358347" y="75228"/>
                </a:lnTo>
                <a:lnTo>
                  <a:pt x="358347" y="56390"/>
                </a:lnTo>
                <a:lnTo>
                  <a:pt x="353372" y="49589"/>
                </a:lnTo>
                <a:lnTo>
                  <a:pt x="343467" y="46626"/>
                </a:lnTo>
                <a:lnTo>
                  <a:pt x="343467" y="46120"/>
                </a:lnTo>
                <a:lnTo>
                  <a:pt x="350725" y="42818"/>
                </a:lnTo>
                <a:lnTo>
                  <a:pt x="354369" y="36532"/>
                </a:lnTo>
                <a:lnTo>
                  <a:pt x="354369" y="27284"/>
                </a:lnTo>
                <a:lnTo>
                  <a:pt x="352105" y="17453"/>
                </a:lnTo>
                <a:lnTo>
                  <a:pt x="349826" y="14371"/>
                </a:lnTo>
                <a:close/>
              </a:path>
              <a:path w="501650" h="95250">
                <a:moveTo>
                  <a:pt x="327084" y="3956"/>
                </a:moveTo>
                <a:lnTo>
                  <a:pt x="318152" y="3956"/>
                </a:lnTo>
                <a:lnTo>
                  <a:pt x="311039" y="6432"/>
                </a:lnTo>
                <a:lnTo>
                  <a:pt x="305747" y="11408"/>
                </a:lnTo>
                <a:lnTo>
                  <a:pt x="300794" y="16358"/>
                </a:lnTo>
                <a:lnTo>
                  <a:pt x="298316" y="23644"/>
                </a:lnTo>
                <a:lnTo>
                  <a:pt x="298316" y="33230"/>
                </a:lnTo>
                <a:lnTo>
                  <a:pt x="309218" y="33230"/>
                </a:lnTo>
                <a:lnTo>
                  <a:pt x="310493" y="24980"/>
                </a:lnTo>
                <a:lnTo>
                  <a:pt x="313812" y="19087"/>
                </a:lnTo>
                <a:lnTo>
                  <a:pt x="319179" y="15550"/>
                </a:lnTo>
                <a:lnTo>
                  <a:pt x="326598" y="14371"/>
                </a:lnTo>
                <a:lnTo>
                  <a:pt x="349826" y="14371"/>
                </a:lnTo>
                <a:lnTo>
                  <a:pt x="346806" y="10286"/>
                </a:lnTo>
                <a:lnTo>
                  <a:pt x="338467" y="5786"/>
                </a:lnTo>
                <a:lnTo>
                  <a:pt x="327084" y="3956"/>
                </a:lnTo>
                <a:close/>
              </a:path>
              <a:path w="501650" h="95250">
                <a:moveTo>
                  <a:pt x="401410" y="3956"/>
                </a:moveTo>
                <a:lnTo>
                  <a:pt x="392158" y="3956"/>
                </a:lnTo>
                <a:lnTo>
                  <a:pt x="384540" y="7599"/>
                </a:lnTo>
                <a:lnTo>
                  <a:pt x="368691" y="51581"/>
                </a:lnTo>
                <a:lnTo>
                  <a:pt x="368719" y="53354"/>
                </a:lnTo>
                <a:lnTo>
                  <a:pt x="384918" y="91525"/>
                </a:lnTo>
                <a:lnTo>
                  <a:pt x="409027" y="95083"/>
                </a:lnTo>
                <a:lnTo>
                  <a:pt x="416458" y="92602"/>
                </a:lnTo>
                <a:lnTo>
                  <a:pt x="420756" y="87311"/>
                </a:lnTo>
                <a:lnTo>
                  <a:pt x="422182" y="85808"/>
                </a:lnTo>
                <a:lnTo>
                  <a:pt x="400413" y="85808"/>
                </a:lnTo>
                <a:lnTo>
                  <a:pt x="392544" y="84387"/>
                </a:lnTo>
                <a:lnTo>
                  <a:pt x="386780" y="80605"/>
                </a:lnTo>
                <a:lnTo>
                  <a:pt x="383123" y="74466"/>
                </a:lnTo>
                <a:lnTo>
                  <a:pt x="381574" y="65973"/>
                </a:lnTo>
                <a:lnTo>
                  <a:pt x="383091" y="57693"/>
                </a:lnTo>
                <a:lnTo>
                  <a:pt x="386656" y="51707"/>
                </a:lnTo>
                <a:lnTo>
                  <a:pt x="392267" y="48017"/>
                </a:lnTo>
                <a:lnTo>
                  <a:pt x="394450" y="47621"/>
                </a:lnTo>
                <a:lnTo>
                  <a:pt x="380580" y="47621"/>
                </a:lnTo>
                <a:lnTo>
                  <a:pt x="401410" y="14371"/>
                </a:lnTo>
                <a:lnTo>
                  <a:pt x="422570" y="14371"/>
                </a:lnTo>
                <a:lnTo>
                  <a:pt x="419887" y="10656"/>
                </a:lnTo>
                <a:lnTo>
                  <a:pt x="411981" y="6004"/>
                </a:lnTo>
                <a:lnTo>
                  <a:pt x="401410" y="3956"/>
                </a:lnTo>
                <a:close/>
              </a:path>
              <a:path w="501650" h="95250">
                <a:moveTo>
                  <a:pt x="423302" y="46626"/>
                </a:moveTo>
                <a:lnTo>
                  <a:pt x="399926" y="46626"/>
                </a:lnTo>
                <a:lnTo>
                  <a:pt x="407364" y="47985"/>
                </a:lnTo>
                <a:lnTo>
                  <a:pt x="412820" y="51581"/>
                </a:lnTo>
                <a:lnTo>
                  <a:pt x="416295" y="57409"/>
                </a:lnTo>
                <a:lnTo>
                  <a:pt x="417703" y="64979"/>
                </a:lnTo>
                <a:lnTo>
                  <a:pt x="417707" y="65973"/>
                </a:lnTo>
                <a:lnTo>
                  <a:pt x="416327" y="74003"/>
                </a:lnTo>
                <a:lnTo>
                  <a:pt x="412944" y="80236"/>
                </a:lnTo>
                <a:lnTo>
                  <a:pt x="407641" y="84170"/>
                </a:lnTo>
                <a:lnTo>
                  <a:pt x="400413" y="85808"/>
                </a:lnTo>
                <a:lnTo>
                  <a:pt x="422182" y="85808"/>
                </a:lnTo>
                <a:lnTo>
                  <a:pt x="426725" y="81024"/>
                </a:lnTo>
                <a:lnTo>
                  <a:pt x="429687" y="73573"/>
                </a:lnTo>
                <a:lnTo>
                  <a:pt x="429687" y="64979"/>
                </a:lnTo>
                <a:lnTo>
                  <a:pt x="427552" y="53354"/>
                </a:lnTo>
                <a:lnTo>
                  <a:pt x="423302" y="46626"/>
                </a:lnTo>
                <a:close/>
              </a:path>
              <a:path w="501650" h="95250">
                <a:moveTo>
                  <a:pt x="401410" y="36705"/>
                </a:moveTo>
                <a:lnTo>
                  <a:pt x="391502" y="36705"/>
                </a:lnTo>
                <a:lnTo>
                  <a:pt x="384540" y="40345"/>
                </a:lnTo>
                <a:lnTo>
                  <a:pt x="380580" y="47621"/>
                </a:lnTo>
                <a:lnTo>
                  <a:pt x="394450" y="47621"/>
                </a:lnTo>
                <a:lnTo>
                  <a:pt x="399926" y="46626"/>
                </a:lnTo>
                <a:lnTo>
                  <a:pt x="423302" y="46626"/>
                </a:lnTo>
                <a:lnTo>
                  <a:pt x="422128" y="44768"/>
                </a:lnTo>
                <a:lnTo>
                  <a:pt x="413415" y="39220"/>
                </a:lnTo>
                <a:lnTo>
                  <a:pt x="401410" y="36705"/>
                </a:lnTo>
                <a:close/>
              </a:path>
              <a:path w="501650" h="95250">
                <a:moveTo>
                  <a:pt x="422570" y="14371"/>
                </a:moveTo>
                <a:lnTo>
                  <a:pt x="410024" y="14371"/>
                </a:lnTo>
                <a:lnTo>
                  <a:pt x="415147" y="18839"/>
                </a:lnTo>
                <a:lnTo>
                  <a:pt x="416796" y="27766"/>
                </a:lnTo>
                <a:lnTo>
                  <a:pt x="427697" y="27766"/>
                </a:lnTo>
                <a:lnTo>
                  <a:pt x="425126" y="17910"/>
                </a:lnTo>
                <a:lnTo>
                  <a:pt x="422570" y="14371"/>
                </a:lnTo>
                <a:close/>
              </a:path>
              <a:path w="501650" h="95250">
                <a:moveTo>
                  <a:pt x="470782" y="3956"/>
                </a:moveTo>
                <a:lnTo>
                  <a:pt x="460853" y="3956"/>
                </a:lnTo>
                <a:lnTo>
                  <a:pt x="453423" y="7933"/>
                </a:lnTo>
                <a:lnTo>
                  <a:pt x="440027" y="50101"/>
                </a:lnTo>
                <a:lnTo>
                  <a:pt x="442320" y="69451"/>
                </a:lnTo>
                <a:lnTo>
                  <a:pt x="448213" y="83342"/>
                </a:lnTo>
                <a:lnTo>
                  <a:pt x="457702" y="91772"/>
                </a:lnTo>
                <a:lnTo>
                  <a:pt x="470782" y="94740"/>
                </a:lnTo>
                <a:lnTo>
                  <a:pt x="483871" y="91772"/>
                </a:lnTo>
                <a:lnTo>
                  <a:pt x="490583" y="85808"/>
                </a:lnTo>
                <a:lnTo>
                  <a:pt x="470782" y="85808"/>
                </a:lnTo>
                <a:lnTo>
                  <a:pt x="462752" y="83578"/>
                </a:lnTo>
                <a:lnTo>
                  <a:pt x="457017" y="76885"/>
                </a:lnTo>
                <a:lnTo>
                  <a:pt x="453576" y="65727"/>
                </a:lnTo>
                <a:lnTo>
                  <a:pt x="452429" y="50101"/>
                </a:lnTo>
                <a:lnTo>
                  <a:pt x="453576" y="34471"/>
                </a:lnTo>
                <a:lnTo>
                  <a:pt x="457017" y="23305"/>
                </a:lnTo>
                <a:lnTo>
                  <a:pt x="462752" y="16605"/>
                </a:lnTo>
                <a:lnTo>
                  <a:pt x="470782" y="14371"/>
                </a:lnTo>
                <a:lnTo>
                  <a:pt x="491783" y="14371"/>
                </a:lnTo>
                <a:lnTo>
                  <a:pt x="490607" y="12609"/>
                </a:lnTo>
                <a:lnTo>
                  <a:pt x="485054" y="7801"/>
                </a:lnTo>
                <a:lnTo>
                  <a:pt x="478446" y="4917"/>
                </a:lnTo>
                <a:lnTo>
                  <a:pt x="470782" y="3956"/>
                </a:lnTo>
                <a:close/>
              </a:path>
              <a:path w="501650" h="95250">
                <a:moveTo>
                  <a:pt x="491783" y="14371"/>
                </a:moveTo>
                <a:lnTo>
                  <a:pt x="470782" y="14371"/>
                </a:lnTo>
                <a:lnTo>
                  <a:pt x="479032" y="16605"/>
                </a:lnTo>
                <a:lnTo>
                  <a:pt x="484926" y="23305"/>
                </a:lnTo>
                <a:lnTo>
                  <a:pt x="488463" y="34471"/>
                </a:lnTo>
                <a:lnTo>
                  <a:pt x="489642" y="50101"/>
                </a:lnTo>
                <a:lnTo>
                  <a:pt x="488463" y="65538"/>
                </a:lnTo>
                <a:lnTo>
                  <a:pt x="484926" y="76637"/>
                </a:lnTo>
                <a:lnTo>
                  <a:pt x="479032" y="83395"/>
                </a:lnTo>
                <a:lnTo>
                  <a:pt x="470782" y="85808"/>
                </a:lnTo>
                <a:lnTo>
                  <a:pt x="490583" y="85808"/>
                </a:lnTo>
                <a:lnTo>
                  <a:pt x="493359" y="83342"/>
                </a:lnTo>
                <a:lnTo>
                  <a:pt x="499247" y="69451"/>
                </a:lnTo>
                <a:lnTo>
                  <a:pt x="501536" y="50101"/>
                </a:lnTo>
                <a:lnTo>
                  <a:pt x="501135" y="40926"/>
                </a:lnTo>
                <a:lnTo>
                  <a:pt x="499930" y="32738"/>
                </a:lnTo>
                <a:lnTo>
                  <a:pt x="497920" y="25542"/>
                </a:lnTo>
                <a:lnTo>
                  <a:pt x="495104" y="19342"/>
                </a:lnTo>
                <a:lnTo>
                  <a:pt x="491783" y="1437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6118696" y="4186832"/>
            <a:ext cx="501650" cy="95250"/>
          </a:xfrm>
          <a:custGeom>
            <a:avLst/>
            <a:gdLst/>
            <a:ahLst/>
            <a:cxnLst/>
            <a:rect l="l" t="t" r="r" b="b"/>
            <a:pathLst>
              <a:path w="501650" h="95250">
                <a:moveTo>
                  <a:pt x="12406" y="2477"/>
                </a:moveTo>
                <a:lnTo>
                  <a:pt x="0" y="2477"/>
                </a:lnTo>
                <a:lnTo>
                  <a:pt x="0" y="93262"/>
                </a:lnTo>
                <a:lnTo>
                  <a:pt x="58550" y="93262"/>
                </a:lnTo>
                <a:lnTo>
                  <a:pt x="58550" y="82339"/>
                </a:lnTo>
                <a:lnTo>
                  <a:pt x="12406" y="82339"/>
                </a:lnTo>
                <a:lnTo>
                  <a:pt x="12406" y="2477"/>
                </a:lnTo>
                <a:close/>
              </a:path>
              <a:path w="501650" h="95250">
                <a:moveTo>
                  <a:pt x="80294" y="63986"/>
                </a:moveTo>
                <a:lnTo>
                  <a:pt x="68379" y="63986"/>
                </a:lnTo>
                <a:lnTo>
                  <a:pt x="68061" y="74258"/>
                </a:lnTo>
                <a:lnTo>
                  <a:pt x="105102" y="94744"/>
                </a:lnTo>
                <a:lnTo>
                  <a:pt x="112289" y="94375"/>
                </a:lnTo>
                <a:lnTo>
                  <a:pt x="118986" y="93264"/>
                </a:lnTo>
                <a:lnTo>
                  <a:pt x="125187" y="91407"/>
                </a:lnTo>
                <a:lnTo>
                  <a:pt x="130886" y="88798"/>
                </a:lnTo>
                <a:lnTo>
                  <a:pt x="136244" y="85323"/>
                </a:lnTo>
                <a:lnTo>
                  <a:pt x="105102" y="85323"/>
                </a:lnTo>
                <a:lnTo>
                  <a:pt x="94432" y="83801"/>
                </a:lnTo>
                <a:lnTo>
                  <a:pt x="86740" y="79736"/>
                </a:lnTo>
                <a:lnTo>
                  <a:pt x="82026" y="73131"/>
                </a:lnTo>
                <a:lnTo>
                  <a:pt x="80294" y="63986"/>
                </a:lnTo>
                <a:close/>
              </a:path>
              <a:path w="501650" h="95250">
                <a:moveTo>
                  <a:pt x="103115" y="0"/>
                </a:moveTo>
                <a:lnTo>
                  <a:pt x="94183" y="0"/>
                </a:lnTo>
                <a:lnTo>
                  <a:pt x="87238" y="1973"/>
                </a:lnTo>
                <a:lnTo>
                  <a:pt x="82285" y="5947"/>
                </a:lnTo>
                <a:lnTo>
                  <a:pt x="75323" y="10901"/>
                </a:lnTo>
                <a:lnTo>
                  <a:pt x="71701" y="18187"/>
                </a:lnTo>
                <a:lnTo>
                  <a:pt x="71363" y="27774"/>
                </a:lnTo>
                <a:lnTo>
                  <a:pt x="72574" y="35283"/>
                </a:lnTo>
                <a:lnTo>
                  <a:pt x="76203" y="41423"/>
                </a:lnTo>
                <a:lnTo>
                  <a:pt x="82249" y="46194"/>
                </a:lnTo>
                <a:lnTo>
                  <a:pt x="90709" y="49593"/>
                </a:lnTo>
                <a:lnTo>
                  <a:pt x="117508" y="55228"/>
                </a:lnTo>
                <a:lnTo>
                  <a:pt x="122800" y="57214"/>
                </a:lnTo>
                <a:lnTo>
                  <a:pt x="128092" y="61851"/>
                </a:lnTo>
                <a:lnTo>
                  <a:pt x="129402" y="65326"/>
                </a:lnTo>
                <a:lnTo>
                  <a:pt x="129402" y="69941"/>
                </a:lnTo>
                <a:lnTo>
                  <a:pt x="127695" y="76485"/>
                </a:lnTo>
                <a:lnTo>
                  <a:pt x="123079" y="81229"/>
                </a:lnTo>
                <a:lnTo>
                  <a:pt x="115549" y="84175"/>
                </a:lnTo>
                <a:lnTo>
                  <a:pt x="105102" y="85323"/>
                </a:lnTo>
                <a:lnTo>
                  <a:pt x="136244" y="85323"/>
                </a:lnTo>
                <a:lnTo>
                  <a:pt x="137509" y="84503"/>
                </a:lnTo>
                <a:lnTo>
                  <a:pt x="140811" y="77724"/>
                </a:lnTo>
                <a:lnTo>
                  <a:pt x="140811" y="68458"/>
                </a:lnTo>
                <a:lnTo>
                  <a:pt x="94669" y="37703"/>
                </a:lnTo>
                <a:lnTo>
                  <a:pt x="87409" y="36705"/>
                </a:lnTo>
                <a:lnTo>
                  <a:pt x="83769" y="32893"/>
                </a:lnTo>
                <a:lnTo>
                  <a:pt x="83769" y="26295"/>
                </a:lnTo>
                <a:lnTo>
                  <a:pt x="85039" y="19537"/>
                </a:lnTo>
                <a:lnTo>
                  <a:pt x="88851" y="14638"/>
                </a:lnTo>
                <a:lnTo>
                  <a:pt x="95207" y="11599"/>
                </a:lnTo>
                <a:lnTo>
                  <a:pt x="104109" y="10419"/>
                </a:lnTo>
                <a:lnTo>
                  <a:pt x="131448" y="10419"/>
                </a:lnTo>
                <a:lnTo>
                  <a:pt x="129035" y="7194"/>
                </a:lnTo>
                <a:lnTo>
                  <a:pt x="118151" y="1798"/>
                </a:lnTo>
                <a:lnTo>
                  <a:pt x="103115" y="0"/>
                </a:lnTo>
                <a:close/>
              </a:path>
              <a:path w="501650" h="95250">
                <a:moveTo>
                  <a:pt x="131448" y="10419"/>
                </a:moveTo>
                <a:lnTo>
                  <a:pt x="104109" y="10419"/>
                </a:lnTo>
                <a:lnTo>
                  <a:pt x="113716" y="11934"/>
                </a:lnTo>
                <a:lnTo>
                  <a:pt x="120724" y="15498"/>
                </a:lnTo>
                <a:lnTo>
                  <a:pt x="125129" y="21110"/>
                </a:lnTo>
                <a:lnTo>
                  <a:pt x="126926" y="28771"/>
                </a:lnTo>
                <a:lnTo>
                  <a:pt x="138334" y="28771"/>
                </a:lnTo>
                <a:lnTo>
                  <a:pt x="135763" y="16185"/>
                </a:lnTo>
                <a:lnTo>
                  <a:pt x="131448" y="10419"/>
                </a:lnTo>
                <a:close/>
              </a:path>
              <a:path w="501650" h="95250">
                <a:moveTo>
                  <a:pt x="193313" y="3959"/>
                </a:moveTo>
                <a:lnTo>
                  <a:pt x="184867" y="3959"/>
                </a:lnTo>
                <a:lnTo>
                  <a:pt x="183556" y="10901"/>
                </a:lnTo>
                <a:lnTo>
                  <a:pt x="180911" y="15538"/>
                </a:lnTo>
                <a:lnTo>
                  <a:pt x="176930" y="17848"/>
                </a:lnTo>
                <a:lnTo>
                  <a:pt x="173967" y="19832"/>
                </a:lnTo>
                <a:lnTo>
                  <a:pt x="168506" y="21003"/>
                </a:lnTo>
                <a:lnTo>
                  <a:pt x="160567" y="21337"/>
                </a:lnTo>
                <a:lnTo>
                  <a:pt x="160567" y="30251"/>
                </a:lnTo>
                <a:lnTo>
                  <a:pt x="181904" y="30251"/>
                </a:lnTo>
                <a:lnTo>
                  <a:pt x="181904" y="93262"/>
                </a:lnTo>
                <a:lnTo>
                  <a:pt x="193313" y="93262"/>
                </a:lnTo>
                <a:lnTo>
                  <a:pt x="193313" y="3959"/>
                </a:lnTo>
                <a:close/>
              </a:path>
              <a:path w="501650" h="95250">
                <a:moveTo>
                  <a:pt x="278684" y="14371"/>
                </a:moveTo>
                <a:lnTo>
                  <a:pt x="254750" y="14371"/>
                </a:lnTo>
                <a:lnTo>
                  <a:pt x="265990" y="14712"/>
                </a:lnTo>
                <a:lnTo>
                  <a:pt x="271937" y="20002"/>
                </a:lnTo>
                <a:lnTo>
                  <a:pt x="272592" y="30251"/>
                </a:lnTo>
                <a:lnTo>
                  <a:pt x="272592" y="34568"/>
                </a:lnTo>
                <a:lnTo>
                  <a:pt x="244314" y="58038"/>
                </a:lnTo>
                <a:lnTo>
                  <a:pt x="235392" y="64336"/>
                </a:lnTo>
                <a:lnTo>
                  <a:pt x="228946" y="72302"/>
                </a:lnTo>
                <a:lnTo>
                  <a:pt x="224977" y="81942"/>
                </a:lnTo>
                <a:lnTo>
                  <a:pt x="223484" y="93262"/>
                </a:lnTo>
                <a:lnTo>
                  <a:pt x="284509" y="93262"/>
                </a:lnTo>
                <a:lnTo>
                  <a:pt x="284509" y="82850"/>
                </a:lnTo>
                <a:lnTo>
                  <a:pt x="235891" y="82850"/>
                </a:lnTo>
                <a:lnTo>
                  <a:pt x="236884" y="76565"/>
                </a:lnTo>
                <a:lnTo>
                  <a:pt x="241837" y="70930"/>
                </a:lnTo>
                <a:lnTo>
                  <a:pt x="250769" y="65981"/>
                </a:lnTo>
                <a:lnTo>
                  <a:pt x="260191" y="60519"/>
                </a:lnTo>
                <a:lnTo>
                  <a:pt x="271200" y="54384"/>
                </a:lnTo>
                <a:lnTo>
                  <a:pt x="278922" y="47377"/>
                </a:lnTo>
                <a:lnTo>
                  <a:pt x="283359" y="39502"/>
                </a:lnTo>
                <a:lnTo>
                  <a:pt x="284509" y="30758"/>
                </a:lnTo>
                <a:lnTo>
                  <a:pt x="282183" y="19592"/>
                </a:lnTo>
                <a:lnTo>
                  <a:pt x="278684" y="14371"/>
                </a:lnTo>
                <a:close/>
              </a:path>
              <a:path w="501650" h="95250">
                <a:moveTo>
                  <a:pt x="256230" y="3959"/>
                </a:moveTo>
                <a:lnTo>
                  <a:pt x="246305" y="3959"/>
                </a:lnTo>
                <a:lnTo>
                  <a:pt x="238705" y="6779"/>
                </a:lnTo>
                <a:lnTo>
                  <a:pt x="233413" y="12405"/>
                </a:lnTo>
                <a:lnTo>
                  <a:pt x="228121" y="18352"/>
                </a:lnTo>
                <a:lnTo>
                  <a:pt x="225475" y="26295"/>
                </a:lnTo>
                <a:lnTo>
                  <a:pt x="225475" y="36220"/>
                </a:lnTo>
                <a:lnTo>
                  <a:pt x="236884" y="36220"/>
                </a:lnTo>
                <a:lnTo>
                  <a:pt x="238189" y="26662"/>
                </a:lnTo>
                <a:lnTo>
                  <a:pt x="241601" y="19834"/>
                </a:lnTo>
                <a:lnTo>
                  <a:pt x="247120" y="15737"/>
                </a:lnTo>
                <a:lnTo>
                  <a:pt x="254750" y="14371"/>
                </a:lnTo>
                <a:lnTo>
                  <a:pt x="278684" y="14371"/>
                </a:lnTo>
                <a:lnTo>
                  <a:pt x="276697" y="11405"/>
                </a:lnTo>
                <a:lnTo>
                  <a:pt x="268046" y="6195"/>
                </a:lnTo>
                <a:lnTo>
                  <a:pt x="256230" y="3959"/>
                </a:lnTo>
                <a:close/>
              </a:path>
              <a:path w="501650" h="95250">
                <a:moveTo>
                  <a:pt x="307740" y="65981"/>
                </a:moveTo>
                <a:lnTo>
                  <a:pt x="296331" y="65981"/>
                </a:lnTo>
                <a:lnTo>
                  <a:pt x="297316" y="74660"/>
                </a:lnTo>
                <a:lnTo>
                  <a:pt x="319148" y="94744"/>
                </a:lnTo>
                <a:lnTo>
                  <a:pt x="337011" y="94744"/>
                </a:lnTo>
                <a:lnTo>
                  <a:pt x="344948" y="92268"/>
                </a:lnTo>
                <a:lnTo>
                  <a:pt x="349902" y="87318"/>
                </a:lnTo>
                <a:lnTo>
                  <a:pt x="351503" y="85813"/>
                </a:lnTo>
                <a:lnTo>
                  <a:pt x="326599" y="85813"/>
                </a:lnTo>
                <a:lnTo>
                  <a:pt x="318538" y="84574"/>
                </a:lnTo>
                <a:lnTo>
                  <a:pt x="312707" y="80857"/>
                </a:lnTo>
                <a:lnTo>
                  <a:pt x="309108" y="74660"/>
                </a:lnTo>
                <a:lnTo>
                  <a:pt x="307740" y="65981"/>
                </a:lnTo>
                <a:close/>
              </a:path>
              <a:path w="501650" h="95250">
                <a:moveTo>
                  <a:pt x="349825" y="14371"/>
                </a:moveTo>
                <a:lnTo>
                  <a:pt x="326599" y="14371"/>
                </a:lnTo>
                <a:lnTo>
                  <a:pt x="336842" y="14712"/>
                </a:lnTo>
                <a:lnTo>
                  <a:pt x="342303" y="19349"/>
                </a:lnTo>
                <a:lnTo>
                  <a:pt x="342962" y="28277"/>
                </a:lnTo>
                <a:lnTo>
                  <a:pt x="342619" y="37529"/>
                </a:lnTo>
                <a:lnTo>
                  <a:pt x="337011" y="42340"/>
                </a:lnTo>
                <a:lnTo>
                  <a:pt x="326089" y="42652"/>
                </a:lnTo>
                <a:lnTo>
                  <a:pt x="320141" y="42652"/>
                </a:lnTo>
                <a:lnTo>
                  <a:pt x="320141" y="52092"/>
                </a:lnTo>
                <a:lnTo>
                  <a:pt x="325602" y="52092"/>
                </a:lnTo>
                <a:lnTo>
                  <a:pt x="334496" y="53114"/>
                </a:lnTo>
                <a:lnTo>
                  <a:pt x="340854" y="56179"/>
                </a:lnTo>
                <a:lnTo>
                  <a:pt x="344673" y="61293"/>
                </a:lnTo>
                <a:lnTo>
                  <a:pt x="345946" y="68458"/>
                </a:lnTo>
                <a:lnTo>
                  <a:pt x="344356" y="75683"/>
                </a:lnTo>
                <a:lnTo>
                  <a:pt x="340605" y="80984"/>
                </a:lnTo>
                <a:lnTo>
                  <a:pt x="334687" y="84360"/>
                </a:lnTo>
                <a:lnTo>
                  <a:pt x="326599" y="85813"/>
                </a:lnTo>
                <a:lnTo>
                  <a:pt x="351503" y="85813"/>
                </a:lnTo>
                <a:lnTo>
                  <a:pt x="355532" y="82026"/>
                </a:lnTo>
                <a:lnTo>
                  <a:pt x="358348" y="75233"/>
                </a:lnTo>
                <a:lnTo>
                  <a:pt x="358348" y="56390"/>
                </a:lnTo>
                <a:lnTo>
                  <a:pt x="353372" y="49593"/>
                </a:lnTo>
                <a:lnTo>
                  <a:pt x="343468" y="46630"/>
                </a:lnTo>
                <a:lnTo>
                  <a:pt x="343468" y="46127"/>
                </a:lnTo>
                <a:lnTo>
                  <a:pt x="350727" y="42821"/>
                </a:lnTo>
                <a:lnTo>
                  <a:pt x="354370" y="36532"/>
                </a:lnTo>
                <a:lnTo>
                  <a:pt x="354370" y="27288"/>
                </a:lnTo>
                <a:lnTo>
                  <a:pt x="352106" y="17456"/>
                </a:lnTo>
                <a:lnTo>
                  <a:pt x="349825" y="14371"/>
                </a:lnTo>
                <a:close/>
              </a:path>
              <a:path w="501650" h="95250">
                <a:moveTo>
                  <a:pt x="327085" y="3959"/>
                </a:moveTo>
                <a:lnTo>
                  <a:pt x="318154" y="3959"/>
                </a:lnTo>
                <a:lnTo>
                  <a:pt x="311040" y="6440"/>
                </a:lnTo>
                <a:lnTo>
                  <a:pt x="305748" y="11408"/>
                </a:lnTo>
                <a:lnTo>
                  <a:pt x="300794" y="16366"/>
                </a:lnTo>
                <a:lnTo>
                  <a:pt x="298317" y="23644"/>
                </a:lnTo>
                <a:lnTo>
                  <a:pt x="298317" y="33235"/>
                </a:lnTo>
                <a:lnTo>
                  <a:pt x="309219" y="33235"/>
                </a:lnTo>
                <a:lnTo>
                  <a:pt x="310494" y="24983"/>
                </a:lnTo>
                <a:lnTo>
                  <a:pt x="313813" y="19087"/>
                </a:lnTo>
                <a:lnTo>
                  <a:pt x="319180" y="15550"/>
                </a:lnTo>
                <a:lnTo>
                  <a:pt x="326599" y="14371"/>
                </a:lnTo>
                <a:lnTo>
                  <a:pt x="349825" y="14371"/>
                </a:lnTo>
                <a:lnTo>
                  <a:pt x="346807" y="10288"/>
                </a:lnTo>
                <a:lnTo>
                  <a:pt x="338468" y="5788"/>
                </a:lnTo>
                <a:lnTo>
                  <a:pt x="327085" y="3959"/>
                </a:lnTo>
                <a:close/>
              </a:path>
              <a:path w="501650" h="95250">
                <a:moveTo>
                  <a:pt x="430197" y="5947"/>
                </a:moveTo>
                <a:lnTo>
                  <a:pt x="368179" y="5947"/>
                </a:lnTo>
                <a:lnTo>
                  <a:pt x="368179" y="16869"/>
                </a:lnTo>
                <a:lnTo>
                  <a:pt x="417283" y="16869"/>
                </a:lnTo>
                <a:lnTo>
                  <a:pt x="412046" y="23192"/>
                </a:lnTo>
                <a:lnTo>
                  <a:pt x="390187" y="62003"/>
                </a:lnTo>
                <a:lnTo>
                  <a:pt x="381067" y="93262"/>
                </a:lnTo>
                <a:lnTo>
                  <a:pt x="392987" y="93262"/>
                </a:lnTo>
                <a:lnTo>
                  <a:pt x="395618" y="82414"/>
                </a:lnTo>
                <a:lnTo>
                  <a:pt x="398560" y="72183"/>
                </a:lnTo>
                <a:lnTo>
                  <a:pt x="417785" y="31497"/>
                </a:lnTo>
                <a:lnTo>
                  <a:pt x="430197" y="15880"/>
                </a:lnTo>
                <a:lnTo>
                  <a:pt x="430197" y="5947"/>
                </a:lnTo>
                <a:close/>
              </a:path>
              <a:path w="501650" h="95250">
                <a:moveTo>
                  <a:pt x="470783" y="3959"/>
                </a:moveTo>
                <a:lnTo>
                  <a:pt x="460855" y="3959"/>
                </a:lnTo>
                <a:lnTo>
                  <a:pt x="453424" y="7941"/>
                </a:lnTo>
                <a:lnTo>
                  <a:pt x="440028" y="50105"/>
                </a:lnTo>
                <a:lnTo>
                  <a:pt x="442321" y="69455"/>
                </a:lnTo>
                <a:lnTo>
                  <a:pt x="448214" y="83345"/>
                </a:lnTo>
                <a:lnTo>
                  <a:pt x="457703" y="91774"/>
                </a:lnTo>
                <a:lnTo>
                  <a:pt x="470783" y="94744"/>
                </a:lnTo>
                <a:lnTo>
                  <a:pt x="483872" y="91774"/>
                </a:lnTo>
                <a:lnTo>
                  <a:pt x="490582" y="85813"/>
                </a:lnTo>
                <a:lnTo>
                  <a:pt x="470783" y="85813"/>
                </a:lnTo>
                <a:lnTo>
                  <a:pt x="462754" y="83582"/>
                </a:lnTo>
                <a:lnTo>
                  <a:pt x="457018" y="76888"/>
                </a:lnTo>
                <a:lnTo>
                  <a:pt x="453578" y="65729"/>
                </a:lnTo>
                <a:lnTo>
                  <a:pt x="452431" y="50105"/>
                </a:lnTo>
                <a:lnTo>
                  <a:pt x="453578" y="34477"/>
                </a:lnTo>
                <a:lnTo>
                  <a:pt x="457018" y="23309"/>
                </a:lnTo>
                <a:lnTo>
                  <a:pt x="462754" y="16606"/>
                </a:lnTo>
                <a:lnTo>
                  <a:pt x="470783" y="14371"/>
                </a:lnTo>
                <a:lnTo>
                  <a:pt x="491780" y="14371"/>
                </a:lnTo>
                <a:lnTo>
                  <a:pt x="490608" y="12615"/>
                </a:lnTo>
                <a:lnTo>
                  <a:pt x="485055" y="7806"/>
                </a:lnTo>
                <a:lnTo>
                  <a:pt x="478447" y="4921"/>
                </a:lnTo>
                <a:lnTo>
                  <a:pt x="470783" y="3959"/>
                </a:lnTo>
                <a:close/>
              </a:path>
              <a:path w="501650" h="95250">
                <a:moveTo>
                  <a:pt x="491780" y="14371"/>
                </a:moveTo>
                <a:lnTo>
                  <a:pt x="470783" y="14371"/>
                </a:lnTo>
                <a:lnTo>
                  <a:pt x="479033" y="16606"/>
                </a:lnTo>
                <a:lnTo>
                  <a:pt x="484927" y="23309"/>
                </a:lnTo>
                <a:lnTo>
                  <a:pt x="488464" y="34477"/>
                </a:lnTo>
                <a:lnTo>
                  <a:pt x="489643" y="50105"/>
                </a:lnTo>
                <a:lnTo>
                  <a:pt x="488464" y="65543"/>
                </a:lnTo>
                <a:lnTo>
                  <a:pt x="484927" y="76642"/>
                </a:lnTo>
                <a:lnTo>
                  <a:pt x="479033" y="83400"/>
                </a:lnTo>
                <a:lnTo>
                  <a:pt x="470783" y="85813"/>
                </a:lnTo>
                <a:lnTo>
                  <a:pt x="490582" y="85813"/>
                </a:lnTo>
                <a:lnTo>
                  <a:pt x="493360" y="83345"/>
                </a:lnTo>
                <a:lnTo>
                  <a:pt x="499248" y="69455"/>
                </a:lnTo>
                <a:lnTo>
                  <a:pt x="501538" y="50105"/>
                </a:lnTo>
                <a:lnTo>
                  <a:pt x="501136" y="40930"/>
                </a:lnTo>
                <a:lnTo>
                  <a:pt x="499932" y="32743"/>
                </a:lnTo>
                <a:lnTo>
                  <a:pt x="497921" y="25547"/>
                </a:lnTo>
                <a:lnTo>
                  <a:pt x="495104" y="19349"/>
                </a:lnTo>
                <a:lnTo>
                  <a:pt x="491780" y="1437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1489657" y="4831484"/>
            <a:ext cx="240706" cy="10913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1344690" y="4618292"/>
            <a:ext cx="518723" cy="11658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479732" y="4403732"/>
            <a:ext cx="253109" cy="113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1224097" y="5458183"/>
            <a:ext cx="744548" cy="12748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095955" y="5248458"/>
            <a:ext cx="1002819" cy="12748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1064397" y="5667742"/>
            <a:ext cx="1065935" cy="12765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1052823" y="6086851"/>
            <a:ext cx="1139962" cy="12799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1079225" y="6297088"/>
            <a:ext cx="1053125" cy="1274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124892" y="6506302"/>
            <a:ext cx="965753" cy="7447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3391120" y="4401478"/>
            <a:ext cx="3091668" cy="1131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8512630" y="3927009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1"/>
                </a:moveTo>
                <a:lnTo>
                  <a:pt x="1665723" y="204181"/>
                </a:lnTo>
                <a:lnTo>
                  <a:pt x="1665723" y="0"/>
                </a:lnTo>
                <a:lnTo>
                  <a:pt x="0" y="0"/>
                </a:lnTo>
                <a:lnTo>
                  <a:pt x="0" y="20418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0178406" y="3927009"/>
            <a:ext cx="1328420" cy="204470"/>
          </a:xfrm>
          <a:custGeom>
            <a:avLst/>
            <a:gdLst/>
            <a:ahLst/>
            <a:cxnLst/>
            <a:rect l="l" t="t" r="r" b="b"/>
            <a:pathLst>
              <a:path w="1328420" h="204470">
                <a:moveTo>
                  <a:pt x="0" y="204181"/>
                </a:moveTo>
                <a:lnTo>
                  <a:pt x="1328121" y="204181"/>
                </a:lnTo>
                <a:lnTo>
                  <a:pt x="1328121" y="0"/>
                </a:lnTo>
                <a:lnTo>
                  <a:pt x="0" y="0"/>
                </a:lnTo>
                <a:lnTo>
                  <a:pt x="0" y="20418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1506417" y="3927009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1"/>
                </a:moveTo>
                <a:lnTo>
                  <a:pt x="1337000" y="204181"/>
                </a:lnTo>
                <a:lnTo>
                  <a:pt x="1337000" y="0"/>
                </a:lnTo>
                <a:lnTo>
                  <a:pt x="0" y="0"/>
                </a:lnTo>
                <a:lnTo>
                  <a:pt x="0" y="20418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12843417" y="3927009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1"/>
                </a:moveTo>
                <a:lnTo>
                  <a:pt x="1336998" y="204181"/>
                </a:lnTo>
                <a:lnTo>
                  <a:pt x="1336998" y="0"/>
                </a:lnTo>
                <a:lnTo>
                  <a:pt x="0" y="0"/>
                </a:lnTo>
                <a:lnTo>
                  <a:pt x="0" y="20418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8512630" y="4131190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4"/>
                </a:moveTo>
                <a:lnTo>
                  <a:pt x="1665723" y="204184"/>
                </a:lnTo>
                <a:lnTo>
                  <a:pt x="1665723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11506417" y="4131190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4"/>
                </a:moveTo>
                <a:lnTo>
                  <a:pt x="1337000" y="204184"/>
                </a:lnTo>
                <a:lnTo>
                  <a:pt x="1337000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12843417" y="4131190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4"/>
                </a:moveTo>
                <a:lnTo>
                  <a:pt x="1336998" y="204184"/>
                </a:lnTo>
                <a:lnTo>
                  <a:pt x="1336998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8512630" y="4335375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93"/>
                </a:moveTo>
                <a:lnTo>
                  <a:pt x="1665723" y="204193"/>
                </a:lnTo>
                <a:lnTo>
                  <a:pt x="1665723" y="0"/>
                </a:lnTo>
                <a:lnTo>
                  <a:pt x="0" y="0"/>
                </a:lnTo>
                <a:lnTo>
                  <a:pt x="0" y="20419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8512630" y="4539568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4"/>
                </a:moveTo>
                <a:lnTo>
                  <a:pt x="1665723" y="204184"/>
                </a:lnTo>
                <a:lnTo>
                  <a:pt x="1665723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10178406" y="4539568"/>
            <a:ext cx="1328420" cy="204470"/>
          </a:xfrm>
          <a:custGeom>
            <a:avLst/>
            <a:gdLst/>
            <a:ahLst/>
            <a:cxnLst/>
            <a:rect l="l" t="t" r="r" b="b"/>
            <a:pathLst>
              <a:path w="1328420" h="204470">
                <a:moveTo>
                  <a:pt x="0" y="204184"/>
                </a:moveTo>
                <a:lnTo>
                  <a:pt x="1328121" y="204184"/>
                </a:lnTo>
                <a:lnTo>
                  <a:pt x="1328121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11506417" y="4335375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9"/>
                </a:moveTo>
                <a:lnTo>
                  <a:pt x="1337000" y="204189"/>
                </a:lnTo>
                <a:lnTo>
                  <a:pt x="1337000" y="0"/>
                </a:lnTo>
                <a:lnTo>
                  <a:pt x="0" y="0"/>
                </a:lnTo>
                <a:lnTo>
                  <a:pt x="0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11506417" y="4539568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4"/>
                </a:moveTo>
                <a:lnTo>
                  <a:pt x="1337000" y="204184"/>
                </a:lnTo>
                <a:lnTo>
                  <a:pt x="1337000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12843417" y="4335375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9"/>
                </a:moveTo>
                <a:lnTo>
                  <a:pt x="1336998" y="204189"/>
                </a:lnTo>
                <a:lnTo>
                  <a:pt x="1336998" y="0"/>
                </a:lnTo>
                <a:lnTo>
                  <a:pt x="0" y="0"/>
                </a:lnTo>
                <a:lnTo>
                  <a:pt x="0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12843417" y="4539568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4"/>
                </a:moveTo>
                <a:lnTo>
                  <a:pt x="1336998" y="204184"/>
                </a:lnTo>
                <a:lnTo>
                  <a:pt x="1336998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8512630" y="4743752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4"/>
                </a:moveTo>
                <a:lnTo>
                  <a:pt x="1665723" y="204184"/>
                </a:lnTo>
                <a:lnTo>
                  <a:pt x="1665723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10178406" y="4743752"/>
            <a:ext cx="1328420" cy="204470"/>
          </a:xfrm>
          <a:custGeom>
            <a:avLst/>
            <a:gdLst/>
            <a:ahLst/>
            <a:cxnLst/>
            <a:rect l="l" t="t" r="r" b="b"/>
            <a:pathLst>
              <a:path w="1328420" h="204470">
                <a:moveTo>
                  <a:pt x="0" y="204184"/>
                </a:moveTo>
                <a:lnTo>
                  <a:pt x="1328121" y="204184"/>
                </a:lnTo>
                <a:lnTo>
                  <a:pt x="1328121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11506510" y="4743751"/>
            <a:ext cx="2674620" cy="204470"/>
          </a:xfrm>
          <a:custGeom>
            <a:avLst/>
            <a:gdLst/>
            <a:ahLst/>
            <a:cxnLst/>
            <a:rect l="l" t="t" r="r" b="b"/>
            <a:pathLst>
              <a:path w="2674619" h="204470">
                <a:moveTo>
                  <a:pt x="0" y="204183"/>
                </a:moveTo>
                <a:lnTo>
                  <a:pt x="2674018" y="204183"/>
                </a:lnTo>
                <a:lnTo>
                  <a:pt x="2674018" y="0"/>
                </a:lnTo>
                <a:lnTo>
                  <a:pt x="0" y="0"/>
                </a:lnTo>
                <a:lnTo>
                  <a:pt x="0" y="20418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8512630" y="4947936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1"/>
                </a:moveTo>
                <a:lnTo>
                  <a:pt x="1665723" y="204181"/>
                </a:lnTo>
                <a:lnTo>
                  <a:pt x="1665723" y="0"/>
                </a:lnTo>
                <a:lnTo>
                  <a:pt x="0" y="0"/>
                </a:lnTo>
                <a:lnTo>
                  <a:pt x="0" y="20418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0178406" y="4947936"/>
            <a:ext cx="1328420" cy="204470"/>
          </a:xfrm>
          <a:custGeom>
            <a:avLst/>
            <a:gdLst/>
            <a:ahLst/>
            <a:cxnLst/>
            <a:rect l="l" t="t" r="r" b="b"/>
            <a:pathLst>
              <a:path w="1328420" h="204470">
                <a:moveTo>
                  <a:pt x="0" y="204181"/>
                </a:moveTo>
                <a:lnTo>
                  <a:pt x="1328121" y="204181"/>
                </a:lnTo>
                <a:lnTo>
                  <a:pt x="1328121" y="0"/>
                </a:lnTo>
                <a:lnTo>
                  <a:pt x="0" y="0"/>
                </a:lnTo>
                <a:lnTo>
                  <a:pt x="0" y="20418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11506417" y="4947936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1"/>
                </a:moveTo>
                <a:lnTo>
                  <a:pt x="1337000" y="204181"/>
                </a:lnTo>
                <a:lnTo>
                  <a:pt x="1337000" y="0"/>
                </a:lnTo>
                <a:lnTo>
                  <a:pt x="0" y="0"/>
                </a:lnTo>
                <a:lnTo>
                  <a:pt x="0" y="20418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12843417" y="4947936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1"/>
                </a:moveTo>
                <a:lnTo>
                  <a:pt x="1336998" y="204181"/>
                </a:lnTo>
                <a:lnTo>
                  <a:pt x="1336998" y="0"/>
                </a:lnTo>
                <a:lnTo>
                  <a:pt x="0" y="0"/>
                </a:lnTo>
                <a:lnTo>
                  <a:pt x="0" y="20418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8512630" y="5152118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8"/>
                </a:moveTo>
                <a:lnTo>
                  <a:pt x="1665723" y="204188"/>
                </a:lnTo>
                <a:lnTo>
                  <a:pt x="1665723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10178406" y="5152118"/>
            <a:ext cx="1328420" cy="204470"/>
          </a:xfrm>
          <a:custGeom>
            <a:avLst/>
            <a:gdLst/>
            <a:ahLst/>
            <a:cxnLst/>
            <a:rect l="l" t="t" r="r" b="b"/>
            <a:pathLst>
              <a:path w="1328420" h="204470">
                <a:moveTo>
                  <a:pt x="0" y="204188"/>
                </a:moveTo>
                <a:lnTo>
                  <a:pt x="1328121" y="204188"/>
                </a:lnTo>
                <a:lnTo>
                  <a:pt x="1328121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11506417" y="5152118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8"/>
                </a:moveTo>
                <a:lnTo>
                  <a:pt x="1337000" y="204188"/>
                </a:lnTo>
                <a:lnTo>
                  <a:pt x="1337000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12843417" y="5152118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8"/>
                </a:moveTo>
                <a:lnTo>
                  <a:pt x="1336998" y="204188"/>
                </a:lnTo>
                <a:lnTo>
                  <a:pt x="1336998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8512630" y="5356306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9"/>
                </a:moveTo>
                <a:lnTo>
                  <a:pt x="1665723" y="204189"/>
                </a:lnTo>
                <a:lnTo>
                  <a:pt x="1665723" y="0"/>
                </a:lnTo>
                <a:lnTo>
                  <a:pt x="0" y="0"/>
                </a:lnTo>
                <a:lnTo>
                  <a:pt x="0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10178406" y="5356306"/>
            <a:ext cx="1328420" cy="204470"/>
          </a:xfrm>
          <a:custGeom>
            <a:avLst/>
            <a:gdLst/>
            <a:ahLst/>
            <a:cxnLst/>
            <a:rect l="l" t="t" r="r" b="b"/>
            <a:pathLst>
              <a:path w="1328420" h="204470">
                <a:moveTo>
                  <a:pt x="0" y="204189"/>
                </a:moveTo>
                <a:lnTo>
                  <a:pt x="1328121" y="204189"/>
                </a:lnTo>
                <a:lnTo>
                  <a:pt x="1328121" y="0"/>
                </a:lnTo>
                <a:lnTo>
                  <a:pt x="0" y="0"/>
                </a:lnTo>
                <a:lnTo>
                  <a:pt x="0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11506417" y="5356306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9"/>
                </a:moveTo>
                <a:lnTo>
                  <a:pt x="1337000" y="204189"/>
                </a:lnTo>
                <a:lnTo>
                  <a:pt x="1337000" y="0"/>
                </a:lnTo>
                <a:lnTo>
                  <a:pt x="0" y="0"/>
                </a:lnTo>
                <a:lnTo>
                  <a:pt x="0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12843417" y="5356306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9"/>
                </a:moveTo>
                <a:lnTo>
                  <a:pt x="1336998" y="204189"/>
                </a:lnTo>
                <a:lnTo>
                  <a:pt x="1336998" y="0"/>
                </a:lnTo>
                <a:lnTo>
                  <a:pt x="0" y="0"/>
                </a:lnTo>
                <a:lnTo>
                  <a:pt x="0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8512630" y="5560495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4"/>
                </a:moveTo>
                <a:lnTo>
                  <a:pt x="1665723" y="204184"/>
                </a:lnTo>
                <a:lnTo>
                  <a:pt x="1665723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10178406" y="5560495"/>
            <a:ext cx="1328420" cy="204470"/>
          </a:xfrm>
          <a:custGeom>
            <a:avLst/>
            <a:gdLst/>
            <a:ahLst/>
            <a:cxnLst/>
            <a:rect l="l" t="t" r="r" b="b"/>
            <a:pathLst>
              <a:path w="1328420" h="204470">
                <a:moveTo>
                  <a:pt x="0" y="204184"/>
                </a:moveTo>
                <a:lnTo>
                  <a:pt x="1328121" y="204184"/>
                </a:lnTo>
                <a:lnTo>
                  <a:pt x="1328121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11506417" y="5560495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4"/>
                </a:moveTo>
                <a:lnTo>
                  <a:pt x="1337000" y="204184"/>
                </a:lnTo>
                <a:lnTo>
                  <a:pt x="1337000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12843417" y="5560495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4"/>
                </a:moveTo>
                <a:lnTo>
                  <a:pt x="1336998" y="204184"/>
                </a:lnTo>
                <a:lnTo>
                  <a:pt x="1336998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8512630" y="5764680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8"/>
                </a:moveTo>
                <a:lnTo>
                  <a:pt x="1665723" y="204188"/>
                </a:lnTo>
                <a:lnTo>
                  <a:pt x="1665723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10178406" y="5764680"/>
            <a:ext cx="1328420" cy="204470"/>
          </a:xfrm>
          <a:custGeom>
            <a:avLst/>
            <a:gdLst/>
            <a:ahLst/>
            <a:cxnLst/>
            <a:rect l="l" t="t" r="r" b="b"/>
            <a:pathLst>
              <a:path w="1328420" h="204470">
                <a:moveTo>
                  <a:pt x="0" y="204188"/>
                </a:moveTo>
                <a:lnTo>
                  <a:pt x="1328121" y="204188"/>
                </a:lnTo>
                <a:lnTo>
                  <a:pt x="1328121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11506417" y="5764680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8"/>
                </a:moveTo>
                <a:lnTo>
                  <a:pt x="1337000" y="204188"/>
                </a:lnTo>
                <a:lnTo>
                  <a:pt x="1337000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12843417" y="5764680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8"/>
                </a:moveTo>
                <a:lnTo>
                  <a:pt x="1336998" y="204188"/>
                </a:lnTo>
                <a:lnTo>
                  <a:pt x="1336998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8512630" y="5972349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5"/>
                </a:moveTo>
                <a:lnTo>
                  <a:pt x="1665723" y="204185"/>
                </a:lnTo>
                <a:lnTo>
                  <a:pt x="1665723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10178406" y="5972349"/>
            <a:ext cx="1328420" cy="204470"/>
          </a:xfrm>
          <a:custGeom>
            <a:avLst/>
            <a:gdLst/>
            <a:ahLst/>
            <a:cxnLst/>
            <a:rect l="l" t="t" r="r" b="b"/>
            <a:pathLst>
              <a:path w="1328420" h="204470">
                <a:moveTo>
                  <a:pt x="0" y="204185"/>
                </a:moveTo>
                <a:lnTo>
                  <a:pt x="1328121" y="204185"/>
                </a:lnTo>
                <a:lnTo>
                  <a:pt x="1328121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11506417" y="5972349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5"/>
                </a:moveTo>
                <a:lnTo>
                  <a:pt x="1337000" y="204185"/>
                </a:lnTo>
                <a:lnTo>
                  <a:pt x="1337000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12843417" y="5972349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5"/>
                </a:moveTo>
                <a:lnTo>
                  <a:pt x="1336998" y="204185"/>
                </a:lnTo>
                <a:lnTo>
                  <a:pt x="1336998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8512630" y="6176534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8"/>
                </a:moveTo>
                <a:lnTo>
                  <a:pt x="1665723" y="204188"/>
                </a:lnTo>
                <a:lnTo>
                  <a:pt x="1665723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10178406" y="6176534"/>
            <a:ext cx="1328420" cy="204470"/>
          </a:xfrm>
          <a:custGeom>
            <a:avLst/>
            <a:gdLst/>
            <a:ahLst/>
            <a:cxnLst/>
            <a:rect l="l" t="t" r="r" b="b"/>
            <a:pathLst>
              <a:path w="1328420" h="204470">
                <a:moveTo>
                  <a:pt x="0" y="204188"/>
                </a:moveTo>
                <a:lnTo>
                  <a:pt x="1328121" y="204188"/>
                </a:lnTo>
                <a:lnTo>
                  <a:pt x="1328121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11506417" y="6176534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8"/>
                </a:moveTo>
                <a:lnTo>
                  <a:pt x="1337000" y="204188"/>
                </a:lnTo>
                <a:lnTo>
                  <a:pt x="1337000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12843417" y="6176534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8"/>
                </a:moveTo>
                <a:lnTo>
                  <a:pt x="1336998" y="204188"/>
                </a:lnTo>
                <a:lnTo>
                  <a:pt x="1336998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8512630" y="6380722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4"/>
                </a:moveTo>
                <a:lnTo>
                  <a:pt x="1665723" y="204184"/>
                </a:lnTo>
                <a:lnTo>
                  <a:pt x="1665723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10178406" y="6380722"/>
            <a:ext cx="1328420" cy="204470"/>
          </a:xfrm>
          <a:custGeom>
            <a:avLst/>
            <a:gdLst/>
            <a:ahLst/>
            <a:cxnLst/>
            <a:rect l="l" t="t" r="r" b="b"/>
            <a:pathLst>
              <a:path w="1328420" h="204470">
                <a:moveTo>
                  <a:pt x="0" y="204184"/>
                </a:moveTo>
                <a:lnTo>
                  <a:pt x="1328121" y="204184"/>
                </a:lnTo>
                <a:lnTo>
                  <a:pt x="1328121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11506417" y="6380722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4"/>
                </a:moveTo>
                <a:lnTo>
                  <a:pt x="1337000" y="204184"/>
                </a:lnTo>
                <a:lnTo>
                  <a:pt x="1337000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12843417" y="6380722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4"/>
                </a:moveTo>
                <a:lnTo>
                  <a:pt x="1336998" y="204184"/>
                </a:lnTo>
                <a:lnTo>
                  <a:pt x="1336998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8512630" y="6584907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9"/>
                </a:moveTo>
                <a:lnTo>
                  <a:pt x="1665723" y="204189"/>
                </a:lnTo>
                <a:lnTo>
                  <a:pt x="1665723" y="0"/>
                </a:lnTo>
                <a:lnTo>
                  <a:pt x="0" y="0"/>
                </a:lnTo>
                <a:lnTo>
                  <a:pt x="0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10178406" y="6584907"/>
            <a:ext cx="1328420" cy="204470"/>
          </a:xfrm>
          <a:custGeom>
            <a:avLst/>
            <a:gdLst/>
            <a:ahLst/>
            <a:cxnLst/>
            <a:rect l="l" t="t" r="r" b="b"/>
            <a:pathLst>
              <a:path w="1328420" h="204470">
                <a:moveTo>
                  <a:pt x="0" y="204189"/>
                </a:moveTo>
                <a:lnTo>
                  <a:pt x="1328121" y="204189"/>
                </a:lnTo>
                <a:lnTo>
                  <a:pt x="1328121" y="0"/>
                </a:lnTo>
                <a:lnTo>
                  <a:pt x="0" y="0"/>
                </a:lnTo>
                <a:lnTo>
                  <a:pt x="0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11506417" y="6584907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9"/>
                </a:moveTo>
                <a:lnTo>
                  <a:pt x="1337000" y="204189"/>
                </a:lnTo>
                <a:lnTo>
                  <a:pt x="1337000" y="0"/>
                </a:lnTo>
                <a:lnTo>
                  <a:pt x="0" y="0"/>
                </a:lnTo>
                <a:lnTo>
                  <a:pt x="0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12843417" y="6584907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9"/>
                </a:moveTo>
                <a:lnTo>
                  <a:pt x="1336998" y="204189"/>
                </a:lnTo>
                <a:lnTo>
                  <a:pt x="1336998" y="0"/>
                </a:lnTo>
                <a:lnTo>
                  <a:pt x="0" y="0"/>
                </a:lnTo>
                <a:lnTo>
                  <a:pt x="0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8512630" y="6789096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0"/>
                </a:moveTo>
                <a:lnTo>
                  <a:pt x="1665723" y="204180"/>
                </a:lnTo>
                <a:lnTo>
                  <a:pt x="1665723" y="0"/>
                </a:lnTo>
                <a:lnTo>
                  <a:pt x="0" y="0"/>
                </a:lnTo>
                <a:lnTo>
                  <a:pt x="0" y="20418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8512630" y="6993277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5"/>
                </a:moveTo>
                <a:lnTo>
                  <a:pt x="1665723" y="204185"/>
                </a:lnTo>
                <a:lnTo>
                  <a:pt x="1665723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10178406" y="6789096"/>
            <a:ext cx="1328420" cy="204470"/>
          </a:xfrm>
          <a:custGeom>
            <a:avLst/>
            <a:gdLst/>
            <a:ahLst/>
            <a:cxnLst/>
            <a:rect l="l" t="t" r="r" b="b"/>
            <a:pathLst>
              <a:path w="1328420" h="204470">
                <a:moveTo>
                  <a:pt x="0" y="204180"/>
                </a:moveTo>
                <a:lnTo>
                  <a:pt x="1328121" y="204180"/>
                </a:lnTo>
                <a:lnTo>
                  <a:pt x="1328121" y="0"/>
                </a:lnTo>
                <a:lnTo>
                  <a:pt x="0" y="0"/>
                </a:lnTo>
                <a:lnTo>
                  <a:pt x="0" y="20418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10178406" y="6993277"/>
            <a:ext cx="1328420" cy="204470"/>
          </a:xfrm>
          <a:custGeom>
            <a:avLst/>
            <a:gdLst/>
            <a:ahLst/>
            <a:cxnLst/>
            <a:rect l="l" t="t" r="r" b="b"/>
            <a:pathLst>
              <a:path w="1328420" h="204470">
                <a:moveTo>
                  <a:pt x="0" y="204185"/>
                </a:moveTo>
                <a:lnTo>
                  <a:pt x="1328121" y="204185"/>
                </a:lnTo>
                <a:lnTo>
                  <a:pt x="1328121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11506417" y="6789096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0"/>
                </a:moveTo>
                <a:lnTo>
                  <a:pt x="1337000" y="204180"/>
                </a:lnTo>
                <a:lnTo>
                  <a:pt x="1337000" y="0"/>
                </a:lnTo>
                <a:lnTo>
                  <a:pt x="0" y="0"/>
                </a:lnTo>
                <a:lnTo>
                  <a:pt x="0" y="20418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11506417" y="6993277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5"/>
                </a:moveTo>
                <a:lnTo>
                  <a:pt x="1337000" y="204185"/>
                </a:lnTo>
                <a:lnTo>
                  <a:pt x="1337000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12843417" y="6789096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0"/>
                </a:moveTo>
                <a:lnTo>
                  <a:pt x="1336998" y="204180"/>
                </a:lnTo>
                <a:lnTo>
                  <a:pt x="1336998" y="0"/>
                </a:lnTo>
                <a:lnTo>
                  <a:pt x="0" y="0"/>
                </a:lnTo>
                <a:lnTo>
                  <a:pt x="0" y="20418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12843417" y="6993277"/>
            <a:ext cx="1337310" cy="204470"/>
          </a:xfrm>
          <a:custGeom>
            <a:avLst/>
            <a:gdLst/>
            <a:ahLst/>
            <a:cxnLst/>
            <a:rect l="l" t="t" r="r" b="b"/>
            <a:pathLst>
              <a:path w="1337309" h="204470">
                <a:moveTo>
                  <a:pt x="0" y="204185"/>
                </a:moveTo>
                <a:lnTo>
                  <a:pt x="1336998" y="204185"/>
                </a:lnTo>
                <a:lnTo>
                  <a:pt x="1336998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215" name="object 215"/>
          <p:cNvGraphicFramePr>
            <a:graphicFrameLocks noGrp="1"/>
          </p:cNvGraphicFramePr>
          <p:nvPr/>
        </p:nvGraphicFramePr>
        <p:xfrm>
          <a:off x="8503236" y="3917615"/>
          <a:ext cx="5696585" cy="3289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5605"/>
                <a:gridCol w="1327784"/>
                <a:gridCol w="1336675"/>
                <a:gridCol w="1336675"/>
              </a:tblGrid>
              <a:tr h="2041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 hMerge="1">
                  <a:tcPr marL="0" marR="0" marT="0" marB="0"/>
                </a:tc>
              </a:tr>
              <a:tr h="2041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59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59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16" name="object 216"/>
          <p:cNvSpPr/>
          <p:nvPr/>
        </p:nvSpPr>
        <p:spPr>
          <a:xfrm>
            <a:off x="8532283" y="3636662"/>
            <a:ext cx="960476" cy="1386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9892030" y="3858281"/>
            <a:ext cx="4284345" cy="0"/>
          </a:xfrm>
          <a:custGeom>
            <a:avLst/>
            <a:gdLst/>
            <a:ahLst/>
            <a:cxnLst/>
            <a:rect l="l" t="t" r="r" b="b"/>
            <a:pathLst>
              <a:path w="4284344">
                <a:moveTo>
                  <a:pt x="0" y="0"/>
                </a:moveTo>
                <a:lnTo>
                  <a:pt x="4284240" y="0"/>
                </a:lnTo>
              </a:path>
            </a:pathLst>
          </a:custGeom>
          <a:ln w="1271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8524548" y="3836754"/>
            <a:ext cx="1380490" cy="0"/>
          </a:xfrm>
          <a:custGeom>
            <a:avLst/>
            <a:gdLst/>
            <a:ahLst/>
            <a:cxnLst/>
            <a:rect l="l" t="t" r="r" b="b"/>
            <a:pathLst>
              <a:path w="1380490">
                <a:moveTo>
                  <a:pt x="0" y="0"/>
                </a:moveTo>
                <a:lnTo>
                  <a:pt x="1379918" y="0"/>
                </a:lnTo>
              </a:path>
            </a:pathLst>
          </a:custGeom>
          <a:ln w="5577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8524209" y="2574522"/>
            <a:ext cx="4689518" cy="58621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8524954" y="2389615"/>
            <a:ext cx="682671" cy="1381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8508984" y="8603099"/>
            <a:ext cx="4493113" cy="65203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8521531" y="7382678"/>
            <a:ext cx="1169395" cy="13870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8508984" y="7588166"/>
            <a:ext cx="5552409" cy="65945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8508855" y="8421328"/>
            <a:ext cx="842940" cy="13929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8508855" y="9456951"/>
            <a:ext cx="2540142" cy="31929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9080462" y="3968160"/>
            <a:ext cx="530086" cy="12188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10571659" y="3968160"/>
            <a:ext cx="541534" cy="12188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8525700" y="3238426"/>
            <a:ext cx="1071284" cy="29902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11963779" y="3981733"/>
            <a:ext cx="422909" cy="95250"/>
          </a:xfrm>
          <a:custGeom>
            <a:avLst/>
            <a:gdLst/>
            <a:ahLst/>
            <a:cxnLst/>
            <a:rect l="l" t="t" r="r" b="b"/>
            <a:pathLst>
              <a:path w="422909" h="95250">
                <a:moveTo>
                  <a:pt x="12405" y="2476"/>
                </a:moveTo>
                <a:lnTo>
                  <a:pt x="0" y="2476"/>
                </a:lnTo>
                <a:lnTo>
                  <a:pt x="0" y="93261"/>
                </a:lnTo>
                <a:lnTo>
                  <a:pt x="58549" y="93261"/>
                </a:lnTo>
                <a:lnTo>
                  <a:pt x="58549" y="82339"/>
                </a:lnTo>
                <a:lnTo>
                  <a:pt x="12405" y="82339"/>
                </a:lnTo>
                <a:lnTo>
                  <a:pt x="12405" y="2476"/>
                </a:lnTo>
                <a:close/>
              </a:path>
              <a:path w="422909" h="95250">
                <a:moveTo>
                  <a:pt x="78839" y="63986"/>
                </a:moveTo>
                <a:lnTo>
                  <a:pt x="66923" y="63986"/>
                </a:lnTo>
                <a:lnTo>
                  <a:pt x="66606" y="74253"/>
                </a:lnTo>
                <a:lnTo>
                  <a:pt x="103647" y="94744"/>
                </a:lnTo>
                <a:lnTo>
                  <a:pt x="110834" y="94375"/>
                </a:lnTo>
                <a:lnTo>
                  <a:pt x="117531" y="93263"/>
                </a:lnTo>
                <a:lnTo>
                  <a:pt x="123731" y="91406"/>
                </a:lnTo>
                <a:lnTo>
                  <a:pt x="129430" y="88797"/>
                </a:lnTo>
                <a:lnTo>
                  <a:pt x="134780" y="85327"/>
                </a:lnTo>
                <a:lnTo>
                  <a:pt x="103647" y="85327"/>
                </a:lnTo>
                <a:lnTo>
                  <a:pt x="92976" y="83802"/>
                </a:lnTo>
                <a:lnTo>
                  <a:pt x="85284" y="79736"/>
                </a:lnTo>
                <a:lnTo>
                  <a:pt x="80571" y="73130"/>
                </a:lnTo>
                <a:lnTo>
                  <a:pt x="78839" y="63986"/>
                </a:lnTo>
                <a:close/>
              </a:path>
              <a:path w="422909" h="95250">
                <a:moveTo>
                  <a:pt x="101659" y="0"/>
                </a:moveTo>
                <a:lnTo>
                  <a:pt x="92727" y="0"/>
                </a:lnTo>
                <a:lnTo>
                  <a:pt x="85783" y="1972"/>
                </a:lnTo>
                <a:lnTo>
                  <a:pt x="80830" y="5951"/>
                </a:lnTo>
                <a:lnTo>
                  <a:pt x="73868" y="10900"/>
                </a:lnTo>
                <a:lnTo>
                  <a:pt x="70246" y="18186"/>
                </a:lnTo>
                <a:lnTo>
                  <a:pt x="69908" y="27769"/>
                </a:lnTo>
                <a:lnTo>
                  <a:pt x="71118" y="35280"/>
                </a:lnTo>
                <a:lnTo>
                  <a:pt x="74748" y="41422"/>
                </a:lnTo>
                <a:lnTo>
                  <a:pt x="80794" y="46193"/>
                </a:lnTo>
                <a:lnTo>
                  <a:pt x="89254" y="49593"/>
                </a:lnTo>
                <a:lnTo>
                  <a:pt x="116052" y="55223"/>
                </a:lnTo>
                <a:lnTo>
                  <a:pt x="121344" y="57214"/>
                </a:lnTo>
                <a:lnTo>
                  <a:pt x="126636" y="61851"/>
                </a:lnTo>
                <a:lnTo>
                  <a:pt x="127947" y="65324"/>
                </a:lnTo>
                <a:lnTo>
                  <a:pt x="127947" y="69940"/>
                </a:lnTo>
                <a:lnTo>
                  <a:pt x="126240" y="76483"/>
                </a:lnTo>
                <a:lnTo>
                  <a:pt x="121623" y="81228"/>
                </a:lnTo>
                <a:lnTo>
                  <a:pt x="114094" y="84175"/>
                </a:lnTo>
                <a:lnTo>
                  <a:pt x="103647" y="85327"/>
                </a:lnTo>
                <a:lnTo>
                  <a:pt x="134780" y="85327"/>
                </a:lnTo>
                <a:lnTo>
                  <a:pt x="136053" y="84501"/>
                </a:lnTo>
                <a:lnTo>
                  <a:pt x="139355" y="77724"/>
                </a:lnTo>
                <a:lnTo>
                  <a:pt x="139355" y="68456"/>
                </a:lnTo>
                <a:lnTo>
                  <a:pt x="93214" y="37698"/>
                </a:lnTo>
                <a:lnTo>
                  <a:pt x="85953" y="36705"/>
                </a:lnTo>
                <a:lnTo>
                  <a:pt x="82313" y="32892"/>
                </a:lnTo>
                <a:lnTo>
                  <a:pt x="82313" y="26290"/>
                </a:lnTo>
                <a:lnTo>
                  <a:pt x="83583" y="19535"/>
                </a:lnTo>
                <a:lnTo>
                  <a:pt x="87395" y="14637"/>
                </a:lnTo>
                <a:lnTo>
                  <a:pt x="93751" y="11598"/>
                </a:lnTo>
                <a:lnTo>
                  <a:pt x="102654" y="10417"/>
                </a:lnTo>
                <a:lnTo>
                  <a:pt x="129992" y="10417"/>
                </a:lnTo>
                <a:lnTo>
                  <a:pt x="127579" y="7193"/>
                </a:lnTo>
                <a:lnTo>
                  <a:pt x="116696" y="1798"/>
                </a:lnTo>
                <a:lnTo>
                  <a:pt x="101659" y="0"/>
                </a:lnTo>
                <a:close/>
              </a:path>
              <a:path w="422909" h="95250">
                <a:moveTo>
                  <a:pt x="129992" y="10417"/>
                </a:moveTo>
                <a:lnTo>
                  <a:pt x="102654" y="10417"/>
                </a:lnTo>
                <a:lnTo>
                  <a:pt x="112261" y="11933"/>
                </a:lnTo>
                <a:lnTo>
                  <a:pt x="119269" y="15497"/>
                </a:lnTo>
                <a:lnTo>
                  <a:pt x="123673" y="21109"/>
                </a:lnTo>
                <a:lnTo>
                  <a:pt x="125469" y="28770"/>
                </a:lnTo>
                <a:lnTo>
                  <a:pt x="136878" y="28770"/>
                </a:lnTo>
                <a:lnTo>
                  <a:pt x="134307" y="16184"/>
                </a:lnTo>
                <a:lnTo>
                  <a:pt x="129992" y="10417"/>
                </a:lnTo>
                <a:close/>
              </a:path>
              <a:path w="422909" h="95250">
                <a:moveTo>
                  <a:pt x="211740" y="5951"/>
                </a:moveTo>
                <a:lnTo>
                  <a:pt x="149722" y="5951"/>
                </a:lnTo>
                <a:lnTo>
                  <a:pt x="149722" y="16869"/>
                </a:lnTo>
                <a:lnTo>
                  <a:pt x="198827" y="16869"/>
                </a:lnTo>
                <a:lnTo>
                  <a:pt x="193589" y="23191"/>
                </a:lnTo>
                <a:lnTo>
                  <a:pt x="171731" y="62002"/>
                </a:lnTo>
                <a:lnTo>
                  <a:pt x="162612" y="93261"/>
                </a:lnTo>
                <a:lnTo>
                  <a:pt x="174531" y="93261"/>
                </a:lnTo>
                <a:lnTo>
                  <a:pt x="177161" y="82412"/>
                </a:lnTo>
                <a:lnTo>
                  <a:pt x="180104" y="72181"/>
                </a:lnTo>
                <a:lnTo>
                  <a:pt x="199328" y="31496"/>
                </a:lnTo>
                <a:lnTo>
                  <a:pt x="211740" y="15878"/>
                </a:lnTo>
                <a:lnTo>
                  <a:pt x="211740" y="5951"/>
                </a:lnTo>
                <a:close/>
              </a:path>
              <a:path w="422909" h="95250">
                <a:moveTo>
                  <a:pt x="231526" y="65980"/>
                </a:moveTo>
                <a:lnTo>
                  <a:pt x="220117" y="65980"/>
                </a:lnTo>
                <a:lnTo>
                  <a:pt x="221103" y="74660"/>
                </a:lnTo>
                <a:lnTo>
                  <a:pt x="242934" y="94744"/>
                </a:lnTo>
                <a:lnTo>
                  <a:pt x="260798" y="94744"/>
                </a:lnTo>
                <a:lnTo>
                  <a:pt x="268735" y="92268"/>
                </a:lnTo>
                <a:lnTo>
                  <a:pt x="273690" y="87317"/>
                </a:lnTo>
                <a:lnTo>
                  <a:pt x="275291" y="85812"/>
                </a:lnTo>
                <a:lnTo>
                  <a:pt x="250386" y="85812"/>
                </a:lnTo>
                <a:lnTo>
                  <a:pt x="242325" y="84574"/>
                </a:lnTo>
                <a:lnTo>
                  <a:pt x="236494" y="80858"/>
                </a:lnTo>
                <a:lnTo>
                  <a:pt x="232895" y="74660"/>
                </a:lnTo>
                <a:lnTo>
                  <a:pt x="231526" y="65980"/>
                </a:lnTo>
                <a:close/>
              </a:path>
              <a:path w="422909" h="95250">
                <a:moveTo>
                  <a:pt x="273614" y="14375"/>
                </a:moveTo>
                <a:lnTo>
                  <a:pt x="250386" y="14375"/>
                </a:lnTo>
                <a:lnTo>
                  <a:pt x="260628" y="14712"/>
                </a:lnTo>
                <a:lnTo>
                  <a:pt x="266090" y="19345"/>
                </a:lnTo>
                <a:lnTo>
                  <a:pt x="266748" y="28277"/>
                </a:lnTo>
                <a:lnTo>
                  <a:pt x="266406" y="37529"/>
                </a:lnTo>
                <a:lnTo>
                  <a:pt x="260798" y="42335"/>
                </a:lnTo>
                <a:lnTo>
                  <a:pt x="249875" y="42656"/>
                </a:lnTo>
                <a:lnTo>
                  <a:pt x="243928" y="42656"/>
                </a:lnTo>
                <a:lnTo>
                  <a:pt x="243928" y="52091"/>
                </a:lnTo>
                <a:lnTo>
                  <a:pt x="249389" y="52091"/>
                </a:lnTo>
                <a:lnTo>
                  <a:pt x="258283" y="53112"/>
                </a:lnTo>
                <a:lnTo>
                  <a:pt x="264641" y="56178"/>
                </a:lnTo>
                <a:lnTo>
                  <a:pt x="268459" y="61292"/>
                </a:lnTo>
                <a:lnTo>
                  <a:pt x="269732" y="68456"/>
                </a:lnTo>
                <a:lnTo>
                  <a:pt x="268142" y="75683"/>
                </a:lnTo>
                <a:lnTo>
                  <a:pt x="264391" y="80983"/>
                </a:lnTo>
                <a:lnTo>
                  <a:pt x="258474" y="84359"/>
                </a:lnTo>
                <a:lnTo>
                  <a:pt x="250386" y="85812"/>
                </a:lnTo>
                <a:lnTo>
                  <a:pt x="275291" y="85812"/>
                </a:lnTo>
                <a:lnTo>
                  <a:pt x="279319" y="82025"/>
                </a:lnTo>
                <a:lnTo>
                  <a:pt x="282135" y="75232"/>
                </a:lnTo>
                <a:lnTo>
                  <a:pt x="282135" y="56394"/>
                </a:lnTo>
                <a:lnTo>
                  <a:pt x="277159" y="49593"/>
                </a:lnTo>
                <a:lnTo>
                  <a:pt x="267256" y="46630"/>
                </a:lnTo>
                <a:lnTo>
                  <a:pt x="267256" y="46126"/>
                </a:lnTo>
                <a:lnTo>
                  <a:pt x="274514" y="42821"/>
                </a:lnTo>
                <a:lnTo>
                  <a:pt x="278156" y="36532"/>
                </a:lnTo>
                <a:lnTo>
                  <a:pt x="278156" y="27287"/>
                </a:lnTo>
                <a:lnTo>
                  <a:pt x="275892" y="17456"/>
                </a:lnTo>
                <a:lnTo>
                  <a:pt x="273614" y="14375"/>
                </a:lnTo>
                <a:close/>
              </a:path>
              <a:path w="422909" h="95250">
                <a:moveTo>
                  <a:pt x="250873" y="3959"/>
                </a:moveTo>
                <a:lnTo>
                  <a:pt x="241941" y="3959"/>
                </a:lnTo>
                <a:lnTo>
                  <a:pt x="234828" y="6436"/>
                </a:lnTo>
                <a:lnTo>
                  <a:pt x="229535" y="11408"/>
                </a:lnTo>
                <a:lnTo>
                  <a:pt x="224581" y="16361"/>
                </a:lnTo>
                <a:lnTo>
                  <a:pt x="222105" y="23648"/>
                </a:lnTo>
                <a:lnTo>
                  <a:pt x="222105" y="33234"/>
                </a:lnTo>
                <a:lnTo>
                  <a:pt x="233005" y="33234"/>
                </a:lnTo>
                <a:lnTo>
                  <a:pt x="234280" y="24983"/>
                </a:lnTo>
                <a:lnTo>
                  <a:pt x="237600" y="19089"/>
                </a:lnTo>
                <a:lnTo>
                  <a:pt x="242967" y="15553"/>
                </a:lnTo>
                <a:lnTo>
                  <a:pt x="250386" y="14375"/>
                </a:lnTo>
                <a:lnTo>
                  <a:pt x="273614" y="14375"/>
                </a:lnTo>
                <a:lnTo>
                  <a:pt x="270593" y="10288"/>
                </a:lnTo>
                <a:lnTo>
                  <a:pt x="262255" y="5788"/>
                </a:lnTo>
                <a:lnTo>
                  <a:pt x="250873" y="3959"/>
                </a:lnTo>
                <a:close/>
              </a:path>
              <a:path w="422909" h="95250">
                <a:moveTo>
                  <a:pt x="339130" y="71441"/>
                </a:moveTo>
                <a:lnTo>
                  <a:pt x="328207" y="71441"/>
                </a:lnTo>
                <a:lnTo>
                  <a:pt x="328207" y="93261"/>
                </a:lnTo>
                <a:lnTo>
                  <a:pt x="339130" y="93261"/>
                </a:lnTo>
                <a:lnTo>
                  <a:pt x="339130" y="71441"/>
                </a:lnTo>
                <a:close/>
              </a:path>
              <a:path w="422909" h="95250">
                <a:moveTo>
                  <a:pt x="339130" y="3959"/>
                </a:moveTo>
                <a:lnTo>
                  <a:pt x="329712" y="3959"/>
                </a:lnTo>
                <a:lnTo>
                  <a:pt x="289029" y="60515"/>
                </a:lnTo>
                <a:lnTo>
                  <a:pt x="289029" y="71441"/>
                </a:lnTo>
                <a:lnTo>
                  <a:pt x="352529" y="71441"/>
                </a:lnTo>
                <a:lnTo>
                  <a:pt x="352529" y="61998"/>
                </a:lnTo>
                <a:lnTo>
                  <a:pt x="299444" y="61998"/>
                </a:lnTo>
                <a:lnTo>
                  <a:pt x="327722" y="21341"/>
                </a:lnTo>
                <a:lnTo>
                  <a:pt x="339130" y="21341"/>
                </a:lnTo>
                <a:lnTo>
                  <a:pt x="339130" y="3959"/>
                </a:lnTo>
                <a:close/>
              </a:path>
              <a:path w="422909" h="95250">
                <a:moveTo>
                  <a:pt x="339130" y="21341"/>
                </a:moveTo>
                <a:lnTo>
                  <a:pt x="328207" y="21341"/>
                </a:lnTo>
                <a:lnTo>
                  <a:pt x="328207" y="61998"/>
                </a:lnTo>
                <a:lnTo>
                  <a:pt x="339130" y="61998"/>
                </a:lnTo>
                <a:lnTo>
                  <a:pt x="339130" y="21341"/>
                </a:lnTo>
                <a:close/>
              </a:path>
              <a:path w="422909" h="95250">
                <a:moveTo>
                  <a:pt x="391661" y="3959"/>
                </a:moveTo>
                <a:lnTo>
                  <a:pt x="381732" y="3959"/>
                </a:lnTo>
                <a:lnTo>
                  <a:pt x="374302" y="7937"/>
                </a:lnTo>
                <a:lnTo>
                  <a:pt x="360906" y="50104"/>
                </a:lnTo>
                <a:lnTo>
                  <a:pt x="363199" y="69455"/>
                </a:lnTo>
                <a:lnTo>
                  <a:pt x="369092" y="83346"/>
                </a:lnTo>
                <a:lnTo>
                  <a:pt x="378581" y="91776"/>
                </a:lnTo>
                <a:lnTo>
                  <a:pt x="391661" y="94744"/>
                </a:lnTo>
                <a:lnTo>
                  <a:pt x="404750" y="91776"/>
                </a:lnTo>
                <a:lnTo>
                  <a:pt x="411462" y="85812"/>
                </a:lnTo>
                <a:lnTo>
                  <a:pt x="391661" y="85812"/>
                </a:lnTo>
                <a:lnTo>
                  <a:pt x="383631" y="83582"/>
                </a:lnTo>
                <a:lnTo>
                  <a:pt x="377896" y="76888"/>
                </a:lnTo>
                <a:lnTo>
                  <a:pt x="374455" y="65730"/>
                </a:lnTo>
                <a:lnTo>
                  <a:pt x="373308" y="50104"/>
                </a:lnTo>
                <a:lnTo>
                  <a:pt x="374455" y="34474"/>
                </a:lnTo>
                <a:lnTo>
                  <a:pt x="377896" y="23309"/>
                </a:lnTo>
                <a:lnTo>
                  <a:pt x="383631" y="16608"/>
                </a:lnTo>
                <a:lnTo>
                  <a:pt x="391661" y="14375"/>
                </a:lnTo>
                <a:lnTo>
                  <a:pt x="412663" y="14375"/>
                </a:lnTo>
                <a:lnTo>
                  <a:pt x="411486" y="12613"/>
                </a:lnTo>
                <a:lnTo>
                  <a:pt x="405933" y="7805"/>
                </a:lnTo>
                <a:lnTo>
                  <a:pt x="399325" y="4921"/>
                </a:lnTo>
                <a:lnTo>
                  <a:pt x="391661" y="3959"/>
                </a:lnTo>
                <a:close/>
              </a:path>
              <a:path w="422909" h="95250">
                <a:moveTo>
                  <a:pt x="412663" y="14375"/>
                </a:moveTo>
                <a:lnTo>
                  <a:pt x="391661" y="14375"/>
                </a:lnTo>
                <a:lnTo>
                  <a:pt x="399911" y="16608"/>
                </a:lnTo>
                <a:lnTo>
                  <a:pt x="405805" y="23309"/>
                </a:lnTo>
                <a:lnTo>
                  <a:pt x="409343" y="34474"/>
                </a:lnTo>
                <a:lnTo>
                  <a:pt x="410522" y="50104"/>
                </a:lnTo>
                <a:lnTo>
                  <a:pt x="409343" y="65542"/>
                </a:lnTo>
                <a:lnTo>
                  <a:pt x="405805" y="76641"/>
                </a:lnTo>
                <a:lnTo>
                  <a:pt x="399911" y="83399"/>
                </a:lnTo>
                <a:lnTo>
                  <a:pt x="391661" y="85812"/>
                </a:lnTo>
                <a:lnTo>
                  <a:pt x="411462" y="85812"/>
                </a:lnTo>
                <a:lnTo>
                  <a:pt x="414238" y="83346"/>
                </a:lnTo>
                <a:lnTo>
                  <a:pt x="420126" y="69455"/>
                </a:lnTo>
                <a:lnTo>
                  <a:pt x="422415" y="50104"/>
                </a:lnTo>
                <a:lnTo>
                  <a:pt x="422014" y="40929"/>
                </a:lnTo>
                <a:lnTo>
                  <a:pt x="420809" y="32741"/>
                </a:lnTo>
                <a:lnTo>
                  <a:pt x="418799" y="25545"/>
                </a:lnTo>
                <a:lnTo>
                  <a:pt x="415983" y="19345"/>
                </a:lnTo>
                <a:lnTo>
                  <a:pt x="412663" y="1437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13297157" y="3984209"/>
            <a:ext cx="387985" cy="92710"/>
          </a:xfrm>
          <a:custGeom>
            <a:avLst/>
            <a:gdLst/>
            <a:ahLst/>
            <a:cxnLst/>
            <a:rect l="l" t="t" r="r" b="b"/>
            <a:pathLst>
              <a:path w="387984" h="92710">
                <a:moveTo>
                  <a:pt x="12405" y="0"/>
                </a:moveTo>
                <a:lnTo>
                  <a:pt x="0" y="0"/>
                </a:lnTo>
                <a:lnTo>
                  <a:pt x="0" y="90784"/>
                </a:lnTo>
                <a:lnTo>
                  <a:pt x="58550" y="90784"/>
                </a:lnTo>
                <a:lnTo>
                  <a:pt x="58550" y="79862"/>
                </a:lnTo>
                <a:lnTo>
                  <a:pt x="12405" y="79862"/>
                </a:lnTo>
                <a:lnTo>
                  <a:pt x="12405" y="0"/>
                </a:lnTo>
                <a:close/>
              </a:path>
              <a:path w="387984" h="92710">
                <a:moveTo>
                  <a:pt x="76823" y="69447"/>
                </a:moveTo>
                <a:lnTo>
                  <a:pt x="66409" y="69447"/>
                </a:lnTo>
                <a:lnTo>
                  <a:pt x="68387" y="79217"/>
                </a:lnTo>
                <a:lnTo>
                  <a:pt x="73840" y="86196"/>
                </a:lnTo>
                <a:lnTo>
                  <a:pt x="82770" y="90385"/>
                </a:lnTo>
                <a:lnTo>
                  <a:pt x="95177" y="91781"/>
                </a:lnTo>
                <a:lnTo>
                  <a:pt x="102776" y="91781"/>
                </a:lnTo>
                <a:lnTo>
                  <a:pt x="109062" y="90129"/>
                </a:lnTo>
                <a:lnTo>
                  <a:pt x="114037" y="86807"/>
                </a:lnTo>
                <a:lnTo>
                  <a:pt x="118082" y="83336"/>
                </a:lnTo>
                <a:lnTo>
                  <a:pt x="83599" y="83336"/>
                </a:lnTo>
                <a:lnTo>
                  <a:pt x="77478" y="78720"/>
                </a:lnTo>
                <a:lnTo>
                  <a:pt x="76823" y="69447"/>
                </a:lnTo>
                <a:close/>
              </a:path>
              <a:path w="387984" h="92710">
                <a:moveTo>
                  <a:pt x="93694" y="22334"/>
                </a:moveTo>
                <a:lnTo>
                  <a:pt x="87069" y="22334"/>
                </a:lnTo>
                <a:lnTo>
                  <a:pt x="81291" y="23986"/>
                </a:lnTo>
                <a:lnTo>
                  <a:pt x="76316" y="27284"/>
                </a:lnTo>
                <a:lnTo>
                  <a:pt x="71024" y="31586"/>
                </a:lnTo>
                <a:lnTo>
                  <a:pt x="68378" y="37213"/>
                </a:lnTo>
                <a:lnTo>
                  <a:pt x="68378" y="52095"/>
                </a:lnTo>
                <a:lnTo>
                  <a:pt x="73501" y="57387"/>
                </a:lnTo>
                <a:lnTo>
                  <a:pt x="83769" y="60034"/>
                </a:lnTo>
                <a:lnTo>
                  <a:pt x="97167" y="62997"/>
                </a:lnTo>
                <a:lnTo>
                  <a:pt x="106415" y="65326"/>
                </a:lnTo>
                <a:lnTo>
                  <a:pt x="110714" y="68454"/>
                </a:lnTo>
                <a:lnTo>
                  <a:pt x="110055" y="72431"/>
                </a:lnTo>
                <a:lnTo>
                  <a:pt x="109717" y="79376"/>
                </a:lnTo>
                <a:lnTo>
                  <a:pt x="104763" y="83016"/>
                </a:lnTo>
                <a:lnTo>
                  <a:pt x="95177" y="83336"/>
                </a:lnTo>
                <a:lnTo>
                  <a:pt x="118082" y="83336"/>
                </a:lnTo>
                <a:lnTo>
                  <a:pt x="118648" y="82850"/>
                </a:lnTo>
                <a:lnTo>
                  <a:pt x="120977" y="77555"/>
                </a:lnTo>
                <a:lnTo>
                  <a:pt x="120977" y="70930"/>
                </a:lnTo>
                <a:lnTo>
                  <a:pt x="82602" y="48938"/>
                </a:lnTo>
                <a:lnTo>
                  <a:pt x="78646" y="45979"/>
                </a:lnTo>
                <a:lnTo>
                  <a:pt x="79301" y="41681"/>
                </a:lnTo>
                <a:lnTo>
                  <a:pt x="79639" y="35708"/>
                </a:lnTo>
                <a:lnTo>
                  <a:pt x="83938" y="32580"/>
                </a:lnTo>
                <a:lnTo>
                  <a:pt x="92193" y="32241"/>
                </a:lnTo>
                <a:lnTo>
                  <a:pt x="115159" y="32241"/>
                </a:lnTo>
                <a:lnTo>
                  <a:pt x="111921" y="27901"/>
                </a:lnTo>
                <a:lnTo>
                  <a:pt x="104203" y="23844"/>
                </a:lnTo>
                <a:lnTo>
                  <a:pt x="93694" y="22334"/>
                </a:lnTo>
                <a:close/>
              </a:path>
              <a:path w="387984" h="92710">
                <a:moveTo>
                  <a:pt x="115159" y="32241"/>
                </a:moveTo>
                <a:lnTo>
                  <a:pt x="102776" y="32241"/>
                </a:lnTo>
                <a:lnTo>
                  <a:pt x="108068" y="36050"/>
                </a:lnTo>
                <a:lnTo>
                  <a:pt x="108068" y="43649"/>
                </a:lnTo>
                <a:lnTo>
                  <a:pt x="118987" y="43649"/>
                </a:lnTo>
                <a:lnTo>
                  <a:pt x="116848" y="34504"/>
                </a:lnTo>
                <a:lnTo>
                  <a:pt x="115159" y="32241"/>
                </a:lnTo>
                <a:close/>
              </a:path>
              <a:path w="387984" h="92710">
                <a:moveTo>
                  <a:pt x="193334" y="3474"/>
                </a:moveTo>
                <a:lnTo>
                  <a:pt x="131318" y="3474"/>
                </a:lnTo>
                <a:lnTo>
                  <a:pt x="131318" y="14392"/>
                </a:lnTo>
                <a:lnTo>
                  <a:pt x="180421" y="14392"/>
                </a:lnTo>
                <a:lnTo>
                  <a:pt x="175183" y="20714"/>
                </a:lnTo>
                <a:lnTo>
                  <a:pt x="153325" y="59525"/>
                </a:lnTo>
                <a:lnTo>
                  <a:pt x="144205" y="90784"/>
                </a:lnTo>
                <a:lnTo>
                  <a:pt x="156124" y="90784"/>
                </a:lnTo>
                <a:lnTo>
                  <a:pt x="158755" y="79936"/>
                </a:lnTo>
                <a:lnTo>
                  <a:pt x="161697" y="69704"/>
                </a:lnTo>
                <a:lnTo>
                  <a:pt x="180922" y="29019"/>
                </a:lnTo>
                <a:lnTo>
                  <a:pt x="193334" y="13402"/>
                </a:lnTo>
                <a:lnTo>
                  <a:pt x="193334" y="3474"/>
                </a:lnTo>
                <a:close/>
              </a:path>
              <a:path w="387984" h="92710">
                <a:moveTo>
                  <a:pt x="214574" y="63503"/>
                </a:moveTo>
                <a:lnTo>
                  <a:pt x="203165" y="63503"/>
                </a:lnTo>
                <a:lnTo>
                  <a:pt x="204151" y="72184"/>
                </a:lnTo>
                <a:lnTo>
                  <a:pt x="225982" y="92268"/>
                </a:lnTo>
                <a:lnTo>
                  <a:pt x="243846" y="92268"/>
                </a:lnTo>
                <a:lnTo>
                  <a:pt x="251783" y="89791"/>
                </a:lnTo>
                <a:lnTo>
                  <a:pt x="256738" y="84841"/>
                </a:lnTo>
                <a:lnTo>
                  <a:pt x="258339" y="83336"/>
                </a:lnTo>
                <a:lnTo>
                  <a:pt x="233434" y="83336"/>
                </a:lnTo>
                <a:lnTo>
                  <a:pt x="225373" y="82097"/>
                </a:lnTo>
                <a:lnTo>
                  <a:pt x="219542" y="78381"/>
                </a:lnTo>
                <a:lnTo>
                  <a:pt x="215943" y="72184"/>
                </a:lnTo>
                <a:lnTo>
                  <a:pt x="214574" y="63503"/>
                </a:lnTo>
                <a:close/>
              </a:path>
              <a:path w="387984" h="92710">
                <a:moveTo>
                  <a:pt x="256663" y="11898"/>
                </a:moveTo>
                <a:lnTo>
                  <a:pt x="233434" y="11898"/>
                </a:lnTo>
                <a:lnTo>
                  <a:pt x="243677" y="12236"/>
                </a:lnTo>
                <a:lnTo>
                  <a:pt x="249138" y="16869"/>
                </a:lnTo>
                <a:lnTo>
                  <a:pt x="249797" y="25801"/>
                </a:lnTo>
                <a:lnTo>
                  <a:pt x="249454" y="35053"/>
                </a:lnTo>
                <a:lnTo>
                  <a:pt x="243846" y="39858"/>
                </a:lnTo>
                <a:lnTo>
                  <a:pt x="232924" y="40180"/>
                </a:lnTo>
                <a:lnTo>
                  <a:pt x="226976" y="40180"/>
                </a:lnTo>
                <a:lnTo>
                  <a:pt x="226976" y="49615"/>
                </a:lnTo>
                <a:lnTo>
                  <a:pt x="232437" y="49615"/>
                </a:lnTo>
                <a:lnTo>
                  <a:pt x="241331" y="50636"/>
                </a:lnTo>
                <a:lnTo>
                  <a:pt x="247689" y="53701"/>
                </a:lnTo>
                <a:lnTo>
                  <a:pt x="251507" y="58815"/>
                </a:lnTo>
                <a:lnTo>
                  <a:pt x="252780" y="65980"/>
                </a:lnTo>
                <a:lnTo>
                  <a:pt x="251191" y="73206"/>
                </a:lnTo>
                <a:lnTo>
                  <a:pt x="247440" y="78507"/>
                </a:lnTo>
                <a:lnTo>
                  <a:pt x="241522" y="81883"/>
                </a:lnTo>
                <a:lnTo>
                  <a:pt x="233434" y="83336"/>
                </a:lnTo>
                <a:lnTo>
                  <a:pt x="258339" y="83336"/>
                </a:lnTo>
                <a:lnTo>
                  <a:pt x="262368" y="79548"/>
                </a:lnTo>
                <a:lnTo>
                  <a:pt x="265183" y="72755"/>
                </a:lnTo>
                <a:lnTo>
                  <a:pt x="265183" y="53917"/>
                </a:lnTo>
                <a:lnTo>
                  <a:pt x="260207" y="47116"/>
                </a:lnTo>
                <a:lnTo>
                  <a:pt x="250304" y="44154"/>
                </a:lnTo>
                <a:lnTo>
                  <a:pt x="250304" y="43649"/>
                </a:lnTo>
                <a:lnTo>
                  <a:pt x="257562" y="40345"/>
                </a:lnTo>
                <a:lnTo>
                  <a:pt x="261205" y="34056"/>
                </a:lnTo>
                <a:lnTo>
                  <a:pt x="261205" y="24810"/>
                </a:lnTo>
                <a:lnTo>
                  <a:pt x="258941" y="14979"/>
                </a:lnTo>
                <a:lnTo>
                  <a:pt x="256663" y="11898"/>
                </a:lnTo>
                <a:close/>
              </a:path>
              <a:path w="387984" h="92710">
                <a:moveTo>
                  <a:pt x="233921" y="1483"/>
                </a:moveTo>
                <a:lnTo>
                  <a:pt x="224989" y="1483"/>
                </a:lnTo>
                <a:lnTo>
                  <a:pt x="217876" y="3959"/>
                </a:lnTo>
                <a:lnTo>
                  <a:pt x="212584" y="8931"/>
                </a:lnTo>
                <a:lnTo>
                  <a:pt x="207629" y="13884"/>
                </a:lnTo>
                <a:lnTo>
                  <a:pt x="205153" y="21172"/>
                </a:lnTo>
                <a:lnTo>
                  <a:pt x="205153" y="30758"/>
                </a:lnTo>
                <a:lnTo>
                  <a:pt x="216053" y="30758"/>
                </a:lnTo>
                <a:lnTo>
                  <a:pt x="217328" y="22506"/>
                </a:lnTo>
                <a:lnTo>
                  <a:pt x="220648" y="16613"/>
                </a:lnTo>
                <a:lnTo>
                  <a:pt x="226015" y="13077"/>
                </a:lnTo>
                <a:lnTo>
                  <a:pt x="233434" y="11898"/>
                </a:lnTo>
                <a:lnTo>
                  <a:pt x="256663" y="11898"/>
                </a:lnTo>
                <a:lnTo>
                  <a:pt x="253642" y="7812"/>
                </a:lnTo>
                <a:lnTo>
                  <a:pt x="245303" y="3311"/>
                </a:lnTo>
                <a:lnTo>
                  <a:pt x="233921" y="1483"/>
                </a:lnTo>
                <a:close/>
              </a:path>
              <a:path w="387984" h="92710">
                <a:moveTo>
                  <a:pt x="323632" y="68964"/>
                </a:moveTo>
                <a:lnTo>
                  <a:pt x="312710" y="68964"/>
                </a:lnTo>
                <a:lnTo>
                  <a:pt x="312710" y="90784"/>
                </a:lnTo>
                <a:lnTo>
                  <a:pt x="323632" y="90784"/>
                </a:lnTo>
                <a:lnTo>
                  <a:pt x="323632" y="68964"/>
                </a:lnTo>
                <a:close/>
              </a:path>
              <a:path w="387984" h="92710">
                <a:moveTo>
                  <a:pt x="323632" y="1483"/>
                </a:moveTo>
                <a:lnTo>
                  <a:pt x="314215" y="1483"/>
                </a:lnTo>
                <a:lnTo>
                  <a:pt x="273531" y="58038"/>
                </a:lnTo>
                <a:lnTo>
                  <a:pt x="273531" y="68964"/>
                </a:lnTo>
                <a:lnTo>
                  <a:pt x="337032" y="68964"/>
                </a:lnTo>
                <a:lnTo>
                  <a:pt x="337032" y="59522"/>
                </a:lnTo>
                <a:lnTo>
                  <a:pt x="283946" y="59522"/>
                </a:lnTo>
                <a:lnTo>
                  <a:pt x="312224" y="18864"/>
                </a:lnTo>
                <a:lnTo>
                  <a:pt x="323632" y="18864"/>
                </a:lnTo>
                <a:lnTo>
                  <a:pt x="323632" y="1483"/>
                </a:lnTo>
                <a:close/>
              </a:path>
              <a:path w="387984" h="92710">
                <a:moveTo>
                  <a:pt x="323632" y="18864"/>
                </a:moveTo>
                <a:lnTo>
                  <a:pt x="312710" y="18864"/>
                </a:lnTo>
                <a:lnTo>
                  <a:pt x="312710" y="59522"/>
                </a:lnTo>
                <a:lnTo>
                  <a:pt x="323632" y="59522"/>
                </a:lnTo>
                <a:lnTo>
                  <a:pt x="323632" y="18864"/>
                </a:lnTo>
                <a:close/>
              </a:path>
              <a:path w="387984" h="92710">
                <a:moveTo>
                  <a:pt x="387544" y="1483"/>
                </a:moveTo>
                <a:lnTo>
                  <a:pt x="379098" y="1483"/>
                </a:lnTo>
                <a:lnTo>
                  <a:pt x="377788" y="8423"/>
                </a:lnTo>
                <a:lnTo>
                  <a:pt x="375141" y="13060"/>
                </a:lnTo>
                <a:lnTo>
                  <a:pt x="371160" y="15368"/>
                </a:lnTo>
                <a:lnTo>
                  <a:pt x="368197" y="17355"/>
                </a:lnTo>
                <a:lnTo>
                  <a:pt x="362736" y="18525"/>
                </a:lnTo>
                <a:lnTo>
                  <a:pt x="354798" y="18864"/>
                </a:lnTo>
                <a:lnTo>
                  <a:pt x="354798" y="27773"/>
                </a:lnTo>
                <a:lnTo>
                  <a:pt x="376135" y="27773"/>
                </a:lnTo>
                <a:lnTo>
                  <a:pt x="376135" y="90784"/>
                </a:lnTo>
                <a:lnTo>
                  <a:pt x="387544" y="90784"/>
                </a:lnTo>
                <a:lnTo>
                  <a:pt x="387544" y="148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8691584" y="4172756"/>
            <a:ext cx="1307531" cy="217190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8892475" y="6420858"/>
            <a:ext cx="965753" cy="72816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10286362" y="4599795"/>
            <a:ext cx="1112443" cy="254887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11577577" y="4175362"/>
            <a:ext cx="2531830" cy="296586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1038675" y="2489180"/>
            <a:ext cx="239817" cy="9947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1012723" y="2296933"/>
            <a:ext cx="3401485" cy="30787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4517463" y="2479266"/>
            <a:ext cx="893944" cy="12137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1120813" y="5044694"/>
            <a:ext cx="693486" cy="11930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1908064" y="5083765"/>
            <a:ext cx="67698" cy="6771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2032077" y="5057719"/>
            <a:ext cx="65116" cy="9532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1303714" y="5870768"/>
            <a:ext cx="559612" cy="12450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2354764" y="4827243"/>
            <a:ext cx="246458" cy="9947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2630451" y="4831397"/>
            <a:ext cx="478767" cy="9532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2309223" y="5038102"/>
            <a:ext cx="246460" cy="9947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2584911" y="5042257"/>
            <a:ext cx="155999" cy="9532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2772331" y="5121953"/>
            <a:ext cx="11430" cy="14604"/>
          </a:xfrm>
          <a:custGeom>
            <a:avLst/>
            <a:gdLst/>
            <a:ahLst/>
            <a:cxnLst/>
            <a:rect l="l" t="t" r="r" b="b"/>
            <a:pathLst>
              <a:path w="11430" h="14604">
                <a:moveTo>
                  <a:pt x="11365" y="0"/>
                </a:moveTo>
                <a:lnTo>
                  <a:pt x="0" y="0"/>
                </a:lnTo>
                <a:lnTo>
                  <a:pt x="0" y="14069"/>
                </a:lnTo>
                <a:lnTo>
                  <a:pt x="11365" y="14069"/>
                </a:lnTo>
                <a:lnTo>
                  <a:pt x="1136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2804166" y="5042257"/>
            <a:ext cx="27940" cy="93980"/>
          </a:xfrm>
          <a:custGeom>
            <a:avLst/>
            <a:gdLst/>
            <a:ahLst/>
            <a:cxnLst/>
            <a:rect l="l" t="t" r="r" b="b"/>
            <a:pathLst>
              <a:path w="27939" h="93979">
                <a:moveTo>
                  <a:pt x="27824" y="0"/>
                </a:moveTo>
                <a:lnTo>
                  <a:pt x="20648" y="0"/>
                </a:lnTo>
                <a:lnTo>
                  <a:pt x="19533" y="7289"/>
                </a:lnTo>
                <a:lnTo>
                  <a:pt x="17283" y="12157"/>
                </a:lnTo>
                <a:lnTo>
                  <a:pt x="13902" y="14579"/>
                </a:lnTo>
                <a:lnTo>
                  <a:pt x="11383" y="16668"/>
                </a:lnTo>
                <a:lnTo>
                  <a:pt x="6742" y="17891"/>
                </a:lnTo>
                <a:lnTo>
                  <a:pt x="0" y="18244"/>
                </a:lnTo>
                <a:lnTo>
                  <a:pt x="0" y="27600"/>
                </a:lnTo>
                <a:lnTo>
                  <a:pt x="18129" y="27600"/>
                </a:lnTo>
                <a:lnTo>
                  <a:pt x="18129" y="93765"/>
                </a:lnTo>
                <a:lnTo>
                  <a:pt x="27824" y="93765"/>
                </a:lnTo>
                <a:lnTo>
                  <a:pt x="2782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2858338" y="5042257"/>
            <a:ext cx="296424" cy="9532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2354764" y="5248962"/>
            <a:ext cx="246458" cy="9947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2630451" y="5253116"/>
            <a:ext cx="478767" cy="9532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2354764" y="5459821"/>
            <a:ext cx="246458" cy="9947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2630451" y="5463975"/>
            <a:ext cx="478767" cy="9532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2354764" y="5670680"/>
            <a:ext cx="246458" cy="9947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2630451" y="5674835"/>
            <a:ext cx="478767" cy="95319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2294258" y="5881539"/>
            <a:ext cx="246458" cy="9947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2577106" y="5885694"/>
            <a:ext cx="27940" cy="93980"/>
          </a:xfrm>
          <a:custGeom>
            <a:avLst/>
            <a:gdLst/>
            <a:ahLst/>
            <a:cxnLst/>
            <a:rect l="l" t="t" r="r" b="b"/>
            <a:pathLst>
              <a:path w="27939" h="93979">
                <a:moveTo>
                  <a:pt x="27824" y="0"/>
                </a:moveTo>
                <a:lnTo>
                  <a:pt x="20648" y="0"/>
                </a:lnTo>
                <a:lnTo>
                  <a:pt x="19533" y="7289"/>
                </a:lnTo>
                <a:lnTo>
                  <a:pt x="17283" y="12156"/>
                </a:lnTo>
                <a:lnTo>
                  <a:pt x="13902" y="14579"/>
                </a:lnTo>
                <a:lnTo>
                  <a:pt x="11383" y="16667"/>
                </a:lnTo>
                <a:lnTo>
                  <a:pt x="6742" y="17891"/>
                </a:lnTo>
                <a:lnTo>
                  <a:pt x="0" y="18244"/>
                </a:lnTo>
                <a:lnTo>
                  <a:pt x="0" y="27600"/>
                </a:lnTo>
                <a:lnTo>
                  <a:pt x="18133" y="27600"/>
                </a:lnTo>
                <a:lnTo>
                  <a:pt x="18133" y="93765"/>
                </a:lnTo>
                <a:lnTo>
                  <a:pt x="27824" y="93765"/>
                </a:lnTo>
                <a:lnTo>
                  <a:pt x="2782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2630865" y="5885694"/>
            <a:ext cx="52705" cy="95885"/>
          </a:xfrm>
          <a:custGeom>
            <a:avLst/>
            <a:gdLst/>
            <a:ahLst/>
            <a:cxnLst/>
            <a:rect l="l" t="t" r="r" b="b"/>
            <a:pathLst>
              <a:path w="52705" h="95885">
                <a:moveTo>
                  <a:pt x="26135" y="0"/>
                </a:moveTo>
                <a:lnTo>
                  <a:pt x="17697" y="0"/>
                </a:lnTo>
                <a:lnTo>
                  <a:pt x="11383" y="4179"/>
                </a:lnTo>
                <a:lnTo>
                  <a:pt x="0" y="48447"/>
                </a:lnTo>
                <a:lnTo>
                  <a:pt x="1948" y="68768"/>
                </a:lnTo>
                <a:lnTo>
                  <a:pt x="6955" y="83353"/>
                </a:lnTo>
                <a:lnTo>
                  <a:pt x="15019" y="92204"/>
                </a:lnTo>
                <a:lnTo>
                  <a:pt x="26135" y="95319"/>
                </a:lnTo>
                <a:lnTo>
                  <a:pt x="37259" y="92204"/>
                </a:lnTo>
                <a:lnTo>
                  <a:pt x="42964" y="85942"/>
                </a:lnTo>
                <a:lnTo>
                  <a:pt x="26135" y="85942"/>
                </a:lnTo>
                <a:lnTo>
                  <a:pt x="19312" y="83599"/>
                </a:lnTo>
                <a:lnTo>
                  <a:pt x="14439" y="76570"/>
                </a:lnTo>
                <a:lnTo>
                  <a:pt x="11515" y="64854"/>
                </a:lnTo>
                <a:lnTo>
                  <a:pt x="10541" y="48447"/>
                </a:lnTo>
                <a:lnTo>
                  <a:pt x="11515" y="32038"/>
                </a:lnTo>
                <a:lnTo>
                  <a:pt x="14439" y="20314"/>
                </a:lnTo>
                <a:lnTo>
                  <a:pt x="19312" y="13278"/>
                </a:lnTo>
                <a:lnTo>
                  <a:pt x="26135" y="10932"/>
                </a:lnTo>
                <a:lnTo>
                  <a:pt x="43983" y="10932"/>
                </a:lnTo>
                <a:lnTo>
                  <a:pt x="42985" y="9084"/>
                </a:lnTo>
                <a:lnTo>
                  <a:pt x="38265" y="4036"/>
                </a:lnTo>
                <a:lnTo>
                  <a:pt x="32648" y="1008"/>
                </a:lnTo>
                <a:lnTo>
                  <a:pt x="26135" y="0"/>
                </a:lnTo>
                <a:close/>
              </a:path>
              <a:path w="52705" h="95885">
                <a:moveTo>
                  <a:pt x="43983" y="10932"/>
                </a:moveTo>
                <a:lnTo>
                  <a:pt x="26135" y="10932"/>
                </a:lnTo>
                <a:lnTo>
                  <a:pt x="33148" y="13278"/>
                </a:lnTo>
                <a:lnTo>
                  <a:pt x="38157" y="20314"/>
                </a:lnTo>
                <a:lnTo>
                  <a:pt x="41161" y="32038"/>
                </a:lnTo>
                <a:lnTo>
                  <a:pt x="42162" y="48447"/>
                </a:lnTo>
                <a:lnTo>
                  <a:pt x="41161" y="64658"/>
                </a:lnTo>
                <a:lnTo>
                  <a:pt x="38157" y="76312"/>
                </a:lnTo>
                <a:lnTo>
                  <a:pt x="33148" y="83408"/>
                </a:lnTo>
                <a:lnTo>
                  <a:pt x="26135" y="85942"/>
                </a:lnTo>
                <a:lnTo>
                  <a:pt x="42964" y="85942"/>
                </a:lnTo>
                <a:lnTo>
                  <a:pt x="45322" y="83353"/>
                </a:lnTo>
                <a:lnTo>
                  <a:pt x="50326" y="68768"/>
                </a:lnTo>
                <a:lnTo>
                  <a:pt x="52275" y="48447"/>
                </a:lnTo>
                <a:lnTo>
                  <a:pt x="51934" y="38815"/>
                </a:lnTo>
                <a:lnTo>
                  <a:pt x="50910" y="30219"/>
                </a:lnTo>
                <a:lnTo>
                  <a:pt x="49201" y="22664"/>
                </a:lnTo>
                <a:lnTo>
                  <a:pt x="46807" y="16155"/>
                </a:lnTo>
                <a:lnTo>
                  <a:pt x="43983" y="1093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2691371" y="5887782"/>
            <a:ext cx="52705" cy="92075"/>
          </a:xfrm>
          <a:custGeom>
            <a:avLst/>
            <a:gdLst/>
            <a:ahLst/>
            <a:cxnLst/>
            <a:rect l="l" t="t" r="r" b="b"/>
            <a:pathLst>
              <a:path w="52705" h="92075">
                <a:moveTo>
                  <a:pt x="52707" y="0"/>
                </a:moveTo>
                <a:lnTo>
                  <a:pt x="0" y="0"/>
                </a:lnTo>
                <a:lnTo>
                  <a:pt x="0" y="11469"/>
                </a:lnTo>
                <a:lnTo>
                  <a:pt x="41734" y="11469"/>
                </a:lnTo>
                <a:lnTo>
                  <a:pt x="37282" y="18106"/>
                </a:lnTo>
                <a:lnTo>
                  <a:pt x="18703" y="58854"/>
                </a:lnTo>
                <a:lnTo>
                  <a:pt x="10953" y="91677"/>
                </a:lnTo>
                <a:lnTo>
                  <a:pt x="21080" y="91677"/>
                </a:lnTo>
                <a:lnTo>
                  <a:pt x="23318" y="80284"/>
                </a:lnTo>
                <a:lnTo>
                  <a:pt x="25819" y="69541"/>
                </a:lnTo>
                <a:lnTo>
                  <a:pt x="42158" y="26822"/>
                </a:lnTo>
                <a:lnTo>
                  <a:pt x="52707" y="10425"/>
                </a:lnTo>
                <a:lnTo>
                  <a:pt x="5270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2751879" y="5885694"/>
            <a:ext cx="52705" cy="95885"/>
          </a:xfrm>
          <a:custGeom>
            <a:avLst/>
            <a:gdLst/>
            <a:ahLst/>
            <a:cxnLst/>
            <a:rect l="l" t="t" r="r" b="b"/>
            <a:pathLst>
              <a:path w="52705" h="95885">
                <a:moveTo>
                  <a:pt x="26136" y="0"/>
                </a:moveTo>
                <a:lnTo>
                  <a:pt x="17697" y="0"/>
                </a:lnTo>
                <a:lnTo>
                  <a:pt x="11383" y="4179"/>
                </a:lnTo>
                <a:lnTo>
                  <a:pt x="0" y="48447"/>
                </a:lnTo>
                <a:lnTo>
                  <a:pt x="1947" y="68768"/>
                </a:lnTo>
                <a:lnTo>
                  <a:pt x="6955" y="83353"/>
                </a:lnTo>
                <a:lnTo>
                  <a:pt x="15019" y="92204"/>
                </a:lnTo>
                <a:lnTo>
                  <a:pt x="26136" y="95319"/>
                </a:lnTo>
                <a:lnTo>
                  <a:pt x="37258" y="92204"/>
                </a:lnTo>
                <a:lnTo>
                  <a:pt x="42963" y="85942"/>
                </a:lnTo>
                <a:lnTo>
                  <a:pt x="26136" y="85942"/>
                </a:lnTo>
                <a:lnTo>
                  <a:pt x="19311" y="83599"/>
                </a:lnTo>
                <a:lnTo>
                  <a:pt x="14436" y="76570"/>
                </a:lnTo>
                <a:lnTo>
                  <a:pt x="11512" y="64854"/>
                </a:lnTo>
                <a:lnTo>
                  <a:pt x="10537" y="48447"/>
                </a:lnTo>
                <a:lnTo>
                  <a:pt x="11512" y="32038"/>
                </a:lnTo>
                <a:lnTo>
                  <a:pt x="14436" y="20314"/>
                </a:lnTo>
                <a:lnTo>
                  <a:pt x="19311" y="13278"/>
                </a:lnTo>
                <a:lnTo>
                  <a:pt x="26136" y="10932"/>
                </a:lnTo>
                <a:lnTo>
                  <a:pt x="43981" y="10932"/>
                </a:lnTo>
                <a:lnTo>
                  <a:pt x="42983" y="9084"/>
                </a:lnTo>
                <a:lnTo>
                  <a:pt x="38264" y="4036"/>
                </a:lnTo>
                <a:lnTo>
                  <a:pt x="32649" y="1008"/>
                </a:lnTo>
                <a:lnTo>
                  <a:pt x="26136" y="0"/>
                </a:lnTo>
                <a:close/>
              </a:path>
              <a:path w="52705" h="95885">
                <a:moveTo>
                  <a:pt x="43981" y="10932"/>
                </a:moveTo>
                <a:lnTo>
                  <a:pt x="26136" y="10932"/>
                </a:lnTo>
                <a:lnTo>
                  <a:pt x="33148" y="13278"/>
                </a:lnTo>
                <a:lnTo>
                  <a:pt x="38156" y="20314"/>
                </a:lnTo>
                <a:lnTo>
                  <a:pt x="41162" y="32038"/>
                </a:lnTo>
                <a:lnTo>
                  <a:pt x="42163" y="48447"/>
                </a:lnTo>
                <a:lnTo>
                  <a:pt x="41162" y="64658"/>
                </a:lnTo>
                <a:lnTo>
                  <a:pt x="38156" y="76312"/>
                </a:lnTo>
                <a:lnTo>
                  <a:pt x="33148" y="83408"/>
                </a:lnTo>
                <a:lnTo>
                  <a:pt x="26136" y="85942"/>
                </a:lnTo>
                <a:lnTo>
                  <a:pt x="42963" y="85942"/>
                </a:lnTo>
                <a:lnTo>
                  <a:pt x="45321" y="83353"/>
                </a:lnTo>
                <a:lnTo>
                  <a:pt x="50325" y="68768"/>
                </a:lnTo>
                <a:lnTo>
                  <a:pt x="52271" y="48447"/>
                </a:lnTo>
                <a:lnTo>
                  <a:pt x="51930" y="38815"/>
                </a:lnTo>
                <a:lnTo>
                  <a:pt x="50906" y="30219"/>
                </a:lnTo>
                <a:lnTo>
                  <a:pt x="49198" y="22664"/>
                </a:lnTo>
                <a:lnTo>
                  <a:pt x="46804" y="16155"/>
                </a:lnTo>
                <a:lnTo>
                  <a:pt x="43981" y="1093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2812384" y="5887782"/>
            <a:ext cx="52705" cy="92075"/>
          </a:xfrm>
          <a:custGeom>
            <a:avLst/>
            <a:gdLst/>
            <a:ahLst/>
            <a:cxnLst/>
            <a:rect l="l" t="t" r="r" b="b"/>
            <a:pathLst>
              <a:path w="52705" h="92075">
                <a:moveTo>
                  <a:pt x="52703" y="0"/>
                </a:moveTo>
                <a:lnTo>
                  <a:pt x="0" y="0"/>
                </a:lnTo>
                <a:lnTo>
                  <a:pt x="0" y="11469"/>
                </a:lnTo>
                <a:lnTo>
                  <a:pt x="41730" y="11469"/>
                </a:lnTo>
                <a:lnTo>
                  <a:pt x="37278" y="18106"/>
                </a:lnTo>
                <a:lnTo>
                  <a:pt x="18701" y="58854"/>
                </a:lnTo>
                <a:lnTo>
                  <a:pt x="10951" y="91677"/>
                </a:lnTo>
                <a:lnTo>
                  <a:pt x="21081" y="91677"/>
                </a:lnTo>
                <a:lnTo>
                  <a:pt x="23317" y="80284"/>
                </a:lnTo>
                <a:lnTo>
                  <a:pt x="25819" y="69541"/>
                </a:lnTo>
                <a:lnTo>
                  <a:pt x="42156" y="26822"/>
                </a:lnTo>
                <a:lnTo>
                  <a:pt x="52703" y="10425"/>
                </a:lnTo>
                <a:lnTo>
                  <a:pt x="5270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2873303" y="5940921"/>
            <a:ext cx="54610" cy="10160"/>
          </a:xfrm>
          <a:custGeom>
            <a:avLst/>
            <a:gdLst/>
            <a:ahLst/>
            <a:cxnLst/>
            <a:rect l="l" t="t" r="r" b="b"/>
            <a:pathLst>
              <a:path w="54610" h="10160">
                <a:moveTo>
                  <a:pt x="54396" y="9889"/>
                </a:moveTo>
                <a:lnTo>
                  <a:pt x="54396" y="0"/>
                </a:lnTo>
                <a:lnTo>
                  <a:pt x="0" y="0"/>
                </a:lnTo>
                <a:lnTo>
                  <a:pt x="0" y="9889"/>
                </a:lnTo>
                <a:lnTo>
                  <a:pt x="54396" y="988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2935500" y="5885694"/>
            <a:ext cx="52069" cy="93980"/>
          </a:xfrm>
          <a:custGeom>
            <a:avLst/>
            <a:gdLst/>
            <a:ahLst/>
            <a:cxnLst/>
            <a:rect l="l" t="t" r="r" b="b"/>
            <a:pathLst>
              <a:path w="52069" h="93979">
                <a:moveTo>
                  <a:pt x="46910" y="10932"/>
                </a:moveTo>
                <a:lnTo>
                  <a:pt x="26572" y="10932"/>
                </a:lnTo>
                <a:lnTo>
                  <a:pt x="36122" y="11289"/>
                </a:lnTo>
                <a:lnTo>
                  <a:pt x="41177" y="16847"/>
                </a:lnTo>
                <a:lnTo>
                  <a:pt x="41674" y="26443"/>
                </a:lnTo>
                <a:lnTo>
                  <a:pt x="41734" y="32136"/>
                </a:lnTo>
                <a:lnTo>
                  <a:pt x="40763" y="36114"/>
                </a:lnTo>
                <a:lnTo>
                  <a:pt x="17701" y="56781"/>
                </a:lnTo>
                <a:lnTo>
                  <a:pt x="10119" y="63392"/>
                </a:lnTo>
                <a:lnTo>
                  <a:pt x="4641" y="71756"/>
                </a:lnTo>
                <a:lnTo>
                  <a:pt x="1268" y="81879"/>
                </a:lnTo>
                <a:lnTo>
                  <a:pt x="0" y="93765"/>
                </a:lnTo>
                <a:lnTo>
                  <a:pt x="51861" y="93765"/>
                </a:lnTo>
                <a:lnTo>
                  <a:pt x="51861" y="82831"/>
                </a:lnTo>
                <a:lnTo>
                  <a:pt x="10541" y="82831"/>
                </a:lnTo>
                <a:lnTo>
                  <a:pt x="11386" y="76229"/>
                </a:lnTo>
                <a:lnTo>
                  <a:pt x="15595" y="70318"/>
                </a:lnTo>
                <a:lnTo>
                  <a:pt x="23187" y="65116"/>
                </a:lnTo>
                <a:lnTo>
                  <a:pt x="31191" y="59385"/>
                </a:lnTo>
                <a:lnTo>
                  <a:pt x="40548" y="52941"/>
                </a:lnTo>
                <a:lnTo>
                  <a:pt x="47112" y="45584"/>
                </a:lnTo>
                <a:lnTo>
                  <a:pt x="50884" y="37315"/>
                </a:lnTo>
                <a:lnTo>
                  <a:pt x="51861" y="28136"/>
                </a:lnTo>
                <a:lnTo>
                  <a:pt x="49884" y="16413"/>
                </a:lnTo>
                <a:lnTo>
                  <a:pt x="46910" y="10932"/>
                </a:lnTo>
                <a:close/>
              </a:path>
              <a:path w="52069" h="93979">
                <a:moveTo>
                  <a:pt x="27828" y="0"/>
                </a:moveTo>
                <a:lnTo>
                  <a:pt x="19390" y="0"/>
                </a:lnTo>
                <a:lnTo>
                  <a:pt x="12934" y="2955"/>
                </a:lnTo>
                <a:lnTo>
                  <a:pt x="1692" y="33868"/>
                </a:lnTo>
                <a:lnTo>
                  <a:pt x="11386" y="33868"/>
                </a:lnTo>
                <a:lnTo>
                  <a:pt x="12497" y="23834"/>
                </a:lnTo>
                <a:lnTo>
                  <a:pt x="15396" y="16666"/>
                </a:lnTo>
                <a:lnTo>
                  <a:pt x="20087" y="12365"/>
                </a:lnTo>
                <a:lnTo>
                  <a:pt x="26572" y="10932"/>
                </a:lnTo>
                <a:lnTo>
                  <a:pt x="46910" y="10932"/>
                </a:lnTo>
                <a:lnTo>
                  <a:pt x="45220" y="7816"/>
                </a:lnTo>
                <a:lnTo>
                  <a:pt x="37869" y="2345"/>
                </a:lnTo>
                <a:lnTo>
                  <a:pt x="2782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2996851" y="5885694"/>
            <a:ext cx="52705" cy="95885"/>
          </a:xfrm>
          <a:custGeom>
            <a:avLst/>
            <a:gdLst/>
            <a:ahLst/>
            <a:cxnLst/>
            <a:rect l="l" t="t" r="r" b="b"/>
            <a:pathLst>
              <a:path w="52705" h="95885">
                <a:moveTo>
                  <a:pt x="26140" y="0"/>
                </a:moveTo>
                <a:lnTo>
                  <a:pt x="17701" y="0"/>
                </a:lnTo>
                <a:lnTo>
                  <a:pt x="11386" y="4179"/>
                </a:lnTo>
                <a:lnTo>
                  <a:pt x="0" y="48447"/>
                </a:lnTo>
                <a:lnTo>
                  <a:pt x="1949" y="68768"/>
                </a:lnTo>
                <a:lnTo>
                  <a:pt x="6957" y="83353"/>
                </a:lnTo>
                <a:lnTo>
                  <a:pt x="15022" y="92204"/>
                </a:lnTo>
                <a:lnTo>
                  <a:pt x="26140" y="95319"/>
                </a:lnTo>
                <a:lnTo>
                  <a:pt x="37262" y="92204"/>
                </a:lnTo>
                <a:lnTo>
                  <a:pt x="42967" y="85942"/>
                </a:lnTo>
                <a:lnTo>
                  <a:pt x="26140" y="85942"/>
                </a:lnTo>
                <a:lnTo>
                  <a:pt x="19314" y="83599"/>
                </a:lnTo>
                <a:lnTo>
                  <a:pt x="14440" y="76570"/>
                </a:lnTo>
                <a:lnTo>
                  <a:pt x="11515" y="64854"/>
                </a:lnTo>
                <a:lnTo>
                  <a:pt x="10541" y="48447"/>
                </a:lnTo>
                <a:lnTo>
                  <a:pt x="11515" y="32038"/>
                </a:lnTo>
                <a:lnTo>
                  <a:pt x="14440" y="20314"/>
                </a:lnTo>
                <a:lnTo>
                  <a:pt x="19314" y="13278"/>
                </a:lnTo>
                <a:lnTo>
                  <a:pt x="26140" y="10932"/>
                </a:lnTo>
                <a:lnTo>
                  <a:pt x="43984" y="10932"/>
                </a:lnTo>
                <a:lnTo>
                  <a:pt x="42986" y="9084"/>
                </a:lnTo>
                <a:lnTo>
                  <a:pt x="38267" y="4036"/>
                </a:lnTo>
                <a:lnTo>
                  <a:pt x="32652" y="1008"/>
                </a:lnTo>
                <a:lnTo>
                  <a:pt x="26140" y="0"/>
                </a:lnTo>
                <a:close/>
              </a:path>
              <a:path w="52705" h="95885">
                <a:moveTo>
                  <a:pt x="43984" y="10932"/>
                </a:moveTo>
                <a:lnTo>
                  <a:pt x="26140" y="10932"/>
                </a:lnTo>
                <a:lnTo>
                  <a:pt x="33152" y="13278"/>
                </a:lnTo>
                <a:lnTo>
                  <a:pt x="38160" y="20314"/>
                </a:lnTo>
                <a:lnTo>
                  <a:pt x="41166" y="32038"/>
                </a:lnTo>
                <a:lnTo>
                  <a:pt x="42167" y="48447"/>
                </a:lnTo>
                <a:lnTo>
                  <a:pt x="41166" y="64658"/>
                </a:lnTo>
                <a:lnTo>
                  <a:pt x="38160" y="76312"/>
                </a:lnTo>
                <a:lnTo>
                  <a:pt x="33152" y="83408"/>
                </a:lnTo>
                <a:lnTo>
                  <a:pt x="26140" y="85942"/>
                </a:lnTo>
                <a:lnTo>
                  <a:pt x="42967" y="85942"/>
                </a:lnTo>
                <a:lnTo>
                  <a:pt x="45325" y="83353"/>
                </a:lnTo>
                <a:lnTo>
                  <a:pt x="50329" y="68768"/>
                </a:lnTo>
                <a:lnTo>
                  <a:pt x="52275" y="48447"/>
                </a:lnTo>
                <a:lnTo>
                  <a:pt x="51934" y="38815"/>
                </a:lnTo>
                <a:lnTo>
                  <a:pt x="50910" y="30219"/>
                </a:lnTo>
                <a:lnTo>
                  <a:pt x="49201" y="22664"/>
                </a:lnTo>
                <a:lnTo>
                  <a:pt x="46807" y="16155"/>
                </a:lnTo>
                <a:lnTo>
                  <a:pt x="43984" y="1093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3057361" y="5885694"/>
            <a:ext cx="52705" cy="95885"/>
          </a:xfrm>
          <a:custGeom>
            <a:avLst/>
            <a:gdLst/>
            <a:ahLst/>
            <a:cxnLst/>
            <a:rect l="l" t="t" r="r" b="b"/>
            <a:pathLst>
              <a:path w="52705" h="95885">
                <a:moveTo>
                  <a:pt x="26136" y="0"/>
                </a:moveTo>
                <a:lnTo>
                  <a:pt x="17697" y="0"/>
                </a:lnTo>
                <a:lnTo>
                  <a:pt x="11383" y="4179"/>
                </a:lnTo>
                <a:lnTo>
                  <a:pt x="0" y="48447"/>
                </a:lnTo>
                <a:lnTo>
                  <a:pt x="1947" y="68768"/>
                </a:lnTo>
                <a:lnTo>
                  <a:pt x="6955" y="83353"/>
                </a:lnTo>
                <a:lnTo>
                  <a:pt x="15019" y="92204"/>
                </a:lnTo>
                <a:lnTo>
                  <a:pt x="26136" y="95319"/>
                </a:lnTo>
                <a:lnTo>
                  <a:pt x="37258" y="92204"/>
                </a:lnTo>
                <a:lnTo>
                  <a:pt x="42963" y="85942"/>
                </a:lnTo>
                <a:lnTo>
                  <a:pt x="26136" y="85942"/>
                </a:lnTo>
                <a:lnTo>
                  <a:pt x="19311" y="83599"/>
                </a:lnTo>
                <a:lnTo>
                  <a:pt x="14436" y="76570"/>
                </a:lnTo>
                <a:lnTo>
                  <a:pt x="11511" y="64854"/>
                </a:lnTo>
                <a:lnTo>
                  <a:pt x="10537" y="48447"/>
                </a:lnTo>
                <a:lnTo>
                  <a:pt x="11511" y="32038"/>
                </a:lnTo>
                <a:lnTo>
                  <a:pt x="14436" y="20314"/>
                </a:lnTo>
                <a:lnTo>
                  <a:pt x="19311" y="13278"/>
                </a:lnTo>
                <a:lnTo>
                  <a:pt x="26136" y="10932"/>
                </a:lnTo>
                <a:lnTo>
                  <a:pt x="43980" y="10932"/>
                </a:lnTo>
                <a:lnTo>
                  <a:pt x="42982" y="9084"/>
                </a:lnTo>
                <a:lnTo>
                  <a:pt x="38263" y="4036"/>
                </a:lnTo>
                <a:lnTo>
                  <a:pt x="32648" y="1008"/>
                </a:lnTo>
                <a:lnTo>
                  <a:pt x="26136" y="0"/>
                </a:lnTo>
                <a:close/>
              </a:path>
              <a:path w="52705" h="95885">
                <a:moveTo>
                  <a:pt x="43980" y="10932"/>
                </a:moveTo>
                <a:lnTo>
                  <a:pt x="26136" y="10932"/>
                </a:lnTo>
                <a:lnTo>
                  <a:pt x="33148" y="13278"/>
                </a:lnTo>
                <a:lnTo>
                  <a:pt x="38156" y="20314"/>
                </a:lnTo>
                <a:lnTo>
                  <a:pt x="41161" y="32038"/>
                </a:lnTo>
                <a:lnTo>
                  <a:pt x="42162" y="48447"/>
                </a:lnTo>
                <a:lnTo>
                  <a:pt x="41161" y="64658"/>
                </a:lnTo>
                <a:lnTo>
                  <a:pt x="38156" y="76312"/>
                </a:lnTo>
                <a:lnTo>
                  <a:pt x="33148" y="83408"/>
                </a:lnTo>
                <a:lnTo>
                  <a:pt x="26136" y="85942"/>
                </a:lnTo>
                <a:lnTo>
                  <a:pt x="42963" y="85942"/>
                </a:lnTo>
                <a:lnTo>
                  <a:pt x="45321" y="83353"/>
                </a:lnTo>
                <a:lnTo>
                  <a:pt x="50325" y="68768"/>
                </a:lnTo>
                <a:lnTo>
                  <a:pt x="52271" y="48447"/>
                </a:lnTo>
                <a:lnTo>
                  <a:pt x="51930" y="38815"/>
                </a:lnTo>
                <a:lnTo>
                  <a:pt x="50906" y="30219"/>
                </a:lnTo>
                <a:lnTo>
                  <a:pt x="49198" y="22664"/>
                </a:lnTo>
                <a:lnTo>
                  <a:pt x="46803" y="16155"/>
                </a:lnTo>
                <a:lnTo>
                  <a:pt x="43980" y="1093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3118010" y="5885694"/>
            <a:ext cx="52069" cy="95885"/>
          </a:xfrm>
          <a:custGeom>
            <a:avLst/>
            <a:gdLst/>
            <a:ahLst/>
            <a:cxnLst/>
            <a:rect l="l" t="t" r="r" b="b"/>
            <a:pathLst>
              <a:path w="52069" h="95885">
                <a:moveTo>
                  <a:pt x="25577" y="0"/>
                </a:moveTo>
                <a:lnTo>
                  <a:pt x="2804" y="34916"/>
                </a:lnTo>
                <a:lnTo>
                  <a:pt x="6188" y="41158"/>
                </a:lnTo>
                <a:lnTo>
                  <a:pt x="12934" y="44272"/>
                </a:lnTo>
                <a:lnTo>
                  <a:pt x="7396" y="48054"/>
                </a:lnTo>
                <a:lnTo>
                  <a:pt x="0" y="76917"/>
                </a:lnTo>
                <a:lnTo>
                  <a:pt x="2517" y="84207"/>
                </a:lnTo>
                <a:lnTo>
                  <a:pt x="7858" y="89073"/>
                </a:lnTo>
                <a:lnTo>
                  <a:pt x="12934" y="92897"/>
                </a:lnTo>
                <a:lnTo>
                  <a:pt x="18958" y="94989"/>
                </a:lnTo>
                <a:lnTo>
                  <a:pt x="25991" y="95319"/>
                </a:lnTo>
                <a:lnTo>
                  <a:pt x="34138" y="95319"/>
                </a:lnTo>
                <a:lnTo>
                  <a:pt x="40331" y="93077"/>
                </a:lnTo>
                <a:lnTo>
                  <a:pt x="44540" y="88563"/>
                </a:lnTo>
                <a:lnTo>
                  <a:pt x="46661" y="85942"/>
                </a:lnTo>
                <a:lnTo>
                  <a:pt x="26424" y="85942"/>
                </a:lnTo>
                <a:lnTo>
                  <a:pt x="16297" y="85606"/>
                </a:lnTo>
                <a:lnTo>
                  <a:pt x="10955" y="79364"/>
                </a:lnTo>
                <a:lnTo>
                  <a:pt x="10445" y="68252"/>
                </a:lnTo>
                <a:lnTo>
                  <a:pt x="10424" y="66675"/>
                </a:lnTo>
                <a:lnTo>
                  <a:pt x="10955" y="56094"/>
                </a:lnTo>
                <a:lnTo>
                  <a:pt x="16153" y="50359"/>
                </a:lnTo>
                <a:lnTo>
                  <a:pt x="25991" y="50003"/>
                </a:lnTo>
                <a:lnTo>
                  <a:pt x="46353" y="50003"/>
                </a:lnTo>
                <a:lnTo>
                  <a:pt x="44833" y="48021"/>
                </a:lnTo>
                <a:lnTo>
                  <a:pt x="39485" y="44272"/>
                </a:lnTo>
                <a:lnTo>
                  <a:pt x="45673" y="40114"/>
                </a:lnTo>
                <a:lnTo>
                  <a:pt x="45916" y="39580"/>
                </a:lnTo>
                <a:lnTo>
                  <a:pt x="25991" y="39580"/>
                </a:lnTo>
                <a:lnTo>
                  <a:pt x="17553" y="38893"/>
                </a:lnTo>
                <a:lnTo>
                  <a:pt x="13058" y="34027"/>
                </a:lnTo>
                <a:lnTo>
                  <a:pt x="12535" y="25534"/>
                </a:lnTo>
                <a:lnTo>
                  <a:pt x="12567" y="23957"/>
                </a:lnTo>
                <a:lnTo>
                  <a:pt x="13058" y="15980"/>
                </a:lnTo>
                <a:lnTo>
                  <a:pt x="17287" y="11289"/>
                </a:lnTo>
                <a:lnTo>
                  <a:pt x="25149" y="10932"/>
                </a:lnTo>
                <a:lnTo>
                  <a:pt x="44861" y="10932"/>
                </a:lnTo>
                <a:lnTo>
                  <a:pt x="42123" y="6510"/>
                </a:lnTo>
                <a:lnTo>
                  <a:pt x="35090" y="1886"/>
                </a:lnTo>
                <a:lnTo>
                  <a:pt x="25577" y="0"/>
                </a:lnTo>
                <a:close/>
              </a:path>
              <a:path w="52069" h="95885">
                <a:moveTo>
                  <a:pt x="46353" y="50003"/>
                </a:moveTo>
                <a:lnTo>
                  <a:pt x="25991" y="50003"/>
                </a:lnTo>
                <a:lnTo>
                  <a:pt x="36118" y="50359"/>
                </a:lnTo>
                <a:lnTo>
                  <a:pt x="41320" y="56429"/>
                </a:lnTo>
                <a:lnTo>
                  <a:pt x="41551" y="66675"/>
                </a:lnTo>
                <a:lnTo>
                  <a:pt x="41587" y="79696"/>
                </a:lnTo>
                <a:lnTo>
                  <a:pt x="36532" y="85606"/>
                </a:lnTo>
                <a:lnTo>
                  <a:pt x="26424" y="85942"/>
                </a:lnTo>
                <a:lnTo>
                  <a:pt x="46661" y="85942"/>
                </a:lnTo>
                <a:lnTo>
                  <a:pt x="49324" y="82651"/>
                </a:lnTo>
                <a:lnTo>
                  <a:pt x="51718" y="75361"/>
                </a:lnTo>
                <a:lnTo>
                  <a:pt x="51718" y="66675"/>
                </a:lnTo>
                <a:lnTo>
                  <a:pt x="50952" y="59223"/>
                </a:lnTo>
                <a:lnTo>
                  <a:pt x="48656" y="53005"/>
                </a:lnTo>
                <a:lnTo>
                  <a:pt x="46353" y="50003"/>
                </a:lnTo>
                <a:close/>
              </a:path>
              <a:path w="52069" h="95885">
                <a:moveTo>
                  <a:pt x="44861" y="10932"/>
                </a:moveTo>
                <a:lnTo>
                  <a:pt x="25149" y="10932"/>
                </a:lnTo>
                <a:lnTo>
                  <a:pt x="34138" y="11289"/>
                </a:lnTo>
                <a:lnTo>
                  <a:pt x="38922" y="15800"/>
                </a:lnTo>
                <a:lnTo>
                  <a:pt x="39451" y="23957"/>
                </a:lnTo>
                <a:lnTo>
                  <a:pt x="39422" y="25534"/>
                </a:lnTo>
                <a:lnTo>
                  <a:pt x="38922" y="33868"/>
                </a:lnTo>
                <a:lnTo>
                  <a:pt x="34427" y="38893"/>
                </a:lnTo>
                <a:lnTo>
                  <a:pt x="25991" y="39580"/>
                </a:lnTo>
                <a:lnTo>
                  <a:pt x="45916" y="39580"/>
                </a:lnTo>
                <a:lnTo>
                  <a:pt x="48765" y="33334"/>
                </a:lnTo>
                <a:lnTo>
                  <a:pt x="48765" y="23957"/>
                </a:lnTo>
                <a:lnTo>
                  <a:pt x="46680" y="13869"/>
                </a:lnTo>
                <a:lnTo>
                  <a:pt x="44861" y="1093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2324508" y="6092398"/>
            <a:ext cx="246460" cy="9947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2607356" y="6096552"/>
            <a:ext cx="27940" cy="93980"/>
          </a:xfrm>
          <a:custGeom>
            <a:avLst/>
            <a:gdLst/>
            <a:ahLst/>
            <a:cxnLst/>
            <a:rect l="l" t="t" r="r" b="b"/>
            <a:pathLst>
              <a:path w="27939" h="93979">
                <a:moveTo>
                  <a:pt x="27828" y="0"/>
                </a:moveTo>
                <a:lnTo>
                  <a:pt x="20650" y="0"/>
                </a:lnTo>
                <a:lnTo>
                  <a:pt x="19533" y="7291"/>
                </a:lnTo>
                <a:lnTo>
                  <a:pt x="17284" y="12157"/>
                </a:lnTo>
                <a:lnTo>
                  <a:pt x="13903" y="14580"/>
                </a:lnTo>
                <a:lnTo>
                  <a:pt x="11384" y="16668"/>
                </a:lnTo>
                <a:lnTo>
                  <a:pt x="6747" y="17893"/>
                </a:lnTo>
                <a:lnTo>
                  <a:pt x="0" y="18244"/>
                </a:lnTo>
                <a:lnTo>
                  <a:pt x="0" y="27602"/>
                </a:lnTo>
                <a:lnTo>
                  <a:pt x="18134" y="27602"/>
                </a:lnTo>
                <a:lnTo>
                  <a:pt x="18134" y="93766"/>
                </a:lnTo>
                <a:lnTo>
                  <a:pt x="27828" y="93766"/>
                </a:lnTo>
                <a:lnTo>
                  <a:pt x="2782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2661547" y="6096552"/>
            <a:ext cx="477925" cy="95677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2278969" y="6303257"/>
            <a:ext cx="246460" cy="9947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2561817" y="6307412"/>
            <a:ext cx="27940" cy="93980"/>
          </a:xfrm>
          <a:custGeom>
            <a:avLst/>
            <a:gdLst/>
            <a:ahLst/>
            <a:cxnLst/>
            <a:rect l="l" t="t" r="r" b="b"/>
            <a:pathLst>
              <a:path w="27939" h="93979">
                <a:moveTo>
                  <a:pt x="27828" y="0"/>
                </a:moveTo>
                <a:lnTo>
                  <a:pt x="20650" y="0"/>
                </a:lnTo>
                <a:lnTo>
                  <a:pt x="19533" y="7289"/>
                </a:lnTo>
                <a:lnTo>
                  <a:pt x="17283" y="12157"/>
                </a:lnTo>
                <a:lnTo>
                  <a:pt x="13903" y="14580"/>
                </a:lnTo>
                <a:lnTo>
                  <a:pt x="11383" y="16668"/>
                </a:lnTo>
                <a:lnTo>
                  <a:pt x="6746" y="17891"/>
                </a:lnTo>
                <a:lnTo>
                  <a:pt x="0" y="18244"/>
                </a:lnTo>
                <a:lnTo>
                  <a:pt x="0" y="27602"/>
                </a:lnTo>
                <a:lnTo>
                  <a:pt x="18133" y="27602"/>
                </a:lnTo>
                <a:lnTo>
                  <a:pt x="18133" y="93765"/>
                </a:lnTo>
                <a:lnTo>
                  <a:pt x="27828" y="93765"/>
                </a:lnTo>
                <a:lnTo>
                  <a:pt x="2782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2614316" y="6307412"/>
            <a:ext cx="199630" cy="95321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2834416" y="6307412"/>
            <a:ext cx="27940" cy="93980"/>
          </a:xfrm>
          <a:custGeom>
            <a:avLst/>
            <a:gdLst/>
            <a:ahLst/>
            <a:cxnLst/>
            <a:rect l="l" t="t" r="r" b="b"/>
            <a:pathLst>
              <a:path w="27939" h="93979">
                <a:moveTo>
                  <a:pt x="27828" y="0"/>
                </a:moveTo>
                <a:lnTo>
                  <a:pt x="20650" y="0"/>
                </a:lnTo>
                <a:lnTo>
                  <a:pt x="19533" y="7289"/>
                </a:lnTo>
                <a:lnTo>
                  <a:pt x="17283" y="12157"/>
                </a:lnTo>
                <a:lnTo>
                  <a:pt x="13903" y="14580"/>
                </a:lnTo>
                <a:lnTo>
                  <a:pt x="11383" y="16668"/>
                </a:lnTo>
                <a:lnTo>
                  <a:pt x="6746" y="17891"/>
                </a:lnTo>
                <a:lnTo>
                  <a:pt x="0" y="18244"/>
                </a:lnTo>
                <a:lnTo>
                  <a:pt x="0" y="27602"/>
                </a:lnTo>
                <a:lnTo>
                  <a:pt x="18133" y="27602"/>
                </a:lnTo>
                <a:lnTo>
                  <a:pt x="18133" y="93765"/>
                </a:lnTo>
                <a:lnTo>
                  <a:pt x="27828" y="93765"/>
                </a:lnTo>
                <a:lnTo>
                  <a:pt x="2782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2888589" y="6307412"/>
            <a:ext cx="296838" cy="9567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2493062" y="6516716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319"/>
                </a:lnTo>
              </a:path>
            </a:pathLst>
          </a:custGeom>
          <a:ln w="10537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2517955" y="6514117"/>
            <a:ext cx="136382" cy="9947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2687377" y="6518271"/>
            <a:ext cx="293868" cy="95677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2493062" y="6727575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321"/>
                </a:lnTo>
              </a:path>
            </a:pathLst>
          </a:custGeom>
          <a:ln w="10537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2517955" y="6724976"/>
            <a:ext cx="136382" cy="9947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2687378" y="6729131"/>
            <a:ext cx="293868" cy="9567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2493062" y="6938434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321"/>
                </a:lnTo>
              </a:path>
            </a:pathLst>
          </a:custGeom>
          <a:ln w="10537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2517955" y="6935836"/>
            <a:ext cx="136382" cy="9947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2687377" y="6939990"/>
            <a:ext cx="94648" cy="95676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2808388" y="6939990"/>
            <a:ext cx="155152" cy="95676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2336482" y="7146695"/>
            <a:ext cx="71120" cy="99695"/>
          </a:xfrm>
          <a:custGeom>
            <a:avLst/>
            <a:gdLst/>
            <a:ahLst/>
            <a:cxnLst/>
            <a:rect l="l" t="t" r="r" b="b"/>
            <a:pathLst>
              <a:path w="71119" h="99695">
                <a:moveTo>
                  <a:pt x="36680" y="0"/>
                </a:moveTo>
                <a:lnTo>
                  <a:pt x="21741" y="3865"/>
                </a:lnTo>
                <a:lnTo>
                  <a:pt x="10650" y="13398"/>
                </a:lnTo>
                <a:lnTo>
                  <a:pt x="3404" y="28600"/>
                </a:lnTo>
                <a:lnTo>
                  <a:pt x="0" y="49470"/>
                </a:lnTo>
                <a:lnTo>
                  <a:pt x="611" y="61551"/>
                </a:lnTo>
                <a:lnTo>
                  <a:pt x="22454" y="97005"/>
                </a:lnTo>
                <a:lnTo>
                  <a:pt x="36266" y="99475"/>
                </a:lnTo>
                <a:lnTo>
                  <a:pt x="44008" y="98442"/>
                </a:lnTo>
                <a:lnTo>
                  <a:pt x="50805" y="95841"/>
                </a:lnTo>
                <a:lnTo>
                  <a:pt x="56655" y="91673"/>
                </a:lnTo>
                <a:lnTo>
                  <a:pt x="58439" y="89585"/>
                </a:lnTo>
                <a:lnTo>
                  <a:pt x="36680" y="89585"/>
                </a:lnTo>
                <a:lnTo>
                  <a:pt x="25429" y="87110"/>
                </a:lnTo>
                <a:lnTo>
                  <a:pt x="17396" y="79687"/>
                </a:lnTo>
                <a:lnTo>
                  <a:pt x="12578" y="67317"/>
                </a:lnTo>
                <a:lnTo>
                  <a:pt x="10972" y="50003"/>
                </a:lnTo>
                <a:lnTo>
                  <a:pt x="13027" y="33684"/>
                </a:lnTo>
                <a:lnTo>
                  <a:pt x="17925" y="21733"/>
                </a:lnTo>
                <a:lnTo>
                  <a:pt x="25670" y="14149"/>
                </a:lnTo>
                <a:lnTo>
                  <a:pt x="36266" y="10932"/>
                </a:lnTo>
                <a:lnTo>
                  <a:pt x="60706" y="10932"/>
                </a:lnTo>
                <a:lnTo>
                  <a:pt x="59238" y="8846"/>
                </a:lnTo>
                <a:lnTo>
                  <a:pt x="49489" y="2727"/>
                </a:lnTo>
                <a:lnTo>
                  <a:pt x="36680" y="0"/>
                </a:lnTo>
                <a:close/>
              </a:path>
              <a:path w="71119" h="99695">
                <a:moveTo>
                  <a:pt x="70838" y="85938"/>
                </a:moveTo>
                <a:lnTo>
                  <a:pt x="61556" y="85938"/>
                </a:lnTo>
                <a:lnTo>
                  <a:pt x="64094" y="97919"/>
                </a:lnTo>
                <a:lnTo>
                  <a:pt x="70838" y="97919"/>
                </a:lnTo>
                <a:lnTo>
                  <a:pt x="70838" y="85938"/>
                </a:lnTo>
                <a:close/>
              </a:path>
              <a:path w="71119" h="99695">
                <a:moveTo>
                  <a:pt x="70838" y="46868"/>
                </a:moveTo>
                <a:lnTo>
                  <a:pt x="37113" y="46868"/>
                </a:lnTo>
                <a:lnTo>
                  <a:pt x="37113" y="57804"/>
                </a:lnTo>
                <a:lnTo>
                  <a:pt x="60711" y="57804"/>
                </a:lnTo>
                <a:lnTo>
                  <a:pt x="60370" y="65850"/>
                </a:lnTo>
                <a:lnTo>
                  <a:pt x="42865" y="89585"/>
                </a:lnTo>
                <a:lnTo>
                  <a:pt x="58439" y="89585"/>
                </a:lnTo>
                <a:lnTo>
                  <a:pt x="61556" y="85938"/>
                </a:lnTo>
                <a:lnTo>
                  <a:pt x="70838" y="85938"/>
                </a:lnTo>
                <a:lnTo>
                  <a:pt x="70838" y="46868"/>
                </a:lnTo>
                <a:close/>
              </a:path>
              <a:path w="71119" h="99695">
                <a:moveTo>
                  <a:pt x="60706" y="10932"/>
                </a:moveTo>
                <a:lnTo>
                  <a:pt x="36266" y="10932"/>
                </a:lnTo>
                <a:lnTo>
                  <a:pt x="44828" y="12400"/>
                </a:lnTo>
                <a:lnTo>
                  <a:pt x="51548" y="16271"/>
                </a:lnTo>
                <a:lnTo>
                  <a:pt x="56423" y="22552"/>
                </a:lnTo>
                <a:lnTo>
                  <a:pt x="59451" y="31247"/>
                </a:lnTo>
                <a:lnTo>
                  <a:pt x="69562" y="31247"/>
                </a:lnTo>
                <a:lnTo>
                  <a:pt x="65929" y="18354"/>
                </a:lnTo>
                <a:lnTo>
                  <a:pt x="60706" y="1093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2423970" y="7149293"/>
            <a:ext cx="60325" cy="95885"/>
          </a:xfrm>
          <a:custGeom>
            <a:avLst/>
            <a:gdLst/>
            <a:ahLst/>
            <a:cxnLst/>
            <a:rect l="l" t="t" r="r" b="b"/>
            <a:pathLst>
              <a:path w="60325" h="95884">
                <a:moveTo>
                  <a:pt x="34164" y="0"/>
                </a:moveTo>
                <a:lnTo>
                  <a:pt x="0" y="0"/>
                </a:lnTo>
                <a:lnTo>
                  <a:pt x="0" y="95321"/>
                </a:lnTo>
                <a:lnTo>
                  <a:pt x="42598" y="95321"/>
                </a:lnTo>
                <a:lnTo>
                  <a:pt x="49615" y="91854"/>
                </a:lnTo>
                <a:lnTo>
                  <a:pt x="54399" y="84899"/>
                </a:lnTo>
                <a:lnTo>
                  <a:pt x="54782" y="84387"/>
                </a:lnTo>
                <a:lnTo>
                  <a:pt x="10543" y="84387"/>
                </a:lnTo>
                <a:lnTo>
                  <a:pt x="10543" y="51047"/>
                </a:lnTo>
                <a:lnTo>
                  <a:pt x="54829" y="51047"/>
                </a:lnTo>
                <a:lnTo>
                  <a:pt x="51817" y="47562"/>
                </a:lnTo>
                <a:lnTo>
                  <a:pt x="45551" y="43757"/>
                </a:lnTo>
                <a:lnTo>
                  <a:pt x="51395" y="40449"/>
                </a:lnTo>
                <a:lnTo>
                  <a:pt x="40064" y="40449"/>
                </a:lnTo>
                <a:lnTo>
                  <a:pt x="29105" y="40115"/>
                </a:lnTo>
                <a:lnTo>
                  <a:pt x="10543" y="40115"/>
                </a:lnTo>
                <a:lnTo>
                  <a:pt x="10543" y="10421"/>
                </a:lnTo>
                <a:lnTo>
                  <a:pt x="52060" y="10421"/>
                </a:lnTo>
                <a:lnTo>
                  <a:pt x="49862" y="6511"/>
                </a:lnTo>
                <a:lnTo>
                  <a:pt x="43249" y="1886"/>
                </a:lnTo>
                <a:lnTo>
                  <a:pt x="34164" y="0"/>
                </a:lnTo>
                <a:close/>
              </a:path>
              <a:path w="60325" h="95884">
                <a:moveTo>
                  <a:pt x="54829" y="51047"/>
                </a:moveTo>
                <a:lnTo>
                  <a:pt x="43157" y="51047"/>
                </a:lnTo>
                <a:lnTo>
                  <a:pt x="49344" y="56426"/>
                </a:lnTo>
                <a:lnTo>
                  <a:pt x="49344" y="67182"/>
                </a:lnTo>
                <a:lnTo>
                  <a:pt x="49057" y="78296"/>
                </a:lnTo>
                <a:lnTo>
                  <a:pt x="43571" y="84030"/>
                </a:lnTo>
                <a:lnTo>
                  <a:pt x="32881" y="84387"/>
                </a:lnTo>
                <a:lnTo>
                  <a:pt x="54782" y="84387"/>
                </a:lnTo>
                <a:lnTo>
                  <a:pt x="58049" y="80031"/>
                </a:lnTo>
                <a:lnTo>
                  <a:pt x="59867" y="74142"/>
                </a:lnTo>
                <a:lnTo>
                  <a:pt x="59867" y="67182"/>
                </a:lnTo>
                <a:lnTo>
                  <a:pt x="58973" y="59279"/>
                </a:lnTo>
                <a:lnTo>
                  <a:pt x="56290" y="52738"/>
                </a:lnTo>
                <a:lnTo>
                  <a:pt x="54829" y="51047"/>
                </a:lnTo>
                <a:close/>
              </a:path>
              <a:path w="60325" h="95884">
                <a:moveTo>
                  <a:pt x="52060" y="10421"/>
                </a:moveTo>
                <a:lnTo>
                  <a:pt x="39776" y="10421"/>
                </a:lnTo>
                <a:lnTo>
                  <a:pt x="45115" y="15112"/>
                </a:lnTo>
                <a:lnTo>
                  <a:pt x="45115" y="24469"/>
                </a:lnTo>
                <a:lnTo>
                  <a:pt x="45402" y="35247"/>
                </a:lnTo>
                <a:lnTo>
                  <a:pt x="40064" y="40449"/>
                </a:lnTo>
                <a:lnTo>
                  <a:pt x="51395" y="40449"/>
                </a:lnTo>
                <a:lnTo>
                  <a:pt x="52297" y="39938"/>
                </a:lnTo>
                <a:lnTo>
                  <a:pt x="55659" y="33336"/>
                </a:lnTo>
                <a:lnTo>
                  <a:pt x="55659" y="23958"/>
                </a:lnTo>
                <a:lnTo>
                  <a:pt x="54000" y="13870"/>
                </a:lnTo>
                <a:lnTo>
                  <a:pt x="52060" y="1042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2487430" y="7146695"/>
            <a:ext cx="33020" cy="99695"/>
          </a:xfrm>
          <a:custGeom>
            <a:avLst/>
            <a:gdLst/>
            <a:ahLst/>
            <a:cxnLst/>
            <a:rect l="l" t="t" r="r" b="b"/>
            <a:pathLst>
              <a:path w="33019" h="99695">
                <a:moveTo>
                  <a:pt x="32468" y="0"/>
                </a:moveTo>
                <a:lnTo>
                  <a:pt x="25289" y="0"/>
                </a:lnTo>
                <a:lnTo>
                  <a:pt x="0" y="99475"/>
                </a:lnTo>
                <a:lnTo>
                  <a:pt x="6328" y="99475"/>
                </a:lnTo>
                <a:lnTo>
                  <a:pt x="3246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2546676" y="7160227"/>
            <a:ext cx="10160" cy="84455"/>
          </a:xfrm>
          <a:custGeom>
            <a:avLst/>
            <a:gdLst/>
            <a:ahLst/>
            <a:cxnLst/>
            <a:rect l="l" t="t" r="r" b="b"/>
            <a:pathLst>
              <a:path w="10160" h="84454">
                <a:moveTo>
                  <a:pt x="10111" y="0"/>
                </a:moveTo>
                <a:lnTo>
                  <a:pt x="0" y="0"/>
                </a:lnTo>
                <a:lnTo>
                  <a:pt x="0" y="84387"/>
                </a:lnTo>
                <a:lnTo>
                  <a:pt x="10111" y="84387"/>
                </a:lnTo>
                <a:lnTo>
                  <a:pt x="1011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2520539" y="7149293"/>
            <a:ext cx="62865" cy="11430"/>
          </a:xfrm>
          <a:custGeom>
            <a:avLst/>
            <a:gdLst/>
            <a:ahLst/>
            <a:cxnLst/>
            <a:rect l="l" t="t" r="r" b="b"/>
            <a:pathLst>
              <a:path w="62864" h="11429">
                <a:moveTo>
                  <a:pt x="62402" y="0"/>
                </a:moveTo>
                <a:lnTo>
                  <a:pt x="0" y="0"/>
                </a:lnTo>
                <a:lnTo>
                  <a:pt x="0" y="10933"/>
                </a:lnTo>
                <a:lnTo>
                  <a:pt x="62402" y="10933"/>
                </a:lnTo>
                <a:lnTo>
                  <a:pt x="6240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2589068" y="7150849"/>
            <a:ext cx="52069" cy="95885"/>
          </a:xfrm>
          <a:custGeom>
            <a:avLst/>
            <a:gdLst/>
            <a:ahLst/>
            <a:cxnLst/>
            <a:rect l="l" t="t" r="r" b="b"/>
            <a:pathLst>
              <a:path w="52069" h="95884">
                <a:moveTo>
                  <a:pt x="27810" y="0"/>
                </a:moveTo>
                <a:lnTo>
                  <a:pt x="19948" y="0"/>
                </a:lnTo>
                <a:lnTo>
                  <a:pt x="13476" y="3822"/>
                </a:lnTo>
                <a:lnTo>
                  <a:pt x="0" y="50134"/>
                </a:lnTo>
                <a:lnTo>
                  <a:pt x="29" y="51867"/>
                </a:lnTo>
                <a:lnTo>
                  <a:pt x="9966" y="90810"/>
                </a:lnTo>
                <a:lnTo>
                  <a:pt x="34287" y="95676"/>
                </a:lnTo>
                <a:lnTo>
                  <a:pt x="40598" y="93078"/>
                </a:lnTo>
                <a:lnTo>
                  <a:pt x="44252" y="87519"/>
                </a:lnTo>
                <a:lnTo>
                  <a:pt x="45465" y="85942"/>
                </a:lnTo>
                <a:lnTo>
                  <a:pt x="26965" y="85942"/>
                </a:lnTo>
                <a:lnTo>
                  <a:pt x="20277" y="84450"/>
                </a:lnTo>
                <a:lnTo>
                  <a:pt x="15378" y="80480"/>
                </a:lnTo>
                <a:lnTo>
                  <a:pt x="12271" y="74034"/>
                </a:lnTo>
                <a:lnTo>
                  <a:pt x="10955" y="65116"/>
                </a:lnTo>
                <a:lnTo>
                  <a:pt x="12244" y="56420"/>
                </a:lnTo>
                <a:lnTo>
                  <a:pt x="15273" y="50134"/>
                </a:lnTo>
                <a:lnTo>
                  <a:pt x="20042" y="46262"/>
                </a:lnTo>
                <a:lnTo>
                  <a:pt x="21887" y="45849"/>
                </a:lnTo>
                <a:lnTo>
                  <a:pt x="10109" y="45849"/>
                </a:lnTo>
                <a:lnTo>
                  <a:pt x="27810" y="10933"/>
                </a:lnTo>
                <a:lnTo>
                  <a:pt x="45794" y="10933"/>
                </a:lnTo>
                <a:lnTo>
                  <a:pt x="43514" y="7033"/>
                </a:lnTo>
                <a:lnTo>
                  <a:pt x="36796" y="2149"/>
                </a:lnTo>
                <a:lnTo>
                  <a:pt x="27810" y="0"/>
                </a:lnTo>
                <a:close/>
              </a:path>
              <a:path w="52069" h="95884">
                <a:moveTo>
                  <a:pt x="46418" y="44805"/>
                </a:moveTo>
                <a:lnTo>
                  <a:pt x="26551" y="44805"/>
                </a:lnTo>
                <a:lnTo>
                  <a:pt x="36105" y="45137"/>
                </a:lnTo>
                <a:lnTo>
                  <a:pt x="41159" y="51738"/>
                </a:lnTo>
                <a:lnTo>
                  <a:pt x="41544" y="60369"/>
                </a:lnTo>
                <a:lnTo>
                  <a:pt x="41658" y="65116"/>
                </a:lnTo>
                <a:lnTo>
                  <a:pt x="40488" y="73544"/>
                </a:lnTo>
                <a:lnTo>
                  <a:pt x="37614" y="80089"/>
                </a:lnTo>
                <a:lnTo>
                  <a:pt x="33107" y="84221"/>
                </a:lnTo>
                <a:lnTo>
                  <a:pt x="26965" y="85942"/>
                </a:lnTo>
                <a:lnTo>
                  <a:pt x="45465" y="85942"/>
                </a:lnTo>
                <a:lnTo>
                  <a:pt x="49328" y="80920"/>
                </a:lnTo>
                <a:lnTo>
                  <a:pt x="51844" y="73097"/>
                </a:lnTo>
                <a:lnTo>
                  <a:pt x="51844" y="64072"/>
                </a:lnTo>
                <a:lnTo>
                  <a:pt x="50029" y="51867"/>
                </a:lnTo>
                <a:lnTo>
                  <a:pt x="46418" y="44805"/>
                </a:lnTo>
                <a:close/>
              </a:path>
              <a:path w="52069" h="95884">
                <a:moveTo>
                  <a:pt x="27810" y="34380"/>
                </a:moveTo>
                <a:lnTo>
                  <a:pt x="19394" y="34380"/>
                </a:lnTo>
                <a:lnTo>
                  <a:pt x="13476" y="38202"/>
                </a:lnTo>
                <a:lnTo>
                  <a:pt x="10109" y="45849"/>
                </a:lnTo>
                <a:lnTo>
                  <a:pt x="21887" y="45849"/>
                </a:lnTo>
                <a:lnTo>
                  <a:pt x="26551" y="44805"/>
                </a:lnTo>
                <a:lnTo>
                  <a:pt x="46418" y="44805"/>
                </a:lnTo>
                <a:lnTo>
                  <a:pt x="45419" y="42851"/>
                </a:lnTo>
                <a:lnTo>
                  <a:pt x="38014" y="37022"/>
                </a:lnTo>
                <a:lnTo>
                  <a:pt x="27810" y="34380"/>
                </a:lnTo>
                <a:close/>
              </a:path>
              <a:path w="52069" h="95884">
                <a:moveTo>
                  <a:pt x="45794" y="10933"/>
                </a:moveTo>
                <a:lnTo>
                  <a:pt x="35133" y="10933"/>
                </a:lnTo>
                <a:lnTo>
                  <a:pt x="39486" y="15623"/>
                </a:lnTo>
                <a:lnTo>
                  <a:pt x="40889" y="25001"/>
                </a:lnTo>
                <a:lnTo>
                  <a:pt x="50152" y="25001"/>
                </a:lnTo>
                <a:lnTo>
                  <a:pt x="47966" y="14650"/>
                </a:lnTo>
                <a:lnTo>
                  <a:pt x="45794" y="1093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2648732" y="7152937"/>
            <a:ext cx="52705" cy="93345"/>
          </a:xfrm>
          <a:custGeom>
            <a:avLst/>
            <a:gdLst/>
            <a:ahLst/>
            <a:cxnLst/>
            <a:rect l="l" t="t" r="r" b="b"/>
            <a:pathLst>
              <a:path w="52705" h="93345">
                <a:moveTo>
                  <a:pt x="9691" y="68230"/>
                </a:moveTo>
                <a:lnTo>
                  <a:pt x="0" y="68230"/>
                </a:lnTo>
                <a:lnTo>
                  <a:pt x="2333" y="79009"/>
                </a:lnTo>
                <a:lnTo>
                  <a:pt x="7162" y="86732"/>
                </a:lnTo>
                <a:lnTo>
                  <a:pt x="14538" y="91483"/>
                </a:lnTo>
                <a:lnTo>
                  <a:pt x="24443" y="93233"/>
                </a:lnTo>
                <a:lnTo>
                  <a:pt x="33436" y="93233"/>
                </a:lnTo>
                <a:lnTo>
                  <a:pt x="40182" y="90453"/>
                </a:lnTo>
                <a:lnTo>
                  <a:pt x="44683" y="84898"/>
                </a:lnTo>
                <a:lnTo>
                  <a:pt x="45121" y="84387"/>
                </a:lnTo>
                <a:lnTo>
                  <a:pt x="16297" y="84387"/>
                </a:lnTo>
                <a:lnTo>
                  <a:pt x="10807" y="79009"/>
                </a:lnTo>
                <a:lnTo>
                  <a:pt x="9691" y="68230"/>
                </a:lnTo>
                <a:close/>
              </a:path>
              <a:path w="52705" h="93345">
                <a:moveTo>
                  <a:pt x="46234" y="42184"/>
                </a:moveTo>
                <a:lnTo>
                  <a:pt x="25289" y="42184"/>
                </a:lnTo>
                <a:lnTo>
                  <a:pt x="32166" y="43884"/>
                </a:lnTo>
                <a:lnTo>
                  <a:pt x="37200" y="47922"/>
                </a:lnTo>
                <a:lnTo>
                  <a:pt x="40388" y="54302"/>
                </a:lnTo>
                <a:lnTo>
                  <a:pt x="41730" y="63028"/>
                </a:lnTo>
                <a:lnTo>
                  <a:pt x="40280" y="71788"/>
                </a:lnTo>
                <a:lnTo>
                  <a:pt x="37197" y="78266"/>
                </a:lnTo>
                <a:lnTo>
                  <a:pt x="32483" y="82466"/>
                </a:lnTo>
                <a:lnTo>
                  <a:pt x="26136" y="84387"/>
                </a:lnTo>
                <a:lnTo>
                  <a:pt x="45121" y="84387"/>
                </a:lnTo>
                <a:lnTo>
                  <a:pt x="49743" y="78981"/>
                </a:lnTo>
                <a:lnTo>
                  <a:pt x="52271" y="71186"/>
                </a:lnTo>
                <a:lnTo>
                  <a:pt x="52271" y="61473"/>
                </a:lnTo>
                <a:lnTo>
                  <a:pt x="50055" y="49221"/>
                </a:lnTo>
                <a:lnTo>
                  <a:pt x="46234" y="42184"/>
                </a:lnTo>
                <a:close/>
              </a:path>
              <a:path w="52705" h="93345">
                <a:moveTo>
                  <a:pt x="47631" y="0"/>
                </a:moveTo>
                <a:lnTo>
                  <a:pt x="8416" y="0"/>
                </a:lnTo>
                <a:lnTo>
                  <a:pt x="2948" y="50518"/>
                </a:lnTo>
                <a:lnTo>
                  <a:pt x="10951" y="51051"/>
                </a:lnTo>
                <a:lnTo>
                  <a:pt x="14601" y="45139"/>
                </a:lnTo>
                <a:lnTo>
                  <a:pt x="19389" y="42184"/>
                </a:lnTo>
                <a:lnTo>
                  <a:pt x="46234" y="42184"/>
                </a:lnTo>
                <a:lnTo>
                  <a:pt x="45104" y="40102"/>
                </a:lnTo>
                <a:lnTo>
                  <a:pt x="41099" y="36982"/>
                </a:lnTo>
                <a:lnTo>
                  <a:pt x="12642" y="36982"/>
                </a:lnTo>
                <a:lnTo>
                  <a:pt x="15595" y="11469"/>
                </a:lnTo>
                <a:lnTo>
                  <a:pt x="47631" y="11469"/>
                </a:lnTo>
                <a:lnTo>
                  <a:pt x="47631" y="0"/>
                </a:lnTo>
                <a:close/>
              </a:path>
              <a:path w="52705" h="93345">
                <a:moveTo>
                  <a:pt x="26982" y="31248"/>
                </a:moveTo>
                <a:lnTo>
                  <a:pt x="21635" y="31248"/>
                </a:lnTo>
                <a:lnTo>
                  <a:pt x="16851" y="33159"/>
                </a:lnTo>
                <a:lnTo>
                  <a:pt x="12642" y="36982"/>
                </a:lnTo>
                <a:lnTo>
                  <a:pt x="41099" y="36982"/>
                </a:lnTo>
                <a:lnTo>
                  <a:pt x="37414" y="34111"/>
                </a:lnTo>
                <a:lnTo>
                  <a:pt x="26982" y="3124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2709237" y="7152937"/>
            <a:ext cx="52705" cy="93345"/>
          </a:xfrm>
          <a:custGeom>
            <a:avLst/>
            <a:gdLst/>
            <a:ahLst/>
            <a:cxnLst/>
            <a:rect l="l" t="t" r="r" b="b"/>
            <a:pathLst>
              <a:path w="52705" h="93345">
                <a:moveTo>
                  <a:pt x="9695" y="68230"/>
                </a:moveTo>
                <a:lnTo>
                  <a:pt x="0" y="68230"/>
                </a:lnTo>
                <a:lnTo>
                  <a:pt x="2333" y="79009"/>
                </a:lnTo>
                <a:lnTo>
                  <a:pt x="7162" y="86732"/>
                </a:lnTo>
                <a:lnTo>
                  <a:pt x="14538" y="91483"/>
                </a:lnTo>
                <a:lnTo>
                  <a:pt x="24443" y="93233"/>
                </a:lnTo>
                <a:lnTo>
                  <a:pt x="33440" y="93233"/>
                </a:lnTo>
                <a:lnTo>
                  <a:pt x="40182" y="90453"/>
                </a:lnTo>
                <a:lnTo>
                  <a:pt x="44683" y="84898"/>
                </a:lnTo>
                <a:lnTo>
                  <a:pt x="45121" y="84387"/>
                </a:lnTo>
                <a:lnTo>
                  <a:pt x="16296" y="84387"/>
                </a:lnTo>
                <a:lnTo>
                  <a:pt x="10810" y="79009"/>
                </a:lnTo>
                <a:lnTo>
                  <a:pt x="9695" y="68230"/>
                </a:lnTo>
                <a:close/>
              </a:path>
              <a:path w="52705" h="93345">
                <a:moveTo>
                  <a:pt x="46235" y="42184"/>
                </a:moveTo>
                <a:lnTo>
                  <a:pt x="25289" y="42184"/>
                </a:lnTo>
                <a:lnTo>
                  <a:pt x="32166" y="43884"/>
                </a:lnTo>
                <a:lnTo>
                  <a:pt x="37200" y="47922"/>
                </a:lnTo>
                <a:lnTo>
                  <a:pt x="40388" y="54302"/>
                </a:lnTo>
                <a:lnTo>
                  <a:pt x="41730" y="63028"/>
                </a:lnTo>
                <a:lnTo>
                  <a:pt x="40280" y="71788"/>
                </a:lnTo>
                <a:lnTo>
                  <a:pt x="37197" y="78266"/>
                </a:lnTo>
                <a:lnTo>
                  <a:pt x="32482" y="82466"/>
                </a:lnTo>
                <a:lnTo>
                  <a:pt x="26135" y="84387"/>
                </a:lnTo>
                <a:lnTo>
                  <a:pt x="45121" y="84387"/>
                </a:lnTo>
                <a:lnTo>
                  <a:pt x="49746" y="78981"/>
                </a:lnTo>
                <a:lnTo>
                  <a:pt x="52271" y="71186"/>
                </a:lnTo>
                <a:lnTo>
                  <a:pt x="52271" y="61473"/>
                </a:lnTo>
                <a:lnTo>
                  <a:pt x="50056" y="49221"/>
                </a:lnTo>
                <a:lnTo>
                  <a:pt x="46235" y="42184"/>
                </a:lnTo>
                <a:close/>
              </a:path>
              <a:path w="52705" h="93345">
                <a:moveTo>
                  <a:pt x="47631" y="0"/>
                </a:moveTo>
                <a:lnTo>
                  <a:pt x="8416" y="0"/>
                </a:lnTo>
                <a:lnTo>
                  <a:pt x="2948" y="50518"/>
                </a:lnTo>
                <a:lnTo>
                  <a:pt x="10951" y="51051"/>
                </a:lnTo>
                <a:lnTo>
                  <a:pt x="14605" y="45139"/>
                </a:lnTo>
                <a:lnTo>
                  <a:pt x="19389" y="42184"/>
                </a:lnTo>
                <a:lnTo>
                  <a:pt x="46235" y="42184"/>
                </a:lnTo>
                <a:lnTo>
                  <a:pt x="45105" y="40102"/>
                </a:lnTo>
                <a:lnTo>
                  <a:pt x="41100" y="36982"/>
                </a:lnTo>
                <a:lnTo>
                  <a:pt x="12646" y="36982"/>
                </a:lnTo>
                <a:lnTo>
                  <a:pt x="15595" y="11469"/>
                </a:lnTo>
                <a:lnTo>
                  <a:pt x="47631" y="11469"/>
                </a:lnTo>
                <a:lnTo>
                  <a:pt x="47631" y="0"/>
                </a:lnTo>
                <a:close/>
              </a:path>
              <a:path w="52705" h="93345">
                <a:moveTo>
                  <a:pt x="26982" y="31248"/>
                </a:moveTo>
                <a:lnTo>
                  <a:pt x="21635" y="31248"/>
                </a:lnTo>
                <a:lnTo>
                  <a:pt x="16851" y="33159"/>
                </a:lnTo>
                <a:lnTo>
                  <a:pt x="12646" y="36982"/>
                </a:lnTo>
                <a:lnTo>
                  <a:pt x="41100" y="36982"/>
                </a:lnTo>
                <a:lnTo>
                  <a:pt x="37414" y="34111"/>
                </a:lnTo>
                <a:lnTo>
                  <a:pt x="26982" y="3124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2770157" y="7150849"/>
            <a:ext cx="52705" cy="95885"/>
          </a:xfrm>
          <a:custGeom>
            <a:avLst/>
            <a:gdLst/>
            <a:ahLst/>
            <a:cxnLst/>
            <a:rect l="l" t="t" r="r" b="b"/>
            <a:pathLst>
              <a:path w="52705" h="95884">
                <a:moveTo>
                  <a:pt x="9695" y="65116"/>
                </a:moveTo>
                <a:lnTo>
                  <a:pt x="0" y="65116"/>
                </a:lnTo>
                <a:lnTo>
                  <a:pt x="835" y="74231"/>
                </a:lnTo>
                <a:lnTo>
                  <a:pt x="19392" y="95321"/>
                </a:lnTo>
                <a:lnTo>
                  <a:pt x="34574" y="95321"/>
                </a:lnTo>
                <a:lnTo>
                  <a:pt x="41316" y="92721"/>
                </a:lnTo>
                <a:lnTo>
                  <a:pt x="45529" y="87519"/>
                </a:lnTo>
                <a:lnTo>
                  <a:pt x="46887" y="85942"/>
                </a:lnTo>
                <a:lnTo>
                  <a:pt x="25721" y="85942"/>
                </a:lnTo>
                <a:lnTo>
                  <a:pt x="18871" y="84641"/>
                </a:lnTo>
                <a:lnTo>
                  <a:pt x="13917" y="80739"/>
                </a:lnTo>
                <a:lnTo>
                  <a:pt x="10858" y="74231"/>
                </a:lnTo>
                <a:lnTo>
                  <a:pt x="9695" y="65116"/>
                </a:lnTo>
                <a:close/>
              </a:path>
              <a:path w="52705" h="95884">
                <a:moveTo>
                  <a:pt x="45464" y="10933"/>
                </a:moveTo>
                <a:lnTo>
                  <a:pt x="25721" y="10933"/>
                </a:lnTo>
                <a:lnTo>
                  <a:pt x="34429" y="11289"/>
                </a:lnTo>
                <a:lnTo>
                  <a:pt x="39066" y="16156"/>
                </a:lnTo>
                <a:lnTo>
                  <a:pt x="39629" y="25534"/>
                </a:lnTo>
                <a:lnTo>
                  <a:pt x="39340" y="35247"/>
                </a:lnTo>
                <a:lnTo>
                  <a:pt x="34574" y="40294"/>
                </a:lnTo>
                <a:lnTo>
                  <a:pt x="25293" y="40626"/>
                </a:lnTo>
                <a:lnTo>
                  <a:pt x="20234" y="40626"/>
                </a:lnTo>
                <a:lnTo>
                  <a:pt x="20234" y="50539"/>
                </a:lnTo>
                <a:lnTo>
                  <a:pt x="36391" y="50539"/>
                </a:lnTo>
                <a:lnTo>
                  <a:pt x="42162" y="56249"/>
                </a:lnTo>
                <a:lnTo>
                  <a:pt x="42162" y="67718"/>
                </a:lnTo>
                <a:lnTo>
                  <a:pt x="41589" y="79185"/>
                </a:lnTo>
                <a:lnTo>
                  <a:pt x="36118" y="85255"/>
                </a:lnTo>
                <a:lnTo>
                  <a:pt x="25721" y="85942"/>
                </a:lnTo>
                <a:lnTo>
                  <a:pt x="46887" y="85942"/>
                </a:lnTo>
                <a:lnTo>
                  <a:pt x="50313" y="81964"/>
                </a:lnTo>
                <a:lnTo>
                  <a:pt x="52703" y="74829"/>
                </a:lnTo>
                <a:lnTo>
                  <a:pt x="52703" y="55050"/>
                </a:lnTo>
                <a:lnTo>
                  <a:pt x="48477" y="47915"/>
                </a:lnTo>
                <a:lnTo>
                  <a:pt x="40060" y="44805"/>
                </a:lnTo>
                <a:lnTo>
                  <a:pt x="40060" y="44272"/>
                </a:lnTo>
                <a:lnTo>
                  <a:pt x="46230" y="40805"/>
                </a:lnTo>
                <a:lnTo>
                  <a:pt x="49322" y="34203"/>
                </a:lnTo>
                <a:lnTo>
                  <a:pt x="49322" y="24490"/>
                </a:lnTo>
                <a:lnTo>
                  <a:pt x="47400" y="14168"/>
                </a:lnTo>
                <a:lnTo>
                  <a:pt x="45464" y="10933"/>
                </a:lnTo>
                <a:close/>
              </a:path>
              <a:path w="52705" h="95884">
                <a:moveTo>
                  <a:pt x="26135" y="0"/>
                </a:moveTo>
                <a:lnTo>
                  <a:pt x="18543" y="0"/>
                </a:lnTo>
                <a:lnTo>
                  <a:pt x="12499" y="2598"/>
                </a:lnTo>
                <a:lnTo>
                  <a:pt x="8002" y="7821"/>
                </a:lnTo>
                <a:lnTo>
                  <a:pt x="3794" y="13025"/>
                </a:lnTo>
                <a:lnTo>
                  <a:pt x="1687" y="20666"/>
                </a:lnTo>
                <a:lnTo>
                  <a:pt x="1687" y="30736"/>
                </a:lnTo>
                <a:lnTo>
                  <a:pt x="10955" y="30736"/>
                </a:lnTo>
                <a:lnTo>
                  <a:pt x="11242" y="17534"/>
                </a:lnTo>
                <a:lnTo>
                  <a:pt x="16153" y="10933"/>
                </a:lnTo>
                <a:lnTo>
                  <a:pt x="45464" y="10933"/>
                </a:lnTo>
                <a:lnTo>
                  <a:pt x="42897" y="6643"/>
                </a:lnTo>
                <a:lnTo>
                  <a:pt x="35810" y="1919"/>
                </a:lnTo>
                <a:lnTo>
                  <a:pt x="2613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2831076" y="7206077"/>
            <a:ext cx="54610" cy="10160"/>
          </a:xfrm>
          <a:custGeom>
            <a:avLst/>
            <a:gdLst/>
            <a:ahLst/>
            <a:cxnLst/>
            <a:rect l="l" t="t" r="r" b="b"/>
            <a:pathLst>
              <a:path w="54610" h="10159">
                <a:moveTo>
                  <a:pt x="54395" y="9889"/>
                </a:moveTo>
                <a:lnTo>
                  <a:pt x="54395" y="0"/>
                </a:lnTo>
                <a:lnTo>
                  <a:pt x="0" y="0"/>
                </a:lnTo>
                <a:lnTo>
                  <a:pt x="0" y="9889"/>
                </a:lnTo>
                <a:lnTo>
                  <a:pt x="54395" y="988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2893273" y="7150849"/>
            <a:ext cx="52069" cy="93980"/>
          </a:xfrm>
          <a:custGeom>
            <a:avLst/>
            <a:gdLst/>
            <a:ahLst/>
            <a:cxnLst/>
            <a:rect l="l" t="t" r="r" b="b"/>
            <a:pathLst>
              <a:path w="52069" h="93979">
                <a:moveTo>
                  <a:pt x="46911" y="10933"/>
                </a:moveTo>
                <a:lnTo>
                  <a:pt x="26570" y="10933"/>
                </a:lnTo>
                <a:lnTo>
                  <a:pt x="36122" y="11289"/>
                </a:lnTo>
                <a:lnTo>
                  <a:pt x="41177" y="16847"/>
                </a:lnTo>
                <a:lnTo>
                  <a:pt x="41674" y="26443"/>
                </a:lnTo>
                <a:lnTo>
                  <a:pt x="41734" y="32137"/>
                </a:lnTo>
                <a:lnTo>
                  <a:pt x="40763" y="36114"/>
                </a:lnTo>
                <a:lnTo>
                  <a:pt x="17701" y="56782"/>
                </a:lnTo>
                <a:lnTo>
                  <a:pt x="10119" y="63392"/>
                </a:lnTo>
                <a:lnTo>
                  <a:pt x="4641" y="71757"/>
                </a:lnTo>
                <a:lnTo>
                  <a:pt x="1268" y="81879"/>
                </a:lnTo>
                <a:lnTo>
                  <a:pt x="0" y="93765"/>
                </a:lnTo>
                <a:lnTo>
                  <a:pt x="51861" y="93765"/>
                </a:lnTo>
                <a:lnTo>
                  <a:pt x="51861" y="82831"/>
                </a:lnTo>
                <a:lnTo>
                  <a:pt x="10541" y="82831"/>
                </a:lnTo>
                <a:lnTo>
                  <a:pt x="11386" y="76229"/>
                </a:lnTo>
                <a:lnTo>
                  <a:pt x="15598" y="70318"/>
                </a:lnTo>
                <a:lnTo>
                  <a:pt x="23187" y="65116"/>
                </a:lnTo>
                <a:lnTo>
                  <a:pt x="31189" y="59385"/>
                </a:lnTo>
                <a:lnTo>
                  <a:pt x="40548" y="52942"/>
                </a:lnTo>
                <a:lnTo>
                  <a:pt x="47113" y="45585"/>
                </a:lnTo>
                <a:lnTo>
                  <a:pt x="50883" y="37316"/>
                </a:lnTo>
                <a:lnTo>
                  <a:pt x="51861" y="28136"/>
                </a:lnTo>
                <a:lnTo>
                  <a:pt x="49884" y="16413"/>
                </a:lnTo>
                <a:lnTo>
                  <a:pt x="46911" y="10933"/>
                </a:lnTo>
                <a:close/>
              </a:path>
              <a:path w="52069" h="93979">
                <a:moveTo>
                  <a:pt x="27828" y="0"/>
                </a:moveTo>
                <a:lnTo>
                  <a:pt x="19389" y="0"/>
                </a:lnTo>
                <a:lnTo>
                  <a:pt x="12934" y="2955"/>
                </a:lnTo>
                <a:lnTo>
                  <a:pt x="1691" y="33868"/>
                </a:lnTo>
                <a:lnTo>
                  <a:pt x="11386" y="33868"/>
                </a:lnTo>
                <a:lnTo>
                  <a:pt x="12496" y="23834"/>
                </a:lnTo>
                <a:lnTo>
                  <a:pt x="15396" y="16667"/>
                </a:lnTo>
                <a:lnTo>
                  <a:pt x="20086" y="12366"/>
                </a:lnTo>
                <a:lnTo>
                  <a:pt x="26570" y="10933"/>
                </a:lnTo>
                <a:lnTo>
                  <a:pt x="46911" y="10933"/>
                </a:lnTo>
                <a:lnTo>
                  <a:pt x="45220" y="7816"/>
                </a:lnTo>
                <a:lnTo>
                  <a:pt x="37868" y="2345"/>
                </a:lnTo>
                <a:lnTo>
                  <a:pt x="2782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2954628" y="7150849"/>
            <a:ext cx="52705" cy="95885"/>
          </a:xfrm>
          <a:custGeom>
            <a:avLst/>
            <a:gdLst/>
            <a:ahLst/>
            <a:cxnLst/>
            <a:rect l="l" t="t" r="r" b="b"/>
            <a:pathLst>
              <a:path w="52705" h="95884">
                <a:moveTo>
                  <a:pt x="26135" y="0"/>
                </a:moveTo>
                <a:lnTo>
                  <a:pt x="17697" y="0"/>
                </a:lnTo>
                <a:lnTo>
                  <a:pt x="11383" y="4179"/>
                </a:lnTo>
                <a:lnTo>
                  <a:pt x="0" y="48447"/>
                </a:lnTo>
                <a:lnTo>
                  <a:pt x="1946" y="68768"/>
                </a:lnTo>
                <a:lnTo>
                  <a:pt x="6954" y="83354"/>
                </a:lnTo>
                <a:lnTo>
                  <a:pt x="15018" y="92205"/>
                </a:lnTo>
                <a:lnTo>
                  <a:pt x="26135" y="95321"/>
                </a:lnTo>
                <a:lnTo>
                  <a:pt x="37257" y="92205"/>
                </a:lnTo>
                <a:lnTo>
                  <a:pt x="42962" y="85942"/>
                </a:lnTo>
                <a:lnTo>
                  <a:pt x="26135" y="85942"/>
                </a:lnTo>
                <a:lnTo>
                  <a:pt x="19310" y="83599"/>
                </a:lnTo>
                <a:lnTo>
                  <a:pt x="14436" y="76570"/>
                </a:lnTo>
                <a:lnTo>
                  <a:pt x="11511" y="64854"/>
                </a:lnTo>
                <a:lnTo>
                  <a:pt x="10537" y="48447"/>
                </a:lnTo>
                <a:lnTo>
                  <a:pt x="11511" y="32038"/>
                </a:lnTo>
                <a:lnTo>
                  <a:pt x="14436" y="20315"/>
                </a:lnTo>
                <a:lnTo>
                  <a:pt x="19310" y="13279"/>
                </a:lnTo>
                <a:lnTo>
                  <a:pt x="26135" y="10933"/>
                </a:lnTo>
                <a:lnTo>
                  <a:pt x="43980" y="10933"/>
                </a:lnTo>
                <a:lnTo>
                  <a:pt x="42981" y="9085"/>
                </a:lnTo>
                <a:lnTo>
                  <a:pt x="38263" y="4036"/>
                </a:lnTo>
                <a:lnTo>
                  <a:pt x="32647" y="1008"/>
                </a:lnTo>
                <a:lnTo>
                  <a:pt x="26135" y="0"/>
                </a:lnTo>
                <a:close/>
              </a:path>
              <a:path w="52705" h="95884">
                <a:moveTo>
                  <a:pt x="43980" y="10933"/>
                </a:moveTo>
                <a:lnTo>
                  <a:pt x="26135" y="10933"/>
                </a:lnTo>
                <a:lnTo>
                  <a:pt x="33147" y="13279"/>
                </a:lnTo>
                <a:lnTo>
                  <a:pt x="38155" y="20315"/>
                </a:lnTo>
                <a:lnTo>
                  <a:pt x="41160" y="32038"/>
                </a:lnTo>
                <a:lnTo>
                  <a:pt x="42162" y="48447"/>
                </a:lnTo>
                <a:lnTo>
                  <a:pt x="41160" y="64658"/>
                </a:lnTo>
                <a:lnTo>
                  <a:pt x="38155" y="76313"/>
                </a:lnTo>
                <a:lnTo>
                  <a:pt x="33147" y="83409"/>
                </a:lnTo>
                <a:lnTo>
                  <a:pt x="26135" y="85942"/>
                </a:lnTo>
                <a:lnTo>
                  <a:pt x="42962" y="85942"/>
                </a:lnTo>
                <a:lnTo>
                  <a:pt x="45320" y="83354"/>
                </a:lnTo>
                <a:lnTo>
                  <a:pt x="50324" y="68768"/>
                </a:lnTo>
                <a:lnTo>
                  <a:pt x="52271" y="48447"/>
                </a:lnTo>
                <a:lnTo>
                  <a:pt x="51930" y="38815"/>
                </a:lnTo>
                <a:lnTo>
                  <a:pt x="50906" y="30219"/>
                </a:lnTo>
                <a:lnTo>
                  <a:pt x="49197" y="22664"/>
                </a:lnTo>
                <a:lnTo>
                  <a:pt x="46803" y="16156"/>
                </a:lnTo>
                <a:lnTo>
                  <a:pt x="43980" y="1093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3021879" y="7150849"/>
            <a:ext cx="27940" cy="93980"/>
          </a:xfrm>
          <a:custGeom>
            <a:avLst/>
            <a:gdLst/>
            <a:ahLst/>
            <a:cxnLst/>
            <a:rect l="l" t="t" r="r" b="b"/>
            <a:pathLst>
              <a:path w="27939" h="93979">
                <a:moveTo>
                  <a:pt x="27824" y="0"/>
                </a:moveTo>
                <a:lnTo>
                  <a:pt x="20648" y="0"/>
                </a:lnTo>
                <a:lnTo>
                  <a:pt x="19533" y="7289"/>
                </a:lnTo>
                <a:lnTo>
                  <a:pt x="17283" y="12156"/>
                </a:lnTo>
                <a:lnTo>
                  <a:pt x="13902" y="14579"/>
                </a:lnTo>
                <a:lnTo>
                  <a:pt x="11383" y="16667"/>
                </a:lnTo>
                <a:lnTo>
                  <a:pt x="6742" y="17891"/>
                </a:lnTo>
                <a:lnTo>
                  <a:pt x="0" y="18244"/>
                </a:lnTo>
                <a:lnTo>
                  <a:pt x="0" y="27600"/>
                </a:lnTo>
                <a:lnTo>
                  <a:pt x="18133" y="27600"/>
                </a:lnTo>
                <a:lnTo>
                  <a:pt x="18133" y="93765"/>
                </a:lnTo>
                <a:lnTo>
                  <a:pt x="27824" y="93765"/>
                </a:lnTo>
                <a:lnTo>
                  <a:pt x="2782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3074377" y="7150849"/>
            <a:ext cx="53975" cy="93980"/>
          </a:xfrm>
          <a:custGeom>
            <a:avLst/>
            <a:gdLst/>
            <a:ahLst/>
            <a:cxnLst/>
            <a:rect l="l" t="t" r="r" b="b"/>
            <a:pathLst>
              <a:path w="53975" h="93979">
                <a:moveTo>
                  <a:pt x="42578" y="70850"/>
                </a:moveTo>
                <a:lnTo>
                  <a:pt x="33296" y="70850"/>
                </a:lnTo>
                <a:lnTo>
                  <a:pt x="33296" y="93765"/>
                </a:lnTo>
                <a:lnTo>
                  <a:pt x="42578" y="93765"/>
                </a:lnTo>
                <a:lnTo>
                  <a:pt x="42578" y="70850"/>
                </a:lnTo>
                <a:close/>
              </a:path>
              <a:path w="53975" h="93979">
                <a:moveTo>
                  <a:pt x="42578" y="0"/>
                </a:moveTo>
                <a:lnTo>
                  <a:pt x="34574" y="0"/>
                </a:lnTo>
                <a:lnTo>
                  <a:pt x="0" y="59385"/>
                </a:lnTo>
                <a:lnTo>
                  <a:pt x="0" y="70850"/>
                </a:lnTo>
                <a:lnTo>
                  <a:pt x="53968" y="70850"/>
                </a:lnTo>
                <a:lnTo>
                  <a:pt x="53968" y="60940"/>
                </a:lnTo>
                <a:lnTo>
                  <a:pt x="8853" y="60940"/>
                </a:lnTo>
                <a:lnTo>
                  <a:pt x="32886" y="18244"/>
                </a:lnTo>
                <a:lnTo>
                  <a:pt x="42578" y="18244"/>
                </a:lnTo>
                <a:lnTo>
                  <a:pt x="42578" y="0"/>
                </a:lnTo>
                <a:close/>
              </a:path>
              <a:path w="53975" h="93979">
                <a:moveTo>
                  <a:pt x="42578" y="18244"/>
                </a:moveTo>
                <a:lnTo>
                  <a:pt x="33296" y="18244"/>
                </a:lnTo>
                <a:lnTo>
                  <a:pt x="33296" y="60940"/>
                </a:lnTo>
                <a:lnTo>
                  <a:pt x="42578" y="60940"/>
                </a:lnTo>
                <a:lnTo>
                  <a:pt x="42578" y="1824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3397755" y="4837917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3477560" y="491761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2" y="0"/>
                </a:moveTo>
                <a:lnTo>
                  <a:pt x="0" y="0"/>
                </a:lnTo>
                <a:lnTo>
                  <a:pt x="0" y="14069"/>
                </a:lnTo>
                <a:lnTo>
                  <a:pt x="14042" y="14069"/>
                </a:lnTo>
                <a:lnTo>
                  <a:pt x="1404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3513603" y="4837917"/>
            <a:ext cx="146991" cy="95321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3451781" y="5047419"/>
            <a:ext cx="146455" cy="9532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3493511" y="5256921"/>
            <a:ext cx="64044" cy="9567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3410564" y="5466423"/>
            <a:ext cx="228351" cy="95321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3460625" y="5675926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5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3533651" y="5675926"/>
            <a:ext cx="64584" cy="95319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3365207" y="5883872"/>
            <a:ext cx="326890" cy="96876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3416245" y="6094929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3489271" y="6075136"/>
            <a:ext cx="100370" cy="11511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3611887" y="6075136"/>
            <a:ext cx="33655" cy="46990"/>
          </a:xfrm>
          <a:custGeom>
            <a:avLst/>
            <a:gdLst/>
            <a:ahLst/>
            <a:cxnLst/>
            <a:rect l="l" t="t" r="r" b="b"/>
            <a:pathLst>
              <a:path w="33654" h="46989">
                <a:moveTo>
                  <a:pt x="26304" y="35424"/>
                </a:moveTo>
                <a:lnTo>
                  <a:pt x="20570" y="35424"/>
                </a:lnTo>
                <a:lnTo>
                  <a:pt x="20570" y="46883"/>
                </a:lnTo>
                <a:lnTo>
                  <a:pt x="26304" y="46883"/>
                </a:lnTo>
                <a:lnTo>
                  <a:pt x="26304" y="35424"/>
                </a:lnTo>
                <a:close/>
              </a:path>
              <a:path w="33654" h="46989">
                <a:moveTo>
                  <a:pt x="26304" y="0"/>
                </a:moveTo>
                <a:lnTo>
                  <a:pt x="21358" y="0"/>
                </a:lnTo>
                <a:lnTo>
                  <a:pt x="0" y="29692"/>
                </a:lnTo>
                <a:lnTo>
                  <a:pt x="0" y="35424"/>
                </a:lnTo>
                <a:lnTo>
                  <a:pt x="33338" y="35424"/>
                </a:lnTo>
                <a:lnTo>
                  <a:pt x="33338" y="30471"/>
                </a:lnTo>
                <a:lnTo>
                  <a:pt x="5467" y="30471"/>
                </a:lnTo>
                <a:lnTo>
                  <a:pt x="20314" y="9122"/>
                </a:lnTo>
                <a:lnTo>
                  <a:pt x="26304" y="9122"/>
                </a:lnTo>
                <a:lnTo>
                  <a:pt x="26304" y="0"/>
                </a:lnTo>
                <a:close/>
              </a:path>
              <a:path w="33654" h="46989">
                <a:moveTo>
                  <a:pt x="26304" y="9122"/>
                </a:moveTo>
                <a:lnTo>
                  <a:pt x="20570" y="9122"/>
                </a:lnTo>
                <a:lnTo>
                  <a:pt x="20570" y="30471"/>
                </a:lnTo>
                <a:lnTo>
                  <a:pt x="26304" y="30471"/>
                </a:lnTo>
                <a:lnTo>
                  <a:pt x="26304" y="912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3451243" y="6304431"/>
            <a:ext cx="145436" cy="93765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3430101" y="6513933"/>
            <a:ext cx="65116" cy="95321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3518240" y="659363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3555842" y="6513933"/>
            <a:ext cx="65116" cy="9532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3294899" y="6723436"/>
            <a:ext cx="64076" cy="93765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3405441" y="6749481"/>
            <a:ext cx="67698" cy="6772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3526387" y="6723436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3599413" y="6703643"/>
            <a:ext cx="157074" cy="115112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3411612" y="6932938"/>
            <a:ext cx="227303" cy="95321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3349785" y="7142440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4" y="0"/>
                </a:lnTo>
                <a:lnTo>
                  <a:pt x="24135" y="7289"/>
                </a:lnTo>
                <a:lnTo>
                  <a:pt x="21356" y="12157"/>
                </a:lnTo>
                <a:lnTo>
                  <a:pt x="17179" y="14579"/>
                </a:lnTo>
                <a:lnTo>
                  <a:pt x="14065" y="16667"/>
                </a:lnTo>
                <a:lnTo>
                  <a:pt x="8335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3420209" y="7140884"/>
            <a:ext cx="163659" cy="95321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3606890" y="722213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3643981" y="7144527"/>
            <a:ext cx="64583" cy="93233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3933795" y="4829680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8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4013599" y="490937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4050691" y="4829680"/>
            <a:ext cx="146455" cy="95321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3988870" y="5040392"/>
            <a:ext cx="145404" cy="9567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4029551" y="5251103"/>
            <a:ext cx="64044" cy="95677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3946604" y="5461815"/>
            <a:ext cx="228351" cy="95321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3996665" y="5672527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4069692" y="5672527"/>
            <a:ext cx="64583" cy="95319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3901248" y="5881684"/>
            <a:ext cx="326890" cy="96875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3952285" y="6093950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78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78" y="93765"/>
                </a:lnTo>
                <a:lnTo>
                  <a:pt x="3437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4025310" y="6074157"/>
            <a:ext cx="100371" cy="115114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4147926" y="6074157"/>
            <a:ext cx="33655" cy="46990"/>
          </a:xfrm>
          <a:custGeom>
            <a:avLst/>
            <a:gdLst/>
            <a:ahLst/>
            <a:cxnLst/>
            <a:rect l="l" t="t" r="r" b="b"/>
            <a:pathLst>
              <a:path w="33654" h="46989">
                <a:moveTo>
                  <a:pt x="26305" y="35424"/>
                </a:moveTo>
                <a:lnTo>
                  <a:pt x="20571" y="35424"/>
                </a:lnTo>
                <a:lnTo>
                  <a:pt x="20571" y="46883"/>
                </a:lnTo>
                <a:lnTo>
                  <a:pt x="26305" y="46883"/>
                </a:lnTo>
                <a:lnTo>
                  <a:pt x="26305" y="35424"/>
                </a:lnTo>
                <a:close/>
              </a:path>
              <a:path w="33654" h="46989">
                <a:moveTo>
                  <a:pt x="26305" y="0"/>
                </a:moveTo>
                <a:lnTo>
                  <a:pt x="21358" y="0"/>
                </a:lnTo>
                <a:lnTo>
                  <a:pt x="0" y="29692"/>
                </a:lnTo>
                <a:lnTo>
                  <a:pt x="0" y="35424"/>
                </a:lnTo>
                <a:lnTo>
                  <a:pt x="33340" y="35424"/>
                </a:lnTo>
                <a:lnTo>
                  <a:pt x="33340" y="30471"/>
                </a:lnTo>
                <a:lnTo>
                  <a:pt x="5468" y="30471"/>
                </a:lnTo>
                <a:lnTo>
                  <a:pt x="20314" y="9122"/>
                </a:lnTo>
                <a:lnTo>
                  <a:pt x="26305" y="9122"/>
                </a:lnTo>
                <a:lnTo>
                  <a:pt x="26305" y="0"/>
                </a:lnTo>
                <a:close/>
              </a:path>
              <a:path w="33654" h="46989">
                <a:moveTo>
                  <a:pt x="26305" y="9122"/>
                </a:moveTo>
                <a:lnTo>
                  <a:pt x="20571" y="9122"/>
                </a:lnTo>
                <a:lnTo>
                  <a:pt x="20571" y="30471"/>
                </a:lnTo>
                <a:lnTo>
                  <a:pt x="26305" y="30471"/>
                </a:lnTo>
                <a:lnTo>
                  <a:pt x="26305" y="912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3987284" y="6304662"/>
            <a:ext cx="145436" cy="93765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3966141" y="6515373"/>
            <a:ext cx="65116" cy="9532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4054280" y="659507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7"/>
                </a:lnTo>
                <a:lnTo>
                  <a:pt x="14043" y="14067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4091882" y="6515373"/>
            <a:ext cx="65116" cy="95321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3830939" y="6726085"/>
            <a:ext cx="64076" cy="93765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3941481" y="6752132"/>
            <a:ext cx="67697" cy="67718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4062427" y="6726085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78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78" y="93765"/>
                </a:lnTo>
                <a:lnTo>
                  <a:pt x="3437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4135452" y="6706292"/>
            <a:ext cx="157076" cy="115114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3947651" y="6936797"/>
            <a:ext cx="227304" cy="95319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3885825" y="7147507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7"/>
                </a:lnTo>
                <a:lnTo>
                  <a:pt x="17179" y="14580"/>
                </a:lnTo>
                <a:lnTo>
                  <a:pt x="14065" y="16668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3956249" y="7145953"/>
            <a:ext cx="163658" cy="95319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4142930" y="7227206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7"/>
                </a:lnTo>
                <a:lnTo>
                  <a:pt x="14043" y="14067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4180020" y="7149596"/>
            <a:ext cx="64584" cy="93233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4527763" y="4829680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8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4607567" y="490937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4644659" y="4829680"/>
            <a:ext cx="144899" cy="95321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4582299" y="5041019"/>
            <a:ext cx="145943" cy="95321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4623519" y="5252356"/>
            <a:ext cx="64044" cy="95676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4549954" y="5463695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78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78" y="93765"/>
                </a:lnTo>
                <a:lnTo>
                  <a:pt x="3437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4622979" y="5463695"/>
            <a:ext cx="145944" cy="95319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4590633" y="5675033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4663659" y="5675033"/>
            <a:ext cx="64583" cy="95319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4495215" y="5884815"/>
            <a:ext cx="326890" cy="96875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4546253" y="6097708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78" y="0"/>
                </a:moveTo>
                <a:lnTo>
                  <a:pt x="25513" y="0"/>
                </a:lnTo>
                <a:lnTo>
                  <a:pt x="24133" y="7291"/>
                </a:lnTo>
                <a:lnTo>
                  <a:pt x="21355" y="12157"/>
                </a:lnTo>
                <a:lnTo>
                  <a:pt x="17179" y="14580"/>
                </a:lnTo>
                <a:lnTo>
                  <a:pt x="14065" y="16668"/>
                </a:lnTo>
                <a:lnTo>
                  <a:pt x="8333" y="17893"/>
                </a:lnTo>
                <a:lnTo>
                  <a:pt x="0" y="18244"/>
                </a:lnTo>
                <a:lnTo>
                  <a:pt x="0" y="27602"/>
                </a:lnTo>
                <a:lnTo>
                  <a:pt x="22402" y="27602"/>
                </a:lnTo>
                <a:lnTo>
                  <a:pt x="22402" y="93766"/>
                </a:lnTo>
                <a:lnTo>
                  <a:pt x="34378" y="93766"/>
                </a:lnTo>
                <a:lnTo>
                  <a:pt x="3437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9" name="object 359"/>
          <p:cNvSpPr/>
          <p:nvPr/>
        </p:nvSpPr>
        <p:spPr>
          <a:xfrm>
            <a:off x="4619278" y="6077915"/>
            <a:ext cx="100371" cy="115114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/>
          <p:nvPr/>
        </p:nvSpPr>
        <p:spPr>
          <a:xfrm>
            <a:off x="4741894" y="6077915"/>
            <a:ext cx="33655" cy="46990"/>
          </a:xfrm>
          <a:custGeom>
            <a:avLst/>
            <a:gdLst/>
            <a:ahLst/>
            <a:cxnLst/>
            <a:rect l="l" t="t" r="r" b="b"/>
            <a:pathLst>
              <a:path w="33654" h="46989">
                <a:moveTo>
                  <a:pt x="26305" y="35424"/>
                </a:moveTo>
                <a:lnTo>
                  <a:pt x="20571" y="35424"/>
                </a:lnTo>
                <a:lnTo>
                  <a:pt x="20571" y="46883"/>
                </a:lnTo>
                <a:lnTo>
                  <a:pt x="26305" y="46883"/>
                </a:lnTo>
                <a:lnTo>
                  <a:pt x="26305" y="35424"/>
                </a:lnTo>
                <a:close/>
              </a:path>
              <a:path w="33654" h="46989">
                <a:moveTo>
                  <a:pt x="26305" y="0"/>
                </a:moveTo>
                <a:lnTo>
                  <a:pt x="21358" y="0"/>
                </a:lnTo>
                <a:lnTo>
                  <a:pt x="0" y="29693"/>
                </a:lnTo>
                <a:lnTo>
                  <a:pt x="0" y="35424"/>
                </a:lnTo>
                <a:lnTo>
                  <a:pt x="33340" y="35424"/>
                </a:lnTo>
                <a:lnTo>
                  <a:pt x="33340" y="30471"/>
                </a:lnTo>
                <a:lnTo>
                  <a:pt x="5468" y="30471"/>
                </a:lnTo>
                <a:lnTo>
                  <a:pt x="20314" y="9122"/>
                </a:lnTo>
                <a:lnTo>
                  <a:pt x="26305" y="9122"/>
                </a:lnTo>
                <a:lnTo>
                  <a:pt x="26305" y="0"/>
                </a:lnTo>
                <a:close/>
              </a:path>
              <a:path w="33654" h="46989">
                <a:moveTo>
                  <a:pt x="26305" y="9122"/>
                </a:moveTo>
                <a:lnTo>
                  <a:pt x="20571" y="9122"/>
                </a:lnTo>
                <a:lnTo>
                  <a:pt x="20571" y="30471"/>
                </a:lnTo>
                <a:lnTo>
                  <a:pt x="26305" y="30471"/>
                </a:lnTo>
                <a:lnTo>
                  <a:pt x="26305" y="912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1" name="object 361"/>
          <p:cNvSpPr/>
          <p:nvPr/>
        </p:nvSpPr>
        <p:spPr>
          <a:xfrm>
            <a:off x="4581251" y="6309046"/>
            <a:ext cx="145436" cy="93765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2" name="object 362"/>
          <p:cNvSpPr/>
          <p:nvPr/>
        </p:nvSpPr>
        <p:spPr>
          <a:xfrm>
            <a:off x="4560108" y="6520384"/>
            <a:ext cx="65116" cy="9532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3" name="object 363"/>
          <p:cNvSpPr/>
          <p:nvPr/>
        </p:nvSpPr>
        <p:spPr>
          <a:xfrm>
            <a:off x="4648248" y="660008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4" name="object 364"/>
          <p:cNvSpPr/>
          <p:nvPr/>
        </p:nvSpPr>
        <p:spPr>
          <a:xfrm>
            <a:off x="4685850" y="6520384"/>
            <a:ext cx="65116" cy="95321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5" name="object 365"/>
          <p:cNvSpPr/>
          <p:nvPr/>
        </p:nvSpPr>
        <p:spPr>
          <a:xfrm>
            <a:off x="4424907" y="6731723"/>
            <a:ext cx="64076" cy="93765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6" name="object 366"/>
          <p:cNvSpPr/>
          <p:nvPr/>
        </p:nvSpPr>
        <p:spPr>
          <a:xfrm>
            <a:off x="4535449" y="6757769"/>
            <a:ext cx="67697" cy="67718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7" name="object 367"/>
          <p:cNvSpPr/>
          <p:nvPr/>
        </p:nvSpPr>
        <p:spPr>
          <a:xfrm>
            <a:off x="4656395" y="6731723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78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78" y="93765"/>
                </a:lnTo>
                <a:lnTo>
                  <a:pt x="3437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8" name="object 368"/>
          <p:cNvSpPr/>
          <p:nvPr/>
        </p:nvSpPr>
        <p:spPr>
          <a:xfrm>
            <a:off x="4729420" y="6711929"/>
            <a:ext cx="157076" cy="115114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9" name="object 369"/>
          <p:cNvSpPr/>
          <p:nvPr/>
        </p:nvSpPr>
        <p:spPr>
          <a:xfrm>
            <a:off x="4541618" y="6943061"/>
            <a:ext cx="227304" cy="95321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0" name="object 370"/>
          <p:cNvSpPr/>
          <p:nvPr/>
        </p:nvSpPr>
        <p:spPr>
          <a:xfrm>
            <a:off x="4479792" y="7154398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1" name="object 371"/>
          <p:cNvSpPr/>
          <p:nvPr/>
        </p:nvSpPr>
        <p:spPr>
          <a:xfrm>
            <a:off x="4550216" y="7152843"/>
            <a:ext cx="163658" cy="95321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2" name="object 372"/>
          <p:cNvSpPr/>
          <p:nvPr/>
        </p:nvSpPr>
        <p:spPr>
          <a:xfrm>
            <a:off x="4736898" y="723409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3" name="object 373"/>
          <p:cNvSpPr/>
          <p:nvPr/>
        </p:nvSpPr>
        <p:spPr>
          <a:xfrm>
            <a:off x="4773988" y="7156487"/>
            <a:ext cx="64584" cy="93231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4" name="object 374"/>
          <p:cNvSpPr/>
          <p:nvPr/>
        </p:nvSpPr>
        <p:spPr>
          <a:xfrm>
            <a:off x="5082645" y="4829680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8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5" name="object 375"/>
          <p:cNvSpPr/>
          <p:nvPr/>
        </p:nvSpPr>
        <p:spPr>
          <a:xfrm>
            <a:off x="5162450" y="490937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6" name="object 376"/>
          <p:cNvSpPr/>
          <p:nvPr/>
        </p:nvSpPr>
        <p:spPr>
          <a:xfrm>
            <a:off x="5198493" y="4829680"/>
            <a:ext cx="146991" cy="95321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7" name="object 377"/>
          <p:cNvSpPr/>
          <p:nvPr/>
        </p:nvSpPr>
        <p:spPr>
          <a:xfrm>
            <a:off x="5136671" y="5041519"/>
            <a:ext cx="146455" cy="95321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8" name="object 378"/>
          <p:cNvSpPr/>
          <p:nvPr/>
        </p:nvSpPr>
        <p:spPr>
          <a:xfrm>
            <a:off x="5178401" y="5253358"/>
            <a:ext cx="64044" cy="95676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9" name="object 379"/>
          <p:cNvSpPr/>
          <p:nvPr/>
        </p:nvSpPr>
        <p:spPr>
          <a:xfrm>
            <a:off x="5095454" y="5465196"/>
            <a:ext cx="228351" cy="95321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0" name="object 380"/>
          <p:cNvSpPr/>
          <p:nvPr/>
        </p:nvSpPr>
        <p:spPr>
          <a:xfrm>
            <a:off x="5145515" y="5677034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4" y="0"/>
                </a:lnTo>
                <a:lnTo>
                  <a:pt x="24135" y="7289"/>
                </a:lnTo>
                <a:lnTo>
                  <a:pt x="21356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5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1" name="object 381"/>
          <p:cNvSpPr/>
          <p:nvPr/>
        </p:nvSpPr>
        <p:spPr>
          <a:xfrm>
            <a:off x="5217493" y="5677034"/>
            <a:ext cx="64076" cy="93765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2" name="object 382"/>
          <p:cNvSpPr/>
          <p:nvPr/>
        </p:nvSpPr>
        <p:spPr>
          <a:xfrm>
            <a:off x="5050097" y="5887317"/>
            <a:ext cx="326890" cy="96875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3" name="object 383"/>
          <p:cNvSpPr/>
          <p:nvPr/>
        </p:nvSpPr>
        <p:spPr>
          <a:xfrm>
            <a:off x="5101135" y="6100710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3" y="7291"/>
                </a:lnTo>
                <a:lnTo>
                  <a:pt x="21355" y="12157"/>
                </a:lnTo>
                <a:lnTo>
                  <a:pt x="17179" y="14580"/>
                </a:lnTo>
                <a:lnTo>
                  <a:pt x="14065" y="16668"/>
                </a:lnTo>
                <a:lnTo>
                  <a:pt x="8333" y="17893"/>
                </a:lnTo>
                <a:lnTo>
                  <a:pt x="0" y="18244"/>
                </a:lnTo>
                <a:lnTo>
                  <a:pt x="0" y="27602"/>
                </a:lnTo>
                <a:lnTo>
                  <a:pt x="22402" y="27602"/>
                </a:lnTo>
                <a:lnTo>
                  <a:pt x="22402" y="93766"/>
                </a:lnTo>
                <a:lnTo>
                  <a:pt x="34380" y="93766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4" name="object 384"/>
          <p:cNvSpPr/>
          <p:nvPr/>
        </p:nvSpPr>
        <p:spPr>
          <a:xfrm>
            <a:off x="5174161" y="6080919"/>
            <a:ext cx="100370" cy="115112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5" name="object 385"/>
          <p:cNvSpPr/>
          <p:nvPr/>
        </p:nvSpPr>
        <p:spPr>
          <a:xfrm>
            <a:off x="5297299" y="6081962"/>
            <a:ext cx="32384" cy="46990"/>
          </a:xfrm>
          <a:custGeom>
            <a:avLst/>
            <a:gdLst/>
            <a:ahLst/>
            <a:cxnLst/>
            <a:rect l="l" t="t" r="r" b="b"/>
            <a:pathLst>
              <a:path w="32385" h="46989">
                <a:moveTo>
                  <a:pt x="5990" y="34113"/>
                </a:moveTo>
                <a:lnTo>
                  <a:pt x="0" y="34113"/>
                </a:lnTo>
                <a:lnTo>
                  <a:pt x="867" y="42282"/>
                </a:lnTo>
                <a:lnTo>
                  <a:pt x="5900" y="46450"/>
                </a:lnTo>
                <a:lnTo>
                  <a:pt x="15101" y="46615"/>
                </a:lnTo>
                <a:lnTo>
                  <a:pt x="20660" y="46615"/>
                </a:lnTo>
                <a:lnTo>
                  <a:pt x="24824" y="45225"/>
                </a:lnTo>
                <a:lnTo>
                  <a:pt x="27876" y="42194"/>
                </a:lnTo>
                <a:lnTo>
                  <a:pt x="10068" y="42194"/>
                </a:lnTo>
                <a:lnTo>
                  <a:pt x="6681" y="39505"/>
                </a:lnTo>
                <a:lnTo>
                  <a:pt x="5990" y="34113"/>
                </a:lnTo>
                <a:close/>
              </a:path>
              <a:path w="32385" h="46989">
                <a:moveTo>
                  <a:pt x="31147" y="21092"/>
                </a:moveTo>
                <a:lnTo>
                  <a:pt x="15623" y="21092"/>
                </a:lnTo>
                <a:lnTo>
                  <a:pt x="22049" y="21445"/>
                </a:lnTo>
                <a:lnTo>
                  <a:pt x="25436" y="24911"/>
                </a:lnTo>
                <a:lnTo>
                  <a:pt x="25782" y="31513"/>
                </a:lnTo>
                <a:lnTo>
                  <a:pt x="25260" y="38116"/>
                </a:lnTo>
                <a:lnTo>
                  <a:pt x="22049" y="41669"/>
                </a:lnTo>
                <a:lnTo>
                  <a:pt x="16145" y="42194"/>
                </a:lnTo>
                <a:lnTo>
                  <a:pt x="27876" y="42194"/>
                </a:lnTo>
                <a:lnTo>
                  <a:pt x="30725" y="39505"/>
                </a:lnTo>
                <a:lnTo>
                  <a:pt x="32294" y="35593"/>
                </a:lnTo>
                <a:lnTo>
                  <a:pt x="32294" y="30736"/>
                </a:lnTo>
                <a:lnTo>
                  <a:pt x="31593" y="21523"/>
                </a:lnTo>
                <a:lnTo>
                  <a:pt x="31147" y="21092"/>
                </a:lnTo>
                <a:close/>
              </a:path>
              <a:path w="32385" h="46989">
                <a:moveTo>
                  <a:pt x="29425" y="0"/>
                </a:moveTo>
                <a:lnTo>
                  <a:pt x="5201" y="0"/>
                </a:lnTo>
                <a:lnTo>
                  <a:pt x="1824" y="25256"/>
                </a:lnTo>
                <a:lnTo>
                  <a:pt x="6767" y="25523"/>
                </a:lnTo>
                <a:lnTo>
                  <a:pt x="9024" y="22567"/>
                </a:lnTo>
                <a:lnTo>
                  <a:pt x="11979" y="21092"/>
                </a:lnTo>
                <a:lnTo>
                  <a:pt x="31147" y="21092"/>
                </a:lnTo>
                <a:lnTo>
                  <a:pt x="28458" y="18488"/>
                </a:lnTo>
                <a:lnTo>
                  <a:pt x="7811" y="18488"/>
                </a:lnTo>
                <a:lnTo>
                  <a:pt x="9636" y="5734"/>
                </a:lnTo>
                <a:lnTo>
                  <a:pt x="29425" y="5734"/>
                </a:lnTo>
                <a:lnTo>
                  <a:pt x="29425" y="0"/>
                </a:lnTo>
                <a:close/>
              </a:path>
              <a:path w="32385" h="46989">
                <a:moveTo>
                  <a:pt x="16671" y="15623"/>
                </a:moveTo>
                <a:lnTo>
                  <a:pt x="13370" y="15623"/>
                </a:lnTo>
                <a:lnTo>
                  <a:pt x="10413" y="16577"/>
                </a:lnTo>
                <a:lnTo>
                  <a:pt x="7811" y="18488"/>
                </a:lnTo>
                <a:lnTo>
                  <a:pt x="28458" y="18488"/>
                </a:lnTo>
                <a:lnTo>
                  <a:pt x="26394" y="16490"/>
                </a:lnTo>
                <a:lnTo>
                  <a:pt x="16671" y="1562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6" name="object 386"/>
          <p:cNvSpPr/>
          <p:nvPr/>
        </p:nvSpPr>
        <p:spPr>
          <a:xfrm>
            <a:off x="5136134" y="6312549"/>
            <a:ext cx="146480" cy="95321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7" name="object 387"/>
          <p:cNvSpPr/>
          <p:nvPr/>
        </p:nvSpPr>
        <p:spPr>
          <a:xfrm>
            <a:off x="5114990" y="6524387"/>
            <a:ext cx="65117" cy="95321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8" name="object 388"/>
          <p:cNvSpPr/>
          <p:nvPr/>
        </p:nvSpPr>
        <p:spPr>
          <a:xfrm>
            <a:off x="5203130" y="660408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7"/>
                </a:lnTo>
                <a:lnTo>
                  <a:pt x="14043" y="14067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9" name="object 389"/>
          <p:cNvSpPr/>
          <p:nvPr/>
        </p:nvSpPr>
        <p:spPr>
          <a:xfrm>
            <a:off x="5240732" y="6524387"/>
            <a:ext cx="65116" cy="95321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0" name="object 390"/>
          <p:cNvSpPr/>
          <p:nvPr/>
        </p:nvSpPr>
        <p:spPr>
          <a:xfrm>
            <a:off x="4979789" y="6736226"/>
            <a:ext cx="64076" cy="93765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1" name="object 391"/>
          <p:cNvSpPr/>
          <p:nvPr/>
        </p:nvSpPr>
        <p:spPr>
          <a:xfrm>
            <a:off x="5090331" y="6762272"/>
            <a:ext cx="67698" cy="67718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2" name="object 392"/>
          <p:cNvSpPr/>
          <p:nvPr/>
        </p:nvSpPr>
        <p:spPr>
          <a:xfrm>
            <a:off x="5211277" y="6736226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8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3" name="object 393"/>
          <p:cNvSpPr/>
          <p:nvPr/>
        </p:nvSpPr>
        <p:spPr>
          <a:xfrm>
            <a:off x="5284303" y="6716433"/>
            <a:ext cx="157074" cy="115114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4" name="object 394"/>
          <p:cNvSpPr/>
          <p:nvPr/>
        </p:nvSpPr>
        <p:spPr>
          <a:xfrm>
            <a:off x="5096502" y="6948065"/>
            <a:ext cx="227303" cy="95321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5" name="object 395"/>
          <p:cNvSpPr/>
          <p:nvPr/>
        </p:nvSpPr>
        <p:spPr>
          <a:xfrm>
            <a:off x="5034674" y="7159903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4" y="0"/>
                </a:lnTo>
                <a:lnTo>
                  <a:pt x="24135" y="7289"/>
                </a:lnTo>
                <a:lnTo>
                  <a:pt x="21356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5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6" name="object 396"/>
          <p:cNvSpPr/>
          <p:nvPr/>
        </p:nvSpPr>
        <p:spPr>
          <a:xfrm>
            <a:off x="5105098" y="7158347"/>
            <a:ext cx="163659" cy="95321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7" name="object 397"/>
          <p:cNvSpPr/>
          <p:nvPr/>
        </p:nvSpPr>
        <p:spPr>
          <a:xfrm>
            <a:off x="5291780" y="7239599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8" name="object 398"/>
          <p:cNvSpPr/>
          <p:nvPr/>
        </p:nvSpPr>
        <p:spPr>
          <a:xfrm>
            <a:off x="5328871" y="7161991"/>
            <a:ext cx="64583" cy="93233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9" name="object 399"/>
          <p:cNvSpPr/>
          <p:nvPr/>
        </p:nvSpPr>
        <p:spPr>
          <a:xfrm>
            <a:off x="5660387" y="4829680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4" y="0"/>
                </a:lnTo>
                <a:lnTo>
                  <a:pt x="24135" y="7289"/>
                </a:lnTo>
                <a:lnTo>
                  <a:pt x="21356" y="12157"/>
                </a:lnTo>
                <a:lnTo>
                  <a:pt x="17179" y="14579"/>
                </a:lnTo>
                <a:lnTo>
                  <a:pt x="14065" y="16668"/>
                </a:lnTo>
                <a:lnTo>
                  <a:pt x="8335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0" name="object 400"/>
          <p:cNvSpPr/>
          <p:nvPr/>
        </p:nvSpPr>
        <p:spPr>
          <a:xfrm>
            <a:off x="5740193" y="490937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1" name="object 401"/>
          <p:cNvSpPr/>
          <p:nvPr/>
        </p:nvSpPr>
        <p:spPr>
          <a:xfrm>
            <a:off x="5777283" y="4829680"/>
            <a:ext cx="146455" cy="95321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2" name="object 402"/>
          <p:cNvSpPr/>
          <p:nvPr/>
        </p:nvSpPr>
        <p:spPr>
          <a:xfrm>
            <a:off x="5715463" y="5041623"/>
            <a:ext cx="145404" cy="95677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3" name="object 403"/>
          <p:cNvSpPr/>
          <p:nvPr/>
        </p:nvSpPr>
        <p:spPr>
          <a:xfrm>
            <a:off x="5756143" y="5253566"/>
            <a:ext cx="64045" cy="95677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4" name="object 404"/>
          <p:cNvSpPr/>
          <p:nvPr/>
        </p:nvSpPr>
        <p:spPr>
          <a:xfrm>
            <a:off x="5673196" y="5465508"/>
            <a:ext cx="228352" cy="95321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5" name="object 405"/>
          <p:cNvSpPr/>
          <p:nvPr/>
        </p:nvSpPr>
        <p:spPr>
          <a:xfrm>
            <a:off x="5723258" y="5677451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3" y="7291"/>
                </a:lnTo>
                <a:lnTo>
                  <a:pt x="21355" y="12157"/>
                </a:lnTo>
                <a:lnTo>
                  <a:pt x="17179" y="14580"/>
                </a:lnTo>
                <a:lnTo>
                  <a:pt x="14065" y="16668"/>
                </a:lnTo>
                <a:lnTo>
                  <a:pt x="8333" y="17893"/>
                </a:lnTo>
                <a:lnTo>
                  <a:pt x="0" y="18244"/>
                </a:lnTo>
                <a:lnTo>
                  <a:pt x="0" y="27602"/>
                </a:lnTo>
                <a:lnTo>
                  <a:pt x="22402" y="27602"/>
                </a:lnTo>
                <a:lnTo>
                  <a:pt x="22402" y="93766"/>
                </a:lnTo>
                <a:lnTo>
                  <a:pt x="34380" y="93766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6" name="object 406"/>
          <p:cNvSpPr/>
          <p:nvPr/>
        </p:nvSpPr>
        <p:spPr>
          <a:xfrm>
            <a:off x="5795237" y="5677451"/>
            <a:ext cx="64075" cy="93766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7" name="object 407"/>
          <p:cNvSpPr/>
          <p:nvPr/>
        </p:nvSpPr>
        <p:spPr>
          <a:xfrm>
            <a:off x="5627839" y="5887839"/>
            <a:ext cx="326891" cy="96875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8" name="object 408"/>
          <p:cNvSpPr/>
          <p:nvPr/>
        </p:nvSpPr>
        <p:spPr>
          <a:xfrm>
            <a:off x="5678877" y="6101338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9" name="object 409"/>
          <p:cNvSpPr/>
          <p:nvPr/>
        </p:nvSpPr>
        <p:spPr>
          <a:xfrm>
            <a:off x="5751903" y="6081545"/>
            <a:ext cx="100371" cy="115112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0" name="object 410"/>
          <p:cNvSpPr/>
          <p:nvPr/>
        </p:nvSpPr>
        <p:spPr>
          <a:xfrm>
            <a:off x="5875041" y="6082589"/>
            <a:ext cx="32384" cy="46990"/>
          </a:xfrm>
          <a:custGeom>
            <a:avLst/>
            <a:gdLst/>
            <a:ahLst/>
            <a:cxnLst/>
            <a:rect l="l" t="t" r="r" b="b"/>
            <a:pathLst>
              <a:path w="32385" h="46989">
                <a:moveTo>
                  <a:pt x="5990" y="34113"/>
                </a:moveTo>
                <a:lnTo>
                  <a:pt x="0" y="34113"/>
                </a:lnTo>
                <a:lnTo>
                  <a:pt x="867" y="42282"/>
                </a:lnTo>
                <a:lnTo>
                  <a:pt x="5900" y="46450"/>
                </a:lnTo>
                <a:lnTo>
                  <a:pt x="15101" y="46616"/>
                </a:lnTo>
                <a:lnTo>
                  <a:pt x="20660" y="46616"/>
                </a:lnTo>
                <a:lnTo>
                  <a:pt x="24825" y="45225"/>
                </a:lnTo>
                <a:lnTo>
                  <a:pt x="27875" y="42195"/>
                </a:lnTo>
                <a:lnTo>
                  <a:pt x="10069" y="42195"/>
                </a:lnTo>
                <a:lnTo>
                  <a:pt x="6681" y="39505"/>
                </a:lnTo>
                <a:lnTo>
                  <a:pt x="5990" y="34113"/>
                </a:lnTo>
                <a:close/>
              </a:path>
              <a:path w="32385" h="46989">
                <a:moveTo>
                  <a:pt x="31147" y="21092"/>
                </a:moveTo>
                <a:lnTo>
                  <a:pt x="15623" y="21092"/>
                </a:lnTo>
                <a:lnTo>
                  <a:pt x="22049" y="21445"/>
                </a:lnTo>
                <a:lnTo>
                  <a:pt x="25438" y="24912"/>
                </a:lnTo>
                <a:lnTo>
                  <a:pt x="25783" y="31513"/>
                </a:lnTo>
                <a:lnTo>
                  <a:pt x="25261" y="38116"/>
                </a:lnTo>
                <a:lnTo>
                  <a:pt x="22049" y="41669"/>
                </a:lnTo>
                <a:lnTo>
                  <a:pt x="16145" y="42195"/>
                </a:lnTo>
                <a:lnTo>
                  <a:pt x="27875" y="42195"/>
                </a:lnTo>
                <a:lnTo>
                  <a:pt x="30726" y="39505"/>
                </a:lnTo>
                <a:lnTo>
                  <a:pt x="32296" y="35593"/>
                </a:lnTo>
                <a:lnTo>
                  <a:pt x="32296" y="30736"/>
                </a:lnTo>
                <a:lnTo>
                  <a:pt x="31593" y="21523"/>
                </a:lnTo>
                <a:lnTo>
                  <a:pt x="31147" y="21092"/>
                </a:lnTo>
                <a:close/>
              </a:path>
              <a:path w="32385" h="46989">
                <a:moveTo>
                  <a:pt x="29425" y="0"/>
                </a:moveTo>
                <a:lnTo>
                  <a:pt x="5201" y="0"/>
                </a:lnTo>
                <a:lnTo>
                  <a:pt x="1824" y="25257"/>
                </a:lnTo>
                <a:lnTo>
                  <a:pt x="6767" y="25523"/>
                </a:lnTo>
                <a:lnTo>
                  <a:pt x="9024" y="22567"/>
                </a:lnTo>
                <a:lnTo>
                  <a:pt x="11981" y="21092"/>
                </a:lnTo>
                <a:lnTo>
                  <a:pt x="31147" y="21092"/>
                </a:lnTo>
                <a:lnTo>
                  <a:pt x="28460" y="18489"/>
                </a:lnTo>
                <a:lnTo>
                  <a:pt x="7811" y="18489"/>
                </a:lnTo>
                <a:lnTo>
                  <a:pt x="9636" y="5734"/>
                </a:lnTo>
                <a:lnTo>
                  <a:pt x="29425" y="5734"/>
                </a:lnTo>
                <a:lnTo>
                  <a:pt x="29425" y="0"/>
                </a:lnTo>
                <a:close/>
              </a:path>
              <a:path w="32385" h="46989">
                <a:moveTo>
                  <a:pt x="16671" y="15623"/>
                </a:moveTo>
                <a:lnTo>
                  <a:pt x="13370" y="15623"/>
                </a:lnTo>
                <a:lnTo>
                  <a:pt x="10415" y="16577"/>
                </a:lnTo>
                <a:lnTo>
                  <a:pt x="7811" y="18489"/>
                </a:lnTo>
                <a:lnTo>
                  <a:pt x="28460" y="18489"/>
                </a:lnTo>
                <a:lnTo>
                  <a:pt x="26395" y="16490"/>
                </a:lnTo>
                <a:lnTo>
                  <a:pt x="16671" y="1562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1" name="object 411"/>
          <p:cNvSpPr/>
          <p:nvPr/>
        </p:nvSpPr>
        <p:spPr>
          <a:xfrm>
            <a:off x="5713877" y="6313280"/>
            <a:ext cx="146479" cy="95321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2" name="object 412"/>
          <p:cNvSpPr/>
          <p:nvPr/>
        </p:nvSpPr>
        <p:spPr>
          <a:xfrm>
            <a:off x="5692734" y="6525223"/>
            <a:ext cx="65116" cy="95321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3" name="object 413"/>
          <p:cNvSpPr/>
          <p:nvPr/>
        </p:nvSpPr>
        <p:spPr>
          <a:xfrm>
            <a:off x="5780872" y="660492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4" name="object 414"/>
          <p:cNvSpPr/>
          <p:nvPr/>
        </p:nvSpPr>
        <p:spPr>
          <a:xfrm>
            <a:off x="5557532" y="6737166"/>
            <a:ext cx="64076" cy="93765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5" name="object 415"/>
          <p:cNvSpPr/>
          <p:nvPr/>
        </p:nvSpPr>
        <p:spPr>
          <a:xfrm>
            <a:off x="5818474" y="6525223"/>
            <a:ext cx="65116" cy="9532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6" name="object 416"/>
          <p:cNvSpPr/>
          <p:nvPr/>
        </p:nvSpPr>
        <p:spPr>
          <a:xfrm>
            <a:off x="5668073" y="6763212"/>
            <a:ext cx="67698" cy="67718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7" name="object 417"/>
          <p:cNvSpPr/>
          <p:nvPr/>
        </p:nvSpPr>
        <p:spPr>
          <a:xfrm>
            <a:off x="5789019" y="6737166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8" name="object 418"/>
          <p:cNvSpPr/>
          <p:nvPr/>
        </p:nvSpPr>
        <p:spPr>
          <a:xfrm>
            <a:off x="5862045" y="6717372"/>
            <a:ext cx="157074" cy="115114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9" name="object 419"/>
          <p:cNvSpPr/>
          <p:nvPr/>
        </p:nvSpPr>
        <p:spPr>
          <a:xfrm>
            <a:off x="5674244" y="6949109"/>
            <a:ext cx="227304" cy="95321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0" name="object 420"/>
          <p:cNvSpPr/>
          <p:nvPr/>
        </p:nvSpPr>
        <p:spPr>
          <a:xfrm>
            <a:off x="5612418" y="7161051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8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1" name="object 421"/>
          <p:cNvSpPr/>
          <p:nvPr/>
        </p:nvSpPr>
        <p:spPr>
          <a:xfrm>
            <a:off x="5682841" y="7159497"/>
            <a:ext cx="163659" cy="95319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2" name="object 422"/>
          <p:cNvSpPr/>
          <p:nvPr/>
        </p:nvSpPr>
        <p:spPr>
          <a:xfrm>
            <a:off x="5869522" y="7240748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7"/>
                </a:lnTo>
                <a:lnTo>
                  <a:pt x="14043" y="14067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3" name="object 423"/>
          <p:cNvSpPr/>
          <p:nvPr/>
        </p:nvSpPr>
        <p:spPr>
          <a:xfrm>
            <a:off x="5906613" y="7163139"/>
            <a:ext cx="64583" cy="93233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4" name="object 424"/>
          <p:cNvSpPr/>
          <p:nvPr/>
        </p:nvSpPr>
        <p:spPr>
          <a:xfrm>
            <a:off x="6244308" y="4829680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8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5" name="object 425"/>
          <p:cNvSpPr/>
          <p:nvPr/>
        </p:nvSpPr>
        <p:spPr>
          <a:xfrm>
            <a:off x="6324112" y="490937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6" name="object 426"/>
          <p:cNvSpPr/>
          <p:nvPr/>
        </p:nvSpPr>
        <p:spPr>
          <a:xfrm>
            <a:off x="6361203" y="4829680"/>
            <a:ext cx="144899" cy="95321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7" name="object 427"/>
          <p:cNvSpPr/>
          <p:nvPr/>
        </p:nvSpPr>
        <p:spPr>
          <a:xfrm>
            <a:off x="6298844" y="5041199"/>
            <a:ext cx="145944" cy="95319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8" name="object 428"/>
          <p:cNvSpPr/>
          <p:nvPr/>
        </p:nvSpPr>
        <p:spPr>
          <a:xfrm>
            <a:off x="6277193" y="5252716"/>
            <a:ext cx="64044" cy="95677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9" name="object 429"/>
          <p:cNvSpPr/>
          <p:nvPr/>
        </p:nvSpPr>
        <p:spPr>
          <a:xfrm>
            <a:off x="6364792" y="533241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0" name="object 430"/>
          <p:cNvSpPr/>
          <p:nvPr/>
        </p:nvSpPr>
        <p:spPr>
          <a:xfrm>
            <a:off x="6401883" y="5254804"/>
            <a:ext cx="64584" cy="93233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1" name="object 431"/>
          <p:cNvSpPr/>
          <p:nvPr/>
        </p:nvSpPr>
        <p:spPr>
          <a:xfrm>
            <a:off x="6266498" y="5464235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2" name="object 432"/>
          <p:cNvSpPr/>
          <p:nvPr/>
        </p:nvSpPr>
        <p:spPr>
          <a:xfrm>
            <a:off x="6339523" y="5464235"/>
            <a:ext cx="145944" cy="95321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3" name="object 433"/>
          <p:cNvSpPr/>
          <p:nvPr/>
        </p:nvSpPr>
        <p:spPr>
          <a:xfrm>
            <a:off x="6307178" y="5675753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4" name="object 434"/>
          <p:cNvSpPr/>
          <p:nvPr/>
        </p:nvSpPr>
        <p:spPr>
          <a:xfrm>
            <a:off x="6379156" y="5675753"/>
            <a:ext cx="64076" cy="93765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5" name="object 435"/>
          <p:cNvSpPr/>
          <p:nvPr/>
        </p:nvSpPr>
        <p:spPr>
          <a:xfrm>
            <a:off x="6211760" y="5885716"/>
            <a:ext cx="326890" cy="96875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6" name="object 436"/>
          <p:cNvSpPr/>
          <p:nvPr/>
        </p:nvSpPr>
        <p:spPr>
          <a:xfrm>
            <a:off x="6262797" y="6098789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7" name="object 437"/>
          <p:cNvSpPr/>
          <p:nvPr/>
        </p:nvSpPr>
        <p:spPr>
          <a:xfrm>
            <a:off x="6335822" y="6078996"/>
            <a:ext cx="100371" cy="11511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8" name="object 438"/>
          <p:cNvSpPr/>
          <p:nvPr/>
        </p:nvSpPr>
        <p:spPr>
          <a:xfrm>
            <a:off x="6458962" y="6080040"/>
            <a:ext cx="32384" cy="46990"/>
          </a:xfrm>
          <a:custGeom>
            <a:avLst/>
            <a:gdLst/>
            <a:ahLst/>
            <a:cxnLst/>
            <a:rect l="l" t="t" r="r" b="b"/>
            <a:pathLst>
              <a:path w="32385" h="46989">
                <a:moveTo>
                  <a:pt x="5989" y="34113"/>
                </a:moveTo>
                <a:lnTo>
                  <a:pt x="0" y="34113"/>
                </a:lnTo>
                <a:lnTo>
                  <a:pt x="867" y="42282"/>
                </a:lnTo>
                <a:lnTo>
                  <a:pt x="5900" y="46450"/>
                </a:lnTo>
                <a:lnTo>
                  <a:pt x="15101" y="46616"/>
                </a:lnTo>
                <a:lnTo>
                  <a:pt x="20660" y="46616"/>
                </a:lnTo>
                <a:lnTo>
                  <a:pt x="24824" y="45227"/>
                </a:lnTo>
                <a:lnTo>
                  <a:pt x="27875" y="42195"/>
                </a:lnTo>
                <a:lnTo>
                  <a:pt x="10068" y="42195"/>
                </a:lnTo>
                <a:lnTo>
                  <a:pt x="6681" y="39505"/>
                </a:lnTo>
                <a:lnTo>
                  <a:pt x="5989" y="34113"/>
                </a:lnTo>
                <a:close/>
              </a:path>
              <a:path w="32385" h="46989">
                <a:moveTo>
                  <a:pt x="31146" y="21092"/>
                </a:moveTo>
                <a:lnTo>
                  <a:pt x="15623" y="21092"/>
                </a:lnTo>
                <a:lnTo>
                  <a:pt x="22049" y="21445"/>
                </a:lnTo>
                <a:lnTo>
                  <a:pt x="25436" y="24912"/>
                </a:lnTo>
                <a:lnTo>
                  <a:pt x="25782" y="31513"/>
                </a:lnTo>
                <a:lnTo>
                  <a:pt x="25260" y="38116"/>
                </a:lnTo>
                <a:lnTo>
                  <a:pt x="22049" y="41669"/>
                </a:lnTo>
                <a:lnTo>
                  <a:pt x="16145" y="42195"/>
                </a:lnTo>
                <a:lnTo>
                  <a:pt x="27875" y="42195"/>
                </a:lnTo>
                <a:lnTo>
                  <a:pt x="30725" y="39505"/>
                </a:lnTo>
                <a:lnTo>
                  <a:pt x="32294" y="35593"/>
                </a:lnTo>
                <a:lnTo>
                  <a:pt x="32294" y="30736"/>
                </a:lnTo>
                <a:lnTo>
                  <a:pt x="31592" y="21523"/>
                </a:lnTo>
                <a:lnTo>
                  <a:pt x="31146" y="21092"/>
                </a:lnTo>
                <a:close/>
              </a:path>
              <a:path w="32385" h="46989">
                <a:moveTo>
                  <a:pt x="29425" y="0"/>
                </a:moveTo>
                <a:lnTo>
                  <a:pt x="5201" y="0"/>
                </a:lnTo>
                <a:lnTo>
                  <a:pt x="1824" y="25257"/>
                </a:lnTo>
                <a:lnTo>
                  <a:pt x="6767" y="25524"/>
                </a:lnTo>
                <a:lnTo>
                  <a:pt x="9024" y="22567"/>
                </a:lnTo>
                <a:lnTo>
                  <a:pt x="11979" y="21092"/>
                </a:lnTo>
                <a:lnTo>
                  <a:pt x="31146" y="21092"/>
                </a:lnTo>
                <a:lnTo>
                  <a:pt x="28458" y="18489"/>
                </a:lnTo>
                <a:lnTo>
                  <a:pt x="7811" y="18489"/>
                </a:lnTo>
                <a:lnTo>
                  <a:pt x="9636" y="5735"/>
                </a:lnTo>
                <a:lnTo>
                  <a:pt x="29425" y="5735"/>
                </a:lnTo>
                <a:lnTo>
                  <a:pt x="29425" y="0"/>
                </a:lnTo>
                <a:close/>
              </a:path>
              <a:path w="32385" h="46989">
                <a:moveTo>
                  <a:pt x="16671" y="15623"/>
                </a:moveTo>
                <a:lnTo>
                  <a:pt x="13369" y="15623"/>
                </a:lnTo>
                <a:lnTo>
                  <a:pt x="10413" y="16577"/>
                </a:lnTo>
                <a:lnTo>
                  <a:pt x="7811" y="18489"/>
                </a:lnTo>
                <a:lnTo>
                  <a:pt x="28458" y="18489"/>
                </a:lnTo>
                <a:lnTo>
                  <a:pt x="26394" y="16490"/>
                </a:lnTo>
                <a:lnTo>
                  <a:pt x="16671" y="1562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9" name="object 439"/>
          <p:cNvSpPr/>
          <p:nvPr/>
        </p:nvSpPr>
        <p:spPr>
          <a:xfrm>
            <a:off x="6297796" y="6310306"/>
            <a:ext cx="146480" cy="95321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0" name="object 440"/>
          <p:cNvSpPr/>
          <p:nvPr/>
        </p:nvSpPr>
        <p:spPr>
          <a:xfrm>
            <a:off x="6276653" y="6521825"/>
            <a:ext cx="65116" cy="95321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1" name="object 441"/>
          <p:cNvSpPr/>
          <p:nvPr/>
        </p:nvSpPr>
        <p:spPr>
          <a:xfrm>
            <a:off x="6364792" y="660152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2" name="object 442"/>
          <p:cNvSpPr/>
          <p:nvPr/>
        </p:nvSpPr>
        <p:spPr>
          <a:xfrm>
            <a:off x="6402395" y="6521825"/>
            <a:ext cx="65116" cy="95321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3" name="object 443"/>
          <p:cNvSpPr/>
          <p:nvPr/>
        </p:nvSpPr>
        <p:spPr>
          <a:xfrm>
            <a:off x="6141451" y="6733343"/>
            <a:ext cx="64076" cy="93765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4" name="object 444"/>
          <p:cNvSpPr/>
          <p:nvPr/>
        </p:nvSpPr>
        <p:spPr>
          <a:xfrm>
            <a:off x="6251993" y="6759388"/>
            <a:ext cx="67697" cy="6772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5" name="object 445"/>
          <p:cNvSpPr/>
          <p:nvPr/>
        </p:nvSpPr>
        <p:spPr>
          <a:xfrm>
            <a:off x="6372940" y="6733343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6" name="object 446"/>
          <p:cNvSpPr/>
          <p:nvPr/>
        </p:nvSpPr>
        <p:spPr>
          <a:xfrm>
            <a:off x="6445965" y="6713550"/>
            <a:ext cx="157076" cy="115112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7" name="object 447"/>
          <p:cNvSpPr/>
          <p:nvPr/>
        </p:nvSpPr>
        <p:spPr>
          <a:xfrm>
            <a:off x="6258164" y="6944860"/>
            <a:ext cx="227303" cy="95321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8" name="object 448"/>
          <p:cNvSpPr/>
          <p:nvPr/>
        </p:nvSpPr>
        <p:spPr>
          <a:xfrm>
            <a:off x="6196337" y="7156379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5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9" name="object 449"/>
          <p:cNvSpPr/>
          <p:nvPr/>
        </p:nvSpPr>
        <p:spPr>
          <a:xfrm>
            <a:off x="6266761" y="7154823"/>
            <a:ext cx="163658" cy="95321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0" name="object 450"/>
          <p:cNvSpPr/>
          <p:nvPr/>
        </p:nvSpPr>
        <p:spPr>
          <a:xfrm>
            <a:off x="6453442" y="723607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1" name="object 451"/>
          <p:cNvSpPr/>
          <p:nvPr/>
        </p:nvSpPr>
        <p:spPr>
          <a:xfrm>
            <a:off x="6490533" y="7158466"/>
            <a:ext cx="64584" cy="93233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2" name="object 452"/>
          <p:cNvSpPr txBox="1"/>
          <p:nvPr/>
        </p:nvSpPr>
        <p:spPr>
          <a:xfrm>
            <a:off x="1076862" y="875662"/>
            <a:ext cx="3215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Silicone </a:t>
            </a:r>
            <a:r>
              <a:rPr sz="2400" spc="12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for</a:t>
            </a:r>
            <a:r>
              <a:rPr sz="2400" spc="-10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400" spc="15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insulators</a:t>
            </a:r>
            <a:endParaRPr sz="24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453" name="object 453"/>
          <p:cNvSpPr/>
          <p:nvPr/>
        </p:nvSpPr>
        <p:spPr>
          <a:xfrm>
            <a:off x="13888130" y="9756871"/>
            <a:ext cx="286638" cy="102477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4" name="object 454"/>
          <p:cNvSpPr/>
          <p:nvPr/>
        </p:nvSpPr>
        <p:spPr>
          <a:xfrm>
            <a:off x="3246328" y="4609284"/>
            <a:ext cx="939071" cy="105069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5" name="object 455"/>
          <p:cNvSpPr/>
          <p:nvPr/>
        </p:nvSpPr>
        <p:spPr>
          <a:xfrm>
            <a:off x="4217993" y="4684075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06" y="0"/>
                </a:moveTo>
                <a:lnTo>
                  <a:pt x="0" y="0"/>
                </a:lnTo>
                <a:lnTo>
                  <a:pt x="0" y="17363"/>
                </a:lnTo>
                <a:lnTo>
                  <a:pt x="7124" y="17363"/>
                </a:lnTo>
                <a:lnTo>
                  <a:pt x="7124" y="22416"/>
                </a:lnTo>
                <a:lnTo>
                  <a:pt x="5187" y="25379"/>
                </a:lnTo>
                <a:lnTo>
                  <a:pt x="1328" y="26272"/>
                </a:lnTo>
                <a:lnTo>
                  <a:pt x="1328" y="33397"/>
                </a:lnTo>
                <a:lnTo>
                  <a:pt x="10829" y="33091"/>
                </a:lnTo>
                <a:lnTo>
                  <a:pt x="16013" y="27906"/>
                </a:lnTo>
                <a:lnTo>
                  <a:pt x="16906" y="17820"/>
                </a:lnTo>
                <a:lnTo>
                  <a:pt x="1690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6" name="object 456"/>
          <p:cNvSpPr/>
          <p:nvPr/>
        </p:nvSpPr>
        <p:spPr>
          <a:xfrm>
            <a:off x="4323593" y="4611945"/>
            <a:ext cx="343449" cy="100187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7" name="object 457"/>
          <p:cNvSpPr/>
          <p:nvPr/>
        </p:nvSpPr>
        <p:spPr>
          <a:xfrm>
            <a:off x="4699199" y="4684075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04" y="0"/>
                </a:moveTo>
                <a:lnTo>
                  <a:pt x="0" y="0"/>
                </a:lnTo>
                <a:lnTo>
                  <a:pt x="0" y="17363"/>
                </a:lnTo>
                <a:lnTo>
                  <a:pt x="7123" y="17363"/>
                </a:lnTo>
                <a:lnTo>
                  <a:pt x="7123" y="22416"/>
                </a:lnTo>
                <a:lnTo>
                  <a:pt x="5186" y="25379"/>
                </a:lnTo>
                <a:lnTo>
                  <a:pt x="1328" y="26272"/>
                </a:lnTo>
                <a:lnTo>
                  <a:pt x="1328" y="33397"/>
                </a:lnTo>
                <a:lnTo>
                  <a:pt x="10828" y="33091"/>
                </a:lnTo>
                <a:lnTo>
                  <a:pt x="16012" y="27906"/>
                </a:lnTo>
                <a:lnTo>
                  <a:pt x="16904" y="17820"/>
                </a:lnTo>
                <a:lnTo>
                  <a:pt x="1690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8" name="object 458"/>
          <p:cNvSpPr/>
          <p:nvPr/>
        </p:nvSpPr>
        <p:spPr>
          <a:xfrm>
            <a:off x="4804269" y="4622184"/>
            <a:ext cx="29845" cy="80645"/>
          </a:xfrm>
          <a:custGeom>
            <a:avLst/>
            <a:gdLst/>
            <a:ahLst/>
            <a:cxnLst/>
            <a:rect l="l" t="t" r="r" b="b"/>
            <a:pathLst>
              <a:path w="29845" h="80645">
                <a:moveTo>
                  <a:pt x="29386" y="0"/>
                </a:moveTo>
                <a:lnTo>
                  <a:pt x="21808" y="0"/>
                </a:lnTo>
                <a:lnTo>
                  <a:pt x="20631" y="6231"/>
                </a:lnTo>
                <a:lnTo>
                  <a:pt x="18254" y="10389"/>
                </a:lnTo>
                <a:lnTo>
                  <a:pt x="14683" y="12462"/>
                </a:lnTo>
                <a:lnTo>
                  <a:pt x="12023" y="14248"/>
                </a:lnTo>
                <a:lnTo>
                  <a:pt x="7123" y="15292"/>
                </a:lnTo>
                <a:lnTo>
                  <a:pt x="0" y="15594"/>
                </a:lnTo>
                <a:lnTo>
                  <a:pt x="0" y="23594"/>
                </a:lnTo>
                <a:lnTo>
                  <a:pt x="19147" y="23594"/>
                </a:lnTo>
                <a:lnTo>
                  <a:pt x="19147" y="80147"/>
                </a:lnTo>
                <a:lnTo>
                  <a:pt x="29386" y="80147"/>
                </a:lnTo>
                <a:lnTo>
                  <a:pt x="2938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9" name="object 459"/>
          <p:cNvSpPr/>
          <p:nvPr/>
        </p:nvSpPr>
        <p:spPr>
          <a:xfrm>
            <a:off x="4867123" y="4622184"/>
            <a:ext cx="92171" cy="81475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0" name="object 460"/>
          <p:cNvSpPr/>
          <p:nvPr/>
        </p:nvSpPr>
        <p:spPr>
          <a:xfrm>
            <a:off x="4983782" y="4684075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06" y="0"/>
                </a:moveTo>
                <a:lnTo>
                  <a:pt x="0" y="0"/>
                </a:lnTo>
                <a:lnTo>
                  <a:pt x="0" y="17363"/>
                </a:lnTo>
                <a:lnTo>
                  <a:pt x="7124" y="17363"/>
                </a:lnTo>
                <a:lnTo>
                  <a:pt x="7124" y="22416"/>
                </a:lnTo>
                <a:lnTo>
                  <a:pt x="5187" y="25379"/>
                </a:lnTo>
                <a:lnTo>
                  <a:pt x="1328" y="26272"/>
                </a:lnTo>
                <a:lnTo>
                  <a:pt x="1328" y="33397"/>
                </a:lnTo>
                <a:lnTo>
                  <a:pt x="10829" y="33091"/>
                </a:lnTo>
                <a:lnTo>
                  <a:pt x="16013" y="27906"/>
                </a:lnTo>
                <a:lnTo>
                  <a:pt x="16906" y="17820"/>
                </a:lnTo>
                <a:lnTo>
                  <a:pt x="1690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1" name="object 461"/>
          <p:cNvSpPr/>
          <p:nvPr/>
        </p:nvSpPr>
        <p:spPr>
          <a:xfrm>
            <a:off x="5088851" y="4606149"/>
            <a:ext cx="1199182" cy="97510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2" name="object 462"/>
          <p:cNvSpPr txBox="1"/>
          <p:nvPr/>
        </p:nvSpPr>
        <p:spPr>
          <a:xfrm>
            <a:off x="8499730" y="117989"/>
            <a:ext cx="6109970" cy="1138555"/>
          </a:xfrm>
          <a:prstGeom prst="rect">
            <a:avLst/>
          </a:prstGeom>
        </p:spPr>
        <p:txBody>
          <a:bodyPr vert="horz" wrap="square" lIns="0" tIns="2025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595"/>
              </a:spcBef>
            </a:pPr>
            <a:r>
              <a:rPr sz="3750" spc="-802" baseline="1000" dirty="0">
                <a:solidFill>
                  <a:srgbClr val="F08519"/>
                </a:solidFill>
                <a:latin typeface="PMingLiU"/>
                <a:cs typeface="PMingLiU"/>
              </a:rPr>
              <a:t>国</a:t>
            </a:r>
            <a:r>
              <a:rPr sz="2700" spc="-427" baseline="2000" dirty="0">
                <a:solidFill>
                  <a:srgbClr val="F08519"/>
                </a:solidFill>
                <a:latin typeface="PMingLiU"/>
                <a:cs typeface="PMingLiU"/>
              </a:rPr>
              <a:t>材</a:t>
            </a:r>
            <a:r>
              <a:rPr sz="2625" spc="-1064" baseline="5000" dirty="0">
                <a:solidFill>
                  <a:srgbClr val="F08519"/>
                </a:solidFill>
                <a:latin typeface="PMingLiU"/>
                <a:cs typeface="PMingLiU"/>
              </a:rPr>
              <a:t>当</a:t>
            </a:r>
            <a:r>
              <a:rPr sz="2100" spc="-660" dirty="0">
                <a:solidFill>
                  <a:srgbClr val="F08519"/>
                </a:solidFill>
                <a:latin typeface="PMingLiU"/>
                <a:cs typeface="PMingLiU"/>
              </a:rPr>
              <a:t>自</a:t>
            </a:r>
            <a:r>
              <a:rPr sz="3750" spc="52" baseline="2000" dirty="0">
                <a:solidFill>
                  <a:srgbClr val="F08519"/>
                </a:solidFill>
                <a:latin typeface="PMingLiU"/>
                <a:cs typeface="PMingLiU"/>
              </a:rPr>
              <a:t>强</a:t>
            </a:r>
            <a:endParaRPr sz="3750" baseline="200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2400" spc="-12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Silicone </a:t>
            </a:r>
            <a:r>
              <a:rPr sz="2400" spc="-14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rubber </a:t>
            </a:r>
            <a:r>
              <a:rPr sz="2400" spc="-12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for </a:t>
            </a:r>
            <a:r>
              <a:rPr sz="2400" spc="-14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cold </a:t>
            </a:r>
            <a:r>
              <a:rPr sz="2400" spc="-13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shrinkable </a:t>
            </a:r>
            <a:r>
              <a:rPr sz="2400" spc="-14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cable</a:t>
            </a:r>
            <a:r>
              <a:rPr sz="2400" spc="-24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400" spc="-13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accessories</a:t>
            </a:r>
            <a:endParaRPr sz="24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463" name="object 463"/>
          <p:cNvSpPr txBox="1"/>
          <p:nvPr/>
        </p:nvSpPr>
        <p:spPr>
          <a:xfrm>
            <a:off x="14194073" y="9685818"/>
            <a:ext cx="374650" cy="1847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spc="2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25-2</a:t>
            </a:r>
            <a:r>
              <a:rPr sz="950" spc="1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6</a:t>
            </a:r>
            <a:endParaRPr sz="9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259188"/>
            <a:ext cx="7555865" cy="0"/>
          </a:xfrm>
          <a:custGeom>
            <a:avLst/>
            <a:gdLst/>
            <a:ahLst/>
            <a:cxnLst/>
            <a:rect l="l" t="t" r="r" b="b"/>
            <a:pathLst>
              <a:path w="7555865">
                <a:moveTo>
                  <a:pt x="0" y="0"/>
                </a:moveTo>
                <a:lnTo>
                  <a:pt x="7555863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57451" y="0"/>
            <a:ext cx="0" cy="10260330"/>
          </a:xfrm>
          <a:custGeom>
            <a:avLst/>
            <a:gdLst/>
            <a:ahLst/>
            <a:cxnLst/>
            <a:rect l="l" t="t" r="r" b="b"/>
            <a:pathLst>
              <a:path h="10260330">
                <a:moveTo>
                  <a:pt x="0" y="0"/>
                </a:moveTo>
                <a:lnTo>
                  <a:pt x="0" y="10259999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7559040" cy="0"/>
          </a:xfrm>
          <a:custGeom>
            <a:avLst/>
            <a:gdLst/>
            <a:ahLst/>
            <a:cxnLst/>
            <a:rect l="l" t="t" r="r" b="b"/>
            <a:pathLst>
              <a:path w="7559040">
                <a:moveTo>
                  <a:pt x="0" y="0"/>
                </a:moveTo>
                <a:lnTo>
                  <a:pt x="7559038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60943" y="10259365"/>
            <a:ext cx="7559675" cy="0"/>
          </a:xfrm>
          <a:custGeom>
            <a:avLst/>
            <a:gdLst/>
            <a:ahLst/>
            <a:cxnLst/>
            <a:rect l="l" t="t" r="r" b="b"/>
            <a:pathLst>
              <a:path w="7559675">
                <a:moveTo>
                  <a:pt x="0" y="0"/>
                </a:moveTo>
                <a:lnTo>
                  <a:pt x="7559056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62531" y="2210"/>
            <a:ext cx="0" cy="10256520"/>
          </a:xfrm>
          <a:custGeom>
            <a:avLst/>
            <a:gdLst/>
            <a:ahLst/>
            <a:cxnLst/>
            <a:rect l="l" t="t" r="r" b="b"/>
            <a:pathLst>
              <a:path h="10256520">
                <a:moveTo>
                  <a:pt x="0" y="0"/>
                </a:moveTo>
                <a:lnTo>
                  <a:pt x="0" y="1025652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60943" y="0"/>
            <a:ext cx="7559675" cy="0"/>
          </a:xfrm>
          <a:custGeom>
            <a:avLst/>
            <a:gdLst/>
            <a:ahLst/>
            <a:cxnLst/>
            <a:rect l="l" t="t" r="r" b="b"/>
            <a:pathLst>
              <a:path w="7559675">
                <a:moveTo>
                  <a:pt x="0" y="0"/>
                </a:moveTo>
                <a:lnTo>
                  <a:pt x="7559056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62515" y="0"/>
            <a:ext cx="7557770" cy="2151380"/>
          </a:xfrm>
          <a:custGeom>
            <a:avLst/>
            <a:gdLst/>
            <a:ahLst/>
            <a:cxnLst/>
            <a:rect l="l" t="t" r="r" b="b"/>
            <a:pathLst>
              <a:path w="7557769" h="2151380">
                <a:moveTo>
                  <a:pt x="0" y="2151212"/>
                </a:moveTo>
                <a:lnTo>
                  <a:pt x="7557484" y="2151212"/>
                </a:lnTo>
                <a:lnTo>
                  <a:pt x="7557484" y="0"/>
                </a:lnTo>
                <a:lnTo>
                  <a:pt x="0" y="0"/>
                </a:lnTo>
                <a:lnTo>
                  <a:pt x="0" y="2151212"/>
                </a:lnTo>
                <a:close/>
              </a:path>
            </a:pathLst>
          </a:custGeom>
          <a:solidFill>
            <a:srgbClr val="ECB9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7558405" cy="2151380"/>
          </a:xfrm>
          <a:custGeom>
            <a:avLst/>
            <a:gdLst/>
            <a:ahLst/>
            <a:cxnLst/>
            <a:rect l="l" t="t" r="r" b="b"/>
            <a:pathLst>
              <a:path w="7558405" h="2151380">
                <a:moveTo>
                  <a:pt x="0" y="2151212"/>
                </a:moveTo>
                <a:lnTo>
                  <a:pt x="7558311" y="2151212"/>
                </a:lnTo>
                <a:lnTo>
                  <a:pt x="7558311" y="0"/>
                </a:lnTo>
                <a:lnTo>
                  <a:pt x="0" y="0"/>
                </a:lnTo>
                <a:lnTo>
                  <a:pt x="0" y="2151212"/>
                </a:lnTo>
                <a:close/>
              </a:path>
            </a:pathLst>
          </a:custGeom>
          <a:solidFill>
            <a:srgbClr val="ECB9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684635" y="1299427"/>
            <a:ext cx="3071520" cy="29643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0986" y="3807226"/>
            <a:ext cx="2610485" cy="204470"/>
          </a:xfrm>
          <a:custGeom>
            <a:avLst/>
            <a:gdLst/>
            <a:ahLst/>
            <a:cxnLst/>
            <a:rect l="l" t="t" r="r" b="b"/>
            <a:pathLst>
              <a:path w="2610485" h="204470">
                <a:moveTo>
                  <a:pt x="0" y="204185"/>
                </a:moveTo>
                <a:lnTo>
                  <a:pt x="2610394" y="204185"/>
                </a:lnTo>
                <a:lnTo>
                  <a:pt x="2610394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621372" y="3807226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5"/>
                </a:moveTo>
                <a:lnTo>
                  <a:pt x="1501772" y="204185"/>
                </a:lnTo>
                <a:lnTo>
                  <a:pt x="1501772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123135" y="3807226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5"/>
                </a:moveTo>
                <a:lnTo>
                  <a:pt x="1501775" y="204185"/>
                </a:lnTo>
                <a:lnTo>
                  <a:pt x="1501775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10986" y="4011412"/>
            <a:ext cx="2610485" cy="204470"/>
          </a:xfrm>
          <a:custGeom>
            <a:avLst/>
            <a:gdLst/>
            <a:ahLst/>
            <a:cxnLst/>
            <a:rect l="l" t="t" r="r" b="b"/>
            <a:pathLst>
              <a:path w="2610485" h="204470">
                <a:moveTo>
                  <a:pt x="0" y="204188"/>
                </a:moveTo>
                <a:lnTo>
                  <a:pt x="2610394" y="204188"/>
                </a:lnTo>
                <a:lnTo>
                  <a:pt x="2610394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621372" y="4011412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8"/>
                </a:moveTo>
                <a:lnTo>
                  <a:pt x="1501772" y="204188"/>
                </a:lnTo>
                <a:lnTo>
                  <a:pt x="1501772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123135" y="4011412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8"/>
                </a:moveTo>
                <a:lnTo>
                  <a:pt x="1501775" y="204188"/>
                </a:lnTo>
                <a:lnTo>
                  <a:pt x="1501775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10986" y="4215600"/>
            <a:ext cx="2610485" cy="204470"/>
          </a:xfrm>
          <a:custGeom>
            <a:avLst/>
            <a:gdLst/>
            <a:ahLst/>
            <a:cxnLst/>
            <a:rect l="l" t="t" r="r" b="b"/>
            <a:pathLst>
              <a:path w="2610485" h="204470">
                <a:moveTo>
                  <a:pt x="0" y="204188"/>
                </a:moveTo>
                <a:lnTo>
                  <a:pt x="2610394" y="204188"/>
                </a:lnTo>
                <a:lnTo>
                  <a:pt x="2610394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621372" y="4215600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8"/>
                </a:moveTo>
                <a:lnTo>
                  <a:pt x="1501772" y="204188"/>
                </a:lnTo>
                <a:lnTo>
                  <a:pt x="1501772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123135" y="4215600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8"/>
                </a:moveTo>
                <a:lnTo>
                  <a:pt x="1501775" y="204188"/>
                </a:lnTo>
                <a:lnTo>
                  <a:pt x="1501775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10986" y="4419788"/>
            <a:ext cx="2610485" cy="204470"/>
          </a:xfrm>
          <a:custGeom>
            <a:avLst/>
            <a:gdLst/>
            <a:ahLst/>
            <a:cxnLst/>
            <a:rect l="l" t="t" r="r" b="b"/>
            <a:pathLst>
              <a:path w="2610485" h="204470">
                <a:moveTo>
                  <a:pt x="0" y="204185"/>
                </a:moveTo>
                <a:lnTo>
                  <a:pt x="2610394" y="204185"/>
                </a:lnTo>
                <a:lnTo>
                  <a:pt x="2610394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10986" y="4623973"/>
            <a:ext cx="2610485" cy="204470"/>
          </a:xfrm>
          <a:custGeom>
            <a:avLst/>
            <a:gdLst/>
            <a:ahLst/>
            <a:cxnLst/>
            <a:rect l="l" t="t" r="r" b="b"/>
            <a:pathLst>
              <a:path w="2610485" h="204470">
                <a:moveTo>
                  <a:pt x="0" y="204180"/>
                </a:moveTo>
                <a:lnTo>
                  <a:pt x="2610394" y="204180"/>
                </a:lnTo>
                <a:lnTo>
                  <a:pt x="2610394" y="0"/>
                </a:lnTo>
                <a:lnTo>
                  <a:pt x="0" y="0"/>
                </a:lnTo>
                <a:lnTo>
                  <a:pt x="0" y="20418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621372" y="4623973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0"/>
                </a:moveTo>
                <a:lnTo>
                  <a:pt x="1501772" y="204180"/>
                </a:lnTo>
                <a:lnTo>
                  <a:pt x="1501772" y="0"/>
                </a:lnTo>
                <a:lnTo>
                  <a:pt x="0" y="0"/>
                </a:lnTo>
                <a:lnTo>
                  <a:pt x="0" y="20418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123135" y="4623973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0"/>
                </a:moveTo>
                <a:lnTo>
                  <a:pt x="1501775" y="204180"/>
                </a:lnTo>
                <a:lnTo>
                  <a:pt x="1501775" y="0"/>
                </a:lnTo>
                <a:lnTo>
                  <a:pt x="0" y="0"/>
                </a:lnTo>
                <a:lnTo>
                  <a:pt x="0" y="20418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191553" y="4828154"/>
            <a:ext cx="1430020" cy="204470"/>
          </a:xfrm>
          <a:custGeom>
            <a:avLst/>
            <a:gdLst/>
            <a:ahLst/>
            <a:cxnLst/>
            <a:rect l="l" t="t" r="r" b="b"/>
            <a:pathLst>
              <a:path w="1430020" h="204470">
                <a:moveTo>
                  <a:pt x="0" y="204185"/>
                </a:moveTo>
                <a:lnTo>
                  <a:pt x="1429827" y="204185"/>
                </a:lnTo>
                <a:lnTo>
                  <a:pt x="1429827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621372" y="4828154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5"/>
                </a:moveTo>
                <a:lnTo>
                  <a:pt x="1501772" y="204185"/>
                </a:lnTo>
                <a:lnTo>
                  <a:pt x="1501772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123135" y="4828154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5"/>
                </a:moveTo>
                <a:lnTo>
                  <a:pt x="1501775" y="204185"/>
                </a:lnTo>
                <a:lnTo>
                  <a:pt x="1501775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191553" y="5032339"/>
            <a:ext cx="1430020" cy="204470"/>
          </a:xfrm>
          <a:custGeom>
            <a:avLst/>
            <a:gdLst/>
            <a:ahLst/>
            <a:cxnLst/>
            <a:rect l="l" t="t" r="r" b="b"/>
            <a:pathLst>
              <a:path w="1430020" h="204470">
                <a:moveTo>
                  <a:pt x="0" y="204188"/>
                </a:moveTo>
                <a:lnTo>
                  <a:pt x="1429827" y="204188"/>
                </a:lnTo>
                <a:lnTo>
                  <a:pt x="1429827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621372" y="5032339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8"/>
                </a:moveTo>
                <a:lnTo>
                  <a:pt x="1501772" y="204188"/>
                </a:lnTo>
                <a:lnTo>
                  <a:pt x="1501772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123135" y="5032339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8"/>
                </a:moveTo>
                <a:lnTo>
                  <a:pt x="1501775" y="204188"/>
                </a:lnTo>
                <a:lnTo>
                  <a:pt x="1501775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10986" y="5236527"/>
            <a:ext cx="2610485" cy="204470"/>
          </a:xfrm>
          <a:custGeom>
            <a:avLst/>
            <a:gdLst/>
            <a:ahLst/>
            <a:cxnLst/>
            <a:rect l="l" t="t" r="r" b="b"/>
            <a:pathLst>
              <a:path w="2610485" h="204470">
                <a:moveTo>
                  <a:pt x="0" y="204188"/>
                </a:moveTo>
                <a:lnTo>
                  <a:pt x="2610394" y="204188"/>
                </a:lnTo>
                <a:lnTo>
                  <a:pt x="2610394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621372" y="5236527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8"/>
                </a:moveTo>
                <a:lnTo>
                  <a:pt x="1501772" y="204188"/>
                </a:lnTo>
                <a:lnTo>
                  <a:pt x="1501772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123135" y="5236527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8"/>
                </a:moveTo>
                <a:lnTo>
                  <a:pt x="1501775" y="204188"/>
                </a:lnTo>
                <a:lnTo>
                  <a:pt x="1501775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10986" y="5440715"/>
            <a:ext cx="2610485" cy="204470"/>
          </a:xfrm>
          <a:custGeom>
            <a:avLst/>
            <a:gdLst/>
            <a:ahLst/>
            <a:cxnLst/>
            <a:rect l="l" t="t" r="r" b="b"/>
            <a:pathLst>
              <a:path w="2610485" h="204470">
                <a:moveTo>
                  <a:pt x="0" y="204185"/>
                </a:moveTo>
                <a:lnTo>
                  <a:pt x="2610394" y="204185"/>
                </a:lnTo>
                <a:lnTo>
                  <a:pt x="2610394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621372" y="5440715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5"/>
                </a:moveTo>
                <a:lnTo>
                  <a:pt x="1501772" y="204185"/>
                </a:lnTo>
                <a:lnTo>
                  <a:pt x="1501772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123135" y="5440715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5"/>
                </a:moveTo>
                <a:lnTo>
                  <a:pt x="1501775" y="204185"/>
                </a:lnTo>
                <a:lnTo>
                  <a:pt x="1501775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10986" y="5644901"/>
            <a:ext cx="2610485" cy="204470"/>
          </a:xfrm>
          <a:custGeom>
            <a:avLst/>
            <a:gdLst/>
            <a:ahLst/>
            <a:cxnLst/>
            <a:rect l="l" t="t" r="r" b="b"/>
            <a:pathLst>
              <a:path w="2610485" h="204470">
                <a:moveTo>
                  <a:pt x="0" y="204184"/>
                </a:moveTo>
                <a:lnTo>
                  <a:pt x="2610394" y="204184"/>
                </a:lnTo>
                <a:lnTo>
                  <a:pt x="2610394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621372" y="5644901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4"/>
                </a:moveTo>
                <a:lnTo>
                  <a:pt x="1501772" y="204184"/>
                </a:lnTo>
                <a:lnTo>
                  <a:pt x="1501772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123135" y="5644901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4"/>
                </a:moveTo>
                <a:lnTo>
                  <a:pt x="1501775" y="204184"/>
                </a:lnTo>
                <a:lnTo>
                  <a:pt x="1501775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191553" y="5849085"/>
            <a:ext cx="1430020" cy="204470"/>
          </a:xfrm>
          <a:custGeom>
            <a:avLst/>
            <a:gdLst/>
            <a:ahLst/>
            <a:cxnLst/>
            <a:rect l="l" t="t" r="r" b="b"/>
            <a:pathLst>
              <a:path w="1430020" h="204470">
                <a:moveTo>
                  <a:pt x="0" y="204184"/>
                </a:moveTo>
                <a:lnTo>
                  <a:pt x="1429827" y="204184"/>
                </a:lnTo>
                <a:lnTo>
                  <a:pt x="1429827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621372" y="5849085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4"/>
                </a:moveTo>
                <a:lnTo>
                  <a:pt x="1501772" y="204184"/>
                </a:lnTo>
                <a:lnTo>
                  <a:pt x="1501772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123135" y="5849085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4"/>
                </a:moveTo>
                <a:lnTo>
                  <a:pt x="1501775" y="204184"/>
                </a:lnTo>
                <a:lnTo>
                  <a:pt x="1501775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191553" y="6053270"/>
            <a:ext cx="1430020" cy="204470"/>
          </a:xfrm>
          <a:custGeom>
            <a:avLst/>
            <a:gdLst/>
            <a:ahLst/>
            <a:cxnLst/>
            <a:rect l="l" t="t" r="r" b="b"/>
            <a:pathLst>
              <a:path w="1430020" h="204470">
                <a:moveTo>
                  <a:pt x="0" y="204185"/>
                </a:moveTo>
                <a:lnTo>
                  <a:pt x="1429827" y="204185"/>
                </a:lnTo>
                <a:lnTo>
                  <a:pt x="1429827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621372" y="6053270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5"/>
                </a:moveTo>
                <a:lnTo>
                  <a:pt x="1501772" y="204185"/>
                </a:lnTo>
                <a:lnTo>
                  <a:pt x="1501772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123135" y="6053270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5"/>
                </a:moveTo>
                <a:lnTo>
                  <a:pt x="1501775" y="204185"/>
                </a:lnTo>
                <a:lnTo>
                  <a:pt x="1501775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010986" y="6257455"/>
            <a:ext cx="2610485" cy="204470"/>
          </a:xfrm>
          <a:custGeom>
            <a:avLst/>
            <a:gdLst/>
            <a:ahLst/>
            <a:cxnLst/>
            <a:rect l="l" t="t" r="r" b="b"/>
            <a:pathLst>
              <a:path w="2610485" h="204470">
                <a:moveTo>
                  <a:pt x="0" y="204191"/>
                </a:moveTo>
                <a:lnTo>
                  <a:pt x="2610394" y="204191"/>
                </a:lnTo>
                <a:lnTo>
                  <a:pt x="2610394" y="0"/>
                </a:lnTo>
                <a:lnTo>
                  <a:pt x="0" y="0"/>
                </a:lnTo>
                <a:lnTo>
                  <a:pt x="0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621372" y="6257455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91"/>
                </a:moveTo>
                <a:lnTo>
                  <a:pt x="1501772" y="204191"/>
                </a:lnTo>
                <a:lnTo>
                  <a:pt x="1501772" y="0"/>
                </a:lnTo>
                <a:lnTo>
                  <a:pt x="0" y="0"/>
                </a:lnTo>
                <a:lnTo>
                  <a:pt x="0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123135" y="6257455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91"/>
                </a:moveTo>
                <a:lnTo>
                  <a:pt x="1501775" y="204191"/>
                </a:lnTo>
                <a:lnTo>
                  <a:pt x="1501775" y="0"/>
                </a:lnTo>
                <a:lnTo>
                  <a:pt x="0" y="0"/>
                </a:lnTo>
                <a:lnTo>
                  <a:pt x="0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852996" y="3493389"/>
            <a:ext cx="138106" cy="133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390371" y="3713252"/>
            <a:ext cx="4284345" cy="0"/>
          </a:xfrm>
          <a:custGeom>
            <a:avLst/>
            <a:gdLst/>
            <a:ahLst/>
            <a:cxnLst/>
            <a:rect l="l" t="t" r="r" b="b"/>
            <a:pathLst>
              <a:path w="4284345">
                <a:moveTo>
                  <a:pt x="0" y="0"/>
                </a:moveTo>
                <a:lnTo>
                  <a:pt x="4284240" y="0"/>
                </a:lnTo>
              </a:path>
            </a:pathLst>
          </a:custGeom>
          <a:ln w="12708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022889" y="3691724"/>
            <a:ext cx="1380490" cy="0"/>
          </a:xfrm>
          <a:custGeom>
            <a:avLst/>
            <a:gdLst/>
            <a:ahLst/>
            <a:cxnLst/>
            <a:rect l="l" t="t" r="r" b="b"/>
            <a:pathLst>
              <a:path w="1380489">
                <a:moveTo>
                  <a:pt x="0" y="0"/>
                </a:moveTo>
                <a:lnTo>
                  <a:pt x="1379919" y="0"/>
                </a:lnTo>
              </a:path>
            </a:pathLst>
          </a:custGeom>
          <a:ln w="55764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22550" y="2637795"/>
            <a:ext cx="3349058" cy="692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023296" y="2407168"/>
            <a:ext cx="682671" cy="1381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536864" y="2437602"/>
            <a:ext cx="683260" cy="137795"/>
          </a:xfrm>
          <a:custGeom>
            <a:avLst/>
            <a:gdLst/>
            <a:ahLst/>
            <a:cxnLst/>
            <a:rect l="l" t="t" r="r" b="b"/>
            <a:pathLst>
              <a:path w="683260" h="137794">
                <a:moveTo>
                  <a:pt x="0" y="121439"/>
                </a:moveTo>
                <a:lnTo>
                  <a:pt x="0" y="134539"/>
                </a:lnTo>
                <a:lnTo>
                  <a:pt x="5646" y="133984"/>
                </a:lnTo>
                <a:lnTo>
                  <a:pt x="12489" y="133500"/>
                </a:lnTo>
                <a:lnTo>
                  <a:pt x="20523" y="133092"/>
                </a:lnTo>
                <a:lnTo>
                  <a:pt x="29743" y="132768"/>
                </a:lnTo>
                <a:lnTo>
                  <a:pt x="135708" y="132768"/>
                </a:lnTo>
                <a:lnTo>
                  <a:pt x="135708" y="122627"/>
                </a:lnTo>
                <a:lnTo>
                  <a:pt x="30351" y="122627"/>
                </a:lnTo>
                <a:lnTo>
                  <a:pt x="0" y="121439"/>
                </a:lnTo>
                <a:close/>
              </a:path>
              <a:path w="683260" h="137794">
                <a:moveTo>
                  <a:pt x="135708" y="132768"/>
                </a:moveTo>
                <a:lnTo>
                  <a:pt x="103578" y="132768"/>
                </a:lnTo>
                <a:lnTo>
                  <a:pt x="113617" y="133092"/>
                </a:lnTo>
                <a:lnTo>
                  <a:pt x="122319" y="133500"/>
                </a:lnTo>
                <a:lnTo>
                  <a:pt x="129683" y="133984"/>
                </a:lnTo>
                <a:lnTo>
                  <a:pt x="135708" y="134539"/>
                </a:lnTo>
                <a:lnTo>
                  <a:pt x="135708" y="132768"/>
                </a:lnTo>
                <a:close/>
              </a:path>
              <a:path w="683260" h="137794">
                <a:moveTo>
                  <a:pt x="120239" y="83339"/>
                </a:moveTo>
                <a:lnTo>
                  <a:pt x="60703" y="83339"/>
                </a:lnTo>
                <a:lnTo>
                  <a:pt x="60703" y="122627"/>
                </a:lnTo>
                <a:lnTo>
                  <a:pt x="73811" y="122627"/>
                </a:lnTo>
                <a:lnTo>
                  <a:pt x="73811" y="83949"/>
                </a:lnTo>
                <a:lnTo>
                  <a:pt x="120239" y="83949"/>
                </a:lnTo>
                <a:lnTo>
                  <a:pt x="120239" y="83339"/>
                </a:lnTo>
                <a:close/>
              </a:path>
              <a:path w="683260" h="137794">
                <a:moveTo>
                  <a:pt x="135708" y="121439"/>
                </a:moveTo>
                <a:lnTo>
                  <a:pt x="102970" y="122627"/>
                </a:lnTo>
                <a:lnTo>
                  <a:pt x="135708" y="122627"/>
                </a:lnTo>
                <a:lnTo>
                  <a:pt x="135708" y="121439"/>
                </a:lnTo>
                <a:close/>
              </a:path>
              <a:path w="683260" h="137794">
                <a:moveTo>
                  <a:pt x="15872" y="71424"/>
                </a:moveTo>
                <a:lnTo>
                  <a:pt x="13078" y="71424"/>
                </a:lnTo>
                <a:lnTo>
                  <a:pt x="13078" y="84528"/>
                </a:lnTo>
                <a:lnTo>
                  <a:pt x="20217" y="83739"/>
                </a:lnTo>
                <a:lnTo>
                  <a:pt x="28371" y="83339"/>
                </a:lnTo>
                <a:lnTo>
                  <a:pt x="120239" y="83339"/>
                </a:lnTo>
                <a:lnTo>
                  <a:pt x="120239" y="72616"/>
                </a:lnTo>
                <a:lnTo>
                  <a:pt x="73811" y="72616"/>
                </a:lnTo>
                <a:lnTo>
                  <a:pt x="73811" y="72033"/>
                </a:lnTo>
                <a:lnTo>
                  <a:pt x="27377" y="72033"/>
                </a:lnTo>
                <a:lnTo>
                  <a:pt x="20624" y="71629"/>
                </a:lnTo>
                <a:lnTo>
                  <a:pt x="15872" y="71424"/>
                </a:lnTo>
                <a:close/>
              </a:path>
              <a:path w="683260" h="137794">
                <a:moveTo>
                  <a:pt x="120239" y="83949"/>
                </a:moveTo>
                <a:lnTo>
                  <a:pt x="107744" y="83949"/>
                </a:lnTo>
                <a:lnTo>
                  <a:pt x="115873" y="84124"/>
                </a:lnTo>
                <a:lnTo>
                  <a:pt x="120239" y="84528"/>
                </a:lnTo>
                <a:lnTo>
                  <a:pt x="120239" y="83949"/>
                </a:lnTo>
                <a:close/>
              </a:path>
              <a:path w="683260" h="137794">
                <a:moveTo>
                  <a:pt x="120239" y="71424"/>
                </a:moveTo>
                <a:lnTo>
                  <a:pt x="113104" y="71827"/>
                </a:lnTo>
                <a:lnTo>
                  <a:pt x="95831" y="72616"/>
                </a:lnTo>
                <a:lnTo>
                  <a:pt x="120239" y="72616"/>
                </a:lnTo>
                <a:lnTo>
                  <a:pt x="120239" y="71424"/>
                </a:lnTo>
                <a:close/>
              </a:path>
              <a:path w="683260" h="137794">
                <a:moveTo>
                  <a:pt x="73811" y="40486"/>
                </a:moveTo>
                <a:lnTo>
                  <a:pt x="60703" y="40486"/>
                </a:lnTo>
                <a:lnTo>
                  <a:pt x="60703" y="72033"/>
                </a:lnTo>
                <a:lnTo>
                  <a:pt x="73811" y="72033"/>
                </a:lnTo>
                <a:lnTo>
                  <a:pt x="73811" y="40486"/>
                </a:lnTo>
                <a:close/>
              </a:path>
              <a:path w="683260" h="137794">
                <a:moveTo>
                  <a:pt x="7717" y="27378"/>
                </a:moveTo>
                <a:lnTo>
                  <a:pt x="6526" y="27378"/>
                </a:lnTo>
                <a:lnTo>
                  <a:pt x="6526" y="41681"/>
                </a:lnTo>
                <a:lnTo>
                  <a:pt x="14069" y="40871"/>
                </a:lnTo>
                <a:lnTo>
                  <a:pt x="22398" y="40486"/>
                </a:lnTo>
                <a:lnTo>
                  <a:pt x="128569" y="40486"/>
                </a:lnTo>
                <a:lnTo>
                  <a:pt x="128569" y="29156"/>
                </a:lnTo>
                <a:lnTo>
                  <a:pt x="29361" y="29156"/>
                </a:lnTo>
                <a:lnTo>
                  <a:pt x="23011" y="28779"/>
                </a:lnTo>
                <a:lnTo>
                  <a:pt x="13078" y="27990"/>
                </a:lnTo>
                <a:lnTo>
                  <a:pt x="9903" y="27586"/>
                </a:lnTo>
                <a:lnTo>
                  <a:pt x="7717" y="27378"/>
                </a:lnTo>
                <a:close/>
              </a:path>
              <a:path w="683260" h="137794">
                <a:moveTo>
                  <a:pt x="128569" y="40486"/>
                </a:moveTo>
                <a:lnTo>
                  <a:pt x="108939" y="40486"/>
                </a:lnTo>
                <a:lnTo>
                  <a:pt x="125398" y="41069"/>
                </a:lnTo>
                <a:lnTo>
                  <a:pt x="128569" y="41069"/>
                </a:lnTo>
                <a:lnTo>
                  <a:pt x="128569" y="40486"/>
                </a:lnTo>
                <a:close/>
              </a:path>
              <a:path w="683260" h="137794">
                <a:moveTo>
                  <a:pt x="128569" y="27378"/>
                </a:moveTo>
                <a:lnTo>
                  <a:pt x="122469" y="27937"/>
                </a:lnTo>
                <a:lnTo>
                  <a:pt x="115477" y="28423"/>
                </a:lnTo>
                <a:lnTo>
                  <a:pt x="107589" y="28831"/>
                </a:lnTo>
                <a:lnTo>
                  <a:pt x="98802" y="29156"/>
                </a:lnTo>
                <a:lnTo>
                  <a:pt x="128569" y="29156"/>
                </a:lnTo>
                <a:lnTo>
                  <a:pt x="128569" y="27378"/>
                </a:lnTo>
                <a:close/>
              </a:path>
              <a:path w="683260" h="137794">
                <a:moveTo>
                  <a:pt x="66671" y="0"/>
                </a:moveTo>
                <a:lnTo>
                  <a:pt x="53567" y="7139"/>
                </a:lnTo>
                <a:lnTo>
                  <a:pt x="57527" y="12697"/>
                </a:lnTo>
                <a:lnTo>
                  <a:pt x="61109" y="19455"/>
                </a:lnTo>
                <a:lnTo>
                  <a:pt x="64284" y="27378"/>
                </a:lnTo>
                <a:lnTo>
                  <a:pt x="78558" y="20826"/>
                </a:lnTo>
                <a:lnTo>
                  <a:pt x="75791" y="14094"/>
                </a:lnTo>
                <a:lnTo>
                  <a:pt x="71827" y="7139"/>
                </a:lnTo>
                <a:lnTo>
                  <a:pt x="66671" y="0"/>
                </a:lnTo>
                <a:close/>
              </a:path>
              <a:path w="683260" h="137794">
                <a:moveTo>
                  <a:pt x="175733" y="32743"/>
                </a:moveTo>
                <a:lnTo>
                  <a:pt x="176522" y="33934"/>
                </a:lnTo>
                <a:lnTo>
                  <a:pt x="176732" y="36118"/>
                </a:lnTo>
                <a:lnTo>
                  <a:pt x="176849" y="63093"/>
                </a:lnTo>
                <a:lnTo>
                  <a:pt x="176724" y="66269"/>
                </a:lnTo>
                <a:lnTo>
                  <a:pt x="176316" y="69062"/>
                </a:lnTo>
                <a:lnTo>
                  <a:pt x="178708" y="69062"/>
                </a:lnTo>
                <a:lnTo>
                  <a:pt x="182667" y="68652"/>
                </a:lnTo>
                <a:lnTo>
                  <a:pt x="187239" y="68454"/>
                </a:lnTo>
                <a:lnTo>
                  <a:pt x="278121" y="68454"/>
                </a:lnTo>
                <a:lnTo>
                  <a:pt x="278075" y="66269"/>
                </a:lnTo>
                <a:lnTo>
                  <a:pt x="277714" y="63093"/>
                </a:lnTo>
                <a:lnTo>
                  <a:pt x="277508" y="58925"/>
                </a:lnTo>
                <a:lnTo>
                  <a:pt x="187620" y="58925"/>
                </a:lnTo>
                <a:lnTo>
                  <a:pt x="187620" y="42264"/>
                </a:lnTo>
                <a:lnTo>
                  <a:pt x="277508" y="42264"/>
                </a:lnTo>
                <a:lnTo>
                  <a:pt x="277611" y="37894"/>
                </a:lnTo>
                <a:lnTo>
                  <a:pt x="277714" y="36118"/>
                </a:lnTo>
                <a:lnTo>
                  <a:pt x="278032" y="33934"/>
                </a:lnTo>
                <a:lnTo>
                  <a:pt x="185054" y="33934"/>
                </a:lnTo>
                <a:lnTo>
                  <a:pt x="179697" y="33530"/>
                </a:lnTo>
                <a:lnTo>
                  <a:pt x="175733" y="32743"/>
                </a:lnTo>
                <a:close/>
              </a:path>
              <a:path w="683260" h="137794">
                <a:moveTo>
                  <a:pt x="278121" y="68454"/>
                </a:moveTo>
                <a:lnTo>
                  <a:pt x="268977" y="68454"/>
                </a:lnTo>
                <a:lnTo>
                  <a:pt x="273956" y="68652"/>
                </a:lnTo>
                <a:lnTo>
                  <a:pt x="277508" y="69062"/>
                </a:lnTo>
                <a:lnTo>
                  <a:pt x="278121" y="69062"/>
                </a:lnTo>
                <a:lnTo>
                  <a:pt x="278121" y="68454"/>
                </a:lnTo>
                <a:close/>
              </a:path>
              <a:path w="683260" h="137794">
                <a:moveTo>
                  <a:pt x="216806" y="42264"/>
                </a:moveTo>
                <a:lnTo>
                  <a:pt x="206085" y="42264"/>
                </a:lnTo>
                <a:lnTo>
                  <a:pt x="206085" y="58925"/>
                </a:lnTo>
                <a:lnTo>
                  <a:pt x="216806" y="58925"/>
                </a:lnTo>
                <a:lnTo>
                  <a:pt x="216806" y="42264"/>
                </a:lnTo>
                <a:close/>
              </a:path>
              <a:path w="683260" h="137794">
                <a:moveTo>
                  <a:pt x="245965" y="42264"/>
                </a:moveTo>
                <a:lnTo>
                  <a:pt x="235854" y="42264"/>
                </a:lnTo>
                <a:lnTo>
                  <a:pt x="235854" y="58925"/>
                </a:lnTo>
                <a:lnTo>
                  <a:pt x="245965" y="58925"/>
                </a:lnTo>
                <a:lnTo>
                  <a:pt x="245965" y="42264"/>
                </a:lnTo>
                <a:close/>
              </a:path>
              <a:path w="683260" h="137794">
                <a:moveTo>
                  <a:pt x="277508" y="42264"/>
                </a:moveTo>
                <a:lnTo>
                  <a:pt x="266792" y="42264"/>
                </a:lnTo>
                <a:lnTo>
                  <a:pt x="266792" y="58925"/>
                </a:lnTo>
                <a:lnTo>
                  <a:pt x="277508" y="58925"/>
                </a:lnTo>
                <a:lnTo>
                  <a:pt x="277508" y="42264"/>
                </a:lnTo>
                <a:close/>
              </a:path>
              <a:path w="683260" h="137794">
                <a:moveTo>
                  <a:pt x="216806" y="19051"/>
                </a:moveTo>
                <a:lnTo>
                  <a:pt x="206085" y="19051"/>
                </a:lnTo>
                <a:lnTo>
                  <a:pt x="206085" y="33934"/>
                </a:lnTo>
                <a:lnTo>
                  <a:pt x="216806" y="33934"/>
                </a:lnTo>
                <a:lnTo>
                  <a:pt x="216806" y="19051"/>
                </a:lnTo>
                <a:close/>
              </a:path>
              <a:path w="683260" h="137794">
                <a:moveTo>
                  <a:pt x="245965" y="19051"/>
                </a:moveTo>
                <a:lnTo>
                  <a:pt x="235854" y="19051"/>
                </a:lnTo>
                <a:lnTo>
                  <a:pt x="235854" y="33934"/>
                </a:lnTo>
                <a:lnTo>
                  <a:pt x="245965" y="33934"/>
                </a:lnTo>
                <a:lnTo>
                  <a:pt x="245965" y="19051"/>
                </a:lnTo>
                <a:close/>
              </a:path>
              <a:path w="683260" h="137794">
                <a:moveTo>
                  <a:pt x="278121" y="32743"/>
                </a:moveTo>
                <a:lnTo>
                  <a:pt x="276519" y="33530"/>
                </a:lnTo>
                <a:lnTo>
                  <a:pt x="271973" y="33934"/>
                </a:lnTo>
                <a:lnTo>
                  <a:pt x="278032" y="33934"/>
                </a:lnTo>
                <a:lnTo>
                  <a:pt x="278121" y="32743"/>
                </a:lnTo>
                <a:close/>
              </a:path>
              <a:path w="683260" h="137794">
                <a:moveTo>
                  <a:pt x="162626" y="7748"/>
                </a:moveTo>
                <a:lnTo>
                  <a:pt x="162626" y="19635"/>
                </a:lnTo>
                <a:lnTo>
                  <a:pt x="165801" y="19253"/>
                </a:lnTo>
                <a:lnTo>
                  <a:pt x="174136" y="19051"/>
                </a:lnTo>
                <a:lnTo>
                  <a:pt x="291200" y="19051"/>
                </a:lnTo>
                <a:lnTo>
                  <a:pt x="291200" y="8331"/>
                </a:lnTo>
                <a:lnTo>
                  <a:pt x="174538" y="8331"/>
                </a:lnTo>
                <a:lnTo>
                  <a:pt x="166208" y="8125"/>
                </a:lnTo>
                <a:lnTo>
                  <a:pt x="162626" y="7748"/>
                </a:lnTo>
                <a:close/>
              </a:path>
              <a:path w="683260" h="137794">
                <a:moveTo>
                  <a:pt x="291200" y="19051"/>
                </a:moveTo>
                <a:lnTo>
                  <a:pt x="262627" y="19051"/>
                </a:lnTo>
                <a:lnTo>
                  <a:pt x="280800" y="19200"/>
                </a:lnTo>
                <a:lnTo>
                  <a:pt x="286972" y="19382"/>
                </a:lnTo>
                <a:lnTo>
                  <a:pt x="291200" y="19635"/>
                </a:lnTo>
                <a:lnTo>
                  <a:pt x="291200" y="19051"/>
                </a:lnTo>
                <a:close/>
              </a:path>
              <a:path w="683260" h="137794">
                <a:moveTo>
                  <a:pt x="291200" y="7748"/>
                </a:moveTo>
                <a:lnTo>
                  <a:pt x="286630" y="7998"/>
                </a:lnTo>
                <a:lnTo>
                  <a:pt x="280045" y="8181"/>
                </a:lnTo>
                <a:lnTo>
                  <a:pt x="260849" y="8331"/>
                </a:lnTo>
                <a:lnTo>
                  <a:pt x="291200" y="8331"/>
                </a:lnTo>
                <a:lnTo>
                  <a:pt x="291200" y="7748"/>
                </a:lnTo>
                <a:close/>
              </a:path>
              <a:path w="683260" h="137794">
                <a:moveTo>
                  <a:pt x="271330" y="120243"/>
                </a:moveTo>
                <a:lnTo>
                  <a:pt x="238827" y="120243"/>
                </a:lnTo>
                <a:lnTo>
                  <a:pt x="252110" y="124451"/>
                </a:lnTo>
                <a:lnTo>
                  <a:pt x="263382" y="128734"/>
                </a:lnTo>
                <a:lnTo>
                  <a:pt x="272645" y="133088"/>
                </a:lnTo>
                <a:lnTo>
                  <a:pt x="279900" y="137513"/>
                </a:lnTo>
                <a:lnTo>
                  <a:pt x="281880" y="132358"/>
                </a:lnTo>
                <a:lnTo>
                  <a:pt x="284472" y="128570"/>
                </a:lnTo>
                <a:lnTo>
                  <a:pt x="287647" y="126212"/>
                </a:lnTo>
                <a:lnTo>
                  <a:pt x="288230" y="125604"/>
                </a:lnTo>
                <a:lnTo>
                  <a:pt x="271330" y="120243"/>
                </a:lnTo>
                <a:close/>
              </a:path>
              <a:path w="683260" h="137794">
                <a:moveTo>
                  <a:pt x="165600" y="123239"/>
                </a:moveTo>
                <a:lnTo>
                  <a:pt x="166238" y="124451"/>
                </a:lnTo>
                <a:lnTo>
                  <a:pt x="168569" y="127991"/>
                </a:lnTo>
                <a:lnTo>
                  <a:pt x="170373" y="131955"/>
                </a:lnTo>
                <a:lnTo>
                  <a:pt x="171543" y="136317"/>
                </a:lnTo>
                <a:lnTo>
                  <a:pt x="193607" y="133756"/>
                </a:lnTo>
                <a:lnTo>
                  <a:pt x="212175" y="130224"/>
                </a:lnTo>
                <a:lnTo>
                  <a:pt x="227248" y="125720"/>
                </a:lnTo>
                <a:lnTo>
                  <a:pt x="231085" y="123906"/>
                </a:lnTo>
                <a:lnTo>
                  <a:pt x="179882" y="123906"/>
                </a:lnTo>
                <a:lnTo>
                  <a:pt x="165600" y="123239"/>
                </a:lnTo>
                <a:close/>
              </a:path>
              <a:path w="683260" h="137794">
                <a:moveTo>
                  <a:pt x="215002" y="93470"/>
                </a:moveTo>
                <a:lnTo>
                  <a:pt x="202506" y="93470"/>
                </a:lnTo>
                <a:lnTo>
                  <a:pt x="199331" y="97430"/>
                </a:lnTo>
                <a:lnTo>
                  <a:pt x="195775" y="101394"/>
                </a:lnTo>
                <a:lnTo>
                  <a:pt x="191786" y="105357"/>
                </a:lnTo>
                <a:lnTo>
                  <a:pt x="189806" y="107363"/>
                </a:lnTo>
                <a:lnTo>
                  <a:pt x="188815" y="108536"/>
                </a:lnTo>
                <a:lnTo>
                  <a:pt x="188815" y="109343"/>
                </a:lnTo>
                <a:lnTo>
                  <a:pt x="190997" y="109727"/>
                </a:lnTo>
                <a:lnTo>
                  <a:pt x="195367" y="110131"/>
                </a:lnTo>
                <a:lnTo>
                  <a:pt x="203102" y="111395"/>
                </a:lnTo>
                <a:lnTo>
                  <a:pt x="210839" y="112811"/>
                </a:lnTo>
                <a:lnTo>
                  <a:pt x="218581" y="114373"/>
                </a:lnTo>
                <a:lnTo>
                  <a:pt x="226331" y="116075"/>
                </a:lnTo>
                <a:lnTo>
                  <a:pt x="210248" y="120325"/>
                </a:lnTo>
                <a:lnTo>
                  <a:pt x="194765" y="122935"/>
                </a:lnTo>
                <a:lnTo>
                  <a:pt x="179882" y="123906"/>
                </a:lnTo>
                <a:lnTo>
                  <a:pt x="231085" y="123906"/>
                </a:lnTo>
                <a:lnTo>
                  <a:pt x="238827" y="120243"/>
                </a:lnTo>
                <a:lnTo>
                  <a:pt x="271330" y="120243"/>
                </a:lnTo>
                <a:lnTo>
                  <a:pt x="247741" y="113108"/>
                </a:lnTo>
                <a:lnTo>
                  <a:pt x="251098" y="109523"/>
                </a:lnTo>
                <a:lnTo>
                  <a:pt x="236440" y="109523"/>
                </a:lnTo>
                <a:lnTo>
                  <a:pt x="207280" y="102388"/>
                </a:lnTo>
                <a:lnTo>
                  <a:pt x="215002" y="93470"/>
                </a:lnTo>
                <a:close/>
              </a:path>
              <a:path w="683260" h="137794">
                <a:moveTo>
                  <a:pt x="260849" y="93470"/>
                </a:moveTo>
                <a:lnTo>
                  <a:pt x="248936" y="93470"/>
                </a:lnTo>
                <a:lnTo>
                  <a:pt x="244566" y="101017"/>
                </a:lnTo>
                <a:lnTo>
                  <a:pt x="240400" y="106352"/>
                </a:lnTo>
                <a:lnTo>
                  <a:pt x="236440" y="109523"/>
                </a:lnTo>
                <a:lnTo>
                  <a:pt x="251098" y="109523"/>
                </a:lnTo>
                <a:lnTo>
                  <a:pt x="253306" y="107165"/>
                </a:lnTo>
                <a:lnTo>
                  <a:pt x="257672" y="100609"/>
                </a:lnTo>
                <a:lnTo>
                  <a:pt x="260849" y="93470"/>
                </a:lnTo>
                <a:close/>
              </a:path>
              <a:path w="683260" h="137794">
                <a:moveTo>
                  <a:pt x="161434" y="82753"/>
                </a:moveTo>
                <a:lnTo>
                  <a:pt x="161434" y="94057"/>
                </a:lnTo>
                <a:lnTo>
                  <a:pt x="170553" y="93647"/>
                </a:lnTo>
                <a:lnTo>
                  <a:pt x="178908" y="93470"/>
                </a:lnTo>
                <a:lnTo>
                  <a:pt x="294782" y="93470"/>
                </a:lnTo>
                <a:lnTo>
                  <a:pt x="294782" y="83339"/>
                </a:lnTo>
                <a:lnTo>
                  <a:pt x="186425" y="83339"/>
                </a:lnTo>
                <a:lnTo>
                  <a:pt x="161434" y="82753"/>
                </a:lnTo>
                <a:close/>
              </a:path>
              <a:path w="683260" h="137794">
                <a:moveTo>
                  <a:pt x="294782" y="93470"/>
                </a:moveTo>
                <a:lnTo>
                  <a:pt x="282488" y="93470"/>
                </a:lnTo>
                <a:lnTo>
                  <a:pt x="290822" y="93647"/>
                </a:lnTo>
                <a:lnTo>
                  <a:pt x="294782" y="94057"/>
                </a:lnTo>
                <a:lnTo>
                  <a:pt x="294782" y="93470"/>
                </a:lnTo>
                <a:close/>
              </a:path>
              <a:path w="683260" h="137794">
                <a:moveTo>
                  <a:pt x="215610" y="70841"/>
                </a:moveTo>
                <a:lnTo>
                  <a:pt x="213630" y="76399"/>
                </a:lnTo>
                <a:lnTo>
                  <a:pt x="211244" y="80564"/>
                </a:lnTo>
                <a:lnTo>
                  <a:pt x="208475" y="83339"/>
                </a:lnTo>
                <a:lnTo>
                  <a:pt x="220971" y="83339"/>
                </a:lnTo>
                <a:lnTo>
                  <a:pt x="223358" y="80949"/>
                </a:lnTo>
                <a:lnTo>
                  <a:pt x="225719" y="79167"/>
                </a:lnTo>
                <a:lnTo>
                  <a:pt x="228109" y="77976"/>
                </a:lnTo>
                <a:lnTo>
                  <a:pt x="228894" y="77188"/>
                </a:lnTo>
                <a:lnTo>
                  <a:pt x="229302" y="76605"/>
                </a:lnTo>
                <a:lnTo>
                  <a:pt x="229302" y="76201"/>
                </a:lnTo>
                <a:lnTo>
                  <a:pt x="227703" y="74221"/>
                </a:lnTo>
                <a:lnTo>
                  <a:pt x="223156" y="72439"/>
                </a:lnTo>
                <a:lnTo>
                  <a:pt x="215610" y="70841"/>
                </a:lnTo>
                <a:close/>
              </a:path>
              <a:path w="683260" h="137794">
                <a:moveTo>
                  <a:pt x="294782" y="82753"/>
                </a:moveTo>
                <a:lnTo>
                  <a:pt x="289219" y="83131"/>
                </a:lnTo>
                <a:lnTo>
                  <a:pt x="280889" y="83339"/>
                </a:lnTo>
                <a:lnTo>
                  <a:pt x="294782" y="83339"/>
                </a:lnTo>
                <a:lnTo>
                  <a:pt x="294782" y="82753"/>
                </a:lnTo>
                <a:close/>
              </a:path>
              <a:path w="683260" h="137794">
                <a:moveTo>
                  <a:pt x="337168" y="19051"/>
                </a:moveTo>
                <a:lnTo>
                  <a:pt x="337168" y="21819"/>
                </a:lnTo>
                <a:lnTo>
                  <a:pt x="337374" y="27586"/>
                </a:lnTo>
                <a:lnTo>
                  <a:pt x="337564" y="31950"/>
                </a:lnTo>
                <a:lnTo>
                  <a:pt x="337675" y="70540"/>
                </a:lnTo>
                <a:lnTo>
                  <a:pt x="336236" y="86655"/>
                </a:lnTo>
                <a:lnTo>
                  <a:pt x="332255" y="101945"/>
                </a:lnTo>
                <a:lnTo>
                  <a:pt x="325817" y="115527"/>
                </a:lnTo>
                <a:lnTo>
                  <a:pt x="316925" y="127407"/>
                </a:lnTo>
                <a:lnTo>
                  <a:pt x="322869" y="129387"/>
                </a:lnTo>
                <a:lnTo>
                  <a:pt x="327441" y="131569"/>
                </a:lnTo>
                <a:lnTo>
                  <a:pt x="330616" y="133935"/>
                </a:lnTo>
                <a:lnTo>
                  <a:pt x="338279" y="120104"/>
                </a:lnTo>
                <a:lnTo>
                  <a:pt x="344008" y="105970"/>
                </a:lnTo>
                <a:lnTo>
                  <a:pt x="347804" y="91530"/>
                </a:lnTo>
                <a:lnTo>
                  <a:pt x="349667" y="76785"/>
                </a:lnTo>
                <a:lnTo>
                  <a:pt x="349667" y="31546"/>
                </a:lnTo>
                <a:lnTo>
                  <a:pt x="453246" y="31546"/>
                </a:lnTo>
                <a:lnTo>
                  <a:pt x="453246" y="20246"/>
                </a:lnTo>
                <a:lnTo>
                  <a:pt x="348674" y="20246"/>
                </a:lnTo>
                <a:lnTo>
                  <a:pt x="342731" y="19839"/>
                </a:lnTo>
                <a:lnTo>
                  <a:pt x="337168" y="19051"/>
                </a:lnTo>
                <a:close/>
              </a:path>
              <a:path w="683260" h="137794">
                <a:moveTo>
                  <a:pt x="348472" y="115496"/>
                </a:moveTo>
                <a:lnTo>
                  <a:pt x="348472" y="127991"/>
                </a:lnTo>
                <a:lnTo>
                  <a:pt x="350452" y="127199"/>
                </a:lnTo>
                <a:lnTo>
                  <a:pt x="358199" y="126795"/>
                </a:lnTo>
                <a:lnTo>
                  <a:pt x="453246" y="126795"/>
                </a:lnTo>
                <a:lnTo>
                  <a:pt x="453246" y="116683"/>
                </a:lnTo>
                <a:lnTo>
                  <a:pt x="357414" y="116683"/>
                </a:lnTo>
                <a:lnTo>
                  <a:pt x="350452" y="116283"/>
                </a:lnTo>
                <a:lnTo>
                  <a:pt x="348472" y="115496"/>
                </a:lnTo>
                <a:close/>
              </a:path>
              <a:path w="683260" h="137794">
                <a:moveTo>
                  <a:pt x="453246" y="126795"/>
                </a:moveTo>
                <a:lnTo>
                  <a:pt x="446313" y="126795"/>
                </a:lnTo>
                <a:lnTo>
                  <a:pt x="451674" y="127199"/>
                </a:lnTo>
                <a:lnTo>
                  <a:pt x="453246" y="127991"/>
                </a:lnTo>
                <a:lnTo>
                  <a:pt x="453246" y="126795"/>
                </a:lnTo>
                <a:close/>
              </a:path>
              <a:path w="683260" h="137794">
                <a:moveTo>
                  <a:pt x="430643" y="44654"/>
                </a:moveTo>
                <a:lnTo>
                  <a:pt x="427143" y="58973"/>
                </a:lnTo>
                <a:lnTo>
                  <a:pt x="421409" y="75755"/>
                </a:lnTo>
                <a:lnTo>
                  <a:pt x="413447" y="94994"/>
                </a:lnTo>
                <a:lnTo>
                  <a:pt x="403260" y="116683"/>
                </a:lnTo>
                <a:lnTo>
                  <a:pt x="416340" y="116683"/>
                </a:lnTo>
                <a:lnTo>
                  <a:pt x="418324" y="112698"/>
                </a:lnTo>
                <a:lnTo>
                  <a:pt x="421116" y="106552"/>
                </a:lnTo>
                <a:lnTo>
                  <a:pt x="424674" y="98219"/>
                </a:lnTo>
                <a:lnTo>
                  <a:pt x="429554" y="87280"/>
                </a:lnTo>
                <a:lnTo>
                  <a:pt x="433460" y="78278"/>
                </a:lnTo>
                <a:lnTo>
                  <a:pt x="436393" y="71214"/>
                </a:lnTo>
                <a:lnTo>
                  <a:pt x="438360" y="66089"/>
                </a:lnTo>
                <a:lnTo>
                  <a:pt x="440344" y="61311"/>
                </a:lnTo>
                <a:lnTo>
                  <a:pt x="442932" y="57553"/>
                </a:lnTo>
                <a:lnTo>
                  <a:pt x="446107" y="54759"/>
                </a:lnTo>
                <a:lnTo>
                  <a:pt x="447302" y="53564"/>
                </a:lnTo>
                <a:lnTo>
                  <a:pt x="447887" y="52577"/>
                </a:lnTo>
                <a:lnTo>
                  <a:pt x="447887" y="51793"/>
                </a:lnTo>
                <a:lnTo>
                  <a:pt x="449488" y="51386"/>
                </a:lnTo>
                <a:lnTo>
                  <a:pt x="443721" y="49021"/>
                </a:lnTo>
                <a:lnTo>
                  <a:pt x="430643" y="44654"/>
                </a:lnTo>
                <a:close/>
              </a:path>
              <a:path w="683260" h="137794">
                <a:moveTo>
                  <a:pt x="453246" y="115496"/>
                </a:moveTo>
                <a:lnTo>
                  <a:pt x="452051" y="116283"/>
                </a:lnTo>
                <a:lnTo>
                  <a:pt x="446515" y="116683"/>
                </a:lnTo>
                <a:lnTo>
                  <a:pt x="453246" y="116683"/>
                </a:lnTo>
                <a:lnTo>
                  <a:pt x="453246" y="115496"/>
                </a:lnTo>
                <a:close/>
              </a:path>
              <a:path w="683260" h="137794">
                <a:moveTo>
                  <a:pt x="367524" y="52981"/>
                </a:moveTo>
                <a:lnTo>
                  <a:pt x="355636" y="57150"/>
                </a:lnTo>
                <a:lnTo>
                  <a:pt x="360692" y="67905"/>
                </a:lnTo>
                <a:lnTo>
                  <a:pt x="365201" y="79468"/>
                </a:lnTo>
                <a:lnTo>
                  <a:pt x="369053" y="91530"/>
                </a:lnTo>
                <a:lnTo>
                  <a:pt x="372297" y="104188"/>
                </a:lnTo>
                <a:lnTo>
                  <a:pt x="385988" y="99414"/>
                </a:lnTo>
                <a:lnTo>
                  <a:pt x="380592" y="83564"/>
                </a:lnTo>
                <a:lnTo>
                  <a:pt x="375718" y="70540"/>
                </a:lnTo>
                <a:lnTo>
                  <a:pt x="371362" y="60344"/>
                </a:lnTo>
                <a:lnTo>
                  <a:pt x="367524" y="52981"/>
                </a:lnTo>
                <a:close/>
              </a:path>
              <a:path w="683260" h="137794">
                <a:moveTo>
                  <a:pt x="399070" y="42851"/>
                </a:moveTo>
                <a:lnTo>
                  <a:pt x="385988" y="45238"/>
                </a:lnTo>
                <a:lnTo>
                  <a:pt x="389041" y="55177"/>
                </a:lnTo>
                <a:lnTo>
                  <a:pt x="391645" y="66524"/>
                </a:lnTo>
                <a:lnTo>
                  <a:pt x="393824" y="79468"/>
                </a:lnTo>
                <a:lnTo>
                  <a:pt x="395513" y="93470"/>
                </a:lnTo>
                <a:lnTo>
                  <a:pt x="409788" y="90472"/>
                </a:lnTo>
                <a:lnTo>
                  <a:pt x="407750" y="79287"/>
                </a:lnTo>
                <a:lnTo>
                  <a:pt x="405333" y="67863"/>
                </a:lnTo>
                <a:lnTo>
                  <a:pt x="402192" y="54759"/>
                </a:lnTo>
                <a:lnTo>
                  <a:pt x="399070" y="42851"/>
                </a:lnTo>
                <a:close/>
              </a:path>
              <a:path w="683260" h="137794">
                <a:moveTo>
                  <a:pt x="453246" y="31546"/>
                </a:moveTo>
                <a:lnTo>
                  <a:pt x="442730" y="31546"/>
                </a:lnTo>
                <a:lnTo>
                  <a:pt x="449870" y="31950"/>
                </a:lnTo>
                <a:lnTo>
                  <a:pt x="452663" y="32743"/>
                </a:lnTo>
                <a:lnTo>
                  <a:pt x="453246" y="32743"/>
                </a:lnTo>
                <a:lnTo>
                  <a:pt x="453246" y="31546"/>
                </a:lnTo>
                <a:close/>
              </a:path>
              <a:path w="683260" h="137794">
                <a:moveTo>
                  <a:pt x="399679" y="1196"/>
                </a:moveTo>
                <a:lnTo>
                  <a:pt x="383600" y="3578"/>
                </a:lnTo>
                <a:lnTo>
                  <a:pt x="383600" y="3963"/>
                </a:lnTo>
                <a:lnTo>
                  <a:pt x="383802" y="4571"/>
                </a:lnTo>
                <a:lnTo>
                  <a:pt x="384209" y="5360"/>
                </a:lnTo>
                <a:lnTo>
                  <a:pt x="386189" y="8535"/>
                </a:lnTo>
                <a:lnTo>
                  <a:pt x="388555" y="13486"/>
                </a:lnTo>
                <a:lnTo>
                  <a:pt x="391349" y="20246"/>
                </a:lnTo>
                <a:lnTo>
                  <a:pt x="404427" y="20246"/>
                </a:lnTo>
                <a:lnTo>
                  <a:pt x="402854" y="12291"/>
                </a:lnTo>
                <a:lnTo>
                  <a:pt x="401252" y="5943"/>
                </a:lnTo>
                <a:lnTo>
                  <a:pt x="399679" y="1196"/>
                </a:lnTo>
                <a:close/>
              </a:path>
              <a:path w="683260" h="137794">
                <a:moveTo>
                  <a:pt x="453246" y="19051"/>
                </a:moveTo>
                <a:lnTo>
                  <a:pt x="450885" y="19839"/>
                </a:lnTo>
                <a:lnTo>
                  <a:pt x="443519" y="20246"/>
                </a:lnTo>
                <a:lnTo>
                  <a:pt x="453246" y="20246"/>
                </a:lnTo>
                <a:lnTo>
                  <a:pt x="453246" y="19051"/>
                </a:lnTo>
                <a:close/>
              </a:path>
              <a:path w="683260" h="137794">
                <a:moveTo>
                  <a:pt x="575999" y="121439"/>
                </a:moveTo>
                <a:lnTo>
                  <a:pt x="575999" y="121842"/>
                </a:lnTo>
                <a:lnTo>
                  <a:pt x="576201" y="122425"/>
                </a:lnTo>
                <a:lnTo>
                  <a:pt x="576607" y="123239"/>
                </a:lnTo>
                <a:lnTo>
                  <a:pt x="579376" y="126414"/>
                </a:lnTo>
                <a:lnTo>
                  <a:pt x="581154" y="130759"/>
                </a:lnTo>
                <a:lnTo>
                  <a:pt x="581968" y="136317"/>
                </a:lnTo>
                <a:lnTo>
                  <a:pt x="593474" y="134748"/>
                </a:lnTo>
                <a:lnTo>
                  <a:pt x="600205" y="133142"/>
                </a:lnTo>
                <a:lnTo>
                  <a:pt x="602211" y="131569"/>
                </a:lnTo>
                <a:lnTo>
                  <a:pt x="604979" y="130374"/>
                </a:lnTo>
                <a:lnTo>
                  <a:pt x="606174" y="127786"/>
                </a:lnTo>
                <a:lnTo>
                  <a:pt x="605810" y="124232"/>
                </a:lnTo>
                <a:lnTo>
                  <a:pt x="605768" y="122227"/>
                </a:lnTo>
                <a:lnTo>
                  <a:pt x="588318" y="122227"/>
                </a:lnTo>
                <a:lnTo>
                  <a:pt x="575999" y="121439"/>
                </a:lnTo>
                <a:close/>
              </a:path>
              <a:path w="683260" h="137794">
                <a:moveTo>
                  <a:pt x="502185" y="7139"/>
                </a:moveTo>
                <a:lnTo>
                  <a:pt x="502240" y="8331"/>
                </a:lnTo>
                <a:lnTo>
                  <a:pt x="502592" y="12114"/>
                </a:lnTo>
                <a:lnTo>
                  <a:pt x="502682" y="14681"/>
                </a:lnTo>
                <a:lnTo>
                  <a:pt x="502772" y="70841"/>
                </a:lnTo>
                <a:lnTo>
                  <a:pt x="494929" y="114267"/>
                </a:lnTo>
                <a:lnTo>
                  <a:pt x="480750" y="129766"/>
                </a:lnTo>
                <a:lnTo>
                  <a:pt x="480750" y="130176"/>
                </a:lnTo>
                <a:lnTo>
                  <a:pt x="481741" y="130583"/>
                </a:lnTo>
                <a:lnTo>
                  <a:pt x="483721" y="130961"/>
                </a:lnTo>
                <a:lnTo>
                  <a:pt x="488901" y="132156"/>
                </a:lnTo>
                <a:lnTo>
                  <a:pt x="493069" y="133755"/>
                </a:lnTo>
                <a:lnTo>
                  <a:pt x="496242" y="135735"/>
                </a:lnTo>
                <a:lnTo>
                  <a:pt x="503694" y="125277"/>
                </a:lnTo>
                <a:lnTo>
                  <a:pt x="509331" y="113698"/>
                </a:lnTo>
                <a:lnTo>
                  <a:pt x="513203" y="100899"/>
                </a:lnTo>
                <a:lnTo>
                  <a:pt x="515293" y="86914"/>
                </a:lnTo>
                <a:lnTo>
                  <a:pt x="605768" y="86914"/>
                </a:lnTo>
                <a:lnTo>
                  <a:pt x="605768" y="76201"/>
                </a:lnTo>
                <a:lnTo>
                  <a:pt x="515293" y="76201"/>
                </a:lnTo>
                <a:lnTo>
                  <a:pt x="515293" y="52981"/>
                </a:lnTo>
                <a:lnTo>
                  <a:pt x="605768" y="52981"/>
                </a:lnTo>
                <a:lnTo>
                  <a:pt x="605768" y="41681"/>
                </a:lnTo>
                <a:lnTo>
                  <a:pt x="515293" y="41681"/>
                </a:lnTo>
                <a:lnTo>
                  <a:pt x="515293" y="19051"/>
                </a:lnTo>
                <a:lnTo>
                  <a:pt x="605786" y="19051"/>
                </a:lnTo>
                <a:lnTo>
                  <a:pt x="606174" y="14681"/>
                </a:lnTo>
                <a:lnTo>
                  <a:pt x="606959" y="9522"/>
                </a:lnTo>
                <a:lnTo>
                  <a:pt x="606959" y="8331"/>
                </a:lnTo>
                <a:lnTo>
                  <a:pt x="511710" y="8331"/>
                </a:lnTo>
                <a:lnTo>
                  <a:pt x="506556" y="7927"/>
                </a:lnTo>
                <a:lnTo>
                  <a:pt x="502185" y="7139"/>
                </a:lnTo>
                <a:close/>
              </a:path>
              <a:path w="683260" h="137794">
                <a:moveTo>
                  <a:pt x="558751" y="86914"/>
                </a:moveTo>
                <a:lnTo>
                  <a:pt x="547423" y="86914"/>
                </a:lnTo>
                <a:lnTo>
                  <a:pt x="547336" y="121439"/>
                </a:lnTo>
                <a:lnTo>
                  <a:pt x="547221" y="124611"/>
                </a:lnTo>
                <a:lnTo>
                  <a:pt x="546840" y="126212"/>
                </a:lnTo>
                <a:lnTo>
                  <a:pt x="559335" y="126212"/>
                </a:lnTo>
                <a:lnTo>
                  <a:pt x="559006" y="124611"/>
                </a:lnTo>
                <a:lnTo>
                  <a:pt x="558896" y="123239"/>
                </a:lnTo>
                <a:lnTo>
                  <a:pt x="558783" y="119660"/>
                </a:lnTo>
                <a:lnTo>
                  <a:pt x="558751" y="86914"/>
                </a:lnTo>
                <a:close/>
              </a:path>
              <a:path w="683260" h="137794">
                <a:moveTo>
                  <a:pt x="605768" y="86914"/>
                </a:moveTo>
                <a:lnTo>
                  <a:pt x="593855" y="86914"/>
                </a:lnTo>
                <a:lnTo>
                  <a:pt x="593893" y="114267"/>
                </a:lnTo>
                <a:lnTo>
                  <a:pt x="594262" y="119660"/>
                </a:lnTo>
                <a:lnTo>
                  <a:pt x="588318" y="122227"/>
                </a:lnTo>
                <a:lnTo>
                  <a:pt x="605768" y="122227"/>
                </a:lnTo>
                <a:lnTo>
                  <a:pt x="605768" y="86914"/>
                </a:lnTo>
                <a:close/>
              </a:path>
              <a:path w="683260" h="137794">
                <a:moveTo>
                  <a:pt x="558751" y="52981"/>
                </a:moveTo>
                <a:lnTo>
                  <a:pt x="547423" y="52981"/>
                </a:lnTo>
                <a:lnTo>
                  <a:pt x="547423" y="76201"/>
                </a:lnTo>
                <a:lnTo>
                  <a:pt x="558751" y="76201"/>
                </a:lnTo>
                <a:lnTo>
                  <a:pt x="558751" y="52981"/>
                </a:lnTo>
                <a:close/>
              </a:path>
              <a:path w="683260" h="137794">
                <a:moveTo>
                  <a:pt x="605768" y="52981"/>
                </a:moveTo>
                <a:lnTo>
                  <a:pt x="593855" y="52981"/>
                </a:lnTo>
                <a:lnTo>
                  <a:pt x="593855" y="76201"/>
                </a:lnTo>
                <a:lnTo>
                  <a:pt x="605768" y="76201"/>
                </a:lnTo>
                <a:lnTo>
                  <a:pt x="605768" y="52981"/>
                </a:lnTo>
                <a:close/>
              </a:path>
              <a:path w="683260" h="137794">
                <a:moveTo>
                  <a:pt x="558751" y="19051"/>
                </a:moveTo>
                <a:lnTo>
                  <a:pt x="547423" y="19051"/>
                </a:lnTo>
                <a:lnTo>
                  <a:pt x="547423" y="41681"/>
                </a:lnTo>
                <a:lnTo>
                  <a:pt x="558751" y="41681"/>
                </a:lnTo>
                <a:lnTo>
                  <a:pt x="558751" y="19051"/>
                </a:lnTo>
                <a:close/>
              </a:path>
              <a:path w="683260" h="137794">
                <a:moveTo>
                  <a:pt x="605786" y="19051"/>
                </a:moveTo>
                <a:lnTo>
                  <a:pt x="593855" y="19051"/>
                </a:lnTo>
                <a:lnTo>
                  <a:pt x="593855" y="41681"/>
                </a:lnTo>
                <a:lnTo>
                  <a:pt x="605768" y="41681"/>
                </a:lnTo>
                <a:lnTo>
                  <a:pt x="605786" y="19051"/>
                </a:lnTo>
                <a:close/>
              </a:path>
              <a:path w="683260" h="137794">
                <a:moveTo>
                  <a:pt x="606959" y="7139"/>
                </a:moveTo>
                <a:lnTo>
                  <a:pt x="605768" y="7139"/>
                </a:lnTo>
                <a:lnTo>
                  <a:pt x="601016" y="7927"/>
                </a:lnTo>
                <a:lnTo>
                  <a:pt x="595861" y="8331"/>
                </a:lnTo>
                <a:lnTo>
                  <a:pt x="606959" y="8331"/>
                </a:lnTo>
                <a:lnTo>
                  <a:pt x="606959" y="7139"/>
                </a:lnTo>
                <a:close/>
              </a:path>
              <a:path w="683260" h="137794">
                <a:moveTo>
                  <a:pt x="682671" y="66672"/>
                </a:moveTo>
                <a:lnTo>
                  <a:pt x="662453" y="66672"/>
                </a:lnTo>
                <a:lnTo>
                  <a:pt x="662453" y="87505"/>
                </a:lnTo>
                <a:lnTo>
                  <a:pt x="682671" y="87505"/>
                </a:lnTo>
                <a:lnTo>
                  <a:pt x="682671" y="66672"/>
                </a:lnTo>
                <a:close/>
              </a:path>
              <a:path w="683260" h="137794">
                <a:moveTo>
                  <a:pt x="682671" y="113717"/>
                </a:moveTo>
                <a:lnTo>
                  <a:pt x="662453" y="113717"/>
                </a:lnTo>
                <a:lnTo>
                  <a:pt x="662453" y="132768"/>
                </a:lnTo>
                <a:lnTo>
                  <a:pt x="682671" y="132768"/>
                </a:lnTo>
                <a:lnTo>
                  <a:pt x="682671" y="113717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019872" y="6860289"/>
            <a:ext cx="1169395" cy="1387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007197" y="8017577"/>
            <a:ext cx="842939" cy="1392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007197" y="9223056"/>
            <a:ext cx="363220" cy="142240"/>
          </a:xfrm>
          <a:custGeom>
            <a:avLst/>
            <a:gdLst/>
            <a:ahLst/>
            <a:cxnLst/>
            <a:rect l="l" t="t" r="r" b="b"/>
            <a:pathLst>
              <a:path w="363219" h="142240">
                <a:moveTo>
                  <a:pt x="88907" y="52401"/>
                </a:moveTo>
                <a:lnTo>
                  <a:pt x="23594" y="52401"/>
                </a:lnTo>
                <a:lnTo>
                  <a:pt x="23555" y="119072"/>
                </a:lnTo>
                <a:lnTo>
                  <a:pt x="23211" y="124433"/>
                </a:lnTo>
                <a:lnTo>
                  <a:pt x="24583" y="128602"/>
                </a:lnTo>
                <a:lnTo>
                  <a:pt x="30934" y="133351"/>
                </a:lnTo>
                <a:lnTo>
                  <a:pt x="36499" y="134546"/>
                </a:lnTo>
                <a:lnTo>
                  <a:pt x="111125" y="134546"/>
                </a:lnTo>
                <a:lnTo>
                  <a:pt x="120791" y="133953"/>
                </a:lnTo>
                <a:lnTo>
                  <a:pt x="128380" y="130384"/>
                </a:lnTo>
                <a:lnTo>
                  <a:pt x="133887" y="123834"/>
                </a:lnTo>
                <a:lnTo>
                  <a:pt x="134099" y="123242"/>
                </a:lnTo>
                <a:lnTo>
                  <a:pt x="40459" y="123242"/>
                </a:lnTo>
                <a:lnTo>
                  <a:pt x="36701" y="120649"/>
                </a:lnTo>
                <a:lnTo>
                  <a:pt x="36701" y="92274"/>
                </a:lnTo>
                <a:lnTo>
                  <a:pt x="89029" y="92274"/>
                </a:lnTo>
                <a:lnTo>
                  <a:pt x="88696" y="87731"/>
                </a:lnTo>
                <a:lnTo>
                  <a:pt x="88496" y="83652"/>
                </a:lnTo>
                <a:lnTo>
                  <a:pt x="88491" y="80973"/>
                </a:lnTo>
                <a:lnTo>
                  <a:pt x="36701" y="80973"/>
                </a:lnTo>
                <a:lnTo>
                  <a:pt x="36701" y="60727"/>
                </a:lnTo>
                <a:lnTo>
                  <a:pt x="88565" y="60727"/>
                </a:lnTo>
                <a:lnTo>
                  <a:pt x="88696" y="56155"/>
                </a:lnTo>
                <a:lnTo>
                  <a:pt x="88907" y="52401"/>
                </a:lnTo>
                <a:close/>
              </a:path>
              <a:path w="363219" h="142240">
                <a:moveTo>
                  <a:pt x="122424" y="104190"/>
                </a:moveTo>
                <a:lnTo>
                  <a:pt x="122017" y="111733"/>
                </a:lnTo>
                <a:lnTo>
                  <a:pt x="120646" y="116690"/>
                </a:lnTo>
                <a:lnTo>
                  <a:pt x="118259" y="119072"/>
                </a:lnTo>
                <a:lnTo>
                  <a:pt x="115872" y="121841"/>
                </a:lnTo>
                <a:lnTo>
                  <a:pt x="111125" y="123242"/>
                </a:lnTo>
                <a:lnTo>
                  <a:pt x="134099" y="123242"/>
                </a:lnTo>
                <a:lnTo>
                  <a:pt x="137717" y="113129"/>
                </a:lnTo>
                <a:lnTo>
                  <a:pt x="137894" y="112320"/>
                </a:lnTo>
                <a:lnTo>
                  <a:pt x="137894" y="111933"/>
                </a:lnTo>
                <a:lnTo>
                  <a:pt x="131544" y="109954"/>
                </a:lnTo>
                <a:lnTo>
                  <a:pt x="126387" y="107361"/>
                </a:lnTo>
                <a:lnTo>
                  <a:pt x="122424" y="104190"/>
                </a:lnTo>
                <a:close/>
              </a:path>
              <a:path w="363219" h="142240">
                <a:moveTo>
                  <a:pt x="90269" y="90500"/>
                </a:moveTo>
                <a:lnTo>
                  <a:pt x="93851" y="94866"/>
                </a:lnTo>
                <a:lnTo>
                  <a:pt x="95831" y="99618"/>
                </a:lnTo>
                <a:lnTo>
                  <a:pt x="96238" y="104773"/>
                </a:lnTo>
                <a:lnTo>
                  <a:pt x="109728" y="102789"/>
                </a:lnTo>
                <a:lnTo>
                  <a:pt x="117068" y="99237"/>
                </a:lnTo>
                <a:lnTo>
                  <a:pt x="118259" y="94077"/>
                </a:lnTo>
                <a:lnTo>
                  <a:pt x="118811" y="90902"/>
                </a:lnTo>
                <a:lnTo>
                  <a:pt x="100201" y="90902"/>
                </a:lnTo>
                <a:lnTo>
                  <a:pt x="90269" y="90500"/>
                </a:lnTo>
                <a:close/>
              </a:path>
              <a:path w="363219" h="142240">
                <a:moveTo>
                  <a:pt x="89029" y="92274"/>
                </a:moveTo>
                <a:lnTo>
                  <a:pt x="78966" y="92274"/>
                </a:lnTo>
                <a:lnTo>
                  <a:pt x="83538" y="92483"/>
                </a:lnTo>
                <a:lnTo>
                  <a:pt x="89073" y="92886"/>
                </a:lnTo>
                <a:lnTo>
                  <a:pt x="89029" y="92274"/>
                </a:lnTo>
                <a:close/>
              </a:path>
              <a:path w="363219" h="142240">
                <a:moveTo>
                  <a:pt x="123154" y="32158"/>
                </a:moveTo>
                <a:lnTo>
                  <a:pt x="110512" y="32158"/>
                </a:lnTo>
                <a:lnTo>
                  <a:pt x="110130" y="37313"/>
                </a:lnTo>
                <a:lnTo>
                  <a:pt x="109728" y="44654"/>
                </a:lnTo>
                <a:lnTo>
                  <a:pt x="109320" y="54175"/>
                </a:lnTo>
                <a:lnTo>
                  <a:pt x="108481" y="67283"/>
                </a:lnTo>
                <a:lnTo>
                  <a:pt x="100201" y="90902"/>
                </a:lnTo>
                <a:lnTo>
                  <a:pt x="118811" y="90902"/>
                </a:lnTo>
                <a:lnTo>
                  <a:pt x="118927" y="90235"/>
                </a:lnTo>
                <a:lnTo>
                  <a:pt x="119747" y="81712"/>
                </a:lnTo>
                <a:lnTo>
                  <a:pt x="120795" y="67283"/>
                </a:lnTo>
                <a:lnTo>
                  <a:pt x="121924" y="49427"/>
                </a:lnTo>
                <a:lnTo>
                  <a:pt x="123154" y="32158"/>
                </a:lnTo>
                <a:close/>
              </a:path>
              <a:path w="363219" h="142240">
                <a:moveTo>
                  <a:pt x="88565" y="60727"/>
                </a:moveTo>
                <a:lnTo>
                  <a:pt x="76578" y="60727"/>
                </a:lnTo>
                <a:lnTo>
                  <a:pt x="76578" y="80973"/>
                </a:lnTo>
                <a:lnTo>
                  <a:pt x="88491" y="80973"/>
                </a:lnTo>
                <a:lnTo>
                  <a:pt x="88565" y="60727"/>
                </a:lnTo>
                <a:close/>
              </a:path>
              <a:path w="363219" h="142240">
                <a:moveTo>
                  <a:pt x="40867" y="0"/>
                </a:moveTo>
                <a:lnTo>
                  <a:pt x="32309" y="17898"/>
                </a:lnTo>
                <a:lnTo>
                  <a:pt x="22709" y="33491"/>
                </a:lnTo>
                <a:lnTo>
                  <a:pt x="12067" y="46779"/>
                </a:lnTo>
                <a:lnTo>
                  <a:pt x="381" y="57762"/>
                </a:lnTo>
                <a:lnTo>
                  <a:pt x="0" y="58546"/>
                </a:lnTo>
                <a:lnTo>
                  <a:pt x="381" y="58957"/>
                </a:lnTo>
                <a:lnTo>
                  <a:pt x="1572" y="58957"/>
                </a:lnTo>
                <a:lnTo>
                  <a:pt x="4748" y="60148"/>
                </a:lnTo>
                <a:lnTo>
                  <a:pt x="8128" y="62917"/>
                </a:lnTo>
                <a:lnTo>
                  <a:pt x="11706" y="67283"/>
                </a:lnTo>
                <a:lnTo>
                  <a:pt x="15670" y="62128"/>
                </a:lnTo>
                <a:lnTo>
                  <a:pt x="19634" y="57149"/>
                </a:lnTo>
                <a:lnTo>
                  <a:pt x="23594" y="52401"/>
                </a:lnTo>
                <a:lnTo>
                  <a:pt x="88907" y="52401"/>
                </a:lnTo>
                <a:lnTo>
                  <a:pt x="89007" y="50619"/>
                </a:lnTo>
                <a:lnTo>
                  <a:pt x="55753" y="50619"/>
                </a:lnTo>
                <a:lnTo>
                  <a:pt x="47124" y="50543"/>
                </a:lnTo>
                <a:lnTo>
                  <a:pt x="39681" y="50317"/>
                </a:lnTo>
                <a:lnTo>
                  <a:pt x="33428" y="49944"/>
                </a:lnTo>
                <a:lnTo>
                  <a:pt x="28371" y="49427"/>
                </a:lnTo>
                <a:lnTo>
                  <a:pt x="25984" y="49427"/>
                </a:lnTo>
                <a:lnTo>
                  <a:pt x="28752" y="45439"/>
                </a:lnTo>
                <a:lnTo>
                  <a:pt x="38479" y="32158"/>
                </a:lnTo>
                <a:lnTo>
                  <a:pt x="123154" y="32158"/>
                </a:lnTo>
                <a:lnTo>
                  <a:pt x="123837" y="23264"/>
                </a:lnTo>
                <a:lnTo>
                  <a:pt x="124046" y="20854"/>
                </a:lnTo>
                <a:lnTo>
                  <a:pt x="45639" y="20854"/>
                </a:lnTo>
                <a:lnTo>
                  <a:pt x="48814" y="16076"/>
                </a:lnTo>
                <a:lnTo>
                  <a:pt x="52372" y="12520"/>
                </a:lnTo>
                <a:lnTo>
                  <a:pt x="56335" y="10133"/>
                </a:lnTo>
                <a:lnTo>
                  <a:pt x="57934" y="9344"/>
                </a:lnTo>
                <a:lnTo>
                  <a:pt x="58722" y="8535"/>
                </a:lnTo>
                <a:lnTo>
                  <a:pt x="58722" y="7750"/>
                </a:lnTo>
                <a:lnTo>
                  <a:pt x="59129" y="6962"/>
                </a:lnTo>
                <a:lnTo>
                  <a:pt x="55346" y="5184"/>
                </a:lnTo>
                <a:lnTo>
                  <a:pt x="47419" y="2390"/>
                </a:lnTo>
                <a:lnTo>
                  <a:pt x="44625" y="1195"/>
                </a:lnTo>
                <a:lnTo>
                  <a:pt x="42468" y="410"/>
                </a:lnTo>
                <a:lnTo>
                  <a:pt x="40867" y="0"/>
                </a:lnTo>
                <a:close/>
              </a:path>
              <a:path w="363219" h="142240">
                <a:moveTo>
                  <a:pt x="89073" y="49427"/>
                </a:moveTo>
                <a:lnTo>
                  <a:pt x="77975" y="50211"/>
                </a:lnTo>
                <a:lnTo>
                  <a:pt x="69645" y="50619"/>
                </a:lnTo>
                <a:lnTo>
                  <a:pt x="89007" y="50619"/>
                </a:lnTo>
                <a:lnTo>
                  <a:pt x="89073" y="49427"/>
                </a:lnTo>
                <a:close/>
              </a:path>
              <a:path w="363219" h="142240">
                <a:moveTo>
                  <a:pt x="124203" y="19051"/>
                </a:moveTo>
                <a:lnTo>
                  <a:pt x="117852" y="20246"/>
                </a:lnTo>
                <a:lnTo>
                  <a:pt x="111502" y="20854"/>
                </a:lnTo>
                <a:lnTo>
                  <a:pt x="124046" y="20854"/>
                </a:lnTo>
                <a:lnTo>
                  <a:pt x="124203" y="19051"/>
                </a:lnTo>
                <a:close/>
              </a:path>
              <a:path w="363219" h="142240">
                <a:moveTo>
                  <a:pt x="227321" y="48814"/>
                </a:moveTo>
                <a:lnTo>
                  <a:pt x="227321" y="60727"/>
                </a:lnTo>
                <a:lnTo>
                  <a:pt x="232069" y="59942"/>
                </a:lnTo>
                <a:lnTo>
                  <a:pt x="237430" y="59540"/>
                </a:lnTo>
                <a:lnTo>
                  <a:pt x="289831" y="59540"/>
                </a:lnTo>
                <a:lnTo>
                  <a:pt x="289831" y="50011"/>
                </a:lnTo>
                <a:lnTo>
                  <a:pt x="235450" y="50011"/>
                </a:lnTo>
                <a:lnTo>
                  <a:pt x="230497" y="49632"/>
                </a:lnTo>
                <a:lnTo>
                  <a:pt x="227321" y="48814"/>
                </a:lnTo>
                <a:close/>
              </a:path>
              <a:path w="363219" h="142240">
                <a:moveTo>
                  <a:pt x="289831" y="59540"/>
                </a:moveTo>
                <a:lnTo>
                  <a:pt x="278909" y="59540"/>
                </a:lnTo>
                <a:lnTo>
                  <a:pt x="284266" y="59742"/>
                </a:lnTo>
                <a:lnTo>
                  <a:pt x="289831" y="60148"/>
                </a:lnTo>
                <a:lnTo>
                  <a:pt x="289831" y="59540"/>
                </a:lnTo>
                <a:close/>
              </a:path>
              <a:path w="363219" h="142240">
                <a:moveTo>
                  <a:pt x="262450" y="31572"/>
                </a:moveTo>
                <a:lnTo>
                  <a:pt x="251729" y="31572"/>
                </a:lnTo>
                <a:lnTo>
                  <a:pt x="251729" y="50011"/>
                </a:lnTo>
                <a:lnTo>
                  <a:pt x="262450" y="50011"/>
                </a:lnTo>
                <a:lnTo>
                  <a:pt x="262450" y="31572"/>
                </a:lnTo>
                <a:close/>
              </a:path>
              <a:path w="363219" h="142240">
                <a:moveTo>
                  <a:pt x="289831" y="48814"/>
                </a:moveTo>
                <a:lnTo>
                  <a:pt x="284673" y="49632"/>
                </a:lnTo>
                <a:lnTo>
                  <a:pt x="279518" y="50011"/>
                </a:lnTo>
                <a:lnTo>
                  <a:pt x="289831" y="50011"/>
                </a:lnTo>
                <a:lnTo>
                  <a:pt x="289831" y="48814"/>
                </a:lnTo>
                <a:close/>
              </a:path>
              <a:path w="363219" h="142240">
                <a:moveTo>
                  <a:pt x="223739" y="20854"/>
                </a:moveTo>
                <a:lnTo>
                  <a:pt x="223739" y="32741"/>
                </a:lnTo>
                <a:lnTo>
                  <a:pt x="228516" y="31957"/>
                </a:lnTo>
                <a:lnTo>
                  <a:pt x="233873" y="31572"/>
                </a:lnTo>
                <a:lnTo>
                  <a:pt x="295188" y="31572"/>
                </a:lnTo>
                <a:lnTo>
                  <a:pt x="295188" y="22049"/>
                </a:lnTo>
                <a:lnTo>
                  <a:pt x="229887" y="22049"/>
                </a:lnTo>
                <a:lnTo>
                  <a:pt x="224528" y="21643"/>
                </a:lnTo>
                <a:lnTo>
                  <a:pt x="223739" y="20854"/>
                </a:lnTo>
                <a:close/>
              </a:path>
              <a:path w="363219" h="142240">
                <a:moveTo>
                  <a:pt x="295188" y="31734"/>
                </a:moveTo>
                <a:lnTo>
                  <a:pt x="295188" y="32158"/>
                </a:lnTo>
                <a:lnTo>
                  <a:pt x="295570" y="31747"/>
                </a:lnTo>
                <a:lnTo>
                  <a:pt x="295188" y="31734"/>
                </a:lnTo>
                <a:close/>
              </a:path>
              <a:path w="363219" h="142240">
                <a:moveTo>
                  <a:pt x="295188" y="31572"/>
                </a:moveTo>
                <a:lnTo>
                  <a:pt x="290414" y="31572"/>
                </a:lnTo>
                <a:lnTo>
                  <a:pt x="295188" y="31734"/>
                </a:lnTo>
                <a:lnTo>
                  <a:pt x="295188" y="31572"/>
                </a:lnTo>
                <a:close/>
              </a:path>
              <a:path w="363219" h="142240">
                <a:moveTo>
                  <a:pt x="258461" y="0"/>
                </a:moveTo>
                <a:lnTo>
                  <a:pt x="250537" y="0"/>
                </a:lnTo>
                <a:lnTo>
                  <a:pt x="251322" y="3985"/>
                </a:lnTo>
                <a:lnTo>
                  <a:pt x="251729" y="6962"/>
                </a:lnTo>
                <a:lnTo>
                  <a:pt x="251729" y="22049"/>
                </a:lnTo>
                <a:lnTo>
                  <a:pt x="262450" y="22049"/>
                </a:lnTo>
                <a:lnTo>
                  <a:pt x="262450" y="9528"/>
                </a:lnTo>
                <a:lnTo>
                  <a:pt x="263033" y="7948"/>
                </a:lnTo>
                <a:lnTo>
                  <a:pt x="264228" y="5968"/>
                </a:lnTo>
                <a:lnTo>
                  <a:pt x="265013" y="3985"/>
                </a:lnTo>
                <a:lnTo>
                  <a:pt x="265419" y="2592"/>
                </a:lnTo>
                <a:lnTo>
                  <a:pt x="265419" y="1807"/>
                </a:lnTo>
                <a:lnTo>
                  <a:pt x="263439" y="612"/>
                </a:lnTo>
                <a:lnTo>
                  <a:pt x="258461" y="0"/>
                </a:lnTo>
                <a:close/>
              </a:path>
              <a:path w="363219" h="142240">
                <a:moveTo>
                  <a:pt x="295188" y="20854"/>
                </a:moveTo>
                <a:lnTo>
                  <a:pt x="291203" y="21643"/>
                </a:lnTo>
                <a:lnTo>
                  <a:pt x="285868" y="22049"/>
                </a:lnTo>
                <a:lnTo>
                  <a:pt x="295188" y="22049"/>
                </a:lnTo>
                <a:lnTo>
                  <a:pt x="295188" y="20854"/>
                </a:lnTo>
                <a:close/>
              </a:path>
              <a:path w="363219" h="142240">
                <a:moveTo>
                  <a:pt x="213022" y="107161"/>
                </a:moveTo>
                <a:lnTo>
                  <a:pt x="202302" y="107161"/>
                </a:lnTo>
                <a:lnTo>
                  <a:pt x="202219" y="121898"/>
                </a:lnTo>
                <a:lnTo>
                  <a:pt x="201923" y="123443"/>
                </a:lnTo>
                <a:lnTo>
                  <a:pt x="201311" y="124815"/>
                </a:lnTo>
                <a:lnTo>
                  <a:pt x="200522" y="125624"/>
                </a:lnTo>
                <a:lnTo>
                  <a:pt x="200145" y="126413"/>
                </a:lnTo>
                <a:lnTo>
                  <a:pt x="199331" y="127407"/>
                </a:lnTo>
                <a:lnTo>
                  <a:pt x="197351" y="129387"/>
                </a:lnTo>
                <a:lnTo>
                  <a:pt x="196764" y="130172"/>
                </a:lnTo>
                <a:lnTo>
                  <a:pt x="196358" y="130985"/>
                </a:lnTo>
                <a:lnTo>
                  <a:pt x="202302" y="141706"/>
                </a:lnTo>
                <a:lnTo>
                  <a:pt x="203497" y="140892"/>
                </a:lnTo>
                <a:lnTo>
                  <a:pt x="208856" y="137537"/>
                </a:lnTo>
                <a:lnTo>
                  <a:pt x="216337" y="132617"/>
                </a:lnTo>
                <a:lnTo>
                  <a:pt x="222701" y="128597"/>
                </a:lnTo>
                <a:lnTo>
                  <a:pt x="227946" y="125473"/>
                </a:lnTo>
                <a:lnTo>
                  <a:pt x="232069" y="123242"/>
                </a:lnTo>
                <a:lnTo>
                  <a:pt x="213022" y="123242"/>
                </a:lnTo>
                <a:lnTo>
                  <a:pt x="213022" y="107161"/>
                </a:lnTo>
                <a:close/>
              </a:path>
              <a:path w="363219" h="142240">
                <a:moveTo>
                  <a:pt x="238038" y="89891"/>
                </a:moveTo>
                <a:lnTo>
                  <a:pt x="225543" y="94665"/>
                </a:lnTo>
                <a:lnTo>
                  <a:pt x="236100" y="109655"/>
                </a:lnTo>
                <a:lnTo>
                  <a:pt x="249939" y="121898"/>
                </a:lnTo>
                <a:lnTo>
                  <a:pt x="267054" y="131389"/>
                </a:lnTo>
                <a:lnTo>
                  <a:pt x="287441" y="138123"/>
                </a:lnTo>
                <a:lnTo>
                  <a:pt x="289831" y="132965"/>
                </a:lnTo>
                <a:lnTo>
                  <a:pt x="293006" y="127990"/>
                </a:lnTo>
                <a:lnTo>
                  <a:pt x="296966" y="123242"/>
                </a:lnTo>
                <a:lnTo>
                  <a:pt x="284280" y="122345"/>
                </a:lnTo>
                <a:lnTo>
                  <a:pt x="273005" y="120263"/>
                </a:lnTo>
                <a:lnTo>
                  <a:pt x="263145" y="116989"/>
                </a:lnTo>
                <a:lnTo>
                  <a:pt x="254703" y="112520"/>
                </a:lnTo>
                <a:lnTo>
                  <a:pt x="261246" y="108649"/>
                </a:lnTo>
                <a:lnTo>
                  <a:pt x="265014" y="106577"/>
                </a:lnTo>
                <a:lnTo>
                  <a:pt x="248151" y="106577"/>
                </a:lnTo>
                <a:lnTo>
                  <a:pt x="242992" y="99824"/>
                </a:lnTo>
                <a:lnTo>
                  <a:pt x="239615" y="94258"/>
                </a:lnTo>
                <a:lnTo>
                  <a:pt x="238038" y="89891"/>
                </a:lnTo>
                <a:close/>
              </a:path>
              <a:path w="363219" h="142240">
                <a:moveTo>
                  <a:pt x="226712" y="86330"/>
                </a:moveTo>
                <a:lnTo>
                  <a:pt x="211827" y="86330"/>
                </a:lnTo>
                <a:lnTo>
                  <a:pt x="200041" y="97011"/>
                </a:lnTo>
                <a:lnTo>
                  <a:pt x="187282" y="105232"/>
                </a:lnTo>
                <a:lnTo>
                  <a:pt x="173555" y="110994"/>
                </a:lnTo>
                <a:lnTo>
                  <a:pt x="158868" y="114299"/>
                </a:lnTo>
                <a:lnTo>
                  <a:pt x="161635" y="117877"/>
                </a:lnTo>
                <a:lnTo>
                  <a:pt x="164203" y="121640"/>
                </a:lnTo>
                <a:lnTo>
                  <a:pt x="166589" y="125624"/>
                </a:lnTo>
                <a:lnTo>
                  <a:pt x="175748" y="122458"/>
                </a:lnTo>
                <a:lnTo>
                  <a:pt x="184750" y="118327"/>
                </a:lnTo>
                <a:lnTo>
                  <a:pt x="193600" y="113228"/>
                </a:lnTo>
                <a:lnTo>
                  <a:pt x="202302" y="107161"/>
                </a:lnTo>
                <a:lnTo>
                  <a:pt x="213022" y="107161"/>
                </a:lnTo>
                <a:lnTo>
                  <a:pt x="213022" y="100021"/>
                </a:lnTo>
                <a:lnTo>
                  <a:pt x="219779" y="94077"/>
                </a:lnTo>
                <a:lnTo>
                  <a:pt x="224351" y="89505"/>
                </a:lnTo>
                <a:lnTo>
                  <a:pt x="226712" y="86330"/>
                </a:lnTo>
                <a:close/>
              </a:path>
              <a:path w="363219" h="142240">
                <a:moveTo>
                  <a:pt x="228516" y="111933"/>
                </a:moveTo>
                <a:lnTo>
                  <a:pt x="222166" y="117877"/>
                </a:lnTo>
                <a:lnTo>
                  <a:pt x="217007" y="121640"/>
                </a:lnTo>
                <a:lnTo>
                  <a:pt x="213022" y="123242"/>
                </a:lnTo>
                <a:lnTo>
                  <a:pt x="232069" y="123242"/>
                </a:lnTo>
                <a:lnTo>
                  <a:pt x="228516" y="111933"/>
                </a:lnTo>
                <a:close/>
              </a:path>
              <a:path w="363219" h="142240">
                <a:moveTo>
                  <a:pt x="267199" y="90500"/>
                </a:moveTo>
                <a:lnTo>
                  <a:pt x="261255" y="97254"/>
                </a:lnTo>
                <a:lnTo>
                  <a:pt x="254904" y="102589"/>
                </a:lnTo>
                <a:lnTo>
                  <a:pt x="248151" y="106577"/>
                </a:lnTo>
                <a:lnTo>
                  <a:pt x="265014" y="106577"/>
                </a:lnTo>
                <a:lnTo>
                  <a:pt x="267199" y="105375"/>
                </a:lnTo>
                <a:lnTo>
                  <a:pt x="272560" y="102696"/>
                </a:lnTo>
                <a:lnTo>
                  <a:pt x="277332" y="100609"/>
                </a:lnTo>
                <a:lnTo>
                  <a:pt x="278503" y="99824"/>
                </a:lnTo>
                <a:lnTo>
                  <a:pt x="279111" y="99237"/>
                </a:lnTo>
                <a:lnTo>
                  <a:pt x="279111" y="98830"/>
                </a:lnTo>
                <a:lnTo>
                  <a:pt x="275150" y="95658"/>
                </a:lnTo>
                <a:lnTo>
                  <a:pt x="271162" y="92886"/>
                </a:lnTo>
                <a:lnTo>
                  <a:pt x="267199" y="90500"/>
                </a:lnTo>
                <a:close/>
              </a:path>
              <a:path w="363219" h="142240">
                <a:moveTo>
                  <a:pt x="164811" y="75030"/>
                </a:moveTo>
                <a:lnTo>
                  <a:pt x="164811" y="87525"/>
                </a:lnTo>
                <a:lnTo>
                  <a:pt x="171568" y="86716"/>
                </a:lnTo>
                <a:lnTo>
                  <a:pt x="178706" y="86330"/>
                </a:lnTo>
                <a:lnTo>
                  <a:pt x="293997" y="86330"/>
                </a:lnTo>
                <a:lnTo>
                  <a:pt x="293997" y="76809"/>
                </a:lnTo>
                <a:lnTo>
                  <a:pt x="179089" y="76809"/>
                </a:lnTo>
                <a:lnTo>
                  <a:pt x="171950" y="76201"/>
                </a:lnTo>
                <a:lnTo>
                  <a:pt x="164811" y="75030"/>
                </a:lnTo>
                <a:close/>
              </a:path>
              <a:path w="363219" h="142240">
                <a:moveTo>
                  <a:pt x="293997" y="86330"/>
                </a:moveTo>
                <a:lnTo>
                  <a:pt x="280101" y="86330"/>
                </a:lnTo>
                <a:lnTo>
                  <a:pt x="287239" y="86716"/>
                </a:lnTo>
                <a:lnTo>
                  <a:pt x="293997" y="87525"/>
                </a:lnTo>
                <a:lnTo>
                  <a:pt x="293997" y="86330"/>
                </a:lnTo>
                <a:close/>
              </a:path>
              <a:path w="363219" h="142240">
                <a:moveTo>
                  <a:pt x="235069" y="63118"/>
                </a:moveTo>
                <a:lnTo>
                  <a:pt x="222548" y="64314"/>
                </a:lnTo>
                <a:lnTo>
                  <a:pt x="224934" y="68684"/>
                </a:lnTo>
                <a:lnTo>
                  <a:pt x="226533" y="72849"/>
                </a:lnTo>
                <a:lnTo>
                  <a:pt x="227321" y="76809"/>
                </a:lnTo>
                <a:lnTo>
                  <a:pt x="238625" y="76809"/>
                </a:lnTo>
                <a:lnTo>
                  <a:pt x="238244" y="74418"/>
                </a:lnTo>
                <a:lnTo>
                  <a:pt x="237228" y="70844"/>
                </a:lnTo>
                <a:lnTo>
                  <a:pt x="235244" y="64900"/>
                </a:lnTo>
                <a:lnTo>
                  <a:pt x="235141" y="64314"/>
                </a:lnTo>
                <a:lnTo>
                  <a:pt x="235069" y="63118"/>
                </a:lnTo>
                <a:close/>
              </a:path>
              <a:path w="363219" h="142240">
                <a:moveTo>
                  <a:pt x="293997" y="75030"/>
                </a:moveTo>
                <a:lnTo>
                  <a:pt x="289219" y="76201"/>
                </a:lnTo>
                <a:lnTo>
                  <a:pt x="281498" y="76809"/>
                </a:lnTo>
                <a:lnTo>
                  <a:pt x="293997" y="76809"/>
                </a:lnTo>
                <a:lnTo>
                  <a:pt x="293997" y="75030"/>
                </a:lnTo>
                <a:close/>
              </a:path>
              <a:path w="363219" h="142240">
                <a:moveTo>
                  <a:pt x="214825" y="48232"/>
                </a:moveTo>
                <a:lnTo>
                  <a:pt x="204105" y="48232"/>
                </a:lnTo>
                <a:lnTo>
                  <a:pt x="203999" y="62128"/>
                </a:lnTo>
                <a:lnTo>
                  <a:pt x="203697" y="66092"/>
                </a:lnTo>
                <a:lnTo>
                  <a:pt x="202912" y="68474"/>
                </a:lnTo>
                <a:lnTo>
                  <a:pt x="215409" y="68474"/>
                </a:lnTo>
                <a:lnTo>
                  <a:pt x="215287" y="64900"/>
                </a:lnTo>
                <a:lnTo>
                  <a:pt x="215002" y="62128"/>
                </a:lnTo>
                <a:lnTo>
                  <a:pt x="214948" y="60727"/>
                </a:lnTo>
                <a:lnTo>
                  <a:pt x="214825" y="48232"/>
                </a:lnTo>
                <a:close/>
              </a:path>
              <a:path w="363219" h="142240">
                <a:moveTo>
                  <a:pt x="212841" y="1396"/>
                </a:moveTo>
                <a:lnTo>
                  <a:pt x="202912" y="1807"/>
                </a:lnTo>
                <a:lnTo>
                  <a:pt x="203320" y="4164"/>
                </a:lnTo>
                <a:lnTo>
                  <a:pt x="203396" y="5968"/>
                </a:lnTo>
                <a:lnTo>
                  <a:pt x="191520" y="42388"/>
                </a:lnTo>
                <a:lnTo>
                  <a:pt x="161841" y="51206"/>
                </a:lnTo>
                <a:lnTo>
                  <a:pt x="168979" y="64314"/>
                </a:lnTo>
                <a:lnTo>
                  <a:pt x="170959" y="63499"/>
                </a:lnTo>
                <a:lnTo>
                  <a:pt x="175733" y="61314"/>
                </a:lnTo>
                <a:lnTo>
                  <a:pt x="183253" y="57762"/>
                </a:lnTo>
                <a:lnTo>
                  <a:pt x="200522" y="49813"/>
                </a:lnTo>
                <a:lnTo>
                  <a:pt x="204105" y="48232"/>
                </a:lnTo>
                <a:lnTo>
                  <a:pt x="214825" y="48232"/>
                </a:lnTo>
                <a:lnTo>
                  <a:pt x="214825" y="10925"/>
                </a:lnTo>
                <a:lnTo>
                  <a:pt x="215409" y="8359"/>
                </a:lnTo>
                <a:lnTo>
                  <a:pt x="216604" y="5968"/>
                </a:lnTo>
                <a:lnTo>
                  <a:pt x="217389" y="4772"/>
                </a:lnTo>
                <a:lnTo>
                  <a:pt x="217796" y="3787"/>
                </a:lnTo>
                <a:lnTo>
                  <a:pt x="217796" y="1807"/>
                </a:lnTo>
                <a:lnTo>
                  <a:pt x="212841" y="1396"/>
                </a:lnTo>
                <a:close/>
              </a:path>
              <a:path w="363219" h="142240">
                <a:moveTo>
                  <a:pt x="176114" y="8942"/>
                </a:moveTo>
                <a:lnTo>
                  <a:pt x="168393" y="17880"/>
                </a:lnTo>
                <a:lnTo>
                  <a:pt x="172556" y="20552"/>
                </a:lnTo>
                <a:lnTo>
                  <a:pt x="177312" y="24417"/>
                </a:lnTo>
                <a:lnTo>
                  <a:pt x="182662" y="29478"/>
                </a:lnTo>
                <a:lnTo>
                  <a:pt x="188610" y="35736"/>
                </a:lnTo>
                <a:lnTo>
                  <a:pt x="197553" y="26215"/>
                </a:lnTo>
                <a:lnTo>
                  <a:pt x="191743" y="21108"/>
                </a:lnTo>
                <a:lnTo>
                  <a:pt x="186235" y="16529"/>
                </a:lnTo>
                <a:lnTo>
                  <a:pt x="181026" y="12475"/>
                </a:lnTo>
                <a:lnTo>
                  <a:pt x="176114" y="8942"/>
                </a:lnTo>
                <a:close/>
              </a:path>
              <a:path w="363219" h="142240">
                <a:moveTo>
                  <a:pt x="363152" y="66092"/>
                </a:moveTo>
                <a:lnTo>
                  <a:pt x="342935" y="66092"/>
                </a:lnTo>
                <a:lnTo>
                  <a:pt x="342935" y="86917"/>
                </a:lnTo>
                <a:lnTo>
                  <a:pt x="363152" y="86917"/>
                </a:lnTo>
                <a:lnTo>
                  <a:pt x="363152" y="66092"/>
                </a:lnTo>
                <a:close/>
              </a:path>
              <a:path w="363219" h="142240">
                <a:moveTo>
                  <a:pt x="363152" y="113129"/>
                </a:moveTo>
                <a:lnTo>
                  <a:pt x="342935" y="113129"/>
                </a:lnTo>
                <a:lnTo>
                  <a:pt x="342935" y="132180"/>
                </a:lnTo>
                <a:lnTo>
                  <a:pt x="363152" y="132180"/>
                </a:lnTo>
                <a:lnTo>
                  <a:pt x="363152" y="11312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533710" y="2613585"/>
            <a:ext cx="2102709" cy="7407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58" name="object 58"/>
          <p:cNvGraphicFramePr>
            <a:graphicFrameLocks noGrp="1"/>
          </p:cNvGraphicFramePr>
          <p:nvPr/>
        </p:nvGraphicFramePr>
        <p:xfrm>
          <a:off x="1001528" y="3797768"/>
          <a:ext cx="5642610" cy="2673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0485"/>
                <a:gridCol w="1501775"/>
                <a:gridCol w="1501775"/>
              </a:tblGrid>
              <a:tr h="2041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9" name="object 59"/>
          <p:cNvSpPr/>
          <p:nvPr/>
        </p:nvSpPr>
        <p:spPr>
          <a:xfrm>
            <a:off x="1953385" y="3848382"/>
            <a:ext cx="530085" cy="1218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034660" y="3859588"/>
            <a:ext cx="728980" cy="99695"/>
          </a:xfrm>
          <a:custGeom>
            <a:avLst/>
            <a:gdLst/>
            <a:ahLst/>
            <a:cxnLst/>
            <a:rect l="l" t="t" r="r" b="b"/>
            <a:pathLst>
              <a:path w="728979" h="99695">
                <a:moveTo>
                  <a:pt x="13025" y="2595"/>
                </a:moveTo>
                <a:lnTo>
                  <a:pt x="0" y="2595"/>
                </a:lnTo>
                <a:lnTo>
                  <a:pt x="0" y="97923"/>
                </a:lnTo>
                <a:lnTo>
                  <a:pt x="61476" y="97923"/>
                </a:lnTo>
                <a:lnTo>
                  <a:pt x="61476" y="86453"/>
                </a:lnTo>
                <a:lnTo>
                  <a:pt x="13025" y="86453"/>
                </a:lnTo>
                <a:lnTo>
                  <a:pt x="13025" y="2595"/>
                </a:lnTo>
                <a:close/>
              </a:path>
              <a:path w="728979" h="99695">
                <a:moveTo>
                  <a:pt x="90233" y="67186"/>
                </a:moveTo>
                <a:lnTo>
                  <a:pt x="77720" y="67186"/>
                </a:lnTo>
                <a:lnTo>
                  <a:pt x="78149" y="74745"/>
                </a:lnTo>
                <a:lnTo>
                  <a:pt x="116279" y="99475"/>
                </a:lnTo>
                <a:lnTo>
                  <a:pt x="123825" y="99087"/>
                </a:lnTo>
                <a:lnTo>
                  <a:pt x="130856" y="97919"/>
                </a:lnTo>
                <a:lnTo>
                  <a:pt x="137368" y="95968"/>
                </a:lnTo>
                <a:lnTo>
                  <a:pt x="143352" y="93229"/>
                </a:lnTo>
                <a:lnTo>
                  <a:pt x="148963" y="89589"/>
                </a:lnTo>
                <a:lnTo>
                  <a:pt x="116279" y="89589"/>
                </a:lnTo>
                <a:lnTo>
                  <a:pt x="105074" y="87989"/>
                </a:lnTo>
                <a:lnTo>
                  <a:pt x="96996" y="83722"/>
                </a:lnTo>
                <a:lnTo>
                  <a:pt x="92049" y="76788"/>
                </a:lnTo>
                <a:lnTo>
                  <a:pt x="90233" y="67186"/>
                </a:lnTo>
                <a:close/>
              </a:path>
              <a:path w="728979" h="99695">
                <a:moveTo>
                  <a:pt x="114192" y="0"/>
                </a:moveTo>
                <a:lnTo>
                  <a:pt x="104814" y="0"/>
                </a:lnTo>
                <a:lnTo>
                  <a:pt x="97524" y="2066"/>
                </a:lnTo>
                <a:lnTo>
                  <a:pt x="80852" y="29156"/>
                </a:lnTo>
                <a:lnTo>
                  <a:pt x="82122" y="37041"/>
                </a:lnTo>
                <a:lnTo>
                  <a:pt x="85933" y="43489"/>
                </a:lnTo>
                <a:lnTo>
                  <a:pt x="92282" y="48500"/>
                </a:lnTo>
                <a:lnTo>
                  <a:pt x="101166" y="52073"/>
                </a:lnTo>
                <a:lnTo>
                  <a:pt x="129305" y="57981"/>
                </a:lnTo>
                <a:lnTo>
                  <a:pt x="134860" y="60069"/>
                </a:lnTo>
                <a:lnTo>
                  <a:pt x="140417" y="64940"/>
                </a:lnTo>
                <a:lnTo>
                  <a:pt x="141792" y="68583"/>
                </a:lnTo>
                <a:lnTo>
                  <a:pt x="141792" y="73432"/>
                </a:lnTo>
                <a:lnTo>
                  <a:pt x="140001" y="80302"/>
                </a:lnTo>
                <a:lnTo>
                  <a:pt x="135154" y="85284"/>
                </a:lnTo>
                <a:lnTo>
                  <a:pt x="127248" y="88380"/>
                </a:lnTo>
                <a:lnTo>
                  <a:pt x="116279" y="89589"/>
                </a:lnTo>
                <a:lnTo>
                  <a:pt x="148963" y="89589"/>
                </a:lnTo>
                <a:lnTo>
                  <a:pt x="150307" y="88718"/>
                </a:lnTo>
                <a:lnTo>
                  <a:pt x="153774" y="81608"/>
                </a:lnTo>
                <a:lnTo>
                  <a:pt x="153774" y="71870"/>
                </a:lnTo>
                <a:lnTo>
                  <a:pt x="105321" y="39582"/>
                </a:lnTo>
                <a:lnTo>
                  <a:pt x="97699" y="38538"/>
                </a:lnTo>
                <a:lnTo>
                  <a:pt x="93877" y="34535"/>
                </a:lnTo>
                <a:lnTo>
                  <a:pt x="93877" y="27604"/>
                </a:lnTo>
                <a:lnTo>
                  <a:pt x="95211" y="20509"/>
                </a:lnTo>
                <a:lnTo>
                  <a:pt x="99214" y="15365"/>
                </a:lnTo>
                <a:lnTo>
                  <a:pt x="105888" y="12172"/>
                </a:lnTo>
                <a:lnTo>
                  <a:pt x="115235" y="10929"/>
                </a:lnTo>
                <a:lnTo>
                  <a:pt x="143939" y="10929"/>
                </a:lnTo>
                <a:lnTo>
                  <a:pt x="141408" y="7548"/>
                </a:lnTo>
                <a:lnTo>
                  <a:pt x="129980" y="1886"/>
                </a:lnTo>
                <a:lnTo>
                  <a:pt x="114192" y="0"/>
                </a:lnTo>
                <a:close/>
              </a:path>
              <a:path w="728979" h="99695">
                <a:moveTo>
                  <a:pt x="143939" y="10929"/>
                </a:moveTo>
                <a:lnTo>
                  <a:pt x="115235" y="10929"/>
                </a:lnTo>
                <a:lnTo>
                  <a:pt x="125323" y="12524"/>
                </a:lnTo>
                <a:lnTo>
                  <a:pt x="132682" y="16267"/>
                </a:lnTo>
                <a:lnTo>
                  <a:pt x="137307" y="22159"/>
                </a:lnTo>
                <a:lnTo>
                  <a:pt x="139194" y="30200"/>
                </a:lnTo>
                <a:lnTo>
                  <a:pt x="151174" y="30200"/>
                </a:lnTo>
                <a:lnTo>
                  <a:pt x="148473" y="16985"/>
                </a:lnTo>
                <a:lnTo>
                  <a:pt x="143939" y="10929"/>
                </a:lnTo>
                <a:close/>
              </a:path>
              <a:path w="728979" h="99695">
                <a:moveTo>
                  <a:pt x="185640" y="75520"/>
                </a:moveTo>
                <a:lnTo>
                  <a:pt x="174197" y="75520"/>
                </a:lnTo>
                <a:lnTo>
                  <a:pt x="176697" y="85807"/>
                </a:lnTo>
                <a:lnTo>
                  <a:pt x="182131" y="93232"/>
                </a:lnTo>
                <a:lnTo>
                  <a:pt x="190500" y="97790"/>
                </a:lnTo>
                <a:lnTo>
                  <a:pt x="201801" y="99475"/>
                </a:lnTo>
                <a:lnTo>
                  <a:pt x="210752" y="98370"/>
                </a:lnTo>
                <a:lnTo>
                  <a:pt x="218335" y="95054"/>
                </a:lnTo>
                <a:lnTo>
                  <a:pt x="223302" y="90633"/>
                </a:lnTo>
                <a:lnTo>
                  <a:pt x="192420" y="90633"/>
                </a:lnTo>
                <a:lnTo>
                  <a:pt x="187041" y="85586"/>
                </a:lnTo>
                <a:lnTo>
                  <a:pt x="185640" y="75520"/>
                </a:lnTo>
                <a:close/>
              </a:path>
              <a:path w="728979" h="99695">
                <a:moveTo>
                  <a:pt x="235819" y="55735"/>
                </a:moveTo>
                <a:lnTo>
                  <a:pt x="224204" y="55735"/>
                </a:lnTo>
                <a:lnTo>
                  <a:pt x="221241" y="71193"/>
                </a:lnTo>
                <a:lnTo>
                  <a:pt x="216519" y="82160"/>
                </a:lnTo>
                <a:lnTo>
                  <a:pt x="210039" y="88640"/>
                </a:lnTo>
                <a:lnTo>
                  <a:pt x="201801" y="90633"/>
                </a:lnTo>
                <a:lnTo>
                  <a:pt x="223302" y="90633"/>
                </a:lnTo>
                <a:lnTo>
                  <a:pt x="235757" y="57167"/>
                </a:lnTo>
                <a:lnTo>
                  <a:pt x="235819" y="55735"/>
                </a:lnTo>
                <a:close/>
              </a:path>
              <a:path w="728979" h="99695">
                <a:moveTo>
                  <a:pt x="203356" y="4154"/>
                </a:moveTo>
                <a:lnTo>
                  <a:pt x="190729" y="6562"/>
                </a:lnTo>
                <a:lnTo>
                  <a:pt x="181487" y="12750"/>
                </a:lnTo>
                <a:lnTo>
                  <a:pt x="175628" y="22713"/>
                </a:lnTo>
                <a:lnTo>
                  <a:pt x="173153" y="36446"/>
                </a:lnTo>
                <a:lnTo>
                  <a:pt x="175364" y="49087"/>
                </a:lnTo>
                <a:lnTo>
                  <a:pt x="180963" y="58336"/>
                </a:lnTo>
                <a:lnTo>
                  <a:pt x="189947" y="64197"/>
                </a:lnTo>
                <a:lnTo>
                  <a:pt x="202312" y="66672"/>
                </a:lnTo>
                <a:lnTo>
                  <a:pt x="212735" y="66315"/>
                </a:lnTo>
                <a:lnTo>
                  <a:pt x="219848" y="62675"/>
                </a:lnTo>
                <a:lnTo>
                  <a:pt x="223387" y="56249"/>
                </a:lnTo>
                <a:lnTo>
                  <a:pt x="204400" y="56249"/>
                </a:lnTo>
                <a:lnTo>
                  <a:pt x="195970" y="55179"/>
                </a:lnTo>
                <a:lnTo>
                  <a:pt x="189948" y="51436"/>
                </a:lnTo>
                <a:lnTo>
                  <a:pt x="186335" y="45021"/>
                </a:lnTo>
                <a:lnTo>
                  <a:pt x="185130" y="35938"/>
                </a:lnTo>
                <a:lnTo>
                  <a:pt x="186659" y="27208"/>
                </a:lnTo>
                <a:lnTo>
                  <a:pt x="190209" y="20827"/>
                </a:lnTo>
                <a:lnTo>
                  <a:pt x="195776" y="16788"/>
                </a:lnTo>
                <a:lnTo>
                  <a:pt x="203356" y="15087"/>
                </a:lnTo>
                <a:lnTo>
                  <a:pt x="227280" y="15087"/>
                </a:lnTo>
                <a:lnTo>
                  <a:pt x="217323" y="7054"/>
                </a:lnTo>
                <a:lnTo>
                  <a:pt x="203356" y="4154"/>
                </a:lnTo>
                <a:close/>
              </a:path>
              <a:path w="728979" h="99695">
                <a:moveTo>
                  <a:pt x="227280" y="15087"/>
                </a:moveTo>
                <a:lnTo>
                  <a:pt x="203356" y="15087"/>
                </a:lnTo>
                <a:lnTo>
                  <a:pt x="211366" y="16526"/>
                </a:lnTo>
                <a:lnTo>
                  <a:pt x="217161" y="20306"/>
                </a:lnTo>
                <a:lnTo>
                  <a:pt x="220742" y="26427"/>
                </a:lnTo>
                <a:lnTo>
                  <a:pt x="222112" y="34888"/>
                </a:lnTo>
                <a:lnTo>
                  <a:pt x="220809" y="43839"/>
                </a:lnTo>
                <a:lnTo>
                  <a:pt x="217425" y="50387"/>
                </a:lnTo>
                <a:lnTo>
                  <a:pt x="211957" y="54525"/>
                </a:lnTo>
                <a:lnTo>
                  <a:pt x="204400" y="56249"/>
                </a:lnTo>
                <a:lnTo>
                  <a:pt x="223387" y="56249"/>
                </a:lnTo>
                <a:lnTo>
                  <a:pt x="223671" y="55735"/>
                </a:lnTo>
                <a:lnTo>
                  <a:pt x="235819" y="55735"/>
                </a:lnTo>
                <a:lnTo>
                  <a:pt x="236181" y="47401"/>
                </a:lnTo>
                <a:lnTo>
                  <a:pt x="233740" y="28675"/>
                </a:lnTo>
                <a:lnTo>
                  <a:pt x="227453" y="15227"/>
                </a:lnTo>
                <a:lnTo>
                  <a:pt x="227280" y="15087"/>
                </a:lnTo>
                <a:close/>
              </a:path>
              <a:path w="728979" h="99695">
                <a:moveTo>
                  <a:pt x="296186" y="4154"/>
                </a:moveTo>
                <a:lnTo>
                  <a:pt x="287319" y="4154"/>
                </a:lnTo>
                <a:lnTo>
                  <a:pt x="285940" y="11443"/>
                </a:lnTo>
                <a:lnTo>
                  <a:pt x="283165" y="16308"/>
                </a:lnTo>
                <a:lnTo>
                  <a:pt x="278985" y="18731"/>
                </a:lnTo>
                <a:lnTo>
                  <a:pt x="275875" y="20822"/>
                </a:lnTo>
                <a:lnTo>
                  <a:pt x="270140" y="22047"/>
                </a:lnTo>
                <a:lnTo>
                  <a:pt x="261806" y="22402"/>
                </a:lnTo>
                <a:lnTo>
                  <a:pt x="261806" y="31758"/>
                </a:lnTo>
                <a:lnTo>
                  <a:pt x="284209" y="31758"/>
                </a:lnTo>
                <a:lnTo>
                  <a:pt x="284209" y="97923"/>
                </a:lnTo>
                <a:lnTo>
                  <a:pt x="296186" y="97923"/>
                </a:lnTo>
                <a:lnTo>
                  <a:pt x="296186" y="4154"/>
                </a:lnTo>
                <a:close/>
              </a:path>
              <a:path w="728979" h="99695">
                <a:moveTo>
                  <a:pt x="346302" y="74476"/>
                </a:moveTo>
                <a:lnTo>
                  <a:pt x="334324" y="74476"/>
                </a:lnTo>
                <a:lnTo>
                  <a:pt x="337186" y="85227"/>
                </a:lnTo>
                <a:lnTo>
                  <a:pt x="343174" y="92978"/>
                </a:lnTo>
                <a:lnTo>
                  <a:pt x="352289" y="97727"/>
                </a:lnTo>
                <a:lnTo>
                  <a:pt x="364529" y="99475"/>
                </a:lnTo>
                <a:lnTo>
                  <a:pt x="372341" y="98954"/>
                </a:lnTo>
                <a:lnTo>
                  <a:pt x="379112" y="97391"/>
                </a:lnTo>
                <a:lnTo>
                  <a:pt x="384842" y="94787"/>
                </a:lnTo>
                <a:lnTo>
                  <a:pt x="389530" y="91141"/>
                </a:lnTo>
                <a:lnTo>
                  <a:pt x="390069" y="90633"/>
                </a:lnTo>
                <a:lnTo>
                  <a:pt x="366617" y="90633"/>
                </a:lnTo>
                <a:lnTo>
                  <a:pt x="358507" y="89624"/>
                </a:lnTo>
                <a:lnTo>
                  <a:pt x="352417" y="86597"/>
                </a:lnTo>
                <a:lnTo>
                  <a:pt x="348348" y="81548"/>
                </a:lnTo>
                <a:lnTo>
                  <a:pt x="346302" y="74476"/>
                </a:lnTo>
                <a:close/>
              </a:path>
              <a:path w="728979" h="99695">
                <a:moveTo>
                  <a:pt x="391447" y="48423"/>
                </a:moveTo>
                <a:lnTo>
                  <a:pt x="365573" y="48423"/>
                </a:lnTo>
                <a:lnTo>
                  <a:pt x="374069" y="50127"/>
                </a:lnTo>
                <a:lnTo>
                  <a:pt x="380287" y="54166"/>
                </a:lnTo>
                <a:lnTo>
                  <a:pt x="384227" y="60546"/>
                </a:lnTo>
                <a:lnTo>
                  <a:pt x="385886" y="69274"/>
                </a:lnTo>
                <a:lnTo>
                  <a:pt x="384094" y="78033"/>
                </a:lnTo>
                <a:lnTo>
                  <a:pt x="380284" y="84511"/>
                </a:lnTo>
                <a:lnTo>
                  <a:pt x="374459" y="88711"/>
                </a:lnTo>
                <a:lnTo>
                  <a:pt x="366617" y="90633"/>
                </a:lnTo>
                <a:lnTo>
                  <a:pt x="390069" y="90633"/>
                </a:lnTo>
                <a:lnTo>
                  <a:pt x="395787" y="85227"/>
                </a:lnTo>
                <a:lnTo>
                  <a:pt x="398908" y="77429"/>
                </a:lnTo>
                <a:lnTo>
                  <a:pt x="398908" y="67716"/>
                </a:lnTo>
                <a:lnTo>
                  <a:pt x="396170" y="55464"/>
                </a:lnTo>
                <a:lnTo>
                  <a:pt x="391447" y="48423"/>
                </a:lnTo>
                <a:close/>
              </a:path>
              <a:path w="728979" h="99695">
                <a:moveTo>
                  <a:pt x="393178" y="6245"/>
                </a:moveTo>
                <a:lnTo>
                  <a:pt x="344724" y="6245"/>
                </a:lnTo>
                <a:lnTo>
                  <a:pt x="337967" y="56757"/>
                </a:lnTo>
                <a:lnTo>
                  <a:pt x="347856" y="57297"/>
                </a:lnTo>
                <a:lnTo>
                  <a:pt x="352371" y="51382"/>
                </a:lnTo>
                <a:lnTo>
                  <a:pt x="358282" y="48423"/>
                </a:lnTo>
                <a:lnTo>
                  <a:pt x="391447" y="48423"/>
                </a:lnTo>
                <a:lnTo>
                  <a:pt x="390052" y="46344"/>
                </a:lnTo>
                <a:lnTo>
                  <a:pt x="385105" y="43225"/>
                </a:lnTo>
                <a:lnTo>
                  <a:pt x="349948" y="43225"/>
                </a:lnTo>
                <a:lnTo>
                  <a:pt x="353592" y="17708"/>
                </a:lnTo>
                <a:lnTo>
                  <a:pt x="393178" y="17708"/>
                </a:lnTo>
                <a:lnTo>
                  <a:pt x="393178" y="6245"/>
                </a:lnTo>
                <a:close/>
              </a:path>
              <a:path w="728979" h="99695">
                <a:moveTo>
                  <a:pt x="367661" y="37490"/>
                </a:moveTo>
                <a:lnTo>
                  <a:pt x="361062" y="37490"/>
                </a:lnTo>
                <a:lnTo>
                  <a:pt x="355146" y="39405"/>
                </a:lnTo>
                <a:lnTo>
                  <a:pt x="349948" y="43225"/>
                </a:lnTo>
                <a:lnTo>
                  <a:pt x="385105" y="43225"/>
                </a:lnTo>
                <a:lnTo>
                  <a:pt x="380550" y="40354"/>
                </a:lnTo>
                <a:lnTo>
                  <a:pt x="367661" y="37490"/>
                </a:lnTo>
                <a:close/>
              </a:path>
              <a:path w="728979" h="99695">
                <a:moveTo>
                  <a:pt x="448491" y="4154"/>
                </a:moveTo>
                <a:lnTo>
                  <a:pt x="418413" y="32152"/>
                </a:lnTo>
                <a:lnTo>
                  <a:pt x="416199" y="52603"/>
                </a:lnTo>
                <a:lnTo>
                  <a:pt x="418606" y="72922"/>
                </a:lnTo>
                <a:lnTo>
                  <a:pt x="424794" y="87508"/>
                </a:lnTo>
                <a:lnTo>
                  <a:pt x="434756" y="96360"/>
                </a:lnTo>
                <a:lnTo>
                  <a:pt x="448491" y="99475"/>
                </a:lnTo>
                <a:lnTo>
                  <a:pt x="462235" y="96360"/>
                </a:lnTo>
                <a:lnTo>
                  <a:pt x="469283" y="90097"/>
                </a:lnTo>
                <a:lnTo>
                  <a:pt x="448491" y="90097"/>
                </a:lnTo>
                <a:lnTo>
                  <a:pt x="440061" y="87755"/>
                </a:lnTo>
                <a:lnTo>
                  <a:pt x="434039" y="80727"/>
                </a:lnTo>
                <a:lnTo>
                  <a:pt x="430425" y="69010"/>
                </a:lnTo>
                <a:lnTo>
                  <a:pt x="429220" y="52603"/>
                </a:lnTo>
                <a:lnTo>
                  <a:pt x="430425" y="36195"/>
                </a:lnTo>
                <a:lnTo>
                  <a:pt x="434039" y="24470"/>
                </a:lnTo>
                <a:lnTo>
                  <a:pt x="440061" y="17434"/>
                </a:lnTo>
                <a:lnTo>
                  <a:pt x="448491" y="15087"/>
                </a:lnTo>
                <a:lnTo>
                  <a:pt x="470540" y="15087"/>
                </a:lnTo>
                <a:lnTo>
                  <a:pt x="469307" y="13241"/>
                </a:lnTo>
                <a:lnTo>
                  <a:pt x="463477" y="8191"/>
                </a:lnTo>
                <a:lnTo>
                  <a:pt x="456538" y="5163"/>
                </a:lnTo>
                <a:lnTo>
                  <a:pt x="448491" y="4154"/>
                </a:lnTo>
                <a:close/>
              </a:path>
              <a:path w="728979" h="99695">
                <a:moveTo>
                  <a:pt x="470540" y="15087"/>
                </a:moveTo>
                <a:lnTo>
                  <a:pt x="448491" y="15087"/>
                </a:lnTo>
                <a:lnTo>
                  <a:pt x="457155" y="17434"/>
                </a:lnTo>
                <a:lnTo>
                  <a:pt x="463343" y="24470"/>
                </a:lnTo>
                <a:lnTo>
                  <a:pt x="467056" y="36195"/>
                </a:lnTo>
                <a:lnTo>
                  <a:pt x="468294" y="52603"/>
                </a:lnTo>
                <a:lnTo>
                  <a:pt x="467056" y="68812"/>
                </a:lnTo>
                <a:lnTo>
                  <a:pt x="463343" y="80468"/>
                </a:lnTo>
                <a:lnTo>
                  <a:pt x="457155" y="87565"/>
                </a:lnTo>
                <a:lnTo>
                  <a:pt x="448491" y="90097"/>
                </a:lnTo>
                <a:lnTo>
                  <a:pt x="469283" y="90097"/>
                </a:lnTo>
                <a:lnTo>
                  <a:pt x="472197" y="87508"/>
                </a:lnTo>
                <a:lnTo>
                  <a:pt x="478379" y="72922"/>
                </a:lnTo>
                <a:lnTo>
                  <a:pt x="480783" y="52603"/>
                </a:lnTo>
                <a:lnTo>
                  <a:pt x="480362" y="42969"/>
                </a:lnTo>
                <a:lnTo>
                  <a:pt x="479098" y="34373"/>
                </a:lnTo>
                <a:lnTo>
                  <a:pt x="476988" y="26820"/>
                </a:lnTo>
                <a:lnTo>
                  <a:pt x="474030" y="20314"/>
                </a:lnTo>
                <a:lnTo>
                  <a:pt x="470540" y="15087"/>
                </a:lnTo>
                <a:close/>
              </a:path>
              <a:path w="728979" h="99695">
                <a:moveTo>
                  <a:pt x="565283" y="59385"/>
                </a:moveTo>
                <a:lnTo>
                  <a:pt x="498074" y="59385"/>
                </a:lnTo>
                <a:lnTo>
                  <a:pt x="498074" y="69274"/>
                </a:lnTo>
                <a:lnTo>
                  <a:pt x="565283" y="69274"/>
                </a:lnTo>
                <a:lnTo>
                  <a:pt x="565283" y="59385"/>
                </a:lnTo>
                <a:close/>
              </a:path>
              <a:path w="728979" h="99695">
                <a:moveTo>
                  <a:pt x="647687" y="6245"/>
                </a:moveTo>
                <a:lnTo>
                  <a:pt x="582569" y="6245"/>
                </a:lnTo>
                <a:lnTo>
                  <a:pt x="582569" y="17708"/>
                </a:lnTo>
                <a:lnTo>
                  <a:pt x="634132" y="17708"/>
                </a:lnTo>
                <a:lnTo>
                  <a:pt x="628631" y="24347"/>
                </a:lnTo>
                <a:lnTo>
                  <a:pt x="605676" y="65100"/>
                </a:lnTo>
                <a:lnTo>
                  <a:pt x="596102" y="97923"/>
                </a:lnTo>
                <a:lnTo>
                  <a:pt x="608615" y="97923"/>
                </a:lnTo>
                <a:lnTo>
                  <a:pt x="611379" y="86528"/>
                </a:lnTo>
                <a:lnTo>
                  <a:pt x="614469" y="75785"/>
                </a:lnTo>
                <a:lnTo>
                  <a:pt x="634657" y="33067"/>
                </a:lnTo>
                <a:lnTo>
                  <a:pt x="647687" y="16664"/>
                </a:lnTo>
                <a:lnTo>
                  <a:pt x="647687" y="6245"/>
                </a:lnTo>
                <a:close/>
              </a:path>
              <a:path w="728979" h="99695">
                <a:moveTo>
                  <a:pt x="696225" y="4154"/>
                </a:moveTo>
                <a:lnTo>
                  <a:pt x="666147" y="32152"/>
                </a:lnTo>
                <a:lnTo>
                  <a:pt x="663933" y="52603"/>
                </a:lnTo>
                <a:lnTo>
                  <a:pt x="666340" y="72922"/>
                </a:lnTo>
                <a:lnTo>
                  <a:pt x="672527" y="87508"/>
                </a:lnTo>
                <a:lnTo>
                  <a:pt x="682490" y="96360"/>
                </a:lnTo>
                <a:lnTo>
                  <a:pt x="696225" y="99475"/>
                </a:lnTo>
                <a:lnTo>
                  <a:pt x="709969" y="96360"/>
                </a:lnTo>
                <a:lnTo>
                  <a:pt x="717018" y="90097"/>
                </a:lnTo>
                <a:lnTo>
                  <a:pt x="696225" y="90097"/>
                </a:lnTo>
                <a:lnTo>
                  <a:pt x="687795" y="87755"/>
                </a:lnTo>
                <a:lnTo>
                  <a:pt x="681773" y="80727"/>
                </a:lnTo>
                <a:lnTo>
                  <a:pt x="678159" y="69010"/>
                </a:lnTo>
                <a:lnTo>
                  <a:pt x="676954" y="52603"/>
                </a:lnTo>
                <a:lnTo>
                  <a:pt x="678159" y="36195"/>
                </a:lnTo>
                <a:lnTo>
                  <a:pt x="681773" y="24470"/>
                </a:lnTo>
                <a:lnTo>
                  <a:pt x="687795" y="17434"/>
                </a:lnTo>
                <a:lnTo>
                  <a:pt x="696225" y="15087"/>
                </a:lnTo>
                <a:lnTo>
                  <a:pt x="718274" y="15087"/>
                </a:lnTo>
                <a:lnTo>
                  <a:pt x="717041" y="13241"/>
                </a:lnTo>
                <a:lnTo>
                  <a:pt x="711211" y="8191"/>
                </a:lnTo>
                <a:lnTo>
                  <a:pt x="704272" y="5163"/>
                </a:lnTo>
                <a:lnTo>
                  <a:pt x="696225" y="4154"/>
                </a:lnTo>
                <a:close/>
              </a:path>
              <a:path w="728979" h="99695">
                <a:moveTo>
                  <a:pt x="718274" y="15087"/>
                </a:moveTo>
                <a:lnTo>
                  <a:pt x="696225" y="15087"/>
                </a:lnTo>
                <a:lnTo>
                  <a:pt x="704889" y="17434"/>
                </a:lnTo>
                <a:lnTo>
                  <a:pt x="711077" y="24470"/>
                </a:lnTo>
                <a:lnTo>
                  <a:pt x="714790" y="36195"/>
                </a:lnTo>
                <a:lnTo>
                  <a:pt x="716028" y="52603"/>
                </a:lnTo>
                <a:lnTo>
                  <a:pt x="714790" y="68812"/>
                </a:lnTo>
                <a:lnTo>
                  <a:pt x="711077" y="80468"/>
                </a:lnTo>
                <a:lnTo>
                  <a:pt x="704889" y="87565"/>
                </a:lnTo>
                <a:lnTo>
                  <a:pt x="696225" y="90097"/>
                </a:lnTo>
                <a:lnTo>
                  <a:pt x="717018" y="90097"/>
                </a:lnTo>
                <a:lnTo>
                  <a:pt x="719931" y="87508"/>
                </a:lnTo>
                <a:lnTo>
                  <a:pt x="726113" y="72922"/>
                </a:lnTo>
                <a:lnTo>
                  <a:pt x="728517" y="52603"/>
                </a:lnTo>
                <a:lnTo>
                  <a:pt x="728096" y="42969"/>
                </a:lnTo>
                <a:lnTo>
                  <a:pt x="726832" y="34373"/>
                </a:lnTo>
                <a:lnTo>
                  <a:pt x="724722" y="26820"/>
                </a:lnTo>
                <a:lnTo>
                  <a:pt x="721763" y="20314"/>
                </a:lnTo>
                <a:lnTo>
                  <a:pt x="718274" y="1508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447577" y="3859588"/>
            <a:ext cx="840105" cy="99695"/>
          </a:xfrm>
          <a:custGeom>
            <a:avLst/>
            <a:gdLst/>
            <a:ahLst/>
            <a:cxnLst/>
            <a:rect l="l" t="t" r="r" b="b"/>
            <a:pathLst>
              <a:path w="840104" h="99695">
                <a:moveTo>
                  <a:pt x="13025" y="2595"/>
                </a:moveTo>
                <a:lnTo>
                  <a:pt x="0" y="2595"/>
                </a:lnTo>
                <a:lnTo>
                  <a:pt x="0" y="97923"/>
                </a:lnTo>
                <a:lnTo>
                  <a:pt x="61476" y="97923"/>
                </a:lnTo>
                <a:lnTo>
                  <a:pt x="61476" y="86453"/>
                </a:lnTo>
                <a:lnTo>
                  <a:pt x="13025" y="86453"/>
                </a:lnTo>
                <a:lnTo>
                  <a:pt x="13025" y="2595"/>
                </a:lnTo>
                <a:close/>
              </a:path>
              <a:path w="840104" h="99695">
                <a:moveTo>
                  <a:pt x="90234" y="67186"/>
                </a:moveTo>
                <a:lnTo>
                  <a:pt x="77720" y="67186"/>
                </a:lnTo>
                <a:lnTo>
                  <a:pt x="78149" y="74745"/>
                </a:lnTo>
                <a:lnTo>
                  <a:pt x="116279" y="99475"/>
                </a:lnTo>
                <a:lnTo>
                  <a:pt x="123825" y="99087"/>
                </a:lnTo>
                <a:lnTo>
                  <a:pt x="130857" y="97919"/>
                </a:lnTo>
                <a:lnTo>
                  <a:pt x="137368" y="95968"/>
                </a:lnTo>
                <a:lnTo>
                  <a:pt x="143352" y="93229"/>
                </a:lnTo>
                <a:lnTo>
                  <a:pt x="148963" y="89589"/>
                </a:lnTo>
                <a:lnTo>
                  <a:pt x="116279" y="89589"/>
                </a:lnTo>
                <a:lnTo>
                  <a:pt x="105074" y="87989"/>
                </a:lnTo>
                <a:lnTo>
                  <a:pt x="96997" y="83722"/>
                </a:lnTo>
                <a:lnTo>
                  <a:pt x="92049" y="76788"/>
                </a:lnTo>
                <a:lnTo>
                  <a:pt x="90234" y="67186"/>
                </a:lnTo>
                <a:close/>
              </a:path>
              <a:path w="840104" h="99695">
                <a:moveTo>
                  <a:pt x="114192" y="0"/>
                </a:moveTo>
                <a:lnTo>
                  <a:pt x="104814" y="0"/>
                </a:lnTo>
                <a:lnTo>
                  <a:pt x="97524" y="2066"/>
                </a:lnTo>
                <a:lnTo>
                  <a:pt x="80852" y="29156"/>
                </a:lnTo>
                <a:lnTo>
                  <a:pt x="82122" y="37041"/>
                </a:lnTo>
                <a:lnTo>
                  <a:pt x="85933" y="43489"/>
                </a:lnTo>
                <a:lnTo>
                  <a:pt x="92282" y="48500"/>
                </a:lnTo>
                <a:lnTo>
                  <a:pt x="101166" y="52073"/>
                </a:lnTo>
                <a:lnTo>
                  <a:pt x="129305" y="57981"/>
                </a:lnTo>
                <a:lnTo>
                  <a:pt x="134860" y="60069"/>
                </a:lnTo>
                <a:lnTo>
                  <a:pt x="140418" y="64940"/>
                </a:lnTo>
                <a:lnTo>
                  <a:pt x="141792" y="68583"/>
                </a:lnTo>
                <a:lnTo>
                  <a:pt x="141792" y="73432"/>
                </a:lnTo>
                <a:lnTo>
                  <a:pt x="140002" y="80302"/>
                </a:lnTo>
                <a:lnTo>
                  <a:pt x="135155" y="85284"/>
                </a:lnTo>
                <a:lnTo>
                  <a:pt x="127248" y="88380"/>
                </a:lnTo>
                <a:lnTo>
                  <a:pt x="116279" y="89589"/>
                </a:lnTo>
                <a:lnTo>
                  <a:pt x="148963" y="89589"/>
                </a:lnTo>
                <a:lnTo>
                  <a:pt x="150307" y="88718"/>
                </a:lnTo>
                <a:lnTo>
                  <a:pt x="153774" y="81608"/>
                </a:lnTo>
                <a:lnTo>
                  <a:pt x="153774" y="71870"/>
                </a:lnTo>
                <a:lnTo>
                  <a:pt x="105322" y="39582"/>
                </a:lnTo>
                <a:lnTo>
                  <a:pt x="97701" y="38538"/>
                </a:lnTo>
                <a:lnTo>
                  <a:pt x="93877" y="34535"/>
                </a:lnTo>
                <a:lnTo>
                  <a:pt x="93877" y="27604"/>
                </a:lnTo>
                <a:lnTo>
                  <a:pt x="95211" y="20509"/>
                </a:lnTo>
                <a:lnTo>
                  <a:pt x="99214" y="15365"/>
                </a:lnTo>
                <a:lnTo>
                  <a:pt x="105888" y="12172"/>
                </a:lnTo>
                <a:lnTo>
                  <a:pt x="115235" y="10929"/>
                </a:lnTo>
                <a:lnTo>
                  <a:pt x="143939" y="10929"/>
                </a:lnTo>
                <a:lnTo>
                  <a:pt x="141408" y="7548"/>
                </a:lnTo>
                <a:lnTo>
                  <a:pt x="129980" y="1886"/>
                </a:lnTo>
                <a:lnTo>
                  <a:pt x="114192" y="0"/>
                </a:lnTo>
                <a:close/>
              </a:path>
              <a:path w="840104" h="99695">
                <a:moveTo>
                  <a:pt x="143939" y="10929"/>
                </a:moveTo>
                <a:lnTo>
                  <a:pt x="115235" y="10929"/>
                </a:lnTo>
                <a:lnTo>
                  <a:pt x="125323" y="12524"/>
                </a:lnTo>
                <a:lnTo>
                  <a:pt x="132682" y="16267"/>
                </a:lnTo>
                <a:lnTo>
                  <a:pt x="137307" y="22159"/>
                </a:lnTo>
                <a:lnTo>
                  <a:pt x="139194" y="30200"/>
                </a:lnTo>
                <a:lnTo>
                  <a:pt x="151174" y="30200"/>
                </a:lnTo>
                <a:lnTo>
                  <a:pt x="148473" y="16985"/>
                </a:lnTo>
                <a:lnTo>
                  <a:pt x="143939" y="10929"/>
                </a:lnTo>
                <a:close/>
              </a:path>
              <a:path w="840104" h="99695">
                <a:moveTo>
                  <a:pt x="185640" y="75520"/>
                </a:moveTo>
                <a:lnTo>
                  <a:pt x="174197" y="75520"/>
                </a:lnTo>
                <a:lnTo>
                  <a:pt x="176698" y="85807"/>
                </a:lnTo>
                <a:lnTo>
                  <a:pt x="182132" y="93232"/>
                </a:lnTo>
                <a:lnTo>
                  <a:pt x="190500" y="97790"/>
                </a:lnTo>
                <a:lnTo>
                  <a:pt x="201801" y="99475"/>
                </a:lnTo>
                <a:lnTo>
                  <a:pt x="210752" y="98370"/>
                </a:lnTo>
                <a:lnTo>
                  <a:pt x="218335" y="95054"/>
                </a:lnTo>
                <a:lnTo>
                  <a:pt x="223302" y="90633"/>
                </a:lnTo>
                <a:lnTo>
                  <a:pt x="192420" y="90633"/>
                </a:lnTo>
                <a:lnTo>
                  <a:pt x="187041" y="85586"/>
                </a:lnTo>
                <a:lnTo>
                  <a:pt x="185640" y="75520"/>
                </a:lnTo>
                <a:close/>
              </a:path>
              <a:path w="840104" h="99695">
                <a:moveTo>
                  <a:pt x="235819" y="55735"/>
                </a:moveTo>
                <a:lnTo>
                  <a:pt x="224204" y="55735"/>
                </a:lnTo>
                <a:lnTo>
                  <a:pt x="221241" y="71193"/>
                </a:lnTo>
                <a:lnTo>
                  <a:pt x="216520" y="82160"/>
                </a:lnTo>
                <a:lnTo>
                  <a:pt x="210040" y="88640"/>
                </a:lnTo>
                <a:lnTo>
                  <a:pt x="201801" y="90633"/>
                </a:lnTo>
                <a:lnTo>
                  <a:pt x="223302" y="90633"/>
                </a:lnTo>
                <a:lnTo>
                  <a:pt x="235757" y="57167"/>
                </a:lnTo>
                <a:lnTo>
                  <a:pt x="235819" y="55735"/>
                </a:lnTo>
                <a:close/>
              </a:path>
              <a:path w="840104" h="99695">
                <a:moveTo>
                  <a:pt x="203357" y="4154"/>
                </a:moveTo>
                <a:lnTo>
                  <a:pt x="190730" y="6562"/>
                </a:lnTo>
                <a:lnTo>
                  <a:pt x="181487" y="12750"/>
                </a:lnTo>
                <a:lnTo>
                  <a:pt x="175628" y="22713"/>
                </a:lnTo>
                <a:lnTo>
                  <a:pt x="173153" y="36446"/>
                </a:lnTo>
                <a:lnTo>
                  <a:pt x="175364" y="49087"/>
                </a:lnTo>
                <a:lnTo>
                  <a:pt x="180963" y="58336"/>
                </a:lnTo>
                <a:lnTo>
                  <a:pt x="189948" y="64197"/>
                </a:lnTo>
                <a:lnTo>
                  <a:pt x="202313" y="66672"/>
                </a:lnTo>
                <a:lnTo>
                  <a:pt x="212735" y="66315"/>
                </a:lnTo>
                <a:lnTo>
                  <a:pt x="219848" y="62675"/>
                </a:lnTo>
                <a:lnTo>
                  <a:pt x="223389" y="56249"/>
                </a:lnTo>
                <a:lnTo>
                  <a:pt x="204401" y="56249"/>
                </a:lnTo>
                <a:lnTo>
                  <a:pt x="195971" y="55179"/>
                </a:lnTo>
                <a:lnTo>
                  <a:pt x="189949" y="51436"/>
                </a:lnTo>
                <a:lnTo>
                  <a:pt x="186335" y="45021"/>
                </a:lnTo>
                <a:lnTo>
                  <a:pt x="185130" y="35938"/>
                </a:lnTo>
                <a:lnTo>
                  <a:pt x="186659" y="27208"/>
                </a:lnTo>
                <a:lnTo>
                  <a:pt x="190209" y="20827"/>
                </a:lnTo>
                <a:lnTo>
                  <a:pt x="195776" y="16788"/>
                </a:lnTo>
                <a:lnTo>
                  <a:pt x="203357" y="15087"/>
                </a:lnTo>
                <a:lnTo>
                  <a:pt x="227280" y="15087"/>
                </a:lnTo>
                <a:lnTo>
                  <a:pt x="217324" y="7054"/>
                </a:lnTo>
                <a:lnTo>
                  <a:pt x="203357" y="4154"/>
                </a:lnTo>
                <a:close/>
              </a:path>
              <a:path w="840104" h="99695">
                <a:moveTo>
                  <a:pt x="227280" y="15087"/>
                </a:moveTo>
                <a:lnTo>
                  <a:pt x="203357" y="15087"/>
                </a:lnTo>
                <a:lnTo>
                  <a:pt x="211366" y="16526"/>
                </a:lnTo>
                <a:lnTo>
                  <a:pt x="217161" y="20306"/>
                </a:lnTo>
                <a:lnTo>
                  <a:pt x="220742" y="26427"/>
                </a:lnTo>
                <a:lnTo>
                  <a:pt x="222112" y="34888"/>
                </a:lnTo>
                <a:lnTo>
                  <a:pt x="220809" y="43839"/>
                </a:lnTo>
                <a:lnTo>
                  <a:pt x="217425" y="50387"/>
                </a:lnTo>
                <a:lnTo>
                  <a:pt x="211957" y="54525"/>
                </a:lnTo>
                <a:lnTo>
                  <a:pt x="204401" y="56249"/>
                </a:lnTo>
                <a:lnTo>
                  <a:pt x="223389" y="56249"/>
                </a:lnTo>
                <a:lnTo>
                  <a:pt x="223672" y="55735"/>
                </a:lnTo>
                <a:lnTo>
                  <a:pt x="235819" y="55735"/>
                </a:lnTo>
                <a:lnTo>
                  <a:pt x="236181" y="47401"/>
                </a:lnTo>
                <a:lnTo>
                  <a:pt x="233741" y="28675"/>
                </a:lnTo>
                <a:lnTo>
                  <a:pt x="227453" y="15227"/>
                </a:lnTo>
                <a:lnTo>
                  <a:pt x="227280" y="15087"/>
                </a:lnTo>
                <a:close/>
              </a:path>
              <a:path w="840104" h="99695">
                <a:moveTo>
                  <a:pt x="296186" y="4154"/>
                </a:moveTo>
                <a:lnTo>
                  <a:pt x="287319" y="4154"/>
                </a:lnTo>
                <a:lnTo>
                  <a:pt x="285940" y="11443"/>
                </a:lnTo>
                <a:lnTo>
                  <a:pt x="283165" y="16308"/>
                </a:lnTo>
                <a:lnTo>
                  <a:pt x="278985" y="18731"/>
                </a:lnTo>
                <a:lnTo>
                  <a:pt x="275875" y="20822"/>
                </a:lnTo>
                <a:lnTo>
                  <a:pt x="270140" y="22047"/>
                </a:lnTo>
                <a:lnTo>
                  <a:pt x="261806" y="22402"/>
                </a:lnTo>
                <a:lnTo>
                  <a:pt x="261806" y="31758"/>
                </a:lnTo>
                <a:lnTo>
                  <a:pt x="284209" y="31758"/>
                </a:lnTo>
                <a:lnTo>
                  <a:pt x="284209" y="97923"/>
                </a:lnTo>
                <a:lnTo>
                  <a:pt x="296186" y="97923"/>
                </a:lnTo>
                <a:lnTo>
                  <a:pt x="296186" y="4154"/>
                </a:lnTo>
                <a:close/>
              </a:path>
              <a:path w="840104" h="99695">
                <a:moveTo>
                  <a:pt x="346302" y="74476"/>
                </a:moveTo>
                <a:lnTo>
                  <a:pt x="334324" y="74476"/>
                </a:lnTo>
                <a:lnTo>
                  <a:pt x="337187" y="85227"/>
                </a:lnTo>
                <a:lnTo>
                  <a:pt x="343175" y="92978"/>
                </a:lnTo>
                <a:lnTo>
                  <a:pt x="352289" y="97727"/>
                </a:lnTo>
                <a:lnTo>
                  <a:pt x="364529" y="99475"/>
                </a:lnTo>
                <a:lnTo>
                  <a:pt x="372341" y="98954"/>
                </a:lnTo>
                <a:lnTo>
                  <a:pt x="379112" y="97391"/>
                </a:lnTo>
                <a:lnTo>
                  <a:pt x="384842" y="94787"/>
                </a:lnTo>
                <a:lnTo>
                  <a:pt x="389530" y="91141"/>
                </a:lnTo>
                <a:lnTo>
                  <a:pt x="390069" y="90633"/>
                </a:lnTo>
                <a:lnTo>
                  <a:pt x="366617" y="90633"/>
                </a:lnTo>
                <a:lnTo>
                  <a:pt x="358507" y="89624"/>
                </a:lnTo>
                <a:lnTo>
                  <a:pt x="352417" y="86597"/>
                </a:lnTo>
                <a:lnTo>
                  <a:pt x="348348" y="81548"/>
                </a:lnTo>
                <a:lnTo>
                  <a:pt x="346302" y="74476"/>
                </a:lnTo>
                <a:close/>
              </a:path>
              <a:path w="840104" h="99695">
                <a:moveTo>
                  <a:pt x="391447" y="48423"/>
                </a:moveTo>
                <a:lnTo>
                  <a:pt x="365573" y="48423"/>
                </a:lnTo>
                <a:lnTo>
                  <a:pt x="374069" y="50127"/>
                </a:lnTo>
                <a:lnTo>
                  <a:pt x="380288" y="54166"/>
                </a:lnTo>
                <a:lnTo>
                  <a:pt x="384228" y="60546"/>
                </a:lnTo>
                <a:lnTo>
                  <a:pt x="385888" y="69274"/>
                </a:lnTo>
                <a:lnTo>
                  <a:pt x="384094" y="78033"/>
                </a:lnTo>
                <a:lnTo>
                  <a:pt x="380285" y="84511"/>
                </a:lnTo>
                <a:lnTo>
                  <a:pt x="374459" y="88711"/>
                </a:lnTo>
                <a:lnTo>
                  <a:pt x="366617" y="90633"/>
                </a:lnTo>
                <a:lnTo>
                  <a:pt x="390069" y="90633"/>
                </a:lnTo>
                <a:lnTo>
                  <a:pt x="395787" y="85227"/>
                </a:lnTo>
                <a:lnTo>
                  <a:pt x="398909" y="77429"/>
                </a:lnTo>
                <a:lnTo>
                  <a:pt x="398909" y="67716"/>
                </a:lnTo>
                <a:lnTo>
                  <a:pt x="396170" y="55464"/>
                </a:lnTo>
                <a:lnTo>
                  <a:pt x="391447" y="48423"/>
                </a:lnTo>
                <a:close/>
              </a:path>
              <a:path w="840104" h="99695">
                <a:moveTo>
                  <a:pt x="393178" y="6245"/>
                </a:moveTo>
                <a:lnTo>
                  <a:pt x="344724" y="6245"/>
                </a:lnTo>
                <a:lnTo>
                  <a:pt x="337968" y="56757"/>
                </a:lnTo>
                <a:lnTo>
                  <a:pt x="347856" y="57297"/>
                </a:lnTo>
                <a:lnTo>
                  <a:pt x="352371" y="51382"/>
                </a:lnTo>
                <a:lnTo>
                  <a:pt x="358283" y="48423"/>
                </a:lnTo>
                <a:lnTo>
                  <a:pt x="391447" y="48423"/>
                </a:lnTo>
                <a:lnTo>
                  <a:pt x="390052" y="46344"/>
                </a:lnTo>
                <a:lnTo>
                  <a:pt x="385106" y="43225"/>
                </a:lnTo>
                <a:lnTo>
                  <a:pt x="349948" y="43225"/>
                </a:lnTo>
                <a:lnTo>
                  <a:pt x="353592" y="17708"/>
                </a:lnTo>
                <a:lnTo>
                  <a:pt x="393178" y="17708"/>
                </a:lnTo>
                <a:lnTo>
                  <a:pt x="393178" y="6245"/>
                </a:lnTo>
                <a:close/>
              </a:path>
              <a:path w="840104" h="99695">
                <a:moveTo>
                  <a:pt x="367661" y="37490"/>
                </a:moveTo>
                <a:lnTo>
                  <a:pt x="361062" y="37490"/>
                </a:lnTo>
                <a:lnTo>
                  <a:pt x="355147" y="39405"/>
                </a:lnTo>
                <a:lnTo>
                  <a:pt x="349948" y="43225"/>
                </a:lnTo>
                <a:lnTo>
                  <a:pt x="385106" y="43225"/>
                </a:lnTo>
                <a:lnTo>
                  <a:pt x="380551" y="40354"/>
                </a:lnTo>
                <a:lnTo>
                  <a:pt x="367661" y="37490"/>
                </a:lnTo>
                <a:close/>
              </a:path>
              <a:path w="840104" h="99695">
                <a:moveTo>
                  <a:pt x="448491" y="4154"/>
                </a:moveTo>
                <a:lnTo>
                  <a:pt x="418413" y="32152"/>
                </a:lnTo>
                <a:lnTo>
                  <a:pt x="416199" y="52603"/>
                </a:lnTo>
                <a:lnTo>
                  <a:pt x="418606" y="72922"/>
                </a:lnTo>
                <a:lnTo>
                  <a:pt x="424794" y="87508"/>
                </a:lnTo>
                <a:lnTo>
                  <a:pt x="434756" y="96360"/>
                </a:lnTo>
                <a:lnTo>
                  <a:pt x="448491" y="99475"/>
                </a:lnTo>
                <a:lnTo>
                  <a:pt x="462236" y="96360"/>
                </a:lnTo>
                <a:lnTo>
                  <a:pt x="469284" y="90097"/>
                </a:lnTo>
                <a:lnTo>
                  <a:pt x="448491" y="90097"/>
                </a:lnTo>
                <a:lnTo>
                  <a:pt x="440061" y="87755"/>
                </a:lnTo>
                <a:lnTo>
                  <a:pt x="434039" y="80727"/>
                </a:lnTo>
                <a:lnTo>
                  <a:pt x="430425" y="69010"/>
                </a:lnTo>
                <a:lnTo>
                  <a:pt x="429220" y="52603"/>
                </a:lnTo>
                <a:lnTo>
                  <a:pt x="430425" y="36195"/>
                </a:lnTo>
                <a:lnTo>
                  <a:pt x="434039" y="24470"/>
                </a:lnTo>
                <a:lnTo>
                  <a:pt x="440061" y="17434"/>
                </a:lnTo>
                <a:lnTo>
                  <a:pt x="448491" y="15087"/>
                </a:lnTo>
                <a:lnTo>
                  <a:pt x="470540" y="15087"/>
                </a:lnTo>
                <a:lnTo>
                  <a:pt x="469307" y="13241"/>
                </a:lnTo>
                <a:lnTo>
                  <a:pt x="463477" y="8191"/>
                </a:lnTo>
                <a:lnTo>
                  <a:pt x="456538" y="5163"/>
                </a:lnTo>
                <a:lnTo>
                  <a:pt x="448491" y="4154"/>
                </a:lnTo>
                <a:close/>
              </a:path>
              <a:path w="840104" h="99695">
                <a:moveTo>
                  <a:pt x="470540" y="15087"/>
                </a:moveTo>
                <a:lnTo>
                  <a:pt x="448491" y="15087"/>
                </a:lnTo>
                <a:lnTo>
                  <a:pt x="457155" y="17434"/>
                </a:lnTo>
                <a:lnTo>
                  <a:pt x="463344" y="24470"/>
                </a:lnTo>
                <a:lnTo>
                  <a:pt x="467058" y="36195"/>
                </a:lnTo>
                <a:lnTo>
                  <a:pt x="468295" y="52603"/>
                </a:lnTo>
                <a:lnTo>
                  <a:pt x="467058" y="68812"/>
                </a:lnTo>
                <a:lnTo>
                  <a:pt x="463344" y="80468"/>
                </a:lnTo>
                <a:lnTo>
                  <a:pt x="457155" y="87565"/>
                </a:lnTo>
                <a:lnTo>
                  <a:pt x="448491" y="90097"/>
                </a:lnTo>
                <a:lnTo>
                  <a:pt x="469284" y="90097"/>
                </a:lnTo>
                <a:lnTo>
                  <a:pt x="472198" y="87508"/>
                </a:lnTo>
                <a:lnTo>
                  <a:pt x="478380" y="72922"/>
                </a:lnTo>
                <a:lnTo>
                  <a:pt x="480783" y="52603"/>
                </a:lnTo>
                <a:lnTo>
                  <a:pt x="480362" y="42969"/>
                </a:lnTo>
                <a:lnTo>
                  <a:pt x="479098" y="34373"/>
                </a:lnTo>
                <a:lnTo>
                  <a:pt x="476988" y="26820"/>
                </a:lnTo>
                <a:lnTo>
                  <a:pt x="474030" y="20314"/>
                </a:lnTo>
                <a:lnTo>
                  <a:pt x="470540" y="15087"/>
                </a:lnTo>
                <a:close/>
              </a:path>
              <a:path w="840104" h="99695">
                <a:moveTo>
                  <a:pt x="565283" y="59385"/>
                </a:moveTo>
                <a:lnTo>
                  <a:pt x="498074" y="59385"/>
                </a:lnTo>
                <a:lnTo>
                  <a:pt x="498074" y="69274"/>
                </a:lnTo>
                <a:lnTo>
                  <a:pt x="565283" y="69274"/>
                </a:lnTo>
                <a:lnTo>
                  <a:pt x="565283" y="59385"/>
                </a:lnTo>
                <a:close/>
              </a:path>
              <a:path w="840104" h="99695">
                <a:moveTo>
                  <a:pt x="629442" y="0"/>
                </a:moveTo>
                <a:lnTo>
                  <a:pt x="610985" y="3865"/>
                </a:lnTo>
                <a:lnTo>
                  <a:pt x="597282" y="13399"/>
                </a:lnTo>
                <a:lnTo>
                  <a:pt x="588330" y="28600"/>
                </a:lnTo>
                <a:lnTo>
                  <a:pt x="584125" y="49467"/>
                </a:lnTo>
                <a:lnTo>
                  <a:pt x="584879" y="61550"/>
                </a:lnTo>
                <a:lnTo>
                  <a:pt x="604996" y="93918"/>
                </a:lnTo>
                <a:lnTo>
                  <a:pt x="628930" y="99475"/>
                </a:lnTo>
                <a:lnTo>
                  <a:pt x="638498" y="98444"/>
                </a:lnTo>
                <a:lnTo>
                  <a:pt x="646897" y="95844"/>
                </a:lnTo>
                <a:lnTo>
                  <a:pt x="654124" y="91675"/>
                </a:lnTo>
                <a:lnTo>
                  <a:pt x="656326" y="89589"/>
                </a:lnTo>
                <a:lnTo>
                  <a:pt x="629442" y="89589"/>
                </a:lnTo>
                <a:lnTo>
                  <a:pt x="615543" y="87114"/>
                </a:lnTo>
                <a:lnTo>
                  <a:pt x="605619" y="79691"/>
                </a:lnTo>
                <a:lnTo>
                  <a:pt x="599667" y="67321"/>
                </a:lnTo>
                <a:lnTo>
                  <a:pt x="597683" y="50007"/>
                </a:lnTo>
                <a:lnTo>
                  <a:pt x="600221" y="33687"/>
                </a:lnTo>
                <a:lnTo>
                  <a:pt x="606272" y="21734"/>
                </a:lnTo>
                <a:lnTo>
                  <a:pt x="615840" y="14148"/>
                </a:lnTo>
                <a:lnTo>
                  <a:pt x="628930" y="10929"/>
                </a:lnTo>
                <a:lnTo>
                  <a:pt x="659126" y="10929"/>
                </a:lnTo>
                <a:lnTo>
                  <a:pt x="657315" y="8846"/>
                </a:lnTo>
                <a:lnTo>
                  <a:pt x="645270" y="2727"/>
                </a:lnTo>
                <a:lnTo>
                  <a:pt x="629442" y="0"/>
                </a:lnTo>
                <a:close/>
              </a:path>
              <a:path w="840104" h="99695">
                <a:moveTo>
                  <a:pt x="671648" y="85939"/>
                </a:moveTo>
                <a:lnTo>
                  <a:pt x="660179" y="85939"/>
                </a:lnTo>
                <a:lnTo>
                  <a:pt x="663314" y="97923"/>
                </a:lnTo>
                <a:lnTo>
                  <a:pt x="671648" y="97923"/>
                </a:lnTo>
                <a:lnTo>
                  <a:pt x="671648" y="85939"/>
                </a:lnTo>
                <a:close/>
              </a:path>
              <a:path w="840104" h="99695">
                <a:moveTo>
                  <a:pt x="671648" y="46871"/>
                </a:moveTo>
                <a:lnTo>
                  <a:pt x="629974" y="46871"/>
                </a:lnTo>
                <a:lnTo>
                  <a:pt x="629974" y="57805"/>
                </a:lnTo>
                <a:lnTo>
                  <a:pt x="659135" y="57805"/>
                </a:lnTo>
                <a:lnTo>
                  <a:pt x="658715" y="65853"/>
                </a:lnTo>
                <a:lnTo>
                  <a:pt x="637089" y="89589"/>
                </a:lnTo>
                <a:lnTo>
                  <a:pt x="656326" y="89589"/>
                </a:lnTo>
                <a:lnTo>
                  <a:pt x="660179" y="85939"/>
                </a:lnTo>
                <a:lnTo>
                  <a:pt x="671648" y="85939"/>
                </a:lnTo>
                <a:lnTo>
                  <a:pt x="671648" y="46871"/>
                </a:lnTo>
                <a:close/>
              </a:path>
              <a:path w="840104" h="99695">
                <a:moveTo>
                  <a:pt x="659126" y="10929"/>
                </a:moveTo>
                <a:lnTo>
                  <a:pt x="628930" y="10929"/>
                </a:lnTo>
                <a:lnTo>
                  <a:pt x="639511" y="12398"/>
                </a:lnTo>
                <a:lnTo>
                  <a:pt x="647814" y="16271"/>
                </a:lnTo>
                <a:lnTo>
                  <a:pt x="653838" y="22552"/>
                </a:lnTo>
                <a:lnTo>
                  <a:pt x="657579" y="31244"/>
                </a:lnTo>
                <a:lnTo>
                  <a:pt x="670068" y="31244"/>
                </a:lnTo>
                <a:lnTo>
                  <a:pt x="665580" y="18353"/>
                </a:lnTo>
                <a:lnTo>
                  <a:pt x="659126" y="10929"/>
                </a:lnTo>
                <a:close/>
              </a:path>
              <a:path w="840104" h="99695">
                <a:moveTo>
                  <a:pt x="758743" y="6245"/>
                </a:moveTo>
                <a:lnTo>
                  <a:pt x="693627" y="6245"/>
                </a:lnTo>
                <a:lnTo>
                  <a:pt x="693627" y="17708"/>
                </a:lnTo>
                <a:lnTo>
                  <a:pt x="745189" y="17708"/>
                </a:lnTo>
                <a:lnTo>
                  <a:pt x="739687" y="24347"/>
                </a:lnTo>
                <a:lnTo>
                  <a:pt x="716732" y="65100"/>
                </a:lnTo>
                <a:lnTo>
                  <a:pt x="707158" y="97923"/>
                </a:lnTo>
                <a:lnTo>
                  <a:pt x="719672" y="97923"/>
                </a:lnTo>
                <a:lnTo>
                  <a:pt x="722435" y="86528"/>
                </a:lnTo>
                <a:lnTo>
                  <a:pt x="725526" y="75785"/>
                </a:lnTo>
                <a:lnTo>
                  <a:pt x="745713" y="33067"/>
                </a:lnTo>
                <a:lnTo>
                  <a:pt x="758743" y="16664"/>
                </a:lnTo>
                <a:lnTo>
                  <a:pt x="758743" y="6245"/>
                </a:lnTo>
                <a:close/>
              </a:path>
              <a:path w="840104" h="99695">
                <a:moveTo>
                  <a:pt x="807281" y="4154"/>
                </a:moveTo>
                <a:lnTo>
                  <a:pt x="777204" y="32152"/>
                </a:lnTo>
                <a:lnTo>
                  <a:pt x="774990" y="52603"/>
                </a:lnTo>
                <a:lnTo>
                  <a:pt x="777397" y="72922"/>
                </a:lnTo>
                <a:lnTo>
                  <a:pt x="783584" y="87508"/>
                </a:lnTo>
                <a:lnTo>
                  <a:pt x="793547" y="96360"/>
                </a:lnTo>
                <a:lnTo>
                  <a:pt x="807281" y="99475"/>
                </a:lnTo>
                <a:lnTo>
                  <a:pt x="821026" y="96360"/>
                </a:lnTo>
                <a:lnTo>
                  <a:pt x="828074" y="90097"/>
                </a:lnTo>
                <a:lnTo>
                  <a:pt x="807281" y="90097"/>
                </a:lnTo>
                <a:lnTo>
                  <a:pt x="798851" y="87755"/>
                </a:lnTo>
                <a:lnTo>
                  <a:pt x="792829" y="80727"/>
                </a:lnTo>
                <a:lnTo>
                  <a:pt x="789215" y="69010"/>
                </a:lnTo>
                <a:lnTo>
                  <a:pt x="788010" y="52603"/>
                </a:lnTo>
                <a:lnTo>
                  <a:pt x="789215" y="36195"/>
                </a:lnTo>
                <a:lnTo>
                  <a:pt x="792829" y="24470"/>
                </a:lnTo>
                <a:lnTo>
                  <a:pt x="798851" y="17434"/>
                </a:lnTo>
                <a:lnTo>
                  <a:pt x="807281" y="15087"/>
                </a:lnTo>
                <a:lnTo>
                  <a:pt x="829330" y="15087"/>
                </a:lnTo>
                <a:lnTo>
                  <a:pt x="828098" y="13241"/>
                </a:lnTo>
                <a:lnTo>
                  <a:pt x="822268" y="8191"/>
                </a:lnTo>
                <a:lnTo>
                  <a:pt x="815329" y="5163"/>
                </a:lnTo>
                <a:lnTo>
                  <a:pt x="807281" y="4154"/>
                </a:lnTo>
                <a:close/>
              </a:path>
              <a:path w="840104" h="99695">
                <a:moveTo>
                  <a:pt x="829330" y="15087"/>
                </a:moveTo>
                <a:lnTo>
                  <a:pt x="807281" y="15087"/>
                </a:lnTo>
                <a:lnTo>
                  <a:pt x="815945" y="17434"/>
                </a:lnTo>
                <a:lnTo>
                  <a:pt x="822134" y="24470"/>
                </a:lnTo>
                <a:lnTo>
                  <a:pt x="825848" y="36195"/>
                </a:lnTo>
                <a:lnTo>
                  <a:pt x="827086" y="52603"/>
                </a:lnTo>
                <a:lnTo>
                  <a:pt x="825848" y="68812"/>
                </a:lnTo>
                <a:lnTo>
                  <a:pt x="822134" y="80468"/>
                </a:lnTo>
                <a:lnTo>
                  <a:pt x="815945" y="87565"/>
                </a:lnTo>
                <a:lnTo>
                  <a:pt x="807281" y="90097"/>
                </a:lnTo>
                <a:lnTo>
                  <a:pt x="828074" y="90097"/>
                </a:lnTo>
                <a:lnTo>
                  <a:pt x="830988" y="87508"/>
                </a:lnTo>
                <a:lnTo>
                  <a:pt x="837170" y="72922"/>
                </a:lnTo>
                <a:lnTo>
                  <a:pt x="839574" y="52603"/>
                </a:lnTo>
                <a:lnTo>
                  <a:pt x="839153" y="42969"/>
                </a:lnTo>
                <a:lnTo>
                  <a:pt x="837888" y="34373"/>
                </a:lnTo>
                <a:lnTo>
                  <a:pt x="835778" y="26820"/>
                </a:lnTo>
                <a:lnTo>
                  <a:pt x="832820" y="20314"/>
                </a:lnTo>
                <a:lnTo>
                  <a:pt x="829330" y="1508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8512630" y="4034613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4"/>
                </a:moveTo>
                <a:lnTo>
                  <a:pt x="1665723" y="204184"/>
                </a:lnTo>
                <a:lnTo>
                  <a:pt x="1665723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8512630" y="4238797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5"/>
                </a:moveTo>
                <a:lnTo>
                  <a:pt x="1665723" y="204185"/>
                </a:lnTo>
                <a:lnTo>
                  <a:pt x="1665723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8512630" y="4442983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91"/>
                </a:moveTo>
                <a:lnTo>
                  <a:pt x="1665723" y="204191"/>
                </a:lnTo>
                <a:lnTo>
                  <a:pt x="1665723" y="0"/>
                </a:lnTo>
                <a:lnTo>
                  <a:pt x="0" y="0"/>
                </a:lnTo>
                <a:lnTo>
                  <a:pt x="0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8512630" y="4647175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4"/>
                </a:moveTo>
                <a:lnTo>
                  <a:pt x="1665723" y="204184"/>
                </a:lnTo>
                <a:lnTo>
                  <a:pt x="1665723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8512630" y="4851359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5"/>
                </a:moveTo>
                <a:lnTo>
                  <a:pt x="1665723" y="204185"/>
                </a:lnTo>
                <a:lnTo>
                  <a:pt x="1665723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8512630" y="5055545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4"/>
                </a:moveTo>
                <a:lnTo>
                  <a:pt x="1665723" y="204184"/>
                </a:lnTo>
                <a:lnTo>
                  <a:pt x="1665723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8512630" y="5259729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5"/>
                </a:moveTo>
                <a:lnTo>
                  <a:pt x="1665723" y="204185"/>
                </a:lnTo>
                <a:lnTo>
                  <a:pt x="1665723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8512630" y="5463914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8"/>
                </a:moveTo>
                <a:lnTo>
                  <a:pt x="1665723" y="204188"/>
                </a:lnTo>
                <a:lnTo>
                  <a:pt x="1665723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8512630" y="5668102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4"/>
                </a:moveTo>
                <a:lnTo>
                  <a:pt x="1665723" y="204184"/>
                </a:lnTo>
                <a:lnTo>
                  <a:pt x="1665723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8512630" y="5872287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5"/>
                </a:moveTo>
                <a:lnTo>
                  <a:pt x="1665723" y="204185"/>
                </a:lnTo>
                <a:lnTo>
                  <a:pt x="1665723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8512630" y="6076472"/>
            <a:ext cx="1666239" cy="204470"/>
          </a:xfrm>
          <a:custGeom>
            <a:avLst/>
            <a:gdLst/>
            <a:ahLst/>
            <a:cxnLst/>
            <a:rect l="l" t="t" r="r" b="b"/>
            <a:pathLst>
              <a:path w="1666240" h="204470">
                <a:moveTo>
                  <a:pt x="0" y="204184"/>
                </a:moveTo>
                <a:lnTo>
                  <a:pt x="1665723" y="204184"/>
                </a:lnTo>
                <a:lnTo>
                  <a:pt x="1665723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8532283" y="3704436"/>
            <a:ext cx="960476" cy="1386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9892030" y="3926053"/>
            <a:ext cx="4284345" cy="0"/>
          </a:xfrm>
          <a:custGeom>
            <a:avLst/>
            <a:gdLst/>
            <a:ahLst/>
            <a:cxnLst/>
            <a:rect l="l" t="t" r="r" b="b"/>
            <a:pathLst>
              <a:path w="4284344">
                <a:moveTo>
                  <a:pt x="0" y="0"/>
                </a:moveTo>
                <a:lnTo>
                  <a:pt x="4284240" y="0"/>
                </a:lnTo>
              </a:path>
            </a:pathLst>
          </a:custGeom>
          <a:ln w="1271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8524548" y="3904527"/>
            <a:ext cx="1380490" cy="0"/>
          </a:xfrm>
          <a:custGeom>
            <a:avLst/>
            <a:gdLst/>
            <a:ahLst/>
            <a:cxnLst/>
            <a:rect l="l" t="t" r="r" b="b"/>
            <a:pathLst>
              <a:path w="1380490">
                <a:moveTo>
                  <a:pt x="0" y="0"/>
                </a:moveTo>
                <a:lnTo>
                  <a:pt x="1379918" y="0"/>
                </a:lnTo>
              </a:path>
            </a:pathLst>
          </a:custGeom>
          <a:ln w="5576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8524209" y="2472649"/>
            <a:ext cx="4689518" cy="5862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8524954" y="2287742"/>
            <a:ext cx="682671" cy="13812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8525700" y="3238253"/>
            <a:ext cx="683260" cy="137795"/>
          </a:xfrm>
          <a:custGeom>
            <a:avLst/>
            <a:gdLst/>
            <a:ahLst/>
            <a:cxnLst/>
            <a:rect l="l" t="t" r="r" b="b"/>
            <a:pathLst>
              <a:path w="683259" h="137795">
                <a:moveTo>
                  <a:pt x="0" y="121438"/>
                </a:moveTo>
                <a:lnTo>
                  <a:pt x="0" y="134542"/>
                </a:lnTo>
                <a:lnTo>
                  <a:pt x="5646" y="133987"/>
                </a:lnTo>
                <a:lnTo>
                  <a:pt x="12488" y="133504"/>
                </a:lnTo>
                <a:lnTo>
                  <a:pt x="20522" y="133097"/>
                </a:lnTo>
                <a:lnTo>
                  <a:pt x="29742" y="132772"/>
                </a:lnTo>
                <a:lnTo>
                  <a:pt x="135708" y="132772"/>
                </a:lnTo>
                <a:lnTo>
                  <a:pt x="135708" y="122633"/>
                </a:lnTo>
                <a:lnTo>
                  <a:pt x="30351" y="122633"/>
                </a:lnTo>
                <a:lnTo>
                  <a:pt x="0" y="121438"/>
                </a:lnTo>
                <a:close/>
              </a:path>
              <a:path w="683259" h="137795">
                <a:moveTo>
                  <a:pt x="135708" y="132772"/>
                </a:moveTo>
                <a:lnTo>
                  <a:pt x="103578" y="132772"/>
                </a:lnTo>
                <a:lnTo>
                  <a:pt x="113616" y="133097"/>
                </a:lnTo>
                <a:lnTo>
                  <a:pt x="122319" y="133504"/>
                </a:lnTo>
                <a:lnTo>
                  <a:pt x="129683" y="133987"/>
                </a:lnTo>
                <a:lnTo>
                  <a:pt x="135708" y="134542"/>
                </a:lnTo>
                <a:lnTo>
                  <a:pt x="135708" y="132772"/>
                </a:lnTo>
                <a:close/>
              </a:path>
              <a:path w="683259" h="137795">
                <a:moveTo>
                  <a:pt x="120239" y="83339"/>
                </a:moveTo>
                <a:lnTo>
                  <a:pt x="60702" y="83339"/>
                </a:lnTo>
                <a:lnTo>
                  <a:pt x="60702" y="122633"/>
                </a:lnTo>
                <a:lnTo>
                  <a:pt x="73809" y="122633"/>
                </a:lnTo>
                <a:lnTo>
                  <a:pt x="73809" y="83948"/>
                </a:lnTo>
                <a:lnTo>
                  <a:pt x="120239" y="83948"/>
                </a:lnTo>
                <a:lnTo>
                  <a:pt x="120239" y="83339"/>
                </a:lnTo>
                <a:close/>
              </a:path>
              <a:path w="683259" h="137795">
                <a:moveTo>
                  <a:pt x="135708" y="121438"/>
                </a:moveTo>
                <a:lnTo>
                  <a:pt x="102970" y="122633"/>
                </a:lnTo>
                <a:lnTo>
                  <a:pt x="135708" y="122633"/>
                </a:lnTo>
                <a:lnTo>
                  <a:pt x="135708" y="121438"/>
                </a:lnTo>
                <a:close/>
              </a:path>
              <a:path w="683259" h="137795">
                <a:moveTo>
                  <a:pt x="15872" y="71427"/>
                </a:moveTo>
                <a:lnTo>
                  <a:pt x="13078" y="71427"/>
                </a:lnTo>
                <a:lnTo>
                  <a:pt x="13078" y="84535"/>
                </a:lnTo>
                <a:lnTo>
                  <a:pt x="20217" y="83747"/>
                </a:lnTo>
                <a:lnTo>
                  <a:pt x="28370" y="83339"/>
                </a:lnTo>
                <a:lnTo>
                  <a:pt x="120239" y="83339"/>
                </a:lnTo>
                <a:lnTo>
                  <a:pt x="120239" y="72622"/>
                </a:lnTo>
                <a:lnTo>
                  <a:pt x="73809" y="72622"/>
                </a:lnTo>
                <a:lnTo>
                  <a:pt x="73809" y="72035"/>
                </a:lnTo>
                <a:lnTo>
                  <a:pt x="27377" y="72035"/>
                </a:lnTo>
                <a:lnTo>
                  <a:pt x="20623" y="71629"/>
                </a:lnTo>
                <a:lnTo>
                  <a:pt x="15872" y="71427"/>
                </a:lnTo>
                <a:close/>
              </a:path>
              <a:path w="683259" h="137795">
                <a:moveTo>
                  <a:pt x="120239" y="83948"/>
                </a:moveTo>
                <a:lnTo>
                  <a:pt x="107744" y="83948"/>
                </a:lnTo>
                <a:lnTo>
                  <a:pt x="115872" y="84124"/>
                </a:lnTo>
                <a:lnTo>
                  <a:pt x="120239" y="84535"/>
                </a:lnTo>
                <a:lnTo>
                  <a:pt x="120239" y="83948"/>
                </a:lnTo>
                <a:close/>
              </a:path>
              <a:path w="683259" h="137795">
                <a:moveTo>
                  <a:pt x="120239" y="71427"/>
                </a:moveTo>
                <a:lnTo>
                  <a:pt x="113104" y="71835"/>
                </a:lnTo>
                <a:lnTo>
                  <a:pt x="95831" y="72622"/>
                </a:lnTo>
                <a:lnTo>
                  <a:pt x="120239" y="72622"/>
                </a:lnTo>
                <a:lnTo>
                  <a:pt x="120239" y="71427"/>
                </a:lnTo>
                <a:close/>
              </a:path>
              <a:path w="683259" h="137795">
                <a:moveTo>
                  <a:pt x="73809" y="40488"/>
                </a:moveTo>
                <a:lnTo>
                  <a:pt x="60702" y="40488"/>
                </a:lnTo>
                <a:lnTo>
                  <a:pt x="60702" y="72035"/>
                </a:lnTo>
                <a:lnTo>
                  <a:pt x="73809" y="72035"/>
                </a:lnTo>
                <a:lnTo>
                  <a:pt x="73809" y="40488"/>
                </a:lnTo>
                <a:close/>
              </a:path>
              <a:path w="683259" h="137795">
                <a:moveTo>
                  <a:pt x="7717" y="27385"/>
                </a:moveTo>
                <a:lnTo>
                  <a:pt x="6526" y="27385"/>
                </a:lnTo>
                <a:lnTo>
                  <a:pt x="6526" y="41687"/>
                </a:lnTo>
                <a:lnTo>
                  <a:pt x="14067" y="40874"/>
                </a:lnTo>
                <a:lnTo>
                  <a:pt x="22398" y="40488"/>
                </a:lnTo>
                <a:lnTo>
                  <a:pt x="128569" y="40488"/>
                </a:lnTo>
                <a:lnTo>
                  <a:pt x="128569" y="29164"/>
                </a:lnTo>
                <a:lnTo>
                  <a:pt x="29361" y="29164"/>
                </a:lnTo>
                <a:lnTo>
                  <a:pt x="23011" y="28778"/>
                </a:lnTo>
                <a:lnTo>
                  <a:pt x="13078" y="27993"/>
                </a:lnTo>
                <a:lnTo>
                  <a:pt x="9903" y="27586"/>
                </a:lnTo>
                <a:lnTo>
                  <a:pt x="7717" y="27385"/>
                </a:lnTo>
                <a:close/>
              </a:path>
              <a:path w="683259" h="137795">
                <a:moveTo>
                  <a:pt x="128569" y="40488"/>
                </a:moveTo>
                <a:lnTo>
                  <a:pt x="108939" y="40488"/>
                </a:lnTo>
                <a:lnTo>
                  <a:pt x="125398" y="41075"/>
                </a:lnTo>
                <a:lnTo>
                  <a:pt x="128569" y="41075"/>
                </a:lnTo>
                <a:lnTo>
                  <a:pt x="128569" y="40488"/>
                </a:lnTo>
                <a:close/>
              </a:path>
              <a:path w="683259" h="137795">
                <a:moveTo>
                  <a:pt x="128569" y="27385"/>
                </a:moveTo>
                <a:lnTo>
                  <a:pt x="122469" y="27939"/>
                </a:lnTo>
                <a:lnTo>
                  <a:pt x="115477" y="28424"/>
                </a:lnTo>
                <a:lnTo>
                  <a:pt x="107589" y="28833"/>
                </a:lnTo>
                <a:lnTo>
                  <a:pt x="98800" y="29164"/>
                </a:lnTo>
                <a:lnTo>
                  <a:pt x="128569" y="29164"/>
                </a:lnTo>
                <a:lnTo>
                  <a:pt x="128569" y="27385"/>
                </a:lnTo>
                <a:close/>
              </a:path>
              <a:path w="683259" h="137795">
                <a:moveTo>
                  <a:pt x="66671" y="0"/>
                </a:moveTo>
                <a:lnTo>
                  <a:pt x="53567" y="7138"/>
                </a:lnTo>
                <a:lnTo>
                  <a:pt x="57527" y="12705"/>
                </a:lnTo>
                <a:lnTo>
                  <a:pt x="61109" y="19457"/>
                </a:lnTo>
                <a:lnTo>
                  <a:pt x="64284" y="27385"/>
                </a:lnTo>
                <a:lnTo>
                  <a:pt x="78558" y="20829"/>
                </a:lnTo>
                <a:lnTo>
                  <a:pt x="75789" y="14100"/>
                </a:lnTo>
                <a:lnTo>
                  <a:pt x="71826" y="7138"/>
                </a:lnTo>
                <a:lnTo>
                  <a:pt x="66671" y="0"/>
                </a:lnTo>
                <a:close/>
              </a:path>
              <a:path w="683259" h="137795">
                <a:moveTo>
                  <a:pt x="175733" y="32741"/>
                </a:moveTo>
                <a:lnTo>
                  <a:pt x="176522" y="33936"/>
                </a:lnTo>
                <a:lnTo>
                  <a:pt x="176732" y="36118"/>
                </a:lnTo>
                <a:lnTo>
                  <a:pt x="176848" y="63093"/>
                </a:lnTo>
                <a:lnTo>
                  <a:pt x="176723" y="66268"/>
                </a:lnTo>
                <a:lnTo>
                  <a:pt x="176316" y="69062"/>
                </a:lnTo>
                <a:lnTo>
                  <a:pt x="178706" y="69062"/>
                </a:lnTo>
                <a:lnTo>
                  <a:pt x="182666" y="68660"/>
                </a:lnTo>
                <a:lnTo>
                  <a:pt x="187238" y="68454"/>
                </a:lnTo>
                <a:lnTo>
                  <a:pt x="278121" y="68454"/>
                </a:lnTo>
                <a:lnTo>
                  <a:pt x="278074" y="66268"/>
                </a:lnTo>
                <a:lnTo>
                  <a:pt x="277714" y="63093"/>
                </a:lnTo>
                <a:lnTo>
                  <a:pt x="277508" y="58931"/>
                </a:lnTo>
                <a:lnTo>
                  <a:pt x="187620" y="58931"/>
                </a:lnTo>
                <a:lnTo>
                  <a:pt x="187620" y="42271"/>
                </a:lnTo>
                <a:lnTo>
                  <a:pt x="277508" y="42271"/>
                </a:lnTo>
                <a:lnTo>
                  <a:pt x="277611" y="37900"/>
                </a:lnTo>
                <a:lnTo>
                  <a:pt x="277714" y="36118"/>
                </a:lnTo>
                <a:lnTo>
                  <a:pt x="278032" y="33936"/>
                </a:lnTo>
                <a:lnTo>
                  <a:pt x="185054" y="33936"/>
                </a:lnTo>
                <a:lnTo>
                  <a:pt x="179697" y="33530"/>
                </a:lnTo>
                <a:lnTo>
                  <a:pt x="175733" y="32741"/>
                </a:lnTo>
                <a:close/>
              </a:path>
              <a:path w="683259" h="137795">
                <a:moveTo>
                  <a:pt x="278121" y="68454"/>
                </a:moveTo>
                <a:lnTo>
                  <a:pt x="268977" y="68454"/>
                </a:lnTo>
                <a:lnTo>
                  <a:pt x="273955" y="68660"/>
                </a:lnTo>
                <a:lnTo>
                  <a:pt x="277508" y="69062"/>
                </a:lnTo>
                <a:lnTo>
                  <a:pt x="278121" y="69062"/>
                </a:lnTo>
                <a:lnTo>
                  <a:pt x="278121" y="68454"/>
                </a:lnTo>
                <a:close/>
              </a:path>
              <a:path w="683259" h="137795">
                <a:moveTo>
                  <a:pt x="216805" y="42271"/>
                </a:moveTo>
                <a:lnTo>
                  <a:pt x="206085" y="42271"/>
                </a:lnTo>
                <a:lnTo>
                  <a:pt x="206085" y="58931"/>
                </a:lnTo>
                <a:lnTo>
                  <a:pt x="216805" y="58931"/>
                </a:lnTo>
                <a:lnTo>
                  <a:pt x="216805" y="42271"/>
                </a:lnTo>
                <a:close/>
              </a:path>
              <a:path w="683259" h="137795">
                <a:moveTo>
                  <a:pt x="245965" y="42271"/>
                </a:moveTo>
                <a:lnTo>
                  <a:pt x="235852" y="42271"/>
                </a:lnTo>
                <a:lnTo>
                  <a:pt x="235852" y="58931"/>
                </a:lnTo>
                <a:lnTo>
                  <a:pt x="245965" y="58931"/>
                </a:lnTo>
                <a:lnTo>
                  <a:pt x="245965" y="42271"/>
                </a:lnTo>
                <a:close/>
              </a:path>
              <a:path w="683259" h="137795">
                <a:moveTo>
                  <a:pt x="277508" y="42271"/>
                </a:moveTo>
                <a:lnTo>
                  <a:pt x="266791" y="42271"/>
                </a:lnTo>
                <a:lnTo>
                  <a:pt x="266791" y="58931"/>
                </a:lnTo>
                <a:lnTo>
                  <a:pt x="277508" y="58931"/>
                </a:lnTo>
                <a:lnTo>
                  <a:pt x="277508" y="42271"/>
                </a:lnTo>
                <a:close/>
              </a:path>
              <a:path w="683259" h="137795">
                <a:moveTo>
                  <a:pt x="216805" y="19051"/>
                </a:moveTo>
                <a:lnTo>
                  <a:pt x="206085" y="19051"/>
                </a:lnTo>
                <a:lnTo>
                  <a:pt x="206085" y="33936"/>
                </a:lnTo>
                <a:lnTo>
                  <a:pt x="216805" y="33936"/>
                </a:lnTo>
                <a:lnTo>
                  <a:pt x="216805" y="19051"/>
                </a:lnTo>
                <a:close/>
              </a:path>
              <a:path w="683259" h="137795">
                <a:moveTo>
                  <a:pt x="245965" y="19051"/>
                </a:moveTo>
                <a:lnTo>
                  <a:pt x="235852" y="19051"/>
                </a:lnTo>
                <a:lnTo>
                  <a:pt x="235852" y="33936"/>
                </a:lnTo>
                <a:lnTo>
                  <a:pt x="245965" y="33936"/>
                </a:lnTo>
                <a:lnTo>
                  <a:pt x="245965" y="19051"/>
                </a:lnTo>
                <a:close/>
              </a:path>
              <a:path w="683259" h="137795">
                <a:moveTo>
                  <a:pt x="278121" y="32741"/>
                </a:moveTo>
                <a:lnTo>
                  <a:pt x="276519" y="33530"/>
                </a:lnTo>
                <a:lnTo>
                  <a:pt x="271971" y="33936"/>
                </a:lnTo>
                <a:lnTo>
                  <a:pt x="278032" y="33936"/>
                </a:lnTo>
                <a:lnTo>
                  <a:pt x="278121" y="32741"/>
                </a:lnTo>
                <a:close/>
              </a:path>
              <a:path w="683259" h="137795">
                <a:moveTo>
                  <a:pt x="162626" y="7747"/>
                </a:moveTo>
                <a:lnTo>
                  <a:pt x="162626" y="19634"/>
                </a:lnTo>
                <a:lnTo>
                  <a:pt x="165801" y="19259"/>
                </a:lnTo>
                <a:lnTo>
                  <a:pt x="174134" y="19051"/>
                </a:lnTo>
                <a:lnTo>
                  <a:pt x="291199" y="19051"/>
                </a:lnTo>
                <a:lnTo>
                  <a:pt x="291199" y="8333"/>
                </a:lnTo>
                <a:lnTo>
                  <a:pt x="174538" y="8333"/>
                </a:lnTo>
                <a:lnTo>
                  <a:pt x="166207" y="8133"/>
                </a:lnTo>
                <a:lnTo>
                  <a:pt x="162626" y="7747"/>
                </a:lnTo>
                <a:close/>
              </a:path>
              <a:path w="683259" h="137795">
                <a:moveTo>
                  <a:pt x="291199" y="19051"/>
                </a:moveTo>
                <a:lnTo>
                  <a:pt x="262627" y="19051"/>
                </a:lnTo>
                <a:lnTo>
                  <a:pt x="272684" y="19089"/>
                </a:lnTo>
                <a:lnTo>
                  <a:pt x="280800" y="19202"/>
                </a:lnTo>
                <a:lnTo>
                  <a:pt x="286971" y="19385"/>
                </a:lnTo>
                <a:lnTo>
                  <a:pt x="291199" y="19634"/>
                </a:lnTo>
                <a:lnTo>
                  <a:pt x="291199" y="19051"/>
                </a:lnTo>
                <a:close/>
              </a:path>
              <a:path w="683259" h="137795">
                <a:moveTo>
                  <a:pt x="291199" y="7747"/>
                </a:moveTo>
                <a:lnTo>
                  <a:pt x="286629" y="8001"/>
                </a:lnTo>
                <a:lnTo>
                  <a:pt x="280044" y="8185"/>
                </a:lnTo>
                <a:lnTo>
                  <a:pt x="260847" y="8333"/>
                </a:lnTo>
                <a:lnTo>
                  <a:pt x="291199" y="8333"/>
                </a:lnTo>
                <a:lnTo>
                  <a:pt x="291199" y="7747"/>
                </a:lnTo>
                <a:close/>
              </a:path>
              <a:path w="683259" h="137795">
                <a:moveTo>
                  <a:pt x="271319" y="120243"/>
                </a:moveTo>
                <a:lnTo>
                  <a:pt x="238827" y="120243"/>
                </a:lnTo>
                <a:lnTo>
                  <a:pt x="252110" y="124455"/>
                </a:lnTo>
                <a:lnTo>
                  <a:pt x="263382" y="128740"/>
                </a:lnTo>
                <a:lnTo>
                  <a:pt x="272644" y="133096"/>
                </a:lnTo>
                <a:lnTo>
                  <a:pt x="279899" y="137520"/>
                </a:lnTo>
                <a:lnTo>
                  <a:pt x="281879" y="132364"/>
                </a:lnTo>
                <a:lnTo>
                  <a:pt x="284471" y="128577"/>
                </a:lnTo>
                <a:lnTo>
                  <a:pt x="287646" y="126212"/>
                </a:lnTo>
                <a:lnTo>
                  <a:pt x="288230" y="125604"/>
                </a:lnTo>
                <a:lnTo>
                  <a:pt x="271319" y="120243"/>
                </a:lnTo>
                <a:close/>
              </a:path>
              <a:path w="683259" h="137795">
                <a:moveTo>
                  <a:pt x="165599" y="123242"/>
                </a:moveTo>
                <a:lnTo>
                  <a:pt x="166235" y="124455"/>
                </a:lnTo>
                <a:lnTo>
                  <a:pt x="168569" y="127990"/>
                </a:lnTo>
                <a:lnTo>
                  <a:pt x="170373" y="131954"/>
                </a:lnTo>
                <a:lnTo>
                  <a:pt x="171542" y="136325"/>
                </a:lnTo>
                <a:lnTo>
                  <a:pt x="193606" y="133763"/>
                </a:lnTo>
                <a:lnTo>
                  <a:pt x="212175" y="130230"/>
                </a:lnTo>
                <a:lnTo>
                  <a:pt x="227248" y="125723"/>
                </a:lnTo>
                <a:lnTo>
                  <a:pt x="231081" y="123909"/>
                </a:lnTo>
                <a:lnTo>
                  <a:pt x="179882" y="123909"/>
                </a:lnTo>
                <a:lnTo>
                  <a:pt x="165599" y="123242"/>
                </a:lnTo>
                <a:close/>
              </a:path>
              <a:path w="683259" h="137795">
                <a:moveTo>
                  <a:pt x="215002" y="93478"/>
                </a:moveTo>
                <a:lnTo>
                  <a:pt x="202506" y="93478"/>
                </a:lnTo>
                <a:lnTo>
                  <a:pt x="199331" y="97438"/>
                </a:lnTo>
                <a:lnTo>
                  <a:pt x="195774" y="101401"/>
                </a:lnTo>
                <a:lnTo>
                  <a:pt x="191786" y="105365"/>
                </a:lnTo>
                <a:lnTo>
                  <a:pt x="189805" y="107369"/>
                </a:lnTo>
                <a:lnTo>
                  <a:pt x="188815" y="108540"/>
                </a:lnTo>
                <a:lnTo>
                  <a:pt x="188815" y="109350"/>
                </a:lnTo>
                <a:lnTo>
                  <a:pt x="190997" y="109727"/>
                </a:lnTo>
                <a:lnTo>
                  <a:pt x="195367" y="110138"/>
                </a:lnTo>
                <a:lnTo>
                  <a:pt x="203101" y="111398"/>
                </a:lnTo>
                <a:lnTo>
                  <a:pt x="210838" y="112813"/>
                </a:lnTo>
                <a:lnTo>
                  <a:pt x="218581" y="114376"/>
                </a:lnTo>
                <a:lnTo>
                  <a:pt x="226331" y="116081"/>
                </a:lnTo>
                <a:lnTo>
                  <a:pt x="210248" y="120328"/>
                </a:lnTo>
                <a:lnTo>
                  <a:pt x="194765" y="122938"/>
                </a:lnTo>
                <a:lnTo>
                  <a:pt x="179882" y="123909"/>
                </a:lnTo>
                <a:lnTo>
                  <a:pt x="231081" y="123909"/>
                </a:lnTo>
                <a:lnTo>
                  <a:pt x="238827" y="120243"/>
                </a:lnTo>
                <a:lnTo>
                  <a:pt x="271319" y="120243"/>
                </a:lnTo>
                <a:lnTo>
                  <a:pt x="257745" y="116081"/>
                </a:lnTo>
                <a:lnTo>
                  <a:pt x="247740" y="113112"/>
                </a:lnTo>
                <a:lnTo>
                  <a:pt x="251099" y="109526"/>
                </a:lnTo>
                <a:lnTo>
                  <a:pt x="236439" y="109526"/>
                </a:lnTo>
                <a:lnTo>
                  <a:pt x="207280" y="102387"/>
                </a:lnTo>
                <a:lnTo>
                  <a:pt x="215002" y="93478"/>
                </a:lnTo>
                <a:close/>
              </a:path>
              <a:path w="683259" h="137795">
                <a:moveTo>
                  <a:pt x="260847" y="93478"/>
                </a:moveTo>
                <a:lnTo>
                  <a:pt x="248936" y="93478"/>
                </a:lnTo>
                <a:lnTo>
                  <a:pt x="244565" y="101015"/>
                </a:lnTo>
                <a:lnTo>
                  <a:pt x="240400" y="106351"/>
                </a:lnTo>
                <a:lnTo>
                  <a:pt x="236439" y="109526"/>
                </a:lnTo>
                <a:lnTo>
                  <a:pt x="251099" y="109526"/>
                </a:lnTo>
                <a:lnTo>
                  <a:pt x="253306" y="107168"/>
                </a:lnTo>
                <a:lnTo>
                  <a:pt x="257672" y="100609"/>
                </a:lnTo>
                <a:lnTo>
                  <a:pt x="260847" y="93478"/>
                </a:lnTo>
                <a:close/>
              </a:path>
              <a:path w="683259" h="137795">
                <a:moveTo>
                  <a:pt x="161434" y="82753"/>
                </a:moveTo>
                <a:lnTo>
                  <a:pt x="161434" y="94057"/>
                </a:lnTo>
                <a:lnTo>
                  <a:pt x="170553" y="93653"/>
                </a:lnTo>
                <a:lnTo>
                  <a:pt x="178908" y="93478"/>
                </a:lnTo>
                <a:lnTo>
                  <a:pt x="294782" y="93478"/>
                </a:lnTo>
                <a:lnTo>
                  <a:pt x="294782" y="83339"/>
                </a:lnTo>
                <a:lnTo>
                  <a:pt x="186425" y="83339"/>
                </a:lnTo>
                <a:lnTo>
                  <a:pt x="161434" y="82753"/>
                </a:lnTo>
                <a:close/>
              </a:path>
              <a:path w="683259" h="137795">
                <a:moveTo>
                  <a:pt x="294782" y="93478"/>
                </a:moveTo>
                <a:lnTo>
                  <a:pt x="282487" y="93478"/>
                </a:lnTo>
                <a:lnTo>
                  <a:pt x="290822" y="93653"/>
                </a:lnTo>
                <a:lnTo>
                  <a:pt x="294782" y="94057"/>
                </a:lnTo>
                <a:lnTo>
                  <a:pt x="294782" y="93478"/>
                </a:lnTo>
                <a:close/>
              </a:path>
              <a:path w="683259" h="137795">
                <a:moveTo>
                  <a:pt x="215610" y="70840"/>
                </a:moveTo>
                <a:lnTo>
                  <a:pt x="213630" y="76407"/>
                </a:lnTo>
                <a:lnTo>
                  <a:pt x="211244" y="80571"/>
                </a:lnTo>
                <a:lnTo>
                  <a:pt x="208475" y="83339"/>
                </a:lnTo>
                <a:lnTo>
                  <a:pt x="220971" y="83339"/>
                </a:lnTo>
                <a:lnTo>
                  <a:pt x="223357" y="80949"/>
                </a:lnTo>
                <a:lnTo>
                  <a:pt x="225719" y="79175"/>
                </a:lnTo>
                <a:lnTo>
                  <a:pt x="228109" y="77979"/>
                </a:lnTo>
                <a:lnTo>
                  <a:pt x="228894" y="77194"/>
                </a:lnTo>
                <a:lnTo>
                  <a:pt x="229301" y="76607"/>
                </a:lnTo>
                <a:lnTo>
                  <a:pt x="229301" y="76201"/>
                </a:lnTo>
                <a:lnTo>
                  <a:pt x="227703" y="74221"/>
                </a:lnTo>
                <a:lnTo>
                  <a:pt x="223156" y="72447"/>
                </a:lnTo>
                <a:lnTo>
                  <a:pt x="215610" y="70840"/>
                </a:lnTo>
                <a:close/>
              </a:path>
              <a:path w="683259" h="137795">
                <a:moveTo>
                  <a:pt x="294782" y="82753"/>
                </a:moveTo>
                <a:lnTo>
                  <a:pt x="289219" y="83138"/>
                </a:lnTo>
                <a:lnTo>
                  <a:pt x="280889" y="83339"/>
                </a:lnTo>
                <a:lnTo>
                  <a:pt x="294782" y="83339"/>
                </a:lnTo>
                <a:lnTo>
                  <a:pt x="294782" y="82753"/>
                </a:lnTo>
                <a:close/>
              </a:path>
              <a:path w="683259" h="137795">
                <a:moveTo>
                  <a:pt x="337168" y="19051"/>
                </a:moveTo>
                <a:lnTo>
                  <a:pt x="337168" y="21819"/>
                </a:lnTo>
                <a:lnTo>
                  <a:pt x="337372" y="27586"/>
                </a:lnTo>
                <a:lnTo>
                  <a:pt x="337564" y="31957"/>
                </a:lnTo>
                <a:lnTo>
                  <a:pt x="337675" y="70545"/>
                </a:lnTo>
                <a:lnTo>
                  <a:pt x="336236" y="86659"/>
                </a:lnTo>
                <a:lnTo>
                  <a:pt x="332255" y="101950"/>
                </a:lnTo>
                <a:lnTo>
                  <a:pt x="325817" y="115531"/>
                </a:lnTo>
                <a:lnTo>
                  <a:pt x="316925" y="127407"/>
                </a:lnTo>
                <a:lnTo>
                  <a:pt x="322869" y="129387"/>
                </a:lnTo>
                <a:lnTo>
                  <a:pt x="327441" y="131577"/>
                </a:lnTo>
                <a:lnTo>
                  <a:pt x="330616" y="133934"/>
                </a:lnTo>
                <a:lnTo>
                  <a:pt x="338278" y="120104"/>
                </a:lnTo>
                <a:lnTo>
                  <a:pt x="344008" y="105971"/>
                </a:lnTo>
                <a:lnTo>
                  <a:pt x="347804" y="91531"/>
                </a:lnTo>
                <a:lnTo>
                  <a:pt x="349667" y="76784"/>
                </a:lnTo>
                <a:lnTo>
                  <a:pt x="349667" y="31546"/>
                </a:lnTo>
                <a:lnTo>
                  <a:pt x="453246" y="31546"/>
                </a:lnTo>
                <a:lnTo>
                  <a:pt x="453246" y="20246"/>
                </a:lnTo>
                <a:lnTo>
                  <a:pt x="348673" y="20246"/>
                </a:lnTo>
                <a:lnTo>
                  <a:pt x="342729" y="19843"/>
                </a:lnTo>
                <a:lnTo>
                  <a:pt x="337168" y="19051"/>
                </a:lnTo>
                <a:close/>
              </a:path>
              <a:path w="683259" h="137795">
                <a:moveTo>
                  <a:pt x="348472" y="115495"/>
                </a:moveTo>
                <a:lnTo>
                  <a:pt x="348472" y="127990"/>
                </a:lnTo>
                <a:lnTo>
                  <a:pt x="350452" y="127205"/>
                </a:lnTo>
                <a:lnTo>
                  <a:pt x="358199" y="126795"/>
                </a:lnTo>
                <a:lnTo>
                  <a:pt x="453246" y="126795"/>
                </a:lnTo>
                <a:lnTo>
                  <a:pt x="453246" y="116690"/>
                </a:lnTo>
                <a:lnTo>
                  <a:pt x="357414" y="116690"/>
                </a:lnTo>
                <a:lnTo>
                  <a:pt x="350452" y="116283"/>
                </a:lnTo>
                <a:lnTo>
                  <a:pt x="348472" y="115495"/>
                </a:lnTo>
                <a:close/>
              </a:path>
              <a:path w="683259" h="137795">
                <a:moveTo>
                  <a:pt x="453246" y="126795"/>
                </a:moveTo>
                <a:lnTo>
                  <a:pt x="446313" y="126795"/>
                </a:lnTo>
                <a:lnTo>
                  <a:pt x="451672" y="127205"/>
                </a:lnTo>
                <a:lnTo>
                  <a:pt x="453246" y="127990"/>
                </a:lnTo>
                <a:lnTo>
                  <a:pt x="453246" y="126795"/>
                </a:lnTo>
                <a:close/>
              </a:path>
              <a:path w="683259" h="137795">
                <a:moveTo>
                  <a:pt x="430641" y="44654"/>
                </a:moveTo>
                <a:lnTo>
                  <a:pt x="427142" y="58976"/>
                </a:lnTo>
                <a:lnTo>
                  <a:pt x="421408" y="75759"/>
                </a:lnTo>
                <a:lnTo>
                  <a:pt x="413446" y="94999"/>
                </a:lnTo>
                <a:lnTo>
                  <a:pt x="403260" y="116690"/>
                </a:lnTo>
                <a:lnTo>
                  <a:pt x="416339" y="116690"/>
                </a:lnTo>
                <a:lnTo>
                  <a:pt x="418322" y="112704"/>
                </a:lnTo>
                <a:lnTo>
                  <a:pt x="421116" y="106552"/>
                </a:lnTo>
                <a:lnTo>
                  <a:pt x="424674" y="98225"/>
                </a:lnTo>
                <a:lnTo>
                  <a:pt x="429554" y="87286"/>
                </a:lnTo>
                <a:lnTo>
                  <a:pt x="433460" y="78282"/>
                </a:lnTo>
                <a:lnTo>
                  <a:pt x="436393" y="71216"/>
                </a:lnTo>
                <a:lnTo>
                  <a:pt x="438360" y="66092"/>
                </a:lnTo>
                <a:lnTo>
                  <a:pt x="440344" y="61319"/>
                </a:lnTo>
                <a:lnTo>
                  <a:pt x="442932" y="57560"/>
                </a:lnTo>
                <a:lnTo>
                  <a:pt x="446107" y="54767"/>
                </a:lnTo>
                <a:lnTo>
                  <a:pt x="447302" y="53572"/>
                </a:lnTo>
                <a:lnTo>
                  <a:pt x="447885" y="52577"/>
                </a:lnTo>
                <a:lnTo>
                  <a:pt x="447885" y="51793"/>
                </a:lnTo>
                <a:lnTo>
                  <a:pt x="449488" y="51390"/>
                </a:lnTo>
                <a:lnTo>
                  <a:pt x="443721" y="49024"/>
                </a:lnTo>
                <a:lnTo>
                  <a:pt x="430641" y="44654"/>
                </a:lnTo>
                <a:close/>
              </a:path>
              <a:path w="683259" h="137795">
                <a:moveTo>
                  <a:pt x="453246" y="115495"/>
                </a:moveTo>
                <a:lnTo>
                  <a:pt x="452051" y="116283"/>
                </a:lnTo>
                <a:lnTo>
                  <a:pt x="446514" y="116690"/>
                </a:lnTo>
                <a:lnTo>
                  <a:pt x="453246" y="116690"/>
                </a:lnTo>
                <a:lnTo>
                  <a:pt x="453246" y="115495"/>
                </a:lnTo>
                <a:close/>
              </a:path>
              <a:path w="683259" h="137795">
                <a:moveTo>
                  <a:pt x="367524" y="52988"/>
                </a:moveTo>
                <a:lnTo>
                  <a:pt x="355636" y="57150"/>
                </a:lnTo>
                <a:lnTo>
                  <a:pt x="360692" y="67907"/>
                </a:lnTo>
                <a:lnTo>
                  <a:pt x="365200" y="79470"/>
                </a:lnTo>
                <a:lnTo>
                  <a:pt x="369052" y="91531"/>
                </a:lnTo>
                <a:lnTo>
                  <a:pt x="372296" y="104194"/>
                </a:lnTo>
                <a:lnTo>
                  <a:pt x="385987" y="99421"/>
                </a:lnTo>
                <a:lnTo>
                  <a:pt x="380592" y="83571"/>
                </a:lnTo>
                <a:lnTo>
                  <a:pt x="375717" y="70545"/>
                </a:lnTo>
                <a:lnTo>
                  <a:pt x="371361" y="60349"/>
                </a:lnTo>
                <a:lnTo>
                  <a:pt x="367524" y="52988"/>
                </a:lnTo>
                <a:close/>
              </a:path>
              <a:path w="683259" h="137795">
                <a:moveTo>
                  <a:pt x="399070" y="42851"/>
                </a:moveTo>
                <a:lnTo>
                  <a:pt x="385987" y="45237"/>
                </a:lnTo>
                <a:lnTo>
                  <a:pt x="389040" y="55179"/>
                </a:lnTo>
                <a:lnTo>
                  <a:pt x="391645" y="66527"/>
                </a:lnTo>
                <a:lnTo>
                  <a:pt x="393824" y="79470"/>
                </a:lnTo>
                <a:lnTo>
                  <a:pt x="395513" y="93478"/>
                </a:lnTo>
                <a:lnTo>
                  <a:pt x="409787" y="90478"/>
                </a:lnTo>
                <a:lnTo>
                  <a:pt x="407749" y="79291"/>
                </a:lnTo>
                <a:lnTo>
                  <a:pt x="405333" y="67863"/>
                </a:lnTo>
                <a:lnTo>
                  <a:pt x="402193" y="54767"/>
                </a:lnTo>
                <a:lnTo>
                  <a:pt x="399070" y="42851"/>
                </a:lnTo>
                <a:close/>
              </a:path>
              <a:path w="683259" h="137795">
                <a:moveTo>
                  <a:pt x="453246" y="31546"/>
                </a:moveTo>
                <a:lnTo>
                  <a:pt x="442730" y="31546"/>
                </a:lnTo>
                <a:lnTo>
                  <a:pt x="449869" y="31957"/>
                </a:lnTo>
                <a:lnTo>
                  <a:pt x="452663" y="32741"/>
                </a:lnTo>
                <a:lnTo>
                  <a:pt x="453246" y="32741"/>
                </a:lnTo>
                <a:lnTo>
                  <a:pt x="453246" y="31546"/>
                </a:lnTo>
                <a:close/>
              </a:path>
              <a:path w="683259" h="137795">
                <a:moveTo>
                  <a:pt x="399679" y="1195"/>
                </a:moveTo>
                <a:lnTo>
                  <a:pt x="383600" y="3585"/>
                </a:lnTo>
                <a:lnTo>
                  <a:pt x="383600" y="3963"/>
                </a:lnTo>
                <a:lnTo>
                  <a:pt x="383802" y="4572"/>
                </a:lnTo>
                <a:lnTo>
                  <a:pt x="384209" y="5360"/>
                </a:lnTo>
                <a:lnTo>
                  <a:pt x="386189" y="8535"/>
                </a:lnTo>
                <a:lnTo>
                  <a:pt x="388555" y="13492"/>
                </a:lnTo>
                <a:lnTo>
                  <a:pt x="391347" y="20246"/>
                </a:lnTo>
                <a:lnTo>
                  <a:pt x="404427" y="20246"/>
                </a:lnTo>
                <a:lnTo>
                  <a:pt x="402854" y="12297"/>
                </a:lnTo>
                <a:lnTo>
                  <a:pt x="401251" y="5943"/>
                </a:lnTo>
                <a:lnTo>
                  <a:pt x="399679" y="1195"/>
                </a:lnTo>
                <a:close/>
              </a:path>
              <a:path w="683259" h="137795">
                <a:moveTo>
                  <a:pt x="453246" y="19051"/>
                </a:moveTo>
                <a:lnTo>
                  <a:pt x="450885" y="19843"/>
                </a:lnTo>
                <a:lnTo>
                  <a:pt x="443519" y="20246"/>
                </a:lnTo>
                <a:lnTo>
                  <a:pt x="453246" y="20246"/>
                </a:lnTo>
                <a:lnTo>
                  <a:pt x="453246" y="19051"/>
                </a:lnTo>
                <a:close/>
              </a:path>
              <a:path w="683259" h="137795">
                <a:moveTo>
                  <a:pt x="575999" y="121438"/>
                </a:moveTo>
                <a:lnTo>
                  <a:pt x="575999" y="121848"/>
                </a:lnTo>
                <a:lnTo>
                  <a:pt x="576201" y="122433"/>
                </a:lnTo>
                <a:lnTo>
                  <a:pt x="576607" y="123242"/>
                </a:lnTo>
                <a:lnTo>
                  <a:pt x="579376" y="126420"/>
                </a:lnTo>
                <a:lnTo>
                  <a:pt x="581154" y="130759"/>
                </a:lnTo>
                <a:lnTo>
                  <a:pt x="581968" y="136325"/>
                </a:lnTo>
                <a:lnTo>
                  <a:pt x="593473" y="134748"/>
                </a:lnTo>
                <a:lnTo>
                  <a:pt x="600205" y="133149"/>
                </a:lnTo>
                <a:lnTo>
                  <a:pt x="602211" y="131577"/>
                </a:lnTo>
                <a:lnTo>
                  <a:pt x="604979" y="130382"/>
                </a:lnTo>
                <a:lnTo>
                  <a:pt x="606174" y="127792"/>
                </a:lnTo>
                <a:lnTo>
                  <a:pt x="605809" y="124232"/>
                </a:lnTo>
                <a:lnTo>
                  <a:pt x="605768" y="122227"/>
                </a:lnTo>
                <a:lnTo>
                  <a:pt x="588318" y="122227"/>
                </a:lnTo>
                <a:lnTo>
                  <a:pt x="575999" y="121438"/>
                </a:lnTo>
                <a:close/>
              </a:path>
              <a:path w="683259" h="137795">
                <a:moveTo>
                  <a:pt x="502184" y="7138"/>
                </a:moveTo>
                <a:lnTo>
                  <a:pt x="502239" y="8333"/>
                </a:lnTo>
                <a:lnTo>
                  <a:pt x="502592" y="12120"/>
                </a:lnTo>
                <a:lnTo>
                  <a:pt x="502681" y="14687"/>
                </a:lnTo>
                <a:lnTo>
                  <a:pt x="502771" y="70840"/>
                </a:lnTo>
                <a:lnTo>
                  <a:pt x="494929" y="114267"/>
                </a:lnTo>
                <a:lnTo>
                  <a:pt x="480750" y="129772"/>
                </a:lnTo>
                <a:lnTo>
                  <a:pt x="480750" y="130176"/>
                </a:lnTo>
                <a:lnTo>
                  <a:pt x="481740" y="130582"/>
                </a:lnTo>
                <a:lnTo>
                  <a:pt x="483720" y="130968"/>
                </a:lnTo>
                <a:lnTo>
                  <a:pt x="488900" y="132156"/>
                </a:lnTo>
                <a:lnTo>
                  <a:pt x="493069" y="133757"/>
                </a:lnTo>
                <a:lnTo>
                  <a:pt x="496241" y="135741"/>
                </a:lnTo>
                <a:lnTo>
                  <a:pt x="503694" y="125279"/>
                </a:lnTo>
                <a:lnTo>
                  <a:pt x="509330" y="113702"/>
                </a:lnTo>
                <a:lnTo>
                  <a:pt x="513202" y="100903"/>
                </a:lnTo>
                <a:lnTo>
                  <a:pt x="515292" y="86922"/>
                </a:lnTo>
                <a:lnTo>
                  <a:pt x="605768" y="86922"/>
                </a:lnTo>
                <a:lnTo>
                  <a:pt x="605768" y="76201"/>
                </a:lnTo>
                <a:lnTo>
                  <a:pt x="515292" y="76201"/>
                </a:lnTo>
                <a:lnTo>
                  <a:pt x="515292" y="52988"/>
                </a:lnTo>
                <a:lnTo>
                  <a:pt x="605768" y="52988"/>
                </a:lnTo>
                <a:lnTo>
                  <a:pt x="605768" y="41687"/>
                </a:lnTo>
                <a:lnTo>
                  <a:pt x="515292" y="41687"/>
                </a:lnTo>
                <a:lnTo>
                  <a:pt x="515292" y="19051"/>
                </a:lnTo>
                <a:lnTo>
                  <a:pt x="605786" y="19051"/>
                </a:lnTo>
                <a:lnTo>
                  <a:pt x="606174" y="14687"/>
                </a:lnTo>
                <a:lnTo>
                  <a:pt x="606959" y="9528"/>
                </a:lnTo>
                <a:lnTo>
                  <a:pt x="606959" y="8333"/>
                </a:lnTo>
                <a:lnTo>
                  <a:pt x="511710" y="8333"/>
                </a:lnTo>
                <a:lnTo>
                  <a:pt x="506556" y="7927"/>
                </a:lnTo>
                <a:lnTo>
                  <a:pt x="502184" y="7138"/>
                </a:lnTo>
                <a:close/>
              </a:path>
              <a:path w="683259" h="137795">
                <a:moveTo>
                  <a:pt x="558751" y="86922"/>
                </a:moveTo>
                <a:lnTo>
                  <a:pt x="547422" y="86922"/>
                </a:lnTo>
                <a:lnTo>
                  <a:pt x="547336" y="121438"/>
                </a:lnTo>
                <a:lnTo>
                  <a:pt x="547221" y="124613"/>
                </a:lnTo>
                <a:lnTo>
                  <a:pt x="546839" y="126212"/>
                </a:lnTo>
                <a:lnTo>
                  <a:pt x="559334" y="126212"/>
                </a:lnTo>
                <a:lnTo>
                  <a:pt x="559006" y="124613"/>
                </a:lnTo>
                <a:lnTo>
                  <a:pt x="558896" y="123242"/>
                </a:lnTo>
                <a:lnTo>
                  <a:pt x="558783" y="119660"/>
                </a:lnTo>
                <a:lnTo>
                  <a:pt x="558751" y="86922"/>
                </a:lnTo>
                <a:close/>
              </a:path>
              <a:path w="683259" h="137795">
                <a:moveTo>
                  <a:pt x="605768" y="86922"/>
                </a:moveTo>
                <a:lnTo>
                  <a:pt x="593855" y="86922"/>
                </a:lnTo>
                <a:lnTo>
                  <a:pt x="593893" y="114267"/>
                </a:lnTo>
                <a:lnTo>
                  <a:pt x="594262" y="119660"/>
                </a:lnTo>
                <a:lnTo>
                  <a:pt x="588318" y="122227"/>
                </a:lnTo>
                <a:lnTo>
                  <a:pt x="605768" y="122227"/>
                </a:lnTo>
                <a:lnTo>
                  <a:pt x="605768" y="86922"/>
                </a:lnTo>
                <a:close/>
              </a:path>
              <a:path w="683259" h="137795">
                <a:moveTo>
                  <a:pt x="558751" y="52988"/>
                </a:moveTo>
                <a:lnTo>
                  <a:pt x="547422" y="52988"/>
                </a:lnTo>
                <a:lnTo>
                  <a:pt x="547422" y="76201"/>
                </a:lnTo>
                <a:lnTo>
                  <a:pt x="558751" y="76201"/>
                </a:lnTo>
                <a:lnTo>
                  <a:pt x="558751" y="52988"/>
                </a:lnTo>
                <a:close/>
              </a:path>
              <a:path w="683259" h="137795">
                <a:moveTo>
                  <a:pt x="605768" y="52988"/>
                </a:moveTo>
                <a:lnTo>
                  <a:pt x="593855" y="52988"/>
                </a:lnTo>
                <a:lnTo>
                  <a:pt x="593855" y="76201"/>
                </a:lnTo>
                <a:lnTo>
                  <a:pt x="605768" y="76201"/>
                </a:lnTo>
                <a:lnTo>
                  <a:pt x="605768" y="52988"/>
                </a:lnTo>
                <a:close/>
              </a:path>
              <a:path w="683259" h="137795">
                <a:moveTo>
                  <a:pt x="558751" y="19051"/>
                </a:moveTo>
                <a:lnTo>
                  <a:pt x="547422" y="19051"/>
                </a:lnTo>
                <a:lnTo>
                  <a:pt x="547422" y="41687"/>
                </a:lnTo>
                <a:lnTo>
                  <a:pt x="558751" y="41687"/>
                </a:lnTo>
                <a:lnTo>
                  <a:pt x="558751" y="19051"/>
                </a:lnTo>
                <a:close/>
              </a:path>
              <a:path w="683259" h="137795">
                <a:moveTo>
                  <a:pt x="605786" y="19051"/>
                </a:moveTo>
                <a:lnTo>
                  <a:pt x="593855" y="19051"/>
                </a:lnTo>
                <a:lnTo>
                  <a:pt x="593855" y="41687"/>
                </a:lnTo>
                <a:lnTo>
                  <a:pt x="605768" y="41687"/>
                </a:lnTo>
                <a:lnTo>
                  <a:pt x="605786" y="19051"/>
                </a:lnTo>
                <a:close/>
              </a:path>
              <a:path w="683259" h="137795">
                <a:moveTo>
                  <a:pt x="606959" y="7138"/>
                </a:moveTo>
                <a:lnTo>
                  <a:pt x="605768" y="7138"/>
                </a:lnTo>
                <a:lnTo>
                  <a:pt x="601016" y="7927"/>
                </a:lnTo>
                <a:lnTo>
                  <a:pt x="595861" y="8333"/>
                </a:lnTo>
                <a:lnTo>
                  <a:pt x="606959" y="8333"/>
                </a:lnTo>
                <a:lnTo>
                  <a:pt x="606959" y="7138"/>
                </a:lnTo>
                <a:close/>
              </a:path>
              <a:path w="683259" h="137795">
                <a:moveTo>
                  <a:pt x="682670" y="66678"/>
                </a:moveTo>
                <a:lnTo>
                  <a:pt x="662453" y="66678"/>
                </a:lnTo>
                <a:lnTo>
                  <a:pt x="662453" y="87509"/>
                </a:lnTo>
                <a:lnTo>
                  <a:pt x="682670" y="87509"/>
                </a:lnTo>
                <a:lnTo>
                  <a:pt x="682670" y="66678"/>
                </a:lnTo>
                <a:close/>
              </a:path>
              <a:path w="683259" h="137795">
                <a:moveTo>
                  <a:pt x="682670" y="113717"/>
                </a:moveTo>
                <a:lnTo>
                  <a:pt x="662453" y="113717"/>
                </a:lnTo>
                <a:lnTo>
                  <a:pt x="662453" y="132772"/>
                </a:lnTo>
                <a:lnTo>
                  <a:pt x="682670" y="132772"/>
                </a:lnTo>
                <a:lnTo>
                  <a:pt x="682670" y="113717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8508984" y="8168396"/>
            <a:ext cx="4493113" cy="6520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8521531" y="6854645"/>
            <a:ext cx="1169395" cy="1387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8508984" y="7060139"/>
            <a:ext cx="5552409" cy="6594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8508855" y="7986624"/>
            <a:ext cx="842940" cy="1392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8508855" y="9088304"/>
            <a:ext cx="2540142" cy="31929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8525700" y="3417839"/>
            <a:ext cx="1070275" cy="11857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9080462" y="4075769"/>
            <a:ext cx="530086" cy="12188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0178374" y="4034613"/>
            <a:ext cx="1308100" cy="204470"/>
          </a:xfrm>
          <a:custGeom>
            <a:avLst/>
            <a:gdLst/>
            <a:ahLst/>
            <a:cxnLst/>
            <a:rect l="l" t="t" r="r" b="b"/>
            <a:pathLst>
              <a:path w="1308100" h="204470">
                <a:moveTo>
                  <a:pt x="1308042" y="204184"/>
                </a:moveTo>
                <a:lnTo>
                  <a:pt x="0" y="204184"/>
                </a:lnTo>
                <a:lnTo>
                  <a:pt x="0" y="0"/>
                </a:lnTo>
                <a:lnTo>
                  <a:pt x="1308042" y="0"/>
                </a:lnTo>
                <a:lnTo>
                  <a:pt x="1308042" y="204184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0178374" y="4442983"/>
            <a:ext cx="1308100" cy="204470"/>
          </a:xfrm>
          <a:custGeom>
            <a:avLst/>
            <a:gdLst/>
            <a:ahLst/>
            <a:cxnLst/>
            <a:rect l="l" t="t" r="r" b="b"/>
            <a:pathLst>
              <a:path w="1308100" h="204470">
                <a:moveTo>
                  <a:pt x="1308042" y="204191"/>
                </a:moveTo>
                <a:lnTo>
                  <a:pt x="0" y="204191"/>
                </a:lnTo>
                <a:lnTo>
                  <a:pt x="0" y="0"/>
                </a:lnTo>
                <a:lnTo>
                  <a:pt x="1308042" y="0"/>
                </a:lnTo>
                <a:lnTo>
                  <a:pt x="1308042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1486447" y="4034613"/>
            <a:ext cx="682625" cy="204470"/>
          </a:xfrm>
          <a:custGeom>
            <a:avLst/>
            <a:gdLst/>
            <a:ahLst/>
            <a:cxnLst/>
            <a:rect l="l" t="t" r="r" b="b"/>
            <a:pathLst>
              <a:path w="682625" h="204470">
                <a:moveTo>
                  <a:pt x="0" y="204184"/>
                </a:moveTo>
                <a:lnTo>
                  <a:pt x="681998" y="204184"/>
                </a:lnTo>
                <a:lnTo>
                  <a:pt x="681998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2168446" y="4034613"/>
            <a:ext cx="681990" cy="204470"/>
          </a:xfrm>
          <a:custGeom>
            <a:avLst/>
            <a:gdLst/>
            <a:ahLst/>
            <a:cxnLst/>
            <a:rect l="l" t="t" r="r" b="b"/>
            <a:pathLst>
              <a:path w="681990" h="204470">
                <a:moveTo>
                  <a:pt x="0" y="204184"/>
                </a:moveTo>
                <a:lnTo>
                  <a:pt x="681994" y="204184"/>
                </a:lnTo>
                <a:lnTo>
                  <a:pt x="681994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2850440" y="4034613"/>
            <a:ext cx="682625" cy="204470"/>
          </a:xfrm>
          <a:custGeom>
            <a:avLst/>
            <a:gdLst/>
            <a:ahLst/>
            <a:cxnLst/>
            <a:rect l="l" t="t" r="r" b="b"/>
            <a:pathLst>
              <a:path w="682625" h="204470">
                <a:moveTo>
                  <a:pt x="0" y="204184"/>
                </a:moveTo>
                <a:lnTo>
                  <a:pt x="681998" y="204184"/>
                </a:lnTo>
                <a:lnTo>
                  <a:pt x="681998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3532439" y="4034613"/>
            <a:ext cx="681990" cy="204470"/>
          </a:xfrm>
          <a:custGeom>
            <a:avLst/>
            <a:gdLst/>
            <a:ahLst/>
            <a:cxnLst/>
            <a:rect l="l" t="t" r="r" b="b"/>
            <a:pathLst>
              <a:path w="681990" h="204470">
                <a:moveTo>
                  <a:pt x="0" y="204184"/>
                </a:moveTo>
                <a:lnTo>
                  <a:pt x="681994" y="204184"/>
                </a:lnTo>
                <a:lnTo>
                  <a:pt x="681994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1568614" y="4086194"/>
            <a:ext cx="564515" cy="100330"/>
          </a:xfrm>
          <a:custGeom>
            <a:avLst/>
            <a:gdLst/>
            <a:ahLst/>
            <a:cxnLst/>
            <a:rect l="l" t="t" r="r" b="b"/>
            <a:pathLst>
              <a:path w="564515" h="100329">
                <a:moveTo>
                  <a:pt x="13025" y="2602"/>
                </a:moveTo>
                <a:lnTo>
                  <a:pt x="0" y="2602"/>
                </a:lnTo>
                <a:lnTo>
                  <a:pt x="0" y="97923"/>
                </a:lnTo>
                <a:lnTo>
                  <a:pt x="61476" y="97923"/>
                </a:lnTo>
                <a:lnTo>
                  <a:pt x="61476" y="86453"/>
                </a:lnTo>
                <a:lnTo>
                  <a:pt x="13025" y="86453"/>
                </a:lnTo>
                <a:lnTo>
                  <a:pt x="13025" y="2602"/>
                </a:lnTo>
                <a:close/>
              </a:path>
              <a:path w="564515" h="100329">
                <a:moveTo>
                  <a:pt x="90234" y="67186"/>
                </a:moveTo>
                <a:lnTo>
                  <a:pt x="77720" y="67186"/>
                </a:lnTo>
                <a:lnTo>
                  <a:pt x="78149" y="74746"/>
                </a:lnTo>
                <a:lnTo>
                  <a:pt x="116279" y="99479"/>
                </a:lnTo>
                <a:lnTo>
                  <a:pt x="123825" y="99091"/>
                </a:lnTo>
                <a:lnTo>
                  <a:pt x="130857" y="97924"/>
                </a:lnTo>
                <a:lnTo>
                  <a:pt x="137368" y="95974"/>
                </a:lnTo>
                <a:lnTo>
                  <a:pt x="143352" y="93235"/>
                </a:lnTo>
                <a:lnTo>
                  <a:pt x="148970" y="89589"/>
                </a:lnTo>
                <a:lnTo>
                  <a:pt x="116279" y="89589"/>
                </a:lnTo>
                <a:lnTo>
                  <a:pt x="105074" y="87991"/>
                </a:lnTo>
                <a:lnTo>
                  <a:pt x="96997" y="83724"/>
                </a:lnTo>
                <a:lnTo>
                  <a:pt x="92049" y="76789"/>
                </a:lnTo>
                <a:lnTo>
                  <a:pt x="90234" y="67186"/>
                </a:lnTo>
                <a:close/>
              </a:path>
              <a:path w="564515" h="100329">
                <a:moveTo>
                  <a:pt x="114192" y="0"/>
                </a:moveTo>
                <a:lnTo>
                  <a:pt x="104814" y="0"/>
                </a:lnTo>
                <a:lnTo>
                  <a:pt x="97524" y="2066"/>
                </a:lnTo>
                <a:lnTo>
                  <a:pt x="80853" y="29163"/>
                </a:lnTo>
                <a:lnTo>
                  <a:pt x="82123" y="37044"/>
                </a:lnTo>
                <a:lnTo>
                  <a:pt x="85934" y="43491"/>
                </a:lnTo>
                <a:lnTo>
                  <a:pt x="92282" y="48502"/>
                </a:lnTo>
                <a:lnTo>
                  <a:pt x="101166" y="52073"/>
                </a:lnTo>
                <a:lnTo>
                  <a:pt x="129305" y="57988"/>
                </a:lnTo>
                <a:lnTo>
                  <a:pt x="134860" y="60076"/>
                </a:lnTo>
                <a:lnTo>
                  <a:pt x="140418" y="64940"/>
                </a:lnTo>
                <a:lnTo>
                  <a:pt x="141792" y="68590"/>
                </a:lnTo>
                <a:lnTo>
                  <a:pt x="141792" y="73432"/>
                </a:lnTo>
                <a:lnTo>
                  <a:pt x="140002" y="80305"/>
                </a:lnTo>
                <a:lnTo>
                  <a:pt x="135155" y="85288"/>
                </a:lnTo>
                <a:lnTo>
                  <a:pt x="127248" y="88382"/>
                </a:lnTo>
                <a:lnTo>
                  <a:pt x="116279" y="89589"/>
                </a:lnTo>
                <a:lnTo>
                  <a:pt x="148970" y="89589"/>
                </a:lnTo>
                <a:lnTo>
                  <a:pt x="150307" y="88722"/>
                </a:lnTo>
                <a:lnTo>
                  <a:pt x="153774" y="81615"/>
                </a:lnTo>
                <a:lnTo>
                  <a:pt x="153774" y="71876"/>
                </a:lnTo>
                <a:lnTo>
                  <a:pt x="105322" y="39582"/>
                </a:lnTo>
                <a:lnTo>
                  <a:pt x="97701" y="38538"/>
                </a:lnTo>
                <a:lnTo>
                  <a:pt x="93877" y="34541"/>
                </a:lnTo>
                <a:lnTo>
                  <a:pt x="93877" y="27604"/>
                </a:lnTo>
                <a:lnTo>
                  <a:pt x="95211" y="20512"/>
                </a:lnTo>
                <a:lnTo>
                  <a:pt x="99214" y="15370"/>
                </a:lnTo>
                <a:lnTo>
                  <a:pt x="105889" y="12177"/>
                </a:lnTo>
                <a:lnTo>
                  <a:pt x="115235" y="10933"/>
                </a:lnTo>
                <a:lnTo>
                  <a:pt x="143939" y="10933"/>
                </a:lnTo>
                <a:lnTo>
                  <a:pt x="141408" y="7551"/>
                </a:lnTo>
                <a:lnTo>
                  <a:pt x="129980" y="1887"/>
                </a:lnTo>
                <a:lnTo>
                  <a:pt x="114192" y="0"/>
                </a:lnTo>
                <a:close/>
              </a:path>
              <a:path w="564515" h="100329">
                <a:moveTo>
                  <a:pt x="143939" y="10933"/>
                </a:moveTo>
                <a:lnTo>
                  <a:pt x="115235" y="10933"/>
                </a:lnTo>
                <a:lnTo>
                  <a:pt x="125323" y="12526"/>
                </a:lnTo>
                <a:lnTo>
                  <a:pt x="132682" y="16269"/>
                </a:lnTo>
                <a:lnTo>
                  <a:pt x="137307" y="22162"/>
                </a:lnTo>
                <a:lnTo>
                  <a:pt x="139194" y="30206"/>
                </a:lnTo>
                <a:lnTo>
                  <a:pt x="151174" y="30206"/>
                </a:lnTo>
                <a:lnTo>
                  <a:pt x="148473" y="16991"/>
                </a:lnTo>
                <a:lnTo>
                  <a:pt x="143939" y="10933"/>
                </a:lnTo>
                <a:close/>
              </a:path>
              <a:path w="564515" h="100329">
                <a:moveTo>
                  <a:pt x="206999" y="4154"/>
                </a:moveTo>
                <a:lnTo>
                  <a:pt x="175230" y="31645"/>
                </a:lnTo>
                <a:lnTo>
                  <a:pt x="172647" y="54161"/>
                </a:lnTo>
                <a:lnTo>
                  <a:pt x="172677" y="56026"/>
                </a:lnTo>
                <a:lnTo>
                  <a:pt x="189685" y="96102"/>
                </a:lnTo>
                <a:lnTo>
                  <a:pt x="215003" y="99838"/>
                </a:lnTo>
                <a:lnTo>
                  <a:pt x="222803" y="97236"/>
                </a:lnTo>
                <a:lnTo>
                  <a:pt x="227314" y="91677"/>
                </a:lnTo>
                <a:lnTo>
                  <a:pt x="228809" y="90103"/>
                </a:lnTo>
                <a:lnTo>
                  <a:pt x="205955" y="90103"/>
                </a:lnTo>
                <a:lnTo>
                  <a:pt x="197693" y="88610"/>
                </a:lnTo>
                <a:lnTo>
                  <a:pt x="191641" y="84639"/>
                </a:lnTo>
                <a:lnTo>
                  <a:pt x="187802" y="78193"/>
                </a:lnTo>
                <a:lnTo>
                  <a:pt x="186178" y="69274"/>
                </a:lnTo>
                <a:lnTo>
                  <a:pt x="187768" y="60579"/>
                </a:lnTo>
                <a:lnTo>
                  <a:pt x="191510" y="54293"/>
                </a:lnTo>
                <a:lnTo>
                  <a:pt x="197402" y="50419"/>
                </a:lnTo>
                <a:lnTo>
                  <a:pt x="199672" y="50007"/>
                </a:lnTo>
                <a:lnTo>
                  <a:pt x="185130" y="50007"/>
                </a:lnTo>
                <a:lnTo>
                  <a:pt x="206999" y="15091"/>
                </a:lnTo>
                <a:lnTo>
                  <a:pt x="229219" y="15091"/>
                </a:lnTo>
                <a:lnTo>
                  <a:pt x="226403" y="11191"/>
                </a:lnTo>
                <a:lnTo>
                  <a:pt x="218102" y="6305"/>
                </a:lnTo>
                <a:lnTo>
                  <a:pt x="206999" y="4154"/>
                </a:lnTo>
                <a:close/>
              </a:path>
              <a:path w="564515" h="100329">
                <a:moveTo>
                  <a:pt x="229988" y="48959"/>
                </a:moveTo>
                <a:lnTo>
                  <a:pt x="205445" y="48959"/>
                </a:lnTo>
                <a:lnTo>
                  <a:pt x="213254" y="50386"/>
                </a:lnTo>
                <a:lnTo>
                  <a:pt x="218983" y="54161"/>
                </a:lnTo>
                <a:lnTo>
                  <a:pt x="222632" y="60281"/>
                </a:lnTo>
                <a:lnTo>
                  <a:pt x="224108" y="68230"/>
                </a:lnTo>
                <a:lnTo>
                  <a:pt x="224113" y="69274"/>
                </a:lnTo>
                <a:lnTo>
                  <a:pt x="222665" y="77703"/>
                </a:lnTo>
                <a:lnTo>
                  <a:pt x="219114" y="84248"/>
                </a:lnTo>
                <a:lnTo>
                  <a:pt x="213545" y="88381"/>
                </a:lnTo>
                <a:lnTo>
                  <a:pt x="205955" y="90103"/>
                </a:lnTo>
                <a:lnTo>
                  <a:pt x="228809" y="90103"/>
                </a:lnTo>
                <a:lnTo>
                  <a:pt x="233582" y="85078"/>
                </a:lnTo>
                <a:lnTo>
                  <a:pt x="236692" y="77255"/>
                </a:lnTo>
                <a:lnTo>
                  <a:pt x="236692" y="68230"/>
                </a:lnTo>
                <a:lnTo>
                  <a:pt x="234451" y="56026"/>
                </a:lnTo>
                <a:lnTo>
                  <a:pt x="229988" y="48959"/>
                </a:lnTo>
                <a:close/>
              </a:path>
              <a:path w="564515" h="100329">
                <a:moveTo>
                  <a:pt x="206999" y="38538"/>
                </a:moveTo>
                <a:lnTo>
                  <a:pt x="196599" y="38538"/>
                </a:lnTo>
                <a:lnTo>
                  <a:pt x="189288" y="42364"/>
                </a:lnTo>
                <a:lnTo>
                  <a:pt x="185130" y="50007"/>
                </a:lnTo>
                <a:lnTo>
                  <a:pt x="199672" y="50007"/>
                </a:lnTo>
                <a:lnTo>
                  <a:pt x="205445" y="48959"/>
                </a:lnTo>
                <a:lnTo>
                  <a:pt x="229988" y="48959"/>
                </a:lnTo>
                <a:lnTo>
                  <a:pt x="228757" y="47010"/>
                </a:lnTo>
                <a:lnTo>
                  <a:pt x="219607" y="41182"/>
                </a:lnTo>
                <a:lnTo>
                  <a:pt x="206999" y="38538"/>
                </a:lnTo>
                <a:close/>
              </a:path>
              <a:path w="564515" h="100329">
                <a:moveTo>
                  <a:pt x="229219" y="15091"/>
                </a:moveTo>
                <a:lnTo>
                  <a:pt x="216047" y="15091"/>
                </a:lnTo>
                <a:lnTo>
                  <a:pt x="221425" y="19781"/>
                </a:lnTo>
                <a:lnTo>
                  <a:pt x="223160" y="29163"/>
                </a:lnTo>
                <a:lnTo>
                  <a:pt x="234604" y="29163"/>
                </a:lnTo>
                <a:lnTo>
                  <a:pt x="231904" y="18811"/>
                </a:lnTo>
                <a:lnTo>
                  <a:pt x="229219" y="15091"/>
                </a:lnTo>
                <a:close/>
              </a:path>
              <a:path w="564515" h="100329">
                <a:moveTo>
                  <a:pt x="296186" y="4154"/>
                </a:moveTo>
                <a:lnTo>
                  <a:pt x="287319" y="4154"/>
                </a:lnTo>
                <a:lnTo>
                  <a:pt x="285940" y="11447"/>
                </a:lnTo>
                <a:lnTo>
                  <a:pt x="283165" y="16311"/>
                </a:lnTo>
                <a:lnTo>
                  <a:pt x="278985" y="18737"/>
                </a:lnTo>
                <a:lnTo>
                  <a:pt x="275875" y="20829"/>
                </a:lnTo>
                <a:lnTo>
                  <a:pt x="270140" y="22049"/>
                </a:lnTo>
                <a:lnTo>
                  <a:pt x="261806" y="22402"/>
                </a:lnTo>
                <a:lnTo>
                  <a:pt x="261806" y="31758"/>
                </a:lnTo>
                <a:lnTo>
                  <a:pt x="284209" y="31758"/>
                </a:lnTo>
                <a:lnTo>
                  <a:pt x="284209" y="97923"/>
                </a:lnTo>
                <a:lnTo>
                  <a:pt x="296186" y="97923"/>
                </a:lnTo>
                <a:lnTo>
                  <a:pt x="296186" y="4154"/>
                </a:lnTo>
                <a:close/>
              </a:path>
              <a:path w="564515" h="100329">
                <a:moveTo>
                  <a:pt x="385888" y="75012"/>
                </a:moveTo>
                <a:lnTo>
                  <a:pt x="374418" y="75012"/>
                </a:lnTo>
                <a:lnTo>
                  <a:pt x="374418" y="97923"/>
                </a:lnTo>
                <a:lnTo>
                  <a:pt x="385888" y="97923"/>
                </a:lnTo>
                <a:lnTo>
                  <a:pt x="385888" y="75012"/>
                </a:lnTo>
                <a:close/>
              </a:path>
              <a:path w="564515" h="100329">
                <a:moveTo>
                  <a:pt x="385888" y="4154"/>
                </a:moveTo>
                <a:lnTo>
                  <a:pt x="375994" y="4154"/>
                </a:lnTo>
                <a:lnTo>
                  <a:pt x="333277" y="63543"/>
                </a:lnTo>
                <a:lnTo>
                  <a:pt x="333277" y="75012"/>
                </a:lnTo>
                <a:lnTo>
                  <a:pt x="399953" y="75012"/>
                </a:lnTo>
                <a:lnTo>
                  <a:pt x="399953" y="65095"/>
                </a:lnTo>
                <a:lnTo>
                  <a:pt x="344214" y="65095"/>
                </a:lnTo>
                <a:lnTo>
                  <a:pt x="373907" y="22402"/>
                </a:lnTo>
                <a:lnTo>
                  <a:pt x="385888" y="22402"/>
                </a:lnTo>
                <a:lnTo>
                  <a:pt x="385888" y="4154"/>
                </a:lnTo>
                <a:close/>
              </a:path>
              <a:path w="564515" h="100329">
                <a:moveTo>
                  <a:pt x="385888" y="22402"/>
                </a:moveTo>
                <a:lnTo>
                  <a:pt x="374418" y="22402"/>
                </a:lnTo>
                <a:lnTo>
                  <a:pt x="374418" y="65095"/>
                </a:lnTo>
                <a:lnTo>
                  <a:pt x="385888" y="65095"/>
                </a:lnTo>
                <a:lnTo>
                  <a:pt x="385888" y="22402"/>
                </a:lnTo>
                <a:close/>
              </a:path>
              <a:path w="564515" h="100329">
                <a:moveTo>
                  <a:pt x="448491" y="4154"/>
                </a:moveTo>
                <a:lnTo>
                  <a:pt x="418413" y="32154"/>
                </a:lnTo>
                <a:lnTo>
                  <a:pt x="416199" y="52609"/>
                </a:lnTo>
                <a:lnTo>
                  <a:pt x="418606" y="72926"/>
                </a:lnTo>
                <a:lnTo>
                  <a:pt x="424794" y="87511"/>
                </a:lnTo>
                <a:lnTo>
                  <a:pt x="434756" y="96362"/>
                </a:lnTo>
                <a:lnTo>
                  <a:pt x="448491" y="99479"/>
                </a:lnTo>
                <a:lnTo>
                  <a:pt x="462236" y="96362"/>
                </a:lnTo>
                <a:lnTo>
                  <a:pt x="469280" y="90103"/>
                </a:lnTo>
                <a:lnTo>
                  <a:pt x="448491" y="90103"/>
                </a:lnTo>
                <a:lnTo>
                  <a:pt x="440061" y="87761"/>
                </a:lnTo>
                <a:lnTo>
                  <a:pt x="434039" y="80732"/>
                </a:lnTo>
                <a:lnTo>
                  <a:pt x="430425" y="69016"/>
                </a:lnTo>
                <a:lnTo>
                  <a:pt x="429220" y="52609"/>
                </a:lnTo>
                <a:lnTo>
                  <a:pt x="430425" y="36198"/>
                </a:lnTo>
                <a:lnTo>
                  <a:pt x="434039" y="24473"/>
                </a:lnTo>
                <a:lnTo>
                  <a:pt x="440061" y="17437"/>
                </a:lnTo>
                <a:lnTo>
                  <a:pt x="448491" y="15091"/>
                </a:lnTo>
                <a:lnTo>
                  <a:pt x="470542" y="15091"/>
                </a:lnTo>
                <a:lnTo>
                  <a:pt x="469307" y="13241"/>
                </a:lnTo>
                <a:lnTo>
                  <a:pt x="463477" y="8191"/>
                </a:lnTo>
                <a:lnTo>
                  <a:pt x="456538" y="5163"/>
                </a:lnTo>
                <a:lnTo>
                  <a:pt x="448491" y="4154"/>
                </a:lnTo>
                <a:close/>
              </a:path>
              <a:path w="564515" h="100329">
                <a:moveTo>
                  <a:pt x="470542" y="15091"/>
                </a:moveTo>
                <a:lnTo>
                  <a:pt x="448491" y="15091"/>
                </a:lnTo>
                <a:lnTo>
                  <a:pt x="457155" y="17437"/>
                </a:lnTo>
                <a:lnTo>
                  <a:pt x="463344" y="24473"/>
                </a:lnTo>
                <a:lnTo>
                  <a:pt x="467058" y="36198"/>
                </a:lnTo>
                <a:lnTo>
                  <a:pt x="468295" y="52609"/>
                </a:lnTo>
                <a:lnTo>
                  <a:pt x="467058" y="68818"/>
                </a:lnTo>
                <a:lnTo>
                  <a:pt x="463344" y="80472"/>
                </a:lnTo>
                <a:lnTo>
                  <a:pt x="457155" y="87568"/>
                </a:lnTo>
                <a:lnTo>
                  <a:pt x="448491" y="90103"/>
                </a:lnTo>
                <a:lnTo>
                  <a:pt x="469280" y="90103"/>
                </a:lnTo>
                <a:lnTo>
                  <a:pt x="472198" y="87511"/>
                </a:lnTo>
                <a:lnTo>
                  <a:pt x="478380" y="72926"/>
                </a:lnTo>
                <a:lnTo>
                  <a:pt x="480783" y="52609"/>
                </a:lnTo>
                <a:lnTo>
                  <a:pt x="480362" y="42975"/>
                </a:lnTo>
                <a:lnTo>
                  <a:pt x="479098" y="34379"/>
                </a:lnTo>
                <a:lnTo>
                  <a:pt x="476988" y="26824"/>
                </a:lnTo>
                <a:lnTo>
                  <a:pt x="474030" y="20314"/>
                </a:lnTo>
                <a:lnTo>
                  <a:pt x="470542" y="15091"/>
                </a:lnTo>
                <a:close/>
              </a:path>
              <a:path w="564515" h="100329">
                <a:moveTo>
                  <a:pt x="515786" y="2602"/>
                </a:moveTo>
                <a:lnTo>
                  <a:pt x="502761" y="2602"/>
                </a:lnTo>
                <a:lnTo>
                  <a:pt x="502761" y="97923"/>
                </a:lnTo>
                <a:lnTo>
                  <a:pt x="564239" y="97923"/>
                </a:lnTo>
                <a:lnTo>
                  <a:pt x="564239" y="86453"/>
                </a:lnTo>
                <a:lnTo>
                  <a:pt x="515786" y="86453"/>
                </a:lnTo>
                <a:lnTo>
                  <a:pt x="515786" y="260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2227288" y="4086799"/>
            <a:ext cx="564515" cy="100330"/>
          </a:xfrm>
          <a:custGeom>
            <a:avLst/>
            <a:gdLst/>
            <a:ahLst/>
            <a:cxnLst/>
            <a:rect l="l" t="t" r="r" b="b"/>
            <a:pathLst>
              <a:path w="564515" h="100329">
                <a:moveTo>
                  <a:pt x="13025" y="2595"/>
                </a:moveTo>
                <a:lnTo>
                  <a:pt x="0" y="2595"/>
                </a:lnTo>
                <a:lnTo>
                  <a:pt x="0" y="97923"/>
                </a:lnTo>
                <a:lnTo>
                  <a:pt x="61476" y="97923"/>
                </a:lnTo>
                <a:lnTo>
                  <a:pt x="61476" y="86453"/>
                </a:lnTo>
                <a:lnTo>
                  <a:pt x="13025" y="86453"/>
                </a:lnTo>
                <a:lnTo>
                  <a:pt x="13025" y="2595"/>
                </a:lnTo>
                <a:close/>
              </a:path>
              <a:path w="564515" h="100329">
                <a:moveTo>
                  <a:pt x="90234" y="67186"/>
                </a:moveTo>
                <a:lnTo>
                  <a:pt x="77720" y="67186"/>
                </a:lnTo>
                <a:lnTo>
                  <a:pt x="78149" y="74745"/>
                </a:lnTo>
                <a:lnTo>
                  <a:pt x="116279" y="99475"/>
                </a:lnTo>
                <a:lnTo>
                  <a:pt x="123825" y="99087"/>
                </a:lnTo>
                <a:lnTo>
                  <a:pt x="130856" y="97919"/>
                </a:lnTo>
                <a:lnTo>
                  <a:pt x="137368" y="95968"/>
                </a:lnTo>
                <a:lnTo>
                  <a:pt x="143352" y="93229"/>
                </a:lnTo>
                <a:lnTo>
                  <a:pt x="148963" y="89589"/>
                </a:lnTo>
                <a:lnTo>
                  <a:pt x="116279" y="89589"/>
                </a:lnTo>
                <a:lnTo>
                  <a:pt x="105074" y="87988"/>
                </a:lnTo>
                <a:lnTo>
                  <a:pt x="96997" y="83721"/>
                </a:lnTo>
                <a:lnTo>
                  <a:pt x="92049" y="76787"/>
                </a:lnTo>
                <a:lnTo>
                  <a:pt x="90234" y="67186"/>
                </a:lnTo>
                <a:close/>
              </a:path>
              <a:path w="564515" h="100329">
                <a:moveTo>
                  <a:pt x="114192" y="0"/>
                </a:moveTo>
                <a:lnTo>
                  <a:pt x="104814" y="0"/>
                </a:lnTo>
                <a:lnTo>
                  <a:pt x="97524" y="2066"/>
                </a:lnTo>
                <a:lnTo>
                  <a:pt x="80852" y="29156"/>
                </a:lnTo>
                <a:lnTo>
                  <a:pt x="82122" y="37041"/>
                </a:lnTo>
                <a:lnTo>
                  <a:pt x="85933" y="43489"/>
                </a:lnTo>
                <a:lnTo>
                  <a:pt x="92282" y="48500"/>
                </a:lnTo>
                <a:lnTo>
                  <a:pt x="101166" y="52073"/>
                </a:lnTo>
                <a:lnTo>
                  <a:pt x="129305" y="57981"/>
                </a:lnTo>
                <a:lnTo>
                  <a:pt x="134860" y="60069"/>
                </a:lnTo>
                <a:lnTo>
                  <a:pt x="140417" y="64940"/>
                </a:lnTo>
                <a:lnTo>
                  <a:pt x="141792" y="68583"/>
                </a:lnTo>
                <a:lnTo>
                  <a:pt x="141792" y="73432"/>
                </a:lnTo>
                <a:lnTo>
                  <a:pt x="140002" y="80302"/>
                </a:lnTo>
                <a:lnTo>
                  <a:pt x="135155" y="85284"/>
                </a:lnTo>
                <a:lnTo>
                  <a:pt x="127248" y="88379"/>
                </a:lnTo>
                <a:lnTo>
                  <a:pt x="116279" y="89589"/>
                </a:lnTo>
                <a:lnTo>
                  <a:pt x="148963" y="89589"/>
                </a:lnTo>
                <a:lnTo>
                  <a:pt x="150307" y="88718"/>
                </a:lnTo>
                <a:lnTo>
                  <a:pt x="153774" y="81608"/>
                </a:lnTo>
                <a:lnTo>
                  <a:pt x="153774" y="71870"/>
                </a:lnTo>
                <a:lnTo>
                  <a:pt x="105322" y="39582"/>
                </a:lnTo>
                <a:lnTo>
                  <a:pt x="97701" y="38538"/>
                </a:lnTo>
                <a:lnTo>
                  <a:pt x="93877" y="34535"/>
                </a:lnTo>
                <a:lnTo>
                  <a:pt x="93877" y="27604"/>
                </a:lnTo>
                <a:lnTo>
                  <a:pt x="95211" y="20509"/>
                </a:lnTo>
                <a:lnTo>
                  <a:pt x="99214" y="15365"/>
                </a:lnTo>
                <a:lnTo>
                  <a:pt x="105888" y="12172"/>
                </a:lnTo>
                <a:lnTo>
                  <a:pt x="115235" y="10929"/>
                </a:lnTo>
                <a:lnTo>
                  <a:pt x="143939" y="10929"/>
                </a:lnTo>
                <a:lnTo>
                  <a:pt x="141408" y="7548"/>
                </a:lnTo>
                <a:lnTo>
                  <a:pt x="129980" y="1886"/>
                </a:lnTo>
                <a:lnTo>
                  <a:pt x="114192" y="0"/>
                </a:lnTo>
                <a:close/>
              </a:path>
              <a:path w="564515" h="100329">
                <a:moveTo>
                  <a:pt x="143939" y="10929"/>
                </a:moveTo>
                <a:lnTo>
                  <a:pt x="115235" y="10929"/>
                </a:lnTo>
                <a:lnTo>
                  <a:pt x="125323" y="12524"/>
                </a:lnTo>
                <a:lnTo>
                  <a:pt x="132682" y="16267"/>
                </a:lnTo>
                <a:lnTo>
                  <a:pt x="137307" y="22159"/>
                </a:lnTo>
                <a:lnTo>
                  <a:pt x="139194" y="30200"/>
                </a:lnTo>
                <a:lnTo>
                  <a:pt x="151174" y="30200"/>
                </a:lnTo>
                <a:lnTo>
                  <a:pt x="148473" y="16985"/>
                </a:lnTo>
                <a:lnTo>
                  <a:pt x="143939" y="10929"/>
                </a:lnTo>
                <a:close/>
              </a:path>
              <a:path w="564515" h="100329">
                <a:moveTo>
                  <a:pt x="206999" y="4154"/>
                </a:moveTo>
                <a:lnTo>
                  <a:pt x="175230" y="31640"/>
                </a:lnTo>
                <a:lnTo>
                  <a:pt x="172647" y="54156"/>
                </a:lnTo>
                <a:lnTo>
                  <a:pt x="172677" y="56023"/>
                </a:lnTo>
                <a:lnTo>
                  <a:pt x="189685" y="96101"/>
                </a:lnTo>
                <a:lnTo>
                  <a:pt x="215003" y="99832"/>
                </a:lnTo>
                <a:lnTo>
                  <a:pt x="222803" y="97232"/>
                </a:lnTo>
                <a:lnTo>
                  <a:pt x="227314" y="91677"/>
                </a:lnTo>
                <a:lnTo>
                  <a:pt x="228815" y="90097"/>
                </a:lnTo>
                <a:lnTo>
                  <a:pt x="205955" y="90097"/>
                </a:lnTo>
                <a:lnTo>
                  <a:pt x="197693" y="88607"/>
                </a:lnTo>
                <a:lnTo>
                  <a:pt x="191641" y="84637"/>
                </a:lnTo>
                <a:lnTo>
                  <a:pt x="187802" y="78192"/>
                </a:lnTo>
                <a:lnTo>
                  <a:pt x="186178" y="69274"/>
                </a:lnTo>
                <a:lnTo>
                  <a:pt x="187768" y="60576"/>
                </a:lnTo>
                <a:lnTo>
                  <a:pt x="191510" y="54289"/>
                </a:lnTo>
                <a:lnTo>
                  <a:pt x="197402" y="50416"/>
                </a:lnTo>
                <a:lnTo>
                  <a:pt x="199662" y="50007"/>
                </a:lnTo>
                <a:lnTo>
                  <a:pt x="185130" y="50007"/>
                </a:lnTo>
                <a:lnTo>
                  <a:pt x="206999" y="15087"/>
                </a:lnTo>
                <a:lnTo>
                  <a:pt x="229218" y="15087"/>
                </a:lnTo>
                <a:lnTo>
                  <a:pt x="226403" y="11189"/>
                </a:lnTo>
                <a:lnTo>
                  <a:pt x="218102" y="6304"/>
                </a:lnTo>
                <a:lnTo>
                  <a:pt x="206999" y="4154"/>
                </a:lnTo>
                <a:close/>
              </a:path>
              <a:path w="564515" h="100329">
                <a:moveTo>
                  <a:pt x="229990" y="48959"/>
                </a:moveTo>
                <a:lnTo>
                  <a:pt x="205445" y="48959"/>
                </a:lnTo>
                <a:lnTo>
                  <a:pt x="213254" y="50383"/>
                </a:lnTo>
                <a:lnTo>
                  <a:pt x="218983" y="54156"/>
                </a:lnTo>
                <a:lnTo>
                  <a:pt x="222632" y="60276"/>
                </a:lnTo>
                <a:lnTo>
                  <a:pt x="224110" y="68230"/>
                </a:lnTo>
                <a:lnTo>
                  <a:pt x="224112" y="69274"/>
                </a:lnTo>
                <a:lnTo>
                  <a:pt x="222665" y="77698"/>
                </a:lnTo>
                <a:lnTo>
                  <a:pt x="219114" y="84244"/>
                </a:lnTo>
                <a:lnTo>
                  <a:pt x="213545" y="88376"/>
                </a:lnTo>
                <a:lnTo>
                  <a:pt x="205955" y="90097"/>
                </a:lnTo>
                <a:lnTo>
                  <a:pt x="228815" y="90097"/>
                </a:lnTo>
                <a:lnTo>
                  <a:pt x="233582" y="85078"/>
                </a:lnTo>
                <a:lnTo>
                  <a:pt x="236692" y="77249"/>
                </a:lnTo>
                <a:lnTo>
                  <a:pt x="236692" y="68230"/>
                </a:lnTo>
                <a:lnTo>
                  <a:pt x="234451" y="56023"/>
                </a:lnTo>
                <a:lnTo>
                  <a:pt x="229990" y="48959"/>
                </a:lnTo>
                <a:close/>
              </a:path>
              <a:path w="564515" h="100329">
                <a:moveTo>
                  <a:pt x="206999" y="38538"/>
                </a:moveTo>
                <a:lnTo>
                  <a:pt x="196599" y="38538"/>
                </a:lnTo>
                <a:lnTo>
                  <a:pt x="189288" y="42360"/>
                </a:lnTo>
                <a:lnTo>
                  <a:pt x="185130" y="50007"/>
                </a:lnTo>
                <a:lnTo>
                  <a:pt x="199662" y="50007"/>
                </a:lnTo>
                <a:lnTo>
                  <a:pt x="205445" y="48959"/>
                </a:lnTo>
                <a:lnTo>
                  <a:pt x="229990" y="48959"/>
                </a:lnTo>
                <a:lnTo>
                  <a:pt x="228757" y="47006"/>
                </a:lnTo>
                <a:lnTo>
                  <a:pt x="219607" y="41178"/>
                </a:lnTo>
                <a:lnTo>
                  <a:pt x="206999" y="38538"/>
                </a:lnTo>
                <a:close/>
              </a:path>
              <a:path w="564515" h="100329">
                <a:moveTo>
                  <a:pt x="229218" y="15087"/>
                </a:moveTo>
                <a:lnTo>
                  <a:pt x="216047" y="15087"/>
                </a:lnTo>
                <a:lnTo>
                  <a:pt x="221425" y="19775"/>
                </a:lnTo>
                <a:lnTo>
                  <a:pt x="223160" y="29156"/>
                </a:lnTo>
                <a:lnTo>
                  <a:pt x="234604" y="29156"/>
                </a:lnTo>
                <a:lnTo>
                  <a:pt x="231904" y="18806"/>
                </a:lnTo>
                <a:lnTo>
                  <a:pt x="229218" y="15087"/>
                </a:lnTo>
                <a:close/>
              </a:path>
              <a:path w="564515" h="100329">
                <a:moveTo>
                  <a:pt x="296186" y="4154"/>
                </a:moveTo>
                <a:lnTo>
                  <a:pt x="287319" y="4154"/>
                </a:lnTo>
                <a:lnTo>
                  <a:pt x="285940" y="11443"/>
                </a:lnTo>
                <a:lnTo>
                  <a:pt x="283165" y="16308"/>
                </a:lnTo>
                <a:lnTo>
                  <a:pt x="278985" y="18731"/>
                </a:lnTo>
                <a:lnTo>
                  <a:pt x="275875" y="20822"/>
                </a:lnTo>
                <a:lnTo>
                  <a:pt x="270140" y="22043"/>
                </a:lnTo>
                <a:lnTo>
                  <a:pt x="261806" y="22402"/>
                </a:lnTo>
                <a:lnTo>
                  <a:pt x="261806" y="31758"/>
                </a:lnTo>
                <a:lnTo>
                  <a:pt x="284209" y="31758"/>
                </a:lnTo>
                <a:lnTo>
                  <a:pt x="284209" y="97923"/>
                </a:lnTo>
                <a:lnTo>
                  <a:pt x="296186" y="97923"/>
                </a:lnTo>
                <a:lnTo>
                  <a:pt x="296186" y="4154"/>
                </a:lnTo>
                <a:close/>
              </a:path>
              <a:path w="564515" h="100329">
                <a:moveTo>
                  <a:pt x="346302" y="74476"/>
                </a:moveTo>
                <a:lnTo>
                  <a:pt x="334324" y="74476"/>
                </a:lnTo>
                <a:lnTo>
                  <a:pt x="337186" y="85227"/>
                </a:lnTo>
                <a:lnTo>
                  <a:pt x="343174" y="92978"/>
                </a:lnTo>
                <a:lnTo>
                  <a:pt x="352289" y="97727"/>
                </a:lnTo>
                <a:lnTo>
                  <a:pt x="364529" y="99475"/>
                </a:lnTo>
                <a:lnTo>
                  <a:pt x="372341" y="98954"/>
                </a:lnTo>
                <a:lnTo>
                  <a:pt x="379112" y="97391"/>
                </a:lnTo>
                <a:lnTo>
                  <a:pt x="384842" y="94787"/>
                </a:lnTo>
                <a:lnTo>
                  <a:pt x="389530" y="91141"/>
                </a:lnTo>
                <a:lnTo>
                  <a:pt x="390069" y="90633"/>
                </a:lnTo>
                <a:lnTo>
                  <a:pt x="366617" y="90633"/>
                </a:lnTo>
                <a:lnTo>
                  <a:pt x="358507" y="89624"/>
                </a:lnTo>
                <a:lnTo>
                  <a:pt x="352417" y="86597"/>
                </a:lnTo>
                <a:lnTo>
                  <a:pt x="348348" y="81548"/>
                </a:lnTo>
                <a:lnTo>
                  <a:pt x="346302" y="74476"/>
                </a:lnTo>
                <a:close/>
              </a:path>
              <a:path w="564515" h="100329">
                <a:moveTo>
                  <a:pt x="391447" y="48423"/>
                </a:moveTo>
                <a:lnTo>
                  <a:pt x="365573" y="48423"/>
                </a:lnTo>
                <a:lnTo>
                  <a:pt x="374069" y="50127"/>
                </a:lnTo>
                <a:lnTo>
                  <a:pt x="380288" y="54166"/>
                </a:lnTo>
                <a:lnTo>
                  <a:pt x="384228" y="60546"/>
                </a:lnTo>
                <a:lnTo>
                  <a:pt x="385888" y="69274"/>
                </a:lnTo>
                <a:lnTo>
                  <a:pt x="384094" y="78033"/>
                </a:lnTo>
                <a:lnTo>
                  <a:pt x="380285" y="84511"/>
                </a:lnTo>
                <a:lnTo>
                  <a:pt x="374459" y="88711"/>
                </a:lnTo>
                <a:lnTo>
                  <a:pt x="366617" y="90633"/>
                </a:lnTo>
                <a:lnTo>
                  <a:pt x="390069" y="90633"/>
                </a:lnTo>
                <a:lnTo>
                  <a:pt x="395787" y="85227"/>
                </a:lnTo>
                <a:lnTo>
                  <a:pt x="398909" y="77429"/>
                </a:lnTo>
                <a:lnTo>
                  <a:pt x="398909" y="67716"/>
                </a:lnTo>
                <a:lnTo>
                  <a:pt x="396170" y="55464"/>
                </a:lnTo>
                <a:lnTo>
                  <a:pt x="391447" y="48423"/>
                </a:lnTo>
                <a:close/>
              </a:path>
              <a:path w="564515" h="100329">
                <a:moveTo>
                  <a:pt x="393178" y="6245"/>
                </a:moveTo>
                <a:lnTo>
                  <a:pt x="344724" y="6245"/>
                </a:lnTo>
                <a:lnTo>
                  <a:pt x="337968" y="56757"/>
                </a:lnTo>
                <a:lnTo>
                  <a:pt x="347856" y="57297"/>
                </a:lnTo>
                <a:lnTo>
                  <a:pt x="352371" y="51382"/>
                </a:lnTo>
                <a:lnTo>
                  <a:pt x="358283" y="48423"/>
                </a:lnTo>
                <a:lnTo>
                  <a:pt x="391447" y="48423"/>
                </a:lnTo>
                <a:lnTo>
                  <a:pt x="390052" y="46344"/>
                </a:lnTo>
                <a:lnTo>
                  <a:pt x="385106" y="43225"/>
                </a:lnTo>
                <a:lnTo>
                  <a:pt x="349948" y="43225"/>
                </a:lnTo>
                <a:lnTo>
                  <a:pt x="353592" y="17708"/>
                </a:lnTo>
                <a:lnTo>
                  <a:pt x="393178" y="17708"/>
                </a:lnTo>
                <a:lnTo>
                  <a:pt x="393178" y="6245"/>
                </a:lnTo>
                <a:close/>
              </a:path>
              <a:path w="564515" h="100329">
                <a:moveTo>
                  <a:pt x="367661" y="37490"/>
                </a:moveTo>
                <a:lnTo>
                  <a:pt x="361062" y="37490"/>
                </a:lnTo>
                <a:lnTo>
                  <a:pt x="355147" y="39405"/>
                </a:lnTo>
                <a:lnTo>
                  <a:pt x="349948" y="43225"/>
                </a:lnTo>
                <a:lnTo>
                  <a:pt x="385106" y="43225"/>
                </a:lnTo>
                <a:lnTo>
                  <a:pt x="380551" y="40354"/>
                </a:lnTo>
                <a:lnTo>
                  <a:pt x="367661" y="37490"/>
                </a:lnTo>
                <a:close/>
              </a:path>
              <a:path w="564515" h="100329">
                <a:moveTo>
                  <a:pt x="448491" y="4154"/>
                </a:moveTo>
                <a:lnTo>
                  <a:pt x="418413" y="32152"/>
                </a:lnTo>
                <a:lnTo>
                  <a:pt x="416199" y="52603"/>
                </a:lnTo>
                <a:lnTo>
                  <a:pt x="418606" y="72922"/>
                </a:lnTo>
                <a:lnTo>
                  <a:pt x="424794" y="87508"/>
                </a:lnTo>
                <a:lnTo>
                  <a:pt x="434756" y="96360"/>
                </a:lnTo>
                <a:lnTo>
                  <a:pt x="448491" y="99475"/>
                </a:lnTo>
                <a:lnTo>
                  <a:pt x="462235" y="96360"/>
                </a:lnTo>
                <a:lnTo>
                  <a:pt x="469284" y="90097"/>
                </a:lnTo>
                <a:lnTo>
                  <a:pt x="448491" y="90097"/>
                </a:lnTo>
                <a:lnTo>
                  <a:pt x="440061" y="87755"/>
                </a:lnTo>
                <a:lnTo>
                  <a:pt x="434039" y="80727"/>
                </a:lnTo>
                <a:lnTo>
                  <a:pt x="430425" y="69010"/>
                </a:lnTo>
                <a:lnTo>
                  <a:pt x="429220" y="52603"/>
                </a:lnTo>
                <a:lnTo>
                  <a:pt x="430425" y="36195"/>
                </a:lnTo>
                <a:lnTo>
                  <a:pt x="434039" y="24470"/>
                </a:lnTo>
                <a:lnTo>
                  <a:pt x="440061" y="17434"/>
                </a:lnTo>
                <a:lnTo>
                  <a:pt x="448491" y="15087"/>
                </a:lnTo>
                <a:lnTo>
                  <a:pt x="470540" y="15087"/>
                </a:lnTo>
                <a:lnTo>
                  <a:pt x="469307" y="13241"/>
                </a:lnTo>
                <a:lnTo>
                  <a:pt x="463477" y="8191"/>
                </a:lnTo>
                <a:lnTo>
                  <a:pt x="456538" y="5163"/>
                </a:lnTo>
                <a:lnTo>
                  <a:pt x="448491" y="4154"/>
                </a:lnTo>
                <a:close/>
              </a:path>
              <a:path w="564515" h="100329">
                <a:moveTo>
                  <a:pt x="470540" y="15087"/>
                </a:moveTo>
                <a:lnTo>
                  <a:pt x="448491" y="15087"/>
                </a:lnTo>
                <a:lnTo>
                  <a:pt x="457155" y="17434"/>
                </a:lnTo>
                <a:lnTo>
                  <a:pt x="463344" y="24470"/>
                </a:lnTo>
                <a:lnTo>
                  <a:pt x="467058" y="36195"/>
                </a:lnTo>
                <a:lnTo>
                  <a:pt x="468295" y="52603"/>
                </a:lnTo>
                <a:lnTo>
                  <a:pt x="467058" y="68812"/>
                </a:lnTo>
                <a:lnTo>
                  <a:pt x="463344" y="80468"/>
                </a:lnTo>
                <a:lnTo>
                  <a:pt x="457155" y="87565"/>
                </a:lnTo>
                <a:lnTo>
                  <a:pt x="448491" y="90097"/>
                </a:lnTo>
                <a:lnTo>
                  <a:pt x="469284" y="90097"/>
                </a:lnTo>
                <a:lnTo>
                  <a:pt x="472197" y="87508"/>
                </a:lnTo>
                <a:lnTo>
                  <a:pt x="478379" y="72922"/>
                </a:lnTo>
                <a:lnTo>
                  <a:pt x="480783" y="52603"/>
                </a:lnTo>
                <a:lnTo>
                  <a:pt x="480362" y="42969"/>
                </a:lnTo>
                <a:lnTo>
                  <a:pt x="479098" y="34373"/>
                </a:lnTo>
                <a:lnTo>
                  <a:pt x="476988" y="26820"/>
                </a:lnTo>
                <a:lnTo>
                  <a:pt x="474030" y="20314"/>
                </a:lnTo>
                <a:lnTo>
                  <a:pt x="470540" y="15087"/>
                </a:lnTo>
                <a:close/>
              </a:path>
              <a:path w="564515" h="100329">
                <a:moveTo>
                  <a:pt x="515786" y="2595"/>
                </a:moveTo>
                <a:lnTo>
                  <a:pt x="502761" y="2595"/>
                </a:lnTo>
                <a:lnTo>
                  <a:pt x="502761" y="97923"/>
                </a:lnTo>
                <a:lnTo>
                  <a:pt x="564239" y="97923"/>
                </a:lnTo>
                <a:lnTo>
                  <a:pt x="564239" y="86453"/>
                </a:lnTo>
                <a:lnTo>
                  <a:pt x="515786" y="86453"/>
                </a:lnTo>
                <a:lnTo>
                  <a:pt x="515786" y="259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2951010" y="4086975"/>
            <a:ext cx="481330" cy="99695"/>
          </a:xfrm>
          <a:custGeom>
            <a:avLst/>
            <a:gdLst/>
            <a:ahLst/>
            <a:cxnLst/>
            <a:rect l="l" t="t" r="r" b="b"/>
            <a:pathLst>
              <a:path w="481330" h="99695">
                <a:moveTo>
                  <a:pt x="13025" y="2595"/>
                </a:moveTo>
                <a:lnTo>
                  <a:pt x="0" y="2595"/>
                </a:lnTo>
                <a:lnTo>
                  <a:pt x="0" y="97923"/>
                </a:lnTo>
                <a:lnTo>
                  <a:pt x="61478" y="97923"/>
                </a:lnTo>
                <a:lnTo>
                  <a:pt x="61478" y="86453"/>
                </a:lnTo>
                <a:lnTo>
                  <a:pt x="13025" y="86453"/>
                </a:lnTo>
                <a:lnTo>
                  <a:pt x="13025" y="2595"/>
                </a:lnTo>
                <a:close/>
              </a:path>
              <a:path w="481330" h="99695">
                <a:moveTo>
                  <a:pt x="90234" y="67186"/>
                </a:moveTo>
                <a:lnTo>
                  <a:pt x="77720" y="67186"/>
                </a:lnTo>
                <a:lnTo>
                  <a:pt x="78149" y="74743"/>
                </a:lnTo>
                <a:lnTo>
                  <a:pt x="116279" y="99475"/>
                </a:lnTo>
                <a:lnTo>
                  <a:pt x="123825" y="99087"/>
                </a:lnTo>
                <a:lnTo>
                  <a:pt x="130857" y="97919"/>
                </a:lnTo>
                <a:lnTo>
                  <a:pt x="137368" y="95968"/>
                </a:lnTo>
                <a:lnTo>
                  <a:pt x="143352" y="93229"/>
                </a:lnTo>
                <a:lnTo>
                  <a:pt x="148963" y="89589"/>
                </a:lnTo>
                <a:lnTo>
                  <a:pt x="116279" y="89589"/>
                </a:lnTo>
                <a:lnTo>
                  <a:pt x="105074" y="87988"/>
                </a:lnTo>
                <a:lnTo>
                  <a:pt x="96997" y="83721"/>
                </a:lnTo>
                <a:lnTo>
                  <a:pt x="92049" y="76787"/>
                </a:lnTo>
                <a:lnTo>
                  <a:pt x="90234" y="67186"/>
                </a:lnTo>
                <a:close/>
              </a:path>
              <a:path w="481330" h="99695">
                <a:moveTo>
                  <a:pt x="114192" y="0"/>
                </a:moveTo>
                <a:lnTo>
                  <a:pt x="104814" y="0"/>
                </a:lnTo>
                <a:lnTo>
                  <a:pt x="97524" y="2066"/>
                </a:lnTo>
                <a:lnTo>
                  <a:pt x="80853" y="29156"/>
                </a:lnTo>
                <a:lnTo>
                  <a:pt x="82123" y="37041"/>
                </a:lnTo>
                <a:lnTo>
                  <a:pt x="85934" y="43489"/>
                </a:lnTo>
                <a:lnTo>
                  <a:pt x="92283" y="48500"/>
                </a:lnTo>
                <a:lnTo>
                  <a:pt x="101168" y="52073"/>
                </a:lnTo>
                <a:lnTo>
                  <a:pt x="129305" y="57981"/>
                </a:lnTo>
                <a:lnTo>
                  <a:pt x="134860" y="60069"/>
                </a:lnTo>
                <a:lnTo>
                  <a:pt x="140418" y="64940"/>
                </a:lnTo>
                <a:lnTo>
                  <a:pt x="141792" y="68583"/>
                </a:lnTo>
                <a:lnTo>
                  <a:pt x="141792" y="73432"/>
                </a:lnTo>
                <a:lnTo>
                  <a:pt x="140002" y="80303"/>
                </a:lnTo>
                <a:lnTo>
                  <a:pt x="135155" y="85285"/>
                </a:lnTo>
                <a:lnTo>
                  <a:pt x="127248" y="88380"/>
                </a:lnTo>
                <a:lnTo>
                  <a:pt x="116279" y="89589"/>
                </a:lnTo>
                <a:lnTo>
                  <a:pt x="148963" y="89589"/>
                </a:lnTo>
                <a:lnTo>
                  <a:pt x="150307" y="88718"/>
                </a:lnTo>
                <a:lnTo>
                  <a:pt x="153774" y="81611"/>
                </a:lnTo>
                <a:lnTo>
                  <a:pt x="153774" y="71870"/>
                </a:lnTo>
                <a:lnTo>
                  <a:pt x="105322" y="39578"/>
                </a:lnTo>
                <a:lnTo>
                  <a:pt x="97701" y="38534"/>
                </a:lnTo>
                <a:lnTo>
                  <a:pt x="93877" y="34535"/>
                </a:lnTo>
                <a:lnTo>
                  <a:pt x="93877" y="27604"/>
                </a:lnTo>
                <a:lnTo>
                  <a:pt x="95211" y="20510"/>
                </a:lnTo>
                <a:lnTo>
                  <a:pt x="99214" y="15366"/>
                </a:lnTo>
                <a:lnTo>
                  <a:pt x="105889" y="12173"/>
                </a:lnTo>
                <a:lnTo>
                  <a:pt x="115235" y="10929"/>
                </a:lnTo>
                <a:lnTo>
                  <a:pt x="143940" y="10929"/>
                </a:lnTo>
                <a:lnTo>
                  <a:pt x="141408" y="7548"/>
                </a:lnTo>
                <a:lnTo>
                  <a:pt x="129980" y="1886"/>
                </a:lnTo>
                <a:lnTo>
                  <a:pt x="114192" y="0"/>
                </a:lnTo>
                <a:close/>
              </a:path>
              <a:path w="481330" h="99695">
                <a:moveTo>
                  <a:pt x="143940" y="10929"/>
                </a:moveTo>
                <a:lnTo>
                  <a:pt x="115235" y="10929"/>
                </a:lnTo>
                <a:lnTo>
                  <a:pt x="125323" y="12524"/>
                </a:lnTo>
                <a:lnTo>
                  <a:pt x="132682" y="16267"/>
                </a:lnTo>
                <a:lnTo>
                  <a:pt x="137307" y="22159"/>
                </a:lnTo>
                <a:lnTo>
                  <a:pt x="139194" y="30200"/>
                </a:lnTo>
                <a:lnTo>
                  <a:pt x="151175" y="30200"/>
                </a:lnTo>
                <a:lnTo>
                  <a:pt x="148474" y="16985"/>
                </a:lnTo>
                <a:lnTo>
                  <a:pt x="143940" y="10929"/>
                </a:lnTo>
                <a:close/>
              </a:path>
              <a:path w="481330" h="99695">
                <a:moveTo>
                  <a:pt x="237225" y="6245"/>
                </a:moveTo>
                <a:lnTo>
                  <a:pt x="172109" y="6245"/>
                </a:lnTo>
                <a:lnTo>
                  <a:pt x="172109" y="17711"/>
                </a:lnTo>
                <a:lnTo>
                  <a:pt x="223672" y="17711"/>
                </a:lnTo>
                <a:lnTo>
                  <a:pt x="218171" y="24348"/>
                </a:lnTo>
                <a:lnTo>
                  <a:pt x="195215" y="65100"/>
                </a:lnTo>
                <a:lnTo>
                  <a:pt x="185640" y="97923"/>
                </a:lnTo>
                <a:lnTo>
                  <a:pt x="198155" y="97923"/>
                </a:lnTo>
                <a:lnTo>
                  <a:pt x="200918" y="86528"/>
                </a:lnTo>
                <a:lnTo>
                  <a:pt x="204008" y="75783"/>
                </a:lnTo>
                <a:lnTo>
                  <a:pt x="224195" y="33066"/>
                </a:lnTo>
                <a:lnTo>
                  <a:pt x="237225" y="16667"/>
                </a:lnTo>
                <a:lnTo>
                  <a:pt x="237225" y="6245"/>
                </a:lnTo>
                <a:close/>
              </a:path>
              <a:path w="481330" h="99695">
                <a:moveTo>
                  <a:pt x="310386" y="15087"/>
                </a:moveTo>
                <a:lnTo>
                  <a:pt x="285253" y="15087"/>
                </a:lnTo>
                <a:lnTo>
                  <a:pt x="297054" y="15447"/>
                </a:lnTo>
                <a:lnTo>
                  <a:pt x="303300" y="21001"/>
                </a:lnTo>
                <a:lnTo>
                  <a:pt x="303914" y="30601"/>
                </a:lnTo>
                <a:lnTo>
                  <a:pt x="303988" y="36291"/>
                </a:lnTo>
                <a:lnTo>
                  <a:pt x="302789" y="40272"/>
                </a:lnTo>
                <a:lnTo>
                  <a:pt x="274294" y="60937"/>
                </a:lnTo>
                <a:lnTo>
                  <a:pt x="264927" y="67548"/>
                </a:lnTo>
                <a:lnTo>
                  <a:pt x="258160" y="75913"/>
                </a:lnTo>
                <a:lnTo>
                  <a:pt x="253992" y="86037"/>
                </a:lnTo>
                <a:lnTo>
                  <a:pt x="252425" y="97923"/>
                </a:lnTo>
                <a:lnTo>
                  <a:pt x="316501" y="97923"/>
                </a:lnTo>
                <a:lnTo>
                  <a:pt x="316501" y="86989"/>
                </a:lnTo>
                <a:lnTo>
                  <a:pt x="265450" y="86989"/>
                </a:lnTo>
                <a:lnTo>
                  <a:pt x="266494" y="80384"/>
                </a:lnTo>
                <a:lnTo>
                  <a:pt x="271696" y="74476"/>
                </a:lnTo>
                <a:lnTo>
                  <a:pt x="281073" y="69274"/>
                </a:lnTo>
                <a:lnTo>
                  <a:pt x="290967" y="63536"/>
                </a:lnTo>
                <a:lnTo>
                  <a:pt x="302526" y="57095"/>
                </a:lnTo>
                <a:lnTo>
                  <a:pt x="310635" y="49739"/>
                </a:lnTo>
                <a:lnTo>
                  <a:pt x="315294" y="41469"/>
                </a:lnTo>
                <a:lnTo>
                  <a:pt x="316501" y="32288"/>
                </a:lnTo>
                <a:lnTo>
                  <a:pt x="314059" y="20568"/>
                </a:lnTo>
                <a:lnTo>
                  <a:pt x="310386" y="15087"/>
                </a:lnTo>
                <a:close/>
              </a:path>
              <a:path w="481330" h="99695">
                <a:moveTo>
                  <a:pt x="286809" y="4154"/>
                </a:moveTo>
                <a:lnTo>
                  <a:pt x="255037" y="30601"/>
                </a:lnTo>
                <a:lnTo>
                  <a:pt x="254516" y="38026"/>
                </a:lnTo>
                <a:lnTo>
                  <a:pt x="266494" y="38026"/>
                </a:lnTo>
                <a:lnTo>
                  <a:pt x="267865" y="27989"/>
                </a:lnTo>
                <a:lnTo>
                  <a:pt x="271448" y="20821"/>
                </a:lnTo>
                <a:lnTo>
                  <a:pt x="277243" y="16520"/>
                </a:lnTo>
                <a:lnTo>
                  <a:pt x="285253" y="15087"/>
                </a:lnTo>
                <a:lnTo>
                  <a:pt x="310386" y="15087"/>
                </a:lnTo>
                <a:lnTo>
                  <a:pt x="308298" y="11971"/>
                </a:lnTo>
                <a:lnTo>
                  <a:pt x="299215" y="6500"/>
                </a:lnTo>
                <a:lnTo>
                  <a:pt x="286809" y="4154"/>
                </a:lnTo>
                <a:close/>
              </a:path>
              <a:path w="481330" h="99695">
                <a:moveTo>
                  <a:pt x="385888" y="75006"/>
                </a:moveTo>
                <a:lnTo>
                  <a:pt x="374418" y="75006"/>
                </a:lnTo>
                <a:lnTo>
                  <a:pt x="374418" y="97923"/>
                </a:lnTo>
                <a:lnTo>
                  <a:pt x="385888" y="97923"/>
                </a:lnTo>
                <a:lnTo>
                  <a:pt x="385888" y="75006"/>
                </a:lnTo>
                <a:close/>
              </a:path>
              <a:path w="481330" h="99695">
                <a:moveTo>
                  <a:pt x="385888" y="4154"/>
                </a:moveTo>
                <a:lnTo>
                  <a:pt x="375994" y="4154"/>
                </a:lnTo>
                <a:lnTo>
                  <a:pt x="333277" y="63536"/>
                </a:lnTo>
                <a:lnTo>
                  <a:pt x="333277" y="75006"/>
                </a:lnTo>
                <a:lnTo>
                  <a:pt x="399953" y="75006"/>
                </a:lnTo>
                <a:lnTo>
                  <a:pt x="399953" y="65095"/>
                </a:lnTo>
                <a:lnTo>
                  <a:pt x="344214" y="65095"/>
                </a:lnTo>
                <a:lnTo>
                  <a:pt x="373907" y="22402"/>
                </a:lnTo>
                <a:lnTo>
                  <a:pt x="385888" y="22402"/>
                </a:lnTo>
                <a:lnTo>
                  <a:pt x="385888" y="4154"/>
                </a:lnTo>
                <a:close/>
              </a:path>
              <a:path w="481330" h="99695">
                <a:moveTo>
                  <a:pt x="385888" y="22402"/>
                </a:moveTo>
                <a:lnTo>
                  <a:pt x="374418" y="22402"/>
                </a:lnTo>
                <a:lnTo>
                  <a:pt x="374418" y="65095"/>
                </a:lnTo>
                <a:lnTo>
                  <a:pt x="385888" y="65095"/>
                </a:lnTo>
                <a:lnTo>
                  <a:pt x="385888" y="22402"/>
                </a:lnTo>
                <a:close/>
              </a:path>
              <a:path w="481330" h="99695">
                <a:moveTo>
                  <a:pt x="448491" y="4154"/>
                </a:moveTo>
                <a:lnTo>
                  <a:pt x="418414" y="32152"/>
                </a:lnTo>
                <a:lnTo>
                  <a:pt x="416200" y="52603"/>
                </a:lnTo>
                <a:lnTo>
                  <a:pt x="418607" y="72922"/>
                </a:lnTo>
                <a:lnTo>
                  <a:pt x="424794" y="87508"/>
                </a:lnTo>
                <a:lnTo>
                  <a:pt x="434757" y="96360"/>
                </a:lnTo>
                <a:lnTo>
                  <a:pt x="448491" y="99475"/>
                </a:lnTo>
                <a:lnTo>
                  <a:pt x="462236" y="96360"/>
                </a:lnTo>
                <a:lnTo>
                  <a:pt x="469284" y="90097"/>
                </a:lnTo>
                <a:lnTo>
                  <a:pt x="448491" y="90097"/>
                </a:lnTo>
                <a:lnTo>
                  <a:pt x="440061" y="87755"/>
                </a:lnTo>
                <a:lnTo>
                  <a:pt x="434039" y="80727"/>
                </a:lnTo>
                <a:lnTo>
                  <a:pt x="430425" y="69010"/>
                </a:lnTo>
                <a:lnTo>
                  <a:pt x="429220" y="52603"/>
                </a:lnTo>
                <a:lnTo>
                  <a:pt x="430425" y="36195"/>
                </a:lnTo>
                <a:lnTo>
                  <a:pt x="434039" y="24470"/>
                </a:lnTo>
                <a:lnTo>
                  <a:pt x="440061" y="17434"/>
                </a:lnTo>
                <a:lnTo>
                  <a:pt x="448491" y="15087"/>
                </a:lnTo>
                <a:lnTo>
                  <a:pt x="470542" y="15087"/>
                </a:lnTo>
                <a:lnTo>
                  <a:pt x="469307" y="13239"/>
                </a:lnTo>
                <a:lnTo>
                  <a:pt x="463477" y="8190"/>
                </a:lnTo>
                <a:lnTo>
                  <a:pt x="456539" y="5162"/>
                </a:lnTo>
                <a:lnTo>
                  <a:pt x="448491" y="4154"/>
                </a:lnTo>
                <a:close/>
              </a:path>
              <a:path w="481330" h="99695">
                <a:moveTo>
                  <a:pt x="470542" y="15087"/>
                </a:moveTo>
                <a:lnTo>
                  <a:pt x="448491" y="15087"/>
                </a:lnTo>
                <a:lnTo>
                  <a:pt x="457155" y="17434"/>
                </a:lnTo>
                <a:lnTo>
                  <a:pt x="463344" y="24470"/>
                </a:lnTo>
                <a:lnTo>
                  <a:pt x="467058" y="36195"/>
                </a:lnTo>
                <a:lnTo>
                  <a:pt x="468295" y="52603"/>
                </a:lnTo>
                <a:lnTo>
                  <a:pt x="467058" y="68812"/>
                </a:lnTo>
                <a:lnTo>
                  <a:pt x="463344" y="80466"/>
                </a:lnTo>
                <a:lnTo>
                  <a:pt x="457155" y="87563"/>
                </a:lnTo>
                <a:lnTo>
                  <a:pt x="448491" y="90097"/>
                </a:lnTo>
                <a:lnTo>
                  <a:pt x="469284" y="90097"/>
                </a:lnTo>
                <a:lnTo>
                  <a:pt x="472198" y="87508"/>
                </a:lnTo>
                <a:lnTo>
                  <a:pt x="478380" y="72922"/>
                </a:lnTo>
                <a:lnTo>
                  <a:pt x="480783" y="52603"/>
                </a:lnTo>
                <a:lnTo>
                  <a:pt x="480362" y="42970"/>
                </a:lnTo>
                <a:lnTo>
                  <a:pt x="479098" y="34374"/>
                </a:lnTo>
                <a:lnTo>
                  <a:pt x="476988" y="26819"/>
                </a:lnTo>
                <a:lnTo>
                  <a:pt x="474030" y="20311"/>
                </a:lnTo>
                <a:lnTo>
                  <a:pt x="470542" y="1508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3633005" y="4086975"/>
            <a:ext cx="481330" cy="99695"/>
          </a:xfrm>
          <a:custGeom>
            <a:avLst/>
            <a:gdLst/>
            <a:ahLst/>
            <a:cxnLst/>
            <a:rect l="l" t="t" r="r" b="b"/>
            <a:pathLst>
              <a:path w="481330" h="99695">
                <a:moveTo>
                  <a:pt x="13025" y="2595"/>
                </a:moveTo>
                <a:lnTo>
                  <a:pt x="0" y="2595"/>
                </a:lnTo>
                <a:lnTo>
                  <a:pt x="0" y="97923"/>
                </a:lnTo>
                <a:lnTo>
                  <a:pt x="61476" y="97923"/>
                </a:lnTo>
                <a:lnTo>
                  <a:pt x="61476" y="86453"/>
                </a:lnTo>
                <a:lnTo>
                  <a:pt x="13025" y="86453"/>
                </a:lnTo>
                <a:lnTo>
                  <a:pt x="13025" y="2595"/>
                </a:lnTo>
                <a:close/>
              </a:path>
              <a:path w="481330" h="99695">
                <a:moveTo>
                  <a:pt x="90233" y="67186"/>
                </a:moveTo>
                <a:lnTo>
                  <a:pt x="77720" y="67186"/>
                </a:lnTo>
                <a:lnTo>
                  <a:pt x="78149" y="74743"/>
                </a:lnTo>
                <a:lnTo>
                  <a:pt x="116279" y="99475"/>
                </a:lnTo>
                <a:lnTo>
                  <a:pt x="123825" y="99087"/>
                </a:lnTo>
                <a:lnTo>
                  <a:pt x="130856" y="97919"/>
                </a:lnTo>
                <a:lnTo>
                  <a:pt x="137368" y="95968"/>
                </a:lnTo>
                <a:lnTo>
                  <a:pt x="143352" y="93229"/>
                </a:lnTo>
                <a:lnTo>
                  <a:pt x="148963" y="89589"/>
                </a:lnTo>
                <a:lnTo>
                  <a:pt x="116279" y="89589"/>
                </a:lnTo>
                <a:lnTo>
                  <a:pt x="105074" y="87988"/>
                </a:lnTo>
                <a:lnTo>
                  <a:pt x="96996" y="83721"/>
                </a:lnTo>
                <a:lnTo>
                  <a:pt x="92049" y="76787"/>
                </a:lnTo>
                <a:lnTo>
                  <a:pt x="90233" y="67186"/>
                </a:lnTo>
                <a:close/>
              </a:path>
              <a:path w="481330" h="99695">
                <a:moveTo>
                  <a:pt x="114192" y="0"/>
                </a:moveTo>
                <a:lnTo>
                  <a:pt x="104814" y="0"/>
                </a:lnTo>
                <a:lnTo>
                  <a:pt x="97524" y="2066"/>
                </a:lnTo>
                <a:lnTo>
                  <a:pt x="80852" y="29156"/>
                </a:lnTo>
                <a:lnTo>
                  <a:pt x="82122" y="37041"/>
                </a:lnTo>
                <a:lnTo>
                  <a:pt x="85933" y="43489"/>
                </a:lnTo>
                <a:lnTo>
                  <a:pt x="92282" y="48500"/>
                </a:lnTo>
                <a:lnTo>
                  <a:pt x="101166" y="52073"/>
                </a:lnTo>
                <a:lnTo>
                  <a:pt x="129305" y="57981"/>
                </a:lnTo>
                <a:lnTo>
                  <a:pt x="134860" y="60069"/>
                </a:lnTo>
                <a:lnTo>
                  <a:pt x="140417" y="64940"/>
                </a:lnTo>
                <a:lnTo>
                  <a:pt x="141792" y="68583"/>
                </a:lnTo>
                <a:lnTo>
                  <a:pt x="141792" y="73432"/>
                </a:lnTo>
                <a:lnTo>
                  <a:pt x="140001" y="80303"/>
                </a:lnTo>
                <a:lnTo>
                  <a:pt x="135154" y="85285"/>
                </a:lnTo>
                <a:lnTo>
                  <a:pt x="127248" y="88380"/>
                </a:lnTo>
                <a:lnTo>
                  <a:pt x="116279" y="89589"/>
                </a:lnTo>
                <a:lnTo>
                  <a:pt x="148963" y="89589"/>
                </a:lnTo>
                <a:lnTo>
                  <a:pt x="150307" y="88718"/>
                </a:lnTo>
                <a:lnTo>
                  <a:pt x="153774" y="81611"/>
                </a:lnTo>
                <a:lnTo>
                  <a:pt x="153774" y="71870"/>
                </a:lnTo>
                <a:lnTo>
                  <a:pt x="105321" y="39578"/>
                </a:lnTo>
                <a:lnTo>
                  <a:pt x="97701" y="38534"/>
                </a:lnTo>
                <a:lnTo>
                  <a:pt x="93877" y="34535"/>
                </a:lnTo>
                <a:lnTo>
                  <a:pt x="93877" y="27604"/>
                </a:lnTo>
                <a:lnTo>
                  <a:pt x="95211" y="20510"/>
                </a:lnTo>
                <a:lnTo>
                  <a:pt x="99214" y="15366"/>
                </a:lnTo>
                <a:lnTo>
                  <a:pt x="105888" y="12173"/>
                </a:lnTo>
                <a:lnTo>
                  <a:pt x="115235" y="10929"/>
                </a:lnTo>
                <a:lnTo>
                  <a:pt x="143939" y="10929"/>
                </a:lnTo>
                <a:lnTo>
                  <a:pt x="141408" y="7548"/>
                </a:lnTo>
                <a:lnTo>
                  <a:pt x="129980" y="1886"/>
                </a:lnTo>
                <a:lnTo>
                  <a:pt x="114192" y="0"/>
                </a:lnTo>
                <a:close/>
              </a:path>
              <a:path w="481330" h="99695">
                <a:moveTo>
                  <a:pt x="143939" y="10929"/>
                </a:moveTo>
                <a:lnTo>
                  <a:pt x="115235" y="10929"/>
                </a:lnTo>
                <a:lnTo>
                  <a:pt x="125323" y="12524"/>
                </a:lnTo>
                <a:lnTo>
                  <a:pt x="132682" y="16267"/>
                </a:lnTo>
                <a:lnTo>
                  <a:pt x="137307" y="22159"/>
                </a:lnTo>
                <a:lnTo>
                  <a:pt x="139194" y="30200"/>
                </a:lnTo>
                <a:lnTo>
                  <a:pt x="151174" y="30200"/>
                </a:lnTo>
                <a:lnTo>
                  <a:pt x="148473" y="16985"/>
                </a:lnTo>
                <a:lnTo>
                  <a:pt x="143939" y="10929"/>
                </a:lnTo>
                <a:close/>
              </a:path>
              <a:path w="481330" h="99695">
                <a:moveTo>
                  <a:pt x="237225" y="6245"/>
                </a:moveTo>
                <a:lnTo>
                  <a:pt x="172109" y="6245"/>
                </a:lnTo>
                <a:lnTo>
                  <a:pt x="172109" y="17711"/>
                </a:lnTo>
                <a:lnTo>
                  <a:pt x="223671" y="17711"/>
                </a:lnTo>
                <a:lnTo>
                  <a:pt x="218170" y="24348"/>
                </a:lnTo>
                <a:lnTo>
                  <a:pt x="195215" y="65100"/>
                </a:lnTo>
                <a:lnTo>
                  <a:pt x="185640" y="97923"/>
                </a:lnTo>
                <a:lnTo>
                  <a:pt x="198154" y="97923"/>
                </a:lnTo>
                <a:lnTo>
                  <a:pt x="200917" y="86528"/>
                </a:lnTo>
                <a:lnTo>
                  <a:pt x="204008" y="75783"/>
                </a:lnTo>
                <a:lnTo>
                  <a:pt x="224195" y="33066"/>
                </a:lnTo>
                <a:lnTo>
                  <a:pt x="237225" y="16667"/>
                </a:lnTo>
                <a:lnTo>
                  <a:pt x="237225" y="6245"/>
                </a:lnTo>
                <a:close/>
              </a:path>
              <a:path w="481330" h="99695">
                <a:moveTo>
                  <a:pt x="310386" y="15087"/>
                </a:moveTo>
                <a:lnTo>
                  <a:pt x="285253" y="15087"/>
                </a:lnTo>
                <a:lnTo>
                  <a:pt x="297054" y="15447"/>
                </a:lnTo>
                <a:lnTo>
                  <a:pt x="303300" y="21001"/>
                </a:lnTo>
                <a:lnTo>
                  <a:pt x="303913" y="30601"/>
                </a:lnTo>
                <a:lnTo>
                  <a:pt x="303987" y="36291"/>
                </a:lnTo>
                <a:lnTo>
                  <a:pt x="302788" y="40272"/>
                </a:lnTo>
                <a:lnTo>
                  <a:pt x="274294" y="60937"/>
                </a:lnTo>
                <a:lnTo>
                  <a:pt x="264927" y="67548"/>
                </a:lnTo>
                <a:lnTo>
                  <a:pt x="258159" y="75913"/>
                </a:lnTo>
                <a:lnTo>
                  <a:pt x="253992" y="86037"/>
                </a:lnTo>
                <a:lnTo>
                  <a:pt x="252425" y="97923"/>
                </a:lnTo>
                <a:lnTo>
                  <a:pt x="316501" y="97923"/>
                </a:lnTo>
                <a:lnTo>
                  <a:pt x="316501" y="86989"/>
                </a:lnTo>
                <a:lnTo>
                  <a:pt x="265450" y="86989"/>
                </a:lnTo>
                <a:lnTo>
                  <a:pt x="266494" y="80384"/>
                </a:lnTo>
                <a:lnTo>
                  <a:pt x="271696" y="74476"/>
                </a:lnTo>
                <a:lnTo>
                  <a:pt x="281073" y="69274"/>
                </a:lnTo>
                <a:lnTo>
                  <a:pt x="290965" y="63536"/>
                </a:lnTo>
                <a:lnTo>
                  <a:pt x="302525" y="57095"/>
                </a:lnTo>
                <a:lnTo>
                  <a:pt x="310635" y="49739"/>
                </a:lnTo>
                <a:lnTo>
                  <a:pt x="315294" y="41469"/>
                </a:lnTo>
                <a:lnTo>
                  <a:pt x="316501" y="32288"/>
                </a:lnTo>
                <a:lnTo>
                  <a:pt x="314059" y="20568"/>
                </a:lnTo>
                <a:lnTo>
                  <a:pt x="310386" y="15087"/>
                </a:lnTo>
                <a:close/>
              </a:path>
              <a:path w="481330" h="99695">
                <a:moveTo>
                  <a:pt x="286807" y="4154"/>
                </a:moveTo>
                <a:lnTo>
                  <a:pt x="255037" y="30601"/>
                </a:lnTo>
                <a:lnTo>
                  <a:pt x="254516" y="38026"/>
                </a:lnTo>
                <a:lnTo>
                  <a:pt x="266494" y="38026"/>
                </a:lnTo>
                <a:lnTo>
                  <a:pt x="267865" y="27989"/>
                </a:lnTo>
                <a:lnTo>
                  <a:pt x="271448" y="20821"/>
                </a:lnTo>
                <a:lnTo>
                  <a:pt x="277243" y="16520"/>
                </a:lnTo>
                <a:lnTo>
                  <a:pt x="285253" y="15087"/>
                </a:lnTo>
                <a:lnTo>
                  <a:pt x="310386" y="15087"/>
                </a:lnTo>
                <a:lnTo>
                  <a:pt x="308298" y="11971"/>
                </a:lnTo>
                <a:lnTo>
                  <a:pt x="299215" y="6500"/>
                </a:lnTo>
                <a:lnTo>
                  <a:pt x="286807" y="4154"/>
                </a:lnTo>
                <a:close/>
              </a:path>
              <a:path w="481330" h="99695">
                <a:moveTo>
                  <a:pt x="346302" y="74476"/>
                </a:moveTo>
                <a:lnTo>
                  <a:pt x="334324" y="74476"/>
                </a:lnTo>
                <a:lnTo>
                  <a:pt x="337186" y="85225"/>
                </a:lnTo>
                <a:lnTo>
                  <a:pt x="343174" y="92976"/>
                </a:lnTo>
                <a:lnTo>
                  <a:pt x="352289" y="97727"/>
                </a:lnTo>
                <a:lnTo>
                  <a:pt x="364529" y="99475"/>
                </a:lnTo>
                <a:lnTo>
                  <a:pt x="372341" y="98954"/>
                </a:lnTo>
                <a:lnTo>
                  <a:pt x="379112" y="97392"/>
                </a:lnTo>
                <a:lnTo>
                  <a:pt x="384842" y="94788"/>
                </a:lnTo>
                <a:lnTo>
                  <a:pt x="389530" y="91141"/>
                </a:lnTo>
                <a:lnTo>
                  <a:pt x="390069" y="90633"/>
                </a:lnTo>
                <a:lnTo>
                  <a:pt x="366617" y="90633"/>
                </a:lnTo>
                <a:lnTo>
                  <a:pt x="358507" y="89624"/>
                </a:lnTo>
                <a:lnTo>
                  <a:pt x="352417" y="86597"/>
                </a:lnTo>
                <a:lnTo>
                  <a:pt x="348348" y="81548"/>
                </a:lnTo>
                <a:lnTo>
                  <a:pt x="346302" y="74476"/>
                </a:lnTo>
                <a:close/>
              </a:path>
              <a:path w="481330" h="99695">
                <a:moveTo>
                  <a:pt x="391447" y="48423"/>
                </a:moveTo>
                <a:lnTo>
                  <a:pt x="365573" y="48423"/>
                </a:lnTo>
                <a:lnTo>
                  <a:pt x="374069" y="50125"/>
                </a:lnTo>
                <a:lnTo>
                  <a:pt x="380288" y="54165"/>
                </a:lnTo>
                <a:lnTo>
                  <a:pt x="384228" y="60547"/>
                </a:lnTo>
                <a:lnTo>
                  <a:pt x="385888" y="69274"/>
                </a:lnTo>
                <a:lnTo>
                  <a:pt x="384094" y="78033"/>
                </a:lnTo>
                <a:lnTo>
                  <a:pt x="380285" y="84511"/>
                </a:lnTo>
                <a:lnTo>
                  <a:pt x="374459" y="88711"/>
                </a:lnTo>
                <a:lnTo>
                  <a:pt x="366617" y="90633"/>
                </a:lnTo>
                <a:lnTo>
                  <a:pt x="390069" y="90633"/>
                </a:lnTo>
                <a:lnTo>
                  <a:pt x="395776" y="85255"/>
                </a:lnTo>
                <a:lnTo>
                  <a:pt x="398908" y="77431"/>
                </a:lnTo>
                <a:lnTo>
                  <a:pt x="398908" y="67716"/>
                </a:lnTo>
                <a:lnTo>
                  <a:pt x="396170" y="55464"/>
                </a:lnTo>
                <a:lnTo>
                  <a:pt x="391447" y="48423"/>
                </a:lnTo>
                <a:close/>
              </a:path>
              <a:path w="481330" h="99695">
                <a:moveTo>
                  <a:pt x="393178" y="6245"/>
                </a:moveTo>
                <a:lnTo>
                  <a:pt x="344724" y="6245"/>
                </a:lnTo>
                <a:lnTo>
                  <a:pt x="337968" y="56757"/>
                </a:lnTo>
                <a:lnTo>
                  <a:pt x="347856" y="57297"/>
                </a:lnTo>
                <a:lnTo>
                  <a:pt x="352371" y="51379"/>
                </a:lnTo>
                <a:lnTo>
                  <a:pt x="358283" y="48423"/>
                </a:lnTo>
                <a:lnTo>
                  <a:pt x="391447" y="48423"/>
                </a:lnTo>
                <a:lnTo>
                  <a:pt x="390052" y="46344"/>
                </a:lnTo>
                <a:lnTo>
                  <a:pt x="385109" y="43228"/>
                </a:lnTo>
                <a:lnTo>
                  <a:pt x="349948" y="43228"/>
                </a:lnTo>
                <a:lnTo>
                  <a:pt x="353592" y="17711"/>
                </a:lnTo>
                <a:lnTo>
                  <a:pt x="393178" y="17711"/>
                </a:lnTo>
                <a:lnTo>
                  <a:pt x="393178" y="6245"/>
                </a:lnTo>
                <a:close/>
              </a:path>
              <a:path w="481330" h="99695">
                <a:moveTo>
                  <a:pt x="367661" y="37490"/>
                </a:moveTo>
                <a:lnTo>
                  <a:pt x="361062" y="37490"/>
                </a:lnTo>
                <a:lnTo>
                  <a:pt x="355147" y="39405"/>
                </a:lnTo>
                <a:lnTo>
                  <a:pt x="349948" y="43228"/>
                </a:lnTo>
                <a:lnTo>
                  <a:pt x="385109" y="43228"/>
                </a:lnTo>
                <a:lnTo>
                  <a:pt x="380551" y="40354"/>
                </a:lnTo>
                <a:lnTo>
                  <a:pt x="367661" y="37490"/>
                </a:lnTo>
                <a:close/>
              </a:path>
              <a:path w="481330" h="99695">
                <a:moveTo>
                  <a:pt x="448491" y="4154"/>
                </a:moveTo>
                <a:lnTo>
                  <a:pt x="418413" y="32152"/>
                </a:lnTo>
                <a:lnTo>
                  <a:pt x="416199" y="52603"/>
                </a:lnTo>
                <a:lnTo>
                  <a:pt x="418606" y="72922"/>
                </a:lnTo>
                <a:lnTo>
                  <a:pt x="424794" y="87508"/>
                </a:lnTo>
                <a:lnTo>
                  <a:pt x="434756" y="96360"/>
                </a:lnTo>
                <a:lnTo>
                  <a:pt x="448491" y="99475"/>
                </a:lnTo>
                <a:lnTo>
                  <a:pt x="462235" y="96360"/>
                </a:lnTo>
                <a:lnTo>
                  <a:pt x="469284" y="90097"/>
                </a:lnTo>
                <a:lnTo>
                  <a:pt x="448491" y="90097"/>
                </a:lnTo>
                <a:lnTo>
                  <a:pt x="440061" y="87755"/>
                </a:lnTo>
                <a:lnTo>
                  <a:pt x="434039" y="80727"/>
                </a:lnTo>
                <a:lnTo>
                  <a:pt x="430425" y="69010"/>
                </a:lnTo>
                <a:lnTo>
                  <a:pt x="429220" y="52603"/>
                </a:lnTo>
                <a:lnTo>
                  <a:pt x="430425" y="36195"/>
                </a:lnTo>
                <a:lnTo>
                  <a:pt x="434039" y="24470"/>
                </a:lnTo>
                <a:lnTo>
                  <a:pt x="440061" y="17434"/>
                </a:lnTo>
                <a:lnTo>
                  <a:pt x="448491" y="15087"/>
                </a:lnTo>
                <a:lnTo>
                  <a:pt x="470541" y="15087"/>
                </a:lnTo>
                <a:lnTo>
                  <a:pt x="469307" y="13239"/>
                </a:lnTo>
                <a:lnTo>
                  <a:pt x="463477" y="8190"/>
                </a:lnTo>
                <a:lnTo>
                  <a:pt x="456538" y="5162"/>
                </a:lnTo>
                <a:lnTo>
                  <a:pt x="448491" y="4154"/>
                </a:lnTo>
                <a:close/>
              </a:path>
              <a:path w="481330" h="99695">
                <a:moveTo>
                  <a:pt x="470541" y="15087"/>
                </a:moveTo>
                <a:lnTo>
                  <a:pt x="448491" y="15087"/>
                </a:lnTo>
                <a:lnTo>
                  <a:pt x="457155" y="17434"/>
                </a:lnTo>
                <a:lnTo>
                  <a:pt x="463343" y="24470"/>
                </a:lnTo>
                <a:lnTo>
                  <a:pt x="467056" y="36195"/>
                </a:lnTo>
                <a:lnTo>
                  <a:pt x="468294" y="52603"/>
                </a:lnTo>
                <a:lnTo>
                  <a:pt x="467056" y="68812"/>
                </a:lnTo>
                <a:lnTo>
                  <a:pt x="463343" y="80466"/>
                </a:lnTo>
                <a:lnTo>
                  <a:pt x="457155" y="87563"/>
                </a:lnTo>
                <a:lnTo>
                  <a:pt x="448491" y="90097"/>
                </a:lnTo>
                <a:lnTo>
                  <a:pt x="469284" y="90097"/>
                </a:lnTo>
                <a:lnTo>
                  <a:pt x="472197" y="87508"/>
                </a:lnTo>
                <a:lnTo>
                  <a:pt x="478379" y="72922"/>
                </a:lnTo>
                <a:lnTo>
                  <a:pt x="480783" y="52603"/>
                </a:lnTo>
                <a:lnTo>
                  <a:pt x="480362" y="42970"/>
                </a:lnTo>
                <a:lnTo>
                  <a:pt x="479098" y="34374"/>
                </a:lnTo>
                <a:lnTo>
                  <a:pt x="476988" y="26819"/>
                </a:lnTo>
                <a:lnTo>
                  <a:pt x="474030" y="20311"/>
                </a:lnTo>
                <a:lnTo>
                  <a:pt x="470541" y="1508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1636773" y="4289972"/>
            <a:ext cx="2353310" cy="116205"/>
          </a:xfrm>
          <a:custGeom>
            <a:avLst/>
            <a:gdLst/>
            <a:ahLst/>
            <a:cxnLst/>
            <a:rect l="l" t="t" r="r" b="b"/>
            <a:pathLst>
              <a:path w="2353309" h="116204">
                <a:moveTo>
                  <a:pt x="324625" y="5461"/>
                </a:moveTo>
                <a:lnTo>
                  <a:pt x="325302" y="7444"/>
                </a:lnTo>
                <a:lnTo>
                  <a:pt x="325622" y="10922"/>
                </a:lnTo>
                <a:lnTo>
                  <a:pt x="325770" y="48614"/>
                </a:lnTo>
                <a:lnTo>
                  <a:pt x="325622" y="55558"/>
                </a:lnTo>
                <a:lnTo>
                  <a:pt x="315456" y="96493"/>
                </a:lnTo>
                <a:lnTo>
                  <a:pt x="300325" y="107654"/>
                </a:lnTo>
                <a:lnTo>
                  <a:pt x="306277" y="108644"/>
                </a:lnTo>
                <a:lnTo>
                  <a:pt x="310741" y="110638"/>
                </a:lnTo>
                <a:lnTo>
                  <a:pt x="313725" y="113623"/>
                </a:lnTo>
                <a:lnTo>
                  <a:pt x="322869" y="104904"/>
                </a:lnTo>
                <a:lnTo>
                  <a:pt x="329473" y="95136"/>
                </a:lnTo>
                <a:lnTo>
                  <a:pt x="333538" y="84313"/>
                </a:lnTo>
                <a:lnTo>
                  <a:pt x="335062" y="72431"/>
                </a:lnTo>
                <a:lnTo>
                  <a:pt x="373754" y="72431"/>
                </a:lnTo>
                <a:lnTo>
                  <a:pt x="373754" y="64007"/>
                </a:lnTo>
                <a:lnTo>
                  <a:pt x="335547" y="64007"/>
                </a:lnTo>
                <a:lnTo>
                  <a:pt x="335547" y="44150"/>
                </a:lnTo>
                <a:lnTo>
                  <a:pt x="373754" y="44150"/>
                </a:lnTo>
                <a:lnTo>
                  <a:pt x="373754" y="35726"/>
                </a:lnTo>
                <a:lnTo>
                  <a:pt x="335547" y="35726"/>
                </a:lnTo>
                <a:lnTo>
                  <a:pt x="335547" y="14897"/>
                </a:lnTo>
                <a:lnTo>
                  <a:pt x="373754" y="14897"/>
                </a:lnTo>
                <a:lnTo>
                  <a:pt x="373865" y="10922"/>
                </a:lnTo>
                <a:lnTo>
                  <a:pt x="373924" y="9605"/>
                </a:lnTo>
                <a:lnTo>
                  <a:pt x="374151" y="6285"/>
                </a:lnTo>
                <a:lnTo>
                  <a:pt x="365648" y="6285"/>
                </a:lnTo>
                <a:lnTo>
                  <a:pt x="362346" y="5965"/>
                </a:lnTo>
                <a:lnTo>
                  <a:pt x="330086" y="5965"/>
                </a:lnTo>
                <a:lnTo>
                  <a:pt x="326299" y="5796"/>
                </a:lnTo>
                <a:lnTo>
                  <a:pt x="324625" y="5461"/>
                </a:lnTo>
                <a:close/>
              </a:path>
              <a:path w="2353309" h="116204">
                <a:moveTo>
                  <a:pt x="345963" y="99712"/>
                </a:moveTo>
                <a:lnTo>
                  <a:pt x="350260" y="104014"/>
                </a:lnTo>
                <a:lnTo>
                  <a:pt x="352079" y="108158"/>
                </a:lnTo>
                <a:lnTo>
                  <a:pt x="351424" y="112118"/>
                </a:lnTo>
                <a:lnTo>
                  <a:pt x="365986" y="111462"/>
                </a:lnTo>
                <a:lnTo>
                  <a:pt x="373416" y="108644"/>
                </a:lnTo>
                <a:lnTo>
                  <a:pt x="373672" y="104904"/>
                </a:lnTo>
                <a:lnTo>
                  <a:pt x="373754" y="101706"/>
                </a:lnTo>
                <a:lnTo>
                  <a:pt x="356229" y="101706"/>
                </a:lnTo>
                <a:lnTo>
                  <a:pt x="345963" y="99712"/>
                </a:lnTo>
                <a:close/>
              </a:path>
              <a:path w="2353309" h="116204">
                <a:moveTo>
                  <a:pt x="373754" y="72431"/>
                </a:moveTo>
                <a:lnTo>
                  <a:pt x="363340" y="72431"/>
                </a:lnTo>
                <a:lnTo>
                  <a:pt x="363340" y="98719"/>
                </a:lnTo>
                <a:lnTo>
                  <a:pt x="362008" y="101365"/>
                </a:lnTo>
                <a:lnTo>
                  <a:pt x="356229" y="101706"/>
                </a:lnTo>
                <a:lnTo>
                  <a:pt x="373754" y="101706"/>
                </a:lnTo>
                <a:lnTo>
                  <a:pt x="373754" y="72431"/>
                </a:lnTo>
                <a:close/>
              </a:path>
              <a:path w="2353309" h="116204">
                <a:moveTo>
                  <a:pt x="273041" y="6451"/>
                </a:moveTo>
                <a:lnTo>
                  <a:pt x="273700" y="11408"/>
                </a:lnTo>
                <a:lnTo>
                  <a:pt x="273784" y="16380"/>
                </a:lnTo>
                <a:lnTo>
                  <a:pt x="273531" y="18856"/>
                </a:lnTo>
                <a:lnTo>
                  <a:pt x="273487" y="88121"/>
                </a:lnTo>
                <a:lnTo>
                  <a:pt x="273041" y="92941"/>
                </a:lnTo>
                <a:lnTo>
                  <a:pt x="272047" y="98233"/>
                </a:lnTo>
                <a:lnTo>
                  <a:pt x="284453" y="98233"/>
                </a:lnTo>
                <a:lnTo>
                  <a:pt x="283794" y="94593"/>
                </a:lnTo>
                <a:lnTo>
                  <a:pt x="283456" y="91119"/>
                </a:lnTo>
                <a:lnTo>
                  <a:pt x="283456" y="80369"/>
                </a:lnTo>
                <a:lnTo>
                  <a:pt x="312246" y="80369"/>
                </a:lnTo>
                <a:lnTo>
                  <a:pt x="312246" y="71945"/>
                </a:lnTo>
                <a:lnTo>
                  <a:pt x="283456" y="71945"/>
                </a:lnTo>
                <a:lnTo>
                  <a:pt x="283456" y="48614"/>
                </a:lnTo>
                <a:lnTo>
                  <a:pt x="312246" y="48614"/>
                </a:lnTo>
                <a:lnTo>
                  <a:pt x="312246" y="40683"/>
                </a:lnTo>
                <a:lnTo>
                  <a:pt x="283456" y="40683"/>
                </a:lnTo>
                <a:lnTo>
                  <a:pt x="283456" y="16380"/>
                </a:lnTo>
                <a:lnTo>
                  <a:pt x="312056" y="16380"/>
                </a:lnTo>
                <a:lnTo>
                  <a:pt x="311949" y="15552"/>
                </a:lnTo>
                <a:lnTo>
                  <a:pt x="312075" y="11577"/>
                </a:lnTo>
                <a:lnTo>
                  <a:pt x="312545" y="8272"/>
                </a:lnTo>
                <a:lnTo>
                  <a:pt x="279647" y="8272"/>
                </a:lnTo>
                <a:lnTo>
                  <a:pt x="276684" y="7790"/>
                </a:lnTo>
                <a:lnTo>
                  <a:pt x="273041" y="6451"/>
                </a:lnTo>
                <a:close/>
              </a:path>
              <a:path w="2353309" h="116204">
                <a:moveTo>
                  <a:pt x="312246" y="80369"/>
                </a:moveTo>
                <a:lnTo>
                  <a:pt x="302317" y="80369"/>
                </a:lnTo>
                <a:lnTo>
                  <a:pt x="301809" y="89805"/>
                </a:lnTo>
                <a:lnTo>
                  <a:pt x="312731" y="89805"/>
                </a:lnTo>
                <a:lnTo>
                  <a:pt x="312393" y="85827"/>
                </a:lnTo>
                <a:lnTo>
                  <a:pt x="312336" y="84313"/>
                </a:lnTo>
                <a:lnTo>
                  <a:pt x="312246" y="80369"/>
                </a:lnTo>
                <a:close/>
              </a:path>
              <a:path w="2353309" h="116204">
                <a:moveTo>
                  <a:pt x="312246" y="48614"/>
                </a:moveTo>
                <a:lnTo>
                  <a:pt x="302317" y="48614"/>
                </a:lnTo>
                <a:lnTo>
                  <a:pt x="302317" y="71945"/>
                </a:lnTo>
                <a:lnTo>
                  <a:pt x="312246" y="71945"/>
                </a:lnTo>
                <a:lnTo>
                  <a:pt x="312246" y="48614"/>
                </a:lnTo>
                <a:close/>
              </a:path>
              <a:path w="2353309" h="116204">
                <a:moveTo>
                  <a:pt x="373754" y="44150"/>
                </a:moveTo>
                <a:lnTo>
                  <a:pt x="363340" y="44150"/>
                </a:lnTo>
                <a:lnTo>
                  <a:pt x="363340" y="64007"/>
                </a:lnTo>
                <a:lnTo>
                  <a:pt x="373754" y="64007"/>
                </a:lnTo>
                <a:lnTo>
                  <a:pt x="373754" y="44150"/>
                </a:lnTo>
                <a:close/>
              </a:path>
              <a:path w="2353309" h="116204">
                <a:moveTo>
                  <a:pt x="312056" y="16380"/>
                </a:moveTo>
                <a:lnTo>
                  <a:pt x="302317" y="16380"/>
                </a:lnTo>
                <a:lnTo>
                  <a:pt x="302317" y="40683"/>
                </a:lnTo>
                <a:lnTo>
                  <a:pt x="312246" y="40683"/>
                </a:lnTo>
                <a:lnTo>
                  <a:pt x="312246" y="17860"/>
                </a:lnTo>
                <a:lnTo>
                  <a:pt x="312056" y="16380"/>
                </a:lnTo>
                <a:close/>
              </a:path>
              <a:path w="2353309" h="116204">
                <a:moveTo>
                  <a:pt x="373754" y="14897"/>
                </a:moveTo>
                <a:lnTo>
                  <a:pt x="363340" y="14897"/>
                </a:lnTo>
                <a:lnTo>
                  <a:pt x="363340" y="35726"/>
                </a:lnTo>
                <a:lnTo>
                  <a:pt x="373754" y="35726"/>
                </a:lnTo>
                <a:lnTo>
                  <a:pt x="373754" y="14897"/>
                </a:lnTo>
                <a:close/>
              </a:path>
              <a:path w="2353309" h="116204">
                <a:moveTo>
                  <a:pt x="312731" y="6962"/>
                </a:moveTo>
                <a:lnTo>
                  <a:pt x="310423" y="7617"/>
                </a:lnTo>
                <a:lnTo>
                  <a:pt x="307101" y="7937"/>
                </a:lnTo>
                <a:lnTo>
                  <a:pt x="281976" y="7937"/>
                </a:lnTo>
                <a:lnTo>
                  <a:pt x="279647" y="8272"/>
                </a:lnTo>
                <a:lnTo>
                  <a:pt x="312545" y="8272"/>
                </a:lnTo>
                <a:lnTo>
                  <a:pt x="312731" y="6962"/>
                </a:lnTo>
                <a:close/>
              </a:path>
              <a:path w="2353309" h="116204">
                <a:moveTo>
                  <a:pt x="374241" y="4972"/>
                </a:moveTo>
                <a:lnTo>
                  <a:pt x="369608" y="5965"/>
                </a:lnTo>
                <a:lnTo>
                  <a:pt x="365648" y="6285"/>
                </a:lnTo>
                <a:lnTo>
                  <a:pt x="374151" y="6285"/>
                </a:lnTo>
                <a:lnTo>
                  <a:pt x="374241" y="4972"/>
                </a:lnTo>
                <a:close/>
              </a:path>
              <a:path w="2353309" h="116204">
                <a:moveTo>
                  <a:pt x="157855" y="54079"/>
                </a:moveTo>
                <a:lnTo>
                  <a:pt x="147930" y="54079"/>
                </a:lnTo>
                <a:lnTo>
                  <a:pt x="147930" y="90784"/>
                </a:lnTo>
                <a:lnTo>
                  <a:pt x="144626" y="92454"/>
                </a:lnTo>
                <a:lnTo>
                  <a:pt x="138995" y="96076"/>
                </a:lnTo>
                <a:lnTo>
                  <a:pt x="131061" y="101706"/>
                </a:lnTo>
                <a:lnTo>
                  <a:pt x="135017" y="103694"/>
                </a:lnTo>
                <a:lnTo>
                  <a:pt x="138170" y="106657"/>
                </a:lnTo>
                <a:lnTo>
                  <a:pt x="140478" y="110638"/>
                </a:lnTo>
                <a:lnTo>
                  <a:pt x="145770" y="103352"/>
                </a:lnTo>
                <a:lnTo>
                  <a:pt x="149748" y="99712"/>
                </a:lnTo>
                <a:lnTo>
                  <a:pt x="182314" y="99712"/>
                </a:lnTo>
                <a:lnTo>
                  <a:pt x="178067" y="98976"/>
                </a:lnTo>
                <a:lnTo>
                  <a:pt x="167869" y="95814"/>
                </a:lnTo>
                <a:lnTo>
                  <a:pt x="157855" y="91288"/>
                </a:lnTo>
                <a:lnTo>
                  <a:pt x="157855" y="54079"/>
                </a:lnTo>
                <a:close/>
              </a:path>
              <a:path w="2353309" h="116204">
                <a:moveTo>
                  <a:pt x="182314" y="99712"/>
                </a:moveTo>
                <a:lnTo>
                  <a:pt x="154047" y="99712"/>
                </a:lnTo>
                <a:lnTo>
                  <a:pt x="157179" y="100709"/>
                </a:lnTo>
                <a:lnTo>
                  <a:pt x="161815" y="102697"/>
                </a:lnTo>
                <a:lnTo>
                  <a:pt x="168294" y="105612"/>
                </a:lnTo>
                <a:lnTo>
                  <a:pt x="177318" y="107907"/>
                </a:lnTo>
                <a:lnTo>
                  <a:pt x="188883" y="109582"/>
                </a:lnTo>
                <a:lnTo>
                  <a:pt x="202985" y="110638"/>
                </a:lnTo>
                <a:lnTo>
                  <a:pt x="217378" y="110638"/>
                </a:lnTo>
                <a:lnTo>
                  <a:pt x="241192" y="109641"/>
                </a:lnTo>
                <a:lnTo>
                  <a:pt x="241847" y="105004"/>
                </a:lnTo>
                <a:lnTo>
                  <a:pt x="243284" y="101213"/>
                </a:lnTo>
                <a:lnTo>
                  <a:pt x="199025" y="101213"/>
                </a:lnTo>
                <a:lnTo>
                  <a:pt x="188452" y="100776"/>
                </a:lnTo>
                <a:lnTo>
                  <a:pt x="182314" y="99712"/>
                </a:lnTo>
                <a:close/>
              </a:path>
              <a:path w="2353309" h="116204">
                <a:moveTo>
                  <a:pt x="245656" y="97746"/>
                </a:moveTo>
                <a:lnTo>
                  <a:pt x="236886" y="99262"/>
                </a:lnTo>
                <a:lnTo>
                  <a:pt x="228421" y="100345"/>
                </a:lnTo>
                <a:lnTo>
                  <a:pt x="220266" y="100996"/>
                </a:lnTo>
                <a:lnTo>
                  <a:pt x="212424" y="101213"/>
                </a:lnTo>
                <a:lnTo>
                  <a:pt x="243284" y="101213"/>
                </a:lnTo>
                <a:lnTo>
                  <a:pt x="243382" y="100996"/>
                </a:lnTo>
                <a:lnTo>
                  <a:pt x="245656" y="97746"/>
                </a:lnTo>
                <a:close/>
              </a:path>
              <a:path w="2353309" h="116204">
                <a:moveTo>
                  <a:pt x="203978" y="86824"/>
                </a:moveTo>
                <a:lnTo>
                  <a:pt x="206963" y="90464"/>
                </a:lnTo>
                <a:lnTo>
                  <a:pt x="208785" y="94104"/>
                </a:lnTo>
                <a:lnTo>
                  <a:pt x="209440" y="97746"/>
                </a:lnTo>
                <a:lnTo>
                  <a:pt x="219685" y="96749"/>
                </a:lnTo>
                <a:lnTo>
                  <a:pt x="225823" y="95417"/>
                </a:lnTo>
                <a:lnTo>
                  <a:pt x="227793" y="93769"/>
                </a:lnTo>
                <a:lnTo>
                  <a:pt x="229966" y="90953"/>
                </a:lnTo>
                <a:lnTo>
                  <a:pt x="231123" y="88135"/>
                </a:lnTo>
                <a:lnTo>
                  <a:pt x="211599" y="88135"/>
                </a:lnTo>
                <a:lnTo>
                  <a:pt x="203978" y="86824"/>
                </a:lnTo>
                <a:close/>
              </a:path>
              <a:path w="2353309" h="116204">
                <a:moveTo>
                  <a:pt x="197037" y="64490"/>
                </a:moveTo>
                <a:lnTo>
                  <a:pt x="187109" y="64490"/>
                </a:lnTo>
                <a:lnTo>
                  <a:pt x="186792" y="70775"/>
                </a:lnTo>
                <a:lnTo>
                  <a:pt x="185140" y="76067"/>
                </a:lnTo>
                <a:lnTo>
                  <a:pt x="182156" y="80369"/>
                </a:lnTo>
                <a:lnTo>
                  <a:pt x="177860" y="84668"/>
                </a:lnTo>
                <a:lnTo>
                  <a:pt x="172231" y="87649"/>
                </a:lnTo>
                <a:lnTo>
                  <a:pt x="165286" y="89301"/>
                </a:lnTo>
                <a:lnTo>
                  <a:pt x="168587" y="90953"/>
                </a:lnTo>
                <a:lnTo>
                  <a:pt x="171085" y="92768"/>
                </a:lnTo>
                <a:lnTo>
                  <a:pt x="172737" y="94762"/>
                </a:lnTo>
                <a:lnTo>
                  <a:pt x="173438" y="95814"/>
                </a:lnTo>
                <a:lnTo>
                  <a:pt x="173879" y="96412"/>
                </a:lnTo>
                <a:lnTo>
                  <a:pt x="196041" y="72431"/>
                </a:lnTo>
                <a:lnTo>
                  <a:pt x="197037" y="64490"/>
                </a:lnTo>
                <a:close/>
              </a:path>
              <a:path w="2353309" h="116204">
                <a:moveTo>
                  <a:pt x="234302" y="76895"/>
                </a:moveTo>
                <a:lnTo>
                  <a:pt x="224830" y="76895"/>
                </a:lnTo>
                <a:lnTo>
                  <a:pt x="223832" y="81868"/>
                </a:lnTo>
                <a:lnTo>
                  <a:pt x="222183" y="85003"/>
                </a:lnTo>
                <a:lnTo>
                  <a:pt x="219854" y="86338"/>
                </a:lnTo>
                <a:lnTo>
                  <a:pt x="216891" y="87990"/>
                </a:lnTo>
                <a:lnTo>
                  <a:pt x="211599" y="88135"/>
                </a:lnTo>
                <a:lnTo>
                  <a:pt x="231123" y="88135"/>
                </a:lnTo>
                <a:lnTo>
                  <a:pt x="232016" y="85960"/>
                </a:lnTo>
                <a:lnTo>
                  <a:pt x="233952" y="78717"/>
                </a:lnTo>
                <a:lnTo>
                  <a:pt x="234302" y="76895"/>
                </a:lnTo>
                <a:close/>
              </a:path>
              <a:path w="2353309" h="116204">
                <a:moveTo>
                  <a:pt x="220939" y="64490"/>
                </a:moveTo>
                <a:lnTo>
                  <a:pt x="211917" y="64490"/>
                </a:lnTo>
                <a:lnTo>
                  <a:pt x="209270" y="70775"/>
                </a:lnTo>
                <a:lnTo>
                  <a:pt x="207618" y="74908"/>
                </a:lnTo>
                <a:lnTo>
                  <a:pt x="206963" y="76895"/>
                </a:lnTo>
                <a:lnTo>
                  <a:pt x="206963" y="77724"/>
                </a:lnTo>
                <a:lnTo>
                  <a:pt x="207133" y="77892"/>
                </a:lnTo>
                <a:lnTo>
                  <a:pt x="207449" y="77892"/>
                </a:lnTo>
                <a:lnTo>
                  <a:pt x="224830" y="76895"/>
                </a:lnTo>
                <a:lnTo>
                  <a:pt x="234302" y="76895"/>
                </a:lnTo>
                <a:lnTo>
                  <a:pt x="235638" y="69951"/>
                </a:lnTo>
                <a:lnTo>
                  <a:pt x="218857" y="69951"/>
                </a:lnTo>
                <a:lnTo>
                  <a:pt x="220939" y="64490"/>
                </a:lnTo>
                <a:close/>
              </a:path>
              <a:path w="2353309" h="116204">
                <a:moveTo>
                  <a:pt x="235562" y="68958"/>
                </a:moveTo>
                <a:lnTo>
                  <a:pt x="235240" y="68958"/>
                </a:lnTo>
                <a:lnTo>
                  <a:pt x="218857" y="69951"/>
                </a:lnTo>
                <a:lnTo>
                  <a:pt x="235638" y="69951"/>
                </a:lnTo>
                <a:lnTo>
                  <a:pt x="235731" y="69127"/>
                </a:lnTo>
                <a:lnTo>
                  <a:pt x="235562" y="68958"/>
                </a:lnTo>
                <a:close/>
              </a:path>
              <a:path w="2353309" h="116204">
                <a:moveTo>
                  <a:pt x="223231" y="57550"/>
                </a:moveTo>
                <a:lnTo>
                  <a:pt x="173732" y="57550"/>
                </a:lnTo>
                <a:lnTo>
                  <a:pt x="173732" y="65001"/>
                </a:lnTo>
                <a:lnTo>
                  <a:pt x="176377" y="64659"/>
                </a:lnTo>
                <a:lnTo>
                  <a:pt x="180333" y="64490"/>
                </a:lnTo>
                <a:lnTo>
                  <a:pt x="220939" y="64490"/>
                </a:lnTo>
                <a:lnTo>
                  <a:pt x="221503" y="63011"/>
                </a:lnTo>
                <a:lnTo>
                  <a:pt x="223008" y="58715"/>
                </a:lnTo>
                <a:lnTo>
                  <a:pt x="223231" y="57550"/>
                </a:lnTo>
                <a:close/>
              </a:path>
              <a:path w="2353309" h="116204">
                <a:moveTo>
                  <a:pt x="198517" y="35726"/>
                </a:moveTo>
                <a:lnTo>
                  <a:pt x="189100" y="35726"/>
                </a:lnTo>
                <a:lnTo>
                  <a:pt x="183986" y="40256"/>
                </a:lnTo>
                <a:lnTo>
                  <a:pt x="177570" y="44411"/>
                </a:lnTo>
                <a:lnTo>
                  <a:pt x="169848" y="48192"/>
                </a:lnTo>
                <a:lnTo>
                  <a:pt x="160818" y="51598"/>
                </a:lnTo>
                <a:lnTo>
                  <a:pt x="163148" y="53251"/>
                </a:lnTo>
                <a:lnTo>
                  <a:pt x="165624" y="55900"/>
                </a:lnTo>
                <a:lnTo>
                  <a:pt x="168271" y="59540"/>
                </a:lnTo>
                <a:lnTo>
                  <a:pt x="168925" y="59198"/>
                </a:lnTo>
                <a:lnTo>
                  <a:pt x="171740" y="58060"/>
                </a:lnTo>
                <a:lnTo>
                  <a:pt x="173732" y="57550"/>
                </a:lnTo>
                <a:lnTo>
                  <a:pt x="223231" y="57550"/>
                </a:lnTo>
                <a:lnTo>
                  <a:pt x="223325" y="57059"/>
                </a:lnTo>
                <a:lnTo>
                  <a:pt x="184146" y="57059"/>
                </a:lnTo>
                <a:lnTo>
                  <a:pt x="175045" y="56555"/>
                </a:lnTo>
                <a:lnTo>
                  <a:pt x="174703" y="56555"/>
                </a:lnTo>
                <a:lnTo>
                  <a:pt x="182526" y="51538"/>
                </a:lnTo>
                <a:lnTo>
                  <a:pt x="189102" y="46393"/>
                </a:lnTo>
                <a:lnTo>
                  <a:pt x="194433" y="41123"/>
                </a:lnTo>
                <a:lnTo>
                  <a:pt x="198517" y="35726"/>
                </a:lnTo>
                <a:close/>
              </a:path>
              <a:path w="2353309" h="116204">
                <a:moveTo>
                  <a:pt x="242671" y="35222"/>
                </a:moveTo>
                <a:lnTo>
                  <a:pt x="207449" y="35222"/>
                </a:lnTo>
                <a:lnTo>
                  <a:pt x="212851" y="42884"/>
                </a:lnTo>
                <a:lnTo>
                  <a:pt x="220107" y="49491"/>
                </a:lnTo>
                <a:lnTo>
                  <a:pt x="229220" y="55043"/>
                </a:lnTo>
                <a:lnTo>
                  <a:pt x="240195" y="59540"/>
                </a:lnTo>
                <a:lnTo>
                  <a:pt x="242641" y="55043"/>
                </a:lnTo>
                <a:lnTo>
                  <a:pt x="244703" y="51538"/>
                </a:lnTo>
                <a:lnTo>
                  <a:pt x="246649" y="48614"/>
                </a:lnTo>
                <a:lnTo>
                  <a:pt x="237815" y="47072"/>
                </a:lnTo>
                <a:lnTo>
                  <a:pt x="229661" y="44410"/>
                </a:lnTo>
                <a:lnTo>
                  <a:pt x="222186" y="40627"/>
                </a:lnTo>
                <a:lnTo>
                  <a:pt x="215386" y="35726"/>
                </a:lnTo>
                <a:lnTo>
                  <a:pt x="230270" y="35726"/>
                </a:lnTo>
                <a:lnTo>
                  <a:pt x="235899" y="35391"/>
                </a:lnTo>
                <a:lnTo>
                  <a:pt x="242671" y="35391"/>
                </a:lnTo>
                <a:lnTo>
                  <a:pt x="242671" y="35222"/>
                </a:lnTo>
                <a:close/>
              </a:path>
              <a:path w="2353309" h="116204">
                <a:moveTo>
                  <a:pt x="207449" y="35726"/>
                </a:moveTo>
                <a:lnTo>
                  <a:pt x="198517" y="35726"/>
                </a:lnTo>
                <a:lnTo>
                  <a:pt x="198517" y="57059"/>
                </a:lnTo>
                <a:lnTo>
                  <a:pt x="223325" y="57059"/>
                </a:lnTo>
                <a:lnTo>
                  <a:pt x="223578" y="56555"/>
                </a:lnTo>
                <a:lnTo>
                  <a:pt x="207449" y="56555"/>
                </a:lnTo>
                <a:lnTo>
                  <a:pt x="207449" y="35726"/>
                </a:lnTo>
                <a:close/>
              </a:path>
              <a:path w="2353309" h="116204">
                <a:moveTo>
                  <a:pt x="223494" y="56066"/>
                </a:moveTo>
                <a:lnTo>
                  <a:pt x="222839" y="56066"/>
                </a:lnTo>
                <a:lnTo>
                  <a:pt x="221503" y="56386"/>
                </a:lnTo>
                <a:lnTo>
                  <a:pt x="217716" y="56555"/>
                </a:lnTo>
                <a:lnTo>
                  <a:pt x="223578" y="56555"/>
                </a:lnTo>
                <a:lnTo>
                  <a:pt x="223663" y="56386"/>
                </a:lnTo>
                <a:lnTo>
                  <a:pt x="223494" y="56066"/>
                </a:lnTo>
                <a:close/>
              </a:path>
              <a:path w="2353309" h="116204">
                <a:moveTo>
                  <a:pt x="133537" y="43153"/>
                </a:moveTo>
                <a:lnTo>
                  <a:pt x="133537" y="55076"/>
                </a:lnTo>
                <a:lnTo>
                  <a:pt x="139167" y="54414"/>
                </a:lnTo>
                <a:lnTo>
                  <a:pt x="143949" y="54079"/>
                </a:lnTo>
                <a:lnTo>
                  <a:pt x="157855" y="54079"/>
                </a:lnTo>
                <a:lnTo>
                  <a:pt x="157911" y="51538"/>
                </a:lnTo>
                <a:lnTo>
                  <a:pt x="158267" y="48192"/>
                </a:lnTo>
                <a:lnTo>
                  <a:pt x="158771" y="44150"/>
                </a:lnTo>
                <a:lnTo>
                  <a:pt x="144287" y="44150"/>
                </a:lnTo>
                <a:lnTo>
                  <a:pt x="139485" y="43834"/>
                </a:lnTo>
                <a:lnTo>
                  <a:pt x="133537" y="43153"/>
                </a:lnTo>
                <a:close/>
              </a:path>
              <a:path w="2353309" h="116204">
                <a:moveTo>
                  <a:pt x="158831" y="43667"/>
                </a:moveTo>
                <a:lnTo>
                  <a:pt x="154216" y="44002"/>
                </a:lnTo>
                <a:lnTo>
                  <a:pt x="150576" y="44150"/>
                </a:lnTo>
                <a:lnTo>
                  <a:pt x="158771" y="44150"/>
                </a:lnTo>
                <a:lnTo>
                  <a:pt x="158831" y="43667"/>
                </a:lnTo>
                <a:close/>
              </a:path>
              <a:path w="2353309" h="116204">
                <a:moveTo>
                  <a:pt x="172737" y="27280"/>
                </a:moveTo>
                <a:lnTo>
                  <a:pt x="165286" y="27280"/>
                </a:lnTo>
                <a:lnTo>
                  <a:pt x="165286" y="36212"/>
                </a:lnTo>
                <a:lnTo>
                  <a:pt x="167276" y="35899"/>
                </a:lnTo>
                <a:lnTo>
                  <a:pt x="169415" y="35726"/>
                </a:lnTo>
                <a:lnTo>
                  <a:pt x="207449" y="35726"/>
                </a:lnTo>
                <a:lnTo>
                  <a:pt x="207449" y="35222"/>
                </a:lnTo>
                <a:lnTo>
                  <a:pt x="242671" y="35222"/>
                </a:lnTo>
                <a:lnTo>
                  <a:pt x="242671" y="27791"/>
                </a:lnTo>
                <a:lnTo>
                  <a:pt x="179995" y="27791"/>
                </a:lnTo>
                <a:lnTo>
                  <a:pt x="177032" y="27622"/>
                </a:lnTo>
                <a:lnTo>
                  <a:pt x="172737" y="27280"/>
                </a:lnTo>
                <a:close/>
              </a:path>
              <a:path w="2353309" h="116204">
                <a:moveTo>
                  <a:pt x="242671" y="35391"/>
                </a:moveTo>
                <a:lnTo>
                  <a:pt x="235899" y="35391"/>
                </a:lnTo>
                <a:lnTo>
                  <a:pt x="240026" y="35557"/>
                </a:lnTo>
                <a:lnTo>
                  <a:pt x="242671" y="36212"/>
                </a:lnTo>
                <a:lnTo>
                  <a:pt x="242671" y="35391"/>
                </a:lnTo>
                <a:close/>
              </a:path>
              <a:path w="2353309" h="116204">
                <a:moveTo>
                  <a:pt x="152883" y="7444"/>
                </a:moveTo>
                <a:lnTo>
                  <a:pt x="140478" y="10433"/>
                </a:lnTo>
                <a:lnTo>
                  <a:pt x="143125" y="15044"/>
                </a:lnTo>
                <a:lnTo>
                  <a:pt x="145601" y="22496"/>
                </a:lnTo>
                <a:lnTo>
                  <a:pt x="147930" y="32741"/>
                </a:lnTo>
                <a:lnTo>
                  <a:pt x="159824" y="29782"/>
                </a:lnTo>
                <a:lnTo>
                  <a:pt x="159508" y="28446"/>
                </a:lnTo>
                <a:lnTo>
                  <a:pt x="159449" y="28277"/>
                </a:lnTo>
                <a:lnTo>
                  <a:pt x="157031" y="19025"/>
                </a:lnTo>
                <a:lnTo>
                  <a:pt x="154871" y="12081"/>
                </a:lnTo>
                <a:lnTo>
                  <a:pt x="152883" y="7444"/>
                </a:lnTo>
                <a:close/>
              </a:path>
              <a:path w="2353309" h="116204">
                <a:moveTo>
                  <a:pt x="159339" y="27957"/>
                </a:moveTo>
                <a:lnTo>
                  <a:pt x="159339" y="28277"/>
                </a:lnTo>
                <a:lnTo>
                  <a:pt x="159339" y="27957"/>
                </a:lnTo>
                <a:close/>
              </a:path>
              <a:path w="2353309" h="116204">
                <a:moveTo>
                  <a:pt x="207449" y="18370"/>
                </a:moveTo>
                <a:lnTo>
                  <a:pt x="198517" y="18370"/>
                </a:lnTo>
                <a:lnTo>
                  <a:pt x="198517" y="27791"/>
                </a:lnTo>
                <a:lnTo>
                  <a:pt x="207449" y="27791"/>
                </a:lnTo>
                <a:lnTo>
                  <a:pt x="207449" y="18370"/>
                </a:lnTo>
                <a:close/>
              </a:path>
              <a:path w="2353309" h="116204">
                <a:moveTo>
                  <a:pt x="242671" y="27280"/>
                </a:moveTo>
                <a:lnTo>
                  <a:pt x="240026" y="27622"/>
                </a:lnTo>
                <a:lnTo>
                  <a:pt x="234416" y="27791"/>
                </a:lnTo>
                <a:lnTo>
                  <a:pt x="242671" y="27791"/>
                </a:lnTo>
                <a:lnTo>
                  <a:pt x="242671" y="27280"/>
                </a:lnTo>
                <a:close/>
              </a:path>
              <a:path w="2353309" h="116204">
                <a:moveTo>
                  <a:pt x="168756" y="10433"/>
                </a:moveTo>
                <a:lnTo>
                  <a:pt x="171085" y="12736"/>
                </a:lnTo>
                <a:lnTo>
                  <a:pt x="172568" y="15721"/>
                </a:lnTo>
                <a:lnTo>
                  <a:pt x="173224" y="19345"/>
                </a:lnTo>
                <a:lnTo>
                  <a:pt x="198517" y="18370"/>
                </a:lnTo>
                <a:lnTo>
                  <a:pt x="207449" y="18370"/>
                </a:lnTo>
                <a:lnTo>
                  <a:pt x="207449" y="17860"/>
                </a:lnTo>
                <a:lnTo>
                  <a:pt x="217716" y="17546"/>
                </a:lnTo>
                <a:lnTo>
                  <a:pt x="224977" y="17204"/>
                </a:lnTo>
                <a:lnTo>
                  <a:pt x="229294" y="16869"/>
                </a:lnTo>
                <a:lnTo>
                  <a:pt x="237491" y="16869"/>
                </a:lnTo>
                <a:lnTo>
                  <a:pt x="237887" y="16696"/>
                </a:lnTo>
                <a:lnTo>
                  <a:pt x="237232" y="15386"/>
                </a:lnTo>
                <a:lnTo>
                  <a:pt x="236239" y="12736"/>
                </a:lnTo>
                <a:lnTo>
                  <a:pt x="235196" y="10922"/>
                </a:lnTo>
                <a:lnTo>
                  <a:pt x="182156" y="10922"/>
                </a:lnTo>
                <a:lnTo>
                  <a:pt x="168756" y="10433"/>
                </a:lnTo>
                <a:close/>
              </a:path>
              <a:path w="2353309" h="116204">
                <a:moveTo>
                  <a:pt x="237491" y="16869"/>
                </a:moveTo>
                <a:lnTo>
                  <a:pt x="233761" y="16869"/>
                </a:lnTo>
                <a:lnTo>
                  <a:pt x="236724" y="17204"/>
                </a:lnTo>
                <a:lnTo>
                  <a:pt x="237491" y="16869"/>
                </a:lnTo>
                <a:close/>
              </a:path>
              <a:path w="2353309" h="116204">
                <a:moveTo>
                  <a:pt x="231263" y="4972"/>
                </a:moveTo>
                <a:lnTo>
                  <a:pt x="220194" y="7390"/>
                </a:lnTo>
                <a:lnTo>
                  <a:pt x="208321" y="9184"/>
                </a:lnTo>
                <a:lnTo>
                  <a:pt x="195642" y="10360"/>
                </a:lnTo>
                <a:lnTo>
                  <a:pt x="182156" y="10922"/>
                </a:lnTo>
                <a:lnTo>
                  <a:pt x="235196" y="10922"/>
                </a:lnTo>
                <a:lnTo>
                  <a:pt x="234188" y="9184"/>
                </a:lnTo>
                <a:lnTo>
                  <a:pt x="231263" y="4972"/>
                </a:lnTo>
                <a:close/>
              </a:path>
              <a:path w="2353309" h="116204">
                <a:moveTo>
                  <a:pt x="61508" y="80877"/>
                </a:moveTo>
                <a:lnTo>
                  <a:pt x="51094" y="80877"/>
                </a:lnTo>
                <a:lnTo>
                  <a:pt x="51024" y="105346"/>
                </a:lnTo>
                <a:lnTo>
                  <a:pt x="50755" y="109814"/>
                </a:lnTo>
                <a:lnTo>
                  <a:pt x="50645" y="112287"/>
                </a:lnTo>
                <a:lnTo>
                  <a:pt x="50586" y="115589"/>
                </a:lnTo>
                <a:lnTo>
                  <a:pt x="61995" y="115589"/>
                </a:lnTo>
                <a:lnTo>
                  <a:pt x="61678" y="112287"/>
                </a:lnTo>
                <a:lnTo>
                  <a:pt x="61618" y="109814"/>
                </a:lnTo>
                <a:lnTo>
                  <a:pt x="61508" y="80877"/>
                </a:lnTo>
                <a:close/>
              </a:path>
              <a:path w="2353309" h="116204">
                <a:moveTo>
                  <a:pt x="0" y="70948"/>
                </a:moveTo>
                <a:lnTo>
                  <a:pt x="0" y="81360"/>
                </a:lnTo>
                <a:lnTo>
                  <a:pt x="4611" y="81046"/>
                </a:lnTo>
                <a:lnTo>
                  <a:pt x="12062" y="80877"/>
                </a:lnTo>
                <a:lnTo>
                  <a:pt x="112603" y="80877"/>
                </a:lnTo>
                <a:lnTo>
                  <a:pt x="112603" y="71434"/>
                </a:lnTo>
                <a:lnTo>
                  <a:pt x="11724" y="71434"/>
                </a:lnTo>
                <a:lnTo>
                  <a:pt x="4293" y="71287"/>
                </a:lnTo>
                <a:lnTo>
                  <a:pt x="0" y="70948"/>
                </a:lnTo>
                <a:close/>
              </a:path>
              <a:path w="2353309" h="116204">
                <a:moveTo>
                  <a:pt x="112603" y="80877"/>
                </a:moveTo>
                <a:lnTo>
                  <a:pt x="102022" y="80877"/>
                </a:lnTo>
                <a:lnTo>
                  <a:pt x="109961" y="81046"/>
                </a:lnTo>
                <a:lnTo>
                  <a:pt x="112603" y="81360"/>
                </a:lnTo>
                <a:lnTo>
                  <a:pt x="112603" y="80877"/>
                </a:lnTo>
                <a:close/>
              </a:path>
              <a:path w="2353309" h="116204">
                <a:moveTo>
                  <a:pt x="61508" y="53082"/>
                </a:moveTo>
                <a:lnTo>
                  <a:pt x="51094" y="53082"/>
                </a:lnTo>
                <a:lnTo>
                  <a:pt x="51094" y="71434"/>
                </a:lnTo>
                <a:lnTo>
                  <a:pt x="61508" y="71434"/>
                </a:lnTo>
                <a:lnTo>
                  <a:pt x="61508" y="53082"/>
                </a:lnTo>
                <a:close/>
              </a:path>
              <a:path w="2353309" h="116204">
                <a:moveTo>
                  <a:pt x="112603" y="70948"/>
                </a:moveTo>
                <a:lnTo>
                  <a:pt x="109961" y="71287"/>
                </a:lnTo>
                <a:lnTo>
                  <a:pt x="102022" y="71434"/>
                </a:lnTo>
                <a:lnTo>
                  <a:pt x="112603" y="71434"/>
                </a:lnTo>
                <a:lnTo>
                  <a:pt x="112603" y="70948"/>
                </a:lnTo>
                <a:close/>
              </a:path>
              <a:path w="2353309" h="116204">
                <a:moveTo>
                  <a:pt x="104669" y="53082"/>
                </a:moveTo>
                <a:lnTo>
                  <a:pt x="91100" y="53082"/>
                </a:lnTo>
                <a:lnTo>
                  <a:pt x="98380" y="53423"/>
                </a:lnTo>
                <a:lnTo>
                  <a:pt x="104669" y="54079"/>
                </a:lnTo>
                <a:lnTo>
                  <a:pt x="104669" y="53082"/>
                </a:lnTo>
                <a:close/>
              </a:path>
              <a:path w="2353309" h="116204">
                <a:moveTo>
                  <a:pt x="8909" y="43667"/>
                </a:moveTo>
                <a:lnTo>
                  <a:pt x="8909" y="53592"/>
                </a:lnTo>
                <a:lnTo>
                  <a:pt x="12887" y="53251"/>
                </a:lnTo>
                <a:lnTo>
                  <a:pt x="20170" y="53082"/>
                </a:lnTo>
                <a:lnTo>
                  <a:pt x="104669" y="53082"/>
                </a:lnTo>
                <a:lnTo>
                  <a:pt x="104669" y="44150"/>
                </a:lnTo>
                <a:lnTo>
                  <a:pt x="21653" y="44150"/>
                </a:lnTo>
                <a:lnTo>
                  <a:pt x="14201" y="44002"/>
                </a:lnTo>
                <a:lnTo>
                  <a:pt x="8909" y="43667"/>
                </a:lnTo>
                <a:close/>
              </a:path>
              <a:path w="2353309" h="116204">
                <a:moveTo>
                  <a:pt x="59518" y="0"/>
                </a:moveTo>
                <a:lnTo>
                  <a:pt x="50586" y="0"/>
                </a:lnTo>
                <a:lnTo>
                  <a:pt x="50924" y="1987"/>
                </a:lnTo>
                <a:lnTo>
                  <a:pt x="50984" y="3322"/>
                </a:lnTo>
                <a:lnTo>
                  <a:pt x="51094" y="44150"/>
                </a:lnTo>
                <a:lnTo>
                  <a:pt x="61508" y="44150"/>
                </a:lnTo>
                <a:lnTo>
                  <a:pt x="61508" y="8759"/>
                </a:lnTo>
                <a:lnTo>
                  <a:pt x="62163" y="5965"/>
                </a:lnTo>
                <a:lnTo>
                  <a:pt x="63500" y="3977"/>
                </a:lnTo>
                <a:lnTo>
                  <a:pt x="63816" y="3322"/>
                </a:lnTo>
                <a:lnTo>
                  <a:pt x="63986" y="2645"/>
                </a:lnTo>
                <a:lnTo>
                  <a:pt x="63986" y="673"/>
                </a:lnTo>
                <a:lnTo>
                  <a:pt x="59518" y="0"/>
                </a:lnTo>
                <a:close/>
              </a:path>
              <a:path w="2353309" h="116204">
                <a:moveTo>
                  <a:pt x="104669" y="43667"/>
                </a:moveTo>
                <a:lnTo>
                  <a:pt x="102022" y="44002"/>
                </a:lnTo>
                <a:lnTo>
                  <a:pt x="94740" y="44150"/>
                </a:lnTo>
                <a:lnTo>
                  <a:pt x="104669" y="44150"/>
                </a:lnTo>
                <a:lnTo>
                  <a:pt x="104669" y="43667"/>
                </a:lnTo>
                <a:close/>
              </a:path>
              <a:path w="2353309" h="116204">
                <a:moveTo>
                  <a:pt x="87309" y="7937"/>
                </a:moveTo>
                <a:lnTo>
                  <a:pt x="84143" y="14985"/>
                </a:lnTo>
                <a:lnTo>
                  <a:pt x="80606" y="21717"/>
                </a:lnTo>
                <a:lnTo>
                  <a:pt x="76696" y="28136"/>
                </a:lnTo>
                <a:lnTo>
                  <a:pt x="72410" y="34246"/>
                </a:lnTo>
                <a:lnTo>
                  <a:pt x="75732" y="34898"/>
                </a:lnTo>
                <a:lnTo>
                  <a:pt x="78864" y="36381"/>
                </a:lnTo>
                <a:lnTo>
                  <a:pt x="81848" y="38710"/>
                </a:lnTo>
                <a:lnTo>
                  <a:pt x="87029" y="31357"/>
                </a:lnTo>
                <a:lnTo>
                  <a:pt x="91647" y="24689"/>
                </a:lnTo>
                <a:lnTo>
                  <a:pt x="95706" y="18703"/>
                </a:lnTo>
                <a:lnTo>
                  <a:pt x="99208" y="13395"/>
                </a:lnTo>
                <a:lnTo>
                  <a:pt x="87309" y="7937"/>
                </a:lnTo>
                <a:close/>
              </a:path>
              <a:path w="2353309" h="116204">
                <a:moveTo>
                  <a:pt x="23301" y="7937"/>
                </a:moveTo>
                <a:lnTo>
                  <a:pt x="13376" y="13906"/>
                </a:lnTo>
                <a:lnTo>
                  <a:pt x="17936" y="19385"/>
                </a:lnTo>
                <a:lnTo>
                  <a:pt x="22186" y="24931"/>
                </a:lnTo>
                <a:lnTo>
                  <a:pt x="26127" y="30541"/>
                </a:lnTo>
                <a:lnTo>
                  <a:pt x="29757" y="36212"/>
                </a:lnTo>
                <a:lnTo>
                  <a:pt x="40657" y="30775"/>
                </a:lnTo>
                <a:lnTo>
                  <a:pt x="36786" y="24689"/>
                </a:lnTo>
                <a:lnTo>
                  <a:pt x="32607" y="18861"/>
                </a:lnTo>
                <a:lnTo>
                  <a:pt x="28112" y="13277"/>
                </a:lnTo>
                <a:lnTo>
                  <a:pt x="23301" y="7937"/>
                </a:lnTo>
                <a:close/>
              </a:path>
              <a:path w="2353309" h="116204">
                <a:moveTo>
                  <a:pt x="1006617" y="5461"/>
                </a:moveTo>
                <a:lnTo>
                  <a:pt x="1007294" y="7444"/>
                </a:lnTo>
                <a:lnTo>
                  <a:pt x="1007614" y="10922"/>
                </a:lnTo>
                <a:lnTo>
                  <a:pt x="1007761" y="48614"/>
                </a:lnTo>
                <a:lnTo>
                  <a:pt x="1007614" y="55558"/>
                </a:lnTo>
                <a:lnTo>
                  <a:pt x="997447" y="96493"/>
                </a:lnTo>
                <a:lnTo>
                  <a:pt x="982317" y="107654"/>
                </a:lnTo>
                <a:lnTo>
                  <a:pt x="988268" y="108644"/>
                </a:lnTo>
                <a:lnTo>
                  <a:pt x="992732" y="110638"/>
                </a:lnTo>
                <a:lnTo>
                  <a:pt x="995716" y="113623"/>
                </a:lnTo>
                <a:lnTo>
                  <a:pt x="1004860" y="104904"/>
                </a:lnTo>
                <a:lnTo>
                  <a:pt x="1011464" y="95136"/>
                </a:lnTo>
                <a:lnTo>
                  <a:pt x="1015529" y="84313"/>
                </a:lnTo>
                <a:lnTo>
                  <a:pt x="1017052" y="72431"/>
                </a:lnTo>
                <a:lnTo>
                  <a:pt x="1055745" y="72431"/>
                </a:lnTo>
                <a:lnTo>
                  <a:pt x="1055745" y="64007"/>
                </a:lnTo>
                <a:lnTo>
                  <a:pt x="1017539" y="64007"/>
                </a:lnTo>
                <a:lnTo>
                  <a:pt x="1017539" y="44150"/>
                </a:lnTo>
                <a:lnTo>
                  <a:pt x="1055745" y="44150"/>
                </a:lnTo>
                <a:lnTo>
                  <a:pt x="1055745" y="35726"/>
                </a:lnTo>
                <a:lnTo>
                  <a:pt x="1017539" y="35726"/>
                </a:lnTo>
                <a:lnTo>
                  <a:pt x="1017539" y="14897"/>
                </a:lnTo>
                <a:lnTo>
                  <a:pt x="1055745" y="14897"/>
                </a:lnTo>
                <a:lnTo>
                  <a:pt x="1055856" y="10922"/>
                </a:lnTo>
                <a:lnTo>
                  <a:pt x="1055914" y="9605"/>
                </a:lnTo>
                <a:lnTo>
                  <a:pt x="1056142" y="6285"/>
                </a:lnTo>
                <a:lnTo>
                  <a:pt x="1047639" y="6285"/>
                </a:lnTo>
                <a:lnTo>
                  <a:pt x="1044337" y="5965"/>
                </a:lnTo>
                <a:lnTo>
                  <a:pt x="1012078" y="5965"/>
                </a:lnTo>
                <a:lnTo>
                  <a:pt x="1008291" y="5796"/>
                </a:lnTo>
                <a:lnTo>
                  <a:pt x="1006617" y="5461"/>
                </a:lnTo>
                <a:close/>
              </a:path>
              <a:path w="2353309" h="116204">
                <a:moveTo>
                  <a:pt x="1027954" y="99712"/>
                </a:moveTo>
                <a:lnTo>
                  <a:pt x="1032252" y="104014"/>
                </a:lnTo>
                <a:lnTo>
                  <a:pt x="1034070" y="108158"/>
                </a:lnTo>
                <a:lnTo>
                  <a:pt x="1033415" y="112118"/>
                </a:lnTo>
                <a:lnTo>
                  <a:pt x="1047977" y="111462"/>
                </a:lnTo>
                <a:lnTo>
                  <a:pt x="1055408" y="108644"/>
                </a:lnTo>
                <a:lnTo>
                  <a:pt x="1055663" y="104904"/>
                </a:lnTo>
                <a:lnTo>
                  <a:pt x="1055745" y="101706"/>
                </a:lnTo>
                <a:lnTo>
                  <a:pt x="1038221" y="101706"/>
                </a:lnTo>
                <a:lnTo>
                  <a:pt x="1027954" y="99712"/>
                </a:lnTo>
                <a:close/>
              </a:path>
              <a:path w="2353309" h="116204">
                <a:moveTo>
                  <a:pt x="1055745" y="72431"/>
                </a:moveTo>
                <a:lnTo>
                  <a:pt x="1045331" y="72431"/>
                </a:lnTo>
                <a:lnTo>
                  <a:pt x="1045331" y="98719"/>
                </a:lnTo>
                <a:lnTo>
                  <a:pt x="1043999" y="101365"/>
                </a:lnTo>
                <a:lnTo>
                  <a:pt x="1038221" y="101706"/>
                </a:lnTo>
                <a:lnTo>
                  <a:pt x="1055745" y="101706"/>
                </a:lnTo>
                <a:lnTo>
                  <a:pt x="1055745" y="72431"/>
                </a:lnTo>
                <a:close/>
              </a:path>
              <a:path w="2353309" h="116204">
                <a:moveTo>
                  <a:pt x="955032" y="6451"/>
                </a:moveTo>
                <a:lnTo>
                  <a:pt x="955691" y="11408"/>
                </a:lnTo>
                <a:lnTo>
                  <a:pt x="955775" y="16380"/>
                </a:lnTo>
                <a:lnTo>
                  <a:pt x="955522" y="18856"/>
                </a:lnTo>
                <a:lnTo>
                  <a:pt x="955478" y="88121"/>
                </a:lnTo>
                <a:lnTo>
                  <a:pt x="955032" y="92941"/>
                </a:lnTo>
                <a:lnTo>
                  <a:pt x="954039" y="98233"/>
                </a:lnTo>
                <a:lnTo>
                  <a:pt x="966444" y="98233"/>
                </a:lnTo>
                <a:lnTo>
                  <a:pt x="965785" y="94593"/>
                </a:lnTo>
                <a:lnTo>
                  <a:pt x="965447" y="91119"/>
                </a:lnTo>
                <a:lnTo>
                  <a:pt x="965447" y="80369"/>
                </a:lnTo>
                <a:lnTo>
                  <a:pt x="994236" y="80369"/>
                </a:lnTo>
                <a:lnTo>
                  <a:pt x="994236" y="71945"/>
                </a:lnTo>
                <a:lnTo>
                  <a:pt x="965447" y="71945"/>
                </a:lnTo>
                <a:lnTo>
                  <a:pt x="965447" y="48614"/>
                </a:lnTo>
                <a:lnTo>
                  <a:pt x="994236" y="48614"/>
                </a:lnTo>
                <a:lnTo>
                  <a:pt x="994236" y="40683"/>
                </a:lnTo>
                <a:lnTo>
                  <a:pt x="965447" y="40683"/>
                </a:lnTo>
                <a:lnTo>
                  <a:pt x="965447" y="16380"/>
                </a:lnTo>
                <a:lnTo>
                  <a:pt x="994046" y="16380"/>
                </a:lnTo>
                <a:lnTo>
                  <a:pt x="993941" y="15552"/>
                </a:lnTo>
                <a:lnTo>
                  <a:pt x="994067" y="11577"/>
                </a:lnTo>
                <a:lnTo>
                  <a:pt x="994536" y="8272"/>
                </a:lnTo>
                <a:lnTo>
                  <a:pt x="961638" y="8272"/>
                </a:lnTo>
                <a:lnTo>
                  <a:pt x="958676" y="7790"/>
                </a:lnTo>
                <a:lnTo>
                  <a:pt x="955032" y="6451"/>
                </a:lnTo>
                <a:close/>
              </a:path>
              <a:path w="2353309" h="116204">
                <a:moveTo>
                  <a:pt x="994236" y="80369"/>
                </a:moveTo>
                <a:lnTo>
                  <a:pt x="984308" y="80369"/>
                </a:lnTo>
                <a:lnTo>
                  <a:pt x="983800" y="89805"/>
                </a:lnTo>
                <a:lnTo>
                  <a:pt x="994722" y="89805"/>
                </a:lnTo>
                <a:lnTo>
                  <a:pt x="994384" y="85827"/>
                </a:lnTo>
                <a:lnTo>
                  <a:pt x="994327" y="84313"/>
                </a:lnTo>
                <a:lnTo>
                  <a:pt x="994236" y="80369"/>
                </a:lnTo>
                <a:close/>
              </a:path>
              <a:path w="2353309" h="116204">
                <a:moveTo>
                  <a:pt x="994236" y="48614"/>
                </a:moveTo>
                <a:lnTo>
                  <a:pt x="984308" y="48614"/>
                </a:lnTo>
                <a:lnTo>
                  <a:pt x="984308" y="71945"/>
                </a:lnTo>
                <a:lnTo>
                  <a:pt x="994236" y="71945"/>
                </a:lnTo>
                <a:lnTo>
                  <a:pt x="994236" y="48614"/>
                </a:lnTo>
                <a:close/>
              </a:path>
              <a:path w="2353309" h="116204">
                <a:moveTo>
                  <a:pt x="1055745" y="44150"/>
                </a:moveTo>
                <a:lnTo>
                  <a:pt x="1045331" y="44150"/>
                </a:lnTo>
                <a:lnTo>
                  <a:pt x="1045331" y="64007"/>
                </a:lnTo>
                <a:lnTo>
                  <a:pt x="1055745" y="64007"/>
                </a:lnTo>
                <a:lnTo>
                  <a:pt x="1055745" y="44150"/>
                </a:lnTo>
                <a:close/>
              </a:path>
              <a:path w="2353309" h="116204">
                <a:moveTo>
                  <a:pt x="994046" y="16380"/>
                </a:moveTo>
                <a:lnTo>
                  <a:pt x="984308" y="16380"/>
                </a:lnTo>
                <a:lnTo>
                  <a:pt x="984308" y="40683"/>
                </a:lnTo>
                <a:lnTo>
                  <a:pt x="994236" y="40683"/>
                </a:lnTo>
                <a:lnTo>
                  <a:pt x="994236" y="17860"/>
                </a:lnTo>
                <a:lnTo>
                  <a:pt x="994046" y="16380"/>
                </a:lnTo>
                <a:close/>
              </a:path>
              <a:path w="2353309" h="116204">
                <a:moveTo>
                  <a:pt x="1055745" y="14897"/>
                </a:moveTo>
                <a:lnTo>
                  <a:pt x="1045331" y="14897"/>
                </a:lnTo>
                <a:lnTo>
                  <a:pt x="1045331" y="35726"/>
                </a:lnTo>
                <a:lnTo>
                  <a:pt x="1055745" y="35726"/>
                </a:lnTo>
                <a:lnTo>
                  <a:pt x="1055745" y="14897"/>
                </a:lnTo>
                <a:close/>
              </a:path>
              <a:path w="2353309" h="116204">
                <a:moveTo>
                  <a:pt x="994722" y="6962"/>
                </a:moveTo>
                <a:lnTo>
                  <a:pt x="992414" y="7617"/>
                </a:lnTo>
                <a:lnTo>
                  <a:pt x="989092" y="7937"/>
                </a:lnTo>
                <a:lnTo>
                  <a:pt x="963968" y="7937"/>
                </a:lnTo>
                <a:lnTo>
                  <a:pt x="961638" y="8272"/>
                </a:lnTo>
                <a:lnTo>
                  <a:pt x="994536" y="8272"/>
                </a:lnTo>
                <a:lnTo>
                  <a:pt x="994722" y="6962"/>
                </a:lnTo>
                <a:close/>
              </a:path>
              <a:path w="2353309" h="116204">
                <a:moveTo>
                  <a:pt x="1056232" y="4972"/>
                </a:moveTo>
                <a:lnTo>
                  <a:pt x="1051599" y="5965"/>
                </a:lnTo>
                <a:lnTo>
                  <a:pt x="1047639" y="6285"/>
                </a:lnTo>
                <a:lnTo>
                  <a:pt x="1056142" y="6285"/>
                </a:lnTo>
                <a:lnTo>
                  <a:pt x="1056232" y="4972"/>
                </a:lnTo>
                <a:close/>
              </a:path>
              <a:path w="2353309" h="116204">
                <a:moveTo>
                  <a:pt x="839847" y="54079"/>
                </a:moveTo>
                <a:lnTo>
                  <a:pt x="829922" y="54079"/>
                </a:lnTo>
                <a:lnTo>
                  <a:pt x="829922" y="90784"/>
                </a:lnTo>
                <a:lnTo>
                  <a:pt x="826617" y="92454"/>
                </a:lnTo>
                <a:lnTo>
                  <a:pt x="820986" y="96076"/>
                </a:lnTo>
                <a:lnTo>
                  <a:pt x="813052" y="101706"/>
                </a:lnTo>
                <a:lnTo>
                  <a:pt x="817008" y="103694"/>
                </a:lnTo>
                <a:lnTo>
                  <a:pt x="820162" y="106657"/>
                </a:lnTo>
                <a:lnTo>
                  <a:pt x="822469" y="110638"/>
                </a:lnTo>
                <a:lnTo>
                  <a:pt x="827761" y="103352"/>
                </a:lnTo>
                <a:lnTo>
                  <a:pt x="831739" y="99712"/>
                </a:lnTo>
                <a:lnTo>
                  <a:pt x="864305" y="99712"/>
                </a:lnTo>
                <a:lnTo>
                  <a:pt x="860059" y="98976"/>
                </a:lnTo>
                <a:lnTo>
                  <a:pt x="849860" y="95814"/>
                </a:lnTo>
                <a:lnTo>
                  <a:pt x="839847" y="91288"/>
                </a:lnTo>
                <a:lnTo>
                  <a:pt x="839847" y="54079"/>
                </a:lnTo>
                <a:close/>
              </a:path>
              <a:path w="2353309" h="116204">
                <a:moveTo>
                  <a:pt x="864305" y="99712"/>
                </a:moveTo>
                <a:lnTo>
                  <a:pt x="836038" y="99712"/>
                </a:lnTo>
                <a:lnTo>
                  <a:pt x="839170" y="100709"/>
                </a:lnTo>
                <a:lnTo>
                  <a:pt x="843807" y="102697"/>
                </a:lnTo>
                <a:lnTo>
                  <a:pt x="850286" y="105612"/>
                </a:lnTo>
                <a:lnTo>
                  <a:pt x="859310" y="107907"/>
                </a:lnTo>
                <a:lnTo>
                  <a:pt x="870875" y="109582"/>
                </a:lnTo>
                <a:lnTo>
                  <a:pt x="884976" y="110638"/>
                </a:lnTo>
                <a:lnTo>
                  <a:pt x="899369" y="110638"/>
                </a:lnTo>
                <a:lnTo>
                  <a:pt x="923183" y="109641"/>
                </a:lnTo>
                <a:lnTo>
                  <a:pt x="923838" y="105004"/>
                </a:lnTo>
                <a:lnTo>
                  <a:pt x="925275" y="101213"/>
                </a:lnTo>
                <a:lnTo>
                  <a:pt x="881016" y="101213"/>
                </a:lnTo>
                <a:lnTo>
                  <a:pt x="870443" y="100776"/>
                </a:lnTo>
                <a:lnTo>
                  <a:pt x="864305" y="99712"/>
                </a:lnTo>
                <a:close/>
              </a:path>
              <a:path w="2353309" h="116204">
                <a:moveTo>
                  <a:pt x="927647" y="97746"/>
                </a:moveTo>
                <a:lnTo>
                  <a:pt x="918877" y="99262"/>
                </a:lnTo>
                <a:lnTo>
                  <a:pt x="910413" y="100345"/>
                </a:lnTo>
                <a:lnTo>
                  <a:pt x="902257" y="100996"/>
                </a:lnTo>
                <a:lnTo>
                  <a:pt x="894415" y="101213"/>
                </a:lnTo>
                <a:lnTo>
                  <a:pt x="925275" y="101213"/>
                </a:lnTo>
                <a:lnTo>
                  <a:pt x="925373" y="100996"/>
                </a:lnTo>
                <a:lnTo>
                  <a:pt x="927647" y="97746"/>
                </a:lnTo>
                <a:close/>
              </a:path>
              <a:path w="2353309" h="116204">
                <a:moveTo>
                  <a:pt x="885969" y="86824"/>
                </a:moveTo>
                <a:lnTo>
                  <a:pt x="888954" y="90464"/>
                </a:lnTo>
                <a:lnTo>
                  <a:pt x="890776" y="94104"/>
                </a:lnTo>
                <a:lnTo>
                  <a:pt x="891432" y="97746"/>
                </a:lnTo>
                <a:lnTo>
                  <a:pt x="901677" y="96749"/>
                </a:lnTo>
                <a:lnTo>
                  <a:pt x="907815" y="95417"/>
                </a:lnTo>
                <a:lnTo>
                  <a:pt x="909784" y="93769"/>
                </a:lnTo>
                <a:lnTo>
                  <a:pt x="911957" y="90953"/>
                </a:lnTo>
                <a:lnTo>
                  <a:pt x="913114" y="88135"/>
                </a:lnTo>
                <a:lnTo>
                  <a:pt x="893591" y="88135"/>
                </a:lnTo>
                <a:lnTo>
                  <a:pt x="885969" y="86824"/>
                </a:lnTo>
                <a:close/>
              </a:path>
              <a:path w="2353309" h="116204">
                <a:moveTo>
                  <a:pt x="879029" y="64490"/>
                </a:moveTo>
                <a:lnTo>
                  <a:pt x="869100" y="64490"/>
                </a:lnTo>
                <a:lnTo>
                  <a:pt x="868784" y="70775"/>
                </a:lnTo>
                <a:lnTo>
                  <a:pt x="867131" y="76067"/>
                </a:lnTo>
                <a:lnTo>
                  <a:pt x="864147" y="80369"/>
                </a:lnTo>
                <a:lnTo>
                  <a:pt x="859852" y="84668"/>
                </a:lnTo>
                <a:lnTo>
                  <a:pt x="854222" y="87649"/>
                </a:lnTo>
                <a:lnTo>
                  <a:pt x="847277" y="89301"/>
                </a:lnTo>
                <a:lnTo>
                  <a:pt x="850578" y="90953"/>
                </a:lnTo>
                <a:lnTo>
                  <a:pt x="853076" y="92768"/>
                </a:lnTo>
                <a:lnTo>
                  <a:pt x="854729" y="94762"/>
                </a:lnTo>
                <a:lnTo>
                  <a:pt x="855430" y="95814"/>
                </a:lnTo>
                <a:lnTo>
                  <a:pt x="855870" y="96412"/>
                </a:lnTo>
                <a:lnTo>
                  <a:pt x="878032" y="72431"/>
                </a:lnTo>
                <a:lnTo>
                  <a:pt x="879029" y="64490"/>
                </a:lnTo>
                <a:close/>
              </a:path>
              <a:path w="2353309" h="116204">
                <a:moveTo>
                  <a:pt x="916294" y="76895"/>
                </a:moveTo>
                <a:lnTo>
                  <a:pt x="906821" y="76895"/>
                </a:lnTo>
                <a:lnTo>
                  <a:pt x="905823" y="81868"/>
                </a:lnTo>
                <a:lnTo>
                  <a:pt x="904175" y="85003"/>
                </a:lnTo>
                <a:lnTo>
                  <a:pt x="901846" y="86338"/>
                </a:lnTo>
                <a:lnTo>
                  <a:pt x="898883" y="87990"/>
                </a:lnTo>
                <a:lnTo>
                  <a:pt x="893591" y="88135"/>
                </a:lnTo>
                <a:lnTo>
                  <a:pt x="913114" y="88135"/>
                </a:lnTo>
                <a:lnTo>
                  <a:pt x="914006" y="85960"/>
                </a:lnTo>
                <a:lnTo>
                  <a:pt x="915943" y="78717"/>
                </a:lnTo>
                <a:lnTo>
                  <a:pt x="916294" y="76895"/>
                </a:lnTo>
                <a:close/>
              </a:path>
              <a:path w="2353309" h="116204">
                <a:moveTo>
                  <a:pt x="902930" y="64490"/>
                </a:moveTo>
                <a:lnTo>
                  <a:pt x="893908" y="64490"/>
                </a:lnTo>
                <a:lnTo>
                  <a:pt x="891261" y="70775"/>
                </a:lnTo>
                <a:lnTo>
                  <a:pt x="889609" y="74908"/>
                </a:lnTo>
                <a:lnTo>
                  <a:pt x="888954" y="76895"/>
                </a:lnTo>
                <a:lnTo>
                  <a:pt x="888954" y="77724"/>
                </a:lnTo>
                <a:lnTo>
                  <a:pt x="889123" y="77892"/>
                </a:lnTo>
                <a:lnTo>
                  <a:pt x="889440" y="77892"/>
                </a:lnTo>
                <a:lnTo>
                  <a:pt x="906821" y="76895"/>
                </a:lnTo>
                <a:lnTo>
                  <a:pt x="916294" y="76895"/>
                </a:lnTo>
                <a:lnTo>
                  <a:pt x="917629" y="69951"/>
                </a:lnTo>
                <a:lnTo>
                  <a:pt x="900849" y="69951"/>
                </a:lnTo>
                <a:lnTo>
                  <a:pt x="902930" y="64490"/>
                </a:lnTo>
                <a:close/>
              </a:path>
              <a:path w="2353309" h="116204">
                <a:moveTo>
                  <a:pt x="917553" y="68958"/>
                </a:moveTo>
                <a:lnTo>
                  <a:pt x="917232" y="68958"/>
                </a:lnTo>
                <a:lnTo>
                  <a:pt x="900849" y="69951"/>
                </a:lnTo>
                <a:lnTo>
                  <a:pt x="917629" y="69951"/>
                </a:lnTo>
                <a:lnTo>
                  <a:pt x="917722" y="69127"/>
                </a:lnTo>
                <a:lnTo>
                  <a:pt x="917553" y="68958"/>
                </a:lnTo>
                <a:close/>
              </a:path>
              <a:path w="2353309" h="116204">
                <a:moveTo>
                  <a:pt x="905222" y="57550"/>
                </a:moveTo>
                <a:lnTo>
                  <a:pt x="855723" y="57550"/>
                </a:lnTo>
                <a:lnTo>
                  <a:pt x="855723" y="65001"/>
                </a:lnTo>
                <a:lnTo>
                  <a:pt x="858368" y="64659"/>
                </a:lnTo>
                <a:lnTo>
                  <a:pt x="862324" y="64490"/>
                </a:lnTo>
                <a:lnTo>
                  <a:pt x="902930" y="64490"/>
                </a:lnTo>
                <a:lnTo>
                  <a:pt x="903494" y="63011"/>
                </a:lnTo>
                <a:lnTo>
                  <a:pt x="904999" y="58715"/>
                </a:lnTo>
                <a:lnTo>
                  <a:pt x="905222" y="57550"/>
                </a:lnTo>
                <a:close/>
              </a:path>
              <a:path w="2353309" h="116204">
                <a:moveTo>
                  <a:pt x="880508" y="35726"/>
                </a:moveTo>
                <a:lnTo>
                  <a:pt x="871091" y="35726"/>
                </a:lnTo>
                <a:lnTo>
                  <a:pt x="865977" y="40256"/>
                </a:lnTo>
                <a:lnTo>
                  <a:pt x="859561" y="44411"/>
                </a:lnTo>
                <a:lnTo>
                  <a:pt x="851840" y="48192"/>
                </a:lnTo>
                <a:lnTo>
                  <a:pt x="842810" y="51598"/>
                </a:lnTo>
                <a:lnTo>
                  <a:pt x="845139" y="53251"/>
                </a:lnTo>
                <a:lnTo>
                  <a:pt x="847615" y="55900"/>
                </a:lnTo>
                <a:lnTo>
                  <a:pt x="850261" y="59540"/>
                </a:lnTo>
                <a:lnTo>
                  <a:pt x="850916" y="59198"/>
                </a:lnTo>
                <a:lnTo>
                  <a:pt x="853732" y="58060"/>
                </a:lnTo>
                <a:lnTo>
                  <a:pt x="855723" y="57550"/>
                </a:lnTo>
                <a:lnTo>
                  <a:pt x="905222" y="57550"/>
                </a:lnTo>
                <a:lnTo>
                  <a:pt x="905316" y="57059"/>
                </a:lnTo>
                <a:lnTo>
                  <a:pt x="866137" y="57059"/>
                </a:lnTo>
                <a:lnTo>
                  <a:pt x="857036" y="56555"/>
                </a:lnTo>
                <a:lnTo>
                  <a:pt x="856695" y="56555"/>
                </a:lnTo>
                <a:lnTo>
                  <a:pt x="864517" y="51538"/>
                </a:lnTo>
                <a:lnTo>
                  <a:pt x="871094" y="46393"/>
                </a:lnTo>
                <a:lnTo>
                  <a:pt x="876424" y="41123"/>
                </a:lnTo>
                <a:lnTo>
                  <a:pt x="880508" y="35726"/>
                </a:lnTo>
                <a:close/>
              </a:path>
              <a:path w="2353309" h="116204">
                <a:moveTo>
                  <a:pt x="924662" y="35222"/>
                </a:moveTo>
                <a:lnTo>
                  <a:pt x="889440" y="35222"/>
                </a:lnTo>
                <a:lnTo>
                  <a:pt x="894842" y="42884"/>
                </a:lnTo>
                <a:lnTo>
                  <a:pt x="902098" y="49491"/>
                </a:lnTo>
                <a:lnTo>
                  <a:pt x="911211" y="55043"/>
                </a:lnTo>
                <a:lnTo>
                  <a:pt x="922186" y="59540"/>
                </a:lnTo>
                <a:lnTo>
                  <a:pt x="924632" y="55043"/>
                </a:lnTo>
                <a:lnTo>
                  <a:pt x="926694" y="51538"/>
                </a:lnTo>
                <a:lnTo>
                  <a:pt x="928640" y="48614"/>
                </a:lnTo>
                <a:lnTo>
                  <a:pt x="919806" y="47072"/>
                </a:lnTo>
                <a:lnTo>
                  <a:pt x="911652" y="44410"/>
                </a:lnTo>
                <a:lnTo>
                  <a:pt x="904177" y="40627"/>
                </a:lnTo>
                <a:lnTo>
                  <a:pt x="897378" y="35726"/>
                </a:lnTo>
                <a:lnTo>
                  <a:pt x="912261" y="35726"/>
                </a:lnTo>
                <a:lnTo>
                  <a:pt x="917891" y="35391"/>
                </a:lnTo>
                <a:lnTo>
                  <a:pt x="924662" y="35391"/>
                </a:lnTo>
                <a:lnTo>
                  <a:pt x="924662" y="35222"/>
                </a:lnTo>
                <a:close/>
              </a:path>
              <a:path w="2353309" h="116204">
                <a:moveTo>
                  <a:pt x="889440" y="35726"/>
                </a:moveTo>
                <a:lnTo>
                  <a:pt x="880508" y="35726"/>
                </a:lnTo>
                <a:lnTo>
                  <a:pt x="880508" y="57059"/>
                </a:lnTo>
                <a:lnTo>
                  <a:pt x="905316" y="57059"/>
                </a:lnTo>
                <a:lnTo>
                  <a:pt x="905570" y="56555"/>
                </a:lnTo>
                <a:lnTo>
                  <a:pt x="889440" y="56555"/>
                </a:lnTo>
                <a:lnTo>
                  <a:pt x="889440" y="35726"/>
                </a:lnTo>
                <a:close/>
              </a:path>
              <a:path w="2353309" h="116204">
                <a:moveTo>
                  <a:pt x="905485" y="56066"/>
                </a:moveTo>
                <a:lnTo>
                  <a:pt x="904830" y="56066"/>
                </a:lnTo>
                <a:lnTo>
                  <a:pt x="903494" y="56386"/>
                </a:lnTo>
                <a:lnTo>
                  <a:pt x="899707" y="56555"/>
                </a:lnTo>
                <a:lnTo>
                  <a:pt x="905570" y="56555"/>
                </a:lnTo>
                <a:lnTo>
                  <a:pt x="905654" y="56386"/>
                </a:lnTo>
                <a:lnTo>
                  <a:pt x="905485" y="56066"/>
                </a:lnTo>
                <a:close/>
              </a:path>
              <a:path w="2353309" h="116204">
                <a:moveTo>
                  <a:pt x="815529" y="43153"/>
                </a:moveTo>
                <a:lnTo>
                  <a:pt x="815529" y="55076"/>
                </a:lnTo>
                <a:lnTo>
                  <a:pt x="821159" y="54414"/>
                </a:lnTo>
                <a:lnTo>
                  <a:pt x="825940" y="54079"/>
                </a:lnTo>
                <a:lnTo>
                  <a:pt x="839847" y="54079"/>
                </a:lnTo>
                <a:lnTo>
                  <a:pt x="839903" y="51538"/>
                </a:lnTo>
                <a:lnTo>
                  <a:pt x="840258" y="48192"/>
                </a:lnTo>
                <a:lnTo>
                  <a:pt x="840762" y="44150"/>
                </a:lnTo>
                <a:lnTo>
                  <a:pt x="826278" y="44150"/>
                </a:lnTo>
                <a:lnTo>
                  <a:pt x="821476" y="43834"/>
                </a:lnTo>
                <a:lnTo>
                  <a:pt x="815529" y="43153"/>
                </a:lnTo>
                <a:close/>
              </a:path>
              <a:path w="2353309" h="116204">
                <a:moveTo>
                  <a:pt x="840822" y="43667"/>
                </a:moveTo>
                <a:lnTo>
                  <a:pt x="836207" y="44002"/>
                </a:lnTo>
                <a:lnTo>
                  <a:pt x="832567" y="44150"/>
                </a:lnTo>
                <a:lnTo>
                  <a:pt x="840762" y="44150"/>
                </a:lnTo>
                <a:lnTo>
                  <a:pt x="840822" y="43667"/>
                </a:lnTo>
                <a:close/>
              </a:path>
              <a:path w="2353309" h="116204">
                <a:moveTo>
                  <a:pt x="854729" y="27280"/>
                </a:moveTo>
                <a:lnTo>
                  <a:pt x="847277" y="27280"/>
                </a:lnTo>
                <a:lnTo>
                  <a:pt x="847277" y="36212"/>
                </a:lnTo>
                <a:lnTo>
                  <a:pt x="849268" y="35899"/>
                </a:lnTo>
                <a:lnTo>
                  <a:pt x="851406" y="35726"/>
                </a:lnTo>
                <a:lnTo>
                  <a:pt x="889440" y="35726"/>
                </a:lnTo>
                <a:lnTo>
                  <a:pt x="889440" y="35222"/>
                </a:lnTo>
                <a:lnTo>
                  <a:pt x="924662" y="35222"/>
                </a:lnTo>
                <a:lnTo>
                  <a:pt x="924662" y="27791"/>
                </a:lnTo>
                <a:lnTo>
                  <a:pt x="861987" y="27791"/>
                </a:lnTo>
                <a:lnTo>
                  <a:pt x="859024" y="27622"/>
                </a:lnTo>
                <a:lnTo>
                  <a:pt x="854729" y="27280"/>
                </a:lnTo>
                <a:close/>
              </a:path>
              <a:path w="2353309" h="116204">
                <a:moveTo>
                  <a:pt x="924662" y="35391"/>
                </a:moveTo>
                <a:lnTo>
                  <a:pt x="917891" y="35391"/>
                </a:lnTo>
                <a:lnTo>
                  <a:pt x="922017" y="35557"/>
                </a:lnTo>
                <a:lnTo>
                  <a:pt x="924662" y="36212"/>
                </a:lnTo>
                <a:lnTo>
                  <a:pt x="924662" y="35391"/>
                </a:lnTo>
                <a:close/>
              </a:path>
              <a:path w="2353309" h="116204">
                <a:moveTo>
                  <a:pt x="834875" y="7444"/>
                </a:moveTo>
                <a:lnTo>
                  <a:pt x="822469" y="10433"/>
                </a:lnTo>
                <a:lnTo>
                  <a:pt x="825115" y="15044"/>
                </a:lnTo>
                <a:lnTo>
                  <a:pt x="827592" y="22496"/>
                </a:lnTo>
                <a:lnTo>
                  <a:pt x="829922" y="32741"/>
                </a:lnTo>
                <a:lnTo>
                  <a:pt x="841815" y="29782"/>
                </a:lnTo>
                <a:lnTo>
                  <a:pt x="841499" y="28446"/>
                </a:lnTo>
                <a:lnTo>
                  <a:pt x="841441" y="28277"/>
                </a:lnTo>
                <a:lnTo>
                  <a:pt x="839022" y="19025"/>
                </a:lnTo>
                <a:lnTo>
                  <a:pt x="836862" y="12081"/>
                </a:lnTo>
                <a:lnTo>
                  <a:pt x="834875" y="7444"/>
                </a:lnTo>
                <a:close/>
              </a:path>
              <a:path w="2353309" h="116204">
                <a:moveTo>
                  <a:pt x="841330" y="27957"/>
                </a:moveTo>
                <a:lnTo>
                  <a:pt x="841330" y="28277"/>
                </a:lnTo>
                <a:lnTo>
                  <a:pt x="841330" y="27957"/>
                </a:lnTo>
                <a:close/>
              </a:path>
              <a:path w="2353309" h="116204">
                <a:moveTo>
                  <a:pt x="889440" y="18370"/>
                </a:moveTo>
                <a:lnTo>
                  <a:pt x="880508" y="18370"/>
                </a:lnTo>
                <a:lnTo>
                  <a:pt x="880508" y="27791"/>
                </a:lnTo>
                <a:lnTo>
                  <a:pt x="889440" y="27791"/>
                </a:lnTo>
                <a:lnTo>
                  <a:pt x="889440" y="18370"/>
                </a:lnTo>
                <a:close/>
              </a:path>
              <a:path w="2353309" h="116204">
                <a:moveTo>
                  <a:pt x="924662" y="27280"/>
                </a:moveTo>
                <a:lnTo>
                  <a:pt x="922017" y="27622"/>
                </a:lnTo>
                <a:lnTo>
                  <a:pt x="916407" y="27791"/>
                </a:lnTo>
                <a:lnTo>
                  <a:pt x="924662" y="27791"/>
                </a:lnTo>
                <a:lnTo>
                  <a:pt x="924662" y="27280"/>
                </a:lnTo>
                <a:close/>
              </a:path>
              <a:path w="2353309" h="116204">
                <a:moveTo>
                  <a:pt x="850747" y="10433"/>
                </a:moveTo>
                <a:lnTo>
                  <a:pt x="853076" y="12736"/>
                </a:lnTo>
                <a:lnTo>
                  <a:pt x="854560" y="15721"/>
                </a:lnTo>
                <a:lnTo>
                  <a:pt x="855215" y="19345"/>
                </a:lnTo>
                <a:lnTo>
                  <a:pt x="880508" y="18370"/>
                </a:lnTo>
                <a:lnTo>
                  <a:pt x="889440" y="18370"/>
                </a:lnTo>
                <a:lnTo>
                  <a:pt x="889440" y="17860"/>
                </a:lnTo>
                <a:lnTo>
                  <a:pt x="899707" y="17546"/>
                </a:lnTo>
                <a:lnTo>
                  <a:pt x="906969" y="17204"/>
                </a:lnTo>
                <a:lnTo>
                  <a:pt x="911285" y="16869"/>
                </a:lnTo>
                <a:lnTo>
                  <a:pt x="919483" y="16869"/>
                </a:lnTo>
                <a:lnTo>
                  <a:pt x="919878" y="16696"/>
                </a:lnTo>
                <a:lnTo>
                  <a:pt x="919223" y="15386"/>
                </a:lnTo>
                <a:lnTo>
                  <a:pt x="918230" y="12736"/>
                </a:lnTo>
                <a:lnTo>
                  <a:pt x="917187" y="10922"/>
                </a:lnTo>
                <a:lnTo>
                  <a:pt x="864147" y="10922"/>
                </a:lnTo>
                <a:lnTo>
                  <a:pt x="850747" y="10433"/>
                </a:lnTo>
                <a:close/>
              </a:path>
              <a:path w="2353309" h="116204">
                <a:moveTo>
                  <a:pt x="919483" y="16869"/>
                </a:moveTo>
                <a:lnTo>
                  <a:pt x="915752" y="16869"/>
                </a:lnTo>
                <a:lnTo>
                  <a:pt x="918715" y="17204"/>
                </a:lnTo>
                <a:lnTo>
                  <a:pt x="919483" y="16869"/>
                </a:lnTo>
                <a:close/>
              </a:path>
              <a:path w="2353309" h="116204">
                <a:moveTo>
                  <a:pt x="913254" y="4972"/>
                </a:moveTo>
                <a:lnTo>
                  <a:pt x="902185" y="7390"/>
                </a:lnTo>
                <a:lnTo>
                  <a:pt x="890312" y="9184"/>
                </a:lnTo>
                <a:lnTo>
                  <a:pt x="877633" y="10360"/>
                </a:lnTo>
                <a:lnTo>
                  <a:pt x="864147" y="10922"/>
                </a:lnTo>
                <a:lnTo>
                  <a:pt x="917187" y="10922"/>
                </a:lnTo>
                <a:lnTo>
                  <a:pt x="916179" y="9184"/>
                </a:lnTo>
                <a:lnTo>
                  <a:pt x="913254" y="4972"/>
                </a:lnTo>
                <a:close/>
              </a:path>
              <a:path w="2353309" h="116204">
                <a:moveTo>
                  <a:pt x="743499" y="80877"/>
                </a:moveTo>
                <a:lnTo>
                  <a:pt x="733085" y="80877"/>
                </a:lnTo>
                <a:lnTo>
                  <a:pt x="733015" y="105346"/>
                </a:lnTo>
                <a:lnTo>
                  <a:pt x="732746" y="109814"/>
                </a:lnTo>
                <a:lnTo>
                  <a:pt x="732637" y="112287"/>
                </a:lnTo>
                <a:lnTo>
                  <a:pt x="732577" y="115589"/>
                </a:lnTo>
                <a:lnTo>
                  <a:pt x="743986" y="115589"/>
                </a:lnTo>
                <a:lnTo>
                  <a:pt x="743668" y="112287"/>
                </a:lnTo>
                <a:lnTo>
                  <a:pt x="743608" y="109814"/>
                </a:lnTo>
                <a:lnTo>
                  <a:pt x="743499" y="80877"/>
                </a:lnTo>
                <a:close/>
              </a:path>
              <a:path w="2353309" h="116204">
                <a:moveTo>
                  <a:pt x="681990" y="70948"/>
                </a:moveTo>
                <a:lnTo>
                  <a:pt x="681990" y="81360"/>
                </a:lnTo>
                <a:lnTo>
                  <a:pt x="686602" y="81046"/>
                </a:lnTo>
                <a:lnTo>
                  <a:pt x="694053" y="80877"/>
                </a:lnTo>
                <a:lnTo>
                  <a:pt x="794594" y="80877"/>
                </a:lnTo>
                <a:lnTo>
                  <a:pt x="794594" y="71434"/>
                </a:lnTo>
                <a:lnTo>
                  <a:pt x="693715" y="71434"/>
                </a:lnTo>
                <a:lnTo>
                  <a:pt x="686285" y="71287"/>
                </a:lnTo>
                <a:lnTo>
                  <a:pt x="681990" y="70948"/>
                </a:lnTo>
                <a:close/>
              </a:path>
              <a:path w="2353309" h="116204">
                <a:moveTo>
                  <a:pt x="794594" y="80877"/>
                </a:moveTo>
                <a:lnTo>
                  <a:pt x="784014" y="80877"/>
                </a:lnTo>
                <a:lnTo>
                  <a:pt x="791952" y="81046"/>
                </a:lnTo>
                <a:lnTo>
                  <a:pt x="794594" y="81360"/>
                </a:lnTo>
                <a:lnTo>
                  <a:pt x="794594" y="80877"/>
                </a:lnTo>
                <a:close/>
              </a:path>
              <a:path w="2353309" h="116204">
                <a:moveTo>
                  <a:pt x="743499" y="53082"/>
                </a:moveTo>
                <a:lnTo>
                  <a:pt x="733085" y="53082"/>
                </a:lnTo>
                <a:lnTo>
                  <a:pt x="733085" y="71434"/>
                </a:lnTo>
                <a:lnTo>
                  <a:pt x="743499" y="71434"/>
                </a:lnTo>
                <a:lnTo>
                  <a:pt x="743499" y="53082"/>
                </a:lnTo>
                <a:close/>
              </a:path>
              <a:path w="2353309" h="116204">
                <a:moveTo>
                  <a:pt x="794594" y="70948"/>
                </a:moveTo>
                <a:lnTo>
                  <a:pt x="791952" y="71287"/>
                </a:lnTo>
                <a:lnTo>
                  <a:pt x="784014" y="71434"/>
                </a:lnTo>
                <a:lnTo>
                  <a:pt x="794594" y="71434"/>
                </a:lnTo>
                <a:lnTo>
                  <a:pt x="794594" y="70948"/>
                </a:lnTo>
                <a:close/>
              </a:path>
              <a:path w="2353309" h="116204">
                <a:moveTo>
                  <a:pt x="786660" y="53082"/>
                </a:moveTo>
                <a:lnTo>
                  <a:pt x="773092" y="53082"/>
                </a:lnTo>
                <a:lnTo>
                  <a:pt x="780371" y="53423"/>
                </a:lnTo>
                <a:lnTo>
                  <a:pt x="786660" y="54079"/>
                </a:lnTo>
                <a:lnTo>
                  <a:pt x="786660" y="53082"/>
                </a:lnTo>
                <a:close/>
              </a:path>
              <a:path w="2353309" h="116204">
                <a:moveTo>
                  <a:pt x="690900" y="43667"/>
                </a:moveTo>
                <a:lnTo>
                  <a:pt x="690900" y="53592"/>
                </a:lnTo>
                <a:lnTo>
                  <a:pt x="694879" y="53251"/>
                </a:lnTo>
                <a:lnTo>
                  <a:pt x="702161" y="53082"/>
                </a:lnTo>
                <a:lnTo>
                  <a:pt x="786660" y="53082"/>
                </a:lnTo>
                <a:lnTo>
                  <a:pt x="786660" y="44150"/>
                </a:lnTo>
                <a:lnTo>
                  <a:pt x="703644" y="44150"/>
                </a:lnTo>
                <a:lnTo>
                  <a:pt x="696192" y="44002"/>
                </a:lnTo>
                <a:lnTo>
                  <a:pt x="690900" y="43667"/>
                </a:lnTo>
                <a:close/>
              </a:path>
              <a:path w="2353309" h="116204">
                <a:moveTo>
                  <a:pt x="741509" y="0"/>
                </a:moveTo>
                <a:lnTo>
                  <a:pt x="732577" y="0"/>
                </a:lnTo>
                <a:lnTo>
                  <a:pt x="732915" y="1987"/>
                </a:lnTo>
                <a:lnTo>
                  <a:pt x="732975" y="3322"/>
                </a:lnTo>
                <a:lnTo>
                  <a:pt x="733085" y="44150"/>
                </a:lnTo>
                <a:lnTo>
                  <a:pt x="743499" y="44150"/>
                </a:lnTo>
                <a:lnTo>
                  <a:pt x="743499" y="8759"/>
                </a:lnTo>
                <a:lnTo>
                  <a:pt x="744155" y="5965"/>
                </a:lnTo>
                <a:lnTo>
                  <a:pt x="745491" y="3977"/>
                </a:lnTo>
                <a:lnTo>
                  <a:pt x="745807" y="3322"/>
                </a:lnTo>
                <a:lnTo>
                  <a:pt x="745976" y="2645"/>
                </a:lnTo>
                <a:lnTo>
                  <a:pt x="745976" y="673"/>
                </a:lnTo>
                <a:lnTo>
                  <a:pt x="741509" y="0"/>
                </a:lnTo>
                <a:close/>
              </a:path>
              <a:path w="2353309" h="116204">
                <a:moveTo>
                  <a:pt x="786660" y="43667"/>
                </a:moveTo>
                <a:lnTo>
                  <a:pt x="784014" y="44002"/>
                </a:lnTo>
                <a:lnTo>
                  <a:pt x="776732" y="44150"/>
                </a:lnTo>
                <a:lnTo>
                  <a:pt x="786660" y="44150"/>
                </a:lnTo>
                <a:lnTo>
                  <a:pt x="786660" y="43667"/>
                </a:lnTo>
                <a:close/>
              </a:path>
              <a:path w="2353309" h="116204">
                <a:moveTo>
                  <a:pt x="769301" y="7937"/>
                </a:moveTo>
                <a:lnTo>
                  <a:pt x="766134" y="14985"/>
                </a:lnTo>
                <a:lnTo>
                  <a:pt x="762597" y="21717"/>
                </a:lnTo>
                <a:lnTo>
                  <a:pt x="758687" y="28136"/>
                </a:lnTo>
                <a:lnTo>
                  <a:pt x="754401" y="34246"/>
                </a:lnTo>
                <a:lnTo>
                  <a:pt x="757723" y="34898"/>
                </a:lnTo>
                <a:lnTo>
                  <a:pt x="760855" y="36381"/>
                </a:lnTo>
                <a:lnTo>
                  <a:pt x="763840" y="38710"/>
                </a:lnTo>
                <a:lnTo>
                  <a:pt x="769020" y="31357"/>
                </a:lnTo>
                <a:lnTo>
                  <a:pt x="773638" y="24689"/>
                </a:lnTo>
                <a:lnTo>
                  <a:pt x="777697" y="18703"/>
                </a:lnTo>
                <a:lnTo>
                  <a:pt x="781199" y="13395"/>
                </a:lnTo>
                <a:lnTo>
                  <a:pt x="769301" y="7937"/>
                </a:lnTo>
                <a:close/>
              </a:path>
              <a:path w="2353309" h="116204">
                <a:moveTo>
                  <a:pt x="705293" y="7937"/>
                </a:moveTo>
                <a:lnTo>
                  <a:pt x="695368" y="13906"/>
                </a:lnTo>
                <a:lnTo>
                  <a:pt x="699927" y="19385"/>
                </a:lnTo>
                <a:lnTo>
                  <a:pt x="704177" y="24931"/>
                </a:lnTo>
                <a:lnTo>
                  <a:pt x="708117" y="30541"/>
                </a:lnTo>
                <a:lnTo>
                  <a:pt x="711748" y="36212"/>
                </a:lnTo>
                <a:lnTo>
                  <a:pt x="722649" y="30775"/>
                </a:lnTo>
                <a:lnTo>
                  <a:pt x="718777" y="24689"/>
                </a:lnTo>
                <a:lnTo>
                  <a:pt x="714598" y="18861"/>
                </a:lnTo>
                <a:lnTo>
                  <a:pt x="710103" y="13277"/>
                </a:lnTo>
                <a:lnTo>
                  <a:pt x="705293" y="7937"/>
                </a:lnTo>
                <a:close/>
              </a:path>
              <a:path w="2353309" h="116204">
                <a:moveTo>
                  <a:pt x="1621586" y="5461"/>
                </a:moveTo>
                <a:lnTo>
                  <a:pt x="1622263" y="7444"/>
                </a:lnTo>
                <a:lnTo>
                  <a:pt x="1622583" y="10922"/>
                </a:lnTo>
                <a:lnTo>
                  <a:pt x="1622731" y="48614"/>
                </a:lnTo>
                <a:lnTo>
                  <a:pt x="1622583" y="55558"/>
                </a:lnTo>
                <a:lnTo>
                  <a:pt x="1612417" y="96493"/>
                </a:lnTo>
                <a:lnTo>
                  <a:pt x="1597286" y="107654"/>
                </a:lnTo>
                <a:lnTo>
                  <a:pt x="1603237" y="108644"/>
                </a:lnTo>
                <a:lnTo>
                  <a:pt x="1607701" y="110638"/>
                </a:lnTo>
                <a:lnTo>
                  <a:pt x="1610686" y="113623"/>
                </a:lnTo>
                <a:lnTo>
                  <a:pt x="1619830" y="104904"/>
                </a:lnTo>
                <a:lnTo>
                  <a:pt x="1626434" y="95136"/>
                </a:lnTo>
                <a:lnTo>
                  <a:pt x="1630499" y="84313"/>
                </a:lnTo>
                <a:lnTo>
                  <a:pt x="1632023" y="72431"/>
                </a:lnTo>
                <a:lnTo>
                  <a:pt x="1670716" y="72431"/>
                </a:lnTo>
                <a:lnTo>
                  <a:pt x="1670716" y="64007"/>
                </a:lnTo>
                <a:lnTo>
                  <a:pt x="1632508" y="64007"/>
                </a:lnTo>
                <a:lnTo>
                  <a:pt x="1632508" y="44150"/>
                </a:lnTo>
                <a:lnTo>
                  <a:pt x="1670716" y="44150"/>
                </a:lnTo>
                <a:lnTo>
                  <a:pt x="1670716" y="35726"/>
                </a:lnTo>
                <a:lnTo>
                  <a:pt x="1632508" y="35726"/>
                </a:lnTo>
                <a:lnTo>
                  <a:pt x="1632508" y="14897"/>
                </a:lnTo>
                <a:lnTo>
                  <a:pt x="1670716" y="14897"/>
                </a:lnTo>
                <a:lnTo>
                  <a:pt x="1670826" y="10922"/>
                </a:lnTo>
                <a:lnTo>
                  <a:pt x="1670885" y="9605"/>
                </a:lnTo>
                <a:lnTo>
                  <a:pt x="1671112" y="6285"/>
                </a:lnTo>
                <a:lnTo>
                  <a:pt x="1662609" y="6285"/>
                </a:lnTo>
                <a:lnTo>
                  <a:pt x="1659308" y="5965"/>
                </a:lnTo>
                <a:lnTo>
                  <a:pt x="1627047" y="5965"/>
                </a:lnTo>
                <a:lnTo>
                  <a:pt x="1623260" y="5796"/>
                </a:lnTo>
                <a:lnTo>
                  <a:pt x="1621586" y="5461"/>
                </a:lnTo>
                <a:close/>
              </a:path>
              <a:path w="2353309" h="116204">
                <a:moveTo>
                  <a:pt x="1642924" y="99712"/>
                </a:moveTo>
                <a:lnTo>
                  <a:pt x="1647223" y="104014"/>
                </a:lnTo>
                <a:lnTo>
                  <a:pt x="1649040" y="108158"/>
                </a:lnTo>
                <a:lnTo>
                  <a:pt x="1648385" y="112118"/>
                </a:lnTo>
                <a:lnTo>
                  <a:pt x="1662946" y="111462"/>
                </a:lnTo>
                <a:lnTo>
                  <a:pt x="1670377" y="108644"/>
                </a:lnTo>
                <a:lnTo>
                  <a:pt x="1670633" y="104904"/>
                </a:lnTo>
                <a:lnTo>
                  <a:pt x="1670716" y="101706"/>
                </a:lnTo>
                <a:lnTo>
                  <a:pt x="1653192" y="101706"/>
                </a:lnTo>
                <a:lnTo>
                  <a:pt x="1642924" y="99712"/>
                </a:lnTo>
                <a:close/>
              </a:path>
              <a:path w="2353309" h="116204">
                <a:moveTo>
                  <a:pt x="1670716" y="72431"/>
                </a:moveTo>
                <a:lnTo>
                  <a:pt x="1660301" y="72431"/>
                </a:lnTo>
                <a:lnTo>
                  <a:pt x="1660301" y="98719"/>
                </a:lnTo>
                <a:lnTo>
                  <a:pt x="1658969" y="101365"/>
                </a:lnTo>
                <a:lnTo>
                  <a:pt x="1653192" y="101706"/>
                </a:lnTo>
                <a:lnTo>
                  <a:pt x="1670716" y="101706"/>
                </a:lnTo>
                <a:lnTo>
                  <a:pt x="1670716" y="72431"/>
                </a:lnTo>
                <a:close/>
              </a:path>
              <a:path w="2353309" h="116204">
                <a:moveTo>
                  <a:pt x="1570003" y="6451"/>
                </a:moveTo>
                <a:lnTo>
                  <a:pt x="1570661" y="11408"/>
                </a:lnTo>
                <a:lnTo>
                  <a:pt x="1570746" y="16380"/>
                </a:lnTo>
                <a:lnTo>
                  <a:pt x="1570492" y="18856"/>
                </a:lnTo>
                <a:lnTo>
                  <a:pt x="1570448" y="88121"/>
                </a:lnTo>
                <a:lnTo>
                  <a:pt x="1570003" y="92941"/>
                </a:lnTo>
                <a:lnTo>
                  <a:pt x="1569008" y="98233"/>
                </a:lnTo>
                <a:lnTo>
                  <a:pt x="1581414" y="98233"/>
                </a:lnTo>
                <a:lnTo>
                  <a:pt x="1580756" y="94593"/>
                </a:lnTo>
                <a:lnTo>
                  <a:pt x="1580417" y="91119"/>
                </a:lnTo>
                <a:lnTo>
                  <a:pt x="1580417" y="80369"/>
                </a:lnTo>
                <a:lnTo>
                  <a:pt x="1609206" y="80369"/>
                </a:lnTo>
                <a:lnTo>
                  <a:pt x="1609206" y="71945"/>
                </a:lnTo>
                <a:lnTo>
                  <a:pt x="1580417" y="71945"/>
                </a:lnTo>
                <a:lnTo>
                  <a:pt x="1580417" y="48614"/>
                </a:lnTo>
                <a:lnTo>
                  <a:pt x="1609206" y="48614"/>
                </a:lnTo>
                <a:lnTo>
                  <a:pt x="1609206" y="40683"/>
                </a:lnTo>
                <a:lnTo>
                  <a:pt x="1580417" y="40683"/>
                </a:lnTo>
                <a:lnTo>
                  <a:pt x="1580417" y="16380"/>
                </a:lnTo>
                <a:lnTo>
                  <a:pt x="1609017" y="16380"/>
                </a:lnTo>
                <a:lnTo>
                  <a:pt x="1608910" y="15552"/>
                </a:lnTo>
                <a:lnTo>
                  <a:pt x="1608952" y="13395"/>
                </a:lnTo>
                <a:lnTo>
                  <a:pt x="1609061" y="11408"/>
                </a:lnTo>
                <a:lnTo>
                  <a:pt x="1609507" y="8272"/>
                </a:lnTo>
                <a:lnTo>
                  <a:pt x="1576608" y="8272"/>
                </a:lnTo>
                <a:lnTo>
                  <a:pt x="1573645" y="7790"/>
                </a:lnTo>
                <a:lnTo>
                  <a:pt x="1570003" y="6451"/>
                </a:lnTo>
                <a:close/>
              </a:path>
              <a:path w="2353309" h="116204">
                <a:moveTo>
                  <a:pt x="1609206" y="80369"/>
                </a:moveTo>
                <a:lnTo>
                  <a:pt x="1599277" y="80369"/>
                </a:lnTo>
                <a:lnTo>
                  <a:pt x="1598769" y="89805"/>
                </a:lnTo>
                <a:lnTo>
                  <a:pt x="1609693" y="89805"/>
                </a:lnTo>
                <a:lnTo>
                  <a:pt x="1609354" y="85827"/>
                </a:lnTo>
                <a:lnTo>
                  <a:pt x="1609297" y="84313"/>
                </a:lnTo>
                <a:lnTo>
                  <a:pt x="1609206" y="80369"/>
                </a:lnTo>
                <a:close/>
              </a:path>
              <a:path w="2353309" h="116204">
                <a:moveTo>
                  <a:pt x="1609206" y="48614"/>
                </a:moveTo>
                <a:lnTo>
                  <a:pt x="1599277" y="48614"/>
                </a:lnTo>
                <a:lnTo>
                  <a:pt x="1599277" y="71945"/>
                </a:lnTo>
                <a:lnTo>
                  <a:pt x="1609206" y="71945"/>
                </a:lnTo>
                <a:lnTo>
                  <a:pt x="1609206" y="48614"/>
                </a:lnTo>
                <a:close/>
              </a:path>
              <a:path w="2353309" h="116204">
                <a:moveTo>
                  <a:pt x="1670716" y="44150"/>
                </a:moveTo>
                <a:lnTo>
                  <a:pt x="1660301" y="44150"/>
                </a:lnTo>
                <a:lnTo>
                  <a:pt x="1660301" y="64007"/>
                </a:lnTo>
                <a:lnTo>
                  <a:pt x="1670716" y="64007"/>
                </a:lnTo>
                <a:lnTo>
                  <a:pt x="1670716" y="44150"/>
                </a:lnTo>
                <a:close/>
              </a:path>
              <a:path w="2353309" h="116204">
                <a:moveTo>
                  <a:pt x="1609017" y="16380"/>
                </a:moveTo>
                <a:lnTo>
                  <a:pt x="1599277" y="16380"/>
                </a:lnTo>
                <a:lnTo>
                  <a:pt x="1599277" y="40683"/>
                </a:lnTo>
                <a:lnTo>
                  <a:pt x="1609206" y="40683"/>
                </a:lnTo>
                <a:lnTo>
                  <a:pt x="1609206" y="17860"/>
                </a:lnTo>
                <a:lnTo>
                  <a:pt x="1609017" y="16380"/>
                </a:lnTo>
                <a:close/>
              </a:path>
              <a:path w="2353309" h="116204">
                <a:moveTo>
                  <a:pt x="1670716" y="14897"/>
                </a:moveTo>
                <a:lnTo>
                  <a:pt x="1660301" y="14897"/>
                </a:lnTo>
                <a:lnTo>
                  <a:pt x="1660301" y="35726"/>
                </a:lnTo>
                <a:lnTo>
                  <a:pt x="1670716" y="35726"/>
                </a:lnTo>
                <a:lnTo>
                  <a:pt x="1670716" y="14897"/>
                </a:lnTo>
                <a:close/>
              </a:path>
              <a:path w="2353309" h="116204">
                <a:moveTo>
                  <a:pt x="1609693" y="6962"/>
                </a:moveTo>
                <a:lnTo>
                  <a:pt x="1607384" y="7617"/>
                </a:lnTo>
                <a:lnTo>
                  <a:pt x="1604062" y="7937"/>
                </a:lnTo>
                <a:lnTo>
                  <a:pt x="1578937" y="7937"/>
                </a:lnTo>
                <a:lnTo>
                  <a:pt x="1576608" y="8272"/>
                </a:lnTo>
                <a:lnTo>
                  <a:pt x="1609507" y="8272"/>
                </a:lnTo>
                <a:lnTo>
                  <a:pt x="1609693" y="6962"/>
                </a:lnTo>
                <a:close/>
              </a:path>
              <a:path w="2353309" h="116204">
                <a:moveTo>
                  <a:pt x="1671201" y="4972"/>
                </a:moveTo>
                <a:lnTo>
                  <a:pt x="1666568" y="5965"/>
                </a:lnTo>
                <a:lnTo>
                  <a:pt x="1662609" y="6285"/>
                </a:lnTo>
                <a:lnTo>
                  <a:pt x="1671112" y="6285"/>
                </a:lnTo>
                <a:lnTo>
                  <a:pt x="1671201" y="4972"/>
                </a:lnTo>
                <a:close/>
              </a:path>
              <a:path w="2353309" h="116204">
                <a:moveTo>
                  <a:pt x="1454816" y="54079"/>
                </a:moveTo>
                <a:lnTo>
                  <a:pt x="1444891" y="54079"/>
                </a:lnTo>
                <a:lnTo>
                  <a:pt x="1444891" y="90784"/>
                </a:lnTo>
                <a:lnTo>
                  <a:pt x="1441587" y="92454"/>
                </a:lnTo>
                <a:lnTo>
                  <a:pt x="1435957" y="96076"/>
                </a:lnTo>
                <a:lnTo>
                  <a:pt x="1428022" y="101706"/>
                </a:lnTo>
                <a:lnTo>
                  <a:pt x="1431978" y="103694"/>
                </a:lnTo>
                <a:lnTo>
                  <a:pt x="1435131" y="106657"/>
                </a:lnTo>
                <a:lnTo>
                  <a:pt x="1437439" y="110638"/>
                </a:lnTo>
                <a:lnTo>
                  <a:pt x="1442731" y="103352"/>
                </a:lnTo>
                <a:lnTo>
                  <a:pt x="1446710" y="99712"/>
                </a:lnTo>
                <a:lnTo>
                  <a:pt x="1479276" y="99712"/>
                </a:lnTo>
                <a:lnTo>
                  <a:pt x="1475029" y="98976"/>
                </a:lnTo>
                <a:lnTo>
                  <a:pt x="1464831" y="95814"/>
                </a:lnTo>
                <a:lnTo>
                  <a:pt x="1454816" y="91288"/>
                </a:lnTo>
                <a:lnTo>
                  <a:pt x="1454816" y="54079"/>
                </a:lnTo>
                <a:close/>
              </a:path>
              <a:path w="2353309" h="116204">
                <a:moveTo>
                  <a:pt x="1479276" y="99712"/>
                </a:moveTo>
                <a:lnTo>
                  <a:pt x="1451008" y="99712"/>
                </a:lnTo>
                <a:lnTo>
                  <a:pt x="1454139" y="100709"/>
                </a:lnTo>
                <a:lnTo>
                  <a:pt x="1458776" y="102697"/>
                </a:lnTo>
                <a:lnTo>
                  <a:pt x="1465256" y="105612"/>
                </a:lnTo>
                <a:lnTo>
                  <a:pt x="1474280" y="107907"/>
                </a:lnTo>
                <a:lnTo>
                  <a:pt x="1485845" y="109582"/>
                </a:lnTo>
                <a:lnTo>
                  <a:pt x="1499946" y="110638"/>
                </a:lnTo>
                <a:lnTo>
                  <a:pt x="1514339" y="110638"/>
                </a:lnTo>
                <a:lnTo>
                  <a:pt x="1538152" y="109641"/>
                </a:lnTo>
                <a:lnTo>
                  <a:pt x="1538808" y="105004"/>
                </a:lnTo>
                <a:lnTo>
                  <a:pt x="1540245" y="101213"/>
                </a:lnTo>
                <a:lnTo>
                  <a:pt x="1495986" y="101213"/>
                </a:lnTo>
                <a:lnTo>
                  <a:pt x="1485413" y="100776"/>
                </a:lnTo>
                <a:lnTo>
                  <a:pt x="1479276" y="99712"/>
                </a:lnTo>
                <a:close/>
              </a:path>
              <a:path w="2353309" h="116204">
                <a:moveTo>
                  <a:pt x="1542616" y="97746"/>
                </a:moveTo>
                <a:lnTo>
                  <a:pt x="1533847" y="99262"/>
                </a:lnTo>
                <a:lnTo>
                  <a:pt x="1525383" y="100345"/>
                </a:lnTo>
                <a:lnTo>
                  <a:pt x="1517228" y="100996"/>
                </a:lnTo>
                <a:lnTo>
                  <a:pt x="1509386" y="101213"/>
                </a:lnTo>
                <a:lnTo>
                  <a:pt x="1540245" y="101213"/>
                </a:lnTo>
                <a:lnTo>
                  <a:pt x="1540343" y="100996"/>
                </a:lnTo>
                <a:lnTo>
                  <a:pt x="1542616" y="97746"/>
                </a:lnTo>
                <a:close/>
              </a:path>
              <a:path w="2353309" h="116204">
                <a:moveTo>
                  <a:pt x="1500940" y="86824"/>
                </a:moveTo>
                <a:lnTo>
                  <a:pt x="1503925" y="90464"/>
                </a:lnTo>
                <a:lnTo>
                  <a:pt x="1505746" y="94104"/>
                </a:lnTo>
                <a:lnTo>
                  <a:pt x="1506401" y="97746"/>
                </a:lnTo>
                <a:lnTo>
                  <a:pt x="1516646" y="96749"/>
                </a:lnTo>
                <a:lnTo>
                  <a:pt x="1522784" y="95417"/>
                </a:lnTo>
                <a:lnTo>
                  <a:pt x="1524754" y="93769"/>
                </a:lnTo>
                <a:lnTo>
                  <a:pt x="1526927" y="90953"/>
                </a:lnTo>
                <a:lnTo>
                  <a:pt x="1528084" y="88135"/>
                </a:lnTo>
                <a:lnTo>
                  <a:pt x="1508561" y="88135"/>
                </a:lnTo>
                <a:lnTo>
                  <a:pt x="1500940" y="86824"/>
                </a:lnTo>
                <a:close/>
              </a:path>
              <a:path w="2353309" h="116204">
                <a:moveTo>
                  <a:pt x="1493998" y="64490"/>
                </a:moveTo>
                <a:lnTo>
                  <a:pt x="1484071" y="64490"/>
                </a:lnTo>
                <a:lnTo>
                  <a:pt x="1483753" y="70775"/>
                </a:lnTo>
                <a:lnTo>
                  <a:pt x="1482101" y="76067"/>
                </a:lnTo>
                <a:lnTo>
                  <a:pt x="1479116" y="80369"/>
                </a:lnTo>
                <a:lnTo>
                  <a:pt x="1474821" y="84668"/>
                </a:lnTo>
                <a:lnTo>
                  <a:pt x="1469191" y="87649"/>
                </a:lnTo>
                <a:lnTo>
                  <a:pt x="1462247" y="89301"/>
                </a:lnTo>
                <a:lnTo>
                  <a:pt x="1465548" y="90953"/>
                </a:lnTo>
                <a:lnTo>
                  <a:pt x="1468047" y="92768"/>
                </a:lnTo>
                <a:lnTo>
                  <a:pt x="1469699" y="94762"/>
                </a:lnTo>
                <a:lnTo>
                  <a:pt x="1470400" y="95814"/>
                </a:lnTo>
                <a:lnTo>
                  <a:pt x="1470840" y="96412"/>
                </a:lnTo>
                <a:lnTo>
                  <a:pt x="1493001" y="72431"/>
                </a:lnTo>
                <a:lnTo>
                  <a:pt x="1493998" y="64490"/>
                </a:lnTo>
                <a:close/>
              </a:path>
              <a:path w="2353309" h="116204">
                <a:moveTo>
                  <a:pt x="1531263" y="76895"/>
                </a:moveTo>
                <a:lnTo>
                  <a:pt x="1521791" y="76895"/>
                </a:lnTo>
                <a:lnTo>
                  <a:pt x="1520794" y="81868"/>
                </a:lnTo>
                <a:lnTo>
                  <a:pt x="1519144" y="85003"/>
                </a:lnTo>
                <a:lnTo>
                  <a:pt x="1516815" y="86338"/>
                </a:lnTo>
                <a:lnTo>
                  <a:pt x="1513853" y="87990"/>
                </a:lnTo>
                <a:lnTo>
                  <a:pt x="1508561" y="88135"/>
                </a:lnTo>
                <a:lnTo>
                  <a:pt x="1528084" y="88135"/>
                </a:lnTo>
                <a:lnTo>
                  <a:pt x="1528976" y="85960"/>
                </a:lnTo>
                <a:lnTo>
                  <a:pt x="1530913" y="78717"/>
                </a:lnTo>
                <a:lnTo>
                  <a:pt x="1531263" y="76895"/>
                </a:lnTo>
                <a:close/>
              </a:path>
              <a:path w="2353309" h="116204">
                <a:moveTo>
                  <a:pt x="1517901" y="64490"/>
                </a:moveTo>
                <a:lnTo>
                  <a:pt x="1508878" y="64490"/>
                </a:lnTo>
                <a:lnTo>
                  <a:pt x="1506232" y="70775"/>
                </a:lnTo>
                <a:lnTo>
                  <a:pt x="1504580" y="74908"/>
                </a:lnTo>
                <a:lnTo>
                  <a:pt x="1503925" y="76895"/>
                </a:lnTo>
                <a:lnTo>
                  <a:pt x="1503925" y="77724"/>
                </a:lnTo>
                <a:lnTo>
                  <a:pt x="1504094" y="77892"/>
                </a:lnTo>
                <a:lnTo>
                  <a:pt x="1504410" y="77892"/>
                </a:lnTo>
                <a:lnTo>
                  <a:pt x="1521791" y="76895"/>
                </a:lnTo>
                <a:lnTo>
                  <a:pt x="1531263" y="76895"/>
                </a:lnTo>
                <a:lnTo>
                  <a:pt x="1532599" y="69951"/>
                </a:lnTo>
                <a:lnTo>
                  <a:pt x="1515818" y="69951"/>
                </a:lnTo>
                <a:lnTo>
                  <a:pt x="1517901" y="64490"/>
                </a:lnTo>
                <a:close/>
              </a:path>
              <a:path w="2353309" h="116204">
                <a:moveTo>
                  <a:pt x="1532522" y="68958"/>
                </a:moveTo>
                <a:lnTo>
                  <a:pt x="1532202" y="68958"/>
                </a:lnTo>
                <a:lnTo>
                  <a:pt x="1515818" y="69951"/>
                </a:lnTo>
                <a:lnTo>
                  <a:pt x="1532599" y="69951"/>
                </a:lnTo>
                <a:lnTo>
                  <a:pt x="1532691" y="69127"/>
                </a:lnTo>
                <a:lnTo>
                  <a:pt x="1532522" y="68958"/>
                </a:lnTo>
                <a:close/>
              </a:path>
              <a:path w="2353309" h="116204">
                <a:moveTo>
                  <a:pt x="1520192" y="57550"/>
                </a:moveTo>
                <a:lnTo>
                  <a:pt x="1470693" y="57550"/>
                </a:lnTo>
                <a:lnTo>
                  <a:pt x="1470693" y="65001"/>
                </a:lnTo>
                <a:lnTo>
                  <a:pt x="1473338" y="64659"/>
                </a:lnTo>
                <a:lnTo>
                  <a:pt x="1477295" y="64490"/>
                </a:lnTo>
                <a:lnTo>
                  <a:pt x="1517901" y="64490"/>
                </a:lnTo>
                <a:lnTo>
                  <a:pt x="1518465" y="63011"/>
                </a:lnTo>
                <a:lnTo>
                  <a:pt x="1519970" y="58715"/>
                </a:lnTo>
                <a:lnTo>
                  <a:pt x="1520192" y="57550"/>
                </a:lnTo>
                <a:close/>
              </a:path>
              <a:path w="2353309" h="116204">
                <a:moveTo>
                  <a:pt x="1495479" y="35726"/>
                </a:moveTo>
                <a:lnTo>
                  <a:pt x="1486061" y="35726"/>
                </a:lnTo>
                <a:lnTo>
                  <a:pt x="1480947" y="40256"/>
                </a:lnTo>
                <a:lnTo>
                  <a:pt x="1474531" y="44411"/>
                </a:lnTo>
                <a:lnTo>
                  <a:pt x="1466809" y="48192"/>
                </a:lnTo>
                <a:lnTo>
                  <a:pt x="1457779" y="51598"/>
                </a:lnTo>
                <a:lnTo>
                  <a:pt x="1460108" y="53251"/>
                </a:lnTo>
                <a:lnTo>
                  <a:pt x="1462585" y="55900"/>
                </a:lnTo>
                <a:lnTo>
                  <a:pt x="1465232" y="59540"/>
                </a:lnTo>
                <a:lnTo>
                  <a:pt x="1465887" y="59198"/>
                </a:lnTo>
                <a:lnTo>
                  <a:pt x="1468701" y="58060"/>
                </a:lnTo>
                <a:lnTo>
                  <a:pt x="1470693" y="57550"/>
                </a:lnTo>
                <a:lnTo>
                  <a:pt x="1520192" y="57550"/>
                </a:lnTo>
                <a:lnTo>
                  <a:pt x="1520286" y="57059"/>
                </a:lnTo>
                <a:lnTo>
                  <a:pt x="1481108" y="57059"/>
                </a:lnTo>
                <a:lnTo>
                  <a:pt x="1472007" y="56555"/>
                </a:lnTo>
                <a:lnTo>
                  <a:pt x="1471664" y="56555"/>
                </a:lnTo>
                <a:lnTo>
                  <a:pt x="1479487" y="51538"/>
                </a:lnTo>
                <a:lnTo>
                  <a:pt x="1486064" y="46393"/>
                </a:lnTo>
                <a:lnTo>
                  <a:pt x="1491395" y="41123"/>
                </a:lnTo>
                <a:lnTo>
                  <a:pt x="1495479" y="35726"/>
                </a:lnTo>
                <a:close/>
              </a:path>
              <a:path w="2353309" h="116204">
                <a:moveTo>
                  <a:pt x="1539632" y="35222"/>
                </a:moveTo>
                <a:lnTo>
                  <a:pt x="1504410" y="35222"/>
                </a:lnTo>
                <a:lnTo>
                  <a:pt x="1509812" y="42884"/>
                </a:lnTo>
                <a:lnTo>
                  <a:pt x="1517067" y="49491"/>
                </a:lnTo>
                <a:lnTo>
                  <a:pt x="1526181" y="55043"/>
                </a:lnTo>
                <a:lnTo>
                  <a:pt x="1537155" y="59540"/>
                </a:lnTo>
                <a:lnTo>
                  <a:pt x="1539601" y="55043"/>
                </a:lnTo>
                <a:lnTo>
                  <a:pt x="1541664" y="51538"/>
                </a:lnTo>
                <a:lnTo>
                  <a:pt x="1543611" y="48614"/>
                </a:lnTo>
                <a:lnTo>
                  <a:pt x="1534777" y="47072"/>
                </a:lnTo>
                <a:lnTo>
                  <a:pt x="1526623" y="44410"/>
                </a:lnTo>
                <a:lnTo>
                  <a:pt x="1519147" y="40627"/>
                </a:lnTo>
                <a:lnTo>
                  <a:pt x="1512349" y="35726"/>
                </a:lnTo>
                <a:lnTo>
                  <a:pt x="1527230" y="35726"/>
                </a:lnTo>
                <a:lnTo>
                  <a:pt x="1532860" y="35391"/>
                </a:lnTo>
                <a:lnTo>
                  <a:pt x="1539632" y="35391"/>
                </a:lnTo>
                <a:lnTo>
                  <a:pt x="1539632" y="35222"/>
                </a:lnTo>
                <a:close/>
              </a:path>
              <a:path w="2353309" h="116204">
                <a:moveTo>
                  <a:pt x="1504410" y="35726"/>
                </a:moveTo>
                <a:lnTo>
                  <a:pt x="1495479" y="35726"/>
                </a:lnTo>
                <a:lnTo>
                  <a:pt x="1495479" y="57059"/>
                </a:lnTo>
                <a:lnTo>
                  <a:pt x="1520286" y="57059"/>
                </a:lnTo>
                <a:lnTo>
                  <a:pt x="1520540" y="56555"/>
                </a:lnTo>
                <a:lnTo>
                  <a:pt x="1504410" y="56555"/>
                </a:lnTo>
                <a:lnTo>
                  <a:pt x="1504410" y="35726"/>
                </a:lnTo>
                <a:close/>
              </a:path>
              <a:path w="2353309" h="116204">
                <a:moveTo>
                  <a:pt x="1520455" y="56066"/>
                </a:moveTo>
                <a:lnTo>
                  <a:pt x="1519800" y="56066"/>
                </a:lnTo>
                <a:lnTo>
                  <a:pt x="1518465" y="56386"/>
                </a:lnTo>
                <a:lnTo>
                  <a:pt x="1514678" y="56555"/>
                </a:lnTo>
                <a:lnTo>
                  <a:pt x="1520540" y="56555"/>
                </a:lnTo>
                <a:lnTo>
                  <a:pt x="1520625" y="56386"/>
                </a:lnTo>
                <a:lnTo>
                  <a:pt x="1520455" y="56066"/>
                </a:lnTo>
                <a:close/>
              </a:path>
              <a:path w="2353309" h="116204">
                <a:moveTo>
                  <a:pt x="1430498" y="43153"/>
                </a:moveTo>
                <a:lnTo>
                  <a:pt x="1430498" y="55076"/>
                </a:lnTo>
                <a:lnTo>
                  <a:pt x="1436129" y="54414"/>
                </a:lnTo>
                <a:lnTo>
                  <a:pt x="1440910" y="54079"/>
                </a:lnTo>
                <a:lnTo>
                  <a:pt x="1454816" y="54079"/>
                </a:lnTo>
                <a:lnTo>
                  <a:pt x="1454872" y="51538"/>
                </a:lnTo>
                <a:lnTo>
                  <a:pt x="1455229" y="48192"/>
                </a:lnTo>
                <a:lnTo>
                  <a:pt x="1455732" y="44150"/>
                </a:lnTo>
                <a:lnTo>
                  <a:pt x="1441248" y="44150"/>
                </a:lnTo>
                <a:lnTo>
                  <a:pt x="1436446" y="43834"/>
                </a:lnTo>
                <a:lnTo>
                  <a:pt x="1430498" y="43153"/>
                </a:lnTo>
                <a:close/>
              </a:path>
              <a:path w="2353309" h="116204">
                <a:moveTo>
                  <a:pt x="1455792" y="43667"/>
                </a:moveTo>
                <a:lnTo>
                  <a:pt x="1451176" y="44002"/>
                </a:lnTo>
                <a:lnTo>
                  <a:pt x="1447538" y="44150"/>
                </a:lnTo>
                <a:lnTo>
                  <a:pt x="1455732" y="44150"/>
                </a:lnTo>
                <a:lnTo>
                  <a:pt x="1455792" y="43667"/>
                </a:lnTo>
                <a:close/>
              </a:path>
              <a:path w="2353309" h="116204">
                <a:moveTo>
                  <a:pt x="1469699" y="27280"/>
                </a:moveTo>
                <a:lnTo>
                  <a:pt x="1462247" y="27280"/>
                </a:lnTo>
                <a:lnTo>
                  <a:pt x="1462247" y="36212"/>
                </a:lnTo>
                <a:lnTo>
                  <a:pt x="1464237" y="35899"/>
                </a:lnTo>
                <a:lnTo>
                  <a:pt x="1466376" y="35726"/>
                </a:lnTo>
                <a:lnTo>
                  <a:pt x="1504410" y="35726"/>
                </a:lnTo>
                <a:lnTo>
                  <a:pt x="1504410" y="35222"/>
                </a:lnTo>
                <a:lnTo>
                  <a:pt x="1539632" y="35222"/>
                </a:lnTo>
                <a:lnTo>
                  <a:pt x="1539632" y="27791"/>
                </a:lnTo>
                <a:lnTo>
                  <a:pt x="1476956" y="27791"/>
                </a:lnTo>
                <a:lnTo>
                  <a:pt x="1473993" y="27622"/>
                </a:lnTo>
                <a:lnTo>
                  <a:pt x="1469699" y="27280"/>
                </a:lnTo>
                <a:close/>
              </a:path>
              <a:path w="2353309" h="116204">
                <a:moveTo>
                  <a:pt x="1539632" y="35391"/>
                </a:moveTo>
                <a:lnTo>
                  <a:pt x="1532860" y="35391"/>
                </a:lnTo>
                <a:lnTo>
                  <a:pt x="1536987" y="35557"/>
                </a:lnTo>
                <a:lnTo>
                  <a:pt x="1539632" y="36212"/>
                </a:lnTo>
                <a:lnTo>
                  <a:pt x="1539632" y="35391"/>
                </a:lnTo>
                <a:close/>
              </a:path>
              <a:path w="2353309" h="116204">
                <a:moveTo>
                  <a:pt x="1449845" y="7444"/>
                </a:moveTo>
                <a:lnTo>
                  <a:pt x="1437439" y="10433"/>
                </a:lnTo>
                <a:lnTo>
                  <a:pt x="1440086" y="15044"/>
                </a:lnTo>
                <a:lnTo>
                  <a:pt x="1442562" y="22496"/>
                </a:lnTo>
                <a:lnTo>
                  <a:pt x="1444891" y="32741"/>
                </a:lnTo>
                <a:lnTo>
                  <a:pt x="1456786" y="29782"/>
                </a:lnTo>
                <a:lnTo>
                  <a:pt x="1456469" y="28446"/>
                </a:lnTo>
                <a:lnTo>
                  <a:pt x="1456410" y="28277"/>
                </a:lnTo>
                <a:lnTo>
                  <a:pt x="1453992" y="19025"/>
                </a:lnTo>
                <a:lnTo>
                  <a:pt x="1451832" y="12081"/>
                </a:lnTo>
                <a:lnTo>
                  <a:pt x="1449845" y="7444"/>
                </a:lnTo>
                <a:close/>
              </a:path>
              <a:path w="2353309" h="116204">
                <a:moveTo>
                  <a:pt x="1456300" y="27957"/>
                </a:moveTo>
                <a:lnTo>
                  <a:pt x="1456300" y="28277"/>
                </a:lnTo>
                <a:lnTo>
                  <a:pt x="1456300" y="27957"/>
                </a:lnTo>
                <a:close/>
              </a:path>
              <a:path w="2353309" h="116204">
                <a:moveTo>
                  <a:pt x="1504410" y="18370"/>
                </a:moveTo>
                <a:lnTo>
                  <a:pt x="1495479" y="18370"/>
                </a:lnTo>
                <a:lnTo>
                  <a:pt x="1495479" y="27791"/>
                </a:lnTo>
                <a:lnTo>
                  <a:pt x="1504410" y="27791"/>
                </a:lnTo>
                <a:lnTo>
                  <a:pt x="1504410" y="18370"/>
                </a:lnTo>
                <a:close/>
              </a:path>
              <a:path w="2353309" h="116204">
                <a:moveTo>
                  <a:pt x="1539632" y="27280"/>
                </a:moveTo>
                <a:lnTo>
                  <a:pt x="1536987" y="27622"/>
                </a:lnTo>
                <a:lnTo>
                  <a:pt x="1531378" y="27791"/>
                </a:lnTo>
                <a:lnTo>
                  <a:pt x="1539632" y="27791"/>
                </a:lnTo>
                <a:lnTo>
                  <a:pt x="1539632" y="27280"/>
                </a:lnTo>
                <a:close/>
              </a:path>
              <a:path w="2353309" h="116204">
                <a:moveTo>
                  <a:pt x="1465718" y="10433"/>
                </a:moveTo>
                <a:lnTo>
                  <a:pt x="1468047" y="12736"/>
                </a:lnTo>
                <a:lnTo>
                  <a:pt x="1469529" y="15721"/>
                </a:lnTo>
                <a:lnTo>
                  <a:pt x="1470185" y="19345"/>
                </a:lnTo>
                <a:lnTo>
                  <a:pt x="1495479" y="18370"/>
                </a:lnTo>
                <a:lnTo>
                  <a:pt x="1504410" y="18370"/>
                </a:lnTo>
                <a:lnTo>
                  <a:pt x="1504410" y="17860"/>
                </a:lnTo>
                <a:lnTo>
                  <a:pt x="1514678" y="17546"/>
                </a:lnTo>
                <a:lnTo>
                  <a:pt x="1521938" y="17204"/>
                </a:lnTo>
                <a:lnTo>
                  <a:pt x="1526255" y="16869"/>
                </a:lnTo>
                <a:lnTo>
                  <a:pt x="1534453" y="16869"/>
                </a:lnTo>
                <a:lnTo>
                  <a:pt x="1534848" y="16696"/>
                </a:lnTo>
                <a:lnTo>
                  <a:pt x="1534193" y="15386"/>
                </a:lnTo>
                <a:lnTo>
                  <a:pt x="1533199" y="12736"/>
                </a:lnTo>
                <a:lnTo>
                  <a:pt x="1532157" y="10922"/>
                </a:lnTo>
                <a:lnTo>
                  <a:pt x="1479116" y="10922"/>
                </a:lnTo>
                <a:lnTo>
                  <a:pt x="1465718" y="10433"/>
                </a:lnTo>
                <a:close/>
              </a:path>
              <a:path w="2353309" h="116204">
                <a:moveTo>
                  <a:pt x="1534453" y="16869"/>
                </a:moveTo>
                <a:lnTo>
                  <a:pt x="1530723" y="16869"/>
                </a:lnTo>
                <a:lnTo>
                  <a:pt x="1533686" y="17204"/>
                </a:lnTo>
                <a:lnTo>
                  <a:pt x="1534453" y="16869"/>
                </a:lnTo>
                <a:close/>
              </a:path>
              <a:path w="2353309" h="116204">
                <a:moveTo>
                  <a:pt x="1528224" y="4972"/>
                </a:moveTo>
                <a:lnTo>
                  <a:pt x="1517155" y="7390"/>
                </a:lnTo>
                <a:lnTo>
                  <a:pt x="1505282" y="9184"/>
                </a:lnTo>
                <a:lnTo>
                  <a:pt x="1492603" y="10360"/>
                </a:lnTo>
                <a:lnTo>
                  <a:pt x="1479116" y="10922"/>
                </a:lnTo>
                <a:lnTo>
                  <a:pt x="1532157" y="10922"/>
                </a:lnTo>
                <a:lnTo>
                  <a:pt x="1531149" y="9184"/>
                </a:lnTo>
                <a:lnTo>
                  <a:pt x="1528224" y="4972"/>
                </a:lnTo>
                <a:close/>
              </a:path>
              <a:path w="2353309" h="116204">
                <a:moveTo>
                  <a:pt x="2303581" y="5461"/>
                </a:moveTo>
                <a:lnTo>
                  <a:pt x="2304258" y="7444"/>
                </a:lnTo>
                <a:lnTo>
                  <a:pt x="2304578" y="10922"/>
                </a:lnTo>
                <a:lnTo>
                  <a:pt x="2304726" y="48614"/>
                </a:lnTo>
                <a:lnTo>
                  <a:pt x="2304578" y="55558"/>
                </a:lnTo>
                <a:lnTo>
                  <a:pt x="2294412" y="96493"/>
                </a:lnTo>
                <a:lnTo>
                  <a:pt x="2279281" y="107654"/>
                </a:lnTo>
                <a:lnTo>
                  <a:pt x="2285232" y="108644"/>
                </a:lnTo>
                <a:lnTo>
                  <a:pt x="2289696" y="110638"/>
                </a:lnTo>
                <a:lnTo>
                  <a:pt x="2292681" y="113623"/>
                </a:lnTo>
                <a:lnTo>
                  <a:pt x="2301825" y="104904"/>
                </a:lnTo>
                <a:lnTo>
                  <a:pt x="2308429" y="95136"/>
                </a:lnTo>
                <a:lnTo>
                  <a:pt x="2312494" y="84313"/>
                </a:lnTo>
                <a:lnTo>
                  <a:pt x="2314018" y="72431"/>
                </a:lnTo>
                <a:lnTo>
                  <a:pt x="2352710" y="72431"/>
                </a:lnTo>
                <a:lnTo>
                  <a:pt x="2352710" y="64007"/>
                </a:lnTo>
                <a:lnTo>
                  <a:pt x="2314503" y="64007"/>
                </a:lnTo>
                <a:lnTo>
                  <a:pt x="2314503" y="44150"/>
                </a:lnTo>
                <a:lnTo>
                  <a:pt x="2352710" y="44150"/>
                </a:lnTo>
                <a:lnTo>
                  <a:pt x="2352710" y="35726"/>
                </a:lnTo>
                <a:lnTo>
                  <a:pt x="2314503" y="35726"/>
                </a:lnTo>
                <a:lnTo>
                  <a:pt x="2314503" y="14897"/>
                </a:lnTo>
                <a:lnTo>
                  <a:pt x="2352710" y="14897"/>
                </a:lnTo>
                <a:lnTo>
                  <a:pt x="2352821" y="10922"/>
                </a:lnTo>
                <a:lnTo>
                  <a:pt x="2352880" y="9605"/>
                </a:lnTo>
                <a:lnTo>
                  <a:pt x="2353107" y="6285"/>
                </a:lnTo>
                <a:lnTo>
                  <a:pt x="2344604" y="6285"/>
                </a:lnTo>
                <a:lnTo>
                  <a:pt x="2341302" y="5965"/>
                </a:lnTo>
                <a:lnTo>
                  <a:pt x="2309042" y="5965"/>
                </a:lnTo>
                <a:lnTo>
                  <a:pt x="2305255" y="5796"/>
                </a:lnTo>
                <a:lnTo>
                  <a:pt x="2303581" y="5461"/>
                </a:lnTo>
                <a:close/>
              </a:path>
              <a:path w="2353309" h="116204">
                <a:moveTo>
                  <a:pt x="2324919" y="99712"/>
                </a:moveTo>
                <a:lnTo>
                  <a:pt x="2329216" y="104014"/>
                </a:lnTo>
                <a:lnTo>
                  <a:pt x="2331035" y="108158"/>
                </a:lnTo>
                <a:lnTo>
                  <a:pt x="2330380" y="112118"/>
                </a:lnTo>
                <a:lnTo>
                  <a:pt x="2344941" y="111462"/>
                </a:lnTo>
                <a:lnTo>
                  <a:pt x="2352372" y="108644"/>
                </a:lnTo>
                <a:lnTo>
                  <a:pt x="2352627" y="104904"/>
                </a:lnTo>
                <a:lnTo>
                  <a:pt x="2352710" y="101706"/>
                </a:lnTo>
                <a:lnTo>
                  <a:pt x="2335185" y="101706"/>
                </a:lnTo>
                <a:lnTo>
                  <a:pt x="2324919" y="99712"/>
                </a:lnTo>
                <a:close/>
              </a:path>
              <a:path w="2353309" h="116204">
                <a:moveTo>
                  <a:pt x="2352710" y="72431"/>
                </a:moveTo>
                <a:lnTo>
                  <a:pt x="2342296" y="72431"/>
                </a:lnTo>
                <a:lnTo>
                  <a:pt x="2342296" y="98719"/>
                </a:lnTo>
                <a:lnTo>
                  <a:pt x="2340964" y="101365"/>
                </a:lnTo>
                <a:lnTo>
                  <a:pt x="2335185" y="101706"/>
                </a:lnTo>
                <a:lnTo>
                  <a:pt x="2352710" y="101706"/>
                </a:lnTo>
                <a:lnTo>
                  <a:pt x="2352710" y="72431"/>
                </a:lnTo>
                <a:close/>
              </a:path>
              <a:path w="2353309" h="116204">
                <a:moveTo>
                  <a:pt x="2251997" y="6451"/>
                </a:moveTo>
                <a:lnTo>
                  <a:pt x="2252656" y="11408"/>
                </a:lnTo>
                <a:lnTo>
                  <a:pt x="2252740" y="16380"/>
                </a:lnTo>
                <a:lnTo>
                  <a:pt x="2252487" y="18856"/>
                </a:lnTo>
                <a:lnTo>
                  <a:pt x="2252443" y="88121"/>
                </a:lnTo>
                <a:lnTo>
                  <a:pt x="2251997" y="92941"/>
                </a:lnTo>
                <a:lnTo>
                  <a:pt x="2251003" y="98233"/>
                </a:lnTo>
                <a:lnTo>
                  <a:pt x="2263409" y="98233"/>
                </a:lnTo>
                <a:lnTo>
                  <a:pt x="2262750" y="94593"/>
                </a:lnTo>
                <a:lnTo>
                  <a:pt x="2262412" y="91119"/>
                </a:lnTo>
                <a:lnTo>
                  <a:pt x="2262412" y="80369"/>
                </a:lnTo>
                <a:lnTo>
                  <a:pt x="2291201" y="80369"/>
                </a:lnTo>
                <a:lnTo>
                  <a:pt x="2291201" y="71945"/>
                </a:lnTo>
                <a:lnTo>
                  <a:pt x="2262412" y="71945"/>
                </a:lnTo>
                <a:lnTo>
                  <a:pt x="2262412" y="48614"/>
                </a:lnTo>
                <a:lnTo>
                  <a:pt x="2291201" y="48614"/>
                </a:lnTo>
                <a:lnTo>
                  <a:pt x="2291201" y="40683"/>
                </a:lnTo>
                <a:lnTo>
                  <a:pt x="2262412" y="40683"/>
                </a:lnTo>
                <a:lnTo>
                  <a:pt x="2262412" y="16380"/>
                </a:lnTo>
                <a:lnTo>
                  <a:pt x="2291012" y="16380"/>
                </a:lnTo>
                <a:lnTo>
                  <a:pt x="2290905" y="15552"/>
                </a:lnTo>
                <a:lnTo>
                  <a:pt x="2291031" y="11577"/>
                </a:lnTo>
                <a:lnTo>
                  <a:pt x="2291500" y="8272"/>
                </a:lnTo>
                <a:lnTo>
                  <a:pt x="2258603" y="8272"/>
                </a:lnTo>
                <a:lnTo>
                  <a:pt x="2255640" y="7790"/>
                </a:lnTo>
                <a:lnTo>
                  <a:pt x="2251997" y="6451"/>
                </a:lnTo>
                <a:close/>
              </a:path>
              <a:path w="2353309" h="116204">
                <a:moveTo>
                  <a:pt x="2291201" y="80369"/>
                </a:moveTo>
                <a:lnTo>
                  <a:pt x="2281273" y="80369"/>
                </a:lnTo>
                <a:lnTo>
                  <a:pt x="2280765" y="89805"/>
                </a:lnTo>
                <a:lnTo>
                  <a:pt x="2291687" y="89805"/>
                </a:lnTo>
                <a:lnTo>
                  <a:pt x="2291349" y="85827"/>
                </a:lnTo>
                <a:lnTo>
                  <a:pt x="2291292" y="84313"/>
                </a:lnTo>
                <a:lnTo>
                  <a:pt x="2291201" y="80369"/>
                </a:lnTo>
                <a:close/>
              </a:path>
              <a:path w="2353309" h="116204">
                <a:moveTo>
                  <a:pt x="2291201" y="48614"/>
                </a:moveTo>
                <a:lnTo>
                  <a:pt x="2281273" y="48614"/>
                </a:lnTo>
                <a:lnTo>
                  <a:pt x="2281273" y="71945"/>
                </a:lnTo>
                <a:lnTo>
                  <a:pt x="2291201" y="71945"/>
                </a:lnTo>
                <a:lnTo>
                  <a:pt x="2291201" y="48614"/>
                </a:lnTo>
                <a:close/>
              </a:path>
              <a:path w="2353309" h="116204">
                <a:moveTo>
                  <a:pt x="2352710" y="44150"/>
                </a:moveTo>
                <a:lnTo>
                  <a:pt x="2342296" y="44150"/>
                </a:lnTo>
                <a:lnTo>
                  <a:pt x="2342296" y="64007"/>
                </a:lnTo>
                <a:lnTo>
                  <a:pt x="2352710" y="64007"/>
                </a:lnTo>
                <a:lnTo>
                  <a:pt x="2352710" y="44150"/>
                </a:lnTo>
                <a:close/>
              </a:path>
              <a:path w="2353309" h="116204">
                <a:moveTo>
                  <a:pt x="2291012" y="16380"/>
                </a:moveTo>
                <a:lnTo>
                  <a:pt x="2281273" y="16380"/>
                </a:lnTo>
                <a:lnTo>
                  <a:pt x="2281273" y="40683"/>
                </a:lnTo>
                <a:lnTo>
                  <a:pt x="2291201" y="40683"/>
                </a:lnTo>
                <a:lnTo>
                  <a:pt x="2291201" y="17860"/>
                </a:lnTo>
                <a:lnTo>
                  <a:pt x="2291012" y="16380"/>
                </a:lnTo>
                <a:close/>
              </a:path>
              <a:path w="2353309" h="116204">
                <a:moveTo>
                  <a:pt x="2352710" y="14897"/>
                </a:moveTo>
                <a:lnTo>
                  <a:pt x="2342296" y="14897"/>
                </a:lnTo>
                <a:lnTo>
                  <a:pt x="2342296" y="35726"/>
                </a:lnTo>
                <a:lnTo>
                  <a:pt x="2352710" y="35726"/>
                </a:lnTo>
                <a:lnTo>
                  <a:pt x="2352710" y="14897"/>
                </a:lnTo>
                <a:close/>
              </a:path>
              <a:path w="2353309" h="116204">
                <a:moveTo>
                  <a:pt x="2291687" y="6962"/>
                </a:moveTo>
                <a:lnTo>
                  <a:pt x="2289379" y="7617"/>
                </a:lnTo>
                <a:lnTo>
                  <a:pt x="2286057" y="7937"/>
                </a:lnTo>
                <a:lnTo>
                  <a:pt x="2260932" y="7937"/>
                </a:lnTo>
                <a:lnTo>
                  <a:pt x="2258603" y="8272"/>
                </a:lnTo>
                <a:lnTo>
                  <a:pt x="2291500" y="8272"/>
                </a:lnTo>
                <a:lnTo>
                  <a:pt x="2291687" y="6962"/>
                </a:lnTo>
                <a:close/>
              </a:path>
              <a:path w="2353309" h="116204">
                <a:moveTo>
                  <a:pt x="2353196" y="4972"/>
                </a:moveTo>
                <a:lnTo>
                  <a:pt x="2348564" y="5965"/>
                </a:lnTo>
                <a:lnTo>
                  <a:pt x="2344604" y="6285"/>
                </a:lnTo>
                <a:lnTo>
                  <a:pt x="2353107" y="6285"/>
                </a:lnTo>
                <a:lnTo>
                  <a:pt x="2353196" y="4972"/>
                </a:lnTo>
                <a:close/>
              </a:path>
              <a:path w="2353309" h="116204">
                <a:moveTo>
                  <a:pt x="2136811" y="54079"/>
                </a:moveTo>
                <a:lnTo>
                  <a:pt x="2126886" y="54079"/>
                </a:lnTo>
                <a:lnTo>
                  <a:pt x="2126886" y="90784"/>
                </a:lnTo>
                <a:lnTo>
                  <a:pt x="2123582" y="92454"/>
                </a:lnTo>
                <a:lnTo>
                  <a:pt x="2117951" y="96076"/>
                </a:lnTo>
                <a:lnTo>
                  <a:pt x="2110017" y="101706"/>
                </a:lnTo>
                <a:lnTo>
                  <a:pt x="2113973" y="103694"/>
                </a:lnTo>
                <a:lnTo>
                  <a:pt x="2117126" y="106657"/>
                </a:lnTo>
                <a:lnTo>
                  <a:pt x="2119434" y="110638"/>
                </a:lnTo>
                <a:lnTo>
                  <a:pt x="2124726" y="103352"/>
                </a:lnTo>
                <a:lnTo>
                  <a:pt x="2128704" y="99712"/>
                </a:lnTo>
                <a:lnTo>
                  <a:pt x="2161270" y="99712"/>
                </a:lnTo>
                <a:lnTo>
                  <a:pt x="2157023" y="98976"/>
                </a:lnTo>
                <a:lnTo>
                  <a:pt x="2146825" y="95814"/>
                </a:lnTo>
                <a:lnTo>
                  <a:pt x="2136811" y="91288"/>
                </a:lnTo>
                <a:lnTo>
                  <a:pt x="2136811" y="54079"/>
                </a:lnTo>
                <a:close/>
              </a:path>
              <a:path w="2353309" h="116204">
                <a:moveTo>
                  <a:pt x="2161270" y="99712"/>
                </a:moveTo>
                <a:lnTo>
                  <a:pt x="2133003" y="99712"/>
                </a:lnTo>
                <a:lnTo>
                  <a:pt x="2136134" y="100709"/>
                </a:lnTo>
                <a:lnTo>
                  <a:pt x="2140771" y="102697"/>
                </a:lnTo>
                <a:lnTo>
                  <a:pt x="2147250" y="105612"/>
                </a:lnTo>
                <a:lnTo>
                  <a:pt x="2156274" y="107907"/>
                </a:lnTo>
                <a:lnTo>
                  <a:pt x="2167839" y="109582"/>
                </a:lnTo>
                <a:lnTo>
                  <a:pt x="2181941" y="110638"/>
                </a:lnTo>
                <a:lnTo>
                  <a:pt x="2196334" y="110638"/>
                </a:lnTo>
                <a:lnTo>
                  <a:pt x="2220147" y="109641"/>
                </a:lnTo>
                <a:lnTo>
                  <a:pt x="2220803" y="105004"/>
                </a:lnTo>
                <a:lnTo>
                  <a:pt x="2222240" y="101213"/>
                </a:lnTo>
                <a:lnTo>
                  <a:pt x="2177981" y="101213"/>
                </a:lnTo>
                <a:lnTo>
                  <a:pt x="2167408" y="100776"/>
                </a:lnTo>
                <a:lnTo>
                  <a:pt x="2161270" y="99712"/>
                </a:lnTo>
                <a:close/>
              </a:path>
              <a:path w="2353309" h="116204">
                <a:moveTo>
                  <a:pt x="2224612" y="97746"/>
                </a:moveTo>
                <a:lnTo>
                  <a:pt x="2215842" y="99262"/>
                </a:lnTo>
                <a:lnTo>
                  <a:pt x="2207377" y="100345"/>
                </a:lnTo>
                <a:lnTo>
                  <a:pt x="2199222" y="100996"/>
                </a:lnTo>
                <a:lnTo>
                  <a:pt x="2191381" y="101213"/>
                </a:lnTo>
                <a:lnTo>
                  <a:pt x="2222240" y="101213"/>
                </a:lnTo>
                <a:lnTo>
                  <a:pt x="2222338" y="100996"/>
                </a:lnTo>
                <a:lnTo>
                  <a:pt x="2224612" y="97746"/>
                </a:lnTo>
                <a:close/>
              </a:path>
              <a:path w="2353309" h="116204">
                <a:moveTo>
                  <a:pt x="2182934" y="86824"/>
                </a:moveTo>
                <a:lnTo>
                  <a:pt x="2185918" y="90464"/>
                </a:lnTo>
                <a:lnTo>
                  <a:pt x="2187741" y="94104"/>
                </a:lnTo>
                <a:lnTo>
                  <a:pt x="2188396" y="97746"/>
                </a:lnTo>
                <a:lnTo>
                  <a:pt x="2198641" y="96749"/>
                </a:lnTo>
                <a:lnTo>
                  <a:pt x="2204779" y="95417"/>
                </a:lnTo>
                <a:lnTo>
                  <a:pt x="2206749" y="93769"/>
                </a:lnTo>
                <a:lnTo>
                  <a:pt x="2208922" y="90953"/>
                </a:lnTo>
                <a:lnTo>
                  <a:pt x="2210079" y="88135"/>
                </a:lnTo>
                <a:lnTo>
                  <a:pt x="2190555" y="88135"/>
                </a:lnTo>
                <a:lnTo>
                  <a:pt x="2182934" y="86824"/>
                </a:lnTo>
                <a:close/>
              </a:path>
              <a:path w="2353309" h="116204">
                <a:moveTo>
                  <a:pt x="2175993" y="64490"/>
                </a:moveTo>
                <a:lnTo>
                  <a:pt x="2166065" y="64490"/>
                </a:lnTo>
                <a:lnTo>
                  <a:pt x="2165748" y="70775"/>
                </a:lnTo>
                <a:lnTo>
                  <a:pt x="2164096" y="76067"/>
                </a:lnTo>
                <a:lnTo>
                  <a:pt x="2161112" y="80369"/>
                </a:lnTo>
                <a:lnTo>
                  <a:pt x="2156816" y="84668"/>
                </a:lnTo>
                <a:lnTo>
                  <a:pt x="2151186" y="87649"/>
                </a:lnTo>
                <a:lnTo>
                  <a:pt x="2144242" y="89301"/>
                </a:lnTo>
                <a:lnTo>
                  <a:pt x="2147543" y="90953"/>
                </a:lnTo>
                <a:lnTo>
                  <a:pt x="2150041" y="92768"/>
                </a:lnTo>
                <a:lnTo>
                  <a:pt x="2151693" y="94762"/>
                </a:lnTo>
                <a:lnTo>
                  <a:pt x="2152394" y="95814"/>
                </a:lnTo>
                <a:lnTo>
                  <a:pt x="2152835" y="96412"/>
                </a:lnTo>
                <a:lnTo>
                  <a:pt x="2174996" y="72431"/>
                </a:lnTo>
                <a:lnTo>
                  <a:pt x="2175993" y="64490"/>
                </a:lnTo>
                <a:close/>
              </a:path>
              <a:path w="2353309" h="116204">
                <a:moveTo>
                  <a:pt x="2213258" y="76895"/>
                </a:moveTo>
                <a:lnTo>
                  <a:pt x="2203786" y="76895"/>
                </a:lnTo>
                <a:lnTo>
                  <a:pt x="2202789" y="81868"/>
                </a:lnTo>
                <a:lnTo>
                  <a:pt x="2201139" y="85003"/>
                </a:lnTo>
                <a:lnTo>
                  <a:pt x="2198810" y="86338"/>
                </a:lnTo>
                <a:lnTo>
                  <a:pt x="2195847" y="87990"/>
                </a:lnTo>
                <a:lnTo>
                  <a:pt x="2190555" y="88135"/>
                </a:lnTo>
                <a:lnTo>
                  <a:pt x="2210079" y="88135"/>
                </a:lnTo>
                <a:lnTo>
                  <a:pt x="2210972" y="85960"/>
                </a:lnTo>
                <a:lnTo>
                  <a:pt x="2212908" y="78717"/>
                </a:lnTo>
                <a:lnTo>
                  <a:pt x="2213258" y="76895"/>
                </a:lnTo>
                <a:close/>
              </a:path>
              <a:path w="2353309" h="116204">
                <a:moveTo>
                  <a:pt x="2199896" y="64490"/>
                </a:moveTo>
                <a:lnTo>
                  <a:pt x="2190873" y="64490"/>
                </a:lnTo>
                <a:lnTo>
                  <a:pt x="2188226" y="70775"/>
                </a:lnTo>
                <a:lnTo>
                  <a:pt x="2186574" y="74908"/>
                </a:lnTo>
                <a:lnTo>
                  <a:pt x="2185918" y="76895"/>
                </a:lnTo>
                <a:lnTo>
                  <a:pt x="2185918" y="77724"/>
                </a:lnTo>
                <a:lnTo>
                  <a:pt x="2186089" y="77892"/>
                </a:lnTo>
                <a:lnTo>
                  <a:pt x="2186405" y="77892"/>
                </a:lnTo>
                <a:lnTo>
                  <a:pt x="2203786" y="76895"/>
                </a:lnTo>
                <a:lnTo>
                  <a:pt x="2213258" y="76895"/>
                </a:lnTo>
                <a:lnTo>
                  <a:pt x="2214594" y="69951"/>
                </a:lnTo>
                <a:lnTo>
                  <a:pt x="2197813" y="69951"/>
                </a:lnTo>
                <a:lnTo>
                  <a:pt x="2199896" y="64490"/>
                </a:lnTo>
                <a:close/>
              </a:path>
              <a:path w="2353309" h="116204">
                <a:moveTo>
                  <a:pt x="2214518" y="68958"/>
                </a:moveTo>
                <a:lnTo>
                  <a:pt x="2214198" y="68958"/>
                </a:lnTo>
                <a:lnTo>
                  <a:pt x="2197813" y="69951"/>
                </a:lnTo>
                <a:lnTo>
                  <a:pt x="2214594" y="69951"/>
                </a:lnTo>
                <a:lnTo>
                  <a:pt x="2214686" y="69127"/>
                </a:lnTo>
                <a:lnTo>
                  <a:pt x="2214518" y="68958"/>
                </a:lnTo>
                <a:close/>
              </a:path>
              <a:path w="2353309" h="116204">
                <a:moveTo>
                  <a:pt x="2202187" y="57550"/>
                </a:moveTo>
                <a:lnTo>
                  <a:pt x="2152688" y="57550"/>
                </a:lnTo>
                <a:lnTo>
                  <a:pt x="2152688" y="65001"/>
                </a:lnTo>
                <a:lnTo>
                  <a:pt x="2155333" y="64659"/>
                </a:lnTo>
                <a:lnTo>
                  <a:pt x="2159290" y="64490"/>
                </a:lnTo>
                <a:lnTo>
                  <a:pt x="2199896" y="64490"/>
                </a:lnTo>
                <a:lnTo>
                  <a:pt x="2200460" y="63011"/>
                </a:lnTo>
                <a:lnTo>
                  <a:pt x="2201964" y="58715"/>
                </a:lnTo>
                <a:lnTo>
                  <a:pt x="2202187" y="57550"/>
                </a:lnTo>
                <a:close/>
              </a:path>
              <a:path w="2353309" h="116204">
                <a:moveTo>
                  <a:pt x="2177473" y="35726"/>
                </a:moveTo>
                <a:lnTo>
                  <a:pt x="2168056" y="35726"/>
                </a:lnTo>
                <a:lnTo>
                  <a:pt x="2162942" y="40256"/>
                </a:lnTo>
                <a:lnTo>
                  <a:pt x="2156526" y="44411"/>
                </a:lnTo>
                <a:lnTo>
                  <a:pt x="2148804" y="48192"/>
                </a:lnTo>
                <a:lnTo>
                  <a:pt x="2139774" y="51598"/>
                </a:lnTo>
                <a:lnTo>
                  <a:pt x="2142103" y="53251"/>
                </a:lnTo>
                <a:lnTo>
                  <a:pt x="2144580" y="55900"/>
                </a:lnTo>
                <a:lnTo>
                  <a:pt x="2147227" y="59540"/>
                </a:lnTo>
                <a:lnTo>
                  <a:pt x="2147882" y="59198"/>
                </a:lnTo>
                <a:lnTo>
                  <a:pt x="2150696" y="58060"/>
                </a:lnTo>
                <a:lnTo>
                  <a:pt x="2152688" y="57550"/>
                </a:lnTo>
                <a:lnTo>
                  <a:pt x="2202187" y="57550"/>
                </a:lnTo>
                <a:lnTo>
                  <a:pt x="2202281" y="57059"/>
                </a:lnTo>
                <a:lnTo>
                  <a:pt x="2163102" y="57059"/>
                </a:lnTo>
                <a:lnTo>
                  <a:pt x="2154001" y="56555"/>
                </a:lnTo>
                <a:lnTo>
                  <a:pt x="2153659" y="56555"/>
                </a:lnTo>
                <a:lnTo>
                  <a:pt x="2161482" y="51538"/>
                </a:lnTo>
                <a:lnTo>
                  <a:pt x="2168058" y="46393"/>
                </a:lnTo>
                <a:lnTo>
                  <a:pt x="2173389" y="41123"/>
                </a:lnTo>
                <a:lnTo>
                  <a:pt x="2177473" y="35726"/>
                </a:lnTo>
                <a:close/>
              </a:path>
              <a:path w="2353309" h="116204">
                <a:moveTo>
                  <a:pt x="2221627" y="35222"/>
                </a:moveTo>
                <a:lnTo>
                  <a:pt x="2186405" y="35222"/>
                </a:lnTo>
                <a:lnTo>
                  <a:pt x="2191807" y="42884"/>
                </a:lnTo>
                <a:lnTo>
                  <a:pt x="2199062" y="49491"/>
                </a:lnTo>
                <a:lnTo>
                  <a:pt x="2208176" y="55043"/>
                </a:lnTo>
                <a:lnTo>
                  <a:pt x="2219151" y="59540"/>
                </a:lnTo>
                <a:lnTo>
                  <a:pt x="2221597" y="55043"/>
                </a:lnTo>
                <a:lnTo>
                  <a:pt x="2223659" y="51538"/>
                </a:lnTo>
                <a:lnTo>
                  <a:pt x="2225606" y="48614"/>
                </a:lnTo>
                <a:lnTo>
                  <a:pt x="2216771" y="47072"/>
                </a:lnTo>
                <a:lnTo>
                  <a:pt x="2208617" y="44410"/>
                </a:lnTo>
                <a:lnTo>
                  <a:pt x="2201142" y="40627"/>
                </a:lnTo>
                <a:lnTo>
                  <a:pt x="2194342" y="35726"/>
                </a:lnTo>
                <a:lnTo>
                  <a:pt x="2209225" y="35726"/>
                </a:lnTo>
                <a:lnTo>
                  <a:pt x="2214855" y="35391"/>
                </a:lnTo>
                <a:lnTo>
                  <a:pt x="2221627" y="35391"/>
                </a:lnTo>
                <a:lnTo>
                  <a:pt x="2221627" y="35222"/>
                </a:lnTo>
                <a:close/>
              </a:path>
              <a:path w="2353309" h="116204">
                <a:moveTo>
                  <a:pt x="2186405" y="35726"/>
                </a:moveTo>
                <a:lnTo>
                  <a:pt x="2177473" y="35726"/>
                </a:lnTo>
                <a:lnTo>
                  <a:pt x="2177473" y="57059"/>
                </a:lnTo>
                <a:lnTo>
                  <a:pt x="2202281" y="57059"/>
                </a:lnTo>
                <a:lnTo>
                  <a:pt x="2202534" y="56555"/>
                </a:lnTo>
                <a:lnTo>
                  <a:pt x="2186405" y="56555"/>
                </a:lnTo>
                <a:lnTo>
                  <a:pt x="2186405" y="35726"/>
                </a:lnTo>
                <a:close/>
              </a:path>
              <a:path w="2353309" h="116204">
                <a:moveTo>
                  <a:pt x="2202450" y="56066"/>
                </a:moveTo>
                <a:lnTo>
                  <a:pt x="2201795" y="56066"/>
                </a:lnTo>
                <a:lnTo>
                  <a:pt x="2200460" y="56386"/>
                </a:lnTo>
                <a:lnTo>
                  <a:pt x="2196672" y="56555"/>
                </a:lnTo>
                <a:lnTo>
                  <a:pt x="2202534" y="56555"/>
                </a:lnTo>
                <a:lnTo>
                  <a:pt x="2202619" y="56386"/>
                </a:lnTo>
                <a:lnTo>
                  <a:pt x="2202450" y="56066"/>
                </a:lnTo>
                <a:close/>
              </a:path>
              <a:path w="2353309" h="116204">
                <a:moveTo>
                  <a:pt x="2112493" y="43153"/>
                </a:moveTo>
                <a:lnTo>
                  <a:pt x="2112493" y="55076"/>
                </a:lnTo>
                <a:lnTo>
                  <a:pt x="2118123" y="54414"/>
                </a:lnTo>
                <a:lnTo>
                  <a:pt x="2122905" y="54079"/>
                </a:lnTo>
                <a:lnTo>
                  <a:pt x="2136811" y="54079"/>
                </a:lnTo>
                <a:lnTo>
                  <a:pt x="2136867" y="51538"/>
                </a:lnTo>
                <a:lnTo>
                  <a:pt x="2137223" y="48192"/>
                </a:lnTo>
                <a:lnTo>
                  <a:pt x="2137727" y="44150"/>
                </a:lnTo>
                <a:lnTo>
                  <a:pt x="2123243" y="44150"/>
                </a:lnTo>
                <a:lnTo>
                  <a:pt x="2118441" y="43834"/>
                </a:lnTo>
                <a:lnTo>
                  <a:pt x="2112493" y="43153"/>
                </a:lnTo>
                <a:close/>
              </a:path>
              <a:path w="2353309" h="116204">
                <a:moveTo>
                  <a:pt x="2137787" y="43667"/>
                </a:moveTo>
                <a:lnTo>
                  <a:pt x="2133172" y="44002"/>
                </a:lnTo>
                <a:lnTo>
                  <a:pt x="2129532" y="44150"/>
                </a:lnTo>
                <a:lnTo>
                  <a:pt x="2137727" y="44150"/>
                </a:lnTo>
                <a:lnTo>
                  <a:pt x="2137787" y="43667"/>
                </a:lnTo>
                <a:close/>
              </a:path>
              <a:path w="2353309" h="116204">
                <a:moveTo>
                  <a:pt x="2151693" y="27280"/>
                </a:moveTo>
                <a:lnTo>
                  <a:pt x="2144242" y="27280"/>
                </a:lnTo>
                <a:lnTo>
                  <a:pt x="2144242" y="36212"/>
                </a:lnTo>
                <a:lnTo>
                  <a:pt x="2146232" y="35899"/>
                </a:lnTo>
                <a:lnTo>
                  <a:pt x="2148371" y="35726"/>
                </a:lnTo>
                <a:lnTo>
                  <a:pt x="2186405" y="35726"/>
                </a:lnTo>
                <a:lnTo>
                  <a:pt x="2186405" y="35222"/>
                </a:lnTo>
                <a:lnTo>
                  <a:pt x="2221627" y="35222"/>
                </a:lnTo>
                <a:lnTo>
                  <a:pt x="2221627" y="27791"/>
                </a:lnTo>
                <a:lnTo>
                  <a:pt x="2158951" y="27791"/>
                </a:lnTo>
                <a:lnTo>
                  <a:pt x="2155988" y="27622"/>
                </a:lnTo>
                <a:lnTo>
                  <a:pt x="2151693" y="27280"/>
                </a:lnTo>
                <a:close/>
              </a:path>
              <a:path w="2353309" h="116204">
                <a:moveTo>
                  <a:pt x="2221627" y="35391"/>
                </a:moveTo>
                <a:lnTo>
                  <a:pt x="2214855" y="35391"/>
                </a:lnTo>
                <a:lnTo>
                  <a:pt x="2218982" y="35557"/>
                </a:lnTo>
                <a:lnTo>
                  <a:pt x="2221627" y="36212"/>
                </a:lnTo>
                <a:lnTo>
                  <a:pt x="2221627" y="35391"/>
                </a:lnTo>
                <a:close/>
              </a:path>
              <a:path w="2353309" h="116204">
                <a:moveTo>
                  <a:pt x="2131839" y="7444"/>
                </a:moveTo>
                <a:lnTo>
                  <a:pt x="2119434" y="10433"/>
                </a:lnTo>
                <a:lnTo>
                  <a:pt x="2122081" y="15044"/>
                </a:lnTo>
                <a:lnTo>
                  <a:pt x="2124557" y="22496"/>
                </a:lnTo>
                <a:lnTo>
                  <a:pt x="2126886" y="32741"/>
                </a:lnTo>
                <a:lnTo>
                  <a:pt x="2138781" y="29782"/>
                </a:lnTo>
                <a:lnTo>
                  <a:pt x="2138464" y="28446"/>
                </a:lnTo>
                <a:lnTo>
                  <a:pt x="2138405" y="28277"/>
                </a:lnTo>
                <a:lnTo>
                  <a:pt x="2135987" y="19025"/>
                </a:lnTo>
                <a:lnTo>
                  <a:pt x="2133827" y="12081"/>
                </a:lnTo>
                <a:lnTo>
                  <a:pt x="2131839" y="7444"/>
                </a:lnTo>
                <a:close/>
              </a:path>
              <a:path w="2353309" h="116204">
                <a:moveTo>
                  <a:pt x="2138295" y="27957"/>
                </a:moveTo>
                <a:lnTo>
                  <a:pt x="2138295" y="28277"/>
                </a:lnTo>
                <a:lnTo>
                  <a:pt x="2138295" y="27957"/>
                </a:lnTo>
                <a:close/>
              </a:path>
              <a:path w="2353309" h="116204">
                <a:moveTo>
                  <a:pt x="2186405" y="18370"/>
                </a:moveTo>
                <a:lnTo>
                  <a:pt x="2177473" y="18370"/>
                </a:lnTo>
                <a:lnTo>
                  <a:pt x="2177473" y="27791"/>
                </a:lnTo>
                <a:lnTo>
                  <a:pt x="2186405" y="27791"/>
                </a:lnTo>
                <a:lnTo>
                  <a:pt x="2186405" y="18370"/>
                </a:lnTo>
                <a:close/>
              </a:path>
              <a:path w="2353309" h="116204">
                <a:moveTo>
                  <a:pt x="2221627" y="27280"/>
                </a:moveTo>
                <a:lnTo>
                  <a:pt x="2218982" y="27622"/>
                </a:lnTo>
                <a:lnTo>
                  <a:pt x="2213372" y="27791"/>
                </a:lnTo>
                <a:lnTo>
                  <a:pt x="2221627" y="27791"/>
                </a:lnTo>
                <a:lnTo>
                  <a:pt x="2221627" y="27280"/>
                </a:lnTo>
                <a:close/>
              </a:path>
              <a:path w="2353309" h="116204">
                <a:moveTo>
                  <a:pt x="2147712" y="10433"/>
                </a:moveTo>
                <a:lnTo>
                  <a:pt x="2150041" y="12736"/>
                </a:lnTo>
                <a:lnTo>
                  <a:pt x="2151524" y="15721"/>
                </a:lnTo>
                <a:lnTo>
                  <a:pt x="2152180" y="19345"/>
                </a:lnTo>
                <a:lnTo>
                  <a:pt x="2177473" y="18370"/>
                </a:lnTo>
                <a:lnTo>
                  <a:pt x="2186405" y="18370"/>
                </a:lnTo>
                <a:lnTo>
                  <a:pt x="2186405" y="17860"/>
                </a:lnTo>
                <a:lnTo>
                  <a:pt x="2196672" y="17546"/>
                </a:lnTo>
                <a:lnTo>
                  <a:pt x="2203933" y="17204"/>
                </a:lnTo>
                <a:lnTo>
                  <a:pt x="2208250" y="16869"/>
                </a:lnTo>
                <a:lnTo>
                  <a:pt x="2216447" y="16869"/>
                </a:lnTo>
                <a:lnTo>
                  <a:pt x="2216843" y="16696"/>
                </a:lnTo>
                <a:lnTo>
                  <a:pt x="2216188" y="15386"/>
                </a:lnTo>
                <a:lnTo>
                  <a:pt x="2215194" y="12736"/>
                </a:lnTo>
                <a:lnTo>
                  <a:pt x="2214152" y="10922"/>
                </a:lnTo>
                <a:lnTo>
                  <a:pt x="2161112" y="10922"/>
                </a:lnTo>
                <a:lnTo>
                  <a:pt x="2147712" y="10433"/>
                </a:lnTo>
                <a:close/>
              </a:path>
              <a:path w="2353309" h="116204">
                <a:moveTo>
                  <a:pt x="2216447" y="16869"/>
                </a:moveTo>
                <a:lnTo>
                  <a:pt x="2212717" y="16869"/>
                </a:lnTo>
                <a:lnTo>
                  <a:pt x="2215680" y="17204"/>
                </a:lnTo>
                <a:lnTo>
                  <a:pt x="2216447" y="16869"/>
                </a:lnTo>
                <a:close/>
              </a:path>
              <a:path w="2353309" h="116204">
                <a:moveTo>
                  <a:pt x="2210219" y="4972"/>
                </a:moveTo>
                <a:lnTo>
                  <a:pt x="2199150" y="7390"/>
                </a:lnTo>
                <a:lnTo>
                  <a:pt x="2187277" y="9184"/>
                </a:lnTo>
                <a:lnTo>
                  <a:pt x="2174598" y="10360"/>
                </a:lnTo>
                <a:lnTo>
                  <a:pt x="2161112" y="10922"/>
                </a:lnTo>
                <a:lnTo>
                  <a:pt x="2214152" y="10922"/>
                </a:lnTo>
                <a:lnTo>
                  <a:pt x="2213144" y="9184"/>
                </a:lnTo>
                <a:lnTo>
                  <a:pt x="2210219" y="497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013673" y="1299427"/>
            <a:ext cx="3084379" cy="29643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988433" y="7107620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4" y="0"/>
                </a:lnTo>
                <a:lnTo>
                  <a:pt x="24135" y="7289"/>
                </a:lnTo>
                <a:lnTo>
                  <a:pt x="21356" y="12157"/>
                </a:lnTo>
                <a:lnTo>
                  <a:pt x="17179" y="14580"/>
                </a:lnTo>
                <a:lnTo>
                  <a:pt x="14065" y="16668"/>
                </a:lnTo>
                <a:lnTo>
                  <a:pt x="8335" y="17893"/>
                </a:lnTo>
                <a:lnTo>
                  <a:pt x="0" y="18244"/>
                </a:lnTo>
                <a:lnTo>
                  <a:pt x="0" y="27602"/>
                </a:lnTo>
                <a:lnTo>
                  <a:pt x="22402" y="27602"/>
                </a:lnTo>
                <a:lnTo>
                  <a:pt x="22402" y="93766"/>
                </a:lnTo>
                <a:lnTo>
                  <a:pt x="34380" y="93766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062907" y="7177427"/>
            <a:ext cx="40005" cy="37465"/>
          </a:xfrm>
          <a:custGeom>
            <a:avLst/>
            <a:gdLst/>
            <a:ahLst/>
            <a:cxnLst/>
            <a:rect l="l" t="t" r="r" b="b"/>
            <a:pathLst>
              <a:path w="40005" h="37465">
                <a:moveTo>
                  <a:pt x="10421" y="0"/>
                </a:moveTo>
                <a:lnTo>
                  <a:pt x="0" y="8333"/>
                </a:lnTo>
                <a:lnTo>
                  <a:pt x="8274" y="14813"/>
                </a:lnTo>
                <a:lnTo>
                  <a:pt x="15896" y="21749"/>
                </a:lnTo>
                <a:lnTo>
                  <a:pt x="22865" y="29139"/>
                </a:lnTo>
                <a:lnTo>
                  <a:pt x="29178" y="36982"/>
                </a:lnTo>
                <a:lnTo>
                  <a:pt x="39603" y="26556"/>
                </a:lnTo>
                <a:lnTo>
                  <a:pt x="33091" y="19035"/>
                </a:lnTo>
                <a:lnTo>
                  <a:pt x="26055" y="12104"/>
                </a:lnTo>
                <a:lnTo>
                  <a:pt x="18498" y="5759"/>
                </a:lnTo>
                <a:lnTo>
                  <a:pt x="1042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979051" y="7274948"/>
            <a:ext cx="64076" cy="9376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1062907" y="7344755"/>
            <a:ext cx="40005" cy="37465"/>
          </a:xfrm>
          <a:custGeom>
            <a:avLst/>
            <a:gdLst/>
            <a:ahLst/>
            <a:cxnLst/>
            <a:rect l="l" t="t" r="r" b="b"/>
            <a:pathLst>
              <a:path w="40005" h="37465">
                <a:moveTo>
                  <a:pt x="10421" y="0"/>
                </a:moveTo>
                <a:lnTo>
                  <a:pt x="0" y="8333"/>
                </a:lnTo>
                <a:lnTo>
                  <a:pt x="8274" y="14813"/>
                </a:lnTo>
                <a:lnTo>
                  <a:pt x="15896" y="21750"/>
                </a:lnTo>
                <a:lnTo>
                  <a:pt x="22865" y="29141"/>
                </a:lnTo>
                <a:lnTo>
                  <a:pt x="29178" y="36983"/>
                </a:lnTo>
                <a:lnTo>
                  <a:pt x="39603" y="26556"/>
                </a:lnTo>
                <a:lnTo>
                  <a:pt x="33091" y="19035"/>
                </a:lnTo>
                <a:lnTo>
                  <a:pt x="26055" y="12104"/>
                </a:lnTo>
                <a:lnTo>
                  <a:pt x="18498" y="5759"/>
                </a:lnTo>
                <a:lnTo>
                  <a:pt x="1042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5504764" y="7260880"/>
            <a:ext cx="1234680" cy="1208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190560" y="7093040"/>
            <a:ext cx="4493756" cy="79536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980099" y="7609603"/>
            <a:ext cx="122411" cy="1067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956800" y="8241915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2621" y="9377"/>
                </a:moveTo>
                <a:lnTo>
                  <a:pt x="0" y="16668"/>
                </a:lnTo>
                <a:lnTo>
                  <a:pt x="14602" y="21358"/>
                </a:lnTo>
                <a:lnTo>
                  <a:pt x="5220" y="33336"/>
                </a:lnTo>
                <a:lnTo>
                  <a:pt x="11977" y="38027"/>
                </a:lnTo>
                <a:lnTo>
                  <a:pt x="20312" y="25513"/>
                </a:lnTo>
                <a:lnTo>
                  <a:pt x="29832" y="25513"/>
                </a:lnTo>
                <a:lnTo>
                  <a:pt x="26579" y="21358"/>
                </a:lnTo>
                <a:lnTo>
                  <a:pt x="41159" y="16668"/>
                </a:lnTo>
                <a:lnTo>
                  <a:pt x="40414" y="14579"/>
                </a:lnTo>
                <a:lnTo>
                  <a:pt x="16668" y="14579"/>
                </a:lnTo>
                <a:lnTo>
                  <a:pt x="2621" y="9377"/>
                </a:lnTo>
                <a:close/>
              </a:path>
              <a:path w="41275" h="38100">
                <a:moveTo>
                  <a:pt x="29832" y="25513"/>
                </a:moveTo>
                <a:lnTo>
                  <a:pt x="20312" y="25513"/>
                </a:lnTo>
                <a:lnTo>
                  <a:pt x="29178" y="38027"/>
                </a:lnTo>
                <a:lnTo>
                  <a:pt x="35957" y="33336"/>
                </a:lnTo>
                <a:lnTo>
                  <a:pt x="29832" y="25513"/>
                </a:lnTo>
                <a:close/>
              </a:path>
              <a:path w="41275" h="38100">
                <a:moveTo>
                  <a:pt x="24491" y="0"/>
                </a:moveTo>
                <a:lnTo>
                  <a:pt x="16668" y="0"/>
                </a:lnTo>
                <a:lnTo>
                  <a:pt x="16668" y="14579"/>
                </a:lnTo>
                <a:lnTo>
                  <a:pt x="24491" y="14579"/>
                </a:lnTo>
                <a:lnTo>
                  <a:pt x="24491" y="0"/>
                </a:lnTo>
                <a:close/>
              </a:path>
              <a:path w="41275" h="38100">
                <a:moveTo>
                  <a:pt x="38559" y="9377"/>
                </a:moveTo>
                <a:lnTo>
                  <a:pt x="24491" y="14579"/>
                </a:lnTo>
                <a:lnTo>
                  <a:pt x="40414" y="14579"/>
                </a:lnTo>
                <a:lnTo>
                  <a:pt x="38559" y="937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063590" y="8229402"/>
            <a:ext cx="864252" cy="12554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3304868" y="8228890"/>
            <a:ext cx="1230753" cy="12605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4636274" y="8228890"/>
            <a:ext cx="669841" cy="12605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5405191" y="8229402"/>
            <a:ext cx="1461107" cy="12137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956800" y="8228890"/>
            <a:ext cx="2390480" cy="31373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956800" y="8610512"/>
            <a:ext cx="1534025" cy="12605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2591478" y="8611023"/>
            <a:ext cx="896547" cy="1213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956800" y="8801834"/>
            <a:ext cx="1686751" cy="12137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956800" y="9005158"/>
            <a:ext cx="41275" cy="38100"/>
          </a:xfrm>
          <a:custGeom>
            <a:avLst/>
            <a:gdLst/>
            <a:ahLst/>
            <a:cxnLst/>
            <a:rect l="l" t="t" r="r" b="b"/>
            <a:pathLst>
              <a:path w="41275" h="38100">
                <a:moveTo>
                  <a:pt x="2621" y="9377"/>
                </a:moveTo>
                <a:lnTo>
                  <a:pt x="0" y="16667"/>
                </a:lnTo>
                <a:lnTo>
                  <a:pt x="14602" y="21358"/>
                </a:lnTo>
                <a:lnTo>
                  <a:pt x="5220" y="33336"/>
                </a:lnTo>
                <a:lnTo>
                  <a:pt x="11977" y="38026"/>
                </a:lnTo>
                <a:lnTo>
                  <a:pt x="20312" y="25513"/>
                </a:lnTo>
                <a:lnTo>
                  <a:pt x="29832" y="25513"/>
                </a:lnTo>
                <a:lnTo>
                  <a:pt x="26579" y="21358"/>
                </a:lnTo>
                <a:lnTo>
                  <a:pt x="41159" y="16667"/>
                </a:lnTo>
                <a:lnTo>
                  <a:pt x="40414" y="14579"/>
                </a:lnTo>
                <a:lnTo>
                  <a:pt x="16668" y="14579"/>
                </a:lnTo>
                <a:lnTo>
                  <a:pt x="2621" y="9377"/>
                </a:lnTo>
                <a:close/>
              </a:path>
              <a:path w="41275" h="38100">
                <a:moveTo>
                  <a:pt x="29832" y="25513"/>
                </a:moveTo>
                <a:lnTo>
                  <a:pt x="20312" y="25513"/>
                </a:lnTo>
                <a:lnTo>
                  <a:pt x="29178" y="38026"/>
                </a:lnTo>
                <a:lnTo>
                  <a:pt x="35957" y="33336"/>
                </a:lnTo>
                <a:lnTo>
                  <a:pt x="29832" y="25513"/>
                </a:lnTo>
                <a:close/>
              </a:path>
              <a:path w="41275" h="38100">
                <a:moveTo>
                  <a:pt x="24491" y="0"/>
                </a:moveTo>
                <a:lnTo>
                  <a:pt x="16668" y="0"/>
                </a:lnTo>
                <a:lnTo>
                  <a:pt x="16668" y="14579"/>
                </a:lnTo>
                <a:lnTo>
                  <a:pt x="24491" y="14579"/>
                </a:lnTo>
                <a:lnTo>
                  <a:pt x="24491" y="0"/>
                </a:lnTo>
                <a:close/>
              </a:path>
              <a:path w="41275" h="38100">
                <a:moveTo>
                  <a:pt x="38559" y="9377"/>
                </a:moveTo>
                <a:lnTo>
                  <a:pt x="24491" y="14579"/>
                </a:lnTo>
                <a:lnTo>
                  <a:pt x="40414" y="14579"/>
                </a:lnTo>
                <a:lnTo>
                  <a:pt x="38559" y="937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1044323" y="8994221"/>
            <a:ext cx="122389" cy="11823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1327371" y="8992645"/>
            <a:ext cx="121876" cy="12085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1187136" y="8998379"/>
            <a:ext cx="110432" cy="11303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1485827" y="9079121"/>
            <a:ext cx="20320" cy="39370"/>
          </a:xfrm>
          <a:custGeom>
            <a:avLst/>
            <a:gdLst/>
            <a:ahLst/>
            <a:cxnLst/>
            <a:rect l="l" t="t" r="r" b="b"/>
            <a:pathLst>
              <a:path w="20319" h="39370">
                <a:moveTo>
                  <a:pt x="19778" y="0"/>
                </a:moveTo>
                <a:lnTo>
                  <a:pt x="0" y="0"/>
                </a:lnTo>
                <a:lnTo>
                  <a:pt x="0" y="20314"/>
                </a:lnTo>
                <a:lnTo>
                  <a:pt x="8335" y="20314"/>
                </a:lnTo>
                <a:lnTo>
                  <a:pt x="8335" y="26225"/>
                </a:lnTo>
                <a:lnTo>
                  <a:pt x="6066" y="29692"/>
                </a:lnTo>
                <a:lnTo>
                  <a:pt x="1555" y="30736"/>
                </a:lnTo>
                <a:lnTo>
                  <a:pt x="1555" y="39070"/>
                </a:lnTo>
                <a:lnTo>
                  <a:pt x="8944" y="37733"/>
                </a:lnTo>
                <a:lnTo>
                  <a:pt x="14443" y="34251"/>
                </a:lnTo>
                <a:lnTo>
                  <a:pt x="18053" y="28623"/>
                </a:lnTo>
                <a:lnTo>
                  <a:pt x="19778" y="20847"/>
                </a:lnTo>
                <a:lnTo>
                  <a:pt x="1977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1607817" y="8992313"/>
            <a:ext cx="2865427" cy="12170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967927" y="9448675"/>
            <a:ext cx="911120" cy="12605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1995324" y="9447631"/>
            <a:ext cx="740178" cy="124501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1030626" y="3491629"/>
            <a:ext cx="795887" cy="1386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031698" y="6512957"/>
            <a:ext cx="88394" cy="88408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150430" y="6555787"/>
            <a:ext cx="13970" cy="43815"/>
          </a:xfrm>
          <a:custGeom>
            <a:avLst/>
            <a:gdLst/>
            <a:ahLst/>
            <a:cxnLst/>
            <a:rect l="l" t="t" r="r" b="b"/>
            <a:pathLst>
              <a:path w="13969" h="43815">
                <a:moveTo>
                  <a:pt x="13345" y="0"/>
                </a:moveTo>
                <a:lnTo>
                  <a:pt x="0" y="0"/>
                </a:lnTo>
                <a:lnTo>
                  <a:pt x="0" y="13745"/>
                </a:lnTo>
                <a:lnTo>
                  <a:pt x="13345" y="13745"/>
                </a:lnTo>
                <a:lnTo>
                  <a:pt x="13345" y="0"/>
                </a:lnTo>
                <a:close/>
              </a:path>
              <a:path w="13969" h="43815">
                <a:moveTo>
                  <a:pt x="13345" y="31046"/>
                </a:moveTo>
                <a:lnTo>
                  <a:pt x="0" y="31046"/>
                </a:lnTo>
                <a:lnTo>
                  <a:pt x="0" y="43618"/>
                </a:lnTo>
                <a:lnTo>
                  <a:pt x="13345" y="43618"/>
                </a:lnTo>
                <a:lnTo>
                  <a:pt x="13345" y="3104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242363" y="6522778"/>
            <a:ext cx="26034" cy="71120"/>
          </a:xfrm>
          <a:custGeom>
            <a:avLst/>
            <a:gdLst/>
            <a:ahLst/>
            <a:cxnLst/>
            <a:rect l="l" t="t" r="r" b="b"/>
            <a:pathLst>
              <a:path w="26034" h="71120">
                <a:moveTo>
                  <a:pt x="25930" y="0"/>
                </a:moveTo>
                <a:lnTo>
                  <a:pt x="19241" y="0"/>
                </a:lnTo>
                <a:lnTo>
                  <a:pt x="18205" y="5500"/>
                </a:lnTo>
                <a:lnTo>
                  <a:pt x="16109" y="9169"/>
                </a:lnTo>
                <a:lnTo>
                  <a:pt x="12956" y="10998"/>
                </a:lnTo>
                <a:lnTo>
                  <a:pt x="10609" y="12575"/>
                </a:lnTo>
                <a:lnTo>
                  <a:pt x="6285" y="13496"/>
                </a:lnTo>
                <a:lnTo>
                  <a:pt x="0" y="13762"/>
                </a:lnTo>
                <a:lnTo>
                  <a:pt x="0" y="20822"/>
                </a:lnTo>
                <a:lnTo>
                  <a:pt x="16894" y="20822"/>
                </a:lnTo>
                <a:lnTo>
                  <a:pt x="16894" y="70726"/>
                </a:lnTo>
                <a:lnTo>
                  <a:pt x="25930" y="70726"/>
                </a:lnTo>
                <a:lnTo>
                  <a:pt x="2593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298538" y="6575432"/>
            <a:ext cx="30480" cy="27940"/>
          </a:xfrm>
          <a:custGeom>
            <a:avLst/>
            <a:gdLst/>
            <a:ahLst/>
            <a:cxnLst/>
            <a:rect l="l" t="t" r="r" b="b"/>
            <a:pathLst>
              <a:path w="30480" h="27940">
                <a:moveTo>
                  <a:pt x="7862" y="0"/>
                </a:moveTo>
                <a:lnTo>
                  <a:pt x="0" y="6285"/>
                </a:lnTo>
                <a:lnTo>
                  <a:pt x="6242" y="11173"/>
                </a:lnTo>
                <a:lnTo>
                  <a:pt x="11991" y="16406"/>
                </a:lnTo>
                <a:lnTo>
                  <a:pt x="17248" y="21980"/>
                </a:lnTo>
                <a:lnTo>
                  <a:pt x="22010" y="27895"/>
                </a:lnTo>
                <a:lnTo>
                  <a:pt x="29872" y="20032"/>
                </a:lnTo>
                <a:lnTo>
                  <a:pt x="24960" y="14359"/>
                </a:lnTo>
                <a:lnTo>
                  <a:pt x="19653" y="9131"/>
                </a:lnTo>
                <a:lnTo>
                  <a:pt x="13953" y="4345"/>
                </a:lnTo>
                <a:lnTo>
                  <a:pt x="786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4768519" y="6577395"/>
            <a:ext cx="15240" cy="29845"/>
          </a:xfrm>
          <a:custGeom>
            <a:avLst/>
            <a:gdLst/>
            <a:ahLst/>
            <a:cxnLst/>
            <a:rect l="l" t="t" r="r" b="b"/>
            <a:pathLst>
              <a:path w="15239" h="29845">
                <a:moveTo>
                  <a:pt x="14918" y="0"/>
                </a:moveTo>
                <a:lnTo>
                  <a:pt x="0" y="0"/>
                </a:lnTo>
                <a:lnTo>
                  <a:pt x="0" y="15321"/>
                </a:lnTo>
                <a:lnTo>
                  <a:pt x="6286" y="15321"/>
                </a:lnTo>
                <a:lnTo>
                  <a:pt x="6286" y="19781"/>
                </a:lnTo>
                <a:lnTo>
                  <a:pt x="4575" y="22395"/>
                </a:lnTo>
                <a:lnTo>
                  <a:pt x="1174" y="23183"/>
                </a:lnTo>
                <a:lnTo>
                  <a:pt x="1174" y="29469"/>
                </a:lnTo>
                <a:lnTo>
                  <a:pt x="9555" y="29202"/>
                </a:lnTo>
                <a:lnTo>
                  <a:pt x="14130" y="24626"/>
                </a:lnTo>
                <a:lnTo>
                  <a:pt x="14918" y="15723"/>
                </a:lnTo>
                <a:lnTo>
                  <a:pt x="1491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4859744" y="6511784"/>
            <a:ext cx="829555" cy="9233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5723963" y="6577395"/>
            <a:ext cx="15240" cy="29845"/>
          </a:xfrm>
          <a:custGeom>
            <a:avLst/>
            <a:gdLst/>
            <a:ahLst/>
            <a:cxnLst/>
            <a:rect l="l" t="t" r="r" b="b"/>
            <a:pathLst>
              <a:path w="15239" h="29845">
                <a:moveTo>
                  <a:pt x="14918" y="0"/>
                </a:moveTo>
                <a:lnTo>
                  <a:pt x="0" y="0"/>
                </a:lnTo>
                <a:lnTo>
                  <a:pt x="0" y="15321"/>
                </a:lnTo>
                <a:lnTo>
                  <a:pt x="6286" y="15321"/>
                </a:lnTo>
                <a:lnTo>
                  <a:pt x="6286" y="19781"/>
                </a:lnTo>
                <a:lnTo>
                  <a:pt x="4575" y="22395"/>
                </a:lnTo>
                <a:lnTo>
                  <a:pt x="1173" y="23183"/>
                </a:lnTo>
                <a:lnTo>
                  <a:pt x="1173" y="29469"/>
                </a:lnTo>
                <a:lnTo>
                  <a:pt x="9554" y="29202"/>
                </a:lnTo>
                <a:lnTo>
                  <a:pt x="14130" y="24626"/>
                </a:lnTo>
                <a:lnTo>
                  <a:pt x="14918" y="15723"/>
                </a:lnTo>
                <a:lnTo>
                  <a:pt x="1491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5815187" y="6511395"/>
            <a:ext cx="666432" cy="9625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1397238" y="6508630"/>
            <a:ext cx="3346265" cy="21928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1252479" y="6643828"/>
            <a:ext cx="92332" cy="8054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1361977" y="4061476"/>
            <a:ext cx="565318" cy="12911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2279250" y="410324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35114" y="28477"/>
                </a:moveTo>
                <a:lnTo>
                  <a:pt x="26103" y="28477"/>
                </a:lnTo>
                <a:lnTo>
                  <a:pt x="26103" y="48423"/>
                </a:lnTo>
                <a:lnTo>
                  <a:pt x="35114" y="48423"/>
                </a:lnTo>
                <a:lnTo>
                  <a:pt x="35114" y="28477"/>
                </a:lnTo>
                <a:close/>
              </a:path>
              <a:path w="62230" h="62229">
                <a:moveTo>
                  <a:pt x="61686" y="19930"/>
                </a:moveTo>
                <a:lnTo>
                  <a:pt x="0" y="19930"/>
                </a:lnTo>
                <a:lnTo>
                  <a:pt x="0" y="28477"/>
                </a:lnTo>
                <a:lnTo>
                  <a:pt x="61686" y="28477"/>
                </a:lnTo>
                <a:lnTo>
                  <a:pt x="61686" y="19930"/>
                </a:lnTo>
                <a:close/>
              </a:path>
              <a:path w="62230" h="62229">
                <a:moveTo>
                  <a:pt x="35114" y="0"/>
                </a:moveTo>
                <a:lnTo>
                  <a:pt x="26103" y="0"/>
                </a:lnTo>
                <a:lnTo>
                  <a:pt x="26103" y="19930"/>
                </a:lnTo>
                <a:lnTo>
                  <a:pt x="35114" y="19930"/>
                </a:lnTo>
                <a:lnTo>
                  <a:pt x="35114" y="0"/>
                </a:lnTo>
                <a:close/>
              </a:path>
              <a:path w="62230" h="62229">
                <a:moveTo>
                  <a:pt x="61686" y="53162"/>
                </a:moveTo>
                <a:lnTo>
                  <a:pt x="0" y="53162"/>
                </a:lnTo>
                <a:lnTo>
                  <a:pt x="0" y="61708"/>
                </a:lnTo>
                <a:lnTo>
                  <a:pt x="61686" y="61708"/>
                </a:lnTo>
                <a:lnTo>
                  <a:pt x="61686" y="5316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2375120" y="4079513"/>
            <a:ext cx="59055" cy="86995"/>
          </a:xfrm>
          <a:custGeom>
            <a:avLst/>
            <a:gdLst/>
            <a:ahLst/>
            <a:cxnLst/>
            <a:rect l="l" t="t" r="r" b="b"/>
            <a:pathLst>
              <a:path w="59055" h="86995">
                <a:moveTo>
                  <a:pt x="29427" y="0"/>
                </a:moveTo>
                <a:lnTo>
                  <a:pt x="19926" y="0"/>
                </a:lnTo>
                <a:lnTo>
                  <a:pt x="12820" y="3808"/>
                </a:lnTo>
                <a:lnTo>
                  <a:pt x="0" y="44150"/>
                </a:lnTo>
                <a:lnTo>
                  <a:pt x="2194" y="62664"/>
                </a:lnTo>
                <a:lnTo>
                  <a:pt x="7832" y="75954"/>
                </a:lnTo>
                <a:lnTo>
                  <a:pt x="16911" y="84019"/>
                </a:lnTo>
                <a:lnTo>
                  <a:pt x="29427" y="86860"/>
                </a:lnTo>
                <a:lnTo>
                  <a:pt x="41950" y="84019"/>
                </a:lnTo>
                <a:lnTo>
                  <a:pt x="48371" y="78314"/>
                </a:lnTo>
                <a:lnTo>
                  <a:pt x="29427" y="78314"/>
                </a:lnTo>
                <a:lnTo>
                  <a:pt x="21744" y="76179"/>
                </a:lnTo>
                <a:lnTo>
                  <a:pt x="16258" y="69774"/>
                </a:lnTo>
                <a:lnTo>
                  <a:pt x="12966" y="59098"/>
                </a:lnTo>
                <a:lnTo>
                  <a:pt x="11869" y="44150"/>
                </a:lnTo>
                <a:lnTo>
                  <a:pt x="12966" y="29196"/>
                </a:lnTo>
                <a:lnTo>
                  <a:pt x="16258" y="18512"/>
                </a:lnTo>
                <a:lnTo>
                  <a:pt x="21744" y="12101"/>
                </a:lnTo>
                <a:lnTo>
                  <a:pt x="29427" y="9964"/>
                </a:lnTo>
                <a:lnTo>
                  <a:pt x="49520" y="9964"/>
                </a:lnTo>
                <a:lnTo>
                  <a:pt x="48394" y="8278"/>
                </a:lnTo>
                <a:lnTo>
                  <a:pt x="43082" y="3677"/>
                </a:lnTo>
                <a:lnTo>
                  <a:pt x="36759" y="919"/>
                </a:lnTo>
                <a:lnTo>
                  <a:pt x="29427" y="0"/>
                </a:lnTo>
                <a:close/>
              </a:path>
              <a:path w="59055" h="86995">
                <a:moveTo>
                  <a:pt x="49520" y="9964"/>
                </a:moveTo>
                <a:lnTo>
                  <a:pt x="29427" y="9964"/>
                </a:lnTo>
                <a:lnTo>
                  <a:pt x="37320" y="12101"/>
                </a:lnTo>
                <a:lnTo>
                  <a:pt x="42958" y="18512"/>
                </a:lnTo>
                <a:lnTo>
                  <a:pt x="46342" y="29196"/>
                </a:lnTo>
                <a:lnTo>
                  <a:pt x="47470" y="44150"/>
                </a:lnTo>
                <a:lnTo>
                  <a:pt x="46342" y="58919"/>
                </a:lnTo>
                <a:lnTo>
                  <a:pt x="42958" y="69538"/>
                </a:lnTo>
                <a:lnTo>
                  <a:pt x="37320" y="76005"/>
                </a:lnTo>
                <a:lnTo>
                  <a:pt x="29427" y="78314"/>
                </a:lnTo>
                <a:lnTo>
                  <a:pt x="48371" y="78314"/>
                </a:lnTo>
                <a:lnTo>
                  <a:pt x="51027" y="75954"/>
                </a:lnTo>
                <a:lnTo>
                  <a:pt x="56660" y="62664"/>
                </a:lnTo>
                <a:lnTo>
                  <a:pt x="58853" y="44150"/>
                </a:lnTo>
                <a:lnTo>
                  <a:pt x="58469" y="35370"/>
                </a:lnTo>
                <a:lnTo>
                  <a:pt x="57316" y="27536"/>
                </a:lnTo>
                <a:lnTo>
                  <a:pt x="55393" y="20652"/>
                </a:lnTo>
                <a:lnTo>
                  <a:pt x="52697" y="14723"/>
                </a:lnTo>
                <a:lnTo>
                  <a:pt x="49520" y="996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2455437" y="4152135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12799" y="0"/>
                </a:moveTo>
                <a:lnTo>
                  <a:pt x="0" y="0"/>
                </a:lnTo>
                <a:lnTo>
                  <a:pt x="0" y="12819"/>
                </a:lnTo>
                <a:lnTo>
                  <a:pt x="12799" y="12819"/>
                </a:lnTo>
                <a:lnTo>
                  <a:pt x="1279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2489699" y="4079513"/>
            <a:ext cx="131572" cy="8686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1359608" y="4269822"/>
            <a:ext cx="238359" cy="10822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1668783" y="4270309"/>
            <a:ext cx="23495" cy="107950"/>
          </a:xfrm>
          <a:custGeom>
            <a:avLst/>
            <a:gdLst/>
            <a:ahLst/>
            <a:cxnLst/>
            <a:rect l="l" t="t" r="r" b="b"/>
            <a:pathLst>
              <a:path w="23494" h="107950">
                <a:moveTo>
                  <a:pt x="23270" y="0"/>
                </a:moveTo>
                <a:lnTo>
                  <a:pt x="13769" y="0"/>
                </a:lnTo>
                <a:lnTo>
                  <a:pt x="8102" y="11419"/>
                </a:lnTo>
                <a:lnTo>
                  <a:pt x="3917" y="24321"/>
                </a:lnTo>
                <a:lnTo>
                  <a:pt x="1215" y="38707"/>
                </a:lnTo>
                <a:lnTo>
                  <a:pt x="0" y="54579"/>
                </a:lnTo>
                <a:lnTo>
                  <a:pt x="688" y="70011"/>
                </a:lnTo>
                <a:lnTo>
                  <a:pt x="3210" y="84015"/>
                </a:lnTo>
                <a:lnTo>
                  <a:pt x="7569" y="96591"/>
                </a:lnTo>
                <a:lnTo>
                  <a:pt x="13769" y="107740"/>
                </a:lnTo>
                <a:lnTo>
                  <a:pt x="23270" y="107740"/>
                </a:lnTo>
                <a:lnTo>
                  <a:pt x="18014" y="96763"/>
                </a:lnTo>
                <a:lnTo>
                  <a:pt x="14125" y="84243"/>
                </a:lnTo>
                <a:lnTo>
                  <a:pt x="11604" y="70181"/>
                </a:lnTo>
                <a:lnTo>
                  <a:pt x="10450" y="54579"/>
                </a:lnTo>
                <a:lnTo>
                  <a:pt x="11604" y="38707"/>
                </a:lnTo>
                <a:lnTo>
                  <a:pt x="14125" y="24321"/>
                </a:lnTo>
                <a:lnTo>
                  <a:pt x="18014" y="11419"/>
                </a:lnTo>
                <a:lnTo>
                  <a:pt x="2327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1745312" y="4273146"/>
            <a:ext cx="107976" cy="10490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1881154" y="4269822"/>
            <a:ext cx="229814" cy="12151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2384374" y="4305427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30" h="62229">
                <a:moveTo>
                  <a:pt x="35114" y="28475"/>
                </a:moveTo>
                <a:lnTo>
                  <a:pt x="26103" y="28475"/>
                </a:lnTo>
                <a:lnTo>
                  <a:pt x="26103" y="48423"/>
                </a:lnTo>
                <a:lnTo>
                  <a:pt x="35114" y="48423"/>
                </a:lnTo>
                <a:lnTo>
                  <a:pt x="35114" y="28475"/>
                </a:lnTo>
                <a:close/>
              </a:path>
              <a:path w="62230" h="62229">
                <a:moveTo>
                  <a:pt x="61685" y="19930"/>
                </a:moveTo>
                <a:lnTo>
                  <a:pt x="0" y="19930"/>
                </a:lnTo>
                <a:lnTo>
                  <a:pt x="0" y="28475"/>
                </a:lnTo>
                <a:lnTo>
                  <a:pt x="61685" y="28475"/>
                </a:lnTo>
                <a:lnTo>
                  <a:pt x="61685" y="19930"/>
                </a:lnTo>
                <a:close/>
              </a:path>
              <a:path w="62230" h="62229">
                <a:moveTo>
                  <a:pt x="35114" y="0"/>
                </a:moveTo>
                <a:lnTo>
                  <a:pt x="26103" y="0"/>
                </a:lnTo>
                <a:lnTo>
                  <a:pt x="26103" y="19930"/>
                </a:lnTo>
                <a:lnTo>
                  <a:pt x="35114" y="19930"/>
                </a:lnTo>
                <a:lnTo>
                  <a:pt x="35114" y="0"/>
                </a:lnTo>
                <a:close/>
              </a:path>
              <a:path w="62230" h="62229">
                <a:moveTo>
                  <a:pt x="61685" y="53160"/>
                </a:moveTo>
                <a:lnTo>
                  <a:pt x="0" y="53160"/>
                </a:lnTo>
                <a:lnTo>
                  <a:pt x="0" y="61708"/>
                </a:lnTo>
                <a:lnTo>
                  <a:pt x="61685" y="61708"/>
                </a:lnTo>
                <a:lnTo>
                  <a:pt x="61685" y="5316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2479780" y="4283597"/>
            <a:ext cx="59055" cy="85090"/>
          </a:xfrm>
          <a:custGeom>
            <a:avLst/>
            <a:gdLst/>
            <a:ahLst/>
            <a:cxnLst/>
            <a:rect l="l" t="t" r="r" b="b"/>
            <a:pathLst>
              <a:path w="59055" h="85089">
                <a:moveTo>
                  <a:pt x="10915" y="62171"/>
                </a:moveTo>
                <a:lnTo>
                  <a:pt x="0" y="62171"/>
                </a:lnTo>
                <a:lnTo>
                  <a:pt x="2626" y="71992"/>
                </a:lnTo>
                <a:lnTo>
                  <a:pt x="8064" y="79031"/>
                </a:lnTo>
                <a:lnTo>
                  <a:pt x="16369" y="83360"/>
                </a:lnTo>
                <a:lnTo>
                  <a:pt x="27522" y="84956"/>
                </a:lnTo>
                <a:lnTo>
                  <a:pt x="37645" y="84956"/>
                </a:lnTo>
                <a:lnTo>
                  <a:pt x="45241" y="82425"/>
                </a:lnTo>
                <a:lnTo>
                  <a:pt x="50303" y="77359"/>
                </a:lnTo>
                <a:lnTo>
                  <a:pt x="50794" y="76895"/>
                </a:lnTo>
                <a:lnTo>
                  <a:pt x="18346" y="76895"/>
                </a:lnTo>
                <a:lnTo>
                  <a:pt x="12171" y="71992"/>
                </a:lnTo>
                <a:lnTo>
                  <a:pt x="10915" y="62171"/>
                </a:lnTo>
                <a:close/>
              </a:path>
              <a:path w="59055" h="85089">
                <a:moveTo>
                  <a:pt x="52052" y="38436"/>
                </a:moveTo>
                <a:lnTo>
                  <a:pt x="28473" y="38436"/>
                </a:lnTo>
                <a:lnTo>
                  <a:pt x="36215" y="39986"/>
                </a:lnTo>
                <a:lnTo>
                  <a:pt x="41882" y="43666"/>
                </a:lnTo>
                <a:lnTo>
                  <a:pt x="45471" y="49481"/>
                </a:lnTo>
                <a:lnTo>
                  <a:pt x="46983" y="57434"/>
                </a:lnTo>
                <a:lnTo>
                  <a:pt x="45350" y="65415"/>
                </a:lnTo>
                <a:lnTo>
                  <a:pt x="41879" y="71317"/>
                </a:lnTo>
                <a:lnTo>
                  <a:pt x="36571" y="75144"/>
                </a:lnTo>
                <a:lnTo>
                  <a:pt x="29423" y="76895"/>
                </a:lnTo>
                <a:lnTo>
                  <a:pt x="50794" y="76895"/>
                </a:lnTo>
                <a:lnTo>
                  <a:pt x="56003" y="71968"/>
                </a:lnTo>
                <a:lnTo>
                  <a:pt x="58849" y="64863"/>
                </a:lnTo>
                <a:lnTo>
                  <a:pt x="58849" y="56015"/>
                </a:lnTo>
                <a:lnTo>
                  <a:pt x="56354" y="44850"/>
                </a:lnTo>
                <a:lnTo>
                  <a:pt x="52052" y="38436"/>
                </a:lnTo>
                <a:close/>
              </a:path>
              <a:path w="59055" h="85089">
                <a:moveTo>
                  <a:pt x="53625" y="0"/>
                </a:moveTo>
                <a:lnTo>
                  <a:pt x="9475" y="0"/>
                </a:lnTo>
                <a:lnTo>
                  <a:pt x="3319" y="46032"/>
                </a:lnTo>
                <a:lnTo>
                  <a:pt x="12334" y="46518"/>
                </a:lnTo>
                <a:lnTo>
                  <a:pt x="16445" y="41130"/>
                </a:lnTo>
                <a:lnTo>
                  <a:pt x="21831" y="38436"/>
                </a:lnTo>
                <a:lnTo>
                  <a:pt x="52052" y="38436"/>
                </a:lnTo>
                <a:lnTo>
                  <a:pt x="50780" y="36539"/>
                </a:lnTo>
                <a:lnTo>
                  <a:pt x="46274" y="33699"/>
                </a:lnTo>
                <a:lnTo>
                  <a:pt x="14234" y="33699"/>
                </a:lnTo>
                <a:lnTo>
                  <a:pt x="17557" y="10450"/>
                </a:lnTo>
                <a:lnTo>
                  <a:pt x="53625" y="10450"/>
                </a:lnTo>
                <a:lnTo>
                  <a:pt x="53625" y="0"/>
                </a:lnTo>
                <a:close/>
              </a:path>
              <a:path w="59055" h="85089">
                <a:moveTo>
                  <a:pt x="30377" y="28472"/>
                </a:moveTo>
                <a:lnTo>
                  <a:pt x="24361" y="28472"/>
                </a:lnTo>
                <a:lnTo>
                  <a:pt x="18976" y="30214"/>
                </a:lnTo>
                <a:lnTo>
                  <a:pt x="14234" y="33699"/>
                </a:lnTo>
                <a:lnTo>
                  <a:pt x="46274" y="33699"/>
                </a:lnTo>
                <a:lnTo>
                  <a:pt x="42121" y="31081"/>
                </a:lnTo>
                <a:lnTo>
                  <a:pt x="30377" y="2847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1360562" y="4471538"/>
            <a:ext cx="802245" cy="10964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2421003" y="4495741"/>
            <a:ext cx="82123" cy="7403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360562" y="4673718"/>
            <a:ext cx="774139" cy="10964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2394802" y="4697920"/>
            <a:ext cx="82123" cy="7403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2429896" y="4892907"/>
            <a:ext cx="831898" cy="10964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3354808" y="4917109"/>
            <a:ext cx="85157" cy="74038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2429896" y="5085561"/>
            <a:ext cx="802753" cy="10964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3327638" y="5109764"/>
            <a:ext cx="85157" cy="74038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360562" y="5278054"/>
            <a:ext cx="930711" cy="122137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2520529" y="5302417"/>
            <a:ext cx="82123" cy="7403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358657" y="5509223"/>
            <a:ext cx="811184" cy="12246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2328937" y="5518720"/>
            <a:ext cx="132054" cy="11296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2589148" y="5533912"/>
            <a:ext cx="82123" cy="74038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2255360" y="558405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6847" y="0"/>
                </a:moveTo>
                <a:lnTo>
                  <a:pt x="3808" y="0"/>
                </a:lnTo>
                <a:lnTo>
                  <a:pt x="2574" y="547"/>
                </a:lnTo>
                <a:lnTo>
                  <a:pt x="525" y="2754"/>
                </a:lnTo>
                <a:lnTo>
                  <a:pt x="61" y="3992"/>
                </a:lnTo>
                <a:lnTo>
                  <a:pt x="0" y="7352"/>
                </a:lnTo>
                <a:lnTo>
                  <a:pt x="586" y="8608"/>
                </a:lnTo>
                <a:lnTo>
                  <a:pt x="1764" y="9540"/>
                </a:lnTo>
                <a:lnTo>
                  <a:pt x="2915" y="10491"/>
                </a:lnTo>
                <a:lnTo>
                  <a:pt x="4173" y="10976"/>
                </a:lnTo>
                <a:lnTo>
                  <a:pt x="7028" y="10976"/>
                </a:lnTo>
                <a:lnTo>
                  <a:pt x="8284" y="10450"/>
                </a:lnTo>
                <a:lnTo>
                  <a:pt x="10350" y="8406"/>
                </a:lnTo>
                <a:lnTo>
                  <a:pt x="10748" y="7352"/>
                </a:lnTo>
                <a:lnTo>
                  <a:pt x="10854" y="3992"/>
                </a:lnTo>
                <a:lnTo>
                  <a:pt x="10328" y="2715"/>
                </a:lnTo>
                <a:lnTo>
                  <a:pt x="8182" y="547"/>
                </a:lnTo>
                <a:lnTo>
                  <a:pt x="684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2530756" y="5740992"/>
            <a:ext cx="82123" cy="74037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1356306" y="6312186"/>
            <a:ext cx="514322" cy="10918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2332926" y="6335924"/>
            <a:ext cx="82123" cy="7403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3621372" y="4419590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9"/>
                </a:moveTo>
                <a:lnTo>
                  <a:pt x="1501772" y="204189"/>
                </a:lnTo>
                <a:lnTo>
                  <a:pt x="1501772" y="0"/>
                </a:lnTo>
                <a:lnTo>
                  <a:pt x="0" y="0"/>
                </a:lnTo>
                <a:lnTo>
                  <a:pt x="0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5123135" y="4419590"/>
            <a:ext cx="1501775" cy="204470"/>
          </a:xfrm>
          <a:custGeom>
            <a:avLst/>
            <a:gdLst/>
            <a:ahLst/>
            <a:cxnLst/>
            <a:rect l="l" t="t" r="r" b="b"/>
            <a:pathLst>
              <a:path w="1501775" h="204470">
                <a:moveTo>
                  <a:pt x="0" y="204189"/>
                </a:moveTo>
                <a:lnTo>
                  <a:pt x="1501775" y="204189"/>
                </a:lnTo>
                <a:lnTo>
                  <a:pt x="1501775" y="0"/>
                </a:lnTo>
                <a:lnTo>
                  <a:pt x="0" y="0"/>
                </a:lnTo>
                <a:lnTo>
                  <a:pt x="0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4263425" y="4083822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5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4343231" y="4163518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4380321" y="4083822"/>
            <a:ext cx="146455" cy="95319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4317962" y="4286462"/>
            <a:ext cx="145944" cy="9532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4359181" y="4489102"/>
            <a:ext cx="64044" cy="9567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4276234" y="4691743"/>
            <a:ext cx="228351" cy="95321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4357082" y="4894383"/>
            <a:ext cx="66676" cy="9376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4285616" y="5097024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4357594" y="5097024"/>
            <a:ext cx="146991" cy="95319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4326296" y="5299664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78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78" y="93765"/>
                </a:lnTo>
                <a:lnTo>
                  <a:pt x="3437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4398811" y="5301752"/>
            <a:ext cx="64583" cy="93233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4115390" y="5502304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7"/>
                </a:lnTo>
                <a:lnTo>
                  <a:pt x="17179" y="14580"/>
                </a:lnTo>
                <a:lnTo>
                  <a:pt x="14065" y="16668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2"/>
                </a:lnTo>
                <a:lnTo>
                  <a:pt x="22402" y="27602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4195194" y="5582001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7"/>
                </a:lnTo>
                <a:lnTo>
                  <a:pt x="14043" y="14067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4232797" y="5502304"/>
            <a:ext cx="64584" cy="95321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4334893" y="5528350"/>
            <a:ext cx="67697" cy="67718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4448440" y="5502304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7"/>
                </a:lnTo>
                <a:lnTo>
                  <a:pt x="17179" y="14580"/>
                </a:lnTo>
                <a:lnTo>
                  <a:pt x="14065" y="16668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2"/>
                </a:lnTo>
                <a:lnTo>
                  <a:pt x="22402" y="27602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4521466" y="5482511"/>
            <a:ext cx="100371" cy="115114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4644604" y="5483555"/>
            <a:ext cx="32384" cy="46990"/>
          </a:xfrm>
          <a:custGeom>
            <a:avLst/>
            <a:gdLst/>
            <a:ahLst/>
            <a:cxnLst/>
            <a:rect l="l" t="t" r="r" b="b"/>
            <a:pathLst>
              <a:path w="32385" h="46989">
                <a:moveTo>
                  <a:pt x="5990" y="34114"/>
                </a:moveTo>
                <a:lnTo>
                  <a:pt x="0" y="34114"/>
                </a:lnTo>
                <a:lnTo>
                  <a:pt x="867" y="42282"/>
                </a:lnTo>
                <a:lnTo>
                  <a:pt x="5900" y="46451"/>
                </a:lnTo>
                <a:lnTo>
                  <a:pt x="15101" y="46616"/>
                </a:lnTo>
                <a:lnTo>
                  <a:pt x="20660" y="46616"/>
                </a:lnTo>
                <a:lnTo>
                  <a:pt x="24825" y="45227"/>
                </a:lnTo>
                <a:lnTo>
                  <a:pt x="27876" y="42195"/>
                </a:lnTo>
                <a:lnTo>
                  <a:pt x="10069" y="42195"/>
                </a:lnTo>
                <a:lnTo>
                  <a:pt x="6681" y="39507"/>
                </a:lnTo>
                <a:lnTo>
                  <a:pt x="5990" y="34114"/>
                </a:lnTo>
                <a:close/>
              </a:path>
              <a:path w="32385" h="46989">
                <a:moveTo>
                  <a:pt x="31147" y="21093"/>
                </a:moveTo>
                <a:lnTo>
                  <a:pt x="15623" y="21093"/>
                </a:lnTo>
                <a:lnTo>
                  <a:pt x="22049" y="21445"/>
                </a:lnTo>
                <a:lnTo>
                  <a:pt x="25438" y="24912"/>
                </a:lnTo>
                <a:lnTo>
                  <a:pt x="25783" y="31515"/>
                </a:lnTo>
                <a:lnTo>
                  <a:pt x="25261" y="38117"/>
                </a:lnTo>
                <a:lnTo>
                  <a:pt x="22049" y="41669"/>
                </a:lnTo>
                <a:lnTo>
                  <a:pt x="16146" y="42195"/>
                </a:lnTo>
                <a:lnTo>
                  <a:pt x="27876" y="42195"/>
                </a:lnTo>
                <a:lnTo>
                  <a:pt x="30726" y="39507"/>
                </a:lnTo>
                <a:lnTo>
                  <a:pt x="32296" y="35594"/>
                </a:lnTo>
                <a:lnTo>
                  <a:pt x="32296" y="30737"/>
                </a:lnTo>
                <a:lnTo>
                  <a:pt x="31593" y="21525"/>
                </a:lnTo>
                <a:lnTo>
                  <a:pt x="31147" y="21093"/>
                </a:lnTo>
                <a:close/>
              </a:path>
              <a:path w="32385" h="46989">
                <a:moveTo>
                  <a:pt x="29427" y="0"/>
                </a:moveTo>
                <a:lnTo>
                  <a:pt x="5201" y="0"/>
                </a:lnTo>
                <a:lnTo>
                  <a:pt x="1824" y="25257"/>
                </a:lnTo>
                <a:lnTo>
                  <a:pt x="6767" y="25524"/>
                </a:lnTo>
                <a:lnTo>
                  <a:pt x="9025" y="22569"/>
                </a:lnTo>
                <a:lnTo>
                  <a:pt x="11981" y="21093"/>
                </a:lnTo>
                <a:lnTo>
                  <a:pt x="31147" y="21093"/>
                </a:lnTo>
                <a:lnTo>
                  <a:pt x="28458" y="18489"/>
                </a:lnTo>
                <a:lnTo>
                  <a:pt x="7811" y="18489"/>
                </a:lnTo>
                <a:lnTo>
                  <a:pt x="9636" y="5735"/>
                </a:lnTo>
                <a:lnTo>
                  <a:pt x="29427" y="5735"/>
                </a:lnTo>
                <a:lnTo>
                  <a:pt x="29427" y="0"/>
                </a:lnTo>
                <a:close/>
              </a:path>
              <a:path w="32385" h="46989">
                <a:moveTo>
                  <a:pt x="16671" y="15624"/>
                </a:moveTo>
                <a:lnTo>
                  <a:pt x="13370" y="15624"/>
                </a:lnTo>
                <a:lnTo>
                  <a:pt x="10415" y="16578"/>
                </a:lnTo>
                <a:lnTo>
                  <a:pt x="7811" y="18489"/>
                </a:lnTo>
                <a:lnTo>
                  <a:pt x="28458" y="18489"/>
                </a:lnTo>
                <a:lnTo>
                  <a:pt x="26395" y="16492"/>
                </a:lnTo>
                <a:lnTo>
                  <a:pt x="16671" y="1562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4316915" y="5704945"/>
            <a:ext cx="146991" cy="95319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4285616" y="5907585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4358819" y="5907585"/>
            <a:ext cx="145766" cy="95321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4316915" y="6110225"/>
            <a:ext cx="146479" cy="95321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4317962" y="6312866"/>
            <a:ext cx="145432" cy="95321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5771506" y="4086069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78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78" y="93765"/>
                </a:lnTo>
                <a:lnTo>
                  <a:pt x="3437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5851310" y="416576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5888400" y="4086069"/>
            <a:ext cx="146455" cy="95319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5826042" y="4288759"/>
            <a:ext cx="145943" cy="9531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5866211" y="4493538"/>
            <a:ext cx="64583" cy="93231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5784313" y="4694141"/>
            <a:ext cx="228352" cy="95319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5865163" y="4896832"/>
            <a:ext cx="66675" cy="9376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5793695" y="5099522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5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5865674" y="5099522"/>
            <a:ext cx="146992" cy="95321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5834376" y="5302213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6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5906354" y="5302213"/>
            <a:ext cx="64076" cy="9376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5623469" y="5504904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5703275" y="5584600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4043" y="0"/>
                </a:moveTo>
                <a:lnTo>
                  <a:pt x="0" y="0"/>
                </a:lnTo>
                <a:lnTo>
                  <a:pt x="0" y="14069"/>
                </a:lnTo>
                <a:lnTo>
                  <a:pt x="14043" y="14069"/>
                </a:lnTo>
                <a:lnTo>
                  <a:pt x="140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5740876" y="5504904"/>
            <a:ext cx="64584" cy="95321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5842972" y="5530950"/>
            <a:ext cx="67697" cy="67718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5956520" y="5504904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78" y="0"/>
                </a:moveTo>
                <a:lnTo>
                  <a:pt x="25513" y="0"/>
                </a:lnTo>
                <a:lnTo>
                  <a:pt x="24133" y="7289"/>
                </a:lnTo>
                <a:lnTo>
                  <a:pt x="21355" y="12157"/>
                </a:lnTo>
                <a:lnTo>
                  <a:pt x="17178" y="14579"/>
                </a:lnTo>
                <a:lnTo>
                  <a:pt x="14065" y="16667"/>
                </a:lnTo>
                <a:lnTo>
                  <a:pt x="8333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78" y="93765"/>
                </a:lnTo>
                <a:lnTo>
                  <a:pt x="3437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6029545" y="5485111"/>
            <a:ext cx="100371" cy="115114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6152683" y="5486155"/>
            <a:ext cx="32384" cy="46990"/>
          </a:xfrm>
          <a:custGeom>
            <a:avLst/>
            <a:gdLst/>
            <a:ahLst/>
            <a:cxnLst/>
            <a:rect l="l" t="t" r="r" b="b"/>
            <a:pathLst>
              <a:path w="32385" h="46989">
                <a:moveTo>
                  <a:pt x="5990" y="34113"/>
                </a:moveTo>
                <a:lnTo>
                  <a:pt x="0" y="34113"/>
                </a:lnTo>
                <a:lnTo>
                  <a:pt x="868" y="42282"/>
                </a:lnTo>
                <a:lnTo>
                  <a:pt x="5900" y="46451"/>
                </a:lnTo>
                <a:lnTo>
                  <a:pt x="15102" y="46616"/>
                </a:lnTo>
                <a:lnTo>
                  <a:pt x="20660" y="46616"/>
                </a:lnTo>
                <a:lnTo>
                  <a:pt x="24825" y="45227"/>
                </a:lnTo>
                <a:lnTo>
                  <a:pt x="27875" y="42195"/>
                </a:lnTo>
                <a:lnTo>
                  <a:pt x="10069" y="42195"/>
                </a:lnTo>
                <a:lnTo>
                  <a:pt x="6681" y="39505"/>
                </a:lnTo>
                <a:lnTo>
                  <a:pt x="5990" y="34113"/>
                </a:lnTo>
                <a:close/>
              </a:path>
              <a:path w="32385" h="46989">
                <a:moveTo>
                  <a:pt x="31147" y="21092"/>
                </a:moveTo>
                <a:lnTo>
                  <a:pt x="15624" y="21092"/>
                </a:lnTo>
                <a:lnTo>
                  <a:pt x="22051" y="21445"/>
                </a:lnTo>
                <a:lnTo>
                  <a:pt x="25438" y="24912"/>
                </a:lnTo>
                <a:lnTo>
                  <a:pt x="25783" y="31515"/>
                </a:lnTo>
                <a:lnTo>
                  <a:pt x="25261" y="38116"/>
                </a:lnTo>
                <a:lnTo>
                  <a:pt x="22051" y="41669"/>
                </a:lnTo>
                <a:lnTo>
                  <a:pt x="16146" y="42195"/>
                </a:lnTo>
                <a:lnTo>
                  <a:pt x="27875" y="42195"/>
                </a:lnTo>
                <a:lnTo>
                  <a:pt x="30726" y="39505"/>
                </a:lnTo>
                <a:lnTo>
                  <a:pt x="32296" y="35593"/>
                </a:lnTo>
                <a:lnTo>
                  <a:pt x="32296" y="30736"/>
                </a:lnTo>
                <a:lnTo>
                  <a:pt x="31593" y="21523"/>
                </a:lnTo>
                <a:lnTo>
                  <a:pt x="31147" y="21092"/>
                </a:lnTo>
                <a:close/>
              </a:path>
              <a:path w="32385" h="46989">
                <a:moveTo>
                  <a:pt x="29427" y="0"/>
                </a:moveTo>
                <a:lnTo>
                  <a:pt x="5201" y="0"/>
                </a:lnTo>
                <a:lnTo>
                  <a:pt x="1826" y="25257"/>
                </a:lnTo>
                <a:lnTo>
                  <a:pt x="6769" y="25524"/>
                </a:lnTo>
                <a:lnTo>
                  <a:pt x="9025" y="22567"/>
                </a:lnTo>
                <a:lnTo>
                  <a:pt x="11981" y="21092"/>
                </a:lnTo>
                <a:lnTo>
                  <a:pt x="31147" y="21092"/>
                </a:lnTo>
                <a:lnTo>
                  <a:pt x="28459" y="18489"/>
                </a:lnTo>
                <a:lnTo>
                  <a:pt x="7813" y="18489"/>
                </a:lnTo>
                <a:lnTo>
                  <a:pt x="9638" y="5735"/>
                </a:lnTo>
                <a:lnTo>
                  <a:pt x="29427" y="5735"/>
                </a:lnTo>
                <a:lnTo>
                  <a:pt x="29427" y="0"/>
                </a:lnTo>
                <a:close/>
              </a:path>
              <a:path w="32385" h="46989">
                <a:moveTo>
                  <a:pt x="16672" y="15623"/>
                </a:moveTo>
                <a:lnTo>
                  <a:pt x="13370" y="15623"/>
                </a:lnTo>
                <a:lnTo>
                  <a:pt x="10415" y="16578"/>
                </a:lnTo>
                <a:lnTo>
                  <a:pt x="7813" y="18489"/>
                </a:lnTo>
                <a:lnTo>
                  <a:pt x="28459" y="18489"/>
                </a:lnTo>
                <a:lnTo>
                  <a:pt x="26395" y="16492"/>
                </a:lnTo>
                <a:lnTo>
                  <a:pt x="16672" y="1562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5824994" y="5707595"/>
            <a:ext cx="146991" cy="95321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5793695" y="5910285"/>
            <a:ext cx="34925" cy="93980"/>
          </a:xfrm>
          <a:custGeom>
            <a:avLst/>
            <a:gdLst/>
            <a:ahLst/>
            <a:cxnLst/>
            <a:rect l="l" t="t" r="r" b="b"/>
            <a:pathLst>
              <a:path w="34925" h="93979">
                <a:moveTo>
                  <a:pt x="34380" y="0"/>
                </a:moveTo>
                <a:lnTo>
                  <a:pt x="25513" y="0"/>
                </a:lnTo>
                <a:lnTo>
                  <a:pt x="24135" y="7289"/>
                </a:lnTo>
                <a:lnTo>
                  <a:pt x="21355" y="12157"/>
                </a:lnTo>
                <a:lnTo>
                  <a:pt x="17179" y="14579"/>
                </a:lnTo>
                <a:lnTo>
                  <a:pt x="14065" y="16667"/>
                </a:lnTo>
                <a:lnTo>
                  <a:pt x="8335" y="17891"/>
                </a:lnTo>
                <a:lnTo>
                  <a:pt x="0" y="18244"/>
                </a:lnTo>
                <a:lnTo>
                  <a:pt x="0" y="27600"/>
                </a:lnTo>
                <a:lnTo>
                  <a:pt x="22402" y="27600"/>
                </a:lnTo>
                <a:lnTo>
                  <a:pt x="22402" y="93765"/>
                </a:lnTo>
                <a:lnTo>
                  <a:pt x="34380" y="93765"/>
                </a:lnTo>
                <a:lnTo>
                  <a:pt x="34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5866898" y="5910285"/>
            <a:ext cx="145768" cy="95321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5824994" y="6112976"/>
            <a:ext cx="146480" cy="95321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5826042" y="6315667"/>
            <a:ext cx="145432" cy="95321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1012028" y="4820741"/>
            <a:ext cx="1188525" cy="424785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2373015" y="5904295"/>
            <a:ext cx="1035712" cy="111060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1012028" y="5716789"/>
            <a:ext cx="1289473" cy="547911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2373015" y="6106479"/>
            <a:ext cx="1036554" cy="112010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 txBox="1"/>
          <p:nvPr/>
        </p:nvSpPr>
        <p:spPr>
          <a:xfrm>
            <a:off x="1018023" y="844512"/>
            <a:ext cx="4125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8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High ﬂame </a:t>
            </a:r>
            <a:r>
              <a:rPr sz="2400" spc="9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retardant </a:t>
            </a:r>
            <a:r>
              <a:rPr sz="2400" spc="9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silica</a:t>
            </a:r>
            <a:r>
              <a:rPr sz="2400" spc="-18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400" spc="7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gel</a:t>
            </a:r>
            <a:endParaRPr sz="24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13888130" y="9756871"/>
            <a:ext cx="286638" cy="102477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9164203" y="4297809"/>
            <a:ext cx="118065" cy="113115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9431604" y="4300772"/>
            <a:ext cx="119552" cy="107167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9174128" y="4498135"/>
            <a:ext cx="101686" cy="109133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9434080" y="4498135"/>
            <a:ext cx="114598" cy="109133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8947460" y="4694987"/>
            <a:ext cx="277308" cy="113115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9298785" y="4695495"/>
            <a:ext cx="24765" cy="113030"/>
          </a:xfrm>
          <a:custGeom>
            <a:avLst/>
            <a:gdLst/>
            <a:ahLst/>
            <a:cxnLst/>
            <a:rect l="l" t="t" r="r" b="b"/>
            <a:pathLst>
              <a:path w="24765" h="113029">
                <a:moveTo>
                  <a:pt x="24321" y="0"/>
                </a:moveTo>
                <a:lnTo>
                  <a:pt x="14392" y="0"/>
                </a:lnTo>
                <a:lnTo>
                  <a:pt x="8468" y="11935"/>
                </a:lnTo>
                <a:lnTo>
                  <a:pt x="4093" y="25420"/>
                </a:lnTo>
                <a:lnTo>
                  <a:pt x="1269" y="40455"/>
                </a:lnTo>
                <a:lnTo>
                  <a:pt x="0" y="57044"/>
                </a:lnTo>
                <a:lnTo>
                  <a:pt x="719" y="73173"/>
                </a:lnTo>
                <a:lnTo>
                  <a:pt x="3355" y="87810"/>
                </a:lnTo>
                <a:lnTo>
                  <a:pt x="7912" y="100955"/>
                </a:lnTo>
                <a:lnTo>
                  <a:pt x="14392" y="112607"/>
                </a:lnTo>
                <a:lnTo>
                  <a:pt x="24321" y="112607"/>
                </a:lnTo>
                <a:lnTo>
                  <a:pt x="18828" y="101133"/>
                </a:lnTo>
                <a:lnTo>
                  <a:pt x="14764" y="88048"/>
                </a:lnTo>
                <a:lnTo>
                  <a:pt x="12129" y="73352"/>
                </a:lnTo>
                <a:lnTo>
                  <a:pt x="10923" y="57044"/>
                </a:lnTo>
                <a:lnTo>
                  <a:pt x="12129" y="40455"/>
                </a:lnTo>
                <a:lnTo>
                  <a:pt x="14764" y="25420"/>
                </a:lnTo>
                <a:lnTo>
                  <a:pt x="18828" y="11935"/>
                </a:lnTo>
                <a:lnTo>
                  <a:pt x="2432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9520754" y="4694987"/>
            <a:ext cx="108140" cy="113623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9378770" y="4698456"/>
            <a:ext cx="112858" cy="109645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9687524" y="4695495"/>
            <a:ext cx="24765" cy="113030"/>
          </a:xfrm>
          <a:custGeom>
            <a:avLst/>
            <a:gdLst/>
            <a:ahLst/>
            <a:cxnLst/>
            <a:rect l="l" t="t" r="r" b="b"/>
            <a:pathLst>
              <a:path w="24765" h="113029">
                <a:moveTo>
                  <a:pt x="9928" y="0"/>
                </a:moveTo>
                <a:lnTo>
                  <a:pt x="0" y="0"/>
                </a:lnTo>
                <a:lnTo>
                  <a:pt x="5493" y="11935"/>
                </a:lnTo>
                <a:lnTo>
                  <a:pt x="9557" y="25420"/>
                </a:lnTo>
                <a:lnTo>
                  <a:pt x="12193" y="40455"/>
                </a:lnTo>
                <a:lnTo>
                  <a:pt x="13399" y="57044"/>
                </a:lnTo>
                <a:lnTo>
                  <a:pt x="12193" y="73352"/>
                </a:lnTo>
                <a:lnTo>
                  <a:pt x="9557" y="88048"/>
                </a:lnTo>
                <a:lnTo>
                  <a:pt x="5493" y="101133"/>
                </a:lnTo>
                <a:lnTo>
                  <a:pt x="0" y="112607"/>
                </a:lnTo>
                <a:lnTo>
                  <a:pt x="9928" y="112607"/>
                </a:lnTo>
                <a:lnTo>
                  <a:pt x="16409" y="100955"/>
                </a:lnTo>
                <a:lnTo>
                  <a:pt x="20965" y="87810"/>
                </a:lnTo>
                <a:lnTo>
                  <a:pt x="23601" y="73173"/>
                </a:lnTo>
                <a:lnTo>
                  <a:pt x="24321" y="57044"/>
                </a:lnTo>
                <a:lnTo>
                  <a:pt x="23052" y="40455"/>
                </a:lnTo>
                <a:lnTo>
                  <a:pt x="20229" y="25420"/>
                </a:lnTo>
                <a:lnTo>
                  <a:pt x="15853" y="11935"/>
                </a:lnTo>
                <a:lnTo>
                  <a:pt x="992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8829734" y="4893343"/>
            <a:ext cx="1038042" cy="127486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9061653" y="5093179"/>
            <a:ext cx="113112" cy="112608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8824032" y="5092186"/>
            <a:ext cx="113115" cy="114594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9260092" y="5092670"/>
            <a:ext cx="111123" cy="113624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9458024" y="5101602"/>
            <a:ext cx="193691" cy="118069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9785660" y="5117479"/>
            <a:ext cx="85831" cy="7738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8798176" y="5290858"/>
            <a:ext cx="951825" cy="127656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9813503" y="5316322"/>
            <a:ext cx="85830" cy="77384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9703587" y="5552438"/>
            <a:ext cx="57150" cy="69850"/>
          </a:xfrm>
          <a:custGeom>
            <a:avLst/>
            <a:gdLst/>
            <a:ahLst/>
            <a:cxnLst/>
            <a:rect l="l" t="t" r="r" b="b"/>
            <a:pathLst>
              <a:path w="57150" h="69850">
                <a:moveTo>
                  <a:pt x="31752" y="0"/>
                </a:moveTo>
                <a:lnTo>
                  <a:pt x="21484" y="0"/>
                </a:lnTo>
                <a:lnTo>
                  <a:pt x="13716" y="3131"/>
                </a:lnTo>
                <a:lnTo>
                  <a:pt x="0" y="37190"/>
                </a:lnTo>
                <a:lnTo>
                  <a:pt x="496" y="44854"/>
                </a:lnTo>
                <a:lnTo>
                  <a:pt x="20491" y="69447"/>
                </a:lnTo>
                <a:lnTo>
                  <a:pt x="29761" y="69447"/>
                </a:lnTo>
                <a:lnTo>
                  <a:pt x="39994" y="67736"/>
                </a:lnTo>
                <a:lnTo>
                  <a:pt x="47865" y="63113"/>
                </a:lnTo>
                <a:lnTo>
                  <a:pt x="49410" y="61001"/>
                </a:lnTo>
                <a:lnTo>
                  <a:pt x="29761" y="61001"/>
                </a:lnTo>
                <a:lnTo>
                  <a:pt x="21733" y="59390"/>
                </a:lnTo>
                <a:lnTo>
                  <a:pt x="15999" y="54556"/>
                </a:lnTo>
                <a:lnTo>
                  <a:pt x="12559" y="46500"/>
                </a:lnTo>
                <a:lnTo>
                  <a:pt x="11412" y="35222"/>
                </a:lnTo>
                <a:lnTo>
                  <a:pt x="12959" y="24740"/>
                </a:lnTo>
                <a:lnTo>
                  <a:pt x="16615" y="17110"/>
                </a:lnTo>
                <a:lnTo>
                  <a:pt x="22378" y="12334"/>
                </a:lnTo>
                <a:lnTo>
                  <a:pt x="30247" y="10413"/>
                </a:lnTo>
                <a:lnTo>
                  <a:pt x="51455" y="10413"/>
                </a:lnTo>
                <a:lnTo>
                  <a:pt x="48859" y="6439"/>
                </a:lnTo>
                <a:lnTo>
                  <a:pt x="41482" y="1729"/>
                </a:lnTo>
                <a:lnTo>
                  <a:pt x="31752" y="0"/>
                </a:lnTo>
                <a:close/>
              </a:path>
              <a:path w="57150" h="69850">
                <a:moveTo>
                  <a:pt x="56537" y="45129"/>
                </a:moveTo>
                <a:lnTo>
                  <a:pt x="45637" y="45129"/>
                </a:lnTo>
                <a:lnTo>
                  <a:pt x="43985" y="55054"/>
                </a:lnTo>
                <a:lnTo>
                  <a:pt x="38693" y="60346"/>
                </a:lnTo>
                <a:lnTo>
                  <a:pt x="29761" y="61001"/>
                </a:lnTo>
                <a:lnTo>
                  <a:pt x="49410" y="61001"/>
                </a:lnTo>
                <a:lnTo>
                  <a:pt x="53378" y="55577"/>
                </a:lnTo>
                <a:lnTo>
                  <a:pt x="56537" y="45129"/>
                </a:lnTo>
                <a:close/>
              </a:path>
              <a:path w="57150" h="69850">
                <a:moveTo>
                  <a:pt x="51455" y="10413"/>
                </a:moveTo>
                <a:lnTo>
                  <a:pt x="39521" y="10413"/>
                </a:lnTo>
                <a:lnTo>
                  <a:pt x="44644" y="15198"/>
                </a:lnTo>
                <a:lnTo>
                  <a:pt x="45637" y="24785"/>
                </a:lnTo>
                <a:lnTo>
                  <a:pt x="56537" y="24785"/>
                </a:lnTo>
                <a:lnTo>
                  <a:pt x="53879" y="14125"/>
                </a:lnTo>
                <a:lnTo>
                  <a:pt x="51455" y="1041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9777607" y="5552099"/>
            <a:ext cx="90170" cy="69215"/>
          </a:xfrm>
          <a:custGeom>
            <a:avLst/>
            <a:gdLst/>
            <a:ahLst/>
            <a:cxnLst/>
            <a:rect l="l" t="t" r="r" b="b"/>
            <a:pathLst>
              <a:path w="90170" h="69214">
                <a:moveTo>
                  <a:pt x="10923" y="2307"/>
                </a:moveTo>
                <a:lnTo>
                  <a:pt x="0" y="2307"/>
                </a:lnTo>
                <a:lnTo>
                  <a:pt x="0" y="68792"/>
                </a:lnTo>
                <a:lnTo>
                  <a:pt x="11408" y="68792"/>
                </a:lnTo>
                <a:lnTo>
                  <a:pt x="11408" y="32576"/>
                </a:lnTo>
                <a:lnTo>
                  <a:pt x="11747" y="26629"/>
                </a:lnTo>
                <a:lnTo>
                  <a:pt x="12891" y="21823"/>
                </a:lnTo>
                <a:lnTo>
                  <a:pt x="14879" y="18183"/>
                </a:lnTo>
                <a:lnTo>
                  <a:pt x="17863" y="13568"/>
                </a:lnTo>
                <a:lnTo>
                  <a:pt x="21244" y="11747"/>
                </a:lnTo>
                <a:lnTo>
                  <a:pt x="10923" y="11747"/>
                </a:lnTo>
                <a:lnTo>
                  <a:pt x="10923" y="2307"/>
                </a:lnTo>
                <a:close/>
              </a:path>
              <a:path w="90170" h="69214">
                <a:moveTo>
                  <a:pt x="48111" y="10753"/>
                </a:moveTo>
                <a:lnTo>
                  <a:pt x="35730" y="10753"/>
                </a:lnTo>
                <a:lnTo>
                  <a:pt x="39201" y="14879"/>
                </a:lnTo>
                <a:lnTo>
                  <a:pt x="39201" y="68792"/>
                </a:lnTo>
                <a:lnTo>
                  <a:pt x="50609" y="68792"/>
                </a:lnTo>
                <a:lnTo>
                  <a:pt x="50609" y="28616"/>
                </a:lnTo>
                <a:lnTo>
                  <a:pt x="51606" y="17693"/>
                </a:lnTo>
                <a:lnTo>
                  <a:pt x="56725" y="11747"/>
                </a:lnTo>
                <a:lnTo>
                  <a:pt x="61452" y="11239"/>
                </a:lnTo>
                <a:lnTo>
                  <a:pt x="48618" y="11239"/>
                </a:lnTo>
                <a:lnTo>
                  <a:pt x="48111" y="10753"/>
                </a:lnTo>
                <a:close/>
              </a:path>
              <a:path w="90170" h="69214">
                <a:moveTo>
                  <a:pt x="86413" y="10415"/>
                </a:moveTo>
                <a:lnTo>
                  <a:pt x="74570" y="10415"/>
                </a:lnTo>
                <a:lnTo>
                  <a:pt x="78718" y="15537"/>
                </a:lnTo>
                <a:lnTo>
                  <a:pt x="78474" y="23155"/>
                </a:lnTo>
                <a:lnTo>
                  <a:pt x="78379" y="68792"/>
                </a:lnTo>
                <a:lnTo>
                  <a:pt x="89787" y="68792"/>
                </a:lnTo>
                <a:lnTo>
                  <a:pt x="89787" y="23155"/>
                </a:lnTo>
                <a:lnTo>
                  <a:pt x="88305" y="13727"/>
                </a:lnTo>
                <a:lnTo>
                  <a:pt x="86413" y="10415"/>
                </a:lnTo>
                <a:close/>
              </a:path>
              <a:path w="90170" h="69214">
                <a:moveTo>
                  <a:pt x="38861" y="339"/>
                </a:moveTo>
                <a:lnTo>
                  <a:pt x="22647" y="339"/>
                </a:lnTo>
                <a:lnTo>
                  <a:pt x="15876" y="4128"/>
                </a:lnTo>
                <a:lnTo>
                  <a:pt x="10923" y="11747"/>
                </a:lnTo>
                <a:lnTo>
                  <a:pt x="21244" y="11747"/>
                </a:lnTo>
                <a:lnTo>
                  <a:pt x="22500" y="11070"/>
                </a:lnTo>
                <a:lnTo>
                  <a:pt x="28764" y="10753"/>
                </a:lnTo>
                <a:lnTo>
                  <a:pt x="48111" y="10753"/>
                </a:lnTo>
                <a:lnTo>
                  <a:pt x="44493" y="3808"/>
                </a:lnTo>
                <a:lnTo>
                  <a:pt x="38861" y="339"/>
                </a:lnTo>
                <a:close/>
              </a:path>
              <a:path w="90170" h="69214">
                <a:moveTo>
                  <a:pt x="61340" y="0"/>
                </a:moveTo>
                <a:lnTo>
                  <a:pt x="54569" y="3639"/>
                </a:lnTo>
                <a:lnTo>
                  <a:pt x="48618" y="11239"/>
                </a:lnTo>
                <a:lnTo>
                  <a:pt x="61452" y="11239"/>
                </a:lnTo>
                <a:lnTo>
                  <a:pt x="65977" y="10753"/>
                </a:lnTo>
                <a:lnTo>
                  <a:pt x="74570" y="10415"/>
                </a:lnTo>
                <a:lnTo>
                  <a:pt x="86413" y="10415"/>
                </a:lnTo>
                <a:lnTo>
                  <a:pt x="84336" y="6779"/>
                </a:lnTo>
                <a:lnTo>
                  <a:pt x="77886" y="2315"/>
                </a:lnTo>
                <a:lnTo>
                  <a:pt x="68962" y="339"/>
                </a:lnTo>
                <a:lnTo>
                  <a:pt x="6134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9926532" y="5519693"/>
            <a:ext cx="24765" cy="113030"/>
          </a:xfrm>
          <a:custGeom>
            <a:avLst/>
            <a:gdLst/>
            <a:ahLst/>
            <a:cxnLst/>
            <a:rect l="l" t="t" r="r" b="b"/>
            <a:pathLst>
              <a:path w="24765" h="113029">
                <a:moveTo>
                  <a:pt x="9928" y="0"/>
                </a:moveTo>
                <a:lnTo>
                  <a:pt x="0" y="0"/>
                </a:lnTo>
                <a:lnTo>
                  <a:pt x="5493" y="11935"/>
                </a:lnTo>
                <a:lnTo>
                  <a:pt x="9557" y="25420"/>
                </a:lnTo>
                <a:lnTo>
                  <a:pt x="12192" y="40455"/>
                </a:lnTo>
                <a:lnTo>
                  <a:pt x="13398" y="57044"/>
                </a:lnTo>
                <a:lnTo>
                  <a:pt x="12192" y="73352"/>
                </a:lnTo>
                <a:lnTo>
                  <a:pt x="9557" y="88048"/>
                </a:lnTo>
                <a:lnTo>
                  <a:pt x="5493" y="101133"/>
                </a:lnTo>
                <a:lnTo>
                  <a:pt x="0" y="112607"/>
                </a:lnTo>
                <a:lnTo>
                  <a:pt x="9928" y="112607"/>
                </a:lnTo>
                <a:lnTo>
                  <a:pt x="16409" y="100955"/>
                </a:lnTo>
                <a:lnTo>
                  <a:pt x="20965" y="87810"/>
                </a:lnTo>
                <a:lnTo>
                  <a:pt x="23601" y="73173"/>
                </a:lnTo>
                <a:lnTo>
                  <a:pt x="24321" y="57044"/>
                </a:lnTo>
                <a:lnTo>
                  <a:pt x="23052" y="40455"/>
                </a:lnTo>
                <a:lnTo>
                  <a:pt x="20229" y="25420"/>
                </a:lnTo>
                <a:lnTo>
                  <a:pt x="15853" y="11935"/>
                </a:lnTo>
                <a:lnTo>
                  <a:pt x="992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8707459" y="5518192"/>
            <a:ext cx="653256" cy="115591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9433738" y="5519693"/>
            <a:ext cx="24765" cy="113030"/>
          </a:xfrm>
          <a:custGeom>
            <a:avLst/>
            <a:gdLst/>
            <a:ahLst/>
            <a:cxnLst/>
            <a:rect l="l" t="t" r="r" b="b"/>
            <a:pathLst>
              <a:path w="24765" h="113029">
                <a:moveTo>
                  <a:pt x="24321" y="0"/>
                </a:moveTo>
                <a:lnTo>
                  <a:pt x="14392" y="0"/>
                </a:lnTo>
                <a:lnTo>
                  <a:pt x="8468" y="11935"/>
                </a:lnTo>
                <a:lnTo>
                  <a:pt x="4092" y="25420"/>
                </a:lnTo>
                <a:lnTo>
                  <a:pt x="1269" y="40455"/>
                </a:lnTo>
                <a:lnTo>
                  <a:pt x="0" y="57044"/>
                </a:lnTo>
                <a:lnTo>
                  <a:pt x="719" y="73173"/>
                </a:lnTo>
                <a:lnTo>
                  <a:pt x="3355" y="87810"/>
                </a:lnTo>
                <a:lnTo>
                  <a:pt x="7912" y="100955"/>
                </a:lnTo>
                <a:lnTo>
                  <a:pt x="14392" y="112607"/>
                </a:lnTo>
                <a:lnTo>
                  <a:pt x="24321" y="112607"/>
                </a:lnTo>
                <a:lnTo>
                  <a:pt x="18828" y="101133"/>
                </a:lnTo>
                <a:lnTo>
                  <a:pt x="14763" y="88048"/>
                </a:lnTo>
                <a:lnTo>
                  <a:pt x="12128" y="73352"/>
                </a:lnTo>
                <a:lnTo>
                  <a:pt x="10921" y="57044"/>
                </a:lnTo>
                <a:lnTo>
                  <a:pt x="12128" y="40455"/>
                </a:lnTo>
                <a:lnTo>
                  <a:pt x="14763" y="25420"/>
                </a:lnTo>
                <a:lnTo>
                  <a:pt x="18828" y="11935"/>
                </a:lnTo>
                <a:lnTo>
                  <a:pt x="2432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9534045" y="5531590"/>
            <a:ext cx="78399" cy="89301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9654206" y="556205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2691" y="0"/>
                </a:moveTo>
                <a:lnTo>
                  <a:pt x="12532" y="0"/>
                </a:lnTo>
                <a:lnTo>
                  <a:pt x="8380" y="1670"/>
                </a:lnTo>
                <a:lnTo>
                  <a:pt x="1671" y="8359"/>
                </a:lnTo>
                <a:lnTo>
                  <a:pt x="0" y="12506"/>
                </a:lnTo>
                <a:lnTo>
                  <a:pt x="17" y="22479"/>
                </a:lnTo>
                <a:lnTo>
                  <a:pt x="1671" y="26603"/>
                </a:lnTo>
                <a:lnTo>
                  <a:pt x="8380" y="33293"/>
                </a:lnTo>
                <a:lnTo>
                  <a:pt x="12532" y="34966"/>
                </a:lnTo>
                <a:lnTo>
                  <a:pt x="22691" y="34966"/>
                </a:lnTo>
                <a:lnTo>
                  <a:pt x="26925" y="33293"/>
                </a:lnTo>
                <a:lnTo>
                  <a:pt x="33357" y="26647"/>
                </a:lnTo>
                <a:lnTo>
                  <a:pt x="34988" y="22479"/>
                </a:lnTo>
                <a:lnTo>
                  <a:pt x="34988" y="12506"/>
                </a:lnTo>
                <a:lnTo>
                  <a:pt x="33357" y="8359"/>
                </a:lnTo>
                <a:lnTo>
                  <a:pt x="26925" y="1670"/>
                </a:lnTo>
                <a:lnTo>
                  <a:pt x="2269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8830616" y="5722354"/>
            <a:ext cx="1053125" cy="127486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9039189" y="5920689"/>
            <a:ext cx="115084" cy="115592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9245058" y="5920689"/>
            <a:ext cx="430621" cy="115592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9032043" y="6119532"/>
            <a:ext cx="640854" cy="116586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10598983" y="4088498"/>
            <a:ext cx="248159" cy="116077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10867077" y="4089978"/>
            <a:ext cx="247644" cy="113623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10359237" y="4516775"/>
            <a:ext cx="84074" cy="93978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10467615" y="4516775"/>
            <a:ext cx="199763" cy="93978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10708358" y="4517917"/>
            <a:ext cx="340959" cy="92837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11068460" y="4517917"/>
            <a:ext cx="215062" cy="92837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249" name="object 249"/>
          <p:cNvGraphicFramePr>
            <a:graphicFrameLocks noGrp="1"/>
          </p:cNvGraphicFramePr>
          <p:nvPr/>
        </p:nvGraphicFramePr>
        <p:xfrm>
          <a:off x="8503236" y="4025219"/>
          <a:ext cx="5730240" cy="22650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5605"/>
                <a:gridCol w="1308100"/>
                <a:gridCol w="681990"/>
                <a:gridCol w="681989"/>
                <a:gridCol w="681989"/>
                <a:gridCol w="681989"/>
              </a:tblGrid>
              <a:tr h="204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  <a:tr h="2041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  <a:tr h="2043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000" spc="40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GB/T</a:t>
                      </a:r>
                      <a:r>
                        <a:rPr sz="1000" spc="-35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000" spc="45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531.1-2008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3810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  <a:tr h="2040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000" spc="40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GB/T</a:t>
                      </a:r>
                      <a:r>
                        <a:rPr sz="1000" spc="-35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000" spc="45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528-2009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3683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  <a:tr h="204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000" spc="40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GB/T</a:t>
                      </a:r>
                      <a:r>
                        <a:rPr sz="1000" spc="-35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000" spc="45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528-2009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36194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  <a:tr h="2041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40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GB/T</a:t>
                      </a:r>
                      <a:r>
                        <a:rPr sz="1000" spc="-35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000" spc="45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529-2008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  <a:tr h="2041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40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GB/T</a:t>
                      </a:r>
                      <a:r>
                        <a:rPr sz="1000" spc="-35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000" spc="45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1692-2008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33655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  <a:tr h="204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40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GB/T</a:t>
                      </a:r>
                      <a:r>
                        <a:rPr sz="1000" spc="-35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000" spc="45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1695-2005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  <a:tr h="2041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35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IEC</a:t>
                      </a:r>
                      <a:r>
                        <a:rPr sz="1000" spc="-10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000" spc="40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60250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  <a:tr h="204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000" spc="35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IEC</a:t>
                      </a:r>
                      <a:r>
                        <a:rPr sz="1000" spc="-10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000" spc="40" dirty="0">
                          <a:solidFill>
                            <a:srgbClr val="5F5D5D"/>
                          </a:solidFill>
                          <a:latin typeface="Arial" panose="020B0604020202020204"/>
                          <a:cs typeface="Arial" panose="020B0604020202020204"/>
                        </a:rPr>
                        <a:t>60250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</a:tr>
            </a:tbl>
          </a:graphicData>
        </a:graphic>
      </p:graphicFrame>
      <p:sp>
        <p:nvSpPr>
          <p:cNvPr id="250" name="object 250"/>
          <p:cNvSpPr/>
          <p:nvPr/>
        </p:nvSpPr>
        <p:spPr>
          <a:xfrm>
            <a:off x="12281554" y="4506418"/>
            <a:ext cx="455930" cy="1713230"/>
          </a:xfrm>
          <a:custGeom>
            <a:avLst/>
            <a:gdLst/>
            <a:ahLst/>
            <a:cxnLst/>
            <a:rect l="l" t="t" r="r" b="b"/>
            <a:pathLst>
              <a:path w="455929" h="1713229">
                <a:moveTo>
                  <a:pt x="425335" y="1649171"/>
                </a:moveTo>
                <a:lnTo>
                  <a:pt x="418489" y="1649171"/>
                </a:lnTo>
                <a:lnTo>
                  <a:pt x="418632" y="1654718"/>
                </a:lnTo>
                <a:lnTo>
                  <a:pt x="418747" y="1657212"/>
                </a:lnTo>
                <a:lnTo>
                  <a:pt x="421372" y="1662267"/>
                </a:lnTo>
                <a:lnTo>
                  <a:pt x="426526" y="1664651"/>
                </a:lnTo>
                <a:lnTo>
                  <a:pt x="428903" y="1665834"/>
                </a:lnTo>
                <a:lnTo>
                  <a:pt x="432179" y="1666429"/>
                </a:lnTo>
                <a:lnTo>
                  <a:pt x="442899" y="1666429"/>
                </a:lnTo>
                <a:lnTo>
                  <a:pt x="447663" y="1664945"/>
                </a:lnTo>
                <a:lnTo>
                  <a:pt x="450632" y="1661972"/>
                </a:lnTo>
                <a:lnTo>
                  <a:pt x="451592" y="1661072"/>
                </a:lnTo>
                <a:lnTo>
                  <a:pt x="429310" y="1661072"/>
                </a:lnTo>
                <a:lnTo>
                  <a:pt x="425537" y="1657108"/>
                </a:lnTo>
                <a:lnTo>
                  <a:pt x="425335" y="1649171"/>
                </a:lnTo>
                <a:close/>
              </a:path>
              <a:path w="455929" h="1713229">
                <a:moveTo>
                  <a:pt x="452795" y="1618207"/>
                </a:moveTo>
                <a:lnTo>
                  <a:pt x="436650" y="1618207"/>
                </a:lnTo>
                <a:lnTo>
                  <a:pt x="442799" y="1618409"/>
                </a:lnTo>
                <a:lnTo>
                  <a:pt x="446076" y="1621191"/>
                </a:lnTo>
                <a:lnTo>
                  <a:pt x="446264" y="1623772"/>
                </a:lnTo>
                <a:lnTo>
                  <a:pt x="446360" y="1629525"/>
                </a:lnTo>
                <a:lnTo>
                  <a:pt x="446266" y="1632099"/>
                </a:lnTo>
                <a:lnTo>
                  <a:pt x="442899" y="1634986"/>
                </a:lnTo>
                <a:lnTo>
                  <a:pt x="436347" y="1635178"/>
                </a:lnTo>
                <a:lnTo>
                  <a:pt x="432776" y="1635178"/>
                </a:lnTo>
                <a:lnTo>
                  <a:pt x="432776" y="1640839"/>
                </a:lnTo>
                <a:lnTo>
                  <a:pt x="444182" y="1640839"/>
                </a:lnTo>
                <a:lnTo>
                  <a:pt x="448260" y="1644105"/>
                </a:lnTo>
                <a:lnTo>
                  <a:pt x="448260" y="1650657"/>
                </a:lnTo>
                <a:lnTo>
                  <a:pt x="447854" y="1657212"/>
                </a:lnTo>
                <a:lnTo>
                  <a:pt x="443990" y="1660679"/>
                </a:lnTo>
                <a:lnTo>
                  <a:pt x="436650" y="1661072"/>
                </a:lnTo>
                <a:lnTo>
                  <a:pt x="451592" y="1661072"/>
                </a:lnTo>
                <a:lnTo>
                  <a:pt x="454013" y="1658800"/>
                </a:lnTo>
                <a:lnTo>
                  <a:pt x="455701" y="1654718"/>
                </a:lnTo>
                <a:lnTo>
                  <a:pt x="455701" y="1643418"/>
                </a:lnTo>
                <a:lnTo>
                  <a:pt x="452716" y="1639342"/>
                </a:lnTo>
                <a:lnTo>
                  <a:pt x="446773" y="1637560"/>
                </a:lnTo>
                <a:lnTo>
                  <a:pt x="446773" y="1637258"/>
                </a:lnTo>
                <a:lnTo>
                  <a:pt x="451129" y="1635274"/>
                </a:lnTo>
                <a:lnTo>
                  <a:pt x="453315" y="1631505"/>
                </a:lnTo>
                <a:lnTo>
                  <a:pt x="453315" y="1625954"/>
                </a:lnTo>
                <a:lnTo>
                  <a:pt x="452795" y="1618207"/>
                </a:lnTo>
                <a:close/>
              </a:path>
              <a:path w="455929" h="1713229">
                <a:moveTo>
                  <a:pt x="436942" y="1611957"/>
                </a:moveTo>
                <a:lnTo>
                  <a:pt x="431585" y="1611957"/>
                </a:lnTo>
                <a:lnTo>
                  <a:pt x="427315" y="1613444"/>
                </a:lnTo>
                <a:lnTo>
                  <a:pt x="424140" y="1616433"/>
                </a:lnTo>
                <a:lnTo>
                  <a:pt x="421170" y="1619402"/>
                </a:lnTo>
                <a:lnTo>
                  <a:pt x="419684" y="1623772"/>
                </a:lnTo>
                <a:lnTo>
                  <a:pt x="419684" y="1629525"/>
                </a:lnTo>
                <a:lnTo>
                  <a:pt x="426224" y="1629525"/>
                </a:lnTo>
                <a:lnTo>
                  <a:pt x="426426" y="1621984"/>
                </a:lnTo>
                <a:lnTo>
                  <a:pt x="429893" y="1618207"/>
                </a:lnTo>
                <a:lnTo>
                  <a:pt x="452795" y="1618207"/>
                </a:lnTo>
                <a:lnTo>
                  <a:pt x="452716" y="1617030"/>
                </a:lnTo>
                <a:lnTo>
                  <a:pt x="447267" y="1612350"/>
                </a:lnTo>
                <a:lnTo>
                  <a:pt x="436942" y="1611957"/>
                </a:lnTo>
                <a:close/>
              </a:path>
              <a:path w="455929" h="1713229">
                <a:moveTo>
                  <a:pt x="405510" y="1636369"/>
                </a:moveTo>
                <a:lnTo>
                  <a:pt x="372477" y="1636369"/>
                </a:lnTo>
                <a:lnTo>
                  <a:pt x="372477" y="1639048"/>
                </a:lnTo>
                <a:lnTo>
                  <a:pt x="405510" y="1639048"/>
                </a:lnTo>
                <a:lnTo>
                  <a:pt x="405510" y="1636369"/>
                </a:lnTo>
                <a:close/>
              </a:path>
              <a:path w="455929" h="1713229">
                <a:moveTo>
                  <a:pt x="320777" y="1621962"/>
                </a:moveTo>
                <a:lnTo>
                  <a:pt x="310849" y="1621962"/>
                </a:lnTo>
                <a:lnTo>
                  <a:pt x="303418" y="1625936"/>
                </a:lnTo>
                <a:lnTo>
                  <a:pt x="290022" y="1668103"/>
                </a:lnTo>
                <a:lnTo>
                  <a:pt x="292315" y="1687454"/>
                </a:lnTo>
                <a:lnTo>
                  <a:pt x="298208" y="1701344"/>
                </a:lnTo>
                <a:lnTo>
                  <a:pt x="307697" y="1709774"/>
                </a:lnTo>
                <a:lnTo>
                  <a:pt x="320777" y="1712743"/>
                </a:lnTo>
                <a:lnTo>
                  <a:pt x="333866" y="1709774"/>
                </a:lnTo>
                <a:lnTo>
                  <a:pt x="340582" y="1703807"/>
                </a:lnTo>
                <a:lnTo>
                  <a:pt x="320777" y="1703807"/>
                </a:lnTo>
                <a:lnTo>
                  <a:pt x="312747" y="1701577"/>
                </a:lnTo>
                <a:lnTo>
                  <a:pt x="307012" y="1694885"/>
                </a:lnTo>
                <a:lnTo>
                  <a:pt x="303571" y="1683728"/>
                </a:lnTo>
                <a:lnTo>
                  <a:pt x="302425" y="1668103"/>
                </a:lnTo>
                <a:lnTo>
                  <a:pt x="303571" y="1652473"/>
                </a:lnTo>
                <a:lnTo>
                  <a:pt x="307012" y="1641307"/>
                </a:lnTo>
                <a:lnTo>
                  <a:pt x="312747" y="1634606"/>
                </a:lnTo>
                <a:lnTo>
                  <a:pt x="320777" y="1632372"/>
                </a:lnTo>
                <a:lnTo>
                  <a:pt x="341778" y="1632372"/>
                </a:lnTo>
                <a:lnTo>
                  <a:pt x="340602" y="1630612"/>
                </a:lnTo>
                <a:lnTo>
                  <a:pt x="335049" y="1625806"/>
                </a:lnTo>
                <a:lnTo>
                  <a:pt x="328441" y="1622923"/>
                </a:lnTo>
                <a:lnTo>
                  <a:pt x="320777" y="1621962"/>
                </a:lnTo>
                <a:close/>
              </a:path>
              <a:path w="455929" h="1713229">
                <a:moveTo>
                  <a:pt x="341778" y="1632372"/>
                </a:moveTo>
                <a:lnTo>
                  <a:pt x="320777" y="1632372"/>
                </a:lnTo>
                <a:lnTo>
                  <a:pt x="329027" y="1634606"/>
                </a:lnTo>
                <a:lnTo>
                  <a:pt x="334921" y="1641307"/>
                </a:lnTo>
                <a:lnTo>
                  <a:pt x="338458" y="1652473"/>
                </a:lnTo>
                <a:lnTo>
                  <a:pt x="339637" y="1668103"/>
                </a:lnTo>
                <a:lnTo>
                  <a:pt x="338458" y="1683539"/>
                </a:lnTo>
                <a:lnTo>
                  <a:pt x="334921" y="1694638"/>
                </a:lnTo>
                <a:lnTo>
                  <a:pt x="329027" y="1701396"/>
                </a:lnTo>
                <a:lnTo>
                  <a:pt x="320777" y="1703807"/>
                </a:lnTo>
                <a:lnTo>
                  <a:pt x="340582" y="1703807"/>
                </a:lnTo>
                <a:lnTo>
                  <a:pt x="343354" y="1701344"/>
                </a:lnTo>
                <a:lnTo>
                  <a:pt x="349242" y="1687454"/>
                </a:lnTo>
                <a:lnTo>
                  <a:pt x="351532" y="1668103"/>
                </a:lnTo>
                <a:lnTo>
                  <a:pt x="351130" y="1658928"/>
                </a:lnTo>
                <a:lnTo>
                  <a:pt x="349926" y="1650740"/>
                </a:lnTo>
                <a:lnTo>
                  <a:pt x="347916" y="1643544"/>
                </a:lnTo>
                <a:lnTo>
                  <a:pt x="345099" y="1637344"/>
                </a:lnTo>
                <a:lnTo>
                  <a:pt x="341778" y="1632372"/>
                </a:lnTo>
                <a:close/>
              </a:path>
              <a:path w="455929" h="1713229">
                <a:moveTo>
                  <a:pt x="253212" y="1621962"/>
                </a:moveTo>
                <a:lnTo>
                  <a:pt x="244767" y="1621962"/>
                </a:lnTo>
                <a:lnTo>
                  <a:pt x="243456" y="1628899"/>
                </a:lnTo>
                <a:lnTo>
                  <a:pt x="240811" y="1633536"/>
                </a:lnTo>
                <a:lnTo>
                  <a:pt x="236829" y="1635843"/>
                </a:lnTo>
                <a:lnTo>
                  <a:pt x="233866" y="1637833"/>
                </a:lnTo>
                <a:lnTo>
                  <a:pt x="228405" y="1638997"/>
                </a:lnTo>
                <a:lnTo>
                  <a:pt x="220466" y="1639338"/>
                </a:lnTo>
                <a:lnTo>
                  <a:pt x="220466" y="1648249"/>
                </a:lnTo>
                <a:lnTo>
                  <a:pt x="241804" y="1648249"/>
                </a:lnTo>
                <a:lnTo>
                  <a:pt x="241804" y="1711260"/>
                </a:lnTo>
                <a:lnTo>
                  <a:pt x="253212" y="1711260"/>
                </a:lnTo>
                <a:lnTo>
                  <a:pt x="253212" y="1621962"/>
                </a:lnTo>
                <a:close/>
              </a:path>
              <a:path w="455929" h="1713229">
                <a:moveTo>
                  <a:pt x="111718" y="1646769"/>
                </a:moveTo>
                <a:lnTo>
                  <a:pt x="105281" y="1653710"/>
                </a:lnTo>
                <a:lnTo>
                  <a:pt x="131065" y="1679026"/>
                </a:lnTo>
                <a:lnTo>
                  <a:pt x="105281" y="1704808"/>
                </a:lnTo>
                <a:lnTo>
                  <a:pt x="111718" y="1711260"/>
                </a:lnTo>
                <a:lnTo>
                  <a:pt x="137519" y="1685970"/>
                </a:lnTo>
                <a:lnTo>
                  <a:pt x="150919" y="1685970"/>
                </a:lnTo>
                <a:lnTo>
                  <a:pt x="143974" y="1679026"/>
                </a:lnTo>
                <a:lnTo>
                  <a:pt x="150552" y="1672567"/>
                </a:lnTo>
                <a:lnTo>
                  <a:pt x="137519" y="1672567"/>
                </a:lnTo>
                <a:lnTo>
                  <a:pt x="111718" y="1646769"/>
                </a:lnTo>
                <a:close/>
              </a:path>
              <a:path w="455929" h="1713229">
                <a:moveTo>
                  <a:pt x="150919" y="1685970"/>
                </a:moveTo>
                <a:lnTo>
                  <a:pt x="137519" y="1685970"/>
                </a:lnTo>
                <a:lnTo>
                  <a:pt x="162812" y="1711260"/>
                </a:lnTo>
                <a:lnTo>
                  <a:pt x="169757" y="1704808"/>
                </a:lnTo>
                <a:lnTo>
                  <a:pt x="150919" y="1685970"/>
                </a:lnTo>
                <a:close/>
              </a:path>
              <a:path w="455929" h="1713229">
                <a:moveTo>
                  <a:pt x="162812" y="1646769"/>
                </a:moveTo>
                <a:lnTo>
                  <a:pt x="137519" y="1672567"/>
                </a:lnTo>
                <a:lnTo>
                  <a:pt x="150552" y="1672567"/>
                </a:lnTo>
                <a:lnTo>
                  <a:pt x="169757" y="1653710"/>
                </a:lnTo>
                <a:lnTo>
                  <a:pt x="162812" y="1646769"/>
                </a:lnTo>
                <a:close/>
              </a:path>
              <a:path w="455929" h="1713229">
                <a:moveTo>
                  <a:pt x="55201" y="1632372"/>
                </a:moveTo>
                <a:lnTo>
                  <a:pt x="31264" y="1632372"/>
                </a:lnTo>
                <a:lnTo>
                  <a:pt x="42504" y="1632712"/>
                </a:lnTo>
                <a:lnTo>
                  <a:pt x="48451" y="1638000"/>
                </a:lnTo>
                <a:lnTo>
                  <a:pt x="49107" y="1648249"/>
                </a:lnTo>
                <a:lnTo>
                  <a:pt x="49107" y="1652565"/>
                </a:lnTo>
                <a:lnTo>
                  <a:pt x="20829" y="1676038"/>
                </a:lnTo>
                <a:lnTo>
                  <a:pt x="11907" y="1682335"/>
                </a:lnTo>
                <a:lnTo>
                  <a:pt x="5461" y="1690302"/>
                </a:lnTo>
                <a:lnTo>
                  <a:pt x="1492" y="1699942"/>
                </a:lnTo>
                <a:lnTo>
                  <a:pt x="0" y="1711260"/>
                </a:lnTo>
                <a:lnTo>
                  <a:pt x="61023" y="1711260"/>
                </a:lnTo>
                <a:lnTo>
                  <a:pt x="61023" y="1700848"/>
                </a:lnTo>
                <a:lnTo>
                  <a:pt x="12405" y="1700848"/>
                </a:lnTo>
                <a:lnTo>
                  <a:pt x="13398" y="1694559"/>
                </a:lnTo>
                <a:lnTo>
                  <a:pt x="18352" y="1688932"/>
                </a:lnTo>
                <a:lnTo>
                  <a:pt x="27283" y="1683975"/>
                </a:lnTo>
                <a:lnTo>
                  <a:pt x="36705" y="1678514"/>
                </a:lnTo>
                <a:lnTo>
                  <a:pt x="47714" y="1672379"/>
                </a:lnTo>
                <a:lnTo>
                  <a:pt x="55437" y="1665372"/>
                </a:lnTo>
                <a:lnTo>
                  <a:pt x="59873" y="1657497"/>
                </a:lnTo>
                <a:lnTo>
                  <a:pt x="61023" y="1648753"/>
                </a:lnTo>
                <a:lnTo>
                  <a:pt x="58698" y="1637589"/>
                </a:lnTo>
                <a:lnTo>
                  <a:pt x="55201" y="1632372"/>
                </a:lnTo>
                <a:close/>
              </a:path>
              <a:path w="455929" h="1713229">
                <a:moveTo>
                  <a:pt x="32745" y="1621962"/>
                </a:moveTo>
                <a:lnTo>
                  <a:pt x="22819" y="1621962"/>
                </a:lnTo>
                <a:lnTo>
                  <a:pt x="15219" y="1624777"/>
                </a:lnTo>
                <a:lnTo>
                  <a:pt x="9928" y="1630404"/>
                </a:lnTo>
                <a:lnTo>
                  <a:pt x="4636" y="1636354"/>
                </a:lnTo>
                <a:lnTo>
                  <a:pt x="1990" y="1644289"/>
                </a:lnTo>
                <a:lnTo>
                  <a:pt x="1990" y="1654214"/>
                </a:lnTo>
                <a:lnTo>
                  <a:pt x="13398" y="1654214"/>
                </a:lnTo>
                <a:lnTo>
                  <a:pt x="14704" y="1644658"/>
                </a:lnTo>
                <a:lnTo>
                  <a:pt x="18115" y="1637832"/>
                </a:lnTo>
                <a:lnTo>
                  <a:pt x="23635" y="1633737"/>
                </a:lnTo>
                <a:lnTo>
                  <a:pt x="31264" y="1632372"/>
                </a:lnTo>
                <a:lnTo>
                  <a:pt x="55201" y="1632372"/>
                </a:lnTo>
                <a:lnTo>
                  <a:pt x="53211" y="1629403"/>
                </a:lnTo>
                <a:lnTo>
                  <a:pt x="44561" y="1624193"/>
                </a:lnTo>
                <a:lnTo>
                  <a:pt x="32745" y="1621962"/>
                </a:lnTo>
                <a:close/>
              </a:path>
              <a:path w="455929" h="1713229">
                <a:moveTo>
                  <a:pt x="318444" y="1421888"/>
                </a:moveTo>
                <a:lnTo>
                  <a:pt x="256426" y="1421888"/>
                </a:lnTo>
                <a:lnTo>
                  <a:pt x="256426" y="1432807"/>
                </a:lnTo>
                <a:lnTo>
                  <a:pt x="305531" y="1432807"/>
                </a:lnTo>
                <a:lnTo>
                  <a:pt x="300293" y="1439131"/>
                </a:lnTo>
                <a:lnTo>
                  <a:pt x="278435" y="1477942"/>
                </a:lnTo>
                <a:lnTo>
                  <a:pt x="269314" y="1509199"/>
                </a:lnTo>
                <a:lnTo>
                  <a:pt x="281235" y="1509199"/>
                </a:lnTo>
                <a:lnTo>
                  <a:pt x="283865" y="1498350"/>
                </a:lnTo>
                <a:lnTo>
                  <a:pt x="286808" y="1488119"/>
                </a:lnTo>
                <a:lnTo>
                  <a:pt x="306032" y="1447435"/>
                </a:lnTo>
                <a:lnTo>
                  <a:pt x="318444" y="1431817"/>
                </a:lnTo>
                <a:lnTo>
                  <a:pt x="318444" y="1421888"/>
                </a:lnTo>
                <a:close/>
              </a:path>
              <a:path w="455929" h="1713229">
                <a:moveTo>
                  <a:pt x="233992" y="1495803"/>
                </a:moveTo>
                <a:lnTo>
                  <a:pt x="220614" y="1495803"/>
                </a:lnTo>
                <a:lnTo>
                  <a:pt x="220614" y="1509199"/>
                </a:lnTo>
                <a:lnTo>
                  <a:pt x="233992" y="1509199"/>
                </a:lnTo>
                <a:lnTo>
                  <a:pt x="233992" y="1495803"/>
                </a:lnTo>
                <a:close/>
              </a:path>
              <a:path w="455929" h="1713229">
                <a:moveTo>
                  <a:pt x="190875" y="1430312"/>
                </a:moveTo>
                <a:lnTo>
                  <a:pt x="166938" y="1430312"/>
                </a:lnTo>
                <a:lnTo>
                  <a:pt x="178178" y="1430651"/>
                </a:lnTo>
                <a:lnTo>
                  <a:pt x="184124" y="1435939"/>
                </a:lnTo>
                <a:lnTo>
                  <a:pt x="184779" y="1446188"/>
                </a:lnTo>
                <a:lnTo>
                  <a:pt x="184779" y="1450505"/>
                </a:lnTo>
                <a:lnTo>
                  <a:pt x="156502" y="1473977"/>
                </a:lnTo>
                <a:lnTo>
                  <a:pt x="147579" y="1480274"/>
                </a:lnTo>
                <a:lnTo>
                  <a:pt x="141133" y="1488241"/>
                </a:lnTo>
                <a:lnTo>
                  <a:pt x="137164" y="1497881"/>
                </a:lnTo>
                <a:lnTo>
                  <a:pt x="135672" y="1509199"/>
                </a:lnTo>
                <a:lnTo>
                  <a:pt x="196696" y="1509199"/>
                </a:lnTo>
                <a:lnTo>
                  <a:pt x="196696" y="1498787"/>
                </a:lnTo>
                <a:lnTo>
                  <a:pt x="148078" y="1498787"/>
                </a:lnTo>
                <a:lnTo>
                  <a:pt x="149071" y="1492498"/>
                </a:lnTo>
                <a:lnTo>
                  <a:pt x="154025" y="1486871"/>
                </a:lnTo>
                <a:lnTo>
                  <a:pt x="162957" y="1481914"/>
                </a:lnTo>
                <a:lnTo>
                  <a:pt x="172378" y="1476453"/>
                </a:lnTo>
                <a:lnTo>
                  <a:pt x="183387" y="1470318"/>
                </a:lnTo>
                <a:lnTo>
                  <a:pt x="191110" y="1463311"/>
                </a:lnTo>
                <a:lnTo>
                  <a:pt x="195546" y="1455436"/>
                </a:lnTo>
                <a:lnTo>
                  <a:pt x="196696" y="1446692"/>
                </a:lnTo>
                <a:lnTo>
                  <a:pt x="194371" y="1435528"/>
                </a:lnTo>
                <a:lnTo>
                  <a:pt x="190875" y="1430312"/>
                </a:lnTo>
                <a:close/>
              </a:path>
              <a:path w="455929" h="1713229">
                <a:moveTo>
                  <a:pt x="168418" y="1419901"/>
                </a:moveTo>
                <a:lnTo>
                  <a:pt x="158493" y="1419901"/>
                </a:lnTo>
                <a:lnTo>
                  <a:pt x="150893" y="1422716"/>
                </a:lnTo>
                <a:lnTo>
                  <a:pt x="145601" y="1428343"/>
                </a:lnTo>
                <a:lnTo>
                  <a:pt x="140309" y="1434293"/>
                </a:lnTo>
                <a:lnTo>
                  <a:pt x="137662" y="1442228"/>
                </a:lnTo>
                <a:lnTo>
                  <a:pt x="137662" y="1452153"/>
                </a:lnTo>
                <a:lnTo>
                  <a:pt x="149071" y="1452153"/>
                </a:lnTo>
                <a:lnTo>
                  <a:pt x="150377" y="1442597"/>
                </a:lnTo>
                <a:lnTo>
                  <a:pt x="153789" y="1435772"/>
                </a:lnTo>
                <a:lnTo>
                  <a:pt x="159309" y="1431677"/>
                </a:lnTo>
                <a:lnTo>
                  <a:pt x="166938" y="1430312"/>
                </a:lnTo>
                <a:lnTo>
                  <a:pt x="190875" y="1430312"/>
                </a:lnTo>
                <a:lnTo>
                  <a:pt x="188884" y="1427342"/>
                </a:lnTo>
                <a:lnTo>
                  <a:pt x="180234" y="1422133"/>
                </a:lnTo>
                <a:lnTo>
                  <a:pt x="168418" y="1419901"/>
                </a:lnTo>
                <a:close/>
              </a:path>
              <a:path w="455929" h="1713229">
                <a:moveTo>
                  <a:pt x="289497" y="1228251"/>
                </a:moveTo>
                <a:lnTo>
                  <a:pt x="265560" y="1228251"/>
                </a:lnTo>
                <a:lnTo>
                  <a:pt x="276800" y="1228590"/>
                </a:lnTo>
                <a:lnTo>
                  <a:pt x="282746" y="1233878"/>
                </a:lnTo>
                <a:lnTo>
                  <a:pt x="283401" y="1244127"/>
                </a:lnTo>
                <a:lnTo>
                  <a:pt x="283401" y="1248444"/>
                </a:lnTo>
                <a:lnTo>
                  <a:pt x="255123" y="1271916"/>
                </a:lnTo>
                <a:lnTo>
                  <a:pt x="246201" y="1278214"/>
                </a:lnTo>
                <a:lnTo>
                  <a:pt x="239755" y="1286180"/>
                </a:lnTo>
                <a:lnTo>
                  <a:pt x="235786" y="1295821"/>
                </a:lnTo>
                <a:lnTo>
                  <a:pt x="234294" y="1307138"/>
                </a:lnTo>
                <a:lnTo>
                  <a:pt x="295318" y="1307138"/>
                </a:lnTo>
                <a:lnTo>
                  <a:pt x="295318" y="1296727"/>
                </a:lnTo>
                <a:lnTo>
                  <a:pt x="246700" y="1296727"/>
                </a:lnTo>
                <a:lnTo>
                  <a:pt x="247694" y="1290438"/>
                </a:lnTo>
                <a:lnTo>
                  <a:pt x="252647" y="1284810"/>
                </a:lnTo>
                <a:lnTo>
                  <a:pt x="261579" y="1279853"/>
                </a:lnTo>
                <a:lnTo>
                  <a:pt x="271000" y="1274392"/>
                </a:lnTo>
                <a:lnTo>
                  <a:pt x="282009" y="1268257"/>
                </a:lnTo>
                <a:lnTo>
                  <a:pt x="289732" y="1261251"/>
                </a:lnTo>
                <a:lnTo>
                  <a:pt x="294168" y="1253375"/>
                </a:lnTo>
                <a:lnTo>
                  <a:pt x="295318" y="1244631"/>
                </a:lnTo>
                <a:lnTo>
                  <a:pt x="292993" y="1233468"/>
                </a:lnTo>
                <a:lnTo>
                  <a:pt x="289497" y="1228251"/>
                </a:lnTo>
                <a:close/>
              </a:path>
              <a:path w="455929" h="1713229">
                <a:moveTo>
                  <a:pt x="267040" y="1217841"/>
                </a:moveTo>
                <a:lnTo>
                  <a:pt x="257115" y="1217841"/>
                </a:lnTo>
                <a:lnTo>
                  <a:pt x="249515" y="1220655"/>
                </a:lnTo>
                <a:lnTo>
                  <a:pt x="244223" y="1226282"/>
                </a:lnTo>
                <a:lnTo>
                  <a:pt x="238931" y="1232232"/>
                </a:lnTo>
                <a:lnTo>
                  <a:pt x="236286" y="1240167"/>
                </a:lnTo>
                <a:lnTo>
                  <a:pt x="236286" y="1250092"/>
                </a:lnTo>
                <a:lnTo>
                  <a:pt x="247694" y="1250092"/>
                </a:lnTo>
                <a:lnTo>
                  <a:pt x="248999" y="1240536"/>
                </a:lnTo>
                <a:lnTo>
                  <a:pt x="252411" y="1233711"/>
                </a:lnTo>
                <a:lnTo>
                  <a:pt x="257930" y="1229616"/>
                </a:lnTo>
                <a:lnTo>
                  <a:pt x="265560" y="1228251"/>
                </a:lnTo>
                <a:lnTo>
                  <a:pt x="289497" y="1228251"/>
                </a:lnTo>
                <a:lnTo>
                  <a:pt x="287506" y="1225281"/>
                </a:lnTo>
                <a:lnTo>
                  <a:pt x="278856" y="1220072"/>
                </a:lnTo>
                <a:lnTo>
                  <a:pt x="267040" y="1217841"/>
                </a:lnTo>
                <a:close/>
              </a:path>
              <a:path w="455929" h="1713229">
                <a:moveTo>
                  <a:pt x="212007" y="1228251"/>
                </a:moveTo>
                <a:lnTo>
                  <a:pt x="188070" y="1228251"/>
                </a:lnTo>
                <a:lnTo>
                  <a:pt x="199309" y="1228590"/>
                </a:lnTo>
                <a:lnTo>
                  <a:pt x="205257" y="1233878"/>
                </a:lnTo>
                <a:lnTo>
                  <a:pt x="205912" y="1244127"/>
                </a:lnTo>
                <a:lnTo>
                  <a:pt x="205912" y="1248444"/>
                </a:lnTo>
                <a:lnTo>
                  <a:pt x="177634" y="1271916"/>
                </a:lnTo>
                <a:lnTo>
                  <a:pt x="168712" y="1278214"/>
                </a:lnTo>
                <a:lnTo>
                  <a:pt x="162266" y="1286180"/>
                </a:lnTo>
                <a:lnTo>
                  <a:pt x="158297" y="1295821"/>
                </a:lnTo>
                <a:lnTo>
                  <a:pt x="156804" y="1307138"/>
                </a:lnTo>
                <a:lnTo>
                  <a:pt x="217827" y="1307138"/>
                </a:lnTo>
                <a:lnTo>
                  <a:pt x="217827" y="1296727"/>
                </a:lnTo>
                <a:lnTo>
                  <a:pt x="169209" y="1296727"/>
                </a:lnTo>
                <a:lnTo>
                  <a:pt x="170204" y="1290438"/>
                </a:lnTo>
                <a:lnTo>
                  <a:pt x="175157" y="1284810"/>
                </a:lnTo>
                <a:lnTo>
                  <a:pt x="184089" y="1279853"/>
                </a:lnTo>
                <a:lnTo>
                  <a:pt x="193509" y="1274392"/>
                </a:lnTo>
                <a:lnTo>
                  <a:pt x="204519" y="1268257"/>
                </a:lnTo>
                <a:lnTo>
                  <a:pt x="212242" y="1261251"/>
                </a:lnTo>
                <a:lnTo>
                  <a:pt x="216678" y="1253375"/>
                </a:lnTo>
                <a:lnTo>
                  <a:pt x="217827" y="1244631"/>
                </a:lnTo>
                <a:lnTo>
                  <a:pt x="215503" y="1233468"/>
                </a:lnTo>
                <a:lnTo>
                  <a:pt x="212007" y="1228251"/>
                </a:lnTo>
                <a:close/>
              </a:path>
              <a:path w="455929" h="1713229">
                <a:moveTo>
                  <a:pt x="189550" y="1217841"/>
                </a:moveTo>
                <a:lnTo>
                  <a:pt x="179624" y="1217841"/>
                </a:lnTo>
                <a:lnTo>
                  <a:pt x="172025" y="1220655"/>
                </a:lnTo>
                <a:lnTo>
                  <a:pt x="166733" y="1226282"/>
                </a:lnTo>
                <a:lnTo>
                  <a:pt x="161441" y="1232232"/>
                </a:lnTo>
                <a:lnTo>
                  <a:pt x="158795" y="1240167"/>
                </a:lnTo>
                <a:lnTo>
                  <a:pt x="158795" y="1250092"/>
                </a:lnTo>
                <a:lnTo>
                  <a:pt x="170204" y="1250092"/>
                </a:lnTo>
                <a:lnTo>
                  <a:pt x="171509" y="1240536"/>
                </a:lnTo>
                <a:lnTo>
                  <a:pt x="174921" y="1233711"/>
                </a:lnTo>
                <a:lnTo>
                  <a:pt x="180440" y="1229616"/>
                </a:lnTo>
                <a:lnTo>
                  <a:pt x="188070" y="1228251"/>
                </a:lnTo>
                <a:lnTo>
                  <a:pt x="212007" y="1228251"/>
                </a:lnTo>
                <a:lnTo>
                  <a:pt x="210016" y="1225281"/>
                </a:lnTo>
                <a:lnTo>
                  <a:pt x="201366" y="1220072"/>
                </a:lnTo>
                <a:lnTo>
                  <a:pt x="189550" y="1217841"/>
                </a:lnTo>
                <a:close/>
              </a:path>
              <a:path w="455929" h="1713229">
                <a:moveTo>
                  <a:pt x="334951" y="1044741"/>
                </a:moveTo>
                <a:lnTo>
                  <a:pt x="328395" y="1044741"/>
                </a:lnTo>
                <a:lnTo>
                  <a:pt x="328395" y="1057831"/>
                </a:lnTo>
                <a:lnTo>
                  <a:pt x="334951" y="1057831"/>
                </a:lnTo>
                <a:lnTo>
                  <a:pt x="334951" y="1044741"/>
                </a:lnTo>
                <a:close/>
              </a:path>
              <a:path w="455929" h="1713229">
                <a:moveTo>
                  <a:pt x="334951" y="1004248"/>
                </a:moveTo>
                <a:lnTo>
                  <a:pt x="329298" y="1004248"/>
                </a:lnTo>
                <a:lnTo>
                  <a:pt x="304887" y="1038185"/>
                </a:lnTo>
                <a:lnTo>
                  <a:pt x="304887" y="1044741"/>
                </a:lnTo>
                <a:lnTo>
                  <a:pt x="342988" y="1044741"/>
                </a:lnTo>
                <a:lnTo>
                  <a:pt x="342988" y="1039075"/>
                </a:lnTo>
                <a:lnTo>
                  <a:pt x="311137" y="1039075"/>
                </a:lnTo>
                <a:lnTo>
                  <a:pt x="328103" y="1014677"/>
                </a:lnTo>
                <a:lnTo>
                  <a:pt x="334951" y="1014677"/>
                </a:lnTo>
                <a:lnTo>
                  <a:pt x="334951" y="1004248"/>
                </a:lnTo>
                <a:close/>
              </a:path>
              <a:path w="455929" h="1713229">
                <a:moveTo>
                  <a:pt x="334951" y="1014677"/>
                </a:moveTo>
                <a:lnTo>
                  <a:pt x="328395" y="1014677"/>
                </a:lnTo>
                <a:lnTo>
                  <a:pt x="328395" y="1039075"/>
                </a:lnTo>
                <a:lnTo>
                  <a:pt x="334951" y="1039075"/>
                </a:lnTo>
                <a:lnTo>
                  <a:pt x="334951" y="1014677"/>
                </a:lnTo>
                <a:close/>
              </a:path>
              <a:path w="455929" h="1713229">
                <a:moveTo>
                  <a:pt x="283693" y="1004248"/>
                </a:moveTo>
                <a:lnTo>
                  <a:pt x="278625" y="1004248"/>
                </a:lnTo>
                <a:lnTo>
                  <a:pt x="277840" y="1008414"/>
                </a:lnTo>
                <a:lnTo>
                  <a:pt x="276252" y="1011196"/>
                </a:lnTo>
                <a:lnTo>
                  <a:pt x="273862" y="1012582"/>
                </a:lnTo>
                <a:lnTo>
                  <a:pt x="272083" y="1013777"/>
                </a:lnTo>
                <a:lnTo>
                  <a:pt x="268808" y="1014476"/>
                </a:lnTo>
                <a:lnTo>
                  <a:pt x="264045" y="1014677"/>
                </a:lnTo>
                <a:lnTo>
                  <a:pt x="264045" y="1020027"/>
                </a:lnTo>
                <a:lnTo>
                  <a:pt x="276847" y="1020027"/>
                </a:lnTo>
                <a:lnTo>
                  <a:pt x="276847" y="1057831"/>
                </a:lnTo>
                <a:lnTo>
                  <a:pt x="283693" y="1057831"/>
                </a:lnTo>
                <a:lnTo>
                  <a:pt x="283693" y="1004248"/>
                </a:lnTo>
                <a:close/>
              </a:path>
              <a:path w="455929" h="1713229">
                <a:moveTo>
                  <a:pt x="218145" y="1015776"/>
                </a:moveTo>
                <a:lnTo>
                  <a:pt x="208216" y="1015776"/>
                </a:lnTo>
                <a:lnTo>
                  <a:pt x="200785" y="1019754"/>
                </a:lnTo>
                <a:lnTo>
                  <a:pt x="187389" y="1061920"/>
                </a:lnTo>
                <a:lnTo>
                  <a:pt x="189682" y="1081271"/>
                </a:lnTo>
                <a:lnTo>
                  <a:pt x="195576" y="1095162"/>
                </a:lnTo>
                <a:lnTo>
                  <a:pt x="205065" y="1103592"/>
                </a:lnTo>
                <a:lnTo>
                  <a:pt x="218145" y="1106561"/>
                </a:lnTo>
                <a:lnTo>
                  <a:pt x="231234" y="1103592"/>
                </a:lnTo>
                <a:lnTo>
                  <a:pt x="237945" y="1097629"/>
                </a:lnTo>
                <a:lnTo>
                  <a:pt x="218145" y="1097629"/>
                </a:lnTo>
                <a:lnTo>
                  <a:pt x="210115" y="1095398"/>
                </a:lnTo>
                <a:lnTo>
                  <a:pt x="204380" y="1088705"/>
                </a:lnTo>
                <a:lnTo>
                  <a:pt x="200939" y="1077546"/>
                </a:lnTo>
                <a:lnTo>
                  <a:pt x="199792" y="1061920"/>
                </a:lnTo>
                <a:lnTo>
                  <a:pt x="200939" y="1046291"/>
                </a:lnTo>
                <a:lnTo>
                  <a:pt x="204380" y="1035125"/>
                </a:lnTo>
                <a:lnTo>
                  <a:pt x="210115" y="1028424"/>
                </a:lnTo>
                <a:lnTo>
                  <a:pt x="218145" y="1026190"/>
                </a:lnTo>
                <a:lnTo>
                  <a:pt x="239146" y="1026190"/>
                </a:lnTo>
                <a:lnTo>
                  <a:pt x="237970" y="1024429"/>
                </a:lnTo>
                <a:lnTo>
                  <a:pt x="232417" y="1019621"/>
                </a:lnTo>
                <a:lnTo>
                  <a:pt x="225809" y="1016737"/>
                </a:lnTo>
                <a:lnTo>
                  <a:pt x="218145" y="1015776"/>
                </a:lnTo>
                <a:close/>
              </a:path>
              <a:path w="455929" h="1713229">
                <a:moveTo>
                  <a:pt x="239146" y="1026190"/>
                </a:moveTo>
                <a:lnTo>
                  <a:pt x="218145" y="1026190"/>
                </a:lnTo>
                <a:lnTo>
                  <a:pt x="226395" y="1028424"/>
                </a:lnTo>
                <a:lnTo>
                  <a:pt x="232289" y="1035125"/>
                </a:lnTo>
                <a:lnTo>
                  <a:pt x="235825" y="1046291"/>
                </a:lnTo>
                <a:lnTo>
                  <a:pt x="237004" y="1061920"/>
                </a:lnTo>
                <a:lnTo>
                  <a:pt x="235825" y="1077357"/>
                </a:lnTo>
                <a:lnTo>
                  <a:pt x="232289" y="1088456"/>
                </a:lnTo>
                <a:lnTo>
                  <a:pt x="226395" y="1095215"/>
                </a:lnTo>
                <a:lnTo>
                  <a:pt x="218145" y="1097629"/>
                </a:lnTo>
                <a:lnTo>
                  <a:pt x="237945" y="1097629"/>
                </a:lnTo>
                <a:lnTo>
                  <a:pt x="240721" y="1095162"/>
                </a:lnTo>
                <a:lnTo>
                  <a:pt x="246609" y="1081271"/>
                </a:lnTo>
                <a:lnTo>
                  <a:pt x="248899" y="1061920"/>
                </a:lnTo>
                <a:lnTo>
                  <a:pt x="248498" y="1052746"/>
                </a:lnTo>
                <a:lnTo>
                  <a:pt x="247293" y="1044558"/>
                </a:lnTo>
                <a:lnTo>
                  <a:pt x="245283" y="1037362"/>
                </a:lnTo>
                <a:lnTo>
                  <a:pt x="242467" y="1031162"/>
                </a:lnTo>
                <a:lnTo>
                  <a:pt x="239146" y="1026190"/>
                </a:lnTo>
                <a:close/>
              </a:path>
              <a:path w="455929" h="1713229">
                <a:moveTo>
                  <a:pt x="150580" y="1015776"/>
                </a:moveTo>
                <a:lnTo>
                  <a:pt x="142134" y="1015776"/>
                </a:lnTo>
                <a:lnTo>
                  <a:pt x="140823" y="1022717"/>
                </a:lnTo>
                <a:lnTo>
                  <a:pt x="138178" y="1027353"/>
                </a:lnTo>
                <a:lnTo>
                  <a:pt x="134197" y="1029661"/>
                </a:lnTo>
                <a:lnTo>
                  <a:pt x="131234" y="1031652"/>
                </a:lnTo>
                <a:lnTo>
                  <a:pt x="125773" y="1032814"/>
                </a:lnTo>
                <a:lnTo>
                  <a:pt x="117834" y="1033156"/>
                </a:lnTo>
                <a:lnTo>
                  <a:pt x="117834" y="1042066"/>
                </a:lnTo>
                <a:lnTo>
                  <a:pt x="139171" y="1042066"/>
                </a:lnTo>
                <a:lnTo>
                  <a:pt x="139171" y="1105077"/>
                </a:lnTo>
                <a:lnTo>
                  <a:pt x="150580" y="1105077"/>
                </a:lnTo>
                <a:lnTo>
                  <a:pt x="150580" y="1015776"/>
                </a:lnTo>
                <a:close/>
              </a:path>
              <a:path w="455929" h="1713229">
                <a:moveTo>
                  <a:pt x="265560" y="808243"/>
                </a:moveTo>
                <a:lnTo>
                  <a:pt x="238762" y="841500"/>
                </a:lnTo>
                <a:lnTo>
                  <a:pt x="242740" y="847444"/>
                </a:lnTo>
                <a:lnTo>
                  <a:pt x="250677" y="850405"/>
                </a:lnTo>
                <a:lnTo>
                  <a:pt x="244162" y="854011"/>
                </a:lnTo>
                <a:lnTo>
                  <a:pt x="235460" y="881499"/>
                </a:lnTo>
                <a:lnTo>
                  <a:pt x="238423" y="888443"/>
                </a:lnTo>
                <a:lnTo>
                  <a:pt x="244709" y="893076"/>
                </a:lnTo>
                <a:lnTo>
                  <a:pt x="250677" y="896720"/>
                </a:lnTo>
                <a:lnTo>
                  <a:pt x="257770" y="898711"/>
                </a:lnTo>
                <a:lnTo>
                  <a:pt x="266047" y="899027"/>
                </a:lnTo>
                <a:lnTo>
                  <a:pt x="275633" y="899027"/>
                </a:lnTo>
                <a:lnTo>
                  <a:pt x="282916" y="896889"/>
                </a:lnTo>
                <a:lnTo>
                  <a:pt x="287869" y="892595"/>
                </a:lnTo>
                <a:lnTo>
                  <a:pt x="290367" y="890096"/>
                </a:lnTo>
                <a:lnTo>
                  <a:pt x="266553" y="890096"/>
                </a:lnTo>
                <a:lnTo>
                  <a:pt x="258672" y="888800"/>
                </a:lnTo>
                <a:lnTo>
                  <a:pt x="252901" y="885395"/>
                </a:lnTo>
                <a:lnTo>
                  <a:pt x="249241" y="879878"/>
                </a:lnTo>
                <a:lnTo>
                  <a:pt x="247694" y="872251"/>
                </a:lnTo>
                <a:lnTo>
                  <a:pt x="248348" y="861667"/>
                </a:lnTo>
                <a:lnTo>
                  <a:pt x="254468" y="856206"/>
                </a:lnTo>
                <a:lnTo>
                  <a:pt x="266047" y="855870"/>
                </a:lnTo>
                <a:lnTo>
                  <a:pt x="290007" y="855870"/>
                </a:lnTo>
                <a:lnTo>
                  <a:pt x="288215" y="853979"/>
                </a:lnTo>
                <a:lnTo>
                  <a:pt x="281922" y="850405"/>
                </a:lnTo>
                <a:lnTo>
                  <a:pt x="289201" y="846446"/>
                </a:lnTo>
                <a:lnTo>
                  <a:pt x="289486" y="845941"/>
                </a:lnTo>
                <a:lnTo>
                  <a:pt x="266047" y="845941"/>
                </a:lnTo>
                <a:lnTo>
                  <a:pt x="256118" y="845287"/>
                </a:lnTo>
                <a:lnTo>
                  <a:pt x="250826" y="840651"/>
                </a:lnTo>
                <a:lnTo>
                  <a:pt x="250209" y="832561"/>
                </a:lnTo>
                <a:lnTo>
                  <a:pt x="250246" y="831060"/>
                </a:lnTo>
                <a:lnTo>
                  <a:pt x="250826" y="823460"/>
                </a:lnTo>
                <a:lnTo>
                  <a:pt x="255800" y="818996"/>
                </a:lnTo>
                <a:lnTo>
                  <a:pt x="265049" y="818658"/>
                </a:lnTo>
                <a:lnTo>
                  <a:pt x="288249" y="818658"/>
                </a:lnTo>
                <a:lnTo>
                  <a:pt x="285027" y="814447"/>
                </a:lnTo>
                <a:lnTo>
                  <a:pt x="276752" y="810042"/>
                </a:lnTo>
                <a:lnTo>
                  <a:pt x="265560" y="808243"/>
                </a:lnTo>
                <a:close/>
              </a:path>
              <a:path w="455929" h="1713229">
                <a:moveTo>
                  <a:pt x="290007" y="855870"/>
                </a:moveTo>
                <a:lnTo>
                  <a:pt x="266047" y="855870"/>
                </a:lnTo>
                <a:lnTo>
                  <a:pt x="277962" y="856206"/>
                </a:lnTo>
                <a:lnTo>
                  <a:pt x="284078" y="861987"/>
                </a:lnTo>
                <a:lnTo>
                  <a:pt x="284353" y="871743"/>
                </a:lnTo>
                <a:lnTo>
                  <a:pt x="284396" y="884149"/>
                </a:lnTo>
                <a:lnTo>
                  <a:pt x="278448" y="889775"/>
                </a:lnTo>
                <a:lnTo>
                  <a:pt x="266553" y="890096"/>
                </a:lnTo>
                <a:lnTo>
                  <a:pt x="290367" y="890096"/>
                </a:lnTo>
                <a:lnTo>
                  <a:pt x="293500" y="886960"/>
                </a:lnTo>
                <a:lnTo>
                  <a:pt x="296315" y="880019"/>
                </a:lnTo>
                <a:lnTo>
                  <a:pt x="296315" y="871743"/>
                </a:lnTo>
                <a:lnTo>
                  <a:pt x="295414" y="864648"/>
                </a:lnTo>
                <a:lnTo>
                  <a:pt x="292713" y="858727"/>
                </a:lnTo>
                <a:lnTo>
                  <a:pt x="290007" y="855870"/>
                </a:lnTo>
                <a:close/>
              </a:path>
              <a:path w="455929" h="1713229">
                <a:moveTo>
                  <a:pt x="288249" y="818658"/>
                </a:moveTo>
                <a:lnTo>
                  <a:pt x="265049" y="818658"/>
                </a:lnTo>
                <a:lnTo>
                  <a:pt x="275633" y="818996"/>
                </a:lnTo>
                <a:lnTo>
                  <a:pt x="281264" y="823295"/>
                </a:lnTo>
                <a:lnTo>
                  <a:pt x="281881" y="831060"/>
                </a:lnTo>
                <a:lnTo>
                  <a:pt x="281849" y="832561"/>
                </a:lnTo>
                <a:lnTo>
                  <a:pt x="281264" y="840498"/>
                </a:lnTo>
                <a:lnTo>
                  <a:pt x="275972" y="845287"/>
                </a:lnTo>
                <a:lnTo>
                  <a:pt x="266047" y="845941"/>
                </a:lnTo>
                <a:lnTo>
                  <a:pt x="289486" y="845941"/>
                </a:lnTo>
                <a:lnTo>
                  <a:pt x="292841" y="839995"/>
                </a:lnTo>
                <a:lnTo>
                  <a:pt x="292841" y="831060"/>
                </a:lnTo>
                <a:lnTo>
                  <a:pt x="290389" y="821455"/>
                </a:lnTo>
                <a:lnTo>
                  <a:pt x="288249" y="818658"/>
                </a:lnTo>
                <a:close/>
              </a:path>
              <a:path w="455929" h="1713229">
                <a:moveTo>
                  <a:pt x="198481" y="808243"/>
                </a:moveTo>
                <a:lnTo>
                  <a:pt x="190036" y="808243"/>
                </a:lnTo>
                <a:lnTo>
                  <a:pt x="188725" y="815183"/>
                </a:lnTo>
                <a:lnTo>
                  <a:pt x="186080" y="819820"/>
                </a:lnTo>
                <a:lnTo>
                  <a:pt x="182097" y="822128"/>
                </a:lnTo>
                <a:lnTo>
                  <a:pt x="179136" y="824119"/>
                </a:lnTo>
                <a:lnTo>
                  <a:pt x="173673" y="825281"/>
                </a:lnTo>
                <a:lnTo>
                  <a:pt x="165736" y="825624"/>
                </a:lnTo>
                <a:lnTo>
                  <a:pt x="165736" y="834533"/>
                </a:lnTo>
                <a:lnTo>
                  <a:pt x="187073" y="834533"/>
                </a:lnTo>
                <a:lnTo>
                  <a:pt x="187073" y="897544"/>
                </a:lnTo>
                <a:lnTo>
                  <a:pt x="198481" y="897544"/>
                </a:lnTo>
                <a:lnTo>
                  <a:pt x="198481" y="808243"/>
                </a:lnTo>
                <a:close/>
              </a:path>
              <a:path w="455929" h="1713229">
                <a:moveTo>
                  <a:pt x="304793" y="606182"/>
                </a:moveTo>
                <a:lnTo>
                  <a:pt x="294864" y="606182"/>
                </a:lnTo>
                <a:lnTo>
                  <a:pt x="287434" y="610160"/>
                </a:lnTo>
                <a:lnTo>
                  <a:pt x="274038" y="652327"/>
                </a:lnTo>
                <a:lnTo>
                  <a:pt x="276331" y="671678"/>
                </a:lnTo>
                <a:lnTo>
                  <a:pt x="282224" y="685568"/>
                </a:lnTo>
                <a:lnTo>
                  <a:pt x="291713" y="693998"/>
                </a:lnTo>
                <a:lnTo>
                  <a:pt x="304793" y="696967"/>
                </a:lnTo>
                <a:lnTo>
                  <a:pt x="317882" y="693998"/>
                </a:lnTo>
                <a:lnTo>
                  <a:pt x="324594" y="688035"/>
                </a:lnTo>
                <a:lnTo>
                  <a:pt x="304793" y="688035"/>
                </a:lnTo>
                <a:lnTo>
                  <a:pt x="296763" y="685804"/>
                </a:lnTo>
                <a:lnTo>
                  <a:pt x="291028" y="679111"/>
                </a:lnTo>
                <a:lnTo>
                  <a:pt x="287587" y="667953"/>
                </a:lnTo>
                <a:lnTo>
                  <a:pt x="286440" y="652327"/>
                </a:lnTo>
                <a:lnTo>
                  <a:pt x="287587" y="636698"/>
                </a:lnTo>
                <a:lnTo>
                  <a:pt x="291028" y="625532"/>
                </a:lnTo>
                <a:lnTo>
                  <a:pt x="296763" y="618831"/>
                </a:lnTo>
                <a:lnTo>
                  <a:pt x="304793" y="616597"/>
                </a:lnTo>
                <a:lnTo>
                  <a:pt x="325794" y="616597"/>
                </a:lnTo>
                <a:lnTo>
                  <a:pt x="324618" y="614836"/>
                </a:lnTo>
                <a:lnTo>
                  <a:pt x="319065" y="610028"/>
                </a:lnTo>
                <a:lnTo>
                  <a:pt x="312457" y="607143"/>
                </a:lnTo>
                <a:lnTo>
                  <a:pt x="304793" y="606182"/>
                </a:lnTo>
                <a:close/>
              </a:path>
              <a:path w="455929" h="1713229">
                <a:moveTo>
                  <a:pt x="325794" y="616597"/>
                </a:moveTo>
                <a:lnTo>
                  <a:pt x="304793" y="616597"/>
                </a:lnTo>
                <a:lnTo>
                  <a:pt x="313043" y="618831"/>
                </a:lnTo>
                <a:lnTo>
                  <a:pt x="318937" y="625532"/>
                </a:lnTo>
                <a:lnTo>
                  <a:pt x="322475" y="636698"/>
                </a:lnTo>
                <a:lnTo>
                  <a:pt x="323654" y="652327"/>
                </a:lnTo>
                <a:lnTo>
                  <a:pt x="322475" y="667763"/>
                </a:lnTo>
                <a:lnTo>
                  <a:pt x="318937" y="678863"/>
                </a:lnTo>
                <a:lnTo>
                  <a:pt x="313043" y="685621"/>
                </a:lnTo>
                <a:lnTo>
                  <a:pt x="304793" y="688035"/>
                </a:lnTo>
                <a:lnTo>
                  <a:pt x="324594" y="688035"/>
                </a:lnTo>
                <a:lnTo>
                  <a:pt x="327370" y="685568"/>
                </a:lnTo>
                <a:lnTo>
                  <a:pt x="333258" y="671678"/>
                </a:lnTo>
                <a:lnTo>
                  <a:pt x="335547" y="652327"/>
                </a:lnTo>
                <a:lnTo>
                  <a:pt x="335146" y="643153"/>
                </a:lnTo>
                <a:lnTo>
                  <a:pt x="333941" y="634965"/>
                </a:lnTo>
                <a:lnTo>
                  <a:pt x="331931" y="627768"/>
                </a:lnTo>
                <a:lnTo>
                  <a:pt x="329115" y="621568"/>
                </a:lnTo>
                <a:lnTo>
                  <a:pt x="325794" y="616597"/>
                </a:lnTo>
                <a:close/>
              </a:path>
              <a:path w="455929" h="1713229">
                <a:moveTo>
                  <a:pt x="227303" y="606182"/>
                </a:moveTo>
                <a:lnTo>
                  <a:pt x="217374" y="606182"/>
                </a:lnTo>
                <a:lnTo>
                  <a:pt x="209943" y="610160"/>
                </a:lnTo>
                <a:lnTo>
                  <a:pt x="196549" y="652327"/>
                </a:lnTo>
                <a:lnTo>
                  <a:pt x="198841" y="671678"/>
                </a:lnTo>
                <a:lnTo>
                  <a:pt x="204734" y="685568"/>
                </a:lnTo>
                <a:lnTo>
                  <a:pt x="214223" y="693998"/>
                </a:lnTo>
                <a:lnTo>
                  <a:pt x="227303" y="696967"/>
                </a:lnTo>
                <a:lnTo>
                  <a:pt x="240392" y="693998"/>
                </a:lnTo>
                <a:lnTo>
                  <a:pt x="247104" y="688035"/>
                </a:lnTo>
                <a:lnTo>
                  <a:pt x="227303" y="688035"/>
                </a:lnTo>
                <a:lnTo>
                  <a:pt x="219273" y="685804"/>
                </a:lnTo>
                <a:lnTo>
                  <a:pt x="213538" y="679111"/>
                </a:lnTo>
                <a:lnTo>
                  <a:pt x="210097" y="667953"/>
                </a:lnTo>
                <a:lnTo>
                  <a:pt x="208950" y="652327"/>
                </a:lnTo>
                <a:lnTo>
                  <a:pt x="210097" y="636698"/>
                </a:lnTo>
                <a:lnTo>
                  <a:pt x="213538" y="625532"/>
                </a:lnTo>
                <a:lnTo>
                  <a:pt x="219273" y="618831"/>
                </a:lnTo>
                <a:lnTo>
                  <a:pt x="227303" y="616597"/>
                </a:lnTo>
                <a:lnTo>
                  <a:pt x="248304" y="616597"/>
                </a:lnTo>
                <a:lnTo>
                  <a:pt x="247128" y="614836"/>
                </a:lnTo>
                <a:lnTo>
                  <a:pt x="241575" y="610028"/>
                </a:lnTo>
                <a:lnTo>
                  <a:pt x="234967" y="607143"/>
                </a:lnTo>
                <a:lnTo>
                  <a:pt x="227303" y="606182"/>
                </a:lnTo>
                <a:close/>
              </a:path>
              <a:path w="455929" h="1713229">
                <a:moveTo>
                  <a:pt x="248304" y="616597"/>
                </a:moveTo>
                <a:lnTo>
                  <a:pt x="227303" y="616597"/>
                </a:lnTo>
                <a:lnTo>
                  <a:pt x="235554" y="618831"/>
                </a:lnTo>
                <a:lnTo>
                  <a:pt x="241448" y="625532"/>
                </a:lnTo>
                <a:lnTo>
                  <a:pt x="244985" y="636698"/>
                </a:lnTo>
                <a:lnTo>
                  <a:pt x="246164" y="652327"/>
                </a:lnTo>
                <a:lnTo>
                  <a:pt x="244985" y="667763"/>
                </a:lnTo>
                <a:lnTo>
                  <a:pt x="241448" y="678863"/>
                </a:lnTo>
                <a:lnTo>
                  <a:pt x="235554" y="685621"/>
                </a:lnTo>
                <a:lnTo>
                  <a:pt x="227303" y="688035"/>
                </a:lnTo>
                <a:lnTo>
                  <a:pt x="247104" y="688035"/>
                </a:lnTo>
                <a:lnTo>
                  <a:pt x="249880" y="685568"/>
                </a:lnTo>
                <a:lnTo>
                  <a:pt x="255768" y="671678"/>
                </a:lnTo>
                <a:lnTo>
                  <a:pt x="258057" y="652327"/>
                </a:lnTo>
                <a:lnTo>
                  <a:pt x="257656" y="643153"/>
                </a:lnTo>
                <a:lnTo>
                  <a:pt x="256452" y="634965"/>
                </a:lnTo>
                <a:lnTo>
                  <a:pt x="254442" y="627768"/>
                </a:lnTo>
                <a:lnTo>
                  <a:pt x="251625" y="621568"/>
                </a:lnTo>
                <a:lnTo>
                  <a:pt x="248304" y="616597"/>
                </a:lnTo>
                <a:close/>
              </a:path>
              <a:path w="455929" h="1713229">
                <a:moveTo>
                  <a:pt x="129980" y="673157"/>
                </a:moveTo>
                <a:lnTo>
                  <a:pt x="118568" y="673157"/>
                </a:lnTo>
                <a:lnTo>
                  <a:pt x="121315" y="683420"/>
                </a:lnTo>
                <a:lnTo>
                  <a:pt x="126999" y="690776"/>
                </a:lnTo>
                <a:lnTo>
                  <a:pt x="135679" y="695300"/>
                </a:lnTo>
                <a:lnTo>
                  <a:pt x="147336" y="696967"/>
                </a:lnTo>
                <a:lnTo>
                  <a:pt x="157920" y="696967"/>
                </a:lnTo>
                <a:lnTo>
                  <a:pt x="165858" y="694325"/>
                </a:lnTo>
                <a:lnTo>
                  <a:pt x="171146" y="689033"/>
                </a:lnTo>
                <a:lnTo>
                  <a:pt x="171670" y="688539"/>
                </a:lnTo>
                <a:lnTo>
                  <a:pt x="137746" y="688539"/>
                </a:lnTo>
                <a:lnTo>
                  <a:pt x="131291" y="683420"/>
                </a:lnTo>
                <a:lnTo>
                  <a:pt x="129980" y="673157"/>
                </a:lnTo>
                <a:close/>
              </a:path>
              <a:path w="455929" h="1713229">
                <a:moveTo>
                  <a:pt x="172973" y="648345"/>
                </a:moveTo>
                <a:lnTo>
                  <a:pt x="148329" y="648345"/>
                </a:lnTo>
                <a:lnTo>
                  <a:pt x="156422" y="649965"/>
                </a:lnTo>
                <a:lnTo>
                  <a:pt x="162346" y="653813"/>
                </a:lnTo>
                <a:lnTo>
                  <a:pt x="166098" y="659891"/>
                </a:lnTo>
                <a:lnTo>
                  <a:pt x="167676" y="668200"/>
                </a:lnTo>
                <a:lnTo>
                  <a:pt x="165971" y="676545"/>
                </a:lnTo>
                <a:lnTo>
                  <a:pt x="162344" y="682715"/>
                </a:lnTo>
                <a:lnTo>
                  <a:pt x="156796" y="686712"/>
                </a:lnTo>
                <a:lnTo>
                  <a:pt x="149327" y="688539"/>
                </a:lnTo>
                <a:lnTo>
                  <a:pt x="171670" y="688539"/>
                </a:lnTo>
                <a:lnTo>
                  <a:pt x="177107" y="683395"/>
                </a:lnTo>
                <a:lnTo>
                  <a:pt x="180082" y="675972"/>
                </a:lnTo>
                <a:lnTo>
                  <a:pt x="180082" y="666719"/>
                </a:lnTo>
                <a:lnTo>
                  <a:pt x="177472" y="655051"/>
                </a:lnTo>
                <a:lnTo>
                  <a:pt x="172973" y="648345"/>
                </a:lnTo>
                <a:close/>
              </a:path>
              <a:path w="455929" h="1713229">
                <a:moveTo>
                  <a:pt x="174621" y="608173"/>
                </a:moveTo>
                <a:lnTo>
                  <a:pt x="128475" y="608173"/>
                </a:lnTo>
                <a:lnTo>
                  <a:pt x="122043" y="656287"/>
                </a:lnTo>
                <a:lnTo>
                  <a:pt x="131460" y="656791"/>
                </a:lnTo>
                <a:lnTo>
                  <a:pt x="135759" y="651160"/>
                </a:lnTo>
                <a:lnTo>
                  <a:pt x="141389" y="648345"/>
                </a:lnTo>
                <a:lnTo>
                  <a:pt x="172973" y="648345"/>
                </a:lnTo>
                <a:lnTo>
                  <a:pt x="171646" y="646366"/>
                </a:lnTo>
                <a:lnTo>
                  <a:pt x="166933" y="643395"/>
                </a:lnTo>
                <a:lnTo>
                  <a:pt x="133451" y="643395"/>
                </a:lnTo>
                <a:lnTo>
                  <a:pt x="136922" y="619091"/>
                </a:lnTo>
                <a:lnTo>
                  <a:pt x="174621" y="619091"/>
                </a:lnTo>
                <a:lnTo>
                  <a:pt x="174621" y="608173"/>
                </a:lnTo>
                <a:close/>
              </a:path>
              <a:path w="455929" h="1713229">
                <a:moveTo>
                  <a:pt x="150321" y="637934"/>
                </a:moveTo>
                <a:lnTo>
                  <a:pt x="144035" y="637934"/>
                </a:lnTo>
                <a:lnTo>
                  <a:pt x="138404" y="639752"/>
                </a:lnTo>
                <a:lnTo>
                  <a:pt x="133451" y="643395"/>
                </a:lnTo>
                <a:lnTo>
                  <a:pt x="166933" y="643395"/>
                </a:lnTo>
                <a:lnTo>
                  <a:pt x="162597" y="640662"/>
                </a:lnTo>
                <a:lnTo>
                  <a:pt x="150321" y="637934"/>
                </a:lnTo>
                <a:close/>
              </a:path>
              <a:path w="455929" h="1713229">
                <a:moveTo>
                  <a:pt x="226816" y="404121"/>
                </a:moveTo>
                <a:lnTo>
                  <a:pt x="200018" y="437379"/>
                </a:lnTo>
                <a:lnTo>
                  <a:pt x="203997" y="443322"/>
                </a:lnTo>
                <a:lnTo>
                  <a:pt x="211935" y="446284"/>
                </a:lnTo>
                <a:lnTo>
                  <a:pt x="205419" y="449889"/>
                </a:lnTo>
                <a:lnTo>
                  <a:pt x="196717" y="477377"/>
                </a:lnTo>
                <a:lnTo>
                  <a:pt x="199680" y="484322"/>
                </a:lnTo>
                <a:lnTo>
                  <a:pt x="205966" y="488956"/>
                </a:lnTo>
                <a:lnTo>
                  <a:pt x="211935" y="492598"/>
                </a:lnTo>
                <a:lnTo>
                  <a:pt x="219026" y="494590"/>
                </a:lnTo>
                <a:lnTo>
                  <a:pt x="227303" y="494906"/>
                </a:lnTo>
                <a:lnTo>
                  <a:pt x="236890" y="494906"/>
                </a:lnTo>
                <a:lnTo>
                  <a:pt x="244172" y="492767"/>
                </a:lnTo>
                <a:lnTo>
                  <a:pt x="249127" y="488473"/>
                </a:lnTo>
                <a:lnTo>
                  <a:pt x="251624" y="485974"/>
                </a:lnTo>
                <a:lnTo>
                  <a:pt x="227811" y="485974"/>
                </a:lnTo>
                <a:lnTo>
                  <a:pt x="219929" y="484679"/>
                </a:lnTo>
                <a:lnTo>
                  <a:pt x="214158" y="481273"/>
                </a:lnTo>
                <a:lnTo>
                  <a:pt x="210498" y="475757"/>
                </a:lnTo>
                <a:lnTo>
                  <a:pt x="208950" y="468129"/>
                </a:lnTo>
                <a:lnTo>
                  <a:pt x="209605" y="457545"/>
                </a:lnTo>
                <a:lnTo>
                  <a:pt x="215726" y="452084"/>
                </a:lnTo>
                <a:lnTo>
                  <a:pt x="227303" y="451749"/>
                </a:lnTo>
                <a:lnTo>
                  <a:pt x="251264" y="451749"/>
                </a:lnTo>
                <a:lnTo>
                  <a:pt x="249473" y="449858"/>
                </a:lnTo>
                <a:lnTo>
                  <a:pt x="243179" y="446284"/>
                </a:lnTo>
                <a:lnTo>
                  <a:pt x="250459" y="442324"/>
                </a:lnTo>
                <a:lnTo>
                  <a:pt x="250743" y="441820"/>
                </a:lnTo>
                <a:lnTo>
                  <a:pt x="227303" y="441820"/>
                </a:lnTo>
                <a:lnTo>
                  <a:pt x="217374" y="441166"/>
                </a:lnTo>
                <a:lnTo>
                  <a:pt x="212082" y="436529"/>
                </a:lnTo>
                <a:lnTo>
                  <a:pt x="211465" y="428439"/>
                </a:lnTo>
                <a:lnTo>
                  <a:pt x="211502" y="426938"/>
                </a:lnTo>
                <a:lnTo>
                  <a:pt x="212082" y="419338"/>
                </a:lnTo>
                <a:lnTo>
                  <a:pt x="217058" y="414874"/>
                </a:lnTo>
                <a:lnTo>
                  <a:pt x="226306" y="414536"/>
                </a:lnTo>
                <a:lnTo>
                  <a:pt x="249506" y="414536"/>
                </a:lnTo>
                <a:lnTo>
                  <a:pt x="246284" y="410326"/>
                </a:lnTo>
                <a:lnTo>
                  <a:pt x="238009" y="405920"/>
                </a:lnTo>
                <a:lnTo>
                  <a:pt x="226816" y="404121"/>
                </a:lnTo>
                <a:close/>
              </a:path>
              <a:path w="455929" h="1713229">
                <a:moveTo>
                  <a:pt x="251264" y="451749"/>
                </a:moveTo>
                <a:lnTo>
                  <a:pt x="227303" y="451749"/>
                </a:lnTo>
                <a:lnTo>
                  <a:pt x="239219" y="452084"/>
                </a:lnTo>
                <a:lnTo>
                  <a:pt x="245336" y="457866"/>
                </a:lnTo>
                <a:lnTo>
                  <a:pt x="245610" y="467621"/>
                </a:lnTo>
                <a:lnTo>
                  <a:pt x="245652" y="480028"/>
                </a:lnTo>
                <a:lnTo>
                  <a:pt x="239704" y="485654"/>
                </a:lnTo>
                <a:lnTo>
                  <a:pt x="227811" y="485974"/>
                </a:lnTo>
                <a:lnTo>
                  <a:pt x="251624" y="485974"/>
                </a:lnTo>
                <a:lnTo>
                  <a:pt x="254756" y="482838"/>
                </a:lnTo>
                <a:lnTo>
                  <a:pt x="257572" y="475898"/>
                </a:lnTo>
                <a:lnTo>
                  <a:pt x="257572" y="467621"/>
                </a:lnTo>
                <a:lnTo>
                  <a:pt x="256671" y="460527"/>
                </a:lnTo>
                <a:lnTo>
                  <a:pt x="253971" y="454606"/>
                </a:lnTo>
                <a:lnTo>
                  <a:pt x="251264" y="451749"/>
                </a:lnTo>
                <a:close/>
              </a:path>
              <a:path w="455929" h="1713229">
                <a:moveTo>
                  <a:pt x="249506" y="414536"/>
                </a:moveTo>
                <a:lnTo>
                  <a:pt x="226306" y="414536"/>
                </a:lnTo>
                <a:lnTo>
                  <a:pt x="236890" y="414874"/>
                </a:lnTo>
                <a:lnTo>
                  <a:pt x="242520" y="419173"/>
                </a:lnTo>
                <a:lnTo>
                  <a:pt x="243138" y="426938"/>
                </a:lnTo>
                <a:lnTo>
                  <a:pt x="243106" y="428439"/>
                </a:lnTo>
                <a:lnTo>
                  <a:pt x="242520" y="436378"/>
                </a:lnTo>
                <a:lnTo>
                  <a:pt x="237228" y="441166"/>
                </a:lnTo>
                <a:lnTo>
                  <a:pt x="227303" y="441820"/>
                </a:lnTo>
                <a:lnTo>
                  <a:pt x="250743" y="441820"/>
                </a:lnTo>
                <a:lnTo>
                  <a:pt x="254097" y="435874"/>
                </a:lnTo>
                <a:lnTo>
                  <a:pt x="254097" y="426938"/>
                </a:lnTo>
                <a:lnTo>
                  <a:pt x="251646" y="417333"/>
                </a:lnTo>
                <a:lnTo>
                  <a:pt x="249506" y="414536"/>
                </a:lnTo>
                <a:close/>
              </a:path>
              <a:path w="455929" h="1713229">
                <a:moveTo>
                  <a:pt x="266047" y="202060"/>
                </a:moveTo>
                <a:lnTo>
                  <a:pt x="256118" y="202060"/>
                </a:lnTo>
                <a:lnTo>
                  <a:pt x="248687" y="206038"/>
                </a:lnTo>
                <a:lnTo>
                  <a:pt x="235291" y="248206"/>
                </a:lnTo>
                <a:lnTo>
                  <a:pt x="237584" y="267556"/>
                </a:lnTo>
                <a:lnTo>
                  <a:pt x="243478" y="281447"/>
                </a:lnTo>
                <a:lnTo>
                  <a:pt x="252967" y="289877"/>
                </a:lnTo>
                <a:lnTo>
                  <a:pt x="266047" y="292845"/>
                </a:lnTo>
                <a:lnTo>
                  <a:pt x="279136" y="289877"/>
                </a:lnTo>
                <a:lnTo>
                  <a:pt x="285848" y="283913"/>
                </a:lnTo>
                <a:lnTo>
                  <a:pt x="266047" y="283913"/>
                </a:lnTo>
                <a:lnTo>
                  <a:pt x="258017" y="281683"/>
                </a:lnTo>
                <a:lnTo>
                  <a:pt x="252282" y="274990"/>
                </a:lnTo>
                <a:lnTo>
                  <a:pt x="248841" y="263831"/>
                </a:lnTo>
                <a:lnTo>
                  <a:pt x="247694" y="248206"/>
                </a:lnTo>
                <a:lnTo>
                  <a:pt x="248841" y="232576"/>
                </a:lnTo>
                <a:lnTo>
                  <a:pt x="252282" y="221410"/>
                </a:lnTo>
                <a:lnTo>
                  <a:pt x="258017" y="214709"/>
                </a:lnTo>
                <a:lnTo>
                  <a:pt x="266047" y="212476"/>
                </a:lnTo>
                <a:lnTo>
                  <a:pt x="287047" y="212476"/>
                </a:lnTo>
                <a:lnTo>
                  <a:pt x="285871" y="210714"/>
                </a:lnTo>
                <a:lnTo>
                  <a:pt x="280319" y="205906"/>
                </a:lnTo>
                <a:lnTo>
                  <a:pt x="273710" y="203022"/>
                </a:lnTo>
                <a:lnTo>
                  <a:pt x="266047" y="202060"/>
                </a:lnTo>
                <a:close/>
              </a:path>
              <a:path w="455929" h="1713229">
                <a:moveTo>
                  <a:pt x="287047" y="212476"/>
                </a:moveTo>
                <a:lnTo>
                  <a:pt x="266047" y="212476"/>
                </a:lnTo>
                <a:lnTo>
                  <a:pt x="274297" y="214709"/>
                </a:lnTo>
                <a:lnTo>
                  <a:pt x="280190" y="221410"/>
                </a:lnTo>
                <a:lnTo>
                  <a:pt x="283727" y="232576"/>
                </a:lnTo>
                <a:lnTo>
                  <a:pt x="284906" y="248206"/>
                </a:lnTo>
                <a:lnTo>
                  <a:pt x="283727" y="263642"/>
                </a:lnTo>
                <a:lnTo>
                  <a:pt x="280190" y="274741"/>
                </a:lnTo>
                <a:lnTo>
                  <a:pt x="274297" y="281499"/>
                </a:lnTo>
                <a:lnTo>
                  <a:pt x="266047" y="283913"/>
                </a:lnTo>
                <a:lnTo>
                  <a:pt x="285848" y="283913"/>
                </a:lnTo>
                <a:lnTo>
                  <a:pt x="288623" y="281447"/>
                </a:lnTo>
                <a:lnTo>
                  <a:pt x="294511" y="267556"/>
                </a:lnTo>
                <a:lnTo>
                  <a:pt x="296801" y="248206"/>
                </a:lnTo>
                <a:lnTo>
                  <a:pt x="296400" y="239031"/>
                </a:lnTo>
                <a:lnTo>
                  <a:pt x="295195" y="230843"/>
                </a:lnTo>
                <a:lnTo>
                  <a:pt x="293185" y="223646"/>
                </a:lnTo>
                <a:lnTo>
                  <a:pt x="290367" y="217446"/>
                </a:lnTo>
                <a:lnTo>
                  <a:pt x="287047" y="212476"/>
                </a:lnTo>
                <a:close/>
              </a:path>
              <a:path w="455929" h="1713229">
                <a:moveTo>
                  <a:pt x="168724" y="269035"/>
                </a:moveTo>
                <a:lnTo>
                  <a:pt x="157312" y="269035"/>
                </a:lnTo>
                <a:lnTo>
                  <a:pt x="160058" y="279298"/>
                </a:lnTo>
                <a:lnTo>
                  <a:pt x="165742" y="286655"/>
                </a:lnTo>
                <a:lnTo>
                  <a:pt x="174422" y="291179"/>
                </a:lnTo>
                <a:lnTo>
                  <a:pt x="186080" y="292845"/>
                </a:lnTo>
                <a:lnTo>
                  <a:pt x="196663" y="292845"/>
                </a:lnTo>
                <a:lnTo>
                  <a:pt x="204602" y="290203"/>
                </a:lnTo>
                <a:lnTo>
                  <a:pt x="209890" y="284911"/>
                </a:lnTo>
                <a:lnTo>
                  <a:pt x="210414" y="284417"/>
                </a:lnTo>
                <a:lnTo>
                  <a:pt x="176489" y="284417"/>
                </a:lnTo>
                <a:lnTo>
                  <a:pt x="170035" y="279298"/>
                </a:lnTo>
                <a:lnTo>
                  <a:pt x="168724" y="269035"/>
                </a:lnTo>
                <a:close/>
              </a:path>
              <a:path w="455929" h="1713229">
                <a:moveTo>
                  <a:pt x="211717" y="244223"/>
                </a:moveTo>
                <a:lnTo>
                  <a:pt x="187073" y="244223"/>
                </a:lnTo>
                <a:lnTo>
                  <a:pt x="195166" y="245844"/>
                </a:lnTo>
                <a:lnTo>
                  <a:pt x="201089" y="249692"/>
                </a:lnTo>
                <a:lnTo>
                  <a:pt x="204840" y="255769"/>
                </a:lnTo>
                <a:lnTo>
                  <a:pt x="206419" y="264078"/>
                </a:lnTo>
                <a:lnTo>
                  <a:pt x="204713" y="272423"/>
                </a:lnTo>
                <a:lnTo>
                  <a:pt x="201087" y="278594"/>
                </a:lnTo>
                <a:lnTo>
                  <a:pt x="195539" y="282591"/>
                </a:lnTo>
                <a:lnTo>
                  <a:pt x="188070" y="284417"/>
                </a:lnTo>
                <a:lnTo>
                  <a:pt x="210414" y="284417"/>
                </a:lnTo>
                <a:lnTo>
                  <a:pt x="215851" y="279273"/>
                </a:lnTo>
                <a:lnTo>
                  <a:pt x="218826" y="271851"/>
                </a:lnTo>
                <a:lnTo>
                  <a:pt x="218826" y="262597"/>
                </a:lnTo>
                <a:lnTo>
                  <a:pt x="216216" y="250930"/>
                </a:lnTo>
                <a:lnTo>
                  <a:pt x="211717" y="244223"/>
                </a:lnTo>
                <a:close/>
              </a:path>
              <a:path w="455929" h="1713229">
                <a:moveTo>
                  <a:pt x="213363" y="204052"/>
                </a:moveTo>
                <a:lnTo>
                  <a:pt x="167219" y="204052"/>
                </a:lnTo>
                <a:lnTo>
                  <a:pt x="160785" y="252166"/>
                </a:lnTo>
                <a:lnTo>
                  <a:pt x="170204" y="252670"/>
                </a:lnTo>
                <a:lnTo>
                  <a:pt x="174501" y="247039"/>
                </a:lnTo>
                <a:lnTo>
                  <a:pt x="180132" y="244223"/>
                </a:lnTo>
                <a:lnTo>
                  <a:pt x="211717" y="244223"/>
                </a:lnTo>
                <a:lnTo>
                  <a:pt x="210390" y="242245"/>
                </a:lnTo>
                <a:lnTo>
                  <a:pt x="205677" y="239274"/>
                </a:lnTo>
                <a:lnTo>
                  <a:pt x="172194" y="239274"/>
                </a:lnTo>
                <a:lnTo>
                  <a:pt x="175665" y="214970"/>
                </a:lnTo>
                <a:lnTo>
                  <a:pt x="213363" y="214970"/>
                </a:lnTo>
                <a:lnTo>
                  <a:pt x="213363" y="204052"/>
                </a:lnTo>
                <a:close/>
              </a:path>
              <a:path w="455929" h="1713229">
                <a:moveTo>
                  <a:pt x="189064" y="233813"/>
                </a:moveTo>
                <a:lnTo>
                  <a:pt x="182778" y="233813"/>
                </a:lnTo>
                <a:lnTo>
                  <a:pt x="177148" y="235630"/>
                </a:lnTo>
                <a:lnTo>
                  <a:pt x="172194" y="239274"/>
                </a:lnTo>
                <a:lnTo>
                  <a:pt x="205677" y="239274"/>
                </a:lnTo>
                <a:lnTo>
                  <a:pt x="201341" y="236540"/>
                </a:lnTo>
                <a:lnTo>
                  <a:pt x="189064" y="233813"/>
                </a:lnTo>
                <a:close/>
              </a:path>
              <a:path w="455929" h="1713229">
                <a:moveTo>
                  <a:pt x="306092" y="66974"/>
                </a:moveTo>
                <a:lnTo>
                  <a:pt x="294680" y="66974"/>
                </a:lnTo>
                <a:lnTo>
                  <a:pt x="297426" y="77237"/>
                </a:lnTo>
                <a:lnTo>
                  <a:pt x="303111" y="84594"/>
                </a:lnTo>
                <a:lnTo>
                  <a:pt x="311791" y="89118"/>
                </a:lnTo>
                <a:lnTo>
                  <a:pt x="323448" y="90784"/>
                </a:lnTo>
                <a:lnTo>
                  <a:pt x="334032" y="90784"/>
                </a:lnTo>
                <a:lnTo>
                  <a:pt x="341970" y="88143"/>
                </a:lnTo>
                <a:lnTo>
                  <a:pt x="347258" y="82850"/>
                </a:lnTo>
                <a:lnTo>
                  <a:pt x="347782" y="82356"/>
                </a:lnTo>
                <a:lnTo>
                  <a:pt x="313858" y="82356"/>
                </a:lnTo>
                <a:lnTo>
                  <a:pt x="307403" y="77237"/>
                </a:lnTo>
                <a:lnTo>
                  <a:pt x="306092" y="66974"/>
                </a:lnTo>
                <a:close/>
              </a:path>
              <a:path w="455929" h="1713229">
                <a:moveTo>
                  <a:pt x="349085" y="42162"/>
                </a:moveTo>
                <a:lnTo>
                  <a:pt x="324441" y="42162"/>
                </a:lnTo>
                <a:lnTo>
                  <a:pt x="332534" y="43783"/>
                </a:lnTo>
                <a:lnTo>
                  <a:pt x="338458" y="47631"/>
                </a:lnTo>
                <a:lnTo>
                  <a:pt x="342210" y="53708"/>
                </a:lnTo>
                <a:lnTo>
                  <a:pt x="343788" y="62017"/>
                </a:lnTo>
                <a:lnTo>
                  <a:pt x="342082" y="70363"/>
                </a:lnTo>
                <a:lnTo>
                  <a:pt x="338455" y="76533"/>
                </a:lnTo>
                <a:lnTo>
                  <a:pt x="332908" y="80530"/>
                </a:lnTo>
                <a:lnTo>
                  <a:pt x="325440" y="82356"/>
                </a:lnTo>
                <a:lnTo>
                  <a:pt x="347782" y="82356"/>
                </a:lnTo>
                <a:lnTo>
                  <a:pt x="353219" y="77212"/>
                </a:lnTo>
                <a:lnTo>
                  <a:pt x="356194" y="69790"/>
                </a:lnTo>
                <a:lnTo>
                  <a:pt x="356194" y="60538"/>
                </a:lnTo>
                <a:lnTo>
                  <a:pt x="353585" y="48870"/>
                </a:lnTo>
                <a:lnTo>
                  <a:pt x="349085" y="42162"/>
                </a:lnTo>
                <a:close/>
              </a:path>
              <a:path w="455929" h="1713229">
                <a:moveTo>
                  <a:pt x="350733" y="1991"/>
                </a:moveTo>
                <a:lnTo>
                  <a:pt x="304587" y="1991"/>
                </a:lnTo>
                <a:lnTo>
                  <a:pt x="298155" y="50105"/>
                </a:lnTo>
                <a:lnTo>
                  <a:pt x="307572" y="50612"/>
                </a:lnTo>
                <a:lnTo>
                  <a:pt x="311871" y="44978"/>
                </a:lnTo>
                <a:lnTo>
                  <a:pt x="317501" y="42162"/>
                </a:lnTo>
                <a:lnTo>
                  <a:pt x="349085" y="42162"/>
                </a:lnTo>
                <a:lnTo>
                  <a:pt x="347758" y="40184"/>
                </a:lnTo>
                <a:lnTo>
                  <a:pt x="343045" y="37213"/>
                </a:lnTo>
                <a:lnTo>
                  <a:pt x="309563" y="37213"/>
                </a:lnTo>
                <a:lnTo>
                  <a:pt x="313033" y="12909"/>
                </a:lnTo>
                <a:lnTo>
                  <a:pt x="350733" y="12909"/>
                </a:lnTo>
                <a:lnTo>
                  <a:pt x="350733" y="1991"/>
                </a:lnTo>
                <a:close/>
              </a:path>
              <a:path w="455929" h="1713229">
                <a:moveTo>
                  <a:pt x="326433" y="31752"/>
                </a:moveTo>
                <a:lnTo>
                  <a:pt x="320147" y="31752"/>
                </a:lnTo>
                <a:lnTo>
                  <a:pt x="314516" y="33569"/>
                </a:lnTo>
                <a:lnTo>
                  <a:pt x="309563" y="37213"/>
                </a:lnTo>
                <a:lnTo>
                  <a:pt x="343045" y="37213"/>
                </a:lnTo>
                <a:lnTo>
                  <a:pt x="338709" y="34479"/>
                </a:lnTo>
                <a:lnTo>
                  <a:pt x="326433" y="31752"/>
                </a:lnTo>
                <a:close/>
              </a:path>
              <a:path w="455929" h="1713229">
                <a:moveTo>
                  <a:pt x="258361" y="0"/>
                </a:moveTo>
                <a:lnTo>
                  <a:pt x="249915" y="0"/>
                </a:lnTo>
                <a:lnTo>
                  <a:pt x="248605" y="6940"/>
                </a:lnTo>
                <a:lnTo>
                  <a:pt x="245958" y="11577"/>
                </a:lnTo>
                <a:lnTo>
                  <a:pt x="241976" y="13884"/>
                </a:lnTo>
                <a:lnTo>
                  <a:pt x="239013" y="15872"/>
                </a:lnTo>
                <a:lnTo>
                  <a:pt x="233552" y="17038"/>
                </a:lnTo>
                <a:lnTo>
                  <a:pt x="225615" y="17381"/>
                </a:lnTo>
                <a:lnTo>
                  <a:pt x="225615" y="26291"/>
                </a:lnTo>
                <a:lnTo>
                  <a:pt x="246952" y="26291"/>
                </a:lnTo>
                <a:lnTo>
                  <a:pt x="246952" y="89301"/>
                </a:lnTo>
                <a:lnTo>
                  <a:pt x="258361" y="89301"/>
                </a:lnTo>
                <a:lnTo>
                  <a:pt x="258361" y="0"/>
                </a:lnTo>
                <a:close/>
              </a:path>
              <a:path w="455929" h="1713229">
                <a:moveTo>
                  <a:pt x="195245" y="75906"/>
                </a:moveTo>
                <a:lnTo>
                  <a:pt x="181867" y="75906"/>
                </a:lnTo>
                <a:lnTo>
                  <a:pt x="181867" y="89301"/>
                </a:lnTo>
                <a:lnTo>
                  <a:pt x="195245" y="89301"/>
                </a:lnTo>
                <a:lnTo>
                  <a:pt x="195245" y="75906"/>
                </a:lnTo>
                <a:close/>
              </a:path>
              <a:path w="455929" h="1713229">
                <a:moveTo>
                  <a:pt x="138602" y="0"/>
                </a:moveTo>
                <a:lnTo>
                  <a:pt x="130157" y="0"/>
                </a:lnTo>
                <a:lnTo>
                  <a:pt x="128846" y="6940"/>
                </a:lnTo>
                <a:lnTo>
                  <a:pt x="126201" y="11577"/>
                </a:lnTo>
                <a:lnTo>
                  <a:pt x="122219" y="13884"/>
                </a:lnTo>
                <a:lnTo>
                  <a:pt x="119256" y="15872"/>
                </a:lnTo>
                <a:lnTo>
                  <a:pt x="113795" y="17038"/>
                </a:lnTo>
                <a:lnTo>
                  <a:pt x="105857" y="17381"/>
                </a:lnTo>
                <a:lnTo>
                  <a:pt x="105857" y="26291"/>
                </a:lnTo>
                <a:lnTo>
                  <a:pt x="127194" y="26291"/>
                </a:lnTo>
                <a:lnTo>
                  <a:pt x="127194" y="89301"/>
                </a:lnTo>
                <a:lnTo>
                  <a:pt x="138602" y="89301"/>
                </a:lnTo>
                <a:lnTo>
                  <a:pt x="13860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11603084" y="4510735"/>
            <a:ext cx="448945" cy="1715770"/>
          </a:xfrm>
          <a:custGeom>
            <a:avLst/>
            <a:gdLst/>
            <a:ahLst/>
            <a:cxnLst/>
            <a:rect l="l" t="t" r="r" b="b"/>
            <a:pathLst>
              <a:path w="448945" h="1715770">
                <a:moveTo>
                  <a:pt x="418291" y="1652089"/>
                </a:moveTo>
                <a:lnTo>
                  <a:pt x="411444" y="1652089"/>
                </a:lnTo>
                <a:lnTo>
                  <a:pt x="411587" y="1657638"/>
                </a:lnTo>
                <a:lnTo>
                  <a:pt x="411702" y="1660132"/>
                </a:lnTo>
                <a:lnTo>
                  <a:pt x="414327" y="1665187"/>
                </a:lnTo>
                <a:lnTo>
                  <a:pt x="419482" y="1667569"/>
                </a:lnTo>
                <a:lnTo>
                  <a:pt x="421858" y="1668754"/>
                </a:lnTo>
                <a:lnTo>
                  <a:pt x="425135" y="1669348"/>
                </a:lnTo>
                <a:lnTo>
                  <a:pt x="435855" y="1669348"/>
                </a:lnTo>
                <a:lnTo>
                  <a:pt x="440618" y="1667865"/>
                </a:lnTo>
                <a:lnTo>
                  <a:pt x="443588" y="1664891"/>
                </a:lnTo>
                <a:lnTo>
                  <a:pt x="444546" y="1663992"/>
                </a:lnTo>
                <a:lnTo>
                  <a:pt x="422266" y="1663992"/>
                </a:lnTo>
                <a:lnTo>
                  <a:pt x="418492" y="1660028"/>
                </a:lnTo>
                <a:lnTo>
                  <a:pt x="418291" y="1652089"/>
                </a:lnTo>
                <a:close/>
              </a:path>
              <a:path w="448945" h="1715770">
                <a:moveTo>
                  <a:pt x="445751" y="1621127"/>
                </a:moveTo>
                <a:lnTo>
                  <a:pt x="429605" y="1621127"/>
                </a:lnTo>
                <a:lnTo>
                  <a:pt x="435754" y="1621327"/>
                </a:lnTo>
                <a:lnTo>
                  <a:pt x="439030" y="1624111"/>
                </a:lnTo>
                <a:lnTo>
                  <a:pt x="439218" y="1626692"/>
                </a:lnTo>
                <a:lnTo>
                  <a:pt x="439315" y="1632445"/>
                </a:lnTo>
                <a:lnTo>
                  <a:pt x="439221" y="1635019"/>
                </a:lnTo>
                <a:lnTo>
                  <a:pt x="435855" y="1637906"/>
                </a:lnTo>
                <a:lnTo>
                  <a:pt x="429303" y="1638096"/>
                </a:lnTo>
                <a:lnTo>
                  <a:pt x="425731" y="1638096"/>
                </a:lnTo>
                <a:lnTo>
                  <a:pt x="425731" y="1643759"/>
                </a:lnTo>
                <a:lnTo>
                  <a:pt x="437136" y="1643759"/>
                </a:lnTo>
                <a:lnTo>
                  <a:pt x="441215" y="1647024"/>
                </a:lnTo>
                <a:lnTo>
                  <a:pt x="441215" y="1653576"/>
                </a:lnTo>
                <a:lnTo>
                  <a:pt x="440809" y="1660132"/>
                </a:lnTo>
                <a:lnTo>
                  <a:pt x="436946" y="1663599"/>
                </a:lnTo>
                <a:lnTo>
                  <a:pt x="429605" y="1663992"/>
                </a:lnTo>
                <a:lnTo>
                  <a:pt x="444546" y="1663992"/>
                </a:lnTo>
                <a:lnTo>
                  <a:pt x="446968" y="1661720"/>
                </a:lnTo>
                <a:lnTo>
                  <a:pt x="448656" y="1657638"/>
                </a:lnTo>
                <a:lnTo>
                  <a:pt x="448656" y="1646337"/>
                </a:lnTo>
                <a:lnTo>
                  <a:pt x="445672" y="1642262"/>
                </a:lnTo>
                <a:lnTo>
                  <a:pt x="439728" y="1640480"/>
                </a:lnTo>
                <a:lnTo>
                  <a:pt x="439728" y="1640178"/>
                </a:lnTo>
                <a:lnTo>
                  <a:pt x="444084" y="1638194"/>
                </a:lnTo>
                <a:lnTo>
                  <a:pt x="446270" y="1634425"/>
                </a:lnTo>
                <a:lnTo>
                  <a:pt x="446270" y="1628874"/>
                </a:lnTo>
                <a:lnTo>
                  <a:pt x="445751" y="1621127"/>
                </a:lnTo>
                <a:close/>
              </a:path>
              <a:path w="448945" h="1715770">
                <a:moveTo>
                  <a:pt x="429897" y="1614877"/>
                </a:moveTo>
                <a:lnTo>
                  <a:pt x="424540" y="1614877"/>
                </a:lnTo>
                <a:lnTo>
                  <a:pt x="420270" y="1616363"/>
                </a:lnTo>
                <a:lnTo>
                  <a:pt x="417095" y="1619351"/>
                </a:lnTo>
                <a:lnTo>
                  <a:pt x="414125" y="1622322"/>
                </a:lnTo>
                <a:lnTo>
                  <a:pt x="412639" y="1626692"/>
                </a:lnTo>
                <a:lnTo>
                  <a:pt x="412639" y="1632445"/>
                </a:lnTo>
                <a:lnTo>
                  <a:pt x="419180" y="1632445"/>
                </a:lnTo>
                <a:lnTo>
                  <a:pt x="419381" y="1624902"/>
                </a:lnTo>
                <a:lnTo>
                  <a:pt x="422849" y="1621127"/>
                </a:lnTo>
                <a:lnTo>
                  <a:pt x="445751" y="1621127"/>
                </a:lnTo>
                <a:lnTo>
                  <a:pt x="445672" y="1619949"/>
                </a:lnTo>
                <a:lnTo>
                  <a:pt x="440222" y="1615269"/>
                </a:lnTo>
                <a:lnTo>
                  <a:pt x="429897" y="1614877"/>
                </a:lnTo>
                <a:close/>
              </a:path>
              <a:path w="448945" h="1715770">
                <a:moveTo>
                  <a:pt x="398466" y="1639288"/>
                </a:moveTo>
                <a:lnTo>
                  <a:pt x="365432" y="1639288"/>
                </a:lnTo>
                <a:lnTo>
                  <a:pt x="365432" y="1641966"/>
                </a:lnTo>
                <a:lnTo>
                  <a:pt x="398466" y="1641966"/>
                </a:lnTo>
                <a:lnTo>
                  <a:pt x="398466" y="1639288"/>
                </a:lnTo>
                <a:close/>
              </a:path>
              <a:path w="448945" h="1715770">
                <a:moveTo>
                  <a:pt x="320777" y="1624881"/>
                </a:moveTo>
                <a:lnTo>
                  <a:pt x="310849" y="1624881"/>
                </a:lnTo>
                <a:lnTo>
                  <a:pt x="303418" y="1628856"/>
                </a:lnTo>
                <a:lnTo>
                  <a:pt x="290023" y="1671022"/>
                </a:lnTo>
                <a:lnTo>
                  <a:pt x="292316" y="1690373"/>
                </a:lnTo>
                <a:lnTo>
                  <a:pt x="298209" y="1704264"/>
                </a:lnTo>
                <a:lnTo>
                  <a:pt x="307697" y="1712693"/>
                </a:lnTo>
                <a:lnTo>
                  <a:pt x="320777" y="1715662"/>
                </a:lnTo>
                <a:lnTo>
                  <a:pt x="333867" y="1712693"/>
                </a:lnTo>
                <a:lnTo>
                  <a:pt x="340582" y="1706727"/>
                </a:lnTo>
                <a:lnTo>
                  <a:pt x="320777" y="1706727"/>
                </a:lnTo>
                <a:lnTo>
                  <a:pt x="312747" y="1704497"/>
                </a:lnTo>
                <a:lnTo>
                  <a:pt x="307012" y="1697805"/>
                </a:lnTo>
                <a:lnTo>
                  <a:pt x="303571" y="1686648"/>
                </a:lnTo>
                <a:lnTo>
                  <a:pt x="302425" y="1671022"/>
                </a:lnTo>
                <a:lnTo>
                  <a:pt x="303571" y="1655393"/>
                </a:lnTo>
                <a:lnTo>
                  <a:pt x="307012" y="1644227"/>
                </a:lnTo>
                <a:lnTo>
                  <a:pt x="312747" y="1637526"/>
                </a:lnTo>
                <a:lnTo>
                  <a:pt x="320777" y="1635292"/>
                </a:lnTo>
                <a:lnTo>
                  <a:pt x="341778" y="1635292"/>
                </a:lnTo>
                <a:lnTo>
                  <a:pt x="340602" y="1633532"/>
                </a:lnTo>
                <a:lnTo>
                  <a:pt x="335049" y="1628725"/>
                </a:lnTo>
                <a:lnTo>
                  <a:pt x="328441" y="1625841"/>
                </a:lnTo>
                <a:lnTo>
                  <a:pt x="320777" y="1624881"/>
                </a:lnTo>
                <a:close/>
              </a:path>
              <a:path w="448945" h="1715770">
                <a:moveTo>
                  <a:pt x="341778" y="1635292"/>
                </a:moveTo>
                <a:lnTo>
                  <a:pt x="320777" y="1635292"/>
                </a:lnTo>
                <a:lnTo>
                  <a:pt x="329028" y="1637526"/>
                </a:lnTo>
                <a:lnTo>
                  <a:pt x="334922" y="1644227"/>
                </a:lnTo>
                <a:lnTo>
                  <a:pt x="338459" y="1655393"/>
                </a:lnTo>
                <a:lnTo>
                  <a:pt x="339638" y="1671022"/>
                </a:lnTo>
                <a:lnTo>
                  <a:pt x="338459" y="1686459"/>
                </a:lnTo>
                <a:lnTo>
                  <a:pt x="334922" y="1697558"/>
                </a:lnTo>
                <a:lnTo>
                  <a:pt x="329028" y="1704315"/>
                </a:lnTo>
                <a:lnTo>
                  <a:pt x="320777" y="1706727"/>
                </a:lnTo>
                <a:lnTo>
                  <a:pt x="340582" y="1706727"/>
                </a:lnTo>
                <a:lnTo>
                  <a:pt x="343354" y="1704264"/>
                </a:lnTo>
                <a:lnTo>
                  <a:pt x="349242" y="1690373"/>
                </a:lnTo>
                <a:lnTo>
                  <a:pt x="351532" y="1671022"/>
                </a:lnTo>
                <a:lnTo>
                  <a:pt x="351131" y="1661848"/>
                </a:lnTo>
                <a:lnTo>
                  <a:pt x="349926" y="1653660"/>
                </a:lnTo>
                <a:lnTo>
                  <a:pt x="347916" y="1646464"/>
                </a:lnTo>
                <a:lnTo>
                  <a:pt x="345099" y="1640264"/>
                </a:lnTo>
                <a:lnTo>
                  <a:pt x="341778" y="1635292"/>
                </a:lnTo>
                <a:close/>
              </a:path>
              <a:path w="448945" h="1715770">
                <a:moveTo>
                  <a:pt x="253212" y="1624881"/>
                </a:moveTo>
                <a:lnTo>
                  <a:pt x="244767" y="1624881"/>
                </a:lnTo>
                <a:lnTo>
                  <a:pt x="243457" y="1631819"/>
                </a:lnTo>
                <a:lnTo>
                  <a:pt x="240811" y="1636455"/>
                </a:lnTo>
                <a:lnTo>
                  <a:pt x="236829" y="1638763"/>
                </a:lnTo>
                <a:lnTo>
                  <a:pt x="233866" y="1640753"/>
                </a:lnTo>
                <a:lnTo>
                  <a:pt x="228405" y="1641916"/>
                </a:lnTo>
                <a:lnTo>
                  <a:pt x="220466" y="1642258"/>
                </a:lnTo>
                <a:lnTo>
                  <a:pt x="220466" y="1651168"/>
                </a:lnTo>
                <a:lnTo>
                  <a:pt x="241804" y="1651168"/>
                </a:lnTo>
                <a:lnTo>
                  <a:pt x="241804" y="1714179"/>
                </a:lnTo>
                <a:lnTo>
                  <a:pt x="253212" y="1714179"/>
                </a:lnTo>
                <a:lnTo>
                  <a:pt x="253212" y="1624881"/>
                </a:lnTo>
                <a:close/>
              </a:path>
              <a:path w="448945" h="1715770">
                <a:moveTo>
                  <a:pt x="111718" y="1649689"/>
                </a:moveTo>
                <a:lnTo>
                  <a:pt x="105281" y="1656629"/>
                </a:lnTo>
                <a:lnTo>
                  <a:pt x="131065" y="1681944"/>
                </a:lnTo>
                <a:lnTo>
                  <a:pt x="105281" y="1707728"/>
                </a:lnTo>
                <a:lnTo>
                  <a:pt x="111718" y="1714179"/>
                </a:lnTo>
                <a:lnTo>
                  <a:pt x="137519" y="1688889"/>
                </a:lnTo>
                <a:lnTo>
                  <a:pt x="150919" y="1688889"/>
                </a:lnTo>
                <a:lnTo>
                  <a:pt x="143974" y="1681944"/>
                </a:lnTo>
                <a:lnTo>
                  <a:pt x="150552" y="1675486"/>
                </a:lnTo>
                <a:lnTo>
                  <a:pt x="137519" y="1675486"/>
                </a:lnTo>
                <a:lnTo>
                  <a:pt x="111718" y="1649689"/>
                </a:lnTo>
                <a:close/>
              </a:path>
              <a:path w="448945" h="1715770">
                <a:moveTo>
                  <a:pt x="150919" y="1688889"/>
                </a:moveTo>
                <a:lnTo>
                  <a:pt x="137519" y="1688889"/>
                </a:lnTo>
                <a:lnTo>
                  <a:pt x="162814" y="1714179"/>
                </a:lnTo>
                <a:lnTo>
                  <a:pt x="169758" y="1707728"/>
                </a:lnTo>
                <a:lnTo>
                  <a:pt x="150919" y="1688889"/>
                </a:lnTo>
                <a:close/>
              </a:path>
              <a:path w="448945" h="1715770">
                <a:moveTo>
                  <a:pt x="162814" y="1649689"/>
                </a:moveTo>
                <a:lnTo>
                  <a:pt x="137519" y="1675486"/>
                </a:lnTo>
                <a:lnTo>
                  <a:pt x="150552" y="1675486"/>
                </a:lnTo>
                <a:lnTo>
                  <a:pt x="169758" y="1656629"/>
                </a:lnTo>
                <a:lnTo>
                  <a:pt x="162814" y="1649689"/>
                </a:lnTo>
                <a:close/>
              </a:path>
              <a:path w="448945" h="1715770">
                <a:moveTo>
                  <a:pt x="55202" y="1635292"/>
                </a:moveTo>
                <a:lnTo>
                  <a:pt x="31266" y="1635292"/>
                </a:lnTo>
                <a:lnTo>
                  <a:pt x="42505" y="1635630"/>
                </a:lnTo>
                <a:lnTo>
                  <a:pt x="48451" y="1640920"/>
                </a:lnTo>
                <a:lnTo>
                  <a:pt x="49107" y="1651168"/>
                </a:lnTo>
                <a:lnTo>
                  <a:pt x="49107" y="1655484"/>
                </a:lnTo>
                <a:lnTo>
                  <a:pt x="20829" y="1678956"/>
                </a:lnTo>
                <a:lnTo>
                  <a:pt x="11907" y="1685254"/>
                </a:lnTo>
                <a:lnTo>
                  <a:pt x="5461" y="1693221"/>
                </a:lnTo>
                <a:lnTo>
                  <a:pt x="1492" y="1702861"/>
                </a:lnTo>
                <a:lnTo>
                  <a:pt x="0" y="1714179"/>
                </a:lnTo>
                <a:lnTo>
                  <a:pt x="61023" y="1714179"/>
                </a:lnTo>
                <a:lnTo>
                  <a:pt x="61023" y="1703768"/>
                </a:lnTo>
                <a:lnTo>
                  <a:pt x="12405" y="1703768"/>
                </a:lnTo>
                <a:lnTo>
                  <a:pt x="13398" y="1697479"/>
                </a:lnTo>
                <a:lnTo>
                  <a:pt x="18352" y="1691852"/>
                </a:lnTo>
                <a:lnTo>
                  <a:pt x="27284" y="1686895"/>
                </a:lnTo>
                <a:lnTo>
                  <a:pt x="36705" y="1681434"/>
                </a:lnTo>
                <a:lnTo>
                  <a:pt x="47714" y="1675298"/>
                </a:lnTo>
                <a:lnTo>
                  <a:pt x="55437" y="1668292"/>
                </a:lnTo>
                <a:lnTo>
                  <a:pt x="59874" y="1660416"/>
                </a:lnTo>
                <a:lnTo>
                  <a:pt x="61023" y="1651673"/>
                </a:lnTo>
                <a:lnTo>
                  <a:pt x="58698" y="1640508"/>
                </a:lnTo>
                <a:lnTo>
                  <a:pt x="55202" y="1635292"/>
                </a:lnTo>
                <a:close/>
              </a:path>
              <a:path w="448945" h="1715770">
                <a:moveTo>
                  <a:pt x="32745" y="1624881"/>
                </a:moveTo>
                <a:lnTo>
                  <a:pt x="22820" y="1624881"/>
                </a:lnTo>
                <a:lnTo>
                  <a:pt x="15220" y="1627696"/>
                </a:lnTo>
                <a:lnTo>
                  <a:pt x="9928" y="1633322"/>
                </a:lnTo>
                <a:lnTo>
                  <a:pt x="4636" y="1639274"/>
                </a:lnTo>
                <a:lnTo>
                  <a:pt x="1990" y="1647209"/>
                </a:lnTo>
                <a:lnTo>
                  <a:pt x="1990" y="1657134"/>
                </a:lnTo>
                <a:lnTo>
                  <a:pt x="13398" y="1657134"/>
                </a:lnTo>
                <a:lnTo>
                  <a:pt x="14704" y="1647578"/>
                </a:lnTo>
                <a:lnTo>
                  <a:pt x="18116" y="1640752"/>
                </a:lnTo>
                <a:lnTo>
                  <a:pt x="23636" y="1636657"/>
                </a:lnTo>
                <a:lnTo>
                  <a:pt x="31266" y="1635292"/>
                </a:lnTo>
                <a:lnTo>
                  <a:pt x="55202" y="1635292"/>
                </a:lnTo>
                <a:lnTo>
                  <a:pt x="53212" y="1632322"/>
                </a:lnTo>
                <a:lnTo>
                  <a:pt x="44561" y="1627112"/>
                </a:lnTo>
                <a:lnTo>
                  <a:pt x="32745" y="1624881"/>
                </a:lnTo>
                <a:close/>
              </a:path>
              <a:path w="448945" h="1715770">
                <a:moveTo>
                  <a:pt x="314924" y="1424807"/>
                </a:moveTo>
                <a:lnTo>
                  <a:pt x="252906" y="1424807"/>
                </a:lnTo>
                <a:lnTo>
                  <a:pt x="252906" y="1435726"/>
                </a:lnTo>
                <a:lnTo>
                  <a:pt x="302011" y="1435726"/>
                </a:lnTo>
                <a:lnTo>
                  <a:pt x="296773" y="1442049"/>
                </a:lnTo>
                <a:lnTo>
                  <a:pt x="274914" y="1480861"/>
                </a:lnTo>
                <a:lnTo>
                  <a:pt x="265794" y="1512119"/>
                </a:lnTo>
                <a:lnTo>
                  <a:pt x="277714" y="1512119"/>
                </a:lnTo>
                <a:lnTo>
                  <a:pt x="280345" y="1501270"/>
                </a:lnTo>
                <a:lnTo>
                  <a:pt x="283287" y="1491039"/>
                </a:lnTo>
                <a:lnTo>
                  <a:pt x="302512" y="1450355"/>
                </a:lnTo>
                <a:lnTo>
                  <a:pt x="314924" y="1434736"/>
                </a:lnTo>
                <a:lnTo>
                  <a:pt x="314924" y="1424807"/>
                </a:lnTo>
                <a:close/>
              </a:path>
              <a:path w="448945" h="1715770">
                <a:moveTo>
                  <a:pt x="230471" y="1498723"/>
                </a:moveTo>
                <a:lnTo>
                  <a:pt x="217093" y="1498723"/>
                </a:lnTo>
                <a:lnTo>
                  <a:pt x="217093" y="1512119"/>
                </a:lnTo>
                <a:lnTo>
                  <a:pt x="230471" y="1512119"/>
                </a:lnTo>
                <a:lnTo>
                  <a:pt x="230471" y="1498723"/>
                </a:lnTo>
                <a:close/>
              </a:path>
              <a:path w="448945" h="1715770">
                <a:moveTo>
                  <a:pt x="187355" y="1433231"/>
                </a:moveTo>
                <a:lnTo>
                  <a:pt x="163418" y="1433231"/>
                </a:lnTo>
                <a:lnTo>
                  <a:pt x="174658" y="1433569"/>
                </a:lnTo>
                <a:lnTo>
                  <a:pt x="180604" y="1438859"/>
                </a:lnTo>
                <a:lnTo>
                  <a:pt x="181259" y="1449108"/>
                </a:lnTo>
                <a:lnTo>
                  <a:pt x="181259" y="1453424"/>
                </a:lnTo>
                <a:lnTo>
                  <a:pt x="152981" y="1476895"/>
                </a:lnTo>
                <a:lnTo>
                  <a:pt x="144059" y="1483193"/>
                </a:lnTo>
                <a:lnTo>
                  <a:pt x="137613" y="1491160"/>
                </a:lnTo>
                <a:lnTo>
                  <a:pt x="133644" y="1500801"/>
                </a:lnTo>
                <a:lnTo>
                  <a:pt x="132152" y="1512119"/>
                </a:lnTo>
                <a:lnTo>
                  <a:pt x="193175" y="1512119"/>
                </a:lnTo>
                <a:lnTo>
                  <a:pt x="193175" y="1501707"/>
                </a:lnTo>
                <a:lnTo>
                  <a:pt x="144557" y="1501707"/>
                </a:lnTo>
                <a:lnTo>
                  <a:pt x="145550" y="1495418"/>
                </a:lnTo>
                <a:lnTo>
                  <a:pt x="150505" y="1489791"/>
                </a:lnTo>
                <a:lnTo>
                  <a:pt x="159437" y="1484834"/>
                </a:lnTo>
                <a:lnTo>
                  <a:pt x="168857" y="1479373"/>
                </a:lnTo>
                <a:lnTo>
                  <a:pt x="179867" y="1473237"/>
                </a:lnTo>
                <a:lnTo>
                  <a:pt x="187590" y="1466231"/>
                </a:lnTo>
                <a:lnTo>
                  <a:pt x="192026" y="1458356"/>
                </a:lnTo>
                <a:lnTo>
                  <a:pt x="193175" y="1449612"/>
                </a:lnTo>
                <a:lnTo>
                  <a:pt x="190850" y="1438448"/>
                </a:lnTo>
                <a:lnTo>
                  <a:pt x="187355" y="1433231"/>
                </a:lnTo>
                <a:close/>
              </a:path>
              <a:path w="448945" h="1715770">
                <a:moveTo>
                  <a:pt x="164898" y="1422820"/>
                </a:moveTo>
                <a:lnTo>
                  <a:pt x="154973" y="1422820"/>
                </a:lnTo>
                <a:lnTo>
                  <a:pt x="147373" y="1425635"/>
                </a:lnTo>
                <a:lnTo>
                  <a:pt x="142081" y="1431262"/>
                </a:lnTo>
                <a:lnTo>
                  <a:pt x="136789" y="1437213"/>
                </a:lnTo>
                <a:lnTo>
                  <a:pt x="134142" y="1445148"/>
                </a:lnTo>
                <a:lnTo>
                  <a:pt x="134142" y="1455073"/>
                </a:lnTo>
                <a:lnTo>
                  <a:pt x="145550" y="1455073"/>
                </a:lnTo>
                <a:lnTo>
                  <a:pt x="146857" y="1445517"/>
                </a:lnTo>
                <a:lnTo>
                  <a:pt x="150268" y="1438691"/>
                </a:lnTo>
                <a:lnTo>
                  <a:pt x="155788" y="1434596"/>
                </a:lnTo>
                <a:lnTo>
                  <a:pt x="163418" y="1433231"/>
                </a:lnTo>
                <a:lnTo>
                  <a:pt x="187355" y="1433231"/>
                </a:lnTo>
                <a:lnTo>
                  <a:pt x="185364" y="1430261"/>
                </a:lnTo>
                <a:lnTo>
                  <a:pt x="176714" y="1425052"/>
                </a:lnTo>
                <a:lnTo>
                  <a:pt x="164898" y="1422820"/>
                </a:lnTo>
                <a:close/>
              </a:path>
              <a:path w="448945" h="1715770">
                <a:moveTo>
                  <a:pt x="208487" y="1231171"/>
                </a:moveTo>
                <a:lnTo>
                  <a:pt x="184550" y="1231171"/>
                </a:lnTo>
                <a:lnTo>
                  <a:pt x="195789" y="1231508"/>
                </a:lnTo>
                <a:lnTo>
                  <a:pt x="201736" y="1236798"/>
                </a:lnTo>
                <a:lnTo>
                  <a:pt x="202392" y="1247047"/>
                </a:lnTo>
                <a:lnTo>
                  <a:pt x="202392" y="1251364"/>
                </a:lnTo>
                <a:lnTo>
                  <a:pt x="174114" y="1274834"/>
                </a:lnTo>
                <a:lnTo>
                  <a:pt x="165192" y="1281133"/>
                </a:lnTo>
                <a:lnTo>
                  <a:pt x="158746" y="1289100"/>
                </a:lnTo>
                <a:lnTo>
                  <a:pt x="154776" y="1298740"/>
                </a:lnTo>
                <a:lnTo>
                  <a:pt x="153283" y="1310058"/>
                </a:lnTo>
                <a:lnTo>
                  <a:pt x="214307" y="1310058"/>
                </a:lnTo>
                <a:lnTo>
                  <a:pt x="214307" y="1299646"/>
                </a:lnTo>
                <a:lnTo>
                  <a:pt x="165689" y="1299646"/>
                </a:lnTo>
                <a:lnTo>
                  <a:pt x="166683" y="1293357"/>
                </a:lnTo>
                <a:lnTo>
                  <a:pt x="171636" y="1287730"/>
                </a:lnTo>
                <a:lnTo>
                  <a:pt x="180568" y="1282773"/>
                </a:lnTo>
                <a:lnTo>
                  <a:pt x="189989" y="1277312"/>
                </a:lnTo>
                <a:lnTo>
                  <a:pt x="200999" y="1271177"/>
                </a:lnTo>
                <a:lnTo>
                  <a:pt x="208722" y="1264170"/>
                </a:lnTo>
                <a:lnTo>
                  <a:pt x="213158" y="1256295"/>
                </a:lnTo>
                <a:lnTo>
                  <a:pt x="214307" y="1247551"/>
                </a:lnTo>
                <a:lnTo>
                  <a:pt x="211982" y="1236387"/>
                </a:lnTo>
                <a:lnTo>
                  <a:pt x="208487" y="1231171"/>
                </a:lnTo>
                <a:close/>
              </a:path>
              <a:path w="448945" h="1715770">
                <a:moveTo>
                  <a:pt x="186029" y="1220759"/>
                </a:moveTo>
                <a:lnTo>
                  <a:pt x="176104" y="1220759"/>
                </a:lnTo>
                <a:lnTo>
                  <a:pt x="168504" y="1223575"/>
                </a:lnTo>
                <a:lnTo>
                  <a:pt x="163212" y="1229201"/>
                </a:lnTo>
                <a:lnTo>
                  <a:pt x="157920" y="1235152"/>
                </a:lnTo>
                <a:lnTo>
                  <a:pt x="155275" y="1243087"/>
                </a:lnTo>
                <a:lnTo>
                  <a:pt x="155275" y="1253012"/>
                </a:lnTo>
                <a:lnTo>
                  <a:pt x="166683" y="1253012"/>
                </a:lnTo>
                <a:lnTo>
                  <a:pt x="167989" y="1243456"/>
                </a:lnTo>
                <a:lnTo>
                  <a:pt x="171400" y="1236631"/>
                </a:lnTo>
                <a:lnTo>
                  <a:pt x="176920" y="1232535"/>
                </a:lnTo>
                <a:lnTo>
                  <a:pt x="184550" y="1231171"/>
                </a:lnTo>
                <a:lnTo>
                  <a:pt x="208487" y="1231171"/>
                </a:lnTo>
                <a:lnTo>
                  <a:pt x="206496" y="1228200"/>
                </a:lnTo>
                <a:lnTo>
                  <a:pt x="197846" y="1222991"/>
                </a:lnTo>
                <a:lnTo>
                  <a:pt x="186029" y="1220759"/>
                </a:lnTo>
                <a:close/>
              </a:path>
              <a:path w="448945" h="1715770">
                <a:moveTo>
                  <a:pt x="331430" y="1047661"/>
                </a:moveTo>
                <a:lnTo>
                  <a:pt x="324874" y="1047661"/>
                </a:lnTo>
                <a:lnTo>
                  <a:pt x="324874" y="1060750"/>
                </a:lnTo>
                <a:lnTo>
                  <a:pt x="331430" y="1060750"/>
                </a:lnTo>
                <a:lnTo>
                  <a:pt x="331430" y="1047661"/>
                </a:lnTo>
                <a:close/>
              </a:path>
              <a:path w="448945" h="1715770">
                <a:moveTo>
                  <a:pt x="331430" y="1007168"/>
                </a:moveTo>
                <a:lnTo>
                  <a:pt x="325777" y="1007168"/>
                </a:lnTo>
                <a:lnTo>
                  <a:pt x="301367" y="1041105"/>
                </a:lnTo>
                <a:lnTo>
                  <a:pt x="301367" y="1047661"/>
                </a:lnTo>
                <a:lnTo>
                  <a:pt x="339469" y="1047661"/>
                </a:lnTo>
                <a:lnTo>
                  <a:pt x="339469" y="1041994"/>
                </a:lnTo>
                <a:lnTo>
                  <a:pt x="307616" y="1041994"/>
                </a:lnTo>
                <a:lnTo>
                  <a:pt x="324582" y="1017597"/>
                </a:lnTo>
                <a:lnTo>
                  <a:pt x="331430" y="1017597"/>
                </a:lnTo>
                <a:lnTo>
                  <a:pt x="331430" y="1007168"/>
                </a:lnTo>
                <a:close/>
              </a:path>
              <a:path w="448945" h="1715770">
                <a:moveTo>
                  <a:pt x="331430" y="1017597"/>
                </a:moveTo>
                <a:lnTo>
                  <a:pt x="324874" y="1017597"/>
                </a:lnTo>
                <a:lnTo>
                  <a:pt x="324874" y="1041994"/>
                </a:lnTo>
                <a:lnTo>
                  <a:pt x="331430" y="1041994"/>
                </a:lnTo>
                <a:lnTo>
                  <a:pt x="331430" y="1017597"/>
                </a:lnTo>
                <a:close/>
              </a:path>
              <a:path w="448945" h="1715770">
                <a:moveTo>
                  <a:pt x="280173" y="1007168"/>
                </a:moveTo>
                <a:lnTo>
                  <a:pt x="275104" y="1007168"/>
                </a:lnTo>
                <a:lnTo>
                  <a:pt x="274320" y="1011334"/>
                </a:lnTo>
                <a:lnTo>
                  <a:pt x="272732" y="1014116"/>
                </a:lnTo>
                <a:lnTo>
                  <a:pt x="270342" y="1015502"/>
                </a:lnTo>
                <a:lnTo>
                  <a:pt x="268563" y="1016697"/>
                </a:lnTo>
                <a:lnTo>
                  <a:pt x="265287" y="1017395"/>
                </a:lnTo>
                <a:lnTo>
                  <a:pt x="260525" y="1017597"/>
                </a:lnTo>
                <a:lnTo>
                  <a:pt x="260525" y="1022946"/>
                </a:lnTo>
                <a:lnTo>
                  <a:pt x="273326" y="1022946"/>
                </a:lnTo>
                <a:lnTo>
                  <a:pt x="273326" y="1060750"/>
                </a:lnTo>
                <a:lnTo>
                  <a:pt x="280173" y="1060750"/>
                </a:lnTo>
                <a:lnTo>
                  <a:pt x="280173" y="1007168"/>
                </a:lnTo>
                <a:close/>
              </a:path>
              <a:path w="448945" h="1715770">
                <a:moveTo>
                  <a:pt x="214624" y="1018694"/>
                </a:moveTo>
                <a:lnTo>
                  <a:pt x="204696" y="1018694"/>
                </a:lnTo>
                <a:lnTo>
                  <a:pt x="197265" y="1022673"/>
                </a:lnTo>
                <a:lnTo>
                  <a:pt x="183869" y="1064840"/>
                </a:lnTo>
                <a:lnTo>
                  <a:pt x="186162" y="1084191"/>
                </a:lnTo>
                <a:lnTo>
                  <a:pt x="192055" y="1098081"/>
                </a:lnTo>
                <a:lnTo>
                  <a:pt x="201544" y="1106511"/>
                </a:lnTo>
                <a:lnTo>
                  <a:pt x="214624" y="1109479"/>
                </a:lnTo>
                <a:lnTo>
                  <a:pt x="227713" y="1106511"/>
                </a:lnTo>
                <a:lnTo>
                  <a:pt x="234424" y="1100548"/>
                </a:lnTo>
                <a:lnTo>
                  <a:pt x="214624" y="1100548"/>
                </a:lnTo>
                <a:lnTo>
                  <a:pt x="206595" y="1098318"/>
                </a:lnTo>
                <a:lnTo>
                  <a:pt x="200859" y="1091624"/>
                </a:lnTo>
                <a:lnTo>
                  <a:pt x="197419" y="1080466"/>
                </a:lnTo>
                <a:lnTo>
                  <a:pt x="196272" y="1064840"/>
                </a:lnTo>
                <a:lnTo>
                  <a:pt x="197419" y="1049211"/>
                </a:lnTo>
                <a:lnTo>
                  <a:pt x="200859" y="1038045"/>
                </a:lnTo>
                <a:lnTo>
                  <a:pt x="206595" y="1031344"/>
                </a:lnTo>
                <a:lnTo>
                  <a:pt x="214624" y="1029110"/>
                </a:lnTo>
                <a:lnTo>
                  <a:pt x="235625" y="1029110"/>
                </a:lnTo>
                <a:lnTo>
                  <a:pt x="234449" y="1027349"/>
                </a:lnTo>
                <a:lnTo>
                  <a:pt x="228897" y="1022540"/>
                </a:lnTo>
                <a:lnTo>
                  <a:pt x="222288" y="1019656"/>
                </a:lnTo>
                <a:lnTo>
                  <a:pt x="214624" y="1018694"/>
                </a:lnTo>
                <a:close/>
              </a:path>
              <a:path w="448945" h="1715770">
                <a:moveTo>
                  <a:pt x="235625" y="1029110"/>
                </a:moveTo>
                <a:lnTo>
                  <a:pt x="214624" y="1029110"/>
                </a:lnTo>
                <a:lnTo>
                  <a:pt x="222875" y="1031344"/>
                </a:lnTo>
                <a:lnTo>
                  <a:pt x="228769" y="1038045"/>
                </a:lnTo>
                <a:lnTo>
                  <a:pt x="232306" y="1049211"/>
                </a:lnTo>
                <a:lnTo>
                  <a:pt x="233485" y="1064840"/>
                </a:lnTo>
                <a:lnTo>
                  <a:pt x="232306" y="1080276"/>
                </a:lnTo>
                <a:lnTo>
                  <a:pt x="228769" y="1091376"/>
                </a:lnTo>
                <a:lnTo>
                  <a:pt x="222875" y="1098134"/>
                </a:lnTo>
                <a:lnTo>
                  <a:pt x="214624" y="1100548"/>
                </a:lnTo>
                <a:lnTo>
                  <a:pt x="234424" y="1100548"/>
                </a:lnTo>
                <a:lnTo>
                  <a:pt x="237201" y="1098081"/>
                </a:lnTo>
                <a:lnTo>
                  <a:pt x="243089" y="1084191"/>
                </a:lnTo>
                <a:lnTo>
                  <a:pt x="245379" y="1064840"/>
                </a:lnTo>
                <a:lnTo>
                  <a:pt x="244977" y="1055666"/>
                </a:lnTo>
                <a:lnTo>
                  <a:pt x="243773" y="1047478"/>
                </a:lnTo>
                <a:lnTo>
                  <a:pt x="241763" y="1040281"/>
                </a:lnTo>
                <a:lnTo>
                  <a:pt x="238946" y="1034082"/>
                </a:lnTo>
                <a:lnTo>
                  <a:pt x="235625" y="1029110"/>
                </a:lnTo>
                <a:close/>
              </a:path>
              <a:path w="448945" h="1715770">
                <a:moveTo>
                  <a:pt x="147059" y="1018694"/>
                </a:moveTo>
                <a:lnTo>
                  <a:pt x="138614" y="1018694"/>
                </a:lnTo>
                <a:lnTo>
                  <a:pt x="137303" y="1025636"/>
                </a:lnTo>
                <a:lnTo>
                  <a:pt x="134658" y="1030273"/>
                </a:lnTo>
                <a:lnTo>
                  <a:pt x="130676" y="1032581"/>
                </a:lnTo>
                <a:lnTo>
                  <a:pt x="127713" y="1034571"/>
                </a:lnTo>
                <a:lnTo>
                  <a:pt x="122252" y="1035734"/>
                </a:lnTo>
                <a:lnTo>
                  <a:pt x="114313" y="1036076"/>
                </a:lnTo>
                <a:lnTo>
                  <a:pt x="114313" y="1044986"/>
                </a:lnTo>
                <a:lnTo>
                  <a:pt x="135651" y="1044986"/>
                </a:lnTo>
                <a:lnTo>
                  <a:pt x="135651" y="1107997"/>
                </a:lnTo>
                <a:lnTo>
                  <a:pt x="147059" y="1107997"/>
                </a:lnTo>
                <a:lnTo>
                  <a:pt x="147059" y="1018694"/>
                </a:lnTo>
                <a:close/>
              </a:path>
              <a:path w="448945" h="1715770">
                <a:moveTo>
                  <a:pt x="242694" y="875217"/>
                </a:moveTo>
                <a:lnTo>
                  <a:pt x="231282" y="875217"/>
                </a:lnTo>
                <a:lnTo>
                  <a:pt x="234028" y="885480"/>
                </a:lnTo>
                <a:lnTo>
                  <a:pt x="239712" y="892836"/>
                </a:lnTo>
                <a:lnTo>
                  <a:pt x="248392" y="897361"/>
                </a:lnTo>
                <a:lnTo>
                  <a:pt x="260049" y="899027"/>
                </a:lnTo>
                <a:lnTo>
                  <a:pt x="270633" y="899027"/>
                </a:lnTo>
                <a:lnTo>
                  <a:pt x="278571" y="896385"/>
                </a:lnTo>
                <a:lnTo>
                  <a:pt x="283860" y="891092"/>
                </a:lnTo>
                <a:lnTo>
                  <a:pt x="284382" y="890600"/>
                </a:lnTo>
                <a:lnTo>
                  <a:pt x="250459" y="890600"/>
                </a:lnTo>
                <a:lnTo>
                  <a:pt x="244003" y="885480"/>
                </a:lnTo>
                <a:lnTo>
                  <a:pt x="242694" y="875217"/>
                </a:lnTo>
                <a:close/>
              </a:path>
              <a:path w="448945" h="1715770">
                <a:moveTo>
                  <a:pt x="285687" y="850405"/>
                </a:moveTo>
                <a:lnTo>
                  <a:pt x="261043" y="850405"/>
                </a:lnTo>
                <a:lnTo>
                  <a:pt x="269136" y="852026"/>
                </a:lnTo>
                <a:lnTo>
                  <a:pt x="275059" y="855874"/>
                </a:lnTo>
                <a:lnTo>
                  <a:pt x="278810" y="861951"/>
                </a:lnTo>
                <a:lnTo>
                  <a:pt x="280389" y="870259"/>
                </a:lnTo>
                <a:lnTo>
                  <a:pt x="278683" y="878605"/>
                </a:lnTo>
                <a:lnTo>
                  <a:pt x="275057" y="884775"/>
                </a:lnTo>
                <a:lnTo>
                  <a:pt x="269509" y="888773"/>
                </a:lnTo>
                <a:lnTo>
                  <a:pt x="262040" y="890600"/>
                </a:lnTo>
                <a:lnTo>
                  <a:pt x="284382" y="890600"/>
                </a:lnTo>
                <a:lnTo>
                  <a:pt x="289820" y="885455"/>
                </a:lnTo>
                <a:lnTo>
                  <a:pt x="292794" y="878032"/>
                </a:lnTo>
                <a:lnTo>
                  <a:pt x="292794" y="868780"/>
                </a:lnTo>
                <a:lnTo>
                  <a:pt x="290186" y="857112"/>
                </a:lnTo>
                <a:lnTo>
                  <a:pt x="285687" y="850405"/>
                </a:lnTo>
                <a:close/>
              </a:path>
              <a:path w="448945" h="1715770">
                <a:moveTo>
                  <a:pt x="287333" y="810233"/>
                </a:moveTo>
                <a:lnTo>
                  <a:pt x="241189" y="810233"/>
                </a:lnTo>
                <a:lnTo>
                  <a:pt x="234755" y="858347"/>
                </a:lnTo>
                <a:lnTo>
                  <a:pt x="244174" y="858851"/>
                </a:lnTo>
                <a:lnTo>
                  <a:pt x="248471" y="853221"/>
                </a:lnTo>
                <a:lnTo>
                  <a:pt x="254102" y="850405"/>
                </a:lnTo>
                <a:lnTo>
                  <a:pt x="285687" y="850405"/>
                </a:lnTo>
                <a:lnTo>
                  <a:pt x="284359" y="848427"/>
                </a:lnTo>
                <a:lnTo>
                  <a:pt x="279648" y="845456"/>
                </a:lnTo>
                <a:lnTo>
                  <a:pt x="246164" y="845456"/>
                </a:lnTo>
                <a:lnTo>
                  <a:pt x="249635" y="821152"/>
                </a:lnTo>
                <a:lnTo>
                  <a:pt x="287333" y="821152"/>
                </a:lnTo>
                <a:lnTo>
                  <a:pt x="287333" y="810233"/>
                </a:lnTo>
                <a:close/>
              </a:path>
              <a:path w="448945" h="1715770">
                <a:moveTo>
                  <a:pt x="263033" y="839994"/>
                </a:moveTo>
                <a:lnTo>
                  <a:pt x="256748" y="839994"/>
                </a:lnTo>
                <a:lnTo>
                  <a:pt x="251118" y="841813"/>
                </a:lnTo>
                <a:lnTo>
                  <a:pt x="246164" y="845456"/>
                </a:lnTo>
                <a:lnTo>
                  <a:pt x="279648" y="845456"/>
                </a:lnTo>
                <a:lnTo>
                  <a:pt x="275310" y="842721"/>
                </a:lnTo>
                <a:lnTo>
                  <a:pt x="263033" y="839994"/>
                </a:lnTo>
                <a:close/>
              </a:path>
              <a:path w="448945" h="1715770">
                <a:moveTo>
                  <a:pt x="194961" y="808243"/>
                </a:moveTo>
                <a:lnTo>
                  <a:pt x="186516" y="808243"/>
                </a:lnTo>
                <a:lnTo>
                  <a:pt x="185205" y="815183"/>
                </a:lnTo>
                <a:lnTo>
                  <a:pt x="182559" y="819820"/>
                </a:lnTo>
                <a:lnTo>
                  <a:pt x="178578" y="822128"/>
                </a:lnTo>
                <a:lnTo>
                  <a:pt x="175615" y="824119"/>
                </a:lnTo>
                <a:lnTo>
                  <a:pt x="170153" y="825281"/>
                </a:lnTo>
                <a:lnTo>
                  <a:pt x="162215" y="825623"/>
                </a:lnTo>
                <a:lnTo>
                  <a:pt x="162215" y="834533"/>
                </a:lnTo>
                <a:lnTo>
                  <a:pt x="183553" y="834533"/>
                </a:lnTo>
                <a:lnTo>
                  <a:pt x="183553" y="897544"/>
                </a:lnTo>
                <a:lnTo>
                  <a:pt x="194961" y="897544"/>
                </a:lnTo>
                <a:lnTo>
                  <a:pt x="194961" y="808243"/>
                </a:lnTo>
                <a:close/>
              </a:path>
              <a:path w="448945" h="1715770">
                <a:moveTo>
                  <a:pt x="301273" y="606182"/>
                </a:moveTo>
                <a:lnTo>
                  <a:pt x="291344" y="606182"/>
                </a:lnTo>
                <a:lnTo>
                  <a:pt x="283913" y="610160"/>
                </a:lnTo>
                <a:lnTo>
                  <a:pt x="270518" y="652326"/>
                </a:lnTo>
                <a:lnTo>
                  <a:pt x="272811" y="671677"/>
                </a:lnTo>
                <a:lnTo>
                  <a:pt x="278704" y="685568"/>
                </a:lnTo>
                <a:lnTo>
                  <a:pt x="288193" y="693998"/>
                </a:lnTo>
                <a:lnTo>
                  <a:pt x="301273" y="696967"/>
                </a:lnTo>
                <a:lnTo>
                  <a:pt x="314362" y="693998"/>
                </a:lnTo>
                <a:lnTo>
                  <a:pt x="321073" y="688035"/>
                </a:lnTo>
                <a:lnTo>
                  <a:pt x="301273" y="688035"/>
                </a:lnTo>
                <a:lnTo>
                  <a:pt x="293243" y="685804"/>
                </a:lnTo>
                <a:lnTo>
                  <a:pt x="287508" y="679111"/>
                </a:lnTo>
                <a:lnTo>
                  <a:pt x="284067" y="667952"/>
                </a:lnTo>
                <a:lnTo>
                  <a:pt x="282920" y="652326"/>
                </a:lnTo>
                <a:lnTo>
                  <a:pt x="284067" y="636697"/>
                </a:lnTo>
                <a:lnTo>
                  <a:pt x="287508" y="625531"/>
                </a:lnTo>
                <a:lnTo>
                  <a:pt x="293243" y="618830"/>
                </a:lnTo>
                <a:lnTo>
                  <a:pt x="301273" y="616596"/>
                </a:lnTo>
                <a:lnTo>
                  <a:pt x="322273" y="616596"/>
                </a:lnTo>
                <a:lnTo>
                  <a:pt x="321098" y="614835"/>
                </a:lnTo>
                <a:lnTo>
                  <a:pt x="315545" y="610027"/>
                </a:lnTo>
                <a:lnTo>
                  <a:pt x="308937" y="607143"/>
                </a:lnTo>
                <a:lnTo>
                  <a:pt x="301273" y="606182"/>
                </a:lnTo>
                <a:close/>
              </a:path>
              <a:path w="448945" h="1715770">
                <a:moveTo>
                  <a:pt x="322273" y="616596"/>
                </a:moveTo>
                <a:lnTo>
                  <a:pt x="301273" y="616596"/>
                </a:lnTo>
                <a:lnTo>
                  <a:pt x="309523" y="618830"/>
                </a:lnTo>
                <a:lnTo>
                  <a:pt x="315417" y="625531"/>
                </a:lnTo>
                <a:lnTo>
                  <a:pt x="318954" y="636697"/>
                </a:lnTo>
                <a:lnTo>
                  <a:pt x="320133" y="652326"/>
                </a:lnTo>
                <a:lnTo>
                  <a:pt x="318954" y="667763"/>
                </a:lnTo>
                <a:lnTo>
                  <a:pt x="315417" y="678862"/>
                </a:lnTo>
                <a:lnTo>
                  <a:pt x="309523" y="685621"/>
                </a:lnTo>
                <a:lnTo>
                  <a:pt x="301273" y="688035"/>
                </a:lnTo>
                <a:lnTo>
                  <a:pt x="321073" y="688035"/>
                </a:lnTo>
                <a:lnTo>
                  <a:pt x="323849" y="685568"/>
                </a:lnTo>
                <a:lnTo>
                  <a:pt x="329737" y="671677"/>
                </a:lnTo>
                <a:lnTo>
                  <a:pt x="332027" y="652326"/>
                </a:lnTo>
                <a:lnTo>
                  <a:pt x="331626" y="643152"/>
                </a:lnTo>
                <a:lnTo>
                  <a:pt x="330421" y="634964"/>
                </a:lnTo>
                <a:lnTo>
                  <a:pt x="328412" y="627768"/>
                </a:lnTo>
                <a:lnTo>
                  <a:pt x="325594" y="621568"/>
                </a:lnTo>
                <a:lnTo>
                  <a:pt x="322273" y="616596"/>
                </a:lnTo>
                <a:close/>
              </a:path>
              <a:path w="448945" h="1715770">
                <a:moveTo>
                  <a:pt x="203950" y="673157"/>
                </a:moveTo>
                <a:lnTo>
                  <a:pt x="192538" y="673157"/>
                </a:lnTo>
                <a:lnTo>
                  <a:pt x="195284" y="683420"/>
                </a:lnTo>
                <a:lnTo>
                  <a:pt x="200968" y="690776"/>
                </a:lnTo>
                <a:lnTo>
                  <a:pt x="209648" y="695300"/>
                </a:lnTo>
                <a:lnTo>
                  <a:pt x="221306" y="696967"/>
                </a:lnTo>
                <a:lnTo>
                  <a:pt x="231890" y="696967"/>
                </a:lnTo>
                <a:lnTo>
                  <a:pt x="239828" y="694324"/>
                </a:lnTo>
                <a:lnTo>
                  <a:pt x="245116" y="689032"/>
                </a:lnTo>
                <a:lnTo>
                  <a:pt x="245638" y="688539"/>
                </a:lnTo>
                <a:lnTo>
                  <a:pt x="211715" y="688539"/>
                </a:lnTo>
                <a:lnTo>
                  <a:pt x="205261" y="683420"/>
                </a:lnTo>
                <a:lnTo>
                  <a:pt x="203950" y="673157"/>
                </a:lnTo>
                <a:close/>
              </a:path>
              <a:path w="448945" h="1715770">
                <a:moveTo>
                  <a:pt x="246943" y="648345"/>
                </a:moveTo>
                <a:lnTo>
                  <a:pt x="222299" y="648345"/>
                </a:lnTo>
                <a:lnTo>
                  <a:pt x="230392" y="649965"/>
                </a:lnTo>
                <a:lnTo>
                  <a:pt x="236316" y="653813"/>
                </a:lnTo>
                <a:lnTo>
                  <a:pt x="240068" y="659890"/>
                </a:lnTo>
                <a:lnTo>
                  <a:pt x="241646" y="668199"/>
                </a:lnTo>
                <a:lnTo>
                  <a:pt x="239940" y="676544"/>
                </a:lnTo>
                <a:lnTo>
                  <a:pt x="236313" y="682715"/>
                </a:lnTo>
                <a:lnTo>
                  <a:pt x="230765" y="686712"/>
                </a:lnTo>
                <a:lnTo>
                  <a:pt x="223296" y="688539"/>
                </a:lnTo>
                <a:lnTo>
                  <a:pt x="245638" y="688539"/>
                </a:lnTo>
                <a:lnTo>
                  <a:pt x="251077" y="683395"/>
                </a:lnTo>
                <a:lnTo>
                  <a:pt x="254052" y="675971"/>
                </a:lnTo>
                <a:lnTo>
                  <a:pt x="254052" y="666719"/>
                </a:lnTo>
                <a:lnTo>
                  <a:pt x="251442" y="655051"/>
                </a:lnTo>
                <a:lnTo>
                  <a:pt x="246943" y="648345"/>
                </a:lnTo>
                <a:close/>
              </a:path>
              <a:path w="448945" h="1715770">
                <a:moveTo>
                  <a:pt x="248591" y="608172"/>
                </a:moveTo>
                <a:lnTo>
                  <a:pt x="202445" y="608172"/>
                </a:lnTo>
                <a:lnTo>
                  <a:pt x="196013" y="656286"/>
                </a:lnTo>
                <a:lnTo>
                  <a:pt x="205430" y="656790"/>
                </a:lnTo>
                <a:lnTo>
                  <a:pt x="209729" y="651160"/>
                </a:lnTo>
                <a:lnTo>
                  <a:pt x="215358" y="648345"/>
                </a:lnTo>
                <a:lnTo>
                  <a:pt x="246943" y="648345"/>
                </a:lnTo>
                <a:lnTo>
                  <a:pt x="245616" y="646366"/>
                </a:lnTo>
                <a:lnTo>
                  <a:pt x="240904" y="643395"/>
                </a:lnTo>
                <a:lnTo>
                  <a:pt x="207421" y="643395"/>
                </a:lnTo>
                <a:lnTo>
                  <a:pt x="210891" y="619091"/>
                </a:lnTo>
                <a:lnTo>
                  <a:pt x="248591" y="619091"/>
                </a:lnTo>
                <a:lnTo>
                  <a:pt x="248591" y="608172"/>
                </a:lnTo>
                <a:close/>
              </a:path>
              <a:path w="448945" h="1715770">
                <a:moveTo>
                  <a:pt x="224290" y="637933"/>
                </a:moveTo>
                <a:lnTo>
                  <a:pt x="218005" y="637933"/>
                </a:lnTo>
                <a:lnTo>
                  <a:pt x="212374" y="639752"/>
                </a:lnTo>
                <a:lnTo>
                  <a:pt x="207421" y="643395"/>
                </a:lnTo>
                <a:lnTo>
                  <a:pt x="240904" y="643395"/>
                </a:lnTo>
                <a:lnTo>
                  <a:pt x="236567" y="640661"/>
                </a:lnTo>
                <a:lnTo>
                  <a:pt x="224290" y="637933"/>
                </a:lnTo>
                <a:close/>
              </a:path>
              <a:path w="448945" h="1715770">
                <a:moveTo>
                  <a:pt x="126460" y="673157"/>
                </a:moveTo>
                <a:lnTo>
                  <a:pt x="115049" y="673157"/>
                </a:lnTo>
                <a:lnTo>
                  <a:pt x="117795" y="683420"/>
                </a:lnTo>
                <a:lnTo>
                  <a:pt x="123479" y="690776"/>
                </a:lnTo>
                <a:lnTo>
                  <a:pt x="132158" y="695300"/>
                </a:lnTo>
                <a:lnTo>
                  <a:pt x="143816" y="696967"/>
                </a:lnTo>
                <a:lnTo>
                  <a:pt x="154400" y="696967"/>
                </a:lnTo>
                <a:lnTo>
                  <a:pt x="162337" y="694324"/>
                </a:lnTo>
                <a:lnTo>
                  <a:pt x="167627" y="689032"/>
                </a:lnTo>
                <a:lnTo>
                  <a:pt x="168149" y="688539"/>
                </a:lnTo>
                <a:lnTo>
                  <a:pt x="134226" y="688539"/>
                </a:lnTo>
                <a:lnTo>
                  <a:pt x="127770" y="683420"/>
                </a:lnTo>
                <a:lnTo>
                  <a:pt x="126460" y="673157"/>
                </a:lnTo>
                <a:close/>
              </a:path>
              <a:path w="448945" h="1715770">
                <a:moveTo>
                  <a:pt x="169453" y="648345"/>
                </a:moveTo>
                <a:lnTo>
                  <a:pt x="144810" y="648345"/>
                </a:lnTo>
                <a:lnTo>
                  <a:pt x="152903" y="649965"/>
                </a:lnTo>
                <a:lnTo>
                  <a:pt x="158826" y="653813"/>
                </a:lnTo>
                <a:lnTo>
                  <a:pt x="162577" y="659890"/>
                </a:lnTo>
                <a:lnTo>
                  <a:pt x="164156" y="668199"/>
                </a:lnTo>
                <a:lnTo>
                  <a:pt x="162450" y="676544"/>
                </a:lnTo>
                <a:lnTo>
                  <a:pt x="158824" y="682715"/>
                </a:lnTo>
                <a:lnTo>
                  <a:pt x="153276" y="686712"/>
                </a:lnTo>
                <a:lnTo>
                  <a:pt x="145807" y="688539"/>
                </a:lnTo>
                <a:lnTo>
                  <a:pt x="168149" y="688539"/>
                </a:lnTo>
                <a:lnTo>
                  <a:pt x="173587" y="683395"/>
                </a:lnTo>
                <a:lnTo>
                  <a:pt x="176561" y="675971"/>
                </a:lnTo>
                <a:lnTo>
                  <a:pt x="176561" y="666719"/>
                </a:lnTo>
                <a:lnTo>
                  <a:pt x="173952" y="655051"/>
                </a:lnTo>
                <a:lnTo>
                  <a:pt x="169453" y="648345"/>
                </a:lnTo>
                <a:close/>
              </a:path>
              <a:path w="448945" h="1715770">
                <a:moveTo>
                  <a:pt x="171100" y="608172"/>
                </a:moveTo>
                <a:lnTo>
                  <a:pt x="124955" y="608172"/>
                </a:lnTo>
                <a:lnTo>
                  <a:pt x="118522" y="656286"/>
                </a:lnTo>
                <a:lnTo>
                  <a:pt x="127939" y="656790"/>
                </a:lnTo>
                <a:lnTo>
                  <a:pt x="132238" y="651160"/>
                </a:lnTo>
                <a:lnTo>
                  <a:pt x="137868" y="648345"/>
                </a:lnTo>
                <a:lnTo>
                  <a:pt x="169453" y="648345"/>
                </a:lnTo>
                <a:lnTo>
                  <a:pt x="168125" y="646366"/>
                </a:lnTo>
                <a:lnTo>
                  <a:pt x="163414" y="643395"/>
                </a:lnTo>
                <a:lnTo>
                  <a:pt x="129931" y="643395"/>
                </a:lnTo>
                <a:lnTo>
                  <a:pt x="133402" y="619091"/>
                </a:lnTo>
                <a:lnTo>
                  <a:pt x="171100" y="619091"/>
                </a:lnTo>
                <a:lnTo>
                  <a:pt x="171100" y="608172"/>
                </a:lnTo>
                <a:close/>
              </a:path>
              <a:path w="448945" h="1715770">
                <a:moveTo>
                  <a:pt x="146800" y="637933"/>
                </a:moveTo>
                <a:lnTo>
                  <a:pt x="140515" y="637933"/>
                </a:lnTo>
                <a:lnTo>
                  <a:pt x="134884" y="639752"/>
                </a:lnTo>
                <a:lnTo>
                  <a:pt x="129931" y="643395"/>
                </a:lnTo>
                <a:lnTo>
                  <a:pt x="163414" y="643395"/>
                </a:lnTo>
                <a:lnTo>
                  <a:pt x="159076" y="640661"/>
                </a:lnTo>
                <a:lnTo>
                  <a:pt x="146800" y="637933"/>
                </a:lnTo>
                <a:close/>
              </a:path>
              <a:path w="448945" h="1715770">
                <a:moveTo>
                  <a:pt x="263829" y="471096"/>
                </a:moveTo>
                <a:lnTo>
                  <a:pt x="252417" y="471096"/>
                </a:lnTo>
                <a:lnTo>
                  <a:pt x="255163" y="481359"/>
                </a:lnTo>
                <a:lnTo>
                  <a:pt x="260847" y="488715"/>
                </a:lnTo>
                <a:lnTo>
                  <a:pt x="269528" y="493239"/>
                </a:lnTo>
                <a:lnTo>
                  <a:pt x="281185" y="494906"/>
                </a:lnTo>
                <a:lnTo>
                  <a:pt x="291768" y="494906"/>
                </a:lnTo>
                <a:lnTo>
                  <a:pt x="299707" y="492263"/>
                </a:lnTo>
                <a:lnTo>
                  <a:pt x="304995" y="486971"/>
                </a:lnTo>
                <a:lnTo>
                  <a:pt x="305518" y="486478"/>
                </a:lnTo>
                <a:lnTo>
                  <a:pt x="271594" y="486478"/>
                </a:lnTo>
                <a:lnTo>
                  <a:pt x="265140" y="481359"/>
                </a:lnTo>
                <a:lnTo>
                  <a:pt x="263829" y="471096"/>
                </a:lnTo>
                <a:close/>
              </a:path>
              <a:path w="448945" h="1715770">
                <a:moveTo>
                  <a:pt x="306822" y="446284"/>
                </a:moveTo>
                <a:lnTo>
                  <a:pt x="282178" y="446284"/>
                </a:lnTo>
                <a:lnTo>
                  <a:pt x="290271" y="447904"/>
                </a:lnTo>
                <a:lnTo>
                  <a:pt x="296194" y="451752"/>
                </a:lnTo>
                <a:lnTo>
                  <a:pt x="299946" y="457829"/>
                </a:lnTo>
                <a:lnTo>
                  <a:pt x="301524" y="466138"/>
                </a:lnTo>
                <a:lnTo>
                  <a:pt x="299819" y="474484"/>
                </a:lnTo>
                <a:lnTo>
                  <a:pt x="296192" y="480654"/>
                </a:lnTo>
                <a:lnTo>
                  <a:pt x="290644" y="484651"/>
                </a:lnTo>
                <a:lnTo>
                  <a:pt x="283175" y="486478"/>
                </a:lnTo>
                <a:lnTo>
                  <a:pt x="305518" y="486478"/>
                </a:lnTo>
                <a:lnTo>
                  <a:pt x="310956" y="481334"/>
                </a:lnTo>
                <a:lnTo>
                  <a:pt x="313931" y="473910"/>
                </a:lnTo>
                <a:lnTo>
                  <a:pt x="313931" y="464658"/>
                </a:lnTo>
                <a:lnTo>
                  <a:pt x="311322" y="452991"/>
                </a:lnTo>
                <a:lnTo>
                  <a:pt x="306822" y="446284"/>
                </a:lnTo>
                <a:close/>
              </a:path>
              <a:path w="448945" h="1715770">
                <a:moveTo>
                  <a:pt x="308469" y="406111"/>
                </a:moveTo>
                <a:lnTo>
                  <a:pt x="262324" y="406111"/>
                </a:lnTo>
                <a:lnTo>
                  <a:pt x="255891" y="454225"/>
                </a:lnTo>
                <a:lnTo>
                  <a:pt x="265309" y="454729"/>
                </a:lnTo>
                <a:lnTo>
                  <a:pt x="269607" y="449099"/>
                </a:lnTo>
                <a:lnTo>
                  <a:pt x="275238" y="446284"/>
                </a:lnTo>
                <a:lnTo>
                  <a:pt x="306822" y="446284"/>
                </a:lnTo>
                <a:lnTo>
                  <a:pt x="305495" y="444306"/>
                </a:lnTo>
                <a:lnTo>
                  <a:pt x="300783" y="441335"/>
                </a:lnTo>
                <a:lnTo>
                  <a:pt x="267299" y="441335"/>
                </a:lnTo>
                <a:lnTo>
                  <a:pt x="270770" y="417031"/>
                </a:lnTo>
                <a:lnTo>
                  <a:pt x="308469" y="417031"/>
                </a:lnTo>
                <a:lnTo>
                  <a:pt x="308469" y="406111"/>
                </a:lnTo>
                <a:close/>
              </a:path>
              <a:path w="448945" h="1715770">
                <a:moveTo>
                  <a:pt x="284170" y="435872"/>
                </a:moveTo>
                <a:lnTo>
                  <a:pt x="277883" y="435872"/>
                </a:lnTo>
                <a:lnTo>
                  <a:pt x="272253" y="437691"/>
                </a:lnTo>
                <a:lnTo>
                  <a:pt x="267299" y="441335"/>
                </a:lnTo>
                <a:lnTo>
                  <a:pt x="300783" y="441335"/>
                </a:lnTo>
                <a:lnTo>
                  <a:pt x="296446" y="438600"/>
                </a:lnTo>
                <a:lnTo>
                  <a:pt x="284170" y="435872"/>
                </a:lnTo>
                <a:close/>
              </a:path>
              <a:path w="448945" h="1715770">
                <a:moveTo>
                  <a:pt x="230471" y="480026"/>
                </a:moveTo>
                <a:lnTo>
                  <a:pt x="217093" y="480026"/>
                </a:lnTo>
                <a:lnTo>
                  <a:pt x="217093" y="493422"/>
                </a:lnTo>
                <a:lnTo>
                  <a:pt x="230471" y="493422"/>
                </a:lnTo>
                <a:lnTo>
                  <a:pt x="230471" y="480026"/>
                </a:lnTo>
                <a:close/>
              </a:path>
              <a:path w="448945" h="1715770">
                <a:moveTo>
                  <a:pt x="195167" y="406111"/>
                </a:moveTo>
                <a:lnTo>
                  <a:pt x="133149" y="406111"/>
                </a:lnTo>
                <a:lnTo>
                  <a:pt x="133149" y="417031"/>
                </a:lnTo>
                <a:lnTo>
                  <a:pt x="182253" y="417031"/>
                </a:lnTo>
                <a:lnTo>
                  <a:pt x="177016" y="423353"/>
                </a:lnTo>
                <a:lnTo>
                  <a:pt x="155157" y="462164"/>
                </a:lnTo>
                <a:lnTo>
                  <a:pt x="146037" y="493422"/>
                </a:lnTo>
                <a:lnTo>
                  <a:pt x="157957" y="493422"/>
                </a:lnTo>
                <a:lnTo>
                  <a:pt x="160588" y="482574"/>
                </a:lnTo>
                <a:lnTo>
                  <a:pt x="163530" y="472343"/>
                </a:lnTo>
                <a:lnTo>
                  <a:pt x="182755" y="431659"/>
                </a:lnTo>
                <a:lnTo>
                  <a:pt x="195167" y="416040"/>
                </a:lnTo>
                <a:lnTo>
                  <a:pt x="195167" y="406111"/>
                </a:lnTo>
                <a:close/>
              </a:path>
              <a:path w="448945" h="1715770">
                <a:moveTo>
                  <a:pt x="262526" y="202060"/>
                </a:moveTo>
                <a:lnTo>
                  <a:pt x="252597" y="202060"/>
                </a:lnTo>
                <a:lnTo>
                  <a:pt x="245167" y="206038"/>
                </a:lnTo>
                <a:lnTo>
                  <a:pt x="231771" y="248204"/>
                </a:lnTo>
                <a:lnTo>
                  <a:pt x="234064" y="267555"/>
                </a:lnTo>
                <a:lnTo>
                  <a:pt x="239957" y="281446"/>
                </a:lnTo>
                <a:lnTo>
                  <a:pt x="249446" y="289876"/>
                </a:lnTo>
                <a:lnTo>
                  <a:pt x="262526" y="292845"/>
                </a:lnTo>
                <a:lnTo>
                  <a:pt x="275615" y="289876"/>
                </a:lnTo>
                <a:lnTo>
                  <a:pt x="282326" y="283913"/>
                </a:lnTo>
                <a:lnTo>
                  <a:pt x="262526" y="283913"/>
                </a:lnTo>
                <a:lnTo>
                  <a:pt x="254496" y="281683"/>
                </a:lnTo>
                <a:lnTo>
                  <a:pt x="248761" y="274989"/>
                </a:lnTo>
                <a:lnTo>
                  <a:pt x="245320" y="263831"/>
                </a:lnTo>
                <a:lnTo>
                  <a:pt x="244174" y="248204"/>
                </a:lnTo>
                <a:lnTo>
                  <a:pt x="245320" y="232575"/>
                </a:lnTo>
                <a:lnTo>
                  <a:pt x="248761" y="221409"/>
                </a:lnTo>
                <a:lnTo>
                  <a:pt x="254496" y="214708"/>
                </a:lnTo>
                <a:lnTo>
                  <a:pt x="262526" y="212474"/>
                </a:lnTo>
                <a:lnTo>
                  <a:pt x="283526" y="212474"/>
                </a:lnTo>
                <a:lnTo>
                  <a:pt x="282351" y="210714"/>
                </a:lnTo>
                <a:lnTo>
                  <a:pt x="276798" y="205906"/>
                </a:lnTo>
                <a:lnTo>
                  <a:pt x="270190" y="203022"/>
                </a:lnTo>
                <a:lnTo>
                  <a:pt x="262526" y="202060"/>
                </a:lnTo>
                <a:close/>
              </a:path>
              <a:path w="448945" h="1715770">
                <a:moveTo>
                  <a:pt x="283526" y="212474"/>
                </a:moveTo>
                <a:lnTo>
                  <a:pt x="262526" y="212474"/>
                </a:lnTo>
                <a:lnTo>
                  <a:pt x="270776" y="214708"/>
                </a:lnTo>
                <a:lnTo>
                  <a:pt x="276670" y="221409"/>
                </a:lnTo>
                <a:lnTo>
                  <a:pt x="280207" y="232575"/>
                </a:lnTo>
                <a:lnTo>
                  <a:pt x="281386" y="248204"/>
                </a:lnTo>
                <a:lnTo>
                  <a:pt x="280207" y="263641"/>
                </a:lnTo>
                <a:lnTo>
                  <a:pt x="276670" y="274741"/>
                </a:lnTo>
                <a:lnTo>
                  <a:pt x="270776" y="281499"/>
                </a:lnTo>
                <a:lnTo>
                  <a:pt x="262526" y="283913"/>
                </a:lnTo>
                <a:lnTo>
                  <a:pt x="282326" y="283913"/>
                </a:lnTo>
                <a:lnTo>
                  <a:pt x="285103" y="281446"/>
                </a:lnTo>
                <a:lnTo>
                  <a:pt x="290991" y="267555"/>
                </a:lnTo>
                <a:lnTo>
                  <a:pt x="293281" y="248204"/>
                </a:lnTo>
                <a:lnTo>
                  <a:pt x="292879" y="239030"/>
                </a:lnTo>
                <a:lnTo>
                  <a:pt x="291674" y="230842"/>
                </a:lnTo>
                <a:lnTo>
                  <a:pt x="289664" y="223646"/>
                </a:lnTo>
                <a:lnTo>
                  <a:pt x="286847" y="217446"/>
                </a:lnTo>
                <a:lnTo>
                  <a:pt x="283526" y="212474"/>
                </a:lnTo>
                <a:close/>
              </a:path>
              <a:path w="448945" h="1715770">
                <a:moveTo>
                  <a:pt x="202899" y="269542"/>
                </a:moveTo>
                <a:lnTo>
                  <a:pt x="191977" y="269542"/>
                </a:lnTo>
                <a:lnTo>
                  <a:pt x="191977" y="291362"/>
                </a:lnTo>
                <a:lnTo>
                  <a:pt x="202899" y="291362"/>
                </a:lnTo>
                <a:lnTo>
                  <a:pt x="202899" y="269542"/>
                </a:lnTo>
                <a:close/>
              </a:path>
              <a:path w="448945" h="1715770">
                <a:moveTo>
                  <a:pt x="202899" y="202060"/>
                </a:moveTo>
                <a:lnTo>
                  <a:pt x="193481" y="202060"/>
                </a:lnTo>
                <a:lnTo>
                  <a:pt x="152798" y="258616"/>
                </a:lnTo>
                <a:lnTo>
                  <a:pt x="152798" y="269542"/>
                </a:lnTo>
                <a:lnTo>
                  <a:pt x="216298" y="269542"/>
                </a:lnTo>
                <a:lnTo>
                  <a:pt x="216298" y="260099"/>
                </a:lnTo>
                <a:lnTo>
                  <a:pt x="163212" y="260099"/>
                </a:lnTo>
                <a:lnTo>
                  <a:pt x="191490" y="219442"/>
                </a:lnTo>
                <a:lnTo>
                  <a:pt x="202899" y="219442"/>
                </a:lnTo>
                <a:lnTo>
                  <a:pt x="202899" y="202060"/>
                </a:lnTo>
                <a:close/>
              </a:path>
              <a:path w="448945" h="1715770">
                <a:moveTo>
                  <a:pt x="202899" y="219442"/>
                </a:moveTo>
                <a:lnTo>
                  <a:pt x="191977" y="219442"/>
                </a:lnTo>
                <a:lnTo>
                  <a:pt x="191977" y="260099"/>
                </a:lnTo>
                <a:lnTo>
                  <a:pt x="202899" y="260099"/>
                </a:lnTo>
                <a:lnTo>
                  <a:pt x="202899" y="219442"/>
                </a:lnTo>
                <a:close/>
              </a:path>
              <a:path w="448945" h="1715770">
                <a:moveTo>
                  <a:pt x="345855" y="10413"/>
                </a:moveTo>
                <a:lnTo>
                  <a:pt x="321919" y="10413"/>
                </a:lnTo>
                <a:lnTo>
                  <a:pt x="333157" y="10753"/>
                </a:lnTo>
                <a:lnTo>
                  <a:pt x="339105" y="16041"/>
                </a:lnTo>
                <a:lnTo>
                  <a:pt x="339760" y="26290"/>
                </a:lnTo>
                <a:lnTo>
                  <a:pt x="339760" y="30606"/>
                </a:lnTo>
                <a:lnTo>
                  <a:pt x="311482" y="54079"/>
                </a:lnTo>
                <a:lnTo>
                  <a:pt x="302560" y="60376"/>
                </a:lnTo>
                <a:lnTo>
                  <a:pt x="296114" y="68342"/>
                </a:lnTo>
                <a:lnTo>
                  <a:pt x="292145" y="77982"/>
                </a:lnTo>
                <a:lnTo>
                  <a:pt x="290653" y="89301"/>
                </a:lnTo>
                <a:lnTo>
                  <a:pt x="351676" y="89301"/>
                </a:lnTo>
                <a:lnTo>
                  <a:pt x="351676" y="78889"/>
                </a:lnTo>
                <a:lnTo>
                  <a:pt x="303058" y="78889"/>
                </a:lnTo>
                <a:lnTo>
                  <a:pt x="304051" y="72600"/>
                </a:lnTo>
                <a:lnTo>
                  <a:pt x="309006" y="66974"/>
                </a:lnTo>
                <a:lnTo>
                  <a:pt x="317936" y="62016"/>
                </a:lnTo>
                <a:lnTo>
                  <a:pt x="327359" y="56555"/>
                </a:lnTo>
                <a:lnTo>
                  <a:pt x="338368" y="50420"/>
                </a:lnTo>
                <a:lnTo>
                  <a:pt x="346091" y="43413"/>
                </a:lnTo>
                <a:lnTo>
                  <a:pt x="350527" y="35538"/>
                </a:lnTo>
                <a:lnTo>
                  <a:pt x="351676" y="26794"/>
                </a:lnTo>
                <a:lnTo>
                  <a:pt x="349351" y="15630"/>
                </a:lnTo>
                <a:lnTo>
                  <a:pt x="345855" y="10413"/>
                </a:lnTo>
                <a:close/>
              </a:path>
              <a:path w="448945" h="1715770">
                <a:moveTo>
                  <a:pt x="323399" y="0"/>
                </a:moveTo>
                <a:lnTo>
                  <a:pt x="313474" y="0"/>
                </a:lnTo>
                <a:lnTo>
                  <a:pt x="305874" y="2818"/>
                </a:lnTo>
                <a:lnTo>
                  <a:pt x="300582" y="8445"/>
                </a:lnTo>
                <a:lnTo>
                  <a:pt x="295290" y="14396"/>
                </a:lnTo>
                <a:lnTo>
                  <a:pt x="292643" y="22330"/>
                </a:lnTo>
                <a:lnTo>
                  <a:pt x="292643" y="32255"/>
                </a:lnTo>
                <a:lnTo>
                  <a:pt x="304051" y="32255"/>
                </a:lnTo>
                <a:lnTo>
                  <a:pt x="305358" y="22699"/>
                </a:lnTo>
                <a:lnTo>
                  <a:pt x="308770" y="15874"/>
                </a:lnTo>
                <a:lnTo>
                  <a:pt x="314289" y="11778"/>
                </a:lnTo>
                <a:lnTo>
                  <a:pt x="321919" y="10413"/>
                </a:lnTo>
                <a:lnTo>
                  <a:pt x="345855" y="10413"/>
                </a:lnTo>
                <a:lnTo>
                  <a:pt x="343865" y="7443"/>
                </a:lnTo>
                <a:lnTo>
                  <a:pt x="335215" y="2233"/>
                </a:lnTo>
                <a:lnTo>
                  <a:pt x="323399" y="0"/>
                </a:lnTo>
                <a:close/>
              </a:path>
              <a:path w="448945" h="1715770">
                <a:moveTo>
                  <a:pt x="254840" y="0"/>
                </a:moveTo>
                <a:lnTo>
                  <a:pt x="246395" y="0"/>
                </a:lnTo>
                <a:lnTo>
                  <a:pt x="245084" y="6940"/>
                </a:lnTo>
                <a:lnTo>
                  <a:pt x="242437" y="11577"/>
                </a:lnTo>
                <a:lnTo>
                  <a:pt x="238456" y="13884"/>
                </a:lnTo>
                <a:lnTo>
                  <a:pt x="235493" y="15872"/>
                </a:lnTo>
                <a:lnTo>
                  <a:pt x="230032" y="17038"/>
                </a:lnTo>
                <a:lnTo>
                  <a:pt x="222095" y="17381"/>
                </a:lnTo>
                <a:lnTo>
                  <a:pt x="222095" y="26290"/>
                </a:lnTo>
                <a:lnTo>
                  <a:pt x="243432" y="26290"/>
                </a:lnTo>
                <a:lnTo>
                  <a:pt x="243432" y="89301"/>
                </a:lnTo>
                <a:lnTo>
                  <a:pt x="254840" y="89301"/>
                </a:lnTo>
                <a:lnTo>
                  <a:pt x="254840" y="0"/>
                </a:lnTo>
                <a:close/>
              </a:path>
              <a:path w="448945" h="1715770">
                <a:moveTo>
                  <a:pt x="191725" y="75905"/>
                </a:moveTo>
                <a:lnTo>
                  <a:pt x="178347" y="75905"/>
                </a:lnTo>
                <a:lnTo>
                  <a:pt x="178347" y="89301"/>
                </a:lnTo>
                <a:lnTo>
                  <a:pt x="191725" y="89301"/>
                </a:lnTo>
                <a:lnTo>
                  <a:pt x="191725" y="75905"/>
                </a:lnTo>
                <a:close/>
              </a:path>
              <a:path w="448945" h="1715770">
                <a:moveTo>
                  <a:pt x="135082" y="0"/>
                </a:moveTo>
                <a:lnTo>
                  <a:pt x="126636" y="0"/>
                </a:lnTo>
                <a:lnTo>
                  <a:pt x="125326" y="6940"/>
                </a:lnTo>
                <a:lnTo>
                  <a:pt x="122680" y="11577"/>
                </a:lnTo>
                <a:lnTo>
                  <a:pt x="118699" y="13884"/>
                </a:lnTo>
                <a:lnTo>
                  <a:pt x="115736" y="15872"/>
                </a:lnTo>
                <a:lnTo>
                  <a:pt x="110275" y="17038"/>
                </a:lnTo>
                <a:lnTo>
                  <a:pt x="102336" y="17381"/>
                </a:lnTo>
                <a:lnTo>
                  <a:pt x="102336" y="26290"/>
                </a:lnTo>
                <a:lnTo>
                  <a:pt x="123673" y="26290"/>
                </a:lnTo>
                <a:lnTo>
                  <a:pt x="123673" y="89301"/>
                </a:lnTo>
                <a:lnTo>
                  <a:pt x="135082" y="89301"/>
                </a:lnTo>
                <a:lnTo>
                  <a:pt x="135082" y="0"/>
                </a:lnTo>
                <a:close/>
              </a:path>
              <a:path w="448945" h="1715770">
                <a:moveTo>
                  <a:pt x="264477" y="1219705"/>
                </a:moveTo>
                <a:lnTo>
                  <a:pt x="254548" y="1219705"/>
                </a:lnTo>
                <a:lnTo>
                  <a:pt x="247117" y="1223679"/>
                </a:lnTo>
                <a:lnTo>
                  <a:pt x="233723" y="1265845"/>
                </a:lnTo>
                <a:lnTo>
                  <a:pt x="236016" y="1285196"/>
                </a:lnTo>
                <a:lnTo>
                  <a:pt x="241908" y="1299087"/>
                </a:lnTo>
                <a:lnTo>
                  <a:pt x="251397" y="1307517"/>
                </a:lnTo>
                <a:lnTo>
                  <a:pt x="264477" y="1310486"/>
                </a:lnTo>
                <a:lnTo>
                  <a:pt x="277566" y="1307517"/>
                </a:lnTo>
                <a:lnTo>
                  <a:pt x="284281" y="1301550"/>
                </a:lnTo>
                <a:lnTo>
                  <a:pt x="264477" y="1301550"/>
                </a:lnTo>
                <a:lnTo>
                  <a:pt x="256447" y="1299320"/>
                </a:lnTo>
                <a:lnTo>
                  <a:pt x="250712" y="1292628"/>
                </a:lnTo>
                <a:lnTo>
                  <a:pt x="247271" y="1281471"/>
                </a:lnTo>
                <a:lnTo>
                  <a:pt x="246124" y="1265845"/>
                </a:lnTo>
                <a:lnTo>
                  <a:pt x="247271" y="1250216"/>
                </a:lnTo>
                <a:lnTo>
                  <a:pt x="250712" y="1239050"/>
                </a:lnTo>
                <a:lnTo>
                  <a:pt x="256447" y="1232349"/>
                </a:lnTo>
                <a:lnTo>
                  <a:pt x="264477" y="1230115"/>
                </a:lnTo>
                <a:lnTo>
                  <a:pt x="285477" y="1230115"/>
                </a:lnTo>
                <a:lnTo>
                  <a:pt x="284302" y="1228355"/>
                </a:lnTo>
                <a:lnTo>
                  <a:pt x="278749" y="1223548"/>
                </a:lnTo>
                <a:lnTo>
                  <a:pt x="272141" y="1220666"/>
                </a:lnTo>
                <a:lnTo>
                  <a:pt x="264477" y="1219705"/>
                </a:lnTo>
                <a:close/>
              </a:path>
              <a:path w="448945" h="1715770">
                <a:moveTo>
                  <a:pt x="285477" y="1230115"/>
                </a:moveTo>
                <a:lnTo>
                  <a:pt x="264477" y="1230115"/>
                </a:lnTo>
                <a:lnTo>
                  <a:pt x="272728" y="1232349"/>
                </a:lnTo>
                <a:lnTo>
                  <a:pt x="278622" y="1239050"/>
                </a:lnTo>
                <a:lnTo>
                  <a:pt x="282159" y="1250216"/>
                </a:lnTo>
                <a:lnTo>
                  <a:pt x="283338" y="1265845"/>
                </a:lnTo>
                <a:lnTo>
                  <a:pt x="282159" y="1281282"/>
                </a:lnTo>
                <a:lnTo>
                  <a:pt x="278622" y="1292381"/>
                </a:lnTo>
                <a:lnTo>
                  <a:pt x="272728" y="1299139"/>
                </a:lnTo>
                <a:lnTo>
                  <a:pt x="264477" y="1301550"/>
                </a:lnTo>
                <a:lnTo>
                  <a:pt x="284281" y="1301550"/>
                </a:lnTo>
                <a:lnTo>
                  <a:pt x="287054" y="1299087"/>
                </a:lnTo>
                <a:lnTo>
                  <a:pt x="292941" y="1285196"/>
                </a:lnTo>
                <a:lnTo>
                  <a:pt x="295231" y="1265845"/>
                </a:lnTo>
                <a:lnTo>
                  <a:pt x="294830" y="1256671"/>
                </a:lnTo>
                <a:lnTo>
                  <a:pt x="293626" y="1248483"/>
                </a:lnTo>
                <a:lnTo>
                  <a:pt x="291616" y="1241287"/>
                </a:lnTo>
                <a:lnTo>
                  <a:pt x="288799" y="1235087"/>
                </a:lnTo>
                <a:lnTo>
                  <a:pt x="285477" y="1230115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12963549" y="4501256"/>
            <a:ext cx="455930" cy="1716405"/>
          </a:xfrm>
          <a:custGeom>
            <a:avLst/>
            <a:gdLst/>
            <a:ahLst/>
            <a:cxnLst/>
            <a:rect l="l" t="t" r="r" b="b"/>
            <a:pathLst>
              <a:path w="455930" h="1716404">
                <a:moveTo>
                  <a:pt x="447663" y="1656111"/>
                </a:moveTo>
                <a:lnTo>
                  <a:pt x="441109" y="1656111"/>
                </a:lnTo>
                <a:lnTo>
                  <a:pt x="441109" y="1669201"/>
                </a:lnTo>
                <a:lnTo>
                  <a:pt x="447663" y="1669201"/>
                </a:lnTo>
                <a:lnTo>
                  <a:pt x="447663" y="1656111"/>
                </a:lnTo>
                <a:close/>
              </a:path>
              <a:path w="455930" h="1716404">
                <a:moveTo>
                  <a:pt x="447663" y="1615619"/>
                </a:moveTo>
                <a:lnTo>
                  <a:pt x="442012" y="1615619"/>
                </a:lnTo>
                <a:lnTo>
                  <a:pt x="417600" y="1649556"/>
                </a:lnTo>
                <a:lnTo>
                  <a:pt x="417600" y="1656111"/>
                </a:lnTo>
                <a:lnTo>
                  <a:pt x="455702" y="1656111"/>
                </a:lnTo>
                <a:lnTo>
                  <a:pt x="455702" y="1650445"/>
                </a:lnTo>
                <a:lnTo>
                  <a:pt x="423849" y="1650445"/>
                </a:lnTo>
                <a:lnTo>
                  <a:pt x="440817" y="1626044"/>
                </a:lnTo>
                <a:lnTo>
                  <a:pt x="447663" y="1626044"/>
                </a:lnTo>
                <a:lnTo>
                  <a:pt x="447663" y="1615619"/>
                </a:lnTo>
                <a:close/>
              </a:path>
              <a:path w="455930" h="1716404">
                <a:moveTo>
                  <a:pt x="447663" y="1626044"/>
                </a:moveTo>
                <a:lnTo>
                  <a:pt x="441109" y="1626044"/>
                </a:lnTo>
                <a:lnTo>
                  <a:pt x="441109" y="1650445"/>
                </a:lnTo>
                <a:lnTo>
                  <a:pt x="447663" y="1650445"/>
                </a:lnTo>
                <a:lnTo>
                  <a:pt x="447663" y="1626044"/>
                </a:lnTo>
                <a:close/>
              </a:path>
              <a:path w="455930" h="1716404">
                <a:moveTo>
                  <a:pt x="405512" y="1640031"/>
                </a:moveTo>
                <a:lnTo>
                  <a:pt x="372478" y="1640031"/>
                </a:lnTo>
                <a:lnTo>
                  <a:pt x="372478" y="1642709"/>
                </a:lnTo>
                <a:lnTo>
                  <a:pt x="405512" y="1642709"/>
                </a:lnTo>
                <a:lnTo>
                  <a:pt x="405512" y="1640031"/>
                </a:lnTo>
                <a:close/>
              </a:path>
              <a:path w="455930" h="1716404">
                <a:moveTo>
                  <a:pt x="320777" y="1625622"/>
                </a:moveTo>
                <a:lnTo>
                  <a:pt x="310850" y="1625622"/>
                </a:lnTo>
                <a:lnTo>
                  <a:pt x="303419" y="1629597"/>
                </a:lnTo>
                <a:lnTo>
                  <a:pt x="290023" y="1671764"/>
                </a:lnTo>
                <a:lnTo>
                  <a:pt x="292316" y="1691115"/>
                </a:lnTo>
                <a:lnTo>
                  <a:pt x="298209" y="1705006"/>
                </a:lnTo>
                <a:lnTo>
                  <a:pt x="307697" y="1713436"/>
                </a:lnTo>
                <a:lnTo>
                  <a:pt x="320777" y="1716404"/>
                </a:lnTo>
                <a:lnTo>
                  <a:pt x="333867" y="1713436"/>
                </a:lnTo>
                <a:lnTo>
                  <a:pt x="340583" y="1707469"/>
                </a:lnTo>
                <a:lnTo>
                  <a:pt x="320777" y="1707469"/>
                </a:lnTo>
                <a:lnTo>
                  <a:pt x="312748" y="1705239"/>
                </a:lnTo>
                <a:lnTo>
                  <a:pt x="307013" y="1698547"/>
                </a:lnTo>
                <a:lnTo>
                  <a:pt x="303572" y="1687389"/>
                </a:lnTo>
                <a:lnTo>
                  <a:pt x="302425" y="1671764"/>
                </a:lnTo>
                <a:lnTo>
                  <a:pt x="303572" y="1656135"/>
                </a:lnTo>
                <a:lnTo>
                  <a:pt x="307013" y="1644969"/>
                </a:lnTo>
                <a:lnTo>
                  <a:pt x="312748" y="1638268"/>
                </a:lnTo>
                <a:lnTo>
                  <a:pt x="320777" y="1636034"/>
                </a:lnTo>
                <a:lnTo>
                  <a:pt x="341778" y="1636034"/>
                </a:lnTo>
                <a:lnTo>
                  <a:pt x="340602" y="1634274"/>
                </a:lnTo>
                <a:lnTo>
                  <a:pt x="335050" y="1629466"/>
                </a:lnTo>
                <a:lnTo>
                  <a:pt x="328442" y="1626583"/>
                </a:lnTo>
                <a:lnTo>
                  <a:pt x="320777" y="1625622"/>
                </a:lnTo>
                <a:close/>
              </a:path>
              <a:path w="455930" h="1716404">
                <a:moveTo>
                  <a:pt x="341778" y="1636034"/>
                </a:moveTo>
                <a:lnTo>
                  <a:pt x="320777" y="1636034"/>
                </a:lnTo>
                <a:lnTo>
                  <a:pt x="329028" y="1638268"/>
                </a:lnTo>
                <a:lnTo>
                  <a:pt x="334922" y="1644969"/>
                </a:lnTo>
                <a:lnTo>
                  <a:pt x="338459" y="1656135"/>
                </a:lnTo>
                <a:lnTo>
                  <a:pt x="339638" y="1671764"/>
                </a:lnTo>
                <a:lnTo>
                  <a:pt x="338459" y="1687201"/>
                </a:lnTo>
                <a:lnTo>
                  <a:pt x="334922" y="1698300"/>
                </a:lnTo>
                <a:lnTo>
                  <a:pt x="329028" y="1705057"/>
                </a:lnTo>
                <a:lnTo>
                  <a:pt x="320777" y="1707469"/>
                </a:lnTo>
                <a:lnTo>
                  <a:pt x="340583" y="1707469"/>
                </a:lnTo>
                <a:lnTo>
                  <a:pt x="343355" y="1705006"/>
                </a:lnTo>
                <a:lnTo>
                  <a:pt x="349243" y="1691115"/>
                </a:lnTo>
                <a:lnTo>
                  <a:pt x="351533" y="1671764"/>
                </a:lnTo>
                <a:lnTo>
                  <a:pt x="351132" y="1662590"/>
                </a:lnTo>
                <a:lnTo>
                  <a:pt x="349927" y="1654402"/>
                </a:lnTo>
                <a:lnTo>
                  <a:pt x="347916" y="1647206"/>
                </a:lnTo>
                <a:lnTo>
                  <a:pt x="345099" y="1641006"/>
                </a:lnTo>
                <a:lnTo>
                  <a:pt x="341778" y="1636034"/>
                </a:lnTo>
                <a:close/>
              </a:path>
              <a:path w="455930" h="1716404">
                <a:moveTo>
                  <a:pt x="253213" y="1625622"/>
                </a:moveTo>
                <a:lnTo>
                  <a:pt x="244768" y="1625622"/>
                </a:lnTo>
                <a:lnTo>
                  <a:pt x="243457" y="1632560"/>
                </a:lnTo>
                <a:lnTo>
                  <a:pt x="240811" y="1637197"/>
                </a:lnTo>
                <a:lnTo>
                  <a:pt x="236829" y="1639505"/>
                </a:lnTo>
                <a:lnTo>
                  <a:pt x="233866" y="1641495"/>
                </a:lnTo>
                <a:lnTo>
                  <a:pt x="228405" y="1642658"/>
                </a:lnTo>
                <a:lnTo>
                  <a:pt x="220468" y="1643000"/>
                </a:lnTo>
                <a:lnTo>
                  <a:pt x="220468" y="1651910"/>
                </a:lnTo>
                <a:lnTo>
                  <a:pt x="241805" y="1651910"/>
                </a:lnTo>
                <a:lnTo>
                  <a:pt x="241805" y="1714921"/>
                </a:lnTo>
                <a:lnTo>
                  <a:pt x="253213" y="1714921"/>
                </a:lnTo>
                <a:lnTo>
                  <a:pt x="253213" y="1625622"/>
                </a:lnTo>
                <a:close/>
              </a:path>
              <a:path w="455930" h="1716404">
                <a:moveTo>
                  <a:pt x="111719" y="1650431"/>
                </a:moveTo>
                <a:lnTo>
                  <a:pt x="105282" y="1657371"/>
                </a:lnTo>
                <a:lnTo>
                  <a:pt x="131065" y="1682686"/>
                </a:lnTo>
                <a:lnTo>
                  <a:pt x="105282" y="1708470"/>
                </a:lnTo>
                <a:lnTo>
                  <a:pt x="111719" y="1714921"/>
                </a:lnTo>
                <a:lnTo>
                  <a:pt x="137520" y="1689630"/>
                </a:lnTo>
                <a:lnTo>
                  <a:pt x="150919" y="1689630"/>
                </a:lnTo>
                <a:lnTo>
                  <a:pt x="143974" y="1682686"/>
                </a:lnTo>
                <a:lnTo>
                  <a:pt x="150552" y="1676228"/>
                </a:lnTo>
                <a:lnTo>
                  <a:pt x="137520" y="1676228"/>
                </a:lnTo>
                <a:lnTo>
                  <a:pt x="111719" y="1650431"/>
                </a:lnTo>
                <a:close/>
              </a:path>
              <a:path w="455930" h="1716404">
                <a:moveTo>
                  <a:pt x="150919" y="1689630"/>
                </a:moveTo>
                <a:lnTo>
                  <a:pt x="137520" y="1689630"/>
                </a:lnTo>
                <a:lnTo>
                  <a:pt x="162813" y="1714921"/>
                </a:lnTo>
                <a:lnTo>
                  <a:pt x="169758" y="1708470"/>
                </a:lnTo>
                <a:lnTo>
                  <a:pt x="150919" y="1689630"/>
                </a:lnTo>
                <a:close/>
              </a:path>
              <a:path w="455930" h="1716404">
                <a:moveTo>
                  <a:pt x="162813" y="1650431"/>
                </a:moveTo>
                <a:lnTo>
                  <a:pt x="137520" y="1676228"/>
                </a:lnTo>
                <a:lnTo>
                  <a:pt x="150552" y="1676228"/>
                </a:lnTo>
                <a:lnTo>
                  <a:pt x="169758" y="1657371"/>
                </a:lnTo>
                <a:lnTo>
                  <a:pt x="162813" y="1650431"/>
                </a:lnTo>
                <a:close/>
              </a:path>
              <a:path w="455930" h="1716404">
                <a:moveTo>
                  <a:pt x="55202" y="1636034"/>
                </a:moveTo>
                <a:lnTo>
                  <a:pt x="31266" y="1636034"/>
                </a:lnTo>
                <a:lnTo>
                  <a:pt x="42505" y="1636373"/>
                </a:lnTo>
                <a:lnTo>
                  <a:pt x="48453" y="1641661"/>
                </a:lnTo>
                <a:lnTo>
                  <a:pt x="49108" y="1651910"/>
                </a:lnTo>
                <a:lnTo>
                  <a:pt x="49108" y="1656227"/>
                </a:lnTo>
                <a:lnTo>
                  <a:pt x="20830" y="1679699"/>
                </a:lnTo>
                <a:lnTo>
                  <a:pt x="11908" y="1685996"/>
                </a:lnTo>
                <a:lnTo>
                  <a:pt x="5462" y="1693963"/>
                </a:lnTo>
                <a:lnTo>
                  <a:pt x="1492" y="1703603"/>
                </a:lnTo>
                <a:lnTo>
                  <a:pt x="0" y="1714921"/>
                </a:lnTo>
                <a:lnTo>
                  <a:pt x="61023" y="1714921"/>
                </a:lnTo>
                <a:lnTo>
                  <a:pt x="61023" y="1704510"/>
                </a:lnTo>
                <a:lnTo>
                  <a:pt x="12406" y="1704510"/>
                </a:lnTo>
                <a:lnTo>
                  <a:pt x="13399" y="1698221"/>
                </a:lnTo>
                <a:lnTo>
                  <a:pt x="18352" y="1692593"/>
                </a:lnTo>
                <a:lnTo>
                  <a:pt x="27284" y="1687636"/>
                </a:lnTo>
                <a:lnTo>
                  <a:pt x="36705" y="1682175"/>
                </a:lnTo>
                <a:lnTo>
                  <a:pt x="47715" y="1676040"/>
                </a:lnTo>
                <a:lnTo>
                  <a:pt x="55438" y="1669034"/>
                </a:lnTo>
                <a:lnTo>
                  <a:pt x="59874" y="1661158"/>
                </a:lnTo>
                <a:lnTo>
                  <a:pt x="61023" y="1652414"/>
                </a:lnTo>
                <a:lnTo>
                  <a:pt x="58698" y="1641251"/>
                </a:lnTo>
                <a:lnTo>
                  <a:pt x="55202" y="1636034"/>
                </a:lnTo>
                <a:close/>
              </a:path>
              <a:path w="455930" h="1716404">
                <a:moveTo>
                  <a:pt x="32745" y="1625622"/>
                </a:moveTo>
                <a:lnTo>
                  <a:pt x="22820" y="1625622"/>
                </a:lnTo>
                <a:lnTo>
                  <a:pt x="15220" y="1628438"/>
                </a:lnTo>
                <a:lnTo>
                  <a:pt x="9928" y="1634065"/>
                </a:lnTo>
                <a:lnTo>
                  <a:pt x="4636" y="1640015"/>
                </a:lnTo>
                <a:lnTo>
                  <a:pt x="1991" y="1647950"/>
                </a:lnTo>
                <a:lnTo>
                  <a:pt x="1991" y="1657875"/>
                </a:lnTo>
                <a:lnTo>
                  <a:pt x="13399" y="1657875"/>
                </a:lnTo>
                <a:lnTo>
                  <a:pt x="14705" y="1648319"/>
                </a:lnTo>
                <a:lnTo>
                  <a:pt x="18116" y="1641494"/>
                </a:lnTo>
                <a:lnTo>
                  <a:pt x="23636" y="1637399"/>
                </a:lnTo>
                <a:lnTo>
                  <a:pt x="31266" y="1636034"/>
                </a:lnTo>
                <a:lnTo>
                  <a:pt x="55202" y="1636034"/>
                </a:lnTo>
                <a:lnTo>
                  <a:pt x="53212" y="1633064"/>
                </a:lnTo>
                <a:lnTo>
                  <a:pt x="44562" y="1627854"/>
                </a:lnTo>
                <a:lnTo>
                  <a:pt x="32745" y="1625622"/>
                </a:lnTo>
                <a:close/>
              </a:path>
              <a:path w="455930" h="1716404">
                <a:moveTo>
                  <a:pt x="286697" y="1423562"/>
                </a:moveTo>
                <a:lnTo>
                  <a:pt x="259899" y="1456815"/>
                </a:lnTo>
                <a:lnTo>
                  <a:pt x="263876" y="1462759"/>
                </a:lnTo>
                <a:lnTo>
                  <a:pt x="271814" y="1465722"/>
                </a:lnTo>
                <a:lnTo>
                  <a:pt x="265299" y="1469326"/>
                </a:lnTo>
                <a:lnTo>
                  <a:pt x="256597" y="1496815"/>
                </a:lnTo>
                <a:lnTo>
                  <a:pt x="259560" y="1503760"/>
                </a:lnTo>
                <a:lnTo>
                  <a:pt x="265846" y="1508392"/>
                </a:lnTo>
                <a:lnTo>
                  <a:pt x="271814" y="1512036"/>
                </a:lnTo>
                <a:lnTo>
                  <a:pt x="278907" y="1514026"/>
                </a:lnTo>
                <a:lnTo>
                  <a:pt x="287183" y="1514344"/>
                </a:lnTo>
                <a:lnTo>
                  <a:pt x="296769" y="1514344"/>
                </a:lnTo>
                <a:lnTo>
                  <a:pt x="304053" y="1512205"/>
                </a:lnTo>
                <a:lnTo>
                  <a:pt x="309006" y="1507910"/>
                </a:lnTo>
                <a:lnTo>
                  <a:pt x="311507" y="1505408"/>
                </a:lnTo>
                <a:lnTo>
                  <a:pt x="287690" y="1505408"/>
                </a:lnTo>
                <a:lnTo>
                  <a:pt x="279809" y="1504115"/>
                </a:lnTo>
                <a:lnTo>
                  <a:pt x="274037" y="1500711"/>
                </a:lnTo>
                <a:lnTo>
                  <a:pt x="270378" y="1495195"/>
                </a:lnTo>
                <a:lnTo>
                  <a:pt x="268831" y="1487570"/>
                </a:lnTo>
                <a:lnTo>
                  <a:pt x="269485" y="1476983"/>
                </a:lnTo>
                <a:lnTo>
                  <a:pt x="275605" y="1471524"/>
                </a:lnTo>
                <a:lnTo>
                  <a:pt x="287183" y="1471187"/>
                </a:lnTo>
                <a:lnTo>
                  <a:pt x="311144" y="1471187"/>
                </a:lnTo>
                <a:lnTo>
                  <a:pt x="309352" y="1469295"/>
                </a:lnTo>
                <a:lnTo>
                  <a:pt x="303058" y="1465722"/>
                </a:lnTo>
                <a:lnTo>
                  <a:pt x="310338" y="1461762"/>
                </a:lnTo>
                <a:lnTo>
                  <a:pt x="310622" y="1461258"/>
                </a:lnTo>
                <a:lnTo>
                  <a:pt x="287183" y="1461258"/>
                </a:lnTo>
                <a:lnTo>
                  <a:pt x="277254" y="1460602"/>
                </a:lnTo>
                <a:lnTo>
                  <a:pt x="271962" y="1455966"/>
                </a:lnTo>
                <a:lnTo>
                  <a:pt x="271346" y="1447877"/>
                </a:lnTo>
                <a:lnTo>
                  <a:pt x="271383" y="1446378"/>
                </a:lnTo>
                <a:lnTo>
                  <a:pt x="271962" y="1438776"/>
                </a:lnTo>
                <a:lnTo>
                  <a:pt x="276937" y="1434312"/>
                </a:lnTo>
                <a:lnTo>
                  <a:pt x="286185" y="1433973"/>
                </a:lnTo>
                <a:lnTo>
                  <a:pt x="309385" y="1433973"/>
                </a:lnTo>
                <a:lnTo>
                  <a:pt x="306164" y="1429763"/>
                </a:lnTo>
                <a:lnTo>
                  <a:pt x="297889" y="1425358"/>
                </a:lnTo>
                <a:lnTo>
                  <a:pt x="286697" y="1423562"/>
                </a:lnTo>
                <a:close/>
              </a:path>
              <a:path w="455930" h="1716404">
                <a:moveTo>
                  <a:pt x="311144" y="1471187"/>
                </a:moveTo>
                <a:lnTo>
                  <a:pt x="287183" y="1471187"/>
                </a:lnTo>
                <a:lnTo>
                  <a:pt x="299098" y="1471524"/>
                </a:lnTo>
                <a:lnTo>
                  <a:pt x="305215" y="1477303"/>
                </a:lnTo>
                <a:lnTo>
                  <a:pt x="305490" y="1487059"/>
                </a:lnTo>
                <a:lnTo>
                  <a:pt x="305532" y="1499464"/>
                </a:lnTo>
                <a:lnTo>
                  <a:pt x="299585" y="1505092"/>
                </a:lnTo>
                <a:lnTo>
                  <a:pt x="287690" y="1505408"/>
                </a:lnTo>
                <a:lnTo>
                  <a:pt x="311507" y="1505408"/>
                </a:lnTo>
                <a:lnTo>
                  <a:pt x="314637" y="1502276"/>
                </a:lnTo>
                <a:lnTo>
                  <a:pt x="317451" y="1495336"/>
                </a:lnTo>
                <a:lnTo>
                  <a:pt x="317451" y="1487059"/>
                </a:lnTo>
                <a:lnTo>
                  <a:pt x="316551" y="1479964"/>
                </a:lnTo>
                <a:lnTo>
                  <a:pt x="313850" y="1474042"/>
                </a:lnTo>
                <a:lnTo>
                  <a:pt x="311144" y="1471187"/>
                </a:lnTo>
                <a:close/>
              </a:path>
              <a:path w="455930" h="1716404">
                <a:moveTo>
                  <a:pt x="309385" y="1433973"/>
                </a:moveTo>
                <a:lnTo>
                  <a:pt x="286185" y="1433973"/>
                </a:lnTo>
                <a:lnTo>
                  <a:pt x="296769" y="1434312"/>
                </a:lnTo>
                <a:lnTo>
                  <a:pt x="302400" y="1438610"/>
                </a:lnTo>
                <a:lnTo>
                  <a:pt x="303018" y="1446378"/>
                </a:lnTo>
                <a:lnTo>
                  <a:pt x="302985" y="1447877"/>
                </a:lnTo>
                <a:lnTo>
                  <a:pt x="302400" y="1455814"/>
                </a:lnTo>
                <a:lnTo>
                  <a:pt x="297108" y="1460602"/>
                </a:lnTo>
                <a:lnTo>
                  <a:pt x="287183" y="1461258"/>
                </a:lnTo>
                <a:lnTo>
                  <a:pt x="310622" y="1461258"/>
                </a:lnTo>
                <a:lnTo>
                  <a:pt x="313978" y="1455310"/>
                </a:lnTo>
                <a:lnTo>
                  <a:pt x="313978" y="1446378"/>
                </a:lnTo>
                <a:lnTo>
                  <a:pt x="311525" y="1436771"/>
                </a:lnTo>
                <a:lnTo>
                  <a:pt x="309385" y="1433973"/>
                </a:lnTo>
                <a:close/>
              </a:path>
              <a:path w="455930" h="1716404">
                <a:moveTo>
                  <a:pt x="233993" y="1499464"/>
                </a:moveTo>
                <a:lnTo>
                  <a:pt x="220615" y="1499464"/>
                </a:lnTo>
                <a:lnTo>
                  <a:pt x="220615" y="1512860"/>
                </a:lnTo>
                <a:lnTo>
                  <a:pt x="233993" y="1512860"/>
                </a:lnTo>
                <a:lnTo>
                  <a:pt x="233993" y="1499464"/>
                </a:lnTo>
                <a:close/>
              </a:path>
              <a:path w="455930" h="1716404">
                <a:moveTo>
                  <a:pt x="190876" y="1433973"/>
                </a:moveTo>
                <a:lnTo>
                  <a:pt x="166940" y="1433973"/>
                </a:lnTo>
                <a:lnTo>
                  <a:pt x="178178" y="1434312"/>
                </a:lnTo>
                <a:lnTo>
                  <a:pt x="184125" y="1439600"/>
                </a:lnTo>
                <a:lnTo>
                  <a:pt x="184781" y="1449849"/>
                </a:lnTo>
                <a:lnTo>
                  <a:pt x="184781" y="1454166"/>
                </a:lnTo>
                <a:lnTo>
                  <a:pt x="156503" y="1477638"/>
                </a:lnTo>
                <a:lnTo>
                  <a:pt x="147581" y="1483936"/>
                </a:lnTo>
                <a:lnTo>
                  <a:pt x="141135" y="1491902"/>
                </a:lnTo>
                <a:lnTo>
                  <a:pt x="137166" y="1501542"/>
                </a:lnTo>
                <a:lnTo>
                  <a:pt x="135674" y="1512860"/>
                </a:lnTo>
                <a:lnTo>
                  <a:pt x="196697" y="1512860"/>
                </a:lnTo>
                <a:lnTo>
                  <a:pt x="196697" y="1502449"/>
                </a:lnTo>
                <a:lnTo>
                  <a:pt x="148079" y="1502449"/>
                </a:lnTo>
                <a:lnTo>
                  <a:pt x="149072" y="1496160"/>
                </a:lnTo>
                <a:lnTo>
                  <a:pt x="154026" y="1490532"/>
                </a:lnTo>
                <a:lnTo>
                  <a:pt x="162957" y="1485576"/>
                </a:lnTo>
                <a:lnTo>
                  <a:pt x="172379" y="1480115"/>
                </a:lnTo>
                <a:lnTo>
                  <a:pt x="183388" y="1473979"/>
                </a:lnTo>
                <a:lnTo>
                  <a:pt x="191111" y="1466973"/>
                </a:lnTo>
                <a:lnTo>
                  <a:pt x="195547" y="1459097"/>
                </a:lnTo>
                <a:lnTo>
                  <a:pt x="196697" y="1450353"/>
                </a:lnTo>
                <a:lnTo>
                  <a:pt x="194372" y="1439190"/>
                </a:lnTo>
                <a:lnTo>
                  <a:pt x="190876" y="1433973"/>
                </a:lnTo>
                <a:close/>
              </a:path>
              <a:path w="455930" h="1716404">
                <a:moveTo>
                  <a:pt x="168419" y="1423562"/>
                </a:moveTo>
                <a:lnTo>
                  <a:pt x="158493" y="1423562"/>
                </a:lnTo>
                <a:lnTo>
                  <a:pt x="150895" y="1426377"/>
                </a:lnTo>
                <a:lnTo>
                  <a:pt x="145602" y="1432005"/>
                </a:lnTo>
                <a:lnTo>
                  <a:pt x="140310" y="1437954"/>
                </a:lnTo>
                <a:lnTo>
                  <a:pt x="137664" y="1445889"/>
                </a:lnTo>
                <a:lnTo>
                  <a:pt x="137664" y="1455814"/>
                </a:lnTo>
                <a:lnTo>
                  <a:pt x="149072" y="1455814"/>
                </a:lnTo>
                <a:lnTo>
                  <a:pt x="150378" y="1446258"/>
                </a:lnTo>
                <a:lnTo>
                  <a:pt x="153790" y="1439433"/>
                </a:lnTo>
                <a:lnTo>
                  <a:pt x="159310" y="1435338"/>
                </a:lnTo>
                <a:lnTo>
                  <a:pt x="166940" y="1433973"/>
                </a:lnTo>
                <a:lnTo>
                  <a:pt x="190876" y="1433973"/>
                </a:lnTo>
                <a:lnTo>
                  <a:pt x="188885" y="1431003"/>
                </a:lnTo>
                <a:lnTo>
                  <a:pt x="180235" y="1425793"/>
                </a:lnTo>
                <a:lnTo>
                  <a:pt x="168419" y="1423562"/>
                </a:lnTo>
                <a:close/>
              </a:path>
              <a:path w="455930" h="1716404">
                <a:moveTo>
                  <a:pt x="212008" y="1231912"/>
                </a:moveTo>
                <a:lnTo>
                  <a:pt x="188071" y="1231912"/>
                </a:lnTo>
                <a:lnTo>
                  <a:pt x="199311" y="1232251"/>
                </a:lnTo>
                <a:lnTo>
                  <a:pt x="205258" y="1237540"/>
                </a:lnTo>
                <a:lnTo>
                  <a:pt x="205912" y="1247788"/>
                </a:lnTo>
                <a:lnTo>
                  <a:pt x="205912" y="1252105"/>
                </a:lnTo>
                <a:lnTo>
                  <a:pt x="177634" y="1275577"/>
                </a:lnTo>
                <a:lnTo>
                  <a:pt x="168713" y="1281875"/>
                </a:lnTo>
                <a:lnTo>
                  <a:pt x="162267" y="1289841"/>
                </a:lnTo>
                <a:lnTo>
                  <a:pt x="158297" y="1299481"/>
                </a:lnTo>
                <a:lnTo>
                  <a:pt x="156805" y="1310800"/>
                </a:lnTo>
                <a:lnTo>
                  <a:pt x="217829" y="1310800"/>
                </a:lnTo>
                <a:lnTo>
                  <a:pt x="217829" y="1300388"/>
                </a:lnTo>
                <a:lnTo>
                  <a:pt x="169210" y="1300388"/>
                </a:lnTo>
                <a:lnTo>
                  <a:pt x="170205" y="1294099"/>
                </a:lnTo>
                <a:lnTo>
                  <a:pt x="175158" y="1288472"/>
                </a:lnTo>
                <a:lnTo>
                  <a:pt x="184090" y="1283515"/>
                </a:lnTo>
                <a:lnTo>
                  <a:pt x="193511" y="1278054"/>
                </a:lnTo>
                <a:lnTo>
                  <a:pt x="204520" y="1271918"/>
                </a:lnTo>
                <a:lnTo>
                  <a:pt x="212243" y="1264912"/>
                </a:lnTo>
                <a:lnTo>
                  <a:pt x="216679" y="1257036"/>
                </a:lnTo>
                <a:lnTo>
                  <a:pt x="217829" y="1248293"/>
                </a:lnTo>
                <a:lnTo>
                  <a:pt x="215504" y="1237129"/>
                </a:lnTo>
                <a:lnTo>
                  <a:pt x="212008" y="1231912"/>
                </a:lnTo>
                <a:close/>
              </a:path>
              <a:path w="455930" h="1716404">
                <a:moveTo>
                  <a:pt x="189551" y="1221502"/>
                </a:moveTo>
                <a:lnTo>
                  <a:pt x="179626" y="1221502"/>
                </a:lnTo>
                <a:lnTo>
                  <a:pt x="172026" y="1224316"/>
                </a:lnTo>
                <a:lnTo>
                  <a:pt x="166734" y="1229944"/>
                </a:lnTo>
                <a:lnTo>
                  <a:pt x="161442" y="1235894"/>
                </a:lnTo>
                <a:lnTo>
                  <a:pt x="158796" y="1243829"/>
                </a:lnTo>
                <a:lnTo>
                  <a:pt x="158796" y="1253754"/>
                </a:lnTo>
                <a:lnTo>
                  <a:pt x="170205" y="1253754"/>
                </a:lnTo>
                <a:lnTo>
                  <a:pt x="171510" y="1244198"/>
                </a:lnTo>
                <a:lnTo>
                  <a:pt x="174922" y="1237372"/>
                </a:lnTo>
                <a:lnTo>
                  <a:pt x="180441" y="1233277"/>
                </a:lnTo>
                <a:lnTo>
                  <a:pt x="188071" y="1231912"/>
                </a:lnTo>
                <a:lnTo>
                  <a:pt x="212008" y="1231912"/>
                </a:lnTo>
                <a:lnTo>
                  <a:pt x="210017" y="1228942"/>
                </a:lnTo>
                <a:lnTo>
                  <a:pt x="201367" y="1223733"/>
                </a:lnTo>
                <a:lnTo>
                  <a:pt x="189551" y="1221502"/>
                </a:lnTo>
                <a:close/>
              </a:path>
              <a:path w="455930" h="1716404">
                <a:moveTo>
                  <a:pt x="312332" y="1048096"/>
                </a:moveTo>
                <a:lnTo>
                  <a:pt x="305485" y="1048096"/>
                </a:lnTo>
                <a:lnTo>
                  <a:pt x="306475" y="1057428"/>
                </a:lnTo>
                <a:lnTo>
                  <a:pt x="312232" y="1062191"/>
                </a:lnTo>
                <a:lnTo>
                  <a:pt x="322747" y="1062381"/>
                </a:lnTo>
                <a:lnTo>
                  <a:pt x="329095" y="1062381"/>
                </a:lnTo>
                <a:lnTo>
                  <a:pt x="333857" y="1060794"/>
                </a:lnTo>
                <a:lnTo>
                  <a:pt x="337338" y="1057330"/>
                </a:lnTo>
                <a:lnTo>
                  <a:pt x="316990" y="1057330"/>
                </a:lnTo>
                <a:lnTo>
                  <a:pt x="313117" y="1054256"/>
                </a:lnTo>
                <a:lnTo>
                  <a:pt x="312332" y="1048096"/>
                </a:lnTo>
                <a:close/>
              </a:path>
              <a:path w="455930" h="1716404">
                <a:moveTo>
                  <a:pt x="341080" y="1033211"/>
                </a:moveTo>
                <a:lnTo>
                  <a:pt x="323342" y="1033211"/>
                </a:lnTo>
                <a:lnTo>
                  <a:pt x="330682" y="1033617"/>
                </a:lnTo>
                <a:lnTo>
                  <a:pt x="334556" y="1037581"/>
                </a:lnTo>
                <a:lnTo>
                  <a:pt x="334951" y="1045123"/>
                </a:lnTo>
                <a:lnTo>
                  <a:pt x="334354" y="1052668"/>
                </a:lnTo>
                <a:lnTo>
                  <a:pt x="330682" y="1056730"/>
                </a:lnTo>
                <a:lnTo>
                  <a:pt x="323938" y="1057330"/>
                </a:lnTo>
                <a:lnTo>
                  <a:pt x="337338" y="1057330"/>
                </a:lnTo>
                <a:lnTo>
                  <a:pt x="340603" y="1054256"/>
                </a:lnTo>
                <a:lnTo>
                  <a:pt x="342393" y="1049781"/>
                </a:lnTo>
                <a:lnTo>
                  <a:pt x="342393" y="1044234"/>
                </a:lnTo>
                <a:lnTo>
                  <a:pt x="341593" y="1033707"/>
                </a:lnTo>
                <a:lnTo>
                  <a:pt x="341080" y="1033211"/>
                </a:lnTo>
                <a:close/>
              </a:path>
              <a:path w="455930" h="1716404">
                <a:moveTo>
                  <a:pt x="339116" y="1009108"/>
                </a:moveTo>
                <a:lnTo>
                  <a:pt x="311429" y="1009108"/>
                </a:lnTo>
                <a:lnTo>
                  <a:pt x="307569" y="1037973"/>
                </a:lnTo>
                <a:lnTo>
                  <a:pt x="313222" y="1038279"/>
                </a:lnTo>
                <a:lnTo>
                  <a:pt x="315799" y="1034902"/>
                </a:lnTo>
                <a:lnTo>
                  <a:pt x="319176" y="1033211"/>
                </a:lnTo>
                <a:lnTo>
                  <a:pt x="341080" y="1033211"/>
                </a:lnTo>
                <a:lnTo>
                  <a:pt x="338011" y="1030240"/>
                </a:lnTo>
                <a:lnTo>
                  <a:pt x="314413" y="1030240"/>
                </a:lnTo>
                <a:lnTo>
                  <a:pt x="316497" y="1015660"/>
                </a:lnTo>
                <a:lnTo>
                  <a:pt x="339116" y="1015660"/>
                </a:lnTo>
                <a:lnTo>
                  <a:pt x="339116" y="1009108"/>
                </a:lnTo>
                <a:close/>
              </a:path>
              <a:path w="455930" h="1716404">
                <a:moveTo>
                  <a:pt x="324537" y="1026961"/>
                </a:moveTo>
                <a:lnTo>
                  <a:pt x="320763" y="1026961"/>
                </a:lnTo>
                <a:lnTo>
                  <a:pt x="317386" y="1028052"/>
                </a:lnTo>
                <a:lnTo>
                  <a:pt x="314413" y="1030240"/>
                </a:lnTo>
                <a:lnTo>
                  <a:pt x="338011" y="1030240"/>
                </a:lnTo>
                <a:lnTo>
                  <a:pt x="335649" y="1027954"/>
                </a:lnTo>
                <a:lnTo>
                  <a:pt x="324537" y="1026961"/>
                </a:lnTo>
                <a:close/>
              </a:path>
              <a:path w="455930" h="1716404">
                <a:moveTo>
                  <a:pt x="283695" y="1007910"/>
                </a:moveTo>
                <a:lnTo>
                  <a:pt x="278626" y="1007910"/>
                </a:lnTo>
                <a:lnTo>
                  <a:pt x="277841" y="1012075"/>
                </a:lnTo>
                <a:lnTo>
                  <a:pt x="276254" y="1014858"/>
                </a:lnTo>
                <a:lnTo>
                  <a:pt x="273862" y="1016243"/>
                </a:lnTo>
                <a:lnTo>
                  <a:pt x="272084" y="1017438"/>
                </a:lnTo>
                <a:lnTo>
                  <a:pt x="268809" y="1018137"/>
                </a:lnTo>
                <a:lnTo>
                  <a:pt x="264045" y="1018339"/>
                </a:lnTo>
                <a:lnTo>
                  <a:pt x="264045" y="1023688"/>
                </a:lnTo>
                <a:lnTo>
                  <a:pt x="276847" y="1023688"/>
                </a:lnTo>
                <a:lnTo>
                  <a:pt x="276847" y="1061492"/>
                </a:lnTo>
                <a:lnTo>
                  <a:pt x="283695" y="1061492"/>
                </a:lnTo>
                <a:lnTo>
                  <a:pt x="283695" y="1007910"/>
                </a:lnTo>
                <a:close/>
              </a:path>
              <a:path w="455930" h="1716404">
                <a:moveTo>
                  <a:pt x="218146" y="1019437"/>
                </a:moveTo>
                <a:lnTo>
                  <a:pt x="208217" y="1019437"/>
                </a:lnTo>
                <a:lnTo>
                  <a:pt x="200786" y="1023415"/>
                </a:lnTo>
                <a:lnTo>
                  <a:pt x="187391" y="1065582"/>
                </a:lnTo>
                <a:lnTo>
                  <a:pt x="189683" y="1084932"/>
                </a:lnTo>
                <a:lnTo>
                  <a:pt x="195576" y="1098823"/>
                </a:lnTo>
                <a:lnTo>
                  <a:pt x="205065" y="1107253"/>
                </a:lnTo>
                <a:lnTo>
                  <a:pt x="218146" y="1110222"/>
                </a:lnTo>
                <a:lnTo>
                  <a:pt x="231235" y="1107253"/>
                </a:lnTo>
                <a:lnTo>
                  <a:pt x="237946" y="1101290"/>
                </a:lnTo>
                <a:lnTo>
                  <a:pt x="218146" y="1101290"/>
                </a:lnTo>
                <a:lnTo>
                  <a:pt x="210116" y="1099060"/>
                </a:lnTo>
                <a:lnTo>
                  <a:pt x="204381" y="1092366"/>
                </a:lnTo>
                <a:lnTo>
                  <a:pt x="200940" y="1081207"/>
                </a:lnTo>
                <a:lnTo>
                  <a:pt x="199793" y="1065582"/>
                </a:lnTo>
                <a:lnTo>
                  <a:pt x="200940" y="1049952"/>
                </a:lnTo>
                <a:lnTo>
                  <a:pt x="204381" y="1038786"/>
                </a:lnTo>
                <a:lnTo>
                  <a:pt x="210116" y="1032085"/>
                </a:lnTo>
                <a:lnTo>
                  <a:pt x="218146" y="1029851"/>
                </a:lnTo>
                <a:lnTo>
                  <a:pt x="239146" y="1029851"/>
                </a:lnTo>
                <a:lnTo>
                  <a:pt x="237970" y="1028091"/>
                </a:lnTo>
                <a:lnTo>
                  <a:pt x="232418" y="1023283"/>
                </a:lnTo>
                <a:lnTo>
                  <a:pt x="225810" y="1020399"/>
                </a:lnTo>
                <a:lnTo>
                  <a:pt x="218146" y="1019437"/>
                </a:lnTo>
                <a:close/>
              </a:path>
              <a:path w="455930" h="1716404">
                <a:moveTo>
                  <a:pt x="239146" y="1029851"/>
                </a:moveTo>
                <a:lnTo>
                  <a:pt x="218146" y="1029851"/>
                </a:lnTo>
                <a:lnTo>
                  <a:pt x="226396" y="1032085"/>
                </a:lnTo>
                <a:lnTo>
                  <a:pt x="232290" y="1038786"/>
                </a:lnTo>
                <a:lnTo>
                  <a:pt x="235827" y="1049952"/>
                </a:lnTo>
                <a:lnTo>
                  <a:pt x="237006" y="1065582"/>
                </a:lnTo>
                <a:lnTo>
                  <a:pt x="235827" y="1081018"/>
                </a:lnTo>
                <a:lnTo>
                  <a:pt x="232290" y="1092118"/>
                </a:lnTo>
                <a:lnTo>
                  <a:pt x="226396" y="1098876"/>
                </a:lnTo>
                <a:lnTo>
                  <a:pt x="218146" y="1101290"/>
                </a:lnTo>
                <a:lnTo>
                  <a:pt x="237946" y="1101290"/>
                </a:lnTo>
                <a:lnTo>
                  <a:pt x="240723" y="1098823"/>
                </a:lnTo>
                <a:lnTo>
                  <a:pt x="246611" y="1084932"/>
                </a:lnTo>
                <a:lnTo>
                  <a:pt x="248900" y="1065582"/>
                </a:lnTo>
                <a:lnTo>
                  <a:pt x="248499" y="1056407"/>
                </a:lnTo>
                <a:lnTo>
                  <a:pt x="247294" y="1048219"/>
                </a:lnTo>
                <a:lnTo>
                  <a:pt x="245284" y="1041023"/>
                </a:lnTo>
                <a:lnTo>
                  <a:pt x="242467" y="1034823"/>
                </a:lnTo>
                <a:lnTo>
                  <a:pt x="239146" y="1029851"/>
                </a:lnTo>
                <a:close/>
              </a:path>
              <a:path w="455930" h="1716404">
                <a:moveTo>
                  <a:pt x="150581" y="1019437"/>
                </a:moveTo>
                <a:lnTo>
                  <a:pt x="142135" y="1019437"/>
                </a:lnTo>
                <a:lnTo>
                  <a:pt x="140825" y="1026378"/>
                </a:lnTo>
                <a:lnTo>
                  <a:pt x="138179" y="1031015"/>
                </a:lnTo>
                <a:lnTo>
                  <a:pt x="134197" y="1033322"/>
                </a:lnTo>
                <a:lnTo>
                  <a:pt x="131235" y="1035312"/>
                </a:lnTo>
                <a:lnTo>
                  <a:pt x="125773" y="1036476"/>
                </a:lnTo>
                <a:lnTo>
                  <a:pt x="117835" y="1036817"/>
                </a:lnTo>
                <a:lnTo>
                  <a:pt x="117835" y="1045728"/>
                </a:lnTo>
                <a:lnTo>
                  <a:pt x="139172" y="1045728"/>
                </a:lnTo>
                <a:lnTo>
                  <a:pt x="139172" y="1108739"/>
                </a:lnTo>
                <a:lnTo>
                  <a:pt x="150581" y="1108739"/>
                </a:lnTo>
                <a:lnTo>
                  <a:pt x="150581" y="1019437"/>
                </a:lnTo>
                <a:close/>
              </a:path>
              <a:path w="455930" h="1716404">
                <a:moveTo>
                  <a:pt x="246214" y="875217"/>
                </a:moveTo>
                <a:lnTo>
                  <a:pt x="234802" y="875217"/>
                </a:lnTo>
                <a:lnTo>
                  <a:pt x="237530" y="885456"/>
                </a:lnTo>
                <a:lnTo>
                  <a:pt x="243233" y="892837"/>
                </a:lnTo>
                <a:lnTo>
                  <a:pt x="251913" y="897361"/>
                </a:lnTo>
                <a:lnTo>
                  <a:pt x="263570" y="899027"/>
                </a:lnTo>
                <a:lnTo>
                  <a:pt x="274154" y="899027"/>
                </a:lnTo>
                <a:lnTo>
                  <a:pt x="282092" y="896386"/>
                </a:lnTo>
                <a:lnTo>
                  <a:pt x="287380" y="891094"/>
                </a:lnTo>
                <a:lnTo>
                  <a:pt x="287904" y="890600"/>
                </a:lnTo>
                <a:lnTo>
                  <a:pt x="253980" y="890600"/>
                </a:lnTo>
                <a:lnTo>
                  <a:pt x="247525" y="885482"/>
                </a:lnTo>
                <a:lnTo>
                  <a:pt x="246214" y="875217"/>
                </a:lnTo>
                <a:close/>
              </a:path>
              <a:path w="455930" h="1716404">
                <a:moveTo>
                  <a:pt x="289207" y="850407"/>
                </a:moveTo>
                <a:lnTo>
                  <a:pt x="264563" y="850407"/>
                </a:lnTo>
                <a:lnTo>
                  <a:pt x="272656" y="852027"/>
                </a:lnTo>
                <a:lnTo>
                  <a:pt x="278580" y="855874"/>
                </a:lnTo>
                <a:lnTo>
                  <a:pt x="282332" y="861951"/>
                </a:lnTo>
                <a:lnTo>
                  <a:pt x="283911" y="870261"/>
                </a:lnTo>
                <a:lnTo>
                  <a:pt x="282205" y="878606"/>
                </a:lnTo>
                <a:lnTo>
                  <a:pt x="278578" y="884776"/>
                </a:lnTo>
                <a:lnTo>
                  <a:pt x="273030" y="888773"/>
                </a:lnTo>
                <a:lnTo>
                  <a:pt x="265562" y="890600"/>
                </a:lnTo>
                <a:lnTo>
                  <a:pt x="287904" y="890600"/>
                </a:lnTo>
                <a:lnTo>
                  <a:pt x="293342" y="885456"/>
                </a:lnTo>
                <a:lnTo>
                  <a:pt x="296316" y="878033"/>
                </a:lnTo>
                <a:lnTo>
                  <a:pt x="296316" y="868781"/>
                </a:lnTo>
                <a:lnTo>
                  <a:pt x="293707" y="857113"/>
                </a:lnTo>
                <a:lnTo>
                  <a:pt x="289207" y="850407"/>
                </a:lnTo>
                <a:close/>
              </a:path>
              <a:path w="455930" h="1716404">
                <a:moveTo>
                  <a:pt x="290855" y="810234"/>
                </a:moveTo>
                <a:lnTo>
                  <a:pt x="244709" y="810234"/>
                </a:lnTo>
                <a:lnTo>
                  <a:pt x="238277" y="858348"/>
                </a:lnTo>
                <a:lnTo>
                  <a:pt x="247694" y="858852"/>
                </a:lnTo>
                <a:lnTo>
                  <a:pt x="251993" y="853221"/>
                </a:lnTo>
                <a:lnTo>
                  <a:pt x="257623" y="850407"/>
                </a:lnTo>
                <a:lnTo>
                  <a:pt x="289207" y="850407"/>
                </a:lnTo>
                <a:lnTo>
                  <a:pt x="287880" y="848428"/>
                </a:lnTo>
                <a:lnTo>
                  <a:pt x="283167" y="845456"/>
                </a:lnTo>
                <a:lnTo>
                  <a:pt x="249685" y="845456"/>
                </a:lnTo>
                <a:lnTo>
                  <a:pt x="253155" y="821152"/>
                </a:lnTo>
                <a:lnTo>
                  <a:pt x="290855" y="821152"/>
                </a:lnTo>
                <a:lnTo>
                  <a:pt x="290855" y="810234"/>
                </a:lnTo>
                <a:close/>
              </a:path>
              <a:path w="455930" h="1716404">
                <a:moveTo>
                  <a:pt x="266555" y="839995"/>
                </a:moveTo>
                <a:lnTo>
                  <a:pt x="260269" y="839995"/>
                </a:lnTo>
                <a:lnTo>
                  <a:pt x="254638" y="841813"/>
                </a:lnTo>
                <a:lnTo>
                  <a:pt x="249685" y="845456"/>
                </a:lnTo>
                <a:lnTo>
                  <a:pt x="283167" y="845456"/>
                </a:lnTo>
                <a:lnTo>
                  <a:pt x="278831" y="842723"/>
                </a:lnTo>
                <a:lnTo>
                  <a:pt x="266555" y="839995"/>
                </a:lnTo>
                <a:close/>
              </a:path>
              <a:path w="455930" h="1716404">
                <a:moveTo>
                  <a:pt x="212008" y="818658"/>
                </a:moveTo>
                <a:lnTo>
                  <a:pt x="188071" y="818658"/>
                </a:lnTo>
                <a:lnTo>
                  <a:pt x="199311" y="818996"/>
                </a:lnTo>
                <a:lnTo>
                  <a:pt x="205258" y="824284"/>
                </a:lnTo>
                <a:lnTo>
                  <a:pt x="205912" y="834534"/>
                </a:lnTo>
                <a:lnTo>
                  <a:pt x="205912" y="838850"/>
                </a:lnTo>
                <a:lnTo>
                  <a:pt x="177634" y="862322"/>
                </a:lnTo>
                <a:lnTo>
                  <a:pt x="168713" y="868620"/>
                </a:lnTo>
                <a:lnTo>
                  <a:pt x="162267" y="876587"/>
                </a:lnTo>
                <a:lnTo>
                  <a:pt x="158297" y="886227"/>
                </a:lnTo>
                <a:lnTo>
                  <a:pt x="156805" y="897544"/>
                </a:lnTo>
                <a:lnTo>
                  <a:pt x="217829" y="897544"/>
                </a:lnTo>
                <a:lnTo>
                  <a:pt x="217829" y="887134"/>
                </a:lnTo>
                <a:lnTo>
                  <a:pt x="169210" y="887134"/>
                </a:lnTo>
                <a:lnTo>
                  <a:pt x="170205" y="880844"/>
                </a:lnTo>
                <a:lnTo>
                  <a:pt x="175158" y="875217"/>
                </a:lnTo>
                <a:lnTo>
                  <a:pt x="184090" y="870261"/>
                </a:lnTo>
                <a:lnTo>
                  <a:pt x="193511" y="864798"/>
                </a:lnTo>
                <a:lnTo>
                  <a:pt x="204520" y="858663"/>
                </a:lnTo>
                <a:lnTo>
                  <a:pt x="212243" y="851657"/>
                </a:lnTo>
                <a:lnTo>
                  <a:pt x="216679" y="843781"/>
                </a:lnTo>
                <a:lnTo>
                  <a:pt x="217829" y="835037"/>
                </a:lnTo>
                <a:lnTo>
                  <a:pt x="215504" y="823874"/>
                </a:lnTo>
                <a:lnTo>
                  <a:pt x="212008" y="818658"/>
                </a:lnTo>
                <a:close/>
              </a:path>
              <a:path w="455930" h="1716404">
                <a:moveTo>
                  <a:pt x="189551" y="808243"/>
                </a:moveTo>
                <a:lnTo>
                  <a:pt x="179626" y="808243"/>
                </a:lnTo>
                <a:lnTo>
                  <a:pt x="172026" y="811062"/>
                </a:lnTo>
                <a:lnTo>
                  <a:pt x="166734" y="816688"/>
                </a:lnTo>
                <a:lnTo>
                  <a:pt x="161442" y="822639"/>
                </a:lnTo>
                <a:lnTo>
                  <a:pt x="158796" y="830573"/>
                </a:lnTo>
                <a:lnTo>
                  <a:pt x="158796" y="840499"/>
                </a:lnTo>
                <a:lnTo>
                  <a:pt x="170205" y="840499"/>
                </a:lnTo>
                <a:lnTo>
                  <a:pt x="171510" y="830943"/>
                </a:lnTo>
                <a:lnTo>
                  <a:pt x="174922" y="824118"/>
                </a:lnTo>
                <a:lnTo>
                  <a:pt x="180441" y="820023"/>
                </a:lnTo>
                <a:lnTo>
                  <a:pt x="188071" y="818658"/>
                </a:lnTo>
                <a:lnTo>
                  <a:pt x="212008" y="818658"/>
                </a:lnTo>
                <a:lnTo>
                  <a:pt x="210017" y="815687"/>
                </a:lnTo>
                <a:lnTo>
                  <a:pt x="201367" y="810477"/>
                </a:lnTo>
                <a:lnTo>
                  <a:pt x="189551" y="808243"/>
                </a:lnTo>
                <a:close/>
              </a:path>
              <a:path w="455930" h="1716404">
                <a:moveTo>
                  <a:pt x="304794" y="606182"/>
                </a:moveTo>
                <a:lnTo>
                  <a:pt x="294866" y="606182"/>
                </a:lnTo>
                <a:lnTo>
                  <a:pt x="287435" y="610160"/>
                </a:lnTo>
                <a:lnTo>
                  <a:pt x="274039" y="652327"/>
                </a:lnTo>
                <a:lnTo>
                  <a:pt x="276332" y="671678"/>
                </a:lnTo>
                <a:lnTo>
                  <a:pt x="282225" y="685568"/>
                </a:lnTo>
                <a:lnTo>
                  <a:pt x="291714" y="693998"/>
                </a:lnTo>
                <a:lnTo>
                  <a:pt x="304794" y="696967"/>
                </a:lnTo>
                <a:lnTo>
                  <a:pt x="317883" y="693998"/>
                </a:lnTo>
                <a:lnTo>
                  <a:pt x="324594" y="688036"/>
                </a:lnTo>
                <a:lnTo>
                  <a:pt x="304794" y="688036"/>
                </a:lnTo>
                <a:lnTo>
                  <a:pt x="296765" y="685805"/>
                </a:lnTo>
                <a:lnTo>
                  <a:pt x="291029" y="679112"/>
                </a:lnTo>
                <a:lnTo>
                  <a:pt x="287589" y="667953"/>
                </a:lnTo>
                <a:lnTo>
                  <a:pt x="286442" y="652327"/>
                </a:lnTo>
                <a:lnTo>
                  <a:pt x="287589" y="636698"/>
                </a:lnTo>
                <a:lnTo>
                  <a:pt x="291029" y="625532"/>
                </a:lnTo>
                <a:lnTo>
                  <a:pt x="296765" y="618831"/>
                </a:lnTo>
                <a:lnTo>
                  <a:pt x="304794" y="616597"/>
                </a:lnTo>
                <a:lnTo>
                  <a:pt x="325796" y="616597"/>
                </a:lnTo>
                <a:lnTo>
                  <a:pt x="324619" y="614836"/>
                </a:lnTo>
                <a:lnTo>
                  <a:pt x="319067" y="610028"/>
                </a:lnTo>
                <a:lnTo>
                  <a:pt x="312458" y="607143"/>
                </a:lnTo>
                <a:lnTo>
                  <a:pt x="304794" y="606182"/>
                </a:lnTo>
                <a:close/>
              </a:path>
              <a:path w="455930" h="1716404">
                <a:moveTo>
                  <a:pt x="325796" y="616597"/>
                </a:moveTo>
                <a:lnTo>
                  <a:pt x="304794" y="616597"/>
                </a:lnTo>
                <a:lnTo>
                  <a:pt x="313044" y="618831"/>
                </a:lnTo>
                <a:lnTo>
                  <a:pt x="318938" y="625532"/>
                </a:lnTo>
                <a:lnTo>
                  <a:pt x="322475" y="636698"/>
                </a:lnTo>
                <a:lnTo>
                  <a:pt x="323654" y="652327"/>
                </a:lnTo>
                <a:lnTo>
                  <a:pt x="322475" y="667764"/>
                </a:lnTo>
                <a:lnTo>
                  <a:pt x="318938" y="678863"/>
                </a:lnTo>
                <a:lnTo>
                  <a:pt x="313044" y="685622"/>
                </a:lnTo>
                <a:lnTo>
                  <a:pt x="304794" y="688036"/>
                </a:lnTo>
                <a:lnTo>
                  <a:pt x="324594" y="688036"/>
                </a:lnTo>
                <a:lnTo>
                  <a:pt x="327371" y="685568"/>
                </a:lnTo>
                <a:lnTo>
                  <a:pt x="333259" y="671678"/>
                </a:lnTo>
                <a:lnTo>
                  <a:pt x="335549" y="652327"/>
                </a:lnTo>
                <a:lnTo>
                  <a:pt x="335147" y="643153"/>
                </a:lnTo>
                <a:lnTo>
                  <a:pt x="333943" y="634965"/>
                </a:lnTo>
                <a:lnTo>
                  <a:pt x="331933" y="627768"/>
                </a:lnTo>
                <a:lnTo>
                  <a:pt x="329116" y="621568"/>
                </a:lnTo>
                <a:lnTo>
                  <a:pt x="325796" y="616597"/>
                </a:lnTo>
                <a:close/>
              </a:path>
              <a:path w="455930" h="1716404">
                <a:moveTo>
                  <a:pt x="227304" y="606182"/>
                </a:moveTo>
                <a:lnTo>
                  <a:pt x="217375" y="606182"/>
                </a:lnTo>
                <a:lnTo>
                  <a:pt x="209944" y="610160"/>
                </a:lnTo>
                <a:lnTo>
                  <a:pt x="196550" y="652327"/>
                </a:lnTo>
                <a:lnTo>
                  <a:pt x="198842" y="671678"/>
                </a:lnTo>
                <a:lnTo>
                  <a:pt x="204735" y="685568"/>
                </a:lnTo>
                <a:lnTo>
                  <a:pt x="214224" y="693998"/>
                </a:lnTo>
                <a:lnTo>
                  <a:pt x="227304" y="696967"/>
                </a:lnTo>
                <a:lnTo>
                  <a:pt x="240393" y="693998"/>
                </a:lnTo>
                <a:lnTo>
                  <a:pt x="247104" y="688036"/>
                </a:lnTo>
                <a:lnTo>
                  <a:pt x="227304" y="688036"/>
                </a:lnTo>
                <a:lnTo>
                  <a:pt x="219274" y="685805"/>
                </a:lnTo>
                <a:lnTo>
                  <a:pt x="213539" y="679112"/>
                </a:lnTo>
                <a:lnTo>
                  <a:pt x="210098" y="667953"/>
                </a:lnTo>
                <a:lnTo>
                  <a:pt x="208951" y="652327"/>
                </a:lnTo>
                <a:lnTo>
                  <a:pt x="210098" y="636698"/>
                </a:lnTo>
                <a:lnTo>
                  <a:pt x="213539" y="625532"/>
                </a:lnTo>
                <a:lnTo>
                  <a:pt x="219274" y="618831"/>
                </a:lnTo>
                <a:lnTo>
                  <a:pt x="227304" y="616597"/>
                </a:lnTo>
                <a:lnTo>
                  <a:pt x="248305" y="616597"/>
                </a:lnTo>
                <a:lnTo>
                  <a:pt x="247129" y="614836"/>
                </a:lnTo>
                <a:lnTo>
                  <a:pt x="241576" y="610028"/>
                </a:lnTo>
                <a:lnTo>
                  <a:pt x="234968" y="607143"/>
                </a:lnTo>
                <a:lnTo>
                  <a:pt x="227304" y="606182"/>
                </a:lnTo>
                <a:close/>
              </a:path>
              <a:path w="455930" h="1716404">
                <a:moveTo>
                  <a:pt x="248305" y="616597"/>
                </a:moveTo>
                <a:lnTo>
                  <a:pt x="227304" y="616597"/>
                </a:lnTo>
                <a:lnTo>
                  <a:pt x="235554" y="618831"/>
                </a:lnTo>
                <a:lnTo>
                  <a:pt x="241448" y="625532"/>
                </a:lnTo>
                <a:lnTo>
                  <a:pt x="244986" y="636698"/>
                </a:lnTo>
                <a:lnTo>
                  <a:pt x="246165" y="652327"/>
                </a:lnTo>
                <a:lnTo>
                  <a:pt x="244986" y="667764"/>
                </a:lnTo>
                <a:lnTo>
                  <a:pt x="241448" y="678863"/>
                </a:lnTo>
                <a:lnTo>
                  <a:pt x="235554" y="685622"/>
                </a:lnTo>
                <a:lnTo>
                  <a:pt x="227304" y="688036"/>
                </a:lnTo>
                <a:lnTo>
                  <a:pt x="247104" y="688036"/>
                </a:lnTo>
                <a:lnTo>
                  <a:pt x="249881" y="685568"/>
                </a:lnTo>
                <a:lnTo>
                  <a:pt x="255769" y="671678"/>
                </a:lnTo>
                <a:lnTo>
                  <a:pt x="258058" y="652327"/>
                </a:lnTo>
                <a:lnTo>
                  <a:pt x="257657" y="643153"/>
                </a:lnTo>
                <a:lnTo>
                  <a:pt x="256452" y="634965"/>
                </a:lnTo>
                <a:lnTo>
                  <a:pt x="254442" y="627768"/>
                </a:lnTo>
                <a:lnTo>
                  <a:pt x="251626" y="621568"/>
                </a:lnTo>
                <a:lnTo>
                  <a:pt x="248305" y="616597"/>
                </a:lnTo>
                <a:close/>
              </a:path>
              <a:path w="455930" h="1716404">
                <a:moveTo>
                  <a:pt x="181076" y="608173"/>
                </a:moveTo>
                <a:lnTo>
                  <a:pt x="119059" y="608173"/>
                </a:lnTo>
                <a:lnTo>
                  <a:pt x="119059" y="619091"/>
                </a:lnTo>
                <a:lnTo>
                  <a:pt x="168163" y="619091"/>
                </a:lnTo>
                <a:lnTo>
                  <a:pt x="162925" y="625414"/>
                </a:lnTo>
                <a:lnTo>
                  <a:pt x="141067" y="664227"/>
                </a:lnTo>
                <a:lnTo>
                  <a:pt x="131947" y="695483"/>
                </a:lnTo>
                <a:lnTo>
                  <a:pt x="143866" y="695483"/>
                </a:lnTo>
                <a:lnTo>
                  <a:pt x="146498" y="684635"/>
                </a:lnTo>
                <a:lnTo>
                  <a:pt x="149440" y="674404"/>
                </a:lnTo>
                <a:lnTo>
                  <a:pt x="168665" y="633721"/>
                </a:lnTo>
                <a:lnTo>
                  <a:pt x="181076" y="618102"/>
                </a:lnTo>
                <a:lnTo>
                  <a:pt x="181076" y="608173"/>
                </a:lnTo>
                <a:close/>
              </a:path>
              <a:path w="455930" h="1716404">
                <a:moveTo>
                  <a:pt x="209438" y="472085"/>
                </a:moveTo>
                <a:lnTo>
                  <a:pt x="198536" y="472085"/>
                </a:lnTo>
                <a:lnTo>
                  <a:pt x="200918" y="481887"/>
                </a:lnTo>
                <a:lnTo>
                  <a:pt x="206094" y="488960"/>
                </a:lnTo>
                <a:lnTo>
                  <a:pt x="214064" y="493300"/>
                </a:lnTo>
                <a:lnTo>
                  <a:pt x="224828" y="494906"/>
                </a:lnTo>
                <a:lnTo>
                  <a:pt x="233351" y="493853"/>
                </a:lnTo>
                <a:lnTo>
                  <a:pt x="240574" y="490694"/>
                </a:lnTo>
                <a:lnTo>
                  <a:pt x="245308" y="486478"/>
                </a:lnTo>
                <a:lnTo>
                  <a:pt x="215896" y="486478"/>
                </a:lnTo>
                <a:lnTo>
                  <a:pt x="210773" y="481680"/>
                </a:lnTo>
                <a:lnTo>
                  <a:pt x="209438" y="472085"/>
                </a:lnTo>
                <a:close/>
              </a:path>
              <a:path w="455930" h="1716404">
                <a:moveTo>
                  <a:pt x="257228" y="453251"/>
                </a:moveTo>
                <a:lnTo>
                  <a:pt x="246165" y="453251"/>
                </a:lnTo>
                <a:lnTo>
                  <a:pt x="243342" y="467973"/>
                </a:lnTo>
                <a:lnTo>
                  <a:pt x="238845" y="478417"/>
                </a:lnTo>
                <a:lnTo>
                  <a:pt x="232674" y="484585"/>
                </a:lnTo>
                <a:lnTo>
                  <a:pt x="224828" y="486478"/>
                </a:lnTo>
                <a:lnTo>
                  <a:pt x="245308" y="486478"/>
                </a:lnTo>
                <a:lnTo>
                  <a:pt x="257169" y="454609"/>
                </a:lnTo>
                <a:lnTo>
                  <a:pt x="257228" y="453251"/>
                </a:lnTo>
                <a:close/>
              </a:path>
              <a:path w="455930" h="1716404">
                <a:moveTo>
                  <a:pt x="226307" y="404121"/>
                </a:moveTo>
                <a:lnTo>
                  <a:pt x="214283" y="406416"/>
                </a:lnTo>
                <a:lnTo>
                  <a:pt x="205480" y="412309"/>
                </a:lnTo>
                <a:lnTo>
                  <a:pt x="199900" y="421797"/>
                </a:lnTo>
                <a:lnTo>
                  <a:pt x="197543" y="434877"/>
                </a:lnTo>
                <a:lnTo>
                  <a:pt x="199650" y="446914"/>
                </a:lnTo>
                <a:lnTo>
                  <a:pt x="204983" y="455724"/>
                </a:lnTo>
                <a:lnTo>
                  <a:pt x="213539" y="461306"/>
                </a:lnTo>
                <a:lnTo>
                  <a:pt x="225313" y="463661"/>
                </a:lnTo>
                <a:lnTo>
                  <a:pt x="235242" y="463327"/>
                </a:lnTo>
                <a:lnTo>
                  <a:pt x="242013" y="459853"/>
                </a:lnTo>
                <a:lnTo>
                  <a:pt x="245386" y="453736"/>
                </a:lnTo>
                <a:lnTo>
                  <a:pt x="227304" y="453736"/>
                </a:lnTo>
                <a:lnTo>
                  <a:pt x="219274" y="452718"/>
                </a:lnTo>
                <a:lnTo>
                  <a:pt x="213539" y="449152"/>
                </a:lnTo>
                <a:lnTo>
                  <a:pt x="210098" y="443043"/>
                </a:lnTo>
                <a:lnTo>
                  <a:pt x="208951" y="434394"/>
                </a:lnTo>
                <a:lnTo>
                  <a:pt x="210407" y="426080"/>
                </a:lnTo>
                <a:lnTo>
                  <a:pt x="213787" y="420003"/>
                </a:lnTo>
                <a:lnTo>
                  <a:pt x="219088" y="416157"/>
                </a:lnTo>
                <a:lnTo>
                  <a:pt x="226307" y="414536"/>
                </a:lnTo>
                <a:lnTo>
                  <a:pt x="249095" y="414536"/>
                </a:lnTo>
                <a:lnTo>
                  <a:pt x="239611" y="406884"/>
                </a:lnTo>
                <a:lnTo>
                  <a:pt x="226307" y="404121"/>
                </a:lnTo>
                <a:close/>
              </a:path>
              <a:path w="455930" h="1716404">
                <a:moveTo>
                  <a:pt x="249095" y="414536"/>
                </a:moveTo>
                <a:lnTo>
                  <a:pt x="226307" y="414536"/>
                </a:lnTo>
                <a:lnTo>
                  <a:pt x="233937" y="415905"/>
                </a:lnTo>
                <a:lnTo>
                  <a:pt x="239457" y="419505"/>
                </a:lnTo>
                <a:lnTo>
                  <a:pt x="242868" y="425335"/>
                </a:lnTo>
                <a:lnTo>
                  <a:pt x="244174" y="433397"/>
                </a:lnTo>
                <a:lnTo>
                  <a:pt x="242931" y="441920"/>
                </a:lnTo>
                <a:lnTo>
                  <a:pt x="239708" y="448153"/>
                </a:lnTo>
                <a:lnTo>
                  <a:pt x="234500" y="452093"/>
                </a:lnTo>
                <a:lnTo>
                  <a:pt x="227304" y="453736"/>
                </a:lnTo>
                <a:lnTo>
                  <a:pt x="245386" y="453736"/>
                </a:lnTo>
                <a:lnTo>
                  <a:pt x="245653" y="453251"/>
                </a:lnTo>
                <a:lnTo>
                  <a:pt x="257228" y="453251"/>
                </a:lnTo>
                <a:lnTo>
                  <a:pt x="257573" y="445312"/>
                </a:lnTo>
                <a:lnTo>
                  <a:pt x="255247" y="427476"/>
                </a:lnTo>
                <a:lnTo>
                  <a:pt x="249258" y="414668"/>
                </a:lnTo>
                <a:lnTo>
                  <a:pt x="249095" y="414536"/>
                </a:lnTo>
                <a:close/>
              </a:path>
              <a:path w="455930" h="1716404">
                <a:moveTo>
                  <a:pt x="266047" y="202060"/>
                </a:moveTo>
                <a:lnTo>
                  <a:pt x="256118" y="202060"/>
                </a:lnTo>
                <a:lnTo>
                  <a:pt x="248688" y="206038"/>
                </a:lnTo>
                <a:lnTo>
                  <a:pt x="235292" y="248206"/>
                </a:lnTo>
                <a:lnTo>
                  <a:pt x="237585" y="267556"/>
                </a:lnTo>
                <a:lnTo>
                  <a:pt x="243478" y="281447"/>
                </a:lnTo>
                <a:lnTo>
                  <a:pt x="252967" y="289877"/>
                </a:lnTo>
                <a:lnTo>
                  <a:pt x="266047" y="292845"/>
                </a:lnTo>
                <a:lnTo>
                  <a:pt x="279136" y="289877"/>
                </a:lnTo>
                <a:lnTo>
                  <a:pt x="285847" y="283914"/>
                </a:lnTo>
                <a:lnTo>
                  <a:pt x="266047" y="283914"/>
                </a:lnTo>
                <a:lnTo>
                  <a:pt x="258017" y="281684"/>
                </a:lnTo>
                <a:lnTo>
                  <a:pt x="252282" y="274990"/>
                </a:lnTo>
                <a:lnTo>
                  <a:pt x="248841" y="263832"/>
                </a:lnTo>
                <a:lnTo>
                  <a:pt x="247694" y="248206"/>
                </a:lnTo>
                <a:lnTo>
                  <a:pt x="248841" y="232576"/>
                </a:lnTo>
                <a:lnTo>
                  <a:pt x="252282" y="221411"/>
                </a:lnTo>
                <a:lnTo>
                  <a:pt x="258017" y="214710"/>
                </a:lnTo>
                <a:lnTo>
                  <a:pt x="266047" y="212476"/>
                </a:lnTo>
                <a:lnTo>
                  <a:pt x="287048" y="212476"/>
                </a:lnTo>
                <a:lnTo>
                  <a:pt x="285872" y="210714"/>
                </a:lnTo>
                <a:lnTo>
                  <a:pt x="280319" y="205906"/>
                </a:lnTo>
                <a:lnTo>
                  <a:pt x="273711" y="203022"/>
                </a:lnTo>
                <a:lnTo>
                  <a:pt x="266047" y="202060"/>
                </a:lnTo>
                <a:close/>
              </a:path>
              <a:path w="455930" h="1716404">
                <a:moveTo>
                  <a:pt x="287048" y="212476"/>
                </a:moveTo>
                <a:lnTo>
                  <a:pt x="266047" y="212476"/>
                </a:lnTo>
                <a:lnTo>
                  <a:pt x="274297" y="214710"/>
                </a:lnTo>
                <a:lnTo>
                  <a:pt x="280192" y="221411"/>
                </a:lnTo>
                <a:lnTo>
                  <a:pt x="283728" y="232576"/>
                </a:lnTo>
                <a:lnTo>
                  <a:pt x="284907" y="248206"/>
                </a:lnTo>
                <a:lnTo>
                  <a:pt x="283728" y="263642"/>
                </a:lnTo>
                <a:lnTo>
                  <a:pt x="280192" y="274742"/>
                </a:lnTo>
                <a:lnTo>
                  <a:pt x="274297" y="281500"/>
                </a:lnTo>
                <a:lnTo>
                  <a:pt x="266047" y="283914"/>
                </a:lnTo>
                <a:lnTo>
                  <a:pt x="285847" y="283914"/>
                </a:lnTo>
                <a:lnTo>
                  <a:pt x="288624" y="281447"/>
                </a:lnTo>
                <a:lnTo>
                  <a:pt x="294512" y="267556"/>
                </a:lnTo>
                <a:lnTo>
                  <a:pt x="296802" y="248206"/>
                </a:lnTo>
                <a:lnTo>
                  <a:pt x="296401" y="239031"/>
                </a:lnTo>
                <a:lnTo>
                  <a:pt x="295196" y="230843"/>
                </a:lnTo>
                <a:lnTo>
                  <a:pt x="293186" y="223646"/>
                </a:lnTo>
                <a:lnTo>
                  <a:pt x="290368" y="217446"/>
                </a:lnTo>
                <a:lnTo>
                  <a:pt x="287048" y="212476"/>
                </a:lnTo>
                <a:close/>
              </a:path>
              <a:path w="455930" h="1716404">
                <a:moveTo>
                  <a:pt x="206420" y="269543"/>
                </a:moveTo>
                <a:lnTo>
                  <a:pt x="195498" y="269543"/>
                </a:lnTo>
                <a:lnTo>
                  <a:pt x="195498" y="291362"/>
                </a:lnTo>
                <a:lnTo>
                  <a:pt x="206420" y="291362"/>
                </a:lnTo>
                <a:lnTo>
                  <a:pt x="206420" y="269543"/>
                </a:lnTo>
                <a:close/>
              </a:path>
              <a:path w="455930" h="1716404">
                <a:moveTo>
                  <a:pt x="206420" y="202060"/>
                </a:moveTo>
                <a:lnTo>
                  <a:pt x="197003" y="202060"/>
                </a:lnTo>
                <a:lnTo>
                  <a:pt x="156319" y="258616"/>
                </a:lnTo>
                <a:lnTo>
                  <a:pt x="156319" y="269543"/>
                </a:lnTo>
                <a:lnTo>
                  <a:pt x="219820" y="269543"/>
                </a:lnTo>
                <a:lnTo>
                  <a:pt x="219820" y="260099"/>
                </a:lnTo>
                <a:lnTo>
                  <a:pt x="166734" y="260099"/>
                </a:lnTo>
                <a:lnTo>
                  <a:pt x="195012" y="219442"/>
                </a:lnTo>
                <a:lnTo>
                  <a:pt x="206420" y="219442"/>
                </a:lnTo>
                <a:lnTo>
                  <a:pt x="206420" y="202060"/>
                </a:lnTo>
                <a:close/>
              </a:path>
              <a:path w="455930" h="1716404">
                <a:moveTo>
                  <a:pt x="206420" y="219442"/>
                </a:moveTo>
                <a:lnTo>
                  <a:pt x="195498" y="219442"/>
                </a:lnTo>
                <a:lnTo>
                  <a:pt x="195498" y="260099"/>
                </a:lnTo>
                <a:lnTo>
                  <a:pt x="206420" y="260099"/>
                </a:lnTo>
                <a:lnTo>
                  <a:pt x="206420" y="219442"/>
                </a:lnTo>
                <a:close/>
              </a:path>
              <a:path w="455930" h="1716404">
                <a:moveTo>
                  <a:pt x="349377" y="10415"/>
                </a:moveTo>
                <a:lnTo>
                  <a:pt x="325440" y="10415"/>
                </a:lnTo>
                <a:lnTo>
                  <a:pt x="336679" y="10753"/>
                </a:lnTo>
                <a:lnTo>
                  <a:pt x="342626" y="16041"/>
                </a:lnTo>
                <a:lnTo>
                  <a:pt x="343282" y="26291"/>
                </a:lnTo>
                <a:lnTo>
                  <a:pt x="343282" y="30606"/>
                </a:lnTo>
                <a:lnTo>
                  <a:pt x="315004" y="54079"/>
                </a:lnTo>
                <a:lnTo>
                  <a:pt x="306082" y="60376"/>
                </a:lnTo>
                <a:lnTo>
                  <a:pt x="299636" y="68342"/>
                </a:lnTo>
                <a:lnTo>
                  <a:pt x="295666" y="77982"/>
                </a:lnTo>
                <a:lnTo>
                  <a:pt x="294173" y="89301"/>
                </a:lnTo>
                <a:lnTo>
                  <a:pt x="355198" y="89301"/>
                </a:lnTo>
                <a:lnTo>
                  <a:pt x="355198" y="78891"/>
                </a:lnTo>
                <a:lnTo>
                  <a:pt x="306580" y="78891"/>
                </a:lnTo>
                <a:lnTo>
                  <a:pt x="307573" y="72602"/>
                </a:lnTo>
                <a:lnTo>
                  <a:pt x="312526" y="66974"/>
                </a:lnTo>
                <a:lnTo>
                  <a:pt x="321458" y="62017"/>
                </a:lnTo>
                <a:lnTo>
                  <a:pt x="330879" y="56556"/>
                </a:lnTo>
                <a:lnTo>
                  <a:pt x="341889" y="50421"/>
                </a:lnTo>
                <a:lnTo>
                  <a:pt x="349612" y="43414"/>
                </a:lnTo>
                <a:lnTo>
                  <a:pt x="354048" y="35538"/>
                </a:lnTo>
                <a:lnTo>
                  <a:pt x="355198" y="26794"/>
                </a:lnTo>
                <a:lnTo>
                  <a:pt x="352873" y="15630"/>
                </a:lnTo>
                <a:lnTo>
                  <a:pt x="349377" y="10415"/>
                </a:lnTo>
                <a:close/>
              </a:path>
              <a:path w="455930" h="1716404">
                <a:moveTo>
                  <a:pt x="326919" y="0"/>
                </a:moveTo>
                <a:lnTo>
                  <a:pt x="316994" y="0"/>
                </a:lnTo>
                <a:lnTo>
                  <a:pt x="309394" y="2819"/>
                </a:lnTo>
                <a:lnTo>
                  <a:pt x="304102" y="8445"/>
                </a:lnTo>
                <a:lnTo>
                  <a:pt x="298810" y="14396"/>
                </a:lnTo>
                <a:lnTo>
                  <a:pt x="296165" y="22331"/>
                </a:lnTo>
                <a:lnTo>
                  <a:pt x="296165" y="32256"/>
                </a:lnTo>
                <a:lnTo>
                  <a:pt x="307573" y="32256"/>
                </a:lnTo>
                <a:lnTo>
                  <a:pt x="308879" y="22700"/>
                </a:lnTo>
                <a:lnTo>
                  <a:pt x="312290" y="15875"/>
                </a:lnTo>
                <a:lnTo>
                  <a:pt x="317810" y="11780"/>
                </a:lnTo>
                <a:lnTo>
                  <a:pt x="325440" y="10415"/>
                </a:lnTo>
                <a:lnTo>
                  <a:pt x="349377" y="10415"/>
                </a:lnTo>
                <a:lnTo>
                  <a:pt x="347386" y="7444"/>
                </a:lnTo>
                <a:lnTo>
                  <a:pt x="338736" y="2233"/>
                </a:lnTo>
                <a:lnTo>
                  <a:pt x="326919" y="0"/>
                </a:lnTo>
                <a:close/>
              </a:path>
              <a:path w="455930" h="1716404">
                <a:moveTo>
                  <a:pt x="258361" y="0"/>
                </a:moveTo>
                <a:lnTo>
                  <a:pt x="249915" y="0"/>
                </a:lnTo>
                <a:lnTo>
                  <a:pt x="248605" y="6940"/>
                </a:lnTo>
                <a:lnTo>
                  <a:pt x="245959" y="11577"/>
                </a:lnTo>
                <a:lnTo>
                  <a:pt x="241978" y="13884"/>
                </a:lnTo>
                <a:lnTo>
                  <a:pt x="239015" y="15872"/>
                </a:lnTo>
                <a:lnTo>
                  <a:pt x="233554" y="17039"/>
                </a:lnTo>
                <a:lnTo>
                  <a:pt x="225615" y="17381"/>
                </a:lnTo>
                <a:lnTo>
                  <a:pt x="225615" y="26291"/>
                </a:lnTo>
                <a:lnTo>
                  <a:pt x="246952" y="26291"/>
                </a:lnTo>
                <a:lnTo>
                  <a:pt x="246952" y="89301"/>
                </a:lnTo>
                <a:lnTo>
                  <a:pt x="258361" y="89301"/>
                </a:lnTo>
                <a:lnTo>
                  <a:pt x="258361" y="0"/>
                </a:lnTo>
                <a:close/>
              </a:path>
              <a:path w="455930" h="1716404">
                <a:moveTo>
                  <a:pt x="195245" y="75906"/>
                </a:moveTo>
                <a:lnTo>
                  <a:pt x="181869" y="75906"/>
                </a:lnTo>
                <a:lnTo>
                  <a:pt x="181869" y="89301"/>
                </a:lnTo>
                <a:lnTo>
                  <a:pt x="195245" y="89301"/>
                </a:lnTo>
                <a:lnTo>
                  <a:pt x="195245" y="75906"/>
                </a:lnTo>
                <a:close/>
              </a:path>
              <a:path w="455930" h="1716404">
                <a:moveTo>
                  <a:pt x="138603" y="0"/>
                </a:moveTo>
                <a:lnTo>
                  <a:pt x="130158" y="0"/>
                </a:lnTo>
                <a:lnTo>
                  <a:pt x="128847" y="6940"/>
                </a:lnTo>
                <a:lnTo>
                  <a:pt x="126202" y="11577"/>
                </a:lnTo>
                <a:lnTo>
                  <a:pt x="122220" y="13884"/>
                </a:lnTo>
                <a:lnTo>
                  <a:pt x="119258" y="15872"/>
                </a:lnTo>
                <a:lnTo>
                  <a:pt x="113797" y="17039"/>
                </a:lnTo>
                <a:lnTo>
                  <a:pt x="105858" y="17381"/>
                </a:lnTo>
                <a:lnTo>
                  <a:pt x="105858" y="26291"/>
                </a:lnTo>
                <a:lnTo>
                  <a:pt x="127195" y="26291"/>
                </a:lnTo>
                <a:lnTo>
                  <a:pt x="127195" y="89301"/>
                </a:lnTo>
                <a:lnTo>
                  <a:pt x="138603" y="89301"/>
                </a:lnTo>
                <a:lnTo>
                  <a:pt x="138603" y="0"/>
                </a:lnTo>
                <a:close/>
              </a:path>
              <a:path w="455930" h="1716404">
                <a:moveTo>
                  <a:pt x="291989" y="1232597"/>
                </a:moveTo>
                <a:lnTo>
                  <a:pt x="268052" y="1232597"/>
                </a:lnTo>
                <a:lnTo>
                  <a:pt x="279292" y="1232935"/>
                </a:lnTo>
                <a:lnTo>
                  <a:pt x="285239" y="1238223"/>
                </a:lnTo>
                <a:lnTo>
                  <a:pt x="285894" y="1248473"/>
                </a:lnTo>
                <a:lnTo>
                  <a:pt x="285894" y="1252788"/>
                </a:lnTo>
                <a:lnTo>
                  <a:pt x="257616" y="1276261"/>
                </a:lnTo>
                <a:lnTo>
                  <a:pt x="248694" y="1282559"/>
                </a:lnTo>
                <a:lnTo>
                  <a:pt x="242248" y="1290526"/>
                </a:lnTo>
                <a:lnTo>
                  <a:pt x="238279" y="1300165"/>
                </a:lnTo>
                <a:lnTo>
                  <a:pt x="236786" y="1311483"/>
                </a:lnTo>
                <a:lnTo>
                  <a:pt x="297809" y="1311483"/>
                </a:lnTo>
                <a:lnTo>
                  <a:pt x="297809" y="1301073"/>
                </a:lnTo>
                <a:lnTo>
                  <a:pt x="249193" y="1301073"/>
                </a:lnTo>
                <a:lnTo>
                  <a:pt x="250186" y="1294784"/>
                </a:lnTo>
                <a:lnTo>
                  <a:pt x="255139" y="1289156"/>
                </a:lnTo>
                <a:lnTo>
                  <a:pt x="264071" y="1284199"/>
                </a:lnTo>
                <a:lnTo>
                  <a:pt x="273491" y="1278738"/>
                </a:lnTo>
                <a:lnTo>
                  <a:pt x="284501" y="1272603"/>
                </a:lnTo>
                <a:lnTo>
                  <a:pt x="292224" y="1265596"/>
                </a:lnTo>
                <a:lnTo>
                  <a:pt x="296660" y="1257720"/>
                </a:lnTo>
                <a:lnTo>
                  <a:pt x="297809" y="1248977"/>
                </a:lnTo>
                <a:lnTo>
                  <a:pt x="295485" y="1237813"/>
                </a:lnTo>
                <a:lnTo>
                  <a:pt x="291989" y="1232597"/>
                </a:lnTo>
                <a:close/>
              </a:path>
              <a:path w="455930" h="1716404">
                <a:moveTo>
                  <a:pt x="269532" y="1222185"/>
                </a:moveTo>
                <a:lnTo>
                  <a:pt x="259607" y="1222185"/>
                </a:lnTo>
                <a:lnTo>
                  <a:pt x="252007" y="1225001"/>
                </a:lnTo>
                <a:lnTo>
                  <a:pt x="246715" y="1230627"/>
                </a:lnTo>
                <a:lnTo>
                  <a:pt x="241423" y="1236578"/>
                </a:lnTo>
                <a:lnTo>
                  <a:pt x="238777" y="1244513"/>
                </a:lnTo>
                <a:lnTo>
                  <a:pt x="238777" y="1254438"/>
                </a:lnTo>
                <a:lnTo>
                  <a:pt x="250186" y="1254438"/>
                </a:lnTo>
                <a:lnTo>
                  <a:pt x="251491" y="1244882"/>
                </a:lnTo>
                <a:lnTo>
                  <a:pt x="254903" y="1238057"/>
                </a:lnTo>
                <a:lnTo>
                  <a:pt x="260422" y="1233962"/>
                </a:lnTo>
                <a:lnTo>
                  <a:pt x="268052" y="1232597"/>
                </a:lnTo>
                <a:lnTo>
                  <a:pt x="291989" y="1232597"/>
                </a:lnTo>
                <a:lnTo>
                  <a:pt x="289998" y="1229626"/>
                </a:lnTo>
                <a:lnTo>
                  <a:pt x="281348" y="1224417"/>
                </a:lnTo>
                <a:lnTo>
                  <a:pt x="269532" y="1222185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13621204" y="4500428"/>
            <a:ext cx="455930" cy="1717675"/>
          </a:xfrm>
          <a:custGeom>
            <a:avLst/>
            <a:gdLst/>
            <a:ahLst/>
            <a:cxnLst/>
            <a:rect l="l" t="t" r="r" b="b"/>
            <a:pathLst>
              <a:path w="455930" h="1717675">
                <a:moveTo>
                  <a:pt x="447663" y="1656896"/>
                </a:moveTo>
                <a:lnTo>
                  <a:pt x="441107" y="1656896"/>
                </a:lnTo>
                <a:lnTo>
                  <a:pt x="441107" y="1669986"/>
                </a:lnTo>
                <a:lnTo>
                  <a:pt x="447663" y="1669986"/>
                </a:lnTo>
                <a:lnTo>
                  <a:pt x="447663" y="1656896"/>
                </a:lnTo>
                <a:close/>
              </a:path>
              <a:path w="455930" h="1717675">
                <a:moveTo>
                  <a:pt x="447663" y="1616403"/>
                </a:moveTo>
                <a:lnTo>
                  <a:pt x="442012" y="1616403"/>
                </a:lnTo>
                <a:lnTo>
                  <a:pt x="417600" y="1650340"/>
                </a:lnTo>
                <a:lnTo>
                  <a:pt x="417600" y="1656896"/>
                </a:lnTo>
                <a:lnTo>
                  <a:pt x="455702" y="1656896"/>
                </a:lnTo>
                <a:lnTo>
                  <a:pt x="455702" y="1651229"/>
                </a:lnTo>
                <a:lnTo>
                  <a:pt x="423849" y="1651229"/>
                </a:lnTo>
                <a:lnTo>
                  <a:pt x="440816" y="1626829"/>
                </a:lnTo>
                <a:lnTo>
                  <a:pt x="447663" y="1626829"/>
                </a:lnTo>
                <a:lnTo>
                  <a:pt x="447663" y="1616403"/>
                </a:lnTo>
                <a:close/>
              </a:path>
              <a:path w="455930" h="1717675">
                <a:moveTo>
                  <a:pt x="447663" y="1626829"/>
                </a:moveTo>
                <a:lnTo>
                  <a:pt x="441107" y="1626829"/>
                </a:lnTo>
                <a:lnTo>
                  <a:pt x="441107" y="1651229"/>
                </a:lnTo>
                <a:lnTo>
                  <a:pt x="447663" y="1651229"/>
                </a:lnTo>
                <a:lnTo>
                  <a:pt x="447663" y="1626829"/>
                </a:lnTo>
                <a:close/>
              </a:path>
              <a:path w="455930" h="1717675">
                <a:moveTo>
                  <a:pt x="405510" y="1640815"/>
                </a:moveTo>
                <a:lnTo>
                  <a:pt x="372478" y="1640815"/>
                </a:lnTo>
                <a:lnTo>
                  <a:pt x="372478" y="1643494"/>
                </a:lnTo>
                <a:lnTo>
                  <a:pt x="405510" y="1643494"/>
                </a:lnTo>
                <a:lnTo>
                  <a:pt x="405510" y="1640815"/>
                </a:lnTo>
                <a:close/>
              </a:path>
              <a:path w="455930" h="1717675">
                <a:moveTo>
                  <a:pt x="320777" y="1626407"/>
                </a:moveTo>
                <a:lnTo>
                  <a:pt x="310849" y="1626407"/>
                </a:lnTo>
                <a:lnTo>
                  <a:pt x="303419" y="1630382"/>
                </a:lnTo>
                <a:lnTo>
                  <a:pt x="290023" y="1672549"/>
                </a:lnTo>
                <a:lnTo>
                  <a:pt x="292316" y="1691900"/>
                </a:lnTo>
                <a:lnTo>
                  <a:pt x="298209" y="1705790"/>
                </a:lnTo>
                <a:lnTo>
                  <a:pt x="307697" y="1714220"/>
                </a:lnTo>
                <a:lnTo>
                  <a:pt x="320777" y="1717189"/>
                </a:lnTo>
                <a:lnTo>
                  <a:pt x="333867" y="1714220"/>
                </a:lnTo>
                <a:lnTo>
                  <a:pt x="340582" y="1708254"/>
                </a:lnTo>
                <a:lnTo>
                  <a:pt x="320777" y="1708254"/>
                </a:lnTo>
                <a:lnTo>
                  <a:pt x="312747" y="1706024"/>
                </a:lnTo>
                <a:lnTo>
                  <a:pt x="307012" y="1699331"/>
                </a:lnTo>
                <a:lnTo>
                  <a:pt x="303571" y="1688174"/>
                </a:lnTo>
                <a:lnTo>
                  <a:pt x="302425" y="1672549"/>
                </a:lnTo>
                <a:lnTo>
                  <a:pt x="303571" y="1656920"/>
                </a:lnTo>
                <a:lnTo>
                  <a:pt x="307012" y="1645754"/>
                </a:lnTo>
                <a:lnTo>
                  <a:pt x="312747" y="1639053"/>
                </a:lnTo>
                <a:lnTo>
                  <a:pt x="320777" y="1636819"/>
                </a:lnTo>
                <a:lnTo>
                  <a:pt x="341778" y="1636819"/>
                </a:lnTo>
                <a:lnTo>
                  <a:pt x="340602" y="1635058"/>
                </a:lnTo>
                <a:lnTo>
                  <a:pt x="335050" y="1630251"/>
                </a:lnTo>
                <a:lnTo>
                  <a:pt x="328442" y="1627368"/>
                </a:lnTo>
                <a:lnTo>
                  <a:pt x="320777" y="1626407"/>
                </a:lnTo>
                <a:close/>
              </a:path>
              <a:path w="455930" h="1717675">
                <a:moveTo>
                  <a:pt x="341778" y="1636819"/>
                </a:moveTo>
                <a:lnTo>
                  <a:pt x="320777" y="1636819"/>
                </a:lnTo>
                <a:lnTo>
                  <a:pt x="329028" y="1639053"/>
                </a:lnTo>
                <a:lnTo>
                  <a:pt x="334922" y="1645754"/>
                </a:lnTo>
                <a:lnTo>
                  <a:pt x="338459" y="1656920"/>
                </a:lnTo>
                <a:lnTo>
                  <a:pt x="339638" y="1672549"/>
                </a:lnTo>
                <a:lnTo>
                  <a:pt x="338459" y="1687986"/>
                </a:lnTo>
                <a:lnTo>
                  <a:pt x="334922" y="1699085"/>
                </a:lnTo>
                <a:lnTo>
                  <a:pt x="329028" y="1705842"/>
                </a:lnTo>
                <a:lnTo>
                  <a:pt x="320777" y="1708254"/>
                </a:lnTo>
                <a:lnTo>
                  <a:pt x="340582" y="1708254"/>
                </a:lnTo>
                <a:lnTo>
                  <a:pt x="343355" y="1705790"/>
                </a:lnTo>
                <a:lnTo>
                  <a:pt x="349243" y="1691900"/>
                </a:lnTo>
                <a:lnTo>
                  <a:pt x="351533" y="1672549"/>
                </a:lnTo>
                <a:lnTo>
                  <a:pt x="351132" y="1663374"/>
                </a:lnTo>
                <a:lnTo>
                  <a:pt x="349927" y="1655187"/>
                </a:lnTo>
                <a:lnTo>
                  <a:pt x="347916" y="1647990"/>
                </a:lnTo>
                <a:lnTo>
                  <a:pt x="345099" y="1641791"/>
                </a:lnTo>
                <a:lnTo>
                  <a:pt x="341778" y="1636819"/>
                </a:lnTo>
                <a:close/>
              </a:path>
              <a:path w="455930" h="1717675">
                <a:moveTo>
                  <a:pt x="253213" y="1626407"/>
                </a:moveTo>
                <a:lnTo>
                  <a:pt x="244768" y="1626407"/>
                </a:lnTo>
                <a:lnTo>
                  <a:pt x="243457" y="1633345"/>
                </a:lnTo>
                <a:lnTo>
                  <a:pt x="240811" y="1637982"/>
                </a:lnTo>
                <a:lnTo>
                  <a:pt x="236829" y="1640290"/>
                </a:lnTo>
                <a:lnTo>
                  <a:pt x="233866" y="1642280"/>
                </a:lnTo>
                <a:lnTo>
                  <a:pt x="228405" y="1643443"/>
                </a:lnTo>
                <a:lnTo>
                  <a:pt x="220468" y="1643785"/>
                </a:lnTo>
                <a:lnTo>
                  <a:pt x="220468" y="1652695"/>
                </a:lnTo>
                <a:lnTo>
                  <a:pt x="241805" y="1652695"/>
                </a:lnTo>
                <a:lnTo>
                  <a:pt x="241805" y="1715706"/>
                </a:lnTo>
                <a:lnTo>
                  <a:pt x="253213" y="1715706"/>
                </a:lnTo>
                <a:lnTo>
                  <a:pt x="253213" y="1626407"/>
                </a:lnTo>
                <a:close/>
              </a:path>
              <a:path w="455930" h="1717675">
                <a:moveTo>
                  <a:pt x="111719" y="1651215"/>
                </a:moveTo>
                <a:lnTo>
                  <a:pt x="105281" y="1658156"/>
                </a:lnTo>
                <a:lnTo>
                  <a:pt x="131065" y="1683471"/>
                </a:lnTo>
                <a:lnTo>
                  <a:pt x="105281" y="1709254"/>
                </a:lnTo>
                <a:lnTo>
                  <a:pt x="111719" y="1715706"/>
                </a:lnTo>
                <a:lnTo>
                  <a:pt x="137520" y="1690415"/>
                </a:lnTo>
                <a:lnTo>
                  <a:pt x="150919" y="1690415"/>
                </a:lnTo>
                <a:lnTo>
                  <a:pt x="143974" y="1683471"/>
                </a:lnTo>
                <a:lnTo>
                  <a:pt x="150552" y="1677013"/>
                </a:lnTo>
                <a:lnTo>
                  <a:pt x="137520" y="1677013"/>
                </a:lnTo>
                <a:lnTo>
                  <a:pt x="111719" y="1651215"/>
                </a:lnTo>
                <a:close/>
              </a:path>
              <a:path w="455930" h="1717675">
                <a:moveTo>
                  <a:pt x="150919" y="1690415"/>
                </a:moveTo>
                <a:lnTo>
                  <a:pt x="137520" y="1690415"/>
                </a:lnTo>
                <a:lnTo>
                  <a:pt x="162813" y="1715706"/>
                </a:lnTo>
                <a:lnTo>
                  <a:pt x="169758" y="1709254"/>
                </a:lnTo>
                <a:lnTo>
                  <a:pt x="150919" y="1690415"/>
                </a:lnTo>
                <a:close/>
              </a:path>
              <a:path w="455930" h="1717675">
                <a:moveTo>
                  <a:pt x="162813" y="1651215"/>
                </a:moveTo>
                <a:lnTo>
                  <a:pt x="137520" y="1677013"/>
                </a:lnTo>
                <a:lnTo>
                  <a:pt x="150552" y="1677013"/>
                </a:lnTo>
                <a:lnTo>
                  <a:pt x="169758" y="1658156"/>
                </a:lnTo>
                <a:lnTo>
                  <a:pt x="162813" y="1651215"/>
                </a:lnTo>
                <a:close/>
              </a:path>
              <a:path w="455930" h="1717675">
                <a:moveTo>
                  <a:pt x="55202" y="1636819"/>
                </a:moveTo>
                <a:lnTo>
                  <a:pt x="31266" y="1636819"/>
                </a:lnTo>
                <a:lnTo>
                  <a:pt x="42505" y="1637158"/>
                </a:lnTo>
                <a:lnTo>
                  <a:pt x="48453" y="1642446"/>
                </a:lnTo>
                <a:lnTo>
                  <a:pt x="49108" y="1652695"/>
                </a:lnTo>
                <a:lnTo>
                  <a:pt x="49108" y="1657012"/>
                </a:lnTo>
                <a:lnTo>
                  <a:pt x="20829" y="1680484"/>
                </a:lnTo>
                <a:lnTo>
                  <a:pt x="11907" y="1686781"/>
                </a:lnTo>
                <a:lnTo>
                  <a:pt x="5462" y="1694748"/>
                </a:lnTo>
                <a:lnTo>
                  <a:pt x="1492" y="1704388"/>
                </a:lnTo>
                <a:lnTo>
                  <a:pt x="0" y="1715706"/>
                </a:lnTo>
                <a:lnTo>
                  <a:pt x="61023" y="1715706"/>
                </a:lnTo>
                <a:lnTo>
                  <a:pt x="61023" y="1705295"/>
                </a:lnTo>
                <a:lnTo>
                  <a:pt x="12405" y="1705295"/>
                </a:lnTo>
                <a:lnTo>
                  <a:pt x="13399" y="1699005"/>
                </a:lnTo>
                <a:lnTo>
                  <a:pt x="18352" y="1693378"/>
                </a:lnTo>
                <a:lnTo>
                  <a:pt x="27284" y="1688421"/>
                </a:lnTo>
                <a:lnTo>
                  <a:pt x="36705" y="1682960"/>
                </a:lnTo>
                <a:lnTo>
                  <a:pt x="47714" y="1676825"/>
                </a:lnTo>
                <a:lnTo>
                  <a:pt x="55437" y="1669819"/>
                </a:lnTo>
                <a:lnTo>
                  <a:pt x="59874" y="1661943"/>
                </a:lnTo>
                <a:lnTo>
                  <a:pt x="61023" y="1653199"/>
                </a:lnTo>
                <a:lnTo>
                  <a:pt x="58698" y="1642035"/>
                </a:lnTo>
                <a:lnTo>
                  <a:pt x="55202" y="1636819"/>
                </a:lnTo>
                <a:close/>
              </a:path>
              <a:path w="455930" h="1717675">
                <a:moveTo>
                  <a:pt x="32745" y="1626407"/>
                </a:moveTo>
                <a:lnTo>
                  <a:pt x="22820" y="1626407"/>
                </a:lnTo>
                <a:lnTo>
                  <a:pt x="15220" y="1629223"/>
                </a:lnTo>
                <a:lnTo>
                  <a:pt x="9928" y="1634850"/>
                </a:lnTo>
                <a:lnTo>
                  <a:pt x="4636" y="1640800"/>
                </a:lnTo>
                <a:lnTo>
                  <a:pt x="1991" y="1648735"/>
                </a:lnTo>
                <a:lnTo>
                  <a:pt x="1991" y="1658660"/>
                </a:lnTo>
                <a:lnTo>
                  <a:pt x="13399" y="1658660"/>
                </a:lnTo>
                <a:lnTo>
                  <a:pt x="14705" y="1649104"/>
                </a:lnTo>
                <a:lnTo>
                  <a:pt x="18116" y="1642279"/>
                </a:lnTo>
                <a:lnTo>
                  <a:pt x="23636" y="1638184"/>
                </a:lnTo>
                <a:lnTo>
                  <a:pt x="31266" y="1636819"/>
                </a:lnTo>
                <a:lnTo>
                  <a:pt x="55202" y="1636819"/>
                </a:lnTo>
                <a:lnTo>
                  <a:pt x="53212" y="1633849"/>
                </a:lnTo>
                <a:lnTo>
                  <a:pt x="44561" y="1628639"/>
                </a:lnTo>
                <a:lnTo>
                  <a:pt x="32745" y="1626407"/>
                </a:lnTo>
                <a:close/>
              </a:path>
              <a:path w="455930" h="1717675">
                <a:moveTo>
                  <a:pt x="287182" y="1424346"/>
                </a:moveTo>
                <a:lnTo>
                  <a:pt x="277253" y="1424346"/>
                </a:lnTo>
                <a:lnTo>
                  <a:pt x="269824" y="1428322"/>
                </a:lnTo>
                <a:lnTo>
                  <a:pt x="256428" y="1470488"/>
                </a:lnTo>
                <a:lnTo>
                  <a:pt x="258721" y="1489839"/>
                </a:lnTo>
                <a:lnTo>
                  <a:pt x="264614" y="1503730"/>
                </a:lnTo>
                <a:lnTo>
                  <a:pt x="274102" y="1512160"/>
                </a:lnTo>
                <a:lnTo>
                  <a:pt x="287182" y="1515129"/>
                </a:lnTo>
                <a:lnTo>
                  <a:pt x="300271" y="1512160"/>
                </a:lnTo>
                <a:lnTo>
                  <a:pt x="306987" y="1506193"/>
                </a:lnTo>
                <a:lnTo>
                  <a:pt x="287182" y="1506193"/>
                </a:lnTo>
                <a:lnTo>
                  <a:pt x="279152" y="1503963"/>
                </a:lnTo>
                <a:lnTo>
                  <a:pt x="273417" y="1497271"/>
                </a:lnTo>
                <a:lnTo>
                  <a:pt x="269976" y="1486113"/>
                </a:lnTo>
                <a:lnTo>
                  <a:pt x="268829" y="1470488"/>
                </a:lnTo>
                <a:lnTo>
                  <a:pt x="269976" y="1454859"/>
                </a:lnTo>
                <a:lnTo>
                  <a:pt x="273417" y="1443693"/>
                </a:lnTo>
                <a:lnTo>
                  <a:pt x="279152" y="1436992"/>
                </a:lnTo>
                <a:lnTo>
                  <a:pt x="287182" y="1434758"/>
                </a:lnTo>
                <a:lnTo>
                  <a:pt x="308183" y="1434758"/>
                </a:lnTo>
                <a:lnTo>
                  <a:pt x="307007" y="1432998"/>
                </a:lnTo>
                <a:lnTo>
                  <a:pt x="301455" y="1428191"/>
                </a:lnTo>
                <a:lnTo>
                  <a:pt x="294846" y="1425307"/>
                </a:lnTo>
                <a:lnTo>
                  <a:pt x="287182" y="1424346"/>
                </a:lnTo>
                <a:close/>
              </a:path>
              <a:path w="455930" h="1717675">
                <a:moveTo>
                  <a:pt x="308183" y="1434758"/>
                </a:moveTo>
                <a:lnTo>
                  <a:pt x="287182" y="1434758"/>
                </a:lnTo>
                <a:lnTo>
                  <a:pt x="295433" y="1436992"/>
                </a:lnTo>
                <a:lnTo>
                  <a:pt x="301327" y="1443693"/>
                </a:lnTo>
                <a:lnTo>
                  <a:pt x="304864" y="1454859"/>
                </a:lnTo>
                <a:lnTo>
                  <a:pt x="306043" y="1470488"/>
                </a:lnTo>
                <a:lnTo>
                  <a:pt x="304864" y="1485925"/>
                </a:lnTo>
                <a:lnTo>
                  <a:pt x="301327" y="1497024"/>
                </a:lnTo>
                <a:lnTo>
                  <a:pt x="295433" y="1503781"/>
                </a:lnTo>
                <a:lnTo>
                  <a:pt x="287182" y="1506193"/>
                </a:lnTo>
                <a:lnTo>
                  <a:pt x="306987" y="1506193"/>
                </a:lnTo>
                <a:lnTo>
                  <a:pt x="309759" y="1503730"/>
                </a:lnTo>
                <a:lnTo>
                  <a:pt x="315648" y="1489839"/>
                </a:lnTo>
                <a:lnTo>
                  <a:pt x="317938" y="1470488"/>
                </a:lnTo>
                <a:lnTo>
                  <a:pt x="317536" y="1461314"/>
                </a:lnTo>
                <a:lnTo>
                  <a:pt x="316331" y="1453126"/>
                </a:lnTo>
                <a:lnTo>
                  <a:pt x="314321" y="1445930"/>
                </a:lnTo>
                <a:lnTo>
                  <a:pt x="311504" y="1439730"/>
                </a:lnTo>
                <a:lnTo>
                  <a:pt x="308183" y="1434758"/>
                </a:lnTo>
                <a:close/>
              </a:path>
              <a:path w="455930" h="1717675">
                <a:moveTo>
                  <a:pt x="233992" y="1500249"/>
                </a:moveTo>
                <a:lnTo>
                  <a:pt x="220615" y="1500249"/>
                </a:lnTo>
                <a:lnTo>
                  <a:pt x="220615" y="1513645"/>
                </a:lnTo>
                <a:lnTo>
                  <a:pt x="233992" y="1513645"/>
                </a:lnTo>
                <a:lnTo>
                  <a:pt x="233992" y="1500249"/>
                </a:lnTo>
                <a:close/>
              </a:path>
              <a:path w="455930" h="1717675">
                <a:moveTo>
                  <a:pt x="148079" y="1486361"/>
                </a:moveTo>
                <a:lnTo>
                  <a:pt x="136671" y="1486361"/>
                </a:lnTo>
                <a:lnTo>
                  <a:pt x="137655" y="1495042"/>
                </a:lnTo>
                <a:lnTo>
                  <a:pt x="159487" y="1515129"/>
                </a:lnTo>
                <a:lnTo>
                  <a:pt x="177350" y="1515129"/>
                </a:lnTo>
                <a:lnTo>
                  <a:pt x="185287" y="1512655"/>
                </a:lnTo>
                <a:lnTo>
                  <a:pt x="190242" y="1507698"/>
                </a:lnTo>
                <a:lnTo>
                  <a:pt x="191843" y="1506193"/>
                </a:lnTo>
                <a:lnTo>
                  <a:pt x="166938" y="1506193"/>
                </a:lnTo>
                <a:lnTo>
                  <a:pt x="158877" y="1504955"/>
                </a:lnTo>
                <a:lnTo>
                  <a:pt x="153047" y="1501239"/>
                </a:lnTo>
                <a:lnTo>
                  <a:pt x="149448" y="1495042"/>
                </a:lnTo>
                <a:lnTo>
                  <a:pt x="148079" y="1486361"/>
                </a:lnTo>
                <a:close/>
              </a:path>
              <a:path w="455930" h="1717675">
                <a:moveTo>
                  <a:pt x="190166" y="1434758"/>
                </a:moveTo>
                <a:lnTo>
                  <a:pt x="166938" y="1434758"/>
                </a:lnTo>
                <a:lnTo>
                  <a:pt x="177181" y="1435097"/>
                </a:lnTo>
                <a:lnTo>
                  <a:pt x="182642" y="1439730"/>
                </a:lnTo>
                <a:lnTo>
                  <a:pt x="183301" y="1448662"/>
                </a:lnTo>
                <a:lnTo>
                  <a:pt x="182958" y="1457914"/>
                </a:lnTo>
                <a:lnTo>
                  <a:pt x="177350" y="1462719"/>
                </a:lnTo>
                <a:lnTo>
                  <a:pt x="166428" y="1463039"/>
                </a:lnTo>
                <a:lnTo>
                  <a:pt x="160481" y="1463039"/>
                </a:lnTo>
                <a:lnTo>
                  <a:pt x="160481" y="1472476"/>
                </a:lnTo>
                <a:lnTo>
                  <a:pt x="165942" y="1472476"/>
                </a:lnTo>
                <a:lnTo>
                  <a:pt x="174835" y="1473496"/>
                </a:lnTo>
                <a:lnTo>
                  <a:pt x="181194" y="1476561"/>
                </a:lnTo>
                <a:lnTo>
                  <a:pt x="185012" y="1481674"/>
                </a:lnTo>
                <a:lnTo>
                  <a:pt x="186286" y="1488841"/>
                </a:lnTo>
                <a:lnTo>
                  <a:pt x="184696" y="1496068"/>
                </a:lnTo>
                <a:lnTo>
                  <a:pt x="180944" y="1501368"/>
                </a:lnTo>
                <a:lnTo>
                  <a:pt x="175026" y="1504743"/>
                </a:lnTo>
                <a:lnTo>
                  <a:pt x="166938" y="1506193"/>
                </a:lnTo>
                <a:lnTo>
                  <a:pt x="191843" y="1506193"/>
                </a:lnTo>
                <a:lnTo>
                  <a:pt x="195872" y="1502406"/>
                </a:lnTo>
                <a:lnTo>
                  <a:pt x="198687" y="1495612"/>
                </a:lnTo>
                <a:lnTo>
                  <a:pt x="198687" y="1476777"/>
                </a:lnTo>
                <a:lnTo>
                  <a:pt x="193713" y="1469980"/>
                </a:lnTo>
                <a:lnTo>
                  <a:pt x="183808" y="1467015"/>
                </a:lnTo>
                <a:lnTo>
                  <a:pt x="183808" y="1466507"/>
                </a:lnTo>
                <a:lnTo>
                  <a:pt x="191066" y="1463208"/>
                </a:lnTo>
                <a:lnTo>
                  <a:pt x="194710" y="1456919"/>
                </a:lnTo>
                <a:lnTo>
                  <a:pt x="194710" y="1447671"/>
                </a:lnTo>
                <a:lnTo>
                  <a:pt x="192446" y="1437841"/>
                </a:lnTo>
                <a:lnTo>
                  <a:pt x="190166" y="1434758"/>
                </a:lnTo>
                <a:close/>
              </a:path>
              <a:path w="455930" h="1717675">
                <a:moveTo>
                  <a:pt x="167425" y="1424346"/>
                </a:moveTo>
                <a:lnTo>
                  <a:pt x="158493" y="1424346"/>
                </a:lnTo>
                <a:lnTo>
                  <a:pt x="151380" y="1426820"/>
                </a:lnTo>
                <a:lnTo>
                  <a:pt x="146088" y="1431795"/>
                </a:lnTo>
                <a:lnTo>
                  <a:pt x="141135" y="1436745"/>
                </a:lnTo>
                <a:lnTo>
                  <a:pt x="138657" y="1444031"/>
                </a:lnTo>
                <a:lnTo>
                  <a:pt x="138657" y="1453615"/>
                </a:lnTo>
                <a:lnTo>
                  <a:pt x="149559" y="1453615"/>
                </a:lnTo>
                <a:lnTo>
                  <a:pt x="150833" y="1445366"/>
                </a:lnTo>
                <a:lnTo>
                  <a:pt x="154153" y="1439473"/>
                </a:lnTo>
                <a:lnTo>
                  <a:pt x="159520" y="1435937"/>
                </a:lnTo>
                <a:lnTo>
                  <a:pt x="166938" y="1434758"/>
                </a:lnTo>
                <a:lnTo>
                  <a:pt x="190166" y="1434758"/>
                </a:lnTo>
                <a:lnTo>
                  <a:pt x="187147" y="1430674"/>
                </a:lnTo>
                <a:lnTo>
                  <a:pt x="178808" y="1426175"/>
                </a:lnTo>
                <a:lnTo>
                  <a:pt x="167425" y="1424346"/>
                </a:lnTo>
                <a:close/>
              </a:path>
              <a:path w="455930" h="1717675">
                <a:moveTo>
                  <a:pt x="212007" y="1232697"/>
                </a:moveTo>
                <a:lnTo>
                  <a:pt x="188071" y="1232697"/>
                </a:lnTo>
                <a:lnTo>
                  <a:pt x="199309" y="1233036"/>
                </a:lnTo>
                <a:lnTo>
                  <a:pt x="205257" y="1238324"/>
                </a:lnTo>
                <a:lnTo>
                  <a:pt x="205912" y="1248573"/>
                </a:lnTo>
                <a:lnTo>
                  <a:pt x="205912" y="1252890"/>
                </a:lnTo>
                <a:lnTo>
                  <a:pt x="177634" y="1276362"/>
                </a:lnTo>
                <a:lnTo>
                  <a:pt x="168712" y="1282660"/>
                </a:lnTo>
                <a:lnTo>
                  <a:pt x="162266" y="1290626"/>
                </a:lnTo>
                <a:lnTo>
                  <a:pt x="158297" y="1300266"/>
                </a:lnTo>
                <a:lnTo>
                  <a:pt x="156805" y="1311584"/>
                </a:lnTo>
                <a:lnTo>
                  <a:pt x="217829" y="1311584"/>
                </a:lnTo>
                <a:lnTo>
                  <a:pt x="217829" y="1301173"/>
                </a:lnTo>
                <a:lnTo>
                  <a:pt x="169210" y="1301173"/>
                </a:lnTo>
                <a:lnTo>
                  <a:pt x="170204" y="1294884"/>
                </a:lnTo>
                <a:lnTo>
                  <a:pt x="175158" y="1289257"/>
                </a:lnTo>
                <a:lnTo>
                  <a:pt x="184090" y="1284300"/>
                </a:lnTo>
                <a:lnTo>
                  <a:pt x="193511" y="1278839"/>
                </a:lnTo>
                <a:lnTo>
                  <a:pt x="204520" y="1272703"/>
                </a:lnTo>
                <a:lnTo>
                  <a:pt x="212243" y="1265697"/>
                </a:lnTo>
                <a:lnTo>
                  <a:pt x="216679" y="1257821"/>
                </a:lnTo>
                <a:lnTo>
                  <a:pt x="217829" y="1249078"/>
                </a:lnTo>
                <a:lnTo>
                  <a:pt x="215503" y="1237914"/>
                </a:lnTo>
                <a:lnTo>
                  <a:pt x="212007" y="1232697"/>
                </a:lnTo>
                <a:close/>
              </a:path>
              <a:path w="455930" h="1717675">
                <a:moveTo>
                  <a:pt x="189551" y="1222286"/>
                </a:moveTo>
                <a:lnTo>
                  <a:pt x="179626" y="1222286"/>
                </a:lnTo>
                <a:lnTo>
                  <a:pt x="172026" y="1225101"/>
                </a:lnTo>
                <a:lnTo>
                  <a:pt x="166734" y="1230729"/>
                </a:lnTo>
                <a:lnTo>
                  <a:pt x="161442" y="1236679"/>
                </a:lnTo>
                <a:lnTo>
                  <a:pt x="158795" y="1244613"/>
                </a:lnTo>
                <a:lnTo>
                  <a:pt x="158795" y="1254539"/>
                </a:lnTo>
                <a:lnTo>
                  <a:pt x="170204" y="1254539"/>
                </a:lnTo>
                <a:lnTo>
                  <a:pt x="171510" y="1244983"/>
                </a:lnTo>
                <a:lnTo>
                  <a:pt x="174922" y="1238157"/>
                </a:lnTo>
                <a:lnTo>
                  <a:pt x="180441" y="1234062"/>
                </a:lnTo>
                <a:lnTo>
                  <a:pt x="188071" y="1232697"/>
                </a:lnTo>
                <a:lnTo>
                  <a:pt x="212007" y="1232697"/>
                </a:lnTo>
                <a:lnTo>
                  <a:pt x="210017" y="1229727"/>
                </a:lnTo>
                <a:lnTo>
                  <a:pt x="201367" y="1224517"/>
                </a:lnTo>
                <a:lnTo>
                  <a:pt x="189551" y="1222286"/>
                </a:lnTo>
                <a:close/>
              </a:path>
              <a:path w="455930" h="1717675">
                <a:moveTo>
                  <a:pt x="312332" y="1048881"/>
                </a:moveTo>
                <a:lnTo>
                  <a:pt x="305485" y="1048881"/>
                </a:lnTo>
                <a:lnTo>
                  <a:pt x="306475" y="1058213"/>
                </a:lnTo>
                <a:lnTo>
                  <a:pt x="312232" y="1062976"/>
                </a:lnTo>
                <a:lnTo>
                  <a:pt x="322747" y="1063166"/>
                </a:lnTo>
                <a:lnTo>
                  <a:pt x="329093" y="1063166"/>
                </a:lnTo>
                <a:lnTo>
                  <a:pt x="333856" y="1061579"/>
                </a:lnTo>
                <a:lnTo>
                  <a:pt x="337338" y="1058115"/>
                </a:lnTo>
                <a:lnTo>
                  <a:pt x="316990" y="1058115"/>
                </a:lnTo>
                <a:lnTo>
                  <a:pt x="313117" y="1055041"/>
                </a:lnTo>
                <a:lnTo>
                  <a:pt x="312332" y="1048881"/>
                </a:lnTo>
                <a:close/>
              </a:path>
              <a:path w="455930" h="1717675">
                <a:moveTo>
                  <a:pt x="341080" y="1033995"/>
                </a:moveTo>
                <a:lnTo>
                  <a:pt x="323340" y="1033995"/>
                </a:lnTo>
                <a:lnTo>
                  <a:pt x="330681" y="1034402"/>
                </a:lnTo>
                <a:lnTo>
                  <a:pt x="334554" y="1038365"/>
                </a:lnTo>
                <a:lnTo>
                  <a:pt x="334951" y="1045908"/>
                </a:lnTo>
                <a:lnTo>
                  <a:pt x="334354" y="1053453"/>
                </a:lnTo>
                <a:lnTo>
                  <a:pt x="330681" y="1057515"/>
                </a:lnTo>
                <a:lnTo>
                  <a:pt x="323938" y="1058115"/>
                </a:lnTo>
                <a:lnTo>
                  <a:pt x="337338" y="1058115"/>
                </a:lnTo>
                <a:lnTo>
                  <a:pt x="340603" y="1055041"/>
                </a:lnTo>
                <a:lnTo>
                  <a:pt x="342391" y="1050566"/>
                </a:lnTo>
                <a:lnTo>
                  <a:pt x="342391" y="1045019"/>
                </a:lnTo>
                <a:lnTo>
                  <a:pt x="341593" y="1034492"/>
                </a:lnTo>
                <a:lnTo>
                  <a:pt x="341080" y="1033995"/>
                </a:lnTo>
                <a:close/>
              </a:path>
              <a:path w="455930" h="1717675">
                <a:moveTo>
                  <a:pt x="339116" y="1009893"/>
                </a:moveTo>
                <a:lnTo>
                  <a:pt x="311429" y="1009893"/>
                </a:lnTo>
                <a:lnTo>
                  <a:pt x="307569" y="1038758"/>
                </a:lnTo>
                <a:lnTo>
                  <a:pt x="313221" y="1039064"/>
                </a:lnTo>
                <a:lnTo>
                  <a:pt x="315799" y="1035687"/>
                </a:lnTo>
                <a:lnTo>
                  <a:pt x="319176" y="1033995"/>
                </a:lnTo>
                <a:lnTo>
                  <a:pt x="341080" y="1033995"/>
                </a:lnTo>
                <a:lnTo>
                  <a:pt x="338011" y="1031025"/>
                </a:lnTo>
                <a:lnTo>
                  <a:pt x="314413" y="1031025"/>
                </a:lnTo>
                <a:lnTo>
                  <a:pt x="316497" y="1016445"/>
                </a:lnTo>
                <a:lnTo>
                  <a:pt x="339116" y="1016445"/>
                </a:lnTo>
                <a:lnTo>
                  <a:pt x="339116" y="1009893"/>
                </a:lnTo>
                <a:close/>
              </a:path>
              <a:path w="455930" h="1717675">
                <a:moveTo>
                  <a:pt x="324537" y="1027746"/>
                </a:moveTo>
                <a:lnTo>
                  <a:pt x="320763" y="1027746"/>
                </a:lnTo>
                <a:lnTo>
                  <a:pt x="317386" y="1028837"/>
                </a:lnTo>
                <a:lnTo>
                  <a:pt x="314413" y="1031025"/>
                </a:lnTo>
                <a:lnTo>
                  <a:pt x="338011" y="1031025"/>
                </a:lnTo>
                <a:lnTo>
                  <a:pt x="335649" y="1028739"/>
                </a:lnTo>
                <a:lnTo>
                  <a:pt x="324537" y="1027746"/>
                </a:lnTo>
                <a:close/>
              </a:path>
              <a:path w="455930" h="1717675">
                <a:moveTo>
                  <a:pt x="283695" y="1008694"/>
                </a:moveTo>
                <a:lnTo>
                  <a:pt x="278625" y="1008694"/>
                </a:lnTo>
                <a:lnTo>
                  <a:pt x="277840" y="1012860"/>
                </a:lnTo>
                <a:lnTo>
                  <a:pt x="276252" y="1015643"/>
                </a:lnTo>
                <a:lnTo>
                  <a:pt x="273862" y="1017028"/>
                </a:lnTo>
                <a:lnTo>
                  <a:pt x="272084" y="1018223"/>
                </a:lnTo>
                <a:lnTo>
                  <a:pt x="268808" y="1018922"/>
                </a:lnTo>
                <a:lnTo>
                  <a:pt x="264045" y="1019124"/>
                </a:lnTo>
                <a:lnTo>
                  <a:pt x="264045" y="1024473"/>
                </a:lnTo>
                <a:lnTo>
                  <a:pt x="276847" y="1024473"/>
                </a:lnTo>
                <a:lnTo>
                  <a:pt x="276847" y="1062277"/>
                </a:lnTo>
                <a:lnTo>
                  <a:pt x="283695" y="1062277"/>
                </a:lnTo>
                <a:lnTo>
                  <a:pt x="283695" y="1008694"/>
                </a:lnTo>
                <a:close/>
              </a:path>
              <a:path w="455930" h="1717675">
                <a:moveTo>
                  <a:pt x="218145" y="1020222"/>
                </a:moveTo>
                <a:lnTo>
                  <a:pt x="208216" y="1020222"/>
                </a:lnTo>
                <a:lnTo>
                  <a:pt x="200786" y="1024200"/>
                </a:lnTo>
                <a:lnTo>
                  <a:pt x="187391" y="1066366"/>
                </a:lnTo>
                <a:lnTo>
                  <a:pt x="189683" y="1085717"/>
                </a:lnTo>
                <a:lnTo>
                  <a:pt x="195576" y="1099608"/>
                </a:lnTo>
                <a:lnTo>
                  <a:pt x="205065" y="1108038"/>
                </a:lnTo>
                <a:lnTo>
                  <a:pt x="218145" y="1111007"/>
                </a:lnTo>
                <a:lnTo>
                  <a:pt x="231234" y="1108038"/>
                </a:lnTo>
                <a:lnTo>
                  <a:pt x="237946" y="1102075"/>
                </a:lnTo>
                <a:lnTo>
                  <a:pt x="218145" y="1102075"/>
                </a:lnTo>
                <a:lnTo>
                  <a:pt x="210115" y="1099844"/>
                </a:lnTo>
                <a:lnTo>
                  <a:pt x="204380" y="1093151"/>
                </a:lnTo>
                <a:lnTo>
                  <a:pt x="200939" y="1081992"/>
                </a:lnTo>
                <a:lnTo>
                  <a:pt x="199792" y="1066366"/>
                </a:lnTo>
                <a:lnTo>
                  <a:pt x="200939" y="1050737"/>
                </a:lnTo>
                <a:lnTo>
                  <a:pt x="204380" y="1039571"/>
                </a:lnTo>
                <a:lnTo>
                  <a:pt x="210115" y="1032870"/>
                </a:lnTo>
                <a:lnTo>
                  <a:pt x="218145" y="1030636"/>
                </a:lnTo>
                <a:lnTo>
                  <a:pt x="239146" y="1030636"/>
                </a:lnTo>
                <a:lnTo>
                  <a:pt x="237970" y="1028876"/>
                </a:lnTo>
                <a:lnTo>
                  <a:pt x="232417" y="1024068"/>
                </a:lnTo>
                <a:lnTo>
                  <a:pt x="225809" y="1021183"/>
                </a:lnTo>
                <a:lnTo>
                  <a:pt x="218145" y="1020222"/>
                </a:lnTo>
                <a:close/>
              </a:path>
              <a:path w="455930" h="1717675">
                <a:moveTo>
                  <a:pt x="239146" y="1030636"/>
                </a:moveTo>
                <a:lnTo>
                  <a:pt x="218145" y="1030636"/>
                </a:lnTo>
                <a:lnTo>
                  <a:pt x="226396" y="1032870"/>
                </a:lnTo>
                <a:lnTo>
                  <a:pt x="232290" y="1039571"/>
                </a:lnTo>
                <a:lnTo>
                  <a:pt x="235827" y="1050737"/>
                </a:lnTo>
                <a:lnTo>
                  <a:pt x="237006" y="1066366"/>
                </a:lnTo>
                <a:lnTo>
                  <a:pt x="235827" y="1081803"/>
                </a:lnTo>
                <a:lnTo>
                  <a:pt x="232290" y="1092903"/>
                </a:lnTo>
                <a:lnTo>
                  <a:pt x="226396" y="1099661"/>
                </a:lnTo>
                <a:lnTo>
                  <a:pt x="218145" y="1102075"/>
                </a:lnTo>
                <a:lnTo>
                  <a:pt x="237946" y="1102075"/>
                </a:lnTo>
                <a:lnTo>
                  <a:pt x="240722" y="1099608"/>
                </a:lnTo>
                <a:lnTo>
                  <a:pt x="246610" y="1085717"/>
                </a:lnTo>
                <a:lnTo>
                  <a:pt x="248900" y="1066366"/>
                </a:lnTo>
                <a:lnTo>
                  <a:pt x="248499" y="1057192"/>
                </a:lnTo>
                <a:lnTo>
                  <a:pt x="247294" y="1049004"/>
                </a:lnTo>
                <a:lnTo>
                  <a:pt x="245284" y="1041808"/>
                </a:lnTo>
                <a:lnTo>
                  <a:pt x="242467" y="1035608"/>
                </a:lnTo>
                <a:lnTo>
                  <a:pt x="239146" y="1030636"/>
                </a:lnTo>
                <a:close/>
              </a:path>
              <a:path w="455930" h="1717675">
                <a:moveTo>
                  <a:pt x="150581" y="1020222"/>
                </a:moveTo>
                <a:lnTo>
                  <a:pt x="142135" y="1020222"/>
                </a:lnTo>
                <a:lnTo>
                  <a:pt x="140825" y="1027163"/>
                </a:lnTo>
                <a:lnTo>
                  <a:pt x="138178" y="1031800"/>
                </a:lnTo>
                <a:lnTo>
                  <a:pt x="134197" y="1034107"/>
                </a:lnTo>
                <a:lnTo>
                  <a:pt x="131234" y="1036097"/>
                </a:lnTo>
                <a:lnTo>
                  <a:pt x="125773" y="1037261"/>
                </a:lnTo>
                <a:lnTo>
                  <a:pt x="117835" y="1037602"/>
                </a:lnTo>
                <a:lnTo>
                  <a:pt x="117835" y="1046513"/>
                </a:lnTo>
                <a:lnTo>
                  <a:pt x="139172" y="1046513"/>
                </a:lnTo>
                <a:lnTo>
                  <a:pt x="139172" y="1109524"/>
                </a:lnTo>
                <a:lnTo>
                  <a:pt x="150581" y="1109524"/>
                </a:lnTo>
                <a:lnTo>
                  <a:pt x="150581" y="1020222"/>
                </a:lnTo>
                <a:close/>
              </a:path>
              <a:path w="455930" h="1717675">
                <a:moveTo>
                  <a:pt x="266047" y="808243"/>
                </a:moveTo>
                <a:lnTo>
                  <a:pt x="256118" y="808243"/>
                </a:lnTo>
                <a:lnTo>
                  <a:pt x="248687" y="812222"/>
                </a:lnTo>
                <a:lnTo>
                  <a:pt x="235292" y="854388"/>
                </a:lnTo>
                <a:lnTo>
                  <a:pt x="237585" y="873739"/>
                </a:lnTo>
                <a:lnTo>
                  <a:pt x="243478" y="887629"/>
                </a:lnTo>
                <a:lnTo>
                  <a:pt x="252967" y="896059"/>
                </a:lnTo>
                <a:lnTo>
                  <a:pt x="266047" y="899027"/>
                </a:lnTo>
                <a:lnTo>
                  <a:pt x="279136" y="896059"/>
                </a:lnTo>
                <a:lnTo>
                  <a:pt x="285847" y="890097"/>
                </a:lnTo>
                <a:lnTo>
                  <a:pt x="266047" y="890097"/>
                </a:lnTo>
                <a:lnTo>
                  <a:pt x="258017" y="887866"/>
                </a:lnTo>
                <a:lnTo>
                  <a:pt x="252282" y="881173"/>
                </a:lnTo>
                <a:lnTo>
                  <a:pt x="248841" y="870014"/>
                </a:lnTo>
                <a:lnTo>
                  <a:pt x="247694" y="854388"/>
                </a:lnTo>
                <a:lnTo>
                  <a:pt x="248841" y="838759"/>
                </a:lnTo>
                <a:lnTo>
                  <a:pt x="252282" y="827593"/>
                </a:lnTo>
                <a:lnTo>
                  <a:pt x="258017" y="820892"/>
                </a:lnTo>
                <a:lnTo>
                  <a:pt x="266047" y="818658"/>
                </a:lnTo>
                <a:lnTo>
                  <a:pt x="287048" y="818658"/>
                </a:lnTo>
                <a:lnTo>
                  <a:pt x="285872" y="816897"/>
                </a:lnTo>
                <a:lnTo>
                  <a:pt x="280319" y="812089"/>
                </a:lnTo>
                <a:lnTo>
                  <a:pt x="273711" y="809204"/>
                </a:lnTo>
                <a:lnTo>
                  <a:pt x="266047" y="808243"/>
                </a:lnTo>
                <a:close/>
              </a:path>
              <a:path w="455930" h="1717675">
                <a:moveTo>
                  <a:pt x="287048" y="818658"/>
                </a:moveTo>
                <a:lnTo>
                  <a:pt x="266047" y="818658"/>
                </a:lnTo>
                <a:lnTo>
                  <a:pt x="274297" y="820892"/>
                </a:lnTo>
                <a:lnTo>
                  <a:pt x="280192" y="827593"/>
                </a:lnTo>
                <a:lnTo>
                  <a:pt x="283728" y="838759"/>
                </a:lnTo>
                <a:lnTo>
                  <a:pt x="284907" y="854388"/>
                </a:lnTo>
                <a:lnTo>
                  <a:pt x="283728" y="869825"/>
                </a:lnTo>
                <a:lnTo>
                  <a:pt x="280192" y="880924"/>
                </a:lnTo>
                <a:lnTo>
                  <a:pt x="274297" y="887683"/>
                </a:lnTo>
                <a:lnTo>
                  <a:pt x="266047" y="890097"/>
                </a:lnTo>
                <a:lnTo>
                  <a:pt x="285847" y="890097"/>
                </a:lnTo>
                <a:lnTo>
                  <a:pt x="288624" y="887629"/>
                </a:lnTo>
                <a:lnTo>
                  <a:pt x="294512" y="873739"/>
                </a:lnTo>
                <a:lnTo>
                  <a:pt x="296801" y="854388"/>
                </a:lnTo>
                <a:lnTo>
                  <a:pt x="296400" y="845214"/>
                </a:lnTo>
                <a:lnTo>
                  <a:pt x="295195" y="837025"/>
                </a:lnTo>
                <a:lnTo>
                  <a:pt x="293186" y="829829"/>
                </a:lnTo>
                <a:lnTo>
                  <a:pt x="290368" y="823629"/>
                </a:lnTo>
                <a:lnTo>
                  <a:pt x="287048" y="818658"/>
                </a:lnTo>
                <a:close/>
              </a:path>
              <a:path w="455930" h="1717675">
                <a:moveTo>
                  <a:pt x="169210" y="870261"/>
                </a:moveTo>
                <a:lnTo>
                  <a:pt x="157802" y="870261"/>
                </a:lnTo>
                <a:lnTo>
                  <a:pt x="158787" y="878943"/>
                </a:lnTo>
                <a:lnTo>
                  <a:pt x="180619" y="899027"/>
                </a:lnTo>
                <a:lnTo>
                  <a:pt x="198481" y="899027"/>
                </a:lnTo>
                <a:lnTo>
                  <a:pt x="206420" y="896555"/>
                </a:lnTo>
                <a:lnTo>
                  <a:pt x="211373" y="891598"/>
                </a:lnTo>
                <a:lnTo>
                  <a:pt x="212971" y="890097"/>
                </a:lnTo>
                <a:lnTo>
                  <a:pt x="188071" y="890097"/>
                </a:lnTo>
                <a:lnTo>
                  <a:pt x="180010" y="888858"/>
                </a:lnTo>
                <a:lnTo>
                  <a:pt x="174179" y="885141"/>
                </a:lnTo>
                <a:lnTo>
                  <a:pt x="170579" y="878943"/>
                </a:lnTo>
                <a:lnTo>
                  <a:pt x="169210" y="870261"/>
                </a:lnTo>
                <a:close/>
              </a:path>
              <a:path w="455930" h="1717675">
                <a:moveTo>
                  <a:pt x="211298" y="818658"/>
                </a:moveTo>
                <a:lnTo>
                  <a:pt x="188071" y="818658"/>
                </a:lnTo>
                <a:lnTo>
                  <a:pt x="198313" y="818996"/>
                </a:lnTo>
                <a:lnTo>
                  <a:pt x="203774" y="823629"/>
                </a:lnTo>
                <a:lnTo>
                  <a:pt x="204433" y="832561"/>
                </a:lnTo>
                <a:lnTo>
                  <a:pt x="204091" y="841813"/>
                </a:lnTo>
                <a:lnTo>
                  <a:pt x="198481" y="846620"/>
                </a:lnTo>
                <a:lnTo>
                  <a:pt x="187559" y="846940"/>
                </a:lnTo>
                <a:lnTo>
                  <a:pt x="181612" y="846940"/>
                </a:lnTo>
                <a:lnTo>
                  <a:pt x="181612" y="856374"/>
                </a:lnTo>
                <a:lnTo>
                  <a:pt x="187073" y="856374"/>
                </a:lnTo>
                <a:lnTo>
                  <a:pt x="195967" y="857395"/>
                </a:lnTo>
                <a:lnTo>
                  <a:pt x="202325" y="860461"/>
                </a:lnTo>
                <a:lnTo>
                  <a:pt x="206143" y="865574"/>
                </a:lnTo>
                <a:lnTo>
                  <a:pt x="207417" y="872741"/>
                </a:lnTo>
                <a:lnTo>
                  <a:pt x="205827" y="879967"/>
                </a:lnTo>
                <a:lnTo>
                  <a:pt x="202076" y="885267"/>
                </a:lnTo>
                <a:lnTo>
                  <a:pt x="196159" y="888644"/>
                </a:lnTo>
                <a:lnTo>
                  <a:pt x="188071" y="890097"/>
                </a:lnTo>
                <a:lnTo>
                  <a:pt x="212971" y="890097"/>
                </a:lnTo>
                <a:lnTo>
                  <a:pt x="217004" y="886306"/>
                </a:lnTo>
                <a:lnTo>
                  <a:pt x="219819" y="879516"/>
                </a:lnTo>
                <a:lnTo>
                  <a:pt x="219819" y="860677"/>
                </a:lnTo>
                <a:lnTo>
                  <a:pt x="214844" y="853880"/>
                </a:lnTo>
                <a:lnTo>
                  <a:pt x="204941" y="850913"/>
                </a:lnTo>
                <a:lnTo>
                  <a:pt x="204941" y="850407"/>
                </a:lnTo>
                <a:lnTo>
                  <a:pt x="212197" y="847105"/>
                </a:lnTo>
                <a:lnTo>
                  <a:pt x="215841" y="840820"/>
                </a:lnTo>
                <a:lnTo>
                  <a:pt x="215841" y="831571"/>
                </a:lnTo>
                <a:lnTo>
                  <a:pt x="213577" y="821740"/>
                </a:lnTo>
                <a:lnTo>
                  <a:pt x="211298" y="818658"/>
                </a:lnTo>
                <a:close/>
              </a:path>
              <a:path w="455930" h="1717675">
                <a:moveTo>
                  <a:pt x="188556" y="808243"/>
                </a:moveTo>
                <a:lnTo>
                  <a:pt x="179626" y="808243"/>
                </a:lnTo>
                <a:lnTo>
                  <a:pt x="172511" y="810719"/>
                </a:lnTo>
                <a:lnTo>
                  <a:pt x="167219" y="815695"/>
                </a:lnTo>
                <a:lnTo>
                  <a:pt x="162266" y="820646"/>
                </a:lnTo>
                <a:lnTo>
                  <a:pt x="159790" y="827932"/>
                </a:lnTo>
                <a:lnTo>
                  <a:pt x="159790" y="837519"/>
                </a:lnTo>
                <a:lnTo>
                  <a:pt x="170690" y="837519"/>
                </a:lnTo>
                <a:lnTo>
                  <a:pt x="171965" y="829268"/>
                </a:lnTo>
                <a:lnTo>
                  <a:pt x="175284" y="823374"/>
                </a:lnTo>
                <a:lnTo>
                  <a:pt x="180652" y="819837"/>
                </a:lnTo>
                <a:lnTo>
                  <a:pt x="188071" y="818658"/>
                </a:lnTo>
                <a:lnTo>
                  <a:pt x="211298" y="818658"/>
                </a:lnTo>
                <a:lnTo>
                  <a:pt x="208278" y="814573"/>
                </a:lnTo>
                <a:lnTo>
                  <a:pt x="199939" y="810073"/>
                </a:lnTo>
                <a:lnTo>
                  <a:pt x="188556" y="808243"/>
                </a:lnTo>
                <a:close/>
              </a:path>
              <a:path w="455930" h="1717675">
                <a:moveTo>
                  <a:pt x="304793" y="606182"/>
                </a:moveTo>
                <a:lnTo>
                  <a:pt x="294864" y="606182"/>
                </a:lnTo>
                <a:lnTo>
                  <a:pt x="287435" y="610161"/>
                </a:lnTo>
                <a:lnTo>
                  <a:pt x="274039" y="652327"/>
                </a:lnTo>
                <a:lnTo>
                  <a:pt x="276332" y="671678"/>
                </a:lnTo>
                <a:lnTo>
                  <a:pt x="282225" y="685568"/>
                </a:lnTo>
                <a:lnTo>
                  <a:pt x="291713" y="693998"/>
                </a:lnTo>
                <a:lnTo>
                  <a:pt x="304793" y="696967"/>
                </a:lnTo>
                <a:lnTo>
                  <a:pt x="317882" y="693998"/>
                </a:lnTo>
                <a:lnTo>
                  <a:pt x="324593" y="688036"/>
                </a:lnTo>
                <a:lnTo>
                  <a:pt x="304793" y="688036"/>
                </a:lnTo>
                <a:lnTo>
                  <a:pt x="296763" y="685805"/>
                </a:lnTo>
                <a:lnTo>
                  <a:pt x="291028" y="679112"/>
                </a:lnTo>
                <a:lnTo>
                  <a:pt x="287587" y="667953"/>
                </a:lnTo>
                <a:lnTo>
                  <a:pt x="286440" y="652327"/>
                </a:lnTo>
                <a:lnTo>
                  <a:pt x="287587" y="636698"/>
                </a:lnTo>
                <a:lnTo>
                  <a:pt x="291028" y="625532"/>
                </a:lnTo>
                <a:lnTo>
                  <a:pt x="296763" y="618831"/>
                </a:lnTo>
                <a:lnTo>
                  <a:pt x="304793" y="616597"/>
                </a:lnTo>
                <a:lnTo>
                  <a:pt x="325794" y="616597"/>
                </a:lnTo>
                <a:lnTo>
                  <a:pt x="324618" y="614836"/>
                </a:lnTo>
                <a:lnTo>
                  <a:pt x="319066" y="610028"/>
                </a:lnTo>
                <a:lnTo>
                  <a:pt x="312457" y="607143"/>
                </a:lnTo>
                <a:lnTo>
                  <a:pt x="304793" y="606182"/>
                </a:lnTo>
                <a:close/>
              </a:path>
              <a:path w="455930" h="1717675">
                <a:moveTo>
                  <a:pt x="325794" y="616597"/>
                </a:moveTo>
                <a:lnTo>
                  <a:pt x="304793" y="616597"/>
                </a:lnTo>
                <a:lnTo>
                  <a:pt x="313044" y="618831"/>
                </a:lnTo>
                <a:lnTo>
                  <a:pt x="318938" y="625532"/>
                </a:lnTo>
                <a:lnTo>
                  <a:pt x="322475" y="636698"/>
                </a:lnTo>
                <a:lnTo>
                  <a:pt x="323654" y="652327"/>
                </a:lnTo>
                <a:lnTo>
                  <a:pt x="322475" y="667764"/>
                </a:lnTo>
                <a:lnTo>
                  <a:pt x="318938" y="678863"/>
                </a:lnTo>
                <a:lnTo>
                  <a:pt x="313044" y="685622"/>
                </a:lnTo>
                <a:lnTo>
                  <a:pt x="304793" y="688036"/>
                </a:lnTo>
                <a:lnTo>
                  <a:pt x="324593" y="688036"/>
                </a:lnTo>
                <a:lnTo>
                  <a:pt x="327370" y="685568"/>
                </a:lnTo>
                <a:lnTo>
                  <a:pt x="333259" y="671678"/>
                </a:lnTo>
                <a:lnTo>
                  <a:pt x="335549" y="652327"/>
                </a:lnTo>
                <a:lnTo>
                  <a:pt x="335147" y="643153"/>
                </a:lnTo>
                <a:lnTo>
                  <a:pt x="333943" y="634965"/>
                </a:lnTo>
                <a:lnTo>
                  <a:pt x="331932" y="627768"/>
                </a:lnTo>
                <a:lnTo>
                  <a:pt x="329115" y="621569"/>
                </a:lnTo>
                <a:lnTo>
                  <a:pt x="325794" y="616597"/>
                </a:lnTo>
                <a:close/>
              </a:path>
              <a:path w="455930" h="1717675">
                <a:moveTo>
                  <a:pt x="227304" y="606182"/>
                </a:moveTo>
                <a:lnTo>
                  <a:pt x="217375" y="606182"/>
                </a:lnTo>
                <a:lnTo>
                  <a:pt x="209944" y="610161"/>
                </a:lnTo>
                <a:lnTo>
                  <a:pt x="196549" y="652327"/>
                </a:lnTo>
                <a:lnTo>
                  <a:pt x="198842" y="671678"/>
                </a:lnTo>
                <a:lnTo>
                  <a:pt x="204735" y="685568"/>
                </a:lnTo>
                <a:lnTo>
                  <a:pt x="214224" y="693998"/>
                </a:lnTo>
                <a:lnTo>
                  <a:pt x="227304" y="696967"/>
                </a:lnTo>
                <a:lnTo>
                  <a:pt x="240393" y="693998"/>
                </a:lnTo>
                <a:lnTo>
                  <a:pt x="247104" y="688036"/>
                </a:lnTo>
                <a:lnTo>
                  <a:pt x="227304" y="688036"/>
                </a:lnTo>
                <a:lnTo>
                  <a:pt x="219274" y="685805"/>
                </a:lnTo>
                <a:lnTo>
                  <a:pt x="213539" y="679112"/>
                </a:lnTo>
                <a:lnTo>
                  <a:pt x="210098" y="667953"/>
                </a:lnTo>
                <a:lnTo>
                  <a:pt x="208951" y="652327"/>
                </a:lnTo>
                <a:lnTo>
                  <a:pt x="210098" y="636698"/>
                </a:lnTo>
                <a:lnTo>
                  <a:pt x="213539" y="625532"/>
                </a:lnTo>
                <a:lnTo>
                  <a:pt x="219274" y="618831"/>
                </a:lnTo>
                <a:lnTo>
                  <a:pt x="227304" y="616597"/>
                </a:lnTo>
                <a:lnTo>
                  <a:pt x="248305" y="616597"/>
                </a:lnTo>
                <a:lnTo>
                  <a:pt x="247129" y="614836"/>
                </a:lnTo>
                <a:lnTo>
                  <a:pt x="241576" y="610028"/>
                </a:lnTo>
                <a:lnTo>
                  <a:pt x="234968" y="607143"/>
                </a:lnTo>
                <a:lnTo>
                  <a:pt x="227304" y="606182"/>
                </a:lnTo>
                <a:close/>
              </a:path>
              <a:path w="455930" h="1717675">
                <a:moveTo>
                  <a:pt x="248305" y="616597"/>
                </a:moveTo>
                <a:lnTo>
                  <a:pt x="227304" y="616597"/>
                </a:lnTo>
                <a:lnTo>
                  <a:pt x="235554" y="618831"/>
                </a:lnTo>
                <a:lnTo>
                  <a:pt x="241448" y="625532"/>
                </a:lnTo>
                <a:lnTo>
                  <a:pt x="244985" y="636698"/>
                </a:lnTo>
                <a:lnTo>
                  <a:pt x="246164" y="652327"/>
                </a:lnTo>
                <a:lnTo>
                  <a:pt x="244985" y="667764"/>
                </a:lnTo>
                <a:lnTo>
                  <a:pt x="241448" y="678863"/>
                </a:lnTo>
                <a:lnTo>
                  <a:pt x="235554" y="685622"/>
                </a:lnTo>
                <a:lnTo>
                  <a:pt x="227304" y="688036"/>
                </a:lnTo>
                <a:lnTo>
                  <a:pt x="247104" y="688036"/>
                </a:lnTo>
                <a:lnTo>
                  <a:pt x="249881" y="685568"/>
                </a:lnTo>
                <a:lnTo>
                  <a:pt x="255769" y="671678"/>
                </a:lnTo>
                <a:lnTo>
                  <a:pt x="258058" y="652327"/>
                </a:lnTo>
                <a:lnTo>
                  <a:pt x="257657" y="643153"/>
                </a:lnTo>
                <a:lnTo>
                  <a:pt x="256452" y="634965"/>
                </a:lnTo>
                <a:lnTo>
                  <a:pt x="254442" y="627768"/>
                </a:lnTo>
                <a:lnTo>
                  <a:pt x="251626" y="621569"/>
                </a:lnTo>
                <a:lnTo>
                  <a:pt x="248305" y="616597"/>
                </a:lnTo>
                <a:close/>
              </a:path>
              <a:path w="455930" h="1717675">
                <a:moveTo>
                  <a:pt x="152290" y="606182"/>
                </a:moveTo>
                <a:lnTo>
                  <a:pt x="143038" y="606182"/>
                </a:lnTo>
                <a:lnTo>
                  <a:pt x="135421" y="609826"/>
                </a:lnTo>
                <a:lnTo>
                  <a:pt x="119571" y="653807"/>
                </a:lnTo>
                <a:lnTo>
                  <a:pt x="119599" y="655580"/>
                </a:lnTo>
                <a:lnTo>
                  <a:pt x="135798" y="693751"/>
                </a:lnTo>
                <a:lnTo>
                  <a:pt x="159908" y="697310"/>
                </a:lnTo>
                <a:lnTo>
                  <a:pt x="167339" y="694829"/>
                </a:lnTo>
                <a:lnTo>
                  <a:pt x="171637" y="689537"/>
                </a:lnTo>
                <a:lnTo>
                  <a:pt x="173062" y="688036"/>
                </a:lnTo>
                <a:lnTo>
                  <a:pt x="151293" y="688036"/>
                </a:lnTo>
                <a:lnTo>
                  <a:pt x="143424" y="686614"/>
                </a:lnTo>
                <a:lnTo>
                  <a:pt x="137660" y="682832"/>
                </a:lnTo>
                <a:lnTo>
                  <a:pt x="134003" y="676693"/>
                </a:lnTo>
                <a:lnTo>
                  <a:pt x="132454" y="668200"/>
                </a:lnTo>
                <a:lnTo>
                  <a:pt x="133972" y="659920"/>
                </a:lnTo>
                <a:lnTo>
                  <a:pt x="137536" y="653934"/>
                </a:lnTo>
                <a:lnTo>
                  <a:pt x="143148" y="650244"/>
                </a:lnTo>
                <a:lnTo>
                  <a:pt x="145332" y="649847"/>
                </a:lnTo>
                <a:lnTo>
                  <a:pt x="131461" y="649847"/>
                </a:lnTo>
                <a:lnTo>
                  <a:pt x="152290" y="616597"/>
                </a:lnTo>
                <a:lnTo>
                  <a:pt x="173450" y="616597"/>
                </a:lnTo>
                <a:lnTo>
                  <a:pt x="170768" y="612882"/>
                </a:lnTo>
                <a:lnTo>
                  <a:pt x="162862" y="608230"/>
                </a:lnTo>
                <a:lnTo>
                  <a:pt x="152290" y="606182"/>
                </a:lnTo>
                <a:close/>
              </a:path>
              <a:path w="455930" h="1717675">
                <a:moveTo>
                  <a:pt x="174183" y="648853"/>
                </a:moveTo>
                <a:lnTo>
                  <a:pt x="150807" y="648853"/>
                </a:lnTo>
                <a:lnTo>
                  <a:pt x="158245" y="650212"/>
                </a:lnTo>
                <a:lnTo>
                  <a:pt x="163700" y="653807"/>
                </a:lnTo>
                <a:lnTo>
                  <a:pt x="167176" y="659636"/>
                </a:lnTo>
                <a:lnTo>
                  <a:pt x="168583" y="667205"/>
                </a:lnTo>
                <a:lnTo>
                  <a:pt x="168588" y="668200"/>
                </a:lnTo>
                <a:lnTo>
                  <a:pt x="167207" y="676229"/>
                </a:lnTo>
                <a:lnTo>
                  <a:pt x="163824" y="682463"/>
                </a:lnTo>
                <a:lnTo>
                  <a:pt x="158521" y="686397"/>
                </a:lnTo>
                <a:lnTo>
                  <a:pt x="151293" y="688036"/>
                </a:lnTo>
                <a:lnTo>
                  <a:pt x="173062" y="688036"/>
                </a:lnTo>
                <a:lnTo>
                  <a:pt x="177605" y="683251"/>
                </a:lnTo>
                <a:lnTo>
                  <a:pt x="180568" y="675800"/>
                </a:lnTo>
                <a:lnTo>
                  <a:pt x="180568" y="667205"/>
                </a:lnTo>
                <a:lnTo>
                  <a:pt x="178433" y="655580"/>
                </a:lnTo>
                <a:lnTo>
                  <a:pt x="174183" y="648853"/>
                </a:lnTo>
                <a:close/>
              </a:path>
              <a:path w="455930" h="1717675">
                <a:moveTo>
                  <a:pt x="152290" y="638931"/>
                </a:moveTo>
                <a:lnTo>
                  <a:pt x="142383" y="638931"/>
                </a:lnTo>
                <a:lnTo>
                  <a:pt x="135421" y="642571"/>
                </a:lnTo>
                <a:lnTo>
                  <a:pt x="131461" y="649847"/>
                </a:lnTo>
                <a:lnTo>
                  <a:pt x="145332" y="649847"/>
                </a:lnTo>
                <a:lnTo>
                  <a:pt x="150807" y="648853"/>
                </a:lnTo>
                <a:lnTo>
                  <a:pt x="174183" y="648853"/>
                </a:lnTo>
                <a:lnTo>
                  <a:pt x="173009" y="646995"/>
                </a:lnTo>
                <a:lnTo>
                  <a:pt x="164295" y="641446"/>
                </a:lnTo>
                <a:lnTo>
                  <a:pt x="152290" y="638931"/>
                </a:lnTo>
                <a:close/>
              </a:path>
              <a:path w="455930" h="1717675">
                <a:moveTo>
                  <a:pt x="173450" y="616597"/>
                </a:moveTo>
                <a:lnTo>
                  <a:pt x="160905" y="616597"/>
                </a:lnTo>
                <a:lnTo>
                  <a:pt x="166028" y="621065"/>
                </a:lnTo>
                <a:lnTo>
                  <a:pt x="167676" y="629993"/>
                </a:lnTo>
                <a:lnTo>
                  <a:pt x="178578" y="629993"/>
                </a:lnTo>
                <a:lnTo>
                  <a:pt x="176007" y="620137"/>
                </a:lnTo>
                <a:lnTo>
                  <a:pt x="173450" y="616597"/>
                </a:lnTo>
                <a:close/>
              </a:path>
              <a:path w="455930" h="1717675">
                <a:moveTo>
                  <a:pt x="267350" y="471096"/>
                </a:moveTo>
                <a:lnTo>
                  <a:pt x="255938" y="471096"/>
                </a:lnTo>
                <a:lnTo>
                  <a:pt x="258665" y="481334"/>
                </a:lnTo>
                <a:lnTo>
                  <a:pt x="264368" y="488715"/>
                </a:lnTo>
                <a:lnTo>
                  <a:pt x="273048" y="493240"/>
                </a:lnTo>
                <a:lnTo>
                  <a:pt x="284706" y="494906"/>
                </a:lnTo>
                <a:lnTo>
                  <a:pt x="295290" y="494906"/>
                </a:lnTo>
                <a:lnTo>
                  <a:pt x="303227" y="492264"/>
                </a:lnTo>
                <a:lnTo>
                  <a:pt x="308516" y="486972"/>
                </a:lnTo>
                <a:lnTo>
                  <a:pt x="309039" y="486478"/>
                </a:lnTo>
                <a:lnTo>
                  <a:pt x="275116" y="486478"/>
                </a:lnTo>
                <a:lnTo>
                  <a:pt x="268660" y="481360"/>
                </a:lnTo>
                <a:lnTo>
                  <a:pt x="267350" y="471096"/>
                </a:lnTo>
                <a:close/>
              </a:path>
              <a:path w="455930" h="1717675">
                <a:moveTo>
                  <a:pt x="310343" y="446285"/>
                </a:moveTo>
                <a:lnTo>
                  <a:pt x="285699" y="446285"/>
                </a:lnTo>
                <a:lnTo>
                  <a:pt x="293792" y="447906"/>
                </a:lnTo>
                <a:lnTo>
                  <a:pt x="299715" y="451753"/>
                </a:lnTo>
                <a:lnTo>
                  <a:pt x="303467" y="457830"/>
                </a:lnTo>
                <a:lnTo>
                  <a:pt x="305046" y="466139"/>
                </a:lnTo>
                <a:lnTo>
                  <a:pt x="303340" y="474484"/>
                </a:lnTo>
                <a:lnTo>
                  <a:pt x="299713" y="480654"/>
                </a:lnTo>
                <a:lnTo>
                  <a:pt x="294165" y="484652"/>
                </a:lnTo>
                <a:lnTo>
                  <a:pt x="286697" y="486478"/>
                </a:lnTo>
                <a:lnTo>
                  <a:pt x="309039" y="486478"/>
                </a:lnTo>
                <a:lnTo>
                  <a:pt x="314477" y="481334"/>
                </a:lnTo>
                <a:lnTo>
                  <a:pt x="317451" y="473911"/>
                </a:lnTo>
                <a:lnTo>
                  <a:pt x="317451" y="464659"/>
                </a:lnTo>
                <a:lnTo>
                  <a:pt x="314842" y="452992"/>
                </a:lnTo>
                <a:lnTo>
                  <a:pt x="310343" y="446285"/>
                </a:lnTo>
                <a:close/>
              </a:path>
              <a:path w="455930" h="1717675">
                <a:moveTo>
                  <a:pt x="311990" y="406112"/>
                </a:moveTo>
                <a:lnTo>
                  <a:pt x="265845" y="406112"/>
                </a:lnTo>
                <a:lnTo>
                  <a:pt x="259412" y="454226"/>
                </a:lnTo>
                <a:lnTo>
                  <a:pt x="268829" y="454731"/>
                </a:lnTo>
                <a:lnTo>
                  <a:pt x="273128" y="449099"/>
                </a:lnTo>
                <a:lnTo>
                  <a:pt x="278758" y="446285"/>
                </a:lnTo>
                <a:lnTo>
                  <a:pt x="310343" y="446285"/>
                </a:lnTo>
                <a:lnTo>
                  <a:pt x="309015" y="444306"/>
                </a:lnTo>
                <a:lnTo>
                  <a:pt x="304302" y="441335"/>
                </a:lnTo>
                <a:lnTo>
                  <a:pt x="270821" y="441335"/>
                </a:lnTo>
                <a:lnTo>
                  <a:pt x="274290" y="417031"/>
                </a:lnTo>
                <a:lnTo>
                  <a:pt x="311990" y="417031"/>
                </a:lnTo>
                <a:lnTo>
                  <a:pt x="311990" y="406112"/>
                </a:lnTo>
                <a:close/>
              </a:path>
              <a:path w="455930" h="1717675">
                <a:moveTo>
                  <a:pt x="287690" y="435874"/>
                </a:moveTo>
                <a:lnTo>
                  <a:pt x="281405" y="435874"/>
                </a:lnTo>
                <a:lnTo>
                  <a:pt x="275774" y="437691"/>
                </a:lnTo>
                <a:lnTo>
                  <a:pt x="270821" y="441335"/>
                </a:lnTo>
                <a:lnTo>
                  <a:pt x="304302" y="441335"/>
                </a:lnTo>
                <a:lnTo>
                  <a:pt x="299966" y="438601"/>
                </a:lnTo>
                <a:lnTo>
                  <a:pt x="287690" y="435874"/>
                </a:lnTo>
                <a:close/>
              </a:path>
              <a:path w="455930" h="1717675">
                <a:moveTo>
                  <a:pt x="233992" y="480028"/>
                </a:moveTo>
                <a:lnTo>
                  <a:pt x="220615" y="480028"/>
                </a:lnTo>
                <a:lnTo>
                  <a:pt x="220615" y="493422"/>
                </a:lnTo>
                <a:lnTo>
                  <a:pt x="233992" y="493422"/>
                </a:lnTo>
                <a:lnTo>
                  <a:pt x="233992" y="480028"/>
                </a:lnTo>
                <a:close/>
              </a:path>
              <a:path w="455930" h="1717675">
                <a:moveTo>
                  <a:pt x="149559" y="472086"/>
                </a:moveTo>
                <a:lnTo>
                  <a:pt x="138657" y="472086"/>
                </a:lnTo>
                <a:lnTo>
                  <a:pt x="141039" y="481887"/>
                </a:lnTo>
                <a:lnTo>
                  <a:pt x="146215" y="488960"/>
                </a:lnTo>
                <a:lnTo>
                  <a:pt x="154184" y="493300"/>
                </a:lnTo>
                <a:lnTo>
                  <a:pt x="164948" y="494906"/>
                </a:lnTo>
                <a:lnTo>
                  <a:pt x="173472" y="493853"/>
                </a:lnTo>
                <a:lnTo>
                  <a:pt x="180694" y="490694"/>
                </a:lnTo>
                <a:lnTo>
                  <a:pt x="185428" y="486478"/>
                </a:lnTo>
                <a:lnTo>
                  <a:pt x="156016" y="486478"/>
                </a:lnTo>
                <a:lnTo>
                  <a:pt x="150893" y="481680"/>
                </a:lnTo>
                <a:lnTo>
                  <a:pt x="149559" y="472086"/>
                </a:lnTo>
                <a:close/>
              </a:path>
              <a:path w="455930" h="1717675">
                <a:moveTo>
                  <a:pt x="197348" y="453251"/>
                </a:moveTo>
                <a:lnTo>
                  <a:pt x="186286" y="453251"/>
                </a:lnTo>
                <a:lnTo>
                  <a:pt x="183463" y="467973"/>
                </a:lnTo>
                <a:lnTo>
                  <a:pt x="178966" y="478417"/>
                </a:lnTo>
                <a:lnTo>
                  <a:pt x="172794" y="484585"/>
                </a:lnTo>
                <a:lnTo>
                  <a:pt x="164948" y="486478"/>
                </a:lnTo>
                <a:lnTo>
                  <a:pt x="185428" y="486478"/>
                </a:lnTo>
                <a:lnTo>
                  <a:pt x="197289" y="454609"/>
                </a:lnTo>
                <a:lnTo>
                  <a:pt x="197348" y="453251"/>
                </a:lnTo>
                <a:close/>
              </a:path>
              <a:path w="455930" h="1717675">
                <a:moveTo>
                  <a:pt x="166428" y="404121"/>
                </a:moveTo>
                <a:lnTo>
                  <a:pt x="154403" y="406416"/>
                </a:lnTo>
                <a:lnTo>
                  <a:pt x="145601" y="412309"/>
                </a:lnTo>
                <a:lnTo>
                  <a:pt x="140021" y="421797"/>
                </a:lnTo>
                <a:lnTo>
                  <a:pt x="137664" y="434877"/>
                </a:lnTo>
                <a:lnTo>
                  <a:pt x="139770" y="446914"/>
                </a:lnTo>
                <a:lnTo>
                  <a:pt x="145104" y="455724"/>
                </a:lnTo>
                <a:lnTo>
                  <a:pt x="153660" y="461306"/>
                </a:lnTo>
                <a:lnTo>
                  <a:pt x="165434" y="463661"/>
                </a:lnTo>
                <a:lnTo>
                  <a:pt x="175362" y="463327"/>
                </a:lnTo>
                <a:lnTo>
                  <a:pt x="182134" y="459853"/>
                </a:lnTo>
                <a:lnTo>
                  <a:pt x="185506" y="453736"/>
                </a:lnTo>
                <a:lnTo>
                  <a:pt x="167425" y="453736"/>
                </a:lnTo>
                <a:lnTo>
                  <a:pt x="159395" y="452718"/>
                </a:lnTo>
                <a:lnTo>
                  <a:pt x="153660" y="449152"/>
                </a:lnTo>
                <a:lnTo>
                  <a:pt x="150219" y="443043"/>
                </a:lnTo>
                <a:lnTo>
                  <a:pt x="149072" y="434394"/>
                </a:lnTo>
                <a:lnTo>
                  <a:pt x="150527" y="426081"/>
                </a:lnTo>
                <a:lnTo>
                  <a:pt x="153908" y="420004"/>
                </a:lnTo>
                <a:lnTo>
                  <a:pt x="159209" y="416158"/>
                </a:lnTo>
                <a:lnTo>
                  <a:pt x="166428" y="414536"/>
                </a:lnTo>
                <a:lnTo>
                  <a:pt x="189216" y="414536"/>
                </a:lnTo>
                <a:lnTo>
                  <a:pt x="179731" y="406884"/>
                </a:lnTo>
                <a:lnTo>
                  <a:pt x="166428" y="404121"/>
                </a:lnTo>
                <a:close/>
              </a:path>
              <a:path w="455930" h="1717675">
                <a:moveTo>
                  <a:pt x="189216" y="414536"/>
                </a:moveTo>
                <a:lnTo>
                  <a:pt x="166428" y="414536"/>
                </a:lnTo>
                <a:lnTo>
                  <a:pt x="174058" y="415905"/>
                </a:lnTo>
                <a:lnTo>
                  <a:pt x="179577" y="419505"/>
                </a:lnTo>
                <a:lnTo>
                  <a:pt x="182989" y="425335"/>
                </a:lnTo>
                <a:lnTo>
                  <a:pt x="184294" y="433397"/>
                </a:lnTo>
                <a:lnTo>
                  <a:pt x="183052" y="441920"/>
                </a:lnTo>
                <a:lnTo>
                  <a:pt x="179829" y="448153"/>
                </a:lnTo>
                <a:lnTo>
                  <a:pt x="174621" y="452093"/>
                </a:lnTo>
                <a:lnTo>
                  <a:pt x="167425" y="453736"/>
                </a:lnTo>
                <a:lnTo>
                  <a:pt x="185506" y="453736"/>
                </a:lnTo>
                <a:lnTo>
                  <a:pt x="185774" y="453251"/>
                </a:lnTo>
                <a:lnTo>
                  <a:pt x="197348" y="453251"/>
                </a:lnTo>
                <a:lnTo>
                  <a:pt x="197694" y="445312"/>
                </a:lnTo>
                <a:lnTo>
                  <a:pt x="195368" y="427476"/>
                </a:lnTo>
                <a:lnTo>
                  <a:pt x="189379" y="414668"/>
                </a:lnTo>
                <a:lnTo>
                  <a:pt x="189216" y="414536"/>
                </a:lnTo>
                <a:close/>
              </a:path>
              <a:path w="455930" h="1717675">
                <a:moveTo>
                  <a:pt x="266047" y="202060"/>
                </a:moveTo>
                <a:lnTo>
                  <a:pt x="256118" y="202060"/>
                </a:lnTo>
                <a:lnTo>
                  <a:pt x="248687" y="206039"/>
                </a:lnTo>
                <a:lnTo>
                  <a:pt x="235292" y="248206"/>
                </a:lnTo>
                <a:lnTo>
                  <a:pt x="237585" y="267556"/>
                </a:lnTo>
                <a:lnTo>
                  <a:pt x="243478" y="281447"/>
                </a:lnTo>
                <a:lnTo>
                  <a:pt x="252967" y="289877"/>
                </a:lnTo>
                <a:lnTo>
                  <a:pt x="266047" y="292845"/>
                </a:lnTo>
                <a:lnTo>
                  <a:pt x="279136" y="289877"/>
                </a:lnTo>
                <a:lnTo>
                  <a:pt x="285847" y="283914"/>
                </a:lnTo>
                <a:lnTo>
                  <a:pt x="266047" y="283914"/>
                </a:lnTo>
                <a:lnTo>
                  <a:pt x="258017" y="281684"/>
                </a:lnTo>
                <a:lnTo>
                  <a:pt x="252282" y="274990"/>
                </a:lnTo>
                <a:lnTo>
                  <a:pt x="248841" y="263832"/>
                </a:lnTo>
                <a:lnTo>
                  <a:pt x="247694" y="248206"/>
                </a:lnTo>
                <a:lnTo>
                  <a:pt x="248841" y="232576"/>
                </a:lnTo>
                <a:lnTo>
                  <a:pt x="252282" y="221411"/>
                </a:lnTo>
                <a:lnTo>
                  <a:pt x="258017" y="214710"/>
                </a:lnTo>
                <a:lnTo>
                  <a:pt x="266047" y="212476"/>
                </a:lnTo>
                <a:lnTo>
                  <a:pt x="287048" y="212476"/>
                </a:lnTo>
                <a:lnTo>
                  <a:pt x="285872" y="210715"/>
                </a:lnTo>
                <a:lnTo>
                  <a:pt x="280319" y="205906"/>
                </a:lnTo>
                <a:lnTo>
                  <a:pt x="273711" y="203022"/>
                </a:lnTo>
                <a:lnTo>
                  <a:pt x="266047" y="202060"/>
                </a:lnTo>
                <a:close/>
              </a:path>
              <a:path w="455930" h="1717675">
                <a:moveTo>
                  <a:pt x="287048" y="212476"/>
                </a:moveTo>
                <a:lnTo>
                  <a:pt x="266047" y="212476"/>
                </a:lnTo>
                <a:lnTo>
                  <a:pt x="274297" y="214710"/>
                </a:lnTo>
                <a:lnTo>
                  <a:pt x="280192" y="221411"/>
                </a:lnTo>
                <a:lnTo>
                  <a:pt x="283728" y="232576"/>
                </a:lnTo>
                <a:lnTo>
                  <a:pt x="284907" y="248206"/>
                </a:lnTo>
                <a:lnTo>
                  <a:pt x="283728" y="263642"/>
                </a:lnTo>
                <a:lnTo>
                  <a:pt x="280192" y="274742"/>
                </a:lnTo>
                <a:lnTo>
                  <a:pt x="274297" y="281500"/>
                </a:lnTo>
                <a:lnTo>
                  <a:pt x="266047" y="283914"/>
                </a:lnTo>
                <a:lnTo>
                  <a:pt x="285847" y="283914"/>
                </a:lnTo>
                <a:lnTo>
                  <a:pt x="288624" y="281447"/>
                </a:lnTo>
                <a:lnTo>
                  <a:pt x="294512" y="267556"/>
                </a:lnTo>
                <a:lnTo>
                  <a:pt x="296801" y="248206"/>
                </a:lnTo>
                <a:lnTo>
                  <a:pt x="296400" y="239031"/>
                </a:lnTo>
                <a:lnTo>
                  <a:pt x="295195" y="230843"/>
                </a:lnTo>
                <a:lnTo>
                  <a:pt x="293186" y="223647"/>
                </a:lnTo>
                <a:lnTo>
                  <a:pt x="290368" y="217448"/>
                </a:lnTo>
                <a:lnTo>
                  <a:pt x="287048" y="212476"/>
                </a:lnTo>
                <a:close/>
              </a:path>
              <a:path w="455930" h="1717675">
                <a:moveTo>
                  <a:pt x="168724" y="269035"/>
                </a:moveTo>
                <a:lnTo>
                  <a:pt x="157312" y="269035"/>
                </a:lnTo>
                <a:lnTo>
                  <a:pt x="160040" y="279273"/>
                </a:lnTo>
                <a:lnTo>
                  <a:pt x="165743" y="286655"/>
                </a:lnTo>
                <a:lnTo>
                  <a:pt x="174423" y="291179"/>
                </a:lnTo>
                <a:lnTo>
                  <a:pt x="186080" y="292845"/>
                </a:lnTo>
                <a:lnTo>
                  <a:pt x="196664" y="292845"/>
                </a:lnTo>
                <a:lnTo>
                  <a:pt x="204602" y="290203"/>
                </a:lnTo>
                <a:lnTo>
                  <a:pt x="209890" y="284911"/>
                </a:lnTo>
                <a:lnTo>
                  <a:pt x="210414" y="284417"/>
                </a:lnTo>
                <a:lnTo>
                  <a:pt x="176490" y="284417"/>
                </a:lnTo>
                <a:lnTo>
                  <a:pt x="170035" y="279299"/>
                </a:lnTo>
                <a:lnTo>
                  <a:pt x="168724" y="269035"/>
                </a:lnTo>
                <a:close/>
              </a:path>
              <a:path w="455930" h="1717675">
                <a:moveTo>
                  <a:pt x="211717" y="244224"/>
                </a:moveTo>
                <a:lnTo>
                  <a:pt x="187073" y="244224"/>
                </a:lnTo>
                <a:lnTo>
                  <a:pt x="195166" y="245845"/>
                </a:lnTo>
                <a:lnTo>
                  <a:pt x="201090" y="249692"/>
                </a:lnTo>
                <a:lnTo>
                  <a:pt x="204842" y="255769"/>
                </a:lnTo>
                <a:lnTo>
                  <a:pt x="206420" y="264078"/>
                </a:lnTo>
                <a:lnTo>
                  <a:pt x="204714" y="272423"/>
                </a:lnTo>
                <a:lnTo>
                  <a:pt x="201087" y="278594"/>
                </a:lnTo>
                <a:lnTo>
                  <a:pt x="195540" y="282591"/>
                </a:lnTo>
                <a:lnTo>
                  <a:pt x="188071" y="284417"/>
                </a:lnTo>
                <a:lnTo>
                  <a:pt x="210414" y="284417"/>
                </a:lnTo>
                <a:lnTo>
                  <a:pt x="215852" y="279273"/>
                </a:lnTo>
                <a:lnTo>
                  <a:pt x="218826" y="271851"/>
                </a:lnTo>
                <a:lnTo>
                  <a:pt x="218826" y="262599"/>
                </a:lnTo>
                <a:lnTo>
                  <a:pt x="216216" y="250931"/>
                </a:lnTo>
                <a:lnTo>
                  <a:pt x="211717" y="244224"/>
                </a:lnTo>
                <a:close/>
              </a:path>
              <a:path w="455930" h="1717675">
                <a:moveTo>
                  <a:pt x="213365" y="204052"/>
                </a:moveTo>
                <a:lnTo>
                  <a:pt x="167219" y="204052"/>
                </a:lnTo>
                <a:lnTo>
                  <a:pt x="160787" y="252166"/>
                </a:lnTo>
                <a:lnTo>
                  <a:pt x="170204" y="252670"/>
                </a:lnTo>
                <a:lnTo>
                  <a:pt x="174503" y="247039"/>
                </a:lnTo>
                <a:lnTo>
                  <a:pt x="180132" y="244224"/>
                </a:lnTo>
                <a:lnTo>
                  <a:pt x="211717" y="244224"/>
                </a:lnTo>
                <a:lnTo>
                  <a:pt x="210390" y="242245"/>
                </a:lnTo>
                <a:lnTo>
                  <a:pt x="205676" y="239274"/>
                </a:lnTo>
                <a:lnTo>
                  <a:pt x="172195" y="239274"/>
                </a:lnTo>
                <a:lnTo>
                  <a:pt x="175665" y="214970"/>
                </a:lnTo>
                <a:lnTo>
                  <a:pt x="213365" y="214970"/>
                </a:lnTo>
                <a:lnTo>
                  <a:pt x="213365" y="204052"/>
                </a:lnTo>
                <a:close/>
              </a:path>
              <a:path w="455930" h="1717675">
                <a:moveTo>
                  <a:pt x="189064" y="233813"/>
                </a:moveTo>
                <a:lnTo>
                  <a:pt x="182779" y="233813"/>
                </a:lnTo>
                <a:lnTo>
                  <a:pt x="177148" y="235630"/>
                </a:lnTo>
                <a:lnTo>
                  <a:pt x="172195" y="239274"/>
                </a:lnTo>
                <a:lnTo>
                  <a:pt x="205676" y="239274"/>
                </a:lnTo>
                <a:lnTo>
                  <a:pt x="201341" y="236540"/>
                </a:lnTo>
                <a:lnTo>
                  <a:pt x="189064" y="233813"/>
                </a:lnTo>
                <a:close/>
              </a:path>
              <a:path w="455930" h="1717675">
                <a:moveTo>
                  <a:pt x="306094" y="66974"/>
                </a:moveTo>
                <a:lnTo>
                  <a:pt x="294681" y="66974"/>
                </a:lnTo>
                <a:lnTo>
                  <a:pt x="297428" y="77238"/>
                </a:lnTo>
                <a:lnTo>
                  <a:pt x="303112" y="84594"/>
                </a:lnTo>
                <a:lnTo>
                  <a:pt x="311792" y="89118"/>
                </a:lnTo>
                <a:lnTo>
                  <a:pt x="323449" y="90784"/>
                </a:lnTo>
                <a:lnTo>
                  <a:pt x="334032" y="90784"/>
                </a:lnTo>
                <a:lnTo>
                  <a:pt x="341971" y="88143"/>
                </a:lnTo>
                <a:lnTo>
                  <a:pt x="347259" y="82850"/>
                </a:lnTo>
                <a:lnTo>
                  <a:pt x="347783" y="82356"/>
                </a:lnTo>
                <a:lnTo>
                  <a:pt x="313858" y="82356"/>
                </a:lnTo>
                <a:lnTo>
                  <a:pt x="307404" y="77238"/>
                </a:lnTo>
                <a:lnTo>
                  <a:pt x="306094" y="66974"/>
                </a:lnTo>
                <a:close/>
              </a:path>
              <a:path w="455930" h="1717675">
                <a:moveTo>
                  <a:pt x="349086" y="42163"/>
                </a:moveTo>
                <a:lnTo>
                  <a:pt x="324443" y="42163"/>
                </a:lnTo>
                <a:lnTo>
                  <a:pt x="332535" y="43784"/>
                </a:lnTo>
                <a:lnTo>
                  <a:pt x="338458" y="47631"/>
                </a:lnTo>
                <a:lnTo>
                  <a:pt x="342210" y="53708"/>
                </a:lnTo>
                <a:lnTo>
                  <a:pt x="343788" y="62017"/>
                </a:lnTo>
                <a:lnTo>
                  <a:pt x="342083" y="70363"/>
                </a:lnTo>
                <a:lnTo>
                  <a:pt x="338456" y="76533"/>
                </a:lnTo>
                <a:lnTo>
                  <a:pt x="332909" y="80530"/>
                </a:lnTo>
                <a:lnTo>
                  <a:pt x="325440" y="82356"/>
                </a:lnTo>
                <a:lnTo>
                  <a:pt x="347783" y="82356"/>
                </a:lnTo>
                <a:lnTo>
                  <a:pt x="353221" y="77213"/>
                </a:lnTo>
                <a:lnTo>
                  <a:pt x="356194" y="69790"/>
                </a:lnTo>
                <a:lnTo>
                  <a:pt x="356194" y="60538"/>
                </a:lnTo>
                <a:lnTo>
                  <a:pt x="353585" y="48870"/>
                </a:lnTo>
                <a:lnTo>
                  <a:pt x="349086" y="42163"/>
                </a:lnTo>
                <a:close/>
              </a:path>
              <a:path w="455930" h="1717675">
                <a:moveTo>
                  <a:pt x="350733" y="1991"/>
                </a:moveTo>
                <a:lnTo>
                  <a:pt x="304589" y="1991"/>
                </a:lnTo>
                <a:lnTo>
                  <a:pt x="298155" y="50105"/>
                </a:lnTo>
                <a:lnTo>
                  <a:pt x="307573" y="50613"/>
                </a:lnTo>
                <a:lnTo>
                  <a:pt x="311871" y="44978"/>
                </a:lnTo>
                <a:lnTo>
                  <a:pt x="317502" y="42163"/>
                </a:lnTo>
                <a:lnTo>
                  <a:pt x="349086" y="42163"/>
                </a:lnTo>
                <a:lnTo>
                  <a:pt x="347759" y="40185"/>
                </a:lnTo>
                <a:lnTo>
                  <a:pt x="343045" y="37213"/>
                </a:lnTo>
                <a:lnTo>
                  <a:pt x="309563" y="37213"/>
                </a:lnTo>
                <a:lnTo>
                  <a:pt x="313034" y="12909"/>
                </a:lnTo>
                <a:lnTo>
                  <a:pt x="350733" y="12909"/>
                </a:lnTo>
                <a:lnTo>
                  <a:pt x="350733" y="1991"/>
                </a:lnTo>
                <a:close/>
              </a:path>
              <a:path w="455930" h="1717675">
                <a:moveTo>
                  <a:pt x="326433" y="31752"/>
                </a:moveTo>
                <a:lnTo>
                  <a:pt x="320147" y="31752"/>
                </a:lnTo>
                <a:lnTo>
                  <a:pt x="314518" y="33569"/>
                </a:lnTo>
                <a:lnTo>
                  <a:pt x="309563" y="37213"/>
                </a:lnTo>
                <a:lnTo>
                  <a:pt x="343045" y="37213"/>
                </a:lnTo>
                <a:lnTo>
                  <a:pt x="338710" y="34479"/>
                </a:lnTo>
                <a:lnTo>
                  <a:pt x="326433" y="31752"/>
                </a:lnTo>
                <a:close/>
              </a:path>
              <a:path w="455930" h="1717675">
                <a:moveTo>
                  <a:pt x="258361" y="0"/>
                </a:moveTo>
                <a:lnTo>
                  <a:pt x="249915" y="0"/>
                </a:lnTo>
                <a:lnTo>
                  <a:pt x="248605" y="6940"/>
                </a:lnTo>
                <a:lnTo>
                  <a:pt x="245959" y="11577"/>
                </a:lnTo>
                <a:lnTo>
                  <a:pt x="241978" y="13884"/>
                </a:lnTo>
                <a:lnTo>
                  <a:pt x="239015" y="15872"/>
                </a:lnTo>
                <a:lnTo>
                  <a:pt x="233554" y="17039"/>
                </a:lnTo>
                <a:lnTo>
                  <a:pt x="225615" y="17381"/>
                </a:lnTo>
                <a:lnTo>
                  <a:pt x="225615" y="26291"/>
                </a:lnTo>
                <a:lnTo>
                  <a:pt x="246952" y="26291"/>
                </a:lnTo>
                <a:lnTo>
                  <a:pt x="246952" y="89301"/>
                </a:lnTo>
                <a:lnTo>
                  <a:pt x="258361" y="89301"/>
                </a:lnTo>
                <a:lnTo>
                  <a:pt x="258361" y="0"/>
                </a:lnTo>
                <a:close/>
              </a:path>
              <a:path w="455930" h="1717675">
                <a:moveTo>
                  <a:pt x="195245" y="75906"/>
                </a:moveTo>
                <a:lnTo>
                  <a:pt x="181869" y="75906"/>
                </a:lnTo>
                <a:lnTo>
                  <a:pt x="181869" y="89301"/>
                </a:lnTo>
                <a:lnTo>
                  <a:pt x="195245" y="89301"/>
                </a:lnTo>
                <a:lnTo>
                  <a:pt x="195245" y="75906"/>
                </a:lnTo>
                <a:close/>
              </a:path>
              <a:path w="455930" h="1717675">
                <a:moveTo>
                  <a:pt x="138603" y="0"/>
                </a:moveTo>
                <a:lnTo>
                  <a:pt x="130158" y="0"/>
                </a:lnTo>
                <a:lnTo>
                  <a:pt x="128847" y="6940"/>
                </a:lnTo>
                <a:lnTo>
                  <a:pt x="126201" y="11577"/>
                </a:lnTo>
                <a:lnTo>
                  <a:pt x="122219" y="13884"/>
                </a:lnTo>
                <a:lnTo>
                  <a:pt x="119256" y="15872"/>
                </a:lnTo>
                <a:lnTo>
                  <a:pt x="113795" y="17039"/>
                </a:lnTo>
                <a:lnTo>
                  <a:pt x="105858" y="17381"/>
                </a:lnTo>
                <a:lnTo>
                  <a:pt x="105858" y="26291"/>
                </a:lnTo>
                <a:lnTo>
                  <a:pt x="127195" y="26291"/>
                </a:lnTo>
                <a:lnTo>
                  <a:pt x="127195" y="89301"/>
                </a:lnTo>
                <a:lnTo>
                  <a:pt x="138603" y="89301"/>
                </a:lnTo>
                <a:lnTo>
                  <a:pt x="138603" y="0"/>
                </a:lnTo>
                <a:close/>
              </a:path>
              <a:path w="455930" h="1717675">
                <a:moveTo>
                  <a:pt x="286247" y="1232697"/>
                </a:moveTo>
                <a:lnTo>
                  <a:pt x="262310" y="1232697"/>
                </a:lnTo>
                <a:lnTo>
                  <a:pt x="273549" y="1233036"/>
                </a:lnTo>
                <a:lnTo>
                  <a:pt x="279496" y="1238324"/>
                </a:lnTo>
                <a:lnTo>
                  <a:pt x="280151" y="1248573"/>
                </a:lnTo>
                <a:lnTo>
                  <a:pt x="280151" y="1252890"/>
                </a:lnTo>
                <a:lnTo>
                  <a:pt x="251874" y="1276362"/>
                </a:lnTo>
                <a:lnTo>
                  <a:pt x="242951" y="1282660"/>
                </a:lnTo>
                <a:lnTo>
                  <a:pt x="236505" y="1290626"/>
                </a:lnTo>
                <a:lnTo>
                  <a:pt x="232536" y="1300266"/>
                </a:lnTo>
                <a:lnTo>
                  <a:pt x="231044" y="1311584"/>
                </a:lnTo>
                <a:lnTo>
                  <a:pt x="292068" y="1311584"/>
                </a:lnTo>
                <a:lnTo>
                  <a:pt x="292068" y="1301173"/>
                </a:lnTo>
                <a:lnTo>
                  <a:pt x="243450" y="1301173"/>
                </a:lnTo>
                <a:lnTo>
                  <a:pt x="244443" y="1294884"/>
                </a:lnTo>
                <a:lnTo>
                  <a:pt x="249397" y="1289257"/>
                </a:lnTo>
                <a:lnTo>
                  <a:pt x="258329" y="1284300"/>
                </a:lnTo>
                <a:lnTo>
                  <a:pt x="267750" y="1278839"/>
                </a:lnTo>
                <a:lnTo>
                  <a:pt x="278759" y="1272703"/>
                </a:lnTo>
                <a:lnTo>
                  <a:pt x="286482" y="1265697"/>
                </a:lnTo>
                <a:lnTo>
                  <a:pt x="290918" y="1257821"/>
                </a:lnTo>
                <a:lnTo>
                  <a:pt x="292068" y="1249078"/>
                </a:lnTo>
                <a:lnTo>
                  <a:pt x="289743" y="1237914"/>
                </a:lnTo>
                <a:lnTo>
                  <a:pt x="286247" y="1232697"/>
                </a:lnTo>
                <a:close/>
              </a:path>
              <a:path w="455930" h="1717675">
                <a:moveTo>
                  <a:pt x="263790" y="1222286"/>
                </a:moveTo>
                <a:lnTo>
                  <a:pt x="253865" y="1222286"/>
                </a:lnTo>
                <a:lnTo>
                  <a:pt x="246265" y="1225101"/>
                </a:lnTo>
                <a:lnTo>
                  <a:pt x="240973" y="1230729"/>
                </a:lnTo>
                <a:lnTo>
                  <a:pt x="235681" y="1236679"/>
                </a:lnTo>
                <a:lnTo>
                  <a:pt x="233034" y="1244613"/>
                </a:lnTo>
                <a:lnTo>
                  <a:pt x="233034" y="1254539"/>
                </a:lnTo>
                <a:lnTo>
                  <a:pt x="244443" y="1254539"/>
                </a:lnTo>
                <a:lnTo>
                  <a:pt x="245749" y="1244983"/>
                </a:lnTo>
                <a:lnTo>
                  <a:pt x="249161" y="1238157"/>
                </a:lnTo>
                <a:lnTo>
                  <a:pt x="254680" y="1234062"/>
                </a:lnTo>
                <a:lnTo>
                  <a:pt x="262310" y="1232697"/>
                </a:lnTo>
                <a:lnTo>
                  <a:pt x="286247" y="1232697"/>
                </a:lnTo>
                <a:lnTo>
                  <a:pt x="284256" y="1229727"/>
                </a:lnTo>
                <a:lnTo>
                  <a:pt x="275606" y="1224517"/>
                </a:lnTo>
                <a:lnTo>
                  <a:pt x="263790" y="122228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 txBox="1"/>
          <p:nvPr/>
        </p:nvSpPr>
        <p:spPr>
          <a:xfrm>
            <a:off x="8638016" y="126569"/>
            <a:ext cx="5971540" cy="1122045"/>
          </a:xfrm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530"/>
              </a:spcBef>
            </a:pPr>
            <a:r>
              <a:rPr sz="3750" spc="-802" baseline="1000" dirty="0">
                <a:solidFill>
                  <a:srgbClr val="F08519"/>
                </a:solidFill>
                <a:latin typeface="PMingLiU"/>
                <a:cs typeface="PMingLiU"/>
              </a:rPr>
              <a:t>国</a:t>
            </a:r>
            <a:r>
              <a:rPr sz="2700" spc="-427" baseline="2000" dirty="0">
                <a:solidFill>
                  <a:srgbClr val="F08519"/>
                </a:solidFill>
                <a:latin typeface="PMingLiU"/>
                <a:cs typeface="PMingLiU"/>
              </a:rPr>
              <a:t>材</a:t>
            </a:r>
            <a:r>
              <a:rPr sz="2625" spc="-1064" baseline="5000" dirty="0">
                <a:solidFill>
                  <a:srgbClr val="F08519"/>
                </a:solidFill>
                <a:latin typeface="PMingLiU"/>
                <a:cs typeface="PMingLiU"/>
              </a:rPr>
              <a:t>当</a:t>
            </a:r>
            <a:r>
              <a:rPr sz="2100" spc="-660" dirty="0">
                <a:solidFill>
                  <a:srgbClr val="F08519"/>
                </a:solidFill>
                <a:latin typeface="PMingLiU"/>
                <a:cs typeface="PMingLiU"/>
              </a:rPr>
              <a:t>自</a:t>
            </a:r>
            <a:r>
              <a:rPr sz="3750" spc="52" baseline="2000" dirty="0">
                <a:solidFill>
                  <a:srgbClr val="F08519"/>
                </a:solidFill>
                <a:latin typeface="PMingLiU"/>
                <a:cs typeface="PMingLiU"/>
              </a:rPr>
              <a:t>强</a:t>
            </a:r>
            <a:endParaRPr sz="3750" baseline="200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2400" spc="9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Silicone </a:t>
            </a:r>
            <a:r>
              <a:rPr sz="2400" spc="7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for </a:t>
            </a:r>
            <a:r>
              <a:rPr sz="2400" spc="8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power plugs </a:t>
            </a:r>
            <a:r>
              <a:rPr sz="2400" spc="7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and</a:t>
            </a:r>
            <a:r>
              <a:rPr sz="2400" spc="-21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400" spc="9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unplugs</a:t>
            </a:r>
            <a:endParaRPr sz="24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255" name="object 255"/>
          <p:cNvSpPr txBox="1"/>
          <p:nvPr/>
        </p:nvSpPr>
        <p:spPr>
          <a:xfrm>
            <a:off x="14194073" y="9685818"/>
            <a:ext cx="374650" cy="1847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spc="2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27-2</a:t>
            </a:r>
            <a:r>
              <a:rPr sz="950" spc="1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8</a:t>
            </a:r>
            <a:endParaRPr sz="9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259365"/>
            <a:ext cx="7559040" cy="0"/>
          </a:xfrm>
          <a:custGeom>
            <a:avLst/>
            <a:gdLst/>
            <a:ahLst/>
            <a:cxnLst/>
            <a:rect l="l" t="t" r="r" b="b"/>
            <a:pathLst>
              <a:path w="7559040">
                <a:moveTo>
                  <a:pt x="0" y="0"/>
                </a:moveTo>
                <a:lnTo>
                  <a:pt x="7558761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74" y="2151330"/>
            <a:ext cx="0" cy="8107680"/>
          </a:xfrm>
          <a:custGeom>
            <a:avLst/>
            <a:gdLst/>
            <a:ahLst/>
            <a:cxnLst/>
            <a:rect l="l" t="t" r="r" b="b"/>
            <a:pathLst>
              <a:path h="8107680">
                <a:moveTo>
                  <a:pt x="0" y="0"/>
                </a:moveTo>
                <a:lnTo>
                  <a:pt x="0" y="8107399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936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48" y="2151330"/>
            <a:ext cx="7557134" cy="8107045"/>
          </a:xfrm>
          <a:custGeom>
            <a:avLst/>
            <a:gdLst/>
            <a:ahLst/>
            <a:cxnLst/>
            <a:rect l="l" t="t" r="r" b="b"/>
            <a:pathLst>
              <a:path w="7557134" h="8107045">
                <a:moveTo>
                  <a:pt x="0" y="8107046"/>
                </a:moveTo>
                <a:lnTo>
                  <a:pt x="7556813" y="8107046"/>
                </a:lnTo>
                <a:lnTo>
                  <a:pt x="7556813" y="0"/>
                </a:lnTo>
                <a:lnTo>
                  <a:pt x="0" y="0"/>
                </a:lnTo>
                <a:lnTo>
                  <a:pt x="0" y="8107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58095" y="10259365"/>
            <a:ext cx="7560309" cy="0"/>
          </a:xfrm>
          <a:custGeom>
            <a:avLst/>
            <a:gdLst/>
            <a:ahLst/>
            <a:cxnLst/>
            <a:rect l="l" t="t" r="r" b="b"/>
            <a:pathLst>
              <a:path w="7560309">
                <a:moveTo>
                  <a:pt x="0" y="0"/>
                </a:moveTo>
                <a:lnTo>
                  <a:pt x="7559956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59683" y="2210"/>
            <a:ext cx="0" cy="10257790"/>
          </a:xfrm>
          <a:custGeom>
            <a:avLst/>
            <a:gdLst/>
            <a:ahLst/>
            <a:cxnLst/>
            <a:rect l="l" t="t" r="r" b="b"/>
            <a:pathLst>
              <a:path h="10257790">
                <a:moveTo>
                  <a:pt x="0" y="0"/>
                </a:moveTo>
                <a:lnTo>
                  <a:pt x="0" y="10257790"/>
                </a:lnTo>
              </a:path>
            </a:pathLst>
          </a:custGeom>
          <a:ln w="3176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58095" y="0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905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119025" y="2151330"/>
            <a:ext cx="0" cy="8108950"/>
          </a:xfrm>
          <a:custGeom>
            <a:avLst/>
            <a:gdLst/>
            <a:ahLst/>
            <a:cxnLst/>
            <a:rect l="l" t="t" r="r" b="b"/>
            <a:pathLst>
              <a:path h="8108950">
                <a:moveTo>
                  <a:pt x="0" y="0"/>
                </a:moveTo>
                <a:lnTo>
                  <a:pt x="0" y="8108669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561271" y="2151330"/>
            <a:ext cx="7557134" cy="8107045"/>
          </a:xfrm>
          <a:custGeom>
            <a:avLst/>
            <a:gdLst/>
            <a:ahLst/>
            <a:cxnLst/>
            <a:rect l="l" t="t" r="r" b="b"/>
            <a:pathLst>
              <a:path w="7557134" h="8107045">
                <a:moveTo>
                  <a:pt x="0" y="8107046"/>
                </a:moveTo>
                <a:lnTo>
                  <a:pt x="7556780" y="8107046"/>
                </a:lnTo>
                <a:lnTo>
                  <a:pt x="7556780" y="0"/>
                </a:lnTo>
                <a:lnTo>
                  <a:pt x="0" y="0"/>
                </a:lnTo>
                <a:lnTo>
                  <a:pt x="0" y="8107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0"/>
            <a:ext cx="7560945" cy="2151380"/>
          </a:xfrm>
          <a:custGeom>
            <a:avLst/>
            <a:gdLst/>
            <a:ahLst/>
            <a:cxnLst/>
            <a:rect l="l" t="t" r="r" b="b"/>
            <a:pathLst>
              <a:path w="7560945" h="2151380">
                <a:moveTo>
                  <a:pt x="0" y="2151330"/>
                </a:moveTo>
                <a:lnTo>
                  <a:pt x="7560345" y="2151330"/>
                </a:lnTo>
                <a:lnTo>
                  <a:pt x="7560345" y="0"/>
                </a:lnTo>
                <a:lnTo>
                  <a:pt x="0" y="0"/>
                </a:lnTo>
                <a:lnTo>
                  <a:pt x="0" y="2151330"/>
                </a:lnTo>
                <a:close/>
              </a:path>
            </a:pathLst>
          </a:custGeom>
          <a:solidFill>
            <a:srgbClr val="ECB9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59305" y="0"/>
            <a:ext cx="7560945" cy="2151380"/>
          </a:xfrm>
          <a:custGeom>
            <a:avLst/>
            <a:gdLst/>
            <a:ahLst/>
            <a:cxnLst/>
            <a:rect l="l" t="t" r="r" b="b"/>
            <a:pathLst>
              <a:path w="7560944" h="2151380">
                <a:moveTo>
                  <a:pt x="0" y="2151330"/>
                </a:moveTo>
                <a:lnTo>
                  <a:pt x="7560694" y="2151330"/>
                </a:lnTo>
                <a:lnTo>
                  <a:pt x="7560694" y="0"/>
                </a:lnTo>
                <a:lnTo>
                  <a:pt x="0" y="0"/>
                </a:lnTo>
                <a:lnTo>
                  <a:pt x="0" y="2151330"/>
                </a:lnTo>
                <a:close/>
              </a:path>
            </a:pathLst>
          </a:custGeom>
          <a:solidFill>
            <a:srgbClr val="ECB9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606022" y="1302490"/>
            <a:ext cx="3071520" cy="29762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32198" y="1302490"/>
            <a:ext cx="2036678" cy="2964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10512" y="3499473"/>
            <a:ext cx="960476" cy="1386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70258" y="3721091"/>
            <a:ext cx="4284345" cy="0"/>
          </a:xfrm>
          <a:custGeom>
            <a:avLst/>
            <a:gdLst/>
            <a:ahLst/>
            <a:cxnLst/>
            <a:rect l="l" t="t" r="r" b="b"/>
            <a:pathLst>
              <a:path w="4284345">
                <a:moveTo>
                  <a:pt x="0" y="0"/>
                </a:moveTo>
                <a:lnTo>
                  <a:pt x="4284240" y="0"/>
                </a:lnTo>
              </a:path>
            </a:pathLst>
          </a:custGeom>
          <a:ln w="1271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02776" y="3699565"/>
            <a:ext cx="1380490" cy="0"/>
          </a:xfrm>
          <a:custGeom>
            <a:avLst/>
            <a:gdLst/>
            <a:ahLst/>
            <a:cxnLst/>
            <a:rect l="l" t="t" r="r" b="b"/>
            <a:pathLst>
              <a:path w="1380489">
                <a:moveTo>
                  <a:pt x="0" y="0"/>
                </a:moveTo>
                <a:lnTo>
                  <a:pt x="1379919" y="0"/>
                </a:lnTo>
              </a:path>
            </a:pathLst>
          </a:custGeom>
          <a:ln w="55764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02437" y="2749312"/>
            <a:ext cx="2965481" cy="6159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03139" y="2575533"/>
            <a:ext cx="641588" cy="1298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274643" y="2596075"/>
            <a:ext cx="641985" cy="129539"/>
          </a:xfrm>
          <a:custGeom>
            <a:avLst/>
            <a:gdLst/>
            <a:ahLst/>
            <a:cxnLst/>
            <a:rect l="l" t="t" r="r" b="b"/>
            <a:pathLst>
              <a:path w="641985" h="129539">
                <a:moveTo>
                  <a:pt x="0" y="114129"/>
                </a:moveTo>
                <a:lnTo>
                  <a:pt x="0" y="126448"/>
                </a:lnTo>
                <a:lnTo>
                  <a:pt x="5307" y="125926"/>
                </a:lnTo>
                <a:lnTo>
                  <a:pt x="11739" y="125470"/>
                </a:lnTo>
                <a:lnTo>
                  <a:pt x="19289" y="125086"/>
                </a:lnTo>
                <a:lnTo>
                  <a:pt x="27953" y="124778"/>
                </a:lnTo>
                <a:lnTo>
                  <a:pt x="127544" y="124778"/>
                </a:lnTo>
                <a:lnTo>
                  <a:pt x="127544" y="115253"/>
                </a:lnTo>
                <a:lnTo>
                  <a:pt x="28526" y="115253"/>
                </a:lnTo>
                <a:lnTo>
                  <a:pt x="0" y="114129"/>
                </a:lnTo>
                <a:close/>
              </a:path>
              <a:path w="641985" h="129539">
                <a:moveTo>
                  <a:pt x="127544" y="124778"/>
                </a:moveTo>
                <a:lnTo>
                  <a:pt x="97348" y="124778"/>
                </a:lnTo>
                <a:lnTo>
                  <a:pt x="106781" y="125086"/>
                </a:lnTo>
                <a:lnTo>
                  <a:pt x="114960" y="125470"/>
                </a:lnTo>
                <a:lnTo>
                  <a:pt x="121881" y="125926"/>
                </a:lnTo>
                <a:lnTo>
                  <a:pt x="127544" y="126448"/>
                </a:lnTo>
                <a:lnTo>
                  <a:pt x="127544" y="124778"/>
                </a:lnTo>
                <a:close/>
              </a:path>
              <a:path w="641985" h="129539">
                <a:moveTo>
                  <a:pt x="113004" y="78324"/>
                </a:moveTo>
                <a:lnTo>
                  <a:pt x="57053" y="78324"/>
                </a:lnTo>
                <a:lnTo>
                  <a:pt x="57053" y="115253"/>
                </a:lnTo>
                <a:lnTo>
                  <a:pt x="69372" y="115253"/>
                </a:lnTo>
                <a:lnTo>
                  <a:pt x="69372" y="78897"/>
                </a:lnTo>
                <a:lnTo>
                  <a:pt x="113004" y="78897"/>
                </a:lnTo>
                <a:lnTo>
                  <a:pt x="113004" y="78324"/>
                </a:lnTo>
                <a:close/>
              </a:path>
              <a:path w="641985" h="129539">
                <a:moveTo>
                  <a:pt x="127544" y="114129"/>
                </a:moveTo>
                <a:lnTo>
                  <a:pt x="96775" y="115253"/>
                </a:lnTo>
                <a:lnTo>
                  <a:pt x="127544" y="115253"/>
                </a:lnTo>
                <a:lnTo>
                  <a:pt x="127544" y="114129"/>
                </a:lnTo>
                <a:close/>
              </a:path>
              <a:path w="641985" h="129539">
                <a:moveTo>
                  <a:pt x="14918" y="67132"/>
                </a:moveTo>
                <a:lnTo>
                  <a:pt x="12293" y="67132"/>
                </a:lnTo>
                <a:lnTo>
                  <a:pt x="12293" y="79447"/>
                </a:lnTo>
                <a:lnTo>
                  <a:pt x="19000" y="78705"/>
                </a:lnTo>
                <a:lnTo>
                  <a:pt x="26664" y="78324"/>
                </a:lnTo>
                <a:lnTo>
                  <a:pt x="113004" y="78324"/>
                </a:lnTo>
                <a:lnTo>
                  <a:pt x="113004" y="68252"/>
                </a:lnTo>
                <a:lnTo>
                  <a:pt x="69372" y="68252"/>
                </a:lnTo>
                <a:lnTo>
                  <a:pt x="69372" y="67704"/>
                </a:lnTo>
                <a:lnTo>
                  <a:pt x="25732" y="67704"/>
                </a:lnTo>
                <a:lnTo>
                  <a:pt x="19386" y="67318"/>
                </a:lnTo>
                <a:lnTo>
                  <a:pt x="14918" y="67132"/>
                </a:lnTo>
                <a:close/>
              </a:path>
              <a:path w="641985" h="129539">
                <a:moveTo>
                  <a:pt x="113004" y="78897"/>
                </a:moveTo>
                <a:lnTo>
                  <a:pt x="101260" y="78897"/>
                </a:lnTo>
                <a:lnTo>
                  <a:pt x="108899" y="79062"/>
                </a:lnTo>
                <a:lnTo>
                  <a:pt x="113004" y="79447"/>
                </a:lnTo>
                <a:lnTo>
                  <a:pt x="113004" y="78897"/>
                </a:lnTo>
                <a:close/>
              </a:path>
              <a:path w="641985" h="129539">
                <a:moveTo>
                  <a:pt x="113004" y="67132"/>
                </a:moveTo>
                <a:lnTo>
                  <a:pt x="90064" y="68252"/>
                </a:lnTo>
                <a:lnTo>
                  <a:pt x="113004" y="68252"/>
                </a:lnTo>
                <a:lnTo>
                  <a:pt x="113004" y="67132"/>
                </a:lnTo>
                <a:close/>
              </a:path>
              <a:path w="641985" h="129539">
                <a:moveTo>
                  <a:pt x="69372" y="38055"/>
                </a:moveTo>
                <a:lnTo>
                  <a:pt x="57053" y="38055"/>
                </a:lnTo>
                <a:lnTo>
                  <a:pt x="57053" y="67704"/>
                </a:lnTo>
                <a:lnTo>
                  <a:pt x="69372" y="67704"/>
                </a:lnTo>
                <a:lnTo>
                  <a:pt x="69372" y="38055"/>
                </a:lnTo>
                <a:close/>
              </a:path>
              <a:path w="641985" h="129539">
                <a:moveTo>
                  <a:pt x="7254" y="25735"/>
                </a:moveTo>
                <a:lnTo>
                  <a:pt x="6134" y="25735"/>
                </a:lnTo>
                <a:lnTo>
                  <a:pt x="6134" y="39178"/>
                </a:lnTo>
                <a:lnTo>
                  <a:pt x="13223" y="38411"/>
                </a:lnTo>
                <a:lnTo>
                  <a:pt x="21052" y="38055"/>
                </a:lnTo>
                <a:lnTo>
                  <a:pt x="120834" y="38055"/>
                </a:lnTo>
                <a:lnTo>
                  <a:pt x="120834" y="27406"/>
                </a:lnTo>
                <a:lnTo>
                  <a:pt x="27597" y="27406"/>
                </a:lnTo>
                <a:lnTo>
                  <a:pt x="21629" y="27045"/>
                </a:lnTo>
                <a:lnTo>
                  <a:pt x="12293" y="26311"/>
                </a:lnTo>
                <a:lnTo>
                  <a:pt x="9309" y="25927"/>
                </a:lnTo>
                <a:lnTo>
                  <a:pt x="7254" y="25735"/>
                </a:lnTo>
                <a:close/>
              </a:path>
              <a:path w="641985" h="129539">
                <a:moveTo>
                  <a:pt x="120834" y="38055"/>
                </a:moveTo>
                <a:lnTo>
                  <a:pt x="102383" y="38055"/>
                </a:lnTo>
                <a:lnTo>
                  <a:pt x="117853" y="38601"/>
                </a:lnTo>
                <a:lnTo>
                  <a:pt x="120834" y="38601"/>
                </a:lnTo>
                <a:lnTo>
                  <a:pt x="120834" y="38055"/>
                </a:lnTo>
                <a:close/>
              </a:path>
              <a:path w="641985" h="129539">
                <a:moveTo>
                  <a:pt x="120834" y="25735"/>
                </a:moveTo>
                <a:lnTo>
                  <a:pt x="115100" y="26257"/>
                </a:lnTo>
                <a:lnTo>
                  <a:pt x="108529" y="26712"/>
                </a:lnTo>
                <a:lnTo>
                  <a:pt x="101117" y="27097"/>
                </a:lnTo>
                <a:lnTo>
                  <a:pt x="92858" y="27406"/>
                </a:lnTo>
                <a:lnTo>
                  <a:pt x="120834" y="27406"/>
                </a:lnTo>
                <a:lnTo>
                  <a:pt x="120834" y="25735"/>
                </a:lnTo>
                <a:close/>
              </a:path>
              <a:path w="641985" h="129539">
                <a:moveTo>
                  <a:pt x="62661" y="0"/>
                </a:moveTo>
                <a:lnTo>
                  <a:pt x="50346" y="6709"/>
                </a:lnTo>
                <a:lnTo>
                  <a:pt x="54068" y="11940"/>
                </a:lnTo>
                <a:lnTo>
                  <a:pt x="57434" y="18290"/>
                </a:lnTo>
                <a:lnTo>
                  <a:pt x="60418" y="25735"/>
                </a:lnTo>
                <a:lnTo>
                  <a:pt x="73832" y="19579"/>
                </a:lnTo>
                <a:lnTo>
                  <a:pt x="71229" y="13251"/>
                </a:lnTo>
                <a:lnTo>
                  <a:pt x="67506" y="6709"/>
                </a:lnTo>
                <a:lnTo>
                  <a:pt x="62661" y="0"/>
                </a:lnTo>
                <a:close/>
              </a:path>
              <a:path w="641985" h="129539">
                <a:moveTo>
                  <a:pt x="165160" y="30772"/>
                </a:moveTo>
                <a:lnTo>
                  <a:pt x="165902" y="31898"/>
                </a:lnTo>
                <a:lnTo>
                  <a:pt x="166098" y="33943"/>
                </a:lnTo>
                <a:lnTo>
                  <a:pt x="166208" y="59295"/>
                </a:lnTo>
                <a:lnTo>
                  <a:pt x="166089" y="62279"/>
                </a:lnTo>
                <a:lnTo>
                  <a:pt x="165708" y="64907"/>
                </a:lnTo>
                <a:lnTo>
                  <a:pt x="167954" y="64907"/>
                </a:lnTo>
                <a:lnTo>
                  <a:pt x="171677" y="64526"/>
                </a:lnTo>
                <a:lnTo>
                  <a:pt x="175971" y="64334"/>
                </a:lnTo>
                <a:lnTo>
                  <a:pt x="261385" y="64334"/>
                </a:lnTo>
                <a:lnTo>
                  <a:pt x="261341" y="62279"/>
                </a:lnTo>
                <a:lnTo>
                  <a:pt x="261004" y="59295"/>
                </a:lnTo>
                <a:lnTo>
                  <a:pt x="260809" y="55385"/>
                </a:lnTo>
                <a:lnTo>
                  <a:pt x="176331" y="55385"/>
                </a:lnTo>
                <a:lnTo>
                  <a:pt x="176331" y="39725"/>
                </a:lnTo>
                <a:lnTo>
                  <a:pt x="260809" y="39725"/>
                </a:lnTo>
                <a:lnTo>
                  <a:pt x="260906" y="35618"/>
                </a:lnTo>
                <a:lnTo>
                  <a:pt x="261004" y="33943"/>
                </a:lnTo>
                <a:lnTo>
                  <a:pt x="261301" y="31898"/>
                </a:lnTo>
                <a:lnTo>
                  <a:pt x="173920" y="31898"/>
                </a:lnTo>
                <a:lnTo>
                  <a:pt x="168883" y="31509"/>
                </a:lnTo>
                <a:lnTo>
                  <a:pt x="165160" y="30772"/>
                </a:lnTo>
                <a:close/>
              </a:path>
              <a:path w="641985" h="129539">
                <a:moveTo>
                  <a:pt x="261385" y="64334"/>
                </a:moveTo>
                <a:lnTo>
                  <a:pt x="252792" y="64334"/>
                </a:lnTo>
                <a:lnTo>
                  <a:pt x="257472" y="64526"/>
                </a:lnTo>
                <a:lnTo>
                  <a:pt x="260809" y="64907"/>
                </a:lnTo>
                <a:lnTo>
                  <a:pt x="261385" y="64907"/>
                </a:lnTo>
                <a:lnTo>
                  <a:pt x="261385" y="64334"/>
                </a:lnTo>
                <a:close/>
              </a:path>
              <a:path w="641985" h="129539">
                <a:moveTo>
                  <a:pt x="203760" y="39725"/>
                </a:moveTo>
                <a:lnTo>
                  <a:pt x="193683" y="39725"/>
                </a:lnTo>
                <a:lnTo>
                  <a:pt x="193683" y="55385"/>
                </a:lnTo>
                <a:lnTo>
                  <a:pt x="203760" y="55385"/>
                </a:lnTo>
                <a:lnTo>
                  <a:pt x="203760" y="39725"/>
                </a:lnTo>
                <a:close/>
              </a:path>
              <a:path w="641985" h="129539">
                <a:moveTo>
                  <a:pt x="231166" y="39725"/>
                </a:moveTo>
                <a:lnTo>
                  <a:pt x="221663" y="39725"/>
                </a:lnTo>
                <a:lnTo>
                  <a:pt x="221663" y="55385"/>
                </a:lnTo>
                <a:lnTo>
                  <a:pt x="231166" y="55385"/>
                </a:lnTo>
                <a:lnTo>
                  <a:pt x="231166" y="39725"/>
                </a:lnTo>
                <a:close/>
              </a:path>
              <a:path w="641985" h="129539">
                <a:moveTo>
                  <a:pt x="260809" y="39725"/>
                </a:moveTo>
                <a:lnTo>
                  <a:pt x="250739" y="39725"/>
                </a:lnTo>
                <a:lnTo>
                  <a:pt x="250739" y="55385"/>
                </a:lnTo>
                <a:lnTo>
                  <a:pt x="260809" y="55385"/>
                </a:lnTo>
                <a:lnTo>
                  <a:pt x="260809" y="39725"/>
                </a:lnTo>
                <a:close/>
              </a:path>
              <a:path w="641985" h="129539">
                <a:moveTo>
                  <a:pt x="203760" y="17905"/>
                </a:moveTo>
                <a:lnTo>
                  <a:pt x="193683" y="17905"/>
                </a:lnTo>
                <a:lnTo>
                  <a:pt x="193683" y="31898"/>
                </a:lnTo>
                <a:lnTo>
                  <a:pt x="203760" y="31898"/>
                </a:lnTo>
                <a:lnTo>
                  <a:pt x="203760" y="17905"/>
                </a:lnTo>
                <a:close/>
              </a:path>
              <a:path w="641985" h="129539">
                <a:moveTo>
                  <a:pt x="231166" y="17905"/>
                </a:moveTo>
                <a:lnTo>
                  <a:pt x="221663" y="17905"/>
                </a:lnTo>
                <a:lnTo>
                  <a:pt x="221663" y="31898"/>
                </a:lnTo>
                <a:lnTo>
                  <a:pt x="231166" y="31898"/>
                </a:lnTo>
                <a:lnTo>
                  <a:pt x="231166" y="17905"/>
                </a:lnTo>
                <a:close/>
              </a:path>
              <a:path w="641985" h="129539">
                <a:moveTo>
                  <a:pt x="261385" y="30772"/>
                </a:moveTo>
                <a:lnTo>
                  <a:pt x="259880" y="31509"/>
                </a:lnTo>
                <a:lnTo>
                  <a:pt x="255607" y="31898"/>
                </a:lnTo>
                <a:lnTo>
                  <a:pt x="261301" y="31898"/>
                </a:lnTo>
                <a:lnTo>
                  <a:pt x="261385" y="30772"/>
                </a:lnTo>
                <a:close/>
              </a:path>
              <a:path w="641985" h="129539">
                <a:moveTo>
                  <a:pt x="152841" y="7278"/>
                </a:moveTo>
                <a:lnTo>
                  <a:pt x="152841" y="18453"/>
                </a:lnTo>
                <a:lnTo>
                  <a:pt x="155826" y="18100"/>
                </a:lnTo>
                <a:lnTo>
                  <a:pt x="163656" y="17905"/>
                </a:lnTo>
                <a:lnTo>
                  <a:pt x="273679" y="17905"/>
                </a:lnTo>
                <a:lnTo>
                  <a:pt x="273679" y="7837"/>
                </a:lnTo>
                <a:lnTo>
                  <a:pt x="164038" y="7837"/>
                </a:lnTo>
                <a:lnTo>
                  <a:pt x="156207" y="7641"/>
                </a:lnTo>
                <a:lnTo>
                  <a:pt x="152841" y="7278"/>
                </a:lnTo>
                <a:close/>
              </a:path>
              <a:path w="641985" h="129539">
                <a:moveTo>
                  <a:pt x="273679" y="17905"/>
                </a:moveTo>
                <a:lnTo>
                  <a:pt x="246823" y="17905"/>
                </a:lnTo>
                <a:lnTo>
                  <a:pt x="256275" y="17941"/>
                </a:lnTo>
                <a:lnTo>
                  <a:pt x="263902" y="18047"/>
                </a:lnTo>
                <a:lnTo>
                  <a:pt x="269704" y="18218"/>
                </a:lnTo>
                <a:lnTo>
                  <a:pt x="273679" y="18453"/>
                </a:lnTo>
                <a:lnTo>
                  <a:pt x="273679" y="17905"/>
                </a:lnTo>
                <a:close/>
              </a:path>
              <a:path w="641985" h="129539">
                <a:moveTo>
                  <a:pt x="273679" y="7278"/>
                </a:moveTo>
                <a:lnTo>
                  <a:pt x="269383" y="7518"/>
                </a:lnTo>
                <a:lnTo>
                  <a:pt x="263193" y="7693"/>
                </a:lnTo>
                <a:lnTo>
                  <a:pt x="245153" y="7837"/>
                </a:lnTo>
                <a:lnTo>
                  <a:pt x="273679" y="7837"/>
                </a:lnTo>
                <a:lnTo>
                  <a:pt x="273679" y="7278"/>
                </a:lnTo>
                <a:close/>
              </a:path>
              <a:path w="641985" h="129539">
                <a:moveTo>
                  <a:pt x="254999" y="113007"/>
                </a:moveTo>
                <a:lnTo>
                  <a:pt x="224455" y="113007"/>
                </a:lnTo>
                <a:lnTo>
                  <a:pt x="236940" y="116965"/>
                </a:lnTo>
                <a:lnTo>
                  <a:pt x="247534" y="120991"/>
                </a:lnTo>
                <a:lnTo>
                  <a:pt x="256239" y="125084"/>
                </a:lnTo>
                <a:lnTo>
                  <a:pt x="263055" y="129242"/>
                </a:lnTo>
                <a:lnTo>
                  <a:pt x="264916" y="124397"/>
                </a:lnTo>
                <a:lnTo>
                  <a:pt x="267354" y="120840"/>
                </a:lnTo>
                <a:lnTo>
                  <a:pt x="270338" y="118615"/>
                </a:lnTo>
                <a:lnTo>
                  <a:pt x="270885" y="118043"/>
                </a:lnTo>
                <a:lnTo>
                  <a:pt x="254999" y="113007"/>
                </a:lnTo>
                <a:close/>
              </a:path>
              <a:path w="641985" h="129539">
                <a:moveTo>
                  <a:pt x="155635" y="115829"/>
                </a:moveTo>
                <a:lnTo>
                  <a:pt x="156237" y="116965"/>
                </a:lnTo>
                <a:lnTo>
                  <a:pt x="158424" y="120286"/>
                </a:lnTo>
                <a:lnTo>
                  <a:pt x="160120" y="124011"/>
                </a:lnTo>
                <a:lnTo>
                  <a:pt x="161222" y="128120"/>
                </a:lnTo>
                <a:lnTo>
                  <a:pt x="181957" y="125709"/>
                </a:lnTo>
                <a:lnTo>
                  <a:pt x="199408" y="122388"/>
                </a:lnTo>
                <a:lnTo>
                  <a:pt x="213574" y="118154"/>
                </a:lnTo>
                <a:lnTo>
                  <a:pt x="217167" y="116455"/>
                </a:lnTo>
                <a:lnTo>
                  <a:pt x="169058" y="116455"/>
                </a:lnTo>
                <a:lnTo>
                  <a:pt x="155635" y="115829"/>
                </a:lnTo>
                <a:close/>
              </a:path>
              <a:path w="641985" h="129539">
                <a:moveTo>
                  <a:pt x="202064" y="87849"/>
                </a:moveTo>
                <a:lnTo>
                  <a:pt x="190320" y="87849"/>
                </a:lnTo>
                <a:lnTo>
                  <a:pt x="187336" y="91569"/>
                </a:lnTo>
                <a:lnTo>
                  <a:pt x="183996" y="95298"/>
                </a:lnTo>
                <a:lnTo>
                  <a:pt x="180244" y="99024"/>
                </a:lnTo>
                <a:lnTo>
                  <a:pt x="178384" y="100907"/>
                </a:lnTo>
                <a:lnTo>
                  <a:pt x="177454" y="102005"/>
                </a:lnTo>
                <a:lnTo>
                  <a:pt x="177454" y="102768"/>
                </a:lnTo>
                <a:lnTo>
                  <a:pt x="179506" y="103125"/>
                </a:lnTo>
                <a:lnTo>
                  <a:pt x="183611" y="103510"/>
                </a:lnTo>
                <a:lnTo>
                  <a:pt x="190880" y="104694"/>
                </a:lnTo>
                <a:lnTo>
                  <a:pt x="198152" y="106024"/>
                </a:lnTo>
                <a:lnTo>
                  <a:pt x="205429" y="107493"/>
                </a:lnTo>
                <a:lnTo>
                  <a:pt x="212713" y="109096"/>
                </a:lnTo>
                <a:lnTo>
                  <a:pt x="197597" y="113088"/>
                </a:lnTo>
                <a:lnTo>
                  <a:pt x="183046" y="115541"/>
                </a:lnTo>
                <a:lnTo>
                  <a:pt x="169058" y="116455"/>
                </a:lnTo>
                <a:lnTo>
                  <a:pt x="217167" y="116455"/>
                </a:lnTo>
                <a:lnTo>
                  <a:pt x="224455" y="113007"/>
                </a:lnTo>
                <a:lnTo>
                  <a:pt x="254999" y="113007"/>
                </a:lnTo>
                <a:lnTo>
                  <a:pt x="242248" y="109096"/>
                </a:lnTo>
                <a:lnTo>
                  <a:pt x="232834" y="106300"/>
                </a:lnTo>
                <a:lnTo>
                  <a:pt x="235983" y="102937"/>
                </a:lnTo>
                <a:lnTo>
                  <a:pt x="222213" y="102937"/>
                </a:lnTo>
                <a:lnTo>
                  <a:pt x="194806" y="96224"/>
                </a:lnTo>
                <a:lnTo>
                  <a:pt x="202064" y="87849"/>
                </a:lnTo>
                <a:close/>
              </a:path>
              <a:path w="641985" h="129539">
                <a:moveTo>
                  <a:pt x="245153" y="87849"/>
                </a:moveTo>
                <a:lnTo>
                  <a:pt x="233956" y="87849"/>
                </a:lnTo>
                <a:lnTo>
                  <a:pt x="229849" y="94935"/>
                </a:lnTo>
                <a:lnTo>
                  <a:pt x="225935" y="99950"/>
                </a:lnTo>
                <a:lnTo>
                  <a:pt x="222213" y="102937"/>
                </a:lnTo>
                <a:lnTo>
                  <a:pt x="235983" y="102937"/>
                </a:lnTo>
                <a:lnTo>
                  <a:pt x="238064" y="100716"/>
                </a:lnTo>
                <a:lnTo>
                  <a:pt x="242168" y="94554"/>
                </a:lnTo>
                <a:lnTo>
                  <a:pt x="245153" y="87849"/>
                </a:lnTo>
                <a:close/>
              </a:path>
              <a:path w="641985" h="129539">
                <a:moveTo>
                  <a:pt x="151721" y="77773"/>
                </a:moveTo>
                <a:lnTo>
                  <a:pt x="151721" y="88397"/>
                </a:lnTo>
                <a:lnTo>
                  <a:pt x="160290" y="88016"/>
                </a:lnTo>
                <a:lnTo>
                  <a:pt x="168145" y="87849"/>
                </a:lnTo>
                <a:lnTo>
                  <a:pt x="277045" y="87849"/>
                </a:lnTo>
                <a:lnTo>
                  <a:pt x="277045" y="78324"/>
                </a:lnTo>
                <a:lnTo>
                  <a:pt x="175207" y="78324"/>
                </a:lnTo>
                <a:lnTo>
                  <a:pt x="151721" y="77773"/>
                </a:lnTo>
                <a:close/>
              </a:path>
              <a:path w="641985" h="129539">
                <a:moveTo>
                  <a:pt x="277045" y="87849"/>
                </a:moveTo>
                <a:lnTo>
                  <a:pt x="265489" y="87849"/>
                </a:lnTo>
                <a:lnTo>
                  <a:pt x="273323" y="88016"/>
                </a:lnTo>
                <a:lnTo>
                  <a:pt x="277045" y="88397"/>
                </a:lnTo>
                <a:lnTo>
                  <a:pt x="277045" y="87849"/>
                </a:lnTo>
                <a:close/>
              </a:path>
              <a:path w="641985" h="129539">
                <a:moveTo>
                  <a:pt x="202637" y="66577"/>
                </a:moveTo>
                <a:lnTo>
                  <a:pt x="200775" y="71804"/>
                </a:lnTo>
                <a:lnTo>
                  <a:pt x="198532" y="75721"/>
                </a:lnTo>
                <a:lnTo>
                  <a:pt x="195930" y="78324"/>
                </a:lnTo>
                <a:lnTo>
                  <a:pt x="207676" y="78324"/>
                </a:lnTo>
                <a:lnTo>
                  <a:pt x="209919" y="76078"/>
                </a:lnTo>
                <a:lnTo>
                  <a:pt x="212136" y="74408"/>
                </a:lnTo>
                <a:lnTo>
                  <a:pt x="214383" y="73287"/>
                </a:lnTo>
                <a:lnTo>
                  <a:pt x="215121" y="72550"/>
                </a:lnTo>
                <a:lnTo>
                  <a:pt x="215503" y="71998"/>
                </a:lnTo>
                <a:lnTo>
                  <a:pt x="215503" y="71614"/>
                </a:lnTo>
                <a:lnTo>
                  <a:pt x="214002" y="69753"/>
                </a:lnTo>
                <a:lnTo>
                  <a:pt x="209729" y="68085"/>
                </a:lnTo>
                <a:lnTo>
                  <a:pt x="202637" y="66577"/>
                </a:lnTo>
                <a:close/>
              </a:path>
              <a:path w="641985" h="129539">
                <a:moveTo>
                  <a:pt x="277045" y="77773"/>
                </a:moveTo>
                <a:lnTo>
                  <a:pt x="271818" y="78134"/>
                </a:lnTo>
                <a:lnTo>
                  <a:pt x="263988" y="78324"/>
                </a:lnTo>
                <a:lnTo>
                  <a:pt x="277045" y="78324"/>
                </a:lnTo>
                <a:lnTo>
                  <a:pt x="277045" y="77773"/>
                </a:lnTo>
                <a:close/>
              </a:path>
              <a:path w="641985" h="129539">
                <a:moveTo>
                  <a:pt x="316878" y="17905"/>
                </a:moveTo>
                <a:lnTo>
                  <a:pt x="316878" y="20505"/>
                </a:lnTo>
                <a:lnTo>
                  <a:pt x="317073" y="25927"/>
                </a:lnTo>
                <a:lnTo>
                  <a:pt x="317234" y="29649"/>
                </a:lnTo>
                <a:lnTo>
                  <a:pt x="317355" y="66300"/>
                </a:lnTo>
                <a:lnTo>
                  <a:pt x="316003" y="81443"/>
                </a:lnTo>
                <a:lnTo>
                  <a:pt x="312262" y="95814"/>
                </a:lnTo>
                <a:lnTo>
                  <a:pt x="306211" y="108577"/>
                </a:lnTo>
                <a:lnTo>
                  <a:pt x="297853" y="119739"/>
                </a:lnTo>
                <a:lnTo>
                  <a:pt x="303441" y="121599"/>
                </a:lnTo>
                <a:lnTo>
                  <a:pt x="307738" y="123656"/>
                </a:lnTo>
                <a:lnTo>
                  <a:pt x="310723" y="125873"/>
                </a:lnTo>
                <a:lnTo>
                  <a:pt x="317923" y="112875"/>
                </a:lnTo>
                <a:lnTo>
                  <a:pt x="323307" y="99590"/>
                </a:lnTo>
                <a:lnTo>
                  <a:pt x="326875" y="86019"/>
                </a:lnTo>
                <a:lnTo>
                  <a:pt x="328626" y="72161"/>
                </a:lnTo>
                <a:lnTo>
                  <a:pt x="328626" y="29649"/>
                </a:lnTo>
                <a:lnTo>
                  <a:pt x="425973" y="29649"/>
                </a:lnTo>
                <a:lnTo>
                  <a:pt x="425973" y="19028"/>
                </a:lnTo>
                <a:lnTo>
                  <a:pt x="327694" y="19028"/>
                </a:lnTo>
                <a:lnTo>
                  <a:pt x="322106" y="18643"/>
                </a:lnTo>
                <a:lnTo>
                  <a:pt x="316878" y="17905"/>
                </a:lnTo>
                <a:close/>
              </a:path>
              <a:path w="641985" h="129539">
                <a:moveTo>
                  <a:pt x="327502" y="108543"/>
                </a:moveTo>
                <a:lnTo>
                  <a:pt x="327502" y="120286"/>
                </a:lnTo>
                <a:lnTo>
                  <a:pt x="329364" y="119551"/>
                </a:lnTo>
                <a:lnTo>
                  <a:pt x="336646" y="119162"/>
                </a:lnTo>
                <a:lnTo>
                  <a:pt x="425973" y="119162"/>
                </a:lnTo>
                <a:lnTo>
                  <a:pt x="425973" y="109665"/>
                </a:lnTo>
                <a:lnTo>
                  <a:pt x="335908" y="109665"/>
                </a:lnTo>
                <a:lnTo>
                  <a:pt x="329364" y="109284"/>
                </a:lnTo>
                <a:lnTo>
                  <a:pt x="327502" y="108543"/>
                </a:lnTo>
                <a:close/>
              </a:path>
              <a:path w="641985" h="129539">
                <a:moveTo>
                  <a:pt x="425973" y="119162"/>
                </a:moveTo>
                <a:lnTo>
                  <a:pt x="419458" y="119162"/>
                </a:lnTo>
                <a:lnTo>
                  <a:pt x="424493" y="119551"/>
                </a:lnTo>
                <a:lnTo>
                  <a:pt x="425973" y="120286"/>
                </a:lnTo>
                <a:lnTo>
                  <a:pt x="425973" y="119162"/>
                </a:lnTo>
                <a:close/>
              </a:path>
              <a:path w="641985" h="129539">
                <a:moveTo>
                  <a:pt x="404729" y="41968"/>
                </a:moveTo>
                <a:lnTo>
                  <a:pt x="401440" y="55426"/>
                </a:lnTo>
                <a:lnTo>
                  <a:pt x="396050" y="71198"/>
                </a:lnTo>
                <a:lnTo>
                  <a:pt x="388566" y="89279"/>
                </a:lnTo>
                <a:lnTo>
                  <a:pt x="378993" y="109665"/>
                </a:lnTo>
                <a:lnTo>
                  <a:pt x="391288" y="109665"/>
                </a:lnTo>
                <a:lnTo>
                  <a:pt x="393148" y="105921"/>
                </a:lnTo>
                <a:lnTo>
                  <a:pt x="395776" y="100140"/>
                </a:lnTo>
                <a:lnTo>
                  <a:pt x="399117" y="92313"/>
                </a:lnTo>
                <a:lnTo>
                  <a:pt x="403706" y="82030"/>
                </a:lnTo>
                <a:lnTo>
                  <a:pt x="407377" y="73569"/>
                </a:lnTo>
                <a:lnTo>
                  <a:pt x="410135" y="66930"/>
                </a:lnTo>
                <a:lnTo>
                  <a:pt x="411984" y="62116"/>
                </a:lnTo>
                <a:lnTo>
                  <a:pt x="413844" y="57624"/>
                </a:lnTo>
                <a:lnTo>
                  <a:pt x="416279" y="54096"/>
                </a:lnTo>
                <a:lnTo>
                  <a:pt x="419263" y="51468"/>
                </a:lnTo>
                <a:lnTo>
                  <a:pt x="420386" y="50345"/>
                </a:lnTo>
                <a:lnTo>
                  <a:pt x="420933" y="49413"/>
                </a:lnTo>
                <a:lnTo>
                  <a:pt x="420933" y="48675"/>
                </a:lnTo>
                <a:lnTo>
                  <a:pt x="422442" y="48293"/>
                </a:lnTo>
                <a:lnTo>
                  <a:pt x="417021" y="46075"/>
                </a:lnTo>
                <a:lnTo>
                  <a:pt x="404729" y="41968"/>
                </a:lnTo>
                <a:close/>
              </a:path>
              <a:path w="641985" h="129539">
                <a:moveTo>
                  <a:pt x="425973" y="108543"/>
                </a:moveTo>
                <a:lnTo>
                  <a:pt x="424850" y="109284"/>
                </a:lnTo>
                <a:lnTo>
                  <a:pt x="419644" y="109665"/>
                </a:lnTo>
                <a:lnTo>
                  <a:pt x="425973" y="109665"/>
                </a:lnTo>
                <a:lnTo>
                  <a:pt x="425973" y="108543"/>
                </a:lnTo>
                <a:close/>
              </a:path>
              <a:path w="641985" h="129539">
                <a:moveTo>
                  <a:pt x="345409" y="49797"/>
                </a:moveTo>
                <a:lnTo>
                  <a:pt x="334234" y="53710"/>
                </a:lnTo>
                <a:lnTo>
                  <a:pt x="338987" y="63817"/>
                </a:lnTo>
                <a:lnTo>
                  <a:pt x="343225" y="74688"/>
                </a:lnTo>
                <a:lnTo>
                  <a:pt x="346844" y="86019"/>
                </a:lnTo>
                <a:lnTo>
                  <a:pt x="349895" y="97923"/>
                </a:lnTo>
                <a:lnTo>
                  <a:pt x="362761" y="93437"/>
                </a:lnTo>
                <a:lnTo>
                  <a:pt x="357690" y="78540"/>
                </a:lnTo>
                <a:lnTo>
                  <a:pt x="353109" y="66300"/>
                </a:lnTo>
                <a:lnTo>
                  <a:pt x="349016" y="56718"/>
                </a:lnTo>
                <a:lnTo>
                  <a:pt x="345409" y="49797"/>
                </a:lnTo>
                <a:close/>
              </a:path>
              <a:path w="641985" h="129539">
                <a:moveTo>
                  <a:pt x="375055" y="40272"/>
                </a:moveTo>
                <a:lnTo>
                  <a:pt x="362761" y="42515"/>
                </a:lnTo>
                <a:lnTo>
                  <a:pt x="365630" y="51859"/>
                </a:lnTo>
                <a:lnTo>
                  <a:pt x="368078" y="62524"/>
                </a:lnTo>
                <a:lnTo>
                  <a:pt x="370127" y="74688"/>
                </a:lnTo>
                <a:lnTo>
                  <a:pt x="371715" y="87849"/>
                </a:lnTo>
                <a:lnTo>
                  <a:pt x="385127" y="85035"/>
                </a:lnTo>
                <a:lnTo>
                  <a:pt x="383213" y="74518"/>
                </a:lnTo>
                <a:lnTo>
                  <a:pt x="380943" y="63779"/>
                </a:lnTo>
                <a:lnTo>
                  <a:pt x="377990" y="51468"/>
                </a:lnTo>
                <a:lnTo>
                  <a:pt x="375055" y="40272"/>
                </a:lnTo>
                <a:close/>
              </a:path>
              <a:path w="641985" h="129539">
                <a:moveTo>
                  <a:pt x="425973" y="29649"/>
                </a:moveTo>
                <a:lnTo>
                  <a:pt x="416087" y="29649"/>
                </a:lnTo>
                <a:lnTo>
                  <a:pt x="422798" y="30034"/>
                </a:lnTo>
                <a:lnTo>
                  <a:pt x="425423" y="30772"/>
                </a:lnTo>
                <a:lnTo>
                  <a:pt x="425973" y="30772"/>
                </a:lnTo>
                <a:lnTo>
                  <a:pt x="425973" y="29649"/>
                </a:lnTo>
                <a:close/>
              </a:path>
              <a:path w="641985" h="129539">
                <a:moveTo>
                  <a:pt x="375627" y="1122"/>
                </a:moveTo>
                <a:lnTo>
                  <a:pt x="360518" y="3369"/>
                </a:lnTo>
                <a:lnTo>
                  <a:pt x="360518" y="3724"/>
                </a:lnTo>
                <a:lnTo>
                  <a:pt x="360709" y="4297"/>
                </a:lnTo>
                <a:lnTo>
                  <a:pt x="361091" y="5035"/>
                </a:lnTo>
                <a:lnTo>
                  <a:pt x="362952" y="8020"/>
                </a:lnTo>
                <a:lnTo>
                  <a:pt x="365173" y="12678"/>
                </a:lnTo>
                <a:lnTo>
                  <a:pt x="367798" y="19028"/>
                </a:lnTo>
                <a:lnTo>
                  <a:pt x="380091" y="19028"/>
                </a:lnTo>
                <a:lnTo>
                  <a:pt x="378612" y="11555"/>
                </a:lnTo>
                <a:lnTo>
                  <a:pt x="377107" y="5586"/>
                </a:lnTo>
                <a:lnTo>
                  <a:pt x="375627" y="1122"/>
                </a:lnTo>
                <a:close/>
              </a:path>
              <a:path w="641985" h="129539">
                <a:moveTo>
                  <a:pt x="425973" y="17905"/>
                </a:moveTo>
                <a:lnTo>
                  <a:pt x="423752" y="18643"/>
                </a:lnTo>
                <a:lnTo>
                  <a:pt x="416829" y="19028"/>
                </a:lnTo>
                <a:lnTo>
                  <a:pt x="425973" y="19028"/>
                </a:lnTo>
                <a:lnTo>
                  <a:pt x="425973" y="17905"/>
                </a:lnTo>
                <a:close/>
              </a:path>
              <a:path w="641985" h="129539">
                <a:moveTo>
                  <a:pt x="541338" y="114129"/>
                </a:moveTo>
                <a:lnTo>
                  <a:pt x="541461" y="114871"/>
                </a:lnTo>
                <a:lnTo>
                  <a:pt x="541526" y="115062"/>
                </a:lnTo>
                <a:lnTo>
                  <a:pt x="541911" y="115829"/>
                </a:lnTo>
                <a:lnTo>
                  <a:pt x="544511" y="118813"/>
                </a:lnTo>
                <a:lnTo>
                  <a:pt x="546185" y="122889"/>
                </a:lnTo>
                <a:lnTo>
                  <a:pt x="546948" y="128120"/>
                </a:lnTo>
                <a:lnTo>
                  <a:pt x="557762" y="126636"/>
                </a:lnTo>
                <a:lnTo>
                  <a:pt x="564088" y="125135"/>
                </a:lnTo>
                <a:lnTo>
                  <a:pt x="565974" y="123656"/>
                </a:lnTo>
                <a:lnTo>
                  <a:pt x="568573" y="122532"/>
                </a:lnTo>
                <a:lnTo>
                  <a:pt x="569696" y="120102"/>
                </a:lnTo>
                <a:lnTo>
                  <a:pt x="569353" y="116754"/>
                </a:lnTo>
                <a:lnTo>
                  <a:pt x="569314" y="114871"/>
                </a:lnTo>
                <a:lnTo>
                  <a:pt x="552917" y="114871"/>
                </a:lnTo>
                <a:lnTo>
                  <a:pt x="541338" y="114129"/>
                </a:lnTo>
                <a:close/>
              </a:path>
              <a:path w="641985" h="129539">
                <a:moveTo>
                  <a:pt x="471967" y="6709"/>
                </a:moveTo>
                <a:lnTo>
                  <a:pt x="472019" y="7837"/>
                </a:lnTo>
                <a:lnTo>
                  <a:pt x="472348" y="11389"/>
                </a:lnTo>
                <a:lnTo>
                  <a:pt x="472433" y="13802"/>
                </a:lnTo>
                <a:lnTo>
                  <a:pt x="472518" y="66577"/>
                </a:lnTo>
                <a:lnTo>
                  <a:pt x="465146" y="107391"/>
                </a:lnTo>
                <a:lnTo>
                  <a:pt x="451821" y="121964"/>
                </a:lnTo>
                <a:lnTo>
                  <a:pt x="451821" y="122341"/>
                </a:lnTo>
                <a:lnTo>
                  <a:pt x="452749" y="122723"/>
                </a:lnTo>
                <a:lnTo>
                  <a:pt x="454611" y="123087"/>
                </a:lnTo>
                <a:lnTo>
                  <a:pt x="459482" y="124203"/>
                </a:lnTo>
                <a:lnTo>
                  <a:pt x="463398" y="125710"/>
                </a:lnTo>
                <a:lnTo>
                  <a:pt x="466379" y="127572"/>
                </a:lnTo>
                <a:lnTo>
                  <a:pt x="473383" y="117740"/>
                </a:lnTo>
                <a:lnTo>
                  <a:pt x="478680" y="106858"/>
                </a:lnTo>
                <a:lnTo>
                  <a:pt x="482319" y="94828"/>
                </a:lnTo>
                <a:lnTo>
                  <a:pt x="484282" y="81686"/>
                </a:lnTo>
                <a:lnTo>
                  <a:pt x="569314" y="81686"/>
                </a:lnTo>
                <a:lnTo>
                  <a:pt x="569314" y="71614"/>
                </a:lnTo>
                <a:lnTo>
                  <a:pt x="484282" y="71614"/>
                </a:lnTo>
                <a:lnTo>
                  <a:pt x="484282" y="49797"/>
                </a:lnTo>
                <a:lnTo>
                  <a:pt x="569314" y="49797"/>
                </a:lnTo>
                <a:lnTo>
                  <a:pt x="569314" y="39178"/>
                </a:lnTo>
                <a:lnTo>
                  <a:pt x="484282" y="39178"/>
                </a:lnTo>
                <a:lnTo>
                  <a:pt x="484282" y="17905"/>
                </a:lnTo>
                <a:lnTo>
                  <a:pt x="569331" y="17905"/>
                </a:lnTo>
                <a:lnTo>
                  <a:pt x="569696" y="13802"/>
                </a:lnTo>
                <a:lnTo>
                  <a:pt x="570434" y="8956"/>
                </a:lnTo>
                <a:lnTo>
                  <a:pt x="570434" y="7837"/>
                </a:lnTo>
                <a:lnTo>
                  <a:pt x="480917" y="7837"/>
                </a:lnTo>
                <a:lnTo>
                  <a:pt x="476074" y="7447"/>
                </a:lnTo>
                <a:lnTo>
                  <a:pt x="471967" y="6709"/>
                </a:lnTo>
                <a:close/>
              </a:path>
              <a:path w="641985" h="129539">
                <a:moveTo>
                  <a:pt x="525128" y="81686"/>
                </a:moveTo>
                <a:lnTo>
                  <a:pt x="514479" y="81686"/>
                </a:lnTo>
                <a:lnTo>
                  <a:pt x="514399" y="114129"/>
                </a:lnTo>
                <a:lnTo>
                  <a:pt x="514292" y="117118"/>
                </a:lnTo>
                <a:lnTo>
                  <a:pt x="513932" y="118615"/>
                </a:lnTo>
                <a:lnTo>
                  <a:pt x="525675" y="118615"/>
                </a:lnTo>
                <a:lnTo>
                  <a:pt x="525368" y="117118"/>
                </a:lnTo>
                <a:lnTo>
                  <a:pt x="525264" y="115829"/>
                </a:lnTo>
                <a:lnTo>
                  <a:pt x="525139" y="111887"/>
                </a:lnTo>
                <a:lnTo>
                  <a:pt x="525128" y="81686"/>
                </a:lnTo>
                <a:close/>
              </a:path>
              <a:path w="641985" h="129539">
                <a:moveTo>
                  <a:pt x="569314" y="81686"/>
                </a:moveTo>
                <a:lnTo>
                  <a:pt x="558119" y="81686"/>
                </a:lnTo>
                <a:lnTo>
                  <a:pt x="558154" y="107391"/>
                </a:lnTo>
                <a:lnTo>
                  <a:pt x="558500" y="112459"/>
                </a:lnTo>
                <a:lnTo>
                  <a:pt x="552917" y="114871"/>
                </a:lnTo>
                <a:lnTo>
                  <a:pt x="569314" y="114871"/>
                </a:lnTo>
                <a:lnTo>
                  <a:pt x="569314" y="81686"/>
                </a:lnTo>
                <a:close/>
              </a:path>
              <a:path w="641985" h="129539">
                <a:moveTo>
                  <a:pt x="525128" y="49797"/>
                </a:moveTo>
                <a:lnTo>
                  <a:pt x="514479" y="49797"/>
                </a:lnTo>
                <a:lnTo>
                  <a:pt x="514479" y="71614"/>
                </a:lnTo>
                <a:lnTo>
                  <a:pt x="525128" y="71614"/>
                </a:lnTo>
                <a:lnTo>
                  <a:pt x="525128" y="49797"/>
                </a:lnTo>
                <a:close/>
              </a:path>
              <a:path w="641985" h="129539">
                <a:moveTo>
                  <a:pt x="569314" y="49797"/>
                </a:moveTo>
                <a:lnTo>
                  <a:pt x="558119" y="49797"/>
                </a:lnTo>
                <a:lnTo>
                  <a:pt x="558119" y="71614"/>
                </a:lnTo>
                <a:lnTo>
                  <a:pt x="569314" y="71614"/>
                </a:lnTo>
                <a:lnTo>
                  <a:pt x="569314" y="49797"/>
                </a:lnTo>
                <a:close/>
              </a:path>
              <a:path w="641985" h="129539">
                <a:moveTo>
                  <a:pt x="525128" y="17905"/>
                </a:moveTo>
                <a:lnTo>
                  <a:pt x="514479" y="17905"/>
                </a:lnTo>
                <a:lnTo>
                  <a:pt x="514479" y="39178"/>
                </a:lnTo>
                <a:lnTo>
                  <a:pt x="525128" y="39178"/>
                </a:lnTo>
                <a:lnTo>
                  <a:pt x="525128" y="17905"/>
                </a:lnTo>
                <a:close/>
              </a:path>
              <a:path w="641985" h="129539">
                <a:moveTo>
                  <a:pt x="569331" y="17905"/>
                </a:moveTo>
                <a:lnTo>
                  <a:pt x="558119" y="17905"/>
                </a:lnTo>
                <a:lnTo>
                  <a:pt x="558119" y="39178"/>
                </a:lnTo>
                <a:lnTo>
                  <a:pt x="569314" y="39178"/>
                </a:lnTo>
                <a:lnTo>
                  <a:pt x="569331" y="17905"/>
                </a:lnTo>
                <a:close/>
              </a:path>
              <a:path w="641985" h="129539">
                <a:moveTo>
                  <a:pt x="570434" y="6709"/>
                </a:moveTo>
                <a:lnTo>
                  <a:pt x="569314" y="6709"/>
                </a:lnTo>
                <a:lnTo>
                  <a:pt x="564851" y="7447"/>
                </a:lnTo>
                <a:lnTo>
                  <a:pt x="560005" y="7837"/>
                </a:lnTo>
                <a:lnTo>
                  <a:pt x="570434" y="7837"/>
                </a:lnTo>
                <a:lnTo>
                  <a:pt x="570434" y="6709"/>
                </a:lnTo>
                <a:close/>
              </a:path>
              <a:path w="641985" h="129539">
                <a:moveTo>
                  <a:pt x="641592" y="62664"/>
                </a:moveTo>
                <a:lnTo>
                  <a:pt x="622588" y="62664"/>
                </a:lnTo>
                <a:lnTo>
                  <a:pt x="622588" y="82237"/>
                </a:lnTo>
                <a:lnTo>
                  <a:pt x="641592" y="82237"/>
                </a:lnTo>
                <a:lnTo>
                  <a:pt x="641592" y="62664"/>
                </a:lnTo>
                <a:close/>
              </a:path>
              <a:path w="641985" h="129539">
                <a:moveTo>
                  <a:pt x="641592" y="106873"/>
                </a:moveTo>
                <a:lnTo>
                  <a:pt x="622588" y="106873"/>
                </a:lnTo>
                <a:lnTo>
                  <a:pt x="622588" y="124778"/>
                </a:lnTo>
                <a:lnTo>
                  <a:pt x="641592" y="124778"/>
                </a:lnTo>
                <a:lnTo>
                  <a:pt x="641592" y="106873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91680" y="8590236"/>
            <a:ext cx="4493113" cy="6520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04227" y="6832782"/>
            <a:ext cx="1169395" cy="1387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91680" y="7038276"/>
            <a:ext cx="5632293" cy="8398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468831" y="7758038"/>
            <a:ext cx="1338306" cy="1165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93034" y="7934431"/>
            <a:ext cx="5639191" cy="2990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91551" y="8408465"/>
            <a:ext cx="842940" cy="1392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91551" y="9372848"/>
            <a:ext cx="2540142" cy="3192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534715" y="3986495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0"/>
                </a:moveTo>
                <a:lnTo>
                  <a:pt x="1726466" y="204180"/>
                </a:lnTo>
                <a:lnTo>
                  <a:pt x="1726466" y="0"/>
                </a:lnTo>
                <a:lnTo>
                  <a:pt x="0" y="0"/>
                </a:lnTo>
                <a:lnTo>
                  <a:pt x="0" y="20418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534714" y="3986495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0"/>
                </a:moveTo>
                <a:lnTo>
                  <a:pt x="1726466" y="204180"/>
                </a:lnTo>
                <a:lnTo>
                  <a:pt x="1726466" y="0"/>
                </a:lnTo>
                <a:lnTo>
                  <a:pt x="0" y="0"/>
                </a:lnTo>
                <a:lnTo>
                  <a:pt x="0" y="204180"/>
                </a:lnTo>
                <a:close/>
              </a:path>
            </a:pathLst>
          </a:custGeom>
          <a:ln w="1835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534715" y="4190676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4"/>
                </a:moveTo>
                <a:lnTo>
                  <a:pt x="1726466" y="204184"/>
                </a:lnTo>
                <a:lnTo>
                  <a:pt x="1726466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534714" y="4190676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4"/>
                </a:moveTo>
                <a:lnTo>
                  <a:pt x="1726466" y="204184"/>
                </a:lnTo>
                <a:lnTo>
                  <a:pt x="1726466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ln w="1835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534715" y="4398116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4"/>
                </a:moveTo>
                <a:lnTo>
                  <a:pt x="1726466" y="204184"/>
                </a:lnTo>
                <a:lnTo>
                  <a:pt x="1726466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534714" y="4398116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4"/>
                </a:moveTo>
                <a:lnTo>
                  <a:pt x="1726466" y="204184"/>
                </a:lnTo>
                <a:lnTo>
                  <a:pt x="1726466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ln w="1835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534715" y="4602300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4"/>
                </a:moveTo>
                <a:lnTo>
                  <a:pt x="1726466" y="204184"/>
                </a:lnTo>
                <a:lnTo>
                  <a:pt x="1726466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534714" y="4602300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4"/>
                </a:moveTo>
                <a:lnTo>
                  <a:pt x="1726466" y="204184"/>
                </a:lnTo>
                <a:lnTo>
                  <a:pt x="1726466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ln w="1835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534715" y="4808742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8"/>
                </a:moveTo>
                <a:lnTo>
                  <a:pt x="1726466" y="204188"/>
                </a:lnTo>
                <a:lnTo>
                  <a:pt x="1726466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534714" y="4808742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8"/>
                </a:moveTo>
                <a:lnTo>
                  <a:pt x="1726466" y="204188"/>
                </a:lnTo>
                <a:lnTo>
                  <a:pt x="1726466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ln w="1835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534715" y="5012930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90"/>
                </a:moveTo>
                <a:lnTo>
                  <a:pt x="1726466" y="204190"/>
                </a:lnTo>
                <a:lnTo>
                  <a:pt x="1726466" y="0"/>
                </a:lnTo>
                <a:lnTo>
                  <a:pt x="0" y="0"/>
                </a:lnTo>
                <a:lnTo>
                  <a:pt x="0" y="20419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534714" y="5012930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90"/>
                </a:moveTo>
                <a:lnTo>
                  <a:pt x="1726466" y="204190"/>
                </a:lnTo>
                <a:lnTo>
                  <a:pt x="1726466" y="0"/>
                </a:lnTo>
                <a:lnTo>
                  <a:pt x="0" y="0"/>
                </a:lnTo>
                <a:lnTo>
                  <a:pt x="0" y="204190"/>
                </a:lnTo>
                <a:close/>
              </a:path>
            </a:pathLst>
          </a:custGeom>
          <a:ln w="1835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534715" y="5217120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4"/>
                </a:moveTo>
                <a:lnTo>
                  <a:pt x="1726466" y="204184"/>
                </a:lnTo>
                <a:lnTo>
                  <a:pt x="1726466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534714" y="5217121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4"/>
                </a:moveTo>
                <a:lnTo>
                  <a:pt x="1726466" y="204184"/>
                </a:lnTo>
                <a:lnTo>
                  <a:pt x="1726466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ln w="1835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534715" y="5421305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8"/>
                </a:moveTo>
                <a:lnTo>
                  <a:pt x="1726466" y="204188"/>
                </a:lnTo>
                <a:lnTo>
                  <a:pt x="1726466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534714" y="5421305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8"/>
                </a:moveTo>
                <a:lnTo>
                  <a:pt x="1726466" y="204188"/>
                </a:lnTo>
                <a:lnTo>
                  <a:pt x="1726466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ln w="1835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534715" y="5625493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0"/>
                </a:moveTo>
                <a:lnTo>
                  <a:pt x="1726466" y="204180"/>
                </a:lnTo>
                <a:lnTo>
                  <a:pt x="1726466" y="0"/>
                </a:lnTo>
                <a:lnTo>
                  <a:pt x="0" y="0"/>
                </a:lnTo>
                <a:lnTo>
                  <a:pt x="0" y="20418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8534714" y="5625493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0"/>
                </a:moveTo>
                <a:lnTo>
                  <a:pt x="1726466" y="204180"/>
                </a:lnTo>
                <a:lnTo>
                  <a:pt x="1726466" y="0"/>
                </a:lnTo>
                <a:lnTo>
                  <a:pt x="0" y="0"/>
                </a:lnTo>
                <a:lnTo>
                  <a:pt x="0" y="204180"/>
                </a:lnTo>
                <a:close/>
              </a:path>
            </a:pathLst>
          </a:custGeom>
          <a:ln w="1835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8534715" y="5829674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4"/>
                </a:moveTo>
                <a:lnTo>
                  <a:pt x="1726466" y="204184"/>
                </a:lnTo>
                <a:lnTo>
                  <a:pt x="1726466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534714" y="5829674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84"/>
                </a:moveTo>
                <a:lnTo>
                  <a:pt x="1726466" y="204184"/>
                </a:lnTo>
                <a:lnTo>
                  <a:pt x="1726466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ln w="1835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534715" y="6033858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90"/>
                </a:moveTo>
                <a:lnTo>
                  <a:pt x="1726466" y="204190"/>
                </a:lnTo>
                <a:lnTo>
                  <a:pt x="1726466" y="0"/>
                </a:lnTo>
                <a:lnTo>
                  <a:pt x="0" y="0"/>
                </a:lnTo>
                <a:lnTo>
                  <a:pt x="0" y="20419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8534714" y="6033858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90"/>
                </a:moveTo>
                <a:lnTo>
                  <a:pt x="1726466" y="204190"/>
                </a:lnTo>
                <a:lnTo>
                  <a:pt x="1726466" y="0"/>
                </a:lnTo>
                <a:lnTo>
                  <a:pt x="0" y="0"/>
                </a:lnTo>
                <a:lnTo>
                  <a:pt x="0" y="204190"/>
                </a:lnTo>
                <a:close/>
              </a:path>
            </a:pathLst>
          </a:custGeom>
          <a:ln w="1835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8534715" y="6238049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91"/>
                </a:moveTo>
                <a:lnTo>
                  <a:pt x="1726466" y="204191"/>
                </a:lnTo>
                <a:lnTo>
                  <a:pt x="1726466" y="0"/>
                </a:lnTo>
                <a:lnTo>
                  <a:pt x="0" y="0"/>
                </a:lnTo>
                <a:lnTo>
                  <a:pt x="0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8534714" y="6238049"/>
            <a:ext cx="1726564" cy="204470"/>
          </a:xfrm>
          <a:custGeom>
            <a:avLst/>
            <a:gdLst/>
            <a:ahLst/>
            <a:cxnLst/>
            <a:rect l="l" t="t" r="r" b="b"/>
            <a:pathLst>
              <a:path w="1726565" h="204470">
                <a:moveTo>
                  <a:pt x="0" y="204191"/>
                </a:moveTo>
                <a:lnTo>
                  <a:pt x="1726466" y="204191"/>
                </a:lnTo>
                <a:lnTo>
                  <a:pt x="1726466" y="0"/>
                </a:lnTo>
                <a:lnTo>
                  <a:pt x="0" y="0"/>
                </a:lnTo>
                <a:lnTo>
                  <a:pt x="0" y="204191"/>
                </a:lnTo>
                <a:close/>
              </a:path>
            </a:pathLst>
          </a:custGeom>
          <a:ln w="1835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8554315" y="3696148"/>
            <a:ext cx="960476" cy="1386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9914062" y="3917766"/>
            <a:ext cx="4284345" cy="0"/>
          </a:xfrm>
          <a:custGeom>
            <a:avLst/>
            <a:gdLst/>
            <a:ahLst/>
            <a:cxnLst/>
            <a:rect l="l" t="t" r="r" b="b"/>
            <a:pathLst>
              <a:path w="4284344">
                <a:moveTo>
                  <a:pt x="0" y="0"/>
                </a:moveTo>
                <a:lnTo>
                  <a:pt x="4284240" y="0"/>
                </a:lnTo>
              </a:path>
            </a:pathLst>
          </a:custGeom>
          <a:ln w="1271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8546580" y="3896240"/>
            <a:ext cx="1380490" cy="0"/>
          </a:xfrm>
          <a:custGeom>
            <a:avLst/>
            <a:gdLst/>
            <a:ahLst/>
            <a:cxnLst/>
            <a:rect l="l" t="t" r="r" b="b"/>
            <a:pathLst>
              <a:path w="1380490">
                <a:moveTo>
                  <a:pt x="0" y="0"/>
                </a:moveTo>
                <a:lnTo>
                  <a:pt x="1379918" y="0"/>
                </a:lnTo>
              </a:path>
            </a:pathLst>
          </a:custGeom>
          <a:ln w="55764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8546241" y="2482315"/>
            <a:ext cx="3349058" cy="6439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8546986" y="2297408"/>
            <a:ext cx="682671" cy="1381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8547732" y="3267820"/>
            <a:ext cx="683260" cy="137795"/>
          </a:xfrm>
          <a:custGeom>
            <a:avLst/>
            <a:gdLst/>
            <a:ahLst/>
            <a:cxnLst/>
            <a:rect l="l" t="t" r="r" b="b"/>
            <a:pathLst>
              <a:path w="683259" h="137795">
                <a:moveTo>
                  <a:pt x="0" y="121438"/>
                </a:moveTo>
                <a:lnTo>
                  <a:pt x="0" y="134546"/>
                </a:lnTo>
                <a:lnTo>
                  <a:pt x="5646" y="133990"/>
                </a:lnTo>
                <a:lnTo>
                  <a:pt x="12488" y="133505"/>
                </a:lnTo>
                <a:lnTo>
                  <a:pt x="20522" y="133096"/>
                </a:lnTo>
                <a:lnTo>
                  <a:pt x="29742" y="132768"/>
                </a:lnTo>
                <a:lnTo>
                  <a:pt x="135708" y="132768"/>
                </a:lnTo>
                <a:lnTo>
                  <a:pt x="135708" y="122633"/>
                </a:lnTo>
                <a:lnTo>
                  <a:pt x="30351" y="122633"/>
                </a:lnTo>
                <a:lnTo>
                  <a:pt x="0" y="121438"/>
                </a:lnTo>
                <a:close/>
              </a:path>
              <a:path w="683259" h="137795">
                <a:moveTo>
                  <a:pt x="135708" y="132768"/>
                </a:moveTo>
                <a:lnTo>
                  <a:pt x="103578" y="132768"/>
                </a:lnTo>
                <a:lnTo>
                  <a:pt x="113616" y="133096"/>
                </a:lnTo>
                <a:lnTo>
                  <a:pt x="122319" y="133505"/>
                </a:lnTo>
                <a:lnTo>
                  <a:pt x="129683" y="133990"/>
                </a:lnTo>
                <a:lnTo>
                  <a:pt x="135708" y="134546"/>
                </a:lnTo>
                <a:lnTo>
                  <a:pt x="135708" y="132768"/>
                </a:lnTo>
                <a:close/>
              </a:path>
              <a:path w="683259" h="137795">
                <a:moveTo>
                  <a:pt x="120239" y="83339"/>
                </a:moveTo>
                <a:lnTo>
                  <a:pt x="60702" y="83339"/>
                </a:lnTo>
                <a:lnTo>
                  <a:pt x="60702" y="122633"/>
                </a:lnTo>
                <a:lnTo>
                  <a:pt x="73809" y="122633"/>
                </a:lnTo>
                <a:lnTo>
                  <a:pt x="73809" y="83948"/>
                </a:lnTo>
                <a:lnTo>
                  <a:pt x="120239" y="83948"/>
                </a:lnTo>
                <a:lnTo>
                  <a:pt x="120239" y="83339"/>
                </a:lnTo>
                <a:close/>
              </a:path>
              <a:path w="683259" h="137795">
                <a:moveTo>
                  <a:pt x="135708" y="121438"/>
                </a:moveTo>
                <a:lnTo>
                  <a:pt x="102970" y="122633"/>
                </a:lnTo>
                <a:lnTo>
                  <a:pt x="135708" y="122633"/>
                </a:lnTo>
                <a:lnTo>
                  <a:pt x="135708" y="121438"/>
                </a:lnTo>
                <a:close/>
              </a:path>
              <a:path w="683259" h="137795">
                <a:moveTo>
                  <a:pt x="15872" y="71431"/>
                </a:moveTo>
                <a:lnTo>
                  <a:pt x="13078" y="71431"/>
                </a:lnTo>
                <a:lnTo>
                  <a:pt x="13078" y="84535"/>
                </a:lnTo>
                <a:lnTo>
                  <a:pt x="20217" y="83746"/>
                </a:lnTo>
                <a:lnTo>
                  <a:pt x="28370" y="83339"/>
                </a:lnTo>
                <a:lnTo>
                  <a:pt x="120239" y="83339"/>
                </a:lnTo>
                <a:lnTo>
                  <a:pt x="120239" y="72622"/>
                </a:lnTo>
                <a:lnTo>
                  <a:pt x="73809" y="72622"/>
                </a:lnTo>
                <a:lnTo>
                  <a:pt x="73809" y="72039"/>
                </a:lnTo>
                <a:lnTo>
                  <a:pt x="27377" y="72039"/>
                </a:lnTo>
                <a:lnTo>
                  <a:pt x="20623" y="71629"/>
                </a:lnTo>
                <a:lnTo>
                  <a:pt x="15872" y="71431"/>
                </a:lnTo>
                <a:close/>
              </a:path>
              <a:path w="683259" h="137795">
                <a:moveTo>
                  <a:pt x="120239" y="83948"/>
                </a:moveTo>
                <a:lnTo>
                  <a:pt x="107744" y="83948"/>
                </a:lnTo>
                <a:lnTo>
                  <a:pt x="115872" y="84124"/>
                </a:lnTo>
                <a:lnTo>
                  <a:pt x="120239" y="84535"/>
                </a:lnTo>
                <a:lnTo>
                  <a:pt x="120239" y="83948"/>
                </a:lnTo>
                <a:close/>
              </a:path>
              <a:path w="683259" h="137795">
                <a:moveTo>
                  <a:pt x="120239" y="71431"/>
                </a:moveTo>
                <a:lnTo>
                  <a:pt x="113104" y="71831"/>
                </a:lnTo>
                <a:lnTo>
                  <a:pt x="95831" y="72622"/>
                </a:lnTo>
                <a:lnTo>
                  <a:pt x="120239" y="72622"/>
                </a:lnTo>
                <a:lnTo>
                  <a:pt x="120239" y="71431"/>
                </a:lnTo>
                <a:close/>
              </a:path>
              <a:path w="683259" h="137795">
                <a:moveTo>
                  <a:pt x="73809" y="40492"/>
                </a:moveTo>
                <a:lnTo>
                  <a:pt x="60702" y="40492"/>
                </a:lnTo>
                <a:lnTo>
                  <a:pt x="60702" y="72039"/>
                </a:lnTo>
                <a:lnTo>
                  <a:pt x="73809" y="72039"/>
                </a:lnTo>
                <a:lnTo>
                  <a:pt x="73809" y="40492"/>
                </a:lnTo>
                <a:close/>
              </a:path>
              <a:path w="683259" h="137795">
                <a:moveTo>
                  <a:pt x="7717" y="27385"/>
                </a:moveTo>
                <a:lnTo>
                  <a:pt x="6526" y="27385"/>
                </a:lnTo>
                <a:lnTo>
                  <a:pt x="6526" y="41687"/>
                </a:lnTo>
                <a:lnTo>
                  <a:pt x="14067" y="40871"/>
                </a:lnTo>
                <a:lnTo>
                  <a:pt x="22398" y="40492"/>
                </a:lnTo>
                <a:lnTo>
                  <a:pt x="128569" y="40492"/>
                </a:lnTo>
                <a:lnTo>
                  <a:pt x="128569" y="29164"/>
                </a:lnTo>
                <a:lnTo>
                  <a:pt x="29361" y="29164"/>
                </a:lnTo>
                <a:lnTo>
                  <a:pt x="23011" y="28778"/>
                </a:lnTo>
                <a:lnTo>
                  <a:pt x="13078" y="27997"/>
                </a:lnTo>
                <a:lnTo>
                  <a:pt x="9903" y="27586"/>
                </a:lnTo>
                <a:lnTo>
                  <a:pt x="7717" y="27385"/>
                </a:lnTo>
                <a:close/>
              </a:path>
              <a:path w="683259" h="137795">
                <a:moveTo>
                  <a:pt x="128569" y="40492"/>
                </a:moveTo>
                <a:lnTo>
                  <a:pt x="108939" y="40492"/>
                </a:lnTo>
                <a:lnTo>
                  <a:pt x="125398" y="41075"/>
                </a:lnTo>
                <a:lnTo>
                  <a:pt x="128569" y="41075"/>
                </a:lnTo>
                <a:lnTo>
                  <a:pt x="128569" y="40492"/>
                </a:lnTo>
                <a:close/>
              </a:path>
              <a:path w="683259" h="137795">
                <a:moveTo>
                  <a:pt x="128569" y="27385"/>
                </a:moveTo>
                <a:lnTo>
                  <a:pt x="122469" y="27939"/>
                </a:lnTo>
                <a:lnTo>
                  <a:pt x="115477" y="28424"/>
                </a:lnTo>
                <a:lnTo>
                  <a:pt x="107589" y="28833"/>
                </a:lnTo>
                <a:lnTo>
                  <a:pt x="98800" y="29164"/>
                </a:lnTo>
                <a:lnTo>
                  <a:pt x="128569" y="29164"/>
                </a:lnTo>
                <a:lnTo>
                  <a:pt x="128569" y="27385"/>
                </a:lnTo>
                <a:close/>
              </a:path>
              <a:path w="683259" h="137795">
                <a:moveTo>
                  <a:pt x="66671" y="0"/>
                </a:moveTo>
                <a:lnTo>
                  <a:pt x="53567" y="7138"/>
                </a:lnTo>
                <a:lnTo>
                  <a:pt x="57527" y="12705"/>
                </a:lnTo>
                <a:lnTo>
                  <a:pt x="61109" y="19461"/>
                </a:lnTo>
                <a:lnTo>
                  <a:pt x="64284" y="27385"/>
                </a:lnTo>
                <a:lnTo>
                  <a:pt x="78558" y="20833"/>
                </a:lnTo>
                <a:lnTo>
                  <a:pt x="75789" y="14100"/>
                </a:lnTo>
                <a:lnTo>
                  <a:pt x="71826" y="7138"/>
                </a:lnTo>
                <a:lnTo>
                  <a:pt x="66671" y="0"/>
                </a:lnTo>
                <a:close/>
              </a:path>
              <a:path w="683259" h="137795">
                <a:moveTo>
                  <a:pt x="175733" y="32741"/>
                </a:moveTo>
                <a:lnTo>
                  <a:pt x="176522" y="33940"/>
                </a:lnTo>
                <a:lnTo>
                  <a:pt x="176731" y="36118"/>
                </a:lnTo>
                <a:lnTo>
                  <a:pt x="176848" y="63093"/>
                </a:lnTo>
                <a:lnTo>
                  <a:pt x="176723" y="66268"/>
                </a:lnTo>
                <a:lnTo>
                  <a:pt x="176316" y="69062"/>
                </a:lnTo>
                <a:lnTo>
                  <a:pt x="178706" y="69062"/>
                </a:lnTo>
                <a:lnTo>
                  <a:pt x="182666" y="68658"/>
                </a:lnTo>
                <a:lnTo>
                  <a:pt x="187238" y="68454"/>
                </a:lnTo>
                <a:lnTo>
                  <a:pt x="278121" y="68454"/>
                </a:lnTo>
                <a:lnTo>
                  <a:pt x="278074" y="66268"/>
                </a:lnTo>
                <a:lnTo>
                  <a:pt x="277714" y="63093"/>
                </a:lnTo>
                <a:lnTo>
                  <a:pt x="277508" y="58931"/>
                </a:lnTo>
                <a:lnTo>
                  <a:pt x="187620" y="58931"/>
                </a:lnTo>
                <a:lnTo>
                  <a:pt x="187620" y="42270"/>
                </a:lnTo>
                <a:lnTo>
                  <a:pt x="277508" y="42270"/>
                </a:lnTo>
                <a:lnTo>
                  <a:pt x="277611" y="37900"/>
                </a:lnTo>
                <a:lnTo>
                  <a:pt x="277714" y="36118"/>
                </a:lnTo>
                <a:lnTo>
                  <a:pt x="278031" y="33940"/>
                </a:lnTo>
                <a:lnTo>
                  <a:pt x="185054" y="33940"/>
                </a:lnTo>
                <a:lnTo>
                  <a:pt x="179697" y="33530"/>
                </a:lnTo>
                <a:lnTo>
                  <a:pt x="175733" y="32741"/>
                </a:lnTo>
                <a:close/>
              </a:path>
              <a:path w="683259" h="137795">
                <a:moveTo>
                  <a:pt x="278121" y="68454"/>
                </a:moveTo>
                <a:lnTo>
                  <a:pt x="268977" y="68454"/>
                </a:lnTo>
                <a:lnTo>
                  <a:pt x="273955" y="68658"/>
                </a:lnTo>
                <a:lnTo>
                  <a:pt x="277508" y="69062"/>
                </a:lnTo>
                <a:lnTo>
                  <a:pt x="278121" y="69062"/>
                </a:lnTo>
                <a:lnTo>
                  <a:pt x="278121" y="68454"/>
                </a:lnTo>
                <a:close/>
              </a:path>
              <a:path w="683259" h="137795">
                <a:moveTo>
                  <a:pt x="216805" y="42270"/>
                </a:moveTo>
                <a:lnTo>
                  <a:pt x="206085" y="42270"/>
                </a:lnTo>
                <a:lnTo>
                  <a:pt x="206085" y="58931"/>
                </a:lnTo>
                <a:lnTo>
                  <a:pt x="216805" y="58931"/>
                </a:lnTo>
                <a:lnTo>
                  <a:pt x="216805" y="42270"/>
                </a:lnTo>
                <a:close/>
              </a:path>
              <a:path w="683259" h="137795">
                <a:moveTo>
                  <a:pt x="245965" y="42270"/>
                </a:moveTo>
                <a:lnTo>
                  <a:pt x="235852" y="42270"/>
                </a:lnTo>
                <a:lnTo>
                  <a:pt x="235852" y="58931"/>
                </a:lnTo>
                <a:lnTo>
                  <a:pt x="245965" y="58931"/>
                </a:lnTo>
                <a:lnTo>
                  <a:pt x="245965" y="42270"/>
                </a:lnTo>
                <a:close/>
              </a:path>
              <a:path w="683259" h="137795">
                <a:moveTo>
                  <a:pt x="277508" y="42270"/>
                </a:moveTo>
                <a:lnTo>
                  <a:pt x="266791" y="42270"/>
                </a:lnTo>
                <a:lnTo>
                  <a:pt x="266791" y="58931"/>
                </a:lnTo>
                <a:lnTo>
                  <a:pt x="277508" y="58931"/>
                </a:lnTo>
                <a:lnTo>
                  <a:pt x="277508" y="42270"/>
                </a:lnTo>
                <a:close/>
              </a:path>
              <a:path w="683259" h="137795">
                <a:moveTo>
                  <a:pt x="216805" y="19051"/>
                </a:moveTo>
                <a:lnTo>
                  <a:pt x="206085" y="19051"/>
                </a:lnTo>
                <a:lnTo>
                  <a:pt x="206085" y="33940"/>
                </a:lnTo>
                <a:lnTo>
                  <a:pt x="216805" y="33940"/>
                </a:lnTo>
                <a:lnTo>
                  <a:pt x="216805" y="19051"/>
                </a:lnTo>
                <a:close/>
              </a:path>
              <a:path w="683259" h="137795">
                <a:moveTo>
                  <a:pt x="245965" y="19051"/>
                </a:moveTo>
                <a:lnTo>
                  <a:pt x="235852" y="19051"/>
                </a:lnTo>
                <a:lnTo>
                  <a:pt x="235852" y="33940"/>
                </a:lnTo>
                <a:lnTo>
                  <a:pt x="245965" y="33940"/>
                </a:lnTo>
                <a:lnTo>
                  <a:pt x="245965" y="19051"/>
                </a:lnTo>
                <a:close/>
              </a:path>
              <a:path w="683259" h="137795">
                <a:moveTo>
                  <a:pt x="278121" y="32741"/>
                </a:moveTo>
                <a:lnTo>
                  <a:pt x="276519" y="33530"/>
                </a:lnTo>
                <a:lnTo>
                  <a:pt x="271971" y="33940"/>
                </a:lnTo>
                <a:lnTo>
                  <a:pt x="278031" y="33940"/>
                </a:lnTo>
                <a:lnTo>
                  <a:pt x="278121" y="32741"/>
                </a:lnTo>
                <a:close/>
              </a:path>
              <a:path w="683259" h="137795">
                <a:moveTo>
                  <a:pt x="162626" y="7747"/>
                </a:moveTo>
                <a:lnTo>
                  <a:pt x="162626" y="19634"/>
                </a:lnTo>
                <a:lnTo>
                  <a:pt x="165801" y="19259"/>
                </a:lnTo>
                <a:lnTo>
                  <a:pt x="174134" y="19051"/>
                </a:lnTo>
                <a:lnTo>
                  <a:pt x="291199" y="19051"/>
                </a:lnTo>
                <a:lnTo>
                  <a:pt x="291199" y="8337"/>
                </a:lnTo>
                <a:lnTo>
                  <a:pt x="174538" y="8337"/>
                </a:lnTo>
                <a:lnTo>
                  <a:pt x="166207" y="8133"/>
                </a:lnTo>
                <a:lnTo>
                  <a:pt x="162626" y="7747"/>
                </a:lnTo>
                <a:close/>
              </a:path>
              <a:path w="683259" h="137795">
                <a:moveTo>
                  <a:pt x="291199" y="19051"/>
                </a:moveTo>
                <a:lnTo>
                  <a:pt x="262627" y="19051"/>
                </a:lnTo>
                <a:lnTo>
                  <a:pt x="272684" y="19089"/>
                </a:lnTo>
                <a:lnTo>
                  <a:pt x="280800" y="19202"/>
                </a:lnTo>
                <a:lnTo>
                  <a:pt x="286971" y="19385"/>
                </a:lnTo>
                <a:lnTo>
                  <a:pt x="291199" y="19634"/>
                </a:lnTo>
                <a:lnTo>
                  <a:pt x="291199" y="19051"/>
                </a:lnTo>
                <a:close/>
              </a:path>
              <a:path w="683259" h="137795">
                <a:moveTo>
                  <a:pt x="291199" y="7747"/>
                </a:moveTo>
                <a:lnTo>
                  <a:pt x="286629" y="8002"/>
                </a:lnTo>
                <a:lnTo>
                  <a:pt x="280044" y="8187"/>
                </a:lnTo>
                <a:lnTo>
                  <a:pt x="260847" y="8337"/>
                </a:lnTo>
                <a:lnTo>
                  <a:pt x="291199" y="8337"/>
                </a:lnTo>
                <a:lnTo>
                  <a:pt x="291199" y="7747"/>
                </a:lnTo>
                <a:close/>
              </a:path>
              <a:path w="683259" h="137795">
                <a:moveTo>
                  <a:pt x="271322" y="120243"/>
                </a:moveTo>
                <a:lnTo>
                  <a:pt x="238827" y="120243"/>
                </a:lnTo>
                <a:lnTo>
                  <a:pt x="252110" y="124455"/>
                </a:lnTo>
                <a:lnTo>
                  <a:pt x="263382" y="128740"/>
                </a:lnTo>
                <a:lnTo>
                  <a:pt x="272644" y="133096"/>
                </a:lnTo>
                <a:lnTo>
                  <a:pt x="279899" y="137520"/>
                </a:lnTo>
                <a:lnTo>
                  <a:pt x="281879" y="132364"/>
                </a:lnTo>
                <a:lnTo>
                  <a:pt x="284471" y="128577"/>
                </a:lnTo>
                <a:lnTo>
                  <a:pt x="287646" y="126212"/>
                </a:lnTo>
                <a:lnTo>
                  <a:pt x="288230" y="125604"/>
                </a:lnTo>
                <a:lnTo>
                  <a:pt x="271322" y="120243"/>
                </a:lnTo>
                <a:close/>
              </a:path>
              <a:path w="683259" h="137795">
                <a:moveTo>
                  <a:pt x="165599" y="123245"/>
                </a:moveTo>
                <a:lnTo>
                  <a:pt x="166237" y="124455"/>
                </a:lnTo>
                <a:lnTo>
                  <a:pt x="168569" y="127990"/>
                </a:lnTo>
                <a:lnTo>
                  <a:pt x="170373" y="131954"/>
                </a:lnTo>
                <a:lnTo>
                  <a:pt x="171542" y="136324"/>
                </a:lnTo>
                <a:lnTo>
                  <a:pt x="193606" y="133761"/>
                </a:lnTo>
                <a:lnTo>
                  <a:pt x="212175" y="130227"/>
                </a:lnTo>
                <a:lnTo>
                  <a:pt x="227248" y="125721"/>
                </a:lnTo>
                <a:lnTo>
                  <a:pt x="231074" y="123911"/>
                </a:lnTo>
                <a:lnTo>
                  <a:pt x="179882" y="123911"/>
                </a:lnTo>
                <a:lnTo>
                  <a:pt x="165599" y="123245"/>
                </a:lnTo>
                <a:close/>
              </a:path>
              <a:path w="683259" h="137795">
                <a:moveTo>
                  <a:pt x="215002" y="93477"/>
                </a:moveTo>
                <a:lnTo>
                  <a:pt x="202506" y="93477"/>
                </a:lnTo>
                <a:lnTo>
                  <a:pt x="199331" y="97434"/>
                </a:lnTo>
                <a:lnTo>
                  <a:pt x="195774" y="101401"/>
                </a:lnTo>
                <a:lnTo>
                  <a:pt x="191786" y="105364"/>
                </a:lnTo>
                <a:lnTo>
                  <a:pt x="189805" y="107369"/>
                </a:lnTo>
                <a:lnTo>
                  <a:pt x="188815" y="108536"/>
                </a:lnTo>
                <a:lnTo>
                  <a:pt x="188815" y="109349"/>
                </a:lnTo>
                <a:lnTo>
                  <a:pt x="190997" y="109727"/>
                </a:lnTo>
                <a:lnTo>
                  <a:pt x="195367" y="110138"/>
                </a:lnTo>
                <a:lnTo>
                  <a:pt x="203101" y="111398"/>
                </a:lnTo>
                <a:lnTo>
                  <a:pt x="210838" y="112813"/>
                </a:lnTo>
                <a:lnTo>
                  <a:pt x="218581" y="114376"/>
                </a:lnTo>
                <a:lnTo>
                  <a:pt x="226331" y="116081"/>
                </a:lnTo>
                <a:lnTo>
                  <a:pt x="210248" y="120328"/>
                </a:lnTo>
                <a:lnTo>
                  <a:pt x="194765" y="122939"/>
                </a:lnTo>
                <a:lnTo>
                  <a:pt x="179882" y="123911"/>
                </a:lnTo>
                <a:lnTo>
                  <a:pt x="231074" y="123911"/>
                </a:lnTo>
                <a:lnTo>
                  <a:pt x="238827" y="120243"/>
                </a:lnTo>
                <a:lnTo>
                  <a:pt x="271322" y="120243"/>
                </a:lnTo>
                <a:lnTo>
                  <a:pt x="257751" y="116081"/>
                </a:lnTo>
                <a:lnTo>
                  <a:pt x="247740" y="113108"/>
                </a:lnTo>
                <a:lnTo>
                  <a:pt x="251091" y="109529"/>
                </a:lnTo>
                <a:lnTo>
                  <a:pt x="236439" y="109529"/>
                </a:lnTo>
                <a:lnTo>
                  <a:pt x="207280" y="102387"/>
                </a:lnTo>
                <a:lnTo>
                  <a:pt x="215002" y="93477"/>
                </a:lnTo>
                <a:close/>
              </a:path>
              <a:path w="683259" h="137795">
                <a:moveTo>
                  <a:pt x="260847" y="93477"/>
                </a:moveTo>
                <a:lnTo>
                  <a:pt x="248936" y="93477"/>
                </a:lnTo>
                <a:lnTo>
                  <a:pt x="244565" y="101015"/>
                </a:lnTo>
                <a:lnTo>
                  <a:pt x="240400" y="106351"/>
                </a:lnTo>
                <a:lnTo>
                  <a:pt x="236439" y="109529"/>
                </a:lnTo>
                <a:lnTo>
                  <a:pt x="251091" y="109529"/>
                </a:lnTo>
                <a:lnTo>
                  <a:pt x="253306" y="107165"/>
                </a:lnTo>
                <a:lnTo>
                  <a:pt x="257672" y="100609"/>
                </a:lnTo>
                <a:lnTo>
                  <a:pt x="260847" y="93477"/>
                </a:lnTo>
                <a:close/>
              </a:path>
              <a:path w="683259" h="137795">
                <a:moveTo>
                  <a:pt x="161434" y="82753"/>
                </a:moveTo>
                <a:lnTo>
                  <a:pt x="161434" y="94057"/>
                </a:lnTo>
                <a:lnTo>
                  <a:pt x="170553" y="93653"/>
                </a:lnTo>
                <a:lnTo>
                  <a:pt x="178908" y="93477"/>
                </a:lnTo>
                <a:lnTo>
                  <a:pt x="294782" y="93477"/>
                </a:lnTo>
                <a:lnTo>
                  <a:pt x="294782" y="83339"/>
                </a:lnTo>
                <a:lnTo>
                  <a:pt x="186425" y="83339"/>
                </a:lnTo>
                <a:lnTo>
                  <a:pt x="161434" y="82753"/>
                </a:lnTo>
                <a:close/>
              </a:path>
              <a:path w="683259" h="137795">
                <a:moveTo>
                  <a:pt x="294782" y="93477"/>
                </a:moveTo>
                <a:lnTo>
                  <a:pt x="282487" y="93477"/>
                </a:lnTo>
                <a:lnTo>
                  <a:pt x="290822" y="93653"/>
                </a:lnTo>
                <a:lnTo>
                  <a:pt x="294782" y="94057"/>
                </a:lnTo>
                <a:lnTo>
                  <a:pt x="294782" y="93477"/>
                </a:lnTo>
                <a:close/>
              </a:path>
              <a:path w="683259" h="137795">
                <a:moveTo>
                  <a:pt x="215610" y="70840"/>
                </a:moveTo>
                <a:lnTo>
                  <a:pt x="213630" y="76403"/>
                </a:lnTo>
                <a:lnTo>
                  <a:pt x="211244" y="80571"/>
                </a:lnTo>
                <a:lnTo>
                  <a:pt x="208475" y="83339"/>
                </a:lnTo>
                <a:lnTo>
                  <a:pt x="220971" y="83339"/>
                </a:lnTo>
                <a:lnTo>
                  <a:pt x="223357" y="80949"/>
                </a:lnTo>
                <a:lnTo>
                  <a:pt x="225719" y="79174"/>
                </a:lnTo>
                <a:lnTo>
                  <a:pt x="228109" y="77983"/>
                </a:lnTo>
                <a:lnTo>
                  <a:pt x="228894" y="77194"/>
                </a:lnTo>
                <a:lnTo>
                  <a:pt x="229301" y="76611"/>
                </a:lnTo>
                <a:lnTo>
                  <a:pt x="229301" y="76201"/>
                </a:lnTo>
                <a:lnTo>
                  <a:pt x="227703" y="74221"/>
                </a:lnTo>
                <a:lnTo>
                  <a:pt x="223156" y="72445"/>
                </a:lnTo>
                <a:lnTo>
                  <a:pt x="215610" y="70840"/>
                </a:lnTo>
                <a:close/>
              </a:path>
              <a:path w="683259" h="137795">
                <a:moveTo>
                  <a:pt x="294782" y="82753"/>
                </a:moveTo>
                <a:lnTo>
                  <a:pt x="289219" y="83138"/>
                </a:lnTo>
                <a:lnTo>
                  <a:pt x="280889" y="83339"/>
                </a:lnTo>
                <a:lnTo>
                  <a:pt x="294782" y="83339"/>
                </a:lnTo>
                <a:lnTo>
                  <a:pt x="294782" y="82753"/>
                </a:lnTo>
                <a:close/>
              </a:path>
              <a:path w="683259" h="137795">
                <a:moveTo>
                  <a:pt x="337168" y="19051"/>
                </a:moveTo>
                <a:lnTo>
                  <a:pt x="337168" y="21819"/>
                </a:lnTo>
                <a:lnTo>
                  <a:pt x="337372" y="27586"/>
                </a:lnTo>
                <a:lnTo>
                  <a:pt x="337564" y="31957"/>
                </a:lnTo>
                <a:lnTo>
                  <a:pt x="337675" y="70545"/>
                </a:lnTo>
                <a:lnTo>
                  <a:pt x="336236" y="86658"/>
                </a:lnTo>
                <a:lnTo>
                  <a:pt x="332255" y="101950"/>
                </a:lnTo>
                <a:lnTo>
                  <a:pt x="325817" y="115530"/>
                </a:lnTo>
                <a:lnTo>
                  <a:pt x="316925" y="127407"/>
                </a:lnTo>
                <a:lnTo>
                  <a:pt x="322869" y="129387"/>
                </a:lnTo>
                <a:lnTo>
                  <a:pt x="327441" y="131577"/>
                </a:lnTo>
                <a:lnTo>
                  <a:pt x="330616" y="133934"/>
                </a:lnTo>
                <a:lnTo>
                  <a:pt x="338278" y="120104"/>
                </a:lnTo>
                <a:lnTo>
                  <a:pt x="344008" y="105969"/>
                </a:lnTo>
                <a:lnTo>
                  <a:pt x="347804" y="91529"/>
                </a:lnTo>
                <a:lnTo>
                  <a:pt x="349667" y="76784"/>
                </a:lnTo>
                <a:lnTo>
                  <a:pt x="349667" y="31546"/>
                </a:lnTo>
                <a:lnTo>
                  <a:pt x="453246" y="31546"/>
                </a:lnTo>
                <a:lnTo>
                  <a:pt x="453246" y="20246"/>
                </a:lnTo>
                <a:lnTo>
                  <a:pt x="348673" y="20246"/>
                </a:lnTo>
                <a:lnTo>
                  <a:pt x="342729" y="19839"/>
                </a:lnTo>
                <a:lnTo>
                  <a:pt x="337168" y="19051"/>
                </a:lnTo>
                <a:close/>
              </a:path>
              <a:path w="683259" h="137795">
                <a:moveTo>
                  <a:pt x="348472" y="115495"/>
                </a:moveTo>
                <a:lnTo>
                  <a:pt x="348472" y="127990"/>
                </a:lnTo>
                <a:lnTo>
                  <a:pt x="350452" y="127205"/>
                </a:lnTo>
                <a:lnTo>
                  <a:pt x="358199" y="126795"/>
                </a:lnTo>
                <a:lnTo>
                  <a:pt x="453246" y="126795"/>
                </a:lnTo>
                <a:lnTo>
                  <a:pt x="453246" y="116690"/>
                </a:lnTo>
                <a:lnTo>
                  <a:pt x="357414" y="116690"/>
                </a:lnTo>
                <a:lnTo>
                  <a:pt x="350452" y="116283"/>
                </a:lnTo>
                <a:lnTo>
                  <a:pt x="348472" y="115495"/>
                </a:lnTo>
                <a:close/>
              </a:path>
              <a:path w="683259" h="137795">
                <a:moveTo>
                  <a:pt x="453246" y="126795"/>
                </a:moveTo>
                <a:lnTo>
                  <a:pt x="446313" y="126795"/>
                </a:lnTo>
                <a:lnTo>
                  <a:pt x="451672" y="127205"/>
                </a:lnTo>
                <a:lnTo>
                  <a:pt x="453246" y="127990"/>
                </a:lnTo>
                <a:lnTo>
                  <a:pt x="453246" y="126795"/>
                </a:lnTo>
                <a:close/>
              </a:path>
              <a:path w="683259" h="137795">
                <a:moveTo>
                  <a:pt x="430641" y="44654"/>
                </a:moveTo>
                <a:lnTo>
                  <a:pt x="427142" y="58975"/>
                </a:lnTo>
                <a:lnTo>
                  <a:pt x="421408" y="75758"/>
                </a:lnTo>
                <a:lnTo>
                  <a:pt x="413446" y="94997"/>
                </a:lnTo>
                <a:lnTo>
                  <a:pt x="403260" y="116690"/>
                </a:lnTo>
                <a:lnTo>
                  <a:pt x="416339" y="116690"/>
                </a:lnTo>
                <a:lnTo>
                  <a:pt x="418322" y="112704"/>
                </a:lnTo>
                <a:lnTo>
                  <a:pt x="421116" y="106552"/>
                </a:lnTo>
                <a:lnTo>
                  <a:pt x="424674" y="98225"/>
                </a:lnTo>
                <a:lnTo>
                  <a:pt x="429554" y="87284"/>
                </a:lnTo>
                <a:lnTo>
                  <a:pt x="433460" y="78281"/>
                </a:lnTo>
                <a:lnTo>
                  <a:pt x="436393" y="71217"/>
                </a:lnTo>
                <a:lnTo>
                  <a:pt x="438360" y="66095"/>
                </a:lnTo>
                <a:lnTo>
                  <a:pt x="440344" y="61315"/>
                </a:lnTo>
                <a:lnTo>
                  <a:pt x="442932" y="57560"/>
                </a:lnTo>
                <a:lnTo>
                  <a:pt x="446107" y="54767"/>
                </a:lnTo>
                <a:lnTo>
                  <a:pt x="447302" y="53571"/>
                </a:lnTo>
                <a:lnTo>
                  <a:pt x="447885" y="52577"/>
                </a:lnTo>
                <a:lnTo>
                  <a:pt x="447885" y="51793"/>
                </a:lnTo>
                <a:lnTo>
                  <a:pt x="449488" y="51386"/>
                </a:lnTo>
                <a:lnTo>
                  <a:pt x="443721" y="49028"/>
                </a:lnTo>
                <a:lnTo>
                  <a:pt x="430641" y="44654"/>
                </a:lnTo>
                <a:close/>
              </a:path>
              <a:path w="683259" h="137795">
                <a:moveTo>
                  <a:pt x="453246" y="115495"/>
                </a:moveTo>
                <a:lnTo>
                  <a:pt x="452051" y="116283"/>
                </a:lnTo>
                <a:lnTo>
                  <a:pt x="446514" y="116690"/>
                </a:lnTo>
                <a:lnTo>
                  <a:pt x="453246" y="116690"/>
                </a:lnTo>
                <a:lnTo>
                  <a:pt x="453246" y="115495"/>
                </a:lnTo>
                <a:close/>
              </a:path>
              <a:path w="683259" h="137795">
                <a:moveTo>
                  <a:pt x="367524" y="52988"/>
                </a:moveTo>
                <a:lnTo>
                  <a:pt x="355636" y="57150"/>
                </a:lnTo>
                <a:lnTo>
                  <a:pt x="360692" y="67905"/>
                </a:lnTo>
                <a:lnTo>
                  <a:pt x="365201" y="79470"/>
                </a:lnTo>
                <a:lnTo>
                  <a:pt x="369051" y="91529"/>
                </a:lnTo>
                <a:lnTo>
                  <a:pt x="372296" y="104194"/>
                </a:lnTo>
                <a:lnTo>
                  <a:pt x="385988" y="99420"/>
                </a:lnTo>
                <a:lnTo>
                  <a:pt x="380592" y="83569"/>
                </a:lnTo>
                <a:lnTo>
                  <a:pt x="375717" y="70545"/>
                </a:lnTo>
                <a:lnTo>
                  <a:pt x="371361" y="60350"/>
                </a:lnTo>
                <a:lnTo>
                  <a:pt x="367524" y="52988"/>
                </a:lnTo>
                <a:close/>
              </a:path>
              <a:path w="683259" h="137795">
                <a:moveTo>
                  <a:pt x="399070" y="42851"/>
                </a:moveTo>
                <a:lnTo>
                  <a:pt x="385988" y="45237"/>
                </a:lnTo>
                <a:lnTo>
                  <a:pt x="389041" y="55179"/>
                </a:lnTo>
                <a:lnTo>
                  <a:pt x="391645" y="66527"/>
                </a:lnTo>
                <a:lnTo>
                  <a:pt x="393824" y="79470"/>
                </a:lnTo>
                <a:lnTo>
                  <a:pt x="395513" y="93477"/>
                </a:lnTo>
                <a:lnTo>
                  <a:pt x="409787" y="90478"/>
                </a:lnTo>
                <a:lnTo>
                  <a:pt x="407749" y="79290"/>
                </a:lnTo>
                <a:lnTo>
                  <a:pt x="405333" y="67863"/>
                </a:lnTo>
                <a:lnTo>
                  <a:pt x="402193" y="54767"/>
                </a:lnTo>
                <a:lnTo>
                  <a:pt x="399070" y="42851"/>
                </a:lnTo>
                <a:close/>
              </a:path>
              <a:path w="683259" h="137795">
                <a:moveTo>
                  <a:pt x="453246" y="31546"/>
                </a:moveTo>
                <a:lnTo>
                  <a:pt x="442730" y="31546"/>
                </a:lnTo>
                <a:lnTo>
                  <a:pt x="449869" y="31957"/>
                </a:lnTo>
                <a:lnTo>
                  <a:pt x="452663" y="32741"/>
                </a:lnTo>
                <a:lnTo>
                  <a:pt x="453246" y="32741"/>
                </a:lnTo>
                <a:lnTo>
                  <a:pt x="453246" y="31546"/>
                </a:lnTo>
                <a:close/>
              </a:path>
              <a:path w="683259" h="137795">
                <a:moveTo>
                  <a:pt x="399679" y="1195"/>
                </a:moveTo>
                <a:lnTo>
                  <a:pt x="383600" y="3585"/>
                </a:lnTo>
                <a:lnTo>
                  <a:pt x="383600" y="3963"/>
                </a:lnTo>
                <a:lnTo>
                  <a:pt x="383802" y="4572"/>
                </a:lnTo>
                <a:lnTo>
                  <a:pt x="384209" y="5360"/>
                </a:lnTo>
                <a:lnTo>
                  <a:pt x="386189" y="8535"/>
                </a:lnTo>
                <a:lnTo>
                  <a:pt x="388555" y="13492"/>
                </a:lnTo>
                <a:lnTo>
                  <a:pt x="391347" y="20246"/>
                </a:lnTo>
                <a:lnTo>
                  <a:pt x="404427" y="20246"/>
                </a:lnTo>
                <a:lnTo>
                  <a:pt x="402854" y="12297"/>
                </a:lnTo>
                <a:lnTo>
                  <a:pt x="401251" y="5943"/>
                </a:lnTo>
                <a:lnTo>
                  <a:pt x="399679" y="1195"/>
                </a:lnTo>
                <a:close/>
              </a:path>
              <a:path w="683259" h="137795">
                <a:moveTo>
                  <a:pt x="453246" y="19051"/>
                </a:moveTo>
                <a:lnTo>
                  <a:pt x="450885" y="19839"/>
                </a:lnTo>
                <a:lnTo>
                  <a:pt x="443519" y="20246"/>
                </a:lnTo>
                <a:lnTo>
                  <a:pt x="453246" y="20246"/>
                </a:lnTo>
                <a:lnTo>
                  <a:pt x="453246" y="19051"/>
                </a:lnTo>
                <a:close/>
              </a:path>
              <a:path w="683259" h="137795">
                <a:moveTo>
                  <a:pt x="575999" y="121438"/>
                </a:moveTo>
                <a:lnTo>
                  <a:pt x="575999" y="121848"/>
                </a:lnTo>
                <a:lnTo>
                  <a:pt x="576201" y="122433"/>
                </a:lnTo>
                <a:lnTo>
                  <a:pt x="576607" y="123245"/>
                </a:lnTo>
                <a:lnTo>
                  <a:pt x="579376" y="126420"/>
                </a:lnTo>
                <a:lnTo>
                  <a:pt x="581154" y="130759"/>
                </a:lnTo>
                <a:lnTo>
                  <a:pt x="581968" y="136324"/>
                </a:lnTo>
                <a:lnTo>
                  <a:pt x="593473" y="134748"/>
                </a:lnTo>
                <a:lnTo>
                  <a:pt x="600205" y="133149"/>
                </a:lnTo>
                <a:lnTo>
                  <a:pt x="602211" y="131577"/>
                </a:lnTo>
                <a:lnTo>
                  <a:pt x="604979" y="130380"/>
                </a:lnTo>
                <a:lnTo>
                  <a:pt x="606174" y="127792"/>
                </a:lnTo>
                <a:lnTo>
                  <a:pt x="605809" y="124232"/>
                </a:lnTo>
                <a:lnTo>
                  <a:pt x="605768" y="122227"/>
                </a:lnTo>
                <a:lnTo>
                  <a:pt x="588318" y="122227"/>
                </a:lnTo>
                <a:lnTo>
                  <a:pt x="575999" y="121438"/>
                </a:lnTo>
                <a:close/>
              </a:path>
              <a:path w="683259" h="137795">
                <a:moveTo>
                  <a:pt x="502184" y="7138"/>
                </a:moveTo>
                <a:lnTo>
                  <a:pt x="502239" y="8337"/>
                </a:lnTo>
                <a:lnTo>
                  <a:pt x="502592" y="12120"/>
                </a:lnTo>
                <a:lnTo>
                  <a:pt x="502681" y="14687"/>
                </a:lnTo>
                <a:lnTo>
                  <a:pt x="502771" y="70840"/>
                </a:lnTo>
                <a:lnTo>
                  <a:pt x="494929" y="114267"/>
                </a:lnTo>
                <a:lnTo>
                  <a:pt x="480750" y="129772"/>
                </a:lnTo>
                <a:lnTo>
                  <a:pt x="480750" y="130176"/>
                </a:lnTo>
                <a:lnTo>
                  <a:pt x="481740" y="130582"/>
                </a:lnTo>
                <a:lnTo>
                  <a:pt x="483720" y="130967"/>
                </a:lnTo>
                <a:lnTo>
                  <a:pt x="488901" y="132156"/>
                </a:lnTo>
                <a:lnTo>
                  <a:pt x="493069" y="133761"/>
                </a:lnTo>
                <a:lnTo>
                  <a:pt x="496241" y="135741"/>
                </a:lnTo>
                <a:lnTo>
                  <a:pt x="503694" y="125279"/>
                </a:lnTo>
                <a:lnTo>
                  <a:pt x="509330" y="113701"/>
                </a:lnTo>
                <a:lnTo>
                  <a:pt x="513202" y="100902"/>
                </a:lnTo>
                <a:lnTo>
                  <a:pt x="515292" y="86918"/>
                </a:lnTo>
                <a:lnTo>
                  <a:pt x="605768" y="86918"/>
                </a:lnTo>
                <a:lnTo>
                  <a:pt x="605768" y="76201"/>
                </a:lnTo>
                <a:lnTo>
                  <a:pt x="515292" y="76201"/>
                </a:lnTo>
                <a:lnTo>
                  <a:pt x="515292" y="52988"/>
                </a:lnTo>
                <a:lnTo>
                  <a:pt x="605768" y="52988"/>
                </a:lnTo>
                <a:lnTo>
                  <a:pt x="605768" y="41687"/>
                </a:lnTo>
                <a:lnTo>
                  <a:pt x="515292" y="41687"/>
                </a:lnTo>
                <a:lnTo>
                  <a:pt x="515292" y="19051"/>
                </a:lnTo>
                <a:lnTo>
                  <a:pt x="605786" y="19051"/>
                </a:lnTo>
                <a:lnTo>
                  <a:pt x="606174" y="14687"/>
                </a:lnTo>
                <a:lnTo>
                  <a:pt x="606959" y="9528"/>
                </a:lnTo>
                <a:lnTo>
                  <a:pt x="606959" y="8337"/>
                </a:lnTo>
                <a:lnTo>
                  <a:pt x="511710" y="8337"/>
                </a:lnTo>
                <a:lnTo>
                  <a:pt x="506556" y="7927"/>
                </a:lnTo>
                <a:lnTo>
                  <a:pt x="502184" y="7138"/>
                </a:lnTo>
                <a:close/>
              </a:path>
              <a:path w="683259" h="137795">
                <a:moveTo>
                  <a:pt x="558751" y="86918"/>
                </a:moveTo>
                <a:lnTo>
                  <a:pt x="547423" y="86918"/>
                </a:lnTo>
                <a:lnTo>
                  <a:pt x="547336" y="121438"/>
                </a:lnTo>
                <a:lnTo>
                  <a:pt x="547221" y="124617"/>
                </a:lnTo>
                <a:lnTo>
                  <a:pt x="546839" y="126212"/>
                </a:lnTo>
                <a:lnTo>
                  <a:pt x="559334" y="126212"/>
                </a:lnTo>
                <a:lnTo>
                  <a:pt x="559007" y="124617"/>
                </a:lnTo>
                <a:lnTo>
                  <a:pt x="558896" y="123245"/>
                </a:lnTo>
                <a:lnTo>
                  <a:pt x="558783" y="119660"/>
                </a:lnTo>
                <a:lnTo>
                  <a:pt x="558751" y="86918"/>
                </a:lnTo>
                <a:close/>
              </a:path>
              <a:path w="683259" h="137795">
                <a:moveTo>
                  <a:pt x="605768" y="86918"/>
                </a:moveTo>
                <a:lnTo>
                  <a:pt x="593855" y="86918"/>
                </a:lnTo>
                <a:lnTo>
                  <a:pt x="593893" y="114267"/>
                </a:lnTo>
                <a:lnTo>
                  <a:pt x="594262" y="119660"/>
                </a:lnTo>
                <a:lnTo>
                  <a:pt x="588318" y="122227"/>
                </a:lnTo>
                <a:lnTo>
                  <a:pt x="605768" y="122227"/>
                </a:lnTo>
                <a:lnTo>
                  <a:pt x="605768" y="86918"/>
                </a:lnTo>
                <a:close/>
              </a:path>
              <a:path w="683259" h="137795">
                <a:moveTo>
                  <a:pt x="558751" y="52988"/>
                </a:moveTo>
                <a:lnTo>
                  <a:pt x="547423" y="52988"/>
                </a:lnTo>
                <a:lnTo>
                  <a:pt x="547423" y="76201"/>
                </a:lnTo>
                <a:lnTo>
                  <a:pt x="558751" y="76201"/>
                </a:lnTo>
                <a:lnTo>
                  <a:pt x="558751" y="52988"/>
                </a:lnTo>
                <a:close/>
              </a:path>
              <a:path w="683259" h="137795">
                <a:moveTo>
                  <a:pt x="605768" y="52988"/>
                </a:moveTo>
                <a:lnTo>
                  <a:pt x="593855" y="52988"/>
                </a:lnTo>
                <a:lnTo>
                  <a:pt x="593855" y="76201"/>
                </a:lnTo>
                <a:lnTo>
                  <a:pt x="605768" y="76201"/>
                </a:lnTo>
                <a:lnTo>
                  <a:pt x="605768" y="52988"/>
                </a:lnTo>
                <a:close/>
              </a:path>
              <a:path w="683259" h="137795">
                <a:moveTo>
                  <a:pt x="558751" y="19051"/>
                </a:moveTo>
                <a:lnTo>
                  <a:pt x="547423" y="19051"/>
                </a:lnTo>
                <a:lnTo>
                  <a:pt x="547423" y="41687"/>
                </a:lnTo>
                <a:lnTo>
                  <a:pt x="558751" y="41687"/>
                </a:lnTo>
                <a:lnTo>
                  <a:pt x="558751" y="19051"/>
                </a:lnTo>
                <a:close/>
              </a:path>
              <a:path w="683259" h="137795">
                <a:moveTo>
                  <a:pt x="605786" y="19051"/>
                </a:moveTo>
                <a:lnTo>
                  <a:pt x="593855" y="19051"/>
                </a:lnTo>
                <a:lnTo>
                  <a:pt x="593855" y="41687"/>
                </a:lnTo>
                <a:lnTo>
                  <a:pt x="605768" y="41687"/>
                </a:lnTo>
                <a:lnTo>
                  <a:pt x="605786" y="19051"/>
                </a:lnTo>
                <a:close/>
              </a:path>
              <a:path w="683259" h="137795">
                <a:moveTo>
                  <a:pt x="606959" y="7138"/>
                </a:moveTo>
                <a:lnTo>
                  <a:pt x="605768" y="7138"/>
                </a:lnTo>
                <a:lnTo>
                  <a:pt x="601016" y="7927"/>
                </a:lnTo>
                <a:lnTo>
                  <a:pt x="595861" y="8337"/>
                </a:lnTo>
                <a:lnTo>
                  <a:pt x="606959" y="8337"/>
                </a:lnTo>
                <a:lnTo>
                  <a:pt x="606959" y="7138"/>
                </a:lnTo>
                <a:close/>
              </a:path>
              <a:path w="683259" h="137795">
                <a:moveTo>
                  <a:pt x="682670" y="66678"/>
                </a:moveTo>
                <a:lnTo>
                  <a:pt x="662453" y="66678"/>
                </a:lnTo>
                <a:lnTo>
                  <a:pt x="662453" y="87505"/>
                </a:lnTo>
                <a:lnTo>
                  <a:pt x="682670" y="87505"/>
                </a:lnTo>
                <a:lnTo>
                  <a:pt x="682670" y="66678"/>
                </a:lnTo>
                <a:close/>
              </a:path>
              <a:path w="683259" h="137795">
                <a:moveTo>
                  <a:pt x="682670" y="113717"/>
                </a:moveTo>
                <a:lnTo>
                  <a:pt x="662453" y="113717"/>
                </a:lnTo>
                <a:lnTo>
                  <a:pt x="662453" y="132768"/>
                </a:lnTo>
                <a:lnTo>
                  <a:pt x="682670" y="132768"/>
                </a:lnTo>
                <a:lnTo>
                  <a:pt x="682670" y="113717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8531016" y="8358415"/>
            <a:ext cx="4493113" cy="6520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8543563" y="6606263"/>
            <a:ext cx="1169395" cy="13870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8531016" y="6811758"/>
            <a:ext cx="5632293" cy="65945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8532370" y="7531524"/>
            <a:ext cx="5639191" cy="47544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8530887" y="8176643"/>
            <a:ext cx="842940" cy="13929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8530887" y="9219189"/>
            <a:ext cx="2540142" cy="31929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9146513" y="4027655"/>
            <a:ext cx="530085" cy="12188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0261768" y="3986495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1"/>
                </a:moveTo>
                <a:lnTo>
                  <a:pt x="0" y="204181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0261768" y="3986495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1"/>
                </a:moveTo>
                <a:lnTo>
                  <a:pt x="0" y="204181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1"/>
                </a:lnTo>
                <a:close/>
              </a:path>
            </a:pathLst>
          </a:custGeom>
          <a:ln w="1873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0261768" y="4190677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4"/>
                </a:moveTo>
                <a:lnTo>
                  <a:pt x="0" y="204184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0261768" y="4190677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4"/>
                </a:moveTo>
                <a:lnTo>
                  <a:pt x="0" y="204184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4"/>
                </a:lnTo>
                <a:close/>
              </a:path>
            </a:pathLst>
          </a:custGeom>
          <a:ln w="1873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0261768" y="4398116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4"/>
                </a:moveTo>
                <a:lnTo>
                  <a:pt x="0" y="204184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0261768" y="4398116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4"/>
                </a:moveTo>
                <a:lnTo>
                  <a:pt x="0" y="204184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4"/>
                </a:lnTo>
                <a:close/>
              </a:path>
            </a:pathLst>
          </a:custGeom>
          <a:ln w="1873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0261768" y="4602301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4"/>
                </a:moveTo>
                <a:lnTo>
                  <a:pt x="0" y="204184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0261768" y="4602301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4"/>
                </a:moveTo>
                <a:lnTo>
                  <a:pt x="0" y="204184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4"/>
                </a:lnTo>
                <a:close/>
              </a:path>
            </a:pathLst>
          </a:custGeom>
          <a:ln w="1873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0261768" y="4808743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8"/>
                </a:moveTo>
                <a:lnTo>
                  <a:pt x="0" y="204188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0261768" y="4808743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8"/>
                </a:moveTo>
                <a:lnTo>
                  <a:pt x="0" y="204188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8"/>
                </a:lnTo>
                <a:close/>
              </a:path>
            </a:pathLst>
          </a:custGeom>
          <a:ln w="1873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0261768" y="5012931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8"/>
                </a:moveTo>
                <a:lnTo>
                  <a:pt x="0" y="204188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0261768" y="5012931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8"/>
                </a:moveTo>
                <a:lnTo>
                  <a:pt x="0" y="204188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8"/>
                </a:lnTo>
                <a:close/>
              </a:path>
            </a:pathLst>
          </a:custGeom>
          <a:ln w="1873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0261768" y="5217119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5"/>
                </a:moveTo>
                <a:lnTo>
                  <a:pt x="0" y="204185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0261768" y="5217119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5"/>
                </a:moveTo>
                <a:lnTo>
                  <a:pt x="0" y="204185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5"/>
                </a:lnTo>
                <a:close/>
              </a:path>
            </a:pathLst>
          </a:custGeom>
          <a:ln w="1873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0261768" y="5421305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8"/>
                </a:moveTo>
                <a:lnTo>
                  <a:pt x="0" y="204188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0261768" y="5421305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8"/>
                </a:moveTo>
                <a:lnTo>
                  <a:pt x="0" y="204188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8"/>
                </a:lnTo>
                <a:close/>
              </a:path>
            </a:pathLst>
          </a:custGeom>
          <a:ln w="1873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0261768" y="5625493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1"/>
                </a:moveTo>
                <a:lnTo>
                  <a:pt x="0" y="204181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0261768" y="5625493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1"/>
                </a:moveTo>
                <a:lnTo>
                  <a:pt x="0" y="204181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1"/>
                </a:lnTo>
                <a:close/>
              </a:path>
            </a:pathLst>
          </a:custGeom>
          <a:ln w="1873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0261768" y="5829674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4"/>
                </a:moveTo>
                <a:lnTo>
                  <a:pt x="0" y="204184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0261768" y="5829674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4"/>
                </a:moveTo>
                <a:lnTo>
                  <a:pt x="0" y="204184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4"/>
                </a:lnTo>
                <a:close/>
              </a:path>
            </a:pathLst>
          </a:custGeom>
          <a:ln w="1873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0261768" y="6033859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8"/>
                </a:moveTo>
                <a:lnTo>
                  <a:pt x="0" y="204188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0261768" y="6033859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88"/>
                </a:moveTo>
                <a:lnTo>
                  <a:pt x="0" y="204188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88"/>
                </a:lnTo>
                <a:close/>
              </a:path>
            </a:pathLst>
          </a:custGeom>
          <a:ln w="1873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0261768" y="6238047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91"/>
                </a:moveTo>
                <a:lnTo>
                  <a:pt x="0" y="204191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0261768" y="6238047"/>
            <a:ext cx="1437005" cy="204470"/>
          </a:xfrm>
          <a:custGeom>
            <a:avLst/>
            <a:gdLst/>
            <a:ahLst/>
            <a:cxnLst/>
            <a:rect l="l" t="t" r="r" b="b"/>
            <a:pathLst>
              <a:path w="1437004" h="204470">
                <a:moveTo>
                  <a:pt x="1436839" y="204191"/>
                </a:moveTo>
                <a:lnTo>
                  <a:pt x="0" y="204191"/>
                </a:lnTo>
                <a:lnTo>
                  <a:pt x="0" y="0"/>
                </a:lnTo>
                <a:lnTo>
                  <a:pt x="1436839" y="0"/>
                </a:lnTo>
                <a:lnTo>
                  <a:pt x="1436839" y="204191"/>
                </a:lnTo>
                <a:close/>
              </a:path>
            </a:pathLst>
          </a:custGeom>
          <a:ln w="1873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1702523" y="3986495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1"/>
                </a:moveTo>
                <a:lnTo>
                  <a:pt x="1341689" y="204181"/>
                </a:lnTo>
                <a:lnTo>
                  <a:pt x="1341689" y="0"/>
                </a:lnTo>
                <a:lnTo>
                  <a:pt x="0" y="0"/>
                </a:lnTo>
                <a:lnTo>
                  <a:pt x="0" y="20418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1702524" y="3986495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1"/>
                </a:moveTo>
                <a:lnTo>
                  <a:pt x="1341689" y="204181"/>
                </a:lnTo>
                <a:lnTo>
                  <a:pt x="1341689" y="0"/>
                </a:lnTo>
                <a:lnTo>
                  <a:pt x="0" y="0"/>
                </a:lnTo>
                <a:lnTo>
                  <a:pt x="0" y="204181"/>
                </a:lnTo>
                <a:close/>
              </a:path>
            </a:pathLst>
          </a:custGeom>
          <a:ln w="18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1702523" y="4190677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4"/>
                </a:moveTo>
                <a:lnTo>
                  <a:pt x="1341689" y="204184"/>
                </a:lnTo>
                <a:lnTo>
                  <a:pt x="1341689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1702524" y="4190677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4"/>
                </a:moveTo>
                <a:lnTo>
                  <a:pt x="1341689" y="204184"/>
                </a:lnTo>
                <a:lnTo>
                  <a:pt x="1341689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ln w="18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1702588" y="4398116"/>
            <a:ext cx="2564765" cy="204470"/>
          </a:xfrm>
          <a:custGeom>
            <a:avLst/>
            <a:gdLst/>
            <a:ahLst/>
            <a:cxnLst/>
            <a:rect l="l" t="t" r="r" b="b"/>
            <a:pathLst>
              <a:path w="2564765" h="204470">
                <a:moveTo>
                  <a:pt x="0" y="204185"/>
                </a:moveTo>
                <a:lnTo>
                  <a:pt x="2564208" y="204185"/>
                </a:lnTo>
                <a:lnTo>
                  <a:pt x="2564208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1702588" y="4398117"/>
            <a:ext cx="2564765" cy="204470"/>
          </a:xfrm>
          <a:custGeom>
            <a:avLst/>
            <a:gdLst/>
            <a:ahLst/>
            <a:cxnLst/>
            <a:rect l="l" t="t" r="r" b="b"/>
            <a:pathLst>
              <a:path w="2564765" h="204470">
                <a:moveTo>
                  <a:pt x="0" y="204185"/>
                </a:moveTo>
                <a:lnTo>
                  <a:pt x="2564208" y="204185"/>
                </a:lnTo>
                <a:lnTo>
                  <a:pt x="2564208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ln w="190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1702523" y="4602301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4"/>
                </a:moveTo>
                <a:lnTo>
                  <a:pt x="1341689" y="204184"/>
                </a:lnTo>
                <a:lnTo>
                  <a:pt x="1341689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1702524" y="4602301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4"/>
                </a:moveTo>
                <a:lnTo>
                  <a:pt x="1341689" y="204184"/>
                </a:lnTo>
                <a:lnTo>
                  <a:pt x="1341689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ln w="18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1702523" y="4808743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8"/>
                </a:moveTo>
                <a:lnTo>
                  <a:pt x="1341689" y="204188"/>
                </a:lnTo>
                <a:lnTo>
                  <a:pt x="1341689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1702524" y="4808743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8"/>
                </a:moveTo>
                <a:lnTo>
                  <a:pt x="1341689" y="204188"/>
                </a:lnTo>
                <a:lnTo>
                  <a:pt x="1341689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ln w="18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1702523" y="5012931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8"/>
                </a:moveTo>
                <a:lnTo>
                  <a:pt x="1341689" y="204188"/>
                </a:lnTo>
                <a:lnTo>
                  <a:pt x="1341689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1702524" y="5012931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8"/>
                </a:moveTo>
                <a:lnTo>
                  <a:pt x="1341689" y="204188"/>
                </a:lnTo>
                <a:lnTo>
                  <a:pt x="1341689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ln w="18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11702523" y="5217119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5"/>
                </a:moveTo>
                <a:lnTo>
                  <a:pt x="1341689" y="204185"/>
                </a:lnTo>
                <a:lnTo>
                  <a:pt x="1341689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1702524" y="5217119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5"/>
                </a:moveTo>
                <a:lnTo>
                  <a:pt x="1341689" y="204185"/>
                </a:lnTo>
                <a:lnTo>
                  <a:pt x="1341689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ln w="18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1702523" y="5421305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8"/>
                </a:moveTo>
                <a:lnTo>
                  <a:pt x="1341689" y="204188"/>
                </a:lnTo>
                <a:lnTo>
                  <a:pt x="1341689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1702524" y="5421305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8"/>
                </a:moveTo>
                <a:lnTo>
                  <a:pt x="1341689" y="204188"/>
                </a:lnTo>
                <a:lnTo>
                  <a:pt x="1341689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ln w="18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1702523" y="5625493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1"/>
                </a:moveTo>
                <a:lnTo>
                  <a:pt x="1341689" y="204181"/>
                </a:lnTo>
                <a:lnTo>
                  <a:pt x="1341689" y="0"/>
                </a:lnTo>
                <a:lnTo>
                  <a:pt x="0" y="0"/>
                </a:lnTo>
                <a:lnTo>
                  <a:pt x="0" y="20418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1702524" y="5625493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1"/>
                </a:moveTo>
                <a:lnTo>
                  <a:pt x="1341689" y="204181"/>
                </a:lnTo>
                <a:lnTo>
                  <a:pt x="1341689" y="0"/>
                </a:lnTo>
                <a:lnTo>
                  <a:pt x="0" y="0"/>
                </a:lnTo>
                <a:lnTo>
                  <a:pt x="0" y="204181"/>
                </a:lnTo>
                <a:close/>
              </a:path>
            </a:pathLst>
          </a:custGeom>
          <a:ln w="18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1702523" y="5829674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4"/>
                </a:moveTo>
                <a:lnTo>
                  <a:pt x="1341689" y="204184"/>
                </a:lnTo>
                <a:lnTo>
                  <a:pt x="1341689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1702524" y="5829674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4"/>
                </a:moveTo>
                <a:lnTo>
                  <a:pt x="1341689" y="204184"/>
                </a:lnTo>
                <a:lnTo>
                  <a:pt x="1341689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ln w="18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1702523" y="6033859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8"/>
                </a:moveTo>
                <a:lnTo>
                  <a:pt x="1341689" y="204188"/>
                </a:lnTo>
                <a:lnTo>
                  <a:pt x="1341689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1702524" y="6033859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88"/>
                </a:moveTo>
                <a:lnTo>
                  <a:pt x="1341689" y="204188"/>
                </a:lnTo>
                <a:lnTo>
                  <a:pt x="1341689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ln w="18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1702523" y="6238047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91"/>
                </a:moveTo>
                <a:lnTo>
                  <a:pt x="1341689" y="204191"/>
                </a:lnTo>
                <a:lnTo>
                  <a:pt x="1341689" y="0"/>
                </a:lnTo>
                <a:lnTo>
                  <a:pt x="0" y="0"/>
                </a:lnTo>
                <a:lnTo>
                  <a:pt x="0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11702524" y="6238047"/>
            <a:ext cx="1341755" cy="204470"/>
          </a:xfrm>
          <a:custGeom>
            <a:avLst/>
            <a:gdLst/>
            <a:ahLst/>
            <a:cxnLst/>
            <a:rect l="l" t="t" r="r" b="b"/>
            <a:pathLst>
              <a:path w="1341755" h="204470">
                <a:moveTo>
                  <a:pt x="0" y="204191"/>
                </a:moveTo>
                <a:lnTo>
                  <a:pt x="1341689" y="204191"/>
                </a:lnTo>
                <a:lnTo>
                  <a:pt x="1341689" y="0"/>
                </a:lnTo>
                <a:lnTo>
                  <a:pt x="0" y="0"/>
                </a:lnTo>
                <a:lnTo>
                  <a:pt x="0" y="204191"/>
                </a:lnTo>
                <a:close/>
              </a:path>
            </a:pathLst>
          </a:custGeom>
          <a:ln w="18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8821587" y="4448361"/>
            <a:ext cx="1179939" cy="196314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9288474" y="4243964"/>
            <a:ext cx="253108" cy="11311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13044242" y="3986495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1"/>
                </a:moveTo>
                <a:lnTo>
                  <a:pt x="0" y="204181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13044242" y="3986495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1"/>
                </a:moveTo>
                <a:lnTo>
                  <a:pt x="0" y="204181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1"/>
                </a:lnTo>
                <a:close/>
              </a:path>
            </a:pathLst>
          </a:custGeom>
          <a:ln w="186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13044242" y="4190677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4"/>
                </a:moveTo>
                <a:lnTo>
                  <a:pt x="0" y="204184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13044242" y="4190677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4"/>
                </a:moveTo>
                <a:lnTo>
                  <a:pt x="0" y="204184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4"/>
                </a:lnTo>
                <a:close/>
              </a:path>
            </a:pathLst>
          </a:custGeom>
          <a:ln w="186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13044242" y="4602301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4"/>
                </a:moveTo>
                <a:lnTo>
                  <a:pt x="0" y="204184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13044242" y="4602301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4"/>
                </a:moveTo>
                <a:lnTo>
                  <a:pt x="0" y="204184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4"/>
                </a:lnTo>
                <a:close/>
              </a:path>
            </a:pathLst>
          </a:custGeom>
          <a:ln w="186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13044242" y="4808743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8"/>
                </a:moveTo>
                <a:lnTo>
                  <a:pt x="0" y="204188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13044242" y="4808743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8"/>
                </a:moveTo>
                <a:lnTo>
                  <a:pt x="0" y="204188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8"/>
                </a:lnTo>
                <a:close/>
              </a:path>
            </a:pathLst>
          </a:custGeom>
          <a:ln w="186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3044242" y="5012931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8"/>
                </a:moveTo>
                <a:lnTo>
                  <a:pt x="0" y="204188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3044242" y="5012931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8"/>
                </a:moveTo>
                <a:lnTo>
                  <a:pt x="0" y="204188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8"/>
                </a:lnTo>
                <a:close/>
              </a:path>
            </a:pathLst>
          </a:custGeom>
          <a:ln w="186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3044242" y="5217119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5"/>
                </a:moveTo>
                <a:lnTo>
                  <a:pt x="0" y="204185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3044242" y="5217119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5"/>
                </a:moveTo>
                <a:lnTo>
                  <a:pt x="0" y="204185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5"/>
                </a:lnTo>
                <a:close/>
              </a:path>
            </a:pathLst>
          </a:custGeom>
          <a:ln w="186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3044242" y="5421305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8"/>
                </a:moveTo>
                <a:lnTo>
                  <a:pt x="0" y="204188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3044242" y="5421305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8"/>
                </a:moveTo>
                <a:lnTo>
                  <a:pt x="0" y="204188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8"/>
                </a:lnTo>
                <a:close/>
              </a:path>
            </a:pathLst>
          </a:custGeom>
          <a:ln w="186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3044242" y="5625493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1"/>
                </a:moveTo>
                <a:lnTo>
                  <a:pt x="0" y="204181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13044242" y="5625493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1"/>
                </a:moveTo>
                <a:lnTo>
                  <a:pt x="0" y="204181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1"/>
                </a:lnTo>
                <a:close/>
              </a:path>
            </a:pathLst>
          </a:custGeom>
          <a:ln w="186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13044242" y="5829674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4"/>
                </a:moveTo>
                <a:lnTo>
                  <a:pt x="0" y="204184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13044242" y="5829674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4"/>
                </a:moveTo>
                <a:lnTo>
                  <a:pt x="0" y="204184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4"/>
                </a:lnTo>
                <a:close/>
              </a:path>
            </a:pathLst>
          </a:custGeom>
          <a:ln w="186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13044242" y="6033859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8"/>
                </a:moveTo>
                <a:lnTo>
                  <a:pt x="0" y="204188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13044242" y="6033859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88"/>
                </a:moveTo>
                <a:lnTo>
                  <a:pt x="0" y="204188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88"/>
                </a:lnTo>
                <a:close/>
              </a:path>
            </a:pathLst>
          </a:custGeom>
          <a:ln w="186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13044242" y="6238047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91"/>
                </a:moveTo>
                <a:lnTo>
                  <a:pt x="0" y="204191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13044242" y="6238047"/>
            <a:ext cx="1223010" cy="204470"/>
          </a:xfrm>
          <a:custGeom>
            <a:avLst/>
            <a:gdLst/>
            <a:ahLst/>
            <a:cxnLst/>
            <a:rect l="l" t="t" r="r" b="b"/>
            <a:pathLst>
              <a:path w="1223009" h="204470">
                <a:moveTo>
                  <a:pt x="1222502" y="204191"/>
                </a:moveTo>
                <a:lnTo>
                  <a:pt x="0" y="204191"/>
                </a:lnTo>
                <a:lnTo>
                  <a:pt x="0" y="0"/>
                </a:lnTo>
                <a:lnTo>
                  <a:pt x="1222502" y="0"/>
                </a:lnTo>
                <a:lnTo>
                  <a:pt x="1222502" y="204191"/>
                </a:lnTo>
                <a:close/>
              </a:path>
            </a:pathLst>
          </a:custGeom>
          <a:ln w="186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10685195" y="4027655"/>
            <a:ext cx="541534" cy="12188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12232537" y="4038854"/>
            <a:ext cx="481330" cy="99695"/>
          </a:xfrm>
          <a:custGeom>
            <a:avLst/>
            <a:gdLst/>
            <a:ahLst/>
            <a:cxnLst/>
            <a:rect l="l" t="t" r="r" b="b"/>
            <a:pathLst>
              <a:path w="481329" h="99695">
                <a:moveTo>
                  <a:pt x="13025" y="2599"/>
                </a:moveTo>
                <a:lnTo>
                  <a:pt x="0" y="2599"/>
                </a:lnTo>
                <a:lnTo>
                  <a:pt x="0" y="97927"/>
                </a:lnTo>
                <a:lnTo>
                  <a:pt x="61476" y="97927"/>
                </a:lnTo>
                <a:lnTo>
                  <a:pt x="61476" y="86453"/>
                </a:lnTo>
                <a:lnTo>
                  <a:pt x="13025" y="86453"/>
                </a:lnTo>
                <a:lnTo>
                  <a:pt x="13025" y="2599"/>
                </a:lnTo>
                <a:close/>
              </a:path>
              <a:path w="481329" h="99695">
                <a:moveTo>
                  <a:pt x="90233" y="67186"/>
                </a:moveTo>
                <a:lnTo>
                  <a:pt x="77720" y="67186"/>
                </a:lnTo>
                <a:lnTo>
                  <a:pt x="78149" y="74746"/>
                </a:lnTo>
                <a:lnTo>
                  <a:pt x="116279" y="99479"/>
                </a:lnTo>
                <a:lnTo>
                  <a:pt x="123825" y="99090"/>
                </a:lnTo>
                <a:lnTo>
                  <a:pt x="130856" y="97923"/>
                </a:lnTo>
                <a:lnTo>
                  <a:pt x="137368" y="95972"/>
                </a:lnTo>
                <a:lnTo>
                  <a:pt x="143352" y="93233"/>
                </a:lnTo>
                <a:lnTo>
                  <a:pt x="148969" y="89589"/>
                </a:lnTo>
                <a:lnTo>
                  <a:pt x="116279" y="89589"/>
                </a:lnTo>
                <a:lnTo>
                  <a:pt x="105074" y="87991"/>
                </a:lnTo>
                <a:lnTo>
                  <a:pt x="96996" y="83724"/>
                </a:lnTo>
                <a:lnTo>
                  <a:pt x="92049" y="76789"/>
                </a:lnTo>
                <a:lnTo>
                  <a:pt x="90233" y="67186"/>
                </a:lnTo>
                <a:close/>
              </a:path>
              <a:path w="481329" h="99695">
                <a:moveTo>
                  <a:pt x="114192" y="0"/>
                </a:moveTo>
                <a:lnTo>
                  <a:pt x="104814" y="0"/>
                </a:lnTo>
                <a:lnTo>
                  <a:pt x="97524" y="2066"/>
                </a:lnTo>
                <a:lnTo>
                  <a:pt x="80852" y="29160"/>
                </a:lnTo>
                <a:lnTo>
                  <a:pt x="82122" y="37043"/>
                </a:lnTo>
                <a:lnTo>
                  <a:pt x="85933" y="43491"/>
                </a:lnTo>
                <a:lnTo>
                  <a:pt x="92282" y="48503"/>
                </a:lnTo>
                <a:lnTo>
                  <a:pt x="101166" y="52077"/>
                </a:lnTo>
                <a:lnTo>
                  <a:pt x="129305" y="57985"/>
                </a:lnTo>
                <a:lnTo>
                  <a:pt x="134860" y="60073"/>
                </a:lnTo>
                <a:lnTo>
                  <a:pt x="140417" y="64943"/>
                </a:lnTo>
                <a:lnTo>
                  <a:pt x="141792" y="68587"/>
                </a:lnTo>
                <a:lnTo>
                  <a:pt x="141792" y="73432"/>
                </a:lnTo>
                <a:lnTo>
                  <a:pt x="140001" y="80305"/>
                </a:lnTo>
                <a:lnTo>
                  <a:pt x="135154" y="85288"/>
                </a:lnTo>
                <a:lnTo>
                  <a:pt x="127248" y="88382"/>
                </a:lnTo>
                <a:lnTo>
                  <a:pt x="116279" y="89589"/>
                </a:lnTo>
                <a:lnTo>
                  <a:pt x="148969" y="89589"/>
                </a:lnTo>
                <a:lnTo>
                  <a:pt x="150307" y="88722"/>
                </a:lnTo>
                <a:lnTo>
                  <a:pt x="153774" y="81615"/>
                </a:lnTo>
                <a:lnTo>
                  <a:pt x="153774" y="71874"/>
                </a:lnTo>
                <a:lnTo>
                  <a:pt x="105321" y="39582"/>
                </a:lnTo>
                <a:lnTo>
                  <a:pt x="97701" y="38538"/>
                </a:lnTo>
                <a:lnTo>
                  <a:pt x="93877" y="34542"/>
                </a:lnTo>
                <a:lnTo>
                  <a:pt x="93877" y="27604"/>
                </a:lnTo>
                <a:lnTo>
                  <a:pt x="95211" y="20512"/>
                </a:lnTo>
                <a:lnTo>
                  <a:pt x="99214" y="15370"/>
                </a:lnTo>
                <a:lnTo>
                  <a:pt x="105888" y="12177"/>
                </a:lnTo>
                <a:lnTo>
                  <a:pt x="115235" y="10933"/>
                </a:lnTo>
                <a:lnTo>
                  <a:pt x="143940" y="10933"/>
                </a:lnTo>
                <a:lnTo>
                  <a:pt x="141408" y="7550"/>
                </a:lnTo>
                <a:lnTo>
                  <a:pt x="129980" y="1887"/>
                </a:lnTo>
                <a:lnTo>
                  <a:pt x="114192" y="0"/>
                </a:lnTo>
                <a:close/>
              </a:path>
              <a:path w="481329" h="99695">
                <a:moveTo>
                  <a:pt x="143940" y="10933"/>
                </a:moveTo>
                <a:lnTo>
                  <a:pt x="115235" y="10933"/>
                </a:lnTo>
                <a:lnTo>
                  <a:pt x="125323" y="12526"/>
                </a:lnTo>
                <a:lnTo>
                  <a:pt x="132682" y="16268"/>
                </a:lnTo>
                <a:lnTo>
                  <a:pt x="137307" y="22161"/>
                </a:lnTo>
                <a:lnTo>
                  <a:pt x="139194" y="30204"/>
                </a:lnTo>
                <a:lnTo>
                  <a:pt x="151174" y="30204"/>
                </a:lnTo>
                <a:lnTo>
                  <a:pt x="148473" y="16989"/>
                </a:lnTo>
                <a:lnTo>
                  <a:pt x="143940" y="10933"/>
                </a:lnTo>
                <a:close/>
              </a:path>
              <a:path w="481329" h="99695">
                <a:moveTo>
                  <a:pt x="183574" y="74480"/>
                </a:moveTo>
                <a:lnTo>
                  <a:pt x="171597" y="74480"/>
                </a:lnTo>
                <a:lnTo>
                  <a:pt x="174459" y="85228"/>
                </a:lnTo>
                <a:lnTo>
                  <a:pt x="180447" y="92979"/>
                </a:lnTo>
                <a:lnTo>
                  <a:pt x="189561" y="97729"/>
                </a:lnTo>
                <a:lnTo>
                  <a:pt x="201801" y="99479"/>
                </a:lnTo>
                <a:lnTo>
                  <a:pt x="209614" y="98958"/>
                </a:lnTo>
                <a:lnTo>
                  <a:pt x="216386" y="97396"/>
                </a:lnTo>
                <a:lnTo>
                  <a:pt x="222116" y="94793"/>
                </a:lnTo>
                <a:lnTo>
                  <a:pt x="226804" y="91149"/>
                </a:lnTo>
                <a:lnTo>
                  <a:pt x="227350" y="90633"/>
                </a:lnTo>
                <a:lnTo>
                  <a:pt x="203889" y="90633"/>
                </a:lnTo>
                <a:lnTo>
                  <a:pt x="195780" y="89624"/>
                </a:lnTo>
                <a:lnTo>
                  <a:pt x="189690" y="86597"/>
                </a:lnTo>
                <a:lnTo>
                  <a:pt x="185621" y="81549"/>
                </a:lnTo>
                <a:lnTo>
                  <a:pt x="183574" y="74480"/>
                </a:lnTo>
                <a:close/>
              </a:path>
              <a:path w="481329" h="99695">
                <a:moveTo>
                  <a:pt x="228719" y="48427"/>
                </a:moveTo>
                <a:lnTo>
                  <a:pt x="202845" y="48427"/>
                </a:lnTo>
                <a:lnTo>
                  <a:pt x="211341" y="50129"/>
                </a:lnTo>
                <a:lnTo>
                  <a:pt x="217560" y="54169"/>
                </a:lnTo>
                <a:lnTo>
                  <a:pt x="221501" y="60549"/>
                </a:lnTo>
                <a:lnTo>
                  <a:pt x="223160" y="69274"/>
                </a:lnTo>
                <a:lnTo>
                  <a:pt x="221366" y="78034"/>
                </a:lnTo>
                <a:lnTo>
                  <a:pt x="217557" y="84513"/>
                </a:lnTo>
                <a:lnTo>
                  <a:pt x="211731" y="88712"/>
                </a:lnTo>
                <a:lnTo>
                  <a:pt x="203889" y="90633"/>
                </a:lnTo>
                <a:lnTo>
                  <a:pt x="227350" y="90633"/>
                </a:lnTo>
                <a:lnTo>
                  <a:pt x="233060" y="85228"/>
                </a:lnTo>
                <a:lnTo>
                  <a:pt x="236181" y="77435"/>
                </a:lnTo>
                <a:lnTo>
                  <a:pt x="236181" y="67724"/>
                </a:lnTo>
                <a:lnTo>
                  <a:pt x="233443" y="55469"/>
                </a:lnTo>
                <a:lnTo>
                  <a:pt x="228719" y="48427"/>
                </a:lnTo>
                <a:close/>
              </a:path>
              <a:path w="481329" h="99695">
                <a:moveTo>
                  <a:pt x="230450" y="6245"/>
                </a:moveTo>
                <a:lnTo>
                  <a:pt x="181998" y="6245"/>
                </a:lnTo>
                <a:lnTo>
                  <a:pt x="175240" y="56761"/>
                </a:lnTo>
                <a:lnTo>
                  <a:pt x="185130" y="57301"/>
                </a:lnTo>
                <a:lnTo>
                  <a:pt x="189644" y="51382"/>
                </a:lnTo>
                <a:lnTo>
                  <a:pt x="195555" y="48427"/>
                </a:lnTo>
                <a:lnTo>
                  <a:pt x="228719" y="48427"/>
                </a:lnTo>
                <a:lnTo>
                  <a:pt x="227325" y="46348"/>
                </a:lnTo>
                <a:lnTo>
                  <a:pt x="222382" y="43232"/>
                </a:lnTo>
                <a:lnTo>
                  <a:pt x="187222" y="43232"/>
                </a:lnTo>
                <a:lnTo>
                  <a:pt x="190864" y="17715"/>
                </a:lnTo>
                <a:lnTo>
                  <a:pt x="230450" y="17715"/>
                </a:lnTo>
                <a:lnTo>
                  <a:pt x="230450" y="6245"/>
                </a:lnTo>
                <a:close/>
              </a:path>
              <a:path w="481329" h="99695">
                <a:moveTo>
                  <a:pt x="204933" y="37494"/>
                </a:moveTo>
                <a:lnTo>
                  <a:pt x="198334" y="37494"/>
                </a:lnTo>
                <a:lnTo>
                  <a:pt x="192420" y="39405"/>
                </a:lnTo>
                <a:lnTo>
                  <a:pt x="187222" y="43232"/>
                </a:lnTo>
                <a:lnTo>
                  <a:pt x="222382" y="43232"/>
                </a:lnTo>
                <a:lnTo>
                  <a:pt x="217823" y="40357"/>
                </a:lnTo>
                <a:lnTo>
                  <a:pt x="204933" y="37494"/>
                </a:lnTo>
                <a:close/>
              </a:path>
              <a:path w="481329" h="99695">
                <a:moveTo>
                  <a:pt x="265449" y="69274"/>
                </a:moveTo>
                <a:lnTo>
                  <a:pt x="253472" y="69274"/>
                </a:lnTo>
                <a:lnTo>
                  <a:pt x="254506" y="78390"/>
                </a:lnTo>
                <a:lnTo>
                  <a:pt x="277430" y="99479"/>
                </a:lnTo>
                <a:lnTo>
                  <a:pt x="284720" y="99479"/>
                </a:lnTo>
                <a:lnTo>
                  <a:pt x="311396" y="90105"/>
                </a:lnTo>
                <a:lnTo>
                  <a:pt x="285253" y="90105"/>
                </a:lnTo>
                <a:lnTo>
                  <a:pt x="276790" y="88804"/>
                </a:lnTo>
                <a:lnTo>
                  <a:pt x="270668" y="84899"/>
                </a:lnTo>
                <a:lnTo>
                  <a:pt x="266887" y="78390"/>
                </a:lnTo>
                <a:lnTo>
                  <a:pt x="265449" y="69274"/>
                </a:lnTo>
                <a:close/>
              </a:path>
              <a:path w="481329" h="99695">
                <a:moveTo>
                  <a:pt x="309643" y="15091"/>
                </a:moveTo>
                <a:lnTo>
                  <a:pt x="285253" y="15091"/>
                </a:lnTo>
                <a:lnTo>
                  <a:pt x="296010" y="15450"/>
                </a:lnTo>
                <a:lnTo>
                  <a:pt x="301744" y="20314"/>
                </a:lnTo>
                <a:lnTo>
                  <a:pt x="302432" y="29696"/>
                </a:lnTo>
                <a:lnTo>
                  <a:pt x="302075" y="39405"/>
                </a:lnTo>
                <a:lnTo>
                  <a:pt x="296186" y="44452"/>
                </a:lnTo>
                <a:lnTo>
                  <a:pt x="284720" y="44784"/>
                </a:lnTo>
                <a:lnTo>
                  <a:pt x="278474" y="44784"/>
                </a:lnTo>
                <a:lnTo>
                  <a:pt x="278474" y="54695"/>
                </a:lnTo>
                <a:lnTo>
                  <a:pt x="284209" y="54695"/>
                </a:lnTo>
                <a:lnTo>
                  <a:pt x="293547" y="55767"/>
                </a:lnTo>
                <a:lnTo>
                  <a:pt x="300222" y="58986"/>
                </a:lnTo>
                <a:lnTo>
                  <a:pt x="304231" y="64354"/>
                </a:lnTo>
                <a:lnTo>
                  <a:pt x="305568" y="71874"/>
                </a:lnTo>
                <a:lnTo>
                  <a:pt x="303899" y="79464"/>
                </a:lnTo>
                <a:lnTo>
                  <a:pt x="299960" y="85031"/>
                </a:lnTo>
                <a:lnTo>
                  <a:pt x="293746" y="88577"/>
                </a:lnTo>
                <a:lnTo>
                  <a:pt x="285253" y="90105"/>
                </a:lnTo>
                <a:lnTo>
                  <a:pt x="311396" y="90105"/>
                </a:lnTo>
                <a:lnTo>
                  <a:pt x="315633" y="86126"/>
                </a:lnTo>
                <a:lnTo>
                  <a:pt x="318589" y="78987"/>
                </a:lnTo>
                <a:lnTo>
                  <a:pt x="318589" y="70322"/>
                </a:lnTo>
                <a:lnTo>
                  <a:pt x="317611" y="62734"/>
                </a:lnTo>
                <a:lnTo>
                  <a:pt x="314678" y="56643"/>
                </a:lnTo>
                <a:lnTo>
                  <a:pt x="309795" y="52051"/>
                </a:lnTo>
                <a:lnTo>
                  <a:pt x="302964" y="48963"/>
                </a:lnTo>
                <a:lnTo>
                  <a:pt x="302964" y="48427"/>
                </a:lnTo>
                <a:lnTo>
                  <a:pt x="310589" y="44960"/>
                </a:lnTo>
                <a:lnTo>
                  <a:pt x="314413" y="38361"/>
                </a:lnTo>
                <a:lnTo>
                  <a:pt x="314413" y="28648"/>
                </a:lnTo>
                <a:lnTo>
                  <a:pt x="312037" y="18327"/>
                </a:lnTo>
                <a:lnTo>
                  <a:pt x="309643" y="15091"/>
                </a:lnTo>
                <a:close/>
              </a:path>
              <a:path w="481329" h="99695">
                <a:moveTo>
                  <a:pt x="285763" y="4157"/>
                </a:moveTo>
                <a:lnTo>
                  <a:pt x="276386" y="4157"/>
                </a:lnTo>
                <a:lnTo>
                  <a:pt x="268916" y="6757"/>
                </a:lnTo>
                <a:lnTo>
                  <a:pt x="263361" y="11977"/>
                </a:lnTo>
                <a:lnTo>
                  <a:pt x="258159" y="17179"/>
                </a:lnTo>
                <a:lnTo>
                  <a:pt x="255560" y="24825"/>
                </a:lnTo>
                <a:lnTo>
                  <a:pt x="255560" y="34894"/>
                </a:lnTo>
                <a:lnTo>
                  <a:pt x="267004" y="34894"/>
                </a:lnTo>
                <a:lnTo>
                  <a:pt x="268344" y="26229"/>
                </a:lnTo>
                <a:lnTo>
                  <a:pt x="271829" y="20041"/>
                </a:lnTo>
                <a:lnTo>
                  <a:pt x="277464" y="16328"/>
                </a:lnTo>
                <a:lnTo>
                  <a:pt x="285253" y="15091"/>
                </a:lnTo>
                <a:lnTo>
                  <a:pt x="309643" y="15091"/>
                </a:lnTo>
                <a:lnTo>
                  <a:pt x="306472" y="10803"/>
                </a:lnTo>
                <a:lnTo>
                  <a:pt x="297716" y="6079"/>
                </a:lnTo>
                <a:lnTo>
                  <a:pt x="285763" y="4157"/>
                </a:lnTo>
                <a:close/>
              </a:path>
              <a:path w="481329" h="99695">
                <a:moveTo>
                  <a:pt x="399953" y="6245"/>
                </a:moveTo>
                <a:lnTo>
                  <a:pt x="334835" y="6245"/>
                </a:lnTo>
                <a:lnTo>
                  <a:pt x="334835" y="17715"/>
                </a:lnTo>
                <a:lnTo>
                  <a:pt x="386398" y="17715"/>
                </a:lnTo>
                <a:lnTo>
                  <a:pt x="380897" y="24352"/>
                </a:lnTo>
                <a:lnTo>
                  <a:pt x="357942" y="65103"/>
                </a:lnTo>
                <a:lnTo>
                  <a:pt x="348368" y="97927"/>
                </a:lnTo>
                <a:lnTo>
                  <a:pt x="360881" y="97927"/>
                </a:lnTo>
                <a:lnTo>
                  <a:pt x="363645" y="86531"/>
                </a:lnTo>
                <a:lnTo>
                  <a:pt x="366735" y="75787"/>
                </a:lnTo>
                <a:lnTo>
                  <a:pt x="386923" y="33070"/>
                </a:lnTo>
                <a:lnTo>
                  <a:pt x="399953" y="16671"/>
                </a:lnTo>
                <a:lnTo>
                  <a:pt x="399953" y="6245"/>
                </a:lnTo>
                <a:close/>
              </a:path>
              <a:path w="481329" h="99695">
                <a:moveTo>
                  <a:pt x="448491" y="4157"/>
                </a:moveTo>
                <a:lnTo>
                  <a:pt x="418413" y="32155"/>
                </a:lnTo>
                <a:lnTo>
                  <a:pt x="416199" y="52607"/>
                </a:lnTo>
                <a:lnTo>
                  <a:pt x="418606" y="72925"/>
                </a:lnTo>
                <a:lnTo>
                  <a:pt x="424794" y="87511"/>
                </a:lnTo>
                <a:lnTo>
                  <a:pt x="434756" y="96362"/>
                </a:lnTo>
                <a:lnTo>
                  <a:pt x="448491" y="99479"/>
                </a:lnTo>
                <a:lnTo>
                  <a:pt x="462235" y="96362"/>
                </a:lnTo>
                <a:lnTo>
                  <a:pt x="469277" y="90105"/>
                </a:lnTo>
                <a:lnTo>
                  <a:pt x="448491" y="90105"/>
                </a:lnTo>
                <a:lnTo>
                  <a:pt x="440061" y="87762"/>
                </a:lnTo>
                <a:lnTo>
                  <a:pt x="434039" y="80733"/>
                </a:lnTo>
                <a:lnTo>
                  <a:pt x="430425" y="69015"/>
                </a:lnTo>
                <a:lnTo>
                  <a:pt x="429220" y="52607"/>
                </a:lnTo>
                <a:lnTo>
                  <a:pt x="430425" y="36197"/>
                </a:lnTo>
                <a:lnTo>
                  <a:pt x="434039" y="24473"/>
                </a:lnTo>
                <a:lnTo>
                  <a:pt x="440061" y="17437"/>
                </a:lnTo>
                <a:lnTo>
                  <a:pt x="448491" y="15091"/>
                </a:lnTo>
                <a:lnTo>
                  <a:pt x="470541" y="15091"/>
                </a:lnTo>
                <a:lnTo>
                  <a:pt x="469307" y="13243"/>
                </a:lnTo>
                <a:lnTo>
                  <a:pt x="463477" y="8194"/>
                </a:lnTo>
                <a:lnTo>
                  <a:pt x="456538" y="5166"/>
                </a:lnTo>
                <a:lnTo>
                  <a:pt x="448491" y="4157"/>
                </a:lnTo>
                <a:close/>
              </a:path>
              <a:path w="481329" h="99695">
                <a:moveTo>
                  <a:pt x="470541" y="15091"/>
                </a:moveTo>
                <a:lnTo>
                  <a:pt x="448491" y="15091"/>
                </a:lnTo>
                <a:lnTo>
                  <a:pt x="457155" y="17437"/>
                </a:lnTo>
                <a:lnTo>
                  <a:pt x="463343" y="24473"/>
                </a:lnTo>
                <a:lnTo>
                  <a:pt x="467056" y="36197"/>
                </a:lnTo>
                <a:lnTo>
                  <a:pt x="468294" y="52607"/>
                </a:lnTo>
                <a:lnTo>
                  <a:pt x="467056" y="68815"/>
                </a:lnTo>
                <a:lnTo>
                  <a:pt x="463343" y="80471"/>
                </a:lnTo>
                <a:lnTo>
                  <a:pt x="457155" y="87568"/>
                </a:lnTo>
                <a:lnTo>
                  <a:pt x="448491" y="90105"/>
                </a:lnTo>
                <a:lnTo>
                  <a:pt x="469277" y="90105"/>
                </a:lnTo>
                <a:lnTo>
                  <a:pt x="472197" y="87511"/>
                </a:lnTo>
                <a:lnTo>
                  <a:pt x="478379" y="72925"/>
                </a:lnTo>
                <a:lnTo>
                  <a:pt x="480783" y="52607"/>
                </a:lnTo>
                <a:lnTo>
                  <a:pt x="480362" y="42974"/>
                </a:lnTo>
                <a:lnTo>
                  <a:pt x="479098" y="34378"/>
                </a:lnTo>
                <a:lnTo>
                  <a:pt x="476988" y="26824"/>
                </a:lnTo>
                <a:lnTo>
                  <a:pt x="474030" y="20314"/>
                </a:lnTo>
                <a:lnTo>
                  <a:pt x="470541" y="1509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13447242" y="4038854"/>
            <a:ext cx="481330" cy="99695"/>
          </a:xfrm>
          <a:custGeom>
            <a:avLst/>
            <a:gdLst/>
            <a:ahLst/>
            <a:cxnLst/>
            <a:rect l="l" t="t" r="r" b="b"/>
            <a:pathLst>
              <a:path w="481330" h="99695">
                <a:moveTo>
                  <a:pt x="13023" y="2599"/>
                </a:moveTo>
                <a:lnTo>
                  <a:pt x="0" y="2599"/>
                </a:lnTo>
                <a:lnTo>
                  <a:pt x="0" y="97927"/>
                </a:lnTo>
                <a:lnTo>
                  <a:pt x="61476" y="97927"/>
                </a:lnTo>
                <a:lnTo>
                  <a:pt x="61476" y="86453"/>
                </a:lnTo>
                <a:lnTo>
                  <a:pt x="13023" y="86453"/>
                </a:lnTo>
                <a:lnTo>
                  <a:pt x="13023" y="2599"/>
                </a:lnTo>
                <a:close/>
              </a:path>
              <a:path w="481330" h="99695">
                <a:moveTo>
                  <a:pt x="90233" y="67186"/>
                </a:moveTo>
                <a:lnTo>
                  <a:pt x="77720" y="67186"/>
                </a:lnTo>
                <a:lnTo>
                  <a:pt x="78149" y="74746"/>
                </a:lnTo>
                <a:lnTo>
                  <a:pt x="116279" y="99479"/>
                </a:lnTo>
                <a:lnTo>
                  <a:pt x="123825" y="99090"/>
                </a:lnTo>
                <a:lnTo>
                  <a:pt x="130856" y="97923"/>
                </a:lnTo>
                <a:lnTo>
                  <a:pt x="137367" y="95972"/>
                </a:lnTo>
                <a:lnTo>
                  <a:pt x="143351" y="93233"/>
                </a:lnTo>
                <a:lnTo>
                  <a:pt x="148969" y="89589"/>
                </a:lnTo>
                <a:lnTo>
                  <a:pt x="116279" y="89589"/>
                </a:lnTo>
                <a:lnTo>
                  <a:pt x="105074" y="87991"/>
                </a:lnTo>
                <a:lnTo>
                  <a:pt x="96996" y="83724"/>
                </a:lnTo>
                <a:lnTo>
                  <a:pt x="92049" y="76789"/>
                </a:lnTo>
                <a:lnTo>
                  <a:pt x="90233" y="67186"/>
                </a:lnTo>
                <a:close/>
              </a:path>
              <a:path w="481330" h="99695">
                <a:moveTo>
                  <a:pt x="114190" y="0"/>
                </a:moveTo>
                <a:lnTo>
                  <a:pt x="104813" y="0"/>
                </a:lnTo>
                <a:lnTo>
                  <a:pt x="97523" y="2066"/>
                </a:lnTo>
                <a:lnTo>
                  <a:pt x="80852" y="29160"/>
                </a:lnTo>
                <a:lnTo>
                  <a:pt x="82122" y="37043"/>
                </a:lnTo>
                <a:lnTo>
                  <a:pt x="85933" y="43491"/>
                </a:lnTo>
                <a:lnTo>
                  <a:pt x="92281" y="48503"/>
                </a:lnTo>
                <a:lnTo>
                  <a:pt x="101166" y="52077"/>
                </a:lnTo>
                <a:lnTo>
                  <a:pt x="129303" y="57985"/>
                </a:lnTo>
                <a:lnTo>
                  <a:pt x="134858" y="60073"/>
                </a:lnTo>
                <a:lnTo>
                  <a:pt x="140417" y="64943"/>
                </a:lnTo>
                <a:lnTo>
                  <a:pt x="141792" y="68587"/>
                </a:lnTo>
                <a:lnTo>
                  <a:pt x="141792" y="73432"/>
                </a:lnTo>
                <a:lnTo>
                  <a:pt x="140001" y="80305"/>
                </a:lnTo>
                <a:lnTo>
                  <a:pt x="135154" y="85288"/>
                </a:lnTo>
                <a:lnTo>
                  <a:pt x="127248" y="88382"/>
                </a:lnTo>
                <a:lnTo>
                  <a:pt x="116279" y="89589"/>
                </a:lnTo>
                <a:lnTo>
                  <a:pt x="148969" y="89589"/>
                </a:lnTo>
                <a:lnTo>
                  <a:pt x="150307" y="88722"/>
                </a:lnTo>
                <a:lnTo>
                  <a:pt x="153772" y="81615"/>
                </a:lnTo>
                <a:lnTo>
                  <a:pt x="153772" y="71874"/>
                </a:lnTo>
                <a:lnTo>
                  <a:pt x="105321" y="39582"/>
                </a:lnTo>
                <a:lnTo>
                  <a:pt x="97699" y="38538"/>
                </a:lnTo>
                <a:lnTo>
                  <a:pt x="93877" y="34542"/>
                </a:lnTo>
                <a:lnTo>
                  <a:pt x="93877" y="27604"/>
                </a:lnTo>
                <a:lnTo>
                  <a:pt x="95211" y="20512"/>
                </a:lnTo>
                <a:lnTo>
                  <a:pt x="99214" y="15370"/>
                </a:lnTo>
                <a:lnTo>
                  <a:pt x="105888" y="12177"/>
                </a:lnTo>
                <a:lnTo>
                  <a:pt x="115235" y="10933"/>
                </a:lnTo>
                <a:lnTo>
                  <a:pt x="143940" y="10933"/>
                </a:lnTo>
                <a:lnTo>
                  <a:pt x="141407" y="7550"/>
                </a:lnTo>
                <a:lnTo>
                  <a:pt x="129979" y="1887"/>
                </a:lnTo>
                <a:lnTo>
                  <a:pt x="114190" y="0"/>
                </a:lnTo>
                <a:close/>
              </a:path>
              <a:path w="481330" h="99695">
                <a:moveTo>
                  <a:pt x="143940" y="10933"/>
                </a:moveTo>
                <a:lnTo>
                  <a:pt x="115235" y="10933"/>
                </a:lnTo>
                <a:lnTo>
                  <a:pt x="125323" y="12526"/>
                </a:lnTo>
                <a:lnTo>
                  <a:pt x="132681" y="16268"/>
                </a:lnTo>
                <a:lnTo>
                  <a:pt x="137306" y="22161"/>
                </a:lnTo>
                <a:lnTo>
                  <a:pt x="139193" y="30204"/>
                </a:lnTo>
                <a:lnTo>
                  <a:pt x="151174" y="30204"/>
                </a:lnTo>
                <a:lnTo>
                  <a:pt x="148473" y="16989"/>
                </a:lnTo>
                <a:lnTo>
                  <a:pt x="143940" y="10933"/>
                </a:lnTo>
                <a:close/>
              </a:path>
              <a:path w="481330" h="99695">
                <a:moveTo>
                  <a:pt x="237224" y="6245"/>
                </a:moveTo>
                <a:lnTo>
                  <a:pt x="172107" y="6245"/>
                </a:lnTo>
                <a:lnTo>
                  <a:pt x="172107" y="17715"/>
                </a:lnTo>
                <a:lnTo>
                  <a:pt x="223671" y="17715"/>
                </a:lnTo>
                <a:lnTo>
                  <a:pt x="218170" y="24352"/>
                </a:lnTo>
                <a:lnTo>
                  <a:pt x="195213" y="65103"/>
                </a:lnTo>
                <a:lnTo>
                  <a:pt x="185640" y="97927"/>
                </a:lnTo>
                <a:lnTo>
                  <a:pt x="198154" y="97927"/>
                </a:lnTo>
                <a:lnTo>
                  <a:pt x="200917" y="86531"/>
                </a:lnTo>
                <a:lnTo>
                  <a:pt x="204008" y="75787"/>
                </a:lnTo>
                <a:lnTo>
                  <a:pt x="224195" y="33070"/>
                </a:lnTo>
                <a:lnTo>
                  <a:pt x="237224" y="16671"/>
                </a:lnTo>
                <a:lnTo>
                  <a:pt x="237224" y="6245"/>
                </a:lnTo>
                <a:close/>
              </a:path>
              <a:path w="481330" h="99695">
                <a:moveTo>
                  <a:pt x="310385" y="15091"/>
                </a:moveTo>
                <a:lnTo>
                  <a:pt x="285252" y="15091"/>
                </a:lnTo>
                <a:lnTo>
                  <a:pt x="297053" y="15450"/>
                </a:lnTo>
                <a:lnTo>
                  <a:pt x="303298" y="21005"/>
                </a:lnTo>
                <a:lnTo>
                  <a:pt x="303912" y="30602"/>
                </a:lnTo>
                <a:lnTo>
                  <a:pt x="303987" y="36291"/>
                </a:lnTo>
                <a:lnTo>
                  <a:pt x="302788" y="40276"/>
                </a:lnTo>
                <a:lnTo>
                  <a:pt x="274294" y="60940"/>
                </a:lnTo>
                <a:lnTo>
                  <a:pt x="264926" y="67551"/>
                </a:lnTo>
                <a:lnTo>
                  <a:pt x="258159" y="75917"/>
                </a:lnTo>
                <a:lnTo>
                  <a:pt x="253991" y="86041"/>
                </a:lnTo>
                <a:lnTo>
                  <a:pt x="252423" y="97927"/>
                </a:lnTo>
                <a:lnTo>
                  <a:pt x="316500" y="97927"/>
                </a:lnTo>
                <a:lnTo>
                  <a:pt x="316500" y="86993"/>
                </a:lnTo>
                <a:lnTo>
                  <a:pt x="265449" y="86993"/>
                </a:lnTo>
                <a:lnTo>
                  <a:pt x="266492" y="80388"/>
                </a:lnTo>
                <a:lnTo>
                  <a:pt x="271694" y="74480"/>
                </a:lnTo>
                <a:lnTo>
                  <a:pt x="281072" y="69274"/>
                </a:lnTo>
                <a:lnTo>
                  <a:pt x="290965" y="63543"/>
                </a:lnTo>
                <a:lnTo>
                  <a:pt x="302524" y="57100"/>
                </a:lnTo>
                <a:lnTo>
                  <a:pt x="310634" y="49743"/>
                </a:lnTo>
                <a:lnTo>
                  <a:pt x="315292" y="41473"/>
                </a:lnTo>
                <a:lnTo>
                  <a:pt x="316500" y="32292"/>
                </a:lnTo>
                <a:lnTo>
                  <a:pt x="314058" y="20572"/>
                </a:lnTo>
                <a:lnTo>
                  <a:pt x="310385" y="15091"/>
                </a:lnTo>
                <a:close/>
              </a:path>
              <a:path w="481330" h="99695">
                <a:moveTo>
                  <a:pt x="286807" y="4157"/>
                </a:moveTo>
                <a:lnTo>
                  <a:pt x="255036" y="30602"/>
                </a:lnTo>
                <a:lnTo>
                  <a:pt x="254515" y="38030"/>
                </a:lnTo>
                <a:lnTo>
                  <a:pt x="266492" y="38030"/>
                </a:lnTo>
                <a:lnTo>
                  <a:pt x="267865" y="27993"/>
                </a:lnTo>
                <a:lnTo>
                  <a:pt x="271447" y="20824"/>
                </a:lnTo>
                <a:lnTo>
                  <a:pt x="277242" y="16524"/>
                </a:lnTo>
                <a:lnTo>
                  <a:pt x="285252" y="15091"/>
                </a:lnTo>
                <a:lnTo>
                  <a:pt x="310385" y="15091"/>
                </a:lnTo>
                <a:lnTo>
                  <a:pt x="308297" y="11975"/>
                </a:lnTo>
                <a:lnTo>
                  <a:pt x="299214" y="6504"/>
                </a:lnTo>
                <a:lnTo>
                  <a:pt x="286807" y="4157"/>
                </a:lnTo>
                <a:close/>
              </a:path>
              <a:path w="481330" h="99695">
                <a:moveTo>
                  <a:pt x="399952" y="6245"/>
                </a:moveTo>
                <a:lnTo>
                  <a:pt x="334835" y="6245"/>
                </a:lnTo>
                <a:lnTo>
                  <a:pt x="334835" y="17715"/>
                </a:lnTo>
                <a:lnTo>
                  <a:pt x="386398" y="17715"/>
                </a:lnTo>
                <a:lnTo>
                  <a:pt x="380897" y="24352"/>
                </a:lnTo>
                <a:lnTo>
                  <a:pt x="357941" y="65103"/>
                </a:lnTo>
                <a:lnTo>
                  <a:pt x="348367" y="97927"/>
                </a:lnTo>
                <a:lnTo>
                  <a:pt x="360881" y="97927"/>
                </a:lnTo>
                <a:lnTo>
                  <a:pt x="363644" y="86531"/>
                </a:lnTo>
                <a:lnTo>
                  <a:pt x="366734" y="75787"/>
                </a:lnTo>
                <a:lnTo>
                  <a:pt x="386922" y="33070"/>
                </a:lnTo>
                <a:lnTo>
                  <a:pt x="399952" y="16671"/>
                </a:lnTo>
                <a:lnTo>
                  <a:pt x="399952" y="6245"/>
                </a:lnTo>
                <a:close/>
              </a:path>
              <a:path w="481330" h="99695">
                <a:moveTo>
                  <a:pt x="448491" y="4157"/>
                </a:moveTo>
                <a:lnTo>
                  <a:pt x="418413" y="32155"/>
                </a:lnTo>
                <a:lnTo>
                  <a:pt x="416199" y="52607"/>
                </a:lnTo>
                <a:lnTo>
                  <a:pt x="418606" y="72925"/>
                </a:lnTo>
                <a:lnTo>
                  <a:pt x="424793" y="87511"/>
                </a:lnTo>
                <a:lnTo>
                  <a:pt x="434756" y="96362"/>
                </a:lnTo>
                <a:lnTo>
                  <a:pt x="448491" y="99479"/>
                </a:lnTo>
                <a:lnTo>
                  <a:pt x="462235" y="96362"/>
                </a:lnTo>
                <a:lnTo>
                  <a:pt x="469277" y="90105"/>
                </a:lnTo>
                <a:lnTo>
                  <a:pt x="448491" y="90105"/>
                </a:lnTo>
                <a:lnTo>
                  <a:pt x="440061" y="87762"/>
                </a:lnTo>
                <a:lnTo>
                  <a:pt x="434039" y="80733"/>
                </a:lnTo>
                <a:lnTo>
                  <a:pt x="430425" y="69015"/>
                </a:lnTo>
                <a:lnTo>
                  <a:pt x="429220" y="52607"/>
                </a:lnTo>
                <a:lnTo>
                  <a:pt x="430425" y="36197"/>
                </a:lnTo>
                <a:lnTo>
                  <a:pt x="434039" y="24473"/>
                </a:lnTo>
                <a:lnTo>
                  <a:pt x="440061" y="17437"/>
                </a:lnTo>
                <a:lnTo>
                  <a:pt x="448491" y="15091"/>
                </a:lnTo>
                <a:lnTo>
                  <a:pt x="470540" y="15091"/>
                </a:lnTo>
                <a:lnTo>
                  <a:pt x="469306" y="13243"/>
                </a:lnTo>
                <a:lnTo>
                  <a:pt x="463477" y="8194"/>
                </a:lnTo>
                <a:lnTo>
                  <a:pt x="456538" y="5166"/>
                </a:lnTo>
                <a:lnTo>
                  <a:pt x="448491" y="4157"/>
                </a:lnTo>
                <a:close/>
              </a:path>
              <a:path w="481330" h="99695">
                <a:moveTo>
                  <a:pt x="470540" y="15091"/>
                </a:moveTo>
                <a:lnTo>
                  <a:pt x="448491" y="15091"/>
                </a:lnTo>
                <a:lnTo>
                  <a:pt x="457154" y="17437"/>
                </a:lnTo>
                <a:lnTo>
                  <a:pt x="463343" y="24473"/>
                </a:lnTo>
                <a:lnTo>
                  <a:pt x="467056" y="36197"/>
                </a:lnTo>
                <a:lnTo>
                  <a:pt x="468294" y="52607"/>
                </a:lnTo>
                <a:lnTo>
                  <a:pt x="467056" y="68815"/>
                </a:lnTo>
                <a:lnTo>
                  <a:pt x="463343" y="80471"/>
                </a:lnTo>
                <a:lnTo>
                  <a:pt x="457154" y="87568"/>
                </a:lnTo>
                <a:lnTo>
                  <a:pt x="448491" y="90105"/>
                </a:lnTo>
                <a:lnTo>
                  <a:pt x="469277" y="90105"/>
                </a:lnTo>
                <a:lnTo>
                  <a:pt x="472197" y="87511"/>
                </a:lnTo>
                <a:lnTo>
                  <a:pt x="478378" y="72925"/>
                </a:lnTo>
                <a:lnTo>
                  <a:pt x="480782" y="52607"/>
                </a:lnTo>
                <a:lnTo>
                  <a:pt x="480361" y="42974"/>
                </a:lnTo>
                <a:lnTo>
                  <a:pt x="479097" y="34378"/>
                </a:lnTo>
                <a:lnTo>
                  <a:pt x="476987" y="26824"/>
                </a:lnTo>
                <a:lnTo>
                  <a:pt x="474028" y="20314"/>
                </a:lnTo>
                <a:lnTo>
                  <a:pt x="470540" y="1509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10433487" y="4656405"/>
            <a:ext cx="1111956" cy="172609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12151263" y="4241980"/>
            <a:ext cx="643890" cy="2144395"/>
          </a:xfrm>
          <a:custGeom>
            <a:avLst/>
            <a:gdLst/>
            <a:ahLst/>
            <a:cxnLst/>
            <a:rect l="l" t="t" r="r" b="b"/>
            <a:pathLst>
              <a:path w="643890" h="2144395">
                <a:moveTo>
                  <a:pt x="387330" y="2065345"/>
                </a:moveTo>
                <a:lnTo>
                  <a:pt x="363395" y="2065345"/>
                </a:lnTo>
                <a:lnTo>
                  <a:pt x="374633" y="2065688"/>
                </a:lnTo>
                <a:lnTo>
                  <a:pt x="380580" y="2070976"/>
                </a:lnTo>
                <a:lnTo>
                  <a:pt x="381236" y="2081217"/>
                </a:lnTo>
                <a:lnTo>
                  <a:pt x="381236" y="2085541"/>
                </a:lnTo>
                <a:lnTo>
                  <a:pt x="352958" y="2109014"/>
                </a:lnTo>
                <a:lnTo>
                  <a:pt x="344036" y="2115307"/>
                </a:lnTo>
                <a:lnTo>
                  <a:pt x="337590" y="2123273"/>
                </a:lnTo>
                <a:lnTo>
                  <a:pt x="333621" y="2132915"/>
                </a:lnTo>
                <a:lnTo>
                  <a:pt x="332129" y="2144236"/>
                </a:lnTo>
                <a:lnTo>
                  <a:pt x="393152" y="2144236"/>
                </a:lnTo>
                <a:lnTo>
                  <a:pt x="393152" y="2133817"/>
                </a:lnTo>
                <a:lnTo>
                  <a:pt x="344534" y="2133817"/>
                </a:lnTo>
                <a:lnTo>
                  <a:pt x="345527" y="2127531"/>
                </a:lnTo>
                <a:lnTo>
                  <a:pt x="350481" y="2121904"/>
                </a:lnTo>
                <a:lnTo>
                  <a:pt x="359413" y="2116947"/>
                </a:lnTo>
                <a:lnTo>
                  <a:pt x="368834" y="2111486"/>
                </a:lnTo>
                <a:lnTo>
                  <a:pt x="379843" y="2105351"/>
                </a:lnTo>
                <a:lnTo>
                  <a:pt x="387566" y="2098346"/>
                </a:lnTo>
                <a:lnTo>
                  <a:pt x="392003" y="2090472"/>
                </a:lnTo>
                <a:lnTo>
                  <a:pt x="393152" y="2081729"/>
                </a:lnTo>
                <a:lnTo>
                  <a:pt x="390827" y="2070565"/>
                </a:lnTo>
                <a:lnTo>
                  <a:pt x="387330" y="2065345"/>
                </a:lnTo>
                <a:close/>
              </a:path>
              <a:path w="643890" h="2144395">
                <a:moveTo>
                  <a:pt x="364874" y="2054933"/>
                </a:moveTo>
                <a:lnTo>
                  <a:pt x="354949" y="2054933"/>
                </a:lnTo>
                <a:lnTo>
                  <a:pt x="347350" y="2057745"/>
                </a:lnTo>
                <a:lnTo>
                  <a:pt x="342057" y="2063380"/>
                </a:lnTo>
                <a:lnTo>
                  <a:pt x="336765" y="2069326"/>
                </a:lnTo>
                <a:lnTo>
                  <a:pt x="334119" y="2077261"/>
                </a:lnTo>
                <a:lnTo>
                  <a:pt x="334119" y="2087186"/>
                </a:lnTo>
                <a:lnTo>
                  <a:pt x="345527" y="2087186"/>
                </a:lnTo>
                <a:lnTo>
                  <a:pt x="346833" y="2077630"/>
                </a:lnTo>
                <a:lnTo>
                  <a:pt x="350245" y="2070805"/>
                </a:lnTo>
                <a:lnTo>
                  <a:pt x="355765" y="2066710"/>
                </a:lnTo>
                <a:lnTo>
                  <a:pt x="363395" y="2065345"/>
                </a:lnTo>
                <a:lnTo>
                  <a:pt x="387330" y="2065345"/>
                </a:lnTo>
                <a:lnTo>
                  <a:pt x="385341" y="2062376"/>
                </a:lnTo>
                <a:lnTo>
                  <a:pt x="376690" y="2057166"/>
                </a:lnTo>
                <a:lnTo>
                  <a:pt x="364874" y="2054933"/>
                </a:lnTo>
                <a:close/>
              </a:path>
              <a:path w="643890" h="2144395">
                <a:moveTo>
                  <a:pt x="309839" y="2065345"/>
                </a:moveTo>
                <a:lnTo>
                  <a:pt x="285904" y="2065345"/>
                </a:lnTo>
                <a:lnTo>
                  <a:pt x="297144" y="2065688"/>
                </a:lnTo>
                <a:lnTo>
                  <a:pt x="303091" y="2070976"/>
                </a:lnTo>
                <a:lnTo>
                  <a:pt x="303745" y="2081217"/>
                </a:lnTo>
                <a:lnTo>
                  <a:pt x="303745" y="2085541"/>
                </a:lnTo>
                <a:lnTo>
                  <a:pt x="275468" y="2109014"/>
                </a:lnTo>
                <a:lnTo>
                  <a:pt x="266546" y="2115307"/>
                </a:lnTo>
                <a:lnTo>
                  <a:pt x="260100" y="2123273"/>
                </a:lnTo>
                <a:lnTo>
                  <a:pt x="256131" y="2132915"/>
                </a:lnTo>
                <a:lnTo>
                  <a:pt x="254638" y="2144236"/>
                </a:lnTo>
                <a:lnTo>
                  <a:pt x="315662" y="2144236"/>
                </a:lnTo>
                <a:lnTo>
                  <a:pt x="315662" y="2133817"/>
                </a:lnTo>
                <a:lnTo>
                  <a:pt x="267044" y="2133817"/>
                </a:lnTo>
                <a:lnTo>
                  <a:pt x="268038" y="2127531"/>
                </a:lnTo>
                <a:lnTo>
                  <a:pt x="272991" y="2121904"/>
                </a:lnTo>
                <a:lnTo>
                  <a:pt x="281923" y="2116947"/>
                </a:lnTo>
                <a:lnTo>
                  <a:pt x="291344" y="2111486"/>
                </a:lnTo>
                <a:lnTo>
                  <a:pt x="302353" y="2105351"/>
                </a:lnTo>
                <a:lnTo>
                  <a:pt x="310076" y="2098346"/>
                </a:lnTo>
                <a:lnTo>
                  <a:pt x="314512" y="2090472"/>
                </a:lnTo>
                <a:lnTo>
                  <a:pt x="315662" y="2081729"/>
                </a:lnTo>
                <a:lnTo>
                  <a:pt x="313337" y="2070565"/>
                </a:lnTo>
                <a:lnTo>
                  <a:pt x="309839" y="2065345"/>
                </a:lnTo>
                <a:close/>
              </a:path>
              <a:path w="643890" h="2144395">
                <a:moveTo>
                  <a:pt x="287384" y="2054933"/>
                </a:moveTo>
                <a:lnTo>
                  <a:pt x="277459" y="2054933"/>
                </a:lnTo>
                <a:lnTo>
                  <a:pt x="269859" y="2057745"/>
                </a:lnTo>
                <a:lnTo>
                  <a:pt x="264567" y="2063380"/>
                </a:lnTo>
                <a:lnTo>
                  <a:pt x="259275" y="2069326"/>
                </a:lnTo>
                <a:lnTo>
                  <a:pt x="256630" y="2077261"/>
                </a:lnTo>
                <a:lnTo>
                  <a:pt x="256630" y="2087186"/>
                </a:lnTo>
                <a:lnTo>
                  <a:pt x="268038" y="2087186"/>
                </a:lnTo>
                <a:lnTo>
                  <a:pt x="269344" y="2077630"/>
                </a:lnTo>
                <a:lnTo>
                  <a:pt x="272755" y="2070805"/>
                </a:lnTo>
                <a:lnTo>
                  <a:pt x="278275" y="2066710"/>
                </a:lnTo>
                <a:lnTo>
                  <a:pt x="285904" y="2065345"/>
                </a:lnTo>
                <a:lnTo>
                  <a:pt x="309839" y="2065345"/>
                </a:lnTo>
                <a:lnTo>
                  <a:pt x="307850" y="2062376"/>
                </a:lnTo>
                <a:lnTo>
                  <a:pt x="299200" y="2057166"/>
                </a:lnTo>
                <a:lnTo>
                  <a:pt x="287384" y="2054933"/>
                </a:lnTo>
                <a:close/>
              </a:path>
              <a:path w="643890" h="2144395">
                <a:moveTo>
                  <a:pt x="553791" y="1885572"/>
                </a:moveTo>
                <a:lnTo>
                  <a:pt x="547236" y="1885572"/>
                </a:lnTo>
                <a:lnTo>
                  <a:pt x="547236" y="1898661"/>
                </a:lnTo>
                <a:lnTo>
                  <a:pt x="553791" y="1898661"/>
                </a:lnTo>
                <a:lnTo>
                  <a:pt x="553791" y="1885572"/>
                </a:lnTo>
                <a:close/>
              </a:path>
              <a:path w="643890" h="2144395">
                <a:moveTo>
                  <a:pt x="553791" y="1845082"/>
                </a:moveTo>
                <a:lnTo>
                  <a:pt x="548139" y="1845082"/>
                </a:lnTo>
                <a:lnTo>
                  <a:pt x="523727" y="1879017"/>
                </a:lnTo>
                <a:lnTo>
                  <a:pt x="523727" y="1885572"/>
                </a:lnTo>
                <a:lnTo>
                  <a:pt x="561830" y="1885572"/>
                </a:lnTo>
                <a:lnTo>
                  <a:pt x="561830" y="1879902"/>
                </a:lnTo>
                <a:lnTo>
                  <a:pt x="529977" y="1879902"/>
                </a:lnTo>
                <a:lnTo>
                  <a:pt x="546944" y="1855508"/>
                </a:lnTo>
                <a:lnTo>
                  <a:pt x="553791" y="1855508"/>
                </a:lnTo>
                <a:lnTo>
                  <a:pt x="553791" y="1845082"/>
                </a:lnTo>
                <a:close/>
              </a:path>
              <a:path w="643890" h="2144395">
                <a:moveTo>
                  <a:pt x="553791" y="1855508"/>
                </a:moveTo>
                <a:lnTo>
                  <a:pt x="547236" y="1855508"/>
                </a:lnTo>
                <a:lnTo>
                  <a:pt x="547236" y="1879902"/>
                </a:lnTo>
                <a:lnTo>
                  <a:pt x="553791" y="1879902"/>
                </a:lnTo>
                <a:lnTo>
                  <a:pt x="553791" y="1855508"/>
                </a:lnTo>
                <a:close/>
              </a:path>
              <a:path w="643890" h="2144395">
                <a:moveTo>
                  <a:pt x="502535" y="1845082"/>
                </a:moveTo>
                <a:lnTo>
                  <a:pt x="497466" y="1845082"/>
                </a:lnTo>
                <a:lnTo>
                  <a:pt x="496681" y="1849244"/>
                </a:lnTo>
                <a:lnTo>
                  <a:pt x="495094" y="1852027"/>
                </a:lnTo>
                <a:lnTo>
                  <a:pt x="492702" y="1853413"/>
                </a:lnTo>
                <a:lnTo>
                  <a:pt x="490924" y="1854605"/>
                </a:lnTo>
                <a:lnTo>
                  <a:pt x="487649" y="1855307"/>
                </a:lnTo>
                <a:lnTo>
                  <a:pt x="482885" y="1855508"/>
                </a:lnTo>
                <a:lnTo>
                  <a:pt x="482885" y="1860858"/>
                </a:lnTo>
                <a:lnTo>
                  <a:pt x="495687" y="1860858"/>
                </a:lnTo>
                <a:lnTo>
                  <a:pt x="495687" y="1898661"/>
                </a:lnTo>
                <a:lnTo>
                  <a:pt x="502535" y="1898661"/>
                </a:lnTo>
                <a:lnTo>
                  <a:pt x="502535" y="1845082"/>
                </a:lnTo>
                <a:close/>
              </a:path>
              <a:path w="643890" h="2144395">
                <a:moveTo>
                  <a:pt x="421747" y="1851271"/>
                </a:moveTo>
                <a:lnTo>
                  <a:pt x="411819" y="1851271"/>
                </a:lnTo>
                <a:lnTo>
                  <a:pt x="404388" y="1855249"/>
                </a:lnTo>
                <a:lnTo>
                  <a:pt x="390992" y="1897416"/>
                </a:lnTo>
                <a:lnTo>
                  <a:pt x="393285" y="1916767"/>
                </a:lnTo>
                <a:lnTo>
                  <a:pt x="399178" y="1930657"/>
                </a:lnTo>
                <a:lnTo>
                  <a:pt x="408667" y="1939087"/>
                </a:lnTo>
                <a:lnTo>
                  <a:pt x="421747" y="1942056"/>
                </a:lnTo>
                <a:lnTo>
                  <a:pt x="434837" y="1939087"/>
                </a:lnTo>
                <a:lnTo>
                  <a:pt x="441548" y="1933124"/>
                </a:lnTo>
                <a:lnTo>
                  <a:pt x="421747" y="1933124"/>
                </a:lnTo>
                <a:lnTo>
                  <a:pt x="413717" y="1930893"/>
                </a:lnTo>
                <a:lnTo>
                  <a:pt x="407982" y="1924200"/>
                </a:lnTo>
                <a:lnTo>
                  <a:pt x="404540" y="1913042"/>
                </a:lnTo>
                <a:lnTo>
                  <a:pt x="403393" y="1897416"/>
                </a:lnTo>
                <a:lnTo>
                  <a:pt x="404540" y="1881787"/>
                </a:lnTo>
                <a:lnTo>
                  <a:pt x="407982" y="1870621"/>
                </a:lnTo>
                <a:lnTo>
                  <a:pt x="413717" y="1863920"/>
                </a:lnTo>
                <a:lnTo>
                  <a:pt x="421747" y="1861686"/>
                </a:lnTo>
                <a:lnTo>
                  <a:pt x="442748" y="1861686"/>
                </a:lnTo>
                <a:lnTo>
                  <a:pt x="441571" y="1859925"/>
                </a:lnTo>
                <a:lnTo>
                  <a:pt x="436019" y="1855117"/>
                </a:lnTo>
                <a:lnTo>
                  <a:pt x="429411" y="1852232"/>
                </a:lnTo>
                <a:lnTo>
                  <a:pt x="421747" y="1851271"/>
                </a:lnTo>
                <a:close/>
              </a:path>
              <a:path w="643890" h="2144395">
                <a:moveTo>
                  <a:pt x="442748" y="1861686"/>
                </a:moveTo>
                <a:lnTo>
                  <a:pt x="421747" y="1861686"/>
                </a:lnTo>
                <a:lnTo>
                  <a:pt x="429997" y="1863920"/>
                </a:lnTo>
                <a:lnTo>
                  <a:pt x="435891" y="1870621"/>
                </a:lnTo>
                <a:lnTo>
                  <a:pt x="439428" y="1881787"/>
                </a:lnTo>
                <a:lnTo>
                  <a:pt x="440607" y="1897416"/>
                </a:lnTo>
                <a:lnTo>
                  <a:pt x="439428" y="1912854"/>
                </a:lnTo>
                <a:lnTo>
                  <a:pt x="435891" y="1923953"/>
                </a:lnTo>
                <a:lnTo>
                  <a:pt x="429997" y="1930710"/>
                </a:lnTo>
                <a:lnTo>
                  <a:pt x="421747" y="1933124"/>
                </a:lnTo>
                <a:lnTo>
                  <a:pt x="441548" y="1933124"/>
                </a:lnTo>
                <a:lnTo>
                  <a:pt x="444324" y="1930657"/>
                </a:lnTo>
                <a:lnTo>
                  <a:pt x="450212" y="1916767"/>
                </a:lnTo>
                <a:lnTo>
                  <a:pt x="452502" y="1897416"/>
                </a:lnTo>
                <a:lnTo>
                  <a:pt x="452100" y="1888242"/>
                </a:lnTo>
                <a:lnTo>
                  <a:pt x="450896" y="1880054"/>
                </a:lnTo>
                <a:lnTo>
                  <a:pt x="448885" y="1872857"/>
                </a:lnTo>
                <a:lnTo>
                  <a:pt x="446068" y="1866657"/>
                </a:lnTo>
                <a:lnTo>
                  <a:pt x="442748" y="1861686"/>
                </a:lnTo>
                <a:close/>
              </a:path>
              <a:path w="643890" h="2144395">
                <a:moveTo>
                  <a:pt x="354182" y="1851271"/>
                </a:moveTo>
                <a:lnTo>
                  <a:pt x="345737" y="1851271"/>
                </a:lnTo>
                <a:lnTo>
                  <a:pt x="344426" y="1858211"/>
                </a:lnTo>
                <a:lnTo>
                  <a:pt x="341781" y="1862848"/>
                </a:lnTo>
                <a:lnTo>
                  <a:pt x="337798" y="1865156"/>
                </a:lnTo>
                <a:lnTo>
                  <a:pt x="334835" y="1867143"/>
                </a:lnTo>
                <a:lnTo>
                  <a:pt x="329374" y="1868313"/>
                </a:lnTo>
                <a:lnTo>
                  <a:pt x="321436" y="1868652"/>
                </a:lnTo>
                <a:lnTo>
                  <a:pt x="321436" y="1877561"/>
                </a:lnTo>
                <a:lnTo>
                  <a:pt x="342774" y="1877561"/>
                </a:lnTo>
                <a:lnTo>
                  <a:pt x="342774" y="1940572"/>
                </a:lnTo>
                <a:lnTo>
                  <a:pt x="354182" y="1940572"/>
                </a:lnTo>
                <a:lnTo>
                  <a:pt x="354182" y="1851271"/>
                </a:lnTo>
                <a:close/>
              </a:path>
              <a:path w="643890" h="2144395">
                <a:moveTo>
                  <a:pt x="212688" y="1876082"/>
                </a:moveTo>
                <a:lnTo>
                  <a:pt x="206251" y="1883023"/>
                </a:lnTo>
                <a:lnTo>
                  <a:pt x="232034" y="1908335"/>
                </a:lnTo>
                <a:lnTo>
                  <a:pt x="206251" y="1934122"/>
                </a:lnTo>
                <a:lnTo>
                  <a:pt x="212688" y="1940572"/>
                </a:lnTo>
                <a:lnTo>
                  <a:pt x="238489" y="1915279"/>
                </a:lnTo>
                <a:lnTo>
                  <a:pt x="251886" y="1915279"/>
                </a:lnTo>
                <a:lnTo>
                  <a:pt x="244943" y="1908335"/>
                </a:lnTo>
                <a:lnTo>
                  <a:pt x="251515" y="1901883"/>
                </a:lnTo>
                <a:lnTo>
                  <a:pt x="238489" y="1901883"/>
                </a:lnTo>
                <a:lnTo>
                  <a:pt x="212688" y="1876082"/>
                </a:lnTo>
                <a:close/>
              </a:path>
              <a:path w="643890" h="2144395">
                <a:moveTo>
                  <a:pt x="251886" y="1915279"/>
                </a:moveTo>
                <a:lnTo>
                  <a:pt x="238489" y="1915279"/>
                </a:lnTo>
                <a:lnTo>
                  <a:pt x="263782" y="1940572"/>
                </a:lnTo>
                <a:lnTo>
                  <a:pt x="270727" y="1934122"/>
                </a:lnTo>
                <a:lnTo>
                  <a:pt x="251886" y="1915279"/>
                </a:lnTo>
                <a:close/>
              </a:path>
              <a:path w="643890" h="2144395">
                <a:moveTo>
                  <a:pt x="263782" y="1876082"/>
                </a:moveTo>
                <a:lnTo>
                  <a:pt x="238489" y="1901883"/>
                </a:lnTo>
                <a:lnTo>
                  <a:pt x="251515" y="1901883"/>
                </a:lnTo>
                <a:lnTo>
                  <a:pt x="270727" y="1883023"/>
                </a:lnTo>
                <a:lnTo>
                  <a:pt x="263782" y="1876082"/>
                </a:lnTo>
                <a:close/>
              </a:path>
              <a:path w="643890" h="2144395">
                <a:moveTo>
                  <a:pt x="142646" y="1851271"/>
                </a:moveTo>
                <a:lnTo>
                  <a:pt x="134200" y="1851271"/>
                </a:lnTo>
                <a:lnTo>
                  <a:pt x="132890" y="1858211"/>
                </a:lnTo>
                <a:lnTo>
                  <a:pt x="130244" y="1862848"/>
                </a:lnTo>
                <a:lnTo>
                  <a:pt x="126263" y="1865156"/>
                </a:lnTo>
                <a:lnTo>
                  <a:pt x="123300" y="1867143"/>
                </a:lnTo>
                <a:lnTo>
                  <a:pt x="117839" y="1868313"/>
                </a:lnTo>
                <a:lnTo>
                  <a:pt x="109900" y="1868652"/>
                </a:lnTo>
                <a:lnTo>
                  <a:pt x="109900" y="1877561"/>
                </a:lnTo>
                <a:lnTo>
                  <a:pt x="131237" y="1877561"/>
                </a:lnTo>
                <a:lnTo>
                  <a:pt x="131237" y="1940572"/>
                </a:lnTo>
                <a:lnTo>
                  <a:pt x="142646" y="1940572"/>
                </a:lnTo>
                <a:lnTo>
                  <a:pt x="142646" y="1851271"/>
                </a:lnTo>
                <a:close/>
              </a:path>
              <a:path w="643890" h="2144395">
                <a:moveTo>
                  <a:pt x="363395" y="1647615"/>
                </a:moveTo>
                <a:lnTo>
                  <a:pt x="336596" y="1680865"/>
                </a:lnTo>
                <a:lnTo>
                  <a:pt x="340574" y="1686812"/>
                </a:lnTo>
                <a:lnTo>
                  <a:pt x="348512" y="1689779"/>
                </a:lnTo>
                <a:lnTo>
                  <a:pt x="341996" y="1693380"/>
                </a:lnTo>
                <a:lnTo>
                  <a:pt x="333294" y="1720872"/>
                </a:lnTo>
                <a:lnTo>
                  <a:pt x="336257" y="1727817"/>
                </a:lnTo>
                <a:lnTo>
                  <a:pt x="342543" y="1732450"/>
                </a:lnTo>
                <a:lnTo>
                  <a:pt x="348512" y="1736092"/>
                </a:lnTo>
                <a:lnTo>
                  <a:pt x="355605" y="1738076"/>
                </a:lnTo>
                <a:lnTo>
                  <a:pt x="363880" y="1738400"/>
                </a:lnTo>
                <a:lnTo>
                  <a:pt x="373467" y="1738400"/>
                </a:lnTo>
                <a:lnTo>
                  <a:pt x="380751" y="1736262"/>
                </a:lnTo>
                <a:lnTo>
                  <a:pt x="385704" y="1731959"/>
                </a:lnTo>
                <a:lnTo>
                  <a:pt x="388203" y="1729461"/>
                </a:lnTo>
                <a:lnTo>
                  <a:pt x="364388" y="1729461"/>
                </a:lnTo>
                <a:lnTo>
                  <a:pt x="356506" y="1728170"/>
                </a:lnTo>
                <a:lnTo>
                  <a:pt x="350735" y="1724766"/>
                </a:lnTo>
                <a:lnTo>
                  <a:pt x="347075" y="1719251"/>
                </a:lnTo>
                <a:lnTo>
                  <a:pt x="345527" y="1711623"/>
                </a:lnTo>
                <a:lnTo>
                  <a:pt x="346182" y="1701039"/>
                </a:lnTo>
                <a:lnTo>
                  <a:pt x="352303" y="1695578"/>
                </a:lnTo>
                <a:lnTo>
                  <a:pt x="363880" y="1695236"/>
                </a:lnTo>
                <a:lnTo>
                  <a:pt x="387839" y="1695236"/>
                </a:lnTo>
                <a:lnTo>
                  <a:pt x="386050" y="1693348"/>
                </a:lnTo>
                <a:lnTo>
                  <a:pt x="379756" y="1689779"/>
                </a:lnTo>
                <a:lnTo>
                  <a:pt x="387036" y="1685819"/>
                </a:lnTo>
                <a:lnTo>
                  <a:pt x="387324" y="1685307"/>
                </a:lnTo>
                <a:lnTo>
                  <a:pt x="363880" y="1685307"/>
                </a:lnTo>
                <a:lnTo>
                  <a:pt x="353951" y="1684652"/>
                </a:lnTo>
                <a:lnTo>
                  <a:pt x="348660" y="1680015"/>
                </a:lnTo>
                <a:lnTo>
                  <a:pt x="348044" y="1671933"/>
                </a:lnTo>
                <a:lnTo>
                  <a:pt x="348081" y="1670432"/>
                </a:lnTo>
                <a:lnTo>
                  <a:pt x="348660" y="1662832"/>
                </a:lnTo>
                <a:lnTo>
                  <a:pt x="353635" y="1658368"/>
                </a:lnTo>
                <a:lnTo>
                  <a:pt x="362883" y="1658023"/>
                </a:lnTo>
                <a:lnTo>
                  <a:pt x="386081" y="1658023"/>
                </a:lnTo>
                <a:lnTo>
                  <a:pt x="382862" y="1653814"/>
                </a:lnTo>
                <a:lnTo>
                  <a:pt x="374587" y="1649410"/>
                </a:lnTo>
                <a:lnTo>
                  <a:pt x="363395" y="1647615"/>
                </a:lnTo>
                <a:close/>
              </a:path>
              <a:path w="643890" h="2144395">
                <a:moveTo>
                  <a:pt x="387839" y="1695236"/>
                </a:moveTo>
                <a:lnTo>
                  <a:pt x="363880" y="1695236"/>
                </a:lnTo>
                <a:lnTo>
                  <a:pt x="375796" y="1695578"/>
                </a:lnTo>
                <a:lnTo>
                  <a:pt x="381913" y="1701352"/>
                </a:lnTo>
                <a:lnTo>
                  <a:pt x="382188" y="1711116"/>
                </a:lnTo>
                <a:lnTo>
                  <a:pt x="382230" y="1723514"/>
                </a:lnTo>
                <a:lnTo>
                  <a:pt x="376283" y="1729148"/>
                </a:lnTo>
                <a:lnTo>
                  <a:pt x="364388" y="1729461"/>
                </a:lnTo>
                <a:lnTo>
                  <a:pt x="388203" y="1729461"/>
                </a:lnTo>
                <a:lnTo>
                  <a:pt x="391333" y="1726333"/>
                </a:lnTo>
                <a:lnTo>
                  <a:pt x="394149" y="1719392"/>
                </a:lnTo>
                <a:lnTo>
                  <a:pt x="394149" y="1711116"/>
                </a:lnTo>
                <a:lnTo>
                  <a:pt x="393248" y="1704017"/>
                </a:lnTo>
                <a:lnTo>
                  <a:pt x="390548" y="1698094"/>
                </a:lnTo>
                <a:lnTo>
                  <a:pt x="387839" y="1695236"/>
                </a:lnTo>
                <a:close/>
              </a:path>
              <a:path w="643890" h="2144395">
                <a:moveTo>
                  <a:pt x="386081" y="1658023"/>
                </a:moveTo>
                <a:lnTo>
                  <a:pt x="362883" y="1658023"/>
                </a:lnTo>
                <a:lnTo>
                  <a:pt x="373467" y="1658368"/>
                </a:lnTo>
                <a:lnTo>
                  <a:pt x="379097" y="1662659"/>
                </a:lnTo>
                <a:lnTo>
                  <a:pt x="379716" y="1670432"/>
                </a:lnTo>
                <a:lnTo>
                  <a:pt x="379683" y="1671933"/>
                </a:lnTo>
                <a:lnTo>
                  <a:pt x="379097" y="1679872"/>
                </a:lnTo>
                <a:lnTo>
                  <a:pt x="373806" y="1684652"/>
                </a:lnTo>
                <a:lnTo>
                  <a:pt x="363880" y="1685307"/>
                </a:lnTo>
                <a:lnTo>
                  <a:pt x="387324" y="1685307"/>
                </a:lnTo>
                <a:lnTo>
                  <a:pt x="390676" y="1679360"/>
                </a:lnTo>
                <a:lnTo>
                  <a:pt x="390676" y="1670432"/>
                </a:lnTo>
                <a:lnTo>
                  <a:pt x="388223" y="1660822"/>
                </a:lnTo>
                <a:lnTo>
                  <a:pt x="386081" y="1658023"/>
                </a:lnTo>
                <a:close/>
              </a:path>
              <a:path w="643890" h="2144395">
                <a:moveTo>
                  <a:pt x="309836" y="1658023"/>
                </a:moveTo>
                <a:lnTo>
                  <a:pt x="285904" y="1658023"/>
                </a:lnTo>
                <a:lnTo>
                  <a:pt x="297144" y="1658368"/>
                </a:lnTo>
                <a:lnTo>
                  <a:pt x="303091" y="1663658"/>
                </a:lnTo>
                <a:lnTo>
                  <a:pt x="303745" y="1673899"/>
                </a:lnTo>
                <a:lnTo>
                  <a:pt x="303745" y="1678222"/>
                </a:lnTo>
                <a:lnTo>
                  <a:pt x="275468" y="1701694"/>
                </a:lnTo>
                <a:lnTo>
                  <a:pt x="266546" y="1707989"/>
                </a:lnTo>
                <a:lnTo>
                  <a:pt x="260100" y="1715955"/>
                </a:lnTo>
                <a:lnTo>
                  <a:pt x="256131" y="1725597"/>
                </a:lnTo>
                <a:lnTo>
                  <a:pt x="254638" y="1736918"/>
                </a:lnTo>
                <a:lnTo>
                  <a:pt x="315662" y="1736918"/>
                </a:lnTo>
                <a:lnTo>
                  <a:pt x="315662" y="1726498"/>
                </a:lnTo>
                <a:lnTo>
                  <a:pt x="267044" y="1726498"/>
                </a:lnTo>
                <a:lnTo>
                  <a:pt x="268038" y="1720217"/>
                </a:lnTo>
                <a:lnTo>
                  <a:pt x="272991" y="1714582"/>
                </a:lnTo>
                <a:lnTo>
                  <a:pt x="281923" y="1709629"/>
                </a:lnTo>
                <a:lnTo>
                  <a:pt x="291344" y="1704172"/>
                </a:lnTo>
                <a:lnTo>
                  <a:pt x="302353" y="1698036"/>
                </a:lnTo>
                <a:lnTo>
                  <a:pt x="310076" y="1691030"/>
                </a:lnTo>
                <a:lnTo>
                  <a:pt x="314512" y="1683154"/>
                </a:lnTo>
                <a:lnTo>
                  <a:pt x="315662" y="1674411"/>
                </a:lnTo>
                <a:lnTo>
                  <a:pt x="313337" y="1663246"/>
                </a:lnTo>
                <a:lnTo>
                  <a:pt x="309836" y="1658023"/>
                </a:lnTo>
                <a:close/>
              </a:path>
              <a:path w="643890" h="2144395">
                <a:moveTo>
                  <a:pt x="287384" y="1647615"/>
                </a:moveTo>
                <a:lnTo>
                  <a:pt x="277459" y="1647615"/>
                </a:lnTo>
                <a:lnTo>
                  <a:pt x="269859" y="1650427"/>
                </a:lnTo>
                <a:lnTo>
                  <a:pt x="264567" y="1656060"/>
                </a:lnTo>
                <a:lnTo>
                  <a:pt x="259275" y="1662004"/>
                </a:lnTo>
                <a:lnTo>
                  <a:pt x="256630" y="1669947"/>
                </a:lnTo>
                <a:lnTo>
                  <a:pt x="256630" y="1679872"/>
                </a:lnTo>
                <a:lnTo>
                  <a:pt x="268038" y="1679872"/>
                </a:lnTo>
                <a:lnTo>
                  <a:pt x="269344" y="1670314"/>
                </a:lnTo>
                <a:lnTo>
                  <a:pt x="272755" y="1663486"/>
                </a:lnTo>
                <a:lnTo>
                  <a:pt x="278275" y="1659389"/>
                </a:lnTo>
                <a:lnTo>
                  <a:pt x="285904" y="1658023"/>
                </a:lnTo>
                <a:lnTo>
                  <a:pt x="309836" y="1658023"/>
                </a:lnTo>
                <a:lnTo>
                  <a:pt x="307850" y="1655059"/>
                </a:lnTo>
                <a:lnTo>
                  <a:pt x="299200" y="1649849"/>
                </a:lnTo>
                <a:lnTo>
                  <a:pt x="287384" y="1647615"/>
                </a:lnTo>
                <a:close/>
              </a:path>
              <a:path w="643890" h="2144395">
                <a:moveTo>
                  <a:pt x="344048" y="1510927"/>
                </a:moveTo>
                <a:lnTo>
                  <a:pt x="332637" y="1510927"/>
                </a:lnTo>
                <a:lnTo>
                  <a:pt x="335383" y="1521190"/>
                </a:lnTo>
                <a:lnTo>
                  <a:pt x="341066" y="1528547"/>
                </a:lnTo>
                <a:lnTo>
                  <a:pt x="349746" y="1533071"/>
                </a:lnTo>
                <a:lnTo>
                  <a:pt x="361403" y="1534737"/>
                </a:lnTo>
                <a:lnTo>
                  <a:pt x="371988" y="1534737"/>
                </a:lnTo>
                <a:lnTo>
                  <a:pt x="379925" y="1532094"/>
                </a:lnTo>
                <a:lnTo>
                  <a:pt x="385215" y="1526802"/>
                </a:lnTo>
                <a:lnTo>
                  <a:pt x="385737" y="1526310"/>
                </a:lnTo>
                <a:lnTo>
                  <a:pt x="351814" y="1526310"/>
                </a:lnTo>
                <a:lnTo>
                  <a:pt x="345358" y="1521190"/>
                </a:lnTo>
                <a:lnTo>
                  <a:pt x="344048" y="1510927"/>
                </a:lnTo>
                <a:close/>
              </a:path>
              <a:path w="643890" h="2144395">
                <a:moveTo>
                  <a:pt x="387040" y="1486115"/>
                </a:moveTo>
                <a:lnTo>
                  <a:pt x="362398" y="1486115"/>
                </a:lnTo>
                <a:lnTo>
                  <a:pt x="370490" y="1487736"/>
                </a:lnTo>
                <a:lnTo>
                  <a:pt x="376413" y="1491584"/>
                </a:lnTo>
                <a:lnTo>
                  <a:pt x="380165" y="1497661"/>
                </a:lnTo>
                <a:lnTo>
                  <a:pt x="381744" y="1505969"/>
                </a:lnTo>
                <a:lnTo>
                  <a:pt x="380038" y="1514315"/>
                </a:lnTo>
                <a:lnTo>
                  <a:pt x="376411" y="1520486"/>
                </a:lnTo>
                <a:lnTo>
                  <a:pt x="370863" y="1524483"/>
                </a:lnTo>
                <a:lnTo>
                  <a:pt x="363395" y="1526310"/>
                </a:lnTo>
                <a:lnTo>
                  <a:pt x="385737" y="1526310"/>
                </a:lnTo>
                <a:lnTo>
                  <a:pt x="391175" y="1521165"/>
                </a:lnTo>
                <a:lnTo>
                  <a:pt x="394149" y="1513742"/>
                </a:lnTo>
                <a:lnTo>
                  <a:pt x="394149" y="1504490"/>
                </a:lnTo>
                <a:lnTo>
                  <a:pt x="391540" y="1492822"/>
                </a:lnTo>
                <a:lnTo>
                  <a:pt x="387040" y="1486115"/>
                </a:lnTo>
                <a:close/>
              </a:path>
              <a:path w="643890" h="2144395">
                <a:moveTo>
                  <a:pt x="388688" y="1445943"/>
                </a:moveTo>
                <a:lnTo>
                  <a:pt x="342543" y="1445943"/>
                </a:lnTo>
                <a:lnTo>
                  <a:pt x="336110" y="1494058"/>
                </a:lnTo>
                <a:lnTo>
                  <a:pt x="345527" y="1494561"/>
                </a:lnTo>
                <a:lnTo>
                  <a:pt x="349826" y="1488931"/>
                </a:lnTo>
                <a:lnTo>
                  <a:pt x="355456" y="1486115"/>
                </a:lnTo>
                <a:lnTo>
                  <a:pt x="387040" y="1486115"/>
                </a:lnTo>
                <a:lnTo>
                  <a:pt x="385713" y="1484137"/>
                </a:lnTo>
                <a:lnTo>
                  <a:pt x="381001" y="1481166"/>
                </a:lnTo>
                <a:lnTo>
                  <a:pt x="347518" y="1481166"/>
                </a:lnTo>
                <a:lnTo>
                  <a:pt x="350989" y="1456862"/>
                </a:lnTo>
                <a:lnTo>
                  <a:pt x="388688" y="1456862"/>
                </a:lnTo>
                <a:lnTo>
                  <a:pt x="388688" y="1445943"/>
                </a:lnTo>
                <a:close/>
              </a:path>
              <a:path w="643890" h="2144395">
                <a:moveTo>
                  <a:pt x="364388" y="1475704"/>
                </a:moveTo>
                <a:lnTo>
                  <a:pt x="358103" y="1475704"/>
                </a:lnTo>
                <a:lnTo>
                  <a:pt x="352471" y="1477523"/>
                </a:lnTo>
                <a:lnTo>
                  <a:pt x="347518" y="1481166"/>
                </a:lnTo>
                <a:lnTo>
                  <a:pt x="381001" y="1481166"/>
                </a:lnTo>
                <a:lnTo>
                  <a:pt x="376664" y="1478432"/>
                </a:lnTo>
                <a:lnTo>
                  <a:pt x="364388" y="1475704"/>
                </a:lnTo>
                <a:close/>
              </a:path>
              <a:path w="643890" h="2144395">
                <a:moveTo>
                  <a:pt x="296316" y="1443956"/>
                </a:moveTo>
                <a:lnTo>
                  <a:pt x="287870" y="1443956"/>
                </a:lnTo>
                <a:lnTo>
                  <a:pt x="286560" y="1450893"/>
                </a:lnTo>
                <a:lnTo>
                  <a:pt x="283913" y="1455530"/>
                </a:lnTo>
                <a:lnTo>
                  <a:pt x="279932" y="1457838"/>
                </a:lnTo>
                <a:lnTo>
                  <a:pt x="276969" y="1459829"/>
                </a:lnTo>
                <a:lnTo>
                  <a:pt x="271508" y="1460991"/>
                </a:lnTo>
                <a:lnTo>
                  <a:pt x="263570" y="1461334"/>
                </a:lnTo>
                <a:lnTo>
                  <a:pt x="263570" y="1470243"/>
                </a:lnTo>
                <a:lnTo>
                  <a:pt x="284907" y="1470243"/>
                </a:lnTo>
                <a:lnTo>
                  <a:pt x="284907" y="1533254"/>
                </a:lnTo>
                <a:lnTo>
                  <a:pt x="296316" y="1533254"/>
                </a:lnTo>
                <a:lnTo>
                  <a:pt x="296316" y="1443956"/>
                </a:lnTo>
                <a:close/>
              </a:path>
              <a:path w="643890" h="2144395">
                <a:moveTo>
                  <a:pt x="324651" y="1240293"/>
                </a:moveTo>
                <a:lnTo>
                  <a:pt x="297853" y="1273547"/>
                </a:lnTo>
                <a:lnTo>
                  <a:pt x="301830" y="1279498"/>
                </a:lnTo>
                <a:lnTo>
                  <a:pt x="309769" y="1282461"/>
                </a:lnTo>
                <a:lnTo>
                  <a:pt x="303254" y="1286062"/>
                </a:lnTo>
                <a:lnTo>
                  <a:pt x="294552" y="1313553"/>
                </a:lnTo>
                <a:lnTo>
                  <a:pt x="297515" y="1320497"/>
                </a:lnTo>
                <a:lnTo>
                  <a:pt x="303800" y="1325131"/>
                </a:lnTo>
                <a:lnTo>
                  <a:pt x="309769" y="1328774"/>
                </a:lnTo>
                <a:lnTo>
                  <a:pt x="316861" y="1330758"/>
                </a:lnTo>
                <a:lnTo>
                  <a:pt x="325137" y="1331081"/>
                </a:lnTo>
                <a:lnTo>
                  <a:pt x="334725" y="1331081"/>
                </a:lnTo>
                <a:lnTo>
                  <a:pt x="342007" y="1328943"/>
                </a:lnTo>
                <a:lnTo>
                  <a:pt x="346961" y="1324641"/>
                </a:lnTo>
                <a:lnTo>
                  <a:pt x="349457" y="1322147"/>
                </a:lnTo>
                <a:lnTo>
                  <a:pt x="325645" y="1322147"/>
                </a:lnTo>
                <a:lnTo>
                  <a:pt x="317763" y="1320852"/>
                </a:lnTo>
                <a:lnTo>
                  <a:pt x="311992" y="1317446"/>
                </a:lnTo>
                <a:lnTo>
                  <a:pt x="308332" y="1311930"/>
                </a:lnTo>
                <a:lnTo>
                  <a:pt x="306785" y="1304301"/>
                </a:lnTo>
                <a:lnTo>
                  <a:pt x="307440" y="1293721"/>
                </a:lnTo>
                <a:lnTo>
                  <a:pt x="313560" y="1288256"/>
                </a:lnTo>
                <a:lnTo>
                  <a:pt x="325137" y="1287922"/>
                </a:lnTo>
                <a:lnTo>
                  <a:pt x="349100" y="1287922"/>
                </a:lnTo>
                <a:lnTo>
                  <a:pt x="347307" y="1286030"/>
                </a:lnTo>
                <a:lnTo>
                  <a:pt x="341014" y="1282461"/>
                </a:lnTo>
                <a:lnTo>
                  <a:pt x="348292" y="1278500"/>
                </a:lnTo>
                <a:lnTo>
                  <a:pt x="348578" y="1277993"/>
                </a:lnTo>
                <a:lnTo>
                  <a:pt x="325137" y="1277993"/>
                </a:lnTo>
                <a:lnTo>
                  <a:pt x="315208" y="1277334"/>
                </a:lnTo>
                <a:lnTo>
                  <a:pt x="309916" y="1272697"/>
                </a:lnTo>
                <a:lnTo>
                  <a:pt x="309299" y="1264611"/>
                </a:lnTo>
                <a:lnTo>
                  <a:pt x="309337" y="1263110"/>
                </a:lnTo>
                <a:lnTo>
                  <a:pt x="309916" y="1255510"/>
                </a:lnTo>
                <a:lnTo>
                  <a:pt x="314892" y="1251050"/>
                </a:lnTo>
                <a:lnTo>
                  <a:pt x="324140" y="1250704"/>
                </a:lnTo>
                <a:lnTo>
                  <a:pt x="347339" y="1250704"/>
                </a:lnTo>
                <a:lnTo>
                  <a:pt x="344118" y="1246494"/>
                </a:lnTo>
                <a:lnTo>
                  <a:pt x="335843" y="1242090"/>
                </a:lnTo>
                <a:lnTo>
                  <a:pt x="324651" y="1240293"/>
                </a:lnTo>
                <a:close/>
              </a:path>
              <a:path w="643890" h="2144395">
                <a:moveTo>
                  <a:pt x="349100" y="1287922"/>
                </a:moveTo>
                <a:lnTo>
                  <a:pt x="325137" y="1287922"/>
                </a:lnTo>
                <a:lnTo>
                  <a:pt x="337054" y="1288256"/>
                </a:lnTo>
                <a:lnTo>
                  <a:pt x="343170" y="1294034"/>
                </a:lnTo>
                <a:lnTo>
                  <a:pt x="343444" y="1303797"/>
                </a:lnTo>
                <a:lnTo>
                  <a:pt x="343486" y="1316196"/>
                </a:lnTo>
                <a:lnTo>
                  <a:pt x="337539" y="1321826"/>
                </a:lnTo>
                <a:lnTo>
                  <a:pt x="325645" y="1322147"/>
                </a:lnTo>
                <a:lnTo>
                  <a:pt x="349457" y="1322147"/>
                </a:lnTo>
                <a:lnTo>
                  <a:pt x="352591" y="1319015"/>
                </a:lnTo>
                <a:lnTo>
                  <a:pt x="355406" y="1312073"/>
                </a:lnTo>
                <a:lnTo>
                  <a:pt x="355406" y="1303797"/>
                </a:lnTo>
                <a:lnTo>
                  <a:pt x="354506" y="1296698"/>
                </a:lnTo>
                <a:lnTo>
                  <a:pt x="351805" y="1290776"/>
                </a:lnTo>
                <a:lnTo>
                  <a:pt x="349100" y="1287922"/>
                </a:lnTo>
                <a:close/>
              </a:path>
              <a:path w="643890" h="2144395">
                <a:moveTo>
                  <a:pt x="347339" y="1250704"/>
                </a:moveTo>
                <a:lnTo>
                  <a:pt x="324140" y="1250704"/>
                </a:lnTo>
                <a:lnTo>
                  <a:pt x="334725" y="1251050"/>
                </a:lnTo>
                <a:lnTo>
                  <a:pt x="340354" y="1255341"/>
                </a:lnTo>
                <a:lnTo>
                  <a:pt x="340973" y="1263110"/>
                </a:lnTo>
                <a:lnTo>
                  <a:pt x="340940" y="1264611"/>
                </a:lnTo>
                <a:lnTo>
                  <a:pt x="340354" y="1272553"/>
                </a:lnTo>
                <a:lnTo>
                  <a:pt x="335062" y="1277334"/>
                </a:lnTo>
                <a:lnTo>
                  <a:pt x="325137" y="1277993"/>
                </a:lnTo>
                <a:lnTo>
                  <a:pt x="348578" y="1277993"/>
                </a:lnTo>
                <a:lnTo>
                  <a:pt x="351932" y="1272042"/>
                </a:lnTo>
                <a:lnTo>
                  <a:pt x="351932" y="1263110"/>
                </a:lnTo>
                <a:lnTo>
                  <a:pt x="349479" y="1253503"/>
                </a:lnTo>
                <a:lnTo>
                  <a:pt x="347339" y="1250704"/>
                </a:lnTo>
                <a:close/>
              </a:path>
              <a:path w="643890" h="2144395">
                <a:moveTo>
                  <a:pt x="402628" y="1036638"/>
                </a:moveTo>
                <a:lnTo>
                  <a:pt x="392699" y="1036638"/>
                </a:lnTo>
                <a:lnTo>
                  <a:pt x="385268" y="1040612"/>
                </a:lnTo>
                <a:lnTo>
                  <a:pt x="371872" y="1082779"/>
                </a:lnTo>
                <a:lnTo>
                  <a:pt x="374165" y="1102130"/>
                </a:lnTo>
                <a:lnTo>
                  <a:pt x="380058" y="1116021"/>
                </a:lnTo>
                <a:lnTo>
                  <a:pt x="389547" y="1124452"/>
                </a:lnTo>
                <a:lnTo>
                  <a:pt x="402628" y="1127423"/>
                </a:lnTo>
                <a:lnTo>
                  <a:pt x="415717" y="1124452"/>
                </a:lnTo>
                <a:lnTo>
                  <a:pt x="422433" y="1118483"/>
                </a:lnTo>
                <a:lnTo>
                  <a:pt x="402628" y="1118483"/>
                </a:lnTo>
                <a:lnTo>
                  <a:pt x="394598" y="1116253"/>
                </a:lnTo>
                <a:lnTo>
                  <a:pt x="388863" y="1109561"/>
                </a:lnTo>
                <a:lnTo>
                  <a:pt x="385422" y="1098404"/>
                </a:lnTo>
                <a:lnTo>
                  <a:pt x="384275" y="1082779"/>
                </a:lnTo>
                <a:lnTo>
                  <a:pt x="385422" y="1067149"/>
                </a:lnTo>
                <a:lnTo>
                  <a:pt x="388863" y="1055983"/>
                </a:lnTo>
                <a:lnTo>
                  <a:pt x="394598" y="1049282"/>
                </a:lnTo>
                <a:lnTo>
                  <a:pt x="402628" y="1047048"/>
                </a:lnTo>
                <a:lnTo>
                  <a:pt x="423628" y="1047048"/>
                </a:lnTo>
                <a:lnTo>
                  <a:pt x="422452" y="1045288"/>
                </a:lnTo>
                <a:lnTo>
                  <a:pt x="416900" y="1040482"/>
                </a:lnTo>
                <a:lnTo>
                  <a:pt x="410291" y="1037599"/>
                </a:lnTo>
                <a:lnTo>
                  <a:pt x="402628" y="1036638"/>
                </a:lnTo>
                <a:close/>
              </a:path>
              <a:path w="643890" h="2144395">
                <a:moveTo>
                  <a:pt x="423628" y="1047048"/>
                </a:moveTo>
                <a:lnTo>
                  <a:pt x="402628" y="1047048"/>
                </a:lnTo>
                <a:lnTo>
                  <a:pt x="410878" y="1049282"/>
                </a:lnTo>
                <a:lnTo>
                  <a:pt x="416771" y="1055983"/>
                </a:lnTo>
                <a:lnTo>
                  <a:pt x="420308" y="1067149"/>
                </a:lnTo>
                <a:lnTo>
                  <a:pt x="421487" y="1082779"/>
                </a:lnTo>
                <a:lnTo>
                  <a:pt x="420308" y="1098216"/>
                </a:lnTo>
                <a:lnTo>
                  <a:pt x="416771" y="1109316"/>
                </a:lnTo>
                <a:lnTo>
                  <a:pt x="410878" y="1116074"/>
                </a:lnTo>
                <a:lnTo>
                  <a:pt x="402628" y="1118483"/>
                </a:lnTo>
                <a:lnTo>
                  <a:pt x="422433" y="1118483"/>
                </a:lnTo>
                <a:lnTo>
                  <a:pt x="425204" y="1116021"/>
                </a:lnTo>
                <a:lnTo>
                  <a:pt x="431092" y="1102130"/>
                </a:lnTo>
                <a:lnTo>
                  <a:pt x="433382" y="1082779"/>
                </a:lnTo>
                <a:lnTo>
                  <a:pt x="432981" y="1073603"/>
                </a:lnTo>
                <a:lnTo>
                  <a:pt x="431776" y="1065415"/>
                </a:lnTo>
                <a:lnTo>
                  <a:pt x="429766" y="1058220"/>
                </a:lnTo>
                <a:lnTo>
                  <a:pt x="426949" y="1052021"/>
                </a:lnTo>
                <a:lnTo>
                  <a:pt x="423628" y="1047048"/>
                </a:lnTo>
                <a:close/>
              </a:path>
              <a:path w="643890" h="2144395">
                <a:moveTo>
                  <a:pt x="343000" y="1104112"/>
                </a:moveTo>
                <a:lnTo>
                  <a:pt x="332078" y="1104112"/>
                </a:lnTo>
                <a:lnTo>
                  <a:pt x="332078" y="1125936"/>
                </a:lnTo>
                <a:lnTo>
                  <a:pt x="343000" y="1125936"/>
                </a:lnTo>
                <a:lnTo>
                  <a:pt x="343000" y="1104112"/>
                </a:lnTo>
                <a:close/>
              </a:path>
              <a:path w="643890" h="2144395">
                <a:moveTo>
                  <a:pt x="343000" y="1036638"/>
                </a:moveTo>
                <a:lnTo>
                  <a:pt x="333583" y="1036638"/>
                </a:lnTo>
                <a:lnTo>
                  <a:pt x="292900" y="1093190"/>
                </a:lnTo>
                <a:lnTo>
                  <a:pt x="292900" y="1104112"/>
                </a:lnTo>
                <a:lnTo>
                  <a:pt x="356400" y="1104112"/>
                </a:lnTo>
                <a:lnTo>
                  <a:pt x="356400" y="1094673"/>
                </a:lnTo>
                <a:lnTo>
                  <a:pt x="303314" y="1094673"/>
                </a:lnTo>
                <a:lnTo>
                  <a:pt x="331591" y="1054014"/>
                </a:lnTo>
                <a:lnTo>
                  <a:pt x="343000" y="1054014"/>
                </a:lnTo>
                <a:lnTo>
                  <a:pt x="343000" y="1036638"/>
                </a:lnTo>
                <a:close/>
              </a:path>
              <a:path w="643890" h="2144395">
                <a:moveTo>
                  <a:pt x="343000" y="1054014"/>
                </a:moveTo>
                <a:lnTo>
                  <a:pt x="332078" y="1054014"/>
                </a:lnTo>
                <a:lnTo>
                  <a:pt x="332078" y="1094673"/>
                </a:lnTo>
                <a:lnTo>
                  <a:pt x="343000" y="1094673"/>
                </a:lnTo>
                <a:lnTo>
                  <a:pt x="343000" y="1054014"/>
                </a:lnTo>
                <a:close/>
              </a:path>
              <a:path w="643890" h="2144395">
                <a:moveTo>
                  <a:pt x="271097" y="1047048"/>
                </a:moveTo>
                <a:lnTo>
                  <a:pt x="247162" y="1047048"/>
                </a:lnTo>
                <a:lnTo>
                  <a:pt x="258400" y="1047391"/>
                </a:lnTo>
                <a:lnTo>
                  <a:pt x="264347" y="1052676"/>
                </a:lnTo>
                <a:lnTo>
                  <a:pt x="265003" y="1062921"/>
                </a:lnTo>
                <a:lnTo>
                  <a:pt x="265003" y="1067241"/>
                </a:lnTo>
                <a:lnTo>
                  <a:pt x="236725" y="1090717"/>
                </a:lnTo>
                <a:lnTo>
                  <a:pt x="227803" y="1097011"/>
                </a:lnTo>
                <a:lnTo>
                  <a:pt x="221357" y="1104977"/>
                </a:lnTo>
                <a:lnTo>
                  <a:pt x="217388" y="1114618"/>
                </a:lnTo>
                <a:lnTo>
                  <a:pt x="215896" y="1125936"/>
                </a:lnTo>
                <a:lnTo>
                  <a:pt x="276919" y="1125936"/>
                </a:lnTo>
                <a:lnTo>
                  <a:pt x="276919" y="1115521"/>
                </a:lnTo>
                <a:lnTo>
                  <a:pt x="228301" y="1115521"/>
                </a:lnTo>
                <a:lnTo>
                  <a:pt x="229294" y="1109235"/>
                </a:lnTo>
                <a:lnTo>
                  <a:pt x="234248" y="1103609"/>
                </a:lnTo>
                <a:lnTo>
                  <a:pt x="243179" y="1098651"/>
                </a:lnTo>
                <a:lnTo>
                  <a:pt x="252601" y="1093190"/>
                </a:lnTo>
                <a:lnTo>
                  <a:pt x="263610" y="1087055"/>
                </a:lnTo>
                <a:lnTo>
                  <a:pt x="271333" y="1080048"/>
                </a:lnTo>
                <a:lnTo>
                  <a:pt x="275769" y="1072173"/>
                </a:lnTo>
                <a:lnTo>
                  <a:pt x="276919" y="1063429"/>
                </a:lnTo>
                <a:lnTo>
                  <a:pt x="274594" y="1052267"/>
                </a:lnTo>
                <a:lnTo>
                  <a:pt x="271097" y="1047048"/>
                </a:lnTo>
                <a:close/>
              </a:path>
              <a:path w="643890" h="2144395">
                <a:moveTo>
                  <a:pt x="248641" y="1036638"/>
                </a:moveTo>
                <a:lnTo>
                  <a:pt x="238715" y="1036638"/>
                </a:lnTo>
                <a:lnTo>
                  <a:pt x="231117" y="1039453"/>
                </a:lnTo>
                <a:lnTo>
                  <a:pt x="225825" y="1045084"/>
                </a:lnTo>
                <a:lnTo>
                  <a:pt x="220532" y="1051031"/>
                </a:lnTo>
                <a:lnTo>
                  <a:pt x="217886" y="1058965"/>
                </a:lnTo>
                <a:lnTo>
                  <a:pt x="217886" y="1068890"/>
                </a:lnTo>
                <a:lnTo>
                  <a:pt x="229294" y="1068890"/>
                </a:lnTo>
                <a:lnTo>
                  <a:pt x="230600" y="1059334"/>
                </a:lnTo>
                <a:lnTo>
                  <a:pt x="234012" y="1052509"/>
                </a:lnTo>
                <a:lnTo>
                  <a:pt x="239531" y="1048413"/>
                </a:lnTo>
                <a:lnTo>
                  <a:pt x="247162" y="1047048"/>
                </a:lnTo>
                <a:lnTo>
                  <a:pt x="271097" y="1047048"/>
                </a:lnTo>
                <a:lnTo>
                  <a:pt x="269107" y="1044080"/>
                </a:lnTo>
                <a:lnTo>
                  <a:pt x="260457" y="1038870"/>
                </a:lnTo>
                <a:lnTo>
                  <a:pt x="248641" y="1036638"/>
                </a:lnTo>
                <a:close/>
              </a:path>
              <a:path w="643890" h="2144395">
                <a:moveTo>
                  <a:pt x="356400" y="834966"/>
                </a:moveTo>
                <a:lnTo>
                  <a:pt x="294383" y="834966"/>
                </a:lnTo>
                <a:lnTo>
                  <a:pt x="294383" y="845884"/>
                </a:lnTo>
                <a:lnTo>
                  <a:pt x="343486" y="845884"/>
                </a:lnTo>
                <a:lnTo>
                  <a:pt x="338249" y="852207"/>
                </a:lnTo>
                <a:lnTo>
                  <a:pt x="316390" y="891018"/>
                </a:lnTo>
                <a:lnTo>
                  <a:pt x="307271" y="922276"/>
                </a:lnTo>
                <a:lnTo>
                  <a:pt x="319190" y="922276"/>
                </a:lnTo>
                <a:lnTo>
                  <a:pt x="321821" y="911429"/>
                </a:lnTo>
                <a:lnTo>
                  <a:pt x="324763" y="901198"/>
                </a:lnTo>
                <a:lnTo>
                  <a:pt x="343987" y="860512"/>
                </a:lnTo>
                <a:lnTo>
                  <a:pt x="356400" y="844895"/>
                </a:lnTo>
                <a:lnTo>
                  <a:pt x="356400" y="834966"/>
                </a:lnTo>
                <a:close/>
              </a:path>
              <a:path w="643890" h="2144395">
                <a:moveTo>
                  <a:pt x="449816" y="696290"/>
                </a:moveTo>
                <a:lnTo>
                  <a:pt x="438403" y="696290"/>
                </a:lnTo>
                <a:lnTo>
                  <a:pt x="441150" y="706554"/>
                </a:lnTo>
                <a:lnTo>
                  <a:pt x="446834" y="713912"/>
                </a:lnTo>
                <a:lnTo>
                  <a:pt x="455514" y="718436"/>
                </a:lnTo>
                <a:lnTo>
                  <a:pt x="467172" y="720105"/>
                </a:lnTo>
                <a:lnTo>
                  <a:pt x="477756" y="720105"/>
                </a:lnTo>
                <a:lnTo>
                  <a:pt x="485693" y="717454"/>
                </a:lnTo>
                <a:lnTo>
                  <a:pt x="490981" y="712162"/>
                </a:lnTo>
                <a:lnTo>
                  <a:pt x="491496" y="711677"/>
                </a:lnTo>
                <a:lnTo>
                  <a:pt x="457582" y="711677"/>
                </a:lnTo>
                <a:lnTo>
                  <a:pt x="451126" y="706554"/>
                </a:lnTo>
                <a:lnTo>
                  <a:pt x="449816" y="696290"/>
                </a:lnTo>
                <a:close/>
              </a:path>
              <a:path w="643890" h="2144395">
                <a:moveTo>
                  <a:pt x="492810" y="671479"/>
                </a:moveTo>
                <a:lnTo>
                  <a:pt x="468165" y="671479"/>
                </a:lnTo>
                <a:lnTo>
                  <a:pt x="476258" y="673101"/>
                </a:lnTo>
                <a:lnTo>
                  <a:pt x="482181" y="676948"/>
                </a:lnTo>
                <a:lnTo>
                  <a:pt x="485933" y="683024"/>
                </a:lnTo>
                <a:lnTo>
                  <a:pt x="487512" y="691333"/>
                </a:lnTo>
                <a:lnTo>
                  <a:pt x="485806" y="699678"/>
                </a:lnTo>
                <a:lnTo>
                  <a:pt x="482179" y="705849"/>
                </a:lnTo>
                <a:lnTo>
                  <a:pt x="476631" y="709848"/>
                </a:lnTo>
                <a:lnTo>
                  <a:pt x="469163" y="711677"/>
                </a:lnTo>
                <a:lnTo>
                  <a:pt x="491496" y="711677"/>
                </a:lnTo>
                <a:lnTo>
                  <a:pt x="496942" y="706530"/>
                </a:lnTo>
                <a:lnTo>
                  <a:pt x="499917" y="699101"/>
                </a:lnTo>
                <a:lnTo>
                  <a:pt x="499917" y="689853"/>
                </a:lnTo>
                <a:lnTo>
                  <a:pt x="497308" y="678184"/>
                </a:lnTo>
                <a:lnTo>
                  <a:pt x="492810" y="671479"/>
                </a:lnTo>
                <a:close/>
              </a:path>
              <a:path w="643890" h="2144395">
                <a:moveTo>
                  <a:pt x="494456" y="631303"/>
                </a:moveTo>
                <a:lnTo>
                  <a:pt x="448311" y="631303"/>
                </a:lnTo>
                <a:lnTo>
                  <a:pt x="441878" y="679416"/>
                </a:lnTo>
                <a:lnTo>
                  <a:pt x="451295" y="679924"/>
                </a:lnTo>
                <a:lnTo>
                  <a:pt x="455594" y="674298"/>
                </a:lnTo>
                <a:lnTo>
                  <a:pt x="461224" y="671479"/>
                </a:lnTo>
                <a:lnTo>
                  <a:pt x="492810" y="671479"/>
                </a:lnTo>
                <a:lnTo>
                  <a:pt x="491481" y="669498"/>
                </a:lnTo>
                <a:lnTo>
                  <a:pt x="486771" y="666529"/>
                </a:lnTo>
                <a:lnTo>
                  <a:pt x="453287" y="666529"/>
                </a:lnTo>
                <a:lnTo>
                  <a:pt x="456756" y="642228"/>
                </a:lnTo>
                <a:lnTo>
                  <a:pt x="494456" y="642228"/>
                </a:lnTo>
                <a:lnTo>
                  <a:pt x="494456" y="631303"/>
                </a:lnTo>
                <a:close/>
              </a:path>
              <a:path w="643890" h="2144395">
                <a:moveTo>
                  <a:pt x="470156" y="661064"/>
                </a:moveTo>
                <a:lnTo>
                  <a:pt x="463871" y="661064"/>
                </a:lnTo>
                <a:lnTo>
                  <a:pt x="458240" y="662890"/>
                </a:lnTo>
                <a:lnTo>
                  <a:pt x="453287" y="666529"/>
                </a:lnTo>
                <a:lnTo>
                  <a:pt x="486771" y="666529"/>
                </a:lnTo>
                <a:lnTo>
                  <a:pt x="482432" y="663793"/>
                </a:lnTo>
                <a:lnTo>
                  <a:pt x="470156" y="661064"/>
                </a:lnTo>
                <a:close/>
              </a:path>
              <a:path w="643890" h="2144395">
                <a:moveTo>
                  <a:pt x="396119" y="709686"/>
                </a:moveTo>
                <a:lnTo>
                  <a:pt x="331642" y="709686"/>
                </a:lnTo>
                <a:lnTo>
                  <a:pt x="331642" y="718621"/>
                </a:lnTo>
                <a:lnTo>
                  <a:pt x="396119" y="718621"/>
                </a:lnTo>
                <a:lnTo>
                  <a:pt x="396119" y="709686"/>
                </a:lnTo>
                <a:close/>
              </a:path>
              <a:path w="643890" h="2144395">
                <a:moveTo>
                  <a:pt x="368348" y="683881"/>
                </a:moveTo>
                <a:lnTo>
                  <a:pt x="358927" y="683881"/>
                </a:lnTo>
                <a:lnTo>
                  <a:pt x="358927" y="704735"/>
                </a:lnTo>
                <a:lnTo>
                  <a:pt x="368348" y="704735"/>
                </a:lnTo>
                <a:lnTo>
                  <a:pt x="368348" y="683881"/>
                </a:lnTo>
                <a:close/>
              </a:path>
              <a:path w="643890" h="2144395">
                <a:moveTo>
                  <a:pt x="396119" y="674952"/>
                </a:moveTo>
                <a:lnTo>
                  <a:pt x="331642" y="674952"/>
                </a:lnTo>
                <a:lnTo>
                  <a:pt x="331642" y="683881"/>
                </a:lnTo>
                <a:lnTo>
                  <a:pt x="396119" y="683881"/>
                </a:lnTo>
                <a:lnTo>
                  <a:pt x="396119" y="674952"/>
                </a:lnTo>
                <a:close/>
              </a:path>
              <a:path w="643890" h="2144395">
                <a:moveTo>
                  <a:pt x="368348" y="654123"/>
                </a:moveTo>
                <a:lnTo>
                  <a:pt x="358927" y="654123"/>
                </a:lnTo>
                <a:lnTo>
                  <a:pt x="358927" y="674952"/>
                </a:lnTo>
                <a:lnTo>
                  <a:pt x="368348" y="674952"/>
                </a:lnTo>
                <a:lnTo>
                  <a:pt x="368348" y="654123"/>
                </a:lnTo>
                <a:close/>
              </a:path>
              <a:path w="643890" h="2144395">
                <a:moveTo>
                  <a:pt x="258113" y="629319"/>
                </a:moveTo>
                <a:lnTo>
                  <a:pt x="248184" y="629319"/>
                </a:lnTo>
                <a:lnTo>
                  <a:pt x="240753" y="633298"/>
                </a:lnTo>
                <a:lnTo>
                  <a:pt x="227357" y="675457"/>
                </a:lnTo>
                <a:lnTo>
                  <a:pt x="229650" y="694811"/>
                </a:lnTo>
                <a:lnTo>
                  <a:pt x="235543" y="708703"/>
                </a:lnTo>
                <a:lnTo>
                  <a:pt x="245032" y="717134"/>
                </a:lnTo>
                <a:lnTo>
                  <a:pt x="258113" y="720105"/>
                </a:lnTo>
                <a:lnTo>
                  <a:pt x="271202" y="717134"/>
                </a:lnTo>
                <a:lnTo>
                  <a:pt x="277919" y="711165"/>
                </a:lnTo>
                <a:lnTo>
                  <a:pt x="258113" y="711165"/>
                </a:lnTo>
                <a:lnTo>
                  <a:pt x="250083" y="708935"/>
                </a:lnTo>
                <a:lnTo>
                  <a:pt x="244347" y="702243"/>
                </a:lnTo>
                <a:lnTo>
                  <a:pt x="240906" y="691084"/>
                </a:lnTo>
                <a:lnTo>
                  <a:pt x="239759" y="675457"/>
                </a:lnTo>
                <a:lnTo>
                  <a:pt x="240906" y="659829"/>
                </a:lnTo>
                <a:lnTo>
                  <a:pt x="244347" y="648663"/>
                </a:lnTo>
                <a:lnTo>
                  <a:pt x="250083" y="641961"/>
                </a:lnTo>
                <a:lnTo>
                  <a:pt x="258113" y="639726"/>
                </a:lnTo>
                <a:lnTo>
                  <a:pt x="279109" y="639726"/>
                </a:lnTo>
                <a:lnTo>
                  <a:pt x="277937" y="637970"/>
                </a:lnTo>
                <a:lnTo>
                  <a:pt x="272384" y="633162"/>
                </a:lnTo>
                <a:lnTo>
                  <a:pt x="265777" y="630279"/>
                </a:lnTo>
                <a:lnTo>
                  <a:pt x="258113" y="629319"/>
                </a:lnTo>
                <a:close/>
              </a:path>
              <a:path w="643890" h="2144395">
                <a:moveTo>
                  <a:pt x="279109" y="639726"/>
                </a:moveTo>
                <a:lnTo>
                  <a:pt x="258113" y="639726"/>
                </a:lnTo>
                <a:lnTo>
                  <a:pt x="266363" y="641961"/>
                </a:lnTo>
                <a:lnTo>
                  <a:pt x="272257" y="648663"/>
                </a:lnTo>
                <a:lnTo>
                  <a:pt x="275793" y="659829"/>
                </a:lnTo>
                <a:lnTo>
                  <a:pt x="276973" y="675457"/>
                </a:lnTo>
                <a:lnTo>
                  <a:pt x="275793" y="690896"/>
                </a:lnTo>
                <a:lnTo>
                  <a:pt x="272257" y="701997"/>
                </a:lnTo>
                <a:lnTo>
                  <a:pt x="266363" y="708755"/>
                </a:lnTo>
                <a:lnTo>
                  <a:pt x="258113" y="711165"/>
                </a:lnTo>
                <a:lnTo>
                  <a:pt x="277919" y="711165"/>
                </a:lnTo>
                <a:lnTo>
                  <a:pt x="280690" y="708703"/>
                </a:lnTo>
                <a:lnTo>
                  <a:pt x="286577" y="694811"/>
                </a:lnTo>
                <a:lnTo>
                  <a:pt x="288867" y="675457"/>
                </a:lnTo>
                <a:lnTo>
                  <a:pt x="288466" y="666283"/>
                </a:lnTo>
                <a:lnTo>
                  <a:pt x="287261" y="658098"/>
                </a:lnTo>
                <a:lnTo>
                  <a:pt x="285251" y="650905"/>
                </a:lnTo>
                <a:lnTo>
                  <a:pt x="282434" y="644706"/>
                </a:lnTo>
                <a:lnTo>
                  <a:pt x="279109" y="639726"/>
                </a:lnTo>
                <a:close/>
              </a:path>
              <a:path w="643890" h="2144395">
                <a:moveTo>
                  <a:pt x="211885" y="631303"/>
                </a:moveTo>
                <a:lnTo>
                  <a:pt x="149867" y="631303"/>
                </a:lnTo>
                <a:lnTo>
                  <a:pt x="149867" y="642228"/>
                </a:lnTo>
                <a:lnTo>
                  <a:pt x="198972" y="642228"/>
                </a:lnTo>
                <a:lnTo>
                  <a:pt x="193734" y="648551"/>
                </a:lnTo>
                <a:lnTo>
                  <a:pt x="171876" y="687358"/>
                </a:lnTo>
                <a:lnTo>
                  <a:pt x="162755" y="718621"/>
                </a:lnTo>
                <a:lnTo>
                  <a:pt x="174675" y="718621"/>
                </a:lnTo>
                <a:lnTo>
                  <a:pt x="177306" y="707769"/>
                </a:lnTo>
                <a:lnTo>
                  <a:pt x="180248" y="697537"/>
                </a:lnTo>
                <a:lnTo>
                  <a:pt x="199473" y="656852"/>
                </a:lnTo>
                <a:lnTo>
                  <a:pt x="211885" y="641231"/>
                </a:lnTo>
                <a:lnTo>
                  <a:pt x="211885" y="631303"/>
                </a:lnTo>
                <a:close/>
              </a:path>
              <a:path w="643890" h="2144395">
                <a:moveTo>
                  <a:pt x="447206" y="434333"/>
                </a:moveTo>
                <a:lnTo>
                  <a:pt x="423273" y="434333"/>
                </a:lnTo>
                <a:lnTo>
                  <a:pt x="434512" y="434679"/>
                </a:lnTo>
                <a:lnTo>
                  <a:pt x="440460" y="439967"/>
                </a:lnTo>
                <a:lnTo>
                  <a:pt x="441115" y="450208"/>
                </a:lnTo>
                <a:lnTo>
                  <a:pt x="441115" y="454533"/>
                </a:lnTo>
                <a:lnTo>
                  <a:pt x="412837" y="478005"/>
                </a:lnTo>
                <a:lnTo>
                  <a:pt x="403915" y="484299"/>
                </a:lnTo>
                <a:lnTo>
                  <a:pt x="397469" y="492265"/>
                </a:lnTo>
                <a:lnTo>
                  <a:pt x="393499" y="501907"/>
                </a:lnTo>
                <a:lnTo>
                  <a:pt x="392007" y="513227"/>
                </a:lnTo>
                <a:lnTo>
                  <a:pt x="453031" y="513227"/>
                </a:lnTo>
                <a:lnTo>
                  <a:pt x="453031" y="502808"/>
                </a:lnTo>
                <a:lnTo>
                  <a:pt x="404413" y="502808"/>
                </a:lnTo>
                <a:lnTo>
                  <a:pt x="405406" y="496526"/>
                </a:lnTo>
                <a:lnTo>
                  <a:pt x="410361" y="490893"/>
                </a:lnTo>
                <a:lnTo>
                  <a:pt x="419291" y="485942"/>
                </a:lnTo>
                <a:lnTo>
                  <a:pt x="428713" y="480481"/>
                </a:lnTo>
                <a:lnTo>
                  <a:pt x="439722" y="474346"/>
                </a:lnTo>
                <a:lnTo>
                  <a:pt x="447445" y="467339"/>
                </a:lnTo>
                <a:lnTo>
                  <a:pt x="451881" y="459464"/>
                </a:lnTo>
                <a:lnTo>
                  <a:pt x="453031" y="450720"/>
                </a:lnTo>
                <a:lnTo>
                  <a:pt x="450706" y="439556"/>
                </a:lnTo>
                <a:lnTo>
                  <a:pt x="447206" y="434333"/>
                </a:lnTo>
                <a:close/>
              </a:path>
              <a:path w="643890" h="2144395">
                <a:moveTo>
                  <a:pt x="424752" y="423925"/>
                </a:moveTo>
                <a:lnTo>
                  <a:pt x="414827" y="423925"/>
                </a:lnTo>
                <a:lnTo>
                  <a:pt x="407228" y="426736"/>
                </a:lnTo>
                <a:lnTo>
                  <a:pt x="401935" y="432371"/>
                </a:lnTo>
                <a:lnTo>
                  <a:pt x="396645" y="438315"/>
                </a:lnTo>
                <a:lnTo>
                  <a:pt x="393998" y="446256"/>
                </a:lnTo>
                <a:lnTo>
                  <a:pt x="393998" y="456181"/>
                </a:lnTo>
                <a:lnTo>
                  <a:pt x="405406" y="456181"/>
                </a:lnTo>
                <a:lnTo>
                  <a:pt x="406712" y="446624"/>
                </a:lnTo>
                <a:lnTo>
                  <a:pt x="410124" y="439796"/>
                </a:lnTo>
                <a:lnTo>
                  <a:pt x="415643" y="435699"/>
                </a:lnTo>
                <a:lnTo>
                  <a:pt x="423273" y="434333"/>
                </a:lnTo>
                <a:lnTo>
                  <a:pt x="447206" y="434333"/>
                </a:lnTo>
                <a:lnTo>
                  <a:pt x="445219" y="431369"/>
                </a:lnTo>
                <a:lnTo>
                  <a:pt x="436569" y="426159"/>
                </a:lnTo>
                <a:lnTo>
                  <a:pt x="424752" y="423925"/>
                </a:lnTo>
                <a:close/>
              </a:path>
              <a:path w="643890" h="2144395">
                <a:moveTo>
                  <a:pt x="369715" y="434333"/>
                </a:moveTo>
                <a:lnTo>
                  <a:pt x="345784" y="434333"/>
                </a:lnTo>
                <a:lnTo>
                  <a:pt x="357022" y="434679"/>
                </a:lnTo>
                <a:lnTo>
                  <a:pt x="362969" y="439967"/>
                </a:lnTo>
                <a:lnTo>
                  <a:pt x="363625" y="450208"/>
                </a:lnTo>
                <a:lnTo>
                  <a:pt x="363625" y="454533"/>
                </a:lnTo>
                <a:lnTo>
                  <a:pt x="335347" y="478005"/>
                </a:lnTo>
                <a:lnTo>
                  <a:pt x="326425" y="484299"/>
                </a:lnTo>
                <a:lnTo>
                  <a:pt x="319979" y="492265"/>
                </a:lnTo>
                <a:lnTo>
                  <a:pt x="316010" y="501907"/>
                </a:lnTo>
                <a:lnTo>
                  <a:pt x="314518" y="513227"/>
                </a:lnTo>
                <a:lnTo>
                  <a:pt x="375541" y="513227"/>
                </a:lnTo>
                <a:lnTo>
                  <a:pt x="375541" y="502808"/>
                </a:lnTo>
                <a:lnTo>
                  <a:pt x="326923" y="502808"/>
                </a:lnTo>
                <a:lnTo>
                  <a:pt x="327916" y="496526"/>
                </a:lnTo>
                <a:lnTo>
                  <a:pt x="332870" y="490893"/>
                </a:lnTo>
                <a:lnTo>
                  <a:pt x="341802" y="485942"/>
                </a:lnTo>
                <a:lnTo>
                  <a:pt x="351223" y="480481"/>
                </a:lnTo>
                <a:lnTo>
                  <a:pt x="362232" y="474346"/>
                </a:lnTo>
                <a:lnTo>
                  <a:pt x="369955" y="467339"/>
                </a:lnTo>
                <a:lnTo>
                  <a:pt x="374392" y="459464"/>
                </a:lnTo>
                <a:lnTo>
                  <a:pt x="375541" y="450720"/>
                </a:lnTo>
                <a:lnTo>
                  <a:pt x="373216" y="439556"/>
                </a:lnTo>
                <a:lnTo>
                  <a:pt x="369715" y="434333"/>
                </a:lnTo>
                <a:close/>
              </a:path>
              <a:path w="643890" h="2144395">
                <a:moveTo>
                  <a:pt x="347263" y="423925"/>
                </a:moveTo>
                <a:lnTo>
                  <a:pt x="337338" y="423925"/>
                </a:lnTo>
                <a:lnTo>
                  <a:pt x="329738" y="426736"/>
                </a:lnTo>
                <a:lnTo>
                  <a:pt x="324446" y="432371"/>
                </a:lnTo>
                <a:lnTo>
                  <a:pt x="319154" y="438315"/>
                </a:lnTo>
                <a:lnTo>
                  <a:pt x="316508" y="446256"/>
                </a:lnTo>
                <a:lnTo>
                  <a:pt x="316508" y="456181"/>
                </a:lnTo>
                <a:lnTo>
                  <a:pt x="327916" y="456181"/>
                </a:lnTo>
                <a:lnTo>
                  <a:pt x="329222" y="446624"/>
                </a:lnTo>
                <a:lnTo>
                  <a:pt x="332634" y="439796"/>
                </a:lnTo>
                <a:lnTo>
                  <a:pt x="338154" y="435699"/>
                </a:lnTo>
                <a:lnTo>
                  <a:pt x="345784" y="434333"/>
                </a:lnTo>
                <a:lnTo>
                  <a:pt x="369715" y="434333"/>
                </a:lnTo>
                <a:lnTo>
                  <a:pt x="367729" y="431369"/>
                </a:lnTo>
                <a:lnTo>
                  <a:pt x="359079" y="426159"/>
                </a:lnTo>
                <a:lnTo>
                  <a:pt x="347263" y="423925"/>
                </a:lnTo>
                <a:close/>
              </a:path>
              <a:path w="643890" h="2144395">
                <a:moveTo>
                  <a:pt x="293079" y="499823"/>
                </a:moveTo>
                <a:lnTo>
                  <a:pt x="279702" y="499823"/>
                </a:lnTo>
                <a:lnTo>
                  <a:pt x="279702" y="513227"/>
                </a:lnTo>
                <a:lnTo>
                  <a:pt x="293079" y="513227"/>
                </a:lnTo>
                <a:lnTo>
                  <a:pt x="293079" y="499823"/>
                </a:lnTo>
                <a:close/>
              </a:path>
              <a:path w="643890" h="2144395">
                <a:moveTo>
                  <a:pt x="236437" y="423925"/>
                </a:moveTo>
                <a:lnTo>
                  <a:pt x="227991" y="423925"/>
                </a:lnTo>
                <a:lnTo>
                  <a:pt x="226681" y="430866"/>
                </a:lnTo>
                <a:lnTo>
                  <a:pt x="224035" y="435503"/>
                </a:lnTo>
                <a:lnTo>
                  <a:pt x="220054" y="437810"/>
                </a:lnTo>
                <a:lnTo>
                  <a:pt x="217091" y="439798"/>
                </a:lnTo>
                <a:lnTo>
                  <a:pt x="211630" y="440964"/>
                </a:lnTo>
                <a:lnTo>
                  <a:pt x="203691" y="441299"/>
                </a:lnTo>
                <a:lnTo>
                  <a:pt x="203691" y="450208"/>
                </a:lnTo>
                <a:lnTo>
                  <a:pt x="225028" y="450208"/>
                </a:lnTo>
                <a:lnTo>
                  <a:pt x="225028" y="513227"/>
                </a:lnTo>
                <a:lnTo>
                  <a:pt x="236437" y="513227"/>
                </a:lnTo>
                <a:lnTo>
                  <a:pt x="236437" y="423925"/>
                </a:lnTo>
                <a:close/>
              </a:path>
              <a:path w="643890" h="2144395">
                <a:moveTo>
                  <a:pt x="593716" y="5943"/>
                </a:moveTo>
                <a:lnTo>
                  <a:pt x="594393" y="7931"/>
                </a:lnTo>
                <a:lnTo>
                  <a:pt x="594713" y="11408"/>
                </a:lnTo>
                <a:lnTo>
                  <a:pt x="594860" y="49100"/>
                </a:lnTo>
                <a:lnTo>
                  <a:pt x="594713" y="56045"/>
                </a:lnTo>
                <a:lnTo>
                  <a:pt x="584546" y="96979"/>
                </a:lnTo>
                <a:lnTo>
                  <a:pt x="569415" y="108140"/>
                </a:lnTo>
                <a:lnTo>
                  <a:pt x="575367" y="109133"/>
                </a:lnTo>
                <a:lnTo>
                  <a:pt x="579829" y="111121"/>
                </a:lnTo>
                <a:lnTo>
                  <a:pt x="582814" y="114105"/>
                </a:lnTo>
                <a:lnTo>
                  <a:pt x="591959" y="105389"/>
                </a:lnTo>
                <a:lnTo>
                  <a:pt x="598563" y="95621"/>
                </a:lnTo>
                <a:lnTo>
                  <a:pt x="602627" y="84798"/>
                </a:lnTo>
                <a:lnTo>
                  <a:pt x="604151" y="72914"/>
                </a:lnTo>
                <a:lnTo>
                  <a:pt x="642844" y="72914"/>
                </a:lnTo>
                <a:lnTo>
                  <a:pt x="642844" y="64490"/>
                </a:lnTo>
                <a:lnTo>
                  <a:pt x="604638" y="64490"/>
                </a:lnTo>
                <a:lnTo>
                  <a:pt x="604638" y="44636"/>
                </a:lnTo>
                <a:lnTo>
                  <a:pt x="642844" y="44636"/>
                </a:lnTo>
                <a:lnTo>
                  <a:pt x="642844" y="36212"/>
                </a:lnTo>
                <a:lnTo>
                  <a:pt x="604638" y="36212"/>
                </a:lnTo>
                <a:lnTo>
                  <a:pt x="604638" y="15386"/>
                </a:lnTo>
                <a:lnTo>
                  <a:pt x="642844" y="15386"/>
                </a:lnTo>
                <a:lnTo>
                  <a:pt x="642955" y="11408"/>
                </a:lnTo>
                <a:lnTo>
                  <a:pt x="643013" y="10095"/>
                </a:lnTo>
                <a:lnTo>
                  <a:pt x="643241" y="6771"/>
                </a:lnTo>
                <a:lnTo>
                  <a:pt x="634737" y="6771"/>
                </a:lnTo>
                <a:lnTo>
                  <a:pt x="631436" y="6451"/>
                </a:lnTo>
                <a:lnTo>
                  <a:pt x="599177" y="6451"/>
                </a:lnTo>
                <a:lnTo>
                  <a:pt x="595389" y="6285"/>
                </a:lnTo>
                <a:lnTo>
                  <a:pt x="593716" y="5943"/>
                </a:lnTo>
                <a:close/>
              </a:path>
              <a:path w="643890" h="2144395">
                <a:moveTo>
                  <a:pt x="615053" y="100199"/>
                </a:moveTo>
                <a:lnTo>
                  <a:pt x="619351" y="104500"/>
                </a:lnTo>
                <a:lnTo>
                  <a:pt x="621169" y="108644"/>
                </a:lnTo>
                <a:lnTo>
                  <a:pt x="620514" y="112600"/>
                </a:lnTo>
                <a:lnTo>
                  <a:pt x="635076" y="111949"/>
                </a:lnTo>
                <a:lnTo>
                  <a:pt x="642506" y="109133"/>
                </a:lnTo>
                <a:lnTo>
                  <a:pt x="642762" y="105389"/>
                </a:lnTo>
                <a:lnTo>
                  <a:pt x="642844" y="102193"/>
                </a:lnTo>
                <a:lnTo>
                  <a:pt x="625320" y="102193"/>
                </a:lnTo>
                <a:lnTo>
                  <a:pt x="615053" y="100199"/>
                </a:lnTo>
                <a:close/>
              </a:path>
              <a:path w="643890" h="2144395">
                <a:moveTo>
                  <a:pt x="642844" y="72914"/>
                </a:moveTo>
                <a:lnTo>
                  <a:pt x="632429" y="72914"/>
                </a:lnTo>
                <a:lnTo>
                  <a:pt x="632429" y="99208"/>
                </a:lnTo>
                <a:lnTo>
                  <a:pt x="631098" y="101851"/>
                </a:lnTo>
                <a:lnTo>
                  <a:pt x="625320" y="102193"/>
                </a:lnTo>
                <a:lnTo>
                  <a:pt x="642844" y="102193"/>
                </a:lnTo>
                <a:lnTo>
                  <a:pt x="642844" y="72914"/>
                </a:lnTo>
                <a:close/>
              </a:path>
              <a:path w="643890" h="2144395">
                <a:moveTo>
                  <a:pt x="542131" y="6940"/>
                </a:moveTo>
                <a:lnTo>
                  <a:pt x="542790" y="11891"/>
                </a:lnTo>
                <a:lnTo>
                  <a:pt x="542874" y="16869"/>
                </a:lnTo>
                <a:lnTo>
                  <a:pt x="542621" y="19347"/>
                </a:lnTo>
                <a:lnTo>
                  <a:pt x="542577" y="88608"/>
                </a:lnTo>
                <a:lnTo>
                  <a:pt x="542131" y="93423"/>
                </a:lnTo>
                <a:lnTo>
                  <a:pt x="541138" y="98715"/>
                </a:lnTo>
                <a:lnTo>
                  <a:pt x="553543" y="98715"/>
                </a:lnTo>
                <a:lnTo>
                  <a:pt x="552884" y="95076"/>
                </a:lnTo>
                <a:lnTo>
                  <a:pt x="552546" y="91608"/>
                </a:lnTo>
                <a:lnTo>
                  <a:pt x="552546" y="80855"/>
                </a:lnTo>
                <a:lnTo>
                  <a:pt x="581334" y="80855"/>
                </a:lnTo>
                <a:lnTo>
                  <a:pt x="581334" y="72431"/>
                </a:lnTo>
                <a:lnTo>
                  <a:pt x="552546" y="72431"/>
                </a:lnTo>
                <a:lnTo>
                  <a:pt x="552546" y="49100"/>
                </a:lnTo>
                <a:lnTo>
                  <a:pt x="581334" y="49100"/>
                </a:lnTo>
                <a:lnTo>
                  <a:pt x="581334" y="41169"/>
                </a:lnTo>
                <a:lnTo>
                  <a:pt x="552546" y="41169"/>
                </a:lnTo>
                <a:lnTo>
                  <a:pt x="552546" y="16869"/>
                </a:lnTo>
                <a:lnTo>
                  <a:pt x="581146" y="16869"/>
                </a:lnTo>
                <a:lnTo>
                  <a:pt x="581040" y="16041"/>
                </a:lnTo>
                <a:lnTo>
                  <a:pt x="581165" y="12059"/>
                </a:lnTo>
                <a:lnTo>
                  <a:pt x="581634" y="8759"/>
                </a:lnTo>
                <a:lnTo>
                  <a:pt x="548737" y="8759"/>
                </a:lnTo>
                <a:lnTo>
                  <a:pt x="545774" y="8272"/>
                </a:lnTo>
                <a:lnTo>
                  <a:pt x="542131" y="6940"/>
                </a:lnTo>
                <a:close/>
              </a:path>
              <a:path w="643890" h="2144395">
                <a:moveTo>
                  <a:pt x="581334" y="80855"/>
                </a:moveTo>
                <a:lnTo>
                  <a:pt x="571406" y="80855"/>
                </a:lnTo>
                <a:lnTo>
                  <a:pt x="570899" y="90291"/>
                </a:lnTo>
                <a:lnTo>
                  <a:pt x="581821" y="90291"/>
                </a:lnTo>
                <a:lnTo>
                  <a:pt x="581483" y="86318"/>
                </a:lnTo>
                <a:lnTo>
                  <a:pt x="581426" y="84798"/>
                </a:lnTo>
                <a:lnTo>
                  <a:pt x="581334" y="80855"/>
                </a:lnTo>
                <a:close/>
              </a:path>
              <a:path w="643890" h="2144395">
                <a:moveTo>
                  <a:pt x="581334" y="49100"/>
                </a:moveTo>
                <a:lnTo>
                  <a:pt x="571406" y="49100"/>
                </a:lnTo>
                <a:lnTo>
                  <a:pt x="571406" y="72431"/>
                </a:lnTo>
                <a:lnTo>
                  <a:pt x="581334" y="72431"/>
                </a:lnTo>
                <a:lnTo>
                  <a:pt x="581334" y="49100"/>
                </a:lnTo>
                <a:close/>
              </a:path>
              <a:path w="643890" h="2144395">
                <a:moveTo>
                  <a:pt x="642844" y="44636"/>
                </a:moveTo>
                <a:lnTo>
                  <a:pt x="632429" y="44636"/>
                </a:lnTo>
                <a:lnTo>
                  <a:pt x="632429" y="64490"/>
                </a:lnTo>
                <a:lnTo>
                  <a:pt x="642844" y="64490"/>
                </a:lnTo>
                <a:lnTo>
                  <a:pt x="642844" y="44636"/>
                </a:lnTo>
                <a:close/>
              </a:path>
              <a:path w="643890" h="2144395">
                <a:moveTo>
                  <a:pt x="581146" y="16869"/>
                </a:moveTo>
                <a:lnTo>
                  <a:pt x="571406" y="16869"/>
                </a:lnTo>
                <a:lnTo>
                  <a:pt x="571406" y="41169"/>
                </a:lnTo>
                <a:lnTo>
                  <a:pt x="581334" y="41169"/>
                </a:lnTo>
                <a:lnTo>
                  <a:pt x="581334" y="18348"/>
                </a:lnTo>
                <a:lnTo>
                  <a:pt x="581146" y="16869"/>
                </a:lnTo>
                <a:close/>
              </a:path>
              <a:path w="643890" h="2144395">
                <a:moveTo>
                  <a:pt x="642844" y="15386"/>
                </a:moveTo>
                <a:lnTo>
                  <a:pt x="632429" y="15386"/>
                </a:lnTo>
                <a:lnTo>
                  <a:pt x="632429" y="36212"/>
                </a:lnTo>
                <a:lnTo>
                  <a:pt x="642844" y="36212"/>
                </a:lnTo>
                <a:lnTo>
                  <a:pt x="642844" y="15386"/>
                </a:lnTo>
                <a:close/>
              </a:path>
              <a:path w="643890" h="2144395">
                <a:moveTo>
                  <a:pt x="581821" y="7444"/>
                </a:moveTo>
                <a:lnTo>
                  <a:pt x="579513" y="8103"/>
                </a:lnTo>
                <a:lnTo>
                  <a:pt x="576191" y="8423"/>
                </a:lnTo>
                <a:lnTo>
                  <a:pt x="551066" y="8423"/>
                </a:lnTo>
                <a:lnTo>
                  <a:pt x="548737" y="8759"/>
                </a:lnTo>
                <a:lnTo>
                  <a:pt x="581634" y="8759"/>
                </a:lnTo>
                <a:lnTo>
                  <a:pt x="581821" y="7444"/>
                </a:lnTo>
                <a:close/>
              </a:path>
              <a:path w="643890" h="2144395">
                <a:moveTo>
                  <a:pt x="643331" y="5461"/>
                </a:moveTo>
                <a:lnTo>
                  <a:pt x="638698" y="6451"/>
                </a:lnTo>
                <a:lnTo>
                  <a:pt x="634737" y="6771"/>
                </a:lnTo>
                <a:lnTo>
                  <a:pt x="643241" y="6771"/>
                </a:lnTo>
                <a:lnTo>
                  <a:pt x="643331" y="5461"/>
                </a:lnTo>
                <a:close/>
              </a:path>
              <a:path w="643890" h="2144395">
                <a:moveTo>
                  <a:pt x="426946" y="54561"/>
                </a:moveTo>
                <a:lnTo>
                  <a:pt x="417021" y="54561"/>
                </a:lnTo>
                <a:lnTo>
                  <a:pt x="417021" y="91267"/>
                </a:lnTo>
                <a:lnTo>
                  <a:pt x="413715" y="92941"/>
                </a:lnTo>
                <a:lnTo>
                  <a:pt x="408085" y="96559"/>
                </a:lnTo>
                <a:lnTo>
                  <a:pt x="400150" y="102193"/>
                </a:lnTo>
                <a:lnTo>
                  <a:pt x="404107" y="104176"/>
                </a:lnTo>
                <a:lnTo>
                  <a:pt x="407261" y="107139"/>
                </a:lnTo>
                <a:lnTo>
                  <a:pt x="409568" y="111121"/>
                </a:lnTo>
                <a:lnTo>
                  <a:pt x="414860" y="103842"/>
                </a:lnTo>
                <a:lnTo>
                  <a:pt x="418838" y="100199"/>
                </a:lnTo>
                <a:lnTo>
                  <a:pt x="451419" y="100199"/>
                </a:lnTo>
                <a:lnTo>
                  <a:pt x="447157" y="99460"/>
                </a:lnTo>
                <a:lnTo>
                  <a:pt x="436959" y="96299"/>
                </a:lnTo>
                <a:lnTo>
                  <a:pt x="426946" y="91775"/>
                </a:lnTo>
                <a:lnTo>
                  <a:pt x="426946" y="54561"/>
                </a:lnTo>
                <a:close/>
              </a:path>
              <a:path w="643890" h="2144395">
                <a:moveTo>
                  <a:pt x="451419" y="100199"/>
                </a:moveTo>
                <a:lnTo>
                  <a:pt x="423137" y="100199"/>
                </a:lnTo>
                <a:lnTo>
                  <a:pt x="426269" y="101192"/>
                </a:lnTo>
                <a:lnTo>
                  <a:pt x="430905" y="103183"/>
                </a:lnTo>
                <a:lnTo>
                  <a:pt x="437385" y="106098"/>
                </a:lnTo>
                <a:lnTo>
                  <a:pt x="446409" y="108393"/>
                </a:lnTo>
                <a:lnTo>
                  <a:pt x="457973" y="110066"/>
                </a:lnTo>
                <a:lnTo>
                  <a:pt x="472075" y="111121"/>
                </a:lnTo>
                <a:lnTo>
                  <a:pt x="486468" y="111121"/>
                </a:lnTo>
                <a:lnTo>
                  <a:pt x="510282" y="110128"/>
                </a:lnTo>
                <a:lnTo>
                  <a:pt x="510937" y="105491"/>
                </a:lnTo>
                <a:lnTo>
                  <a:pt x="512376" y="101700"/>
                </a:lnTo>
                <a:lnTo>
                  <a:pt x="468115" y="101700"/>
                </a:lnTo>
                <a:lnTo>
                  <a:pt x="457542" y="101260"/>
                </a:lnTo>
                <a:lnTo>
                  <a:pt x="451419" y="100199"/>
                </a:lnTo>
                <a:close/>
              </a:path>
              <a:path w="643890" h="2144395">
                <a:moveTo>
                  <a:pt x="514746" y="98233"/>
                </a:moveTo>
                <a:lnTo>
                  <a:pt x="505976" y="99748"/>
                </a:lnTo>
                <a:lnTo>
                  <a:pt x="497512" y="100832"/>
                </a:lnTo>
                <a:lnTo>
                  <a:pt x="489356" y="101483"/>
                </a:lnTo>
                <a:lnTo>
                  <a:pt x="481514" y="101700"/>
                </a:lnTo>
                <a:lnTo>
                  <a:pt x="512376" y="101700"/>
                </a:lnTo>
                <a:lnTo>
                  <a:pt x="512475" y="101483"/>
                </a:lnTo>
                <a:lnTo>
                  <a:pt x="514746" y="98233"/>
                </a:lnTo>
                <a:close/>
              </a:path>
              <a:path w="643890" h="2144395">
                <a:moveTo>
                  <a:pt x="473068" y="87307"/>
                </a:moveTo>
                <a:lnTo>
                  <a:pt x="476053" y="90954"/>
                </a:lnTo>
                <a:lnTo>
                  <a:pt x="477874" y="94593"/>
                </a:lnTo>
                <a:lnTo>
                  <a:pt x="478529" y="98233"/>
                </a:lnTo>
                <a:lnTo>
                  <a:pt x="488776" y="97236"/>
                </a:lnTo>
                <a:lnTo>
                  <a:pt x="494913" y="95904"/>
                </a:lnTo>
                <a:lnTo>
                  <a:pt x="496882" y="94251"/>
                </a:lnTo>
                <a:lnTo>
                  <a:pt x="499053" y="91439"/>
                </a:lnTo>
                <a:lnTo>
                  <a:pt x="500210" y="88625"/>
                </a:lnTo>
                <a:lnTo>
                  <a:pt x="480689" y="88625"/>
                </a:lnTo>
                <a:lnTo>
                  <a:pt x="473068" y="87307"/>
                </a:lnTo>
                <a:close/>
              </a:path>
              <a:path w="643890" h="2144395">
                <a:moveTo>
                  <a:pt x="466128" y="64980"/>
                </a:moveTo>
                <a:lnTo>
                  <a:pt x="456199" y="64980"/>
                </a:lnTo>
                <a:lnTo>
                  <a:pt x="455883" y="71262"/>
                </a:lnTo>
                <a:lnTo>
                  <a:pt x="454230" y="76554"/>
                </a:lnTo>
                <a:lnTo>
                  <a:pt x="451246" y="80855"/>
                </a:lnTo>
                <a:lnTo>
                  <a:pt x="446951" y="85150"/>
                </a:lnTo>
                <a:lnTo>
                  <a:pt x="441319" y="88135"/>
                </a:lnTo>
                <a:lnTo>
                  <a:pt x="434375" y="89783"/>
                </a:lnTo>
                <a:lnTo>
                  <a:pt x="437677" y="91439"/>
                </a:lnTo>
                <a:lnTo>
                  <a:pt x="440175" y="93254"/>
                </a:lnTo>
                <a:lnTo>
                  <a:pt x="441827" y="95248"/>
                </a:lnTo>
                <a:lnTo>
                  <a:pt x="442527" y="96299"/>
                </a:lnTo>
                <a:lnTo>
                  <a:pt x="442969" y="96900"/>
                </a:lnTo>
                <a:lnTo>
                  <a:pt x="465131" y="72914"/>
                </a:lnTo>
                <a:lnTo>
                  <a:pt x="466128" y="64980"/>
                </a:lnTo>
                <a:close/>
              </a:path>
              <a:path w="643890" h="2144395">
                <a:moveTo>
                  <a:pt x="503392" y="77382"/>
                </a:moveTo>
                <a:lnTo>
                  <a:pt x="493919" y="77382"/>
                </a:lnTo>
                <a:lnTo>
                  <a:pt x="492922" y="82356"/>
                </a:lnTo>
                <a:lnTo>
                  <a:pt x="491274" y="85492"/>
                </a:lnTo>
                <a:lnTo>
                  <a:pt x="488944" y="86824"/>
                </a:lnTo>
                <a:lnTo>
                  <a:pt x="485982" y="88477"/>
                </a:lnTo>
                <a:lnTo>
                  <a:pt x="480689" y="88625"/>
                </a:lnTo>
                <a:lnTo>
                  <a:pt x="500210" y="88625"/>
                </a:lnTo>
                <a:lnTo>
                  <a:pt x="501105" y="86444"/>
                </a:lnTo>
                <a:lnTo>
                  <a:pt x="503042" y="79203"/>
                </a:lnTo>
                <a:lnTo>
                  <a:pt x="503392" y="77382"/>
                </a:lnTo>
                <a:close/>
              </a:path>
              <a:path w="643890" h="2144395">
                <a:moveTo>
                  <a:pt x="490029" y="64980"/>
                </a:moveTo>
                <a:lnTo>
                  <a:pt x="481007" y="64980"/>
                </a:lnTo>
                <a:lnTo>
                  <a:pt x="478360" y="71262"/>
                </a:lnTo>
                <a:lnTo>
                  <a:pt x="476708" y="75394"/>
                </a:lnTo>
                <a:lnTo>
                  <a:pt x="476053" y="77382"/>
                </a:lnTo>
                <a:lnTo>
                  <a:pt x="476053" y="78206"/>
                </a:lnTo>
                <a:lnTo>
                  <a:pt x="476222" y="78379"/>
                </a:lnTo>
                <a:lnTo>
                  <a:pt x="476539" y="78379"/>
                </a:lnTo>
                <a:lnTo>
                  <a:pt x="493919" y="77382"/>
                </a:lnTo>
                <a:lnTo>
                  <a:pt x="503392" y="77382"/>
                </a:lnTo>
                <a:lnTo>
                  <a:pt x="504727" y="70438"/>
                </a:lnTo>
                <a:lnTo>
                  <a:pt x="487947" y="70438"/>
                </a:lnTo>
                <a:lnTo>
                  <a:pt x="490029" y="64980"/>
                </a:lnTo>
                <a:close/>
              </a:path>
              <a:path w="643890" h="2144395">
                <a:moveTo>
                  <a:pt x="504652" y="69447"/>
                </a:moveTo>
                <a:lnTo>
                  <a:pt x="504330" y="69447"/>
                </a:lnTo>
                <a:lnTo>
                  <a:pt x="487947" y="70438"/>
                </a:lnTo>
                <a:lnTo>
                  <a:pt x="504727" y="70438"/>
                </a:lnTo>
                <a:lnTo>
                  <a:pt x="504821" y="69617"/>
                </a:lnTo>
                <a:lnTo>
                  <a:pt x="504652" y="69447"/>
                </a:lnTo>
                <a:close/>
              </a:path>
              <a:path w="643890" h="2144395">
                <a:moveTo>
                  <a:pt x="492321" y="58038"/>
                </a:moveTo>
                <a:lnTo>
                  <a:pt x="442822" y="58038"/>
                </a:lnTo>
                <a:lnTo>
                  <a:pt x="442822" y="65487"/>
                </a:lnTo>
                <a:lnTo>
                  <a:pt x="445467" y="65145"/>
                </a:lnTo>
                <a:lnTo>
                  <a:pt x="449423" y="64980"/>
                </a:lnTo>
                <a:lnTo>
                  <a:pt x="490029" y="64980"/>
                </a:lnTo>
                <a:lnTo>
                  <a:pt x="490593" y="63501"/>
                </a:lnTo>
                <a:lnTo>
                  <a:pt x="492098" y="59198"/>
                </a:lnTo>
                <a:lnTo>
                  <a:pt x="492321" y="58038"/>
                </a:lnTo>
                <a:close/>
              </a:path>
              <a:path w="643890" h="2144395">
                <a:moveTo>
                  <a:pt x="467607" y="36212"/>
                </a:moveTo>
                <a:lnTo>
                  <a:pt x="458190" y="36212"/>
                </a:lnTo>
                <a:lnTo>
                  <a:pt x="453076" y="40740"/>
                </a:lnTo>
                <a:lnTo>
                  <a:pt x="446658" y="44896"/>
                </a:lnTo>
                <a:lnTo>
                  <a:pt x="438938" y="48677"/>
                </a:lnTo>
                <a:lnTo>
                  <a:pt x="429908" y="52085"/>
                </a:lnTo>
                <a:lnTo>
                  <a:pt x="432238" y="53737"/>
                </a:lnTo>
                <a:lnTo>
                  <a:pt x="434714" y="56386"/>
                </a:lnTo>
                <a:lnTo>
                  <a:pt x="437360" y="60022"/>
                </a:lnTo>
                <a:lnTo>
                  <a:pt x="438015" y="59684"/>
                </a:lnTo>
                <a:lnTo>
                  <a:pt x="440830" y="58543"/>
                </a:lnTo>
                <a:lnTo>
                  <a:pt x="442822" y="58038"/>
                </a:lnTo>
                <a:lnTo>
                  <a:pt x="492321" y="58038"/>
                </a:lnTo>
                <a:lnTo>
                  <a:pt x="492415" y="57546"/>
                </a:lnTo>
                <a:lnTo>
                  <a:pt x="453236" y="57546"/>
                </a:lnTo>
                <a:lnTo>
                  <a:pt x="444135" y="57042"/>
                </a:lnTo>
                <a:lnTo>
                  <a:pt x="443793" y="57042"/>
                </a:lnTo>
                <a:lnTo>
                  <a:pt x="451616" y="52026"/>
                </a:lnTo>
                <a:lnTo>
                  <a:pt x="458192" y="46882"/>
                </a:lnTo>
                <a:lnTo>
                  <a:pt x="463523" y="41611"/>
                </a:lnTo>
                <a:lnTo>
                  <a:pt x="467607" y="36212"/>
                </a:lnTo>
                <a:close/>
              </a:path>
              <a:path w="643890" h="2144395">
                <a:moveTo>
                  <a:pt x="511761" y="35704"/>
                </a:moveTo>
                <a:lnTo>
                  <a:pt x="476539" y="35704"/>
                </a:lnTo>
                <a:lnTo>
                  <a:pt x="481941" y="43370"/>
                </a:lnTo>
                <a:lnTo>
                  <a:pt x="489197" y="49977"/>
                </a:lnTo>
                <a:lnTo>
                  <a:pt x="498310" y="55528"/>
                </a:lnTo>
                <a:lnTo>
                  <a:pt x="509285" y="60022"/>
                </a:lnTo>
                <a:lnTo>
                  <a:pt x="511733" y="55528"/>
                </a:lnTo>
                <a:lnTo>
                  <a:pt x="513792" y="52026"/>
                </a:lnTo>
                <a:lnTo>
                  <a:pt x="515739" y="49100"/>
                </a:lnTo>
                <a:lnTo>
                  <a:pt x="506905" y="47558"/>
                </a:lnTo>
                <a:lnTo>
                  <a:pt x="498750" y="44895"/>
                </a:lnTo>
                <a:lnTo>
                  <a:pt x="491276" y="41114"/>
                </a:lnTo>
                <a:lnTo>
                  <a:pt x="484477" y="36212"/>
                </a:lnTo>
                <a:lnTo>
                  <a:pt x="499360" y="36212"/>
                </a:lnTo>
                <a:lnTo>
                  <a:pt x="504990" y="35877"/>
                </a:lnTo>
                <a:lnTo>
                  <a:pt x="511761" y="35877"/>
                </a:lnTo>
                <a:lnTo>
                  <a:pt x="511761" y="35704"/>
                </a:lnTo>
                <a:close/>
              </a:path>
              <a:path w="643890" h="2144395">
                <a:moveTo>
                  <a:pt x="476539" y="36212"/>
                </a:moveTo>
                <a:lnTo>
                  <a:pt x="467607" y="36212"/>
                </a:lnTo>
                <a:lnTo>
                  <a:pt x="467607" y="57546"/>
                </a:lnTo>
                <a:lnTo>
                  <a:pt x="492415" y="57546"/>
                </a:lnTo>
                <a:lnTo>
                  <a:pt x="492667" y="57042"/>
                </a:lnTo>
                <a:lnTo>
                  <a:pt x="476539" y="57042"/>
                </a:lnTo>
                <a:lnTo>
                  <a:pt x="476539" y="36212"/>
                </a:lnTo>
                <a:close/>
              </a:path>
              <a:path w="643890" h="2144395">
                <a:moveTo>
                  <a:pt x="492584" y="56555"/>
                </a:moveTo>
                <a:lnTo>
                  <a:pt x="491929" y="56555"/>
                </a:lnTo>
                <a:lnTo>
                  <a:pt x="490593" y="56869"/>
                </a:lnTo>
                <a:lnTo>
                  <a:pt x="486806" y="57042"/>
                </a:lnTo>
                <a:lnTo>
                  <a:pt x="492667" y="57042"/>
                </a:lnTo>
                <a:lnTo>
                  <a:pt x="492753" y="56869"/>
                </a:lnTo>
                <a:lnTo>
                  <a:pt x="492584" y="56555"/>
                </a:lnTo>
                <a:close/>
              </a:path>
              <a:path w="643890" h="2144395">
                <a:moveTo>
                  <a:pt x="402628" y="43639"/>
                </a:moveTo>
                <a:lnTo>
                  <a:pt x="402628" y="55562"/>
                </a:lnTo>
                <a:lnTo>
                  <a:pt x="408258" y="54903"/>
                </a:lnTo>
                <a:lnTo>
                  <a:pt x="413038" y="54561"/>
                </a:lnTo>
                <a:lnTo>
                  <a:pt x="426946" y="54561"/>
                </a:lnTo>
                <a:lnTo>
                  <a:pt x="427001" y="52026"/>
                </a:lnTo>
                <a:lnTo>
                  <a:pt x="427357" y="48677"/>
                </a:lnTo>
                <a:lnTo>
                  <a:pt x="427861" y="44636"/>
                </a:lnTo>
                <a:lnTo>
                  <a:pt x="413377" y="44636"/>
                </a:lnTo>
                <a:lnTo>
                  <a:pt x="408575" y="44323"/>
                </a:lnTo>
                <a:lnTo>
                  <a:pt x="402628" y="43639"/>
                </a:lnTo>
                <a:close/>
              </a:path>
              <a:path w="643890" h="2144395">
                <a:moveTo>
                  <a:pt x="427921" y="44154"/>
                </a:moveTo>
                <a:lnTo>
                  <a:pt x="423306" y="44493"/>
                </a:lnTo>
                <a:lnTo>
                  <a:pt x="419666" y="44636"/>
                </a:lnTo>
                <a:lnTo>
                  <a:pt x="427861" y="44636"/>
                </a:lnTo>
                <a:lnTo>
                  <a:pt x="427921" y="44154"/>
                </a:lnTo>
                <a:close/>
              </a:path>
              <a:path w="643890" h="2144395">
                <a:moveTo>
                  <a:pt x="441827" y="27767"/>
                </a:moveTo>
                <a:lnTo>
                  <a:pt x="434375" y="27767"/>
                </a:lnTo>
                <a:lnTo>
                  <a:pt x="434375" y="36701"/>
                </a:lnTo>
                <a:lnTo>
                  <a:pt x="436366" y="36381"/>
                </a:lnTo>
                <a:lnTo>
                  <a:pt x="438505" y="36212"/>
                </a:lnTo>
                <a:lnTo>
                  <a:pt x="476539" y="36212"/>
                </a:lnTo>
                <a:lnTo>
                  <a:pt x="476539" y="35704"/>
                </a:lnTo>
                <a:lnTo>
                  <a:pt x="511761" y="35704"/>
                </a:lnTo>
                <a:lnTo>
                  <a:pt x="511761" y="28277"/>
                </a:lnTo>
                <a:lnTo>
                  <a:pt x="449085" y="28277"/>
                </a:lnTo>
                <a:lnTo>
                  <a:pt x="446123" y="28108"/>
                </a:lnTo>
                <a:lnTo>
                  <a:pt x="441827" y="27767"/>
                </a:lnTo>
                <a:close/>
              </a:path>
              <a:path w="643890" h="2144395">
                <a:moveTo>
                  <a:pt x="511761" y="35877"/>
                </a:moveTo>
                <a:lnTo>
                  <a:pt x="504990" y="35877"/>
                </a:lnTo>
                <a:lnTo>
                  <a:pt x="509116" y="36047"/>
                </a:lnTo>
                <a:lnTo>
                  <a:pt x="511761" y="36701"/>
                </a:lnTo>
                <a:lnTo>
                  <a:pt x="511761" y="35877"/>
                </a:lnTo>
                <a:close/>
              </a:path>
              <a:path w="643890" h="2144395">
                <a:moveTo>
                  <a:pt x="421974" y="7931"/>
                </a:moveTo>
                <a:lnTo>
                  <a:pt x="409568" y="10923"/>
                </a:lnTo>
                <a:lnTo>
                  <a:pt x="412214" y="15530"/>
                </a:lnTo>
                <a:lnTo>
                  <a:pt x="414691" y="22985"/>
                </a:lnTo>
                <a:lnTo>
                  <a:pt x="417021" y="33228"/>
                </a:lnTo>
                <a:lnTo>
                  <a:pt x="428914" y="30265"/>
                </a:lnTo>
                <a:lnTo>
                  <a:pt x="428598" y="28933"/>
                </a:lnTo>
                <a:lnTo>
                  <a:pt x="428538" y="28760"/>
                </a:lnTo>
                <a:lnTo>
                  <a:pt x="426121" y="19512"/>
                </a:lnTo>
                <a:lnTo>
                  <a:pt x="423961" y="12567"/>
                </a:lnTo>
                <a:lnTo>
                  <a:pt x="421974" y="7931"/>
                </a:lnTo>
                <a:close/>
              </a:path>
              <a:path w="643890" h="2144395">
                <a:moveTo>
                  <a:pt x="428429" y="28448"/>
                </a:moveTo>
                <a:lnTo>
                  <a:pt x="428429" y="28760"/>
                </a:lnTo>
                <a:lnTo>
                  <a:pt x="428429" y="28448"/>
                </a:lnTo>
                <a:close/>
              </a:path>
              <a:path w="643890" h="2144395">
                <a:moveTo>
                  <a:pt x="476539" y="18853"/>
                </a:moveTo>
                <a:lnTo>
                  <a:pt x="467607" y="18853"/>
                </a:lnTo>
                <a:lnTo>
                  <a:pt x="467607" y="28277"/>
                </a:lnTo>
                <a:lnTo>
                  <a:pt x="476539" y="28277"/>
                </a:lnTo>
                <a:lnTo>
                  <a:pt x="476539" y="18853"/>
                </a:lnTo>
                <a:close/>
              </a:path>
              <a:path w="643890" h="2144395">
                <a:moveTo>
                  <a:pt x="511761" y="27767"/>
                </a:moveTo>
                <a:lnTo>
                  <a:pt x="509116" y="28108"/>
                </a:lnTo>
                <a:lnTo>
                  <a:pt x="503506" y="28277"/>
                </a:lnTo>
                <a:lnTo>
                  <a:pt x="511761" y="28277"/>
                </a:lnTo>
                <a:lnTo>
                  <a:pt x="511761" y="27767"/>
                </a:lnTo>
                <a:close/>
              </a:path>
              <a:path w="643890" h="2144395">
                <a:moveTo>
                  <a:pt x="437846" y="10923"/>
                </a:moveTo>
                <a:lnTo>
                  <a:pt x="440175" y="13223"/>
                </a:lnTo>
                <a:lnTo>
                  <a:pt x="441659" y="16207"/>
                </a:lnTo>
                <a:lnTo>
                  <a:pt x="442314" y="19832"/>
                </a:lnTo>
                <a:lnTo>
                  <a:pt x="467607" y="18853"/>
                </a:lnTo>
                <a:lnTo>
                  <a:pt x="476539" y="18853"/>
                </a:lnTo>
                <a:lnTo>
                  <a:pt x="476539" y="18348"/>
                </a:lnTo>
                <a:lnTo>
                  <a:pt x="486806" y="18028"/>
                </a:lnTo>
                <a:lnTo>
                  <a:pt x="494068" y="17693"/>
                </a:lnTo>
                <a:lnTo>
                  <a:pt x="498383" y="17352"/>
                </a:lnTo>
                <a:lnTo>
                  <a:pt x="506592" y="17352"/>
                </a:lnTo>
                <a:lnTo>
                  <a:pt x="506977" y="17183"/>
                </a:lnTo>
                <a:lnTo>
                  <a:pt x="506322" y="15872"/>
                </a:lnTo>
                <a:lnTo>
                  <a:pt x="505327" y="13223"/>
                </a:lnTo>
                <a:lnTo>
                  <a:pt x="504287" y="11408"/>
                </a:lnTo>
                <a:lnTo>
                  <a:pt x="451246" y="11408"/>
                </a:lnTo>
                <a:lnTo>
                  <a:pt x="437846" y="10923"/>
                </a:lnTo>
                <a:close/>
              </a:path>
              <a:path w="643890" h="2144395">
                <a:moveTo>
                  <a:pt x="506592" y="17352"/>
                </a:moveTo>
                <a:lnTo>
                  <a:pt x="502851" y="17352"/>
                </a:lnTo>
                <a:lnTo>
                  <a:pt x="505814" y="17693"/>
                </a:lnTo>
                <a:lnTo>
                  <a:pt x="506592" y="17352"/>
                </a:lnTo>
                <a:close/>
              </a:path>
              <a:path w="643890" h="2144395">
                <a:moveTo>
                  <a:pt x="500353" y="5461"/>
                </a:moveTo>
                <a:lnTo>
                  <a:pt x="489284" y="7877"/>
                </a:lnTo>
                <a:lnTo>
                  <a:pt x="477411" y="9671"/>
                </a:lnTo>
                <a:lnTo>
                  <a:pt x="464732" y="10846"/>
                </a:lnTo>
                <a:lnTo>
                  <a:pt x="451246" y="11408"/>
                </a:lnTo>
                <a:lnTo>
                  <a:pt x="504287" y="11408"/>
                </a:lnTo>
                <a:lnTo>
                  <a:pt x="503281" y="9671"/>
                </a:lnTo>
                <a:lnTo>
                  <a:pt x="500353" y="5461"/>
                </a:lnTo>
                <a:close/>
              </a:path>
              <a:path w="643890" h="2144395">
                <a:moveTo>
                  <a:pt x="368510" y="40168"/>
                </a:moveTo>
                <a:lnTo>
                  <a:pt x="286444" y="40168"/>
                </a:lnTo>
                <a:lnTo>
                  <a:pt x="286478" y="40676"/>
                </a:lnTo>
                <a:lnTo>
                  <a:pt x="286613" y="41338"/>
                </a:lnTo>
                <a:lnTo>
                  <a:pt x="286931" y="42670"/>
                </a:lnTo>
                <a:lnTo>
                  <a:pt x="287268" y="45968"/>
                </a:lnTo>
                <a:lnTo>
                  <a:pt x="287391" y="48110"/>
                </a:lnTo>
                <a:lnTo>
                  <a:pt x="287439" y="103183"/>
                </a:lnTo>
                <a:lnTo>
                  <a:pt x="286444" y="109133"/>
                </a:lnTo>
                <a:lnTo>
                  <a:pt x="290912" y="111949"/>
                </a:lnTo>
                <a:lnTo>
                  <a:pt x="300837" y="111607"/>
                </a:lnTo>
                <a:lnTo>
                  <a:pt x="372505" y="111607"/>
                </a:lnTo>
                <a:lnTo>
                  <a:pt x="377884" y="106992"/>
                </a:lnTo>
                <a:lnTo>
                  <a:pt x="379110" y="103183"/>
                </a:lnTo>
                <a:lnTo>
                  <a:pt x="300013" y="103183"/>
                </a:lnTo>
                <a:lnTo>
                  <a:pt x="296691" y="101023"/>
                </a:lnTo>
                <a:lnTo>
                  <a:pt x="297366" y="96732"/>
                </a:lnTo>
                <a:lnTo>
                  <a:pt x="297366" y="74419"/>
                </a:lnTo>
                <a:lnTo>
                  <a:pt x="368310" y="74419"/>
                </a:lnTo>
                <a:lnTo>
                  <a:pt x="368298" y="65487"/>
                </a:lnTo>
                <a:lnTo>
                  <a:pt x="297366" y="65487"/>
                </a:lnTo>
                <a:lnTo>
                  <a:pt x="297366" y="46630"/>
                </a:lnTo>
                <a:lnTo>
                  <a:pt x="368298" y="46630"/>
                </a:lnTo>
                <a:lnTo>
                  <a:pt x="368382" y="42670"/>
                </a:lnTo>
                <a:lnTo>
                  <a:pt x="368510" y="40168"/>
                </a:lnTo>
                <a:close/>
              </a:path>
              <a:path w="643890" h="2144395">
                <a:moveTo>
                  <a:pt x="372505" y="111607"/>
                </a:moveTo>
                <a:lnTo>
                  <a:pt x="363830" y="111607"/>
                </a:lnTo>
                <a:lnTo>
                  <a:pt x="372107" y="111949"/>
                </a:lnTo>
                <a:lnTo>
                  <a:pt x="372505" y="111607"/>
                </a:lnTo>
                <a:close/>
              </a:path>
              <a:path w="643890" h="2144395">
                <a:moveTo>
                  <a:pt x="369778" y="89783"/>
                </a:moveTo>
                <a:lnTo>
                  <a:pt x="369122" y="98715"/>
                </a:lnTo>
                <a:lnTo>
                  <a:pt x="365314" y="103183"/>
                </a:lnTo>
                <a:lnTo>
                  <a:pt x="379110" y="103183"/>
                </a:lnTo>
                <a:lnTo>
                  <a:pt x="381186" y="96732"/>
                </a:lnTo>
                <a:lnTo>
                  <a:pt x="376236" y="95076"/>
                </a:lnTo>
                <a:lnTo>
                  <a:pt x="372423" y="92768"/>
                </a:lnTo>
                <a:lnTo>
                  <a:pt x="369778" y="89783"/>
                </a:lnTo>
                <a:close/>
              </a:path>
              <a:path w="643890" h="2144395">
                <a:moveTo>
                  <a:pt x="368310" y="74419"/>
                </a:moveTo>
                <a:lnTo>
                  <a:pt x="358369" y="74419"/>
                </a:lnTo>
                <a:lnTo>
                  <a:pt x="357883" y="80366"/>
                </a:lnTo>
                <a:lnTo>
                  <a:pt x="369291" y="80366"/>
                </a:lnTo>
                <a:lnTo>
                  <a:pt x="368636" y="79030"/>
                </a:lnTo>
                <a:lnTo>
                  <a:pt x="368310" y="74419"/>
                </a:lnTo>
                <a:close/>
              </a:path>
              <a:path w="643890" h="2144395">
                <a:moveTo>
                  <a:pt x="332082" y="46630"/>
                </a:moveTo>
                <a:lnTo>
                  <a:pt x="321666" y="46630"/>
                </a:lnTo>
                <a:lnTo>
                  <a:pt x="321666" y="65487"/>
                </a:lnTo>
                <a:lnTo>
                  <a:pt x="332082" y="65487"/>
                </a:lnTo>
                <a:lnTo>
                  <a:pt x="332082" y="46630"/>
                </a:lnTo>
                <a:close/>
              </a:path>
              <a:path w="643890" h="2144395">
                <a:moveTo>
                  <a:pt x="368298" y="46630"/>
                </a:moveTo>
                <a:lnTo>
                  <a:pt x="358369" y="46630"/>
                </a:lnTo>
                <a:lnTo>
                  <a:pt x="358369" y="65487"/>
                </a:lnTo>
                <a:lnTo>
                  <a:pt x="368298" y="65487"/>
                </a:lnTo>
                <a:lnTo>
                  <a:pt x="368298" y="46630"/>
                </a:lnTo>
                <a:close/>
              </a:path>
              <a:path w="643890" h="2144395">
                <a:moveTo>
                  <a:pt x="305791" y="0"/>
                </a:moveTo>
                <a:lnTo>
                  <a:pt x="298282" y="12958"/>
                </a:lnTo>
                <a:lnTo>
                  <a:pt x="289662" y="24060"/>
                </a:lnTo>
                <a:lnTo>
                  <a:pt x="279930" y="33300"/>
                </a:lnTo>
                <a:lnTo>
                  <a:pt x="269088" y="40676"/>
                </a:lnTo>
                <a:lnTo>
                  <a:pt x="278507" y="48110"/>
                </a:lnTo>
                <a:lnTo>
                  <a:pt x="286444" y="40168"/>
                </a:lnTo>
                <a:lnTo>
                  <a:pt x="368510" y="40168"/>
                </a:lnTo>
                <a:lnTo>
                  <a:pt x="368762" y="37205"/>
                </a:lnTo>
                <a:lnTo>
                  <a:pt x="298339" y="37205"/>
                </a:lnTo>
                <a:lnTo>
                  <a:pt x="295376" y="37037"/>
                </a:lnTo>
                <a:lnTo>
                  <a:pt x="292392" y="36701"/>
                </a:lnTo>
                <a:lnTo>
                  <a:pt x="291081" y="36381"/>
                </a:lnTo>
                <a:lnTo>
                  <a:pt x="290253" y="36212"/>
                </a:lnTo>
                <a:lnTo>
                  <a:pt x="289915" y="36212"/>
                </a:lnTo>
                <a:lnTo>
                  <a:pt x="291905" y="34560"/>
                </a:lnTo>
                <a:lnTo>
                  <a:pt x="294044" y="32569"/>
                </a:lnTo>
                <a:lnTo>
                  <a:pt x="296373" y="30265"/>
                </a:lnTo>
                <a:lnTo>
                  <a:pt x="298677" y="27622"/>
                </a:lnTo>
                <a:lnTo>
                  <a:pt x="300668" y="25628"/>
                </a:lnTo>
                <a:lnTo>
                  <a:pt x="302320" y="24296"/>
                </a:lnTo>
                <a:lnTo>
                  <a:pt x="349053" y="24296"/>
                </a:lnTo>
                <a:lnTo>
                  <a:pt x="351374" y="21300"/>
                </a:lnTo>
                <a:lnTo>
                  <a:pt x="355406" y="15872"/>
                </a:lnTo>
                <a:lnTo>
                  <a:pt x="356062" y="15217"/>
                </a:lnTo>
                <a:lnTo>
                  <a:pt x="356290" y="14875"/>
                </a:lnTo>
                <a:lnTo>
                  <a:pt x="309747" y="14875"/>
                </a:lnTo>
                <a:lnTo>
                  <a:pt x="312736" y="11235"/>
                </a:lnTo>
                <a:lnTo>
                  <a:pt x="315720" y="8594"/>
                </a:lnTo>
                <a:lnTo>
                  <a:pt x="318682" y="6940"/>
                </a:lnTo>
                <a:lnTo>
                  <a:pt x="319676" y="6285"/>
                </a:lnTo>
                <a:lnTo>
                  <a:pt x="320183" y="5631"/>
                </a:lnTo>
                <a:lnTo>
                  <a:pt x="320183" y="4946"/>
                </a:lnTo>
                <a:lnTo>
                  <a:pt x="320501" y="4291"/>
                </a:lnTo>
                <a:lnTo>
                  <a:pt x="317369" y="3131"/>
                </a:lnTo>
                <a:lnTo>
                  <a:pt x="310744" y="1479"/>
                </a:lnTo>
                <a:lnTo>
                  <a:pt x="306785" y="335"/>
                </a:lnTo>
                <a:lnTo>
                  <a:pt x="305791" y="0"/>
                </a:lnTo>
                <a:close/>
              </a:path>
              <a:path w="643890" h="2144395">
                <a:moveTo>
                  <a:pt x="349053" y="24296"/>
                </a:moveTo>
                <a:lnTo>
                  <a:pt x="338537" y="24296"/>
                </a:lnTo>
                <a:lnTo>
                  <a:pt x="337539" y="25293"/>
                </a:lnTo>
                <a:lnTo>
                  <a:pt x="336377" y="26939"/>
                </a:lnTo>
                <a:lnTo>
                  <a:pt x="335066" y="29268"/>
                </a:lnTo>
                <a:lnTo>
                  <a:pt x="331698" y="33300"/>
                </a:lnTo>
                <a:lnTo>
                  <a:pt x="329436" y="35877"/>
                </a:lnTo>
                <a:lnTo>
                  <a:pt x="328122" y="37205"/>
                </a:lnTo>
                <a:lnTo>
                  <a:pt x="338537" y="37205"/>
                </a:lnTo>
                <a:lnTo>
                  <a:pt x="342937" y="31968"/>
                </a:lnTo>
                <a:lnTo>
                  <a:pt x="347217" y="26666"/>
                </a:lnTo>
                <a:lnTo>
                  <a:pt x="349053" y="24296"/>
                </a:lnTo>
                <a:close/>
              </a:path>
              <a:path w="643890" h="2144395">
                <a:moveTo>
                  <a:pt x="368805" y="36701"/>
                </a:moveTo>
                <a:lnTo>
                  <a:pt x="367300" y="36701"/>
                </a:lnTo>
                <a:lnTo>
                  <a:pt x="363660" y="37037"/>
                </a:lnTo>
                <a:lnTo>
                  <a:pt x="359700" y="37205"/>
                </a:lnTo>
                <a:lnTo>
                  <a:pt x="368762" y="37205"/>
                </a:lnTo>
                <a:lnTo>
                  <a:pt x="368805" y="36701"/>
                </a:lnTo>
                <a:close/>
              </a:path>
              <a:path w="643890" h="2144395">
                <a:moveTo>
                  <a:pt x="356400" y="14392"/>
                </a:moveTo>
                <a:lnTo>
                  <a:pt x="352422" y="14710"/>
                </a:lnTo>
                <a:lnTo>
                  <a:pt x="347637" y="14875"/>
                </a:lnTo>
                <a:lnTo>
                  <a:pt x="356290" y="14875"/>
                </a:lnTo>
                <a:lnTo>
                  <a:pt x="356400" y="14392"/>
                </a:lnTo>
                <a:close/>
              </a:path>
              <a:path w="643890" h="2144395">
                <a:moveTo>
                  <a:pt x="148421" y="22816"/>
                </a:moveTo>
                <a:lnTo>
                  <a:pt x="146937" y="22816"/>
                </a:lnTo>
                <a:lnTo>
                  <a:pt x="147275" y="27108"/>
                </a:lnTo>
                <a:lnTo>
                  <a:pt x="147338" y="28760"/>
                </a:lnTo>
                <a:lnTo>
                  <a:pt x="147445" y="101365"/>
                </a:lnTo>
                <a:lnTo>
                  <a:pt x="147106" y="107485"/>
                </a:lnTo>
                <a:lnTo>
                  <a:pt x="146451" y="113112"/>
                </a:lnTo>
                <a:lnTo>
                  <a:pt x="158854" y="113112"/>
                </a:lnTo>
                <a:lnTo>
                  <a:pt x="158215" y="110296"/>
                </a:lnTo>
                <a:lnTo>
                  <a:pt x="158101" y="109300"/>
                </a:lnTo>
                <a:lnTo>
                  <a:pt x="157935" y="107485"/>
                </a:lnTo>
                <a:lnTo>
                  <a:pt x="157859" y="100199"/>
                </a:lnTo>
                <a:lnTo>
                  <a:pt x="234759" y="100199"/>
                </a:lnTo>
                <a:lnTo>
                  <a:pt x="234759" y="90784"/>
                </a:lnTo>
                <a:lnTo>
                  <a:pt x="157859" y="90784"/>
                </a:lnTo>
                <a:lnTo>
                  <a:pt x="157859" y="66484"/>
                </a:lnTo>
                <a:lnTo>
                  <a:pt x="234759" y="66484"/>
                </a:lnTo>
                <a:lnTo>
                  <a:pt x="234759" y="57042"/>
                </a:lnTo>
                <a:lnTo>
                  <a:pt x="157859" y="57042"/>
                </a:lnTo>
                <a:lnTo>
                  <a:pt x="157859" y="33228"/>
                </a:lnTo>
                <a:lnTo>
                  <a:pt x="234759" y="33228"/>
                </a:lnTo>
                <a:lnTo>
                  <a:pt x="234881" y="27108"/>
                </a:lnTo>
                <a:lnTo>
                  <a:pt x="235076" y="24469"/>
                </a:lnTo>
                <a:lnTo>
                  <a:pt x="235532" y="23321"/>
                </a:lnTo>
                <a:lnTo>
                  <a:pt x="156866" y="23321"/>
                </a:lnTo>
                <a:lnTo>
                  <a:pt x="152737" y="23152"/>
                </a:lnTo>
                <a:lnTo>
                  <a:pt x="148421" y="22816"/>
                </a:lnTo>
                <a:close/>
              </a:path>
              <a:path w="643890" h="2144395">
                <a:moveTo>
                  <a:pt x="234759" y="100199"/>
                </a:moveTo>
                <a:lnTo>
                  <a:pt x="224323" y="100199"/>
                </a:lnTo>
                <a:lnTo>
                  <a:pt x="224289" y="107485"/>
                </a:lnTo>
                <a:lnTo>
                  <a:pt x="224006" y="110296"/>
                </a:lnTo>
                <a:lnTo>
                  <a:pt x="223329" y="112600"/>
                </a:lnTo>
                <a:lnTo>
                  <a:pt x="235732" y="112600"/>
                </a:lnTo>
                <a:lnTo>
                  <a:pt x="235076" y="109300"/>
                </a:lnTo>
                <a:lnTo>
                  <a:pt x="234759" y="104007"/>
                </a:lnTo>
                <a:lnTo>
                  <a:pt x="234759" y="100199"/>
                </a:lnTo>
                <a:close/>
              </a:path>
              <a:path w="643890" h="2144395">
                <a:moveTo>
                  <a:pt x="234759" y="66484"/>
                </a:moveTo>
                <a:lnTo>
                  <a:pt x="224323" y="66484"/>
                </a:lnTo>
                <a:lnTo>
                  <a:pt x="224323" y="90784"/>
                </a:lnTo>
                <a:lnTo>
                  <a:pt x="234759" y="90784"/>
                </a:lnTo>
                <a:lnTo>
                  <a:pt x="234759" y="66484"/>
                </a:lnTo>
                <a:close/>
              </a:path>
              <a:path w="643890" h="2144395">
                <a:moveTo>
                  <a:pt x="234759" y="33228"/>
                </a:moveTo>
                <a:lnTo>
                  <a:pt x="224323" y="33228"/>
                </a:lnTo>
                <a:lnTo>
                  <a:pt x="224323" y="57042"/>
                </a:lnTo>
                <a:lnTo>
                  <a:pt x="234759" y="57042"/>
                </a:lnTo>
                <a:lnTo>
                  <a:pt x="234759" y="33228"/>
                </a:lnTo>
                <a:close/>
              </a:path>
              <a:path w="643890" h="2144395">
                <a:moveTo>
                  <a:pt x="176212" y="1983"/>
                </a:moveTo>
                <a:lnTo>
                  <a:pt x="173567" y="10238"/>
                </a:lnTo>
                <a:lnTo>
                  <a:pt x="170920" y="17352"/>
                </a:lnTo>
                <a:lnTo>
                  <a:pt x="168275" y="23321"/>
                </a:lnTo>
                <a:lnTo>
                  <a:pt x="179683" y="23321"/>
                </a:lnTo>
                <a:lnTo>
                  <a:pt x="181673" y="18028"/>
                </a:lnTo>
                <a:lnTo>
                  <a:pt x="184806" y="12887"/>
                </a:lnTo>
                <a:lnTo>
                  <a:pt x="189100" y="7931"/>
                </a:lnTo>
                <a:lnTo>
                  <a:pt x="190752" y="6285"/>
                </a:lnTo>
                <a:lnTo>
                  <a:pt x="191578" y="5292"/>
                </a:lnTo>
                <a:lnTo>
                  <a:pt x="191578" y="3956"/>
                </a:lnTo>
                <a:lnTo>
                  <a:pt x="186455" y="2984"/>
                </a:lnTo>
                <a:lnTo>
                  <a:pt x="176212" y="1983"/>
                </a:lnTo>
                <a:close/>
              </a:path>
              <a:path w="643890" h="2144395">
                <a:moveTo>
                  <a:pt x="235732" y="22816"/>
                </a:moveTo>
                <a:lnTo>
                  <a:pt x="231437" y="23152"/>
                </a:lnTo>
                <a:lnTo>
                  <a:pt x="226482" y="23321"/>
                </a:lnTo>
                <a:lnTo>
                  <a:pt x="235532" y="23321"/>
                </a:lnTo>
                <a:lnTo>
                  <a:pt x="235732" y="22816"/>
                </a:lnTo>
                <a:close/>
              </a:path>
              <a:path w="643890" h="2144395">
                <a:moveTo>
                  <a:pt x="19836" y="102697"/>
                </a:moveTo>
                <a:lnTo>
                  <a:pt x="22481" y="106001"/>
                </a:lnTo>
                <a:lnTo>
                  <a:pt x="23983" y="109955"/>
                </a:lnTo>
                <a:lnTo>
                  <a:pt x="24300" y="114592"/>
                </a:lnTo>
                <a:lnTo>
                  <a:pt x="38861" y="113601"/>
                </a:lnTo>
                <a:lnTo>
                  <a:pt x="45637" y="109788"/>
                </a:lnTo>
                <a:lnTo>
                  <a:pt x="44768" y="104007"/>
                </a:lnTo>
                <a:lnTo>
                  <a:pt x="28108" y="104007"/>
                </a:lnTo>
                <a:lnTo>
                  <a:pt x="19836" y="102697"/>
                </a:lnTo>
                <a:close/>
              </a:path>
              <a:path w="643890" h="2144395">
                <a:moveTo>
                  <a:pt x="44644" y="87797"/>
                </a:moveTo>
                <a:lnTo>
                  <a:pt x="34715" y="87797"/>
                </a:lnTo>
                <a:lnTo>
                  <a:pt x="34715" y="98233"/>
                </a:lnTo>
                <a:lnTo>
                  <a:pt x="34397" y="100199"/>
                </a:lnTo>
                <a:lnTo>
                  <a:pt x="34060" y="101535"/>
                </a:lnTo>
                <a:lnTo>
                  <a:pt x="33721" y="102193"/>
                </a:lnTo>
                <a:lnTo>
                  <a:pt x="32745" y="103842"/>
                </a:lnTo>
                <a:lnTo>
                  <a:pt x="28108" y="104007"/>
                </a:lnTo>
                <a:lnTo>
                  <a:pt x="44768" y="104007"/>
                </a:lnTo>
                <a:lnTo>
                  <a:pt x="44644" y="87797"/>
                </a:lnTo>
                <a:close/>
              </a:path>
              <a:path w="643890" h="2144395">
                <a:moveTo>
                  <a:pt x="61238" y="59029"/>
                </a:moveTo>
                <a:lnTo>
                  <a:pt x="50101" y="59029"/>
                </a:lnTo>
                <a:lnTo>
                  <a:pt x="34229" y="69951"/>
                </a:lnTo>
                <a:lnTo>
                  <a:pt x="34229" y="77892"/>
                </a:lnTo>
                <a:lnTo>
                  <a:pt x="490" y="81360"/>
                </a:lnTo>
                <a:lnTo>
                  <a:pt x="4954" y="91775"/>
                </a:lnTo>
                <a:lnTo>
                  <a:pt x="34715" y="87797"/>
                </a:lnTo>
                <a:lnTo>
                  <a:pt x="44644" y="87797"/>
                </a:lnTo>
                <a:lnTo>
                  <a:pt x="44644" y="85827"/>
                </a:lnTo>
                <a:lnTo>
                  <a:pt x="68454" y="82356"/>
                </a:lnTo>
                <a:lnTo>
                  <a:pt x="69312" y="76895"/>
                </a:lnTo>
                <a:lnTo>
                  <a:pt x="44644" y="76895"/>
                </a:lnTo>
                <a:lnTo>
                  <a:pt x="44644" y="72914"/>
                </a:lnTo>
                <a:lnTo>
                  <a:pt x="45637" y="71925"/>
                </a:lnTo>
                <a:lnTo>
                  <a:pt x="47285" y="70606"/>
                </a:lnTo>
                <a:lnTo>
                  <a:pt x="49593" y="68958"/>
                </a:lnTo>
                <a:lnTo>
                  <a:pt x="58468" y="61484"/>
                </a:lnTo>
                <a:lnTo>
                  <a:pt x="61238" y="59029"/>
                </a:lnTo>
                <a:close/>
              </a:path>
              <a:path w="643890" h="2144395">
                <a:moveTo>
                  <a:pt x="69937" y="72914"/>
                </a:moveTo>
                <a:lnTo>
                  <a:pt x="44644" y="76895"/>
                </a:lnTo>
                <a:lnTo>
                  <a:pt x="69312" y="76895"/>
                </a:lnTo>
                <a:lnTo>
                  <a:pt x="69937" y="72914"/>
                </a:lnTo>
                <a:close/>
              </a:path>
              <a:path w="643890" h="2144395">
                <a:moveTo>
                  <a:pt x="6944" y="50097"/>
                </a:moveTo>
                <a:lnTo>
                  <a:pt x="6944" y="60022"/>
                </a:lnTo>
                <a:lnTo>
                  <a:pt x="13547" y="59371"/>
                </a:lnTo>
                <a:lnTo>
                  <a:pt x="18839" y="59029"/>
                </a:lnTo>
                <a:lnTo>
                  <a:pt x="61238" y="59029"/>
                </a:lnTo>
                <a:lnTo>
                  <a:pt x="64737" y="55930"/>
                </a:lnTo>
                <a:lnTo>
                  <a:pt x="68397" y="52302"/>
                </a:lnTo>
                <a:lnTo>
                  <a:pt x="69144" y="51094"/>
                </a:lnTo>
                <a:lnTo>
                  <a:pt x="18014" y="51094"/>
                </a:lnTo>
                <a:lnTo>
                  <a:pt x="12891" y="50753"/>
                </a:lnTo>
                <a:lnTo>
                  <a:pt x="6944" y="50097"/>
                </a:lnTo>
                <a:close/>
              </a:path>
              <a:path w="643890" h="2144395">
                <a:moveTo>
                  <a:pt x="69447" y="50605"/>
                </a:moveTo>
                <a:lnTo>
                  <a:pt x="64498" y="50605"/>
                </a:lnTo>
                <a:lnTo>
                  <a:pt x="59861" y="50921"/>
                </a:lnTo>
                <a:lnTo>
                  <a:pt x="56390" y="51094"/>
                </a:lnTo>
                <a:lnTo>
                  <a:pt x="69144" y="51094"/>
                </a:lnTo>
                <a:lnTo>
                  <a:pt x="69447" y="50605"/>
                </a:lnTo>
                <a:close/>
              </a:path>
              <a:path w="643890" h="2144395">
                <a:moveTo>
                  <a:pt x="18839" y="28760"/>
                </a:moveTo>
                <a:lnTo>
                  <a:pt x="9420" y="30755"/>
                </a:lnTo>
                <a:lnTo>
                  <a:pt x="11728" y="34729"/>
                </a:lnTo>
                <a:lnTo>
                  <a:pt x="13399" y="39517"/>
                </a:lnTo>
                <a:lnTo>
                  <a:pt x="14375" y="45147"/>
                </a:lnTo>
                <a:lnTo>
                  <a:pt x="24300" y="43153"/>
                </a:lnTo>
                <a:lnTo>
                  <a:pt x="22651" y="37527"/>
                </a:lnTo>
                <a:lnTo>
                  <a:pt x="20829" y="32741"/>
                </a:lnTo>
                <a:lnTo>
                  <a:pt x="18839" y="28760"/>
                </a:lnTo>
                <a:close/>
              </a:path>
              <a:path w="643890" h="2144395">
                <a:moveTo>
                  <a:pt x="40176" y="25293"/>
                </a:moveTo>
                <a:lnTo>
                  <a:pt x="30754" y="27280"/>
                </a:lnTo>
                <a:lnTo>
                  <a:pt x="32745" y="31576"/>
                </a:lnTo>
                <a:lnTo>
                  <a:pt x="34397" y="37037"/>
                </a:lnTo>
                <a:lnTo>
                  <a:pt x="35708" y="43639"/>
                </a:lnTo>
                <a:lnTo>
                  <a:pt x="45637" y="41169"/>
                </a:lnTo>
                <a:lnTo>
                  <a:pt x="45298" y="40168"/>
                </a:lnTo>
                <a:lnTo>
                  <a:pt x="45151" y="40168"/>
                </a:lnTo>
                <a:lnTo>
                  <a:pt x="43816" y="34225"/>
                </a:lnTo>
                <a:lnTo>
                  <a:pt x="42166" y="29268"/>
                </a:lnTo>
                <a:lnTo>
                  <a:pt x="40176" y="25293"/>
                </a:lnTo>
                <a:close/>
              </a:path>
              <a:path w="643890" h="2144395">
                <a:moveTo>
                  <a:pt x="45151" y="39856"/>
                </a:moveTo>
                <a:lnTo>
                  <a:pt x="45151" y="40168"/>
                </a:lnTo>
                <a:lnTo>
                  <a:pt x="45298" y="40168"/>
                </a:lnTo>
                <a:lnTo>
                  <a:pt x="45151" y="39856"/>
                </a:lnTo>
                <a:close/>
              </a:path>
              <a:path w="643890" h="2144395">
                <a:moveTo>
                  <a:pt x="58529" y="22331"/>
                </a:moveTo>
                <a:lnTo>
                  <a:pt x="58439" y="22946"/>
                </a:lnTo>
                <a:lnTo>
                  <a:pt x="58378" y="23152"/>
                </a:lnTo>
                <a:lnTo>
                  <a:pt x="58038" y="23811"/>
                </a:lnTo>
                <a:lnTo>
                  <a:pt x="55393" y="32741"/>
                </a:lnTo>
                <a:lnTo>
                  <a:pt x="53089" y="39197"/>
                </a:lnTo>
                <a:lnTo>
                  <a:pt x="51098" y="43153"/>
                </a:lnTo>
                <a:lnTo>
                  <a:pt x="60030" y="46137"/>
                </a:lnTo>
                <a:lnTo>
                  <a:pt x="60685" y="44493"/>
                </a:lnTo>
                <a:lnTo>
                  <a:pt x="61513" y="42163"/>
                </a:lnTo>
                <a:lnTo>
                  <a:pt x="62506" y="39197"/>
                </a:lnTo>
                <a:lnTo>
                  <a:pt x="63817" y="35877"/>
                </a:lnTo>
                <a:lnTo>
                  <a:pt x="64645" y="33569"/>
                </a:lnTo>
                <a:lnTo>
                  <a:pt x="64983" y="32231"/>
                </a:lnTo>
                <a:lnTo>
                  <a:pt x="65322" y="31262"/>
                </a:lnTo>
                <a:lnTo>
                  <a:pt x="66315" y="29923"/>
                </a:lnTo>
                <a:lnTo>
                  <a:pt x="68962" y="27280"/>
                </a:lnTo>
                <a:lnTo>
                  <a:pt x="68623" y="26283"/>
                </a:lnTo>
                <a:lnTo>
                  <a:pt x="65153" y="24639"/>
                </a:lnTo>
                <a:lnTo>
                  <a:pt x="58529" y="22331"/>
                </a:lnTo>
                <a:close/>
              </a:path>
              <a:path w="643890" h="2144395">
                <a:moveTo>
                  <a:pt x="61513" y="4464"/>
                </a:moveTo>
                <a:lnTo>
                  <a:pt x="49665" y="8218"/>
                </a:lnTo>
                <a:lnTo>
                  <a:pt x="35462" y="11038"/>
                </a:lnTo>
                <a:lnTo>
                  <a:pt x="18907" y="12925"/>
                </a:lnTo>
                <a:lnTo>
                  <a:pt x="0" y="13884"/>
                </a:lnTo>
                <a:lnTo>
                  <a:pt x="2962" y="16869"/>
                </a:lnTo>
                <a:lnTo>
                  <a:pt x="4954" y="20509"/>
                </a:lnTo>
                <a:lnTo>
                  <a:pt x="5947" y="24804"/>
                </a:lnTo>
                <a:lnTo>
                  <a:pt x="61998" y="15872"/>
                </a:lnTo>
                <a:lnTo>
                  <a:pt x="63331" y="15530"/>
                </a:lnTo>
                <a:lnTo>
                  <a:pt x="70369" y="15530"/>
                </a:lnTo>
                <a:lnTo>
                  <a:pt x="70444" y="15386"/>
                </a:lnTo>
                <a:lnTo>
                  <a:pt x="71099" y="14392"/>
                </a:lnTo>
                <a:lnTo>
                  <a:pt x="68115" y="10749"/>
                </a:lnTo>
                <a:lnTo>
                  <a:pt x="61513" y="4464"/>
                </a:lnTo>
                <a:close/>
              </a:path>
              <a:path w="643890" h="2144395">
                <a:moveTo>
                  <a:pt x="70369" y="15530"/>
                </a:moveTo>
                <a:lnTo>
                  <a:pt x="65153" y="15530"/>
                </a:lnTo>
                <a:lnTo>
                  <a:pt x="67461" y="15872"/>
                </a:lnTo>
                <a:lnTo>
                  <a:pt x="69109" y="16207"/>
                </a:lnTo>
                <a:lnTo>
                  <a:pt x="70106" y="16041"/>
                </a:lnTo>
                <a:lnTo>
                  <a:pt x="70369" y="15530"/>
                </a:lnTo>
                <a:close/>
              </a:path>
              <a:path w="643890" h="2144395">
                <a:moveTo>
                  <a:pt x="85323" y="2476"/>
                </a:moveTo>
                <a:lnTo>
                  <a:pt x="75398" y="2476"/>
                </a:lnTo>
                <a:lnTo>
                  <a:pt x="76391" y="8423"/>
                </a:lnTo>
                <a:lnTo>
                  <a:pt x="76899" y="15386"/>
                </a:lnTo>
                <a:lnTo>
                  <a:pt x="77015" y="101535"/>
                </a:lnTo>
                <a:lnTo>
                  <a:pt x="77875" y="105346"/>
                </a:lnTo>
                <a:lnTo>
                  <a:pt x="79862" y="107654"/>
                </a:lnTo>
                <a:lnTo>
                  <a:pt x="81514" y="109641"/>
                </a:lnTo>
                <a:lnTo>
                  <a:pt x="85154" y="110638"/>
                </a:lnTo>
                <a:lnTo>
                  <a:pt x="104331" y="110638"/>
                </a:lnTo>
                <a:lnTo>
                  <a:pt x="107802" y="109468"/>
                </a:lnTo>
                <a:lnTo>
                  <a:pt x="110131" y="107161"/>
                </a:lnTo>
                <a:lnTo>
                  <a:pt x="112439" y="105177"/>
                </a:lnTo>
                <a:lnTo>
                  <a:pt x="113762" y="102528"/>
                </a:lnTo>
                <a:lnTo>
                  <a:pt x="101031" y="102528"/>
                </a:lnTo>
                <a:lnTo>
                  <a:pt x="94744" y="102193"/>
                </a:lnTo>
                <a:lnTo>
                  <a:pt x="91102" y="102193"/>
                </a:lnTo>
                <a:lnTo>
                  <a:pt x="88967" y="101535"/>
                </a:lnTo>
                <a:lnTo>
                  <a:pt x="88308" y="100199"/>
                </a:lnTo>
                <a:lnTo>
                  <a:pt x="87631" y="98884"/>
                </a:lnTo>
                <a:lnTo>
                  <a:pt x="87342" y="95248"/>
                </a:lnTo>
                <a:lnTo>
                  <a:pt x="87315" y="9925"/>
                </a:lnTo>
                <a:lnTo>
                  <a:pt x="87969" y="7931"/>
                </a:lnTo>
                <a:lnTo>
                  <a:pt x="89283" y="5943"/>
                </a:lnTo>
                <a:lnTo>
                  <a:pt x="89960" y="5292"/>
                </a:lnTo>
                <a:lnTo>
                  <a:pt x="90277" y="4632"/>
                </a:lnTo>
                <a:lnTo>
                  <a:pt x="90277" y="2984"/>
                </a:lnTo>
                <a:lnTo>
                  <a:pt x="85323" y="2476"/>
                </a:lnTo>
                <a:close/>
              </a:path>
              <a:path w="643890" h="2144395">
                <a:moveTo>
                  <a:pt x="104184" y="87797"/>
                </a:moveTo>
                <a:lnTo>
                  <a:pt x="104184" y="97725"/>
                </a:lnTo>
                <a:lnTo>
                  <a:pt x="101031" y="102528"/>
                </a:lnTo>
                <a:lnTo>
                  <a:pt x="113762" y="102528"/>
                </a:lnTo>
                <a:lnTo>
                  <a:pt x="114429" y="101192"/>
                </a:lnTo>
                <a:lnTo>
                  <a:pt x="116077" y="95248"/>
                </a:lnTo>
                <a:lnTo>
                  <a:pt x="111445" y="93596"/>
                </a:lnTo>
                <a:lnTo>
                  <a:pt x="107485" y="91119"/>
                </a:lnTo>
                <a:lnTo>
                  <a:pt x="104184" y="8779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11801757" y="4437698"/>
            <a:ext cx="2334895" cy="125095"/>
          </a:xfrm>
          <a:custGeom>
            <a:avLst/>
            <a:gdLst/>
            <a:ahLst/>
            <a:cxnLst/>
            <a:rect l="l" t="t" r="r" b="b"/>
            <a:pathLst>
              <a:path w="2334894" h="125095">
                <a:moveTo>
                  <a:pt x="54568" y="66488"/>
                </a:moveTo>
                <a:lnTo>
                  <a:pt x="54907" y="69792"/>
                </a:lnTo>
                <a:lnTo>
                  <a:pt x="55012" y="83048"/>
                </a:lnTo>
                <a:lnTo>
                  <a:pt x="54737" y="90302"/>
                </a:lnTo>
                <a:lnTo>
                  <a:pt x="34735" y="113118"/>
                </a:lnTo>
                <a:lnTo>
                  <a:pt x="36705" y="114623"/>
                </a:lnTo>
                <a:lnTo>
                  <a:pt x="39688" y="116272"/>
                </a:lnTo>
                <a:lnTo>
                  <a:pt x="41996" y="117920"/>
                </a:lnTo>
                <a:lnTo>
                  <a:pt x="43667" y="119569"/>
                </a:lnTo>
                <a:lnTo>
                  <a:pt x="50612" y="114623"/>
                </a:lnTo>
                <a:lnTo>
                  <a:pt x="64420" y="75416"/>
                </a:lnTo>
                <a:lnTo>
                  <a:pt x="64496" y="72283"/>
                </a:lnTo>
                <a:lnTo>
                  <a:pt x="64983" y="70952"/>
                </a:lnTo>
                <a:lnTo>
                  <a:pt x="65976" y="69957"/>
                </a:lnTo>
                <a:lnTo>
                  <a:pt x="66315" y="69298"/>
                </a:lnTo>
                <a:lnTo>
                  <a:pt x="66484" y="68795"/>
                </a:lnTo>
                <a:lnTo>
                  <a:pt x="66484" y="68474"/>
                </a:lnTo>
                <a:lnTo>
                  <a:pt x="65490" y="67485"/>
                </a:lnTo>
                <a:lnTo>
                  <a:pt x="61512" y="66822"/>
                </a:lnTo>
                <a:lnTo>
                  <a:pt x="54568" y="66488"/>
                </a:lnTo>
                <a:close/>
              </a:path>
              <a:path w="2334894" h="125095">
                <a:moveTo>
                  <a:pt x="91291" y="64500"/>
                </a:moveTo>
                <a:lnTo>
                  <a:pt x="91950" y="67485"/>
                </a:lnTo>
                <a:lnTo>
                  <a:pt x="92161" y="70469"/>
                </a:lnTo>
                <a:lnTo>
                  <a:pt x="92266" y="113774"/>
                </a:lnTo>
                <a:lnTo>
                  <a:pt x="94423" y="116103"/>
                </a:lnTo>
                <a:lnTo>
                  <a:pt x="108651" y="116103"/>
                </a:lnTo>
                <a:lnTo>
                  <a:pt x="114280" y="116415"/>
                </a:lnTo>
                <a:lnTo>
                  <a:pt x="117899" y="111639"/>
                </a:lnTo>
                <a:lnTo>
                  <a:pt x="118514" y="107991"/>
                </a:lnTo>
                <a:lnTo>
                  <a:pt x="102362" y="107991"/>
                </a:lnTo>
                <a:lnTo>
                  <a:pt x="101367" y="106829"/>
                </a:lnTo>
                <a:lnTo>
                  <a:pt x="101685" y="104352"/>
                </a:lnTo>
                <a:lnTo>
                  <a:pt x="101796" y="71949"/>
                </a:lnTo>
                <a:lnTo>
                  <a:pt x="102193" y="70469"/>
                </a:lnTo>
                <a:lnTo>
                  <a:pt x="103527" y="67819"/>
                </a:lnTo>
                <a:lnTo>
                  <a:pt x="103640" y="67485"/>
                </a:lnTo>
                <a:lnTo>
                  <a:pt x="103750" y="66822"/>
                </a:lnTo>
                <a:lnTo>
                  <a:pt x="104014" y="66001"/>
                </a:lnTo>
                <a:lnTo>
                  <a:pt x="99885" y="65177"/>
                </a:lnTo>
                <a:lnTo>
                  <a:pt x="91291" y="64500"/>
                </a:lnTo>
                <a:close/>
              </a:path>
              <a:path w="2334894" h="125095">
                <a:moveTo>
                  <a:pt x="72431" y="65490"/>
                </a:moveTo>
                <a:lnTo>
                  <a:pt x="72687" y="66488"/>
                </a:lnTo>
                <a:lnTo>
                  <a:pt x="72811" y="107657"/>
                </a:lnTo>
                <a:lnTo>
                  <a:pt x="72604" y="111123"/>
                </a:lnTo>
                <a:lnTo>
                  <a:pt x="72020" y="113774"/>
                </a:lnTo>
                <a:lnTo>
                  <a:pt x="71945" y="115106"/>
                </a:lnTo>
                <a:lnTo>
                  <a:pt x="83353" y="115106"/>
                </a:lnTo>
                <a:lnTo>
                  <a:pt x="83283" y="113774"/>
                </a:lnTo>
                <a:lnTo>
                  <a:pt x="82740" y="111123"/>
                </a:lnTo>
                <a:lnTo>
                  <a:pt x="82656" y="110468"/>
                </a:lnTo>
                <a:lnTo>
                  <a:pt x="82379" y="105835"/>
                </a:lnTo>
                <a:lnTo>
                  <a:pt x="82360" y="74761"/>
                </a:lnTo>
                <a:lnTo>
                  <a:pt x="82973" y="72283"/>
                </a:lnTo>
                <a:lnTo>
                  <a:pt x="83098" y="71949"/>
                </a:lnTo>
                <a:lnTo>
                  <a:pt x="84668" y="68795"/>
                </a:lnTo>
                <a:lnTo>
                  <a:pt x="84779" y="68474"/>
                </a:lnTo>
                <a:lnTo>
                  <a:pt x="84837" y="67967"/>
                </a:lnTo>
                <a:lnTo>
                  <a:pt x="83185" y="66657"/>
                </a:lnTo>
                <a:lnTo>
                  <a:pt x="79037" y="65832"/>
                </a:lnTo>
                <a:lnTo>
                  <a:pt x="72431" y="65490"/>
                </a:lnTo>
                <a:close/>
              </a:path>
              <a:path w="2334894" h="125095">
                <a:moveTo>
                  <a:pt x="21336" y="63503"/>
                </a:moveTo>
                <a:lnTo>
                  <a:pt x="13398" y="63503"/>
                </a:lnTo>
                <a:lnTo>
                  <a:pt x="13364" y="102699"/>
                </a:lnTo>
                <a:lnTo>
                  <a:pt x="13060" y="107002"/>
                </a:lnTo>
                <a:lnTo>
                  <a:pt x="12436" y="110468"/>
                </a:lnTo>
                <a:lnTo>
                  <a:pt x="12317" y="110811"/>
                </a:lnTo>
                <a:lnTo>
                  <a:pt x="12066" y="111296"/>
                </a:lnTo>
                <a:lnTo>
                  <a:pt x="11967" y="111639"/>
                </a:lnTo>
                <a:lnTo>
                  <a:pt x="11918" y="112121"/>
                </a:lnTo>
                <a:lnTo>
                  <a:pt x="22330" y="112121"/>
                </a:lnTo>
                <a:lnTo>
                  <a:pt x="21675" y="109479"/>
                </a:lnTo>
                <a:lnTo>
                  <a:pt x="21434" y="105835"/>
                </a:lnTo>
                <a:lnTo>
                  <a:pt x="21336" y="96752"/>
                </a:lnTo>
                <a:lnTo>
                  <a:pt x="42888" y="96752"/>
                </a:lnTo>
                <a:lnTo>
                  <a:pt x="42673" y="93286"/>
                </a:lnTo>
                <a:lnTo>
                  <a:pt x="42673" y="88818"/>
                </a:lnTo>
                <a:lnTo>
                  <a:pt x="21336" y="88818"/>
                </a:lnTo>
                <a:lnTo>
                  <a:pt x="21336" y="63503"/>
                </a:lnTo>
                <a:close/>
              </a:path>
              <a:path w="2334894" h="125095">
                <a:moveTo>
                  <a:pt x="110638" y="96249"/>
                </a:moveTo>
                <a:lnTo>
                  <a:pt x="110348" y="101055"/>
                </a:lnTo>
                <a:lnTo>
                  <a:pt x="110232" y="102214"/>
                </a:lnTo>
                <a:lnTo>
                  <a:pt x="109644" y="105177"/>
                </a:lnTo>
                <a:lnTo>
                  <a:pt x="108651" y="106178"/>
                </a:lnTo>
                <a:lnTo>
                  <a:pt x="108313" y="107171"/>
                </a:lnTo>
                <a:lnTo>
                  <a:pt x="106998" y="107657"/>
                </a:lnTo>
                <a:lnTo>
                  <a:pt x="104669" y="107657"/>
                </a:lnTo>
                <a:lnTo>
                  <a:pt x="102362" y="107991"/>
                </a:lnTo>
                <a:lnTo>
                  <a:pt x="118514" y="107991"/>
                </a:lnTo>
                <a:lnTo>
                  <a:pt x="119573" y="101710"/>
                </a:lnTo>
                <a:lnTo>
                  <a:pt x="116586" y="101055"/>
                </a:lnTo>
                <a:lnTo>
                  <a:pt x="113601" y="99233"/>
                </a:lnTo>
                <a:lnTo>
                  <a:pt x="110638" y="96249"/>
                </a:lnTo>
                <a:close/>
              </a:path>
              <a:path w="2334894" h="125095">
                <a:moveTo>
                  <a:pt x="42888" y="96752"/>
                </a:moveTo>
                <a:lnTo>
                  <a:pt x="34227" y="96752"/>
                </a:lnTo>
                <a:lnTo>
                  <a:pt x="34150" y="99233"/>
                </a:lnTo>
                <a:lnTo>
                  <a:pt x="34058" y="100227"/>
                </a:lnTo>
                <a:lnTo>
                  <a:pt x="33820" y="101710"/>
                </a:lnTo>
                <a:lnTo>
                  <a:pt x="33738" y="104183"/>
                </a:lnTo>
                <a:lnTo>
                  <a:pt x="43667" y="104183"/>
                </a:lnTo>
                <a:lnTo>
                  <a:pt x="43591" y="102214"/>
                </a:lnTo>
                <a:lnTo>
                  <a:pt x="42990" y="98405"/>
                </a:lnTo>
                <a:lnTo>
                  <a:pt x="42888" y="96752"/>
                </a:lnTo>
                <a:close/>
              </a:path>
              <a:path w="2334894" h="125095">
                <a:moveTo>
                  <a:pt x="42673" y="59061"/>
                </a:moveTo>
                <a:lnTo>
                  <a:pt x="33738" y="59061"/>
                </a:lnTo>
                <a:lnTo>
                  <a:pt x="33738" y="88818"/>
                </a:lnTo>
                <a:lnTo>
                  <a:pt x="42673" y="88818"/>
                </a:lnTo>
                <a:lnTo>
                  <a:pt x="42673" y="59061"/>
                </a:lnTo>
                <a:close/>
              </a:path>
              <a:path w="2334894" h="125095">
                <a:moveTo>
                  <a:pt x="30267" y="27304"/>
                </a:moveTo>
                <a:lnTo>
                  <a:pt x="20342" y="27304"/>
                </a:lnTo>
                <a:lnTo>
                  <a:pt x="16464" y="38371"/>
                </a:lnTo>
                <a:lnTo>
                  <a:pt x="11781" y="48260"/>
                </a:lnTo>
                <a:lnTo>
                  <a:pt x="6294" y="56970"/>
                </a:lnTo>
                <a:lnTo>
                  <a:pt x="0" y="64500"/>
                </a:lnTo>
                <a:lnTo>
                  <a:pt x="1990" y="66822"/>
                </a:lnTo>
                <a:lnTo>
                  <a:pt x="3811" y="70469"/>
                </a:lnTo>
                <a:lnTo>
                  <a:pt x="5461" y="75416"/>
                </a:lnTo>
                <a:lnTo>
                  <a:pt x="6457" y="73766"/>
                </a:lnTo>
                <a:lnTo>
                  <a:pt x="7937" y="71437"/>
                </a:lnTo>
                <a:lnTo>
                  <a:pt x="12743" y="64500"/>
                </a:lnTo>
                <a:lnTo>
                  <a:pt x="13398" y="63503"/>
                </a:lnTo>
                <a:lnTo>
                  <a:pt x="21336" y="63503"/>
                </a:lnTo>
                <a:lnTo>
                  <a:pt x="21336" y="59061"/>
                </a:lnTo>
                <a:lnTo>
                  <a:pt x="42673" y="59061"/>
                </a:lnTo>
                <a:lnTo>
                  <a:pt x="42673" y="55904"/>
                </a:lnTo>
                <a:lnTo>
                  <a:pt x="42843" y="52095"/>
                </a:lnTo>
                <a:lnTo>
                  <a:pt x="43002" y="51605"/>
                </a:lnTo>
                <a:lnTo>
                  <a:pt x="20829" y="51605"/>
                </a:lnTo>
                <a:lnTo>
                  <a:pt x="23717" y="45279"/>
                </a:lnTo>
                <a:lnTo>
                  <a:pt x="26212" y="39203"/>
                </a:lnTo>
                <a:lnTo>
                  <a:pt x="28369" y="33288"/>
                </a:lnTo>
                <a:lnTo>
                  <a:pt x="30267" y="27304"/>
                </a:lnTo>
                <a:close/>
              </a:path>
              <a:path w="2334894" h="125095">
                <a:moveTo>
                  <a:pt x="116077" y="58064"/>
                </a:moveTo>
                <a:lnTo>
                  <a:pt x="102699" y="58064"/>
                </a:lnTo>
                <a:lnTo>
                  <a:pt x="104024" y="60045"/>
                </a:lnTo>
                <a:lnTo>
                  <a:pt x="107167" y="65008"/>
                </a:lnTo>
                <a:lnTo>
                  <a:pt x="116077" y="58064"/>
                </a:lnTo>
                <a:close/>
              </a:path>
              <a:path w="2334894" h="125095">
                <a:moveTo>
                  <a:pt x="72175" y="29447"/>
                </a:moveTo>
                <a:lnTo>
                  <a:pt x="56389" y="29447"/>
                </a:lnTo>
                <a:lnTo>
                  <a:pt x="59035" y="29782"/>
                </a:lnTo>
                <a:lnTo>
                  <a:pt x="68452" y="29782"/>
                </a:lnTo>
                <a:lnTo>
                  <a:pt x="66484" y="34739"/>
                </a:lnTo>
                <a:lnTo>
                  <a:pt x="62675" y="40196"/>
                </a:lnTo>
                <a:lnTo>
                  <a:pt x="57044" y="46147"/>
                </a:lnTo>
                <a:lnTo>
                  <a:pt x="55731" y="48477"/>
                </a:lnTo>
                <a:lnTo>
                  <a:pt x="52429" y="50615"/>
                </a:lnTo>
                <a:lnTo>
                  <a:pt x="47137" y="52599"/>
                </a:lnTo>
                <a:lnTo>
                  <a:pt x="49107" y="62024"/>
                </a:lnTo>
                <a:lnTo>
                  <a:pt x="50100" y="62024"/>
                </a:lnTo>
                <a:lnTo>
                  <a:pt x="51436" y="61851"/>
                </a:lnTo>
                <a:lnTo>
                  <a:pt x="53084" y="61530"/>
                </a:lnTo>
                <a:lnTo>
                  <a:pt x="58376" y="60853"/>
                </a:lnTo>
                <a:lnTo>
                  <a:pt x="62844" y="60540"/>
                </a:lnTo>
                <a:lnTo>
                  <a:pt x="66484" y="60540"/>
                </a:lnTo>
                <a:lnTo>
                  <a:pt x="70204" y="60045"/>
                </a:lnTo>
                <a:lnTo>
                  <a:pt x="75904" y="59546"/>
                </a:lnTo>
                <a:lnTo>
                  <a:pt x="83588" y="59044"/>
                </a:lnTo>
                <a:lnTo>
                  <a:pt x="93261" y="58545"/>
                </a:lnTo>
                <a:lnTo>
                  <a:pt x="97238" y="58211"/>
                </a:lnTo>
                <a:lnTo>
                  <a:pt x="100374" y="58064"/>
                </a:lnTo>
                <a:lnTo>
                  <a:pt x="116077" y="58064"/>
                </a:lnTo>
                <a:lnTo>
                  <a:pt x="111438" y="52599"/>
                </a:lnTo>
                <a:lnTo>
                  <a:pt x="62020" y="52599"/>
                </a:lnTo>
                <a:lnTo>
                  <a:pt x="63668" y="50949"/>
                </a:lnTo>
                <a:lnTo>
                  <a:pt x="65660" y="48790"/>
                </a:lnTo>
                <a:lnTo>
                  <a:pt x="67967" y="46147"/>
                </a:lnTo>
                <a:lnTo>
                  <a:pt x="73914" y="40196"/>
                </a:lnTo>
                <a:lnTo>
                  <a:pt x="75246" y="39203"/>
                </a:lnTo>
                <a:lnTo>
                  <a:pt x="78381" y="36727"/>
                </a:lnTo>
                <a:lnTo>
                  <a:pt x="79883" y="35728"/>
                </a:lnTo>
                <a:lnTo>
                  <a:pt x="79545" y="35074"/>
                </a:lnTo>
                <a:lnTo>
                  <a:pt x="76898" y="32918"/>
                </a:lnTo>
                <a:lnTo>
                  <a:pt x="72175" y="29447"/>
                </a:lnTo>
                <a:close/>
              </a:path>
              <a:path w="2334894" h="125095">
                <a:moveTo>
                  <a:pt x="93769" y="34739"/>
                </a:moveTo>
                <a:lnTo>
                  <a:pt x="85322" y="40686"/>
                </a:lnTo>
                <a:lnTo>
                  <a:pt x="87313" y="41676"/>
                </a:lnTo>
                <a:lnTo>
                  <a:pt x="89959" y="44005"/>
                </a:lnTo>
                <a:lnTo>
                  <a:pt x="93261" y="47627"/>
                </a:lnTo>
                <a:lnTo>
                  <a:pt x="97729" y="52095"/>
                </a:lnTo>
                <a:lnTo>
                  <a:pt x="62020" y="52599"/>
                </a:lnTo>
                <a:lnTo>
                  <a:pt x="111438" y="52599"/>
                </a:lnTo>
                <a:lnTo>
                  <a:pt x="110411" y="51390"/>
                </a:lnTo>
                <a:lnTo>
                  <a:pt x="104805" y="45279"/>
                </a:lnTo>
                <a:lnTo>
                  <a:pt x="99258" y="39729"/>
                </a:lnTo>
                <a:lnTo>
                  <a:pt x="93769" y="34739"/>
                </a:lnTo>
                <a:close/>
              </a:path>
              <a:path w="2334894" h="125095">
                <a:moveTo>
                  <a:pt x="43159" y="51120"/>
                </a:moveTo>
                <a:lnTo>
                  <a:pt x="42166" y="51440"/>
                </a:lnTo>
                <a:lnTo>
                  <a:pt x="38522" y="51605"/>
                </a:lnTo>
                <a:lnTo>
                  <a:pt x="43002" y="51605"/>
                </a:lnTo>
                <a:lnTo>
                  <a:pt x="43159" y="51120"/>
                </a:lnTo>
                <a:close/>
              </a:path>
              <a:path w="2334894" h="125095">
                <a:moveTo>
                  <a:pt x="47627" y="20346"/>
                </a:moveTo>
                <a:lnTo>
                  <a:pt x="47627" y="30779"/>
                </a:lnTo>
                <a:lnTo>
                  <a:pt x="52577" y="29782"/>
                </a:lnTo>
                <a:lnTo>
                  <a:pt x="56389" y="29447"/>
                </a:lnTo>
                <a:lnTo>
                  <a:pt x="72175" y="29447"/>
                </a:lnTo>
                <a:lnTo>
                  <a:pt x="71945" y="29278"/>
                </a:lnTo>
                <a:lnTo>
                  <a:pt x="116586" y="29278"/>
                </a:lnTo>
                <a:lnTo>
                  <a:pt x="116586" y="21336"/>
                </a:lnTo>
                <a:lnTo>
                  <a:pt x="54399" y="21336"/>
                </a:lnTo>
                <a:lnTo>
                  <a:pt x="50612" y="21023"/>
                </a:lnTo>
                <a:lnTo>
                  <a:pt x="47627" y="20346"/>
                </a:lnTo>
                <a:close/>
              </a:path>
              <a:path w="2334894" h="125095">
                <a:moveTo>
                  <a:pt x="116586" y="29278"/>
                </a:moveTo>
                <a:lnTo>
                  <a:pt x="109644" y="29278"/>
                </a:lnTo>
                <a:lnTo>
                  <a:pt x="113943" y="29612"/>
                </a:lnTo>
                <a:lnTo>
                  <a:pt x="116586" y="30267"/>
                </a:lnTo>
                <a:lnTo>
                  <a:pt x="116586" y="29278"/>
                </a:lnTo>
                <a:close/>
              </a:path>
              <a:path w="2334894" h="125095">
                <a:moveTo>
                  <a:pt x="2983" y="17870"/>
                </a:moveTo>
                <a:lnTo>
                  <a:pt x="2983" y="28788"/>
                </a:lnTo>
                <a:lnTo>
                  <a:pt x="6289" y="27795"/>
                </a:lnTo>
                <a:lnTo>
                  <a:pt x="12066" y="27304"/>
                </a:lnTo>
                <a:lnTo>
                  <a:pt x="44639" y="27304"/>
                </a:lnTo>
                <a:lnTo>
                  <a:pt x="44639" y="18859"/>
                </a:lnTo>
                <a:lnTo>
                  <a:pt x="13229" y="18859"/>
                </a:lnTo>
                <a:lnTo>
                  <a:pt x="6289" y="18525"/>
                </a:lnTo>
                <a:lnTo>
                  <a:pt x="2983" y="17870"/>
                </a:lnTo>
                <a:close/>
              </a:path>
              <a:path w="2334894" h="125095">
                <a:moveTo>
                  <a:pt x="44639" y="27304"/>
                </a:moveTo>
                <a:lnTo>
                  <a:pt x="37212" y="27304"/>
                </a:lnTo>
                <a:lnTo>
                  <a:pt x="41996" y="27626"/>
                </a:lnTo>
                <a:lnTo>
                  <a:pt x="44639" y="28281"/>
                </a:lnTo>
                <a:lnTo>
                  <a:pt x="44639" y="27304"/>
                </a:lnTo>
                <a:close/>
              </a:path>
              <a:path w="2334894" h="125095">
                <a:moveTo>
                  <a:pt x="79883" y="4466"/>
                </a:moveTo>
                <a:lnTo>
                  <a:pt x="70444" y="7941"/>
                </a:lnTo>
                <a:lnTo>
                  <a:pt x="72773" y="11259"/>
                </a:lnTo>
                <a:lnTo>
                  <a:pt x="74908" y="15731"/>
                </a:lnTo>
                <a:lnTo>
                  <a:pt x="76898" y="21336"/>
                </a:lnTo>
                <a:lnTo>
                  <a:pt x="78381" y="21336"/>
                </a:lnTo>
                <a:lnTo>
                  <a:pt x="86827" y="17376"/>
                </a:lnTo>
                <a:lnTo>
                  <a:pt x="85175" y="13082"/>
                </a:lnTo>
                <a:lnTo>
                  <a:pt x="82845" y="8787"/>
                </a:lnTo>
                <a:lnTo>
                  <a:pt x="79883" y="4466"/>
                </a:lnTo>
                <a:close/>
              </a:path>
              <a:path w="2334894" h="125095">
                <a:moveTo>
                  <a:pt x="116586" y="20346"/>
                </a:moveTo>
                <a:lnTo>
                  <a:pt x="113943" y="21023"/>
                </a:lnTo>
                <a:lnTo>
                  <a:pt x="109475" y="21336"/>
                </a:lnTo>
                <a:lnTo>
                  <a:pt x="116586" y="21336"/>
                </a:lnTo>
                <a:lnTo>
                  <a:pt x="116586" y="20346"/>
                </a:lnTo>
                <a:close/>
              </a:path>
              <a:path w="2334894" h="125095">
                <a:moveTo>
                  <a:pt x="44639" y="17870"/>
                </a:moveTo>
                <a:lnTo>
                  <a:pt x="40027" y="18525"/>
                </a:lnTo>
                <a:lnTo>
                  <a:pt x="33083" y="18859"/>
                </a:lnTo>
                <a:lnTo>
                  <a:pt x="44639" y="18859"/>
                </a:lnTo>
                <a:lnTo>
                  <a:pt x="44639" y="17870"/>
                </a:lnTo>
                <a:close/>
              </a:path>
              <a:path w="2334894" h="125095">
                <a:moveTo>
                  <a:pt x="168273" y="49132"/>
                </a:moveTo>
                <a:lnTo>
                  <a:pt x="157859" y="49132"/>
                </a:lnTo>
                <a:lnTo>
                  <a:pt x="157859" y="107002"/>
                </a:lnTo>
                <a:lnTo>
                  <a:pt x="157497" y="112294"/>
                </a:lnTo>
                <a:lnTo>
                  <a:pt x="156865" y="117100"/>
                </a:lnTo>
                <a:lnTo>
                  <a:pt x="156865" y="118579"/>
                </a:lnTo>
                <a:lnTo>
                  <a:pt x="169268" y="118579"/>
                </a:lnTo>
                <a:lnTo>
                  <a:pt x="169268" y="117100"/>
                </a:lnTo>
                <a:lnTo>
                  <a:pt x="168612" y="112121"/>
                </a:lnTo>
                <a:lnTo>
                  <a:pt x="168273" y="107002"/>
                </a:lnTo>
                <a:lnTo>
                  <a:pt x="168273" y="49132"/>
                </a:lnTo>
                <a:close/>
              </a:path>
              <a:path w="2334894" h="125095">
                <a:moveTo>
                  <a:pt x="206477" y="79376"/>
                </a:moveTo>
                <a:lnTo>
                  <a:pt x="196066" y="79376"/>
                </a:lnTo>
                <a:lnTo>
                  <a:pt x="196006" y="105519"/>
                </a:lnTo>
                <a:lnTo>
                  <a:pt x="195727" y="109331"/>
                </a:lnTo>
                <a:lnTo>
                  <a:pt x="196890" y="112294"/>
                </a:lnTo>
                <a:lnTo>
                  <a:pt x="199536" y="113623"/>
                </a:lnTo>
                <a:lnTo>
                  <a:pt x="201527" y="114936"/>
                </a:lnTo>
                <a:lnTo>
                  <a:pt x="206650" y="115591"/>
                </a:lnTo>
                <a:lnTo>
                  <a:pt x="236239" y="115591"/>
                </a:lnTo>
                <a:lnTo>
                  <a:pt x="239712" y="114451"/>
                </a:lnTo>
                <a:lnTo>
                  <a:pt x="241700" y="112121"/>
                </a:lnTo>
                <a:lnTo>
                  <a:pt x="244007" y="110155"/>
                </a:lnTo>
                <a:lnTo>
                  <a:pt x="245837" y="106512"/>
                </a:lnTo>
                <a:lnTo>
                  <a:pt x="227307" y="106512"/>
                </a:lnTo>
                <a:lnTo>
                  <a:pt x="220366" y="106178"/>
                </a:lnTo>
                <a:lnTo>
                  <a:pt x="213760" y="106178"/>
                </a:lnTo>
                <a:lnTo>
                  <a:pt x="209782" y="105684"/>
                </a:lnTo>
                <a:lnTo>
                  <a:pt x="208467" y="104694"/>
                </a:lnTo>
                <a:lnTo>
                  <a:pt x="206819" y="104039"/>
                </a:lnTo>
                <a:lnTo>
                  <a:pt x="206138" y="101875"/>
                </a:lnTo>
                <a:lnTo>
                  <a:pt x="206477" y="98235"/>
                </a:lnTo>
                <a:lnTo>
                  <a:pt x="206477" y="79376"/>
                </a:lnTo>
                <a:close/>
              </a:path>
              <a:path w="2334894" h="125095">
                <a:moveTo>
                  <a:pt x="236239" y="89305"/>
                </a:moveTo>
                <a:lnTo>
                  <a:pt x="235583" y="97580"/>
                </a:lnTo>
                <a:lnTo>
                  <a:pt x="234420" y="102365"/>
                </a:lnTo>
                <a:lnTo>
                  <a:pt x="232768" y="103698"/>
                </a:lnTo>
                <a:lnTo>
                  <a:pt x="231453" y="105684"/>
                </a:lnTo>
                <a:lnTo>
                  <a:pt x="227307" y="106512"/>
                </a:lnTo>
                <a:lnTo>
                  <a:pt x="245837" y="106512"/>
                </a:lnTo>
                <a:lnTo>
                  <a:pt x="246336" y="105519"/>
                </a:lnTo>
                <a:lnTo>
                  <a:pt x="248644" y="98235"/>
                </a:lnTo>
                <a:lnTo>
                  <a:pt x="244007" y="95251"/>
                </a:lnTo>
                <a:lnTo>
                  <a:pt x="239881" y="92289"/>
                </a:lnTo>
                <a:lnTo>
                  <a:pt x="236239" y="89305"/>
                </a:lnTo>
                <a:close/>
              </a:path>
              <a:path w="2334894" h="125095">
                <a:moveTo>
                  <a:pt x="202838" y="6965"/>
                </a:moveTo>
                <a:lnTo>
                  <a:pt x="195558" y="6965"/>
                </a:lnTo>
                <a:lnTo>
                  <a:pt x="195862" y="8445"/>
                </a:lnTo>
                <a:lnTo>
                  <a:pt x="195942" y="9446"/>
                </a:lnTo>
                <a:lnTo>
                  <a:pt x="196066" y="66991"/>
                </a:lnTo>
                <a:lnTo>
                  <a:pt x="169268" y="81878"/>
                </a:lnTo>
                <a:lnTo>
                  <a:pt x="169774" y="82360"/>
                </a:lnTo>
                <a:lnTo>
                  <a:pt x="170751" y="83357"/>
                </a:lnTo>
                <a:lnTo>
                  <a:pt x="173396" y="86342"/>
                </a:lnTo>
                <a:lnTo>
                  <a:pt x="175553" y="89134"/>
                </a:lnTo>
                <a:lnTo>
                  <a:pt x="177205" y="91781"/>
                </a:lnTo>
                <a:lnTo>
                  <a:pt x="184146" y="88159"/>
                </a:lnTo>
                <a:lnTo>
                  <a:pt x="190435" y="84013"/>
                </a:lnTo>
                <a:lnTo>
                  <a:pt x="196066" y="79376"/>
                </a:lnTo>
                <a:lnTo>
                  <a:pt x="206477" y="79376"/>
                </a:lnTo>
                <a:lnTo>
                  <a:pt x="206477" y="71437"/>
                </a:lnTo>
                <a:lnTo>
                  <a:pt x="212245" y="65713"/>
                </a:lnTo>
                <a:lnTo>
                  <a:pt x="218588" y="58545"/>
                </a:lnTo>
                <a:lnTo>
                  <a:pt x="206477" y="58545"/>
                </a:lnTo>
                <a:lnTo>
                  <a:pt x="206589" y="16551"/>
                </a:lnTo>
                <a:lnTo>
                  <a:pt x="207305" y="13402"/>
                </a:lnTo>
                <a:lnTo>
                  <a:pt x="208954" y="10435"/>
                </a:lnTo>
                <a:lnTo>
                  <a:pt x="209613" y="9446"/>
                </a:lnTo>
                <a:lnTo>
                  <a:pt x="209951" y="8787"/>
                </a:lnTo>
                <a:lnTo>
                  <a:pt x="209951" y="8445"/>
                </a:lnTo>
                <a:lnTo>
                  <a:pt x="207643" y="7451"/>
                </a:lnTo>
                <a:lnTo>
                  <a:pt x="202838" y="6965"/>
                </a:lnTo>
                <a:close/>
              </a:path>
              <a:path w="2334894" h="125095">
                <a:moveTo>
                  <a:pt x="164800" y="5464"/>
                </a:moveTo>
                <a:lnTo>
                  <a:pt x="159904" y="22953"/>
                </a:lnTo>
                <a:lnTo>
                  <a:pt x="153147" y="38211"/>
                </a:lnTo>
                <a:lnTo>
                  <a:pt x="144528" y="51236"/>
                </a:lnTo>
                <a:lnTo>
                  <a:pt x="134045" y="62024"/>
                </a:lnTo>
                <a:lnTo>
                  <a:pt x="138682" y="65008"/>
                </a:lnTo>
                <a:lnTo>
                  <a:pt x="141814" y="67819"/>
                </a:lnTo>
                <a:lnTo>
                  <a:pt x="143466" y="70469"/>
                </a:lnTo>
                <a:lnTo>
                  <a:pt x="146792" y="66527"/>
                </a:lnTo>
                <a:lnTo>
                  <a:pt x="150297" y="61656"/>
                </a:lnTo>
                <a:lnTo>
                  <a:pt x="153985" y="55857"/>
                </a:lnTo>
                <a:lnTo>
                  <a:pt x="157859" y="49132"/>
                </a:lnTo>
                <a:lnTo>
                  <a:pt x="168273" y="49132"/>
                </a:lnTo>
                <a:lnTo>
                  <a:pt x="168333" y="31607"/>
                </a:lnTo>
                <a:lnTo>
                  <a:pt x="171913" y="22838"/>
                </a:lnTo>
                <a:lnTo>
                  <a:pt x="175722" y="16551"/>
                </a:lnTo>
                <a:lnTo>
                  <a:pt x="179682" y="12912"/>
                </a:lnTo>
                <a:lnTo>
                  <a:pt x="180359" y="12258"/>
                </a:lnTo>
                <a:lnTo>
                  <a:pt x="180676" y="11750"/>
                </a:lnTo>
                <a:lnTo>
                  <a:pt x="180676" y="11429"/>
                </a:lnTo>
                <a:lnTo>
                  <a:pt x="180359" y="9758"/>
                </a:lnTo>
                <a:lnTo>
                  <a:pt x="175066" y="7793"/>
                </a:lnTo>
                <a:lnTo>
                  <a:pt x="164800" y="5464"/>
                </a:lnTo>
                <a:close/>
              </a:path>
              <a:path w="2334894" h="125095">
                <a:moveTo>
                  <a:pt x="231775" y="20854"/>
                </a:moveTo>
                <a:lnTo>
                  <a:pt x="226657" y="30829"/>
                </a:lnTo>
                <a:lnTo>
                  <a:pt x="220736" y="40438"/>
                </a:lnTo>
                <a:lnTo>
                  <a:pt x="214010" y="49678"/>
                </a:lnTo>
                <a:lnTo>
                  <a:pt x="206477" y="58545"/>
                </a:lnTo>
                <a:lnTo>
                  <a:pt x="218588" y="58545"/>
                </a:lnTo>
                <a:lnTo>
                  <a:pt x="219129" y="57934"/>
                </a:lnTo>
                <a:lnTo>
                  <a:pt x="227128" y="48101"/>
                </a:lnTo>
                <a:lnTo>
                  <a:pt x="236239" y="36219"/>
                </a:lnTo>
                <a:lnTo>
                  <a:pt x="238229" y="33569"/>
                </a:lnTo>
                <a:lnTo>
                  <a:pt x="240536" y="31607"/>
                </a:lnTo>
                <a:lnTo>
                  <a:pt x="243183" y="30267"/>
                </a:lnTo>
                <a:lnTo>
                  <a:pt x="243860" y="29955"/>
                </a:lnTo>
                <a:lnTo>
                  <a:pt x="244176" y="29612"/>
                </a:lnTo>
                <a:lnTo>
                  <a:pt x="244176" y="29278"/>
                </a:lnTo>
                <a:lnTo>
                  <a:pt x="242865" y="27304"/>
                </a:lnTo>
                <a:lnTo>
                  <a:pt x="238715" y="24490"/>
                </a:lnTo>
                <a:lnTo>
                  <a:pt x="231775" y="20854"/>
                </a:lnTo>
                <a:close/>
              </a:path>
              <a:path w="2334894" h="125095">
                <a:moveTo>
                  <a:pt x="301175" y="67967"/>
                </a:moveTo>
                <a:lnTo>
                  <a:pt x="293895" y="67967"/>
                </a:lnTo>
                <a:lnTo>
                  <a:pt x="294038" y="70952"/>
                </a:lnTo>
                <a:lnTo>
                  <a:pt x="294162" y="76417"/>
                </a:lnTo>
                <a:lnTo>
                  <a:pt x="289789" y="95571"/>
                </a:lnTo>
                <a:lnTo>
                  <a:pt x="286951" y="102869"/>
                </a:lnTo>
                <a:lnTo>
                  <a:pt x="281490" y="108654"/>
                </a:lnTo>
                <a:lnTo>
                  <a:pt x="273552" y="112628"/>
                </a:lnTo>
                <a:lnTo>
                  <a:pt x="278845" y="114280"/>
                </a:lnTo>
                <a:lnTo>
                  <a:pt x="282483" y="116272"/>
                </a:lnTo>
                <a:lnTo>
                  <a:pt x="284474" y="118579"/>
                </a:lnTo>
                <a:lnTo>
                  <a:pt x="289767" y="113287"/>
                </a:lnTo>
                <a:lnTo>
                  <a:pt x="302726" y="73936"/>
                </a:lnTo>
                <a:lnTo>
                  <a:pt x="302827" y="71606"/>
                </a:lnTo>
                <a:lnTo>
                  <a:pt x="303145" y="70952"/>
                </a:lnTo>
                <a:lnTo>
                  <a:pt x="303820" y="69957"/>
                </a:lnTo>
                <a:lnTo>
                  <a:pt x="304138" y="69298"/>
                </a:lnTo>
                <a:lnTo>
                  <a:pt x="304307" y="68795"/>
                </a:lnTo>
                <a:lnTo>
                  <a:pt x="304307" y="68474"/>
                </a:lnTo>
                <a:lnTo>
                  <a:pt x="304646" y="68140"/>
                </a:lnTo>
                <a:lnTo>
                  <a:pt x="301175" y="67967"/>
                </a:lnTo>
                <a:close/>
              </a:path>
              <a:path w="2334894" h="125095">
                <a:moveTo>
                  <a:pt x="323823" y="66488"/>
                </a:moveTo>
                <a:lnTo>
                  <a:pt x="316227" y="66488"/>
                </a:lnTo>
                <a:lnTo>
                  <a:pt x="316852" y="69957"/>
                </a:lnTo>
                <a:lnTo>
                  <a:pt x="317087" y="71949"/>
                </a:lnTo>
                <a:lnTo>
                  <a:pt x="317199" y="108819"/>
                </a:lnTo>
                <a:lnTo>
                  <a:pt x="316882" y="112628"/>
                </a:lnTo>
                <a:lnTo>
                  <a:pt x="316227" y="116586"/>
                </a:lnTo>
                <a:lnTo>
                  <a:pt x="327635" y="116586"/>
                </a:lnTo>
                <a:lnTo>
                  <a:pt x="326958" y="111973"/>
                </a:lnTo>
                <a:lnTo>
                  <a:pt x="326693" y="108819"/>
                </a:lnTo>
                <a:lnTo>
                  <a:pt x="326637" y="73766"/>
                </a:lnTo>
                <a:lnTo>
                  <a:pt x="327127" y="71437"/>
                </a:lnTo>
                <a:lnTo>
                  <a:pt x="328121" y="69472"/>
                </a:lnTo>
                <a:lnTo>
                  <a:pt x="328011" y="67650"/>
                </a:lnTo>
                <a:lnTo>
                  <a:pt x="327783" y="66991"/>
                </a:lnTo>
                <a:lnTo>
                  <a:pt x="323823" y="66488"/>
                </a:lnTo>
                <a:close/>
              </a:path>
              <a:path w="2334894" h="125095">
                <a:moveTo>
                  <a:pt x="287437" y="35247"/>
                </a:moveTo>
                <a:lnTo>
                  <a:pt x="281490" y="42673"/>
                </a:lnTo>
                <a:lnTo>
                  <a:pt x="283481" y="43185"/>
                </a:lnTo>
                <a:lnTo>
                  <a:pt x="289767" y="45151"/>
                </a:lnTo>
                <a:lnTo>
                  <a:pt x="296858" y="47965"/>
                </a:lnTo>
                <a:lnTo>
                  <a:pt x="304797" y="51605"/>
                </a:lnTo>
                <a:lnTo>
                  <a:pt x="297171" y="55758"/>
                </a:lnTo>
                <a:lnTo>
                  <a:pt x="288680" y="59291"/>
                </a:lnTo>
                <a:lnTo>
                  <a:pt x="279319" y="62205"/>
                </a:lnTo>
                <a:lnTo>
                  <a:pt x="269088" y="64500"/>
                </a:lnTo>
                <a:lnTo>
                  <a:pt x="276029" y="73936"/>
                </a:lnTo>
                <a:lnTo>
                  <a:pt x="288245" y="69432"/>
                </a:lnTo>
                <a:lnTo>
                  <a:pt x="298602" y="64869"/>
                </a:lnTo>
                <a:lnTo>
                  <a:pt x="307096" y="60246"/>
                </a:lnTo>
                <a:lnTo>
                  <a:pt x="313728" y="55561"/>
                </a:lnTo>
                <a:lnTo>
                  <a:pt x="333402" y="55561"/>
                </a:lnTo>
                <a:lnTo>
                  <a:pt x="326009" y="52188"/>
                </a:lnTo>
                <a:lnTo>
                  <a:pt x="320183" y="49615"/>
                </a:lnTo>
                <a:lnTo>
                  <a:pt x="322915" y="46147"/>
                </a:lnTo>
                <a:lnTo>
                  <a:pt x="311251" y="46147"/>
                </a:lnTo>
                <a:lnTo>
                  <a:pt x="304739" y="42860"/>
                </a:lnTo>
                <a:lnTo>
                  <a:pt x="298599" y="39949"/>
                </a:lnTo>
                <a:lnTo>
                  <a:pt x="292832" y="37413"/>
                </a:lnTo>
                <a:lnTo>
                  <a:pt x="287437" y="35247"/>
                </a:lnTo>
                <a:close/>
              </a:path>
              <a:path w="2334894" h="125095">
                <a:moveTo>
                  <a:pt x="333402" y="55561"/>
                </a:moveTo>
                <a:lnTo>
                  <a:pt x="313728" y="55561"/>
                </a:lnTo>
                <a:lnTo>
                  <a:pt x="319697" y="58545"/>
                </a:lnTo>
                <a:lnTo>
                  <a:pt x="325813" y="62024"/>
                </a:lnTo>
                <a:lnTo>
                  <a:pt x="332099" y="66001"/>
                </a:lnTo>
                <a:lnTo>
                  <a:pt x="334407" y="67650"/>
                </a:lnTo>
                <a:lnTo>
                  <a:pt x="336228" y="68795"/>
                </a:lnTo>
                <a:lnTo>
                  <a:pt x="337539" y="69472"/>
                </a:lnTo>
                <a:lnTo>
                  <a:pt x="344990" y="61023"/>
                </a:lnTo>
                <a:lnTo>
                  <a:pt x="338415" y="57895"/>
                </a:lnTo>
                <a:lnTo>
                  <a:pt x="333402" y="55561"/>
                </a:lnTo>
                <a:close/>
              </a:path>
              <a:path w="2334894" h="125095">
                <a:moveTo>
                  <a:pt x="332588" y="31264"/>
                </a:moveTo>
                <a:lnTo>
                  <a:pt x="322173" y="31264"/>
                </a:lnTo>
                <a:lnTo>
                  <a:pt x="321835" y="31607"/>
                </a:lnTo>
                <a:lnTo>
                  <a:pt x="321349" y="32263"/>
                </a:lnTo>
                <a:lnTo>
                  <a:pt x="320669" y="33256"/>
                </a:lnTo>
                <a:lnTo>
                  <a:pt x="317051" y="38862"/>
                </a:lnTo>
                <a:lnTo>
                  <a:pt x="313898" y="43185"/>
                </a:lnTo>
                <a:lnTo>
                  <a:pt x="311251" y="46147"/>
                </a:lnTo>
                <a:lnTo>
                  <a:pt x="322915" y="46147"/>
                </a:lnTo>
                <a:lnTo>
                  <a:pt x="325233" y="43185"/>
                </a:lnTo>
                <a:lnTo>
                  <a:pt x="329284" y="37212"/>
                </a:lnTo>
                <a:lnTo>
                  <a:pt x="332588" y="31264"/>
                </a:lnTo>
                <a:close/>
              </a:path>
              <a:path w="2334894" h="125095">
                <a:moveTo>
                  <a:pt x="273044" y="22334"/>
                </a:moveTo>
                <a:lnTo>
                  <a:pt x="273044" y="31755"/>
                </a:lnTo>
                <a:lnTo>
                  <a:pt x="279330" y="31435"/>
                </a:lnTo>
                <a:lnTo>
                  <a:pt x="283966" y="31264"/>
                </a:lnTo>
                <a:lnTo>
                  <a:pt x="343000" y="31264"/>
                </a:lnTo>
                <a:lnTo>
                  <a:pt x="343000" y="22838"/>
                </a:lnTo>
                <a:lnTo>
                  <a:pt x="282804" y="22838"/>
                </a:lnTo>
                <a:lnTo>
                  <a:pt x="278337" y="22668"/>
                </a:lnTo>
                <a:lnTo>
                  <a:pt x="273044" y="22334"/>
                </a:lnTo>
                <a:close/>
              </a:path>
              <a:path w="2334894" h="125095">
                <a:moveTo>
                  <a:pt x="343000" y="31264"/>
                </a:moveTo>
                <a:lnTo>
                  <a:pt x="337221" y="31264"/>
                </a:lnTo>
                <a:lnTo>
                  <a:pt x="340696" y="31435"/>
                </a:lnTo>
                <a:lnTo>
                  <a:pt x="343000" y="31755"/>
                </a:lnTo>
                <a:lnTo>
                  <a:pt x="343000" y="31264"/>
                </a:lnTo>
                <a:close/>
              </a:path>
              <a:path w="2334894" h="125095">
                <a:moveTo>
                  <a:pt x="310765" y="5967"/>
                </a:moveTo>
                <a:lnTo>
                  <a:pt x="299356" y="8930"/>
                </a:lnTo>
                <a:lnTo>
                  <a:pt x="301661" y="12912"/>
                </a:lnTo>
                <a:lnTo>
                  <a:pt x="303483" y="17546"/>
                </a:lnTo>
                <a:lnTo>
                  <a:pt x="304797" y="22838"/>
                </a:lnTo>
                <a:lnTo>
                  <a:pt x="343000" y="22838"/>
                </a:lnTo>
                <a:lnTo>
                  <a:pt x="343000" y="22334"/>
                </a:lnTo>
                <a:lnTo>
                  <a:pt x="316227" y="22334"/>
                </a:lnTo>
                <a:lnTo>
                  <a:pt x="315546" y="18694"/>
                </a:lnTo>
                <a:lnTo>
                  <a:pt x="313728" y="13233"/>
                </a:lnTo>
                <a:lnTo>
                  <a:pt x="310765" y="5967"/>
                </a:lnTo>
                <a:close/>
              </a:path>
              <a:path w="2334894" h="125095">
                <a:moveTo>
                  <a:pt x="343000" y="21336"/>
                </a:moveTo>
                <a:lnTo>
                  <a:pt x="336715" y="22012"/>
                </a:lnTo>
                <a:lnTo>
                  <a:pt x="332419" y="22334"/>
                </a:lnTo>
                <a:lnTo>
                  <a:pt x="343000" y="22334"/>
                </a:lnTo>
                <a:lnTo>
                  <a:pt x="343000" y="21336"/>
                </a:lnTo>
                <a:close/>
              </a:path>
              <a:path w="2334894" h="125095">
                <a:moveTo>
                  <a:pt x="352929" y="105177"/>
                </a:moveTo>
                <a:lnTo>
                  <a:pt x="352590" y="105519"/>
                </a:lnTo>
                <a:lnTo>
                  <a:pt x="352929" y="106178"/>
                </a:lnTo>
                <a:lnTo>
                  <a:pt x="353922" y="107171"/>
                </a:lnTo>
                <a:lnTo>
                  <a:pt x="355574" y="109814"/>
                </a:lnTo>
                <a:lnTo>
                  <a:pt x="357226" y="113118"/>
                </a:lnTo>
                <a:lnTo>
                  <a:pt x="358876" y="117100"/>
                </a:lnTo>
                <a:lnTo>
                  <a:pt x="372444" y="116103"/>
                </a:lnTo>
                <a:lnTo>
                  <a:pt x="378730" y="111973"/>
                </a:lnTo>
                <a:lnTo>
                  <a:pt x="377984" y="106512"/>
                </a:lnTo>
                <a:lnTo>
                  <a:pt x="363851" y="106512"/>
                </a:lnTo>
                <a:lnTo>
                  <a:pt x="352929" y="105177"/>
                </a:lnTo>
                <a:close/>
              </a:path>
              <a:path w="2334894" h="125095">
                <a:moveTo>
                  <a:pt x="375259" y="6461"/>
                </a:moveTo>
                <a:lnTo>
                  <a:pt x="367322" y="6461"/>
                </a:lnTo>
                <a:lnTo>
                  <a:pt x="367419" y="7941"/>
                </a:lnTo>
                <a:lnTo>
                  <a:pt x="367977" y="10753"/>
                </a:lnTo>
                <a:lnTo>
                  <a:pt x="368297" y="14907"/>
                </a:lnTo>
                <a:lnTo>
                  <a:pt x="368297" y="101710"/>
                </a:lnTo>
                <a:lnTo>
                  <a:pt x="368974" y="105350"/>
                </a:lnTo>
                <a:lnTo>
                  <a:pt x="363851" y="106512"/>
                </a:lnTo>
                <a:lnTo>
                  <a:pt x="377984" y="106512"/>
                </a:lnTo>
                <a:lnTo>
                  <a:pt x="377825" y="105350"/>
                </a:lnTo>
                <a:lnTo>
                  <a:pt x="377736" y="16217"/>
                </a:lnTo>
                <a:lnTo>
                  <a:pt x="378561" y="12912"/>
                </a:lnTo>
                <a:lnTo>
                  <a:pt x="380213" y="9928"/>
                </a:lnTo>
                <a:lnTo>
                  <a:pt x="380551" y="8930"/>
                </a:lnTo>
                <a:lnTo>
                  <a:pt x="380699" y="8275"/>
                </a:lnTo>
                <a:lnTo>
                  <a:pt x="380699" y="7941"/>
                </a:lnTo>
                <a:lnTo>
                  <a:pt x="379727" y="6965"/>
                </a:lnTo>
                <a:lnTo>
                  <a:pt x="375259" y="6461"/>
                </a:lnTo>
                <a:close/>
              </a:path>
              <a:path w="2334894" h="125095">
                <a:moveTo>
                  <a:pt x="354919" y="21509"/>
                </a:moveTo>
                <a:lnTo>
                  <a:pt x="346981" y="21847"/>
                </a:lnTo>
                <a:lnTo>
                  <a:pt x="347637" y="24810"/>
                </a:lnTo>
                <a:lnTo>
                  <a:pt x="347959" y="28454"/>
                </a:lnTo>
                <a:lnTo>
                  <a:pt x="347974" y="79882"/>
                </a:lnTo>
                <a:lnTo>
                  <a:pt x="347637" y="84841"/>
                </a:lnTo>
                <a:lnTo>
                  <a:pt x="346981" y="89811"/>
                </a:lnTo>
                <a:lnTo>
                  <a:pt x="357882" y="89811"/>
                </a:lnTo>
                <a:lnTo>
                  <a:pt x="357882" y="83842"/>
                </a:lnTo>
                <a:lnTo>
                  <a:pt x="357565" y="79882"/>
                </a:lnTo>
                <a:lnTo>
                  <a:pt x="357397" y="76729"/>
                </a:lnTo>
                <a:lnTo>
                  <a:pt x="357397" y="28454"/>
                </a:lnTo>
                <a:lnTo>
                  <a:pt x="357713" y="26315"/>
                </a:lnTo>
                <a:lnTo>
                  <a:pt x="358390" y="24320"/>
                </a:lnTo>
                <a:lnTo>
                  <a:pt x="358706" y="23666"/>
                </a:lnTo>
                <a:lnTo>
                  <a:pt x="358876" y="23162"/>
                </a:lnTo>
                <a:lnTo>
                  <a:pt x="358876" y="21847"/>
                </a:lnTo>
                <a:lnTo>
                  <a:pt x="354919" y="21509"/>
                </a:lnTo>
                <a:close/>
              </a:path>
              <a:path w="2334894" h="125095">
                <a:moveTo>
                  <a:pt x="475566" y="32744"/>
                </a:moveTo>
                <a:lnTo>
                  <a:pt x="463161" y="33742"/>
                </a:lnTo>
                <a:lnTo>
                  <a:pt x="465674" y="49307"/>
                </a:lnTo>
                <a:lnTo>
                  <a:pt x="468741" y="62763"/>
                </a:lnTo>
                <a:lnTo>
                  <a:pt x="472367" y="74112"/>
                </a:lnTo>
                <a:lnTo>
                  <a:pt x="476559" y="83357"/>
                </a:lnTo>
                <a:lnTo>
                  <a:pt x="467567" y="92632"/>
                </a:lnTo>
                <a:lnTo>
                  <a:pt x="457955" y="100104"/>
                </a:lnTo>
                <a:lnTo>
                  <a:pt x="447723" y="105774"/>
                </a:lnTo>
                <a:lnTo>
                  <a:pt x="436873" y="109644"/>
                </a:lnTo>
                <a:lnTo>
                  <a:pt x="442481" y="110980"/>
                </a:lnTo>
                <a:lnTo>
                  <a:pt x="446949" y="113623"/>
                </a:lnTo>
                <a:lnTo>
                  <a:pt x="450273" y="117586"/>
                </a:lnTo>
                <a:lnTo>
                  <a:pt x="460836" y="110638"/>
                </a:lnTo>
                <a:lnTo>
                  <a:pt x="469734" y="104183"/>
                </a:lnTo>
                <a:lnTo>
                  <a:pt x="476956" y="98230"/>
                </a:lnTo>
                <a:lnTo>
                  <a:pt x="482507" y="92774"/>
                </a:lnTo>
                <a:lnTo>
                  <a:pt x="497807" y="92774"/>
                </a:lnTo>
                <a:lnTo>
                  <a:pt x="495561" y="90883"/>
                </a:lnTo>
                <a:lnTo>
                  <a:pt x="488965" y="83842"/>
                </a:lnTo>
                <a:lnTo>
                  <a:pt x="494172" y="74933"/>
                </a:lnTo>
                <a:lnTo>
                  <a:pt x="483504" y="74933"/>
                </a:lnTo>
                <a:lnTo>
                  <a:pt x="479470" y="63914"/>
                </a:lnTo>
                <a:lnTo>
                  <a:pt x="476803" y="53212"/>
                </a:lnTo>
                <a:lnTo>
                  <a:pt x="475501" y="42823"/>
                </a:lnTo>
                <a:lnTo>
                  <a:pt x="475566" y="32744"/>
                </a:lnTo>
                <a:close/>
              </a:path>
              <a:path w="2334894" h="125095">
                <a:moveTo>
                  <a:pt x="497807" y="92774"/>
                </a:moveTo>
                <a:lnTo>
                  <a:pt x="482507" y="92774"/>
                </a:lnTo>
                <a:lnTo>
                  <a:pt x="488025" y="99288"/>
                </a:lnTo>
                <a:lnTo>
                  <a:pt x="494163" y="105428"/>
                </a:lnTo>
                <a:lnTo>
                  <a:pt x="500925" y="111193"/>
                </a:lnTo>
                <a:lnTo>
                  <a:pt x="508312" y="116586"/>
                </a:lnTo>
                <a:lnTo>
                  <a:pt x="512607" y="111973"/>
                </a:lnTo>
                <a:lnTo>
                  <a:pt x="516567" y="108819"/>
                </a:lnTo>
                <a:lnTo>
                  <a:pt x="520205" y="107171"/>
                </a:lnTo>
                <a:lnTo>
                  <a:pt x="511182" y="102547"/>
                </a:lnTo>
                <a:lnTo>
                  <a:pt x="502967" y="97118"/>
                </a:lnTo>
                <a:lnTo>
                  <a:pt x="497807" y="92774"/>
                </a:lnTo>
                <a:close/>
              </a:path>
              <a:path w="2334894" h="125095">
                <a:moveTo>
                  <a:pt x="421991" y="30779"/>
                </a:moveTo>
                <a:lnTo>
                  <a:pt x="411558" y="36727"/>
                </a:lnTo>
                <a:lnTo>
                  <a:pt x="416182" y="41164"/>
                </a:lnTo>
                <a:lnTo>
                  <a:pt x="421609" y="47522"/>
                </a:lnTo>
                <a:lnTo>
                  <a:pt x="427843" y="55801"/>
                </a:lnTo>
                <a:lnTo>
                  <a:pt x="434883" y="66001"/>
                </a:lnTo>
                <a:lnTo>
                  <a:pt x="428561" y="77433"/>
                </a:lnTo>
                <a:lnTo>
                  <a:pt x="420994" y="87444"/>
                </a:lnTo>
                <a:lnTo>
                  <a:pt x="412185" y="96032"/>
                </a:lnTo>
                <a:lnTo>
                  <a:pt x="402137" y="103193"/>
                </a:lnTo>
                <a:lnTo>
                  <a:pt x="406779" y="104185"/>
                </a:lnTo>
                <a:lnTo>
                  <a:pt x="411241" y="106178"/>
                </a:lnTo>
                <a:lnTo>
                  <a:pt x="415536" y="109159"/>
                </a:lnTo>
                <a:lnTo>
                  <a:pt x="422732" y="101718"/>
                </a:lnTo>
                <a:lnTo>
                  <a:pt x="429430" y="93780"/>
                </a:lnTo>
                <a:lnTo>
                  <a:pt x="435631" y="85345"/>
                </a:lnTo>
                <a:lnTo>
                  <a:pt x="441337" y="76417"/>
                </a:lnTo>
                <a:lnTo>
                  <a:pt x="452452" y="76417"/>
                </a:lnTo>
                <a:lnTo>
                  <a:pt x="450511" y="73249"/>
                </a:lnTo>
                <a:lnTo>
                  <a:pt x="445805" y="66001"/>
                </a:lnTo>
                <a:lnTo>
                  <a:pt x="449321" y="55561"/>
                </a:lnTo>
                <a:lnTo>
                  <a:pt x="438843" y="55561"/>
                </a:lnTo>
                <a:lnTo>
                  <a:pt x="433513" y="47132"/>
                </a:lnTo>
                <a:lnTo>
                  <a:pt x="428925" y="40193"/>
                </a:lnTo>
                <a:lnTo>
                  <a:pt x="425083" y="34743"/>
                </a:lnTo>
                <a:lnTo>
                  <a:pt x="421991" y="30779"/>
                </a:lnTo>
                <a:close/>
              </a:path>
              <a:path w="2334894" h="125095">
                <a:moveTo>
                  <a:pt x="452452" y="76417"/>
                </a:moveTo>
                <a:lnTo>
                  <a:pt x="441337" y="76417"/>
                </a:lnTo>
                <a:lnTo>
                  <a:pt x="446949" y="86342"/>
                </a:lnTo>
                <a:lnTo>
                  <a:pt x="450103" y="93599"/>
                </a:lnTo>
                <a:lnTo>
                  <a:pt x="450758" y="98235"/>
                </a:lnTo>
                <a:lnTo>
                  <a:pt x="461681" y="92774"/>
                </a:lnTo>
                <a:lnTo>
                  <a:pt x="458449" y="86637"/>
                </a:lnTo>
                <a:lnTo>
                  <a:pt x="454726" y="80128"/>
                </a:lnTo>
                <a:lnTo>
                  <a:pt x="452452" y="76417"/>
                </a:lnTo>
                <a:close/>
              </a:path>
              <a:path w="2334894" h="125095">
                <a:moveTo>
                  <a:pt x="509566" y="23331"/>
                </a:moveTo>
                <a:lnTo>
                  <a:pt x="498383" y="23331"/>
                </a:lnTo>
                <a:lnTo>
                  <a:pt x="495965" y="36231"/>
                </a:lnTo>
                <a:lnTo>
                  <a:pt x="492623" y="49307"/>
                </a:lnTo>
                <a:lnTo>
                  <a:pt x="488528" y="62028"/>
                </a:lnTo>
                <a:lnTo>
                  <a:pt x="483504" y="74933"/>
                </a:lnTo>
                <a:lnTo>
                  <a:pt x="494172" y="74933"/>
                </a:lnTo>
                <a:lnTo>
                  <a:pt x="495036" y="73456"/>
                </a:lnTo>
                <a:lnTo>
                  <a:pt x="500865" y="58172"/>
                </a:lnTo>
                <a:lnTo>
                  <a:pt x="506448" y="37990"/>
                </a:lnTo>
                <a:lnTo>
                  <a:pt x="509566" y="23331"/>
                </a:lnTo>
                <a:close/>
              </a:path>
              <a:path w="2334894" h="125095">
                <a:moveTo>
                  <a:pt x="455800" y="23817"/>
                </a:moveTo>
                <a:lnTo>
                  <a:pt x="445297" y="23817"/>
                </a:lnTo>
                <a:lnTo>
                  <a:pt x="443964" y="33243"/>
                </a:lnTo>
                <a:lnTo>
                  <a:pt x="442442" y="41675"/>
                </a:lnTo>
                <a:lnTo>
                  <a:pt x="440678" y="49307"/>
                </a:lnTo>
                <a:lnTo>
                  <a:pt x="438843" y="55561"/>
                </a:lnTo>
                <a:lnTo>
                  <a:pt x="449321" y="55561"/>
                </a:lnTo>
                <a:lnTo>
                  <a:pt x="449493" y="55050"/>
                </a:lnTo>
                <a:lnTo>
                  <a:pt x="452620" y="42552"/>
                </a:lnTo>
                <a:lnTo>
                  <a:pt x="455192" y="28507"/>
                </a:lnTo>
                <a:lnTo>
                  <a:pt x="455800" y="23817"/>
                </a:lnTo>
                <a:close/>
              </a:path>
              <a:path w="2334894" h="125095">
                <a:moveTo>
                  <a:pt x="411068" y="12912"/>
                </a:moveTo>
                <a:lnTo>
                  <a:pt x="409588" y="12912"/>
                </a:lnTo>
                <a:lnTo>
                  <a:pt x="409588" y="24810"/>
                </a:lnTo>
                <a:lnTo>
                  <a:pt x="411558" y="24810"/>
                </a:lnTo>
                <a:lnTo>
                  <a:pt x="415875" y="24151"/>
                </a:lnTo>
                <a:lnTo>
                  <a:pt x="419496" y="23817"/>
                </a:lnTo>
                <a:lnTo>
                  <a:pt x="455800" y="23817"/>
                </a:lnTo>
                <a:lnTo>
                  <a:pt x="457022" y="14391"/>
                </a:lnTo>
                <a:lnTo>
                  <a:pt x="418183" y="14391"/>
                </a:lnTo>
                <a:lnTo>
                  <a:pt x="414374" y="13910"/>
                </a:lnTo>
                <a:lnTo>
                  <a:pt x="411068" y="12912"/>
                </a:lnTo>
                <a:close/>
              </a:path>
              <a:path w="2334894" h="125095">
                <a:moveTo>
                  <a:pt x="461173" y="12912"/>
                </a:moveTo>
                <a:lnTo>
                  <a:pt x="461173" y="24320"/>
                </a:lnTo>
                <a:lnTo>
                  <a:pt x="462166" y="23986"/>
                </a:lnTo>
                <a:lnTo>
                  <a:pt x="466634" y="23666"/>
                </a:lnTo>
                <a:lnTo>
                  <a:pt x="474569" y="23331"/>
                </a:lnTo>
                <a:lnTo>
                  <a:pt x="509566" y="23331"/>
                </a:lnTo>
                <a:lnTo>
                  <a:pt x="511503" y="14222"/>
                </a:lnTo>
                <a:lnTo>
                  <a:pt x="472266" y="14222"/>
                </a:lnTo>
                <a:lnTo>
                  <a:pt x="464327" y="13567"/>
                </a:lnTo>
                <a:lnTo>
                  <a:pt x="461829" y="13233"/>
                </a:lnTo>
                <a:lnTo>
                  <a:pt x="461173" y="12912"/>
                </a:lnTo>
                <a:close/>
              </a:path>
              <a:path w="2334894" h="125095">
                <a:moveTo>
                  <a:pt x="457213" y="12912"/>
                </a:moveTo>
                <a:lnTo>
                  <a:pt x="455881" y="13233"/>
                </a:lnTo>
                <a:lnTo>
                  <a:pt x="451413" y="13737"/>
                </a:lnTo>
                <a:lnTo>
                  <a:pt x="443814" y="14391"/>
                </a:lnTo>
                <a:lnTo>
                  <a:pt x="457022" y="14391"/>
                </a:lnTo>
                <a:lnTo>
                  <a:pt x="457213" y="12912"/>
                </a:lnTo>
                <a:close/>
              </a:path>
              <a:path w="2334894" h="125095">
                <a:moveTo>
                  <a:pt x="499376" y="13910"/>
                </a:moveTo>
                <a:lnTo>
                  <a:pt x="474083" y="13910"/>
                </a:lnTo>
                <a:lnTo>
                  <a:pt x="474083" y="14222"/>
                </a:lnTo>
                <a:lnTo>
                  <a:pt x="502681" y="14222"/>
                </a:lnTo>
                <a:lnTo>
                  <a:pt x="499376" y="13910"/>
                </a:lnTo>
                <a:close/>
              </a:path>
              <a:path w="2334894" h="125095">
                <a:moveTo>
                  <a:pt x="511782" y="12912"/>
                </a:moveTo>
                <a:lnTo>
                  <a:pt x="506807" y="13910"/>
                </a:lnTo>
                <a:lnTo>
                  <a:pt x="502681" y="14222"/>
                </a:lnTo>
                <a:lnTo>
                  <a:pt x="511503" y="14222"/>
                </a:lnTo>
                <a:lnTo>
                  <a:pt x="511782" y="12912"/>
                </a:lnTo>
                <a:close/>
              </a:path>
              <a:path w="2334894" h="125095">
                <a:moveTo>
                  <a:pt x="888608" y="40196"/>
                </a:moveTo>
                <a:lnTo>
                  <a:pt x="879191" y="40196"/>
                </a:lnTo>
                <a:lnTo>
                  <a:pt x="877452" y="64594"/>
                </a:lnTo>
                <a:lnTo>
                  <a:pt x="872739" y="84219"/>
                </a:lnTo>
                <a:lnTo>
                  <a:pt x="865051" y="99073"/>
                </a:lnTo>
                <a:lnTo>
                  <a:pt x="854383" y="109159"/>
                </a:lnTo>
                <a:lnTo>
                  <a:pt x="858339" y="111808"/>
                </a:lnTo>
                <a:lnTo>
                  <a:pt x="861494" y="114771"/>
                </a:lnTo>
                <a:lnTo>
                  <a:pt x="863801" y="118089"/>
                </a:lnTo>
                <a:lnTo>
                  <a:pt x="874660" y="104290"/>
                </a:lnTo>
                <a:lnTo>
                  <a:pt x="882412" y="86707"/>
                </a:lnTo>
                <a:lnTo>
                  <a:pt x="887060" y="65342"/>
                </a:lnTo>
                <a:lnTo>
                  <a:pt x="888608" y="40196"/>
                </a:lnTo>
                <a:close/>
              </a:path>
              <a:path w="2334894" h="125095">
                <a:moveTo>
                  <a:pt x="883655" y="100227"/>
                </a:moveTo>
                <a:lnTo>
                  <a:pt x="885963" y="104863"/>
                </a:lnTo>
                <a:lnTo>
                  <a:pt x="887784" y="109479"/>
                </a:lnTo>
                <a:lnTo>
                  <a:pt x="889116" y="114115"/>
                </a:lnTo>
                <a:lnTo>
                  <a:pt x="900356" y="112798"/>
                </a:lnTo>
                <a:lnTo>
                  <a:pt x="907469" y="110468"/>
                </a:lnTo>
                <a:lnTo>
                  <a:pt x="910432" y="107171"/>
                </a:lnTo>
                <a:lnTo>
                  <a:pt x="911182" y="104863"/>
                </a:lnTo>
                <a:lnTo>
                  <a:pt x="911492" y="102534"/>
                </a:lnTo>
                <a:lnTo>
                  <a:pt x="893584" y="102534"/>
                </a:lnTo>
                <a:lnTo>
                  <a:pt x="883655" y="100227"/>
                </a:lnTo>
                <a:close/>
              </a:path>
              <a:path w="2334894" h="125095">
                <a:moveTo>
                  <a:pt x="916236" y="40196"/>
                </a:moveTo>
                <a:lnTo>
                  <a:pt x="904993" y="40196"/>
                </a:lnTo>
                <a:lnTo>
                  <a:pt x="904993" y="42843"/>
                </a:lnTo>
                <a:lnTo>
                  <a:pt x="904822" y="47480"/>
                </a:lnTo>
                <a:lnTo>
                  <a:pt x="902375" y="85962"/>
                </a:lnTo>
                <a:lnTo>
                  <a:pt x="893584" y="102534"/>
                </a:lnTo>
                <a:lnTo>
                  <a:pt x="911492" y="102534"/>
                </a:lnTo>
                <a:lnTo>
                  <a:pt x="912048" y="98115"/>
                </a:lnTo>
                <a:lnTo>
                  <a:pt x="912947" y="87173"/>
                </a:lnTo>
                <a:lnTo>
                  <a:pt x="913902" y="71949"/>
                </a:lnTo>
                <a:lnTo>
                  <a:pt x="914839" y="59664"/>
                </a:lnTo>
                <a:lnTo>
                  <a:pt x="916236" y="40196"/>
                </a:lnTo>
                <a:close/>
              </a:path>
              <a:path w="2334894" h="125095">
                <a:moveTo>
                  <a:pt x="860331" y="30267"/>
                </a:moveTo>
                <a:lnTo>
                  <a:pt x="860331" y="41191"/>
                </a:lnTo>
                <a:lnTo>
                  <a:pt x="865305" y="40535"/>
                </a:lnTo>
                <a:lnTo>
                  <a:pt x="870746" y="40196"/>
                </a:lnTo>
                <a:lnTo>
                  <a:pt x="916236" y="40196"/>
                </a:lnTo>
                <a:lnTo>
                  <a:pt x="916822" y="31264"/>
                </a:lnTo>
                <a:lnTo>
                  <a:pt x="871084" y="31264"/>
                </a:lnTo>
                <a:lnTo>
                  <a:pt x="865960" y="30927"/>
                </a:lnTo>
                <a:lnTo>
                  <a:pt x="860331" y="30267"/>
                </a:lnTo>
                <a:close/>
              </a:path>
              <a:path w="2334894" h="125095">
                <a:moveTo>
                  <a:pt x="886787" y="6461"/>
                </a:moveTo>
                <a:lnTo>
                  <a:pt x="878193" y="6461"/>
                </a:lnTo>
                <a:lnTo>
                  <a:pt x="879191" y="17870"/>
                </a:lnTo>
                <a:lnTo>
                  <a:pt x="879191" y="31264"/>
                </a:lnTo>
                <a:lnTo>
                  <a:pt x="889116" y="31264"/>
                </a:lnTo>
                <a:lnTo>
                  <a:pt x="889116" y="25638"/>
                </a:lnTo>
                <a:lnTo>
                  <a:pt x="889264" y="20346"/>
                </a:lnTo>
                <a:lnTo>
                  <a:pt x="891762" y="9928"/>
                </a:lnTo>
                <a:lnTo>
                  <a:pt x="892079" y="9273"/>
                </a:lnTo>
                <a:lnTo>
                  <a:pt x="892079" y="8930"/>
                </a:lnTo>
                <a:lnTo>
                  <a:pt x="891424" y="7285"/>
                </a:lnTo>
                <a:lnTo>
                  <a:pt x="886787" y="6461"/>
                </a:lnTo>
                <a:close/>
              </a:path>
              <a:path w="2334894" h="125095">
                <a:moveTo>
                  <a:pt x="916886" y="30267"/>
                </a:moveTo>
                <a:lnTo>
                  <a:pt x="911256" y="30927"/>
                </a:lnTo>
                <a:lnTo>
                  <a:pt x="905140" y="31264"/>
                </a:lnTo>
                <a:lnTo>
                  <a:pt x="916822" y="31264"/>
                </a:lnTo>
                <a:lnTo>
                  <a:pt x="916886" y="30267"/>
                </a:lnTo>
                <a:close/>
              </a:path>
              <a:path w="2334894" h="125095">
                <a:moveTo>
                  <a:pt x="923831" y="25318"/>
                </a:moveTo>
                <a:lnTo>
                  <a:pt x="924486" y="29955"/>
                </a:lnTo>
                <a:lnTo>
                  <a:pt x="924825" y="33421"/>
                </a:lnTo>
                <a:lnTo>
                  <a:pt x="924702" y="103870"/>
                </a:lnTo>
                <a:lnTo>
                  <a:pt x="924486" y="106512"/>
                </a:lnTo>
                <a:lnTo>
                  <a:pt x="923831" y="110155"/>
                </a:lnTo>
                <a:lnTo>
                  <a:pt x="935747" y="110155"/>
                </a:lnTo>
                <a:lnTo>
                  <a:pt x="935070" y="106829"/>
                </a:lnTo>
                <a:lnTo>
                  <a:pt x="934834" y="103870"/>
                </a:lnTo>
                <a:lnTo>
                  <a:pt x="934754" y="98235"/>
                </a:lnTo>
                <a:lnTo>
                  <a:pt x="964515" y="98235"/>
                </a:lnTo>
                <a:lnTo>
                  <a:pt x="964515" y="88818"/>
                </a:lnTo>
                <a:lnTo>
                  <a:pt x="934754" y="88818"/>
                </a:lnTo>
                <a:lnTo>
                  <a:pt x="934754" y="35728"/>
                </a:lnTo>
                <a:lnTo>
                  <a:pt x="964515" y="35728"/>
                </a:lnTo>
                <a:lnTo>
                  <a:pt x="964172" y="33421"/>
                </a:lnTo>
                <a:lnTo>
                  <a:pt x="964515" y="29955"/>
                </a:lnTo>
                <a:lnTo>
                  <a:pt x="965295" y="26315"/>
                </a:lnTo>
                <a:lnTo>
                  <a:pt x="930771" y="26315"/>
                </a:lnTo>
                <a:lnTo>
                  <a:pt x="927133" y="25974"/>
                </a:lnTo>
                <a:lnTo>
                  <a:pt x="923831" y="25318"/>
                </a:lnTo>
                <a:close/>
              </a:path>
              <a:path w="2334894" h="125095">
                <a:moveTo>
                  <a:pt x="964515" y="98235"/>
                </a:moveTo>
                <a:lnTo>
                  <a:pt x="954100" y="98235"/>
                </a:lnTo>
                <a:lnTo>
                  <a:pt x="954100" y="103870"/>
                </a:lnTo>
                <a:lnTo>
                  <a:pt x="953762" y="107336"/>
                </a:lnTo>
                <a:lnTo>
                  <a:pt x="953103" y="108654"/>
                </a:lnTo>
                <a:lnTo>
                  <a:pt x="965508" y="108654"/>
                </a:lnTo>
                <a:lnTo>
                  <a:pt x="964853" y="107336"/>
                </a:lnTo>
                <a:lnTo>
                  <a:pt x="964531" y="103870"/>
                </a:lnTo>
                <a:lnTo>
                  <a:pt x="964515" y="98235"/>
                </a:lnTo>
                <a:close/>
              </a:path>
              <a:path w="2334894" h="125095">
                <a:moveTo>
                  <a:pt x="964515" y="35728"/>
                </a:moveTo>
                <a:lnTo>
                  <a:pt x="954100" y="35728"/>
                </a:lnTo>
                <a:lnTo>
                  <a:pt x="954100" y="88818"/>
                </a:lnTo>
                <a:lnTo>
                  <a:pt x="964515" y="88818"/>
                </a:lnTo>
                <a:lnTo>
                  <a:pt x="964515" y="35728"/>
                </a:lnTo>
                <a:close/>
              </a:path>
              <a:path w="2334894" h="125095">
                <a:moveTo>
                  <a:pt x="965508" y="25318"/>
                </a:moveTo>
                <a:lnTo>
                  <a:pt x="961527" y="25974"/>
                </a:lnTo>
                <a:lnTo>
                  <a:pt x="957740" y="26315"/>
                </a:lnTo>
                <a:lnTo>
                  <a:pt x="965295" y="26315"/>
                </a:lnTo>
                <a:lnTo>
                  <a:pt x="965508" y="25318"/>
                </a:lnTo>
                <a:close/>
              </a:path>
              <a:path w="2334894" h="125095">
                <a:moveTo>
                  <a:pt x="1026632" y="7941"/>
                </a:moveTo>
                <a:lnTo>
                  <a:pt x="1016707" y="15875"/>
                </a:lnTo>
                <a:lnTo>
                  <a:pt x="1024276" y="20745"/>
                </a:lnTo>
                <a:lnTo>
                  <a:pt x="1030601" y="25925"/>
                </a:lnTo>
                <a:lnTo>
                  <a:pt x="1035683" y="31415"/>
                </a:lnTo>
                <a:lnTo>
                  <a:pt x="1039524" y="37212"/>
                </a:lnTo>
                <a:lnTo>
                  <a:pt x="1030845" y="62271"/>
                </a:lnTo>
                <a:lnTo>
                  <a:pt x="1019189" y="82362"/>
                </a:lnTo>
                <a:lnTo>
                  <a:pt x="1004555" y="97490"/>
                </a:lnTo>
                <a:lnTo>
                  <a:pt x="986946" y="107657"/>
                </a:lnTo>
                <a:lnTo>
                  <a:pt x="991900" y="110299"/>
                </a:lnTo>
                <a:lnTo>
                  <a:pt x="996025" y="113287"/>
                </a:lnTo>
                <a:lnTo>
                  <a:pt x="999351" y="116586"/>
                </a:lnTo>
                <a:lnTo>
                  <a:pt x="1015341" y="103508"/>
                </a:lnTo>
                <a:lnTo>
                  <a:pt x="1028609" y="87572"/>
                </a:lnTo>
                <a:lnTo>
                  <a:pt x="1039154" y="68781"/>
                </a:lnTo>
                <a:lnTo>
                  <a:pt x="1046976" y="47137"/>
                </a:lnTo>
                <a:lnTo>
                  <a:pt x="1057618" y="47137"/>
                </a:lnTo>
                <a:lnTo>
                  <a:pt x="1055886" y="43671"/>
                </a:lnTo>
                <a:lnTo>
                  <a:pt x="1053092" y="37555"/>
                </a:lnTo>
                <a:lnTo>
                  <a:pt x="1052415" y="36219"/>
                </a:lnTo>
                <a:lnTo>
                  <a:pt x="1050185" y="32536"/>
                </a:lnTo>
                <a:lnTo>
                  <a:pt x="1045970" y="27424"/>
                </a:lnTo>
                <a:lnTo>
                  <a:pt x="1039771" y="20882"/>
                </a:lnTo>
                <a:lnTo>
                  <a:pt x="1031586" y="12912"/>
                </a:lnTo>
                <a:lnTo>
                  <a:pt x="1026632" y="7941"/>
                </a:lnTo>
                <a:close/>
              </a:path>
              <a:path w="2334894" h="125095">
                <a:moveTo>
                  <a:pt x="1057618" y="47137"/>
                </a:moveTo>
                <a:lnTo>
                  <a:pt x="1046976" y="47137"/>
                </a:lnTo>
                <a:lnTo>
                  <a:pt x="1057110" y="69933"/>
                </a:lnTo>
                <a:lnTo>
                  <a:pt x="1068179" y="88691"/>
                </a:lnTo>
                <a:lnTo>
                  <a:pt x="1080176" y="103417"/>
                </a:lnTo>
                <a:lnTo>
                  <a:pt x="1093099" y="114115"/>
                </a:lnTo>
                <a:lnTo>
                  <a:pt x="1096422" y="109814"/>
                </a:lnTo>
                <a:lnTo>
                  <a:pt x="1100865" y="106347"/>
                </a:lnTo>
                <a:lnTo>
                  <a:pt x="1106495" y="103698"/>
                </a:lnTo>
                <a:lnTo>
                  <a:pt x="1092354" y="96037"/>
                </a:lnTo>
                <a:lnTo>
                  <a:pt x="1079206" y="83476"/>
                </a:lnTo>
                <a:lnTo>
                  <a:pt x="1067050" y="66020"/>
                </a:lnTo>
                <a:lnTo>
                  <a:pt x="1057618" y="47137"/>
                </a:lnTo>
                <a:close/>
              </a:path>
              <a:path w="2334894" h="125095">
                <a:moveTo>
                  <a:pt x="584339" y="28281"/>
                </a:moveTo>
                <a:lnTo>
                  <a:pt x="560404" y="28281"/>
                </a:lnTo>
                <a:lnTo>
                  <a:pt x="571643" y="28623"/>
                </a:lnTo>
                <a:lnTo>
                  <a:pt x="577590" y="33911"/>
                </a:lnTo>
                <a:lnTo>
                  <a:pt x="578246" y="44152"/>
                </a:lnTo>
                <a:lnTo>
                  <a:pt x="578246" y="48477"/>
                </a:lnTo>
                <a:lnTo>
                  <a:pt x="549968" y="71949"/>
                </a:lnTo>
                <a:lnTo>
                  <a:pt x="541046" y="78243"/>
                </a:lnTo>
                <a:lnTo>
                  <a:pt x="534600" y="86209"/>
                </a:lnTo>
                <a:lnTo>
                  <a:pt x="530630" y="95851"/>
                </a:lnTo>
                <a:lnTo>
                  <a:pt x="529137" y="107171"/>
                </a:lnTo>
                <a:lnTo>
                  <a:pt x="590161" y="107171"/>
                </a:lnTo>
                <a:lnTo>
                  <a:pt x="590161" y="96752"/>
                </a:lnTo>
                <a:lnTo>
                  <a:pt x="541543" y="96752"/>
                </a:lnTo>
                <a:lnTo>
                  <a:pt x="542537" y="90467"/>
                </a:lnTo>
                <a:lnTo>
                  <a:pt x="547490" y="84841"/>
                </a:lnTo>
                <a:lnTo>
                  <a:pt x="556422" y="79882"/>
                </a:lnTo>
                <a:lnTo>
                  <a:pt x="565843" y="74425"/>
                </a:lnTo>
                <a:lnTo>
                  <a:pt x="576852" y="68288"/>
                </a:lnTo>
                <a:lnTo>
                  <a:pt x="584575" y="61282"/>
                </a:lnTo>
                <a:lnTo>
                  <a:pt x="589012" y="53407"/>
                </a:lnTo>
                <a:lnTo>
                  <a:pt x="590161" y="44664"/>
                </a:lnTo>
                <a:lnTo>
                  <a:pt x="587836" y="33500"/>
                </a:lnTo>
                <a:lnTo>
                  <a:pt x="584339" y="28281"/>
                </a:lnTo>
                <a:close/>
              </a:path>
              <a:path w="2334894" h="125095">
                <a:moveTo>
                  <a:pt x="561883" y="17870"/>
                </a:moveTo>
                <a:lnTo>
                  <a:pt x="551958" y="17870"/>
                </a:lnTo>
                <a:lnTo>
                  <a:pt x="544358" y="20681"/>
                </a:lnTo>
                <a:lnTo>
                  <a:pt x="539066" y="26315"/>
                </a:lnTo>
                <a:lnTo>
                  <a:pt x="533774" y="32263"/>
                </a:lnTo>
                <a:lnTo>
                  <a:pt x="531129" y="40196"/>
                </a:lnTo>
                <a:lnTo>
                  <a:pt x="531129" y="50121"/>
                </a:lnTo>
                <a:lnTo>
                  <a:pt x="542537" y="50121"/>
                </a:lnTo>
                <a:lnTo>
                  <a:pt x="543843" y="40567"/>
                </a:lnTo>
                <a:lnTo>
                  <a:pt x="547254" y="33742"/>
                </a:lnTo>
                <a:lnTo>
                  <a:pt x="552774" y="29646"/>
                </a:lnTo>
                <a:lnTo>
                  <a:pt x="560404" y="28281"/>
                </a:lnTo>
                <a:lnTo>
                  <a:pt x="584339" y="28281"/>
                </a:lnTo>
                <a:lnTo>
                  <a:pt x="582350" y="25312"/>
                </a:lnTo>
                <a:lnTo>
                  <a:pt x="573700" y="20101"/>
                </a:lnTo>
                <a:lnTo>
                  <a:pt x="561883" y="17870"/>
                </a:lnTo>
                <a:close/>
              </a:path>
              <a:path w="2334894" h="125095">
                <a:moveTo>
                  <a:pt x="627457" y="93769"/>
                </a:moveTo>
                <a:lnTo>
                  <a:pt x="614080" y="93769"/>
                </a:lnTo>
                <a:lnTo>
                  <a:pt x="614080" y="107171"/>
                </a:lnTo>
                <a:lnTo>
                  <a:pt x="621021" y="107171"/>
                </a:lnTo>
                <a:lnTo>
                  <a:pt x="621021" y="114115"/>
                </a:lnTo>
                <a:lnTo>
                  <a:pt x="618695" y="117920"/>
                </a:lnTo>
                <a:lnTo>
                  <a:pt x="614080" y="118579"/>
                </a:lnTo>
                <a:lnTo>
                  <a:pt x="614080" y="125031"/>
                </a:lnTo>
                <a:lnTo>
                  <a:pt x="623011" y="123381"/>
                </a:lnTo>
                <a:lnTo>
                  <a:pt x="627457" y="117100"/>
                </a:lnTo>
                <a:lnTo>
                  <a:pt x="627457" y="93769"/>
                </a:lnTo>
                <a:close/>
              </a:path>
              <a:path w="2334894" h="125095">
                <a:moveTo>
                  <a:pt x="698511" y="85343"/>
                </a:moveTo>
                <a:lnTo>
                  <a:pt x="687588" y="85343"/>
                </a:lnTo>
                <a:lnTo>
                  <a:pt x="687588" y="107171"/>
                </a:lnTo>
                <a:lnTo>
                  <a:pt x="698511" y="107171"/>
                </a:lnTo>
                <a:lnTo>
                  <a:pt x="698511" y="85343"/>
                </a:lnTo>
                <a:close/>
              </a:path>
              <a:path w="2334894" h="125095">
                <a:moveTo>
                  <a:pt x="698511" y="17870"/>
                </a:moveTo>
                <a:lnTo>
                  <a:pt x="689093" y="17870"/>
                </a:lnTo>
                <a:lnTo>
                  <a:pt x="648409" y="74425"/>
                </a:lnTo>
                <a:lnTo>
                  <a:pt x="648409" y="85343"/>
                </a:lnTo>
                <a:lnTo>
                  <a:pt x="711909" y="85343"/>
                </a:lnTo>
                <a:lnTo>
                  <a:pt x="711909" y="75909"/>
                </a:lnTo>
                <a:lnTo>
                  <a:pt x="658825" y="75909"/>
                </a:lnTo>
                <a:lnTo>
                  <a:pt x="687103" y="35247"/>
                </a:lnTo>
                <a:lnTo>
                  <a:pt x="698511" y="35247"/>
                </a:lnTo>
                <a:lnTo>
                  <a:pt x="698511" y="17870"/>
                </a:lnTo>
                <a:close/>
              </a:path>
              <a:path w="2334894" h="125095">
                <a:moveTo>
                  <a:pt x="698511" y="35247"/>
                </a:moveTo>
                <a:lnTo>
                  <a:pt x="687588" y="35247"/>
                </a:lnTo>
                <a:lnTo>
                  <a:pt x="687588" y="75909"/>
                </a:lnTo>
                <a:lnTo>
                  <a:pt x="698511" y="75909"/>
                </a:lnTo>
                <a:lnTo>
                  <a:pt x="698511" y="35247"/>
                </a:lnTo>
                <a:close/>
              </a:path>
              <a:path w="2334894" h="125095">
                <a:moveTo>
                  <a:pt x="1156110" y="17870"/>
                </a:moveTo>
                <a:lnTo>
                  <a:pt x="1147664" y="17870"/>
                </a:lnTo>
                <a:lnTo>
                  <a:pt x="1146354" y="24810"/>
                </a:lnTo>
                <a:lnTo>
                  <a:pt x="1143708" y="29447"/>
                </a:lnTo>
                <a:lnTo>
                  <a:pt x="1139727" y="31755"/>
                </a:lnTo>
                <a:lnTo>
                  <a:pt x="1136764" y="33742"/>
                </a:lnTo>
                <a:lnTo>
                  <a:pt x="1131303" y="34904"/>
                </a:lnTo>
                <a:lnTo>
                  <a:pt x="1123364" y="35247"/>
                </a:lnTo>
                <a:lnTo>
                  <a:pt x="1123364" y="44152"/>
                </a:lnTo>
                <a:lnTo>
                  <a:pt x="1144701" y="44152"/>
                </a:lnTo>
                <a:lnTo>
                  <a:pt x="1144701" y="107171"/>
                </a:lnTo>
                <a:lnTo>
                  <a:pt x="1156110" y="107171"/>
                </a:lnTo>
                <a:lnTo>
                  <a:pt x="1156110" y="17870"/>
                </a:lnTo>
                <a:close/>
              </a:path>
              <a:path w="2334894" h="125095">
                <a:moveTo>
                  <a:pt x="1212753" y="93769"/>
                </a:moveTo>
                <a:lnTo>
                  <a:pt x="1199375" y="93769"/>
                </a:lnTo>
                <a:lnTo>
                  <a:pt x="1199375" y="107171"/>
                </a:lnTo>
                <a:lnTo>
                  <a:pt x="1212753" y="107171"/>
                </a:lnTo>
                <a:lnTo>
                  <a:pt x="1212753" y="93769"/>
                </a:lnTo>
                <a:close/>
              </a:path>
              <a:path w="2334894" h="125095">
                <a:moveTo>
                  <a:pt x="1265943" y="17870"/>
                </a:moveTo>
                <a:lnTo>
                  <a:pt x="1256014" y="17870"/>
                </a:lnTo>
                <a:lnTo>
                  <a:pt x="1248583" y="21847"/>
                </a:lnTo>
                <a:lnTo>
                  <a:pt x="1235188" y="64007"/>
                </a:lnTo>
                <a:lnTo>
                  <a:pt x="1237480" y="83362"/>
                </a:lnTo>
                <a:lnTo>
                  <a:pt x="1243373" y="97254"/>
                </a:lnTo>
                <a:lnTo>
                  <a:pt x="1252862" y="105684"/>
                </a:lnTo>
                <a:lnTo>
                  <a:pt x="1265943" y="108654"/>
                </a:lnTo>
                <a:lnTo>
                  <a:pt x="1279032" y="105684"/>
                </a:lnTo>
                <a:lnTo>
                  <a:pt x="1285750" y="99715"/>
                </a:lnTo>
                <a:lnTo>
                  <a:pt x="1265943" y="99715"/>
                </a:lnTo>
                <a:lnTo>
                  <a:pt x="1257913" y="97485"/>
                </a:lnTo>
                <a:lnTo>
                  <a:pt x="1252177" y="90793"/>
                </a:lnTo>
                <a:lnTo>
                  <a:pt x="1248736" y="79635"/>
                </a:lnTo>
                <a:lnTo>
                  <a:pt x="1247589" y="64007"/>
                </a:lnTo>
                <a:lnTo>
                  <a:pt x="1248736" y="48380"/>
                </a:lnTo>
                <a:lnTo>
                  <a:pt x="1252177" y="37215"/>
                </a:lnTo>
                <a:lnTo>
                  <a:pt x="1257913" y="30515"/>
                </a:lnTo>
                <a:lnTo>
                  <a:pt x="1265943" y="28281"/>
                </a:lnTo>
                <a:lnTo>
                  <a:pt x="1286942" y="28281"/>
                </a:lnTo>
                <a:lnTo>
                  <a:pt x="1285767" y="26520"/>
                </a:lnTo>
                <a:lnTo>
                  <a:pt x="1280215" y="21713"/>
                </a:lnTo>
                <a:lnTo>
                  <a:pt x="1273607" y="18830"/>
                </a:lnTo>
                <a:lnTo>
                  <a:pt x="1265943" y="17870"/>
                </a:lnTo>
                <a:close/>
              </a:path>
              <a:path w="2334894" h="125095">
                <a:moveTo>
                  <a:pt x="1286942" y="28281"/>
                </a:moveTo>
                <a:lnTo>
                  <a:pt x="1265943" y="28281"/>
                </a:lnTo>
                <a:lnTo>
                  <a:pt x="1274193" y="30515"/>
                </a:lnTo>
                <a:lnTo>
                  <a:pt x="1280087" y="37215"/>
                </a:lnTo>
                <a:lnTo>
                  <a:pt x="1283624" y="48380"/>
                </a:lnTo>
                <a:lnTo>
                  <a:pt x="1284803" y="64007"/>
                </a:lnTo>
                <a:lnTo>
                  <a:pt x="1283624" y="79446"/>
                </a:lnTo>
                <a:lnTo>
                  <a:pt x="1280087" y="90547"/>
                </a:lnTo>
                <a:lnTo>
                  <a:pt x="1274193" y="97305"/>
                </a:lnTo>
                <a:lnTo>
                  <a:pt x="1265943" y="99715"/>
                </a:lnTo>
                <a:lnTo>
                  <a:pt x="1285750" y="99715"/>
                </a:lnTo>
                <a:lnTo>
                  <a:pt x="1288520" y="97254"/>
                </a:lnTo>
                <a:lnTo>
                  <a:pt x="1294408" y="83362"/>
                </a:lnTo>
                <a:lnTo>
                  <a:pt x="1296697" y="64007"/>
                </a:lnTo>
                <a:lnTo>
                  <a:pt x="1296296" y="54834"/>
                </a:lnTo>
                <a:lnTo>
                  <a:pt x="1295091" y="46649"/>
                </a:lnTo>
                <a:lnTo>
                  <a:pt x="1293081" y="39454"/>
                </a:lnTo>
                <a:lnTo>
                  <a:pt x="1290264" y="33256"/>
                </a:lnTo>
                <a:lnTo>
                  <a:pt x="1286942" y="28281"/>
                </a:lnTo>
                <a:close/>
              </a:path>
              <a:path w="2334894" h="125095">
                <a:moveTo>
                  <a:pt x="1393047" y="17870"/>
                </a:moveTo>
                <a:lnTo>
                  <a:pt x="1386103" y="17870"/>
                </a:lnTo>
                <a:lnTo>
                  <a:pt x="1336003" y="108654"/>
                </a:lnTo>
                <a:lnTo>
                  <a:pt x="1342947" y="108654"/>
                </a:lnTo>
                <a:lnTo>
                  <a:pt x="1393047" y="17870"/>
                </a:lnTo>
                <a:close/>
              </a:path>
              <a:path w="2334894" h="125095">
                <a:moveTo>
                  <a:pt x="1394527" y="65008"/>
                </a:moveTo>
                <a:lnTo>
                  <a:pt x="1389235" y="65008"/>
                </a:lnTo>
                <a:lnTo>
                  <a:pt x="1384602" y="66657"/>
                </a:lnTo>
                <a:lnTo>
                  <a:pt x="1380642" y="69957"/>
                </a:lnTo>
                <a:lnTo>
                  <a:pt x="1375689" y="73936"/>
                </a:lnTo>
                <a:lnTo>
                  <a:pt x="1373042" y="79376"/>
                </a:lnTo>
                <a:lnTo>
                  <a:pt x="1372704" y="86342"/>
                </a:lnTo>
                <a:lnTo>
                  <a:pt x="1374630" y="95085"/>
                </a:lnTo>
                <a:lnTo>
                  <a:pt x="1378910" y="101470"/>
                </a:lnTo>
                <a:lnTo>
                  <a:pt x="1385543" y="105499"/>
                </a:lnTo>
                <a:lnTo>
                  <a:pt x="1394527" y="107171"/>
                </a:lnTo>
                <a:lnTo>
                  <a:pt x="1403303" y="105310"/>
                </a:lnTo>
                <a:lnTo>
                  <a:pt x="1409785" y="101218"/>
                </a:lnTo>
                <a:lnTo>
                  <a:pt x="1411099" y="99233"/>
                </a:lnTo>
                <a:lnTo>
                  <a:pt x="1394527" y="99233"/>
                </a:lnTo>
                <a:lnTo>
                  <a:pt x="1386589" y="98578"/>
                </a:lnTo>
                <a:lnTo>
                  <a:pt x="1382294" y="94275"/>
                </a:lnTo>
                <a:lnTo>
                  <a:pt x="1381639" y="86342"/>
                </a:lnTo>
                <a:lnTo>
                  <a:pt x="1382294" y="78724"/>
                </a:lnTo>
                <a:lnTo>
                  <a:pt x="1386589" y="74590"/>
                </a:lnTo>
                <a:lnTo>
                  <a:pt x="1394527" y="73936"/>
                </a:lnTo>
                <a:lnTo>
                  <a:pt x="1411626" y="73936"/>
                </a:lnTo>
                <a:lnTo>
                  <a:pt x="1409785" y="71086"/>
                </a:lnTo>
                <a:lnTo>
                  <a:pt x="1403303" y="66900"/>
                </a:lnTo>
                <a:lnTo>
                  <a:pt x="1394527" y="65008"/>
                </a:lnTo>
                <a:close/>
              </a:path>
              <a:path w="2334894" h="125095">
                <a:moveTo>
                  <a:pt x="1411626" y="73936"/>
                </a:moveTo>
                <a:lnTo>
                  <a:pt x="1394527" y="73936"/>
                </a:lnTo>
                <a:lnTo>
                  <a:pt x="1402466" y="74590"/>
                </a:lnTo>
                <a:lnTo>
                  <a:pt x="1406763" y="78724"/>
                </a:lnTo>
                <a:lnTo>
                  <a:pt x="1407440" y="86342"/>
                </a:lnTo>
                <a:lnTo>
                  <a:pt x="1406763" y="94275"/>
                </a:lnTo>
                <a:lnTo>
                  <a:pt x="1402466" y="98578"/>
                </a:lnTo>
                <a:lnTo>
                  <a:pt x="1394527" y="99233"/>
                </a:lnTo>
                <a:lnTo>
                  <a:pt x="1411099" y="99233"/>
                </a:lnTo>
                <a:lnTo>
                  <a:pt x="1413972" y="94895"/>
                </a:lnTo>
                <a:lnTo>
                  <a:pt x="1415864" y="86342"/>
                </a:lnTo>
                <a:lnTo>
                  <a:pt x="1413972" y="77566"/>
                </a:lnTo>
                <a:lnTo>
                  <a:pt x="1411626" y="73936"/>
                </a:lnTo>
                <a:close/>
              </a:path>
              <a:path w="2334894" h="125095">
                <a:moveTo>
                  <a:pt x="1334500" y="18859"/>
                </a:moveTo>
                <a:lnTo>
                  <a:pt x="1329547" y="18859"/>
                </a:lnTo>
                <a:lnTo>
                  <a:pt x="1324910" y="20511"/>
                </a:lnTo>
                <a:lnTo>
                  <a:pt x="1320612" y="23817"/>
                </a:lnTo>
                <a:lnTo>
                  <a:pt x="1315662" y="28454"/>
                </a:lnTo>
                <a:lnTo>
                  <a:pt x="1313164" y="33911"/>
                </a:lnTo>
                <a:lnTo>
                  <a:pt x="1313164" y="40196"/>
                </a:lnTo>
                <a:lnTo>
                  <a:pt x="1315247" y="49224"/>
                </a:lnTo>
                <a:lnTo>
                  <a:pt x="1319497" y="55952"/>
                </a:lnTo>
                <a:lnTo>
                  <a:pt x="1325915" y="60385"/>
                </a:lnTo>
                <a:lnTo>
                  <a:pt x="1334500" y="62528"/>
                </a:lnTo>
                <a:lnTo>
                  <a:pt x="1343305" y="60570"/>
                </a:lnTo>
                <a:lnTo>
                  <a:pt x="1349879" y="56195"/>
                </a:lnTo>
                <a:lnTo>
                  <a:pt x="1351866" y="53084"/>
                </a:lnTo>
                <a:lnTo>
                  <a:pt x="1334500" y="53084"/>
                </a:lnTo>
                <a:lnTo>
                  <a:pt x="1326243" y="52429"/>
                </a:lnTo>
                <a:lnTo>
                  <a:pt x="1321926" y="48135"/>
                </a:lnTo>
                <a:lnTo>
                  <a:pt x="1321610" y="40196"/>
                </a:lnTo>
                <a:lnTo>
                  <a:pt x="1322603" y="32918"/>
                </a:lnTo>
                <a:lnTo>
                  <a:pt x="1326902" y="28788"/>
                </a:lnTo>
                <a:lnTo>
                  <a:pt x="1334500" y="27795"/>
                </a:lnTo>
                <a:lnTo>
                  <a:pt x="1351637" y="27795"/>
                </a:lnTo>
                <a:lnTo>
                  <a:pt x="1349879" y="25194"/>
                </a:lnTo>
                <a:lnTo>
                  <a:pt x="1343305" y="20944"/>
                </a:lnTo>
                <a:lnTo>
                  <a:pt x="1334500" y="18859"/>
                </a:lnTo>
                <a:close/>
              </a:path>
              <a:path w="2334894" h="125095">
                <a:moveTo>
                  <a:pt x="1351637" y="27795"/>
                </a:moveTo>
                <a:lnTo>
                  <a:pt x="1334500" y="27795"/>
                </a:lnTo>
                <a:lnTo>
                  <a:pt x="1342435" y="28454"/>
                </a:lnTo>
                <a:lnTo>
                  <a:pt x="1346734" y="32597"/>
                </a:lnTo>
                <a:lnTo>
                  <a:pt x="1347411" y="40196"/>
                </a:lnTo>
                <a:lnTo>
                  <a:pt x="1346734" y="48135"/>
                </a:lnTo>
                <a:lnTo>
                  <a:pt x="1342435" y="52429"/>
                </a:lnTo>
                <a:lnTo>
                  <a:pt x="1334500" y="53084"/>
                </a:lnTo>
                <a:lnTo>
                  <a:pt x="1351866" y="53084"/>
                </a:lnTo>
                <a:lnTo>
                  <a:pt x="1354218" y="49403"/>
                </a:lnTo>
                <a:lnTo>
                  <a:pt x="1356320" y="40196"/>
                </a:lnTo>
                <a:lnTo>
                  <a:pt x="1354218" y="31611"/>
                </a:lnTo>
                <a:lnTo>
                  <a:pt x="1351637" y="27795"/>
                </a:lnTo>
                <a:close/>
              </a:path>
              <a:path w="2334894" h="125095">
                <a:moveTo>
                  <a:pt x="1452163" y="93769"/>
                </a:moveTo>
                <a:lnTo>
                  <a:pt x="1438786" y="93769"/>
                </a:lnTo>
                <a:lnTo>
                  <a:pt x="1438786" y="107171"/>
                </a:lnTo>
                <a:lnTo>
                  <a:pt x="1445727" y="107171"/>
                </a:lnTo>
                <a:lnTo>
                  <a:pt x="1445727" y="114115"/>
                </a:lnTo>
                <a:lnTo>
                  <a:pt x="1443401" y="117920"/>
                </a:lnTo>
                <a:lnTo>
                  <a:pt x="1438786" y="118579"/>
                </a:lnTo>
                <a:lnTo>
                  <a:pt x="1438786" y="125031"/>
                </a:lnTo>
                <a:lnTo>
                  <a:pt x="1447717" y="123381"/>
                </a:lnTo>
                <a:lnTo>
                  <a:pt x="1452163" y="117100"/>
                </a:lnTo>
                <a:lnTo>
                  <a:pt x="1452163" y="93769"/>
                </a:lnTo>
                <a:close/>
              </a:path>
              <a:path w="2334894" h="125095">
                <a:moveTo>
                  <a:pt x="1515278" y="17870"/>
                </a:moveTo>
                <a:lnTo>
                  <a:pt x="1506833" y="17870"/>
                </a:lnTo>
                <a:lnTo>
                  <a:pt x="1505522" y="24810"/>
                </a:lnTo>
                <a:lnTo>
                  <a:pt x="1502877" y="29447"/>
                </a:lnTo>
                <a:lnTo>
                  <a:pt x="1498895" y="31755"/>
                </a:lnTo>
                <a:lnTo>
                  <a:pt x="1495933" y="33742"/>
                </a:lnTo>
                <a:lnTo>
                  <a:pt x="1490472" y="34904"/>
                </a:lnTo>
                <a:lnTo>
                  <a:pt x="1482533" y="35247"/>
                </a:lnTo>
                <a:lnTo>
                  <a:pt x="1482533" y="44152"/>
                </a:lnTo>
                <a:lnTo>
                  <a:pt x="1503870" y="44152"/>
                </a:lnTo>
                <a:lnTo>
                  <a:pt x="1503870" y="107171"/>
                </a:lnTo>
                <a:lnTo>
                  <a:pt x="1515278" y="107171"/>
                </a:lnTo>
                <a:lnTo>
                  <a:pt x="1515278" y="17870"/>
                </a:lnTo>
                <a:close/>
              </a:path>
              <a:path w="2334894" h="125095">
                <a:moveTo>
                  <a:pt x="1592769" y="17870"/>
                </a:moveTo>
                <a:lnTo>
                  <a:pt x="1584323" y="17870"/>
                </a:lnTo>
                <a:lnTo>
                  <a:pt x="1583013" y="24810"/>
                </a:lnTo>
                <a:lnTo>
                  <a:pt x="1580366" y="29447"/>
                </a:lnTo>
                <a:lnTo>
                  <a:pt x="1576384" y="31755"/>
                </a:lnTo>
                <a:lnTo>
                  <a:pt x="1573422" y="33742"/>
                </a:lnTo>
                <a:lnTo>
                  <a:pt x="1567961" y="34904"/>
                </a:lnTo>
                <a:lnTo>
                  <a:pt x="1560023" y="35247"/>
                </a:lnTo>
                <a:lnTo>
                  <a:pt x="1560023" y="44152"/>
                </a:lnTo>
                <a:lnTo>
                  <a:pt x="1581360" y="44152"/>
                </a:lnTo>
                <a:lnTo>
                  <a:pt x="1581360" y="107171"/>
                </a:lnTo>
                <a:lnTo>
                  <a:pt x="1592769" y="107171"/>
                </a:lnTo>
                <a:lnTo>
                  <a:pt x="1592769" y="17870"/>
                </a:lnTo>
                <a:close/>
              </a:path>
              <a:path w="2334894" h="125095">
                <a:moveTo>
                  <a:pt x="1660333" y="17870"/>
                </a:moveTo>
                <a:lnTo>
                  <a:pt x="1650404" y="17870"/>
                </a:lnTo>
                <a:lnTo>
                  <a:pt x="1642974" y="21847"/>
                </a:lnTo>
                <a:lnTo>
                  <a:pt x="1629578" y="64007"/>
                </a:lnTo>
                <a:lnTo>
                  <a:pt x="1631871" y="83362"/>
                </a:lnTo>
                <a:lnTo>
                  <a:pt x="1637764" y="97254"/>
                </a:lnTo>
                <a:lnTo>
                  <a:pt x="1647253" y="105684"/>
                </a:lnTo>
                <a:lnTo>
                  <a:pt x="1660333" y="108654"/>
                </a:lnTo>
                <a:lnTo>
                  <a:pt x="1673423" y="105684"/>
                </a:lnTo>
                <a:lnTo>
                  <a:pt x="1680141" y="99715"/>
                </a:lnTo>
                <a:lnTo>
                  <a:pt x="1660333" y="99715"/>
                </a:lnTo>
                <a:lnTo>
                  <a:pt x="1652303" y="97485"/>
                </a:lnTo>
                <a:lnTo>
                  <a:pt x="1646568" y="90793"/>
                </a:lnTo>
                <a:lnTo>
                  <a:pt x="1643127" y="79635"/>
                </a:lnTo>
                <a:lnTo>
                  <a:pt x="1641980" y="64007"/>
                </a:lnTo>
                <a:lnTo>
                  <a:pt x="1643127" y="48380"/>
                </a:lnTo>
                <a:lnTo>
                  <a:pt x="1646568" y="37215"/>
                </a:lnTo>
                <a:lnTo>
                  <a:pt x="1652303" y="30515"/>
                </a:lnTo>
                <a:lnTo>
                  <a:pt x="1660333" y="28281"/>
                </a:lnTo>
                <a:lnTo>
                  <a:pt x="1681333" y="28281"/>
                </a:lnTo>
                <a:lnTo>
                  <a:pt x="1680158" y="26520"/>
                </a:lnTo>
                <a:lnTo>
                  <a:pt x="1674605" y="21713"/>
                </a:lnTo>
                <a:lnTo>
                  <a:pt x="1667997" y="18830"/>
                </a:lnTo>
                <a:lnTo>
                  <a:pt x="1660333" y="17870"/>
                </a:lnTo>
                <a:close/>
              </a:path>
              <a:path w="2334894" h="125095">
                <a:moveTo>
                  <a:pt x="1681333" y="28281"/>
                </a:moveTo>
                <a:lnTo>
                  <a:pt x="1660333" y="28281"/>
                </a:lnTo>
                <a:lnTo>
                  <a:pt x="1668583" y="30515"/>
                </a:lnTo>
                <a:lnTo>
                  <a:pt x="1674478" y="37215"/>
                </a:lnTo>
                <a:lnTo>
                  <a:pt x="1678014" y="48380"/>
                </a:lnTo>
                <a:lnTo>
                  <a:pt x="1679193" y="64007"/>
                </a:lnTo>
                <a:lnTo>
                  <a:pt x="1678014" y="79446"/>
                </a:lnTo>
                <a:lnTo>
                  <a:pt x="1674478" y="90547"/>
                </a:lnTo>
                <a:lnTo>
                  <a:pt x="1668583" y="97305"/>
                </a:lnTo>
                <a:lnTo>
                  <a:pt x="1660333" y="99715"/>
                </a:lnTo>
                <a:lnTo>
                  <a:pt x="1680141" y="99715"/>
                </a:lnTo>
                <a:lnTo>
                  <a:pt x="1682910" y="97254"/>
                </a:lnTo>
                <a:lnTo>
                  <a:pt x="1688798" y="83362"/>
                </a:lnTo>
                <a:lnTo>
                  <a:pt x="1691088" y="64007"/>
                </a:lnTo>
                <a:lnTo>
                  <a:pt x="1690687" y="54834"/>
                </a:lnTo>
                <a:lnTo>
                  <a:pt x="1689482" y="46649"/>
                </a:lnTo>
                <a:lnTo>
                  <a:pt x="1687472" y="39454"/>
                </a:lnTo>
                <a:lnTo>
                  <a:pt x="1684654" y="33256"/>
                </a:lnTo>
                <a:lnTo>
                  <a:pt x="1681333" y="28281"/>
                </a:lnTo>
                <a:close/>
              </a:path>
              <a:path w="2334894" h="125095">
                <a:moveTo>
                  <a:pt x="1782464" y="13910"/>
                </a:moveTo>
                <a:lnTo>
                  <a:pt x="1743904" y="38084"/>
                </a:lnTo>
                <a:lnTo>
                  <a:pt x="1739811" y="61023"/>
                </a:lnTo>
                <a:lnTo>
                  <a:pt x="1740525" y="72039"/>
                </a:lnTo>
                <a:lnTo>
                  <a:pt x="1764239" y="105806"/>
                </a:lnTo>
                <a:lnTo>
                  <a:pt x="1780494" y="108654"/>
                </a:lnTo>
                <a:lnTo>
                  <a:pt x="1796020" y="105894"/>
                </a:lnTo>
                <a:lnTo>
                  <a:pt x="1807892" y="99105"/>
                </a:lnTo>
                <a:lnTo>
                  <a:pt x="1808164" y="98747"/>
                </a:lnTo>
                <a:lnTo>
                  <a:pt x="1782464" y="98747"/>
                </a:lnTo>
                <a:lnTo>
                  <a:pt x="1769228" y="96389"/>
                </a:lnTo>
                <a:lnTo>
                  <a:pt x="1759775" y="89315"/>
                </a:lnTo>
                <a:lnTo>
                  <a:pt x="1754106" y="77526"/>
                </a:lnTo>
                <a:lnTo>
                  <a:pt x="1752216" y="61023"/>
                </a:lnTo>
                <a:lnTo>
                  <a:pt x="1754477" y="45528"/>
                </a:lnTo>
                <a:lnTo>
                  <a:pt x="1760275" y="34245"/>
                </a:lnTo>
                <a:lnTo>
                  <a:pt x="1769605" y="27176"/>
                </a:lnTo>
                <a:lnTo>
                  <a:pt x="1782464" y="24320"/>
                </a:lnTo>
                <a:lnTo>
                  <a:pt x="1809849" y="24320"/>
                </a:lnTo>
                <a:lnTo>
                  <a:pt x="1807642" y="21719"/>
                </a:lnTo>
                <a:lnTo>
                  <a:pt x="1796696" y="16108"/>
                </a:lnTo>
                <a:lnTo>
                  <a:pt x="1782464" y="13910"/>
                </a:lnTo>
                <a:close/>
              </a:path>
              <a:path w="2334894" h="125095">
                <a:moveTo>
                  <a:pt x="1820670" y="73432"/>
                </a:moveTo>
                <a:lnTo>
                  <a:pt x="1808265" y="73432"/>
                </a:lnTo>
                <a:lnTo>
                  <a:pt x="1804796" y="84133"/>
                </a:lnTo>
                <a:lnTo>
                  <a:pt x="1799341" y="91916"/>
                </a:lnTo>
                <a:lnTo>
                  <a:pt x="1791897" y="96786"/>
                </a:lnTo>
                <a:lnTo>
                  <a:pt x="1782464" y="98747"/>
                </a:lnTo>
                <a:lnTo>
                  <a:pt x="1808164" y="98747"/>
                </a:lnTo>
                <a:lnTo>
                  <a:pt x="1816109" y="88286"/>
                </a:lnTo>
                <a:lnTo>
                  <a:pt x="1820670" y="73432"/>
                </a:lnTo>
                <a:close/>
              </a:path>
              <a:path w="2334894" h="125095">
                <a:moveTo>
                  <a:pt x="1809849" y="24320"/>
                </a:moveTo>
                <a:lnTo>
                  <a:pt x="1782464" y="24320"/>
                </a:lnTo>
                <a:lnTo>
                  <a:pt x="1791866" y="25688"/>
                </a:lnTo>
                <a:lnTo>
                  <a:pt x="1799217" y="29284"/>
                </a:lnTo>
                <a:lnTo>
                  <a:pt x="1804520" y="35114"/>
                </a:lnTo>
                <a:lnTo>
                  <a:pt x="1807778" y="43185"/>
                </a:lnTo>
                <a:lnTo>
                  <a:pt x="1819673" y="43185"/>
                </a:lnTo>
                <a:lnTo>
                  <a:pt x="1815301" y="30744"/>
                </a:lnTo>
                <a:lnTo>
                  <a:pt x="1809849" y="24320"/>
                </a:lnTo>
                <a:close/>
              </a:path>
              <a:path w="2334894" h="125095">
                <a:moveTo>
                  <a:pt x="1729886" y="0"/>
                </a:moveTo>
                <a:lnTo>
                  <a:pt x="1722416" y="1710"/>
                </a:lnTo>
                <a:lnTo>
                  <a:pt x="1716868" y="5340"/>
                </a:lnTo>
                <a:lnTo>
                  <a:pt x="1713240" y="10894"/>
                </a:lnTo>
                <a:lnTo>
                  <a:pt x="1711533" y="18374"/>
                </a:lnTo>
                <a:lnTo>
                  <a:pt x="1713049" y="26035"/>
                </a:lnTo>
                <a:lnTo>
                  <a:pt x="1716613" y="31647"/>
                </a:lnTo>
                <a:lnTo>
                  <a:pt x="1722226" y="35211"/>
                </a:lnTo>
                <a:lnTo>
                  <a:pt x="1729886" y="36727"/>
                </a:lnTo>
                <a:lnTo>
                  <a:pt x="1737545" y="35211"/>
                </a:lnTo>
                <a:lnTo>
                  <a:pt x="1742988" y="31755"/>
                </a:lnTo>
                <a:lnTo>
                  <a:pt x="1729886" y="31755"/>
                </a:lnTo>
                <a:lnTo>
                  <a:pt x="1722602" y="30779"/>
                </a:lnTo>
                <a:lnTo>
                  <a:pt x="1718477" y="26315"/>
                </a:lnTo>
                <a:lnTo>
                  <a:pt x="1717480" y="18373"/>
                </a:lnTo>
                <a:lnTo>
                  <a:pt x="1718459" y="10894"/>
                </a:lnTo>
                <a:lnTo>
                  <a:pt x="1718515" y="10713"/>
                </a:lnTo>
                <a:lnTo>
                  <a:pt x="1722602" y="6461"/>
                </a:lnTo>
                <a:lnTo>
                  <a:pt x="1729886" y="5464"/>
                </a:lnTo>
                <a:lnTo>
                  <a:pt x="1743389" y="5464"/>
                </a:lnTo>
                <a:lnTo>
                  <a:pt x="1743156" y="5098"/>
                </a:lnTo>
                <a:lnTo>
                  <a:pt x="1737545" y="1527"/>
                </a:lnTo>
                <a:lnTo>
                  <a:pt x="1729886" y="0"/>
                </a:lnTo>
                <a:close/>
              </a:path>
              <a:path w="2334894" h="125095">
                <a:moveTo>
                  <a:pt x="1743389" y="5464"/>
                </a:moveTo>
                <a:lnTo>
                  <a:pt x="1729886" y="5464"/>
                </a:lnTo>
                <a:lnTo>
                  <a:pt x="1737485" y="6137"/>
                </a:lnTo>
                <a:lnTo>
                  <a:pt x="1741632" y="10435"/>
                </a:lnTo>
                <a:lnTo>
                  <a:pt x="1742287" y="18374"/>
                </a:lnTo>
                <a:lnTo>
                  <a:pt x="1741294" y="26315"/>
                </a:lnTo>
                <a:lnTo>
                  <a:pt x="1737164" y="30779"/>
                </a:lnTo>
                <a:lnTo>
                  <a:pt x="1729886" y="31755"/>
                </a:lnTo>
                <a:lnTo>
                  <a:pt x="1742988" y="31755"/>
                </a:lnTo>
                <a:lnTo>
                  <a:pt x="1743156" y="31647"/>
                </a:lnTo>
                <a:lnTo>
                  <a:pt x="1746721" y="26035"/>
                </a:lnTo>
                <a:lnTo>
                  <a:pt x="1748238" y="18373"/>
                </a:lnTo>
                <a:lnTo>
                  <a:pt x="1746721" y="10713"/>
                </a:lnTo>
                <a:lnTo>
                  <a:pt x="1743389" y="5464"/>
                </a:lnTo>
                <a:close/>
              </a:path>
              <a:path w="2334894" h="125095">
                <a:moveTo>
                  <a:pt x="1874346" y="42673"/>
                </a:moveTo>
                <a:lnTo>
                  <a:pt x="1867909" y="49615"/>
                </a:lnTo>
                <a:lnTo>
                  <a:pt x="1893693" y="74933"/>
                </a:lnTo>
                <a:lnTo>
                  <a:pt x="1867909" y="100713"/>
                </a:lnTo>
                <a:lnTo>
                  <a:pt x="1874346" y="107171"/>
                </a:lnTo>
                <a:lnTo>
                  <a:pt x="1900147" y="81878"/>
                </a:lnTo>
                <a:lnTo>
                  <a:pt x="1913548" y="81878"/>
                </a:lnTo>
                <a:lnTo>
                  <a:pt x="1906602" y="74933"/>
                </a:lnTo>
                <a:lnTo>
                  <a:pt x="1913180" y="68474"/>
                </a:lnTo>
                <a:lnTo>
                  <a:pt x="1900147" y="68474"/>
                </a:lnTo>
                <a:lnTo>
                  <a:pt x="1874346" y="42673"/>
                </a:lnTo>
                <a:close/>
              </a:path>
              <a:path w="2334894" h="125095">
                <a:moveTo>
                  <a:pt x="1913548" y="81878"/>
                </a:moveTo>
                <a:lnTo>
                  <a:pt x="1900147" y="81878"/>
                </a:lnTo>
                <a:lnTo>
                  <a:pt x="1925441" y="107171"/>
                </a:lnTo>
                <a:lnTo>
                  <a:pt x="1932386" y="100713"/>
                </a:lnTo>
                <a:lnTo>
                  <a:pt x="1913548" y="81878"/>
                </a:lnTo>
                <a:close/>
              </a:path>
              <a:path w="2334894" h="125095">
                <a:moveTo>
                  <a:pt x="1925441" y="42673"/>
                </a:moveTo>
                <a:lnTo>
                  <a:pt x="1900147" y="68474"/>
                </a:lnTo>
                <a:lnTo>
                  <a:pt x="1913180" y="68474"/>
                </a:lnTo>
                <a:lnTo>
                  <a:pt x="1932386" y="49615"/>
                </a:lnTo>
                <a:lnTo>
                  <a:pt x="1925441" y="42673"/>
                </a:lnTo>
                <a:close/>
              </a:path>
              <a:path w="2334894" h="125095">
                <a:moveTo>
                  <a:pt x="2015840" y="17870"/>
                </a:moveTo>
                <a:lnTo>
                  <a:pt x="2007395" y="17870"/>
                </a:lnTo>
                <a:lnTo>
                  <a:pt x="2006084" y="24810"/>
                </a:lnTo>
                <a:lnTo>
                  <a:pt x="2003438" y="29447"/>
                </a:lnTo>
                <a:lnTo>
                  <a:pt x="1999457" y="31755"/>
                </a:lnTo>
                <a:lnTo>
                  <a:pt x="1996494" y="33742"/>
                </a:lnTo>
                <a:lnTo>
                  <a:pt x="1991033" y="34904"/>
                </a:lnTo>
                <a:lnTo>
                  <a:pt x="1983094" y="35247"/>
                </a:lnTo>
                <a:lnTo>
                  <a:pt x="1983094" y="44152"/>
                </a:lnTo>
                <a:lnTo>
                  <a:pt x="2004432" y="44152"/>
                </a:lnTo>
                <a:lnTo>
                  <a:pt x="2004432" y="107171"/>
                </a:lnTo>
                <a:lnTo>
                  <a:pt x="2015840" y="107171"/>
                </a:lnTo>
                <a:lnTo>
                  <a:pt x="2015840" y="17870"/>
                </a:lnTo>
                <a:close/>
              </a:path>
              <a:path w="2334894" h="125095">
                <a:moveTo>
                  <a:pt x="2083405" y="17870"/>
                </a:moveTo>
                <a:lnTo>
                  <a:pt x="2073476" y="17870"/>
                </a:lnTo>
                <a:lnTo>
                  <a:pt x="2066046" y="21847"/>
                </a:lnTo>
                <a:lnTo>
                  <a:pt x="2052651" y="64007"/>
                </a:lnTo>
                <a:lnTo>
                  <a:pt x="2054944" y="83362"/>
                </a:lnTo>
                <a:lnTo>
                  <a:pt x="2060837" y="97254"/>
                </a:lnTo>
                <a:lnTo>
                  <a:pt x="2070325" y="105684"/>
                </a:lnTo>
                <a:lnTo>
                  <a:pt x="2083405" y="108654"/>
                </a:lnTo>
                <a:lnTo>
                  <a:pt x="2096494" y="105684"/>
                </a:lnTo>
                <a:lnTo>
                  <a:pt x="2103212" y="99715"/>
                </a:lnTo>
                <a:lnTo>
                  <a:pt x="2083405" y="99715"/>
                </a:lnTo>
                <a:lnTo>
                  <a:pt x="2075375" y="97485"/>
                </a:lnTo>
                <a:lnTo>
                  <a:pt x="2069640" y="90793"/>
                </a:lnTo>
                <a:lnTo>
                  <a:pt x="2066199" y="79635"/>
                </a:lnTo>
                <a:lnTo>
                  <a:pt x="2065053" y="64007"/>
                </a:lnTo>
                <a:lnTo>
                  <a:pt x="2066199" y="48380"/>
                </a:lnTo>
                <a:lnTo>
                  <a:pt x="2069640" y="37215"/>
                </a:lnTo>
                <a:lnTo>
                  <a:pt x="2075375" y="30515"/>
                </a:lnTo>
                <a:lnTo>
                  <a:pt x="2083405" y="28281"/>
                </a:lnTo>
                <a:lnTo>
                  <a:pt x="2104406" y="28281"/>
                </a:lnTo>
                <a:lnTo>
                  <a:pt x="2103230" y="26520"/>
                </a:lnTo>
                <a:lnTo>
                  <a:pt x="2097677" y="21713"/>
                </a:lnTo>
                <a:lnTo>
                  <a:pt x="2091069" y="18830"/>
                </a:lnTo>
                <a:lnTo>
                  <a:pt x="2083405" y="17870"/>
                </a:lnTo>
                <a:close/>
              </a:path>
              <a:path w="2334894" h="125095">
                <a:moveTo>
                  <a:pt x="2104406" y="28281"/>
                </a:moveTo>
                <a:lnTo>
                  <a:pt x="2083405" y="28281"/>
                </a:lnTo>
                <a:lnTo>
                  <a:pt x="2091656" y="30515"/>
                </a:lnTo>
                <a:lnTo>
                  <a:pt x="2097550" y="37215"/>
                </a:lnTo>
                <a:lnTo>
                  <a:pt x="2101087" y="48380"/>
                </a:lnTo>
                <a:lnTo>
                  <a:pt x="2102266" y="64007"/>
                </a:lnTo>
                <a:lnTo>
                  <a:pt x="2101087" y="79446"/>
                </a:lnTo>
                <a:lnTo>
                  <a:pt x="2097550" y="90547"/>
                </a:lnTo>
                <a:lnTo>
                  <a:pt x="2091656" y="97305"/>
                </a:lnTo>
                <a:lnTo>
                  <a:pt x="2083405" y="99715"/>
                </a:lnTo>
                <a:lnTo>
                  <a:pt x="2103212" y="99715"/>
                </a:lnTo>
                <a:lnTo>
                  <a:pt x="2105982" y="97254"/>
                </a:lnTo>
                <a:lnTo>
                  <a:pt x="2111870" y="83362"/>
                </a:lnTo>
                <a:lnTo>
                  <a:pt x="2114160" y="64007"/>
                </a:lnTo>
                <a:lnTo>
                  <a:pt x="2113759" y="54834"/>
                </a:lnTo>
                <a:lnTo>
                  <a:pt x="2112554" y="46649"/>
                </a:lnTo>
                <a:lnTo>
                  <a:pt x="2110544" y="39454"/>
                </a:lnTo>
                <a:lnTo>
                  <a:pt x="2107727" y="33256"/>
                </a:lnTo>
                <a:lnTo>
                  <a:pt x="2104406" y="28281"/>
                </a:lnTo>
                <a:close/>
              </a:path>
              <a:path w="2334894" h="125095">
                <a:moveTo>
                  <a:pt x="2144533" y="40686"/>
                </a:moveTo>
                <a:lnTo>
                  <a:pt x="2133611" y="40686"/>
                </a:lnTo>
                <a:lnTo>
                  <a:pt x="2133611" y="107171"/>
                </a:lnTo>
                <a:lnTo>
                  <a:pt x="2145019" y="107171"/>
                </a:lnTo>
                <a:lnTo>
                  <a:pt x="2145019" y="70952"/>
                </a:lnTo>
                <a:lnTo>
                  <a:pt x="2145357" y="65008"/>
                </a:lnTo>
                <a:lnTo>
                  <a:pt x="2146503" y="60197"/>
                </a:lnTo>
                <a:lnTo>
                  <a:pt x="2148490" y="56559"/>
                </a:lnTo>
                <a:lnTo>
                  <a:pt x="2151473" y="51944"/>
                </a:lnTo>
                <a:lnTo>
                  <a:pt x="2154855" y="50121"/>
                </a:lnTo>
                <a:lnTo>
                  <a:pt x="2144533" y="50121"/>
                </a:lnTo>
                <a:lnTo>
                  <a:pt x="2144533" y="40686"/>
                </a:lnTo>
                <a:close/>
              </a:path>
              <a:path w="2334894" h="125095">
                <a:moveTo>
                  <a:pt x="2181721" y="49132"/>
                </a:moveTo>
                <a:lnTo>
                  <a:pt x="2169341" y="49132"/>
                </a:lnTo>
                <a:lnTo>
                  <a:pt x="2172811" y="53253"/>
                </a:lnTo>
                <a:lnTo>
                  <a:pt x="2172811" y="107171"/>
                </a:lnTo>
                <a:lnTo>
                  <a:pt x="2184219" y="107171"/>
                </a:lnTo>
                <a:lnTo>
                  <a:pt x="2184219" y="66991"/>
                </a:lnTo>
                <a:lnTo>
                  <a:pt x="2185217" y="56073"/>
                </a:lnTo>
                <a:lnTo>
                  <a:pt x="2190335" y="50121"/>
                </a:lnTo>
                <a:lnTo>
                  <a:pt x="2195075" y="49615"/>
                </a:lnTo>
                <a:lnTo>
                  <a:pt x="2182229" y="49615"/>
                </a:lnTo>
                <a:lnTo>
                  <a:pt x="2181721" y="49132"/>
                </a:lnTo>
                <a:close/>
              </a:path>
              <a:path w="2334894" h="125095">
                <a:moveTo>
                  <a:pt x="2220024" y="48790"/>
                </a:moveTo>
                <a:lnTo>
                  <a:pt x="2208182" y="48790"/>
                </a:lnTo>
                <a:lnTo>
                  <a:pt x="2212328" y="53912"/>
                </a:lnTo>
                <a:lnTo>
                  <a:pt x="2212085" y="61530"/>
                </a:lnTo>
                <a:lnTo>
                  <a:pt x="2211990" y="107171"/>
                </a:lnTo>
                <a:lnTo>
                  <a:pt x="2223399" y="107171"/>
                </a:lnTo>
                <a:lnTo>
                  <a:pt x="2223399" y="61530"/>
                </a:lnTo>
                <a:lnTo>
                  <a:pt x="2221916" y="52102"/>
                </a:lnTo>
                <a:lnTo>
                  <a:pt x="2220024" y="48790"/>
                </a:lnTo>
                <a:close/>
              </a:path>
              <a:path w="2334894" h="125095">
                <a:moveTo>
                  <a:pt x="2172473" y="38713"/>
                </a:moveTo>
                <a:lnTo>
                  <a:pt x="2156259" y="38713"/>
                </a:lnTo>
                <a:lnTo>
                  <a:pt x="2149487" y="42504"/>
                </a:lnTo>
                <a:lnTo>
                  <a:pt x="2144533" y="50121"/>
                </a:lnTo>
                <a:lnTo>
                  <a:pt x="2154855" y="50121"/>
                </a:lnTo>
                <a:lnTo>
                  <a:pt x="2156112" y="49444"/>
                </a:lnTo>
                <a:lnTo>
                  <a:pt x="2162375" y="49132"/>
                </a:lnTo>
                <a:lnTo>
                  <a:pt x="2181721" y="49132"/>
                </a:lnTo>
                <a:lnTo>
                  <a:pt x="2178103" y="42188"/>
                </a:lnTo>
                <a:lnTo>
                  <a:pt x="2172473" y="38713"/>
                </a:lnTo>
                <a:close/>
              </a:path>
              <a:path w="2334894" h="125095">
                <a:moveTo>
                  <a:pt x="2194951" y="38379"/>
                </a:moveTo>
                <a:lnTo>
                  <a:pt x="2188180" y="42019"/>
                </a:lnTo>
                <a:lnTo>
                  <a:pt x="2182229" y="49615"/>
                </a:lnTo>
                <a:lnTo>
                  <a:pt x="2195075" y="49615"/>
                </a:lnTo>
                <a:lnTo>
                  <a:pt x="2199589" y="49132"/>
                </a:lnTo>
                <a:lnTo>
                  <a:pt x="2208182" y="48790"/>
                </a:lnTo>
                <a:lnTo>
                  <a:pt x="2220024" y="48790"/>
                </a:lnTo>
                <a:lnTo>
                  <a:pt x="2217946" y="45154"/>
                </a:lnTo>
                <a:lnTo>
                  <a:pt x="2211481" y="40686"/>
                </a:lnTo>
                <a:lnTo>
                  <a:pt x="2202572" y="38713"/>
                </a:lnTo>
                <a:lnTo>
                  <a:pt x="2194951" y="38379"/>
                </a:lnTo>
                <a:close/>
              </a:path>
              <a:path w="2334894" h="125095">
                <a:moveTo>
                  <a:pt x="2257750" y="40686"/>
                </a:moveTo>
                <a:lnTo>
                  <a:pt x="2246320" y="40686"/>
                </a:lnTo>
                <a:lnTo>
                  <a:pt x="2246320" y="107171"/>
                </a:lnTo>
                <a:lnTo>
                  <a:pt x="2257750" y="107171"/>
                </a:lnTo>
                <a:lnTo>
                  <a:pt x="2257750" y="40686"/>
                </a:lnTo>
                <a:close/>
              </a:path>
              <a:path w="2334894" h="125095">
                <a:moveTo>
                  <a:pt x="2257750" y="16386"/>
                </a:moveTo>
                <a:lnTo>
                  <a:pt x="2246320" y="16386"/>
                </a:lnTo>
                <a:lnTo>
                  <a:pt x="2246320" y="28788"/>
                </a:lnTo>
                <a:lnTo>
                  <a:pt x="2257750" y="28788"/>
                </a:lnTo>
                <a:lnTo>
                  <a:pt x="2257750" y="16386"/>
                </a:lnTo>
                <a:close/>
              </a:path>
              <a:path w="2334894" h="125095">
                <a:moveTo>
                  <a:pt x="2291594" y="40686"/>
                </a:moveTo>
                <a:lnTo>
                  <a:pt x="2280671" y="40686"/>
                </a:lnTo>
                <a:lnTo>
                  <a:pt x="2280671" y="107171"/>
                </a:lnTo>
                <a:lnTo>
                  <a:pt x="2292079" y="107171"/>
                </a:lnTo>
                <a:lnTo>
                  <a:pt x="2292079" y="70952"/>
                </a:lnTo>
                <a:lnTo>
                  <a:pt x="2292418" y="63013"/>
                </a:lnTo>
                <a:lnTo>
                  <a:pt x="2294070" y="57556"/>
                </a:lnTo>
                <a:lnTo>
                  <a:pt x="2297033" y="54593"/>
                </a:lnTo>
                <a:lnTo>
                  <a:pt x="2300356" y="50949"/>
                </a:lnTo>
                <a:lnTo>
                  <a:pt x="2302237" y="50121"/>
                </a:lnTo>
                <a:lnTo>
                  <a:pt x="2291594" y="50121"/>
                </a:lnTo>
                <a:lnTo>
                  <a:pt x="2291594" y="40686"/>
                </a:lnTo>
                <a:close/>
              </a:path>
              <a:path w="2334894" h="125095">
                <a:moveTo>
                  <a:pt x="2331016" y="48477"/>
                </a:moveTo>
                <a:lnTo>
                  <a:pt x="2319701" y="48477"/>
                </a:lnTo>
                <a:lnTo>
                  <a:pt x="2324487" y="54251"/>
                </a:lnTo>
                <a:lnTo>
                  <a:pt x="2323832" y="66488"/>
                </a:lnTo>
                <a:lnTo>
                  <a:pt x="2323832" y="107171"/>
                </a:lnTo>
                <a:lnTo>
                  <a:pt x="2334750" y="107171"/>
                </a:lnTo>
                <a:lnTo>
                  <a:pt x="2334750" y="62024"/>
                </a:lnTo>
                <a:lnTo>
                  <a:pt x="2333135" y="52005"/>
                </a:lnTo>
                <a:lnTo>
                  <a:pt x="2331016" y="48477"/>
                </a:lnTo>
                <a:close/>
              </a:path>
              <a:path w="2334894" h="125095">
                <a:moveTo>
                  <a:pt x="2311933" y="38713"/>
                </a:moveTo>
                <a:lnTo>
                  <a:pt x="2303656" y="38713"/>
                </a:lnTo>
                <a:lnTo>
                  <a:pt x="2296885" y="42504"/>
                </a:lnTo>
                <a:lnTo>
                  <a:pt x="2291594" y="50121"/>
                </a:lnTo>
                <a:lnTo>
                  <a:pt x="2302237" y="50121"/>
                </a:lnTo>
                <a:lnTo>
                  <a:pt x="2304484" y="49132"/>
                </a:lnTo>
                <a:lnTo>
                  <a:pt x="2309435" y="49132"/>
                </a:lnTo>
                <a:lnTo>
                  <a:pt x="2319701" y="48477"/>
                </a:lnTo>
                <a:lnTo>
                  <a:pt x="2331016" y="48477"/>
                </a:lnTo>
                <a:lnTo>
                  <a:pt x="2328796" y="44781"/>
                </a:lnTo>
                <a:lnTo>
                  <a:pt x="2321729" y="40350"/>
                </a:lnTo>
                <a:lnTo>
                  <a:pt x="2311933" y="38713"/>
                </a:lnTo>
                <a:close/>
              </a:path>
              <a:path w="2334894" h="125095">
                <a:moveTo>
                  <a:pt x="757039" y="86827"/>
                </a:moveTo>
                <a:lnTo>
                  <a:pt x="738201" y="86827"/>
                </a:lnTo>
                <a:lnTo>
                  <a:pt x="738201" y="106178"/>
                </a:lnTo>
                <a:lnTo>
                  <a:pt x="746138" y="106178"/>
                </a:lnTo>
                <a:lnTo>
                  <a:pt x="746138" y="111808"/>
                </a:lnTo>
                <a:lnTo>
                  <a:pt x="743978" y="115106"/>
                </a:lnTo>
                <a:lnTo>
                  <a:pt x="739683" y="116103"/>
                </a:lnTo>
                <a:lnTo>
                  <a:pt x="739683" y="124037"/>
                </a:lnTo>
                <a:lnTo>
                  <a:pt x="750265" y="123703"/>
                </a:lnTo>
                <a:lnTo>
                  <a:pt x="756046" y="117920"/>
                </a:lnTo>
                <a:lnTo>
                  <a:pt x="757039" y="106681"/>
                </a:lnTo>
                <a:lnTo>
                  <a:pt x="757039" y="8682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13468672" y="4247441"/>
            <a:ext cx="451484" cy="2139315"/>
          </a:xfrm>
          <a:custGeom>
            <a:avLst/>
            <a:gdLst/>
            <a:ahLst/>
            <a:cxnLst/>
            <a:rect l="l" t="t" r="r" b="b"/>
            <a:pathLst>
              <a:path w="451484" h="2139315">
                <a:moveTo>
                  <a:pt x="271843" y="2116947"/>
                </a:moveTo>
                <a:lnTo>
                  <a:pt x="260921" y="2116947"/>
                </a:lnTo>
                <a:lnTo>
                  <a:pt x="260921" y="2138775"/>
                </a:lnTo>
                <a:lnTo>
                  <a:pt x="271843" y="2138775"/>
                </a:lnTo>
                <a:lnTo>
                  <a:pt x="271843" y="2116947"/>
                </a:lnTo>
                <a:close/>
              </a:path>
              <a:path w="451484" h="2139315">
                <a:moveTo>
                  <a:pt x="271843" y="2049472"/>
                </a:moveTo>
                <a:lnTo>
                  <a:pt x="262426" y="2049472"/>
                </a:lnTo>
                <a:lnTo>
                  <a:pt x="221742" y="2106025"/>
                </a:lnTo>
                <a:lnTo>
                  <a:pt x="221742" y="2116947"/>
                </a:lnTo>
                <a:lnTo>
                  <a:pt x="285242" y="2116947"/>
                </a:lnTo>
                <a:lnTo>
                  <a:pt x="285242" y="2107512"/>
                </a:lnTo>
                <a:lnTo>
                  <a:pt x="232157" y="2107512"/>
                </a:lnTo>
                <a:lnTo>
                  <a:pt x="260435" y="2066850"/>
                </a:lnTo>
                <a:lnTo>
                  <a:pt x="271843" y="2066850"/>
                </a:lnTo>
                <a:lnTo>
                  <a:pt x="271843" y="2049472"/>
                </a:lnTo>
                <a:close/>
              </a:path>
              <a:path w="451484" h="2139315">
                <a:moveTo>
                  <a:pt x="271843" y="2066850"/>
                </a:moveTo>
                <a:lnTo>
                  <a:pt x="260921" y="2066850"/>
                </a:lnTo>
                <a:lnTo>
                  <a:pt x="260921" y="2107512"/>
                </a:lnTo>
                <a:lnTo>
                  <a:pt x="271843" y="2107512"/>
                </a:lnTo>
                <a:lnTo>
                  <a:pt x="271843" y="2066850"/>
                </a:lnTo>
                <a:close/>
              </a:path>
              <a:path w="451484" h="2139315">
                <a:moveTo>
                  <a:pt x="199938" y="2059884"/>
                </a:moveTo>
                <a:lnTo>
                  <a:pt x="176004" y="2059884"/>
                </a:lnTo>
                <a:lnTo>
                  <a:pt x="187243" y="2060227"/>
                </a:lnTo>
                <a:lnTo>
                  <a:pt x="193191" y="2065515"/>
                </a:lnTo>
                <a:lnTo>
                  <a:pt x="193846" y="2075756"/>
                </a:lnTo>
                <a:lnTo>
                  <a:pt x="193846" y="2080080"/>
                </a:lnTo>
                <a:lnTo>
                  <a:pt x="165567" y="2103553"/>
                </a:lnTo>
                <a:lnTo>
                  <a:pt x="156645" y="2109846"/>
                </a:lnTo>
                <a:lnTo>
                  <a:pt x="150200" y="2117812"/>
                </a:lnTo>
                <a:lnTo>
                  <a:pt x="146230" y="2127454"/>
                </a:lnTo>
                <a:lnTo>
                  <a:pt x="144738" y="2138775"/>
                </a:lnTo>
                <a:lnTo>
                  <a:pt x="205761" y="2138775"/>
                </a:lnTo>
                <a:lnTo>
                  <a:pt x="205761" y="2128356"/>
                </a:lnTo>
                <a:lnTo>
                  <a:pt x="157143" y="2128356"/>
                </a:lnTo>
                <a:lnTo>
                  <a:pt x="158137" y="2122070"/>
                </a:lnTo>
                <a:lnTo>
                  <a:pt x="163090" y="2116443"/>
                </a:lnTo>
                <a:lnTo>
                  <a:pt x="172022" y="2111486"/>
                </a:lnTo>
                <a:lnTo>
                  <a:pt x="181443" y="2106025"/>
                </a:lnTo>
                <a:lnTo>
                  <a:pt x="192452" y="2099890"/>
                </a:lnTo>
                <a:lnTo>
                  <a:pt x="200175" y="2092885"/>
                </a:lnTo>
                <a:lnTo>
                  <a:pt x="204612" y="2085011"/>
                </a:lnTo>
                <a:lnTo>
                  <a:pt x="205761" y="2076268"/>
                </a:lnTo>
                <a:lnTo>
                  <a:pt x="203436" y="2065104"/>
                </a:lnTo>
                <a:lnTo>
                  <a:pt x="199938" y="2059884"/>
                </a:lnTo>
                <a:close/>
              </a:path>
              <a:path w="451484" h="2139315">
                <a:moveTo>
                  <a:pt x="177483" y="2049472"/>
                </a:moveTo>
                <a:lnTo>
                  <a:pt x="167558" y="2049472"/>
                </a:lnTo>
                <a:lnTo>
                  <a:pt x="159959" y="2052284"/>
                </a:lnTo>
                <a:lnTo>
                  <a:pt x="154666" y="2057919"/>
                </a:lnTo>
                <a:lnTo>
                  <a:pt x="149374" y="2063865"/>
                </a:lnTo>
                <a:lnTo>
                  <a:pt x="146729" y="2071800"/>
                </a:lnTo>
                <a:lnTo>
                  <a:pt x="146729" y="2081725"/>
                </a:lnTo>
                <a:lnTo>
                  <a:pt x="158137" y="2081725"/>
                </a:lnTo>
                <a:lnTo>
                  <a:pt x="159443" y="2072169"/>
                </a:lnTo>
                <a:lnTo>
                  <a:pt x="162854" y="2065344"/>
                </a:lnTo>
                <a:lnTo>
                  <a:pt x="168374" y="2061249"/>
                </a:lnTo>
                <a:lnTo>
                  <a:pt x="176004" y="2059884"/>
                </a:lnTo>
                <a:lnTo>
                  <a:pt x="199938" y="2059884"/>
                </a:lnTo>
                <a:lnTo>
                  <a:pt x="197950" y="2056915"/>
                </a:lnTo>
                <a:lnTo>
                  <a:pt x="189299" y="2051705"/>
                </a:lnTo>
                <a:lnTo>
                  <a:pt x="177483" y="2049472"/>
                </a:lnTo>
                <a:close/>
              </a:path>
              <a:path w="451484" h="2139315">
                <a:moveTo>
                  <a:pt x="421271" y="1879805"/>
                </a:moveTo>
                <a:lnTo>
                  <a:pt x="414425" y="1879805"/>
                </a:lnTo>
                <a:lnTo>
                  <a:pt x="415414" y="1889136"/>
                </a:lnTo>
                <a:lnTo>
                  <a:pt x="421171" y="1893898"/>
                </a:lnTo>
                <a:lnTo>
                  <a:pt x="431686" y="1894093"/>
                </a:lnTo>
                <a:lnTo>
                  <a:pt x="438034" y="1894093"/>
                </a:lnTo>
                <a:lnTo>
                  <a:pt x="442796" y="1892505"/>
                </a:lnTo>
                <a:lnTo>
                  <a:pt x="446278" y="1889038"/>
                </a:lnTo>
                <a:lnTo>
                  <a:pt x="425930" y="1889038"/>
                </a:lnTo>
                <a:lnTo>
                  <a:pt x="422056" y="1885965"/>
                </a:lnTo>
                <a:lnTo>
                  <a:pt x="421271" y="1879805"/>
                </a:lnTo>
                <a:close/>
              </a:path>
              <a:path w="451484" h="2139315">
                <a:moveTo>
                  <a:pt x="450018" y="1864918"/>
                </a:moveTo>
                <a:lnTo>
                  <a:pt x="432281" y="1864918"/>
                </a:lnTo>
                <a:lnTo>
                  <a:pt x="439621" y="1865326"/>
                </a:lnTo>
                <a:lnTo>
                  <a:pt x="443495" y="1869290"/>
                </a:lnTo>
                <a:lnTo>
                  <a:pt x="443890" y="1876831"/>
                </a:lnTo>
                <a:lnTo>
                  <a:pt x="443293" y="1884377"/>
                </a:lnTo>
                <a:lnTo>
                  <a:pt x="439621" y="1888437"/>
                </a:lnTo>
                <a:lnTo>
                  <a:pt x="432878" y="1889038"/>
                </a:lnTo>
                <a:lnTo>
                  <a:pt x="446278" y="1889038"/>
                </a:lnTo>
                <a:lnTo>
                  <a:pt x="449543" y="1885965"/>
                </a:lnTo>
                <a:lnTo>
                  <a:pt x="451332" y="1881489"/>
                </a:lnTo>
                <a:lnTo>
                  <a:pt x="451332" y="1875942"/>
                </a:lnTo>
                <a:lnTo>
                  <a:pt x="450532" y="1865416"/>
                </a:lnTo>
                <a:lnTo>
                  <a:pt x="450018" y="1864918"/>
                </a:lnTo>
                <a:close/>
              </a:path>
              <a:path w="451484" h="2139315">
                <a:moveTo>
                  <a:pt x="448055" y="1840816"/>
                </a:moveTo>
                <a:lnTo>
                  <a:pt x="420368" y="1840816"/>
                </a:lnTo>
                <a:lnTo>
                  <a:pt x="416509" y="1869682"/>
                </a:lnTo>
                <a:lnTo>
                  <a:pt x="422161" y="1869988"/>
                </a:lnTo>
                <a:lnTo>
                  <a:pt x="424738" y="1866611"/>
                </a:lnTo>
                <a:lnTo>
                  <a:pt x="428115" y="1864918"/>
                </a:lnTo>
                <a:lnTo>
                  <a:pt x="450018" y="1864918"/>
                </a:lnTo>
                <a:lnTo>
                  <a:pt x="446949" y="1861945"/>
                </a:lnTo>
                <a:lnTo>
                  <a:pt x="423353" y="1861945"/>
                </a:lnTo>
                <a:lnTo>
                  <a:pt x="425437" y="1847368"/>
                </a:lnTo>
                <a:lnTo>
                  <a:pt x="448055" y="1847368"/>
                </a:lnTo>
                <a:lnTo>
                  <a:pt x="448055" y="1840816"/>
                </a:lnTo>
                <a:close/>
              </a:path>
              <a:path w="451484" h="2139315">
                <a:moveTo>
                  <a:pt x="433476" y="1858672"/>
                </a:moveTo>
                <a:lnTo>
                  <a:pt x="429703" y="1858672"/>
                </a:lnTo>
                <a:lnTo>
                  <a:pt x="426326" y="1859760"/>
                </a:lnTo>
                <a:lnTo>
                  <a:pt x="423353" y="1861945"/>
                </a:lnTo>
                <a:lnTo>
                  <a:pt x="446949" y="1861945"/>
                </a:lnTo>
                <a:lnTo>
                  <a:pt x="444588" y="1859659"/>
                </a:lnTo>
                <a:lnTo>
                  <a:pt x="433476" y="1858672"/>
                </a:lnTo>
                <a:close/>
              </a:path>
              <a:path w="451484" h="2139315">
                <a:moveTo>
                  <a:pt x="392634" y="1839621"/>
                </a:moveTo>
                <a:lnTo>
                  <a:pt x="387565" y="1839621"/>
                </a:lnTo>
                <a:lnTo>
                  <a:pt x="386781" y="1843783"/>
                </a:lnTo>
                <a:lnTo>
                  <a:pt x="385193" y="1846566"/>
                </a:lnTo>
                <a:lnTo>
                  <a:pt x="382802" y="1847952"/>
                </a:lnTo>
                <a:lnTo>
                  <a:pt x="381024" y="1849144"/>
                </a:lnTo>
                <a:lnTo>
                  <a:pt x="377748" y="1849846"/>
                </a:lnTo>
                <a:lnTo>
                  <a:pt x="372985" y="1850047"/>
                </a:lnTo>
                <a:lnTo>
                  <a:pt x="372985" y="1855397"/>
                </a:lnTo>
                <a:lnTo>
                  <a:pt x="385786" y="1855397"/>
                </a:lnTo>
                <a:lnTo>
                  <a:pt x="385786" y="1893200"/>
                </a:lnTo>
                <a:lnTo>
                  <a:pt x="392634" y="1893200"/>
                </a:lnTo>
                <a:lnTo>
                  <a:pt x="392634" y="1839621"/>
                </a:lnTo>
                <a:close/>
              </a:path>
              <a:path w="451484" h="2139315">
                <a:moveTo>
                  <a:pt x="311847" y="1845810"/>
                </a:moveTo>
                <a:lnTo>
                  <a:pt x="301918" y="1845810"/>
                </a:lnTo>
                <a:lnTo>
                  <a:pt x="294487" y="1849788"/>
                </a:lnTo>
                <a:lnTo>
                  <a:pt x="281091" y="1891955"/>
                </a:lnTo>
                <a:lnTo>
                  <a:pt x="283384" y="1911306"/>
                </a:lnTo>
                <a:lnTo>
                  <a:pt x="289277" y="1925196"/>
                </a:lnTo>
                <a:lnTo>
                  <a:pt x="298766" y="1933626"/>
                </a:lnTo>
                <a:lnTo>
                  <a:pt x="311847" y="1936595"/>
                </a:lnTo>
                <a:lnTo>
                  <a:pt x="324936" y="1933626"/>
                </a:lnTo>
                <a:lnTo>
                  <a:pt x="331648" y="1927663"/>
                </a:lnTo>
                <a:lnTo>
                  <a:pt x="311847" y="1927663"/>
                </a:lnTo>
                <a:lnTo>
                  <a:pt x="303817" y="1925432"/>
                </a:lnTo>
                <a:lnTo>
                  <a:pt x="298081" y="1918739"/>
                </a:lnTo>
                <a:lnTo>
                  <a:pt x="294640" y="1907581"/>
                </a:lnTo>
                <a:lnTo>
                  <a:pt x="293493" y="1891955"/>
                </a:lnTo>
                <a:lnTo>
                  <a:pt x="294640" y="1876326"/>
                </a:lnTo>
                <a:lnTo>
                  <a:pt x="298081" y="1865160"/>
                </a:lnTo>
                <a:lnTo>
                  <a:pt x="303817" y="1858459"/>
                </a:lnTo>
                <a:lnTo>
                  <a:pt x="311847" y="1856225"/>
                </a:lnTo>
                <a:lnTo>
                  <a:pt x="332847" y="1856225"/>
                </a:lnTo>
                <a:lnTo>
                  <a:pt x="331670" y="1854464"/>
                </a:lnTo>
                <a:lnTo>
                  <a:pt x="326118" y="1849656"/>
                </a:lnTo>
                <a:lnTo>
                  <a:pt x="319510" y="1846771"/>
                </a:lnTo>
                <a:lnTo>
                  <a:pt x="311847" y="1845810"/>
                </a:lnTo>
                <a:close/>
              </a:path>
              <a:path w="451484" h="2139315">
                <a:moveTo>
                  <a:pt x="332847" y="1856225"/>
                </a:moveTo>
                <a:lnTo>
                  <a:pt x="311847" y="1856225"/>
                </a:lnTo>
                <a:lnTo>
                  <a:pt x="320097" y="1858459"/>
                </a:lnTo>
                <a:lnTo>
                  <a:pt x="325990" y="1865160"/>
                </a:lnTo>
                <a:lnTo>
                  <a:pt x="329527" y="1876326"/>
                </a:lnTo>
                <a:lnTo>
                  <a:pt x="330706" y="1891955"/>
                </a:lnTo>
                <a:lnTo>
                  <a:pt x="329527" y="1907393"/>
                </a:lnTo>
                <a:lnTo>
                  <a:pt x="325990" y="1918492"/>
                </a:lnTo>
                <a:lnTo>
                  <a:pt x="320097" y="1925249"/>
                </a:lnTo>
                <a:lnTo>
                  <a:pt x="311847" y="1927663"/>
                </a:lnTo>
                <a:lnTo>
                  <a:pt x="331648" y="1927663"/>
                </a:lnTo>
                <a:lnTo>
                  <a:pt x="334423" y="1925196"/>
                </a:lnTo>
                <a:lnTo>
                  <a:pt x="340311" y="1911306"/>
                </a:lnTo>
                <a:lnTo>
                  <a:pt x="342601" y="1891955"/>
                </a:lnTo>
                <a:lnTo>
                  <a:pt x="342200" y="1882781"/>
                </a:lnTo>
                <a:lnTo>
                  <a:pt x="340995" y="1874593"/>
                </a:lnTo>
                <a:lnTo>
                  <a:pt x="338985" y="1867396"/>
                </a:lnTo>
                <a:lnTo>
                  <a:pt x="336167" y="1861196"/>
                </a:lnTo>
                <a:lnTo>
                  <a:pt x="332847" y="1856225"/>
                </a:lnTo>
                <a:close/>
              </a:path>
              <a:path w="451484" h="2139315">
                <a:moveTo>
                  <a:pt x="244281" y="1845810"/>
                </a:moveTo>
                <a:lnTo>
                  <a:pt x="235836" y="1845810"/>
                </a:lnTo>
                <a:lnTo>
                  <a:pt x="234525" y="1852750"/>
                </a:lnTo>
                <a:lnTo>
                  <a:pt x="231880" y="1857387"/>
                </a:lnTo>
                <a:lnTo>
                  <a:pt x="227897" y="1859695"/>
                </a:lnTo>
                <a:lnTo>
                  <a:pt x="224936" y="1861682"/>
                </a:lnTo>
                <a:lnTo>
                  <a:pt x="219473" y="1862852"/>
                </a:lnTo>
                <a:lnTo>
                  <a:pt x="211536" y="1863191"/>
                </a:lnTo>
                <a:lnTo>
                  <a:pt x="211536" y="1872100"/>
                </a:lnTo>
                <a:lnTo>
                  <a:pt x="232873" y="1872100"/>
                </a:lnTo>
                <a:lnTo>
                  <a:pt x="232873" y="1935111"/>
                </a:lnTo>
                <a:lnTo>
                  <a:pt x="244281" y="1935111"/>
                </a:lnTo>
                <a:lnTo>
                  <a:pt x="244281" y="1845810"/>
                </a:lnTo>
                <a:close/>
              </a:path>
              <a:path w="451484" h="2139315">
                <a:moveTo>
                  <a:pt x="102787" y="1870621"/>
                </a:moveTo>
                <a:lnTo>
                  <a:pt x="96351" y="1877562"/>
                </a:lnTo>
                <a:lnTo>
                  <a:pt x="122133" y="1902874"/>
                </a:lnTo>
                <a:lnTo>
                  <a:pt x="96351" y="1928661"/>
                </a:lnTo>
                <a:lnTo>
                  <a:pt x="102787" y="1935111"/>
                </a:lnTo>
                <a:lnTo>
                  <a:pt x="128588" y="1909818"/>
                </a:lnTo>
                <a:lnTo>
                  <a:pt x="141986" y="1909818"/>
                </a:lnTo>
                <a:lnTo>
                  <a:pt x="135042" y="1902874"/>
                </a:lnTo>
                <a:lnTo>
                  <a:pt x="141614" y="1896422"/>
                </a:lnTo>
                <a:lnTo>
                  <a:pt x="128588" y="1896422"/>
                </a:lnTo>
                <a:lnTo>
                  <a:pt x="102787" y="1870621"/>
                </a:lnTo>
                <a:close/>
              </a:path>
              <a:path w="451484" h="2139315">
                <a:moveTo>
                  <a:pt x="141986" y="1909818"/>
                </a:moveTo>
                <a:lnTo>
                  <a:pt x="128588" y="1909818"/>
                </a:lnTo>
                <a:lnTo>
                  <a:pt x="153882" y="1935111"/>
                </a:lnTo>
                <a:lnTo>
                  <a:pt x="160826" y="1928661"/>
                </a:lnTo>
                <a:lnTo>
                  <a:pt x="141986" y="1909818"/>
                </a:lnTo>
                <a:close/>
              </a:path>
              <a:path w="451484" h="2139315">
                <a:moveTo>
                  <a:pt x="153882" y="1870621"/>
                </a:moveTo>
                <a:lnTo>
                  <a:pt x="128588" y="1896422"/>
                </a:lnTo>
                <a:lnTo>
                  <a:pt x="141614" y="1896422"/>
                </a:lnTo>
                <a:lnTo>
                  <a:pt x="160826" y="1877562"/>
                </a:lnTo>
                <a:lnTo>
                  <a:pt x="153882" y="1870621"/>
                </a:lnTo>
                <a:close/>
              </a:path>
              <a:path w="451484" h="2139315">
                <a:moveTo>
                  <a:pt x="32745" y="1845810"/>
                </a:moveTo>
                <a:lnTo>
                  <a:pt x="24300" y="1845810"/>
                </a:lnTo>
                <a:lnTo>
                  <a:pt x="22989" y="1852750"/>
                </a:lnTo>
                <a:lnTo>
                  <a:pt x="20344" y="1857387"/>
                </a:lnTo>
                <a:lnTo>
                  <a:pt x="16362" y="1859695"/>
                </a:lnTo>
                <a:lnTo>
                  <a:pt x="13399" y="1861682"/>
                </a:lnTo>
                <a:lnTo>
                  <a:pt x="7938" y="1862852"/>
                </a:lnTo>
                <a:lnTo>
                  <a:pt x="0" y="1863191"/>
                </a:lnTo>
                <a:lnTo>
                  <a:pt x="0" y="1872100"/>
                </a:lnTo>
                <a:lnTo>
                  <a:pt x="21337" y="1872100"/>
                </a:lnTo>
                <a:lnTo>
                  <a:pt x="21337" y="1935111"/>
                </a:lnTo>
                <a:lnTo>
                  <a:pt x="32745" y="1935111"/>
                </a:lnTo>
                <a:lnTo>
                  <a:pt x="32745" y="1845810"/>
                </a:lnTo>
                <a:close/>
              </a:path>
              <a:path w="451484" h="2139315">
                <a:moveTo>
                  <a:pt x="253494" y="1642154"/>
                </a:moveTo>
                <a:lnTo>
                  <a:pt x="226696" y="1675404"/>
                </a:lnTo>
                <a:lnTo>
                  <a:pt x="230673" y="1681351"/>
                </a:lnTo>
                <a:lnTo>
                  <a:pt x="238611" y="1684318"/>
                </a:lnTo>
                <a:lnTo>
                  <a:pt x="232096" y="1687919"/>
                </a:lnTo>
                <a:lnTo>
                  <a:pt x="223394" y="1715411"/>
                </a:lnTo>
                <a:lnTo>
                  <a:pt x="226357" y="1722356"/>
                </a:lnTo>
                <a:lnTo>
                  <a:pt x="232642" y="1726989"/>
                </a:lnTo>
                <a:lnTo>
                  <a:pt x="238611" y="1730631"/>
                </a:lnTo>
                <a:lnTo>
                  <a:pt x="245704" y="1732615"/>
                </a:lnTo>
                <a:lnTo>
                  <a:pt x="253979" y="1732939"/>
                </a:lnTo>
                <a:lnTo>
                  <a:pt x="263566" y="1732939"/>
                </a:lnTo>
                <a:lnTo>
                  <a:pt x="270850" y="1730801"/>
                </a:lnTo>
                <a:lnTo>
                  <a:pt x="275803" y="1726498"/>
                </a:lnTo>
                <a:lnTo>
                  <a:pt x="278303" y="1724000"/>
                </a:lnTo>
                <a:lnTo>
                  <a:pt x="254487" y="1724000"/>
                </a:lnTo>
                <a:lnTo>
                  <a:pt x="246605" y="1722709"/>
                </a:lnTo>
                <a:lnTo>
                  <a:pt x="240834" y="1719305"/>
                </a:lnTo>
                <a:lnTo>
                  <a:pt x="237174" y="1713790"/>
                </a:lnTo>
                <a:lnTo>
                  <a:pt x="235626" y="1706162"/>
                </a:lnTo>
                <a:lnTo>
                  <a:pt x="236282" y="1695578"/>
                </a:lnTo>
                <a:lnTo>
                  <a:pt x="242402" y="1690117"/>
                </a:lnTo>
                <a:lnTo>
                  <a:pt x="253979" y="1689775"/>
                </a:lnTo>
                <a:lnTo>
                  <a:pt x="277939" y="1689775"/>
                </a:lnTo>
                <a:lnTo>
                  <a:pt x="276149" y="1687887"/>
                </a:lnTo>
                <a:lnTo>
                  <a:pt x="269855" y="1684318"/>
                </a:lnTo>
                <a:lnTo>
                  <a:pt x="277135" y="1680358"/>
                </a:lnTo>
                <a:lnTo>
                  <a:pt x="277423" y="1679846"/>
                </a:lnTo>
                <a:lnTo>
                  <a:pt x="253979" y="1679846"/>
                </a:lnTo>
                <a:lnTo>
                  <a:pt x="244050" y="1679191"/>
                </a:lnTo>
                <a:lnTo>
                  <a:pt x="238759" y="1674554"/>
                </a:lnTo>
                <a:lnTo>
                  <a:pt x="238143" y="1666472"/>
                </a:lnTo>
                <a:lnTo>
                  <a:pt x="238180" y="1664971"/>
                </a:lnTo>
                <a:lnTo>
                  <a:pt x="238759" y="1657371"/>
                </a:lnTo>
                <a:lnTo>
                  <a:pt x="243734" y="1652907"/>
                </a:lnTo>
                <a:lnTo>
                  <a:pt x="252982" y="1652562"/>
                </a:lnTo>
                <a:lnTo>
                  <a:pt x="276181" y="1652562"/>
                </a:lnTo>
                <a:lnTo>
                  <a:pt x="272961" y="1648353"/>
                </a:lnTo>
                <a:lnTo>
                  <a:pt x="264686" y="1643949"/>
                </a:lnTo>
                <a:lnTo>
                  <a:pt x="253494" y="1642154"/>
                </a:lnTo>
                <a:close/>
              </a:path>
              <a:path w="451484" h="2139315">
                <a:moveTo>
                  <a:pt x="277939" y="1689775"/>
                </a:moveTo>
                <a:lnTo>
                  <a:pt x="253979" y="1689775"/>
                </a:lnTo>
                <a:lnTo>
                  <a:pt x="265896" y="1690117"/>
                </a:lnTo>
                <a:lnTo>
                  <a:pt x="272012" y="1695891"/>
                </a:lnTo>
                <a:lnTo>
                  <a:pt x="272287" y="1705655"/>
                </a:lnTo>
                <a:lnTo>
                  <a:pt x="272329" y="1718053"/>
                </a:lnTo>
                <a:lnTo>
                  <a:pt x="266382" y="1723687"/>
                </a:lnTo>
                <a:lnTo>
                  <a:pt x="254487" y="1724000"/>
                </a:lnTo>
                <a:lnTo>
                  <a:pt x="278303" y="1724000"/>
                </a:lnTo>
                <a:lnTo>
                  <a:pt x="281433" y="1720872"/>
                </a:lnTo>
                <a:lnTo>
                  <a:pt x="284248" y="1713931"/>
                </a:lnTo>
                <a:lnTo>
                  <a:pt x="284248" y="1705655"/>
                </a:lnTo>
                <a:lnTo>
                  <a:pt x="283348" y="1698556"/>
                </a:lnTo>
                <a:lnTo>
                  <a:pt x="280647" y="1692633"/>
                </a:lnTo>
                <a:lnTo>
                  <a:pt x="277939" y="1689775"/>
                </a:lnTo>
                <a:close/>
              </a:path>
              <a:path w="451484" h="2139315">
                <a:moveTo>
                  <a:pt x="276181" y="1652562"/>
                </a:moveTo>
                <a:lnTo>
                  <a:pt x="252982" y="1652562"/>
                </a:lnTo>
                <a:lnTo>
                  <a:pt x="263566" y="1652907"/>
                </a:lnTo>
                <a:lnTo>
                  <a:pt x="269196" y="1657198"/>
                </a:lnTo>
                <a:lnTo>
                  <a:pt x="269815" y="1664971"/>
                </a:lnTo>
                <a:lnTo>
                  <a:pt x="269782" y="1666472"/>
                </a:lnTo>
                <a:lnTo>
                  <a:pt x="269196" y="1674411"/>
                </a:lnTo>
                <a:lnTo>
                  <a:pt x="263905" y="1679191"/>
                </a:lnTo>
                <a:lnTo>
                  <a:pt x="253979" y="1679846"/>
                </a:lnTo>
                <a:lnTo>
                  <a:pt x="277423" y="1679846"/>
                </a:lnTo>
                <a:lnTo>
                  <a:pt x="280775" y="1673899"/>
                </a:lnTo>
                <a:lnTo>
                  <a:pt x="280775" y="1664971"/>
                </a:lnTo>
                <a:lnTo>
                  <a:pt x="278323" y="1655361"/>
                </a:lnTo>
                <a:lnTo>
                  <a:pt x="276181" y="1652562"/>
                </a:lnTo>
                <a:close/>
              </a:path>
              <a:path w="451484" h="2139315">
                <a:moveTo>
                  <a:pt x="199936" y="1652562"/>
                </a:moveTo>
                <a:lnTo>
                  <a:pt x="176004" y="1652562"/>
                </a:lnTo>
                <a:lnTo>
                  <a:pt x="187243" y="1652907"/>
                </a:lnTo>
                <a:lnTo>
                  <a:pt x="193191" y="1658197"/>
                </a:lnTo>
                <a:lnTo>
                  <a:pt x="193846" y="1668438"/>
                </a:lnTo>
                <a:lnTo>
                  <a:pt x="193846" y="1672761"/>
                </a:lnTo>
                <a:lnTo>
                  <a:pt x="165567" y="1696233"/>
                </a:lnTo>
                <a:lnTo>
                  <a:pt x="156645" y="1702528"/>
                </a:lnTo>
                <a:lnTo>
                  <a:pt x="150200" y="1710494"/>
                </a:lnTo>
                <a:lnTo>
                  <a:pt x="146230" y="1720136"/>
                </a:lnTo>
                <a:lnTo>
                  <a:pt x="144738" y="1731457"/>
                </a:lnTo>
                <a:lnTo>
                  <a:pt x="205761" y="1731457"/>
                </a:lnTo>
                <a:lnTo>
                  <a:pt x="205761" y="1721037"/>
                </a:lnTo>
                <a:lnTo>
                  <a:pt x="157143" y="1721037"/>
                </a:lnTo>
                <a:lnTo>
                  <a:pt x="158137" y="1714756"/>
                </a:lnTo>
                <a:lnTo>
                  <a:pt x="163090" y="1709121"/>
                </a:lnTo>
                <a:lnTo>
                  <a:pt x="172022" y="1704168"/>
                </a:lnTo>
                <a:lnTo>
                  <a:pt x="181443" y="1698711"/>
                </a:lnTo>
                <a:lnTo>
                  <a:pt x="192452" y="1692575"/>
                </a:lnTo>
                <a:lnTo>
                  <a:pt x="200175" y="1685569"/>
                </a:lnTo>
                <a:lnTo>
                  <a:pt x="204612" y="1677693"/>
                </a:lnTo>
                <a:lnTo>
                  <a:pt x="205761" y="1668950"/>
                </a:lnTo>
                <a:lnTo>
                  <a:pt x="203436" y="1657785"/>
                </a:lnTo>
                <a:lnTo>
                  <a:pt x="199936" y="1652562"/>
                </a:lnTo>
                <a:close/>
              </a:path>
              <a:path w="451484" h="2139315">
                <a:moveTo>
                  <a:pt x="177483" y="1642154"/>
                </a:moveTo>
                <a:lnTo>
                  <a:pt x="167558" y="1642154"/>
                </a:lnTo>
                <a:lnTo>
                  <a:pt x="159959" y="1644966"/>
                </a:lnTo>
                <a:lnTo>
                  <a:pt x="154666" y="1650599"/>
                </a:lnTo>
                <a:lnTo>
                  <a:pt x="149374" y="1656543"/>
                </a:lnTo>
                <a:lnTo>
                  <a:pt x="146729" y="1664486"/>
                </a:lnTo>
                <a:lnTo>
                  <a:pt x="146729" y="1674411"/>
                </a:lnTo>
                <a:lnTo>
                  <a:pt x="158137" y="1674411"/>
                </a:lnTo>
                <a:lnTo>
                  <a:pt x="159443" y="1664853"/>
                </a:lnTo>
                <a:lnTo>
                  <a:pt x="162854" y="1658025"/>
                </a:lnTo>
                <a:lnTo>
                  <a:pt x="168374" y="1653928"/>
                </a:lnTo>
                <a:lnTo>
                  <a:pt x="176004" y="1652562"/>
                </a:lnTo>
                <a:lnTo>
                  <a:pt x="199936" y="1652562"/>
                </a:lnTo>
                <a:lnTo>
                  <a:pt x="197950" y="1649598"/>
                </a:lnTo>
                <a:lnTo>
                  <a:pt x="189299" y="1644388"/>
                </a:lnTo>
                <a:lnTo>
                  <a:pt x="177483" y="1642154"/>
                </a:lnTo>
                <a:close/>
              </a:path>
              <a:path w="451484" h="2139315">
                <a:moveTo>
                  <a:pt x="234147" y="1505466"/>
                </a:moveTo>
                <a:lnTo>
                  <a:pt x="222736" y="1505466"/>
                </a:lnTo>
                <a:lnTo>
                  <a:pt x="225482" y="1515729"/>
                </a:lnTo>
                <a:lnTo>
                  <a:pt x="231166" y="1523086"/>
                </a:lnTo>
                <a:lnTo>
                  <a:pt x="239845" y="1527610"/>
                </a:lnTo>
                <a:lnTo>
                  <a:pt x="251503" y="1529276"/>
                </a:lnTo>
                <a:lnTo>
                  <a:pt x="262087" y="1529276"/>
                </a:lnTo>
                <a:lnTo>
                  <a:pt x="270024" y="1526633"/>
                </a:lnTo>
                <a:lnTo>
                  <a:pt x="275314" y="1521341"/>
                </a:lnTo>
                <a:lnTo>
                  <a:pt x="275836" y="1520849"/>
                </a:lnTo>
                <a:lnTo>
                  <a:pt x="241913" y="1520849"/>
                </a:lnTo>
                <a:lnTo>
                  <a:pt x="235457" y="1515729"/>
                </a:lnTo>
                <a:lnTo>
                  <a:pt x="234147" y="1505466"/>
                </a:lnTo>
                <a:close/>
              </a:path>
              <a:path w="451484" h="2139315">
                <a:moveTo>
                  <a:pt x="277140" y="1480654"/>
                </a:moveTo>
                <a:lnTo>
                  <a:pt x="252497" y="1480654"/>
                </a:lnTo>
                <a:lnTo>
                  <a:pt x="260590" y="1482275"/>
                </a:lnTo>
                <a:lnTo>
                  <a:pt x="266513" y="1486123"/>
                </a:lnTo>
                <a:lnTo>
                  <a:pt x="270264" y="1492200"/>
                </a:lnTo>
                <a:lnTo>
                  <a:pt x="271843" y="1500508"/>
                </a:lnTo>
                <a:lnTo>
                  <a:pt x="270138" y="1508854"/>
                </a:lnTo>
                <a:lnTo>
                  <a:pt x="266511" y="1515025"/>
                </a:lnTo>
                <a:lnTo>
                  <a:pt x="260963" y="1519022"/>
                </a:lnTo>
                <a:lnTo>
                  <a:pt x="253494" y="1520849"/>
                </a:lnTo>
                <a:lnTo>
                  <a:pt x="275836" y="1520849"/>
                </a:lnTo>
                <a:lnTo>
                  <a:pt x="281274" y="1515704"/>
                </a:lnTo>
                <a:lnTo>
                  <a:pt x="284248" y="1508281"/>
                </a:lnTo>
                <a:lnTo>
                  <a:pt x="284248" y="1499029"/>
                </a:lnTo>
                <a:lnTo>
                  <a:pt x="281639" y="1487361"/>
                </a:lnTo>
                <a:lnTo>
                  <a:pt x="277140" y="1480654"/>
                </a:lnTo>
                <a:close/>
              </a:path>
              <a:path w="451484" h="2139315">
                <a:moveTo>
                  <a:pt x="278787" y="1440482"/>
                </a:moveTo>
                <a:lnTo>
                  <a:pt x="232642" y="1440482"/>
                </a:lnTo>
                <a:lnTo>
                  <a:pt x="226209" y="1488597"/>
                </a:lnTo>
                <a:lnTo>
                  <a:pt x="235626" y="1489100"/>
                </a:lnTo>
                <a:lnTo>
                  <a:pt x="239925" y="1483470"/>
                </a:lnTo>
                <a:lnTo>
                  <a:pt x="245555" y="1480654"/>
                </a:lnTo>
                <a:lnTo>
                  <a:pt x="277140" y="1480654"/>
                </a:lnTo>
                <a:lnTo>
                  <a:pt x="275812" y="1478676"/>
                </a:lnTo>
                <a:lnTo>
                  <a:pt x="271100" y="1475705"/>
                </a:lnTo>
                <a:lnTo>
                  <a:pt x="237618" y="1475705"/>
                </a:lnTo>
                <a:lnTo>
                  <a:pt x="241089" y="1451401"/>
                </a:lnTo>
                <a:lnTo>
                  <a:pt x="278787" y="1451401"/>
                </a:lnTo>
                <a:lnTo>
                  <a:pt x="278787" y="1440482"/>
                </a:lnTo>
                <a:close/>
              </a:path>
              <a:path w="451484" h="2139315">
                <a:moveTo>
                  <a:pt x="254487" y="1470243"/>
                </a:moveTo>
                <a:lnTo>
                  <a:pt x="248202" y="1470243"/>
                </a:lnTo>
                <a:lnTo>
                  <a:pt x="242571" y="1472062"/>
                </a:lnTo>
                <a:lnTo>
                  <a:pt x="237618" y="1475705"/>
                </a:lnTo>
                <a:lnTo>
                  <a:pt x="271100" y="1475705"/>
                </a:lnTo>
                <a:lnTo>
                  <a:pt x="266763" y="1472971"/>
                </a:lnTo>
                <a:lnTo>
                  <a:pt x="254487" y="1470243"/>
                </a:lnTo>
                <a:close/>
              </a:path>
              <a:path w="451484" h="2139315">
                <a:moveTo>
                  <a:pt x="157143" y="1500508"/>
                </a:moveTo>
                <a:lnTo>
                  <a:pt x="145735" y="1500508"/>
                </a:lnTo>
                <a:lnTo>
                  <a:pt x="146720" y="1509191"/>
                </a:lnTo>
                <a:lnTo>
                  <a:pt x="168551" y="1529276"/>
                </a:lnTo>
                <a:lnTo>
                  <a:pt x="186415" y="1529276"/>
                </a:lnTo>
                <a:lnTo>
                  <a:pt x="194353" y="1526804"/>
                </a:lnTo>
                <a:lnTo>
                  <a:pt x="199307" y="1521846"/>
                </a:lnTo>
                <a:lnTo>
                  <a:pt x="200904" y="1520344"/>
                </a:lnTo>
                <a:lnTo>
                  <a:pt x="176004" y="1520344"/>
                </a:lnTo>
                <a:lnTo>
                  <a:pt x="167942" y="1519106"/>
                </a:lnTo>
                <a:lnTo>
                  <a:pt x="162112" y="1515389"/>
                </a:lnTo>
                <a:lnTo>
                  <a:pt x="158512" y="1509191"/>
                </a:lnTo>
                <a:lnTo>
                  <a:pt x="157143" y="1500508"/>
                </a:lnTo>
                <a:close/>
              </a:path>
              <a:path w="451484" h="2139315">
                <a:moveTo>
                  <a:pt x="199231" y="1448907"/>
                </a:moveTo>
                <a:lnTo>
                  <a:pt x="176004" y="1448907"/>
                </a:lnTo>
                <a:lnTo>
                  <a:pt x="186246" y="1449245"/>
                </a:lnTo>
                <a:lnTo>
                  <a:pt x="191707" y="1453878"/>
                </a:lnTo>
                <a:lnTo>
                  <a:pt x="192365" y="1462810"/>
                </a:lnTo>
                <a:lnTo>
                  <a:pt x="192024" y="1472062"/>
                </a:lnTo>
                <a:lnTo>
                  <a:pt x="186415" y="1476867"/>
                </a:lnTo>
                <a:lnTo>
                  <a:pt x="175492" y="1477189"/>
                </a:lnTo>
                <a:lnTo>
                  <a:pt x="169546" y="1477189"/>
                </a:lnTo>
                <a:lnTo>
                  <a:pt x="169546" y="1486623"/>
                </a:lnTo>
                <a:lnTo>
                  <a:pt x="175007" y="1486623"/>
                </a:lnTo>
                <a:lnTo>
                  <a:pt x="183901" y="1487644"/>
                </a:lnTo>
                <a:lnTo>
                  <a:pt x="190258" y="1490709"/>
                </a:lnTo>
                <a:lnTo>
                  <a:pt x="194076" y="1495822"/>
                </a:lnTo>
                <a:lnTo>
                  <a:pt x="195350" y="1502989"/>
                </a:lnTo>
                <a:lnTo>
                  <a:pt x="193760" y="1510217"/>
                </a:lnTo>
                <a:lnTo>
                  <a:pt x="190009" y="1515517"/>
                </a:lnTo>
                <a:lnTo>
                  <a:pt x="184092" y="1518892"/>
                </a:lnTo>
                <a:lnTo>
                  <a:pt x="176004" y="1520344"/>
                </a:lnTo>
                <a:lnTo>
                  <a:pt x="200904" y="1520344"/>
                </a:lnTo>
                <a:lnTo>
                  <a:pt x="204937" y="1516553"/>
                </a:lnTo>
                <a:lnTo>
                  <a:pt x="207752" y="1509760"/>
                </a:lnTo>
                <a:lnTo>
                  <a:pt x="207752" y="1490926"/>
                </a:lnTo>
                <a:lnTo>
                  <a:pt x="202777" y="1484129"/>
                </a:lnTo>
                <a:lnTo>
                  <a:pt x="192873" y="1481162"/>
                </a:lnTo>
                <a:lnTo>
                  <a:pt x="192873" y="1480654"/>
                </a:lnTo>
                <a:lnTo>
                  <a:pt x="200131" y="1477357"/>
                </a:lnTo>
                <a:lnTo>
                  <a:pt x="203774" y="1471068"/>
                </a:lnTo>
                <a:lnTo>
                  <a:pt x="203774" y="1461819"/>
                </a:lnTo>
                <a:lnTo>
                  <a:pt x="201510" y="1451989"/>
                </a:lnTo>
                <a:lnTo>
                  <a:pt x="199231" y="1448907"/>
                </a:lnTo>
                <a:close/>
              </a:path>
              <a:path w="451484" h="2139315">
                <a:moveTo>
                  <a:pt x="176490" y="1438495"/>
                </a:moveTo>
                <a:lnTo>
                  <a:pt x="167558" y="1438495"/>
                </a:lnTo>
                <a:lnTo>
                  <a:pt x="160445" y="1440968"/>
                </a:lnTo>
                <a:lnTo>
                  <a:pt x="155153" y="1445944"/>
                </a:lnTo>
                <a:lnTo>
                  <a:pt x="150199" y="1450893"/>
                </a:lnTo>
                <a:lnTo>
                  <a:pt x="147722" y="1458180"/>
                </a:lnTo>
                <a:lnTo>
                  <a:pt x="147722" y="1467766"/>
                </a:lnTo>
                <a:lnTo>
                  <a:pt x="158623" y="1467766"/>
                </a:lnTo>
                <a:lnTo>
                  <a:pt x="159898" y="1459516"/>
                </a:lnTo>
                <a:lnTo>
                  <a:pt x="163217" y="1453623"/>
                </a:lnTo>
                <a:lnTo>
                  <a:pt x="168585" y="1450086"/>
                </a:lnTo>
                <a:lnTo>
                  <a:pt x="176004" y="1448907"/>
                </a:lnTo>
                <a:lnTo>
                  <a:pt x="199231" y="1448907"/>
                </a:lnTo>
                <a:lnTo>
                  <a:pt x="196211" y="1444822"/>
                </a:lnTo>
                <a:lnTo>
                  <a:pt x="187872" y="1440323"/>
                </a:lnTo>
                <a:lnTo>
                  <a:pt x="176490" y="1438495"/>
                </a:lnTo>
                <a:close/>
              </a:path>
              <a:path w="451484" h="2139315">
                <a:moveTo>
                  <a:pt x="217713" y="1234832"/>
                </a:moveTo>
                <a:lnTo>
                  <a:pt x="208461" y="1234832"/>
                </a:lnTo>
                <a:lnTo>
                  <a:pt x="200844" y="1238472"/>
                </a:lnTo>
                <a:lnTo>
                  <a:pt x="184994" y="1282456"/>
                </a:lnTo>
                <a:lnTo>
                  <a:pt x="185022" y="1284233"/>
                </a:lnTo>
                <a:lnTo>
                  <a:pt x="201221" y="1322400"/>
                </a:lnTo>
                <a:lnTo>
                  <a:pt x="225331" y="1325960"/>
                </a:lnTo>
                <a:lnTo>
                  <a:pt x="232761" y="1323482"/>
                </a:lnTo>
                <a:lnTo>
                  <a:pt x="237060" y="1318191"/>
                </a:lnTo>
                <a:lnTo>
                  <a:pt x="238489" y="1316686"/>
                </a:lnTo>
                <a:lnTo>
                  <a:pt x="216716" y="1316686"/>
                </a:lnTo>
                <a:lnTo>
                  <a:pt x="208847" y="1315264"/>
                </a:lnTo>
                <a:lnTo>
                  <a:pt x="203083" y="1311483"/>
                </a:lnTo>
                <a:lnTo>
                  <a:pt x="199426" y="1305345"/>
                </a:lnTo>
                <a:lnTo>
                  <a:pt x="197877" y="1296854"/>
                </a:lnTo>
                <a:lnTo>
                  <a:pt x="199395" y="1288570"/>
                </a:lnTo>
                <a:lnTo>
                  <a:pt x="202959" y="1282583"/>
                </a:lnTo>
                <a:lnTo>
                  <a:pt x="208571" y="1278893"/>
                </a:lnTo>
                <a:lnTo>
                  <a:pt x="210732" y="1278501"/>
                </a:lnTo>
                <a:lnTo>
                  <a:pt x="196884" y="1278501"/>
                </a:lnTo>
                <a:lnTo>
                  <a:pt x="217713" y="1245243"/>
                </a:lnTo>
                <a:lnTo>
                  <a:pt x="238871" y="1245243"/>
                </a:lnTo>
                <a:lnTo>
                  <a:pt x="236191" y="1241533"/>
                </a:lnTo>
                <a:lnTo>
                  <a:pt x="228285" y="1236881"/>
                </a:lnTo>
                <a:lnTo>
                  <a:pt x="217713" y="1234832"/>
                </a:lnTo>
                <a:close/>
              </a:path>
              <a:path w="451484" h="2139315">
                <a:moveTo>
                  <a:pt x="239605" y="1277503"/>
                </a:moveTo>
                <a:lnTo>
                  <a:pt x="216230" y="1277503"/>
                </a:lnTo>
                <a:lnTo>
                  <a:pt x="223667" y="1278862"/>
                </a:lnTo>
                <a:lnTo>
                  <a:pt x="229123" y="1282456"/>
                </a:lnTo>
                <a:lnTo>
                  <a:pt x="232599" y="1288283"/>
                </a:lnTo>
                <a:lnTo>
                  <a:pt x="234008" y="1295859"/>
                </a:lnTo>
                <a:lnTo>
                  <a:pt x="234009" y="1296854"/>
                </a:lnTo>
                <a:lnTo>
                  <a:pt x="232630" y="1304876"/>
                </a:lnTo>
                <a:lnTo>
                  <a:pt x="229247" y="1311109"/>
                </a:lnTo>
                <a:lnTo>
                  <a:pt x="223944" y="1315045"/>
                </a:lnTo>
                <a:lnTo>
                  <a:pt x="216716" y="1316686"/>
                </a:lnTo>
                <a:lnTo>
                  <a:pt x="238489" y="1316686"/>
                </a:lnTo>
                <a:lnTo>
                  <a:pt x="243028" y="1311904"/>
                </a:lnTo>
                <a:lnTo>
                  <a:pt x="245991" y="1304453"/>
                </a:lnTo>
                <a:lnTo>
                  <a:pt x="245991" y="1295859"/>
                </a:lnTo>
                <a:lnTo>
                  <a:pt x="243856" y="1284233"/>
                </a:lnTo>
                <a:lnTo>
                  <a:pt x="239605" y="1277503"/>
                </a:lnTo>
                <a:close/>
              </a:path>
              <a:path w="451484" h="2139315">
                <a:moveTo>
                  <a:pt x="217713" y="1267578"/>
                </a:moveTo>
                <a:lnTo>
                  <a:pt x="207806" y="1267578"/>
                </a:lnTo>
                <a:lnTo>
                  <a:pt x="200844" y="1271217"/>
                </a:lnTo>
                <a:lnTo>
                  <a:pt x="196884" y="1278501"/>
                </a:lnTo>
                <a:lnTo>
                  <a:pt x="210732" y="1278501"/>
                </a:lnTo>
                <a:lnTo>
                  <a:pt x="216230" y="1277503"/>
                </a:lnTo>
                <a:lnTo>
                  <a:pt x="239605" y="1277503"/>
                </a:lnTo>
                <a:lnTo>
                  <a:pt x="238432" y="1275645"/>
                </a:lnTo>
                <a:lnTo>
                  <a:pt x="229718" y="1270094"/>
                </a:lnTo>
                <a:lnTo>
                  <a:pt x="217713" y="1267578"/>
                </a:lnTo>
                <a:close/>
              </a:path>
              <a:path w="451484" h="2139315">
                <a:moveTo>
                  <a:pt x="238871" y="1245243"/>
                </a:moveTo>
                <a:lnTo>
                  <a:pt x="226329" y="1245243"/>
                </a:lnTo>
                <a:lnTo>
                  <a:pt x="231451" y="1249711"/>
                </a:lnTo>
                <a:lnTo>
                  <a:pt x="233099" y="1258647"/>
                </a:lnTo>
                <a:lnTo>
                  <a:pt x="244001" y="1258647"/>
                </a:lnTo>
                <a:lnTo>
                  <a:pt x="241430" y="1248787"/>
                </a:lnTo>
                <a:lnTo>
                  <a:pt x="238871" y="1245243"/>
                </a:lnTo>
                <a:close/>
              </a:path>
              <a:path w="451484" h="2139315">
                <a:moveTo>
                  <a:pt x="292727" y="1031177"/>
                </a:moveTo>
                <a:lnTo>
                  <a:pt x="282798" y="1031177"/>
                </a:lnTo>
                <a:lnTo>
                  <a:pt x="275367" y="1035151"/>
                </a:lnTo>
                <a:lnTo>
                  <a:pt x="261971" y="1077318"/>
                </a:lnTo>
                <a:lnTo>
                  <a:pt x="264264" y="1096669"/>
                </a:lnTo>
                <a:lnTo>
                  <a:pt x="270158" y="1110560"/>
                </a:lnTo>
                <a:lnTo>
                  <a:pt x="279647" y="1118991"/>
                </a:lnTo>
                <a:lnTo>
                  <a:pt x="292727" y="1121962"/>
                </a:lnTo>
                <a:lnTo>
                  <a:pt x="305816" y="1118991"/>
                </a:lnTo>
                <a:lnTo>
                  <a:pt x="312532" y="1113022"/>
                </a:lnTo>
                <a:lnTo>
                  <a:pt x="292727" y="1113022"/>
                </a:lnTo>
                <a:lnTo>
                  <a:pt x="284697" y="1110792"/>
                </a:lnTo>
                <a:lnTo>
                  <a:pt x="278962" y="1104100"/>
                </a:lnTo>
                <a:lnTo>
                  <a:pt x="275521" y="1092943"/>
                </a:lnTo>
                <a:lnTo>
                  <a:pt x="274374" y="1077318"/>
                </a:lnTo>
                <a:lnTo>
                  <a:pt x="275521" y="1061688"/>
                </a:lnTo>
                <a:lnTo>
                  <a:pt x="278962" y="1050522"/>
                </a:lnTo>
                <a:lnTo>
                  <a:pt x="284697" y="1043821"/>
                </a:lnTo>
                <a:lnTo>
                  <a:pt x="292727" y="1041587"/>
                </a:lnTo>
                <a:lnTo>
                  <a:pt x="313727" y="1041587"/>
                </a:lnTo>
                <a:lnTo>
                  <a:pt x="312552" y="1039827"/>
                </a:lnTo>
                <a:lnTo>
                  <a:pt x="306999" y="1035021"/>
                </a:lnTo>
                <a:lnTo>
                  <a:pt x="300391" y="1032138"/>
                </a:lnTo>
                <a:lnTo>
                  <a:pt x="292727" y="1031177"/>
                </a:lnTo>
                <a:close/>
              </a:path>
              <a:path w="451484" h="2139315">
                <a:moveTo>
                  <a:pt x="313727" y="1041587"/>
                </a:moveTo>
                <a:lnTo>
                  <a:pt x="292727" y="1041587"/>
                </a:lnTo>
                <a:lnTo>
                  <a:pt x="300977" y="1043821"/>
                </a:lnTo>
                <a:lnTo>
                  <a:pt x="306871" y="1050522"/>
                </a:lnTo>
                <a:lnTo>
                  <a:pt x="310407" y="1061688"/>
                </a:lnTo>
                <a:lnTo>
                  <a:pt x="311586" y="1077318"/>
                </a:lnTo>
                <a:lnTo>
                  <a:pt x="310407" y="1092755"/>
                </a:lnTo>
                <a:lnTo>
                  <a:pt x="306871" y="1103855"/>
                </a:lnTo>
                <a:lnTo>
                  <a:pt x="300977" y="1110613"/>
                </a:lnTo>
                <a:lnTo>
                  <a:pt x="292727" y="1113022"/>
                </a:lnTo>
                <a:lnTo>
                  <a:pt x="312532" y="1113022"/>
                </a:lnTo>
                <a:lnTo>
                  <a:pt x="315304" y="1110560"/>
                </a:lnTo>
                <a:lnTo>
                  <a:pt x="321191" y="1096669"/>
                </a:lnTo>
                <a:lnTo>
                  <a:pt x="323481" y="1077318"/>
                </a:lnTo>
                <a:lnTo>
                  <a:pt x="323080" y="1068142"/>
                </a:lnTo>
                <a:lnTo>
                  <a:pt x="321875" y="1059954"/>
                </a:lnTo>
                <a:lnTo>
                  <a:pt x="319865" y="1052759"/>
                </a:lnTo>
                <a:lnTo>
                  <a:pt x="317049" y="1046560"/>
                </a:lnTo>
                <a:lnTo>
                  <a:pt x="313727" y="1041587"/>
                </a:lnTo>
                <a:close/>
              </a:path>
              <a:path w="451484" h="2139315">
                <a:moveTo>
                  <a:pt x="215237" y="1031177"/>
                </a:moveTo>
                <a:lnTo>
                  <a:pt x="205308" y="1031177"/>
                </a:lnTo>
                <a:lnTo>
                  <a:pt x="197877" y="1035151"/>
                </a:lnTo>
                <a:lnTo>
                  <a:pt x="184482" y="1077318"/>
                </a:lnTo>
                <a:lnTo>
                  <a:pt x="186775" y="1096669"/>
                </a:lnTo>
                <a:lnTo>
                  <a:pt x="192668" y="1110560"/>
                </a:lnTo>
                <a:lnTo>
                  <a:pt x="202156" y="1118991"/>
                </a:lnTo>
                <a:lnTo>
                  <a:pt x="215237" y="1121962"/>
                </a:lnTo>
                <a:lnTo>
                  <a:pt x="228326" y="1118991"/>
                </a:lnTo>
                <a:lnTo>
                  <a:pt x="235042" y="1113022"/>
                </a:lnTo>
                <a:lnTo>
                  <a:pt x="215237" y="1113022"/>
                </a:lnTo>
                <a:lnTo>
                  <a:pt x="207207" y="1110792"/>
                </a:lnTo>
                <a:lnTo>
                  <a:pt x="201472" y="1104100"/>
                </a:lnTo>
                <a:lnTo>
                  <a:pt x="198031" y="1092943"/>
                </a:lnTo>
                <a:lnTo>
                  <a:pt x="196884" y="1077318"/>
                </a:lnTo>
                <a:lnTo>
                  <a:pt x="198031" y="1061688"/>
                </a:lnTo>
                <a:lnTo>
                  <a:pt x="201472" y="1050522"/>
                </a:lnTo>
                <a:lnTo>
                  <a:pt x="207207" y="1043821"/>
                </a:lnTo>
                <a:lnTo>
                  <a:pt x="215237" y="1041587"/>
                </a:lnTo>
                <a:lnTo>
                  <a:pt x="236237" y="1041587"/>
                </a:lnTo>
                <a:lnTo>
                  <a:pt x="235061" y="1039827"/>
                </a:lnTo>
                <a:lnTo>
                  <a:pt x="229509" y="1035021"/>
                </a:lnTo>
                <a:lnTo>
                  <a:pt x="222900" y="1032138"/>
                </a:lnTo>
                <a:lnTo>
                  <a:pt x="215237" y="1031177"/>
                </a:lnTo>
                <a:close/>
              </a:path>
              <a:path w="451484" h="2139315">
                <a:moveTo>
                  <a:pt x="236237" y="1041587"/>
                </a:moveTo>
                <a:lnTo>
                  <a:pt x="215237" y="1041587"/>
                </a:lnTo>
                <a:lnTo>
                  <a:pt x="223487" y="1043821"/>
                </a:lnTo>
                <a:lnTo>
                  <a:pt x="229381" y="1050522"/>
                </a:lnTo>
                <a:lnTo>
                  <a:pt x="232918" y="1061688"/>
                </a:lnTo>
                <a:lnTo>
                  <a:pt x="234097" y="1077318"/>
                </a:lnTo>
                <a:lnTo>
                  <a:pt x="232918" y="1092755"/>
                </a:lnTo>
                <a:lnTo>
                  <a:pt x="229381" y="1103855"/>
                </a:lnTo>
                <a:lnTo>
                  <a:pt x="223487" y="1110613"/>
                </a:lnTo>
                <a:lnTo>
                  <a:pt x="215237" y="1113022"/>
                </a:lnTo>
                <a:lnTo>
                  <a:pt x="235042" y="1113022"/>
                </a:lnTo>
                <a:lnTo>
                  <a:pt x="237813" y="1110560"/>
                </a:lnTo>
                <a:lnTo>
                  <a:pt x="243701" y="1096669"/>
                </a:lnTo>
                <a:lnTo>
                  <a:pt x="245991" y="1077318"/>
                </a:lnTo>
                <a:lnTo>
                  <a:pt x="245590" y="1068142"/>
                </a:lnTo>
                <a:lnTo>
                  <a:pt x="244385" y="1059954"/>
                </a:lnTo>
                <a:lnTo>
                  <a:pt x="242375" y="1052759"/>
                </a:lnTo>
                <a:lnTo>
                  <a:pt x="239558" y="1046560"/>
                </a:lnTo>
                <a:lnTo>
                  <a:pt x="236237" y="1041587"/>
                </a:lnTo>
                <a:close/>
              </a:path>
              <a:path w="451484" h="2139315">
                <a:moveTo>
                  <a:pt x="155610" y="1098651"/>
                </a:moveTo>
                <a:lnTo>
                  <a:pt x="144687" y="1098651"/>
                </a:lnTo>
                <a:lnTo>
                  <a:pt x="144687" y="1120475"/>
                </a:lnTo>
                <a:lnTo>
                  <a:pt x="155610" y="1120475"/>
                </a:lnTo>
                <a:lnTo>
                  <a:pt x="155610" y="1098651"/>
                </a:lnTo>
                <a:close/>
              </a:path>
              <a:path w="451484" h="2139315">
                <a:moveTo>
                  <a:pt x="155610" y="1031177"/>
                </a:moveTo>
                <a:lnTo>
                  <a:pt x="146192" y="1031177"/>
                </a:lnTo>
                <a:lnTo>
                  <a:pt x="105509" y="1087729"/>
                </a:lnTo>
                <a:lnTo>
                  <a:pt x="105509" y="1098651"/>
                </a:lnTo>
                <a:lnTo>
                  <a:pt x="169009" y="1098651"/>
                </a:lnTo>
                <a:lnTo>
                  <a:pt x="169009" y="1089212"/>
                </a:lnTo>
                <a:lnTo>
                  <a:pt x="115924" y="1089212"/>
                </a:lnTo>
                <a:lnTo>
                  <a:pt x="144202" y="1048553"/>
                </a:lnTo>
                <a:lnTo>
                  <a:pt x="155610" y="1048553"/>
                </a:lnTo>
                <a:lnTo>
                  <a:pt x="155610" y="1031177"/>
                </a:lnTo>
                <a:close/>
              </a:path>
              <a:path w="451484" h="2139315">
                <a:moveTo>
                  <a:pt x="155610" y="1048553"/>
                </a:moveTo>
                <a:lnTo>
                  <a:pt x="144687" y="1048553"/>
                </a:lnTo>
                <a:lnTo>
                  <a:pt x="144687" y="1089212"/>
                </a:lnTo>
                <a:lnTo>
                  <a:pt x="155610" y="1089212"/>
                </a:lnTo>
                <a:lnTo>
                  <a:pt x="155610" y="1048553"/>
                </a:lnTo>
                <a:close/>
              </a:path>
              <a:path w="451484" h="2139315">
                <a:moveTo>
                  <a:pt x="197370" y="895482"/>
                </a:moveTo>
                <a:lnTo>
                  <a:pt x="186469" y="895482"/>
                </a:lnTo>
                <a:lnTo>
                  <a:pt x="188851" y="905281"/>
                </a:lnTo>
                <a:lnTo>
                  <a:pt x="194026" y="912351"/>
                </a:lnTo>
                <a:lnTo>
                  <a:pt x="201996" y="916691"/>
                </a:lnTo>
                <a:lnTo>
                  <a:pt x="212760" y="918298"/>
                </a:lnTo>
                <a:lnTo>
                  <a:pt x="221284" y="917246"/>
                </a:lnTo>
                <a:lnTo>
                  <a:pt x="228506" y="914085"/>
                </a:lnTo>
                <a:lnTo>
                  <a:pt x="233238" y="909871"/>
                </a:lnTo>
                <a:lnTo>
                  <a:pt x="203828" y="909871"/>
                </a:lnTo>
                <a:lnTo>
                  <a:pt x="198705" y="905069"/>
                </a:lnTo>
                <a:lnTo>
                  <a:pt x="197370" y="895482"/>
                </a:lnTo>
                <a:close/>
              </a:path>
              <a:path w="451484" h="2139315">
                <a:moveTo>
                  <a:pt x="245160" y="876644"/>
                </a:moveTo>
                <a:lnTo>
                  <a:pt x="234097" y="876644"/>
                </a:lnTo>
                <a:lnTo>
                  <a:pt x="231275" y="891364"/>
                </a:lnTo>
                <a:lnTo>
                  <a:pt x="226778" y="901808"/>
                </a:lnTo>
                <a:lnTo>
                  <a:pt x="220606" y="907977"/>
                </a:lnTo>
                <a:lnTo>
                  <a:pt x="212760" y="909871"/>
                </a:lnTo>
                <a:lnTo>
                  <a:pt x="233238" y="909871"/>
                </a:lnTo>
                <a:lnTo>
                  <a:pt x="245101" y="878002"/>
                </a:lnTo>
                <a:lnTo>
                  <a:pt x="245160" y="876644"/>
                </a:lnTo>
                <a:close/>
              </a:path>
              <a:path w="451484" h="2139315">
                <a:moveTo>
                  <a:pt x="214240" y="827514"/>
                </a:moveTo>
                <a:lnTo>
                  <a:pt x="202215" y="829807"/>
                </a:lnTo>
                <a:lnTo>
                  <a:pt x="193412" y="835701"/>
                </a:lnTo>
                <a:lnTo>
                  <a:pt x="187832" y="845191"/>
                </a:lnTo>
                <a:lnTo>
                  <a:pt x="185475" y="858272"/>
                </a:lnTo>
                <a:lnTo>
                  <a:pt x="187582" y="870308"/>
                </a:lnTo>
                <a:lnTo>
                  <a:pt x="192916" y="879116"/>
                </a:lnTo>
                <a:lnTo>
                  <a:pt x="201472" y="884697"/>
                </a:lnTo>
                <a:lnTo>
                  <a:pt x="213245" y="887054"/>
                </a:lnTo>
                <a:lnTo>
                  <a:pt x="223174" y="886716"/>
                </a:lnTo>
                <a:lnTo>
                  <a:pt x="229946" y="883245"/>
                </a:lnTo>
                <a:lnTo>
                  <a:pt x="233318" y="877129"/>
                </a:lnTo>
                <a:lnTo>
                  <a:pt x="215237" y="877129"/>
                </a:lnTo>
                <a:lnTo>
                  <a:pt x="207207" y="876111"/>
                </a:lnTo>
                <a:lnTo>
                  <a:pt x="201472" y="872545"/>
                </a:lnTo>
                <a:lnTo>
                  <a:pt x="198031" y="866435"/>
                </a:lnTo>
                <a:lnTo>
                  <a:pt x="196884" y="857787"/>
                </a:lnTo>
                <a:lnTo>
                  <a:pt x="198339" y="849474"/>
                </a:lnTo>
                <a:lnTo>
                  <a:pt x="201719" y="843397"/>
                </a:lnTo>
                <a:lnTo>
                  <a:pt x="207021" y="839549"/>
                </a:lnTo>
                <a:lnTo>
                  <a:pt x="214240" y="837925"/>
                </a:lnTo>
                <a:lnTo>
                  <a:pt x="237021" y="837925"/>
                </a:lnTo>
                <a:lnTo>
                  <a:pt x="227543" y="830278"/>
                </a:lnTo>
                <a:lnTo>
                  <a:pt x="214240" y="827514"/>
                </a:lnTo>
                <a:close/>
              </a:path>
              <a:path w="451484" h="2139315">
                <a:moveTo>
                  <a:pt x="237021" y="837925"/>
                </a:moveTo>
                <a:lnTo>
                  <a:pt x="214240" y="837925"/>
                </a:lnTo>
                <a:lnTo>
                  <a:pt x="221870" y="839297"/>
                </a:lnTo>
                <a:lnTo>
                  <a:pt x="227389" y="842898"/>
                </a:lnTo>
                <a:lnTo>
                  <a:pt x="230800" y="848729"/>
                </a:lnTo>
                <a:lnTo>
                  <a:pt x="232106" y="856790"/>
                </a:lnTo>
                <a:lnTo>
                  <a:pt x="230864" y="865314"/>
                </a:lnTo>
                <a:lnTo>
                  <a:pt x="227640" y="871547"/>
                </a:lnTo>
                <a:lnTo>
                  <a:pt x="222433" y="875487"/>
                </a:lnTo>
                <a:lnTo>
                  <a:pt x="215237" y="877129"/>
                </a:lnTo>
                <a:lnTo>
                  <a:pt x="233318" y="877129"/>
                </a:lnTo>
                <a:lnTo>
                  <a:pt x="233586" y="876644"/>
                </a:lnTo>
                <a:lnTo>
                  <a:pt x="245160" y="876644"/>
                </a:lnTo>
                <a:lnTo>
                  <a:pt x="245506" y="868705"/>
                </a:lnTo>
                <a:lnTo>
                  <a:pt x="243179" y="850870"/>
                </a:lnTo>
                <a:lnTo>
                  <a:pt x="237191" y="838062"/>
                </a:lnTo>
                <a:lnTo>
                  <a:pt x="237021" y="837925"/>
                </a:lnTo>
                <a:close/>
              </a:path>
              <a:path w="451484" h="2139315">
                <a:moveTo>
                  <a:pt x="339915" y="690829"/>
                </a:moveTo>
                <a:lnTo>
                  <a:pt x="328503" y="690829"/>
                </a:lnTo>
                <a:lnTo>
                  <a:pt x="331249" y="701093"/>
                </a:lnTo>
                <a:lnTo>
                  <a:pt x="336934" y="708451"/>
                </a:lnTo>
                <a:lnTo>
                  <a:pt x="345613" y="712975"/>
                </a:lnTo>
                <a:lnTo>
                  <a:pt x="357271" y="714644"/>
                </a:lnTo>
                <a:lnTo>
                  <a:pt x="367855" y="714644"/>
                </a:lnTo>
                <a:lnTo>
                  <a:pt x="375792" y="711993"/>
                </a:lnTo>
                <a:lnTo>
                  <a:pt x="381081" y="706701"/>
                </a:lnTo>
                <a:lnTo>
                  <a:pt x="381596" y="706216"/>
                </a:lnTo>
                <a:lnTo>
                  <a:pt x="347681" y="706216"/>
                </a:lnTo>
                <a:lnTo>
                  <a:pt x="341226" y="701093"/>
                </a:lnTo>
                <a:lnTo>
                  <a:pt x="339915" y="690829"/>
                </a:lnTo>
                <a:close/>
              </a:path>
              <a:path w="451484" h="2139315">
                <a:moveTo>
                  <a:pt x="382909" y="666018"/>
                </a:moveTo>
                <a:lnTo>
                  <a:pt x="358264" y="666018"/>
                </a:lnTo>
                <a:lnTo>
                  <a:pt x="366357" y="667640"/>
                </a:lnTo>
                <a:lnTo>
                  <a:pt x="372280" y="671487"/>
                </a:lnTo>
                <a:lnTo>
                  <a:pt x="376032" y="677563"/>
                </a:lnTo>
                <a:lnTo>
                  <a:pt x="377611" y="685872"/>
                </a:lnTo>
                <a:lnTo>
                  <a:pt x="375905" y="694217"/>
                </a:lnTo>
                <a:lnTo>
                  <a:pt x="372278" y="700388"/>
                </a:lnTo>
                <a:lnTo>
                  <a:pt x="366730" y="704387"/>
                </a:lnTo>
                <a:lnTo>
                  <a:pt x="359262" y="706216"/>
                </a:lnTo>
                <a:lnTo>
                  <a:pt x="381596" y="706216"/>
                </a:lnTo>
                <a:lnTo>
                  <a:pt x="387042" y="701069"/>
                </a:lnTo>
                <a:lnTo>
                  <a:pt x="390017" y="693640"/>
                </a:lnTo>
                <a:lnTo>
                  <a:pt x="390017" y="684392"/>
                </a:lnTo>
                <a:lnTo>
                  <a:pt x="387407" y="672723"/>
                </a:lnTo>
                <a:lnTo>
                  <a:pt x="382909" y="666018"/>
                </a:lnTo>
                <a:close/>
              </a:path>
              <a:path w="451484" h="2139315">
                <a:moveTo>
                  <a:pt x="384555" y="625842"/>
                </a:moveTo>
                <a:lnTo>
                  <a:pt x="338410" y="625842"/>
                </a:lnTo>
                <a:lnTo>
                  <a:pt x="331978" y="673955"/>
                </a:lnTo>
                <a:lnTo>
                  <a:pt x="341395" y="674463"/>
                </a:lnTo>
                <a:lnTo>
                  <a:pt x="345694" y="668837"/>
                </a:lnTo>
                <a:lnTo>
                  <a:pt x="351323" y="666018"/>
                </a:lnTo>
                <a:lnTo>
                  <a:pt x="382909" y="666018"/>
                </a:lnTo>
                <a:lnTo>
                  <a:pt x="381581" y="664037"/>
                </a:lnTo>
                <a:lnTo>
                  <a:pt x="376870" y="661068"/>
                </a:lnTo>
                <a:lnTo>
                  <a:pt x="343386" y="661068"/>
                </a:lnTo>
                <a:lnTo>
                  <a:pt x="346856" y="636767"/>
                </a:lnTo>
                <a:lnTo>
                  <a:pt x="384555" y="636767"/>
                </a:lnTo>
                <a:lnTo>
                  <a:pt x="384555" y="625842"/>
                </a:lnTo>
                <a:close/>
              </a:path>
              <a:path w="451484" h="2139315">
                <a:moveTo>
                  <a:pt x="360255" y="655603"/>
                </a:moveTo>
                <a:lnTo>
                  <a:pt x="353970" y="655603"/>
                </a:lnTo>
                <a:lnTo>
                  <a:pt x="348339" y="657429"/>
                </a:lnTo>
                <a:lnTo>
                  <a:pt x="343386" y="661068"/>
                </a:lnTo>
                <a:lnTo>
                  <a:pt x="376870" y="661068"/>
                </a:lnTo>
                <a:lnTo>
                  <a:pt x="372531" y="658332"/>
                </a:lnTo>
                <a:lnTo>
                  <a:pt x="360255" y="655603"/>
                </a:lnTo>
                <a:close/>
              </a:path>
              <a:path w="451484" h="2139315">
                <a:moveTo>
                  <a:pt x="286218" y="704225"/>
                </a:moveTo>
                <a:lnTo>
                  <a:pt x="221742" y="704225"/>
                </a:lnTo>
                <a:lnTo>
                  <a:pt x="221742" y="713160"/>
                </a:lnTo>
                <a:lnTo>
                  <a:pt x="286218" y="713160"/>
                </a:lnTo>
                <a:lnTo>
                  <a:pt x="286218" y="704225"/>
                </a:lnTo>
                <a:close/>
              </a:path>
              <a:path w="451484" h="2139315">
                <a:moveTo>
                  <a:pt x="258447" y="678420"/>
                </a:moveTo>
                <a:lnTo>
                  <a:pt x="249026" y="678420"/>
                </a:lnTo>
                <a:lnTo>
                  <a:pt x="249026" y="699274"/>
                </a:lnTo>
                <a:lnTo>
                  <a:pt x="258447" y="699274"/>
                </a:lnTo>
                <a:lnTo>
                  <a:pt x="258447" y="678420"/>
                </a:lnTo>
                <a:close/>
              </a:path>
              <a:path w="451484" h="2139315">
                <a:moveTo>
                  <a:pt x="286218" y="669491"/>
                </a:moveTo>
                <a:lnTo>
                  <a:pt x="221742" y="669491"/>
                </a:lnTo>
                <a:lnTo>
                  <a:pt x="221742" y="678420"/>
                </a:lnTo>
                <a:lnTo>
                  <a:pt x="286218" y="678420"/>
                </a:lnTo>
                <a:lnTo>
                  <a:pt x="286218" y="669491"/>
                </a:lnTo>
                <a:close/>
              </a:path>
              <a:path w="451484" h="2139315">
                <a:moveTo>
                  <a:pt x="258447" y="648662"/>
                </a:moveTo>
                <a:lnTo>
                  <a:pt x="249026" y="648662"/>
                </a:lnTo>
                <a:lnTo>
                  <a:pt x="249026" y="669491"/>
                </a:lnTo>
                <a:lnTo>
                  <a:pt x="258447" y="669491"/>
                </a:lnTo>
                <a:lnTo>
                  <a:pt x="258447" y="648662"/>
                </a:lnTo>
                <a:close/>
              </a:path>
              <a:path w="451484" h="2139315">
                <a:moveTo>
                  <a:pt x="148212" y="623858"/>
                </a:moveTo>
                <a:lnTo>
                  <a:pt x="138283" y="623858"/>
                </a:lnTo>
                <a:lnTo>
                  <a:pt x="130853" y="627837"/>
                </a:lnTo>
                <a:lnTo>
                  <a:pt x="117457" y="669996"/>
                </a:lnTo>
                <a:lnTo>
                  <a:pt x="119750" y="689350"/>
                </a:lnTo>
                <a:lnTo>
                  <a:pt x="125643" y="703242"/>
                </a:lnTo>
                <a:lnTo>
                  <a:pt x="135132" y="711673"/>
                </a:lnTo>
                <a:lnTo>
                  <a:pt x="148212" y="714644"/>
                </a:lnTo>
                <a:lnTo>
                  <a:pt x="161301" y="711673"/>
                </a:lnTo>
                <a:lnTo>
                  <a:pt x="168019" y="705704"/>
                </a:lnTo>
                <a:lnTo>
                  <a:pt x="148212" y="705704"/>
                </a:lnTo>
                <a:lnTo>
                  <a:pt x="140182" y="703474"/>
                </a:lnTo>
                <a:lnTo>
                  <a:pt x="134447" y="696782"/>
                </a:lnTo>
                <a:lnTo>
                  <a:pt x="131006" y="685623"/>
                </a:lnTo>
                <a:lnTo>
                  <a:pt x="129860" y="669996"/>
                </a:lnTo>
                <a:lnTo>
                  <a:pt x="131006" y="654368"/>
                </a:lnTo>
                <a:lnTo>
                  <a:pt x="134447" y="643202"/>
                </a:lnTo>
                <a:lnTo>
                  <a:pt x="140182" y="636500"/>
                </a:lnTo>
                <a:lnTo>
                  <a:pt x="148212" y="634265"/>
                </a:lnTo>
                <a:lnTo>
                  <a:pt x="169209" y="634265"/>
                </a:lnTo>
                <a:lnTo>
                  <a:pt x="168036" y="632509"/>
                </a:lnTo>
                <a:lnTo>
                  <a:pt x="162484" y="627701"/>
                </a:lnTo>
                <a:lnTo>
                  <a:pt x="155876" y="624818"/>
                </a:lnTo>
                <a:lnTo>
                  <a:pt x="148212" y="623858"/>
                </a:lnTo>
                <a:close/>
              </a:path>
              <a:path w="451484" h="2139315">
                <a:moveTo>
                  <a:pt x="169209" y="634265"/>
                </a:moveTo>
                <a:lnTo>
                  <a:pt x="148212" y="634265"/>
                </a:lnTo>
                <a:lnTo>
                  <a:pt x="156462" y="636500"/>
                </a:lnTo>
                <a:lnTo>
                  <a:pt x="162356" y="643202"/>
                </a:lnTo>
                <a:lnTo>
                  <a:pt x="165893" y="654368"/>
                </a:lnTo>
                <a:lnTo>
                  <a:pt x="167072" y="669996"/>
                </a:lnTo>
                <a:lnTo>
                  <a:pt x="165893" y="685435"/>
                </a:lnTo>
                <a:lnTo>
                  <a:pt x="162356" y="696536"/>
                </a:lnTo>
                <a:lnTo>
                  <a:pt x="156462" y="703294"/>
                </a:lnTo>
                <a:lnTo>
                  <a:pt x="148212" y="705704"/>
                </a:lnTo>
                <a:lnTo>
                  <a:pt x="168019" y="705704"/>
                </a:lnTo>
                <a:lnTo>
                  <a:pt x="170789" y="703242"/>
                </a:lnTo>
                <a:lnTo>
                  <a:pt x="176677" y="689350"/>
                </a:lnTo>
                <a:lnTo>
                  <a:pt x="178967" y="669996"/>
                </a:lnTo>
                <a:lnTo>
                  <a:pt x="178565" y="660822"/>
                </a:lnTo>
                <a:lnTo>
                  <a:pt x="177360" y="652637"/>
                </a:lnTo>
                <a:lnTo>
                  <a:pt x="175350" y="645444"/>
                </a:lnTo>
                <a:lnTo>
                  <a:pt x="172533" y="639245"/>
                </a:lnTo>
                <a:lnTo>
                  <a:pt x="169209" y="634265"/>
                </a:lnTo>
                <a:close/>
              </a:path>
              <a:path w="451484" h="2139315">
                <a:moveTo>
                  <a:pt x="101984" y="625842"/>
                </a:moveTo>
                <a:lnTo>
                  <a:pt x="39966" y="625842"/>
                </a:lnTo>
                <a:lnTo>
                  <a:pt x="39966" y="636767"/>
                </a:lnTo>
                <a:lnTo>
                  <a:pt x="89071" y="636767"/>
                </a:lnTo>
                <a:lnTo>
                  <a:pt x="83833" y="643090"/>
                </a:lnTo>
                <a:lnTo>
                  <a:pt x="61975" y="681897"/>
                </a:lnTo>
                <a:lnTo>
                  <a:pt x="52854" y="713160"/>
                </a:lnTo>
                <a:lnTo>
                  <a:pt x="64775" y="713160"/>
                </a:lnTo>
                <a:lnTo>
                  <a:pt x="67405" y="702308"/>
                </a:lnTo>
                <a:lnTo>
                  <a:pt x="70348" y="692076"/>
                </a:lnTo>
                <a:lnTo>
                  <a:pt x="89572" y="651391"/>
                </a:lnTo>
                <a:lnTo>
                  <a:pt x="101984" y="635770"/>
                </a:lnTo>
                <a:lnTo>
                  <a:pt x="101984" y="625842"/>
                </a:lnTo>
                <a:close/>
              </a:path>
              <a:path w="451484" h="2139315">
                <a:moveTo>
                  <a:pt x="323783" y="418464"/>
                </a:moveTo>
                <a:lnTo>
                  <a:pt x="315338" y="418464"/>
                </a:lnTo>
                <a:lnTo>
                  <a:pt x="314027" y="425405"/>
                </a:lnTo>
                <a:lnTo>
                  <a:pt x="311382" y="430042"/>
                </a:lnTo>
                <a:lnTo>
                  <a:pt x="307400" y="432349"/>
                </a:lnTo>
                <a:lnTo>
                  <a:pt x="304438" y="434337"/>
                </a:lnTo>
                <a:lnTo>
                  <a:pt x="298977" y="435503"/>
                </a:lnTo>
                <a:lnTo>
                  <a:pt x="291038" y="435838"/>
                </a:lnTo>
                <a:lnTo>
                  <a:pt x="291038" y="444747"/>
                </a:lnTo>
                <a:lnTo>
                  <a:pt x="312375" y="444747"/>
                </a:lnTo>
                <a:lnTo>
                  <a:pt x="312375" y="507766"/>
                </a:lnTo>
                <a:lnTo>
                  <a:pt x="323783" y="507766"/>
                </a:lnTo>
                <a:lnTo>
                  <a:pt x="323783" y="418464"/>
                </a:lnTo>
                <a:close/>
              </a:path>
              <a:path w="451484" h="2139315">
                <a:moveTo>
                  <a:pt x="259815" y="428872"/>
                </a:moveTo>
                <a:lnTo>
                  <a:pt x="235883" y="428872"/>
                </a:lnTo>
                <a:lnTo>
                  <a:pt x="247121" y="429218"/>
                </a:lnTo>
                <a:lnTo>
                  <a:pt x="253069" y="434506"/>
                </a:lnTo>
                <a:lnTo>
                  <a:pt x="253724" y="444747"/>
                </a:lnTo>
                <a:lnTo>
                  <a:pt x="253724" y="449072"/>
                </a:lnTo>
                <a:lnTo>
                  <a:pt x="225446" y="472544"/>
                </a:lnTo>
                <a:lnTo>
                  <a:pt x="216524" y="478838"/>
                </a:lnTo>
                <a:lnTo>
                  <a:pt x="210078" y="486804"/>
                </a:lnTo>
                <a:lnTo>
                  <a:pt x="206109" y="496446"/>
                </a:lnTo>
                <a:lnTo>
                  <a:pt x="204617" y="507766"/>
                </a:lnTo>
                <a:lnTo>
                  <a:pt x="265640" y="507766"/>
                </a:lnTo>
                <a:lnTo>
                  <a:pt x="265640" y="497347"/>
                </a:lnTo>
                <a:lnTo>
                  <a:pt x="217022" y="497347"/>
                </a:lnTo>
                <a:lnTo>
                  <a:pt x="218015" y="491065"/>
                </a:lnTo>
                <a:lnTo>
                  <a:pt x="222970" y="485432"/>
                </a:lnTo>
                <a:lnTo>
                  <a:pt x="231901" y="480481"/>
                </a:lnTo>
                <a:lnTo>
                  <a:pt x="241322" y="475020"/>
                </a:lnTo>
                <a:lnTo>
                  <a:pt x="252332" y="468885"/>
                </a:lnTo>
                <a:lnTo>
                  <a:pt x="260055" y="461878"/>
                </a:lnTo>
                <a:lnTo>
                  <a:pt x="264491" y="454003"/>
                </a:lnTo>
                <a:lnTo>
                  <a:pt x="265640" y="445259"/>
                </a:lnTo>
                <a:lnTo>
                  <a:pt x="263315" y="434095"/>
                </a:lnTo>
                <a:lnTo>
                  <a:pt x="259815" y="428872"/>
                </a:lnTo>
                <a:close/>
              </a:path>
              <a:path w="451484" h="2139315">
                <a:moveTo>
                  <a:pt x="237363" y="418464"/>
                </a:moveTo>
                <a:lnTo>
                  <a:pt x="227437" y="418464"/>
                </a:lnTo>
                <a:lnTo>
                  <a:pt x="219838" y="421275"/>
                </a:lnTo>
                <a:lnTo>
                  <a:pt x="214546" y="426910"/>
                </a:lnTo>
                <a:lnTo>
                  <a:pt x="209254" y="432854"/>
                </a:lnTo>
                <a:lnTo>
                  <a:pt x="206607" y="440795"/>
                </a:lnTo>
                <a:lnTo>
                  <a:pt x="206607" y="450720"/>
                </a:lnTo>
                <a:lnTo>
                  <a:pt x="218015" y="450720"/>
                </a:lnTo>
                <a:lnTo>
                  <a:pt x="219322" y="441163"/>
                </a:lnTo>
                <a:lnTo>
                  <a:pt x="222733" y="434335"/>
                </a:lnTo>
                <a:lnTo>
                  <a:pt x="228253" y="430238"/>
                </a:lnTo>
                <a:lnTo>
                  <a:pt x="235883" y="428872"/>
                </a:lnTo>
                <a:lnTo>
                  <a:pt x="259815" y="428872"/>
                </a:lnTo>
                <a:lnTo>
                  <a:pt x="257828" y="425908"/>
                </a:lnTo>
                <a:lnTo>
                  <a:pt x="249178" y="420698"/>
                </a:lnTo>
                <a:lnTo>
                  <a:pt x="237363" y="418464"/>
                </a:lnTo>
                <a:close/>
              </a:path>
              <a:path w="451484" h="2139315">
                <a:moveTo>
                  <a:pt x="183178" y="494362"/>
                </a:moveTo>
                <a:lnTo>
                  <a:pt x="169801" y="494362"/>
                </a:lnTo>
                <a:lnTo>
                  <a:pt x="169801" y="507766"/>
                </a:lnTo>
                <a:lnTo>
                  <a:pt x="183178" y="507766"/>
                </a:lnTo>
                <a:lnTo>
                  <a:pt x="183178" y="494362"/>
                </a:lnTo>
                <a:close/>
              </a:path>
              <a:path w="451484" h="2139315">
                <a:moveTo>
                  <a:pt x="126536" y="418464"/>
                </a:moveTo>
                <a:lnTo>
                  <a:pt x="118090" y="418464"/>
                </a:lnTo>
                <a:lnTo>
                  <a:pt x="116780" y="425405"/>
                </a:lnTo>
                <a:lnTo>
                  <a:pt x="114134" y="430042"/>
                </a:lnTo>
                <a:lnTo>
                  <a:pt x="110153" y="432349"/>
                </a:lnTo>
                <a:lnTo>
                  <a:pt x="107190" y="434337"/>
                </a:lnTo>
                <a:lnTo>
                  <a:pt x="101729" y="435503"/>
                </a:lnTo>
                <a:lnTo>
                  <a:pt x="93790" y="435838"/>
                </a:lnTo>
                <a:lnTo>
                  <a:pt x="93790" y="444747"/>
                </a:lnTo>
                <a:lnTo>
                  <a:pt x="115128" y="444747"/>
                </a:lnTo>
                <a:lnTo>
                  <a:pt x="115128" y="507766"/>
                </a:lnTo>
                <a:lnTo>
                  <a:pt x="126536" y="507766"/>
                </a:lnTo>
                <a:lnTo>
                  <a:pt x="126536" y="418464"/>
                </a:lnTo>
                <a:close/>
              </a:path>
              <a:path w="451484" h="2139315">
                <a:moveTo>
                  <a:pt x="282743" y="482"/>
                </a:moveTo>
                <a:lnTo>
                  <a:pt x="283420" y="2470"/>
                </a:lnTo>
                <a:lnTo>
                  <a:pt x="283740" y="5947"/>
                </a:lnTo>
                <a:lnTo>
                  <a:pt x="283888" y="43639"/>
                </a:lnTo>
                <a:lnTo>
                  <a:pt x="283740" y="50584"/>
                </a:lnTo>
                <a:lnTo>
                  <a:pt x="273574" y="91518"/>
                </a:lnTo>
                <a:lnTo>
                  <a:pt x="258443" y="102679"/>
                </a:lnTo>
                <a:lnTo>
                  <a:pt x="264394" y="103672"/>
                </a:lnTo>
                <a:lnTo>
                  <a:pt x="268859" y="105660"/>
                </a:lnTo>
                <a:lnTo>
                  <a:pt x="271843" y="108644"/>
                </a:lnTo>
                <a:lnTo>
                  <a:pt x="280987" y="99928"/>
                </a:lnTo>
                <a:lnTo>
                  <a:pt x="287591" y="90160"/>
                </a:lnTo>
                <a:lnTo>
                  <a:pt x="291656" y="79337"/>
                </a:lnTo>
                <a:lnTo>
                  <a:pt x="293180" y="67453"/>
                </a:lnTo>
                <a:lnTo>
                  <a:pt x="331873" y="67453"/>
                </a:lnTo>
                <a:lnTo>
                  <a:pt x="331873" y="59029"/>
                </a:lnTo>
                <a:lnTo>
                  <a:pt x="293667" y="59029"/>
                </a:lnTo>
                <a:lnTo>
                  <a:pt x="293667" y="39175"/>
                </a:lnTo>
                <a:lnTo>
                  <a:pt x="331873" y="39175"/>
                </a:lnTo>
                <a:lnTo>
                  <a:pt x="331873" y="30751"/>
                </a:lnTo>
                <a:lnTo>
                  <a:pt x="293667" y="30751"/>
                </a:lnTo>
                <a:lnTo>
                  <a:pt x="293667" y="9925"/>
                </a:lnTo>
                <a:lnTo>
                  <a:pt x="331873" y="9925"/>
                </a:lnTo>
                <a:lnTo>
                  <a:pt x="331984" y="5947"/>
                </a:lnTo>
                <a:lnTo>
                  <a:pt x="332042" y="4634"/>
                </a:lnTo>
                <a:lnTo>
                  <a:pt x="332269" y="1310"/>
                </a:lnTo>
                <a:lnTo>
                  <a:pt x="323766" y="1310"/>
                </a:lnTo>
                <a:lnTo>
                  <a:pt x="320465" y="990"/>
                </a:lnTo>
                <a:lnTo>
                  <a:pt x="288204" y="990"/>
                </a:lnTo>
                <a:lnTo>
                  <a:pt x="284417" y="824"/>
                </a:lnTo>
                <a:lnTo>
                  <a:pt x="282743" y="482"/>
                </a:lnTo>
                <a:close/>
              </a:path>
              <a:path w="451484" h="2139315">
                <a:moveTo>
                  <a:pt x="304081" y="94738"/>
                </a:moveTo>
                <a:lnTo>
                  <a:pt x="308380" y="99039"/>
                </a:lnTo>
                <a:lnTo>
                  <a:pt x="310197" y="103183"/>
                </a:lnTo>
                <a:lnTo>
                  <a:pt x="309542" y="107139"/>
                </a:lnTo>
                <a:lnTo>
                  <a:pt x="324103" y="106488"/>
                </a:lnTo>
                <a:lnTo>
                  <a:pt x="331534" y="103672"/>
                </a:lnTo>
                <a:lnTo>
                  <a:pt x="331790" y="99928"/>
                </a:lnTo>
                <a:lnTo>
                  <a:pt x="331873" y="96732"/>
                </a:lnTo>
                <a:lnTo>
                  <a:pt x="314349" y="96732"/>
                </a:lnTo>
                <a:lnTo>
                  <a:pt x="304081" y="94738"/>
                </a:lnTo>
                <a:close/>
              </a:path>
              <a:path w="451484" h="2139315">
                <a:moveTo>
                  <a:pt x="331873" y="67453"/>
                </a:moveTo>
                <a:lnTo>
                  <a:pt x="321458" y="67453"/>
                </a:lnTo>
                <a:lnTo>
                  <a:pt x="321458" y="93747"/>
                </a:lnTo>
                <a:lnTo>
                  <a:pt x="320126" y="96390"/>
                </a:lnTo>
                <a:lnTo>
                  <a:pt x="314349" y="96732"/>
                </a:lnTo>
                <a:lnTo>
                  <a:pt x="331873" y="96732"/>
                </a:lnTo>
                <a:lnTo>
                  <a:pt x="331873" y="67453"/>
                </a:lnTo>
                <a:close/>
              </a:path>
              <a:path w="451484" h="2139315">
                <a:moveTo>
                  <a:pt x="231160" y="1479"/>
                </a:moveTo>
                <a:lnTo>
                  <a:pt x="231818" y="6430"/>
                </a:lnTo>
                <a:lnTo>
                  <a:pt x="231903" y="11408"/>
                </a:lnTo>
                <a:lnTo>
                  <a:pt x="231649" y="13886"/>
                </a:lnTo>
                <a:lnTo>
                  <a:pt x="231605" y="83147"/>
                </a:lnTo>
                <a:lnTo>
                  <a:pt x="231160" y="87962"/>
                </a:lnTo>
                <a:lnTo>
                  <a:pt x="230165" y="93254"/>
                </a:lnTo>
                <a:lnTo>
                  <a:pt x="242571" y="93254"/>
                </a:lnTo>
                <a:lnTo>
                  <a:pt x="241913" y="89615"/>
                </a:lnTo>
                <a:lnTo>
                  <a:pt x="241574" y="86147"/>
                </a:lnTo>
                <a:lnTo>
                  <a:pt x="241574" y="75394"/>
                </a:lnTo>
                <a:lnTo>
                  <a:pt x="270363" y="75394"/>
                </a:lnTo>
                <a:lnTo>
                  <a:pt x="270363" y="66970"/>
                </a:lnTo>
                <a:lnTo>
                  <a:pt x="241574" y="66970"/>
                </a:lnTo>
                <a:lnTo>
                  <a:pt x="241574" y="43639"/>
                </a:lnTo>
                <a:lnTo>
                  <a:pt x="270363" y="43639"/>
                </a:lnTo>
                <a:lnTo>
                  <a:pt x="270363" y="35708"/>
                </a:lnTo>
                <a:lnTo>
                  <a:pt x="241574" y="35708"/>
                </a:lnTo>
                <a:lnTo>
                  <a:pt x="241574" y="11408"/>
                </a:lnTo>
                <a:lnTo>
                  <a:pt x="270174" y="11408"/>
                </a:lnTo>
                <a:lnTo>
                  <a:pt x="270068" y="10580"/>
                </a:lnTo>
                <a:lnTo>
                  <a:pt x="270195" y="6598"/>
                </a:lnTo>
                <a:lnTo>
                  <a:pt x="270663" y="3298"/>
                </a:lnTo>
                <a:lnTo>
                  <a:pt x="237765" y="3298"/>
                </a:lnTo>
                <a:lnTo>
                  <a:pt x="234802" y="2811"/>
                </a:lnTo>
                <a:lnTo>
                  <a:pt x="231160" y="1479"/>
                </a:lnTo>
                <a:close/>
              </a:path>
              <a:path w="451484" h="2139315">
                <a:moveTo>
                  <a:pt x="270363" y="75394"/>
                </a:moveTo>
                <a:lnTo>
                  <a:pt x="260435" y="75394"/>
                </a:lnTo>
                <a:lnTo>
                  <a:pt x="259927" y="84830"/>
                </a:lnTo>
                <a:lnTo>
                  <a:pt x="270850" y="84830"/>
                </a:lnTo>
                <a:lnTo>
                  <a:pt x="270511" y="80857"/>
                </a:lnTo>
                <a:lnTo>
                  <a:pt x="270454" y="79337"/>
                </a:lnTo>
                <a:lnTo>
                  <a:pt x="270363" y="75394"/>
                </a:lnTo>
                <a:close/>
              </a:path>
              <a:path w="451484" h="2139315">
                <a:moveTo>
                  <a:pt x="270363" y="43639"/>
                </a:moveTo>
                <a:lnTo>
                  <a:pt x="260435" y="43639"/>
                </a:lnTo>
                <a:lnTo>
                  <a:pt x="260435" y="66970"/>
                </a:lnTo>
                <a:lnTo>
                  <a:pt x="270363" y="66970"/>
                </a:lnTo>
                <a:lnTo>
                  <a:pt x="270363" y="43639"/>
                </a:lnTo>
                <a:close/>
              </a:path>
              <a:path w="451484" h="2139315">
                <a:moveTo>
                  <a:pt x="331873" y="39175"/>
                </a:moveTo>
                <a:lnTo>
                  <a:pt x="321458" y="39175"/>
                </a:lnTo>
                <a:lnTo>
                  <a:pt x="321458" y="59029"/>
                </a:lnTo>
                <a:lnTo>
                  <a:pt x="331873" y="59029"/>
                </a:lnTo>
                <a:lnTo>
                  <a:pt x="331873" y="39175"/>
                </a:lnTo>
                <a:close/>
              </a:path>
              <a:path w="451484" h="2139315">
                <a:moveTo>
                  <a:pt x="270174" y="11408"/>
                </a:moveTo>
                <a:lnTo>
                  <a:pt x="260435" y="11408"/>
                </a:lnTo>
                <a:lnTo>
                  <a:pt x="260435" y="35708"/>
                </a:lnTo>
                <a:lnTo>
                  <a:pt x="270363" y="35708"/>
                </a:lnTo>
                <a:lnTo>
                  <a:pt x="270363" y="12887"/>
                </a:lnTo>
                <a:lnTo>
                  <a:pt x="270174" y="11408"/>
                </a:lnTo>
                <a:close/>
              </a:path>
              <a:path w="451484" h="2139315">
                <a:moveTo>
                  <a:pt x="331873" y="9925"/>
                </a:moveTo>
                <a:lnTo>
                  <a:pt x="321458" y="9925"/>
                </a:lnTo>
                <a:lnTo>
                  <a:pt x="321458" y="30751"/>
                </a:lnTo>
                <a:lnTo>
                  <a:pt x="331873" y="30751"/>
                </a:lnTo>
                <a:lnTo>
                  <a:pt x="331873" y="9925"/>
                </a:lnTo>
                <a:close/>
              </a:path>
              <a:path w="451484" h="2139315">
                <a:moveTo>
                  <a:pt x="270850" y="1983"/>
                </a:moveTo>
                <a:lnTo>
                  <a:pt x="268542" y="2642"/>
                </a:lnTo>
                <a:lnTo>
                  <a:pt x="265219" y="2962"/>
                </a:lnTo>
                <a:lnTo>
                  <a:pt x="240094" y="2962"/>
                </a:lnTo>
                <a:lnTo>
                  <a:pt x="237765" y="3298"/>
                </a:lnTo>
                <a:lnTo>
                  <a:pt x="270663" y="3298"/>
                </a:lnTo>
                <a:lnTo>
                  <a:pt x="270850" y="1983"/>
                </a:lnTo>
                <a:close/>
              </a:path>
              <a:path w="451484" h="2139315">
                <a:moveTo>
                  <a:pt x="332359" y="0"/>
                </a:moveTo>
                <a:lnTo>
                  <a:pt x="327726" y="990"/>
                </a:lnTo>
                <a:lnTo>
                  <a:pt x="323766" y="1310"/>
                </a:lnTo>
                <a:lnTo>
                  <a:pt x="332269" y="1310"/>
                </a:lnTo>
                <a:lnTo>
                  <a:pt x="332359" y="0"/>
                </a:lnTo>
                <a:close/>
              </a:path>
              <a:path w="451484" h="2139315">
                <a:moveTo>
                  <a:pt x="115973" y="49100"/>
                </a:moveTo>
                <a:lnTo>
                  <a:pt x="106048" y="49100"/>
                </a:lnTo>
                <a:lnTo>
                  <a:pt x="106048" y="85806"/>
                </a:lnTo>
                <a:lnTo>
                  <a:pt x="102744" y="87480"/>
                </a:lnTo>
                <a:lnTo>
                  <a:pt x="97114" y="91098"/>
                </a:lnTo>
                <a:lnTo>
                  <a:pt x="89179" y="96732"/>
                </a:lnTo>
                <a:lnTo>
                  <a:pt x="93135" y="98715"/>
                </a:lnTo>
                <a:lnTo>
                  <a:pt x="96288" y="101678"/>
                </a:lnTo>
                <a:lnTo>
                  <a:pt x="98596" y="105660"/>
                </a:lnTo>
                <a:lnTo>
                  <a:pt x="103888" y="98381"/>
                </a:lnTo>
                <a:lnTo>
                  <a:pt x="107867" y="94738"/>
                </a:lnTo>
                <a:lnTo>
                  <a:pt x="140448" y="94738"/>
                </a:lnTo>
                <a:lnTo>
                  <a:pt x="136186" y="93999"/>
                </a:lnTo>
                <a:lnTo>
                  <a:pt x="125988" y="90838"/>
                </a:lnTo>
                <a:lnTo>
                  <a:pt x="115973" y="86314"/>
                </a:lnTo>
                <a:lnTo>
                  <a:pt x="115973" y="49100"/>
                </a:lnTo>
                <a:close/>
              </a:path>
              <a:path w="451484" h="2139315">
                <a:moveTo>
                  <a:pt x="140448" y="94738"/>
                </a:moveTo>
                <a:lnTo>
                  <a:pt x="112165" y="94738"/>
                </a:lnTo>
                <a:lnTo>
                  <a:pt x="115296" y="95731"/>
                </a:lnTo>
                <a:lnTo>
                  <a:pt x="119933" y="97722"/>
                </a:lnTo>
                <a:lnTo>
                  <a:pt x="126413" y="100637"/>
                </a:lnTo>
                <a:lnTo>
                  <a:pt x="135437" y="102932"/>
                </a:lnTo>
                <a:lnTo>
                  <a:pt x="147002" y="104605"/>
                </a:lnTo>
                <a:lnTo>
                  <a:pt x="161103" y="105660"/>
                </a:lnTo>
                <a:lnTo>
                  <a:pt x="175496" y="105660"/>
                </a:lnTo>
                <a:lnTo>
                  <a:pt x="199309" y="104667"/>
                </a:lnTo>
                <a:lnTo>
                  <a:pt x="199965" y="100030"/>
                </a:lnTo>
                <a:lnTo>
                  <a:pt x="201403" y="96239"/>
                </a:lnTo>
                <a:lnTo>
                  <a:pt x="157143" y="96239"/>
                </a:lnTo>
                <a:lnTo>
                  <a:pt x="146571" y="95799"/>
                </a:lnTo>
                <a:lnTo>
                  <a:pt x="140448" y="94738"/>
                </a:lnTo>
                <a:close/>
              </a:path>
              <a:path w="451484" h="2139315">
                <a:moveTo>
                  <a:pt x="203774" y="92772"/>
                </a:moveTo>
                <a:lnTo>
                  <a:pt x="195004" y="94287"/>
                </a:lnTo>
                <a:lnTo>
                  <a:pt x="186540" y="95371"/>
                </a:lnTo>
                <a:lnTo>
                  <a:pt x="178385" y="96022"/>
                </a:lnTo>
                <a:lnTo>
                  <a:pt x="170543" y="96239"/>
                </a:lnTo>
                <a:lnTo>
                  <a:pt x="201403" y="96239"/>
                </a:lnTo>
                <a:lnTo>
                  <a:pt x="201502" y="96022"/>
                </a:lnTo>
                <a:lnTo>
                  <a:pt x="203774" y="92772"/>
                </a:lnTo>
                <a:close/>
              </a:path>
              <a:path w="451484" h="2139315">
                <a:moveTo>
                  <a:pt x="162097" y="81846"/>
                </a:moveTo>
                <a:lnTo>
                  <a:pt x="165082" y="85493"/>
                </a:lnTo>
                <a:lnTo>
                  <a:pt x="166903" y="89132"/>
                </a:lnTo>
                <a:lnTo>
                  <a:pt x="167558" y="92772"/>
                </a:lnTo>
                <a:lnTo>
                  <a:pt x="177803" y="91775"/>
                </a:lnTo>
                <a:lnTo>
                  <a:pt x="183941" y="90443"/>
                </a:lnTo>
                <a:lnTo>
                  <a:pt x="185911" y="88790"/>
                </a:lnTo>
                <a:lnTo>
                  <a:pt x="188082" y="85978"/>
                </a:lnTo>
                <a:lnTo>
                  <a:pt x="189238" y="83164"/>
                </a:lnTo>
                <a:lnTo>
                  <a:pt x="169718" y="83164"/>
                </a:lnTo>
                <a:lnTo>
                  <a:pt x="162097" y="81846"/>
                </a:lnTo>
                <a:close/>
              </a:path>
              <a:path w="451484" h="2139315">
                <a:moveTo>
                  <a:pt x="155157" y="59519"/>
                </a:moveTo>
                <a:lnTo>
                  <a:pt x="145228" y="59519"/>
                </a:lnTo>
                <a:lnTo>
                  <a:pt x="144910" y="65801"/>
                </a:lnTo>
                <a:lnTo>
                  <a:pt x="143258" y="71093"/>
                </a:lnTo>
                <a:lnTo>
                  <a:pt x="140274" y="75394"/>
                </a:lnTo>
                <a:lnTo>
                  <a:pt x="135978" y="79689"/>
                </a:lnTo>
                <a:lnTo>
                  <a:pt x="130348" y="82674"/>
                </a:lnTo>
                <a:lnTo>
                  <a:pt x="123404" y="84322"/>
                </a:lnTo>
                <a:lnTo>
                  <a:pt x="126705" y="85978"/>
                </a:lnTo>
                <a:lnTo>
                  <a:pt x="129204" y="87793"/>
                </a:lnTo>
                <a:lnTo>
                  <a:pt x="130856" y="89787"/>
                </a:lnTo>
                <a:lnTo>
                  <a:pt x="131556" y="90838"/>
                </a:lnTo>
                <a:lnTo>
                  <a:pt x="131997" y="91439"/>
                </a:lnTo>
                <a:lnTo>
                  <a:pt x="154158" y="67453"/>
                </a:lnTo>
                <a:lnTo>
                  <a:pt x="155157" y="59519"/>
                </a:lnTo>
                <a:close/>
              </a:path>
              <a:path w="451484" h="2139315">
                <a:moveTo>
                  <a:pt x="192420" y="71921"/>
                </a:moveTo>
                <a:lnTo>
                  <a:pt x="182948" y="71921"/>
                </a:lnTo>
                <a:lnTo>
                  <a:pt x="181951" y="76895"/>
                </a:lnTo>
                <a:lnTo>
                  <a:pt x="180303" y="80031"/>
                </a:lnTo>
                <a:lnTo>
                  <a:pt x="177973" y="81363"/>
                </a:lnTo>
                <a:lnTo>
                  <a:pt x="175011" y="83016"/>
                </a:lnTo>
                <a:lnTo>
                  <a:pt x="169718" y="83164"/>
                </a:lnTo>
                <a:lnTo>
                  <a:pt x="189238" y="83164"/>
                </a:lnTo>
                <a:lnTo>
                  <a:pt x="190134" y="80983"/>
                </a:lnTo>
                <a:lnTo>
                  <a:pt x="192070" y="73742"/>
                </a:lnTo>
                <a:lnTo>
                  <a:pt x="192420" y="71921"/>
                </a:lnTo>
                <a:close/>
              </a:path>
              <a:path w="451484" h="2139315">
                <a:moveTo>
                  <a:pt x="179057" y="59519"/>
                </a:moveTo>
                <a:lnTo>
                  <a:pt x="170035" y="59519"/>
                </a:lnTo>
                <a:lnTo>
                  <a:pt x="167389" y="65801"/>
                </a:lnTo>
                <a:lnTo>
                  <a:pt x="165737" y="69933"/>
                </a:lnTo>
                <a:lnTo>
                  <a:pt x="165082" y="71921"/>
                </a:lnTo>
                <a:lnTo>
                  <a:pt x="165082" y="72745"/>
                </a:lnTo>
                <a:lnTo>
                  <a:pt x="165251" y="72918"/>
                </a:lnTo>
                <a:lnTo>
                  <a:pt x="165567" y="72918"/>
                </a:lnTo>
                <a:lnTo>
                  <a:pt x="182948" y="71921"/>
                </a:lnTo>
                <a:lnTo>
                  <a:pt x="192420" y="71921"/>
                </a:lnTo>
                <a:lnTo>
                  <a:pt x="193755" y="64977"/>
                </a:lnTo>
                <a:lnTo>
                  <a:pt x="176975" y="64977"/>
                </a:lnTo>
                <a:lnTo>
                  <a:pt x="179057" y="59519"/>
                </a:lnTo>
                <a:close/>
              </a:path>
              <a:path w="451484" h="2139315">
                <a:moveTo>
                  <a:pt x="193680" y="63986"/>
                </a:moveTo>
                <a:lnTo>
                  <a:pt x="193360" y="63986"/>
                </a:lnTo>
                <a:lnTo>
                  <a:pt x="176975" y="64977"/>
                </a:lnTo>
                <a:lnTo>
                  <a:pt x="193755" y="64977"/>
                </a:lnTo>
                <a:lnTo>
                  <a:pt x="193848" y="64156"/>
                </a:lnTo>
                <a:lnTo>
                  <a:pt x="193680" y="63986"/>
                </a:lnTo>
                <a:close/>
              </a:path>
              <a:path w="451484" h="2139315">
                <a:moveTo>
                  <a:pt x="181349" y="52577"/>
                </a:moveTo>
                <a:lnTo>
                  <a:pt x="131850" y="52577"/>
                </a:lnTo>
                <a:lnTo>
                  <a:pt x="131850" y="60026"/>
                </a:lnTo>
                <a:lnTo>
                  <a:pt x="134496" y="59684"/>
                </a:lnTo>
                <a:lnTo>
                  <a:pt x="138452" y="59519"/>
                </a:lnTo>
                <a:lnTo>
                  <a:pt x="179057" y="59519"/>
                </a:lnTo>
                <a:lnTo>
                  <a:pt x="179622" y="58040"/>
                </a:lnTo>
                <a:lnTo>
                  <a:pt x="181127" y="53737"/>
                </a:lnTo>
                <a:lnTo>
                  <a:pt x="181349" y="52577"/>
                </a:lnTo>
                <a:close/>
              </a:path>
              <a:path w="451484" h="2139315">
                <a:moveTo>
                  <a:pt x="156636" y="30751"/>
                </a:moveTo>
                <a:lnTo>
                  <a:pt x="147218" y="30751"/>
                </a:lnTo>
                <a:lnTo>
                  <a:pt x="142105" y="35279"/>
                </a:lnTo>
                <a:lnTo>
                  <a:pt x="135687" y="39435"/>
                </a:lnTo>
                <a:lnTo>
                  <a:pt x="127966" y="43216"/>
                </a:lnTo>
                <a:lnTo>
                  <a:pt x="118936" y="46624"/>
                </a:lnTo>
                <a:lnTo>
                  <a:pt x="121265" y="48276"/>
                </a:lnTo>
                <a:lnTo>
                  <a:pt x="123742" y="50925"/>
                </a:lnTo>
                <a:lnTo>
                  <a:pt x="126389" y="54561"/>
                </a:lnTo>
                <a:lnTo>
                  <a:pt x="127044" y="54223"/>
                </a:lnTo>
                <a:lnTo>
                  <a:pt x="129860" y="53082"/>
                </a:lnTo>
                <a:lnTo>
                  <a:pt x="131850" y="52577"/>
                </a:lnTo>
                <a:lnTo>
                  <a:pt x="181349" y="52577"/>
                </a:lnTo>
                <a:lnTo>
                  <a:pt x="181443" y="52085"/>
                </a:lnTo>
                <a:lnTo>
                  <a:pt x="142265" y="52085"/>
                </a:lnTo>
                <a:lnTo>
                  <a:pt x="133164" y="51581"/>
                </a:lnTo>
                <a:lnTo>
                  <a:pt x="132821" y="51581"/>
                </a:lnTo>
                <a:lnTo>
                  <a:pt x="140644" y="46565"/>
                </a:lnTo>
                <a:lnTo>
                  <a:pt x="147221" y="41421"/>
                </a:lnTo>
                <a:lnTo>
                  <a:pt x="152552" y="36150"/>
                </a:lnTo>
                <a:lnTo>
                  <a:pt x="156636" y="30751"/>
                </a:lnTo>
                <a:close/>
              </a:path>
              <a:path w="451484" h="2139315">
                <a:moveTo>
                  <a:pt x="200790" y="30243"/>
                </a:moveTo>
                <a:lnTo>
                  <a:pt x="165567" y="30243"/>
                </a:lnTo>
                <a:lnTo>
                  <a:pt x="170969" y="37909"/>
                </a:lnTo>
                <a:lnTo>
                  <a:pt x="178225" y="44516"/>
                </a:lnTo>
                <a:lnTo>
                  <a:pt x="187338" y="50067"/>
                </a:lnTo>
                <a:lnTo>
                  <a:pt x="198313" y="54561"/>
                </a:lnTo>
                <a:lnTo>
                  <a:pt x="200761" y="50067"/>
                </a:lnTo>
                <a:lnTo>
                  <a:pt x="202820" y="46565"/>
                </a:lnTo>
                <a:lnTo>
                  <a:pt x="204768" y="43639"/>
                </a:lnTo>
                <a:lnTo>
                  <a:pt x="195934" y="42097"/>
                </a:lnTo>
                <a:lnTo>
                  <a:pt x="187778" y="39434"/>
                </a:lnTo>
                <a:lnTo>
                  <a:pt x="180304" y="35653"/>
                </a:lnTo>
                <a:lnTo>
                  <a:pt x="173506" y="30751"/>
                </a:lnTo>
                <a:lnTo>
                  <a:pt x="188387" y="30751"/>
                </a:lnTo>
                <a:lnTo>
                  <a:pt x="194019" y="30416"/>
                </a:lnTo>
                <a:lnTo>
                  <a:pt x="200790" y="30416"/>
                </a:lnTo>
                <a:lnTo>
                  <a:pt x="200790" y="30243"/>
                </a:lnTo>
                <a:close/>
              </a:path>
              <a:path w="451484" h="2139315">
                <a:moveTo>
                  <a:pt x="165567" y="30751"/>
                </a:moveTo>
                <a:lnTo>
                  <a:pt x="156636" y="30751"/>
                </a:lnTo>
                <a:lnTo>
                  <a:pt x="156636" y="52085"/>
                </a:lnTo>
                <a:lnTo>
                  <a:pt x="181443" y="52085"/>
                </a:lnTo>
                <a:lnTo>
                  <a:pt x="181696" y="51581"/>
                </a:lnTo>
                <a:lnTo>
                  <a:pt x="165567" y="51581"/>
                </a:lnTo>
                <a:lnTo>
                  <a:pt x="165567" y="30751"/>
                </a:lnTo>
                <a:close/>
              </a:path>
              <a:path w="451484" h="2139315">
                <a:moveTo>
                  <a:pt x="181612" y="51094"/>
                </a:moveTo>
                <a:lnTo>
                  <a:pt x="180957" y="51094"/>
                </a:lnTo>
                <a:lnTo>
                  <a:pt x="179622" y="51408"/>
                </a:lnTo>
                <a:lnTo>
                  <a:pt x="175835" y="51581"/>
                </a:lnTo>
                <a:lnTo>
                  <a:pt x="181696" y="51581"/>
                </a:lnTo>
                <a:lnTo>
                  <a:pt x="181782" y="51408"/>
                </a:lnTo>
                <a:lnTo>
                  <a:pt x="181612" y="51094"/>
                </a:lnTo>
                <a:close/>
              </a:path>
              <a:path w="451484" h="2139315">
                <a:moveTo>
                  <a:pt x="91655" y="38178"/>
                </a:moveTo>
                <a:lnTo>
                  <a:pt x="91655" y="50101"/>
                </a:lnTo>
                <a:lnTo>
                  <a:pt x="97287" y="49442"/>
                </a:lnTo>
                <a:lnTo>
                  <a:pt x="102067" y="49100"/>
                </a:lnTo>
                <a:lnTo>
                  <a:pt x="115973" y="49100"/>
                </a:lnTo>
                <a:lnTo>
                  <a:pt x="116029" y="46565"/>
                </a:lnTo>
                <a:lnTo>
                  <a:pt x="116386" y="43216"/>
                </a:lnTo>
                <a:lnTo>
                  <a:pt x="116889" y="39175"/>
                </a:lnTo>
                <a:lnTo>
                  <a:pt x="102406" y="39175"/>
                </a:lnTo>
                <a:lnTo>
                  <a:pt x="97603" y="38862"/>
                </a:lnTo>
                <a:lnTo>
                  <a:pt x="91655" y="38178"/>
                </a:lnTo>
                <a:close/>
              </a:path>
              <a:path w="451484" h="2139315">
                <a:moveTo>
                  <a:pt x="116949" y="38693"/>
                </a:moveTo>
                <a:lnTo>
                  <a:pt x="112334" y="39032"/>
                </a:lnTo>
                <a:lnTo>
                  <a:pt x="108695" y="39175"/>
                </a:lnTo>
                <a:lnTo>
                  <a:pt x="116889" y="39175"/>
                </a:lnTo>
                <a:lnTo>
                  <a:pt x="116949" y="38693"/>
                </a:lnTo>
                <a:close/>
              </a:path>
              <a:path w="451484" h="2139315">
                <a:moveTo>
                  <a:pt x="130856" y="22306"/>
                </a:moveTo>
                <a:lnTo>
                  <a:pt x="123404" y="22306"/>
                </a:lnTo>
                <a:lnTo>
                  <a:pt x="123404" y="31240"/>
                </a:lnTo>
                <a:lnTo>
                  <a:pt x="125395" y="30920"/>
                </a:lnTo>
                <a:lnTo>
                  <a:pt x="127533" y="30751"/>
                </a:lnTo>
                <a:lnTo>
                  <a:pt x="165567" y="30751"/>
                </a:lnTo>
                <a:lnTo>
                  <a:pt x="165567" y="30243"/>
                </a:lnTo>
                <a:lnTo>
                  <a:pt x="200790" y="30243"/>
                </a:lnTo>
                <a:lnTo>
                  <a:pt x="200790" y="22816"/>
                </a:lnTo>
                <a:lnTo>
                  <a:pt x="138113" y="22816"/>
                </a:lnTo>
                <a:lnTo>
                  <a:pt x="135150" y="22647"/>
                </a:lnTo>
                <a:lnTo>
                  <a:pt x="130856" y="22306"/>
                </a:lnTo>
                <a:close/>
              </a:path>
              <a:path w="451484" h="2139315">
                <a:moveTo>
                  <a:pt x="200790" y="30416"/>
                </a:moveTo>
                <a:lnTo>
                  <a:pt x="194019" y="30416"/>
                </a:lnTo>
                <a:lnTo>
                  <a:pt x="198144" y="30586"/>
                </a:lnTo>
                <a:lnTo>
                  <a:pt x="200790" y="31240"/>
                </a:lnTo>
                <a:lnTo>
                  <a:pt x="200790" y="30416"/>
                </a:lnTo>
                <a:close/>
              </a:path>
              <a:path w="451484" h="2139315">
                <a:moveTo>
                  <a:pt x="111003" y="2470"/>
                </a:moveTo>
                <a:lnTo>
                  <a:pt x="98596" y="5462"/>
                </a:lnTo>
                <a:lnTo>
                  <a:pt x="101243" y="10069"/>
                </a:lnTo>
                <a:lnTo>
                  <a:pt x="103719" y="17524"/>
                </a:lnTo>
                <a:lnTo>
                  <a:pt x="106048" y="27767"/>
                </a:lnTo>
                <a:lnTo>
                  <a:pt x="117943" y="24804"/>
                </a:lnTo>
                <a:lnTo>
                  <a:pt x="117626" y="23472"/>
                </a:lnTo>
                <a:lnTo>
                  <a:pt x="117565" y="23299"/>
                </a:lnTo>
                <a:lnTo>
                  <a:pt x="115149" y="14051"/>
                </a:lnTo>
                <a:lnTo>
                  <a:pt x="112989" y="7106"/>
                </a:lnTo>
                <a:lnTo>
                  <a:pt x="111003" y="2470"/>
                </a:lnTo>
                <a:close/>
              </a:path>
              <a:path w="451484" h="2139315">
                <a:moveTo>
                  <a:pt x="117457" y="22987"/>
                </a:moveTo>
                <a:lnTo>
                  <a:pt x="117457" y="23299"/>
                </a:lnTo>
                <a:lnTo>
                  <a:pt x="117457" y="22987"/>
                </a:lnTo>
                <a:close/>
              </a:path>
              <a:path w="451484" h="2139315">
                <a:moveTo>
                  <a:pt x="165567" y="13392"/>
                </a:moveTo>
                <a:lnTo>
                  <a:pt x="156636" y="13392"/>
                </a:lnTo>
                <a:lnTo>
                  <a:pt x="156636" y="22816"/>
                </a:lnTo>
                <a:lnTo>
                  <a:pt x="165567" y="22816"/>
                </a:lnTo>
                <a:lnTo>
                  <a:pt x="165567" y="13392"/>
                </a:lnTo>
                <a:close/>
              </a:path>
              <a:path w="451484" h="2139315">
                <a:moveTo>
                  <a:pt x="200790" y="22306"/>
                </a:moveTo>
                <a:lnTo>
                  <a:pt x="198144" y="22647"/>
                </a:lnTo>
                <a:lnTo>
                  <a:pt x="192535" y="22816"/>
                </a:lnTo>
                <a:lnTo>
                  <a:pt x="200790" y="22816"/>
                </a:lnTo>
                <a:lnTo>
                  <a:pt x="200790" y="22306"/>
                </a:lnTo>
                <a:close/>
              </a:path>
              <a:path w="451484" h="2139315">
                <a:moveTo>
                  <a:pt x="126875" y="5462"/>
                </a:moveTo>
                <a:lnTo>
                  <a:pt x="129204" y="7762"/>
                </a:lnTo>
                <a:lnTo>
                  <a:pt x="130686" y="10746"/>
                </a:lnTo>
                <a:lnTo>
                  <a:pt x="131342" y="14371"/>
                </a:lnTo>
                <a:lnTo>
                  <a:pt x="156636" y="13392"/>
                </a:lnTo>
                <a:lnTo>
                  <a:pt x="165567" y="13392"/>
                </a:lnTo>
                <a:lnTo>
                  <a:pt x="165567" y="12887"/>
                </a:lnTo>
                <a:lnTo>
                  <a:pt x="175835" y="12567"/>
                </a:lnTo>
                <a:lnTo>
                  <a:pt x="183095" y="12232"/>
                </a:lnTo>
                <a:lnTo>
                  <a:pt x="187412" y="11891"/>
                </a:lnTo>
                <a:lnTo>
                  <a:pt x="195620" y="11891"/>
                </a:lnTo>
                <a:lnTo>
                  <a:pt x="196005" y="11722"/>
                </a:lnTo>
                <a:lnTo>
                  <a:pt x="195350" y="10411"/>
                </a:lnTo>
                <a:lnTo>
                  <a:pt x="194356" y="7762"/>
                </a:lnTo>
                <a:lnTo>
                  <a:pt x="193315" y="5947"/>
                </a:lnTo>
                <a:lnTo>
                  <a:pt x="140274" y="5947"/>
                </a:lnTo>
                <a:lnTo>
                  <a:pt x="126875" y="5462"/>
                </a:lnTo>
                <a:close/>
              </a:path>
              <a:path w="451484" h="2139315">
                <a:moveTo>
                  <a:pt x="195620" y="11891"/>
                </a:moveTo>
                <a:lnTo>
                  <a:pt x="191880" y="11891"/>
                </a:lnTo>
                <a:lnTo>
                  <a:pt x="194843" y="12232"/>
                </a:lnTo>
                <a:lnTo>
                  <a:pt x="195620" y="11891"/>
                </a:lnTo>
                <a:close/>
              </a:path>
              <a:path w="451484" h="2139315">
                <a:moveTo>
                  <a:pt x="189382" y="0"/>
                </a:moveTo>
                <a:lnTo>
                  <a:pt x="178313" y="2416"/>
                </a:lnTo>
                <a:lnTo>
                  <a:pt x="166439" y="4210"/>
                </a:lnTo>
                <a:lnTo>
                  <a:pt x="153760" y="5385"/>
                </a:lnTo>
                <a:lnTo>
                  <a:pt x="140274" y="5947"/>
                </a:lnTo>
                <a:lnTo>
                  <a:pt x="193315" y="5947"/>
                </a:lnTo>
                <a:lnTo>
                  <a:pt x="192309" y="4210"/>
                </a:lnTo>
                <a:lnTo>
                  <a:pt x="18938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9629924" y="3580645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31" y="0"/>
                </a:moveTo>
                <a:lnTo>
                  <a:pt x="0" y="0"/>
                </a:lnTo>
                <a:lnTo>
                  <a:pt x="0" y="19339"/>
                </a:lnTo>
                <a:lnTo>
                  <a:pt x="7933" y="19339"/>
                </a:lnTo>
                <a:lnTo>
                  <a:pt x="7933" y="24966"/>
                </a:lnTo>
                <a:lnTo>
                  <a:pt x="5773" y="28267"/>
                </a:lnTo>
                <a:lnTo>
                  <a:pt x="1479" y="29260"/>
                </a:lnTo>
                <a:lnTo>
                  <a:pt x="1479" y="37195"/>
                </a:lnTo>
                <a:lnTo>
                  <a:pt x="12059" y="36857"/>
                </a:lnTo>
                <a:lnTo>
                  <a:pt x="17833" y="31083"/>
                </a:lnTo>
                <a:lnTo>
                  <a:pt x="18831" y="19847"/>
                </a:lnTo>
                <a:lnTo>
                  <a:pt x="1883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8558269" y="3496834"/>
            <a:ext cx="1034841" cy="11802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9744580" y="3496834"/>
            <a:ext cx="652504" cy="11802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10433898" y="3580645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31" y="0"/>
                </a:moveTo>
                <a:lnTo>
                  <a:pt x="0" y="0"/>
                </a:lnTo>
                <a:lnTo>
                  <a:pt x="0" y="19339"/>
                </a:lnTo>
                <a:lnTo>
                  <a:pt x="7933" y="19339"/>
                </a:lnTo>
                <a:lnTo>
                  <a:pt x="7933" y="24966"/>
                </a:lnTo>
                <a:lnTo>
                  <a:pt x="5773" y="28267"/>
                </a:lnTo>
                <a:lnTo>
                  <a:pt x="1479" y="29260"/>
                </a:lnTo>
                <a:lnTo>
                  <a:pt x="1479" y="37195"/>
                </a:lnTo>
                <a:lnTo>
                  <a:pt x="12059" y="36857"/>
                </a:lnTo>
                <a:lnTo>
                  <a:pt x="17834" y="31083"/>
                </a:lnTo>
                <a:lnTo>
                  <a:pt x="18831" y="19847"/>
                </a:lnTo>
                <a:lnTo>
                  <a:pt x="1883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0560445" y="3498314"/>
            <a:ext cx="509601" cy="11506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11103875" y="3580645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31" y="0"/>
                </a:moveTo>
                <a:lnTo>
                  <a:pt x="0" y="0"/>
                </a:lnTo>
                <a:lnTo>
                  <a:pt x="0" y="19339"/>
                </a:lnTo>
                <a:lnTo>
                  <a:pt x="7934" y="19339"/>
                </a:lnTo>
                <a:lnTo>
                  <a:pt x="7934" y="24966"/>
                </a:lnTo>
                <a:lnTo>
                  <a:pt x="5774" y="28267"/>
                </a:lnTo>
                <a:lnTo>
                  <a:pt x="1479" y="29260"/>
                </a:lnTo>
                <a:lnTo>
                  <a:pt x="1479" y="37195"/>
                </a:lnTo>
                <a:lnTo>
                  <a:pt x="12061" y="36857"/>
                </a:lnTo>
                <a:lnTo>
                  <a:pt x="17834" y="31083"/>
                </a:lnTo>
                <a:lnTo>
                  <a:pt x="18831" y="19847"/>
                </a:lnTo>
                <a:lnTo>
                  <a:pt x="1883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11230423" y="3498314"/>
            <a:ext cx="973684" cy="11588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12293966" y="3496834"/>
            <a:ext cx="582087" cy="11853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3889279" y="9758905"/>
            <a:ext cx="286635" cy="10251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13889266" y="9758895"/>
            <a:ext cx="129438" cy="10190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4034185" y="9758895"/>
            <a:ext cx="141731" cy="10252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012252" y="2317816"/>
            <a:ext cx="894167" cy="14005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924368" y="2338415"/>
            <a:ext cx="1706389" cy="11707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3666080" y="2421751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39" y="0"/>
                </a:moveTo>
                <a:lnTo>
                  <a:pt x="0" y="0"/>
                </a:lnTo>
                <a:lnTo>
                  <a:pt x="0" y="19347"/>
                </a:lnTo>
                <a:lnTo>
                  <a:pt x="7938" y="19347"/>
                </a:lnTo>
                <a:lnTo>
                  <a:pt x="7938" y="24977"/>
                </a:lnTo>
                <a:lnTo>
                  <a:pt x="5778" y="28279"/>
                </a:lnTo>
                <a:lnTo>
                  <a:pt x="1483" y="29272"/>
                </a:lnTo>
                <a:lnTo>
                  <a:pt x="1483" y="37209"/>
                </a:lnTo>
                <a:lnTo>
                  <a:pt x="12063" y="36871"/>
                </a:lnTo>
                <a:lnTo>
                  <a:pt x="17846" y="31093"/>
                </a:lnTo>
                <a:lnTo>
                  <a:pt x="18839" y="19855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3782750" y="2337909"/>
            <a:ext cx="1587620" cy="11857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5408679" y="2421751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39" y="0"/>
                </a:moveTo>
                <a:lnTo>
                  <a:pt x="0" y="0"/>
                </a:lnTo>
                <a:lnTo>
                  <a:pt x="0" y="19347"/>
                </a:lnTo>
                <a:lnTo>
                  <a:pt x="7937" y="19347"/>
                </a:lnTo>
                <a:lnTo>
                  <a:pt x="7937" y="24977"/>
                </a:lnTo>
                <a:lnTo>
                  <a:pt x="5777" y="28279"/>
                </a:lnTo>
                <a:lnTo>
                  <a:pt x="1483" y="29272"/>
                </a:lnTo>
                <a:lnTo>
                  <a:pt x="1483" y="37209"/>
                </a:lnTo>
                <a:lnTo>
                  <a:pt x="12063" y="36871"/>
                </a:lnTo>
                <a:lnTo>
                  <a:pt x="17844" y="31093"/>
                </a:lnTo>
                <a:lnTo>
                  <a:pt x="18839" y="19855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5525856" y="2339391"/>
            <a:ext cx="851392" cy="11559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4256975" y="2762801"/>
            <a:ext cx="2606497" cy="41835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3635938" y="7757035"/>
            <a:ext cx="787151" cy="11610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984044" y="378106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6" y="195310"/>
                </a:lnTo>
                <a:lnTo>
                  <a:pt x="2925566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984044" y="378106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3909590" y="378106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3909590" y="378106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984044" y="417640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66" y="195311"/>
                </a:lnTo>
                <a:lnTo>
                  <a:pt x="2925566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984044" y="417640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67" y="195311"/>
                </a:lnTo>
                <a:lnTo>
                  <a:pt x="2925567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3909590" y="397637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3909590" y="397637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984044" y="4371712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7"/>
                </a:moveTo>
                <a:lnTo>
                  <a:pt x="2925566" y="195317"/>
                </a:lnTo>
                <a:lnTo>
                  <a:pt x="2925566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984044" y="4371712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7"/>
                </a:moveTo>
                <a:lnTo>
                  <a:pt x="2925567" y="195317"/>
                </a:lnTo>
                <a:lnTo>
                  <a:pt x="2925567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3909590" y="417168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5"/>
                </a:moveTo>
                <a:lnTo>
                  <a:pt x="2710112" y="195315"/>
                </a:lnTo>
                <a:lnTo>
                  <a:pt x="2710112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3909590" y="417168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5"/>
                </a:moveTo>
                <a:lnTo>
                  <a:pt x="2710112" y="195315"/>
                </a:lnTo>
                <a:lnTo>
                  <a:pt x="2710112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984044" y="456703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6" y="195310"/>
                </a:lnTo>
                <a:lnTo>
                  <a:pt x="2925566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984044" y="456703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984044" y="476234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07"/>
                </a:moveTo>
                <a:lnTo>
                  <a:pt x="2925566" y="195307"/>
                </a:lnTo>
                <a:lnTo>
                  <a:pt x="2925566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984044" y="476234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07"/>
                </a:moveTo>
                <a:lnTo>
                  <a:pt x="2925567" y="195307"/>
                </a:lnTo>
                <a:lnTo>
                  <a:pt x="2925567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3909590" y="456231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07"/>
                </a:moveTo>
                <a:lnTo>
                  <a:pt x="2710112" y="195307"/>
                </a:lnTo>
                <a:lnTo>
                  <a:pt x="2710112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3909590" y="456231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07"/>
                </a:moveTo>
                <a:lnTo>
                  <a:pt x="2710112" y="195307"/>
                </a:lnTo>
                <a:lnTo>
                  <a:pt x="2710112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2350587" y="4957648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60" h="195579">
                <a:moveTo>
                  <a:pt x="0" y="195310"/>
                </a:moveTo>
                <a:lnTo>
                  <a:pt x="1559024" y="195310"/>
                </a:lnTo>
                <a:lnTo>
                  <a:pt x="1559024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988843" y="4957648"/>
            <a:ext cx="0" cy="391160"/>
          </a:xfrm>
          <a:custGeom>
            <a:avLst/>
            <a:gdLst/>
            <a:ahLst/>
            <a:cxnLst/>
            <a:rect l="l" t="t" r="r" b="b"/>
            <a:pathLst>
              <a:path h="391160">
                <a:moveTo>
                  <a:pt x="0" y="390624"/>
                </a:moveTo>
                <a:lnTo>
                  <a:pt x="0" y="0"/>
                </a:lnTo>
                <a:lnTo>
                  <a:pt x="0" y="39062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984044" y="495764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3909590" y="475762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3909590" y="475762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2350587" y="5152959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60" h="195579">
                <a:moveTo>
                  <a:pt x="0" y="195314"/>
                </a:moveTo>
                <a:lnTo>
                  <a:pt x="1559024" y="195314"/>
                </a:lnTo>
                <a:lnTo>
                  <a:pt x="1559024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984044" y="5152959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67" y="195314"/>
                </a:lnTo>
                <a:lnTo>
                  <a:pt x="2925567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3909590" y="495293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3909590" y="495293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984044" y="5348273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5"/>
                </a:moveTo>
                <a:lnTo>
                  <a:pt x="2925566" y="195315"/>
                </a:lnTo>
                <a:lnTo>
                  <a:pt x="2925566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984044" y="5348273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5"/>
                </a:moveTo>
                <a:lnTo>
                  <a:pt x="2925567" y="195315"/>
                </a:lnTo>
                <a:lnTo>
                  <a:pt x="2925567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3909590" y="5148248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5"/>
                </a:moveTo>
                <a:lnTo>
                  <a:pt x="2710112" y="195315"/>
                </a:lnTo>
                <a:lnTo>
                  <a:pt x="2710112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3909590" y="5148248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5"/>
                </a:moveTo>
                <a:lnTo>
                  <a:pt x="2710112" y="195315"/>
                </a:lnTo>
                <a:lnTo>
                  <a:pt x="2710112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984044" y="554358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6" y="195310"/>
                </a:lnTo>
                <a:lnTo>
                  <a:pt x="2925566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984044" y="554358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3909590" y="534356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3909590" y="534356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984044" y="573889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66" y="195311"/>
                </a:lnTo>
                <a:lnTo>
                  <a:pt x="2925566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984044" y="573889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67" y="195311"/>
                </a:lnTo>
                <a:lnTo>
                  <a:pt x="2925567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3909590" y="553887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3909590" y="553887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2350587" y="5934210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60" h="195579">
                <a:moveTo>
                  <a:pt x="0" y="195310"/>
                </a:moveTo>
                <a:lnTo>
                  <a:pt x="1559024" y="195310"/>
                </a:lnTo>
                <a:lnTo>
                  <a:pt x="1559024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988843" y="5934210"/>
            <a:ext cx="0" cy="391160"/>
          </a:xfrm>
          <a:custGeom>
            <a:avLst/>
            <a:gdLst/>
            <a:ahLst/>
            <a:cxnLst/>
            <a:rect l="l" t="t" r="r" b="b"/>
            <a:pathLst>
              <a:path h="391160">
                <a:moveTo>
                  <a:pt x="0" y="390620"/>
                </a:moveTo>
                <a:lnTo>
                  <a:pt x="0" y="0"/>
                </a:lnTo>
                <a:lnTo>
                  <a:pt x="0" y="39062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984044" y="593421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3909590" y="573418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07"/>
                </a:moveTo>
                <a:lnTo>
                  <a:pt x="2710112" y="195307"/>
                </a:lnTo>
                <a:lnTo>
                  <a:pt x="2710112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3909590" y="573418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07"/>
                </a:moveTo>
                <a:lnTo>
                  <a:pt x="2710112" y="195307"/>
                </a:lnTo>
                <a:lnTo>
                  <a:pt x="2710112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2350587" y="6129520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60" h="195579">
                <a:moveTo>
                  <a:pt x="0" y="195310"/>
                </a:moveTo>
                <a:lnTo>
                  <a:pt x="1559024" y="195310"/>
                </a:lnTo>
                <a:lnTo>
                  <a:pt x="1559024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984044" y="612952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3909590" y="592949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3909590" y="592949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984044" y="632483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8"/>
                </a:moveTo>
                <a:lnTo>
                  <a:pt x="2925566" y="195318"/>
                </a:lnTo>
                <a:lnTo>
                  <a:pt x="2925566" y="0"/>
                </a:lnTo>
                <a:lnTo>
                  <a:pt x="0" y="0"/>
                </a:lnTo>
                <a:lnTo>
                  <a:pt x="0" y="19531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984044" y="632483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8"/>
                </a:moveTo>
                <a:lnTo>
                  <a:pt x="2925567" y="195318"/>
                </a:lnTo>
                <a:lnTo>
                  <a:pt x="2925567" y="0"/>
                </a:lnTo>
                <a:lnTo>
                  <a:pt x="0" y="0"/>
                </a:lnTo>
                <a:lnTo>
                  <a:pt x="0" y="195318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3909590" y="612480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8"/>
                </a:moveTo>
                <a:lnTo>
                  <a:pt x="2710112" y="195318"/>
                </a:lnTo>
                <a:lnTo>
                  <a:pt x="2710112" y="0"/>
                </a:lnTo>
                <a:lnTo>
                  <a:pt x="0" y="0"/>
                </a:lnTo>
                <a:lnTo>
                  <a:pt x="0" y="19531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3909590" y="612480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8"/>
                </a:moveTo>
                <a:lnTo>
                  <a:pt x="2710112" y="195318"/>
                </a:lnTo>
                <a:lnTo>
                  <a:pt x="2710112" y="0"/>
                </a:lnTo>
                <a:lnTo>
                  <a:pt x="0" y="0"/>
                </a:lnTo>
                <a:lnTo>
                  <a:pt x="0" y="195318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1885475" y="3820463"/>
            <a:ext cx="507044" cy="11658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4611503" y="6622679"/>
            <a:ext cx="14604" cy="28575"/>
          </a:xfrm>
          <a:custGeom>
            <a:avLst/>
            <a:gdLst/>
            <a:ahLst/>
            <a:cxnLst/>
            <a:rect l="l" t="t" r="r" b="b"/>
            <a:pathLst>
              <a:path w="14604" h="28575">
                <a:moveTo>
                  <a:pt x="14269" y="0"/>
                </a:moveTo>
                <a:lnTo>
                  <a:pt x="0" y="0"/>
                </a:lnTo>
                <a:lnTo>
                  <a:pt x="0" y="14654"/>
                </a:lnTo>
                <a:lnTo>
                  <a:pt x="6010" y="14654"/>
                </a:lnTo>
                <a:lnTo>
                  <a:pt x="6010" y="18917"/>
                </a:lnTo>
                <a:lnTo>
                  <a:pt x="4376" y="21419"/>
                </a:lnTo>
                <a:lnTo>
                  <a:pt x="1122" y="22175"/>
                </a:lnTo>
                <a:lnTo>
                  <a:pt x="1122" y="28187"/>
                </a:lnTo>
                <a:lnTo>
                  <a:pt x="9140" y="27932"/>
                </a:lnTo>
                <a:lnTo>
                  <a:pt x="13517" y="23554"/>
                </a:lnTo>
                <a:lnTo>
                  <a:pt x="14269" y="15040"/>
                </a:lnTo>
                <a:lnTo>
                  <a:pt x="1426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4698756" y="6559919"/>
            <a:ext cx="793465" cy="8831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5525377" y="6622679"/>
            <a:ext cx="14604" cy="28575"/>
          </a:xfrm>
          <a:custGeom>
            <a:avLst/>
            <a:gdLst/>
            <a:ahLst/>
            <a:cxnLst/>
            <a:rect l="l" t="t" r="r" b="b"/>
            <a:pathLst>
              <a:path w="14604" h="28575">
                <a:moveTo>
                  <a:pt x="14269" y="0"/>
                </a:moveTo>
                <a:lnTo>
                  <a:pt x="0" y="0"/>
                </a:lnTo>
                <a:lnTo>
                  <a:pt x="0" y="14654"/>
                </a:lnTo>
                <a:lnTo>
                  <a:pt x="6012" y="14654"/>
                </a:lnTo>
                <a:lnTo>
                  <a:pt x="6012" y="18917"/>
                </a:lnTo>
                <a:lnTo>
                  <a:pt x="4377" y="21419"/>
                </a:lnTo>
                <a:lnTo>
                  <a:pt x="1122" y="22175"/>
                </a:lnTo>
                <a:lnTo>
                  <a:pt x="1122" y="28187"/>
                </a:lnTo>
                <a:lnTo>
                  <a:pt x="9140" y="27932"/>
                </a:lnTo>
                <a:lnTo>
                  <a:pt x="13517" y="23554"/>
                </a:lnTo>
                <a:lnTo>
                  <a:pt x="14269" y="15040"/>
                </a:lnTo>
                <a:lnTo>
                  <a:pt x="1426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1037257" y="6556903"/>
            <a:ext cx="3541088" cy="20256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5612630" y="6559549"/>
            <a:ext cx="637440" cy="9206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1319771" y="4224322"/>
            <a:ext cx="540752" cy="12350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2197173" y="42642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33587" y="27237"/>
                </a:moveTo>
                <a:lnTo>
                  <a:pt x="24969" y="27237"/>
                </a:lnTo>
                <a:lnTo>
                  <a:pt x="24969" y="46318"/>
                </a:lnTo>
                <a:lnTo>
                  <a:pt x="33587" y="46318"/>
                </a:lnTo>
                <a:lnTo>
                  <a:pt x="33587" y="27237"/>
                </a:lnTo>
                <a:close/>
              </a:path>
              <a:path w="59055" h="59054">
                <a:moveTo>
                  <a:pt x="59004" y="19062"/>
                </a:moveTo>
                <a:lnTo>
                  <a:pt x="0" y="19062"/>
                </a:lnTo>
                <a:lnTo>
                  <a:pt x="0" y="27237"/>
                </a:lnTo>
                <a:lnTo>
                  <a:pt x="59004" y="27237"/>
                </a:lnTo>
                <a:lnTo>
                  <a:pt x="59004" y="19062"/>
                </a:lnTo>
                <a:close/>
              </a:path>
              <a:path w="59055" h="59054">
                <a:moveTo>
                  <a:pt x="33587" y="0"/>
                </a:moveTo>
                <a:lnTo>
                  <a:pt x="24969" y="0"/>
                </a:lnTo>
                <a:lnTo>
                  <a:pt x="24969" y="19062"/>
                </a:lnTo>
                <a:lnTo>
                  <a:pt x="33587" y="19062"/>
                </a:lnTo>
                <a:lnTo>
                  <a:pt x="33587" y="0"/>
                </a:lnTo>
                <a:close/>
              </a:path>
              <a:path w="59055" h="59054">
                <a:moveTo>
                  <a:pt x="59004" y="50850"/>
                </a:moveTo>
                <a:lnTo>
                  <a:pt x="0" y="50850"/>
                </a:lnTo>
                <a:lnTo>
                  <a:pt x="0" y="59025"/>
                </a:lnTo>
                <a:lnTo>
                  <a:pt x="59004" y="59025"/>
                </a:lnTo>
                <a:lnTo>
                  <a:pt x="59004" y="5085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2288876" y="4241574"/>
            <a:ext cx="56515" cy="83185"/>
          </a:xfrm>
          <a:custGeom>
            <a:avLst/>
            <a:gdLst/>
            <a:ahLst/>
            <a:cxnLst/>
            <a:rect l="l" t="t" r="r" b="b"/>
            <a:pathLst>
              <a:path w="56514" h="83185">
                <a:moveTo>
                  <a:pt x="28148" y="0"/>
                </a:moveTo>
                <a:lnTo>
                  <a:pt x="19061" y="0"/>
                </a:lnTo>
                <a:lnTo>
                  <a:pt x="12265" y="3639"/>
                </a:lnTo>
                <a:lnTo>
                  <a:pt x="0" y="42227"/>
                </a:lnTo>
                <a:lnTo>
                  <a:pt x="2099" y="59938"/>
                </a:lnTo>
                <a:lnTo>
                  <a:pt x="7492" y="72651"/>
                </a:lnTo>
                <a:lnTo>
                  <a:pt x="16177" y="80366"/>
                </a:lnTo>
                <a:lnTo>
                  <a:pt x="28148" y="83084"/>
                </a:lnTo>
                <a:lnTo>
                  <a:pt x="40126" y="80366"/>
                </a:lnTo>
                <a:lnTo>
                  <a:pt x="46270" y="74908"/>
                </a:lnTo>
                <a:lnTo>
                  <a:pt x="28148" y="74908"/>
                </a:lnTo>
                <a:lnTo>
                  <a:pt x="20800" y="72866"/>
                </a:lnTo>
                <a:lnTo>
                  <a:pt x="15552" y="66740"/>
                </a:lnTo>
                <a:lnTo>
                  <a:pt x="12403" y="56528"/>
                </a:lnTo>
                <a:lnTo>
                  <a:pt x="11353" y="42227"/>
                </a:lnTo>
                <a:lnTo>
                  <a:pt x="12403" y="27925"/>
                </a:lnTo>
                <a:lnTo>
                  <a:pt x="15552" y="17706"/>
                </a:lnTo>
                <a:lnTo>
                  <a:pt x="20800" y="11573"/>
                </a:lnTo>
                <a:lnTo>
                  <a:pt x="28148" y="9528"/>
                </a:lnTo>
                <a:lnTo>
                  <a:pt x="47367" y="9528"/>
                </a:lnTo>
                <a:lnTo>
                  <a:pt x="46292" y="7918"/>
                </a:lnTo>
                <a:lnTo>
                  <a:pt x="41211" y="3518"/>
                </a:lnTo>
                <a:lnTo>
                  <a:pt x="35162" y="879"/>
                </a:lnTo>
                <a:lnTo>
                  <a:pt x="28148" y="0"/>
                </a:lnTo>
                <a:close/>
              </a:path>
              <a:path w="56514" h="83185">
                <a:moveTo>
                  <a:pt x="47367" y="9528"/>
                </a:moveTo>
                <a:lnTo>
                  <a:pt x="28148" y="9528"/>
                </a:lnTo>
                <a:lnTo>
                  <a:pt x="35699" y="11573"/>
                </a:lnTo>
                <a:lnTo>
                  <a:pt x="41092" y="17706"/>
                </a:lnTo>
                <a:lnTo>
                  <a:pt x="44327" y="27925"/>
                </a:lnTo>
                <a:lnTo>
                  <a:pt x="45406" y="42227"/>
                </a:lnTo>
                <a:lnTo>
                  <a:pt x="44327" y="56356"/>
                </a:lnTo>
                <a:lnTo>
                  <a:pt x="41092" y="66515"/>
                </a:lnTo>
                <a:lnTo>
                  <a:pt x="35699" y="72700"/>
                </a:lnTo>
                <a:lnTo>
                  <a:pt x="28148" y="74908"/>
                </a:lnTo>
                <a:lnTo>
                  <a:pt x="46270" y="74908"/>
                </a:lnTo>
                <a:lnTo>
                  <a:pt x="48810" y="72651"/>
                </a:lnTo>
                <a:lnTo>
                  <a:pt x="54199" y="59938"/>
                </a:lnTo>
                <a:lnTo>
                  <a:pt x="56296" y="42227"/>
                </a:lnTo>
                <a:lnTo>
                  <a:pt x="55929" y="33830"/>
                </a:lnTo>
                <a:lnTo>
                  <a:pt x="54826" y="26338"/>
                </a:lnTo>
                <a:lnTo>
                  <a:pt x="52985" y="19754"/>
                </a:lnTo>
                <a:lnTo>
                  <a:pt x="50407" y="14083"/>
                </a:lnTo>
                <a:lnTo>
                  <a:pt x="47367" y="952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2398474" y="4241574"/>
            <a:ext cx="125855" cy="8308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1317506" y="4423612"/>
            <a:ext cx="227998" cy="10352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1613246" y="4424075"/>
            <a:ext cx="22860" cy="103505"/>
          </a:xfrm>
          <a:custGeom>
            <a:avLst/>
            <a:gdLst/>
            <a:ahLst/>
            <a:cxnLst/>
            <a:rect l="l" t="t" r="r" b="b"/>
            <a:pathLst>
              <a:path w="22860" h="103504">
                <a:moveTo>
                  <a:pt x="22255" y="0"/>
                </a:moveTo>
                <a:lnTo>
                  <a:pt x="13172" y="0"/>
                </a:lnTo>
                <a:lnTo>
                  <a:pt x="7749" y="10922"/>
                </a:lnTo>
                <a:lnTo>
                  <a:pt x="3745" y="23263"/>
                </a:lnTo>
                <a:lnTo>
                  <a:pt x="1161" y="37024"/>
                </a:lnTo>
                <a:lnTo>
                  <a:pt x="0" y="52207"/>
                </a:lnTo>
                <a:lnTo>
                  <a:pt x="657" y="66968"/>
                </a:lnTo>
                <a:lnTo>
                  <a:pt x="3069" y="80364"/>
                </a:lnTo>
                <a:lnTo>
                  <a:pt x="7239" y="92394"/>
                </a:lnTo>
                <a:lnTo>
                  <a:pt x="13172" y="103057"/>
                </a:lnTo>
                <a:lnTo>
                  <a:pt x="22255" y="103057"/>
                </a:lnTo>
                <a:lnTo>
                  <a:pt x="17229" y="92557"/>
                </a:lnTo>
                <a:lnTo>
                  <a:pt x="13510" y="80582"/>
                </a:lnTo>
                <a:lnTo>
                  <a:pt x="11098" y="67132"/>
                </a:lnTo>
                <a:lnTo>
                  <a:pt x="9993" y="52207"/>
                </a:lnTo>
                <a:lnTo>
                  <a:pt x="11098" y="37024"/>
                </a:lnTo>
                <a:lnTo>
                  <a:pt x="13510" y="23263"/>
                </a:lnTo>
                <a:lnTo>
                  <a:pt x="17229" y="10922"/>
                </a:lnTo>
                <a:lnTo>
                  <a:pt x="222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1686448" y="4426791"/>
            <a:ext cx="103285" cy="10034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1816390" y="4423612"/>
            <a:ext cx="219823" cy="11622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2297732" y="445766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33587" y="27237"/>
                </a:moveTo>
                <a:lnTo>
                  <a:pt x="24969" y="27237"/>
                </a:lnTo>
                <a:lnTo>
                  <a:pt x="24969" y="46318"/>
                </a:lnTo>
                <a:lnTo>
                  <a:pt x="33587" y="46318"/>
                </a:lnTo>
                <a:lnTo>
                  <a:pt x="33587" y="27237"/>
                </a:lnTo>
                <a:close/>
              </a:path>
              <a:path w="59055" h="59054">
                <a:moveTo>
                  <a:pt x="59004" y="19062"/>
                </a:moveTo>
                <a:lnTo>
                  <a:pt x="0" y="19062"/>
                </a:lnTo>
                <a:lnTo>
                  <a:pt x="0" y="27237"/>
                </a:lnTo>
                <a:lnTo>
                  <a:pt x="59004" y="27237"/>
                </a:lnTo>
                <a:lnTo>
                  <a:pt x="59004" y="19062"/>
                </a:lnTo>
                <a:close/>
              </a:path>
              <a:path w="59055" h="59054">
                <a:moveTo>
                  <a:pt x="33587" y="0"/>
                </a:moveTo>
                <a:lnTo>
                  <a:pt x="24969" y="0"/>
                </a:lnTo>
                <a:lnTo>
                  <a:pt x="24969" y="19062"/>
                </a:lnTo>
                <a:lnTo>
                  <a:pt x="33587" y="19062"/>
                </a:lnTo>
                <a:lnTo>
                  <a:pt x="33587" y="0"/>
                </a:lnTo>
                <a:close/>
              </a:path>
              <a:path w="59055" h="59054">
                <a:moveTo>
                  <a:pt x="59004" y="50850"/>
                </a:moveTo>
                <a:lnTo>
                  <a:pt x="0" y="50850"/>
                </a:lnTo>
                <a:lnTo>
                  <a:pt x="0" y="59025"/>
                </a:lnTo>
                <a:lnTo>
                  <a:pt x="59004" y="59025"/>
                </a:lnTo>
                <a:lnTo>
                  <a:pt x="59004" y="5085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2388991" y="4436784"/>
            <a:ext cx="56515" cy="81280"/>
          </a:xfrm>
          <a:custGeom>
            <a:avLst/>
            <a:gdLst/>
            <a:ahLst/>
            <a:cxnLst/>
            <a:rect l="l" t="t" r="r" b="b"/>
            <a:pathLst>
              <a:path w="56514" h="81279">
                <a:moveTo>
                  <a:pt x="10440" y="59471"/>
                </a:moveTo>
                <a:lnTo>
                  <a:pt x="0" y="59471"/>
                </a:lnTo>
                <a:lnTo>
                  <a:pt x="2513" y="68867"/>
                </a:lnTo>
                <a:lnTo>
                  <a:pt x="7713" y="75598"/>
                </a:lnTo>
                <a:lnTo>
                  <a:pt x="15656" y="79739"/>
                </a:lnTo>
                <a:lnTo>
                  <a:pt x="26323" y="81266"/>
                </a:lnTo>
                <a:lnTo>
                  <a:pt x="36010" y="81266"/>
                </a:lnTo>
                <a:lnTo>
                  <a:pt x="43276" y="78842"/>
                </a:lnTo>
                <a:lnTo>
                  <a:pt x="48117" y="74001"/>
                </a:lnTo>
                <a:lnTo>
                  <a:pt x="48591" y="73554"/>
                </a:lnTo>
                <a:lnTo>
                  <a:pt x="17550" y="73554"/>
                </a:lnTo>
                <a:lnTo>
                  <a:pt x="11643" y="68867"/>
                </a:lnTo>
                <a:lnTo>
                  <a:pt x="10440" y="59471"/>
                </a:lnTo>
                <a:close/>
              </a:path>
              <a:path w="56514" h="81279">
                <a:moveTo>
                  <a:pt x="49793" y="36770"/>
                </a:moveTo>
                <a:lnTo>
                  <a:pt x="27233" y="36770"/>
                </a:lnTo>
                <a:lnTo>
                  <a:pt x="38434" y="37388"/>
                </a:lnTo>
                <a:lnTo>
                  <a:pt x="44342" y="43433"/>
                </a:lnTo>
                <a:lnTo>
                  <a:pt x="44942" y="54938"/>
                </a:lnTo>
                <a:lnTo>
                  <a:pt x="44032" y="66445"/>
                </a:lnTo>
                <a:lnTo>
                  <a:pt x="38434" y="72643"/>
                </a:lnTo>
                <a:lnTo>
                  <a:pt x="28145" y="73554"/>
                </a:lnTo>
                <a:lnTo>
                  <a:pt x="48591" y="73554"/>
                </a:lnTo>
                <a:lnTo>
                  <a:pt x="53570" y="68842"/>
                </a:lnTo>
                <a:lnTo>
                  <a:pt x="56294" y="62049"/>
                </a:lnTo>
                <a:lnTo>
                  <a:pt x="56294" y="53581"/>
                </a:lnTo>
                <a:lnTo>
                  <a:pt x="53907" y="42902"/>
                </a:lnTo>
                <a:lnTo>
                  <a:pt x="49793" y="36770"/>
                </a:lnTo>
                <a:close/>
              </a:path>
              <a:path w="56514" h="81279">
                <a:moveTo>
                  <a:pt x="51296" y="0"/>
                </a:moveTo>
                <a:lnTo>
                  <a:pt x="9065" y="0"/>
                </a:lnTo>
                <a:lnTo>
                  <a:pt x="3176" y="44030"/>
                </a:lnTo>
                <a:lnTo>
                  <a:pt x="11798" y="44499"/>
                </a:lnTo>
                <a:lnTo>
                  <a:pt x="15728" y="39343"/>
                </a:lnTo>
                <a:lnTo>
                  <a:pt x="20880" y="36770"/>
                </a:lnTo>
                <a:lnTo>
                  <a:pt x="49793" y="36770"/>
                </a:lnTo>
                <a:lnTo>
                  <a:pt x="48574" y="34953"/>
                </a:lnTo>
                <a:lnTo>
                  <a:pt x="44259" y="32233"/>
                </a:lnTo>
                <a:lnTo>
                  <a:pt x="13615" y="32233"/>
                </a:lnTo>
                <a:lnTo>
                  <a:pt x="16794" y="9996"/>
                </a:lnTo>
                <a:lnTo>
                  <a:pt x="51296" y="9996"/>
                </a:lnTo>
                <a:lnTo>
                  <a:pt x="51296" y="0"/>
                </a:lnTo>
                <a:close/>
              </a:path>
              <a:path w="56514" h="81279">
                <a:moveTo>
                  <a:pt x="29056" y="27236"/>
                </a:moveTo>
                <a:lnTo>
                  <a:pt x="23303" y="27236"/>
                </a:lnTo>
                <a:lnTo>
                  <a:pt x="18152" y="28903"/>
                </a:lnTo>
                <a:lnTo>
                  <a:pt x="13615" y="32233"/>
                </a:lnTo>
                <a:lnTo>
                  <a:pt x="44259" y="32233"/>
                </a:lnTo>
                <a:lnTo>
                  <a:pt x="40292" y="29732"/>
                </a:lnTo>
                <a:lnTo>
                  <a:pt x="29056" y="2723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1318417" y="4616560"/>
            <a:ext cx="767386" cy="10487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2332771" y="4639709"/>
            <a:ext cx="78552" cy="7082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1318417" y="4809952"/>
            <a:ext cx="740501" cy="10487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2307708" y="4833100"/>
            <a:ext cx="78552" cy="7082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2617499" y="5019612"/>
            <a:ext cx="795750" cy="104875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3502216" y="5042761"/>
            <a:ext cx="81453" cy="7082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2617499" y="5203893"/>
            <a:ext cx="767872" cy="10487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3476225" y="5227042"/>
            <a:ext cx="81456" cy="7082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1318417" y="5388016"/>
            <a:ext cx="890264" cy="11683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2427969" y="5411321"/>
            <a:ext cx="78552" cy="7082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1316595" y="5609138"/>
            <a:ext cx="775933" cy="11714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2244708" y="5618224"/>
            <a:ext cx="126316" cy="10805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2493608" y="5632755"/>
            <a:ext cx="78552" cy="7082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1299607" y="5807686"/>
            <a:ext cx="918860" cy="116672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2437754" y="5830833"/>
            <a:ext cx="78552" cy="7082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1314349" y="6377202"/>
            <a:ext cx="491971" cy="10443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2248517" y="6399907"/>
            <a:ext cx="78552" cy="7082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3909590" y="436681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3909590" y="436681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984643" y="4950194"/>
            <a:ext cx="1374943" cy="40710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2601191" y="5987041"/>
            <a:ext cx="990701" cy="106231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2601187" y="6180437"/>
            <a:ext cx="991511" cy="10714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993642" y="5934071"/>
            <a:ext cx="1356995" cy="389255"/>
          </a:xfrm>
          <a:custGeom>
            <a:avLst/>
            <a:gdLst/>
            <a:ahLst/>
            <a:cxnLst/>
            <a:rect l="l" t="t" r="r" b="b"/>
            <a:pathLst>
              <a:path w="1356995" h="389254">
                <a:moveTo>
                  <a:pt x="0" y="0"/>
                </a:moveTo>
                <a:lnTo>
                  <a:pt x="1356944" y="0"/>
                </a:lnTo>
                <a:lnTo>
                  <a:pt x="1356944" y="389101"/>
                </a:lnTo>
                <a:lnTo>
                  <a:pt x="0" y="389101"/>
                </a:lnTo>
                <a:lnTo>
                  <a:pt x="0" y="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993642" y="5934071"/>
            <a:ext cx="1356995" cy="389255"/>
          </a:xfrm>
          <a:custGeom>
            <a:avLst/>
            <a:gdLst/>
            <a:ahLst/>
            <a:cxnLst/>
            <a:rect l="l" t="t" r="r" b="b"/>
            <a:pathLst>
              <a:path w="1356995" h="389254">
                <a:moveTo>
                  <a:pt x="0" y="0"/>
                </a:moveTo>
                <a:lnTo>
                  <a:pt x="1356944" y="0"/>
                </a:lnTo>
                <a:lnTo>
                  <a:pt x="1356944" y="389101"/>
                </a:lnTo>
                <a:lnTo>
                  <a:pt x="0" y="389101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1442163" y="6077106"/>
            <a:ext cx="344789" cy="10487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984044" y="397637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66" y="195314"/>
                </a:lnTo>
                <a:lnTo>
                  <a:pt x="2925566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984044" y="397637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67" y="195314"/>
                </a:lnTo>
                <a:lnTo>
                  <a:pt x="2925567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3909590" y="6325431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21"/>
                </a:moveTo>
                <a:lnTo>
                  <a:pt x="2710112" y="195321"/>
                </a:lnTo>
                <a:lnTo>
                  <a:pt x="2710112" y="0"/>
                </a:lnTo>
                <a:lnTo>
                  <a:pt x="0" y="0"/>
                </a:lnTo>
                <a:lnTo>
                  <a:pt x="0" y="19532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3909590" y="6325431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21"/>
                </a:moveTo>
                <a:lnTo>
                  <a:pt x="2710112" y="195321"/>
                </a:lnTo>
                <a:lnTo>
                  <a:pt x="2710112" y="0"/>
                </a:lnTo>
                <a:lnTo>
                  <a:pt x="0" y="0"/>
                </a:lnTo>
                <a:lnTo>
                  <a:pt x="0" y="195321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5029537" y="3836059"/>
            <a:ext cx="459854" cy="95150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5064547" y="4019918"/>
            <a:ext cx="383346" cy="116582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5135166" y="4227695"/>
            <a:ext cx="33020" cy="90170"/>
          </a:xfrm>
          <a:custGeom>
            <a:avLst/>
            <a:gdLst/>
            <a:ahLst/>
            <a:cxnLst/>
            <a:rect l="l" t="t" r="r" b="b"/>
            <a:pathLst>
              <a:path w="33020" h="90170">
                <a:moveTo>
                  <a:pt x="32889" y="0"/>
                </a:moveTo>
                <a:lnTo>
                  <a:pt x="24408" y="0"/>
                </a:lnTo>
                <a:lnTo>
                  <a:pt x="23086" y="6973"/>
                </a:lnTo>
                <a:lnTo>
                  <a:pt x="20429" y="11628"/>
                </a:lnTo>
                <a:lnTo>
                  <a:pt x="16433" y="13947"/>
                </a:lnTo>
                <a:lnTo>
                  <a:pt x="13456" y="15944"/>
                </a:lnTo>
                <a:lnTo>
                  <a:pt x="7974" y="17114"/>
                </a:lnTo>
                <a:lnTo>
                  <a:pt x="0" y="17453"/>
                </a:lnTo>
                <a:lnTo>
                  <a:pt x="0" y="26403"/>
                </a:lnTo>
                <a:lnTo>
                  <a:pt x="21429" y="26403"/>
                </a:lnTo>
                <a:lnTo>
                  <a:pt x="21429" y="89691"/>
                </a:lnTo>
                <a:lnTo>
                  <a:pt x="32889" y="89691"/>
                </a:lnTo>
                <a:lnTo>
                  <a:pt x="3288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5246463" y="4227695"/>
            <a:ext cx="140313" cy="9117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5187694" y="4421527"/>
            <a:ext cx="139081" cy="91520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5226260" y="4615358"/>
            <a:ext cx="61594" cy="91440"/>
          </a:xfrm>
          <a:custGeom>
            <a:avLst/>
            <a:gdLst/>
            <a:ahLst/>
            <a:cxnLst/>
            <a:rect l="l" t="t" r="r" b="b"/>
            <a:pathLst>
              <a:path w="61595" h="91439">
                <a:moveTo>
                  <a:pt x="30228" y="0"/>
                </a:moveTo>
                <a:lnTo>
                  <a:pt x="3314" y="33397"/>
                </a:lnTo>
                <a:lnTo>
                  <a:pt x="7315" y="39369"/>
                </a:lnTo>
                <a:lnTo>
                  <a:pt x="15285" y="42346"/>
                </a:lnTo>
                <a:lnTo>
                  <a:pt x="8741" y="45966"/>
                </a:lnTo>
                <a:lnTo>
                  <a:pt x="0" y="73577"/>
                </a:lnTo>
                <a:lnTo>
                  <a:pt x="2976" y="80551"/>
                </a:lnTo>
                <a:lnTo>
                  <a:pt x="9291" y="85205"/>
                </a:lnTo>
                <a:lnTo>
                  <a:pt x="15285" y="88863"/>
                </a:lnTo>
                <a:lnTo>
                  <a:pt x="22406" y="90860"/>
                </a:lnTo>
                <a:lnTo>
                  <a:pt x="30718" y="91177"/>
                </a:lnTo>
                <a:lnTo>
                  <a:pt x="40347" y="91177"/>
                </a:lnTo>
                <a:lnTo>
                  <a:pt x="47663" y="89032"/>
                </a:lnTo>
                <a:lnTo>
                  <a:pt x="52635" y="84715"/>
                </a:lnTo>
                <a:lnTo>
                  <a:pt x="55144" y="82205"/>
                </a:lnTo>
                <a:lnTo>
                  <a:pt x="31229" y="82205"/>
                </a:lnTo>
                <a:lnTo>
                  <a:pt x="23312" y="80907"/>
                </a:lnTo>
                <a:lnTo>
                  <a:pt x="17516" y="77487"/>
                </a:lnTo>
                <a:lnTo>
                  <a:pt x="13840" y="71946"/>
                </a:lnTo>
                <a:lnTo>
                  <a:pt x="12285" y="64286"/>
                </a:lnTo>
                <a:lnTo>
                  <a:pt x="12945" y="53658"/>
                </a:lnTo>
                <a:lnTo>
                  <a:pt x="19090" y="48172"/>
                </a:lnTo>
                <a:lnTo>
                  <a:pt x="30718" y="47833"/>
                </a:lnTo>
                <a:lnTo>
                  <a:pt x="54783" y="47833"/>
                </a:lnTo>
                <a:lnTo>
                  <a:pt x="52984" y="45934"/>
                </a:lnTo>
                <a:lnTo>
                  <a:pt x="46662" y="42346"/>
                </a:lnTo>
                <a:lnTo>
                  <a:pt x="53975" y="38373"/>
                </a:lnTo>
                <a:lnTo>
                  <a:pt x="54263" y="37861"/>
                </a:lnTo>
                <a:lnTo>
                  <a:pt x="30718" y="37861"/>
                </a:lnTo>
                <a:lnTo>
                  <a:pt x="20750" y="37203"/>
                </a:lnTo>
                <a:lnTo>
                  <a:pt x="15433" y="32547"/>
                </a:lnTo>
                <a:lnTo>
                  <a:pt x="14812" y="24425"/>
                </a:lnTo>
                <a:lnTo>
                  <a:pt x="14850" y="22918"/>
                </a:lnTo>
                <a:lnTo>
                  <a:pt x="15433" y="15285"/>
                </a:lnTo>
                <a:lnTo>
                  <a:pt x="20429" y="10800"/>
                </a:lnTo>
                <a:lnTo>
                  <a:pt x="29721" y="10458"/>
                </a:lnTo>
                <a:lnTo>
                  <a:pt x="53018" y="10458"/>
                </a:lnTo>
                <a:lnTo>
                  <a:pt x="49782" y="6229"/>
                </a:lnTo>
                <a:lnTo>
                  <a:pt x="41470" y="1805"/>
                </a:lnTo>
                <a:lnTo>
                  <a:pt x="30228" y="0"/>
                </a:lnTo>
                <a:close/>
              </a:path>
              <a:path w="61595" h="91439">
                <a:moveTo>
                  <a:pt x="54783" y="47833"/>
                </a:moveTo>
                <a:lnTo>
                  <a:pt x="30718" y="47833"/>
                </a:lnTo>
                <a:lnTo>
                  <a:pt x="42688" y="48172"/>
                </a:lnTo>
                <a:lnTo>
                  <a:pt x="48830" y="53975"/>
                </a:lnTo>
                <a:lnTo>
                  <a:pt x="49107" y="63778"/>
                </a:lnTo>
                <a:lnTo>
                  <a:pt x="49150" y="76234"/>
                </a:lnTo>
                <a:lnTo>
                  <a:pt x="43177" y="81889"/>
                </a:lnTo>
                <a:lnTo>
                  <a:pt x="31229" y="82205"/>
                </a:lnTo>
                <a:lnTo>
                  <a:pt x="55144" y="82205"/>
                </a:lnTo>
                <a:lnTo>
                  <a:pt x="58290" y="79060"/>
                </a:lnTo>
                <a:lnTo>
                  <a:pt x="61120" y="72090"/>
                </a:lnTo>
                <a:lnTo>
                  <a:pt x="61120" y="63778"/>
                </a:lnTo>
                <a:lnTo>
                  <a:pt x="60215" y="56650"/>
                </a:lnTo>
                <a:lnTo>
                  <a:pt x="57502" y="50702"/>
                </a:lnTo>
                <a:lnTo>
                  <a:pt x="54783" y="47833"/>
                </a:lnTo>
                <a:close/>
              </a:path>
              <a:path w="61595" h="91439">
                <a:moveTo>
                  <a:pt x="53018" y="10458"/>
                </a:moveTo>
                <a:lnTo>
                  <a:pt x="29721" y="10458"/>
                </a:lnTo>
                <a:lnTo>
                  <a:pt x="40347" y="10800"/>
                </a:lnTo>
                <a:lnTo>
                  <a:pt x="46004" y="15116"/>
                </a:lnTo>
                <a:lnTo>
                  <a:pt x="46621" y="22918"/>
                </a:lnTo>
                <a:lnTo>
                  <a:pt x="46589" y="24425"/>
                </a:lnTo>
                <a:lnTo>
                  <a:pt x="46004" y="32400"/>
                </a:lnTo>
                <a:lnTo>
                  <a:pt x="40690" y="37203"/>
                </a:lnTo>
                <a:lnTo>
                  <a:pt x="30718" y="37861"/>
                </a:lnTo>
                <a:lnTo>
                  <a:pt x="54263" y="37861"/>
                </a:lnTo>
                <a:lnTo>
                  <a:pt x="57632" y="31889"/>
                </a:lnTo>
                <a:lnTo>
                  <a:pt x="57632" y="22918"/>
                </a:lnTo>
                <a:lnTo>
                  <a:pt x="55168" y="13268"/>
                </a:lnTo>
                <a:lnTo>
                  <a:pt x="53018" y="1045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5147779" y="4809189"/>
            <a:ext cx="217907" cy="91177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5225601" y="5005019"/>
            <a:ext cx="62230" cy="89535"/>
          </a:xfrm>
          <a:custGeom>
            <a:avLst/>
            <a:gdLst/>
            <a:ahLst/>
            <a:cxnLst/>
            <a:rect l="l" t="t" r="r" b="b"/>
            <a:pathLst>
              <a:path w="62229" h="89535">
                <a:moveTo>
                  <a:pt x="11459" y="65264"/>
                </a:moveTo>
                <a:lnTo>
                  <a:pt x="0" y="65264"/>
                </a:lnTo>
                <a:lnTo>
                  <a:pt x="2739" y="75547"/>
                </a:lnTo>
                <a:lnTo>
                  <a:pt x="8467" y="82961"/>
                </a:lnTo>
                <a:lnTo>
                  <a:pt x="17183" y="87505"/>
                </a:lnTo>
                <a:lnTo>
                  <a:pt x="28889" y="89178"/>
                </a:lnTo>
                <a:lnTo>
                  <a:pt x="39521" y="89178"/>
                </a:lnTo>
                <a:lnTo>
                  <a:pt x="47491" y="86521"/>
                </a:lnTo>
                <a:lnTo>
                  <a:pt x="52807" y="81207"/>
                </a:lnTo>
                <a:lnTo>
                  <a:pt x="53326" y="80718"/>
                </a:lnTo>
                <a:lnTo>
                  <a:pt x="19259" y="80718"/>
                </a:lnTo>
                <a:lnTo>
                  <a:pt x="12776" y="75573"/>
                </a:lnTo>
                <a:lnTo>
                  <a:pt x="11459" y="65264"/>
                </a:lnTo>
                <a:close/>
              </a:path>
              <a:path w="62229" h="89535">
                <a:moveTo>
                  <a:pt x="54642" y="40347"/>
                </a:moveTo>
                <a:lnTo>
                  <a:pt x="29890" y="40347"/>
                </a:lnTo>
                <a:lnTo>
                  <a:pt x="38017" y="41975"/>
                </a:lnTo>
                <a:lnTo>
                  <a:pt x="43966" y="45838"/>
                </a:lnTo>
                <a:lnTo>
                  <a:pt x="47734" y="51942"/>
                </a:lnTo>
                <a:lnTo>
                  <a:pt x="49320" y="60288"/>
                </a:lnTo>
                <a:lnTo>
                  <a:pt x="47606" y="68668"/>
                </a:lnTo>
                <a:lnTo>
                  <a:pt x="43963" y="74865"/>
                </a:lnTo>
                <a:lnTo>
                  <a:pt x="38390" y="78881"/>
                </a:lnTo>
                <a:lnTo>
                  <a:pt x="30887" y="80718"/>
                </a:lnTo>
                <a:lnTo>
                  <a:pt x="53326" y="80718"/>
                </a:lnTo>
                <a:lnTo>
                  <a:pt x="58791" y="75547"/>
                </a:lnTo>
                <a:lnTo>
                  <a:pt x="61779" y="68089"/>
                </a:lnTo>
                <a:lnTo>
                  <a:pt x="61779" y="58802"/>
                </a:lnTo>
                <a:lnTo>
                  <a:pt x="59159" y="47081"/>
                </a:lnTo>
                <a:lnTo>
                  <a:pt x="54642" y="40347"/>
                </a:lnTo>
                <a:close/>
              </a:path>
              <a:path w="62229" h="89535">
                <a:moveTo>
                  <a:pt x="56292" y="0"/>
                </a:moveTo>
                <a:lnTo>
                  <a:pt x="9950" y="0"/>
                </a:lnTo>
                <a:lnTo>
                  <a:pt x="3488" y="48322"/>
                </a:lnTo>
                <a:lnTo>
                  <a:pt x="12945" y="48830"/>
                </a:lnTo>
                <a:lnTo>
                  <a:pt x="17261" y="43177"/>
                </a:lnTo>
                <a:lnTo>
                  <a:pt x="22917" y="40347"/>
                </a:lnTo>
                <a:lnTo>
                  <a:pt x="54642" y="40347"/>
                </a:lnTo>
                <a:lnTo>
                  <a:pt x="53307" y="38357"/>
                </a:lnTo>
                <a:lnTo>
                  <a:pt x="48573" y="35373"/>
                </a:lnTo>
                <a:lnTo>
                  <a:pt x="14946" y="35373"/>
                </a:lnTo>
                <a:lnTo>
                  <a:pt x="18431" y="10968"/>
                </a:lnTo>
                <a:lnTo>
                  <a:pt x="56292" y="10968"/>
                </a:lnTo>
                <a:lnTo>
                  <a:pt x="56292" y="0"/>
                </a:lnTo>
                <a:close/>
              </a:path>
              <a:path w="62229" h="89535">
                <a:moveTo>
                  <a:pt x="31888" y="29890"/>
                </a:moveTo>
                <a:lnTo>
                  <a:pt x="25573" y="29890"/>
                </a:lnTo>
                <a:lnTo>
                  <a:pt x="19918" y="31719"/>
                </a:lnTo>
                <a:lnTo>
                  <a:pt x="14946" y="35373"/>
                </a:lnTo>
                <a:lnTo>
                  <a:pt x="48573" y="35373"/>
                </a:lnTo>
                <a:lnTo>
                  <a:pt x="44218" y="32628"/>
                </a:lnTo>
                <a:lnTo>
                  <a:pt x="31888" y="2989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5156240" y="5196851"/>
            <a:ext cx="33020" cy="90170"/>
          </a:xfrm>
          <a:custGeom>
            <a:avLst/>
            <a:gdLst/>
            <a:ahLst/>
            <a:cxnLst/>
            <a:rect l="l" t="t" r="r" b="b"/>
            <a:pathLst>
              <a:path w="33020" h="90170">
                <a:moveTo>
                  <a:pt x="32889" y="0"/>
                </a:moveTo>
                <a:lnTo>
                  <a:pt x="24408" y="0"/>
                </a:lnTo>
                <a:lnTo>
                  <a:pt x="23086" y="6973"/>
                </a:lnTo>
                <a:lnTo>
                  <a:pt x="20429" y="11628"/>
                </a:lnTo>
                <a:lnTo>
                  <a:pt x="16433" y="13947"/>
                </a:lnTo>
                <a:lnTo>
                  <a:pt x="13456" y="15944"/>
                </a:lnTo>
                <a:lnTo>
                  <a:pt x="7974" y="17114"/>
                </a:lnTo>
                <a:lnTo>
                  <a:pt x="0" y="17453"/>
                </a:lnTo>
                <a:lnTo>
                  <a:pt x="0" y="26403"/>
                </a:lnTo>
                <a:lnTo>
                  <a:pt x="21429" y="26403"/>
                </a:lnTo>
                <a:lnTo>
                  <a:pt x="21429" y="89691"/>
                </a:lnTo>
                <a:lnTo>
                  <a:pt x="32889" y="89691"/>
                </a:lnTo>
                <a:lnTo>
                  <a:pt x="3288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5225601" y="5196851"/>
            <a:ext cx="140086" cy="91177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5195149" y="5390682"/>
            <a:ext cx="33020" cy="90170"/>
          </a:xfrm>
          <a:custGeom>
            <a:avLst/>
            <a:gdLst/>
            <a:ahLst/>
            <a:cxnLst/>
            <a:rect l="l" t="t" r="r" b="b"/>
            <a:pathLst>
              <a:path w="33020" h="90170">
                <a:moveTo>
                  <a:pt x="32889" y="0"/>
                </a:moveTo>
                <a:lnTo>
                  <a:pt x="24408" y="0"/>
                </a:lnTo>
                <a:lnTo>
                  <a:pt x="23086" y="6973"/>
                </a:lnTo>
                <a:lnTo>
                  <a:pt x="20429" y="11628"/>
                </a:lnTo>
                <a:lnTo>
                  <a:pt x="16433" y="13947"/>
                </a:lnTo>
                <a:lnTo>
                  <a:pt x="13456" y="15944"/>
                </a:lnTo>
                <a:lnTo>
                  <a:pt x="7973" y="17114"/>
                </a:lnTo>
                <a:lnTo>
                  <a:pt x="0" y="17453"/>
                </a:lnTo>
                <a:lnTo>
                  <a:pt x="0" y="26403"/>
                </a:lnTo>
                <a:lnTo>
                  <a:pt x="21429" y="26403"/>
                </a:lnTo>
                <a:lnTo>
                  <a:pt x="21429" y="89691"/>
                </a:lnTo>
                <a:lnTo>
                  <a:pt x="32889" y="89691"/>
                </a:lnTo>
                <a:lnTo>
                  <a:pt x="3288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5265169" y="5390682"/>
            <a:ext cx="61594" cy="91440"/>
          </a:xfrm>
          <a:custGeom>
            <a:avLst/>
            <a:gdLst/>
            <a:ahLst/>
            <a:cxnLst/>
            <a:rect l="l" t="t" r="r" b="b"/>
            <a:pathLst>
              <a:path w="61595" h="91439">
                <a:moveTo>
                  <a:pt x="30228" y="0"/>
                </a:moveTo>
                <a:lnTo>
                  <a:pt x="3314" y="33397"/>
                </a:lnTo>
                <a:lnTo>
                  <a:pt x="7315" y="39370"/>
                </a:lnTo>
                <a:lnTo>
                  <a:pt x="15284" y="42346"/>
                </a:lnTo>
                <a:lnTo>
                  <a:pt x="8740" y="45966"/>
                </a:lnTo>
                <a:lnTo>
                  <a:pt x="0" y="73577"/>
                </a:lnTo>
                <a:lnTo>
                  <a:pt x="2976" y="80549"/>
                </a:lnTo>
                <a:lnTo>
                  <a:pt x="9291" y="85205"/>
                </a:lnTo>
                <a:lnTo>
                  <a:pt x="15284" y="88863"/>
                </a:lnTo>
                <a:lnTo>
                  <a:pt x="22405" y="90860"/>
                </a:lnTo>
                <a:lnTo>
                  <a:pt x="30718" y="91177"/>
                </a:lnTo>
                <a:lnTo>
                  <a:pt x="40347" y="91177"/>
                </a:lnTo>
                <a:lnTo>
                  <a:pt x="47663" y="89032"/>
                </a:lnTo>
                <a:lnTo>
                  <a:pt x="52635" y="84715"/>
                </a:lnTo>
                <a:lnTo>
                  <a:pt x="55144" y="82205"/>
                </a:lnTo>
                <a:lnTo>
                  <a:pt x="31229" y="82205"/>
                </a:lnTo>
                <a:lnTo>
                  <a:pt x="23312" y="80907"/>
                </a:lnTo>
                <a:lnTo>
                  <a:pt x="17516" y="77487"/>
                </a:lnTo>
                <a:lnTo>
                  <a:pt x="13840" y="71946"/>
                </a:lnTo>
                <a:lnTo>
                  <a:pt x="12285" y="64286"/>
                </a:lnTo>
                <a:lnTo>
                  <a:pt x="12945" y="53658"/>
                </a:lnTo>
                <a:lnTo>
                  <a:pt x="19090" y="48172"/>
                </a:lnTo>
                <a:lnTo>
                  <a:pt x="30718" y="47833"/>
                </a:lnTo>
                <a:lnTo>
                  <a:pt x="54783" y="47833"/>
                </a:lnTo>
                <a:lnTo>
                  <a:pt x="52984" y="45934"/>
                </a:lnTo>
                <a:lnTo>
                  <a:pt x="46662" y="42346"/>
                </a:lnTo>
                <a:lnTo>
                  <a:pt x="53973" y="38373"/>
                </a:lnTo>
                <a:lnTo>
                  <a:pt x="54262" y="37861"/>
                </a:lnTo>
                <a:lnTo>
                  <a:pt x="30718" y="37861"/>
                </a:lnTo>
                <a:lnTo>
                  <a:pt x="20749" y="37203"/>
                </a:lnTo>
                <a:lnTo>
                  <a:pt x="15433" y="32547"/>
                </a:lnTo>
                <a:lnTo>
                  <a:pt x="14812" y="24425"/>
                </a:lnTo>
                <a:lnTo>
                  <a:pt x="14850" y="22918"/>
                </a:lnTo>
                <a:lnTo>
                  <a:pt x="15433" y="15285"/>
                </a:lnTo>
                <a:lnTo>
                  <a:pt x="20429" y="10800"/>
                </a:lnTo>
                <a:lnTo>
                  <a:pt x="29720" y="10458"/>
                </a:lnTo>
                <a:lnTo>
                  <a:pt x="53018" y="10458"/>
                </a:lnTo>
                <a:lnTo>
                  <a:pt x="49782" y="6229"/>
                </a:lnTo>
                <a:lnTo>
                  <a:pt x="41470" y="1805"/>
                </a:lnTo>
                <a:lnTo>
                  <a:pt x="30228" y="0"/>
                </a:lnTo>
                <a:close/>
              </a:path>
              <a:path w="61595" h="91439">
                <a:moveTo>
                  <a:pt x="54783" y="47833"/>
                </a:moveTo>
                <a:lnTo>
                  <a:pt x="30718" y="47833"/>
                </a:lnTo>
                <a:lnTo>
                  <a:pt x="42688" y="48172"/>
                </a:lnTo>
                <a:lnTo>
                  <a:pt x="48830" y="53975"/>
                </a:lnTo>
                <a:lnTo>
                  <a:pt x="49107" y="63778"/>
                </a:lnTo>
                <a:lnTo>
                  <a:pt x="49150" y="76234"/>
                </a:lnTo>
                <a:lnTo>
                  <a:pt x="43177" y="81889"/>
                </a:lnTo>
                <a:lnTo>
                  <a:pt x="31229" y="82205"/>
                </a:lnTo>
                <a:lnTo>
                  <a:pt x="55144" y="82205"/>
                </a:lnTo>
                <a:lnTo>
                  <a:pt x="58290" y="79060"/>
                </a:lnTo>
                <a:lnTo>
                  <a:pt x="61120" y="72090"/>
                </a:lnTo>
                <a:lnTo>
                  <a:pt x="61120" y="63778"/>
                </a:lnTo>
                <a:lnTo>
                  <a:pt x="60215" y="56650"/>
                </a:lnTo>
                <a:lnTo>
                  <a:pt x="57502" y="50702"/>
                </a:lnTo>
                <a:lnTo>
                  <a:pt x="54783" y="47833"/>
                </a:lnTo>
                <a:close/>
              </a:path>
              <a:path w="61595" h="91439">
                <a:moveTo>
                  <a:pt x="53018" y="10458"/>
                </a:moveTo>
                <a:lnTo>
                  <a:pt x="29720" y="10458"/>
                </a:lnTo>
                <a:lnTo>
                  <a:pt x="40347" y="10800"/>
                </a:lnTo>
                <a:lnTo>
                  <a:pt x="46003" y="15116"/>
                </a:lnTo>
                <a:lnTo>
                  <a:pt x="46621" y="22918"/>
                </a:lnTo>
                <a:lnTo>
                  <a:pt x="46589" y="24425"/>
                </a:lnTo>
                <a:lnTo>
                  <a:pt x="46003" y="32400"/>
                </a:lnTo>
                <a:lnTo>
                  <a:pt x="40690" y="37203"/>
                </a:lnTo>
                <a:lnTo>
                  <a:pt x="30718" y="37861"/>
                </a:lnTo>
                <a:lnTo>
                  <a:pt x="54262" y="37861"/>
                </a:lnTo>
                <a:lnTo>
                  <a:pt x="57631" y="31889"/>
                </a:lnTo>
                <a:lnTo>
                  <a:pt x="57631" y="22918"/>
                </a:lnTo>
                <a:lnTo>
                  <a:pt x="55167" y="13268"/>
                </a:lnTo>
                <a:lnTo>
                  <a:pt x="53018" y="1045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5203371" y="5611290"/>
            <a:ext cx="64753" cy="64775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4994330" y="5584356"/>
            <a:ext cx="34290" cy="92075"/>
          </a:xfrm>
          <a:custGeom>
            <a:avLst/>
            <a:gdLst/>
            <a:ahLst/>
            <a:cxnLst/>
            <a:rect l="l" t="t" r="r" b="b"/>
            <a:pathLst>
              <a:path w="34289" h="92075">
                <a:moveTo>
                  <a:pt x="33670" y="20238"/>
                </a:moveTo>
                <a:lnTo>
                  <a:pt x="22445" y="20238"/>
                </a:lnTo>
                <a:lnTo>
                  <a:pt x="22445" y="91709"/>
                </a:lnTo>
                <a:lnTo>
                  <a:pt x="33670" y="91709"/>
                </a:lnTo>
                <a:lnTo>
                  <a:pt x="33670" y="20238"/>
                </a:lnTo>
                <a:close/>
              </a:path>
              <a:path w="34289" h="92075">
                <a:moveTo>
                  <a:pt x="33670" y="0"/>
                </a:moveTo>
                <a:lnTo>
                  <a:pt x="26445" y="0"/>
                </a:lnTo>
                <a:lnTo>
                  <a:pt x="24486" y="3952"/>
                </a:lnTo>
                <a:lnTo>
                  <a:pt x="21149" y="8012"/>
                </a:lnTo>
                <a:lnTo>
                  <a:pt x="11753" y="16412"/>
                </a:lnTo>
                <a:lnTo>
                  <a:pt x="6271" y="19983"/>
                </a:lnTo>
                <a:lnTo>
                  <a:pt x="0" y="22917"/>
                </a:lnTo>
                <a:lnTo>
                  <a:pt x="0" y="33760"/>
                </a:lnTo>
                <a:lnTo>
                  <a:pt x="22445" y="20238"/>
                </a:lnTo>
                <a:lnTo>
                  <a:pt x="33670" y="20238"/>
                </a:lnTo>
                <a:lnTo>
                  <a:pt x="3367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5106390" y="5584356"/>
            <a:ext cx="59690" cy="93345"/>
          </a:xfrm>
          <a:custGeom>
            <a:avLst/>
            <a:gdLst/>
            <a:ahLst/>
            <a:cxnLst/>
            <a:rect l="l" t="t" r="r" b="b"/>
            <a:pathLst>
              <a:path w="59689" h="93345">
                <a:moveTo>
                  <a:pt x="34608" y="0"/>
                </a:moveTo>
                <a:lnTo>
                  <a:pt x="23084" y="0"/>
                </a:lnTo>
                <a:lnTo>
                  <a:pt x="17579" y="1764"/>
                </a:lnTo>
                <a:lnTo>
                  <a:pt x="205" y="38944"/>
                </a:lnTo>
                <a:lnTo>
                  <a:pt x="0" y="46683"/>
                </a:lnTo>
                <a:lnTo>
                  <a:pt x="560" y="58615"/>
                </a:lnTo>
                <a:lnTo>
                  <a:pt x="20939" y="93239"/>
                </a:lnTo>
                <a:lnTo>
                  <a:pt x="36393" y="93239"/>
                </a:lnTo>
                <a:lnTo>
                  <a:pt x="41919" y="91453"/>
                </a:lnTo>
                <a:lnTo>
                  <a:pt x="50657" y="84311"/>
                </a:lnTo>
                <a:lnTo>
                  <a:pt x="50822" y="84056"/>
                </a:lnTo>
                <a:lnTo>
                  <a:pt x="24571" y="84056"/>
                </a:lnTo>
                <a:lnTo>
                  <a:pt x="20221" y="81568"/>
                </a:lnTo>
                <a:lnTo>
                  <a:pt x="11478" y="46640"/>
                </a:lnTo>
                <a:lnTo>
                  <a:pt x="11836" y="36325"/>
                </a:lnTo>
                <a:lnTo>
                  <a:pt x="24445" y="9312"/>
                </a:lnTo>
                <a:lnTo>
                  <a:pt x="50366" y="9312"/>
                </a:lnTo>
                <a:lnTo>
                  <a:pt x="49381" y="7778"/>
                </a:lnTo>
                <a:lnTo>
                  <a:pt x="46318" y="4931"/>
                </a:lnTo>
                <a:lnTo>
                  <a:pt x="38903" y="979"/>
                </a:lnTo>
                <a:lnTo>
                  <a:pt x="34608" y="0"/>
                </a:lnTo>
                <a:close/>
              </a:path>
              <a:path w="59689" h="93345">
                <a:moveTo>
                  <a:pt x="50366" y="9312"/>
                </a:moveTo>
                <a:lnTo>
                  <a:pt x="34841" y="9312"/>
                </a:lnTo>
                <a:lnTo>
                  <a:pt x="39219" y="11779"/>
                </a:lnTo>
                <a:lnTo>
                  <a:pt x="42708" y="16728"/>
                </a:lnTo>
                <a:lnTo>
                  <a:pt x="45007" y="21376"/>
                </a:lnTo>
                <a:lnTo>
                  <a:pt x="46647" y="27919"/>
                </a:lnTo>
                <a:lnTo>
                  <a:pt x="47626" y="36325"/>
                </a:lnTo>
                <a:lnTo>
                  <a:pt x="47956" y="46683"/>
                </a:lnTo>
                <a:lnTo>
                  <a:pt x="47626" y="57011"/>
                </a:lnTo>
                <a:lnTo>
                  <a:pt x="34863" y="84056"/>
                </a:lnTo>
                <a:lnTo>
                  <a:pt x="50822" y="84056"/>
                </a:lnTo>
                <a:lnTo>
                  <a:pt x="59435" y="46683"/>
                </a:lnTo>
                <a:lnTo>
                  <a:pt x="59315" y="36325"/>
                </a:lnTo>
                <a:lnTo>
                  <a:pt x="58757" y="30397"/>
                </a:lnTo>
                <a:lnTo>
                  <a:pt x="56013" y="19726"/>
                </a:lnTo>
                <a:lnTo>
                  <a:pt x="54145" y="15198"/>
                </a:lnTo>
                <a:lnTo>
                  <a:pt x="50366" y="931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5313301" y="5584356"/>
            <a:ext cx="34290" cy="92075"/>
          </a:xfrm>
          <a:custGeom>
            <a:avLst/>
            <a:gdLst/>
            <a:ahLst/>
            <a:cxnLst/>
            <a:rect l="l" t="t" r="r" b="b"/>
            <a:pathLst>
              <a:path w="34289" h="92075">
                <a:moveTo>
                  <a:pt x="33670" y="20238"/>
                </a:moveTo>
                <a:lnTo>
                  <a:pt x="22445" y="20238"/>
                </a:lnTo>
                <a:lnTo>
                  <a:pt x="22445" y="91709"/>
                </a:lnTo>
                <a:lnTo>
                  <a:pt x="33670" y="91709"/>
                </a:lnTo>
                <a:lnTo>
                  <a:pt x="33670" y="20238"/>
                </a:lnTo>
                <a:close/>
              </a:path>
              <a:path w="34289" h="92075">
                <a:moveTo>
                  <a:pt x="33670" y="0"/>
                </a:moveTo>
                <a:lnTo>
                  <a:pt x="26445" y="0"/>
                </a:lnTo>
                <a:lnTo>
                  <a:pt x="24486" y="3952"/>
                </a:lnTo>
                <a:lnTo>
                  <a:pt x="21149" y="8012"/>
                </a:lnTo>
                <a:lnTo>
                  <a:pt x="11753" y="16412"/>
                </a:lnTo>
                <a:lnTo>
                  <a:pt x="6271" y="19983"/>
                </a:lnTo>
                <a:lnTo>
                  <a:pt x="0" y="22917"/>
                </a:lnTo>
                <a:lnTo>
                  <a:pt x="0" y="33760"/>
                </a:lnTo>
                <a:lnTo>
                  <a:pt x="22445" y="20238"/>
                </a:lnTo>
                <a:lnTo>
                  <a:pt x="33670" y="20238"/>
                </a:lnTo>
                <a:lnTo>
                  <a:pt x="3367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5382912" y="5584356"/>
            <a:ext cx="59690" cy="93345"/>
          </a:xfrm>
          <a:custGeom>
            <a:avLst/>
            <a:gdLst/>
            <a:ahLst/>
            <a:cxnLst/>
            <a:rect l="l" t="t" r="r" b="b"/>
            <a:pathLst>
              <a:path w="59689" h="93345">
                <a:moveTo>
                  <a:pt x="34609" y="0"/>
                </a:moveTo>
                <a:lnTo>
                  <a:pt x="23085" y="0"/>
                </a:lnTo>
                <a:lnTo>
                  <a:pt x="17581" y="1764"/>
                </a:lnTo>
                <a:lnTo>
                  <a:pt x="205" y="38944"/>
                </a:lnTo>
                <a:lnTo>
                  <a:pt x="0" y="46683"/>
                </a:lnTo>
                <a:lnTo>
                  <a:pt x="560" y="58615"/>
                </a:lnTo>
                <a:lnTo>
                  <a:pt x="20940" y="93239"/>
                </a:lnTo>
                <a:lnTo>
                  <a:pt x="36394" y="93239"/>
                </a:lnTo>
                <a:lnTo>
                  <a:pt x="41920" y="91453"/>
                </a:lnTo>
                <a:lnTo>
                  <a:pt x="50658" y="84311"/>
                </a:lnTo>
                <a:lnTo>
                  <a:pt x="50823" y="84056"/>
                </a:lnTo>
                <a:lnTo>
                  <a:pt x="24572" y="84056"/>
                </a:lnTo>
                <a:lnTo>
                  <a:pt x="20222" y="81568"/>
                </a:lnTo>
                <a:lnTo>
                  <a:pt x="11480" y="46640"/>
                </a:lnTo>
                <a:lnTo>
                  <a:pt x="11837" y="36325"/>
                </a:lnTo>
                <a:lnTo>
                  <a:pt x="24446" y="9312"/>
                </a:lnTo>
                <a:lnTo>
                  <a:pt x="50367" y="9312"/>
                </a:lnTo>
                <a:lnTo>
                  <a:pt x="49383" y="7778"/>
                </a:lnTo>
                <a:lnTo>
                  <a:pt x="46319" y="4931"/>
                </a:lnTo>
                <a:lnTo>
                  <a:pt x="38903" y="979"/>
                </a:lnTo>
                <a:lnTo>
                  <a:pt x="34609" y="0"/>
                </a:lnTo>
                <a:close/>
              </a:path>
              <a:path w="59689" h="93345">
                <a:moveTo>
                  <a:pt x="50367" y="9312"/>
                </a:moveTo>
                <a:lnTo>
                  <a:pt x="34842" y="9312"/>
                </a:lnTo>
                <a:lnTo>
                  <a:pt x="39220" y="11779"/>
                </a:lnTo>
                <a:lnTo>
                  <a:pt x="42709" y="16728"/>
                </a:lnTo>
                <a:lnTo>
                  <a:pt x="45008" y="21376"/>
                </a:lnTo>
                <a:lnTo>
                  <a:pt x="46648" y="27919"/>
                </a:lnTo>
                <a:lnTo>
                  <a:pt x="47627" y="36325"/>
                </a:lnTo>
                <a:lnTo>
                  <a:pt x="47958" y="46683"/>
                </a:lnTo>
                <a:lnTo>
                  <a:pt x="47628" y="57011"/>
                </a:lnTo>
                <a:lnTo>
                  <a:pt x="34864" y="84056"/>
                </a:lnTo>
                <a:lnTo>
                  <a:pt x="50823" y="84056"/>
                </a:lnTo>
                <a:lnTo>
                  <a:pt x="59436" y="46683"/>
                </a:lnTo>
                <a:lnTo>
                  <a:pt x="59317" y="36325"/>
                </a:lnTo>
                <a:lnTo>
                  <a:pt x="58758" y="30397"/>
                </a:lnTo>
                <a:lnTo>
                  <a:pt x="56015" y="19726"/>
                </a:lnTo>
                <a:lnTo>
                  <a:pt x="54145" y="15198"/>
                </a:lnTo>
                <a:lnTo>
                  <a:pt x="50367" y="931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5461811" y="5567442"/>
            <a:ext cx="16510" cy="45085"/>
          </a:xfrm>
          <a:custGeom>
            <a:avLst/>
            <a:gdLst/>
            <a:ahLst/>
            <a:cxnLst/>
            <a:rect l="l" t="t" r="r" b="b"/>
            <a:pathLst>
              <a:path w="16510" h="45085">
                <a:moveTo>
                  <a:pt x="16445" y="0"/>
                </a:moveTo>
                <a:lnTo>
                  <a:pt x="12204" y="0"/>
                </a:lnTo>
                <a:lnTo>
                  <a:pt x="11545" y="3484"/>
                </a:lnTo>
                <a:lnTo>
                  <a:pt x="10217" y="5814"/>
                </a:lnTo>
                <a:lnTo>
                  <a:pt x="8219" y="6973"/>
                </a:lnTo>
                <a:lnTo>
                  <a:pt x="6728" y="7970"/>
                </a:lnTo>
                <a:lnTo>
                  <a:pt x="3989" y="8557"/>
                </a:lnTo>
                <a:lnTo>
                  <a:pt x="0" y="8727"/>
                </a:lnTo>
                <a:lnTo>
                  <a:pt x="0" y="13201"/>
                </a:lnTo>
                <a:lnTo>
                  <a:pt x="10717" y="13201"/>
                </a:lnTo>
                <a:lnTo>
                  <a:pt x="10717" y="44846"/>
                </a:lnTo>
                <a:lnTo>
                  <a:pt x="16445" y="44846"/>
                </a:lnTo>
                <a:lnTo>
                  <a:pt x="164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5500029" y="5568441"/>
            <a:ext cx="31115" cy="45085"/>
          </a:xfrm>
          <a:custGeom>
            <a:avLst/>
            <a:gdLst/>
            <a:ahLst/>
            <a:cxnLst/>
            <a:rect l="l" t="t" r="r" b="b"/>
            <a:pathLst>
              <a:path w="31114" h="45085">
                <a:moveTo>
                  <a:pt x="5731" y="32633"/>
                </a:moveTo>
                <a:lnTo>
                  <a:pt x="0" y="32633"/>
                </a:lnTo>
                <a:lnTo>
                  <a:pt x="828" y="40445"/>
                </a:lnTo>
                <a:lnTo>
                  <a:pt x="5645" y="44430"/>
                </a:lnTo>
                <a:lnTo>
                  <a:pt x="14446" y="44592"/>
                </a:lnTo>
                <a:lnTo>
                  <a:pt x="19759" y="44592"/>
                </a:lnTo>
                <a:lnTo>
                  <a:pt x="23745" y="43263"/>
                </a:lnTo>
                <a:lnTo>
                  <a:pt x="26661" y="40363"/>
                </a:lnTo>
                <a:lnTo>
                  <a:pt x="9630" y="40363"/>
                </a:lnTo>
                <a:lnTo>
                  <a:pt x="6389" y="37788"/>
                </a:lnTo>
                <a:lnTo>
                  <a:pt x="5731" y="32633"/>
                </a:lnTo>
                <a:close/>
              </a:path>
              <a:path w="31114" h="45085">
                <a:moveTo>
                  <a:pt x="29790" y="20173"/>
                </a:moveTo>
                <a:lnTo>
                  <a:pt x="14946" y="20173"/>
                </a:lnTo>
                <a:lnTo>
                  <a:pt x="21088" y="20515"/>
                </a:lnTo>
                <a:lnTo>
                  <a:pt x="24331" y="23831"/>
                </a:lnTo>
                <a:lnTo>
                  <a:pt x="24659" y="30145"/>
                </a:lnTo>
                <a:lnTo>
                  <a:pt x="24163" y="36460"/>
                </a:lnTo>
                <a:lnTo>
                  <a:pt x="21088" y="39862"/>
                </a:lnTo>
                <a:lnTo>
                  <a:pt x="15444" y="40363"/>
                </a:lnTo>
                <a:lnTo>
                  <a:pt x="26661" y="40363"/>
                </a:lnTo>
                <a:lnTo>
                  <a:pt x="29390" y="37788"/>
                </a:lnTo>
                <a:lnTo>
                  <a:pt x="30891" y="34048"/>
                </a:lnTo>
                <a:lnTo>
                  <a:pt x="30891" y="29400"/>
                </a:lnTo>
                <a:lnTo>
                  <a:pt x="30222" y="20591"/>
                </a:lnTo>
                <a:lnTo>
                  <a:pt x="29790" y="20173"/>
                </a:lnTo>
                <a:close/>
              </a:path>
              <a:path w="31114" h="45085">
                <a:moveTo>
                  <a:pt x="28148" y="0"/>
                </a:moveTo>
                <a:lnTo>
                  <a:pt x="4974" y="0"/>
                </a:lnTo>
                <a:lnTo>
                  <a:pt x="1742" y="24163"/>
                </a:lnTo>
                <a:lnTo>
                  <a:pt x="6473" y="24418"/>
                </a:lnTo>
                <a:lnTo>
                  <a:pt x="8632" y="21588"/>
                </a:lnTo>
                <a:lnTo>
                  <a:pt x="11459" y="20173"/>
                </a:lnTo>
                <a:lnTo>
                  <a:pt x="29790" y="20173"/>
                </a:lnTo>
                <a:lnTo>
                  <a:pt x="27220" y="17686"/>
                </a:lnTo>
                <a:lnTo>
                  <a:pt x="7473" y="17686"/>
                </a:lnTo>
                <a:lnTo>
                  <a:pt x="9216" y="5486"/>
                </a:lnTo>
                <a:lnTo>
                  <a:pt x="28148" y="5486"/>
                </a:lnTo>
                <a:lnTo>
                  <a:pt x="28148" y="0"/>
                </a:lnTo>
                <a:close/>
              </a:path>
              <a:path w="31114" h="45085">
                <a:moveTo>
                  <a:pt x="15944" y="14946"/>
                </a:moveTo>
                <a:lnTo>
                  <a:pt x="12787" y="14946"/>
                </a:lnTo>
                <a:lnTo>
                  <a:pt x="9960" y="15861"/>
                </a:lnTo>
                <a:lnTo>
                  <a:pt x="7473" y="17686"/>
                </a:lnTo>
                <a:lnTo>
                  <a:pt x="27220" y="17686"/>
                </a:lnTo>
                <a:lnTo>
                  <a:pt x="25246" y="15774"/>
                </a:lnTo>
                <a:lnTo>
                  <a:pt x="15944" y="1494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5186178" y="5780207"/>
            <a:ext cx="139110" cy="8968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5156240" y="5974038"/>
            <a:ext cx="33020" cy="90170"/>
          </a:xfrm>
          <a:custGeom>
            <a:avLst/>
            <a:gdLst/>
            <a:ahLst/>
            <a:cxnLst/>
            <a:rect l="l" t="t" r="r" b="b"/>
            <a:pathLst>
              <a:path w="33020" h="90170">
                <a:moveTo>
                  <a:pt x="32889" y="0"/>
                </a:moveTo>
                <a:lnTo>
                  <a:pt x="24408" y="0"/>
                </a:lnTo>
                <a:lnTo>
                  <a:pt x="23086" y="6972"/>
                </a:lnTo>
                <a:lnTo>
                  <a:pt x="20429" y="11628"/>
                </a:lnTo>
                <a:lnTo>
                  <a:pt x="16433" y="13945"/>
                </a:lnTo>
                <a:lnTo>
                  <a:pt x="13456" y="15943"/>
                </a:lnTo>
                <a:lnTo>
                  <a:pt x="7974" y="17114"/>
                </a:lnTo>
                <a:lnTo>
                  <a:pt x="0" y="17452"/>
                </a:lnTo>
                <a:lnTo>
                  <a:pt x="0" y="26402"/>
                </a:lnTo>
                <a:lnTo>
                  <a:pt x="21429" y="26402"/>
                </a:lnTo>
                <a:lnTo>
                  <a:pt x="21429" y="89689"/>
                </a:lnTo>
                <a:lnTo>
                  <a:pt x="32889" y="89689"/>
                </a:lnTo>
                <a:lnTo>
                  <a:pt x="3288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5226260" y="5974038"/>
            <a:ext cx="139426" cy="91177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5186178" y="6167869"/>
            <a:ext cx="140111" cy="91177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5186178" y="6361700"/>
            <a:ext cx="140111" cy="91177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2000340" y="4017528"/>
            <a:ext cx="246456" cy="110142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 txBox="1"/>
          <p:nvPr/>
        </p:nvSpPr>
        <p:spPr>
          <a:xfrm>
            <a:off x="1017976" y="868815"/>
            <a:ext cx="5039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8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High </a:t>
            </a:r>
            <a:r>
              <a:rPr sz="2400" spc="10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temperature </a:t>
            </a:r>
            <a:r>
              <a:rPr sz="2400" spc="9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resistant </a:t>
            </a:r>
            <a:r>
              <a:rPr sz="2400" spc="9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silica</a:t>
            </a:r>
            <a:r>
              <a:rPr sz="2400" spc="-204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400" spc="7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gel</a:t>
            </a:r>
            <a:endParaRPr sz="24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288" name="object 288"/>
          <p:cNvSpPr txBox="1"/>
          <p:nvPr/>
        </p:nvSpPr>
        <p:spPr>
          <a:xfrm>
            <a:off x="14209949" y="9692168"/>
            <a:ext cx="387350" cy="1847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spc="15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29-</a:t>
            </a:r>
            <a:r>
              <a:rPr sz="950" spc="15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30</a:t>
            </a:r>
            <a:endParaRPr sz="9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8569714" y="862475"/>
            <a:ext cx="4836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9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Special silica </a:t>
            </a:r>
            <a:r>
              <a:rPr sz="2400" spc="7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gel for </a:t>
            </a:r>
            <a:r>
              <a:rPr sz="2400" spc="8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wire </a:t>
            </a:r>
            <a:r>
              <a:rPr sz="2400" spc="7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and</a:t>
            </a:r>
            <a:r>
              <a:rPr sz="2400" spc="-24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400" spc="8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cable</a:t>
            </a:r>
            <a:endParaRPr sz="24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13502189" y="303317"/>
            <a:ext cx="1107440" cy="4127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750" spc="-802" baseline="1000" dirty="0">
                <a:solidFill>
                  <a:srgbClr val="F08519"/>
                </a:solidFill>
                <a:latin typeface="PMingLiU"/>
                <a:cs typeface="PMingLiU"/>
              </a:rPr>
              <a:t>国</a:t>
            </a:r>
            <a:r>
              <a:rPr sz="2700" spc="-427" baseline="2000" dirty="0">
                <a:solidFill>
                  <a:srgbClr val="F08519"/>
                </a:solidFill>
                <a:latin typeface="PMingLiU"/>
                <a:cs typeface="PMingLiU"/>
              </a:rPr>
              <a:t>材</a:t>
            </a:r>
            <a:r>
              <a:rPr sz="2625" spc="-1064" baseline="5000" dirty="0">
                <a:solidFill>
                  <a:srgbClr val="F08519"/>
                </a:solidFill>
                <a:latin typeface="PMingLiU"/>
                <a:cs typeface="PMingLiU"/>
              </a:rPr>
              <a:t>当</a:t>
            </a:r>
            <a:r>
              <a:rPr sz="2100" spc="-660" dirty="0">
                <a:solidFill>
                  <a:srgbClr val="F08519"/>
                </a:solidFill>
                <a:latin typeface="PMingLiU"/>
                <a:cs typeface="PMingLiU"/>
              </a:rPr>
              <a:t>自</a:t>
            </a:r>
            <a:r>
              <a:rPr sz="3750" spc="52" baseline="2000" dirty="0">
                <a:solidFill>
                  <a:srgbClr val="F08519"/>
                </a:solidFill>
                <a:latin typeface="PMingLiU"/>
                <a:cs typeface="PMingLiU"/>
              </a:rPr>
              <a:t>强</a:t>
            </a:r>
            <a:endParaRPr sz="3750" baseline="200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259365"/>
            <a:ext cx="7559040" cy="0"/>
          </a:xfrm>
          <a:custGeom>
            <a:avLst/>
            <a:gdLst/>
            <a:ahLst/>
            <a:cxnLst/>
            <a:rect l="l" t="t" r="r" b="b"/>
            <a:pathLst>
              <a:path w="7559040">
                <a:moveTo>
                  <a:pt x="0" y="0"/>
                </a:moveTo>
                <a:lnTo>
                  <a:pt x="7558761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74" y="2151330"/>
            <a:ext cx="0" cy="8107680"/>
          </a:xfrm>
          <a:custGeom>
            <a:avLst/>
            <a:gdLst/>
            <a:ahLst/>
            <a:cxnLst/>
            <a:rect l="l" t="t" r="r" b="b"/>
            <a:pathLst>
              <a:path h="8107680">
                <a:moveTo>
                  <a:pt x="0" y="0"/>
                </a:moveTo>
                <a:lnTo>
                  <a:pt x="0" y="8107399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936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48" y="2151330"/>
            <a:ext cx="7557134" cy="8107045"/>
          </a:xfrm>
          <a:custGeom>
            <a:avLst/>
            <a:gdLst/>
            <a:ahLst/>
            <a:cxnLst/>
            <a:rect l="l" t="t" r="r" b="b"/>
            <a:pathLst>
              <a:path w="7557134" h="8107045">
                <a:moveTo>
                  <a:pt x="0" y="8107046"/>
                </a:moveTo>
                <a:lnTo>
                  <a:pt x="7556813" y="8107046"/>
                </a:lnTo>
                <a:lnTo>
                  <a:pt x="7556813" y="0"/>
                </a:lnTo>
                <a:lnTo>
                  <a:pt x="0" y="0"/>
                </a:lnTo>
                <a:lnTo>
                  <a:pt x="0" y="8107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58095" y="10259365"/>
            <a:ext cx="7560309" cy="0"/>
          </a:xfrm>
          <a:custGeom>
            <a:avLst/>
            <a:gdLst/>
            <a:ahLst/>
            <a:cxnLst/>
            <a:rect l="l" t="t" r="r" b="b"/>
            <a:pathLst>
              <a:path w="7560309">
                <a:moveTo>
                  <a:pt x="0" y="0"/>
                </a:moveTo>
                <a:lnTo>
                  <a:pt x="7559956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59683" y="2210"/>
            <a:ext cx="0" cy="10257790"/>
          </a:xfrm>
          <a:custGeom>
            <a:avLst/>
            <a:gdLst/>
            <a:ahLst/>
            <a:cxnLst/>
            <a:rect l="l" t="t" r="r" b="b"/>
            <a:pathLst>
              <a:path h="10257790">
                <a:moveTo>
                  <a:pt x="0" y="0"/>
                </a:moveTo>
                <a:lnTo>
                  <a:pt x="0" y="10257790"/>
                </a:lnTo>
              </a:path>
            </a:pathLst>
          </a:custGeom>
          <a:ln w="3176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58095" y="0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905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119025" y="2151330"/>
            <a:ext cx="0" cy="8108950"/>
          </a:xfrm>
          <a:custGeom>
            <a:avLst/>
            <a:gdLst/>
            <a:ahLst/>
            <a:cxnLst/>
            <a:rect l="l" t="t" r="r" b="b"/>
            <a:pathLst>
              <a:path h="8108950">
                <a:moveTo>
                  <a:pt x="0" y="0"/>
                </a:moveTo>
                <a:lnTo>
                  <a:pt x="0" y="8108669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561271" y="2151330"/>
            <a:ext cx="7557134" cy="8107045"/>
          </a:xfrm>
          <a:custGeom>
            <a:avLst/>
            <a:gdLst/>
            <a:ahLst/>
            <a:cxnLst/>
            <a:rect l="l" t="t" r="r" b="b"/>
            <a:pathLst>
              <a:path w="7557134" h="8107045">
                <a:moveTo>
                  <a:pt x="0" y="8107046"/>
                </a:moveTo>
                <a:lnTo>
                  <a:pt x="7556780" y="8107046"/>
                </a:lnTo>
                <a:lnTo>
                  <a:pt x="7556780" y="0"/>
                </a:lnTo>
                <a:lnTo>
                  <a:pt x="0" y="0"/>
                </a:lnTo>
                <a:lnTo>
                  <a:pt x="0" y="8107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0"/>
            <a:ext cx="7560945" cy="2151380"/>
          </a:xfrm>
          <a:custGeom>
            <a:avLst/>
            <a:gdLst/>
            <a:ahLst/>
            <a:cxnLst/>
            <a:rect l="l" t="t" r="r" b="b"/>
            <a:pathLst>
              <a:path w="7560945" h="2151380">
                <a:moveTo>
                  <a:pt x="0" y="2151330"/>
                </a:moveTo>
                <a:lnTo>
                  <a:pt x="7560345" y="2151330"/>
                </a:lnTo>
                <a:lnTo>
                  <a:pt x="7560345" y="0"/>
                </a:lnTo>
                <a:lnTo>
                  <a:pt x="0" y="0"/>
                </a:lnTo>
                <a:lnTo>
                  <a:pt x="0" y="2151330"/>
                </a:lnTo>
                <a:close/>
              </a:path>
            </a:pathLst>
          </a:custGeom>
          <a:solidFill>
            <a:srgbClr val="ECB9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59684" y="0"/>
            <a:ext cx="0" cy="10260330"/>
          </a:xfrm>
          <a:custGeom>
            <a:avLst/>
            <a:gdLst/>
            <a:ahLst/>
            <a:cxnLst/>
            <a:rect l="l" t="t" r="r" b="b"/>
            <a:pathLst>
              <a:path h="10260330">
                <a:moveTo>
                  <a:pt x="0" y="0"/>
                </a:moveTo>
                <a:lnTo>
                  <a:pt x="0" y="10259999"/>
                </a:lnTo>
              </a:path>
            </a:pathLst>
          </a:custGeom>
          <a:ln w="3178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59305" y="0"/>
            <a:ext cx="7560945" cy="2151380"/>
          </a:xfrm>
          <a:custGeom>
            <a:avLst/>
            <a:gdLst/>
            <a:ahLst/>
            <a:cxnLst/>
            <a:rect l="l" t="t" r="r" b="b"/>
            <a:pathLst>
              <a:path w="7560944" h="2151380">
                <a:moveTo>
                  <a:pt x="0" y="2151330"/>
                </a:moveTo>
                <a:lnTo>
                  <a:pt x="7560694" y="2151330"/>
                </a:lnTo>
                <a:lnTo>
                  <a:pt x="7560694" y="0"/>
                </a:lnTo>
                <a:lnTo>
                  <a:pt x="0" y="0"/>
                </a:lnTo>
                <a:lnTo>
                  <a:pt x="0" y="2151330"/>
                </a:lnTo>
                <a:close/>
              </a:path>
            </a:pathLst>
          </a:custGeom>
          <a:solidFill>
            <a:srgbClr val="ECB9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10512" y="3499473"/>
            <a:ext cx="960476" cy="13867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70258" y="3721091"/>
            <a:ext cx="4284345" cy="0"/>
          </a:xfrm>
          <a:custGeom>
            <a:avLst/>
            <a:gdLst/>
            <a:ahLst/>
            <a:cxnLst/>
            <a:rect l="l" t="t" r="r" b="b"/>
            <a:pathLst>
              <a:path w="4284345">
                <a:moveTo>
                  <a:pt x="0" y="0"/>
                </a:moveTo>
                <a:lnTo>
                  <a:pt x="4284240" y="0"/>
                </a:lnTo>
              </a:path>
            </a:pathLst>
          </a:custGeom>
          <a:ln w="1271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02776" y="3699565"/>
            <a:ext cx="1380490" cy="0"/>
          </a:xfrm>
          <a:custGeom>
            <a:avLst/>
            <a:gdLst/>
            <a:ahLst/>
            <a:cxnLst/>
            <a:rect l="l" t="t" r="r" b="b"/>
            <a:pathLst>
              <a:path w="1380489">
                <a:moveTo>
                  <a:pt x="0" y="0"/>
                </a:moveTo>
                <a:lnTo>
                  <a:pt x="1379919" y="0"/>
                </a:lnTo>
              </a:path>
            </a:pathLst>
          </a:custGeom>
          <a:ln w="55764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03139" y="2575533"/>
            <a:ext cx="641588" cy="1298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869176" y="2596075"/>
            <a:ext cx="641985" cy="129539"/>
          </a:xfrm>
          <a:custGeom>
            <a:avLst/>
            <a:gdLst/>
            <a:ahLst/>
            <a:cxnLst/>
            <a:rect l="l" t="t" r="r" b="b"/>
            <a:pathLst>
              <a:path w="641985" h="129539">
                <a:moveTo>
                  <a:pt x="0" y="114129"/>
                </a:moveTo>
                <a:lnTo>
                  <a:pt x="0" y="126448"/>
                </a:lnTo>
                <a:lnTo>
                  <a:pt x="5307" y="125926"/>
                </a:lnTo>
                <a:lnTo>
                  <a:pt x="11739" y="125470"/>
                </a:lnTo>
                <a:lnTo>
                  <a:pt x="19289" y="125086"/>
                </a:lnTo>
                <a:lnTo>
                  <a:pt x="27953" y="124778"/>
                </a:lnTo>
                <a:lnTo>
                  <a:pt x="127544" y="124778"/>
                </a:lnTo>
                <a:lnTo>
                  <a:pt x="127544" y="115253"/>
                </a:lnTo>
                <a:lnTo>
                  <a:pt x="28526" y="115253"/>
                </a:lnTo>
                <a:lnTo>
                  <a:pt x="0" y="114129"/>
                </a:lnTo>
                <a:close/>
              </a:path>
              <a:path w="641985" h="129539">
                <a:moveTo>
                  <a:pt x="127544" y="124778"/>
                </a:moveTo>
                <a:lnTo>
                  <a:pt x="97348" y="124778"/>
                </a:lnTo>
                <a:lnTo>
                  <a:pt x="106781" y="125086"/>
                </a:lnTo>
                <a:lnTo>
                  <a:pt x="114960" y="125470"/>
                </a:lnTo>
                <a:lnTo>
                  <a:pt x="121881" y="125926"/>
                </a:lnTo>
                <a:lnTo>
                  <a:pt x="127544" y="126448"/>
                </a:lnTo>
                <a:lnTo>
                  <a:pt x="127544" y="124778"/>
                </a:lnTo>
                <a:close/>
              </a:path>
              <a:path w="641985" h="129539">
                <a:moveTo>
                  <a:pt x="113004" y="78324"/>
                </a:moveTo>
                <a:lnTo>
                  <a:pt x="57053" y="78324"/>
                </a:lnTo>
                <a:lnTo>
                  <a:pt x="57053" y="115253"/>
                </a:lnTo>
                <a:lnTo>
                  <a:pt x="69372" y="115253"/>
                </a:lnTo>
                <a:lnTo>
                  <a:pt x="69372" y="78897"/>
                </a:lnTo>
                <a:lnTo>
                  <a:pt x="113004" y="78897"/>
                </a:lnTo>
                <a:lnTo>
                  <a:pt x="113004" y="78324"/>
                </a:lnTo>
                <a:close/>
              </a:path>
              <a:path w="641985" h="129539">
                <a:moveTo>
                  <a:pt x="127544" y="114129"/>
                </a:moveTo>
                <a:lnTo>
                  <a:pt x="96775" y="115253"/>
                </a:lnTo>
                <a:lnTo>
                  <a:pt x="127544" y="115253"/>
                </a:lnTo>
                <a:lnTo>
                  <a:pt x="127544" y="114129"/>
                </a:lnTo>
                <a:close/>
              </a:path>
              <a:path w="641985" h="129539">
                <a:moveTo>
                  <a:pt x="14918" y="67132"/>
                </a:moveTo>
                <a:lnTo>
                  <a:pt x="12293" y="67132"/>
                </a:lnTo>
                <a:lnTo>
                  <a:pt x="12293" y="79447"/>
                </a:lnTo>
                <a:lnTo>
                  <a:pt x="19000" y="78705"/>
                </a:lnTo>
                <a:lnTo>
                  <a:pt x="26664" y="78324"/>
                </a:lnTo>
                <a:lnTo>
                  <a:pt x="113004" y="78324"/>
                </a:lnTo>
                <a:lnTo>
                  <a:pt x="113004" y="68252"/>
                </a:lnTo>
                <a:lnTo>
                  <a:pt x="69372" y="68252"/>
                </a:lnTo>
                <a:lnTo>
                  <a:pt x="69372" y="67704"/>
                </a:lnTo>
                <a:lnTo>
                  <a:pt x="25732" y="67704"/>
                </a:lnTo>
                <a:lnTo>
                  <a:pt x="19386" y="67318"/>
                </a:lnTo>
                <a:lnTo>
                  <a:pt x="14918" y="67132"/>
                </a:lnTo>
                <a:close/>
              </a:path>
              <a:path w="641985" h="129539">
                <a:moveTo>
                  <a:pt x="113004" y="78897"/>
                </a:moveTo>
                <a:lnTo>
                  <a:pt x="101260" y="78897"/>
                </a:lnTo>
                <a:lnTo>
                  <a:pt x="108899" y="79062"/>
                </a:lnTo>
                <a:lnTo>
                  <a:pt x="113004" y="79447"/>
                </a:lnTo>
                <a:lnTo>
                  <a:pt x="113004" y="78897"/>
                </a:lnTo>
                <a:close/>
              </a:path>
              <a:path w="641985" h="129539">
                <a:moveTo>
                  <a:pt x="113004" y="67132"/>
                </a:moveTo>
                <a:lnTo>
                  <a:pt x="90064" y="68252"/>
                </a:lnTo>
                <a:lnTo>
                  <a:pt x="113004" y="68252"/>
                </a:lnTo>
                <a:lnTo>
                  <a:pt x="113004" y="67132"/>
                </a:lnTo>
                <a:close/>
              </a:path>
              <a:path w="641985" h="129539">
                <a:moveTo>
                  <a:pt x="69372" y="38055"/>
                </a:moveTo>
                <a:lnTo>
                  <a:pt x="57053" y="38055"/>
                </a:lnTo>
                <a:lnTo>
                  <a:pt x="57053" y="67704"/>
                </a:lnTo>
                <a:lnTo>
                  <a:pt x="69372" y="67704"/>
                </a:lnTo>
                <a:lnTo>
                  <a:pt x="69372" y="38055"/>
                </a:lnTo>
                <a:close/>
              </a:path>
              <a:path w="641985" h="129539">
                <a:moveTo>
                  <a:pt x="7254" y="25735"/>
                </a:moveTo>
                <a:lnTo>
                  <a:pt x="6134" y="25735"/>
                </a:lnTo>
                <a:lnTo>
                  <a:pt x="6134" y="39178"/>
                </a:lnTo>
                <a:lnTo>
                  <a:pt x="13223" y="38411"/>
                </a:lnTo>
                <a:lnTo>
                  <a:pt x="21052" y="38055"/>
                </a:lnTo>
                <a:lnTo>
                  <a:pt x="120834" y="38055"/>
                </a:lnTo>
                <a:lnTo>
                  <a:pt x="120834" y="27406"/>
                </a:lnTo>
                <a:lnTo>
                  <a:pt x="27598" y="27406"/>
                </a:lnTo>
                <a:lnTo>
                  <a:pt x="21629" y="27045"/>
                </a:lnTo>
                <a:lnTo>
                  <a:pt x="12293" y="26311"/>
                </a:lnTo>
                <a:lnTo>
                  <a:pt x="9310" y="25927"/>
                </a:lnTo>
                <a:lnTo>
                  <a:pt x="7254" y="25735"/>
                </a:lnTo>
                <a:close/>
              </a:path>
              <a:path w="641985" h="129539">
                <a:moveTo>
                  <a:pt x="120834" y="38055"/>
                </a:moveTo>
                <a:lnTo>
                  <a:pt x="102383" y="38055"/>
                </a:lnTo>
                <a:lnTo>
                  <a:pt x="117853" y="38601"/>
                </a:lnTo>
                <a:lnTo>
                  <a:pt x="120834" y="38601"/>
                </a:lnTo>
                <a:lnTo>
                  <a:pt x="120834" y="38055"/>
                </a:lnTo>
                <a:close/>
              </a:path>
              <a:path w="641985" h="129539">
                <a:moveTo>
                  <a:pt x="120834" y="25735"/>
                </a:moveTo>
                <a:lnTo>
                  <a:pt x="115100" y="26257"/>
                </a:lnTo>
                <a:lnTo>
                  <a:pt x="108529" y="26712"/>
                </a:lnTo>
                <a:lnTo>
                  <a:pt x="101117" y="27097"/>
                </a:lnTo>
                <a:lnTo>
                  <a:pt x="92858" y="27406"/>
                </a:lnTo>
                <a:lnTo>
                  <a:pt x="120834" y="27406"/>
                </a:lnTo>
                <a:lnTo>
                  <a:pt x="120834" y="25735"/>
                </a:lnTo>
                <a:close/>
              </a:path>
              <a:path w="641985" h="129539">
                <a:moveTo>
                  <a:pt x="62661" y="0"/>
                </a:moveTo>
                <a:lnTo>
                  <a:pt x="50346" y="6709"/>
                </a:lnTo>
                <a:lnTo>
                  <a:pt x="54068" y="11940"/>
                </a:lnTo>
                <a:lnTo>
                  <a:pt x="57434" y="18290"/>
                </a:lnTo>
                <a:lnTo>
                  <a:pt x="60418" y="25735"/>
                </a:lnTo>
                <a:lnTo>
                  <a:pt x="73832" y="19579"/>
                </a:lnTo>
                <a:lnTo>
                  <a:pt x="71229" y="13251"/>
                </a:lnTo>
                <a:lnTo>
                  <a:pt x="67506" y="6709"/>
                </a:lnTo>
                <a:lnTo>
                  <a:pt x="62661" y="0"/>
                </a:lnTo>
                <a:close/>
              </a:path>
              <a:path w="641985" h="129539">
                <a:moveTo>
                  <a:pt x="165160" y="30772"/>
                </a:moveTo>
                <a:lnTo>
                  <a:pt x="165902" y="31898"/>
                </a:lnTo>
                <a:lnTo>
                  <a:pt x="166098" y="33943"/>
                </a:lnTo>
                <a:lnTo>
                  <a:pt x="166208" y="59295"/>
                </a:lnTo>
                <a:lnTo>
                  <a:pt x="166089" y="62279"/>
                </a:lnTo>
                <a:lnTo>
                  <a:pt x="165708" y="64907"/>
                </a:lnTo>
                <a:lnTo>
                  <a:pt x="167954" y="64907"/>
                </a:lnTo>
                <a:lnTo>
                  <a:pt x="171677" y="64526"/>
                </a:lnTo>
                <a:lnTo>
                  <a:pt x="175971" y="64334"/>
                </a:lnTo>
                <a:lnTo>
                  <a:pt x="261385" y="64334"/>
                </a:lnTo>
                <a:lnTo>
                  <a:pt x="261341" y="62279"/>
                </a:lnTo>
                <a:lnTo>
                  <a:pt x="261004" y="59295"/>
                </a:lnTo>
                <a:lnTo>
                  <a:pt x="260809" y="55385"/>
                </a:lnTo>
                <a:lnTo>
                  <a:pt x="176331" y="55385"/>
                </a:lnTo>
                <a:lnTo>
                  <a:pt x="176331" y="39725"/>
                </a:lnTo>
                <a:lnTo>
                  <a:pt x="260809" y="39725"/>
                </a:lnTo>
                <a:lnTo>
                  <a:pt x="260906" y="35618"/>
                </a:lnTo>
                <a:lnTo>
                  <a:pt x="261004" y="33943"/>
                </a:lnTo>
                <a:lnTo>
                  <a:pt x="261301" y="31898"/>
                </a:lnTo>
                <a:lnTo>
                  <a:pt x="173920" y="31898"/>
                </a:lnTo>
                <a:lnTo>
                  <a:pt x="168883" y="31509"/>
                </a:lnTo>
                <a:lnTo>
                  <a:pt x="165160" y="30772"/>
                </a:lnTo>
                <a:close/>
              </a:path>
              <a:path w="641985" h="129539">
                <a:moveTo>
                  <a:pt x="261385" y="64334"/>
                </a:moveTo>
                <a:lnTo>
                  <a:pt x="252792" y="64334"/>
                </a:lnTo>
                <a:lnTo>
                  <a:pt x="257472" y="64526"/>
                </a:lnTo>
                <a:lnTo>
                  <a:pt x="260809" y="64907"/>
                </a:lnTo>
                <a:lnTo>
                  <a:pt x="261385" y="64907"/>
                </a:lnTo>
                <a:lnTo>
                  <a:pt x="261385" y="64334"/>
                </a:lnTo>
                <a:close/>
              </a:path>
              <a:path w="641985" h="129539">
                <a:moveTo>
                  <a:pt x="203760" y="39725"/>
                </a:moveTo>
                <a:lnTo>
                  <a:pt x="193683" y="39725"/>
                </a:lnTo>
                <a:lnTo>
                  <a:pt x="193683" y="55385"/>
                </a:lnTo>
                <a:lnTo>
                  <a:pt x="203760" y="55385"/>
                </a:lnTo>
                <a:lnTo>
                  <a:pt x="203760" y="39725"/>
                </a:lnTo>
                <a:close/>
              </a:path>
              <a:path w="641985" h="129539">
                <a:moveTo>
                  <a:pt x="231166" y="39725"/>
                </a:moveTo>
                <a:lnTo>
                  <a:pt x="221663" y="39725"/>
                </a:lnTo>
                <a:lnTo>
                  <a:pt x="221663" y="55385"/>
                </a:lnTo>
                <a:lnTo>
                  <a:pt x="231166" y="55385"/>
                </a:lnTo>
                <a:lnTo>
                  <a:pt x="231166" y="39725"/>
                </a:lnTo>
                <a:close/>
              </a:path>
              <a:path w="641985" h="129539">
                <a:moveTo>
                  <a:pt x="260809" y="39725"/>
                </a:moveTo>
                <a:lnTo>
                  <a:pt x="250739" y="39725"/>
                </a:lnTo>
                <a:lnTo>
                  <a:pt x="250739" y="55385"/>
                </a:lnTo>
                <a:lnTo>
                  <a:pt x="260809" y="55385"/>
                </a:lnTo>
                <a:lnTo>
                  <a:pt x="260809" y="39725"/>
                </a:lnTo>
                <a:close/>
              </a:path>
              <a:path w="641985" h="129539">
                <a:moveTo>
                  <a:pt x="203760" y="17905"/>
                </a:moveTo>
                <a:lnTo>
                  <a:pt x="193683" y="17905"/>
                </a:lnTo>
                <a:lnTo>
                  <a:pt x="193683" y="31898"/>
                </a:lnTo>
                <a:lnTo>
                  <a:pt x="203760" y="31898"/>
                </a:lnTo>
                <a:lnTo>
                  <a:pt x="203760" y="17905"/>
                </a:lnTo>
                <a:close/>
              </a:path>
              <a:path w="641985" h="129539">
                <a:moveTo>
                  <a:pt x="231166" y="17905"/>
                </a:moveTo>
                <a:lnTo>
                  <a:pt x="221663" y="17905"/>
                </a:lnTo>
                <a:lnTo>
                  <a:pt x="221663" y="31898"/>
                </a:lnTo>
                <a:lnTo>
                  <a:pt x="231166" y="31898"/>
                </a:lnTo>
                <a:lnTo>
                  <a:pt x="231166" y="17905"/>
                </a:lnTo>
                <a:close/>
              </a:path>
              <a:path w="641985" h="129539">
                <a:moveTo>
                  <a:pt x="261385" y="30772"/>
                </a:moveTo>
                <a:lnTo>
                  <a:pt x="259880" y="31509"/>
                </a:lnTo>
                <a:lnTo>
                  <a:pt x="255607" y="31898"/>
                </a:lnTo>
                <a:lnTo>
                  <a:pt x="261301" y="31898"/>
                </a:lnTo>
                <a:lnTo>
                  <a:pt x="261385" y="30772"/>
                </a:lnTo>
                <a:close/>
              </a:path>
              <a:path w="641985" h="129539">
                <a:moveTo>
                  <a:pt x="152841" y="7278"/>
                </a:moveTo>
                <a:lnTo>
                  <a:pt x="152841" y="18453"/>
                </a:lnTo>
                <a:lnTo>
                  <a:pt x="155826" y="18100"/>
                </a:lnTo>
                <a:lnTo>
                  <a:pt x="163656" y="17905"/>
                </a:lnTo>
                <a:lnTo>
                  <a:pt x="273679" y="17905"/>
                </a:lnTo>
                <a:lnTo>
                  <a:pt x="273679" y="7837"/>
                </a:lnTo>
                <a:lnTo>
                  <a:pt x="164038" y="7837"/>
                </a:lnTo>
                <a:lnTo>
                  <a:pt x="156207" y="7641"/>
                </a:lnTo>
                <a:lnTo>
                  <a:pt x="152841" y="7278"/>
                </a:lnTo>
                <a:close/>
              </a:path>
              <a:path w="641985" h="129539">
                <a:moveTo>
                  <a:pt x="273679" y="17905"/>
                </a:moveTo>
                <a:lnTo>
                  <a:pt x="246823" y="17905"/>
                </a:lnTo>
                <a:lnTo>
                  <a:pt x="256275" y="17941"/>
                </a:lnTo>
                <a:lnTo>
                  <a:pt x="263902" y="18047"/>
                </a:lnTo>
                <a:lnTo>
                  <a:pt x="269704" y="18218"/>
                </a:lnTo>
                <a:lnTo>
                  <a:pt x="273679" y="18453"/>
                </a:lnTo>
                <a:lnTo>
                  <a:pt x="273679" y="17905"/>
                </a:lnTo>
                <a:close/>
              </a:path>
              <a:path w="641985" h="129539">
                <a:moveTo>
                  <a:pt x="273679" y="7278"/>
                </a:moveTo>
                <a:lnTo>
                  <a:pt x="269383" y="7518"/>
                </a:lnTo>
                <a:lnTo>
                  <a:pt x="263193" y="7693"/>
                </a:lnTo>
                <a:lnTo>
                  <a:pt x="245153" y="7837"/>
                </a:lnTo>
                <a:lnTo>
                  <a:pt x="273679" y="7837"/>
                </a:lnTo>
                <a:lnTo>
                  <a:pt x="273679" y="7278"/>
                </a:lnTo>
                <a:close/>
              </a:path>
              <a:path w="641985" h="129539">
                <a:moveTo>
                  <a:pt x="254999" y="113007"/>
                </a:moveTo>
                <a:lnTo>
                  <a:pt x="224455" y="113007"/>
                </a:lnTo>
                <a:lnTo>
                  <a:pt x="236940" y="116965"/>
                </a:lnTo>
                <a:lnTo>
                  <a:pt x="247534" y="120991"/>
                </a:lnTo>
                <a:lnTo>
                  <a:pt x="256239" y="125084"/>
                </a:lnTo>
                <a:lnTo>
                  <a:pt x="263056" y="129242"/>
                </a:lnTo>
                <a:lnTo>
                  <a:pt x="264916" y="124397"/>
                </a:lnTo>
                <a:lnTo>
                  <a:pt x="267354" y="120840"/>
                </a:lnTo>
                <a:lnTo>
                  <a:pt x="270338" y="118615"/>
                </a:lnTo>
                <a:lnTo>
                  <a:pt x="270885" y="118043"/>
                </a:lnTo>
                <a:lnTo>
                  <a:pt x="254999" y="113007"/>
                </a:lnTo>
                <a:close/>
              </a:path>
              <a:path w="641985" h="129539">
                <a:moveTo>
                  <a:pt x="155635" y="115829"/>
                </a:moveTo>
                <a:lnTo>
                  <a:pt x="156237" y="116965"/>
                </a:lnTo>
                <a:lnTo>
                  <a:pt x="158424" y="120286"/>
                </a:lnTo>
                <a:lnTo>
                  <a:pt x="160121" y="124011"/>
                </a:lnTo>
                <a:lnTo>
                  <a:pt x="161222" y="128120"/>
                </a:lnTo>
                <a:lnTo>
                  <a:pt x="181957" y="125709"/>
                </a:lnTo>
                <a:lnTo>
                  <a:pt x="199408" y="122388"/>
                </a:lnTo>
                <a:lnTo>
                  <a:pt x="213574" y="118154"/>
                </a:lnTo>
                <a:lnTo>
                  <a:pt x="217167" y="116455"/>
                </a:lnTo>
                <a:lnTo>
                  <a:pt x="169058" y="116455"/>
                </a:lnTo>
                <a:lnTo>
                  <a:pt x="155635" y="115829"/>
                </a:lnTo>
                <a:close/>
              </a:path>
              <a:path w="641985" h="129539">
                <a:moveTo>
                  <a:pt x="202064" y="87849"/>
                </a:moveTo>
                <a:lnTo>
                  <a:pt x="190320" y="87849"/>
                </a:lnTo>
                <a:lnTo>
                  <a:pt x="187336" y="91569"/>
                </a:lnTo>
                <a:lnTo>
                  <a:pt x="183996" y="95298"/>
                </a:lnTo>
                <a:lnTo>
                  <a:pt x="180244" y="99024"/>
                </a:lnTo>
                <a:lnTo>
                  <a:pt x="178384" y="100907"/>
                </a:lnTo>
                <a:lnTo>
                  <a:pt x="177454" y="102005"/>
                </a:lnTo>
                <a:lnTo>
                  <a:pt x="177454" y="102768"/>
                </a:lnTo>
                <a:lnTo>
                  <a:pt x="179506" y="103125"/>
                </a:lnTo>
                <a:lnTo>
                  <a:pt x="183611" y="103510"/>
                </a:lnTo>
                <a:lnTo>
                  <a:pt x="190880" y="104694"/>
                </a:lnTo>
                <a:lnTo>
                  <a:pt x="198152" y="106024"/>
                </a:lnTo>
                <a:lnTo>
                  <a:pt x="205429" y="107493"/>
                </a:lnTo>
                <a:lnTo>
                  <a:pt x="212713" y="109096"/>
                </a:lnTo>
                <a:lnTo>
                  <a:pt x="197597" y="113088"/>
                </a:lnTo>
                <a:lnTo>
                  <a:pt x="183046" y="115541"/>
                </a:lnTo>
                <a:lnTo>
                  <a:pt x="169058" y="116455"/>
                </a:lnTo>
                <a:lnTo>
                  <a:pt x="217167" y="116455"/>
                </a:lnTo>
                <a:lnTo>
                  <a:pt x="224455" y="113007"/>
                </a:lnTo>
                <a:lnTo>
                  <a:pt x="254999" y="113007"/>
                </a:lnTo>
                <a:lnTo>
                  <a:pt x="242248" y="109096"/>
                </a:lnTo>
                <a:lnTo>
                  <a:pt x="232834" y="106300"/>
                </a:lnTo>
                <a:lnTo>
                  <a:pt x="235983" y="102937"/>
                </a:lnTo>
                <a:lnTo>
                  <a:pt x="222214" y="102937"/>
                </a:lnTo>
                <a:lnTo>
                  <a:pt x="194806" y="96224"/>
                </a:lnTo>
                <a:lnTo>
                  <a:pt x="202064" y="87849"/>
                </a:lnTo>
                <a:close/>
              </a:path>
              <a:path w="641985" h="129539">
                <a:moveTo>
                  <a:pt x="245153" y="87849"/>
                </a:moveTo>
                <a:lnTo>
                  <a:pt x="233956" y="87849"/>
                </a:lnTo>
                <a:lnTo>
                  <a:pt x="229849" y="94935"/>
                </a:lnTo>
                <a:lnTo>
                  <a:pt x="225936" y="99950"/>
                </a:lnTo>
                <a:lnTo>
                  <a:pt x="222214" y="102937"/>
                </a:lnTo>
                <a:lnTo>
                  <a:pt x="235983" y="102937"/>
                </a:lnTo>
                <a:lnTo>
                  <a:pt x="238064" y="100716"/>
                </a:lnTo>
                <a:lnTo>
                  <a:pt x="242168" y="94554"/>
                </a:lnTo>
                <a:lnTo>
                  <a:pt x="245153" y="87849"/>
                </a:lnTo>
                <a:close/>
              </a:path>
              <a:path w="641985" h="129539">
                <a:moveTo>
                  <a:pt x="151721" y="77773"/>
                </a:moveTo>
                <a:lnTo>
                  <a:pt x="151721" y="88397"/>
                </a:lnTo>
                <a:lnTo>
                  <a:pt x="160290" y="88016"/>
                </a:lnTo>
                <a:lnTo>
                  <a:pt x="168145" y="87849"/>
                </a:lnTo>
                <a:lnTo>
                  <a:pt x="277045" y="87849"/>
                </a:lnTo>
                <a:lnTo>
                  <a:pt x="277045" y="78324"/>
                </a:lnTo>
                <a:lnTo>
                  <a:pt x="175209" y="78324"/>
                </a:lnTo>
                <a:lnTo>
                  <a:pt x="151721" y="77773"/>
                </a:lnTo>
                <a:close/>
              </a:path>
              <a:path w="641985" h="129539">
                <a:moveTo>
                  <a:pt x="277045" y="87849"/>
                </a:moveTo>
                <a:lnTo>
                  <a:pt x="265489" y="87849"/>
                </a:lnTo>
                <a:lnTo>
                  <a:pt x="273323" y="88016"/>
                </a:lnTo>
                <a:lnTo>
                  <a:pt x="277045" y="88397"/>
                </a:lnTo>
                <a:lnTo>
                  <a:pt x="277045" y="87849"/>
                </a:lnTo>
                <a:close/>
              </a:path>
              <a:path w="641985" h="129539">
                <a:moveTo>
                  <a:pt x="202637" y="66577"/>
                </a:moveTo>
                <a:lnTo>
                  <a:pt x="200775" y="71804"/>
                </a:lnTo>
                <a:lnTo>
                  <a:pt x="198532" y="75721"/>
                </a:lnTo>
                <a:lnTo>
                  <a:pt x="195930" y="78324"/>
                </a:lnTo>
                <a:lnTo>
                  <a:pt x="207676" y="78324"/>
                </a:lnTo>
                <a:lnTo>
                  <a:pt x="209919" y="76078"/>
                </a:lnTo>
                <a:lnTo>
                  <a:pt x="212136" y="74408"/>
                </a:lnTo>
                <a:lnTo>
                  <a:pt x="214383" y="73287"/>
                </a:lnTo>
                <a:lnTo>
                  <a:pt x="215121" y="72550"/>
                </a:lnTo>
                <a:lnTo>
                  <a:pt x="215503" y="71998"/>
                </a:lnTo>
                <a:lnTo>
                  <a:pt x="215503" y="71614"/>
                </a:lnTo>
                <a:lnTo>
                  <a:pt x="214002" y="69753"/>
                </a:lnTo>
                <a:lnTo>
                  <a:pt x="209729" y="68085"/>
                </a:lnTo>
                <a:lnTo>
                  <a:pt x="202637" y="66577"/>
                </a:lnTo>
                <a:close/>
              </a:path>
              <a:path w="641985" h="129539">
                <a:moveTo>
                  <a:pt x="277045" y="77773"/>
                </a:moveTo>
                <a:lnTo>
                  <a:pt x="271818" y="78134"/>
                </a:lnTo>
                <a:lnTo>
                  <a:pt x="263988" y="78324"/>
                </a:lnTo>
                <a:lnTo>
                  <a:pt x="277045" y="78324"/>
                </a:lnTo>
                <a:lnTo>
                  <a:pt x="277045" y="77773"/>
                </a:lnTo>
                <a:close/>
              </a:path>
              <a:path w="641985" h="129539">
                <a:moveTo>
                  <a:pt x="316878" y="17905"/>
                </a:moveTo>
                <a:lnTo>
                  <a:pt x="316878" y="20505"/>
                </a:lnTo>
                <a:lnTo>
                  <a:pt x="317073" y="25927"/>
                </a:lnTo>
                <a:lnTo>
                  <a:pt x="317234" y="29649"/>
                </a:lnTo>
                <a:lnTo>
                  <a:pt x="317355" y="66300"/>
                </a:lnTo>
                <a:lnTo>
                  <a:pt x="316003" y="81443"/>
                </a:lnTo>
                <a:lnTo>
                  <a:pt x="312262" y="95814"/>
                </a:lnTo>
                <a:lnTo>
                  <a:pt x="306211" y="108577"/>
                </a:lnTo>
                <a:lnTo>
                  <a:pt x="297853" y="119739"/>
                </a:lnTo>
                <a:lnTo>
                  <a:pt x="303441" y="121599"/>
                </a:lnTo>
                <a:lnTo>
                  <a:pt x="307738" y="123656"/>
                </a:lnTo>
                <a:lnTo>
                  <a:pt x="310723" y="125873"/>
                </a:lnTo>
                <a:lnTo>
                  <a:pt x="317923" y="112875"/>
                </a:lnTo>
                <a:lnTo>
                  <a:pt x="323307" y="99590"/>
                </a:lnTo>
                <a:lnTo>
                  <a:pt x="326875" y="86019"/>
                </a:lnTo>
                <a:lnTo>
                  <a:pt x="328626" y="72161"/>
                </a:lnTo>
                <a:lnTo>
                  <a:pt x="328626" y="29649"/>
                </a:lnTo>
                <a:lnTo>
                  <a:pt x="425973" y="29649"/>
                </a:lnTo>
                <a:lnTo>
                  <a:pt x="425973" y="19028"/>
                </a:lnTo>
                <a:lnTo>
                  <a:pt x="327694" y="19028"/>
                </a:lnTo>
                <a:lnTo>
                  <a:pt x="322106" y="18643"/>
                </a:lnTo>
                <a:lnTo>
                  <a:pt x="316878" y="17905"/>
                </a:lnTo>
                <a:close/>
              </a:path>
              <a:path w="641985" h="129539">
                <a:moveTo>
                  <a:pt x="327502" y="108543"/>
                </a:moveTo>
                <a:lnTo>
                  <a:pt x="327502" y="120286"/>
                </a:lnTo>
                <a:lnTo>
                  <a:pt x="329364" y="119551"/>
                </a:lnTo>
                <a:lnTo>
                  <a:pt x="336646" y="119162"/>
                </a:lnTo>
                <a:lnTo>
                  <a:pt x="425973" y="119162"/>
                </a:lnTo>
                <a:lnTo>
                  <a:pt x="425973" y="109665"/>
                </a:lnTo>
                <a:lnTo>
                  <a:pt x="335908" y="109665"/>
                </a:lnTo>
                <a:lnTo>
                  <a:pt x="329364" y="109284"/>
                </a:lnTo>
                <a:lnTo>
                  <a:pt x="327502" y="108543"/>
                </a:lnTo>
                <a:close/>
              </a:path>
              <a:path w="641985" h="129539">
                <a:moveTo>
                  <a:pt x="425973" y="119162"/>
                </a:moveTo>
                <a:lnTo>
                  <a:pt x="419458" y="119162"/>
                </a:lnTo>
                <a:lnTo>
                  <a:pt x="424493" y="119551"/>
                </a:lnTo>
                <a:lnTo>
                  <a:pt x="425973" y="120286"/>
                </a:lnTo>
                <a:lnTo>
                  <a:pt x="425973" y="119162"/>
                </a:lnTo>
                <a:close/>
              </a:path>
              <a:path w="641985" h="129539">
                <a:moveTo>
                  <a:pt x="404729" y="41968"/>
                </a:moveTo>
                <a:lnTo>
                  <a:pt x="401440" y="55426"/>
                </a:lnTo>
                <a:lnTo>
                  <a:pt x="396050" y="71198"/>
                </a:lnTo>
                <a:lnTo>
                  <a:pt x="388566" y="89279"/>
                </a:lnTo>
                <a:lnTo>
                  <a:pt x="378993" y="109665"/>
                </a:lnTo>
                <a:lnTo>
                  <a:pt x="391288" y="109665"/>
                </a:lnTo>
                <a:lnTo>
                  <a:pt x="393148" y="105921"/>
                </a:lnTo>
                <a:lnTo>
                  <a:pt x="395776" y="100140"/>
                </a:lnTo>
                <a:lnTo>
                  <a:pt x="399117" y="92313"/>
                </a:lnTo>
                <a:lnTo>
                  <a:pt x="403706" y="82030"/>
                </a:lnTo>
                <a:lnTo>
                  <a:pt x="407377" y="73569"/>
                </a:lnTo>
                <a:lnTo>
                  <a:pt x="410135" y="66930"/>
                </a:lnTo>
                <a:lnTo>
                  <a:pt x="411984" y="62116"/>
                </a:lnTo>
                <a:lnTo>
                  <a:pt x="413846" y="57624"/>
                </a:lnTo>
                <a:lnTo>
                  <a:pt x="416279" y="54096"/>
                </a:lnTo>
                <a:lnTo>
                  <a:pt x="419263" y="51468"/>
                </a:lnTo>
                <a:lnTo>
                  <a:pt x="420386" y="50345"/>
                </a:lnTo>
                <a:lnTo>
                  <a:pt x="420933" y="49413"/>
                </a:lnTo>
                <a:lnTo>
                  <a:pt x="420933" y="48675"/>
                </a:lnTo>
                <a:lnTo>
                  <a:pt x="422442" y="48293"/>
                </a:lnTo>
                <a:lnTo>
                  <a:pt x="417021" y="46075"/>
                </a:lnTo>
                <a:lnTo>
                  <a:pt x="404729" y="41968"/>
                </a:lnTo>
                <a:close/>
              </a:path>
              <a:path w="641985" h="129539">
                <a:moveTo>
                  <a:pt x="425973" y="108543"/>
                </a:moveTo>
                <a:lnTo>
                  <a:pt x="424850" y="109284"/>
                </a:lnTo>
                <a:lnTo>
                  <a:pt x="419644" y="109665"/>
                </a:lnTo>
                <a:lnTo>
                  <a:pt x="425973" y="109665"/>
                </a:lnTo>
                <a:lnTo>
                  <a:pt x="425973" y="108543"/>
                </a:lnTo>
                <a:close/>
              </a:path>
              <a:path w="641985" h="129539">
                <a:moveTo>
                  <a:pt x="345409" y="49797"/>
                </a:moveTo>
                <a:lnTo>
                  <a:pt x="334234" y="53710"/>
                </a:lnTo>
                <a:lnTo>
                  <a:pt x="338987" y="63817"/>
                </a:lnTo>
                <a:lnTo>
                  <a:pt x="343225" y="74688"/>
                </a:lnTo>
                <a:lnTo>
                  <a:pt x="346844" y="86019"/>
                </a:lnTo>
                <a:lnTo>
                  <a:pt x="349895" y="97923"/>
                </a:lnTo>
                <a:lnTo>
                  <a:pt x="362761" y="93437"/>
                </a:lnTo>
                <a:lnTo>
                  <a:pt x="357690" y="78540"/>
                </a:lnTo>
                <a:lnTo>
                  <a:pt x="353109" y="66300"/>
                </a:lnTo>
                <a:lnTo>
                  <a:pt x="349016" y="56718"/>
                </a:lnTo>
                <a:lnTo>
                  <a:pt x="345409" y="49797"/>
                </a:lnTo>
                <a:close/>
              </a:path>
              <a:path w="641985" h="129539">
                <a:moveTo>
                  <a:pt x="375055" y="40272"/>
                </a:moveTo>
                <a:lnTo>
                  <a:pt x="362761" y="42515"/>
                </a:lnTo>
                <a:lnTo>
                  <a:pt x="365630" y="51859"/>
                </a:lnTo>
                <a:lnTo>
                  <a:pt x="368078" y="62524"/>
                </a:lnTo>
                <a:lnTo>
                  <a:pt x="370127" y="74688"/>
                </a:lnTo>
                <a:lnTo>
                  <a:pt x="371715" y="87849"/>
                </a:lnTo>
                <a:lnTo>
                  <a:pt x="385128" y="85035"/>
                </a:lnTo>
                <a:lnTo>
                  <a:pt x="383214" y="74518"/>
                </a:lnTo>
                <a:lnTo>
                  <a:pt x="380943" y="63779"/>
                </a:lnTo>
                <a:lnTo>
                  <a:pt x="377990" y="51468"/>
                </a:lnTo>
                <a:lnTo>
                  <a:pt x="375055" y="40272"/>
                </a:lnTo>
                <a:close/>
              </a:path>
              <a:path w="641985" h="129539">
                <a:moveTo>
                  <a:pt x="425973" y="29649"/>
                </a:moveTo>
                <a:lnTo>
                  <a:pt x="416088" y="29649"/>
                </a:lnTo>
                <a:lnTo>
                  <a:pt x="422798" y="30034"/>
                </a:lnTo>
                <a:lnTo>
                  <a:pt x="425423" y="30772"/>
                </a:lnTo>
                <a:lnTo>
                  <a:pt x="425973" y="30772"/>
                </a:lnTo>
                <a:lnTo>
                  <a:pt x="425973" y="29649"/>
                </a:lnTo>
                <a:close/>
              </a:path>
              <a:path w="641985" h="129539">
                <a:moveTo>
                  <a:pt x="375627" y="1122"/>
                </a:moveTo>
                <a:lnTo>
                  <a:pt x="360518" y="3369"/>
                </a:lnTo>
                <a:lnTo>
                  <a:pt x="360518" y="3724"/>
                </a:lnTo>
                <a:lnTo>
                  <a:pt x="360709" y="4297"/>
                </a:lnTo>
                <a:lnTo>
                  <a:pt x="361091" y="5035"/>
                </a:lnTo>
                <a:lnTo>
                  <a:pt x="362952" y="8020"/>
                </a:lnTo>
                <a:lnTo>
                  <a:pt x="365173" y="12678"/>
                </a:lnTo>
                <a:lnTo>
                  <a:pt x="367798" y="19028"/>
                </a:lnTo>
                <a:lnTo>
                  <a:pt x="380091" y="19028"/>
                </a:lnTo>
                <a:lnTo>
                  <a:pt x="378612" y="11555"/>
                </a:lnTo>
                <a:lnTo>
                  <a:pt x="377107" y="5586"/>
                </a:lnTo>
                <a:lnTo>
                  <a:pt x="375627" y="1122"/>
                </a:lnTo>
                <a:close/>
              </a:path>
              <a:path w="641985" h="129539">
                <a:moveTo>
                  <a:pt x="425973" y="17905"/>
                </a:moveTo>
                <a:lnTo>
                  <a:pt x="423752" y="18643"/>
                </a:lnTo>
                <a:lnTo>
                  <a:pt x="416829" y="19028"/>
                </a:lnTo>
                <a:lnTo>
                  <a:pt x="425973" y="19028"/>
                </a:lnTo>
                <a:lnTo>
                  <a:pt x="425973" y="17905"/>
                </a:lnTo>
                <a:close/>
              </a:path>
              <a:path w="641985" h="129539">
                <a:moveTo>
                  <a:pt x="541340" y="114129"/>
                </a:moveTo>
                <a:lnTo>
                  <a:pt x="541461" y="114871"/>
                </a:lnTo>
                <a:lnTo>
                  <a:pt x="541526" y="115062"/>
                </a:lnTo>
                <a:lnTo>
                  <a:pt x="541911" y="115829"/>
                </a:lnTo>
                <a:lnTo>
                  <a:pt x="544511" y="118813"/>
                </a:lnTo>
                <a:lnTo>
                  <a:pt x="546185" y="122889"/>
                </a:lnTo>
                <a:lnTo>
                  <a:pt x="546948" y="128120"/>
                </a:lnTo>
                <a:lnTo>
                  <a:pt x="557762" y="126636"/>
                </a:lnTo>
                <a:lnTo>
                  <a:pt x="564088" y="125135"/>
                </a:lnTo>
                <a:lnTo>
                  <a:pt x="565974" y="123656"/>
                </a:lnTo>
                <a:lnTo>
                  <a:pt x="568573" y="122532"/>
                </a:lnTo>
                <a:lnTo>
                  <a:pt x="569696" y="120102"/>
                </a:lnTo>
                <a:lnTo>
                  <a:pt x="569354" y="116754"/>
                </a:lnTo>
                <a:lnTo>
                  <a:pt x="569315" y="114871"/>
                </a:lnTo>
                <a:lnTo>
                  <a:pt x="552917" y="114871"/>
                </a:lnTo>
                <a:lnTo>
                  <a:pt x="541340" y="114129"/>
                </a:lnTo>
                <a:close/>
              </a:path>
              <a:path w="641985" h="129539">
                <a:moveTo>
                  <a:pt x="471967" y="6709"/>
                </a:moveTo>
                <a:lnTo>
                  <a:pt x="472019" y="7837"/>
                </a:lnTo>
                <a:lnTo>
                  <a:pt x="472348" y="11389"/>
                </a:lnTo>
                <a:lnTo>
                  <a:pt x="472433" y="13802"/>
                </a:lnTo>
                <a:lnTo>
                  <a:pt x="472518" y="66577"/>
                </a:lnTo>
                <a:lnTo>
                  <a:pt x="465146" y="107391"/>
                </a:lnTo>
                <a:lnTo>
                  <a:pt x="451821" y="121964"/>
                </a:lnTo>
                <a:lnTo>
                  <a:pt x="451821" y="122341"/>
                </a:lnTo>
                <a:lnTo>
                  <a:pt x="452751" y="122723"/>
                </a:lnTo>
                <a:lnTo>
                  <a:pt x="454611" y="123087"/>
                </a:lnTo>
                <a:lnTo>
                  <a:pt x="459482" y="124203"/>
                </a:lnTo>
                <a:lnTo>
                  <a:pt x="463398" y="125710"/>
                </a:lnTo>
                <a:lnTo>
                  <a:pt x="466380" y="127572"/>
                </a:lnTo>
                <a:lnTo>
                  <a:pt x="473384" y="117740"/>
                </a:lnTo>
                <a:lnTo>
                  <a:pt x="478680" y="106858"/>
                </a:lnTo>
                <a:lnTo>
                  <a:pt x="482319" y="94828"/>
                </a:lnTo>
                <a:lnTo>
                  <a:pt x="484282" y="81686"/>
                </a:lnTo>
                <a:lnTo>
                  <a:pt x="569315" y="81686"/>
                </a:lnTo>
                <a:lnTo>
                  <a:pt x="569315" y="71614"/>
                </a:lnTo>
                <a:lnTo>
                  <a:pt x="484282" y="71614"/>
                </a:lnTo>
                <a:lnTo>
                  <a:pt x="484282" y="49797"/>
                </a:lnTo>
                <a:lnTo>
                  <a:pt x="569315" y="49797"/>
                </a:lnTo>
                <a:lnTo>
                  <a:pt x="569315" y="39178"/>
                </a:lnTo>
                <a:lnTo>
                  <a:pt x="484282" y="39178"/>
                </a:lnTo>
                <a:lnTo>
                  <a:pt x="484282" y="17905"/>
                </a:lnTo>
                <a:lnTo>
                  <a:pt x="569332" y="17905"/>
                </a:lnTo>
                <a:lnTo>
                  <a:pt x="569696" y="13802"/>
                </a:lnTo>
                <a:lnTo>
                  <a:pt x="570434" y="8956"/>
                </a:lnTo>
                <a:lnTo>
                  <a:pt x="570434" y="7837"/>
                </a:lnTo>
                <a:lnTo>
                  <a:pt x="480917" y="7837"/>
                </a:lnTo>
                <a:lnTo>
                  <a:pt x="476074" y="7447"/>
                </a:lnTo>
                <a:lnTo>
                  <a:pt x="471967" y="6709"/>
                </a:lnTo>
                <a:close/>
              </a:path>
              <a:path w="641985" h="129539">
                <a:moveTo>
                  <a:pt x="525128" y="81686"/>
                </a:moveTo>
                <a:lnTo>
                  <a:pt x="514479" y="81686"/>
                </a:lnTo>
                <a:lnTo>
                  <a:pt x="514399" y="114129"/>
                </a:lnTo>
                <a:lnTo>
                  <a:pt x="514292" y="117118"/>
                </a:lnTo>
                <a:lnTo>
                  <a:pt x="513932" y="118615"/>
                </a:lnTo>
                <a:lnTo>
                  <a:pt x="525675" y="118615"/>
                </a:lnTo>
                <a:lnTo>
                  <a:pt x="525368" y="117118"/>
                </a:lnTo>
                <a:lnTo>
                  <a:pt x="525264" y="115829"/>
                </a:lnTo>
                <a:lnTo>
                  <a:pt x="525139" y="111887"/>
                </a:lnTo>
                <a:lnTo>
                  <a:pt x="525128" y="81686"/>
                </a:lnTo>
                <a:close/>
              </a:path>
              <a:path w="641985" h="129539">
                <a:moveTo>
                  <a:pt x="569315" y="81686"/>
                </a:moveTo>
                <a:lnTo>
                  <a:pt x="558119" y="81686"/>
                </a:lnTo>
                <a:lnTo>
                  <a:pt x="558154" y="107391"/>
                </a:lnTo>
                <a:lnTo>
                  <a:pt x="558500" y="112459"/>
                </a:lnTo>
                <a:lnTo>
                  <a:pt x="552917" y="114871"/>
                </a:lnTo>
                <a:lnTo>
                  <a:pt x="569315" y="114871"/>
                </a:lnTo>
                <a:lnTo>
                  <a:pt x="569315" y="81686"/>
                </a:lnTo>
                <a:close/>
              </a:path>
              <a:path w="641985" h="129539">
                <a:moveTo>
                  <a:pt x="525128" y="49797"/>
                </a:moveTo>
                <a:lnTo>
                  <a:pt x="514479" y="49797"/>
                </a:lnTo>
                <a:lnTo>
                  <a:pt x="514479" y="71614"/>
                </a:lnTo>
                <a:lnTo>
                  <a:pt x="525128" y="71614"/>
                </a:lnTo>
                <a:lnTo>
                  <a:pt x="525128" y="49797"/>
                </a:lnTo>
                <a:close/>
              </a:path>
              <a:path w="641985" h="129539">
                <a:moveTo>
                  <a:pt x="569315" y="49797"/>
                </a:moveTo>
                <a:lnTo>
                  <a:pt x="558119" y="49797"/>
                </a:lnTo>
                <a:lnTo>
                  <a:pt x="558119" y="71614"/>
                </a:lnTo>
                <a:lnTo>
                  <a:pt x="569315" y="71614"/>
                </a:lnTo>
                <a:lnTo>
                  <a:pt x="569315" y="49797"/>
                </a:lnTo>
                <a:close/>
              </a:path>
              <a:path w="641985" h="129539">
                <a:moveTo>
                  <a:pt x="525128" y="17905"/>
                </a:moveTo>
                <a:lnTo>
                  <a:pt x="514479" y="17905"/>
                </a:lnTo>
                <a:lnTo>
                  <a:pt x="514479" y="39178"/>
                </a:lnTo>
                <a:lnTo>
                  <a:pt x="525128" y="39178"/>
                </a:lnTo>
                <a:lnTo>
                  <a:pt x="525128" y="17905"/>
                </a:lnTo>
                <a:close/>
              </a:path>
              <a:path w="641985" h="129539">
                <a:moveTo>
                  <a:pt x="569332" y="17905"/>
                </a:moveTo>
                <a:lnTo>
                  <a:pt x="558119" y="17905"/>
                </a:lnTo>
                <a:lnTo>
                  <a:pt x="558119" y="39178"/>
                </a:lnTo>
                <a:lnTo>
                  <a:pt x="569315" y="39178"/>
                </a:lnTo>
                <a:lnTo>
                  <a:pt x="569332" y="17905"/>
                </a:lnTo>
                <a:close/>
              </a:path>
              <a:path w="641985" h="129539">
                <a:moveTo>
                  <a:pt x="570434" y="6709"/>
                </a:moveTo>
                <a:lnTo>
                  <a:pt x="569315" y="6709"/>
                </a:lnTo>
                <a:lnTo>
                  <a:pt x="564851" y="7447"/>
                </a:lnTo>
                <a:lnTo>
                  <a:pt x="560005" y="7837"/>
                </a:lnTo>
                <a:lnTo>
                  <a:pt x="570434" y="7837"/>
                </a:lnTo>
                <a:lnTo>
                  <a:pt x="570434" y="6709"/>
                </a:lnTo>
                <a:close/>
              </a:path>
              <a:path w="641985" h="129539">
                <a:moveTo>
                  <a:pt x="641592" y="62664"/>
                </a:moveTo>
                <a:lnTo>
                  <a:pt x="622588" y="62664"/>
                </a:lnTo>
                <a:lnTo>
                  <a:pt x="622588" y="82237"/>
                </a:lnTo>
                <a:lnTo>
                  <a:pt x="641592" y="82237"/>
                </a:lnTo>
                <a:lnTo>
                  <a:pt x="641592" y="62664"/>
                </a:lnTo>
                <a:close/>
              </a:path>
              <a:path w="641985" h="129539">
                <a:moveTo>
                  <a:pt x="641592" y="106873"/>
                </a:moveTo>
                <a:lnTo>
                  <a:pt x="622588" y="106873"/>
                </a:lnTo>
                <a:lnTo>
                  <a:pt x="622588" y="124778"/>
                </a:lnTo>
                <a:lnTo>
                  <a:pt x="641592" y="124778"/>
                </a:lnTo>
                <a:lnTo>
                  <a:pt x="641592" y="106873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67931" y="6885766"/>
            <a:ext cx="1169395" cy="138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67931" y="8000388"/>
            <a:ext cx="842939" cy="1392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67694" y="9283864"/>
            <a:ext cx="363220" cy="142240"/>
          </a:xfrm>
          <a:custGeom>
            <a:avLst/>
            <a:gdLst/>
            <a:ahLst/>
            <a:cxnLst/>
            <a:rect l="l" t="t" r="r" b="b"/>
            <a:pathLst>
              <a:path w="363219" h="142240">
                <a:moveTo>
                  <a:pt x="88908" y="52397"/>
                </a:moveTo>
                <a:lnTo>
                  <a:pt x="23594" y="52397"/>
                </a:lnTo>
                <a:lnTo>
                  <a:pt x="23555" y="119070"/>
                </a:lnTo>
                <a:lnTo>
                  <a:pt x="23213" y="124429"/>
                </a:lnTo>
                <a:lnTo>
                  <a:pt x="24584" y="128598"/>
                </a:lnTo>
                <a:lnTo>
                  <a:pt x="30934" y="133347"/>
                </a:lnTo>
                <a:lnTo>
                  <a:pt x="36501" y="134542"/>
                </a:lnTo>
                <a:lnTo>
                  <a:pt x="111125" y="134542"/>
                </a:lnTo>
                <a:lnTo>
                  <a:pt x="120791" y="133947"/>
                </a:lnTo>
                <a:lnTo>
                  <a:pt x="128380" y="130379"/>
                </a:lnTo>
                <a:lnTo>
                  <a:pt x="133887" y="123830"/>
                </a:lnTo>
                <a:lnTo>
                  <a:pt x="134100" y="123234"/>
                </a:lnTo>
                <a:lnTo>
                  <a:pt x="40460" y="123234"/>
                </a:lnTo>
                <a:lnTo>
                  <a:pt x="36701" y="120642"/>
                </a:lnTo>
                <a:lnTo>
                  <a:pt x="36701" y="92270"/>
                </a:lnTo>
                <a:lnTo>
                  <a:pt x="89030" y="92270"/>
                </a:lnTo>
                <a:lnTo>
                  <a:pt x="88696" y="87723"/>
                </a:lnTo>
                <a:lnTo>
                  <a:pt x="88497" y="83648"/>
                </a:lnTo>
                <a:lnTo>
                  <a:pt x="88492" y="80971"/>
                </a:lnTo>
                <a:lnTo>
                  <a:pt x="36701" y="80971"/>
                </a:lnTo>
                <a:lnTo>
                  <a:pt x="36701" y="60723"/>
                </a:lnTo>
                <a:lnTo>
                  <a:pt x="88566" y="60723"/>
                </a:lnTo>
                <a:lnTo>
                  <a:pt x="88696" y="56151"/>
                </a:lnTo>
                <a:lnTo>
                  <a:pt x="88908" y="52397"/>
                </a:lnTo>
                <a:close/>
              </a:path>
              <a:path w="363219" h="142240">
                <a:moveTo>
                  <a:pt x="122425" y="104183"/>
                </a:moveTo>
                <a:lnTo>
                  <a:pt x="122019" y="111733"/>
                </a:lnTo>
                <a:lnTo>
                  <a:pt x="120647" y="116686"/>
                </a:lnTo>
                <a:lnTo>
                  <a:pt x="118259" y="119070"/>
                </a:lnTo>
                <a:lnTo>
                  <a:pt x="115873" y="121837"/>
                </a:lnTo>
                <a:lnTo>
                  <a:pt x="111125" y="123234"/>
                </a:lnTo>
                <a:lnTo>
                  <a:pt x="134100" y="123234"/>
                </a:lnTo>
                <a:lnTo>
                  <a:pt x="137717" y="113126"/>
                </a:lnTo>
                <a:lnTo>
                  <a:pt x="137894" y="112316"/>
                </a:lnTo>
                <a:lnTo>
                  <a:pt x="137894" y="111930"/>
                </a:lnTo>
                <a:lnTo>
                  <a:pt x="131544" y="109950"/>
                </a:lnTo>
                <a:lnTo>
                  <a:pt x="126389" y="107358"/>
                </a:lnTo>
                <a:lnTo>
                  <a:pt x="122425" y="104183"/>
                </a:lnTo>
                <a:close/>
              </a:path>
              <a:path w="363219" h="142240">
                <a:moveTo>
                  <a:pt x="90270" y="90496"/>
                </a:moveTo>
                <a:lnTo>
                  <a:pt x="93851" y="94862"/>
                </a:lnTo>
                <a:lnTo>
                  <a:pt x="95831" y="99611"/>
                </a:lnTo>
                <a:lnTo>
                  <a:pt x="96239" y="104769"/>
                </a:lnTo>
                <a:lnTo>
                  <a:pt x="109728" y="102786"/>
                </a:lnTo>
                <a:lnTo>
                  <a:pt x="117068" y="99233"/>
                </a:lnTo>
                <a:lnTo>
                  <a:pt x="118259" y="94075"/>
                </a:lnTo>
                <a:lnTo>
                  <a:pt x="118811" y="90898"/>
                </a:lnTo>
                <a:lnTo>
                  <a:pt x="100203" y="90898"/>
                </a:lnTo>
                <a:lnTo>
                  <a:pt x="90270" y="90496"/>
                </a:lnTo>
                <a:close/>
              </a:path>
              <a:path w="363219" h="142240">
                <a:moveTo>
                  <a:pt x="89030" y="92270"/>
                </a:moveTo>
                <a:lnTo>
                  <a:pt x="78966" y="92270"/>
                </a:lnTo>
                <a:lnTo>
                  <a:pt x="83538" y="92480"/>
                </a:lnTo>
                <a:lnTo>
                  <a:pt x="89075" y="92882"/>
                </a:lnTo>
                <a:lnTo>
                  <a:pt x="89030" y="92270"/>
                </a:lnTo>
                <a:close/>
              </a:path>
              <a:path w="363219" h="142240">
                <a:moveTo>
                  <a:pt x="123155" y="32155"/>
                </a:moveTo>
                <a:lnTo>
                  <a:pt x="110512" y="32155"/>
                </a:lnTo>
                <a:lnTo>
                  <a:pt x="110131" y="37310"/>
                </a:lnTo>
                <a:lnTo>
                  <a:pt x="109728" y="44650"/>
                </a:lnTo>
                <a:lnTo>
                  <a:pt x="109321" y="54171"/>
                </a:lnTo>
                <a:lnTo>
                  <a:pt x="108482" y="67279"/>
                </a:lnTo>
                <a:lnTo>
                  <a:pt x="100203" y="90898"/>
                </a:lnTo>
                <a:lnTo>
                  <a:pt x="118811" y="90898"/>
                </a:lnTo>
                <a:lnTo>
                  <a:pt x="118927" y="90234"/>
                </a:lnTo>
                <a:lnTo>
                  <a:pt x="119747" y="81712"/>
                </a:lnTo>
                <a:lnTo>
                  <a:pt x="120796" y="67279"/>
                </a:lnTo>
                <a:lnTo>
                  <a:pt x="121926" y="49424"/>
                </a:lnTo>
                <a:lnTo>
                  <a:pt x="123155" y="32155"/>
                </a:lnTo>
                <a:close/>
              </a:path>
              <a:path w="363219" h="142240">
                <a:moveTo>
                  <a:pt x="88566" y="60723"/>
                </a:moveTo>
                <a:lnTo>
                  <a:pt x="76579" y="60723"/>
                </a:lnTo>
                <a:lnTo>
                  <a:pt x="76579" y="80971"/>
                </a:lnTo>
                <a:lnTo>
                  <a:pt x="88492" y="80971"/>
                </a:lnTo>
                <a:lnTo>
                  <a:pt x="88566" y="60723"/>
                </a:lnTo>
                <a:close/>
              </a:path>
              <a:path w="363219" h="142240">
                <a:moveTo>
                  <a:pt x="40867" y="0"/>
                </a:moveTo>
                <a:lnTo>
                  <a:pt x="32309" y="17894"/>
                </a:lnTo>
                <a:lnTo>
                  <a:pt x="22710" y="33486"/>
                </a:lnTo>
                <a:lnTo>
                  <a:pt x="12068" y="46774"/>
                </a:lnTo>
                <a:lnTo>
                  <a:pt x="382" y="57758"/>
                </a:lnTo>
                <a:lnTo>
                  <a:pt x="0" y="58543"/>
                </a:lnTo>
                <a:lnTo>
                  <a:pt x="382" y="58953"/>
                </a:lnTo>
                <a:lnTo>
                  <a:pt x="1573" y="58953"/>
                </a:lnTo>
                <a:lnTo>
                  <a:pt x="4748" y="60140"/>
                </a:lnTo>
                <a:lnTo>
                  <a:pt x="8129" y="62913"/>
                </a:lnTo>
                <a:lnTo>
                  <a:pt x="11706" y="67279"/>
                </a:lnTo>
                <a:lnTo>
                  <a:pt x="15670" y="62120"/>
                </a:lnTo>
                <a:lnTo>
                  <a:pt x="19634" y="57149"/>
                </a:lnTo>
                <a:lnTo>
                  <a:pt x="23594" y="52397"/>
                </a:lnTo>
                <a:lnTo>
                  <a:pt x="88908" y="52397"/>
                </a:lnTo>
                <a:lnTo>
                  <a:pt x="89008" y="50619"/>
                </a:lnTo>
                <a:lnTo>
                  <a:pt x="55753" y="50619"/>
                </a:lnTo>
                <a:lnTo>
                  <a:pt x="47124" y="50543"/>
                </a:lnTo>
                <a:lnTo>
                  <a:pt x="39681" y="50315"/>
                </a:lnTo>
                <a:lnTo>
                  <a:pt x="33428" y="49941"/>
                </a:lnTo>
                <a:lnTo>
                  <a:pt x="28371" y="49424"/>
                </a:lnTo>
                <a:lnTo>
                  <a:pt x="25985" y="49424"/>
                </a:lnTo>
                <a:lnTo>
                  <a:pt x="28752" y="45439"/>
                </a:lnTo>
                <a:lnTo>
                  <a:pt x="38481" y="32155"/>
                </a:lnTo>
                <a:lnTo>
                  <a:pt x="123155" y="32155"/>
                </a:lnTo>
                <a:lnTo>
                  <a:pt x="123838" y="23263"/>
                </a:lnTo>
                <a:lnTo>
                  <a:pt x="124047" y="20850"/>
                </a:lnTo>
                <a:lnTo>
                  <a:pt x="45641" y="20850"/>
                </a:lnTo>
                <a:lnTo>
                  <a:pt x="48816" y="16073"/>
                </a:lnTo>
                <a:lnTo>
                  <a:pt x="52373" y="12520"/>
                </a:lnTo>
                <a:lnTo>
                  <a:pt x="56335" y="10129"/>
                </a:lnTo>
                <a:lnTo>
                  <a:pt x="57934" y="9342"/>
                </a:lnTo>
                <a:lnTo>
                  <a:pt x="58723" y="8531"/>
                </a:lnTo>
                <a:lnTo>
                  <a:pt x="58723" y="7746"/>
                </a:lnTo>
                <a:lnTo>
                  <a:pt x="59129" y="6958"/>
                </a:lnTo>
                <a:lnTo>
                  <a:pt x="55346" y="5180"/>
                </a:lnTo>
                <a:lnTo>
                  <a:pt x="47419" y="2386"/>
                </a:lnTo>
                <a:lnTo>
                  <a:pt x="44625" y="1191"/>
                </a:lnTo>
                <a:lnTo>
                  <a:pt x="42468" y="406"/>
                </a:lnTo>
                <a:lnTo>
                  <a:pt x="40867" y="0"/>
                </a:lnTo>
                <a:close/>
              </a:path>
              <a:path w="363219" h="142240">
                <a:moveTo>
                  <a:pt x="89075" y="49424"/>
                </a:moveTo>
                <a:lnTo>
                  <a:pt x="77976" y="50208"/>
                </a:lnTo>
                <a:lnTo>
                  <a:pt x="69645" y="50619"/>
                </a:lnTo>
                <a:lnTo>
                  <a:pt x="89008" y="50619"/>
                </a:lnTo>
                <a:lnTo>
                  <a:pt x="89075" y="49424"/>
                </a:lnTo>
                <a:close/>
              </a:path>
              <a:path w="363219" h="142240">
                <a:moveTo>
                  <a:pt x="124203" y="19047"/>
                </a:moveTo>
                <a:lnTo>
                  <a:pt x="117853" y="20242"/>
                </a:lnTo>
                <a:lnTo>
                  <a:pt x="111503" y="20850"/>
                </a:lnTo>
                <a:lnTo>
                  <a:pt x="124047" y="20850"/>
                </a:lnTo>
                <a:lnTo>
                  <a:pt x="124203" y="19047"/>
                </a:lnTo>
                <a:close/>
              </a:path>
              <a:path w="363219" h="142240">
                <a:moveTo>
                  <a:pt x="227322" y="48812"/>
                </a:moveTo>
                <a:lnTo>
                  <a:pt x="227322" y="60723"/>
                </a:lnTo>
                <a:lnTo>
                  <a:pt x="232070" y="59940"/>
                </a:lnTo>
                <a:lnTo>
                  <a:pt x="237430" y="59536"/>
                </a:lnTo>
                <a:lnTo>
                  <a:pt x="289833" y="59536"/>
                </a:lnTo>
                <a:lnTo>
                  <a:pt x="289833" y="50011"/>
                </a:lnTo>
                <a:lnTo>
                  <a:pt x="235450" y="50011"/>
                </a:lnTo>
                <a:lnTo>
                  <a:pt x="230497" y="49625"/>
                </a:lnTo>
                <a:lnTo>
                  <a:pt x="227322" y="48812"/>
                </a:lnTo>
                <a:close/>
              </a:path>
              <a:path w="363219" h="142240">
                <a:moveTo>
                  <a:pt x="289833" y="59536"/>
                </a:moveTo>
                <a:lnTo>
                  <a:pt x="278909" y="59536"/>
                </a:lnTo>
                <a:lnTo>
                  <a:pt x="284266" y="59738"/>
                </a:lnTo>
                <a:lnTo>
                  <a:pt x="289833" y="60140"/>
                </a:lnTo>
                <a:lnTo>
                  <a:pt x="289833" y="59536"/>
                </a:lnTo>
                <a:close/>
              </a:path>
              <a:path w="363219" h="142240">
                <a:moveTo>
                  <a:pt x="262450" y="31568"/>
                </a:moveTo>
                <a:lnTo>
                  <a:pt x="251730" y="31568"/>
                </a:lnTo>
                <a:lnTo>
                  <a:pt x="251730" y="50011"/>
                </a:lnTo>
                <a:lnTo>
                  <a:pt x="262450" y="50011"/>
                </a:lnTo>
                <a:lnTo>
                  <a:pt x="262450" y="31568"/>
                </a:lnTo>
                <a:close/>
              </a:path>
              <a:path w="363219" h="142240">
                <a:moveTo>
                  <a:pt x="289833" y="48812"/>
                </a:moveTo>
                <a:lnTo>
                  <a:pt x="284674" y="49625"/>
                </a:lnTo>
                <a:lnTo>
                  <a:pt x="279518" y="50011"/>
                </a:lnTo>
                <a:lnTo>
                  <a:pt x="289833" y="50011"/>
                </a:lnTo>
                <a:lnTo>
                  <a:pt x="289833" y="48812"/>
                </a:lnTo>
                <a:close/>
              </a:path>
              <a:path w="363219" h="142240">
                <a:moveTo>
                  <a:pt x="223739" y="20850"/>
                </a:moveTo>
                <a:lnTo>
                  <a:pt x="223739" y="32738"/>
                </a:lnTo>
                <a:lnTo>
                  <a:pt x="228517" y="31953"/>
                </a:lnTo>
                <a:lnTo>
                  <a:pt x="233874" y="31568"/>
                </a:lnTo>
                <a:lnTo>
                  <a:pt x="295189" y="31568"/>
                </a:lnTo>
                <a:lnTo>
                  <a:pt x="295189" y="22045"/>
                </a:lnTo>
                <a:lnTo>
                  <a:pt x="229889" y="22045"/>
                </a:lnTo>
                <a:lnTo>
                  <a:pt x="224528" y="21639"/>
                </a:lnTo>
                <a:lnTo>
                  <a:pt x="223739" y="20850"/>
                </a:lnTo>
                <a:close/>
              </a:path>
              <a:path w="363219" h="142240">
                <a:moveTo>
                  <a:pt x="295189" y="31731"/>
                </a:moveTo>
                <a:lnTo>
                  <a:pt x="295189" y="32155"/>
                </a:lnTo>
                <a:lnTo>
                  <a:pt x="295570" y="31744"/>
                </a:lnTo>
                <a:lnTo>
                  <a:pt x="295189" y="31731"/>
                </a:lnTo>
                <a:close/>
              </a:path>
              <a:path w="363219" h="142240">
                <a:moveTo>
                  <a:pt x="295189" y="31568"/>
                </a:moveTo>
                <a:lnTo>
                  <a:pt x="290415" y="31568"/>
                </a:lnTo>
                <a:lnTo>
                  <a:pt x="295189" y="31731"/>
                </a:lnTo>
                <a:lnTo>
                  <a:pt x="295189" y="31568"/>
                </a:lnTo>
                <a:close/>
              </a:path>
              <a:path w="363219" h="142240">
                <a:moveTo>
                  <a:pt x="258461" y="0"/>
                </a:moveTo>
                <a:lnTo>
                  <a:pt x="250537" y="0"/>
                </a:lnTo>
                <a:lnTo>
                  <a:pt x="251322" y="3985"/>
                </a:lnTo>
                <a:lnTo>
                  <a:pt x="251730" y="6958"/>
                </a:lnTo>
                <a:lnTo>
                  <a:pt x="251730" y="22045"/>
                </a:lnTo>
                <a:lnTo>
                  <a:pt x="262450" y="22045"/>
                </a:lnTo>
                <a:lnTo>
                  <a:pt x="262450" y="9521"/>
                </a:lnTo>
                <a:lnTo>
                  <a:pt x="263033" y="7948"/>
                </a:lnTo>
                <a:lnTo>
                  <a:pt x="264229" y="5965"/>
                </a:lnTo>
                <a:lnTo>
                  <a:pt x="265014" y="3985"/>
                </a:lnTo>
                <a:lnTo>
                  <a:pt x="265421" y="2588"/>
                </a:lnTo>
                <a:lnTo>
                  <a:pt x="265421" y="1803"/>
                </a:lnTo>
                <a:lnTo>
                  <a:pt x="263441" y="608"/>
                </a:lnTo>
                <a:lnTo>
                  <a:pt x="258461" y="0"/>
                </a:lnTo>
                <a:close/>
              </a:path>
              <a:path w="363219" h="142240">
                <a:moveTo>
                  <a:pt x="295189" y="20850"/>
                </a:moveTo>
                <a:lnTo>
                  <a:pt x="291204" y="21639"/>
                </a:lnTo>
                <a:lnTo>
                  <a:pt x="285869" y="22045"/>
                </a:lnTo>
                <a:lnTo>
                  <a:pt x="295189" y="22045"/>
                </a:lnTo>
                <a:lnTo>
                  <a:pt x="295189" y="20850"/>
                </a:lnTo>
                <a:close/>
              </a:path>
              <a:path w="363219" h="142240">
                <a:moveTo>
                  <a:pt x="213023" y="107161"/>
                </a:moveTo>
                <a:lnTo>
                  <a:pt x="202302" y="107161"/>
                </a:lnTo>
                <a:lnTo>
                  <a:pt x="202218" y="121895"/>
                </a:lnTo>
                <a:lnTo>
                  <a:pt x="201923" y="123440"/>
                </a:lnTo>
                <a:lnTo>
                  <a:pt x="201311" y="124811"/>
                </a:lnTo>
                <a:lnTo>
                  <a:pt x="200524" y="125622"/>
                </a:lnTo>
                <a:lnTo>
                  <a:pt x="200145" y="126409"/>
                </a:lnTo>
                <a:lnTo>
                  <a:pt x="199331" y="127403"/>
                </a:lnTo>
                <a:lnTo>
                  <a:pt x="197351" y="129383"/>
                </a:lnTo>
                <a:lnTo>
                  <a:pt x="196764" y="130172"/>
                </a:lnTo>
                <a:lnTo>
                  <a:pt x="196358" y="130981"/>
                </a:lnTo>
                <a:lnTo>
                  <a:pt x="202302" y="141702"/>
                </a:lnTo>
                <a:lnTo>
                  <a:pt x="203497" y="140888"/>
                </a:lnTo>
                <a:lnTo>
                  <a:pt x="208857" y="137533"/>
                </a:lnTo>
                <a:lnTo>
                  <a:pt x="216338" y="132614"/>
                </a:lnTo>
                <a:lnTo>
                  <a:pt x="222702" y="128594"/>
                </a:lnTo>
                <a:lnTo>
                  <a:pt x="227947" y="125469"/>
                </a:lnTo>
                <a:lnTo>
                  <a:pt x="232070" y="123234"/>
                </a:lnTo>
                <a:lnTo>
                  <a:pt x="213023" y="123234"/>
                </a:lnTo>
                <a:lnTo>
                  <a:pt x="213023" y="107161"/>
                </a:lnTo>
                <a:close/>
              </a:path>
              <a:path w="363219" h="142240">
                <a:moveTo>
                  <a:pt x="238039" y="89888"/>
                </a:moveTo>
                <a:lnTo>
                  <a:pt x="225543" y="94661"/>
                </a:lnTo>
                <a:lnTo>
                  <a:pt x="236100" y="109652"/>
                </a:lnTo>
                <a:lnTo>
                  <a:pt x="249939" y="121895"/>
                </a:lnTo>
                <a:lnTo>
                  <a:pt x="267054" y="131386"/>
                </a:lnTo>
                <a:lnTo>
                  <a:pt x="287441" y="138121"/>
                </a:lnTo>
                <a:lnTo>
                  <a:pt x="289833" y="132961"/>
                </a:lnTo>
                <a:lnTo>
                  <a:pt x="293008" y="127986"/>
                </a:lnTo>
                <a:lnTo>
                  <a:pt x="296967" y="123234"/>
                </a:lnTo>
                <a:lnTo>
                  <a:pt x="284281" y="122339"/>
                </a:lnTo>
                <a:lnTo>
                  <a:pt x="273006" y="120257"/>
                </a:lnTo>
                <a:lnTo>
                  <a:pt x="263146" y="116984"/>
                </a:lnTo>
                <a:lnTo>
                  <a:pt x="254703" y="112518"/>
                </a:lnTo>
                <a:lnTo>
                  <a:pt x="261247" y="108646"/>
                </a:lnTo>
                <a:lnTo>
                  <a:pt x="265013" y="106574"/>
                </a:lnTo>
                <a:lnTo>
                  <a:pt x="248151" y="106574"/>
                </a:lnTo>
                <a:lnTo>
                  <a:pt x="242992" y="99820"/>
                </a:lnTo>
                <a:lnTo>
                  <a:pt x="239615" y="94254"/>
                </a:lnTo>
                <a:lnTo>
                  <a:pt x="238039" y="89888"/>
                </a:lnTo>
                <a:close/>
              </a:path>
              <a:path w="363219" h="142240">
                <a:moveTo>
                  <a:pt x="226714" y="86326"/>
                </a:moveTo>
                <a:lnTo>
                  <a:pt x="211827" y="86326"/>
                </a:lnTo>
                <a:lnTo>
                  <a:pt x="200041" y="97005"/>
                </a:lnTo>
                <a:lnTo>
                  <a:pt x="187282" y="105226"/>
                </a:lnTo>
                <a:lnTo>
                  <a:pt x="173555" y="110990"/>
                </a:lnTo>
                <a:lnTo>
                  <a:pt x="158868" y="114296"/>
                </a:lnTo>
                <a:lnTo>
                  <a:pt x="161636" y="117873"/>
                </a:lnTo>
                <a:lnTo>
                  <a:pt x="164203" y="121636"/>
                </a:lnTo>
                <a:lnTo>
                  <a:pt x="166589" y="125622"/>
                </a:lnTo>
                <a:lnTo>
                  <a:pt x="175748" y="122455"/>
                </a:lnTo>
                <a:lnTo>
                  <a:pt x="184750" y="118324"/>
                </a:lnTo>
                <a:lnTo>
                  <a:pt x="193600" y="113226"/>
                </a:lnTo>
                <a:lnTo>
                  <a:pt x="202302" y="107161"/>
                </a:lnTo>
                <a:lnTo>
                  <a:pt x="213023" y="107161"/>
                </a:lnTo>
                <a:lnTo>
                  <a:pt x="213023" y="100018"/>
                </a:lnTo>
                <a:lnTo>
                  <a:pt x="219779" y="94075"/>
                </a:lnTo>
                <a:lnTo>
                  <a:pt x="224351" y="89503"/>
                </a:lnTo>
                <a:lnTo>
                  <a:pt x="226714" y="86326"/>
                </a:lnTo>
                <a:close/>
              </a:path>
              <a:path w="363219" h="142240">
                <a:moveTo>
                  <a:pt x="228517" y="111930"/>
                </a:moveTo>
                <a:lnTo>
                  <a:pt x="222167" y="117873"/>
                </a:lnTo>
                <a:lnTo>
                  <a:pt x="217008" y="121636"/>
                </a:lnTo>
                <a:lnTo>
                  <a:pt x="213023" y="123234"/>
                </a:lnTo>
                <a:lnTo>
                  <a:pt x="232070" y="123234"/>
                </a:lnTo>
                <a:lnTo>
                  <a:pt x="228517" y="111930"/>
                </a:lnTo>
                <a:close/>
              </a:path>
              <a:path w="363219" h="142240">
                <a:moveTo>
                  <a:pt x="267199" y="90496"/>
                </a:moveTo>
                <a:lnTo>
                  <a:pt x="261255" y="97254"/>
                </a:lnTo>
                <a:lnTo>
                  <a:pt x="254905" y="102589"/>
                </a:lnTo>
                <a:lnTo>
                  <a:pt x="248151" y="106574"/>
                </a:lnTo>
                <a:lnTo>
                  <a:pt x="265013" y="106574"/>
                </a:lnTo>
                <a:lnTo>
                  <a:pt x="267199" y="105372"/>
                </a:lnTo>
                <a:lnTo>
                  <a:pt x="272561" y="102693"/>
                </a:lnTo>
                <a:lnTo>
                  <a:pt x="277333" y="100605"/>
                </a:lnTo>
                <a:lnTo>
                  <a:pt x="278503" y="99820"/>
                </a:lnTo>
                <a:lnTo>
                  <a:pt x="279111" y="99233"/>
                </a:lnTo>
                <a:lnTo>
                  <a:pt x="279111" y="98826"/>
                </a:lnTo>
                <a:lnTo>
                  <a:pt x="275151" y="95655"/>
                </a:lnTo>
                <a:lnTo>
                  <a:pt x="271162" y="92882"/>
                </a:lnTo>
                <a:lnTo>
                  <a:pt x="267199" y="90496"/>
                </a:lnTo>
                <a:close/>
              </a:path>
              <a:path w="363219" h="142240">
                <a:moveTo>
                  <a:pt x="164811" y="75027"/>
                </a:moveTo>
                <a:lnTo>
                  <a:pt x="164811" y="87523"/>
                </a:lnTo>
                <a:lnTo>
                  <a:pt x="171569" y="86713"/>
                </a:lnTo>
                <a:lnTo>
                  <a:pt x="178708" y="86326"/>
                </a:lnTo>
                <a:lnTo>
                  <a:pt x="293997" y="86326"/>
                </a:lnTo>
                <a:lnTo>
                  <a:pt x="293997" y="76809"/>
                </a:lnTo>
                <a:lnTo>
                  <a:pt x="179089" y="76809"/>
                </a:lnTo>
                <a:lnTo>
                  <a:pt x="171950" y="76197"/>
                </a:lnTo>
                <a:lnTo>
                  <a:pt x="164811" y="75027"/>
                </a:lnTo>
                <a:close/>
              </a:path>
              <a:path w="363219" h="142240">
                <a:moveTo>
                  <a:pt x="293997" y="86326"/>
                </a:moveTo>
                <a:lnTo>
                  <a:pt x="280102" y="86326"/>
                </a:lnTo>
                <a:lnTo>
                  <a:pt x="287240" y="86713"/>
                </a:lnTo>
                <a:lnTo>
                  <a:pt x="293997" y="87523"/>
                </a:lnTo>
                <a:lnTo>
                  <a:pt x="293997" y="86326"/>
                </a:lnTo>
                <a:close/>
              </a:path>
              <a:path w="363219" h="142240">
                <a:moveTo>
                  <a:pt x="235069" y="63115"/>
                </a:moveTo>
                <a:lnTo>
                  <a:pt x="222548" y="64310"/>
                </a:lnTo>
                <a:lnTo>
                  <a:pt x="224934" y="68680"/>
                </a:lnTo>
                <a:lnTo>
                  <a:pt x="226533" y="72845"/>
                </a:lnTo>
                <a:lnTo>
                  <a:pt x="227322" y="76809"/>
                </a:lnTo>
                <a:lnTo>
                  <a:pt x="238626" y="76809"/>
                </a:lnTo>
                <a:lnTo>
                  <a:pt x="238244" y="74415"/>
                </a:lnTo>
                <a:lnTo>
                  <a:pt x="237229" y="70840"/>
                </a:lnTo>
                <a:lnTo>
                  <a:pt x="235245" y="64896"/>
                </a:lnTo>
                <a:lnTo>
                  <a:pt x="235142" y="64310"/>
                </a:lnTo>
                <a:lnTo>
                  <a:pt x="235069" y="63115"/>
                </a:lnTo>
                <a:close/>
              </a:path>
              <a:path w="363219" h="142240">
                <a:moveTo>
                  <a:pt x="293997" y="75027"/>
                </a:moveTo>
                <a:lnTo>
                  <a:pt x="289220" y="76197"/>
                </a:lnTo>
                <a:lnTo>
                  <a:pt x="281498" y="76809"/>
                </a:lnTo>
                <a:lnTo>
                  <a:pt x="293997" y="76809"/>
                </a:lnTo>
                <a:lnTo>
                  <a:pt x="293997" y="75027"/>
                </a:lnTo>
                <a:close/>
              </a:path>
              <a:path w="363219" h="142240">
                <a:moveTo>
                  <a:pt x="214826" y="48228"/>
                </a:moveTo>
                <a:lnTo>
                  <a:pt x="204105" y="48228"/>
                </a:lnTo>
                <a:lnTo>
                  <a:pt x="203999" y="62120"/>
                </a:lnTo>
                <a:lnTo>
                  <a:pt x="203699" y="66084"/>
                </a:lnTo>
                <a:lnTo>
                  <a:pt x="202914" y="68472"/>
                </a:lnTo>
                <a:lnTo>
                  <a:pt x="215409" y="68472"/>
                </a:lnTo>
                <a:lnTo>
                  <a:pt x="215288" y="64896"/>
                </a:lnTo>
                <a:lnTo>
                  <a:pt x="215003" y="62120"/>
                </a:lnTo>
                <a:lnTo>
                  <a:pt x="214949" y="60723"/>
                </a:lnTo>
                <a:lnTo>
                  <a:pt x="214826" y="48228"/>
                </a:lnTo>
                <a:close/>
              </a:path>
              <a:path w="363219" h="142240">
                <a:moveTo>
                  <a:pt x="212843" y="1393"/>
                </a:moveTo>
                <a:lnTo>
                  <a:pt x="202914" y="1803"/>
                </a:lnTo>
                <a:lnTo>
                  <a:pt x="203320" y="4161"/>
                </a:lnTo>
                <a:lnTo>
                  <a:pt x="203396" y="5965"/>
                </a:lnTo>
                <a:lnTo>
                  <a:pt x="191520" y="42384"/>
                </a:lnTo>
                <a:lnTo>
                  <a:pt x="161841" y="51206"/>
                </a:lnTo>
                <a:lnTo>
                  <a:pt x="168981" y="64310"/>
                </a:lnTo>
                <a:lnTo>
                  <a:pt x="170961" y="63492"/>
                </a:lnTo>
                <a:lnTo>
                  <a:pt x="175733" y="61311"/>
                </a:lnTo>
                <a:lnTo>
                  <a:pt x="193589" y="52976"/>
                </a:lnTo>
                <a:lnTo>
                  <a:pt x="200524" y="49809"/>
                </a:lnTo>
                <a:lnTo>
                  <a:pt x="204105" y="48228"/>
                </a:lnTo>
                <a:lnTo>
                  <a:pt x="214826" y="48228"/>
                </a:lnTo>
                <a:lnTo>
                  <a:pt x="214826" y="10921"/>
                </a:lnTo>
                <a:lnTo>
                  <a:pt x="215409" y="8355"/>
                </a:lnTo>
                <a:lnTo>
                  <a:pt x="216604" y="5965"/>
                </a:lnTo>
                <a:lnTo>
                  <a:pt x="217389" y="4770"/>
                </a:lnTo>
                <a:lnTo>
                  <a:pt x="217796" y="3783"/>
                </a:lnTo>
                <a:lnTo>
                  <a:pt x="217796" y="1803"/>
                </a:lnTo>
                <a:lnTo>
                  <a:pt x="212843" y="1393"/>
                </a:lnTo>
                <a:close/>
              </a:path>
              <a:path w="363219" h="142240">
                <a:moveTo>
                  <a:pt x="176115" y="8934"/>
                </a:moveTo>
                <a:lnTo>
                  <a:pt x="168393" y="17877"/>
                </a:lnTo>
                <a:lnTo>
                  <a:pt x="172557" y="20549"/>
                </a:lnTo>
                <a:lnTo>
                  <a:pt x="177313" y="24414"/>
                </a:lnTo>
                <a:lnTo>
                  <a:pt x="182663" y="29474"/>
                </a:lnTo>
                <a:lnTo>
                  <a:pt x="188611" y="35732"/>
                </a:lnTo>
                <a:lnTo>
                  <a:pt x="197553" y="26211"/>
                </a:lnTo>
                <a:lnTo>
                  <a:pt x="191743" y="21104"/>
                </a:lnTo>
                <a:lnTo>
                  <a:pt x="186235" y="16525"/>
                </a:lnTo>
                <a:lnTo>
                  <a:pt x="181026" y="12470"/>
                </a:lnTo>
                <a:lnTo>
                  <a:pt x="176115" y="8934"/>
                </a:lnTo>
                <a:close/>
              </a:path>
              <a:path w="363219" h="142240">
                <a:moveTo>
                  <a:pt x="363153" y="66084"/>
                </a:moveTo>
                <a:lnTo>
                  <a:pt x="342935" y="66084"/>
                </a:lnTo>
                <a:lnTo>
                  <a:pt x="342935" y="86914"/>
                </a:lnTo>
                <a:lnTo>
                  <a:pt x="363153" y="86914"/>
                </a:lnTo>
                <a:lnTo>
                  <a:pt x="363153" y="66084"/>
                </a:lnTo>
                <a:close/>
              </a:path>
              <a:path w="363219" h="142240">
                <a:moveTo>
                  <a:pt x="363153" y="113126"/>
                </a:moveTo>
                <a:lnTo>
                  <a:pt x="342935" y="113126"/>
                </a:lnTo>
                <a:lnTo>
                  <a:pt x="342935" y="132177"/>
                </a:lnTo>
                <a:lnTo>
                  <a:pt x="363153" y="132177"/>
                </a:lnTo>
                <a:lnTo>
                  <a:pt x="363153" y="113126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3889279" y="9758905"/>
            <a:ext cx="286635" cy="1025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889266" y="9758895"/>
            <a:ext cx="129438" cy="1019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034185" y="9758895"/>
            <a:ext cx="141731" cy="1025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12252" y="2317816"/>
            <a:ext cx="690609" cy="1400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84044" y="378106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6" y="195310"/>
                </a:lnTo>
                <a:lnTo>
                  <a:pt x="2925566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84044" y="378106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909590" y="378106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909590" y="378106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84044" y="417640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66" y="195311"/>
                </a:lnTo>
                <a:lnTo>
                  <a:pt x="2925566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84044" y="417640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67" y="195311"/>
                </a:lnTo>
                <a:lnTo>
                  <a:pt x="2925567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909590" y="397637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909590" y="397637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84044" y="4371712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7"/>
                </a:moveTo>
                <a:lnTo>
                  <a:pt x="2925566" y="195317"/>
                </a:lnTo>
                <a:lnTo>
                  <a:pt x="2925566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84044" y="4371712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7"/>
                </a:moveTo>
                <a:lnTo>
                  <a:pt x="2925567" y="195317"/>
                </a:lnTo>
                <a:lnTo>
                  <a:pt x="2925567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909590" y="417168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5"/>
                </a:moveTo>
                <a:lnTo>
                  <a:pt x="2710112" y="195315"/>
                </a:lnTo>
                <a:lnTo>
                  <a:pt x="2710112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909590" y="417168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5"/>
                </a:moveTo>
                <a:lnTo>
                  <a:pt x="2710112" y="195315"/>
                </a:lnTo>
                <a:lnTo>
                  <a:pt x="2710112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984044" y="456703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6" y="195310"/>
                </a:lnTo>
                <a:lnTo>
                  <a:pt x="2925566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984044" y="456703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84044" y="476234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07"/>
                </a:moveTo>
                <a:lnTo>
                  <a:pt x="2925566" y="195307"/>
                </a:lnTo>
                <a:lnTo>
                  <a:pt x="2925566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84044" y="476234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07"/>
                </a:moveTo>
                <a:lnTo>
                  <a:pt x="2925567" y="195307"/>
                </a:lnTo>
                <a:lnTo>
                  <a:pt x="2925567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909590" y="456231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07"/>
                </a:moveTo>
                <a:lnTo>
                  <a:pt x="2710112" y="195307"/>
                </a:lnTo>
                <a:lnTo>
                  <a:pt x="2710112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909590" y="456231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07"/>
                </a:moveTo>
                <a:lnTo>
                  <a:pt x="2710112" y="195307"/>
                </a:lnTo>
                <a:lnTo>
                  <a:pt x="2710112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350587" y="4957648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60" h="195579">
                <a:moveTo>
                  <a:pt x="0" y="195310"/>
                </a:moveTo>
                <a:lnTo>
                  <a:pt x="1559024" y="195310"/>
                </a:lnTo>
                <a:lnTo>
                  <a:pt x="1559024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88843" y="4957648"/>
            <a:ext cx="0" cy="391160"/>
          </a:xfrm>
          <a:custGeom>
            <a:avLst/>
            <a:gdLst/>
            <a:ahLst/>
            <a:cxnLst/>
            <a:rect l="l" t="t" r="r" b="b"/>
            <a:pathLst>
              <a:path h="391160">
                <a:moveTo>
                  <a:pt x="0" y="390624"/>
                </a:moveTo>
                <a:lnTo>
                  <a:pt x="0" y="0"/>
                </a:lnTo>
                <a:lnTo>
                  <a:pt x="0" y="39062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84044" y="495764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909590" y="475762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909590" y="475762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350587" y="5152959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60" h="195579">
                <a:moveTo>
                  <a:pt x="0" y="195314"/>
                </a:moveTo>
                <a:lnTo>
                  <a:pt x="1559024" y="195314"/>
                </a:lnTo>
                <a:lnTo>
                  <a:pt x="1559024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84044" y="5152959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67" y="195314"/>
                </a:lnTo>
                <a:lnTo>
                  <a:pt x="2925567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909590" y="495293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909590" y="495293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984044" y="5348273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5"/>
                </a:moveTo>
                <a:lnTo>
                  <a:pt x="2925566" y="195315"/>
                </a:lnTo>
                <a:lnTo>
                  <a:pt x="2925566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984044" y="5348273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5"/>
                </a:moveTo>
                <a:lnTo>
                  <a:pt x="2925567" y="195315"/>
                </a:lnTo>
                <a:lnTo>
                  <a:pt x="2925567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909590" y="5148248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5"/>
                </a:moveTo>
                <a:lnTo>
                  <a:pt x="2710112" y="195315"/>
                </a:lnTo>
                <a:lnTo>
                  <a:pt x="2710112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909590" y="5148248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5"/>
                </a:moveTo>
                <a:lnTo>
                  <a:pt x="2710112" y="195315"/>
                </a:lnTo>
                <a:lnTo>
                  <a:pt x="2710112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984044" y="554358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6" y="195310"/>
                </a:lnTo>
                <a:lnTo>
                  <a:pt x="2925566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984044" y="554358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909590" y="534356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909590" y="534356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984044" y="573889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66" y="195311"/>
                </a:lnTo>
                <a:lnTo>
                  <a:pt x="2925566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984044" y="573889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67" y="195311"/>
                </a:lnTo>
                <a:lnTo>
                  <a:pt x="2925567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909590" y="553887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909590" y="553887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2350587" y="5934210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60" h="195579">
                <a:moveTo>
                  <a:pt x="0" y="195310"/>
                </a:moveTo>
                <a:lnTo>
                  <a:pt x="1559024" y="195310"/>
                </a:lnTo>
                <a:lnTo>
                  <a:pt x="1559024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988843" y="5934210"/>
            <a:ext cx="0" cy="391160"/>
          </a:xfrm>
          <a:custGeom>
            <a:avLst/>
            <a:gdLst/>
            <a:ahLst/>
            <a:cxnLst/>
            <a:rect l="l" t="t" r="r" b="b"/>
            <a:pathLst>
              <a:path h="391160">
                <a:moveTo>
                  <a:pt x="0" y="390620"/>
                </a:moveTo>
                <a:lnTo>
                  <a:pt x="0" y="0"/>
                </a:lnTo>
                <a:lnTo>
                  <a:pt x="0" y="39062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984044" y="593421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909590" y="573418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07"/>
                </a:moveTo>
                <a:lnTo>
                  <a:pt x="2710112" y="195307"/>
                </a:lnTo>
                <a:lnTo>
                  <a:pt x="2710112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3909590" y="573418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07"/>
                </a:moveTo>
                <a:lnTo>
                  <a:pt x="2710112" y="195307"/>
                </a:lnTo>
                <a:lnTo>
                  <a:pt x="2710112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350587" y="6129520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60" h="195579">
                <a:moveTo>
                  <a:pt x="0" y="195310"/>
                </a:moveTo>
                <a:lnTo>
                  <a:pt x="1559024" y="195310"/>
                </a:lnTo>
                <a:lnTo>
                  <a:pt x="1559024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984044" y="612952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3909590" y="592949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909590" y="592949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984044" y="632483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8"/>
                </a:moveTo>
                <a:lnTo>
                  <a:pt x="2925566" y="195318"/>
                </a:lnTo>
                <a:lnTo>
                  <a:pt x="2925566" y="0"/>
                </a:lnTo>
                <a:lnTo>
                  <a:pt x="0" y="0"/>
                </a:lnTo>
                <a:lnTo>
                  <a:pt x="0" y="19531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984044" y="632483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8"/>
                </a:moveTo>
                <a:lnTo>
                  <a:pt x="2925567" y="195318"/>
                </a:lnTo>
                <a:lnTo>
                  <a:pt x="2925567" y="0"/>
                </a:lnTo>
                <a:lnTo>
                  <a:pt x="0" y="0"/>
                </a:lnTo>
                <a:lnTo>
                  <a:pt x="0" y="195318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3909590" y="612480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8"/>
                </a:moveTo>
                <a:lnTo>
                  <a:pt x="2710112" y="195318"/>
                </a:lnTo>
                <a:lnTo>
                  <a:pt x="2710112" y="0"/>
                </a:lnTo>
                <a:lnTo>
                  <a:pt x="0" y="0"/>
                </a:lnTo>
                <a:lnTo>
                  <a:pt x="0" y="19531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3909590" y="612480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8"/>
                </a:moveTo>
                <a:lnTo>
                  <a:pt x="2710112" y="195318"/>
                </a:lnTo>
                <a:lnTo>
                  <a:pt x="2710112" y="0"/>
                </a:lnTo>
                <a:lnTo>
                  <a:pt x="0" y="0"/>
                </a:lnTo>
                <a:lnTo>
                  <a:pt x="0" y="195318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885475" y="3820463"/>
            <a:ext cx="507044" cy="1165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611503" y="6622679"/>
            <a:ext cx="14604" cy="28575"/>
          </a:xfrm>
          <a:custGeom>
            <a:avLst/>
            <a:gdLst/>
            <a:ahLst/>
            <a:cxnLst/>
            <a:rect l="l" t="t" r="r" b="b"/>
            <a:pathLst>
              <a:path w="14604" h="28575">
                <a:moveTo>
                  <a:pt x="14269" y="0"/>
                </a:moveTo>
                <a:lnTo>
                  <a:pt x="0" y="0"/>
                </a:lnTo>
                <a:lnTo>
                  <a:pt x="0" y="14654"/>
                </a:lnTo>
                <a:lnTo>
                  <a:pt x="6010" y="14654"/>
                </a:lnTo>
                <a:lnTo>
                  <a:pt x="6010" y="18917"/>
                </a:lnTo>
                <a:lnTo>
                  <a:pt x="4376" y="21419"/>
                </a:lnTo>
                <a:lnTo>
                  <a:pt x="1122" y="22175"/>
                </a:lnTo>
                <a:lnTo>
                  <a:pt x="1122" y="28187"/>
                </a:lnTo>
                <a:lnTo>
                  <a:pt x="9140" y="27932"/>
                </a:lnTo>
                <a:lnTo>
                  <a:pt x="13517" y="23554"/>
                </a:lnTo>
                <a:lnTo>
                  <a:pt x="14269" y="15040"/>
                </a:lnTo>
                <a:lnTo>
                  <a:pt x="1426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698756" y="6559919"/>
            <a:ext cx="793465" cy="883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5525377" y="6622679"/>
            <a:ext cx="14604" cy="28575"/>
          </a:xfrm>
          <a:custGeom>
            <a:avLst/>
            <a:gdLst/>
            <a:ahLst/>
            <a:cxnLst/>
            <a:rect l="l" t="t" r="r" b="b"/>
            <a:pathLst>
              <a:path w="14604" h="28575">
                <a:moveTo>
                  <a:pt x="14269" y="0"/>
                </a:moveTo>
                <a:lnTo>
                  <a:pt x="0" y="0"/>
                </a:lnTo>
                <a:lnTo>
                  <a:pt x="0" y="14654"/>
                </a:lnTo>
                <a:lnTo>
                  <a:pt x="6012" y="14654"/>
                </a:lnTo>
                <a:lnTo>
                  <a:pt x="6012" y="18917"/>
                </a:lnTo>
                <a:lnTo>
                  <a:pt x="4377" y="21419"/>
                </a:lnTo>
                <a:lnTo>
                  <a:pt x="1122" y="22175"/>
                </a:lnTo>
                <a:lnTo>
                  <a:pt x="1122" y="28187"/>
                </a:lnTo>
                <a:lnTo>
                  <a:pt x="9140" y="27932"/>
                </a:lnTo>
                <a:lnTo>
                  <a:pt x="13517" y="23554"/>
                </a:lnTo>
                <a:lnTo>
                  <a:pt x="14269" y="15040"/>
                </a:lnTo>
                <a:lnTo>
                  <a:pt x="1426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037257" y="6556903"/>
            <a:ext cx="3541088" cy="2025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5612630" y="6559549"/>
            <a:ext cx="637440" cy="9206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319771" y="4224322"/>
            <a:ext cx="540752" cy="12350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2197173" y="42642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33587" y="27237"/>
                </a:moveTo>
                <a:lnTo>
                  <a:pt x="24969" y="27237"/>
                </a:lnTo>
                <a:lnTo>
                  <a:pt x="24969" y="46318"/>
                </a:lnTo>
                <a:lnTo>
                  <a:pt x="33587" y="46318"/>
                </a:lnTo>
                <a:lnTo>
                  <a:pt x="33587" y="27237"/>
                </a:lnTo>
                <a:close/>
              </a:path>
              <a:path w="59055" h="59054">
                <a:moveTo>
                  <a:pt x="59004" y="19062"/>
                </a:moveTo>
                <a:lnTo>
                  <a:pt x="0" y="19062"/>
                </a:lnTo>
                <a:lnTo>
                  <a:pt x="0" y="27237"/>
                </a:lnTo>
                <a:lnTo>
                  <a:pt x="59004" y="27237"/>
                </a:lnTo>
                <a:lnTo>
                  <a:pt x="59004" y="19062"/>
                </a:lnTo>
                <a:close/>
              </a:path>
              <a:path w="59055" h="59054">
                <a:moveTo>
                  <a:pt x="33587" y="0"/>
                </a:moveTo>
                <a:lnTo>
                  <a:pt x="24969" y="0"/>
                </a:lnTo>
                <a:lnTo>
                  <a:pt x="24969" y="19062"/>
                </a:lnTo>
                <a:lnTo>
                  <a:pt x="33587" y="19062"/>
                </a:lnTo>
                <a:lnTo>
                  <a:pt x="33587" y="0"/>
                </a:lnTo>
                <a:close/>
              </a:path>
              <a:path w="59055" h="59054">
                <a:moveTo>
                  <a:pt x="59004" y="50850"/>
                </a:moveTo>
                <a:lnTo>
                  <a:pt x="0" y="50850"/>
                </a:lnTo>
                <a:lnTo>
                  <a:pt x="0" y="59025"/>
                </a:lnTo>
                <a:lnTo>
                  <a:pt x="59004" y="59025"/>
                </a:lnTo>
                <a:lnTo>
                  <a:pt x="59004" y="5085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2288876" y="4241574"/>
            <a:ext cx="56515" cy="83185"/>
          </a:xfrm>
          <a:custGeom>
            <a:avLst/>
            <a:gdLst/>
            <a:ahLst/>
            <a:cxnLst/>
            <a:rect l="l" t="t" r="r" b="b"/>
            <a:pathLst>
              <a:path w="56514" h="83185">
                <a:moveTo>
                  <a:pt x="28148" y="0"/>
                </a:moveTo>
                <a:lnTo>
                  <a:pt x="19061" y="0"/>
                </a:lnTo>
                <a:lnTo>
                  <a:pt x="12265" y="3639"/>
                </a:lnTo>
                <a:lnTo>
                  <a:pt x="0" y="42227"/>
                </a:lnTo>
                <a:lnTo>
                  <a:pt x="2099" y="59938"/>
                </a:lnTo>
                <a:lnTo>
                  <a:pt x="7492" y="72651"/>
                </a:lnTo>
                <a:lnTo>
                  <a:pt x="16177" y="80366"/>
                </a:lnTo>
                <a:lnTo>
                  <a:pt x="28148" y="83084"/>
                </a:lnTo>
                <a:lnTo>
                  <a:pt x="40126" y="80366"/>
                </a:lnTo>
                <a:lnTo>
                  <a:pt x="46270" y="74908"/>
                </a:lnTo>
                <a:lnTo>
                  <a:pt x="28148" y="74908"/>
                </a:lnTo>
                <a:lnTo>
                  <a:pt x="20800" y="72866"/>
                </a:lnTo>
                <a:lnTo>
                  <a:pt x="15552" y="66740"/>
                </a:lnTo>
                <a:lnTo>
                  <a:pt x="12403" y="56528"/>
                </a:lnTo>
                <a:lnTo>
                  <a:pt x="11353" y="42227"/>
                </a:lnTo>
                <a:lnTo>
                  <a:pt x="12403" y="27925"/>
                </a:lnTo>
                <a:lnTo>
                  <a:pt x="15552" y="17706"/>
                </a:lnTo>
                <a:lnTo>
                  <a:pt x="20800" y="11573"/>
                </a:lnTo>
                <a:lnTo>
                  <a:pt x="28148" y="9528"/>
                </a:lnTo>
                <a:lnTo>
                  <a:pt x="47367" y="9528"/>
                </a:lnTo>
                <a:lnTo>
                  <a:pt x="46292" y="7918"/>
                </a:lnTo>
                <a:lnTo>
                  <a:pt x="41211" y="3518"/>
                </a:lnTo>
                <a:lnTo>
                  <a:pt x="35162" y="879"/>
                </a:lnTo>
                <a:lnTo>
                  <a:pt x="28148" y="0"/>
                </a:lnTo>
                <a:close/>
              </a:path>
              <a:path w="56514" h="83185">
                <a:moveTo>
                  <a:pt x="47367" y="9528"/>
                </a:moveTo>
                <a:lnTo>
                  <a:pt x="28148" y="9528"/>
                </a:lnTo>
                <a:lnTo>
                  <a:pt x="35699" y="11573"/>
                </a:lnTo>
                <a:lnTo>
                  <a:pt x="41092" y="17706"/>
                </a:lnTo>
                <a:lnTo>
                  <a:pt x="44327" y="27925"/>
                </a:lnTo>
                <a:lnTo>
                  <a:pt x="45406" y="42227"/>
                </a:lnTo>
                <a:lnTo>
                  <a:pt x="44327" y="56356"/>
                </a:lnTo>
                <a:lnTo>
                  <a:pt x="41092" y="66515"/>
                </a:lnTo>
                <a:lnTo>
                  <a:pt x="35699" y="72700"/>
                </a:lnTo>
                <a:lnTo>
                  <a:pt x="28148" y="74908"/>
                </a:lnTo>
                <a:lnTo>
                  <a:pt x="46270" y="74908"/>
                </a:lnTo>
                <a:lnTo>
                  <a:pt x="48810" y="72651"/>
                </a:lnTo>
                <a:lnTo>
                  <a:pt x="54199" y="59938"/>
                </a:lnTo>
                <a:lnTo>
                  <a:pt x="56296" y="42227"/>
                </a:lnTo>
                <a:lnTo>
                  <a:pt x="55929" y="33830"/>
                </a:lnTo>
                <a:lnTo>
                  <a:pt x="54826" y="26338"/>
                </a:lnTo>
                <a:lnTo>
                  <a:pt x="52985" y="19754"/>
                </a:lnTo>
                <a:lnTo>
                  <a:pt x="50407" y="14083"/>
                </a:lnTo>
                <a:lnTo>
                  <a:pt x="47367" y="952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2365703" y="431103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240" y="0"/>
                </a:moveTo>
                <a:lnTo>
                  <a:pt x="0" y="0"/>
                </a:lnTo>
                <a:lnTo>
                  <a:pt x="0" y="12261"/>
                </a:lnTo>
                <a:lnTo>
                  <a:pt x="12240" y="12261"/>
                </a:lnTo>
                <a:lnTo>
                  <a:pt x="1224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2398474" y="4241574"/>
            <a:ext cx="125855" cy="8308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317506" y="4423612"/>
            <a:ext cx="227998" cy="10352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613246" y="4424075"/>
            <a:ext cx="22860" cy="103505"/>
          </a:xfrm>
          <a:custGeom>
            <a:avLst/>
            <a:gdLst/>
            <a:ahLst/>
            <a:cxnLst/>
            <a:rect l="l" t="t" r="r" b="b"/>
            <a:pathLst>
              <a:path w="22860" h="103504">
                <a:moveTo>
                  <a:pt x="22255" y="0"/>
                </a:moveTo>
                <a:lnTo>
                  <a:pt x="13172" y="0"/>
                </a:lnTo>
                <a:lnTo>
                  <a:pt x="7749" y="10922"/>
                </a:lnTo>
                <a:lnTo>
                  <a:pt x="3745" y="23263"/>
                </a:lnTo>
                <a:lnTo>
                  <a:pt x="1161" y="37024"/>
                </a:lnTo>
                <a:lnTo>
                  <a:pt x="0" y="52207"/>
                </a:lnTo>
                <a:lnTo>
                  <a:pt x="657" y="66968"/>
                </a:lnTo>
                <a:lnTo>
                  <a:pt x="3069" y="80364"/>
                </a:lnTo>
                <a:lnTo>
                  <a:pt x="7239" y="92394"/>
                </a:lnTo>
                <a:lnTo>
                  <a:pt x="13172" y="103057"/>
                </a:lnTo>
                <a:lnTo>
                  <a:pt x="22255" y="103057"/>
                </a:lnTo>
                <a:lnTo>
                  <a:pt x="17229" y="92557"/>
                </a:lnTo>
                <a:lnTo>
                  <a:pt x="13510" y="80582"/>
                </a:lnTo>
                <a:lnTo>
                  <a:pt x="11098" y="67132"/>
                </a:lnTo>
                <a:lnTo>
                  <a:pt x="9993" y="52207"/>
                </a:lnTo>
                <a:lnTo>
                  <a:pt x="11098" y="37024"/>
                </a:lnTo>
                <a:lnTo>
                  <a:pt x="13510" y="23263"/>
                </a:lnTo>
                <a:lnTo>
                  <a:pt x="17229" y="10922"/>
                </a:lnTo>
                <a:lnTo>
                  <a:pt x="222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686448" y="4426791"/>
            <a:ext cx="103285" cy="10034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816390" y="4423612"/>
            <a:ext cx="219823" cy="11622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2297732" y="445766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33587" y="27237"/>
                </a:moveTo>
                <a:lnTo>
                  <a:pt x="24969" y="27237"/>
                </a:lnTo>
                <a:lnTo>
                  <a:pt x="24969" y="46318"/>
                </a:lnTo>
                <a:lnTo>
                  <a:pt x="33587" y="46318"/>
                </a:lnTo>
                <a:lnTo>
                  <a:pt x="33587" y="27237"/>
                </a:lnTo>
                <a:close/>
              </a:path>
              <a:path w="59055" h="59054">
                <a:moveTo>
                  <a:pt x="59004" y="19062"/>
                </a:moveTo>
                <a:lnTo>
                  <a:pt x="0" y="19062"/>
                </a:lnTo>
                <a:lnTo>
                  <a:pt x="0" y="27237"/>
                </a:lnTo>
                <a:lnTo>
                  <a:pt x="59004" y="27237"/>
                </a:lnTo>
                <a:lnTo>
                  <a:pt x="59004" y="19062"/>
                </a:lnTo>
                <a:close/>
              </a:path>
              <a:path w="59055" h="59054">
                <a:moveTo>
                  <a:pt x="33587" y="0"/>
                </a:moveTo>
                <a:lnTo>
                  <a:pt x="24969" y="0"/>
                </a:lnTo>
                <a:lnTo>
                  <a:pt x="24969" y="19062"/>
                </a:lnTo>
                <a:lnTo>
                  <a:pt x="33587" y="19062"/>
                </a:lnTo>
                <a:lnTo>
                  <a:pt x="33587" y="0"/>
                </a:lnTo>
                <a:close/>
              </a:path>
              <a:path w="59055" h="59054">
                <a:moveTo>
                  <a:pt x="59004" y="50850"/>
                </a:moveTo>
                <a:lnTo>
                  <a:pt x="0" y="50850"/>
                </a:lnTo>
                <a:lnTo>
                  <a:pt x="0" y="59025"/>
                </a:lnTo>
                <a:lnTo>
                  <a:pt x="59004" y="59025"/>
                </a:lnTo>
                <a:lnTo>
                  <a:pt x="59004" y="5085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2388991" y="4436784"/>
            <a:ext cx="56515" cy="81280"/>
          </a:xfrm>
          <a:custGeom>
            <a:avLst/>
            <a:gdLst/>
            <a:ahLst/>
            <a:cxnLst/>
            <a:rect l="l" t="t" r="r" b="b"/>
            <a:pathLst>
              <a:path w="56514" h="81279">
                <a:moveTo>
                  <a:pt x="10440" y="59471"/>
                </a:moveTo>
                <a:lnTo>
                  <a:pt x="0" y="59471"/>
                </a:lnTo>
                <a:lnTo>
                  <a:pt x="2513" y="68867"/>
                </a:lnTo>
                <a:lnTo>
                  <a:pt x="7713" y="75598"/>
                </a:lnTo>
                <a:lnTo>
                  <a:pt x="15656" y="79739"/>
                </a:lnTo>
                <a:lnTo>
                  <a:pt x="26323" y="81266"/>
                </a:lnTo>
                <a:lnTo>
                  <a:pt x="36010" y="81266"/>
                </a:lnTo>
                <a:lnTo>
                  <a:pt x="43276" y="78842"/>
                </a:lnTo>
                <a:lnTo>
                  <a:pt x="48117" y="74001"/>
                </a:lnTo>
                <a:lnTo>
                  <a:pt x="48591" y="73554"/>
                </a:lnTo>
                <a:lnTo>
                  <a:pt x="17550" y="73554"/>
                </a:lnTo>
                <a:lnTo>
                  <a:pt x="11643" y="68867"/>
                </a:lnTo>
                <a:lnTo>
                  <a:pt x="10440" y="59471"/>
                </a:lnTo>
                <a:close/>
              </a:path>
              <a:path w="56514" h="81279">
                <a:moveTo>
                  <a:pt x="49793" y="36770"/>
                </a:moveTo>
                <a:lnTo>
                  <a:pt x="27233" y="36770"/>
                </a:lnTo>
                <a:lnTo>
                  <a:pt x="38434" y="37388"/>
                </a:lnTo>
                <a:lnTo>
                  <a:pt x="44342" y="43433"/>
                </a:lnTo>
                <a:lnTo>
                  <a:pt x="44942" y="54938"/>
                </a:lnTo>
                <a:lnTo>
                  <a:pt x="44032" y="66445"/>
                </a:lnTo>
                <a:lnTo>
                  <a:pt x="38434" y="72643"/>
                </a:lnTo>
                <a:lnTo>
                  <a:pt x="28145" y="73554"/>
                </a:lnTo>
                <a:lnTo>
                  <a:pt x="48591" y="73554"/>
                </a:lnTo>
                <a:lnTo>
                  <a:pt x="53570" y="68842"/>
                </a:lnTo>
                <a:lnTo>
                  <a:pt x="56294" y="62049"/>
                </a:lnTo>
                <a:lnTo>
                  <a:pt x="56294" y="53581"/>
                </a:lnTo>
                <a:lnTo>
                  <a:pt x="53907" y="42902"/>
                </a:lnTo>
                <a:lnTo>
                  <a:pt x="49793" y="36770"/>
                </a:lnTo>
                <a:close/>
              </a:path>
              <a:path w="56514" h="81279">
                <a:moveTo>
                  <a:pt x="51296" y="0"/>
                </a:moveTo>
                <a:lnTo>
                  <a:pt x="9065" y="0"/>
                </a:lnTo>
                <a:lnTo>
                  <a:pt x="3176" y="44030"/>
                </a:lnTo>
                <a:lnTo>
                  <a:pt x="11798" y="44499"/>
                </a:lnTo>
                <a:lnTo>
                  <a:pt x="15728" y="39343"/>
                </a:lnTo>
                <a:lnTo>
                  <a:pt x="20880" y="36770"/>
                </a:lnTo>
                <a:lnTo>
                  <a:pt x="49793" y="36770"/>
                </a:lnTo>
                <a:lnTo>
                  <a:pt x="48574" y="34953"/>
                </a:lnTo>
                <a:lnTo>
                  <a:pt x="44259" y="32233"/>
                </a:lnTo>
                <a:lnTo>
                  <a:pt x="13615" y="32233"/>
                </a:lnTo>
                <a:lnTo>
                  <a:pt x="16794" y="9996"/>
                </a:lnTo>
                <a:lnTo>
                  <a:pt x="51296" y="9996"/>
                </a:lnTo>
                <a:lnTo>
                  <a:pt x="51296" y="0"/>
                </a:lnTo>
                <a:close/>
              </a:path>
              <a:path w="56514" h="81279">
                <a:moveTo>
                  <a:pt x="29056" y="27236"/>
                </a:moveTo>
                <a:lnTo>
                  <a:pt x="23303" y="27236"/>
                </a:lnTo>
                <a:lnTo>
                  <a:pt x="18152" y="28903"/>
                </a:lnTo>
                <a:lnTo>
                  <a:pt x="13615" y="32233"/>
                </a:lnTo>
                <a:lnTo>
                  <a:pt x="44259" y="32233"/>
                </a:lnTo>
                <a:lnTo>
                  <a:pt x="40292" y="29732"/>
                </a:lnTo>
                <a:lnTo>
                  <a:pt x="29056" y="2723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318417" y="4616560"/>
            <a:ext cx="767386" cy="1048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2332771" y="4639709"/>
            <a:ext cx="78552" cy="708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318417" y="4809952"/>
            <a:ext cx="740501" cy="1048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2307708" y="4833100"/>
            <a:ext cx="78552" cy="708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2617499" y="5019612"/>
            <a:ext cx="795750" cy="10487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3502216" y="5042761"/>
            <a:ext cx="81453" cy="7082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2617499" y="5203893"/>
            <a:ext cx="767872" cy="10487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3476225" y="5227042"/>
            <a:ext cx="81456" cy="7082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318417" y="5388016"/>
            <a:ext cx="890264" cy="11683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2427969" y="5411321"/>
            <a:ext cx="78552" cy="708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316595" y="5609138"/>
            <a:ext cx="775933" cy="11714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2244708" y="5618224"/>
            <a:ext cx="126316" cy="10805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2493608" y="5632755"/>
            <a:ext cx="78552" cy="708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2174331" y="56807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6545" y="0"/>
                </a:moveTo>
                <a:lnTo>
                  <a:pt x="3639" y="0"/>
                </a:lnTo>
                <a:lnTo>
                  <a:pt x="2458" y="521"/>
                </a:lnTo>
                <a:lnTo>
                  <a:pt x="504" y="2633"/>
                </a:lnTo>
                <a:lnTo>
                  <a:pt x="58" y="3815"/>
                </a:lnTo>
                <a:lnTo>
                  <a:pt x="0" y="7030"/>
                </a:lnTo>
                <a:lnTo>
                  <a:pt x="561" y="8232"/>
                </a:lnTo>
                <a:lnTo>
                  <a:pt x="1685" y="9124"/>
                </a:lnTo>
                <a:lnTo>
                  <a:pt x="2790" y="10036"/>
                </a:lnTo>
                <a:lnTo>
                  <a:pt x="3989" y="10500"/>
                </a:lnTo>
                <a:lnTo>
                  <a:pt x="6720" y="10500"/>
                </a:lnTo>
                <a:lnTo>
                  <a:pt x="7923" y="9996"/>
                </a:lnTo>
                <a:lnTo>
                  <a:pt x="9897" y="8037"/>
                </a:lnTo>
                <a:lnTo>
                  <a:pt x="10279" y="7030"/>
                </a:lnTo>
                <a:lnTo>
                  <a:pt x="10382" y="3815"/>
                </a:lnTo>
                <a:lnTo>
                  <a:pt x="9878" y="2594"/>
                </a:lnTo>
                <a:lnTo>
                  <a:pt x="7827" y="521"/>
                </a:lnTo>
                <a:lnTo>
                  <a:pt x="65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299607" y="5807686"/>
            <a:ext cx="918860" cy="1166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2437754" y="5830833"/>
            <a:ext cx="78552" cy="7082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314349" y="6377202"/>
            <a:ext cx="491971" cy="1044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2248517" y="6399907"/>
            <a:ext cx="78552" cy="7082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3909590" y="436681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3909590" y="436681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984643" y="4950194"/>
            <a:ext cx="1374943" cy="40710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2601191" y="5987041"/>
            <a:ext cx="990701" cy="10623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2601187" y="6180437"/>
            <a:ext cx="991511" cy="10714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993642" y="5934071"/>
            <a:ext cx="1356995" cy="389255"/>
          </a:xfrm>
          <a:custGeom>
            <a:avLst/>
            <a:gdLst/>
            <a:ahLst/>
            <a:cxnLst/>
            <a:rect l="l" t="t" r="r" b="b"/>
            <a:pathLst>
              <a:path w="1356995" h="389254">
                <a:moveTo>
                  <a:pt x="0" y="0"/>
                </a:moveTo>
                <a:lnTo>
                  <a:pt x="1356944" y="0"/>
                </a:lnTo>
                <a:lnTo>
                  <a:pt x="1356944" y="389101"/>
                </a:lnTo>
                <a:lnTo>
                  <a:pt x="0" y="389101"/>
                </a:lnTo>
                <a:lnTo>
                  <a:pt x="0" y="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993642" y="5934071"/>
            <a:ext cx="1356995" cy="389255"/>
          </a:xfrm>
          <a:custGeom>
            <a:avLst/>
            <a:gdLst/>
            <a:ahLst/>
            <a:cxnLst/>
            <a:rect l="l" t="t" r="r" b="b"/>
            <a:pathLst>
              <a:path w="1356995" h="389254">
                <a:moveTo>
                  <a:pt x="0" y="0"/>
                </a:moveTo>
                <a:lnTo>
                  <a:pt x="1356944" y="0"/>
                </a:lnTo>
                <a:lnTo>
                  <a:pt x="1356944" y="389101"/>
                </a:lnTo>
                <a:lnTo>
                  <a:pt x="0" y="389101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1442163" y="6077106"/>
            <a:ext cx="344789" cy="10487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984044" y="397637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66" y="195314"/>
                </a:lnTo>
                <a:lnTo>
                  <a:pt x="2925566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984044" y="397637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67" y="195314"/>
                </a:lnTo>
                <a:lnTo>
                  <a:pt x="2925567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3909590" y="6325431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21"/>
                </a:moveTo>
                <a:lnTo>
                  <a:pt x="2710112" y="195321"/>
                </a:lnTo>
                <a:lnTo>
                  <a:pt x="2710112" y="0"/>
                </a:lnTo>
                <a:lnTo>
                  <a:pt x="0" y="0"/>
                </a:lnTo>
                <a:lnTo>
                  <a:pt x="0" y="19532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3909590" y="6325431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21"/>
                </a:moveTo>
                <a:lnTo>
                  <a:pt x="2710112" y="195321"/>
                </a:lnTo>
                <a:lnTo>
                  <a:pt x="2710112" y="0"/>
                </a:lnTo>
                <a:lnTo>
                  <a:pt x="0" y="0"/>
                </a:lnTo>
                <a:lnTo>
                  <a:pt x="0" y="195321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2000340" y="4017528"/>
            <a:ext cx="246456" cy="11014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784264" y="2356909"/>
            <a:ext cx="59055" cy="90805"/>
          </a:xfrm>
          <a:custGeom>
            <a:avLst/>
            <a:gdLst/>
            <a:ahLst/>
            <a:cxnLst/>
            <a:rect l="l" t="t" r="r" b="b"/>
            <a:pathLst>
              <a:path w="59055" h="90805">
                <a:moveTo>
                  <a:pt x="12405" y="0"/>
                </a:moveTo>
                <a:lnTo>
                  <a:pt x="0" y="0"/>
                </a:lnTo>
                <a:lnTo>
                  <a:pt x="0" y="90784"/>
                </a:lnTo>
                <a:lnTo>
                  <a:pt x="58549" y="90784"/>
                </a:lnTo>
                <a:lnTo>
                  <a:pt x="58549" y="79862"/>
                </a:lnTo>
                <a:lnTo>
                  <a:pt x="12405" y="79862"/>
                </a:lnTo>
                <a:lnTo>
                  <a:pt x="1240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857966" y="2354433"/>
            <a:ext cx="73025" cy="95250"/>
          </a:xfrm>
          <a:custGeom>
            <a:avLst/>
            <a:gdLst/>
            <a:ahLst/>
            <a:cxnLst/>
            <a:rect l="l" t="t" r="r" b="b"/>
            <a:pathLst>
              <a:path w="73025" h="95250">
                <a:moveTo>
                  <a:pt x="12232" y="63986"/>
                </a:moveTo>
                <a:lnTo>
                  <a:pt x="317" y="63986"/>
                </a:lnTo>
                <a:lnTo>
                  <a:pt x="0" y="74253"/>
                </a:lnTo>
                <a:lnTo>
                  <a:pt x="37040" y="94744"/>
                </a:lnTo>
                <a:lnTo>
                  <a:pt x="44227" y="94374"/>
                </a:lnTo>
                <a:lnTo>
                  <a:pt x="50924" y="93261"/>
                </a:lnTo>
                <a:lnTo>
                  <a:pt x="57125" y="91402"/>
                </a:lnTo>
                <a:lnTo>
                  <a:pt x="62824" y="88793"/>
                </a:lnTo>
                <a:lnTo>
                  <a:pt x="68174" y="85323"/>
                </a:lnTo>
                <a:lnTo>
                  <a:pt x="37040" y="85323"/>
                </a:lnTo>
                <a:lnTo>
                  <a:pt x="26371" y="83799"/>
                </a:lnTo>
                <a:lnTo>
                  <a:pt x="18678" y="79734"/>
                </a:lnTo>
                <a:lnTo>
                  <a:pt x="13964" y="73130"/>
                </a:lnTo>
                <a:lnTo>
                  <a:pt x="12232" y="63986"/>
                </a:lnTo>
                <a:close/>
              </a:path>
              <a:path w="73025" h="95250">
                <a:moveTo>
                  <a:pt x="35053" y="0"/>
                </a:moveTo>
                <a:lnTo>
                  <a:pt x="26121" y="0"/>
                </a:lnTo>
                <a:lnTo>
                  <a:pt x="19176" y="1968"/>
                </a:lnTo>
                <a:lnTo>
                  <a:pt x="14223" y="5946"/>
                </a:lnTo>
                <a:lnTo>
                  <a:pt x="7261" y="10900"/>
                </a:lnTo>
                <a:lnTo>
                  <a:pt x="3639" y="18182"/>
                </a:lnTo>
                <a:lnTo>
                  <a:pt x="3301" y="27769"/>
                </a:lnTo>
                <a:lnTo>
                  <a:pt x="4512" y="35278"/>
                </a:lnTo>
                <a:lnTo>
                  <a:pt x="8141" y="41420"/>
                </a:lnTo>
                <a:lnTo>
                  <a:pt x="14188" y="46193"/>
                </a:lnTo>
                <a:lnTo>
                  <a:pt x="22647" y="49593"/>
                </a:lnTo>
                <a:lnTo>
                  <a:pt x="49446" y="55223"/>
                </a:lnTo>
                <a:lnTo>
                  <a:pt x="54738" y="57214"/>
                </a:lnTo>
                <a:lnTo>
                  <a:pt x="60030" y="61851"/>
                </a:lnTo>
                <a:lnTo>
                  <a:pt x="61340" y="65321"/>
                </a:lnTo>
                <a:lnTo>
                  <a:pt x="61340" y="69936"/>
                </a:lnTo>
                <a:lnTo>
                  <a:pt x="59633" y="76480"/>
                </a:lnTo>
                <a:lnTo>
                  <a:pt x="55017" y="81224"/>
                </a:lnTo>
                <a:lnTo>
                  <a:pt x="47487" y="84172"/>
                </a:lnTo>
                <a:lnTo>
                  <a:pt x="37040" y="85323"/>
                </a:lnTo>
                <a:lnTo>
                  <a:pt x="68174" y="85323"/>
                </a:lnTo>
                <a:lnTo>
                  <a:pt x="69447" y="84498"/>
                </a:lnTo>
                <a:lnTo>
                  <a:pt x="72749" y="77724"/>
                </a:lnTo>
                <a:lnTo>
                  <a:pt x="72749" y="68452"/>
                </a:lnTo>
                <a:lnTo>
                  <a:pt x="26607" y="37698"/>
                </a:lnTo>
                <a:lnTo>
                  <a:pt x="19347" y="36705"/>
                </a:lnTo>
                <a:lnTo>
                  <a:pt x="15707" y="32893"/>
                </a:lnTo>
                <a:lnTo>
                  <a:pt x="15707" y="26290"/>
                </a:lnTo>
                <a:lnTo>
                  <a:pt x="16977" y="19535"/>
                </a:lnTo>
                <a:lnTo>
                  <a:pt x="20789" y="14637"/>
                </a:lnTo>
                <a:lnTo>
                  <a:pt x="27145" y="11597"/>
                </a:lnTo>
                <a:lnTo>
                  <a:pt x="36047" y="10413"/>
                </a:lnTo>
                <a:lnTo>
                  <a:pt x="63385" y="10413"/>
                </a:lnTo>
                <a:lnTo>
                  <a:pt x="60973" y="7192"/>
                </a:lnTo>
                <a:lnTo>
                  <a:pt x="50090" y="1798"/>
                </a:lnTo>
                <a:lnTo>
                  <a:pt x="35053" y="0"/>
                </a:lnTo>
                <a:close/>
              </a:path>
              <a:path w="73025" h="95250">
                <a:moveTo>
                  <a:pt x="63385" y="10413"/>
                </a:moveTo>
                <a:lnTo>
                  <a:pt x="36047" y="10413"/>
                </a:lnTo>
                <a:lnTo>
                  <a:pt x="45654" y="11929"/>
                </a:lnTo>
                <a:lnTo>
                  <a:pt x="52662" y="15493"/>
                </a:lnTo>
                <a:lnTo>
                  <a:pt x="57067" y="21105"/>
                </a:lnTo>
                <a:lnTo>
                  <a:pt x="58864" y="28766"/>
                </a:lnTo>
                <a:lnTo>
                  <a:pt x="70272" y="28766"/>
                </a:lnTo>
                <a:lnTo>
                  <a:pt x="67701" y="16181"/>
                </a:lnTo>
                <a:lnTo>
                  <a:pt x="63385" y="1041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948665" y="2344017"/>
            <a:ext cx="1903064" cy="11707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3887053" y="2427353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4">
                <a:moveTo>
                  <a:pt x="18839" y="0"/>
                </a:moveTo>
                <a:lnTo>
                  <a:pt x="0" y="0"/>
                </a:lnTo>
                <a:lnTo>
                  <a:pt x="0" y="19347"/>
                </a:lnTo>
                <a:lnTo>
                  <a:pt x="7937" y="19347"/>
                </a:lnTo>
                <a:lnTo>
                  <a:pt x="7937" y="24977"/>
                </a:lnTo>
                <a:lnTo>
                  <a:pt x="5777" y="28277"/>
                </a:lnTo>
                <a:lnTo>
                  <a:pt x="1483" y="29272"/>
                </a:lnTo>
                <a:lnTo>
                  <a:pt x="1483" y="37209"/>
                </a:lnTo>
                <a:lnTo>
                  <a:pt x="12063" y="36871"/>
                </a:lnTo>
                <a:lnTo>
                  <a:pt x="17844" y="31093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4004230" y="2344993"/>
            <a:ext cx="851392" cy="11559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3488039" y="2780787"/>
            <a:ext cx="673696" cy="10769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1014328" y="2779851"/>
            <a:ext cx="2418040" cy="57415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4807450" y="2794748"/>
            <a:ext cx="1698191" cy="26536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4809820" y="3837632"/>
            <a:ext cx="457894" cy="9474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5288644" y="3840109"/>
            <a:ext cx="72435" cy="9078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5388486" y="3840109"/>
            <a:ext cx="75902" cy="9078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4944535" y="4022381"/>
            <a:ext cx="374241" cy="11559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5013183" y="4229967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5" y="0"/>
                </a:moveTo>
                <a:lnTo>
                  <a:pt x="24300" y="0"/>
                </a:lnTo>
                <a:lnTo>
                  <a:pt x="22989" y="6940"/>
                </a:lnTo>
                <a:lnTo>
                  <a:pt x="20342" y="11577"/>
                </a:lnTo>
                <a:lnTo>
                  <a:pt x="16361" y="13884"/>
                </a:lnTo>
                <a:lnTo>
                  <a:pt x="13398" y="15872"/>
                </a:lnTo>
                <a:lnTo>
                  <a:pt x="7937" y="17038"/>
                </a:lnTo>
                <a:lnTo>
                  <a:pt x="0" y="17377"/>
                </a:lnTo>
                <a:lnTo>
                  <a:pt x="0" y="26287"/>
                </a:lnTo>
                <a:lnTo>
                  <a:pt x="21337" y="26287"/>
                </a:lnTo>
                <a:lnTo>
                  <a:pt x="21337" y="89301"/>
                </a:lnTo>
                <a:lnTo>
                  <a:pt x="32745" y="89301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5089193" y="430587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3378" y="0"/>
                </a:moveTo>
                <a:lnTo>
                  <a:pt x="0" y="0"/>
                </a:lnTo>
                <a:lnTo>
                  <a:pt x="0" y="13398"/>
                </a:lnTo>
                <a:lnTo>
                  <a:pt x="13378" y="13398"/>
                </a:lnTo>
                <a:lnTo>
                  <a:pt x="1337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5124009" y="4229967"/>
            <a:ext cx="61594" cy="89535"/>
          </a:xfrm>
          <a:custGeom>
            <a:avLst/>
            <a:gdLst/>
            <a:ahLst/>
            <a:cxnLst/>
            <a:rect l="l" t="t" r="r" b="b"/>
            <a:pathLst>
              <a:path w="61595" h="89535">
                <a:moveTo>
                  <a:pt x="55201" y="10411"/>
                </a:moveTo>
                <a:lnTo>
                  <a:pt x="31266" y="10411"/>
                </a:lnTo>
                <a:lnTo>
                  <a:pt x="42505" y="10753"/>
                </a:lnTo>
                <a:lnTo>
                  <a:pt x="48453" y="16041"/>
                </a:lnTo>
                <a:lnTo>
                  <a:pt x="49108" y="26287"/>
                </a:lnTo>
                <a:lnTo>
                  <a:pt x="49108" y="30607"/>
                </a:lnTo>
                <a:lnTo>
                  <a:pt x="20829" y="54079"/>
                </a:lnTo>
                <a:lnTo>
                  <a:pt x="11907" y="60375"/>
                </a:lnTo>
                <a:lnTo>
                  <a:pt x="5462" y="68341"/>
                </a:lnTo>
                <a:lnTo>
                  <a:pt x="1492" y="77981"/>
                </a:lnTo>
                <a:lnTo>
                  <a:pt x="0" y="89301"/>
                </a:lnTo>
                <a:lnTo>
                  <a:pt x="61023" y="89301"/>
                </a:lnTo>
                <a:lnTo>
                  <a:pt x="61023" y="78887"/>
                </a:lnTo>
                <a:lnTo>
                  <a:pt x="12405" y="78887"/>
                </a:lnTo>
                <a:lnTo>
                  <a:pt x="13399" y="72600"/>
                </a:lnTo>
                <a:lnTo>
                  <a:pt x="18352" y="66970"/>
                </a:lnTo>
                <a:lnTo>
                  <a:pt x="27284" y="62016"/>
                </a:lnTo>
                <a:lnTo>
                  <a:pt x="36705" y="56555"/>
                </a:lnTo>
                <a:lnTo>
                  <a:pt x="47714" y="50420"/>
                </a:lnTo>
                <a:lnTo>
                  <a:pt x="55437" y="43413"/>
                </a:lnTo>
                <a:lnTo>
                  <a:pt x="59874" y="35538"/>
                </a:lnTo>
                <a:lnTo>
                  <a:pt x="61023" y="26794"/>
                </a:lnTo>
                <a:lnTo>
                  <a:pt x="58698" y="15630"/>
                </a:lnTo>
                <a:lnTo>
                  <a:pt x="55201" y="10411"/>
                </a:lnTo>
                <a:close/>
              </a:path>
              <a:path w="61595" h="89535">
                <a:moveTo>
                  <a:pt x="32745" y="0"/>
                </a:moveTo>
                <a:lnTo>
                  <a:pt x="22820" y="0"/>
                </a:lnTo>
                <a:lnTo>
                  <a:pt x="15220" y="2815"/>
                </a:lnTo>
                <a:lnTo>
                  <a:pt x="9928" y="8445"/>
                </a:lnTo>
                <a:lnTo>
                  <a:pt x="4636" y="14392"/>
                </a:lnTo>
                <a:lnTo>
                  <a:pt x="1991" y="22330"/>
                </a:lnTo>
                <a:lnTo>
                  <a:pt x="1991" y="32255"/>
                </a:lnTo>
                <a:lnTo>
                  <a:pt x="13399" y="32255"/>
                </a:lnTo>
                <a:lnTo>
                  <a:pt x="14705" y="22699"/>
                </a:lnTo>
                <a:lnTo>
                  <a:pt x="18116" y="15872"/>
                </a:lnTo>
                <a:lnTo>
                  <a:pt x="23636" y="11776"/>
                </a:lnTo>
                <a:lnTo>
                  <a:pt x="31266" y="10411"/>
                </a:lnTo>
                <a:lnTo>
                  <a:pt x="55201" y="10411"/>
                </a:lnTo>
                <a:lnTo>
                  <a:pt x="53212" y="7443"/>
                </a:lnTo>
                <a:lnTo>
                  <a:pt x="44562" y="2233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5210431" y="4229967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5" y="0"/>
                </a:moveTo>
                <a:lnTo>
                  <a:pt x="24300" y="0"/>
                </a:lnTo>
                <a:lnTo>
                  <a:pt x="22989" y="6940"/>
                </a:lnTo>
                <a:lnTo>
                  <a:pt x="20342" y="11577"/>
                </a:lnTo>
                <a:lnTo>
                  <a:pt x="16361" y="13884"/>
                </a:lnTo>
                <a:lnTo>
                  <a:pt x="13398" y="15872"/>
                </a:lnTo>
                <a:lnTo>
                  <a:pt x="7937" y="17038"/>
                </a:lnTo>
                <a:lnTo>
                  <a:pt x="0" y="17377"/>
                </a:lnTo>
                <a:lnTo>
                  <a:pt x="0" y="26287"/>
                </a:lnTo>
                <a:lnTo>
                  <a:pt x="21337" y="26287"/>
                </a:lnTo>
                <a:lnTo>
                  <a:pt x="21337" y="89301"/>
                </a:lnTo>
                <a:lnTo>
                  <a:pt x="32745" y="89301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5065128" y="4424155"/>
            <a:ext cx="138998" cy="9078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5043995" y="4620329"/>
            <a:ext cx="62230" cy="87630"/>
          </a:xfrm>
          <a:custGeom>
            <a:avLst/>
            <a:gdLst/>
            <a:ahLst/>
            <a:cxnLst/>
            <a:rect l="l" t="t" r="r" b="b"/>
            <a:pathLst>
              <a:path w="62229" h="87629">
                <a:moveTo>
                  <a:pt x="62017" y="0"/>
                </a:moveTo>
                <a:lnTo>
                  <a:pt x="0" y="0"/>
                </a:lnTo>
                <a:lnTo>
                  <a:pt x="0" y="10921"/>
                </a:lnTo>
                <a:lnTo>
                  <a:pt x="49104" y="10921"/>
                </a:lnTo>
                <a:lnTo>
                  <a:pt x="43866" y="17244"/>
                </a:lnTo>
                <a:lnTo>
                  <a:pt x="22008" y="56053"/>
                </a:lnTo>
                <a:lnTo>
                  <a:pt x="12887" y="87313"/>
                </a:lnTo>
                <a:lnTo>
                  <a:pt x="24808" y="87313"/>
                </a:lnTo>
                <a:lnTo>
                  <a:pt x="27438" y="76464"/>
                </a:lnTo>
                <a:lnTo>
                  <a:pt x="30381" y="66233"/>
                </a:lnTo>
                <a:lnTo>
                  <a:pt x="49605" y="25547"/>
                </a:lnTo>
                <a:lnTo>
                  <a:pt x="62017" y="9928"/>
                </a:lnTo>
                <a:lnTo>
                  <a:pt x="6201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5127941" y="4694245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3376" y="0"/>
                </a:moveTo>
                <a:lnTo>
                  <a:pt x="0" y="0"/>
                </a:lnTo>
                <a:lnTo>
                  <a:pt x="0" y="13398"/>
                </a:lnTo>
                <a:lnTo>
                  <a:pt x="13376" y="13398"/>
                </a:lnTo>
                <a:lnTo>
                  <a:pt x="1337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5163263" y="4620329"/>
            <a:ext cx="61594" cy="88900"/>
          </a:xfrm>
          <a:custGeom>
            <a:avLst/>
            <a:gdLst/>
            <a:ahLst/>
            <a:cxnLst/>
            <a:rect l="l" t="t" r="r" b="b"/>
            <a:pathLst>
              <a:path w="61595" h="88900">
                <a:moveTo>
                  <a:pt x="11412" y="64983"/>
                </a:moveTo>
                <a:lnTo>
                  <a:pt x="0" y="64983"/>
                </a:lnTo>
                <a:lnTo>
                  <a:pt x="2727" y="75223"/>
                </a:lnTo>
                <a:lnTo>
                  <a:pt x="8430" y="82604"/>
                </a:lnTo>
                <a:lnTo>
                  <a:pt x="17110" y="87129"/>
                </a:lnTo>
                <a:lnTo>
                  <a:pt x="28768" y="88797"/>
                </a:lnTo>
                <a:lnTo>
                  <a:pt x="39352" y="88797"/>
                </a:lnTo>
                <a:lnTo>
                  <a:pt x="47289" y="86151"/>
                </a:lnTo>
                <a:lnTo>
                  <a:pt x="52577" y="80859"/>
                </a:lnTo>
                <a:lnTo>
                  <a:pt x="53098" y="80369"/>
                </a:lnTo>
                <a:lnTo>
                  <a:pt x="19176" y="80369"/>
                </a:lnTo>
                <a:lnTo>
                  <a:pt x="12722" y="75251"/>
                </a:lnTo>
                <a:lnTo>
                  <a:pt x="11412" y="64983"/>
                </a:lnTo>
                <a:close/>
              </a:path>
              <a:path w="61595" h="88900">
                <a:moveTo>
                  <a:pt x="54407" y="40176"/>
                </a:moveTo>
                <a:lnTo>
                  <a:pt x="29761" y="40176"/>
                </a:lnTo>
                <a:lnTo>
                  <a:pt x="37854" y="41796"/>
                </a:lnTo>
                <a:lnTo>
                  <a:pt x="43777" y="45642"/>
                </a:lnTo>
                <a:lnTo>
                  <a:pt x="47529" y="51719"/>
                </a:lnTo>
                <a:lnTo>
                  <a:pt x="49108" y="60030"/>
                </a:lnTo>
                <a:lnTo>
                  <a:pt x="47402" y="68373"/>
                </a:lnTo>
                <a:lnTo>
                  <a:pt x="43775" y="74542"/>
                </a:lnTo>
                <a:lnTo>
                  <a:pt x="38227" y="78540"/>
                </a:lnTo>
                <a:lnTo>
                  <a:pt x="30758" y="80369"/>
                </a:lnTo>
                <a:lnTo>
                  <a:pt x="53098" y="80369"/>
                </a:lnTo>
                <a:lnTo>
                  <a:pt x="58529" y="75251"/>
                </a:lnTo>
                <a:lnTo>
                  <a:pt x="61513" y="67798"/>
                </a:lnTo>
                <a:lnTo>
                  <a:pt x="61513" y="58550"/>
                </a:lnTo>
                <a:lnTo>
                  <a:pt x="58904" y="46880"/>
                </a:lnTo>
                <a:lnTo>
                  <a:pt x="54407" y="40176"/>
                </a:lnTo>
                <a:close/>
              </a:path>
              <a:path w="61595" h="88900">
                <a:moveTo>
                  <a:pt x="56052" y="0"/>
                </a:moveTo>
                <a:lnTo>
                  <a:pt x="9907" y="0"/>
                </a:lnTo>
                <a:lnTo>
                  <a:pt x="3474" y="48113"/>
                </a:lnTo>
                <a:lnTo>
                  <a:pt x="12891" y="48621"/>
                </a:lnTo>
                <a:lnTo>
                  <a:pt x="17190" y="42990"/>
                </a:lnTo>
                <a:lnTo>
                  <a:pt x="22820" y="40176"/>
                </a:lnTo>
                <a:lnTo>
                  <a:pt x="54407" y="40176"/>
                </a:lnTo>
                <a:lnTo>
                  <a:pt x="53077" y="38194"/>
                </a:lnTo>
                <a:lnTo>
                  <a:pt x="48364" y="35222"/>
                </a:lnTo>
                <a:lnTo>
                  <a:pt x="14883" y="35222"/>
                </a:lnTo>
                <a:lnTo>
                  <a:pt x="18352" y="10921"/>
                </a:lnTo>
                <a:lnTo>
                  <a:pt x="56052" y="10921"/>
                </a:lnTo>
                <a:lnTo>
                  <a:pt x="56052" y="0"/>
                </a:lnTo>
                <a:close/>
              </a:path>
              <a:path w="61595" h="88900">
                <a:moveTo>
                  <a:pt x="31752" y="29761"/>
                </a:moveTo>
                <a:lnTo>
                  <a:pt x="25466" y="29761"/>
                </a:lnTo>
                <a:lnTo>
                  <a:pt x="19836" y="31582"/>
                </a:lnTo>
                <a:lnTo>
                  <a:pt x="14883" y="35222"/>
                </a:lnTo>
                <a:lnTo>
                  <a:pt x="48364" y="35222"/>
                </a:lnTo>
                <a:lnTo>
                  <a:pt x="44028" y="32488"/>
                </a:lnTo>
                <a:lnTo>
                  <a:pt x="31752" y="2976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5025387" y="4812530"/>
            <a:ext cx="217487" cy="9112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5043506" y="5008705"/>
            <a:ext cx="61594" cy="88900"/>
          </a:xfrm>
          <a:custGeom>
            <a:avLst/>
            <a:gdLst/>
            <a:ahLst/>
            <a:cxnLst/>
            <a:rect l="l" t="t" r="r" b="b"/>
            <a:pathLst>
              <a:path w="61595" h="88900">
                <a:moveTo>
                  <a:pt x="11412" y="64983"/>
                </a:moveTo>
                <a:lnTo>
                  <a:pt x="0" y="64983"/>
                </a:lnTo>
                <a:lnTo>
                  <a:pt x="2727" y="75223"/>
                </a:lnTo>
                <a:lnTo>
                  <a:pt x="8430" y="82605"/>
                </a:lnTo>
                <a:lnTo>
                  <a:pt x="17110" y="87129"/>
                </a:lnTo>
                <a:lnTo>
                  <a:pt x="28768" y="88798"/>
                </a:lnTo>
                <a:lnTo>
                  <a:pt x="39350" y="88798"/>
                </a:lnTo>
                <a:lnTo>
                  <a:pt x="47289" y="86151"/>
                </a:lnTo>
                <a:lnTo>
                  <a:pt x="52577" y="80859"/>
                </a:lnTo>
                <a:lnTo>
                  <a:pt x="53096" y="80370"/>
                </a:lnTo>
                <a:lnTo>
                  <a:pt x="19176" y="80370"/>
                </a:lnTo>
                <a:lnTo>
                  <a:pt x="12722" y="75251"/>
                </a:lnTo>
                <a:lnTo>
                  <a:pt x="11412" y="64983"/>
                </a:lnTo>
                <a:close/>
              </a:path>
              <a:path w="61595" h="88900">
                <a:moveTo>
                  <a:pt x="54406" y="40176"/>
                </a:moveTo>
                <a:lnTo>
                  <a:pt x="29761" y="40176"/>
                </a:lnTo>
                <a:lnTo>
                  <a:pt x="37854" y="41796"/>
                </a:lnTo>
                <a:lnTo>
                  <a:pt x="43777" y="45642"/>
                </a:lnTo>
                <a:lnTo>
                  <a:pt x="47528" y="51719"/>
                </a:lnTo>
                <a:lnTo>
                  <a:pt x="49107" y="60030"/>
                </a:lnTo>
                <a:lnTo>
                  <a:pt x="47401" y="68373"/>
                </a:lnTo>
                <a:lnTo>
                  <a:pt x="43774" y="74542"/>
                </a:lnTo>
                <a:lnTo>
                  <a:pt x="38227" y="78541"/>
                </a:lnTo>
                <a:lnTo>
                  <a:pt x="30758" y="80370"/>
                </a:lnTo>
                <a:lnTo>
                  <a:pt x="53096" y="80370"/>
                </a:lnTo>
                <a:lnTo>
                  <a:pt x="58540" y="75223"/>
                </a:lnTo>
                <a:lnTo>
                  <a:pt x="61512" y="67798"/>
                </a:lnTo>
                <a:lnTo>
                  <a:pt x="61512" y="58550"/>
                </a:lnTo>
                <a:lnTo>
                  <a:pt x="58903" y="46880"/>
                </a:lnTo>
                <a:lnTo>
                  <a:pt x="54406" y="40176"/>
                </a:lnTo>
                <a:close/>
              </a:path>
              <a:path w="61595" h="88900">
                <a:moveTo>
                  <a:pt x="56051" y="0"/>
                </a:moveTo>
                <a:lnTo>
                  <a:pt x="9907" y="0"/>
                </a:lnTo>
                <a:lnTo>
                  <a:pt x="3473" y="48113"/>
                </a:lnTo>
                <a:lnTo>
                  <a:pt x="12891" y="48621"/>
                </a:lnTo>
                <a:lnTo>
                  <a:pt x="17189" y="42992"/>
                </a:lnTo>
                <a:lnTo>
                  <a:pt x="22820" y="40176"/>
                </a:lnTo>
                <a:lnTo>
                  <a:pt x="54406" y="40176"/>
                </a:lnTo>
                <a:lnTo>
                  <a:pt x="53077" y="38194"/>
                </a:lnTo>
                <a:lnTo>
                  <a:pt x="48363" y="35222"/>
                </a:lnTo>
                <a:lnTo>
                  <a:pt x="14881" y="35222"/>
                </a:lnTo>
                <a:lnTo>
                  <a:pt x="18352" y="10923"/>
                </a:lnTo>
                <a:lnTo>
                  <a:pt x="56051" y="10923"/>
                </a:lnTo>
                <a:lnTo>
                  <a:pt x="56051" y="0"/>
                </a:lnTo>
                <a:close/>
              </a:path>
              <a:path w="61595" h="88900">
                <a:moveTo>
                  <a:pt x="31751" y="29761"/>
                </a:moveTo>
                <a:lnTo>
                  <a:pt x="25466" y="29761"/>
                </a:lnTo>
                <a:lnTo>
                  <a:pt x="19836" y="31583"/>
                </a:lnTo>
                <a:lnTo>
                  <a:pt x="14881" y="35222"/>
                </a:lnTo>
                <a:lnTo>
                  <a:pt x="48363" y="35222"/>
                </a:lnTo>
                <a:lnTo>
                  <a:pt x="44028" y="32488"/>
                </a:lnTo>
                <a:lnTo>
                  <a:pt x="31751" y="2976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5127941" y="508262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3376" y="0"/>
                </a:moveTo>
                <a:lnTo>
                  <a:pt x="0" y="0"/>
                </a:lnTo>
                <a:lnTo>
                  <a:pt x="0" y="13399"/>
                </a:lnTo>
                <a:lnTo>
                  <a:pt x="13376" y="13399"/>
                </a:lnTo>
                <a:lnTo>
                  <a:pt x="1337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5163263" y="5008705"/>
            <a:ext cx="61594" cy="88900"/>
          </a:xfrm>
          <a:custGeom>
            <a:avLst/>
            <a:gdLst/>
            <a:ahLst/>
            <a:cxnLst/>
            <a:rect l="l" t="t" r="r" b="b"/>
            <a:pathLst>
              <a:path w="61595" h="88900">
                <a:moveTo>
                  <a:pt x="11412" y="64983"/>
                </a:moveTo>
                <a:lnTo>
                  <a:pt x="0" y="64983"/>
                </a:lnTo>
                <a:lnTo>
                  <a:pt x="2727" y="75223"/>
                </a:lnTo>
                <a:lnTo>
                  <a:pt x="8430" y="82605"/>
                </a:lnTo>
                <a:lnTo>
                  <a:pt x="17110" y="87129"/>
                </a:lnTo>
                <a:lnTo>
                  <a:pt x="28768" y="88798"/>
                </a:lnTo>
                <a:lnTo>
                  <a:pt x="39352" y="88798"/>
                </a:lnTo>
                <a:lnTo>
                  <a:pt x="47289" y="86151"/>
                </a:lnTo>
                <a:lnTo>
                  <a:pt x="52577" y="80859"/>
                </a:lnTo>
                <a:lnTo>
                  <a:pt x="53096" y="80370"/>
                </a:lnTo>
                <a:lnTo>
                  <a:pt x="19176" y="80370"/>
                </a:lnTo>
                <a:lnTo>
                  <a:pt x="12722" y="75251"/>
                </a:lnTo>
                <a:lnTo>
                  <a:pt x="11412" y="64983"/>
                </a:lnTo>
                <a:close/>
              </a:path>
              <a:path w="61595" h="88900">
                <a:moveTo>
                  <a:pt x="54407" y="40176"/>
                </a:moveTo>
                <a:lnTo>
                  <a:pt x="29761" y="40176"/>
                </a:lnTo>
                <a:lnTo>
                  <a:pt x="37854" y="41796"/>
                </a:lnTo>
                <a:lnTo>
                  <a:pt x="43777" y="45642"/>
                </a:lnTo>
                <a:lnTo>
                  <a:pt x="47529" y="51719"/>
                </a:lnTo>
                <a:lnTo>
                  <a:pt x="49108" y="60030"/>
                </a:lnTo>
                <a:lnTo>
                  <a:pt x="47402" y="68373"/>
                </a:lnTo>
                <a:lnTo>
                  <a:pt x="43775" y="74542"/>
                </a:lnTo>
                <a:lnTo>
                  <a:pt x="38227" y="78541"/>
                </a:lnTo>
                <a:lnTo>
                  <a:pt x="30758" y="80370"/>
                </a:lnTo>
                <a:lnTo>
                  <a:pt x="53096" y="80370"/>
                </a:lnTo>
                <a:lnTo>
                  <a:pt x="58540" y="75223"/>
                </a:lnTo>
                <a:lnTo>
                  <a:pt x="61513" y="67798"/>
                </a:lnTo>
                <a:lnTo>
                  <a:pt x="61513" y="58550"/>
                </a:lnTo>
                <a:lnTo>
                  <a:pt x="58904" y="46880"/>
                </a:lnTo>
                <a:lnTo>
                  <a:pt x="54407" y="40176"/>
                </a:lnTo>
                <a:close/>
              </a:path>
              <a:path w="61595" h="88900">
                <a:moveTo>
                  <a:pt x="56052" y="0"/>
                </a:moveTo>
                <a:lnTo>
                  <a:pt x="9907" y="0"/>
                </a:lnTo>
                <a:lnTo>
                  <a:pt x="3474" y="48113"/>
                </a:lnTo>
                <a:lnTo>
                  <a:pt x="12891" y="48621"/>
                </a:lnTo>
                <a:lnTo>
                  <a:pt x="17190" y="42992"/>
                </a:lnTo>
                <a:lnTo>
                  <a:pt x="22820" y="40176"/>
                </a:lnTo>
                <a:lnTo>
                  <a:pt x="54407" y="40176"/>
                </a:lnTo>
                <a:lnTo>
                  <a:pt x="53077" y="38194"/>
                </a:lnTo>
                <a:lnTo>
                  <a:pt x="48364" y="35222"/>
                </a:lnTo>
                <a:lnTo>
                  <a:pt x="14883" y="35222"/>
                </a:lnTo>
                <a:lnTo>
                  <a:pt x="18352" y="10923"/>
                </a:lnTo>
                <a:lnTo>
                  <a:pt x="56052" y="10923"/>
                </a:lnTo>
                <a:lnTo>
                  <a:pt x="56052" y="0"/>
                </a:lnTo>
                <a:close/>
              </a:path>
              <a:path w="61595" h="88900">
                <a:moveTo>
                  <a:pt x="31752" y="29761"/>
                </a:moveTo>
                <a:lnTo>
                  <a:pt x="25466" y="29761"/>
                </a:lnTo>
                <a:lnTo>
                  <a:pt x="19836" y="31583"/>
                </a:lnTo>
                <a:lnTo>
                  <a:pt x="14883" y="35222"/>
                </a:lnTo>
                <a:lnTo>
                  <a:pt x="48364" y="35222"/>
                </a:lnTo>
                <a:lnTo>
                  <a:pt x="44028" y="32488"/>
                </a:lnTo>
                <a:lnTo>
                  <a:pt x="31752" y="2976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5034319" y="5200905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5" y="0"/>
                </a:moveTo>
                <a:lnTo>
                  <a:pt x="24300" y="0"/>
                </a:lnTo>
                <a:lnTo>
                  <a:pt x="22989" y="6940"/>
                </a:lnTo>
                <a:lnTo>
                  <a:pt x="20342" y="11577"/>
                </a:lnTo>
                <a:lnTo>
                  <a:pt x="16361" y="13884"/>
                </a:lnTo>
                <a:lnTo>
                  <a:pt x="13398" y="15872"/>
                </a:lnTo>
                <a:lnTo>
                  <a:pt x="7937" y="17038"/>
                </a:lnTo>
                <a:lnTo>
                  <a:pt x="0" y="17377"/>
                </a:lnTo>
                <a:lnTo>
                  <a:pt x="0" y="26287"/>
                </a:lnTo>
                <a:lnTo>
                  <a:pt x="21337" y="26287"/>
                </a:lnTo>
                <a:lnTo>
                  <a:pt x="21337" y="89301"/>
                </a:lnTo>
                <a:lnTo>
                  <a:pt x="32745" y="89301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5103874" y="5200905"/>
            <a:ext cx="139000" cy="9078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5073062" y="5395093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5" y="0"/>
                </a:moveTo>
                <a:lnTo>
                  <a:pt x="24300" y="0"/>
                </a:lnTo>
                <a:lnTo>
                  <a:pt x="22989" y="6940"/>
                </a:lnTo>
                <a:lnTo>
                  <a:pt x="20344" y="11577"/>
                </a:lnTo>
                <a:lnTo>
                  <a:pt x="16362" y="13884"/>
                </a:lnTo>
                <a:lnTo>
                  <a:pt x="13399" y="15872"/>
                </a:lnTo>
                <a:lnTo>
                  <a:pt x="7938" y="17038"/>
                </a:lnTo>
                <a:lnTo>
                  <a:pt x="0" y="17377"/>
                </a:lnTo>
                <a:lnTo>
                  <a:pt x="0" y="26286"/>
                </a:lnTo>
                <a:lnTo>
                  <a:pt x="21337" y="26286"/>
                </a:lnTo>
                <a:lnTo>
                  <a:pt x="21337" y="89301"/>
                </a:lnTo>
                <a:lnTo>
                  <a:pt x="32745" y="89301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5142128" y="5397079"/>
            <a:ext cx="61594" cy="88900"/>
          </a:xfrm>
          <a:custGeom>
            <a:avLst/>
            <a:gdLst/>
            <a:ahLst/>
            <a:cxnLst/>
            <a:rect l="l" t="t" r="r" b="b"/>
            <a:pathLst>
              <a:path w="61595" h="88900">
                <a:moveTo>
                  <a:pt x="11412" y="64984"/>
                </a:moveTo>
                <a:lnTo>
                  <a:pt x="0" y="64984"/>
                </a:lnTo>
                <a:lnTo>
                  <a:pt x="2727" y="75224"/>
                </a:lnTo>
                <a:lnTo>
                  <a:pt x="8430" y="82606"/>
                </a:lnTo>
                <a:lnTo>
                  <a:pt x="17110" y="87130"/>
                </a:lnTo>
                <a:lnTo>
                  <a:pt x="28768" y="88798"/>
                </a:lnTo>
                <a:lnTo>
                  <a:pt x="39352" y="88798"/>
                </a:lnTo>
                <a:lnTo>
                  <a:pt x="47289" y="86151"/>
                </a:lnTo>
                <a:lnTo>
                  <a:pt x="52577" y="80859"/>
                </a:lnTo>
                <a:lnTo>
                  <a:pt x="53096" y="80370"/>
                </a:lnTo>
                <a:lnTo>
                  <a:pt x="19176" y="80370"/>
                </a:lnTo>
                <a:lnTo>
                  <a:pt x="12722" y="75251"/>
                </a:lnTo>
                <a:lnTo>
                  <a:pt x="11412" y="64984"/>
                </a:lnTo>
                <a:close/>
              </a:path>
              <a:path w="61595" h="88900">
                <a:moveTo>
                  <a:pt x="54407" y="40176"/>
                </a:moveTo>
                <a:lnTo>
                  <a:pt x="29761" y="40176"/>
                </a:lnTo>
                <a:lnTo>
                  <a:pt x="37854" y="41796"/>
                </a:lnTo>
                <a:lnTo>
                  <a:pt x="43777" y="45643"/>
                </a:lnTo>
                <a:lnTo>
                  <a:pt x="47528" y="51720"/>
                </a:lnTo>
                <a:lnTo>
                  <a:pt x="49107" y="60030"/>
                </a:lnTo>
                <a:lnTo>
                  <a:pt x="47401" y="68374"/>
                </a:lnTo>
                <a:lnTo>
                  <a:pt x="43774" y="74543"/>
                </a:lnTo>
                <a:lnTo>
                  <a:pt x="38227" y="78541"/>
                </a:lnTo>
                <a:lnTo>
                  <a:pt x="30758" y="80370"/>
                </a:lnTo>
                <a:lnTo>
                  <a:pt x="53096" y="80370"/>
                </a:lnTo>
                <a:lnTo>
                  <a:pt x="58540" y="75224"/>
                </a:lnTo>
                <a:lnTo>
                  <a:pt x="61513" y="67798"/>
                </a:lnTo>
                <a:lnTo>
                  <a:pt x="61513" y="58550"/>
                </a:lnTo>
                <a:lnTo>
                  <a:pt x="58904" y="46880"/>
                </a:lnTo>
                <a:lnTo>
                  <a:pt x="54407" y="40176"/>
                </a:lnTo>
                <a:close/>
              </a:path>
              <a:path w="61595" h="88900">
                <a:moveTo>
                  <a:pt x="56051" y="0"/>
                </a:moveTo>
                <a:lnTo>
                  <a:pt x="9907" y="0"/>
                </a:lnTo>
                <a:lnTo>
                  <a:pt x="3473" y="48113"/>
                </a:lnTo>
                <a:lnTo>
                  <a:pt x="12891" y="48621"/>
                </a:lnTo>
                <a:lnTo>
                  <a:pt x="17189" y="42992"/>
                </a:lnTo>
                <a:lnTo>
                  <a:pt x="22820" y="40176"/>
                </a:lnTo>
                <a:lnTo>
                  <a:pt x="54407" y="40176"/>
                </a:lnTo>
                <a:lnTo>
                  <a:pt x="53077" y="38194"/>
                </a:lnTo>
                <a:lnTo>
                  <a:pt x="48365" y="35223"/>
                </a:lnTo>
                <a:lnTo>
                  <a:pt x="14881" y="35223"/>
                </a:lnTo>
                <a:lnTo>
                  <a:pt x="18352" y="10923"/>
                </a:lnTo>
                <a:lnTo>
                  <a:pt x="56051" y="10923"/>
                </a:lnTo>
                <a:lnTo>
                  <a:pt x="56051" y="0"/>
                </a:lnTo>
                <a:close/>
              </a:path>
              <a:path w="61595" h="88900">
                <a:moveTo>
                  <a:pt x="31752" y="29761"/>
                </a:moveTo>
                <a:lnTo>
                  <a:pt x="25466" y="29761"/>
                </a:lnTo>
                <a:lnTo>
                  <a:pt x="19836" y="31583"/>
                </a:lnTo>
                <a:lnTo>
                  <a:pt x="14881" y="35223"/>
                </a:lnTo>
                <a:lnTo>
                  <a:pt x="48365" y="35223"/>
                </a:lnTo>
                <a:lnTo>
                  <a:pt x="44028" y="32489"/>
                </a:lnTo>
                <a:lnTo>
                  <a:pt x="31752" y="2976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4932071" y="5589280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5" y="0"/>
                </a:moveTo>
                <a:lnTo>
                  <a:pt x="24300" y="0"/>
                </a:lnTo>
                <a:lnTo>
                  <a:pt x="22989" y="6941"/>
                </a:lnTo>
                <a:lnTo>
                  <a:pt x="20344" y="11578"/>
                </a:lnTo>
                <a:lnTo>
                  <a:pt x="16362" y="13886"/>
                </a:lnTo>
                <a:lnTo>
                  <a:pt x="13399" y="15872"/>
                </a:lnTo>
                <a:lnTo>
                  <a:pt x="7938" y="17039"/>
                </a:lnTo>
                <a:lnTo>
                  <a:pt x="0" y="17377"/>
                </a:lnTo>
                <a:lnTo>
                  <a:pt x="0" y="26287"/>
                </a:lnTo>
                <a:lnTo>
                  <a:pt x="21337" y="26287"/>
                </a:lnTo>
                <a:lnTo>
                  <a:pt x="21337" y="89302"/>
                </a:lnTo>
                <a:lnTo>
                  <a:pt x="32745" y="89302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5021376" y="5614088"/>
            <a:ext cx="64476" cy="6449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5129517" y="5589280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5" y="0"/>
                </a:moveTo>
                <a:lnTo>
                  <a:pt x="24300" y="0"/>
                </a:lnTo>
                <a:lnTo>
                  <a:pt x="22989" y="6941"/>
                </a:lnTo>
                <a:lnTo>
                  <a:pt x="20344" y="11578"/>
                </a:lnTo>
                <a:lnTo>
                  <a:pt x="16362" y="13886"/>
                </a:lnTo>
                <a:lnTo>
                  <a:pt x="13399" y="15872"/>
                </a:lnTo>
                <a:lnTo>
                  <a:pt x="7938" y="17039"/>
                </a:lnTo>
                <a:lnTo>
                  <a:pt x="0" y="17377"/>
                </a:lnTo>
                <a:lnTo>
                  <a:pt x="0" y="26287"/>
                </a:lnTo>
                <a:lnTo>
                  <a:pt x="21337" y="26287"/>
                </a:lnTo>
                <a:lnTo>
                  <a:pt x="21337" y="89302"/>
                </a:lnTo>
                <a:lnTo>
                  <a:pt x="32745" y="89302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5199072" y="5570431"/>
            <a:ext cx="95597" cy="10963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5315856" y="5570431"/>
            <a:ext cx="31750" cy="45085"/>
          </a:xfrm>
          <a:custGeom>
            <a:avLst/>
            <a:gdLst/>
            <a:ahLst/>
            <a:cxnLst/>
            <a:rect l="l" t="t" r="r" b="b"/>
            <a:pathLst>
              <a:path w="31750" h="45085">
                <a:moveTo>
                  <a:pt x="25049" y="33738"/>
                </a:moveTo>
                <a:lnTo>
                  <a:pt x="19588" y="33738"/>
                </a:lnTo>
                <a:lnTo>
                  <a:pt x="19588" y="44650"/>
                </a:lnTo>
                <a:lnTo>
                  <a:pt x="25049" y="44650"/>
                </a:lnTo>
                <a:lnTo>
                  <a:pt x="25049" y="33738"/>
                </a:lnTo>
                <a:close/>
              </a:path>
              <a:path w="31750" h="45085">
                <a:moveTo>
                  <a:pt x="25049" y="0"/>
                </a:moveTo>
                <a:lnTo>
                  <a:pt x="20340" y="0"/>
                </a:lnTo>
                <a:lnTo>
                  <a:pt x="0" y="28277"/>
                </a:lnTo>
                <a:lnTo>
                  <a:pt x="0" y="33738"/>
                </a:lnTo>
                <a:lnTo>
                  <a:pt x="31748" y="33738"/>
                </a:lnTo>
                <a:lnTo>
                  <a:pt x="31748" y="29019"/>
                </a:lnTo>
                <a:lnTo>
                  <a:pt x="5205" y="29019"/>
                </a:lnTo>
                <a:lnTo>
                  <a:pt x="19347" y="8686"/>
                </a:lnTo>
                <a:lnTo>
                  <a:pt x="25049" y="8686"/>
                </a:lnTo>
                <a:lnTo>
                  <a:pt x="25049" y="0"/>
                </a:lnTo>
                <a:close/>
              </a:path>
              <a:path w="31750" h="45085">
                <a:moveTo>
                  <a:pt x="25049" y="8686"/>
                </a:moveTo>
                <a:lnTo>
                  <a:pt x="19588" y="8686"/>
                </a:lnTo>
                <a:lnTo>
                  <a:pt x="19588" y="29019"/>
                </a:lnTo>
                <a:lnTo>
                  <a:pt x="25049" y="29019"/>
                </a:lnTo>
                <a:lnTo>
                  <a:pt x="25049" y="868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5064131" y="5783468"/>
            <a:ext cx="139995" cy="9078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5034319" y="5977656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5" y="0"/>
                </a:moveTo>
                <a:lnTo>
                  <a:pt x="24300" y="0"/>
                </a:lnTo>
                <a:lnTo>
                  <a:pt x="22989" y="6940"/>
                </a:lnTo>
                <a:lnTo>
                  <a:pt x="20342" y="11577"/>
                </a:lnTo>
                <a:lnTo>
                  <a:pt x="16361" y="13884"/>
                </a:lnTo>
                <a:lnTo>
                  <a:pt x="13398" y="15872"/>
                </a:lnTo>
                <a:lnTo>
                  <a:pt x="7937" y="17038"/>
                </a:lnTo>
                <a:lnTo>
                  <a:pt x="0" y="17376"/>
                </a:lnTo>
                <a:lnTo>
                  <a:pt x="0" y="26286"/>
                </a:lnTo>
                <a:lnTo>
                  <a:pt x="21337" y="26286"/>
                </a:lnTo>
                <a:lnTo>
                  <a:pt x="21337" y="89301"/>
                </a:lnTo>
                <a:lnTo>
                  <a:pt x="32745" y="89301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5103874" y="5979642"/>
            <a:ext cx="138513" cy="8879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5064131" y="6171843"/>
            <a:ext cx="139510" cy="9078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5064131" y="6366031"/>
            <a:ext cx="139510" cy="9078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8535290" y="3563481"/>
            <a:ext cx="960476" cy="138678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9895036" y="3785099"/>
            <a:ext cx="4284345" cy="0"/>
          </a:xfrm>
          <a:custGeom>
            <a:avLst/>
            <a:gdLst/>
            <a:ahLst/>
            <a:cxnLst/>
            <a:rect l="l" t="t" r="r" b="b"/>
            <a:pathLst>
              <a:path w="4284344">
                <a:moveTo>
                  <a:pt x="0" y="0"/>
                </a:moveTo>
                <a:lnTo>
                  <a:pt x="4284240" y="0"/>
                </a:lnTo>
              </a:path>
            </a:pathLst>
          </a:custGeom>
          <a:ln w="1271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8527553" y="3763573"/>
            <a:ext cx="1380490" cy="0"/>
          </a:xfrm>
          <a:custGeom>
            <a:avLst/>
            <a:gdLst/>
            <a:ahLst/>
            <a:cxnLst/>
            <a:rect l="l" t="t" r="r" b="b"/>
            <a:pathLst>
              <a:path w="1380490">
                <a:moveTo>
                  <a:pt x="0" y="0"/>
                </a:moveTo>
                <a:lnTo>
                  <a:pt x="1379919" y="0"/>
                </a:lnTo>
              </a:path>
            </a:pathLst>
          </a:custGeom>
          <a:ln w="55764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8527918" y="2575533"/>
            <a:ext cx="641587" cy="12981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12123042" y="2596075"/>
            <a:ext cx="641985" cy="129539"/>
          </a:xfrm>
          <a:custGeom>
            <a:avLst/>
            <a:gdLst/>
            <a:ahLst/>
            <a:cxnLst/>
            <a:rect l="l" t="t" r="r" b="b"/>
            <a:pathLst>
              <a:path w="641984" h="129539">
                <a:moveTo>
                  <a:pt x="0" y="114129"/>
                </a:moveTo>
                <a:lnTo>
                  <a:pt x="0" y="126448"/>
                </a:lnTo>
                <a:lnTo>
                  <a:pt x="5307" y="125926"/>
                </a:lnTo>
                <a:lnTo>
                  <a:pt x="11739" y="125470"/>
                </a:lnTo>
                <a:lnTo>
                  <a:pt x="19289" y="125086"/>
                </a:lnTo>
                <a:lnTo>
                  <a:pt x="27953" y="124778"/>
                </a:lnTo>
                <a:lnTo>
                  <a:pt x="127544" y="124778"/>
                </a:lnTo>
                <a:lnTo>
                  <a:pt x="127544" y="115253"/>
                </a:lnTo>
                <a:lnTo>
                  <a:pt x="28526" y="115253"/>
                </a:lnTo>
                <a:lnTo>
                  <a:pt x="0" y="114129"/>
                </a:lnTo>
                <a:close/>
              </a:path>
              <a:path w="641984" h="129539">
                <a:moveTo>
                  <a:pt x="127544" y="124778"/>
                </a:moveTo>
                <a:lnTo>
                  <a:pt x="97348" y="124778"/>
                </a:lnTo>
                <a:lnTo>
                  <a:pt x="106781" y="125086"/>
                </a:lnTo>
                <a:lnTo>
                  <a:pt x="114960" y="125470"/>
                </a:lnTo>
                <a:lnTo>
                  <a:pt x="121881" y="125926"/>
                </a:lnTo>
                <a:lnTo>
                  <a:pt x="127544" y="126448"/>
                </a:lnTo>
                <a:lnTo>
                  <a:pt x="127544" y="124778"/>
                </a:lnTo>
                <a:close/>
              </a:path>
              <a:path w="641984" h="129539">
                <a:moveTo>
                  <a:pt x="113004" y="78324"/>
                </a:moveTo>
                <a:lnTo>
                  <a:pt x="57053" y="78324"/>
                </a:lnTo>
                <a:lnTo>
                  <a:pt x="57053" y="115253"/>
                </a:lnTo>
                <a:lnTo>
                  <a:pt x="69372" y="115253"/>
                </a:lnTo>
                <a:lnTo>
                  <a:pt x="69372" y="78897"/>
                </a:lnTo>
                <a:lnTo>
                  <a:pt x="113004" y="78897"/>
                </a:lnTo>
                <a:lnTo>
                  <a:pt x="113004" y="78324"/>
                </a:lnTo>
                <a:close/>
              </a:path>
              <a:path w="641984" h="129539">
                <a:moveTo>
                  <a:pt x="127544" y="114129"/>
                </a:moveTo>
                <a:lnTo>
                  <a:pt x="96775" y="115253"/>
                </a:lnTo>
                <a:lnTo>
                  <a:pt x="127544" y="115253"/>
                </a:lnTo>
                <a:lnTo>
                  <a:pt x="127544" y="114129"/>
                </a:lnTo>
                <a:close/>
              </a:path>
              <a:path w="641984" h="129539">
                <a:moveTo>
                  <a:pt x="14918" y="67132"/>
                </a:moveTo>
                <a:lnTo>
                  <a:pt x="12294" y="67132"/>
                </a:lnTo>
                <a:lnTo>
                  <a:pt x="12294" y="79447"/>
                </a:lnTo>
                <a:lnTo>
                  <a:pt x="19001" y="78705"/>
                </a:lnTo>
                <a:lnTo>
                  <a:pt x="26666" y="78324"/>
                </a:lnTo>
                <a:lnTo>
                  <a:pt x="113004" y="78324"/>
                </a:lnTo>
                <a:lnTo>
                  <a:pt x="113004" y="68252"/>
                </a:lnTo>
                <a:lnTo>
                  <a:pt x="69372" y="68252"/>
                </a:lnTo>
                <a:lnTo>
                  <a:pt x="69372" y="67704"/>
                </a:lnTo>
                <a:lnTo>
                  <a:pt x="25732" y="67704"/>
                </a:lnTo>
                <a:lnTo>
                  <a:pt x="19386" y="67318"/>
                </a:lnTo>
                <a:lnTo>
                  <a:pt x="14918" y="67132"/>
                </a:lnTo>
                <a:close/>
              </a:path>
              <a:path w="641984" h="129539">
                <a:moveTo>
                  <a:pt x="113004" y="78897"/>
                </a:moveTo>
                <a:lnTo>
                  <a:pt x="101260" y="78897"/>
                </a:lnTo>
                <a:lnTo>
                  <a:pt x="108899" y="79062"/>
                </a:lnTo>
                <a:lnTo>
                  <a:pt x="113004" y="79447"/>
                </a:lnTo>
                <a:lnTo>
                  <a:pt x="113004" y="78897"/>
                </a:lnTo>
                <a:close/>
              </a:path>
              <a:path w="641984" h="129539">
                <a:moveTo>
                  <a:pt x="113004" y="67132"/>
                </a:moveTo>
                <a:lnTo>
                  <a:pt x="90064" y="68252"/>
                </a:lnTo>
                <a:lnTo>
                  <a:pt x="113004" y="68252"/>
                </a:lnTo>
                <a:lnTo>
                  <a:pt x="113004" y="67132"/>
                </a:lnTo>
                <a:close/>
              </a:path>
              <a:path w="641984" h="129539">
                <a:moveTo>
                  <a:pt x="69372" y="38055"/>
                </a:moveTo>
                <a:lnTo>
                  <a:pt x="57053" y="38055"/>
                </a:lnTo>
                <a:lnTo>
                  <a:pt x="57053" y="67704"/>
                </a:lnTo>
                <a:lnTo>
                  <a:pt x="69372" y="67704"/>
                </a:lnTo>
                <a:lnTo>
                  <a:pt x="69372" y="38055"/>
                </a:lnTo>
                <a:close/>
              </a:path>
              <a:path w="641984" h="129539">
                <a:moveTo>
                  <a:pt x="7254" y="25735"/>
                </a:moveTo>
                <a:lnTo>
                  <a:pt x="6135" y="25735"/>
                </a:lnTo>
                <a:lnTo>
                  <a:pt x="6135" y="39178"/>
                </a:lnTo>
                <a:lnTo>
                  <a:pt x="13223" y="38411"/>
                </a:lnTo>
                <a:lnTo>
                  <a:pt x="21052" y="38055"/>
                </a:lnTo>
                <a:lnTo>
                  <a:pt x="120834" y="38055"/>
                </a:lnTo>
                <a:lnTo>
                  <a:pt x="120834" y="27406"/>
                </a:lnTo>
                <a:lnTo>
                  <a:pt x="27598" y="27406"/>
                </a:lnTo>
                <a:lnTo>
                  <a:pt x="21629" y="27045"/>
                </a:lnTo>
                <a:lnTo>
                  <a:pt x="12294" y="26311"/>
                </a:lnTo>
                <a:lnTo>
                  <a:pt x="9310" y="25927"/>
                </a:lnTo>
                <a:lnTo>
                  <a:pt x="7254" y="25735"/>
                </a:lnTo>
                <a:close/>
              </a:path>
              <a:path w="641984" h="129539">
                <a:moveTo>
                  <a:pt x="120834" y="38055"/>
                </a:moveTo>
                <a:lnTo>
                  <a:pt x="102384" y="38055"/>
                </a:lnTo>
                <a:lnTo>
                  <a:pt x="117853" y="38601"/>
                </a:lnTo>
                <a:lnTo>
                  <a:pt x="120834" y="38601"/>
                </a:lnTo>
                <a:lnTo>
                  <a:pt x="120834" y="38055"/>
                </a:lnTo>
                <a:close/>
              </a:path>
              <a:path w="641984" h="129539">
                <a:moveTo>
                  <a:pt x="120834" y="25735"/>
                </a:moveTo>
                <a:lnTo>
                  <a:pt x="115100" y="26257"/>
                </a:lnTo>
                <a:lnTo>
                  <a:pt x="108529" y="26712"/>
                </a:lnTo>
                <a:lnTo>
                  <a:pt x="101117" y="27097"/>
                </a:lnTo>
                <a:lnTo>
                  <a:pt x="92858" y="27406"/>
                </a:lnTo>
                <a:lnTo>
                  <a:pt x="120834" y="27406"/>
                </a:lnTo>
                <a:lnTo>
                  <a:pt x="120834" y="25735"/>
                </a:lnTo>
                <a:close/>
              </a:path>
              <a:path w="641984" h="129539">
                <a:moveTo>
                  <a:pt x="62661" y="0"/>
                </a:moveTo>
                <a:lnTo>
                  <a:pt x="50346" y="6709"/>
                </a:lnTo>
                <a:lnTo>
                  <a:pt x="54068" y="11940"/>
                </a:lnTo>
                <a:lnTo>
                  <a:pt x="57434" y="18290"/>
                </a:lnTo>
                <a:lnTo>
                  <a:pt x="60418" y="25735"/>
                </a:lnTo>
                <a:lnTo>
                  <a:pt x="73832" y="19579"/>
                </a:lnTo>
                <a:lnTo>
                  <a:pt x="71230" y="13251"/>
                </a:lnTo>
                <a:lnTo>
                  <a:pt x="67508" y="6709"/>
                </a:lnTo>
                <a:lnTo>
                  <a:pt x="62661" y="0"/>
                </a:lnTo>
                <a:close/>
              </a:path>
              <a:path w="641984" h="129539">
                <a:moveTo>
                  <a:pt x="165160" y="30772"/>
                </a:moveTo>
                <a:lnTo>
                  <a:pt x="165902" y="31898"/>
                </a:lnTo>
                <a:lnTo>
                  <a:pt x="166098" y="33943"/>
                </a:lnTo>
                <a:lnTo>
                  <a:pt x="166208" y="59295"/>
                </a:lnTo>
                <a:lnTo>
                  <a:pt x="166090" y="62279"/>
                </a:lnTo>
                <a:lnTo>
                  <a:pt x="165708" y="64907"/>
                </a:lnTo>
                <a:lnTo>
                  <a:pt x="167954" y="64907"/>
                </a:lnTo>
                <a:lnTo>
                  <a:pt x="171677" y="64526"/>
                </a:lnTo>
                <a:lnTo>
                  <a:pt x="175972" y="64334"/>
                </a:lnTo>
                <a:lnTo>
                  <a:pt x="261385" y="64334"/>
                </a:lnTo>
                <a:lnTo>
                  <a:pt x="261341" y="62279"/>
                </a:lnTo>
                <a:lnTo>
                  <a:pt x="261004" y="59295"/>
                </a:lnTo>
                <a:lnTo>
                  <a:pt x="260809" y="55385"/>
                </a:lnTo>
                <a:lnTo>
                  <a:pt x="176331" y="55385"/>
                </a:lnTo>
                <a:lnTo>
                  <a:pt x="176331" y="39725"/>
                </a:lnTo>
                <a:lnTo>
                  <a:pt x="260809" y="39725"/>
                </a:lnTo>
                <a:lnTo>
                  <a:pt x="260906" y="35618"/>
                </a:lnTo>
                <a:lnTo>
                  <a:pt x="261004" y="33943"/>
                </a:lnTo>
                <a:lnTo>
                  <a:pt x="261301" y="31898"/>
                </a:lnTo>
                <a:lnTo>
                  <a:pt x="173920" y="31898"/>
                </a:lnTo>
                <a:lnTo>
                  <a:pt x="168883" y="31509"/>
                </a:lnTo>
                <a:lnTo>
                  <a:pt x="165160" y="30772"/>
                </a:lnTo>
                <a:close/>
              </a:path>
              <a:path w="641984" h="129539">
                <a:moveTo>
                  <a:pt x="261385" y="64334"/>
                </a:moveTo>
                <a:lnTo>
                  <a:pt x="252792" y="64334"/>
                </a:lnTo>
                <a:lnTo>
                  <a:pt x="257472" y="64526"/>
                </a:lnTo>
                <a:lnTo>
                  <a:pt x="260809" y="64907"/>
                </a:lnTo>
                <a:lnTo>
                  <a:pt x="261385" y="64907"/>
                </a:lnTo>
                <a:lnTo>
                  <a:pt x="261385" y="64334"/>
                </a:lnTo>
                <a:close/>
              </a:path>
              <a:path w="641984" h="129539">
                <a:moveTo>
                  <a:pt x="203760" y="39725"/>
                </a:moveTo>
                <a:lnTo>
                  <a:pt x="193683" y="39725"/>
                </a:lnTo>
                <a:lnTo>
                  <a:pt x="193683" y="55385"/>
                </a:lnTo>
                <a:lnTo>
                  <a:pt x="203760" y="55385"/>
                </a:lnTo>
                <a:lnTo>
                  <a:pt x="203760" y="39725"/>
                </a:lnTo>
                <a:close/>
              </a:path>
              <a:path w="641984" h="129539">
                <a:moveTo>
                  <a:pt x="231166" y="39725"/>
                </a:moveTo>
                <a:lnTo>
                  <a:pt x="221663" y="39725"/>
                </a:lnTo>
                <a:lnTo>
                  <a:pt x="221663" y="55385"/>
                </a:lnTo>
                <a:lnTo>
                  <a:pt x="231166" y="55385"/>
                </a:lnTo>
                <a:lnTo>
                  <a:pt x="231166" y="39725"/>
                </a:lnTo>
                <a:close/>
              </a:path>
              <a:path w="641984" h="129539">
                <a:moveTo>
                  <a:pt x="260809" y="39725"/>
                </a:moveTo>
                <a:lnTo>
                  <a:pt x="250739" y="39725"/>
                </a:lnTo>
                <a:lnTo>
                  <a:pt x="250739" y="55385"/>
                </a:lnTo>
                <a:lnTo>
                  <a:pt x="260809" y="55385"/>
                </a:lnTo>
                <a:lnTo>
                  <a:pt x="260809" y="39725"/>
                </a:lnTo>
                <a:close/>
              </a:path>
              <a:path w="641984" h="129539">
                <a:moveTo>
                  <a:pt x="203760" y="17905"/>
                </a:moveTo>
                <a:lnTo>
                  <a:pt x="193683" y="17905"/>
                </a:lnTo>
                <a:lnTo>
                  <a:pt x="193683" y="31898"/>
                </a:lnTo>
                <a:lnTo>
                  <a:pt x="203760" y="31898"/>
                </a:lnTo>
                <a:lnTo>
                  <a:pt x="203760" y="17905"/>
                </a:lnTo>
                <a:close/>
              </a:path>
              <a:path w="641984" h="129539">
                <a:moveTo>
                  <a:pt x="231166" y="17905"/>
                </a:moveTo>
                <a:lnTo>
                  <a:pt x="221663" y="17905"/>
                </a:lnTo>
                <a:lnTo>
                  <a:pt x="221663" y="31898"/>
                </a:lnTo>
                <a:lnTo>
                  <a:pt x="231166" y="31898"/>
                </a:lnTo>
                <a:lnTo>
                  <a:pt x="231166" y="17905"/>
                </a:lnTo>
                <a:close/>
              </a:path>
              <a:path w="641984" h="129539">
                <a:moveTo>
                  <a:pt x="261385" y="30772"/>
                </a:moveTo>
                <a:lnTo>
                  <a:pt x="259881" y="31509"/>
                </a:lnTo>
                <a:lnTo>
                  <a:pt x="255607" y="31898"/>
                </a:lnTo>
                <a:lnTo>
                  <a:pt x="261301" y="31898"/>
                </a:lnTo>
                <a:lnTo>
                  <a:pt x="261385" y="30772"/>
                </a:lnTo>
                <a:close/>
              </a:path>
              <a:path w="641984" h="129539">
                <a:moveTo>
                  <a:pt x="152841" y="7278"/>
                </a:moveTo>
                <a:lnTo>
                  <a:pt x="152841" y="18453"/>
                </a:lnTo>
                <a:lnTo>
                  <a:pt x="155826" y="18100"/>
                </a:lnTo>
                <a:lnTo>
                  <a:pt x="163656" y="17905"/>
                </a:lnTo>
                <a:lnTo>
                  <a:pt x="273679" y="17905"/>
                </a:lnTo>
                <a:lnTo>
                  <a:pt x="273679" y="7837"/>
                </a:lnTo>
                <a:lnTo>
                  <a:pt x="164038" y="7837"/>
                </a:lnTo>
                <a:lnTo>
                  <a:pt x="156207" y="7641"/>
                </a:lnTo>
                <a:lnTo>
                  <a:pt x="152841" y="7278"/>
                </a:lnTo>
                <a:close/>
              </a:path>
              <a:path w="641984" h="129539">
                <a:moveTo>
                  <a:pt x="273679" y="17905"/>
                </a:moveTo>
                <a:lnTo>
                  <a:pt x="246823" y="17905"/>
                </a:lnTo>
                <a:lnTo>
                  <a:pt x="256275" y="17941"/>
                </a:lnTo>
                <a:lnTo>
                  <a:pt x="263902" y="18047"/>
                </a:lnTo>
                <a:lnTo>
                  <a:pt x="269704" y="18218"/>
                </a:lnTo>
                <a:lnTo>
                  <a:pt x="273679" y="18453"/>
                </a:lnTo>
                <a:lnTo>
                  <a:pt x="273679" y="17905"/>
                </a:lnTo>
                <a:close/>
              </a:path>
              <a:path w="641984" h="129539">
                <a:moveTo>
                  <a:pt x="273679" y="7278"/>
                </a:moveTo>
                <a:lnTo>
                  <a:pt x="269383" y="7518"/>
                </a:lnTo>
                <a:lnTo>
                  <a:pt x="263193" y="7693"/>
                </a:lnTo>
                <a:lnTo>
                  <a:pt x="245153" y="7837"/>
                </a:lnTo>
                <a:lnTo>
                  <a:pt x="273679" y="7837"/>
                </a:lnTo>
                <a:lnTo>
                  <a:pt x="273679" y="7278"/>
                </a:lnTo>
                <a:close/>
              </a:path>
              <a:path w="641984" h="129539">
                <a:moveTo>
                  <a:pt x="254999" y="113007"/>
                </a:moveTo>
                <a:lnTo>
                  <a:pt x="224457" y="113007"/>
                </a:lnTo>
                <a:lnTo>
                  <a:pt x="236941" y="116965"/>
                </a:lnTo>
                <a:lnTo>
                  <a:pt x="247534" y="120991"/>
                </a:lnTo>
                <a:lnTo>
                  <a:pt x="256239" y="125084"/>
                </a:lnTo>
                <a:lnTo>
                  <a:pt x="263056" y="129242"/>
                </a:lnTo>
                <a:lnTo>
                  <a:pt x="264916" y="124397"/>
                </a:lnTo>
                <a:lnTo>
                  <a:pt x="267354" y="120840"/>
                </a:lnTo>
                <a:lnTo>
                  <a:pt x="270338" y="118615"/>
                </a:lnTo>
                <a:lnTo>
                  <a:pt x="270885" y="118043"/>
                </a:lnTo>
                <a:lnTo>
                  <a:pt x="254999" y="113007"/>
                </a:lnTo>
                <a:close/>
              </a:path>
              <a:path w="641984" h="129539">
                <a:moveTo>
                  <a:pt x="155635" y="115829"/>
                </a:moveTo>
                <a:lnTo>
                  <a:pt x="156237" y="116965"/>
                </a:lnTo>
                <a:lnTo>
                  <a:pt x="158426" y="120286"/>
                </a:lnTo>
                <a:lnTo>
                  <a:pt x="160121" y="124011"/>
                </a:lnTo>
                <a:lnTo>
                  <a:pt x="161222" y="128120"/>
                </a:lnTo>
                <a:lnTo>
                  <a:pt x="181958" y="125709"/>
                </a:lnTo>
                <a:lnTo>
                  <a:pt x="199408" y="122388"/>
                </a:lnTo>
                <a:lnTo>
                  <a:pt x="213575" y="118154"/>
                </a:lnTo>
                <a:lnTo>
                  <a:pt x="217168" y="116455"/>
                </a:lnTo>
                <a:lnTo>
                  <a:pt x="169058" y="116455"/>
                </a:lnTo>
                <a:lnTo>
                  <a:pt x="155635" y="115829"/>
                </a:lnTo>
                <a:close/>
              </a:path>
              <a:path w="641984" h="129539">
                <a:moveTo>
                  <a:pt x="202064" y="87849"/>
                </a:moveTo>
                <a:lnTo>
                  <a:pt x="190322" y="87849"/>
                </a:lnTo>
                <a:lnTo>
                  <a:pt x="187337" y="91569"/>
                </a:lnTo>
                <a:lnTo>
                  <a:pt x="183996" y="95298"/>
                </a:lnTo>
                <a:lnTo>
                  <a:pt x="180244" y="99024"/>
                </a:lnTo>
                <a:lnTo>
                  <a:pt x="178384" y="100907"/>
                </a:lnTo>
                <a:lnTo>
                  <a:pt x="177454" y="102005"/>
                </a:lnTo>
                <a:lnTo>
                  <a:pt x="177454" y="102768"/>
                </a:lnTo>
                <a:lnTo>
                  <a:pt x="179506" y="103125"/>
                </a:lnTo>
                <a:lnTo>
                  <a:pt x="183611" y="103510"/>
                </a:lnTo>
                <a:lnTo>
                  <a:pt x="190880" y="104694"/>
                </a:lnTo>
                <a:lnTo>
                  <a:pt x="198153" y="106024"/>
                </a:lnTo>
                <a:lnTo>
                  <a:pt x="205429" y="107493"/>
                </a:lnTo>
                <a:lnTo>
                  <a:pt x="212713" y="109096"/>
                </a:lnTo>
                <a:lnTo>
                  <a:pt x="197597" y="113088"/>
                </a:lnTo>
                <a:lnTo>
                  <a:pt x="183046" y="115541"/>
                </a:lnTo>
                <a:lnTo>
                  <a:pt x="169058" y="116455"/>
                </a:lnTo>
                <a:lnTo>
                  <a:pt x="217168" y="116455"/>
                </a:lnTo>
                <a:lnTo>
                  <a:pt x="224457" y="113007"/>
                </a:lnTo>
                <a:lnTo>
                  <a:pt x="254999" y="113007"/>
                </a:lnTo>
                <a:lnTo>
                  <a:pt x="242248" y="109096"/>
                </a:lnTo>
                <a:lnTo>
                  <a:pt x="232834" y="106300"/>
                </a:lnTo>
                <a:lnTo>
                  <a:pt x="235984" y="102937"/>
                </a:lnTo>
                <a:lnTo>
                  <a:pt x="222214" y="102937"/>
                </a:lnTo>
                <a:lnTo>
                  <a:pt x="194806" y="96224"/>
                </a:lnTo>
                <a:lnTo>
                  <a:pt x="202064" y="87849"/>
                </a:lnTo>
                <a:close/>
              </a:path>
              <a:path w="641984" h="129539">
                <a:moveTo>
                  <a:pt x="245153" y="87849"/>
                </a:moveTo>
                <a:lnTo>
                  <a:pt x="233956" y="87849"/>
                </a:lnTo>
                <a:lnTo>
                  <a:pt x="229849" y="94935"/>
                </a:lnTo>
                <a:lnTo>
                  <a:pt x="225936" y="99950"/>
                </a:lnTo>
                <a:lnTo>
                  <a:pt x="222214" y="102937"/>
                </a:lnTo>
                <a:lnTo>
                  <a:pt x="235984" y="102937"/>
                </a:lnTo>
                <a:lnTo>
                  <a:pt x="238065" y="100716"/>
                </a:lnTo>
                <a:lnTo>
                  <a:pt x="242168" y="94554"/>
                </a:lnTo>
                <a:lnTo>
                  <a:pt x="245153" y="87849"/>
                </a:lnTo>
                <a:close/>
              </a:path>
              <a:path w="641984" h="129539">
                <a:moveTo>
                  <a:pt x="151721" y="77773"/>
                </a:moveTo>
                <a:lnTo>
                  <a:pt x="151721" y="88397"/>
                </a:lnTo>
                <a:lnTo>
                  <a:pt x="160290" y="88016"/>
                </a:lnTo>
                <a:lnTo>
                  <a:pt x="168145" y="87849"/>
                </a:lnTo>
                <a:lnTo>
                  <a:pt x="277045" y="87849"/>
                </a:lnTo>
                <a:lnTo>
                  <a:pt x="277045" y="78324"/>
                </a:lnTo>
                <a:lnTo>
                  <a:pt x="175209" y="78324"/>
                </a:lnTo>
                <a:lnTo>
                  <a:pt x="151721" y="77773"/>
                </a:lnTo>
                <a:close/>
              </a:path>
              <a:path w="641984" h="129539">
                <a:moveTo>
                  <a:pt x="277045" y="87849"/>
                </a:moveTo>
                <a:lnTo>
                  <a:pt x="265489" y="87849"/>
                </a:lnTo>
                <a:lnTo>
                  <a:pt x="273323" y="88016"/>
                </a:lnTo>
                <a:lnTo>
                  <a:pt x="277045" y="88397"/>
                </a:lnTo>
                <a:lnTo>
                  <a:pt x="277045" y="87849"/>
                </a:lnTo>
                <a:close/>
              </a:path>
              <a:path w="641984" h="129539">
                <a:moveTo>
                  <a:pt x="202637" y="66577"/>
                </a:moveTo>
                <a:lnTo>
                  <a:pt x="200775" y="71804"/>
                </a:lnTo>
                <a:lnTo>
                  <a:pt x="198532" y="75721"/>
                </a:lnTo>
                <a:lnTo>
                  <a:pt x="195930" y="78324"/>
                </a:lnTo>
                <a:lnTo>
                  <a:pt x="207676" y="78324"/>
                </a:lnTo>
                <a:lnTo>
                  <a:pt x="209919" y="76078"/>
                </a:lnTo>
                <a:lnTo>
                  <a:pt x="212136" y="74408"/>
                </a:lnTo>
                <a:lnTo>
                  <a:pt x="214383" y="73287"/>
                </a:lnTo>
                <a:lnTo>
                  <a:pt x="215121" y="72550"/>
                </a:lnTo>
                <a:lnTo>
                  <a:pt x="215503" y="71998"/>
                </a:lnTo>
                <a:lnTo>
                  <a:pt x="215503" y="71614"/>
                </a:lnTo>
                <a:lnTo>
                  <a:pt x="214002" y="69753"/>
                </a:lnTo>
                <a:lnTo>
                  <a:pt x="209729" y="68085"/>
                </a:lnTo>
                <a:lnTo>
                  <a:pt x="202637" y="66577"/>
                </a:lnTo>
                <a:close/>
              </a:path>
              <a:path w="641984" h="129539">
                <a:moveTo>
                  <a:pt x="277045" y="77773"/>
                </a:moveTo>
                <a:lnTo>
                  <a:pt x="271818" y="78134"/>
                </a:lnTo>
                <a:lnTo>
                  <a:pt x="263988" y="78324"/>
                </a:lnTo>
                <a:lnTo>
                  <a:pt x="277045" y="78324"/>
                </a:lnTo>
                <a:lnTo>
                  <a:pt x="277045" y="77773"/>
                </a:lnTo>
                <a:close/>
              </a:path>
              <a:path w="641984" h="129539">
                <a:moveTo>
                  <a:pt x="316878" y="17905"/>
                </a:moveTo>
                <a:lnTo>
                  <a:pt x="316878" y="20505"/>
                </a:lnTo>
                <a:lnTo>
                  <a:pt x="317074" y="25927"/>
                </a:lnTo>
                <a:lnTo>
                  <a:pt x="317235" y="29649"/>
                </a:lnTo>
                <a:lnTo>
                  <a:pt x="317355" y="66300"/>
                </a:lnTo>
                <a:lnTo>
                  <a:pt x="316004" y="81443"/>
                </a:lnTo>
                <a:lnTo>
                  <a:pt x="312263" y="95814"/>
                </a:lnTo>
                <a:lnTo>
                  <a:pt x="306211" y="108577"/>
                </a:lnTo>
                <a:lnTo>
                  <a:pt x="297853" y="119739"/>
                </a:lnTo>
                <a:lnTo>
                  <a:pt x="303441" y="121599"/>
                </a:lnTo>
                <a:lnTo>
                  <a:pt x="307738" y="123656"/>
                </a:lnTo>
                <a:lnTo>
                  <a:pt x="310723" y="125873"/>
                </a:lnTo>
                <a:lnTo>
                  <a:pt x="317923" y="112875"/>
                </a:lnTo>
                <a:lnTo>
                  <a:pt x="323308" y="99590"/>
                </a:lnTo>
                <a:lnTo>
                  <a:pt x="326875" y="86019"/>
                </a:lnTo>
                <a:lnTo>
                  <a:pt x="328626" y="72161"/>
                </a:lnTo>
                <a:lnTo>
                  <a:pt x="328626" y="29649"/>
                </a:lnTo>
                <a:lnTo>
                  <a:pt x="425974" y="29649"/>
                </a:lnTo>
                <a:lnTo>
                  <a:pt x="425974" y="19028"/>
                </a:lnTo>
                <a:lnTo>
                  <a:pt x="327694" y="19028"/>
                </a:lnTo>
                <a:lnTo>
                  <a:pt x="322106" y="18643"/>
                </a:lnTo>
                <a:lnTo>
                  <a:pt x="316878" y="17905"/>
                </a:lnTo>
                <a:close/>
              </a:path>
              <a:path w="641984" h="129539">
                <a:moveTo>
                  <a:pt x="327503" y="108543"/>
                </a:moveTo>
                <a:lnTo>
                  <a:pt x="327503" y="120286"/>
                </a:lnTo>
                <a:lnTo>
                  <a:pt x="329364" y="119551"/>
                </a:lnTo>
                <a:lnTo>
                  <a:pt x="336647" y="119162"/>
                </a:lnTo>
                <a:lnTo>
                  <a:pt x="425974" y="119162"/>
                </a:lnTo>
                <a:lnTo>
                  <a:pt x="425974" y="109665"/>
                </a:lnTo>
                <a:lnTo>
                  <a:pt x="335908" y="109665"/>
                </a:lnTo>
                <a:lnTo>
                  <a:pt x="329364" y="109284"/>
                </a:lnTo>
                <a:lnTo>
                  <a:pt x="327503" y="108543"/>
                </a:lnTo>
                <a:close/>
              </a:path>
              <a:path w="641984" h="129539">
                <a:moveTo>
                  <a:pt x="425974" y="119162"/>
                </a:moveTo>
                <a:lnTo>
                  <a:pt x="419458" y="119162"/>
                </a:lnTo>
                <a:lnTo>
                  <a:pt x="424494" y="119551"/>
                </a:lnTo>
                <a:lnTo>
                  <a:pt x="425974" y="120286"/>
                </a:lnTo>
                <a:lnTo>
                  <a:pt x="425974" y="119162"/>
                </a:lnTo>
                <a:close/>
              </a:path>
              <a:path w="641984" h="129539">
                <a:moveTo>
                  <a:pt x="404729" y="41968"/>
                </a:moveTo>
                <a:lnTo>
                  <a:pt x="401440" y="55426"/>
                </a:lnTo>
                <a:lnTo>
                  <a:pt x="396050" y="71198"/>
                </a:lnTo>
                <a:lnTo>
                  <a:pt x="388566" y="89279"/>
                </a:lnTo>
                <a:lnTo>
                  <a:pt x="378993" y="109665"/>
                </a:lnTo>
                <a:lnTo>
                  <a:pt x="391288" y="109665"/>
                </a:lnTo>
                <a:lnTo>
                  <a:pt x="393148" y="105921"/>
                </a:lnTo>
                <a:lnTo>
                  <a:pt x="395777" y="100140"/>
                </a:lnTo>
                <a:lnTo>
                  <a:pt x="399117" y="92313"/>
                </a:lnTo>
                <a:lnTo>
                  <a:pt x="403706" y="82030"/>
                </a:lnTo>
                <a:lnTo>
                  <a:pt x="407377" y="73569"/>
                </a:lnTo>
                <a:lnTo>
                  <a:pt x="410135" y="66930"/>
                </a:lnTo>
                <a:lnTo>
                  <a:pt x="411984" y="62116"/>
                </a:lnTo>
                <a:lnTo>
                  <a:pt x="413846" y="57624"/>
                </a:lnTo>
                <a:lnTo>
                  <a:pt x="416279" y="54096"/>
                </a:lnTo>
                <a:lnTo>
                  <a:pt x="419263" y="51468"/>
                </a:lnTo>
                <a:lnTo>
                  <a:pt x="420386" y="50345"/>
                </a:lnTo>
                <a:lnTo>
                  <a:pt x="420933" y="49413"/>
                </a:lnTo>
                <a:lnTo>
                  <a:pt x="420933" y="48675"/>
                </a:lnTo>
                <a:lnTo>
                  <a:pt x="422442" y="48293"/>
                </a:lnTo>
                <a:lnTo>
                  <a:pt x="417021" y="46075"/>
                </a:lnTo>
                <a:lnTo>
                  <a:pt x="404729" y="41968"/>
                </a:lnTo>
                <a:close/>
              </a:path>
              <a:path w="641984" h="129539">
                <a:moveTo>
                  <a:pt x="425974" y="108543"/>
                </a:moveTo>
                <a:lnTo>
                  <a:pt x="424850" y="109284"/>
                </a:lnTo>
                <a:lnTo>
                  <a:pt x="419644" y="109665"/>
                </a:lnTo>
                <a:lnTo>
                  <a:pt x="425974" y="109665"/>
                </a:lnTo>
                <a:lnTo>
                  <a:pt x="425974" y="108543"/>
                </a:lnTo>
                <a:close/>
              </a:path>
              <a:path w="641984" h="129539">
                <a:moveTo>
                  <a:pt x="345409" y="49797"/>
                </a:moveTo>
                <a:lnTo>
                  <a:pt x="334234" y="53710"/>
                </a:lnTo>
                <a:lnTo>
                  <a:pt x="338987" y="63817"/>
                </a:lnTo>
                <a:lnTo>
                  <a:pt x="343225" y="74688"/>
                </a:lnTo>
                <a:lnTo>
                  <a:pt x="346844" y="86019"/>
                </a:lnTo>
                <a:lnTo>
                  <a:pt x="349895" y="97923"/>
                </a:lnTo>
                <a:lnTo>
                  <a:pt x="362761" y="93437"/>
                </a:lnTo>
                <a:lnTo>
                  <a:pt x="357690" y="78540"/>
                </a:lnTo>
                <a:lnTo>
                  <a:pt x="353109" y="66300"/>
                </a:lnTo>
                <a:lnTo>
                  <a:pt x="349016" y="56718"/>
                </a:lnTo>
                <a:lnTo>
                  <a:pt x="345409" y="49797"/>
                </a:lnTo>
                <a:close/>
              </a:path>
              <a:path w="641984" h="129539">
                <a:moveTo>
                  <a:pt x="375055" y="40272"/>
                </a:moveTo>
                <a:lnTo>
                  <a:pt x="362761" y="42515"/>
                </a:lnTo>
                <a:lnTo>
                  <a:pt x="365630" y="51859"/>
                </a:lnTo>
                <a:lnTo>
                  <a:pt x="368078" y="62524"/>
                </a:lnTo>
                <a:lnTo>
                  <a:pt x="370127" y="74688"/>
                </a:lnTo>
                <a:lnTo>
                  <a:pt x="371715" y="87849"/>
                </a:lnTo>
                <a:lnTo>
                  <a:pt x="385128" y="85035"/>
                </a:lnTo>
                <a:lnTo>
                  <a:pt x="383214" y="74518"/>
                </a:lnTo>
                <a:lnTo>
                  <a:pt x="380943" y="63779"/>
                </a:lnTo>
                <a:lnTo>
                  <a:pt x="377991" y="51468"/>
                </a:lnTo>
                <a:lnTo>
                  <a:pt x="375055" y="40272"/>
                </a:lnTo>
                <a:close/>
              </a:path>
              <a:path w="641984" h="129539">
                <a:moveTo>
                  <a:pt x="425974" y="29649"/>
                </a:moveTo>
                <a:lnTo>
                  <a:pt x="416088" y="29649"/>
                </a:lnTo>
                <a:lnTo>
                  <a:pt x="422798" y="30034"/>
                </a:lnTo>
                <a:lnTo>
                  <a:pt x="425423" y="30772"/>
                </a:lnTo>
                <a:lnTo>
                  <a:pt x="425974" y="30772"/>
                </a:lnTo>
                <a:lnTo>
                  <a:pt x="425974" y="29649"/>
                </a:lnTo>
                <a:close/>
              </a:path>
              <a:path w="641984" h="129539">
                <a:moveTo>
                  <a:pt x="375627" y="1122"/>
                </a:moveTo>
                <a:lnTo>
                  <a:pt x="360518" y="3369"/>
                </a:lnTo>
                <a:lnTo>
                  <a:pt x="360518" y="3724"/>
                </a:lnTo>
                <a:lnTo>
                  <a:pt x="360709" y="4297"/>
                </a:lnTo>
                <a:lnTo>
                  <a:pt x="361091" y="5035"/>
                </a:lnTo>
                <a:lnTo>
                  <a:pt x="362952" y="8020"/>
                </a:lnTo>
                <a:lnTo>
                  <a:pt x="365173" y="12678"/>
                </a:lnTo>
                <a:lnTo>
                  <a:pt x="367798" y="19028"/>
                </a:lnTo>
                <a:lnTo>
                  <a:pt x="380091" y="19028"/>
                </a:lnTo>
                <a:lnTo>
                  <a:pt x="378612" y="11555"/>
                </a:lnTo>
                <a:lnTo>
                  <a:pt x="377107" y="5586"/>
                </a:lnTo>
                <a:lnTo>
                  <a:pt x="375627" y="1122"/>
                </a:lnTo>
                <a:close/>
              </a:path>
              <a:path w="641984" h="129539">
                <a:moveTo>
                  <a:pt x="425974" y="17905"/>
                </a:moveTo>
                <a:lnTo>
                  <a:pt x="423753" y="18643"/>
                </a:lnTo>
                <a:lnTo>
                  <a:pt x="416830" y="19028"/>
                </a:lnTo>
                <a:lnTo>
                  <a:pt x="425974" y="19028"/>
                </a:lnTo>
                <a:lnTo>
                  <a:pt x="425974" y="17905"/>
                </a:lnTo>
                <a:close/>
              </a:path>
              <a:path w="641984" h="129539">
                <a:moveTo>
                  <a:pt x="541340" y="114129"/>
                </a:moveTo>
                <a:lnTo>
                  <a:pt x="541461" y="114871"/>
                </a:lnTo>
                <a:lnTo>
                  <a:pt x="541526" y="115062"/>
                </a:lnTo>
                <a:lnTo>
                  <a:pt x="541911" y="115829"/>
                </a:lnTo>
                <a:lnTo>
                  <a:pt x="544511" y="118813"/>
                </a:lnTo>
                <a:lnTo>
                  <a:pt x="546185" y="122889"/>
                </a:lnTo>
                <a:lnTo>
                  <a:pt x="546948" y="128120"/>
                </a:lnTo>
                <a:lnTo>
                  <a:pt x="557762" y="126636"/>
                </a:lnTo>
                <a:lnTo>
                  <a:pt x="564088" y="125135"/>
                </a:lnTo>
                <a:lnTo>
                  <a:pt x="565974" y="123656"/>
                </a:lnTo>
                <a:lnTo>
                  <a:pt x="568573" y="122532"/>
                </a:lnTo>
                <a:lnTo>
                  <a:pt x="569696" y="120102"/>
                </a:lnTo>
                <a:lnTo>
                  <a:pt x="569354" y="116754"/>
                </a:lnTo>
                <a:lnTo>
                  <a:pt x="569315" y="114871"/>
                </a:lnTo>
                <a:lnTo>
                  <a:pt x="552917" y="114871"/>
                </a:lnTo>
                <a:lnTo>
                  <a:pt x="541340" y="114129"/>
                </a:lnTo>
                <a:close/>
              </a:path>
              <a:path w="641984" h="129539">
                <a:moveTo>
                  <a:pt x="471967" y="6709"/>
                </a:moveTo>
                <a:lnTo>
                  <a:pt x="472019" y="7837"/>
                </a:lnTo>
                <a:lnTo>
                  <a:pt x="472348" y="11389"/>
                </a:lnTo>
                <a:lnTo>
                  <a:pt x="472433" y="13802"/>
                </a:lnTo>
                <a:lnTo>
                  <a:pt x="472518" y="66577"/>
                </a:lnTo>
                <a:lnTo>
                  <a:pt x="465146" y="107391"/>
                </a:lnTo>
                <a:lnTo>
                  <a:pt x="451821" y="121964"/>
                </a:lnTo>
                <a:lnTo>
                  <a:pt x="451821" y="122341"/>
                </a:lnTo>
                <a:lnTo>
                  <a:pt x="452751" y="122723"/>
                </a:lnTo>
                <a:lnTo>
                  <a:pt x="454611" y="123087"/>
                </a:lnTo>
                <a:lnTo>
                  <a:pt x="459482" y="124203"/>
                </a:lnTo>
                <a:lnTo>
                  <a:pt x="463400" y="125710"/>
                </a:lnTo>
                <a:lnTo>
                  <a:pt x="466380" y="127572"/>
                </a:lnTo>
                <a:lnTo>
                  <a:pt x="473384" y="117740"/>
                </a:lnTo>
                <a:lnTo>
                  <a:pt x="478680" y="106858"/>
                </a:lnTo>
                <a:lnTo>
                  <a:pt x="482319" y="94828"/>
                </a:lnTo>
                <a:lnTo>
                  <a:pt x="484282" y="81686"/>
                </a:lnTo>
                <a:lnTo>
                  <a:pt x="569315" y="81686"/>
                </a:lnTo>
                <a:lnTo>
                  <a:pt x="569315" y="71614"/>
                </a:lnTo>
                <a:lnTo>
                  <a:pt x="484282" y="71614"/>
                </a:lnTo>
                <a:lnTo>
                  <a:pt x="484282" y="49797"/>
                </a:lnTo>
                <a:lnTo>
                  <a:pt x="569315" y="49797"/>
                </a:lnTo>
                <a:lnTo>
                  <a:pt x="569315" y="39178"/>
                </a:lnTo>
                <a:lnTo>
                  <a:pt x="484282" y="39178"/>
                </a:lnTo>
                <a:lnTo>
                  <a:pt x="484282" y="17905"/>
                </a:lnTo>
                <a:lnTo>
                  <a:pt x="569332" y="17905"/>
                </a:lnTo>
                <a:lnTo>
                  <a:pt x="569696" y="13802"/>
                </a:lnTo>
                <a:lnTo>
                  <a:pt x="570434" y="8956"/>
                </a:lnTo>
                <a:lnTo>
                  <a:pt x="570434" y="7837"/>
                </a:lnTo>
                <a:lnTo>
                  <a:pt x="480917" y="7837"/>
                </a:lnTo>
                <a:lnTo>
                  <a:pt x="476074" y="7447"/>
                </a:lnTo>
                <a:lnTo>
                  <a:pt x="471967" y="6709"/>
                </a:lnTo>
                <a:close/>
              </a:path>
              <a:path w="641984" h="129539">
                <a:moveTo>
                  <a:pt x="525128" y="81686"/>
                </a:moveTo>
                <a:lnTo>
                  <a:pt x="514479" y="81686"/>
                </a:lnTo>
                <a:lnTo>
                  <a:pt x="514399" y="114129"/>
                </a:lnTo>
                <a:lnTo>
                  <a:pt x="514292" y="117118"/>
                </a:lnTo>
                <a:lnTo>
                  <a:pt x="513932" y="118615"/>
                </a:lnTo>
                <a:lnTo>
                  <a:pt x="525675" y="118615"/>
                </a:lnTo>
                <a:lnTo>
                  <a:pt x="525369" y="117118"/>
                </a:lnTo>
                <a:lnTo>
                  <a:pt x="525265" y="115829"/>
                </a:lnTo>
                <a:lnTo>
                  <a:pt x="525139" y="111887"/>
                </a:lnTo>
                <a:lnTo>
                  <a:pt x="525128" y="81686"/>
                </a:lnTo>
                <a:close/>
              </a:path>
              <a:path w="641984" h="129539">
                <a:moveTo>
                  <a:pt x="569315" y="81686"/>
                </a:moveTo>
                <a:lnTo>
                  <a:pt x="558119" y="81686"/>
                </a:lnTo>
                <a:lnTo>
                  <a:pt x="558154" y="107391"/>
                </a:lnTo>
                <a:lnTo>
                  <a:pt x="558500" y="112459"/>
                </a:lnTo>
                <a:lnTo>
                  <a:pt x="552917" y="114871"/>
                </a:lnTo>
                <a:lnTo>
                  <a:pt x="569315" y="114871"/>
                </a:lnTo>
                <a:lnTo>
                  <a:pt x="569315" y="81686"/>
                </a:lnTo>
                <a:close/>
              </a:path>
              <a:path w="641984" h="129539">
                <a:moveTo>
                  <a:pt x="525128" y="49797"/>
                </a:moveTo>
                <a:lnTo>
                  <a:pt x="514479" y="49797"/>
                </a:lnTo>
                <a:lnTo>
                  <a:pt x="514479" y="71614"/>
                </a:lnTo>
                <a:lnTo>
                  <a:pt x="525128" y="71614"/>
                </a:lnTo>
                <a:lnTo>
                  <a:pt x="525128" y="49797"/>
                </a:lnTo>
                <a:close/>
              </a:path>
              <a:path w="641984" h="129539">
                <a:moveTo>
                  <a:pt x="569315" y="49797"/>
                </a:moveTo>
                <a:lnTo>
                  <a:pt x="558119" y="49797"/>
                </a:lnTo>
                <a:lnTo>
                  <a:pt x="558119" y="71614"/>
                </a:lnTo>
                <a:lnTo>
                  <a:pt x="569315" y="71614"/>
                </a:lnTo>
                <a:lnTo>
                  <a:pt x="569315" y="49797"/>
                </a:lnTo>
                <a:close/>
              </a:path>
              <a:path w="641984" h="129539">
                <a:moveTo>
                  <a:pt x="525128" y="17905"/>
                </a:moveTo>
                <a:lnTo>
                  <a:pt x="514479" y="17905"/>
                </a:lnTo>
                <a:lnTo>
                  <a:pt x="514479" y="39178"/>
                </a:lnTo>
                <a:lnTo>
                  <a:pt x="525128" y="39178"/>
                </a:lnTo>
                <a:lnTo>
                  <a:pt x="525128" y="17905"/>
                </a:lnTo>
                <a:close/>
              </a:path>
              <a:path w="641984" h="129539">
                <a:moveTo>
                  <a:pt x="569332" y="17905"/>
                </a:moveTo>
                <a:lnTo>
                  <a:pt x="558119" y="17905"/>
                </a:lnTo>
                <a:lnTo>
                  <a:pt x="558119" y="39178"/>
                </a:lnTo>
                <a:lnTo>
                  <a:pt x="569315" y="39178"/>
                </a:lnTo>
                <a:lnTo>
                  <a:pt x="569332" y="17905"/>
                </a:lnTo>
                <a:close/>
              </a:path>
              <a:path w="641984" h="129539">
                <a:moveTo>
                  <a:pt x="570434" y="6709"/>
                </a:moveTo>
                <a:lnTo>
                  <a:pt x="569315" y="6709"/>
                </a:lnTo>
                <a:lnTo>
                  <a:pt x="564851" y="7447"/>
                </a:lnTo>
                <a:lnTo>
                  <a:pt x="560005" y="7837"/>
                </a:lnTo>
                <a:lnTo>
                  <a:pt x="570434" y="7837"/>
                </a:lnTo>
                <a:lnTo>
                  <a:pt x="570434" y="6709"/>
                </a:lnTo>
                <a:close/>
              </a:path>
              <a:path w="641984" h="129539">
                <a:moveTo>
                  <a:pt x="641592" y="62664"/>
                </a:moveTo>
                <a:lnTo>
                  <a:pt x="622588" y="62664"/>
                </a:lnTo>
                <a:lnTo>
                  <a:pt x="622588" y="82237"/>
                </a:lnTo>
                <a:lnTo>
                  <a:pt x="641592" y="82237"/>
                </a:lnTo>
                <a:lnTo>
                  <a:pt x="641592" y="62664"/>
                </a:lnTo>
                <a:close/>
              </a:path>
              <a:path w="641984" h="129539">
                <a:moveTo>
                  <a:pt x="641592" y="106873"/>
                </a:moveTo>
                <a:lnTo>
                  <a:pt x="622588" y="106873"/>
                </a:lnTo>
                <a:lnTo>
                  <a:pt x="622588" y="124778"/>
                </a:lnTo>
                <a:lnTo>
                  <a:pt x="641592" y="124778"/>
                </a:lnTo>
                <a:lnTo>
                  <a:pt x="641592" y="106873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8537028" y="2317816"/>
            <a:ext cx="690609" cy="140058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8508841" y="3845073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8508841" y="3845073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1434353" y="384507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06" y="195311"/>
                </a:lnTo>
                <a:lnTo>
                  <a:pt x="2710106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11434353" y="384507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06" y="195311"/>
                </a:lnTo>
                <a:lnTo>
                  <a:pt x="2710106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8508841" y="424041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73" y="195310"/>
                </a:lnTo>
                <a:lnTo>
                  <a:pt x="2925573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8508841" y="424041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73" y="195310"/>
                </a:lnTo>
                <a:lnTo>
                  <a:pt x="2925573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11434353" y="404038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06" y="195314"/>
                </a:lnTo>
                <a:lnTo>
                  <a:pt x="2710106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11434353" y="404038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06" y="195314"/>
                </a:lnTo>
                <a:lnTo>
                  <a:pt x="2710106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8508841" y="443572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7"/>
                </a:moveTo>
                <a:lnTo>
                  <a:pt x="2925573" y="195317"/>
                </a:lnTo>
                <a:lnTo>
                  <a:pt x="2925573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8508841" y="443572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7"/>
                </a:moveTo>
                <a:lnTo>
                  <a:pt x="2925573" y="195317"/>
                </a:lnTo>
                <a:lnTo>
                  <a:pt x="2925573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11434353" y="423569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06" y="195314"/>
                </a:lnTo>
                <a:lnTo>
                  <a:pt x="2710106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11434353" y="423569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06" y="195314"/>
                </a:lnTo>
                <a:lnTo>
                  <a:pt x="2710106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8508841" y="463103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8508841" y="463103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8508841" y="4826349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06"/>
                </a:moveTo>
                <a:lnTo>
                  <a:pt x="2925573" y="195306"/>
                </a:lnTo>
                <a:lnTo>
                  <a:pt x="2925573" y="0"/>
                </a:lnTo>
                <a:lnTo>
                  <a:pt x="0" y="0"/>
                </a:lnTo>
                <a:lnTo>
                  <a:pt x="0" y="19530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8508841" y="4826349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06"/>
                </a:moveTo>
                <a:lnTo>
                  <a:pt x="2925573" y="195306"/>
                </a:lnTo>
                <a:lnTo>
                  <a:pt x="2925573" y="0"/>
                </a:lnTo>
                <a:lnTo>
                  <a:pt x="0" y="0"/>
                </a:lnTo>
                <a:lnTo>
                  <a:pt x="0" y="195306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11434353" y="4626324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06"/>
                </a:moveTo>
                <a:lnTo>
                  <a:pt x="2710106" y="195306"/>
                </a:lnTo>
                <a:lnTo>
                  <a:pt x="2710106" y="0"/>
                </a:lnTo>
                <a:lnTo>
                  <a:pt x="0" y="0"/>
                </a:lnTo>
                <a:lnTo>
                  <a:pt x="0" y="19530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11434353" y="4626324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06"/>
                </a:moveTo>
                <a:lnTo>
                  <a:pt x="2710106" y="195306"/>
                </a:lnTo>
                <a:lnTo>
                  <a:pt x="2710106" y="0"/>
                </a:lnTo>
                <a:lnTo>
                  <a:pt x="0" y="0"/>
                </a:lnTo>
                <a:lnTo>
                  <a:pt x="0" y="195306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9875365" y="5021656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59" h="195579">
                <a:moveTo>
                  <a:pt x="0" y="195311"/>
                </a:moveTo>
                <a:lnTo>
                  <a:pt x="1559050" y="195311"/>
                </a:lnTo>
                <a:lnTo>
                  <a:pt x="1559050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8513631" y="5021656"/>
            <a:ext cx="0" cy="391160"/>
          </a:xfrm>
          <a:custGeom>
            <a:avLst/>
            <a:gdLst/>
            <a:ahLst/>
            <a:cxnLst/>
            <a:rect l="l" t="t" r="r" b="b"/>
            <a:pathLst>
              <a:path h="391160">
                <a:moveTo>
                  <a:pt x="0" y="390625"/>
                </a:moveTo>
                <a:lnTo>
                  <a:pt x="0" y="0"/>
                </a:lnTo>
                <a:lnTo>
                  <a:pt x="0" y="39062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8508841" y="5021656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11434353" y="4821631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06" y="195314"/>
                </a:lnTo>
                <a:lnTo>
                  <a:pt x="2710106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11434353" y="4821631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06" y="195314"/>
                </a:lnTo>
                <a:lnTo>
                  <a:pt x="2710106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9875365" y="5216968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59" h="195579">
                <a:moveTo>
                  <a:pt x="0" y="195314"/>
                </a:moveTo>
                <a:lnTo>
                  <a:pt x="1559050" y="195314"/>
                </a:lnTo>
                <a:lnTo>
                  <a:pt x="1559050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8508841" y="521696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73" y="195314"/>
                </a:lnTo>
                <a:lnTo>
                  <a:pt x="2925573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11434353" y="501694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06" y="195311"/>
                </a:lnTo>
                <a:lnTo>
                  <a:pt x="2710106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11434353" y="501694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06" y="195311"/>
                </a:lnTo>
                <a:lnTo>
                  <a:pt x="2710106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8508841" y="5412282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73" y="195314"/>
                </a:lnTo>
                <a:lnTo>
                  <a:pt x="2925573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8508841" y="5412282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73" y="195314"/>
                </a:lnTo>
                <a:lnTo>
                  <a:pt x="2925573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11434353" y="521225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06" y="195314"/>
                </a:lnTo>
                <a:lnTo>
                  <a:pt x="2710106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11434353" y="521225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06" y="195314"/>
                </a:lnTo>
                <a:lnTo>
                  <a:pt x="2710106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8508841" y="5607596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8508841" y="5607596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11434353" y="5407571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06" y="195311"/>
                </a:lnTo>
                <a:lnTo>
                  <a:pt x="2710106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11434353" y="5407571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06" y="195311"/>
                </a:lnTo>
                <a:lnTo>
                  <a:pt x="2710106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8508841" y="580290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73" y="195310"/>
                </a:lnTo>
                <a:lnTo>
                  <a:pt x="2925573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8508841" y="580290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73" y="195310"/>
                </a:lnTo>
                <a:lnTo>
                  <a:pt x="2925573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11434353" y="5602882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06" y="195314"/>
                </a:lnTo>
                <a:lnTo>
                  <a:pt x="2710106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11434353" y="5602882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06" y="195314"/>
                </a:lnTo>
                <a:lnTo>
                  <a:pt x="2710106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9875365" y="5998218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59" h="195579">
                <a:moveTo>
                  <a:pt x="0" y="195310"/>
                </a:moveTo>
                <a:lnTo>
                  <a:pt x="1559050" y="195310"/>
                </a:lnTo>
                <a:lnTo>
                  <a:pt x="1559050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8513631" y="5998218"/>
            <a:ext cx="0" cy="391160"/>
          </a:xfrm>
          <a:custGeom>
            <a:avLst/>
            <a:gdLst/>
            <a:ahLst/>
            <a:cxnLst/>
            <a:rect l="l" t="t" r="r" b="b"/>
            <a:pathLst>
              <a:path h="391160">
                <a:moveTo>
                  <a:pt x="0" y="390622"/>
                </a:moveTo>
                <a:lnTo>
                  <a:pt x="0" y="0"/>
                </a:lnTo>
                <a:lnTo>
                  <a:pt x="0" y="390622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8508841" y="599821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73" y="195310"/>
                </a:lnTo>
                <a:lnTo>
                  <a:pt x="2925573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11434353" y="5798196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06"/>
                </a:moveTo>
                <a:lnTo>
                  <a:pt x="2710106" y="195306"/>
                </a:lnTo>
                <a:lnTo>
                  <a:pt x="2710106" y="0"/>
                </a:lnTo>
                <a:lnTo>
                  <a:pt x="0" y="0"/>
                </a:lnTo>
                <a:lnTo>
                  <a:pt x="0" y="19530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11434353" y="5798196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06"/>
                </a:moveTo>
                <a:lnTo>
                  <a:pt x="2710106" y="195306"/>
                </a:lnTo>
                <a:lnTo>
                  <a:pt x="2710106" y="0"/>
                </a:lnTo>
                <a:lnTo>
                  <a:pt x="0" y="0"/>
                </a:lnTo>
                <a:lnTo>
                  <a:pt x="0" y="195306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9875365" y="6193528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59" h="195579">
                <a:moveTo>
                  <a:pt x="0" y="195311"/>
                </a:moveTo>
                <a:lnTo>
                  <a:pt x="1559050" y="195311"/>
                </a:lnTo>
                <a:lnTo>
                  <a:pt x="1559050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8508841" y="619352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11434353" y="599350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06" y="195311"/>
                </a:lnTo>
                <a:lnTo>
                  <a:pt x="2710106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11434353" y="599350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06" y="195311"/>
                </a:lnTo>
                <a:lnTo>
                  <a:pt x="2710106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8508841" y="638884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7"/>
                </a:moveTo>
                <a:lnTo>
                  <a:pt x="2925573" y="195317"/>
                </a:lnTo>
                <a:lnTo>
                  <a:pt x="2925573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8508841" y="638884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7"/>
                </a:moveTo>
                <a:lnTo>
                  <a:pt x="2925573" y="195317"/>
                </a:lnTo>
                <a:lnTo>
                  <a:pt x="2925573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11434353" y="618881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7"/>
                </a:moveTo>
                <a:lnTo>
                  <a:pt x="2710106" y="195317"/>
                </a:lnTo>
                <a:lnTo>
                  <a:pt x="2710106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11434353" y="618881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7"/>
                </a:moveTo>
                <a:lnTo>
                  <a:pt x="2710106" y="195317"/>
                </a:lnTo>
                <a:lnTo>
                  <a:pt x="2710106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9410252" y="3884471"/>
            <a:ext cx="507044" cy="116589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12979048" y="6682186"/>
            <a:ext cx="14604" cy="28575"/>
          </a:xfrm>
          <a:custGeom>
            <a:avLst/>
            <a:gdLst/>
            <a:ahLst/>
            <a:cxnLst/>
            <a:rect l="l" t="t" r="r" b="b"/>
            <a:pathLst>
              <a:path w="14604" h="28575">
                <a:moveTo>
                  <a:pt x="14269" y="0"/>
                </a:moveTo>
                <a:lnTo>
                  <a:pt x="0" y="0"/>
                </a:lnTo>
                <a:lnTo>
                  <a:pt x="0" y="14655"/>
                </a:lnTo>
                <a:lnTo>
                  <a:pt x="6010" y="14655"/>
                </a:lnTo>
                <a:lnTo>
                  <a:pt x="6010" y="18917"/>
                </a:lnTo>
                <a:lnTo>
                  <a:pt x="4376" y="21419"/>
                </a:lnTo>
                <a:lnTo>
                  <a:pt x="1122" y="22176"/>
                </a:lnTo>
                <a:lnTo>
                  <a:pt x="1122" y="28188"/>
                </a:lnTo>
                <a:lnTo>
                  <a:pt x="9140" y="27932"/>
                </a:lnTo>
                <a:lnTo>
                  <a:pt x="13517" y="23554"/>
                </a:lnTo>
                <a:lnTo>
                  <a:pt x="14269" y="15040"/>
                </a:lnTo>
                <a:lnTo>
                  <a:pt x="1426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13066301" y="6619428"/>
            <a:ext cx="793465" cy="8831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8551371" y="6616410"/>
            <a:ext cx="4394520" cy="20256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13892922" y="6682186"/>
            <a:ext cx="14604" cy="28575"/>
          </a:xfrm>
          <a:custGeom>
            <a:avLst/>
            <a:gdLst/>
            <a:ahLst/>
            <a:cxnLst/>
            <a:rect l="l" t="t" r="r" b="b"/>
            <a:pathLst>
              <a:path w="14605" h="28575">
                <a:moveTo>
                  <a:pt x="14269" y="0"/>
                </a:moveTo>
                <a:lnTo>
                  <a:pt x="0" y="0"/>
                </a:lnTo>
                <a:lnTo>
                  <a:pt x="0" y="14655"/>
                </a:lnTo>
                <a:lnTo>
                  <a:pt x="6012" y="14655"/>
                </a:lnTo>
                <a:lnTo>
                  <a:pt x="6012" y="18917"/>
                </a:lnTo>
                <a:lnTo>
                  <a:pt x="4377" y="21419"/>
                </a:lnTo>
                <a:lnTo>
                  <a:pt x="1122" y="22176"/>
                </a:lnTo>
                <a:lnTo>
                  <a:pt x="1122" y="28188"/>
                </a:lnTo>
                <a:lnTo>
                  <a:pt x="9140" y="27932"/>
                </a:lnTo>
                <a:lnTo>
                  <a:pt x="13517" y="23554"/>
                </a:lnTo>
                <a:lnTo>
                  <a:pt x="14269" y="15040"/>
                </a:lnTo>
                <a:lnTo>
                  <a:pt x="1426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13980174" y="6620550"/>
            <a:ext cx="89071" cy="8644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8844547" y="4288330"/>
            <a:ext cx="540753" cy="12350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9721951" y="432828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33587" y="27237"/>
                </a:moveTo>
                <a:lnTo>
                  <a:pt x="24969" y="27237"/>
                </a:lnTo>
                <a:lnTo>
                  <a:pt x="24969" y="46318"/>
                </a:lnTo>
                <a:lnTo>
                  <a:pt x="33587" y="46318"/>
                </a:lnTo>
                <a:lnTo>
                  <a:pt x="33587" y="27237"/>
                </a:lnTo>
                <a:close/>
              </a:path>
              <a:path w="59054" h="59054">
                <a:moveTo>
                  <a:pt x="59004" y="19062"/>
                </a:moveTo>
                <a:lnTo>
                  <a:pt x="0" y="19062"/>
                </a:lnTo>
                <a:lnTo>
                  <a:pt x="0" y="27237"/>
                </a:lnTo>
                <a:lnTo>
                  <a:pt x="59004" y="27237"/>
                </a:lnTo>
                <a:lnTo>
                  <a:pt x="59004" y="19062"/>
                </a:lnTo>
                <a:close/>
              </a:path>
              <a:path w="59054" h="59054">
                <a:moveTo>
                  <a:pt x="33587" y="0"/>
                </a:moveTo>
                <a:lnTo>
                  <a:pt x="24969" y="0"/>
                </a:lnTo>
                <a:lnTo>
                  <a:pt x="24969" y="19062"/>
                </a:lnTo>
                <a:lnTo>
                  <a:pt x="33587" y="19062"/>
                </a:lnTo>
                <a:lnTo>
                  <a:pt x="33587" y="0"/>
                </a:lnTo>
                <a:close/>
              </a:path>
              <a:path w="59054" h="59054">
                <a:moveTo>
                  <a:pt x="59004" y="50850"/>
                </a:moveTo>
                <a:lnTo>
                  <a:pt x="0" y="50850"/>
                </a:lnTo>
                <a:lnTo>
                  <a:pt x="0" y="59025"/>
                </a:lnTo>
                <a:lnTo>
                  <a:pt x="59004" y="59025"/>
                </a:lnTo>
                <a:lnTo>
                  <a:pt x="59004" y="5085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9813654" y="4305582"/>
            <a:ext cx="56515" cy="83185"/>
          </a:xfrm>
          <a:custGeom>
            <a:avLst/>
            <a:gdLst/>
            <a:ahLst/>
            <a:cxnLst/>
            <a:rect l="l" t="t" r="r" b="b"/>
            <a:pathLst>
              <a:path w="56515" h="83185">
                <a:moveTo>
                  <a:pt x="28148" y="0"/>
                </a:moveTo>
                <a:lnTo>
                  <a:pt x="19061" y="0"/>
                </a:lnTo>
                <a:lnTo>
                  <a:pt x="12264" y="3639"/>
                </a:lnTo>
                <a:lnTo>
                  <a:pt x="0" y="42227"/>
                </a:lnTo>
                <a:lnTo>
                  <a:pt x="2098" y="59938"/>
                </a:lnTo>
                <a:lnTo>
                  <a:pt x="7492" y="72651"/>
                </a:lnTo>
                <a:lnTo>
                  <a:pt x="16176" y="80366"/>
                </a:lnTo>
                <a:lnTo>
                  <a:pt x="28148" y="83084"/>
                </a:lnTo>
                <a:lnTo>
                  <a:pt x="40126" y="80366"/>
                </a:lnTo>
                <a:lnTo>
                  <a:pt x="46269" y="74908"/>
                </a:lnTo>
                <a:lnTo>
                  <a:pt x="28148" y="74908"/>
                </a:lnTo>
                <a:lnTo>
                  <a:pt x="20800" y="72866"/>
                </a:lnTo>
                <a:lnTo>
                  <a:pt x="15552" y="66740"/>
                </a:lnTo>
                <a:lnTo>
                  <a:pt x="12403" y="56528"/>
                </a:lnTo>
                <a:lnTo>
                  <a:pt x="11353" y="42227"/>
                </a:lnTo>
                <a:lnTo>
                  <a:pt x="12403" y="27925"/>
                </a:lnTo>
                <a:lnTo>
                  <a:pt x="15552" y="17706"/>
                </a:lnTo>
                <a:lnTo>
                  <a:pt x="20800" y="11573"/>
                </a:lnTo>
                <a:lnTo>
                  <a:pt x="28148" y="9528"/>
                </a:lnTo>
                <a:lnTo>
                  <a:pt x="47366" y="9528"/>
                </a:lnTo>
                <a:lnTo>
                  <a:pt x="46291" y="7918"/>
                </a:lnTo>
                <a:lnTo>
                  <a:pt x="41210" y="3518"/>
                </a:lnTo>
                <a:lnTo>
                  <a:pt x="35162" y="879"/>
                </a:lnTo>
                <a:lnTo>
                  <a:pt x="28148" y="0"/>
                </a:lnTo>
                <a:close/>
              </a:path>
              <a:path w="56515" h="83185">
                <a:moveTo>
                  <a:pt x="47366" y="9528"/>
                </a:moveTo>
                <a:lnTo>
                  <a:pt x="28148" y="9528"/>
                </a:lnTo>
                <a:lnTo>
                  <a:pt x="35698" y="11573"/>
                </a:lnTo>
                <a:lnTo>
                  <a:pt x="41091" y="17706"/>
                </a:lnTo>
                <a:lnTo>
                  <a:pt x="44327" y="27925"/>
                </a:lnTo>
                <a:lnTo>
                  <a:pt x="45406" y="42227"/>
                </a:lnTo>
                <a:lnTo>
                  <a:pt x="44327" y="56356"/>
                </a:lnTo>
                <a:lnTo>
                  <a:pt x="41091" y="66515"/>
                </a:lnTo>
                <a:lnTo>
                  <a:pt x="35698" y="72700"/>
                </a:lnTo>
                <a:lnTo>
                  <a:pt x="28148" y="74908"/>
                </a:lnTo>
                <a:lnTo>
                  <a:pt x="46269" y="74908"/>
                </a:lnTo>
                <a:lnTo>
                  <a:pt x="48809" y="72651"/>
                </a:lnTo>
                <a:lnTo>
                  <a:pt x="54199" y="59938"/>
                </a:lnTo>
                <a:lnTo>
                  <a:pt x="56296" y="42227"/>
                </a:lnTo>
                <a:lnTo>
                  <a:pt x="55929" y="33830"/>
                </a:lnTo>
                <a:lnTo>
                  <a:pt x="54825" y="26338"/>
                </a:lnTo>
                <a:lnTo>
                  <a:pt x="52985" y="19754"/>
                </a:lnTo>
                <a:lnTo>
                  <a:pt x="50406" y="14083"/>
                </a:lnTo>
                <a:lnTo>
                  <a:pt x="47366" y="952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9890481" y="437504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240" y="0"/>
                </a:moveTo>
                <a:lnTo>
                  <a:pt x="0" y="0"/>
                </a:lnTo>
                <a:lnTo>
                  <a:pt x="0" y="12261"/>
                </a:lnTo>
                <a:lnTo>
                  <a:pt x="12240" y="12261"/>
                </a:lnTo>
                <a:lnTo>
                  <a:pt x="1224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9923253" y="4305582"/>
            <a:ext cx="125855" cy="8308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8842283" y="4487620"/>
            <a:ext cx="227999" cy="10352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9138023" y="4488083"/>
            <a:ext cx="22860" cy="103505"/>
          </a:xfrm>
          <a:custGeom>
            <a:avLst/>
            <a:gdLst/>
            <a:ahLst/>
            <a:cxnLst/>
            <a:rect l="l" t="t" r="r" b="b"/>
            <a:pathLst>
              <a:path w="22859" h="103504">
                <a:moveTo>
                  <a:pt x="22255" y="0"/>
                </a:moveTo>
                <a:lnTo>
                  <a:pt x="13172" y="0"/>
                </a:lnTo>
                <a:lnTo>
                  <a:pt x="7750" y="10922"/>
                </a:lnTo>
                <a:lnTo>
                  <a:pt x="3746" y="23263"/>
                </a:lnTo>
                <a:lnTo>
                  <a:pt x="1162" y="37024"/>
                </a:lnTo>
                <a:lnTo>
                  <a:pt x="0" y="52207"/>
                </a:lnTo>
                <a:lnTo>
                  <a:pt x="657" y="66968"/>
                </a:lnTo>
                <a:lnTo>
                  <a:pt x="3070" y="80364"/>
                </a:lnTo>
                <a:lnTo>
                  <a:pt x="7240" y="92394"/>
                </a:lnTo>
                <a:lnTo>
                  <a:pt x="13172" y="103057"/>
                </a:lnTo>
                <a:lnTo>
                  <a:pt x="22255" y="103057"/>
                </a:lnTo>
                <a:lnTo>
                  <a:pt x="17230" y="92557"/>
                </a:lnTo>
                <a:lnTo>
                  <a:pt x="13511" y="80582"/>
                </a:lnTo>
                <a:lnTo>
                  <a:pt x="11098" y="67132"/>
                </a:lnTo>
                <a:lnTo>
                  <a:pt x="9993" y="52207"/>
                </a:lnTo>
                <a:lnTo>
                  <a:pt x="11098" y="37024"/>
                </a:lnTo>
                <a:lnTo>
                  <a:pt x="13511" y="23263"/>
                </a:lnTo>
                <a:lnTo>
                  <a:pt x="17230" y="10922"/>
                </a:lnTo>
                <a:lnTo>
                  <a:pt x="222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9211226" y="4490799"/>
            <a:ext cx="103285" cy="10034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9341168" y="4487620"/>
            <a:ext cx="219823" cy="116229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9822510" y="45216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33587" y="27237"/>
                </a:moveTo>
                <a:lnTo>
                  <a:pt x="24969" y="27237"/>
                </a:lnTo>
                <a:lnTo>
                  <a:pt x="24969" y="46318"/>
                </a:lnTo>
                <a:lnTo>
                  <a:pt x="33587" y="46318"/>
                </a:lnTo>
                <a:lnTo>
                  <a:pt x="33587" y="27237"/>
                </a:lnTo>
                <a:close/>
              </a:path>
              <a:path w="59054" h="59054">
                <a:moveTo>
                  <a:pt x="59004" y="19062"/>
                </a:moveTo>
                <a:lnTo>
                  <a:pt x="0" y="19062"/>
                </a:lnTo>
                <a:lnTo>
                  <a:pt x="0" y="27237"/>
                </a:lnTo>
                <a:lnTo>
                  <a:pt x="59004" y="27237"/>
                </a:lnTo>
                <a:lnTo>
                  <a:pt x="59004" y="19062"/>
                </a:lnTo>
                <a:close/>
              </a:path>
              <a:path w="59054" h="59054">
                <a:moveTo>
                  <a:pt x="33587" y="0"/>
                </a:moveTo>
                <a:lnTo>
                  <a:pt x="24969" y="0"/>
                </a:lnTo>
                <a:lnTo>
                  <a:pt x="24969" y="19062"/>
                </a:lnTo>
                <a:lnTo>
                  <a:pt x="33587" y="19062"/>
                </a:lnTo>
                <a:lnTo>
                  <a:pt x="33587" y="0"/>
                </a:lnTo>
                <a:close/>
              </a:path>
              <a:path w="59054" h="59054">
                <a:moveTo>
                  <a:pt x="59004" y="50850"/>
                </a:moveTo>
                <a:lnTo>
                  <a:pt x="0" y="50850"/>
                </a:lnTo>
                <a:lnTo>
                  <a:pt x="0" y="59025"/>
                </a:lnTo>
                <a:lnTo>
                  <a:pt x="59004" y="59025"/>
                </a:lnTo>
                <a:lnTo>
                  <a:pt x="59004" y="5085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9913770" y="4500792"/>
            <a:ext cx="56515" cy="81280"/>
          </a:xfrm>
          <a:custGeom>
            <a:avLst/>
            <a:gdLst/>
            <a:ahLst/>
            <a:cxnLst/>
            <a:rect l="l" t="t" r="r" b="b"/>
            <a:pathLst>
              <a:path w="56515" h="81279">
                <a:moveTo>
                  <a:pt x="10440" y="59471"/>
                </a:moveTo>
                <a:lnTo>
                  <a:pt x="0" y="59471"/>
                </a:lnTo>
                <a:lnTo>
                  <a:pt x="2513" y="68867"/>
                </a:lnTo>
                <a:lnTo>
                  <a:pt x="7713" y="75598"/>
                </a:lnTo>
                <a:lnTo>
                  <a:pt x="15656" y="79739"/>
                </a:lnTo>
                <a:lnTo>
                  <a:pt x="26323" y="81266"/>
                </a:lnTo>
                <a:lnTo>
                  <a:pt x="36010" y="81266"/>
                </a:lnTo>
                <a:lnTo>
                  <a:pt x="43275" y="78842"/>
                </a:lnTo>
                <a:lnTo>
                  <a:pt x="48117" y="74001"/>
                </a:lnTo>
                <a:lnTo>
                  <a:pt x="48591" y="73554"/>
                </a:lnTo>
                <a:lnTo>
                  <a:pt x="17550" y="73554"/>
                </a:lnTo>
                <a:lnTo>
                  <a:pt x="11642" y="68867"/>
                </a:lnTo>
                <a:lnTo>
                  <a:pt x="10440" y="59471"/>
                </a:lnTo>
                <a:close/>
              </a:path>
              <a:path w="56515" h="81279">
                <a:moveTo>
                  <a:pt x="49792" y="36770"/>
                </a:moveTo>
                <a:lnTo>
                  <a:pt x="27233" y="36770"/>
                </a:lnTo>
                <a:lnTo>
                  <a:pt x="38434" y="37388"/>
                </a:lnTo>
                <a:lnTo>
                  <a:pt x="44340" y="43434"/>
                </a:lnTo>
                <a:lnTo>
                  <a:pt x="44942" y="54938"/>
                </a:lnTo>
                <a:lnTo>
                  <a:pt x="44032" y="66445"/>
                </a:lnTo>
                <a:lnTo>
                  <a:pt x="38434" y="72644"/>
                </a:lnTo>
                <a:lnTo>
                  <a:pt x="28144" y="73554"/>
                </a:lnTo>
                <a:lnTo>
                  <a:pt x="48591" y="73554"/>
                </a:lnTo>
                <a:lnTo>
                  <a:pt x="53570" y="68842"/>
                </a:lnTo>
                <a:lnTo>
                  <a:pt x="56292" y="62049"/>
                </a:lnTo>
                <a:lnTo>
                  <a:pt x="56292" y="53581"/>
                </a:lnTo>
                <a:lnTo>
                  <a:pt x="53906" y="42902"/>
                </a:lnTo>
                <a:lnTo>
                  <a:pt x="49792" y="36770"/>
                </a:lnTo>
                <a:close/>
              </a:path>
              <a:path w="56515" h="81279">
                <a:moveTo>
                  <a:pt x="51296" y="0"/>
                </a:moveTo>
                <a:lnTo>
                  <a:pt x="9065" y="0"/>
                </a:lnTo>
                <a:lnTo>
                  <a:pt x="3175" y="44030"/>
                </a:lnTo>
                <a:lnTo>
                  <a:pt x="11797" y="44499"/>
                </a:lnTo>
                <a:lnTo>
                  <a:pt x="15728" y="39343"/>
                </a:lnTo>
                <a:lnTo>
                  <a:pt x="20880" y="36770"/>
                </a:lnTo>
                <a:lnTo>
                  <a:pt x="49792" y="36770"/>
                </a:lnTo>
                <a:lnTo>
                  <a:pt x="48574" y="34953"/>
                </a:lnTo>
                <a:lnTo>
                  <a:pt x="44259" y="32233"/>
                </a:lnTo>
                <a:lnTo>
                  <a:pt x="13615" y="32233"/>
                </a:lnTo>
                <a:lnTo>
                  <a:pt x="16794" y="9996"/>
                </a:lnTo>
                <a:lnTo>
                  <a:pt x="51296" y="9996"/>
                </a:lnTo>
                <a:lnTo>
                  <a:pt x="51296" y="0"/>
                </a:lnTo>
                <a:close/>
              </a:path>
              <a:path w="56515" h="81279">
                <a:moveTo>
                  <a:pt x="29056" y="27236"/>
                </a:moveTo>
                <a:lnTo>
                  <a:pt x="23303" y="27236"/>
                </a:lnTo>
                <a:lnTo>
                  <a:pt x="18150" y="28903"/>
                </a:lnTo>
                <a:lnTo>
                  <a:pt x="13615" y="32233"/>
                </a:lnTo>
                <a:lnTo>
                  <a:pt x="44259" y="32233"/>
                </a:lnTo>
                <a:lnTo>
                  <a:pt x="40292" y="29732"/>
                </a:lnTo>
                <a:lnTo>
                  <a:pt x="29056" y="2723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8843195" y="4680568"/>
            <a:ext cx="767386" cy="10487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9857547" y="4703717"/>
            <a:ext cx="78552" cy="708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8843195" y="4873960"/>
            <a:ext cx="740501" cy="10487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9832485" y="4897108"/>
            <a:ext cx="78552" cy="708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10142275" y="5083621"/>
            <a:ext cx="795751" cy="104875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11026994" y="5106769"/>
            <a:ext cx="81452" cy="7082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10142275" y="5267901"/>
            <a:ext cx="767873" cy="104875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11001002" y="5291050"/>
            <a:ext cx="81456" cy="7082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8843195" y="5452023"/>
            <a:ext cx="890264" cy="116831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9952747" y="5475329"/>
            <a:ext cx="78552" cy="708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8841372" y="5673146"/>
            <a:ext cx="775933" cy="117140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9769485" y="5682233"/>
            <a:ext cx="126316" cy="10805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10018386" y="5696763"/>
            <a:ext cx="78552" cy="708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9699109" y="57447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6544" y="0"/>
                </a:moveTo>
                <a:lnTo>
                  <a:pt x="3639" y="0"/>
                </a:lnTo>
                <a:lnTo>
                  <a:pt x="2458" y="521"/>
                </a:lnTo>
                <a:lnTo>
                  <a:pt x="504" y="2633"/>
                </a:lnTo>
                <a:lnTo>
                  <a:pt x="58" y="3815"/>
                </a:lnTo>
                <a:lnTo>
                  <a:pt x="0" y="7030"/>
                </a:lnTo>
                <a:lnTo>
                  <a:pt x="561" y="8232"/>
                </a:lnTo>
                <a:lnTo>
                  <a:pt x="2790" y="10036"/>
                </a:lnTo>
                <a:lnTo>
                  <a:pt x="3989" y="10500"/>
                </a:lnTo>
                <a:lnTo>
                  <a:pt x="6720" y="10500"/>
                </a:lnTo>
                <a:lnTo>
                  <a:pt x="7923" y="9996"/>
                </a:lnTo>
                <a:lnTo>
                  <a:pt x="9895" y="8037"/>
                </a:lnTo>
                <a:lnTo>
                  <a:pt x="10279" y="7030"/>
                </a:lnTo>
                <a:lnTo>
                  <a:pt x="10382" y="3815"/>
                </a:lnTo>
                <a:lnTo>
                  <a:pt x="9878" y="2594"/>
                </a:lnTo>
                <a:lnTo>
                  <a:pt x="7825" y="521"/>
                </a:lnTo>
                <a:lnTo>
                  <a:pt x="654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8824383" y="5871694"/>
            <a:ext cx="918861" cy="116672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9962531" y="5894841"/>
            <a:ext cx="78552" cy="7082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8839126" y="6441210"/>
            <a:ext cx="491972" cy="104432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9773294" y="6463915"/>
            <a:ext cx="78552" cy="7082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11434353" y="443082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0"/>
                </a:moveTo>
                <a:lnTo>
                  <a:pt x="2710106" y="195310"/>
                </a:lnTo>
                <a:lnTo>
                  <a:pt x="2710106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11434353" y="443082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0"/>
                </a:moveTo>
                <a:lnTo>
                  <a:pt x="2710106" y="195310"/>
                </a:lnTo>
                <a:lnTo>
                  <a:pt x="2710106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8509420" y="5014202"/>
            <a:ext cx="1374943" cy="407102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10125967" y="6051050"/>
            <a:ext cx="990702" cy="106231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10125965" y="6244445"/>
            <a:ext cx="991511" cy="107142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8518421" y="5998079"/>
            <a:ext cx="1356995" cy="389255"/>
          </a:xfrm>
          <a:custGeom>
            <a:avLst/>
            <a:gdLst/>
            <a:ahLst/>
            <a:cxnLst/>
            <a:rect l="l" t="t" r="r" b="b"/>
            <a:pathLst>
              <a:path w="1356995" h="389254">
                <a:moveTo>
                  <a:pt x="0" y="0"/>
                </a:moveTo>
                <a:lnTo>
                  <a:pt x="1356944" y="0"/>
                </a:lnTo>
                <a:lnTo>
                  <a:pt x="1356944" y="389101"/>
                </a:lnTo>
                <a:lnTo>
                  <a:pt x="0" y="389101"/>
                </a:lnTo>
                <a:lnTo>
                  <a:pt x="0" y="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8518421" y="5998079"/>
            <a:ext cx="1356995" cy="389255"/>
          </a:xfrm>
          <a:custGeom>
            <a:avLst/>
            <a:gdLst/>
            <a:ahLst/>
            <a:cxnLst/>
            <a:rect l="l" t="t" r="r" b="b"/>
            <a:pathLst>
              <a:path w="1356995" h="389254">
                <a:moveTo>
                  <a:pt x="0" y="0"/>
                </a:moveTo>
                <a:lnTo>
                  <a:pt x="1356944" y="0"/>
                </a:lnTo>
                <a:lnTo>
                  <a:pt x="1356944" y="389101"/>
                </a:lnTo>
                <a:lnTo>
                  <a:pt x="0" y="389101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8966941" y="6141114"/>
            <a:ext cx="344789" cy="10487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8508841" y="404038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73" y="195314"/>
                </a:lnTo>
                <a:lnTo>
                  <a:pt x="2925573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8508841" y="404038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73" y="195314"/>
                </a:lnTo>
                <a:lnTo>
                  <a:pt x="2925573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11434353" y="638943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21"/>
                </a:moveTo>
                <a:lnTo>
                  <a:pt x="2710106" y="195321"/>
                </a:lnTo>
                <a:lnTo>
                  <a:pt x="2710106" y="0"/>
                </a:lnTo>
                <a:lnTo>
                  <a:pt x="0" y="0"/>
                </a:lnTo>
                <a:lnTo>
                  <a:pt x="0" y="19532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11434353" y="638943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21"/>
                </a:moveTo>
                <a:lnTo>
                  <a:pt x="2710106" y="195321"/>
                </a:lnTo>
                <a:lnTo>
                  <a:pt x="2710106" y="0"/>
                </a:lnTo>
                <a:lnTo>
                  <a:pt x="0" y="0"/>
                </a:lnTo>
                <a:lnTo>
                  <a:pt x="0" y="195321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9525117" y="4081536"/>
            <a:ext cx="246454" cy="110142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9308476" y="2360048"/>
            <a:ext cx="506394" cy="89038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9462970" y="2350259"/>
            <a:ext cx="1775372" cy="110027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11271542" y="2428578"/>
            <a:ext cx="17780" cy="35560"/>
          </a:xfrm>
          <a:custGeom>
            <a:avLst/>
            <a:gdLst/>
            <a:ahLst/>
            <a:cxnLst/>
            <a:rect l="l" t="t" r="r" b="b"/>
            <a:pathLst>
              <a:path w="17779" h="35560">
                <a:moveTo>
                  <a:pt x="17701" y="0"/>
                </a:moveTo>
                <a:lnTo>
                  <a:pt x="0" y="0"/>
                </a:lnTo>
                <a:lnTo>
                  <a:pt x="0" y="18180"/>
                </a:lnTo>
                <a:lnTo>
                  <a:pt x="7459" y="18180"/>
                </a:lnTo>
                <a:lnTo>
                  <a:pt x="7459" y="23472"/>
                </a:lnTo>
                <a:lnTo>
                  <a:pt x="5429" y="26574"/>
                </a:lnTo>
                <a:lnTo>
                  <a:pt x="1389" y="27510"/>
                </a:lnTo>
                <a:lnTo>
                  <a:pt x="1389" y="34970"/>
                </a:lnTo>
                <a:lnTo>
                  <a:pt x="11337" y="34653"/>
                </a:lnTo>
                <a:lnTo>
                  <a:pt x="16769" y="29221"/>
                </a:lnTo>
                <a:lnTo>
                  <a:pt x="17701" y="18658"/>
                </a:lnTo>
                <a:lnTo>
                  <a:pt x="177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11381183" y="2349784"/>
            <a:ext cx="1492027" cy="111434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12909214" y="2428578"/>
            <a:ext cx="17780" cy="35560"/>
          </a:xfrm>
          <a:custGeom>
            <a:avLst/>
            <a:gdLst/>
            <a:ahLst/>
            <a:cxnLst/>
            <a:rect l="l" t="t" r="r" b="b"/>
            <a:pathLst>
              <a:path w="17779" h="35560">
                <a:moveTo>
                  <a:pt x="17701" y="0"/>
                </a:moveTo>
                <a:lnTo>
                  <a:pt x="0" y="0"/>
                </a:lnTo>
                <a:lnTo>
                  <a:pt x="0" y="18180"/>
                </a:lnTo>
                <a:lnTo>
                  <a:pt x="7458" y="18180"/>
                </a:lnTo>
                <a:lnTo>
                  <a:pt x="7458" y="23472"/>
                </a:lnTo>
                <a:lnTo>
                  <a:pt x="5429" y="26574"/>
                </a:lnTo>
                <a:lnTo>
                  <a:pt x="1389" y="27510"/>
                </a:lnTo>
                <a:lnTo>
                  <a:pt x="1389" y="34970"/>
                </a:lnTo>
                <a:lnTo>
                  <a:pt x="11336" y="34653"/>
                </a:lnTo>
                <a:lnTo>
                  <a:pt x="16769" y="29221"/>
                </a:lnTo>
                <a:lnTo>
                  <a:pt x="17701" y="18658"/>
                </a:lnTo>
                <a:lnTo>
                  <a:pt x="177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13019335" y="2351174"/>
            <a:ext cx="800129" cy="108634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11006956" y="2756580"/>
            <a:ext cx="673696" cy="107697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8533245" y="2755644"/>
            <a:ext cx="2810901" cy="725745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11379215" y="3294824"/>
            <a:ext cx="17780" cy="35560"/>
          </a:xfrm>
          <a:custGeom>
            <a:avLst/>
            <a:gdLst/>
            <a:ahLst/>
            <a:cxnLst/>
            <a:rect l="l" t="t" r="r" b="b"/>
            <a:pathLst>
              <a:path w="17779" h="35560">
                <a:moveTo>
                  <a:pt x="17701" y="0"/>
                </a:moveTo>
                <a:lnTo>
                  <a:pt x="0" y="0"/>
                </a:lnTo>
                <a:lnTo>
                  <a:pt x="0" y="18180"/>
                </a:lnTo>
                <a:lnTo>
                  <a:pt x="7458" y="18180"/>
                </a:lnTo>
                <a:lnTo>
                  <a:pt x="7458" y="23472"/>
                </a:lnTo>
                <a:lnTo>
                  <a:pt x="5427" y="26574"/>
                </a:lnTo>
                <a:lnTo>
                  <a:pt x="1389" y="27510"/>
                </a:lnTo>
                <a:lnTo>
                  <a:pt x="1389" y="34970"/>
                </a:lnTo>
                <a:lnTo>
                  <a:pt x="11336" y="34653"/>
                </a:lnTo>
                <a:lnTo>
                  <a:pt x="16767" y="29221"/>
                </a:lnTo>
                <a:lnTo>
                  <a:pt x="17701" y="18658"/>
                </a:lnTo>
                <a:lnTo>
                  <a:pt x="177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12077089" y="2787595"/>
            <a:ext cx="2218942" cy="727134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12382667" y="3894487"/>
            <a:ext cx="457894" cy="94744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12862997" y="3896963"/>
            <a:ext cx="162814" cy="90785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12508915" y="4079927"/>
            <a:ext cx="381694" cy="116077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12579069" y="4289176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5" y="0"/>
                </a:moveTo>
                <a:lnTo>
                  <a:pt x="24300" y="0"/>
                </a:lnTo>
                <a:lnTo>
                  <a:pt x="22989" y="6941"/>
                </a:lnTo>
                <a:lnTo>
                  <a:pt x="20344" y="11578"/>
                </a:lnTo>
                <a:lnTo>
                  <a:pt x="16362" y="13886"/>
                </a:lnTo>
                <a:lnTo>
                  <a:pt x="13399" y="15872"/>
                </a:lnTo>
                <a:lnTo>
                  <a:pt x="7938" y="17039"/>
                </a:lnTo>
                <a:lnTo>
                  <a:pt x="0" y="17377"/>
                </a:lnTo>
                <a:lnTo>
                  <a:pt x="0" y="26287"/>
                </a:lnTo>
                <a:lnTo>
                  <a:pt x="21337" y="26287"/>
                </a:lnTo>
                <a:lnTo>
                  <a:pt x="21337" y="89302"/>
                </a:lnTo>
                <a:lnTo>
                  <a:pt x="32745" y="89302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12655080" y="436507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3376" y="0"/>
                </a:moveTo>
                <a:lnTo>
                  <a:pt x="0" y="0"/>
                </a:lnTo>
                <a:lnTo>
                  <a:pt x="0" y="13399"/>
                </a:lnTo>
                <a:lnTo>
                  <a:pt x="13376" y="13399"/>
                </a:lnTo>
                <a:lnTo>
                  <a:pt x="1337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12689895" y="4289176"/>
            <a:ext cx="139995" cy="90785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12631526" y="4484541"/>
            <a:ext cx="138000" cy="91123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12670754" y="4679906"/>
            <a:ext cx="60325" cy="90805"/>
          </a:xfrm>
          <a:custGeom>
            <a:avLst/>
            <a:gdLst/>
            <a:ahLst/>
            <a:cxnLst/>
            <a:rect l="l" t="t" r="r" b="b"/>
            <a:pathLst>
              <a:path w="60325" h="90804">
                <a:moveTo>
                  <a:pt x="11894" y="67964"/>
                </a:moveTo>
                <a:lnTo>
                  <a:pt x="993" y="67964"/>
                </a:lnTo>
                <a:lnTo>
                  <a:pt x="3375" y="77762"/>
                </a:lnTo>
                <a:lnTo>
                  <a:pt x="8551" y="84834"/>
                </a:lnTo>
                <a:lnTo>
                  <a:pt x="16521" y="89176"/>
                </a:lnTo>
                <a:lnTo>
                  <a:pt x="27284" y="90784"/>
                </a:lnTo>
                <a:lnTo>
                  <a:pt x="35808" y="89731"/>
                </a:lnTo>
                <a:lnTo>
                  <a:pt x="43030" y="86570"/>
                </a:lnTo>
                <a:lnTo>
                  <a:pt x="47762" y="82356"/>
                </a:lnTo>
                <a:lnTo>
                  <a:pt x="18352" y="82356"/>
                </a:lnTo>
                <a:lnTo>
                  <a:pt x="13229" y="77553"/>
                </a:lnTo>
                <a:lnTo>
                  <a:pt x="11894" y="67964"/>
                </a:lnTo>
                <a:close/>
              </a:path>
              <a:path w="60325" h="90804">
                <a:moveTo>
                  <a:pt x="59684" y="49124"/>
                </a:moveTo>
                <a:lnTo>
                  <a:pt x="48621" y="49124"/>
                </a:lnTo>
                <a:lnTo>
                  <a:pt x="45799" y="63846"/>
                </a:lnTo>
                <a:lnTo>
                  <a:pt x="41302" y="74291"/>
                </a:lnTo>
                <a:lnTo>
                  <a:pt x="35130" y="80460"/>
                </a:lnTo>
                <a:lnTo>
                  <a:pt x="27284" y="82356"/>
                </a:lnTo>
                <a:lnTo>
                  <a:pt x="47762" y="82356"/>
                </a:lnTo>
                <a:lnTo>
                  <a:pt x="59625" y="50487"/>
                </a:lnTo>
                <a:lnTo>
                  <a:pt x="59684" y="49124"/>
                </a:lnTo>
                <a:close/>
              </a:path>
              <a:path w="60325" h="90804">
                <a:moveTo>
                  <a:pt x="28764" y="0"/>
                </a:moveTo>
                <a:lnTo>
                  <a:pt x="16739" y="2292"/>
                </a:lnTo>
                <a:lnTo>
                  <a:pt x="7937" y="8185"/>
                </a:lnTo>
                <a:lnTo>
                  <a:pt x="2356" y="17674"/>
                </a:lnTo>
                <a:lnTo>
                  <a:pt x="0" y="30754"/>
                </a:lnTo>
                <a:lnTo>
                  <a:pt x="2106" y="42791"/>
                </a:lnTo>
                <a:lnTo>
                  <a:pt x="7440" y="51599"/>
                </a:lnTo>
                <a:lnTo>
                  <a:pt x="15996" y="57182"/>
                </a:lnTo>
                <a:lnTo>
                  <a:pt x="27769" y="59540"/>
                </a:lnTo>
                <a:lnTo>
                  <a:pt x="37698" y="59201"/>
                </a:lnTo>
                <a:lnTo>
                  <a:pt x="44470" y="55731"/>
                </a:lnTo>
                <a:lnTo>
                  <a:pt x="47840" y="49615"/>
                </a:lnTo>
                <a:lnTo>
                  <a:pt x="29761" y="49615"/>
                </a:lnTo>
                <a:lnTo>
                  <a:pt x="21731" y="48594"/>
                </a:lnTo>
                <a:lnTo>
                  <a:pt x="15996" y="45028"/>
                </a:lnTo>
                <a:lnTo>
                  <a:pt x="12555" y="38918"/>
                </a:lnTo>
                <a:lnTo>
                  <a:pt x="11408" y="30267"/>
                </a:lnTo>
                <a:lnTo>
                  <a:pt x="12863" y="21956"/>
                </a:lnTo>
                <a:lnTo>
                  <a:pt x="16243" y="15878"/>
                </a:lnTo>
                <a:lnTo>
                  <a:pt x="21545" y="12031"/>
                </a:lnTo>
                <a:lnTo>
                  <a:pt x="28764" y="10410"/>
                </a:lnTo>
                <a:lnTo>
                  <a:pt x="51547" y="10410"/>
                </a:lnTo>
                <a:lnTo>
                  <a:pt x="42067" y="2762"/>
                </a:lnTo>
                <a:lnTo>
                  <a:pt x="28764" y="0"/>
                </a:lnTo>
                <a:close/>
              </a:path>
              <a:path w="60325" h="90804">
                <a:moveTo>
                  <a:pt x="51547" y="10410"/>
                </a:moveTo>
                <a:lnTo>
                  <a:pt x="28764" y="10410"/>
                </a:lnTo>
                <a:lnTo>
                  <a:pt x="36394" y="11781"/>
                </a:lnTo>
                <a:lnTo>
                  <a:pt x="41913" y="15381"/>
                </a:lnTo>
                <a:lnTo>
                  <a:pt x="45325" y="21211"/>
                </a:lnTo>
                <a:lnTo>
                  <a:pt x="46630" y="29270"/>
                </a:lnTo>
                <a:lnTo>
                  <a:pt x="45388" y="37795"/>
                </a:lnTo>
                <a:lnTo>
                  <a:pt x="42164" y="44030"/>
                </a:lnTo>
                <a:lnTo>
                  <a:pt x="36957" y="47971"/>
                </a:lnTo>
                <a:lnTo>
                  <a:pt x="29761" y="49615"/>
                </a:lnTo>
                <a:lnTo>
                  <a:pt x="47840" y="49615"/>
                </a:lnTo>
                <a:lnTo>
                  <a:pt x="48110" y="49124"/>
                </a:lnTo>
                <a:lnTo>
                  <a:pt x="59684" y="49124"/>
                </a:lnTo>
                <a:lnTo>
                  <a:pt x="60030" y="41191"/>
                </a:lnTo>
                <a:lnTo>
                  <a:pt x="57703" y="23353"/>
                </a:lnTo>
                <a:lnTo>
                  <a:pt x="51715" y="10545"/>
                </a:lnTo>
                <a:lnTo>
                  <a:pt x="51547" y="104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12591781" y="4875271"/>
            <a:ext cx="216979" cy="90784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12609391" y="5072622"/>
            <a:ext cx="61594" cy="88900"/>
          </a:xfrm>
          <a:custGeom>
            <a:avLst/>
            <a:gdLst/>
            <a:ahLst/>
            <a:cxnLst/>
            <a:rect l="l" t="t" r="r" b="b"/>
            <a:pathLst>
              <a:path w="61595" h="88900">
                <a:moveTo>
                  <a:pt x="11412" y="64984"/>
                </a:moveTo>
                <a:lnTo>
                  <a:pt x="0" y="64984"/>
                </a:lnTo>
                <a:lnTo>
                  <a:pt x="2727" y="75224"/>
                </a:lnTo>
                <a:lnTo>
                  <a:pt x="8430" y="82605"/>
                </a:lnTo>
                <a:lnTo>
                  <a:pt x="17110" y="87129"/>
                </a:lnTo>
                <a:lnTo>
                  <a:pt x="28768" y="88798"/>
                </a:lnTo>
                <a:lnTo>
                  <a:pt x="39352" y="88798"/>
                </a:lnTo>
                <a:lnTo>
                  <a:pt x="47289" y="86151"/>
                </a:lnTo>
                <a:lnTo>
                  <a:pt x="52577" y="80859"/>
                </a:lnTo>
                <a:lnTo>
                  <a:pt x="53096" y="80370"/>
                </a:lnTo>
                <a:lnTo>
                  <a:pt x="19178" y="80370"/>
                </a:lnTo>
                <a:lnTo>
                  <a:pt x="12722" y="75251"/>
                </a:lnTo>
                <a:lnTo>
                  <a:pt x="11412" y="64984"/>
                </a:lnTo>
                <a:close/>
              </a:path>
              <a:path w="61595" h="88900">
                <a:moveTo>
                  <a:pt x="54407" y="40176"/>
                </a:moveTo>
                <a:lnTo>
                  <a:pt x="29761" y="40176"/>
                </a:lnTo>
                <a:lnTo>
                  <a:pt x="37854" y="41796"/>
                </a:lnTo>
                <a:lnTo>
                  <a:pt x="43777" y="45642"/>
                </a:lnTo>
                <a:lnTo>
                  <a:pt x="47529" y="51719"/>
                </a:lnTo>
                <a:lnTo>
                  <a:pt x="49108" y="60030"/>
                </a:lnTo>
                <a:lnTo>
                  <a:pt x="47402" y="68373"/>
                </a:lnTo>
                <a:lnTo>
                  <a:pt x="43775" y="74542"/>
                </a:lnTo>
                <a:lnTo>
                  <a:pt x="38227" y="78541"/>
                </a:lnTo>
                <a:lnTo>
                  <a:pt x="30759" y="80370"/>
                </a:lnTo>
                <a:lnTo>
                  <a:pt x="53096" y="80370"/>
                </a:lnTo>
                <a:lnTo>
                  <a:pt x="58540" y="75224"/>
                </a:lnTo>
                <a:lnTo>
                  <a:pt x="61513" y="67798"/>
                </a:lnTo>
                <a:lnTo>
                  <a:pt x="61513" y="58550"/>
                </a:lnTo>
                <a:lnTo>
                  <a:pt x="58904" y="46880"/>
                </a:lnTo>
                <a:lnTo>
                  <a:pt x="54407" y="40176"/>
                </a:lnTo>
                <a:close/>
              </a:path>
              <a:path w="61595" h="88900">
                <a:moveTo>
                  <a:pt x="56052" y="0"/>
                </a:moveTo>
                <a:lnTo>
                  <a:pt x="9907" y="0"/>
                </a:lnTo>
                <a:lnTo>
                  <a:pt x="3474" y="48113"/>
                </a:lnTo>
                <a:lnTo>
                  <a:pt x="12891" y="48621"/>
                </a:lnTo>
                <a:lnTo>
                  <a:pt x="17190" y="42992"/>
                </a:lnTo>
                <a:lnTo>
                  <a:pt x="22820" y="40176"/>
                </a:lnTo>
                <a:lnTo>
                  <a:pt x="54407" y="40176"/>
                </a:lnTo>
                <a:lnTo>
                  <a:pt x="53077" y="38194"/>
                </a:lnTo>
                <a:lnTo>
                  <a:pt x="48366" y="35223"/>
                </a:lnTo>
                <a:lnTo>
                  <a:pt x="14883" y="35223"/>
                </a:lnTo>
                <a:lnTo>
                  <a:pt x="18352" y="10923"/>
                </a:lnTo>
                <a:lnTo>
                  <a:pt x="56052" y="10923"/>
                </a:lnTo>
                <a:lnTo>
                  <a:pt x="56052" y="0"/>
                </a:lnTo>
                <a:close/>
              </a:path>
              <a:path w="61595" h="88900">
                <a:moveTo>
                  <a:pt x="31752" y="29761"/>
                </a:moveTo>
                <a:lnTo>
                  <a:pt x="25467" y="29761"/>
                </a:lnTo>
                <a:lnTo>
                  <a:pt x="19836" y="31583"/>
                </a:lnTo>
                <a:lnTo>
                  <a:pt x="14883" y="35223"/>
                </a:lnTo>
                <a:lnTo>
                  <a:pt x="48366" y="35223"/>
                </a:lnTo>
                <a:lnTo>
                  <a:pt x="44028" y="32488"/>
                </a:lnTo>
                <a:lnTo>
                  <a:pt x="31752" y="2976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12693826" y="5146538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13378" y="0"/>
                </a:moveTo>
                <a:lnTo>
                  <a:pt x="0" y="0"/>
                </a:lnTo>
                <a:lnTo>
                  <a:pt x="0" y="13399"/>
                </a:lnTo>
                <a:lnTo>
                  <a:pt x="13378" y="13399"/>
                </a:lnTo>
                <a:lnTo>
                  <a:pt x="1337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12729150" y="5072622"/>
            <a:ext cx="61594" cy="88900"/>
          </a:xfrm>
          <a:custGeom>
            <a:avLst/>
            <a:gdLst/>
            <a:ahLst/>
            <a:cxnLst/>
            <a:rect l="l" t="t" r="r" b="b"/>
            <a:pathLst>
              <a:path w="61595" h="88900">
                <a:moveTo>
                  <a:pt x="11412" y="64984"/>
                </a:moveTo>
                <a:lnTo>
                  <a:pt x="0" y="64984"/>
                </a:lnTo>
                <a:lnTo>
                  <a:pt x="2727" y="75224"/>
                </a:lnTo>
                <a:lnTo>
                  <a:pt x="8430" y="82605"/>
                </a:lnTo>
                <a:lnTo>
                  <a:pt x="17109" y="87129"/>
                </a:lnTo>
                <a:lnTo>
                  <a:pt x="28766" y="88798"/>
                </a:lnTo>
                <a:lnTo>
                  <a:pt x="39350" y="88798"/>
                </a:lnTo>
                <a:lnTo>
                  <a:pt x="47289" y="86151"/>
                </a:lnTo>
                <a:lnTo>
                  <a:pt x="52577" y="80859"/>
                </a:lnTo>
                <a:lnTo>
                  <a:pt x="53096" y="80370"/>
                </a:lnTo>
                <a:lnTo>
                  <a:pt x="19176" y="80370"/>
                </a:lnTo>
                <a:lnTo>
                  <a:pt x="12721" y="75251"/>
                </a:lnTo>
                <a:lnTo>
                  <a:pt x="11412" y="64984"/>
                </a:lnTo>
                <a:close/>
              </a:path>
              <a:path w="61595" h="88900">
                <a:moveTo>
                  <a:pt x="54406" y="40176"/>
                </a:moveTo>
                <a:lnTo>
                  <a:pt x="29761" y="40176"/>
                </a:lnTo>
                <a:lnTo>
                  <a:pt x="37854" y="41796"/>
                </a:lnTo>
                <a:lnTo>
                  <a:pt x="43777" y="45642"/>
                </a:lnTo>
                <a:lnTo>
                  <a:pt x="47528" y="51719"/>
                </a:lnTo>
                <a:lnTo>
                  <a:pt x="49107" y="60030"/>
                </a:lnTo>
                <a:lnTo>
                  <a:pt x="47401" y="68373"/>
                </a:lnTo>
                <a:lnTo>
                  <a:pt x="43774" y="74542"/>
                </a:lnTo>
                <a:lnTo>
                  <a:pt x="38227" y="78541"/>
                </a:lnTo>
                <a:lnTo>
                  <a:pt x="30758" y="80370"/>
                </a:lnTo>
                <a:lnTo>
                  <a:pt x="53096" y="80370"/>
                </a:lnTo>
                <a:lnTo>
                  <a:pt x="58538" y="75224"/>
                </a:lnTo>
                <a:lnTo>
                  <a:pt x="61512" y="67798"/>
                </a:lnTo>
                <a:lnTo>
                  <a:pt x="61512" y="58550"/>
                </a:lnTo>
                <a:lnTo>
                  <a:pt x="58903" y="46880"/>
                </a:lnTo>
                <a:lnTo>
                  <a:pt x="54406" y="40176"/>
                </a:lnTo>
                <a:close/>
              </a:path>
              <a:path w="61595" h="88900">
                <a:moveTo>
                  <a:pt x="56051" y="0"/>
                </a:moveTo>
                <a:lnTo>
                  <a:pt x="9907" y="0"/>
                </a:lnTo>
                <a:lnTo>
                  <a:pt x="3473" y="48113"/>
                </a:lnTo>
                <a:lnTo>
                  <a:pt x="12891" y="48621"/>
                </a:lnTo>
                <a:lnTo>
                  <a:pt x="17189" y="42992"/>
                </a:lnTo>
                <a:lnTo>
                  <a:pt x="22820" y="40176"/>
                </a:lnTo>
                <a:lnTo>
                  <a:pt x="54406" y="40176"/>
                </a:lnTo>
                <a:lnTo>
                  <a:pt x="53077" y="38194"/>
                </a:lnTo>
                <a:lnTo>
                  <a:pt x="48365" y="35223"/>
                </a:lnTo>
                <a:lnTo>
                  <a:pt x="14881" y="35223"/>
                </a:lnTo>
                <a:lnTo>
                  <a:pt x="18352" y="10923"/>
                </a:lnTo>
                <a:lnTo>
                  <a:pt x="56051" y="10923"/>
                </a:lnTo>
                <a:lnTo>
                  <a:pt x="56051" y="0"/>
                </a:lnTo>
                <a:close/>
              </a:path>
              <a:path w="61595" h="88900">
                <a:moveTo>
                  <a:pt x="31751" y="29761"/>
                </a:moveTo>
                <a:lnTo>
                  <a:pt x="25466" y="29761"/>
                </a:lnTo>
                <a:lnTo>
                  <a:pt x="19836" y="31583"/>
                </a:lnTo>
                <a:lnTo>
                  <a:pt x="14881" y="35223"/>
                </a:lnTo>
                <a:lnTo>
                  <a:pt x="48365" y="35223"/>
                </a:lnTo>
                <a:lnTo>
                  <a:pt x="44028" y="32488"/>
                </a:lnTo>
                <a:lnTo>
                  <a:pt x="31751" y="2976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12600204" y="5266000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5" y="0"/>
                </a:moveTo>
                <a:lnTo>
                  <a:pt x="24300" y="0"/>
                </a:lnTo>
                <a:lnTo>
                  <a:pt x="22989" y="6940"/>
                </a:lnTo>
                <a:lnTo>
                  <a:pt x="20344" y="11577"/>
                </a:lnTo>
                <a:lnTo>
                  <a:pt x="16362" y="13884"/>
                </a:lnTo>
                <a:lnTo>
                  <a:pt x="13399" y="15872"/>
                </a:lnTo>
                <a:lnTo>
                  <a:pt x="7938" y="17039"/>
                </a:lnTo>
                <a:lnTo>
                  <a:pt x="0" y="17377"/>
                </a:lnTo>
                <a:lnTo>
                  <a:pt x="0" y="26287"/>
                </a:lnTo>
                <a:lnTo>
                  <a:pt x="21337" y="26287"/>
                </a:lnTo>
                <a:lnTo>
                  <a:pt x="21337" y="89301"/>
                </a:lnTo>
                <a:lnTo>
                  <a:pt x="32745" y="89301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12668277" y="5266000"/>
            <a:ext cx="140482" cy="90784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12630524" y="5461365"/>
            <a:ext cx="139489" cy="90784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12497958" y="5656730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5" y="0"/>
                </a:moveTo>
                <a:lnTo>
                  <a:pt x="24300" y="0"/>
                </a:lnTo>
                <a:lnTo>
                  <a:pt x="22989" y="6940"/>
                </a:lnTo>
                <a:lnTo>
                  <a:pt x="20342" y="11577"/>
                </a:lnTo>
                <a:lnTo>
                  <a:pt x="16361" y="13884"/>
                </a:lnTo>
                <a:lnTo>
                  <a:pt x="13398" y="15872"/>
                </a:lnTo>
                <a:lnTo>
                  <a:pt x="7937" y="17039"/>
                </a:lnTo>
                <a:lnTo>
                  <a:pt x="0" y="17377"/>
                </a:lnTo>
                <a:lnTo>
                  <a:pt x="0" y="26287"/>
                </a:lnTo>
                <a:lnTo>
                  <a:pt x="21337" y="26287"/>
                </a:lnTo>
                <a:lnTo>
                  <a:pt x="21337" y="89301"/>
                </a:lnTo>
                <a:lnTo>
                  <a:pt x="32745" y="89301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12587263" y="5681538"/>
            <a:ext cx="64475" cy="64493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12695404" y="5656730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5" y="0"/>
                </a:moveTo>
                <a:lnTo>
                  <a:pt x="24300" y="0"/>
                </a:lnTo>
                <a:lnTo>
                  <a:pt x="22989" y="6940"/>
                </a:lnTo>
                <a:lnTo>
                  <a:pt x="20342" y="11577"/>
                </a:lnTo>
                <a:lnTo>
                  <a:pt x="16361" y="13884"/>
                </a:lnTo>
                <a:lnTo>
                  <a:pt x="13398" y="15872"/>
                </a:lnTo>
                <a:lnTo>
                  <a:pt x="7937" y="17039"/>
                </a:lnTo>
                <a:lnTo>
                  <a:pt x="0" y="17377"/>
                </a:lnTo>
                <a:lnTo>
                  <a:pt x="0" y="26287"/>
                </a:lnTo>
                <a:lnTo>
                  <a:pt x="21337" y="26287"/>
                </a:lnTo>
                <a:lnTo>
                  <a:pt x="21337" y="89301"/>
                </a:lnTo>
                <a:lnTo>
                  <a:pt x="32745" y="89301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12764959" y="5637880"/>
            <a:ext cx="95597" cy="109634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12882240" y="5638874"/>
            <a:ext cx="31115" cy="44450"/>
          </a:xfrm>
          <a:custGeom>
            <a:avLst/>
            <a:gdLst/>
            <a:ahLst/>
            <a:cxnLst/>
            <a:rect l="l" t="t" r="r" b="b"/>
            <a:pathLst>
              <a:path w="31115" h="44450">
                <a:moveTo>
                  <a:pt x="5702" y="32490"/>
                </a:moveTo>
                <a:lnTo>
                  <a:pt x="0" y="32490"/>
                </a:lnTo>
                <a:lnTo>
                  <a:pt x="824" y="40270"/>
                </a:lnTo>
                <a:lnTo>
                  <a:pt x="5619" y="44240"/>
                </a:lnTo>
                <a:lnTo>
                  <a:pt x="14381" y="44399"/>
                </a:lnTo>
                <a:lnTo>
                  <a:pt x="19673" y="44399"/>
                </a:lnTo>
                <a:lnTo>
                  <a:pt x="23641" y="43074"/>
                </a:lnTo>
                <a:lnTo>
                  <a:pt x="26542" y="40187"/>
                </a:lnTo>
                <a:lnTo>
                  <a:pt x="9587" y="40187"/>
                </a:lnTo>
                <a:lnTo>
                  <a:pt x="6361" y="37623"/>
                </a:lnTo>
                <a:lnTo>
                  <a:pt x="5702" y="32490"/>
                </a:lnTo>
                <a:close/>
              </a:path>
              <a:path w="31115" h="44450">
                <a:moveTo>
                  <a:pt x="29661" y="20088"/>
                </a:moveTo>
                <a:lnTo>
                  <a:pt x="14879" y="20088"/>
                </a:lnTo>
                <a:lnTo>
                  <a:pt x="20995" y="20426"/>
                </a:lnTo>
                <a:lnTo>
                  <a:pt x="24223" y="23728"/>
                </a:lnTo>
                <a:lnTo>
                  <a:pt x="24551" y="30017"/>
                </a:lnTo>
                <a:lnTo>
                  <a:pt x="24055" y="36302"/>
                </a:lnTo>
                <a:lnTo>
                  <a:pt x="20995" y="39690"/>
                </a:lnTo>
                <a:lnTo>
                  <a:pt x="15375" y="40187"/>
                </a:lnTo>
                <a:lnTo>
                  <a:pt x="26542" y="40187"/>
                </a:lnTo>
                <a:lnTo>
                  <a:pt x="29260" y="37623"/>
                </a:lnTo>
                <a:lnTo>
                  <a:pt x="30754" y="33897"/>
                </a:lnTo>
                <a:lnTo>
                  <a:pt x="30754" y="29276"/>
                </a:lnTo>
                <a:lnTo>
                  <a:pt x="30088" y="20502"/>
                </a:lnTo>
                <a:lnTo>
                  <a:pt x="29661" y="20088"/>
                </a:lnTo>
                <a:close/>
              </a:path>
              <a:path w="31115" h="44450">
                <a:moveTo>
                  <a:pt x="28022" y="0"/>
                </a:moveTo>
                <a:lnTo>
                  <a:pt x="4954" y="0"/>
                </a:lnTo>
                <a:lnTo>
                  <a:pt x="1734" y="24056"/>
                </a:lnTo>
                <a:lnTo>
                  <a:pt x="6443" y="24311"/>
                </a:lnTo>
                <a:lnTo>
                  <a:pt x="8592" y="21496"/>
                </a:lnTo>
                <a:lnTo>
                  <a:pt x="11408" y="20088"/>
                </a:lnTo>
                <a:lnTo>
                  <a:pt x="29661" y="20088"/>
                </a:lnTo>
                <a:lnTo>
                  <a:pt x="27103" y="17612"/>
                </a:lnTo>
                <a:lnTo>
                  <a:pt x="7437" y="17612"/>
                </a:lnTo>
                <a:lnTo>
                  <a:pt x="9177" y="5462"/>
                </a:lnTo>
                <a:lnTo>
                  <a:pt x="28022" y="5462"/>
                </a:lnTo>
                <a:lnTo>
                  <a:pt x="28022" y="0"/>
                </a:lnTo>
                <a:close/>
              </a:path>
              <a:path w="31115" h="44450">
                <a:moveTo>
                  <a:pt x="15872" y="14883"/>
                </a:moveTo>
                <a:lnTo>
                  <a:pt x="12729" y="14883"/>
                </a:lnTo>
                <a:lnTo>
                  <a:pt x="9914" y="15789"/>
                </a:lnTo>
                <a:lnTo>
                  <a:pt x="7437" y="17612"/>
                </a:lnTo>
                <a:lnTo>
                  <a:pt x="27103" y="17612"/>
                </a:lnTo>
                <a:lnTo>
                  <a:pt x="25135" y="15707"/>
                </a:lnTo>
                <a:lnTo>
                  <a:pt x="15872" y="1488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12630016" y="5852095"/>
            <a:ext cx="138513" cy="89301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12600204" y="6047459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5">
                <a:moveTo>
                  <a:pt x="32745" y="0"/>
                </a:moveTo>
                <a:lnTo>
                  <a:pt x="24300" y="0"/>
                </a:lnTo>
                <a:lnTo>
                  <a:pt x="22989" y="6941"/>
                </a:lnTo>
                <a:lnTo>
                  <a:pt x="20344" y="11578"/>
                </a:lnTo>
                <a:lnTo>
                  <a:pt x="16362" y="13886"/>
                </a:lnTo>
                <a:lnTo>
                  <a:pt x="13399" y="15872"/>
                </a:lnTo>
                <a:lnTo>
                  <a:pt x="7938" y="17039"/>
                </a:lnTo>
                <a:lnTo>
                  <a:pt x="0" y="17377"/>
                </a:lnTo>
                <a:lnTo>
                  <a:pt x="0" y="26287"/>
                </a:lnTo>
                <a:lnTo>
                  <a:pt x="21337" y="26287"/>
                </a:lnTo>
                <a:lnTo>
                  <a:pt x="21337" y="89302"/>
                </a:lnTo>
                <a:lnTo>
                  <a:pt x="32745" y="89302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12669930" y="6047459"/>
            <a:ext cx="138830" cy="90784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12630016" y="6242825"/>
            <a:ext cx="139510" cy="90784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12630016" y="6438189"/>
            <a:ext cx="139510" cy="90785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 txBox="1"/>
          <p:nvPr/>
        </p:nvSpPr>
        <p:spPr>
          <a:xfrm>
            <a:off x="991134" y="859346"/>
            <a:ext cx="5046345" cy="789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0"/>
              </a:spcBef>
            </a:pPr>
            <a:r>
              <a:rPr sz="2400" spc="9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Special </a:t>
            </a:r>
            <a:r>
              <a:rPr sz="2400" spc="9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silicone </a:t>
            </a:r>
            <a:r>
              <a:rPr sz="2400" spc="7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for </a:t>
            </a:r>
            <a:r>
              <a:rPr sz="2400" spc="8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wires </a:t>
            </a:r>
            <a:r>
              <a:rPr sz="2400" spc="7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and</a:t>
            </a:r>
            <a:r>
              <a:rPr sz="2400" spc="-22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400" spc="9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cables</a:t>
            </a:r>
            <a:endParaRPr sz="2400">
              <a:latin typeface="Impact" panose="020B0806030902050204"/>
              <a:cs typeface="Impact" panose="020B0806030902050204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500" spc="195" dirty="0">
                <a:solidFill>
                  <a:srgbClr val="5A4615"/>
                </a:solidFill>
                <a:latin typeface="PMingLiU"/>
                <a:cs typeface="PMingLiU"/>
              </a:rPr>
              <a:t>电线电缆专用耐热型硅橡</a:t>
            </a:r>
            <a:r>
              <a:rPr sz="2500" spc="30" dirty="0">
                <a:solidFill>
                  <a:srgbClr val="5A4615"/>
                </a:solidFill>
                <a:latin typeface="PMingLiU"/>
                <a:cs typeface="PMingLiU"/>
              </a:rPr>
              <a:t>胶</a:t>
            </a:r>
            <a:endParaRPr sz="2500">
              <a:latin typeface="PMingLiU"/>
              <a:cs typeface="PMingLiU"/>
            </a:endParaRPr>
          </a:p>
        </p:txBody>
      </p:sp>
      <p:sp>
        <p:nvSpPr>
          <p:cNvPr id="306" name="object 306"/>
          <p:cNvSpPr txBox="1"/>
          <p:nvPr/>
        </p:nvSpPr>
        <p:spPr>
          <a:xfrm>
            <a:off x="8517792" y="703769"/>
            <a:ext cx="4758690" cy="107950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9685" marR="5080">
              <a:lnSpc>
                <a:spcPts val="2570"/>
              </a:lnSpc>
              <a:spcBef>
                <a:spcPts val="445"/>
              </a:spcBef>
            </a:pPr>
            <a:r>
              <a:rPr sz="2400" spc="9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Silicone </a:t>
            </a:r>
            <a:r>
              <a:rPr sz="2400" spc="7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for the </a:t>
            </a:r>
            <a:r>
              <a:rPr sz="2400" spc="8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wires </a:t>
            </a:r>
            <a:r>
              <a:rPr sz="2400" spc="7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and </a:t>
            </a:r>
            <a:r>
              <a:rPr sz="2400" spc="9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cables</a:t>
            </a:r>
            <a:r>
              <a:rPr sz="2400" spc="-26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400" spc="5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in  </a:t>
            </a:r>
            <a:r>
              <a:rPr sz="2400" spc="7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new </a:t>
            </a:r>
            <a:r>
              <a:rPr sz="2400" spc="9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energy</a:t>
            </a:r>
            <a:r>
              <a:rPr sz="2400" spc="-2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400" spc="9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vehicles</a:t>
            </a:r>
            <a:endParaRPr sz="2400">
              <a:latin typeface="Impact" panose="020B0806030902050204"/>
              <a:cs typeface="Impact" panose="020B0806030902050204"/>
            </a:endParaRPr>
          </a:p>
          <a:p>
            <a:pPr marL="12700">
              <a:lnSpc>
                <a:spcPts val="2805"/>
              </a:lnSpc>
            </a:pPr>
            <a:r>
              <a:rPr sz="2500" spc="195" dirty="0">
                <a:solidFill>
                  <a:srgbClr val="5A4615"/>
                </a:solidFill>
                <a:latin typeface="PMingLiU"/>
                <a:cs typeface="PMingLiU"/>
              </a:rPr>
              <a:t>新能源车内用电线电缆用硅</a:t>
            </a:r>
            <a:r>
              <a:rPr sz="2500" spc="30" dirty="0">
                <a:solidFill>
                  <a:srgbClr val="5A4615"/>
                </a:solidFill>
                <a:latin typeface="PMingLiU"/>
                <a:cs typeface="PMingLiU"/>
              </a:rPr>
              <a:t>胶</a:t>
            </a:r>
            <a:endParaRPr sz="2500">
              <a:latin typeface="PMingLiU"/>
              <a:cs typeface="PMingLiU"/>
            </a:endParaRPr>
          </a:p>
        </p:txBody>
      </p:sp>
      <p:sp>
        <p:nvSpPr>
          <p:cNvPr id="307" name="object 307"/>
          <p:cNvSpPr/>
          <p:nvPr/>
        </p:nvSpPr>
        <p:spPr>
          <a:xfrm>
            <a:off x="1012770" y="7086388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19" h="89534">
                <a:moveTo>
                  <a:pt x="32745" y="0"/>
                </a:moveTo>
                <a:lnTo>
                  <a:pt x="24300" y="0"/>
                </a:lnTo>
                <a:lnTo>
                  <a:pt x="22989" y="6940"/>
                </a:lnTo>
                <a:lnTo>
                  <a:pt x="20342" y="11577"/>
                </a:lnTo>
                <a:lnTo>
                  <a:pt x="16361" y="13884"/>
                </a:lnTo>
                <a:lnTo>
                  <a:pt x="13398" y="15872"/>
                </a:lnTo>
                <a:lnTo>
                  <a:pt x="7937" y="17038"/>
                </a:lnTo>
                <a:lnTo>
                  <a:pt x="0" y="17376"/>
                </a:lnTo>
                <a:lnTo>
                  <a:pt x="0" y="26286"/>
                </a:lnTo>
                <a:lnTo>
                  <a:pt x="21337" y="26286"/>
                </a:lnTo>
                <a:lnTo>
                  <a:pt x="21337" y="89301"/>
                </a:lnTo>
                <a:lnTo>
                  <a:pt x="32745" y="89301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1083704" y="7152872"/>
            <a:ext cx="38100" cy="35560"/>
          </a:xfrm>
          <a:custGeom>
            <a:avLst/>
            <a:gdLst/>
            <a:ahLst/>
            <a:cxnLst/>
            <a:rect l="l" t="t" r="r" b="b"/>
            <a:pathLst>
              <a:path w="38100" h="35559">
                <a:moveTo>
                  <a:pt x="9925" y="0"/>
                </a:moveTo>
                <a:lnTo>
                  <a:pt x="0" y="7937"/>
                </a:lnTo>
                <a:lnTo>
                  <a:pt x="7881" y="14107"/>
                </a:lnTo>
                <a:lnTo>
                  <a:pt x="15141" y="20713"/>
                </a:lnTo>
                <a:lnTo>
                  <a:pt x="21778" y="27751"/>
                </a:lnTo>
                <a:lnTo>
                  <a:pt x="27791" y="35218"/>
                </a:lnTo>
                <a:lnTo>
                  <a:pt x="37716" y="25293"/>
                </a:lnTo>
                <a:lnTo>
                  <a:pt x="31513" y="18128"/>
                </a:lnTo>
                <a:lnTo>
                  <a:pt x="24813" y="11526"/>
                </a:lnTo>
                <a:lnTo>
                  <a:pt x="17616" y="5483"/>
                </a:lnTo>
                <a:lnTo>
                  <a:pt x="992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1003838" y="7256033"/>
            <a:ext cx="117582" cy="101704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5248569" y="7324995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345"/>
                </a:lnTo>
                <a:lnTo>
                  <a:pt x="7937" y="19345"/>
                </a:lnTo>
                <a:lnTo>
                  <a:pt x="7937" y="24977"/>
                </a:lnTo>
                <a:lnTo>
                  <a:pt x="5778" y="28277"/>
                </a:lnTo>
                <a:lnTo>
                  <a:pt x="1483" y="29270"/>
                </a:lnTo>
                <a:lnTo>
                  <a:pt x="1483" y="37209"/>
                </a:lnTo>
                <a:lnTo>
                  <a:pt x="12063" y="36870"/>
                </a:lnTo>
                <a:lnTo>
                  <a:pt x="17844" y="31093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5364262" y="7242634"/>
            <a:ext cx="1055883" cy="115102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1206849" y="7072502"/>
            <a:ext cx="4328438" cy="798642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1004835" y="7595327"/>
            <a:ext cx="116585" cy="101704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1889063" y="8275730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345"/>
                </a:lnTo>
                <a:lnTo>
                  <a:pt x="7937" y="19345"/>
                </a:lnTo>
                <a:lnTo>
                  <a:pt x="7937" y="24977"/>
                </a:lnTo>
                <a:lnTo>
                  <a:pt x="5778" y="28277"/>
                </a:lnTo>
                <a:lnTo>
                  <a:pt x="1483" y="29270"/>
                </a:lnTo>
                <a:lnTo>
                  <a:pt x="1483" y="37209"/>
                </a:lnTo>
                <a:lnTo>
                  <a:pt x="12063" y="36870"/>
                </a:lnTo>
                <a:lnTo>
                  <a:pt x="17844" y="31093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2010196" y="8192883"/>
            <a:ext cx="1103633" cy="121050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3212146" y="8192883"/>
            <a:ext cx="1178539" cy="116079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4435938" y="8275730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7" y="0"/>
                </a:moveTo>
                <a:lnTo>
                  <a:pt x="0" y="0"/>
                </a:lnTo>
                <a:lnTo>
                  <a:pt x="0" y="19345"/>
                </a:lnTo>
                <a:lnTo>
                  <a:pt x="7937" y="19345"/>
                </a:lnTo>
                <a:lnTo>
                  <a:pt x="7937" y="24977"/>
                </a:lnTo>
                <a:lnTo>
                  <a:pt x="5777" y="28277"/>
                </a:lnTo>
                <a:lnTo>
                  <a:pt x="1482" y="29270"/>
                </a:lnTo>
                <a:lnTo>
                  <a:pt x="1482" y="37209"/>
                </a:lnTo>
                <a:lnTo>
                  <a:pt x="12062" y="36870"/>
                </a:lnTo>
                <a:lnTo>
                  <a:pt x="17844" y="31093"/>
                </a:lnTo>
                <a:lnTo>
                  <a:pt x="18837" y="19853"/>
                </a:lnTo>
                <a:lnTo>
                  <a:pt x="1883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4550637" y="8192883"/>
            <a:ext cx="636386" cy="116079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5240214" y="8275730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7" y="0"/>
                </a:moveTo>
                <a:lnTo>
                  <a:pt x="0" y="0"/>
                </a:lnTo>
                <a:lnTo>
                  <a:pt x="0" y="19345"/>
                </a:lnTo>
                <a:lnTo>
                  <a:pt x="7937" y="19345"/>
                </a:lnTo>
                <a:lnTo>
                  <a:pt x="7937" y="24977"/>
                </a:lnTo>
                <a:lnTo>
                  <a:pt x="5777" y="28277"/>
                </a:lnTo>
                <a:lnTo>
                  <a:pt x="1483" y="29270"/>
                </a:lnTo>
                <a:lnTo>
                  <a:pt x="1483" y="37209"/>
                </a:lnTo>
                <a:lnTo>
                  <a:pt x="12063" y="36870"/>
                </a:lnTo>
                <a:lnTo>
                  <a:pt x="17844" y="31093"/>
                </a:lnTo>
                <a:lnTo>
                  <a:pt x="18837" y="19853"/>
                </a:lnTo>
                <a:lnTo>
                  <a:pt x="1883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5353411" y="8193369"/>
            <a:ext cx="1047478" cy="115592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983080" y="8193369"/>
            <a:ext cx="3349058" cy="968054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957682" y="9477468"/>
            <a:ext cx="811608" cy="118577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1806605" y="9560314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345"/>
                </a:lnTo>
                <a:lnTo>
                  <a:pt x="7938" y="19345"/>
                </a:lnTo>
                <a:lnTo>
                  <a:pt x="7938" y="24977"/>
                </a:lnTo>
                <a:lnTo>
                  <a:pt x="5778" y="28277"/>
                </a:lnTo>
                <a:lnTo>
                  <a:pt x="1483" y="29270"/>
                </a:lnTo>
                <a:lnTo>
                  <a:pt x="1483" y="37209"/>
                </a:lnTo>
                <a:lnTo>
                  <a:pt x="12063" y="36870"/>
                </a:lnTo>
                <a:lnTo>
                  <a:pt x="17846" y="31093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1936184" y="9476471"/>
            <a:ext cx="704943" cy="118576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8592538" y="7256033"/>
            <a:ext cx="117582" cy="101704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12837269" y="7324995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7" y="0"/>
                </a:moveTo>
                <a:lnTo>
                  <a:pt x="0" y="0"/>
                </a:lnTo>
                <a:lnTo>
                  <a:pt x="0" y="19345"/>
                </a:lnTo>
                <a:lnTo>
                  <a:pt x="7937" y="19345"/>
                </a:lnTo>
                <a:lnTo>
                  <a:pt x="7937" y="24977"/>
                </a:lnTo>
                <a:lnTo>
                  <a:pt x="5777" y="28277"/>
                </a:lnTo>
                <a:lnTo>
                  <a:pt x="1483" y="29270"/>
                </a:lnTo>
                <a:lnTo>
                  <a:pt x="1483" y="37209"/>
                </a:lnTo>
                <a:lnTo>
                  <a:pt x="12063" y="36870"/>
                </a:lnTo>
                <a:lnTo>
                  <a:pt x="17844" y="31093"/>
                </a:lnTo>
                <a:lnTo>
                  <a:pt x="18837" y="19853"/>
                </a:lnTo>
                <a:lnTo>
                  <a:pt x="1883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8556631" y="6885766"/>
            <a:ext cx="4567355" cy="985377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12952962" y="7242634"/>
            <a:ext cx="1055883" cy="115102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9477763" y="8275730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7" y="0"/>
                </a:moveTo>
                <a:lnTo>
                  <a:pt x="0" y="0"/>
                </a:lnTo>
                <a:lnTo>
                  <a:pt x="0" y="19345"/>
                </a:lnTo>
                <a:lnTo>
                  <a:pt x="7937" y="19345"/>
                </a:lnTo>
                <a:lnTo>
                  <a:pt x="7937" y="24977"/>
                </a:lnTo>
                <a:lnTo>
                  <a:pt x="5777" y="28277"/>
                </a:lnTo>
                <a:lnTo>
                  <a:pt x="1483" y="29270"/>
                </a:lnTo>
                <a:lnTo>
                  <a:pt x="1483" y="37209"/>
                </a:lnTo>
                <a:lnTo>
                  <a:pt x="12063" y="36870"/>
                </a:lnTo>
                <a:lnTo>
                  <a:pt x="17844" y="31093"/>
                </a:lnTo>
                <a:lnTo>
                  <a:pt x="18837" y="19853"/>
                </a:lnTo>
                <a:lnTo>
                  <a:pt x="1883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8546382" y="9283864"/>
            <a:ext cx="811608" cy="312181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9598896" y="8192883"/>
            <a:ext cx="1103633" cy="121050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10800846" y="8192883"/>
            <a:ext cx="1178539" cy="116079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12024636" y="8275730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345"/>
                </a:lnTo>
                <a:lnTo>
                  <a:pt x="7938" y="19345"/>
                </a:lnTo>
                <a:lnTo>
                  <a:pt x="7938" y="24977"/>
                </a:lnTo>
                <a:lnTo>
                  <a:pt x="5778" y="28277"/>
                </a:lnTo>
                <a:lnTo>
                  <a:pt x="1483" y="29270"/>
                </a:lnTo>
                <a:lnTo>
                  <a:pt x="1483" y="37209"/>
                </a:lnTo>
                <a:lnTo>
                  <a:pt x="12063" y="36870"/>
                </a:lnTo>
                <a:lnTo>
                  <a:pt x="17846" y="31093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12139336" y="8192883"/>
            <a:ext cx="636386" cy="116079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12828912" y="8275730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345"/>
                </a:lnTo>
                <a:lnTo>
                  <a:pt x="7938" y="19345"/>
                </a:lnTo>
                <a:lnTo>
                  <a:pt x="7938" y="24977"/>
                </a:lnTo>
                <a:lnTo>
                  <a:pt x="5778" y="28277"/>
                </a:lnTo>
                <a:lnTo>
                  <a:pt x="1483" y="29270"/>
                </a:lnTo>
                <a:lnTo>
                  <a:pt x="1483" y="37209"/>
                </a:lnTo>
                <a:lnTo>
                  <a:pt x="12063" y="36870"/>
                </a:lnTo>
                <a:lnTo>
                  <a:pt x="17846" y="31093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12942111" y="8193369"/>
            <a:ext cx="1047478" cy="115592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8556631" y="8000388"/>
            <a:ext cx="3364207" cy="1161036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9395304" y="9560314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345"/>
                </a:lnTo>
                <a:lnTo>
                  <a:pt x="7938" y="19345"/>
                </a:lnTo>
                <a:lnTo>
                  <a:pt x="7938" y="24977"/>
                </a:lnTo>
                <a:lnTo>
                  <a:pt x="5778" y="28277"/>
                </a:lnTo>
                <a:lnTo>
                  <a:pt x="1483" y="29270"/>
                </a:lnTo>
                <a:lnTo>
                  <a:pt x="1483" y="37209"/>
                </a:lnTo>
                <a:lnTo>
                  <a:pt x="12063" y="36870"/>
                </a:lnTo>
                <a:lnTo>
                  <a:pt x="17844" y="31093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9524882" y="9476471"/>
            <a:ext cx="704945" cy="118576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 txBox="1"/>
          <p:nvPr/>
        </p:nvSpPr>
        <p:spPr>
          <a:xfrm>
            <a:off x="13502189" y="303317"/>
            <a:ext cx="1107440" cy="4127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750" spc="-802" baseline="1000" dirty="0">
                <a:solidFill>
                  <a:srgbClr val="F08519"/>
                </a:solidFill>
                <a:latin typeface="PMingLiU"/>
                <a:cs typeface="PMingLiU"/>
              </a:rPr>
              <a:t>国</a:t>
            </a:r>
            <a:r>
              <a:rPr sz="2700" spc="-427" baseline="2000" dirty="0">
                <a:solidFill>
                  <a:srgbClr val="F08519"/>
                </a:solidFill>
                <a:latin typeface="PMingLiU"/>
                <a:cs typeface="PMingLiU"/>
              </a:rPr>
              <a:t>材</a:t>
            </a:r>
            <a:r>
              <a:rPr sz="2625" spc="-1064" baseline="5000" dirty="0">
                <a:solidFill>
                  <a:srgbClr val="F08519"/>
                </a:solidFill>
                <a:latin typeface="PMingLiU"/>
                <a:cs typeface="PMingLiU"/>
              </a:rPr>
              <a:t>当</a:t>
            </a:r>
            <a:r>
              <a:rPr sz="2100" spc="-660" dirty="0">
                <a:solidFill>
                  <a:srgbClr val="F08519"/>
                </a:solidFill>
                <a:latin typeface="PMingLiU"/>
                <a:cs typeface="PMingLiU"/>
              </a:rPr>
              <a:t>自</a:t>
            </a:r>
            <a:r>
              <a:rPr sz="3750" spc="52" baseline="2000" dirty="0">
                <a:solidFill>
                  <a:srgbClr val="F08519"/>
                </a:solidFill>
                <a:latin typeface="PMingLiU"/>
                <a:cs typeface="PMingLiU"/>
              </a:rPr>
              <a:t>强</a:t>
            </a:r>
            <a:endParaRPr sz="3750" baseline="2000">
              <a:latin typeface="PMingLiU"/>
              <a:cs typeface="PMingLiU"/>
            </a:endParaRPr>
          </a:p>
        </p:txBody>
      </p:sp>
      <p:sp>
        <p:nvSpPr>
          <p:cNvPr id="341" name="object 3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55"/>
              </a:spcBef>
            </a:pPr>
            <a:r>
              <a:rPr spc="10" dirty="0"/>
              <a:t>31</a:t>
            </a:r>
            <a:r>
              <a:rPr spc="20" dirty="0"/>
              <a:t>-3</a:t>
            </a:r>
            <a:r>
              <a:rPr spc="10" dirty="0"/>
              <a:t>2</a:t>
            </a:r>
            <a:endParaRPr spc="1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259365"/>
            <a:ext cx="7559040" cy="0"/>
          </a:xfrm>
          <a:custGeom>
            <a:avLst/>
            <a:gdLst/>
            <a:ahLst/>
            <a:cxnLst/>
            <a:rect l="l" t="t" r="r" b="b"/>
            <a:pathLst>
              <a:path w="7559040">
                <a:moveTo>
                  <a:pt x="0" y="0"/>
                </a:moveTo>
                <a:lnTo>
                  <a:pt x="7558761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74" y="2151330"/>
            <a:ext cx="0" cy="8107680"/>
          </a:xfrm>
          <a:custGeom>
            <a:avLst/>
            <a:gdLst/>
            <a:ahLst/>
            <a:cxnLst/>
            <a:rect l="l" t="t" r="r" b="b"/>
            <a:pathLst>
              <a:path h="8107680">
                <a:moveTo>
                  <a:pt x="0" y="0"/>
                </a:moveTo>
                <a:lnTo>
                  <a:pt x="0" y="8107399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936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48" y="2151330"/>
            <a:ext cx="7557134" cy="8107045"/>
          </a:xfrm>
          <a:custGeom>
            <a:avLst/>
            <a:gdLst/>
            <a:ahLst/>
            <a:cxnLst/>
            <a:rect l="l" t="t" r="r" b="b"/>
            <a:pathLst>
              <a:path w="7557134" h="8107045">
                <a:moveTo>
                  <a:pt x="0" y="8107046"/>
                </a:moveTo>
                <a:lnTo>
                  <a:pt x="7556813" y="8107046"/>
                </a:lnTo>
                <a:lnTo>
                  <a:pt x="7556813" y="0"/>
                </a:lnTo>
                <a:lnTo>
                  <a:pt x="0" y="0"/>
                </a:lnTo>
                <a:lnTo>
                  <a:pt x="0" y="8107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58095" y="10259365"/>
            <a:ext cx="7560309" cy="0"/>
          </a:xfrm>
          <a:custGeom>
            <a:avLst/>
            <a:gdLst/>
            <a:ahLst/>
            <a:cxnLst/>
            <a:rect l="l" t="t" r="r" b="b"/>
            <a:pathLst>
              <a:path w="7560309">
                <a:moveTo>
                  <a:pt x="0" y="0"/>
                </a:moveTo>
                <a:lnTo>
                  <a:pt x="7559956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59683" y="2210"/>
            <a:ext cx="0" cy="10257790"/>
          </a:xfrm>
          <a:custGeom>
            <a:avLst/>
            <a:gdLst/>
            <a:ahLst/>
            <a:cxnLst/>
            <a:rect l="l" t="t" r="r" b="b"/>
            <a:pathLst>
              <a:path h="10257790">
                <a:moveTo>
                  <a:pt x="0" y="0"/>
                </a:moveTo>
                <a:lnTo>
                  <a:pt x="0" y="10257790"/>
                </a:lnTo>
              </a:path>
            </a:pathLst>
          </a:custGeom>
          <a:ln w="3176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58095" y="0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905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119025" y="2151330"/>
            <a:ext cx="0" cy="8108950"/>
          </a:xfrm>
          <a:custGeom>
            <a:avLst/>
            <a:gdLst/>
            <a:ahLst/>
            <a:cxnLst/>
            <a:rect l="l" t="t" r="r" b="b"/>
            <a:pathLst>
              <a:path h="8108950">
                <a:moveTo>
                  <a:pt x="0" y="0"/>
                </a:moveTo>
                <a:lnTo>
                  <a:pt x="0" y="8108669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561271" y="2151330"/>
            <a:ext cx="7557134" cy="8107045"/>
          </a:xfrm>
          <a:custGeom>
            <a:avLst/>
            <a:gdLst/>
            <a:ahLst/>
            <a:cxnLst/>
            <a:rect l="l" t="t" r="r" b="b"/>
            <a:pathLst>
              <a:path w="7557134" h="8107045">
                <a:moveTo>
                  <a:pt x="0" y="8107046"/>
                </a:moveTo>
                <a:lnTo>
                  <a:pt x="7556780" y="8107046"/>
                </a:lnTo>
                <a:lnTo>
                  <a:pt x="7556780" y="0"/>
                </a:lnTo>
                <a:lnTo>
                  <a:pt x="0" y="0"/>
                </a:lnTo>
                <a:lnTo>
                  <a:pt x="0" y="810704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0"/>
            <a:ext cx="7560945" cy="2151380"/>
          </a:xfrm>
          <a:custGeom>
            <a:avLst/>
            <a:gdLst/>
            <a:ahLst/>
            <a:cxnLst/>
            <a:rect l="l" t="t" r="r" b="b"/>
            <a:pathLst>
              <a:path w="7560945" h="2151380">
                <a:moveTo>
                  <a:pt x="0" y="2151330"/>
                </a:moveTo>
                <a:lnTo>
                  <a:pt x="7560345" y="2151330"/>
                </a:lnTo>
                <a:lnTo>
                  <a:pt x="7560345" y="0"/>
                </a:lnTo>
                <a:lnTo>
                  <a:pt x="0" y="0"/>
                </a:lnTo>
                <a:lnTo>
                  <a:pt x="0" y="2151330"/>
                </a:lnTo>
                <a:close/>
              </a:path>
            </a:pathLst>
          </a:custGeom>
          <a:solidFill>
            <a:srgbClr val="ECB9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59684" y="0"/>
            <a:ext cx="0" cy="10260330"/>
          </a:xfrm>
          <a:custGeom>
            <a:avLst/>
            <a:gdLst/>
            <a:ahLst/>
            <a:cxnLst/>
            <a:rect l="l" t="t" r="r" b="b"/>
            <a:pathLst>
              <a:path h="10260330">
                <a:moveTo>
                  <a:pt x="0" y="0"/>
                </a:moveTo>
                <a:lnTo>
                  <a:pt x="0" y="10259999"/>
                </a:lnTo>
              </a:path>
            </a:pathLst>
          </a:custGeom>
          <a:ln w="3178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59305" y="0"/>
            <a:ext cx="7560945" cy="2151380"/>
          </a:xfrm>
          <a:custGeom>
            <a:avLst/>
            <a:gdLst/>
            <a:ahLst/>
            <a:cxnLst/>
            <a:rect l="l" t="t" r="r" b="b"/>
            <a:pathLst>
              <a:path w="7560944" h="2151380">
                <a:moveTo>
                  <a:pt x="0" y="2151330"/>
                </a:moveTo>
                <a:lnTo>
                  <a:pt x="7560694" y="2151330"/>
                </a:lnTo>
                <a:lnTo>
                  <a:pt x="7560694" y="0"/>
                </a:lnTo>
                <a:lnTo>
                  <a:pt x="0" y="0"/>
                </a:lnTo>
                <a:lnTo>
                  <a:pt x="0" y="2151330"/>
                </a:lnTo>
                <a:close/>
              </a:path>
            </a:pathLst>
          </a:custGeom>
          <a:solidFill>
            <a:srgbClr val="ECB9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10512" y="3499473"/>
            <a:ext cx="960476" cy="13867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70258" y="3721091"/>
            <a:ext cx="4284345" cy="0"/>
          </a:xfrm>
          <a:custGeom>
            <a:avLst/>
            <a:gdLst/>
            <a:ahLst/>
            <a:cxnLst/>
            <a:rect l="l" t="t" r="r" b="b"/>
            <a:pathLst>
              <a:path w="4284345">
                <a:moveTo>
                  <a:pt x="0" y="0"/>
                </a:moveTo>
                <a:lnTo>
                  <a:pt x="4284240" y="0"/>
                </a:lnTo>
              </a:path>
            </a:pathLst>
          </a:custGeom>
          <a:ln w="1271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02776" y="3699565"/>
            <a:ext cx="1380490" cy="0"/>
          </a:xfrm>
          <a:custGeom>
            <a:avLst/>
            <a:gdLst/>
            <a:ahLst/>
            <a:cxnLst/>
            <a:rect l="l" t="t" r="r" b="b"/>
            <a:pathLst>
              <a:path w="1380489">
                <a:moveTo>
                  <a:pt x="0" y="0"/>
                </a:moveTo>
                <a:lnTo>
                  <a:pt x="1379919" y="0"/>
                </a:lnTo>
              </a:path>
            </a:pathLst>
          </a:custGeom>
          <a:ln w="55764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03139" y="2575533"/>
            <a:ext cx="641588" cy="1298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88188" y="2596075"/>
            <a:ext cx="641985" cy="129539"/>
          </a:xfrm>
          <a:custGeom>
            <a:avLst/>
            <a:gdLst/>
            <a:ahLst/>
            <a:cxnLst/>
            <a:rect l="l" t="t" r="r" b="b"/>
            <a:pathLst>
              <a:path w="641985" h="129539">
                <a:moveTo>
                  <a:pt x="0" y="114129"/>
                </a:moveTo>
                <a:lnTo>
                  <a:pt x="0" y="126448"/>
                </a:lnTo>
                <a:lnTo>
                  <a:pt x="5307" y="125926"/>
                </a:lnTo>
                <a:lnTo>
                  <a:pt x="11739" y="125470"/>
                </a:lnTo>
                <a:lnTo>
                  <a:pt x="19289" y="125086"/>
                </a:lnTo>
                <a:lnTo>
                  <a:pt x="27953" y="124778"/>
                </a:lnTo>
                <a:lnTo>
                  <a:pt x="127544" y="124778"/>
                </a:lnTo>
                <a:lnTo>
                  <a:pt x="127544" y="115253"/>
                </a:lnTo>
                <a:lnTo>
                  <a:pt x="28526" y="115253"/>
                </a:lnTo>
                <a:lnTo>
                  <a:pt x="0" y="114129"/>
                </a:lnTo>
                <a:close/>
              </a:path>
              <a:path w="641985" h="129539">
                <a:moveTo>
                  <a:pt x="127544" y="124778"/>
                </a:moveTo>
                <a:lnTo>
                  <a:pt x="97348" y="124778"/>
                </a:lnTo>
                <a:lnTo>
                  <a:pt x="106781" y="125086"/>
                </a:lnTo>
                <a:lnTo>
                  <a:pt x="114960" y="125470"/>
                </a:lnTo>
                <a:lnTo>
                  <a:pt x="121881" y="125926"/>
                </a:lnTo>
                <a:lnTo>
                  <a:pt x="127544" y="126448"/>
                </a:lnTo>
                <a:lnTo>
                  <a:pt x="127544" y="124778"/>
                </a:lnTo>
                <a:close/>
              </a:path>
              <a:path w="641985" h="129539">
                <a:moveTo>
                  <a:pt x="113004" y="78324"/>
                </a:moveTo>
                <a:lnTo>
                  <a:pt x="57053" y="78324"/>
                </a:lnTo>
                <a:lnTo>
                  <a:pt x="57053" y="115253"/>
                </a:lnTo>
                <a:lnTo>
                  <a:pt x="69372" y="115253"/>
                </a:lnTo>
                <a:lnTo>
                  <a:pt x="69372" y="78897"/>
                </a:lnTo>
                <a:lnTo>
                  <a:pt x="113004" y="78897"/>
                </a:lnTo>
                <a:lnTo>
                  <a:pt x="113004" y="78324"/>
                </a:lnTo>
                <a:close/>
              </a:path>
              <a:path w="641985" h="129539">
                <a:moveTo>
                  <a:pt x="127544" y="114129"/>
                </a:moveTo>
                <a:lnTo>
                  <a:pt x="96775" y="115253"/>
                </a:lnTo>
                <a:lnTo>
                  <a:pt x="127544" y="115253"/>
                </a:lnTo>
                <a:lnTo>
                  <a:pt x="127544" y="114129"/>
                </a:lnTo>
                <a:close/>
              </a:path>
              <a:path w="641985" h="129539">
                <a:moveTo>
                  <a:pt x="14918" y="67132"/>
                </a:moveTo>
                <a:lnTo>
                  <a:pt x="12294" y="67132"/>
                </a:lnTo>
                <a:lnTo>
                  <a:pt x="12294" y="79447"/>
                </a:lnTo>
                <a:lnTo>
                  <a:pt x="19001" y="78705"/>
                </a:lnTo>
                <a:lnTo>
                  <a:pt x="26666" y="78324"/>
                </a:lnTo>
                <a:lnTo>
                  <a:pt x="113004" y="78324"/>
                </a:lnTo>
                <a:lnTo>
                  <a:pt x="113004" y="68252"/>
                </a:lnTo>
                <a:lnTo>
                  <a:pt x="69372" y="68252"/>
                </a:lnTo>
                <a:lnTo>
                  <a:pt x="69372" y="67704"/>
                </a:lnTo>
                <a:lnTo>
                  <a:pt x="25732" y="67704"/>
                </a:lnTo>
                <a:lnTo>
                  <a:pt x="19386" y="67318"/>
                </a:lnTo>
                <a:lnTo>
                  <a:pt x="14918" y="67132"/>
                </a:lnTo>
                <a:close/>
              </a:path>
              <a:path w="641985" h="129539">
                <a:moveTo>
                  <a:pt x="113004" y="78897"/>
                </a:moveTo>
                <a:lnTo>
                  <a:pt x="101260" y="78897"/>
                </a:lnTo>
                <a:lnTo>
                  <a:pt x="108899" y="79062"/>
                </a:lnTo>
                <a:lnTo>
                  <a:pt x="113004" y="79447"/>
                </a:lnTo>
                <a:lnTo>
                  <a:pt x="113004" y="78897"/>
                </a:lnTo>
                <a:close/>
              </a:path>
              <a:path w="641985" h="129539">
                <a:moveTo>
                  <a:pt x="113004" y="67132"/>
                </a:moveTo>
                <a:lnTo>
                  <a:pt x="90065" y="68252"/>
                </a:lnTo>
                <a:lnTo>
                  <a:pt x="113004" y="68252"/>
                </a:lnTo>
                <a:lnTo>
                  <a:pt x="113004" y="67132"/>
                </a:lnTo>
                <a:close/>
              </a:path>
              <a:path w="641985" h="129539">
                <a:moveTo>
                  <a:pt x="69372" y="38055"/>
                </a:moveTo>
                <a:lnTo>
                  <a:pt x="57053" y="38055"/>
                </a:lnTo>
                <a:lnTo>
                  <a:pt x="57053" y="67704"/>
                </a:lnTo>
                <a:lnTo>
                  <a:pt x="69372" y="67704"/>
                </a:lnTo>
                <a:lnTo>
                  <a:pt x="69372" y="38055"/>
                </a:lnTo>
                <a:close/>
              </a:path>
              <a:path w="641985" h="129539">
                <a:moveTo>
                  <a:pt x="7254" y="25735"/>
                </a:moveTo>
                <a:lnTo>
                  <a:pt x="6135" y="25735"/>
                </a:lnTo>
                <a:lnTo>
                  <a:pt x="6135" y="39178"/>
                </a:lnTo>
                <a:lnTo>
                  <a:pt x="13223" y="38411"/>
                </a:lnTo>
                <a:lnTo>
                  <a:pt x="21052" y="38055"/>
                </a:lnTo>
                <a:lnTo>
                  <a:pt x="120834" y="38055"/>
                </a:lnTo>
                <a:lnTo>
                  <a:pt x="120834" y="27406"/>
                </a:lnTo>
                <a:lnTo>
                  <a:pt x="27598" y="27406"/>
                </a:lnTo>
                <a:lnTo>
                  <a:pt x="21629" y="27045"/>
                </a:lnTo>
                <a:lnTo>
                  <a:pt x="12294" y="26311"/>
                </a:lnTo>
                <a:lnTo>
                  <a:pt x="9310" y="25927"/>
                </a:lnTo>
                <a:lnTo>
                  <a:pt x="7254" y="25735"/>
                </a:lnTo>
                <a:close/>
              </a:path>
              <a:path w="641985" h="129539">
                <a:moveTo>
                  <a:pt x="120834" y="38055"/>
                </a:moveTo>
                <a:lnTo>
                  <a:pt x="102384" y="38055"/>
                </a:lnTo>
                <a:lnTo>
                  <a:pt x="117853" y="38601"/>
                </a:lnTo>
                <a:lnTo>
                  <a:pt x="120834" y="38601"/>
                </a:lnTo>
                <a:lnTo>
                  <a:pt x="120834" y="38055"/>
                </a:lnTo>
                <a:close/>
              </a:path>
              <a:path w="641985" h="129539">
                <a:moveTo>
                  <a:pt x="120834" y="25735"/>
                </a:moveTo>
                <a:lnTo>
                  <a:pt x="115100" y="26257"/>
                </a:lnTo>
                <a:lnTo>
                  <a:pt x="108529" y="26712"/>
                </a:lnTo>
                <a:lnTo>
                  <a:pt x="101117" y="27097"/>
                </a:lnTo>
                <a:lnTo>
                  <a:pt x="92858" y="27406"/>
                </a:lnTo>
                <a:lnTo>
                  <a:pt x="120834" y="27406"/>
                </a:lnTo>
                <a:lnTo>
                  <a:pt x="120834" y="25735"/>
                </a:lnTo>
                <a:close/>
              </a:path>
              <a:path w="641985" h="129539">
                <a:moveTo>
                  <a:pt x="62661" y="0"/>
                </a:moveTo>
                <a:lnTo>
                  <a:pt x="50346" y="6709"/>
                </a:lnTo>
                <a:lnTo>
                  <a:pt x="54068" y="11940"/>
                </a:lnTo>
                <a:lnTo>
                  <a:pt x="57434" y="18290"/>
                </a:lnTo>
                <a:lnTo>
                  <a:pt x="60418" y="25735"/>
                </a:lnTo>
                <a:lnTo>
                  <a:pt x="73832" y="19579"/>
                </a:lnTo>
                <a:lnTo>
                  <a:pt x="71230" y="13251"/>
                </a:lnTo>
                <a:lnTo>
                  <a:pt x="67508" y="6709"/>
                </a:lnTo>
                <a:lnTo>
                  <a:pt x="62661" y="0"/>
                </a:lnTo>
                <a:close/>
              </a:path>
              <a:path w="641985" h="129539">
                <a:moveTo>
                  <a:pt x="165160" y="30772"/>
                </a:moveTo>
                <a:lnTo>
                  <a:pt x="165902" y="31898"/>
                </a:lnTo>
                <a:lnTo>
                  <a:pt x="166098" y="33943"/>
                </a:lnTo>
                <a:lnTo>
                  <a:pt x="166208" y="59295"/>
                </a:lnTo>
                <a:lnTo>
                  <a:pt x="166090" y="62279"/>
                </a:lnTo>
                <a:lnTo>
                  <a:pt x="165708" y="64907"/>
                </a:lnTo>
                <a:lnTo>
                  <a:pt x="167954" y="64907"/>
                </a:lnTo>
                <a:lnTo>
                  <a:pt x="171677" y="64526"/>
                </a:lnTo>
                <a:lnTo>
                  <a:pt x="175972" y="64334"/>
                </a:lnTo>
                <a:lnTo>
                  <a:pt x="261386" y="64334"/>
                </a:lnTo>
                <a:lnTo>
                  <a:pt x="261342" y="62279"/>
                </a:lnTo>
                <a:lnTo>
                  <a:pt x="261004" y="59295"/>
                </a:lnTo>
                <a:lnTo>
                  <a:pt x="260809" y="55385"/>
                </a:lnTo>
                <a:lnTo>
                  <a:pt x="176331" y="55385"/>
                </a:lnTo>
                <a:lnTo>
                  <a:pt x="176331" y="39725"/>
                </a:lnTo>
                <a:lnTo>
                  <a:pt x="260809" y="39725"/>
                </a:lnTo>
                <a:lnTo>
                  <a:pt x="260906" y="35618"/>
                </a:lnTo>
                <a:lnTo>
                  <a:pt x="261004" y="33943"/>
                </a:lnTo>
                <a:lnTo>
                  <a:pt x="261302" y="31898"/>
                </a:lnTo>
                <a:lnTo>
                  <a:pt x="173920" y="31898"/>
                </a:lnTo>
                <a:lnTo>
                  <a:pt x="168883" y="31509"/>
                </a:lnTo>
                <a:lnTo>
                  <a:pt x="165160" y="30772"/>
                </a:lnTo>
                <a:close/>
              </a:path>
              <a:path w="641985" h="129539">
                <a:moveTo>
                  <a:pt x="261386" y="64334"/>
                </a:moveTo>
                <a:lnTo>
                  <a:pt x="252792" y="64334"/>
                </a:lnTo>
                <a:lnTo>
                  <a:pt x="257472" y="64526"/>
                </a:lnTo>
                <a:lnTo>
                  <a:pt x="260809" y="64907"/>
                </a:lnTo>
                <a:lnTo>
                  <a:pt x="261386" y="64907"/>
                </a:lnTo>
                <a:lnTo>
                  <a:pt x="261386" y="64334"/>
                </a:lnTo>
                <a:close/>
              </a:path>
              <a:path w="641985" h="129539">
                <a:moveTo>
                  <a:pt x="203760" y="39725"/>
                </a:moveTo>
                <a:lnTo>
                  <a:pt x="193683" y="39725"/>
                </a:lnTo>
                <a:lnTo>
                  <a:pt x="193683" y="55385"/>
                </a:lnTo>
                <a:lnTo>
                  <a:pt x="203760" y="55385"/>
                </a:lnTo>
                <a:lnTo>
                  <a:pt x="203760" y="39725"/>
                </a:lnTo>
                <a:close/>
              </a:path>
              <a:path w="641985" h="129539">
                <a:moveTo>
                  <a:pt x="231167" y="39725"/>
                </a:moveTo>
                <a:lnTo>
                  <a:pt x="221663" y="39725"/>
                </a:lnTo>
                <a:lnTo>
                  <a:pt x="221663" y="55385"/>
                </a:lnTo>
                <a:lnTo>
                  <a:pt x="231167" y="55385"/>
                </a:lnTo>
                <a:lnTo>
                  <a:pt x="231167" y="39725"/>
                </a:lnTo>
                <a:close/>
              </a:path>
              <a:path w="641985" h="129539">
                <a:moveTo>
                  <a:pt x="260809" y="39725"/>
                </a:moveTo>
                <a:lnTo>
                  <a:pt x="250739" y="39725"/>
                </a:lnTo>
                <a:lnTo>
                  <a:pt x="250739" y="55385"/>
                </a:lnTo>
                <a:lnTo>
                  <a:pt x="260809" y="55385"/>
                </a:lnTo>
                <a:lnTo>
                  <a:pt x="260809" y="39725"/>
                </a:lnTo>
                <a:close/>
              </a:path>
              <a:path w="641985" h="129539">
                <a:moveTo>
                  <a:pt x="203760" y="17905"/>
                </a:moveTo>
                <a:lnTo>
                  <a:pt x="193683" y="17905"/>
                </a:lnTo>
                <a:lnTo>
                  <a:pt x="193683" y="31898"/>
                </a:lnTo>
                <a:lnTo>
                  <a:pt x="203760" y="31898"/>
                </a:lnTo>
                <a:lnTo>
                  <a:pt x="203760" y="17905"/>
                </a:lnTo>
                <a:close/>
              </a:path>
              <a:path w="641985" h="129539">
                <a:moveTo>
                  <a:pt x="231167" y="17905"/>
                </a:moveTo>
                <a:lnTo>
                  <a:pt x="221663" y="17905"/>
                </a:lnTo>
                <a:lnTo>
                  <a:pt x="221663" y="31898"/>
                </a:lnTo>
                <a:lnTo>
                  <a:pt x="231167" y="31898"/>
                </a:lnTo>
                <a:lnTo>
                  <a:pt x="231167" y="17905"/>
                </a:lnTo>
                <a:close/>
              </a:path>
              <a:path w="641985" h="129539">
                <a:moveTo>
                  <a:pt x="261386" y="30772"/>
                </a:moveTo>
                <a:lnTo>
                  <a:pt x="259881" y="31509"/>
                </a:lnTo>
                <a:lnTo>
                  <a:pt x="255607" y="31898"/>
                </a:lnTo>
                <a:lnTo>
                  <a:pt x="261302" y="31898"/>
                </a:lnTo>
                <a:lnTo>
                  <a:pt x="261386" y="30772"/>
                </a:lnTo>
                <a:close/>
              </a:path>
              <a:path w="641985" h="129539">
                <a:moveTo>
                  <a:pt x="152841" y="7278"/>
                </a:moveTo>
                <a:lnTo>
                  <a:pt x="152841" y="18453"/>
                </a:lnTo>
                <a:lnTo>
                  <a:pt x="155826" y="18100"/>
                </a:lnTo>
                <a:lnTo>
                  <a:pt x="163656" y="17905"/>
                </a:lnTo>
                <a:lnTo>
                  <a:pt x="273679" y="17905"/>
                </a:lnTo>
                <a:lnTo>
                  <a:pt x="273679" y="7837"/>
                </a:lnTo>
                <a:lnTo>
                  <a:pt x="164038" y="7837"/>
                </a:lnTo>
                <a:lnTo>
                  <a:pt x="156208" y="7641"/>
                </a:lnTo>
                <a:lnTo>
                  <a:pt x="152841" y="7278"/>
                </a:lnTo>
                <a:close/>
              </a:path>
              <a:path w="641985" h="129539">
                <a:moveTo>
                  <a:pt x="273679" y="17905"/>
                </a:moveTo>
                <a:lnTo>
                  <a:pt x="246823" y="17905"/>
                </a:lnTo>
                <a:lnTo>
                  <a:pt x="256276" y="17941"/>
                </a:lnTo>
                <a:lnTo>
                  <a:pt x="263903" y="18047"/>
                </a:lnTo>
                <a:lnTo>
                  <a:pt x="269704" y="18218"/>
                </a:lnTo>
                <a:lnTo>
                  <a:pt x="273679" y="18453"/>
                </a:lnTo>
                <a:lnTo>
                  <a:pt x="273679" y="17905"/>
                </a:lnTo>
                <a:close/>
              </a:path>
              <a:path w="641985" h="129539">
                <a:moveTo>
                  <a:pt x="273679" y="7278"/>
                </a:moveTo>
                <a:lnTo>
                  <a:pt x="269383" y="7518"/>
                </a:lnTo>
                <a:lnTo>
                  <a:pt x="263193" y="7693"/>
                </a:lnTo>
                <a:lnTo>
                  <a:pt x="245153" y="7837"/>
                </a:lnTo>
                <a:lnTo>
                  <a:pt x="273679" y="7837"/>
                </a:lnTo>
                <a:lnTo>
                  <a:pt x="273679" y="7278"/>
                </a:lnTo>
                <a:close/>
              </a:path>
              <a:path w="641985" h="129539">
                <a:moveTo>
                  <a:pt x="254999" y="113007"/>
                </a:moveTo>
                <a:lnTo>
                  <a:pt x="224457" y="113007"/>
                </a:lnTo>
                <a:lnTo>
                  <a:pt x="236941" y="116965"/>
                </a:lnTo>
                <a:lnTo>
                  <a:pt x="247534" y="120991"/>
                </a:lnTo>
                <a:lnTo>
                  <a:pt x="256239" y="125084"/>
                </a:lnTo>
                <a:lnTo>
                  <a:pt x="263056" y="129242"/>
                </a:lnTo>
                <a:lnTo>
                  <a:pt x="264916" y="124397"/>
                </a:lnTo>
                <a:lnTo>
                  <a:pt x="267354" y="120840"/>
                </a:lnTo>
                <a:lnTo>
                  <a:pt x="270338" y="118615"/>
                </a:lnTo>
                <a:lnTo>
                  <a:pt x="270885" y="118043"/>
                </a:lnTo>
                <a:lnTo>
                  <a:pt x="254999" y="113007"/>
                </a:lnTo>
                <a:close/>
              </a:path>
              <a:path w="641985" h="129539">
                <a:moveTo>
                  <a:pt x="155635" y="115829"/>
                </a:moveTo>
                <a:lnTo>
                  <a:pt x="156238" y="116965"/>
                </a:lnTo>
                <a:lnTo>
                  <a:pt x="158426" y="120286"/>
                </a:lnTo>
                <a:lnTo>
                  <a:pt x="160121" y="124011"/>
                </a:lnTo>
                <a:lnTo>
                  <a:pt x="161222" y="128120"/>
                </a:lnTo>
                <a:lnTo>
                  <a:pt x="181958" y="125709"/>
                </a:lnTo>
                <a:lnTo>
                  <a:pt x="199409" y="122388"/>
                </a:lnTo>
                <a:lnTo>
                  <a:pt x="213575" y="118154"/>
                </a:lnTo>
                <a:lnTo>
                  <a:pt x="217168" y="116455"/>
                </a:lnTo>
                <a:lnTo>
                  <a:pt x="169058" y="116455"/>
                </a:lnTo>
                <a:lnTo>
                  <a:pt x="155635" y="115829"/>
                </a:lnTo>
                <a:close/>
              </a:path>
              <a:path w="641985" h="129539">
                <a:moveTo>
                  <a:pt x="202064" y="87849"/>
                </a:moveTo>
                <a:lnTo>
                  <a:pt x="190322" y="87849"/>
                </a:lnTo>
                <a:lnTo>
                  <a:pt x="187337" y="91569"/>
                </a:lnTo>
                <a:lnTo>
                  <a:pt x="183996" y="95298"/>
                </a:lnTo>
                <a:lnTo>
                  <a:pt x="180244" y="99024"/>
                </a:lnTo>
                <a:lnTo>
                  <a:pt x="178384" y="100907"/>
                </a:lnTo>
                <a:lnTo>
                  <a:pt x="177455" y="102005"/>
                </a:lnTo>
                <a:lnTo>
                  <a:pt x="177455" y="102768"/>
                </a:lnTo>
                <a:lnTo>
                  <a:pt x="179506" y="103125"/>
                </a:lnTo>
                <a:lnTo>
                  <a:pt x="183611" y="103510"/>
                </a:lnTo>
                <a:lnTo>
                  <a:pt x="190880" y="104694"/>
                </a:lnTo>
                <a:lnTo>
                  <a:pt x="198153" y="106024"/>
                </a:lnTo>
                <a:lnTo>
                  <a:pt x="205429" y="107493"/>
                </a:lnTo>
                <a:lnTo>
                  <a:pt x="212713" y="109096"/>
                </a:lnTo>
                <a:lnTo>
                  <a:pt x="197597" y="113088"/>
                </a:lnTo>
                <a:lnTo>
                  <a:pt x="183046" y="115541"/>
                </a:lnTo>
                <a:lnTo>
                  <a:pt x="169058" y="116455"/>
                </a:lnTo>
                <a:lnTo>
                  <a:pt x="217168" y="116455"/>
                </a:lnTo>
                <a:lnTo>
                  <a:pt x="224457" y="113007"/>
                </a:lnTo>
                <a:lnTo>
                  <a:pt x="254999" y="113007"/>
                </a:lnTo>
                <a:lnTo>
                  <a:pt x="242249" y="109096"/>
                </a:lnTo>
                <a:lnTo>
                  <a:pt x="232834" y="106300"/>
                </a:lnTo>
                <a:lnTo>
                  <a:pt x="235984" y="102937"/>
                </a:lnTo>
                <a:lnTo>
                  <a:pt x="222214" y="102937"/>
                </a:lnTo>
                <a:lnTo>
                  <a:pt x="194807" y="96224"/>
                </a:lnTo>
                <a:lnTo>
                  <a:pt x="202064" y="87849"/>
                </a:lnTo>
                <a:close/>
              </a:path>
              <a:path w="641985" h="129539">
                <a:moveTo>
                  <a:pt x="245153" y="87849"/>
                </a:moveTo>
                <a:lnTo>
                  <a:pt x="233956" y="87849"/>
                </a:lnTo>
                <a:lnTo>
                  <a:pt x="229849" y="94935"/>
                </a:lnTo>
                <a:lnTo>
                  <a:pt x="225936" y="99950"/>
                </a:lnTo>
                <a:lnTo>
                  <a:pt x="222214" y="102937"/>
                </a:lnTo>
                <a:lnTo>
                  <a:pt x="235984" y="102937"/>
                </a:lnTo>
                <a:lnTo>
                  <a:pt x="238065" y="100716"/>
                </a:lnTo>
                <a:lnTo>
                  <a:pt x="242168" y="94554"/>
                </a:lnTo>
                <a:lnTo>
                  <a:pt x="245153" y="87849"/>
                </a:lnTo>
                <a:close/>
              </a:path>
              <a:path w="641985" h="129539">
                <a:moveTo>
                  <a:pt x="151723" y="77773"/>
                </a:moveTo>
                <a:lnTo>
                  <a:pt x="151723" y="88397"/>
                </a:lnTo>
                <a:lnTo>
                  <a:pt x="160290" y="88016"/>
                </a:lnTo>
                <a:lnTo>
                  <a:pt x="168145" y="87849"/>
                </a:lnTo>
                <a:lnTo>
                  <a:pt x="277045" y="87849"/>
                </a:lnTo>
                <a:lnTo>
                  <a:pt x="277045" y="78324"/>
                </a:lnTo>
                <a:lnTo>
                  <a:pt x="175209" y="78324"/>
                </a:lnTo>
                <a:lnTo>
                  <a:pt x="151723" y="77773"/>
                </a:lnTo>
                <a:close/>
              </a:path>
              <a:path w="641985" h="129539">
                <a:moveTo>
                  <a:pt x="277045" y="87849"/>
                </a:moveTo>
                <a:lnTo>
                  <a:pt x="265489" y="87849"/>
                </a:lnTo>
                <a:lnTo>
                  <a:pt x="273323" y="88016"/>
                </a:lnTo>
                <a:lnTo>
                  <a:pt x="277045" y="88397"/>
                </a:lnTo>
                <a:lnTo>
                  <a:pt x="277045" y="87849"/>
                </a:lnTo>
                <a:close/>
              </a:path>
              <a:path w="641985" h="129539">
                <a:moveTo>
                  <a:pt x="202637" y="66577"/>
                </a:moveTo>
                <a:lnTo>
                  <a:pt x="200775" y="71804"/>
                </a:lnTo>
                <a:lnTo>
                  <a:pt x="198532" y="75721"/>
                </a:lnTo>
                <a:lnTo>
                  <a:pt x="195930" y="78324"/>
                </a:lnTo>
                <a:lnTo>
                  <a:pt x="207676" y="78324"/>
                </a:lnTo>
                <a:lnTo>
                  <a:pt x="209919" y="76078"/>
                </a:lnTo>
                <a:lnTo>
                  <a:pt x="212138" y="74408"/>
                </a:lnTo>
                <a:lnTo>
                  <a:pt x="214383" y="73287"/>
                </a:lnTo>
                <a:lnTo>
                  <a:pt x="215121" y="72550"/>
                </a:lnTo>
                <a:lnTo>
                  <a:pt x="215503" y="71998"/>
                </a:lnTo>
                <a:lnTo>
                  <a:pt x="215503" y="71614"/>
                </a:lnTo>
                <a:lnTo>
                  <a:pt x="214002" y="69753"/>
                </a:lnTo>
                <a:lnTo>
                  <a:pt x="209729" y="68085"/>
                </a:lnTo>
                <a:lnTo>
                  <a:pt x="202637" y="66577"/>
                </a:lnTo>
                <a:close/>
              </a:path>
              <a:path w="641985" h="129539">
                <a:moveTo>
                  <a:pt x="277045" y="77773"/>
                </a:moveTo>
                <a:lnTo>
                  <a:pt x="271818" y="78134"/>
                </a:lnTo>
                <a:lnTo>
                  <a:pt x="263988" y="78324"/>
                </a:lnTo>
                <a:lnTo>
                  <a:pt x="277045" y="78324"/>
                </a:lnTo>
                <a:lnTo>
                  <a:pt x="277045" y="77773"/>
                </a:lnTo>
                <a:close/>
              </a:path>
              <a:path w="641985" h="129539">
                <a:moveTo>
                  <a:pt x="316880" y="17905"/>
                </a:moveTo>
                <a:lnTo>
                  <a:pt x="316880" y="20505"/>
                </a:lnTo>
                <a:lnTo>
                  <a:pt x="317074" y="25927"/>
                </a:lnTo>
                <a:lnTo>
                  <a:pt x="317235" y="29649"/>
                </a:lnTo>
                <a:lnTo>
                  <a:pt x="317355" y="66300"/>
                </a:lnTo>
                <a:lnTo>
                  <a:pt x="316004" y="81443"/>
                </a:lnTo>
                <a:lnTo>
                  <a:pt x="312263" y="95814"/>
                </a:lnTo>
                <a:lnTo>
                  <a:pt x="306211" y="108577"/>
                </a:lnTo>
                <a:lnTo>
                  <a:pt x="297853" y="119739"/>
                </a:lnTo>
                <a:lnTo>
                  <a:pt x="303441" y="121599"/>
                </a:lnTo>
                <a:lnTo>
                  <a:pt x="307738" y="123656"/>
                </a:lnTo>
                <a:lnTo>
                  <a:pt x="310723" y="125873"/>
                </a:lnTo>
                <a:lnTo>
                  <a:pt x="317923" y="112875"/>
                </a:lnTo>
                <a:lnTo>
                  <a:pt x="323308" y="99590"/>
                </a:lnTo>
                <a:lnTo>
                  <a:pt x="326875" y="86019"/>
                </a:lnTo>
                <a:lnTo>
                  <a:pt x="328626" y="72161"/>
                </a:lnTo>
                <a:lnTo>
                  <a:pt x="328626" y="29649"/>
                </a:lnTo>
                <a:lnTo>
                  <a:pt x="425974" y="29649"/>
                </a:lnTo>
                <a:lnTo>
                  <a:pt x="425974" y="19028"/>
                </a:lnTo>
                <a:lnTo>
                  <a:pt x="327694" y="19028"/>
                </a:lnTo>
                <a:lnTo>
                  <a:pt x="322106" y="18643"/>
                </a:lnTo>
                <a:lnTo>
                  <a:pt x="316880" y="17905"/>
                </a:lnTo>
                <a:close/>
              </a:path>
              <a:path w="641985" h="129539">
                <a:moveTo>
                  <a:pt x="327503" y="108543"/>
                </a:moveTo>
                <a:lnTo>
                  <a:pt x="327503" y="120286"/>
                </a:lnTo>
                <a:lnTo>
                  <a:pt x="329364" y="119551"/>
                </a:lnTo>
                <a:lnTo>
                  <a:pt x="336647" y="119162"/>
                </a:lnTo>
                <a:lnTo>
                  <a:pt x="425974" y="119162"/>
                </a:lnTo>
                <a:lnTo>
                  <a:pt x="425974" y="109665"/>
                </a:lnTo>
                <a:lnTo>
                  <a:pt x="335909" y="109665"/>
                </a:lnTo>
                <a:lnTo>
                  <a:pt x="329364" y="109284"/>
                </a:lnTo>
                <a:lnTo>
                  <a:pt x="327503" y="108543"/>
                </a:lnTo>
                <a:close/>
              </a:path>
              <a:path w="641985" h="129539">
                <a:moveTo>
                  <a:pt x="425974" y="119162"/>
                </a:moveTo>
                <a:lnTo>
                  <a:pt x="419458" y="119162"/>
                </a:lnTo>
                <a:lnTo>
                  <a:pt x="424494" y="119551"/>
                </a:lnTo>
                <a:lnTo>
                  <a:pt x="425974" y="120286"/>
                </a:lnTo>
                <a:lnTo>
                  <a:pt x="425974" y="119162"/>
                </a:lnTo>
                <a:close/>
              </a:path>
              <a:path w="641985" h="129539">
                <a:moveTo>
                  <a:pt x="404729" y="41968"/>
                </a:moveTo>
                <a:lnTo>
                  <a:pt x="401440" y="55426"/>
                </a:lnTo>
                <a:lnTo>
                  <a:pt x="396051" y="71198"/>
                </a:lnTo>
                <a:lnTo>
                  <a:pt x="388567" y="89279"/>
                </a:lnTo>
                <a:lnTo>
                  <a:pt x="378994" y="109665"/>
                </a:lnTo>
                <a:lnTo>
                  <a:pt x="391288" y="109665"/>
                </a:lnTo>
                <a:lnTo>
                  <a:pt x="393148" y="105921"/>
                </a:lnTo>
                <a:lnTo>
                  <a:pt x="395777" y="100140"/>
                </a:lnTo>
                <a:lnTo>
                  <a:pt x="399117" y="92313"/>
                </a:lnTo>
                <a:lnTo>
                  <a:pt x="403706" y="82030"/>
                </a:lnTo>
                <a:lnTo>
                  <a:pt x="407377" y="73569"/>
                </a:lnTo>
                <a:lnTo>
                  <a:pt x="410135" y="66930"/>
                </a:lnTo>
                <a:lnTo>
                  <a:pt x="411984" y="62116"/>
                </a:lnTo>
                <a:lnTo>
                  <a:pt x="413846" y="57624"/>
                </a:lnTo>
                <a:lnTo>
                  <a:pt x="416279" y="54096"/>
                </a:lnTo>
                <a:lnTo>
                  <a:pt x="419263" y="51468"/>
                </a:lnTo>
                <a:lnTo>
                  <a:pt x="420386" y="50345"/>
                </a:lnTo>
                <a:lnTo>
                  <a:pt x="420933" y="49413"/>
                </a:lnTo>
                <a:lnTo>
                  <a:pt x="420933" y="48675"/>
                </a:lnTo>
                <a:lnTo>
                  <a:pt x="422442" y="48293"/>
                </a:lnTo>
                <a:lnTo>
                  <a:pt x="417021" y="46075"/>
                </a:lnTo>
                <a:lnTo>
                  <a:pt x="404729" y="41968"/>
                </a:lnTo>
                <a:close/>
              </a:path>
              <a:path w="641985" h="129539">
                <a:moveTo>
                  <a:pt x="425974" y="108543"/>
                </a:moveTo>
                <a:lnTo>
                  <a:pt x="424850" y="109284"/>
                </a:lnTo>
                <a:lnTo>
                  <a:pt x="419644" y="109665"/>
                </a:lnTo>
                <a:lnTo>
                  <a:pt x="425974" y="109665"/>
                </a:lnTo>
                <a:lnTo>
                  <a:pt x="425974" y="108543"/>
                </a:lnTo>
                <a:close/>
              </a:path>
              <a:path w="641985" h="129539">
                <a:moveTo>
                  <a:pt x="345409" y="49797"/>
                </a:moveTo>
                <a:lnTo>
                  <a:pt x="334234" y="53710"/>
                </a:lnTo>
                <a:lnTo>
                  <a:pt x="338987" y="63817"/>
                </a:lnTo>
                <a:lnTo>
                  <a:pt x="343225" y="74688"/>
                </a:lnTo>
                <a:lnTo>
                  <a:pt x="346844" y="86019"/>
                </a:lnTo>
                <a:lnTo>
                  <a:pt x="349895" y="97923"/>
                </a:lnTo>
                <a:lnTo>
                  <a:pt x="362761" y="93437"/>
                </a:lnTo>
                <a:lnTo>
                  <a:pt x="357690" y="78540"/>
                </a:lnTo>
                <a:lnTo>
                  <a:pt x="353109" y="66300"/>
                </a:lnTo>
                <a:lnTo>
                  <a:pt x="349016" y="56718"/>
                </a:lnTo>
                <a:lnTo>
                  <a:pt x="345409" y="49797"/>
                </a:lnTo>
                <a:close/>
              </a:path>
              <a:path w="641985" h="129539">
                <a:moveTo>
                  <a:pt x="375055" y="40272"/>
                </a:moveTo>
                <a:lnTo>
                  <a:pt x="362761" y="42515"/>
                </a:lnTo>
                <a:lnTo>
                  <a:pt x="365631" y="51859"/>
                </a:lnTo>
                <a:lnTo>
                  <a:pt x="368079" y="62524"/>
                </a:lnTo>
                <a:lnTo>
                  <a:pt x="370127" y="74688"/>
                </a:lnTo>
                <a:lnTo>
                  <a:pt x="371715" y="87849"/>
                </a:lnTo>
                <a:lnTo>
                  <a:pt x="385128" y="85035"/>
                </a:lnTo>
                <a:lnTo>
                  <a:pt x="383214" y="74518"/>
                </a:lnTo>
                <a:lnTo>
                  <a:pt x="380943" y="63779"/>
                </a:lnTo>
                <a:lnTo>
                  <a:pt x="377991" y="51468"/>
                </a:lnTo>
                <a:lnTo>
                  <a:pt x="375055" y="40272"/>
                </a:lnTo>
                <a:close/>
              </a:path>
              <a:path w="641985" h="129539">
                <a:moveTo>
                  <a:pt x="425974" y="29649"/>
                </a:moveTo>
                <a:lnTo>
                  <a:pt x="416088" y="29649"/>
                </a:lnTo>
                <a:lnTo>
                  <a:pt x="422799" y="30034"/>
                </a:lnTo>
                <a:lnTo>
                  <a:pt x="425423" y="30772"/>
                </a:lnTo>
                <a:lnTo>
                  <a:pt x="425974" y="30772"/>
                </a:lnTo>
                <a:lnTo>
                  <a:pt x="425974" y="29649"/>
                </a:lnTo>
                <a:close/>
              </a:path>
              <a:path w="641985" h="129539">
                <a:moveTo>
                  <a:pt x="375627" y="1122"/>
                </a:moveTo>
                <a:lnTo>
                  <a:pt x="360518" y="3369"/>
                </a:lnTo>
                <a:lnTo>
                  <a:pt x="360518" y="3724"/>
                </a:lnTo>
                <a:lnTo>
                  <a:pt x="360709" y="4297"/>
                </a:lnTo>
                <a:lnTo>
                  <a:pt x="361091" y="5035"/>
                </a:lnTo>
                <a:lnTo>
                  <a:pt x="362952" y="8020"/>
                </a:lnTo>
                <a:lnTo>
                  <a:pt x="365173" y="12678"/>
                </a:lnTo>
                <a:lnTo>
                  <a:pt x="367798" y="19028"/>
                </a:lnTo>
                <a:lnTo>
                  <a:pt x="380091" y="19028"/>
                </a:lnTo>
                <a:lnTo>
                  <a:pt x="378612" y="11555"/>
                </a:lnTo>
                <a:lnTo>
                  <a:pt x="377107" y="5586"/>
                </a:lnTo>
                <a:lnTo>
                  <a:pt x="375627" y="1122"/>
                </a:lnTo>
                <a:close/>
              </a:path>
              <a:path w="641985" h="129539">
                <a:moveTo>
                  <a:pt x="425974" y="17905"/>
                </a:moveTo>
                <a:lnTo>
                  <a:pt x="423753" y="18643"/>
                </a:lnTo>
                <a:lnTo>
                  <a:pt x="416830" y="19028"/>
                </a:lnTo>
                <a:lnTo>
                  <a:pt x="425974" y="19028"/>
                </a:lnTo>
                <a:lnTo>
                  <a:pt x="425974" y="17905"/>
                </a:lnTo>
                <a:close/>
              </a:path>
              <a:path w="641985" h="129539">
                <a:moveTo>
                  <a:pt x="541340" y="114129"/>
                </a:moveTo>
                <a:lnTo>
                  <a:pt x="541461" y="114871"/>
                </a:lnTo>
                <a:lnTo>
                  <a:pt x="541526" y="115062"/>
                </a:lnTo>
                <a:lnTo>
                  <a:pt x="541911" y="115829"/>
                </a:lnTo>
                <a:lnTo>
                  <a:pt x="544511" y="118813"/>
                </a:lnTo>
                <a:lnTo>
                  <a:pt x="546185" y="122889"/>
                </a:lnTo>
                <a:lnTo>
                  <a:pt x="546948" y="128120"/>
                </a:lnTo>
                <a:lnTo>
                  <a:pt x="557762" y="126636"/>
                </a:lnTo>
                <a:lnTo>
                  <a:pt x="564088" y="125135"/>
                </a:lnTo>
                <a:lnTo>
                  <a:pt x="565974" y="123656"/>
                </a:lnTo>
                <a:lnTo>
                  <a:pt x="568573" y="122532"/>
                </a:lnTo>
                <a:lnTo>
                  <a:pt x="569696" y="120102"/>
                </a:lnTo>
                <a:lnTo>
                  <a:pt x="569354" y="116754"/>
                </a:lnTo>
                <a:lnTo>
                  <a:pt x="569315" y="114871"/>
                </a:lnTo>
                <a:lnTo>
                  <a:pt x="552917" y="114871"/>
                </a:lnTo>
                <a:lnTo>
                  <a:pt x="541340" y="114129"/>
                </a:lnTo>
                <a:close/>
              </a:path>
              <a:path w="641985" h="129539">
                <a:moveTo>
                  <a:pt x="471967" y="6709"/>
                </a:moveTo>
                <a:lnTo>
                  <a:pt x="472019" y="7837"/>
                </a:lnTo>
                <a:lnTo>
                  <a:pt x="472349" y="11389"/>
                </a:lnTo>
                <a:lnTo>
                  <a:pt x="472433" y="13802"/>
                </a:lnTo>
                <a:lnTo>
                  <a:pt x="472518" y="66577"/>
                </a:lnTo>
                <a:lnTo>
                  <a:pt x="465146" y="107391"/>
                </a:lnTo>
                <a:lnTo>
                  <a:pt x="451821" y="121964"/>
                </a:lnTo>
                <a:lnTo>
                  <a:pt x="451821" y="122341"/>
                </a:lnTo>
                <a:lnTo>
                  <a:pt x="452751" y="122723"/>
                </a:lnTo>
                <a:lnTo>
                  <a:pt x="454611" y="123087"/>
                </a:lnTo>
                <a:lnTo>
                  <a:pt x="459483" y="124203"/>
                </a:lnTo>
                <a:lnTo>
                  <a:pt x="463400" y="125710"/>
                </a:lnTo>
                <a:lnTo>
                  <a:pt x="466380" y="127572"/>
                </a:lnTo>
                <a:lnTo>
                  <a:pt x="473384" y="117740"/>
                </a:lnTo>
                <a:lnTo>
                  <a:pt x="478681" y="106858"/>
                </a:lnTo>
                <a:lnTo>
                  <a:pt x="482319" y="94828"/>
                </a:lnTo>
                <a:lnTo>
                  <a:pt x="484282" y="81686"/>
                </a:lnTo>
                <a:lnTo>
                  <a:pt x="569315" y="81686"/>
                </a:lnTo>
                <a:lnTo>
                  <a:pt x="569315" y="71614"/>
                </a:lnTo>
                <a:lnTo>
                  <a:pt x="484282" y="71614"/>
                </a:lnTo>
                <a:lnTo>
                  <a:pt x="484282" y="49797"/>
                </a:lnTo>
                <a:lnTo>
                  <a:pt x="569315" y="49797"/>
                </a:lnTo>
                <a:lnTo>
                  <a:pt x="569315" y="39178"/>
                </a:lnTo>
                <a:lnTo>
                  <a:pt x="484282" y="39178"/>
                </a:lnTo>
                <a:lnTo>
                  <a:pt x="484282" y="17905"/>
                </a:lnTo>
                <a:lnTo>
                  <a:pt x="569332" y="17905"/>
                </a:lnTo>
                <a:lnTo>
                  <a:pt x="569696" y="13802"/>
                </a:lnTo>
                <a:lnTo>
                  <a:pt x="570434" y="8956"/>
                </a:lnTo>
                <a:lnTo>
                  <a:pt x="570434" y="7837"/>
                </a:lnTo>
                <a:lnTo>
                  <a:pt x="480917" y="7837"/>
                </a:lnTo>
                <a:lnTo>
                  <a:pt x="476074" y="7447"/>
                </a:lnTo>
                <a:lnTo>
                  <a:pt x="471967" y="6709"/>
                </a:lnTo>
                <a:close/>
              </a:path>
              <a:path w="641985" h="129539">
                <a:moveTo>
                  <a:pt x="525128" y="81686"/>
                </a:moveTo>
                <a:lnTo>
                  <a:pt x="514479" y="81686"/>
                </a:lnTo>
                <a:lnTo>
                  <a:pt x="514399" y="114129"/>
                </a:lnTo>
                <a:lnTo>
                  <a:pt x="514292" y="117118"/>
                </a:lnTo>
                <a:lnTo>
                  <a:pt x="513933" y="118615"/>
                </a:lnTo>
                <a:lnTo>
                  <a:pt x="525675" y="118615"/>
                </a:lnTo>
                <a:lnTo>
                  <a:pt x="525369" y="117118"/>
                </a:lnTo>
                <a:lnTo>
                  <a:pt x="525265" y="115829"/>
                </a:lnTo>
                <a:lnTo>
                  <a:pt x="525139" y="111887"/>
                </a:lnTo>
                <a:lnTo>
                  <a:pt x="525128" y="81686"/>
                </a:lnTo>
                <a:close/>
              </a:path>
              <a:path w="641985" h="129539">
                <a:moveTo>
                  <a:pt x="569315" y="81686"/>
                </a:moveTo>
                <a:lnTo>
                  <a:pt x="558119" y="81686"/>
                </a:lnTo>
                <a:lnTo>
                  <a:pt x="558154" y="107391"/>
                </a:lnTo>
                <a:lnTo>
                  <a:pt x="558500" y="112459"/>
                </a:lnTo>
                <a:lnTo>
                  <a:pt x="552917" y="114871"/>
                </a:lnTo>
                <a:lnTo>
                  <a:pt x="569315" y="114871"/>
                </a:lnTo>
                <a:lnTo>
                  <a:pt x="569315" y="81686"/>
                </a:lnTo>
                <a:close/>
              </a:path>
              <a:path w="641985" h="129539">
                <a:moveTo>
                  <a:pt x="525128" y="49797"/>
                </a:moveTo>
                <a:lnTo>
                  <a:pt x="514479" y="49797"/>
                </a:lnTo>
                <a:lnTo>
                  <a:pt x="514479" y="71614"/>
                </a:lnTo>
                <a:lnTo>
                  <a:pt x="525128" y="71614"/>
                </a:lnTo>
                <a:lnTo>
                  <a:pt x="525128" y="49797"/>
                </a:lnTo>
                <a:close/>
              </a:path>
              <a:path w="641985" h="129539">
                <a:moveTo>
                  <a:pt x="569315" y="49797"/>
                </a:moveTo>
                <a:lnTo>
                  <a:pt x="558119" y="49797"/>
                </a:lnTo>
                <a:lnTo>
                  <a:pt x="558119" y="71614"/>
                </a:lnTo>
                <a:lnTo>
                  <a:pt x="569315" y="71614"/>
                </a:lnTo>
                <a:lnTo>
                  <a:pt x="569315" y="49797"/>
                </a:lnTo>
                <a:close/>
              </a:path>
              <a:path w="641985" h="129539">
                <a:moveTo>
                  <a:pt x="525128" y="17905"/>
                </a:moveTo>
                <a:lnTo>
                  <a:pt x="514479" y="17905"/>
                </a:lnTo>
                <a:lnTo>
                  <a:pt x="514479" y="39178"/>
                </a:lnTo>
                <a:lnTo>
                  <a:pt x="525128" y="39178"/>
                </a:lnTo>
                <a:lnTo>
                  <a:pt x="525128" y="17905"/>
                </a:lnTo>
                <a:close/>
              </a:path>
              <a:path w="641985" h="129539">
                <a:moveTo>
                  <a:pt x="569332" y="17905"/>
                </a:moveTo>
                <a:lnTo>
                  <a:pt x="558119" y="17905"/>
                </a:lnTo>
                <a:lnTo>
                  <a:pt x="558119" y="39178"/>
                </a:lnTo>
                <a:lnTo>
                  <a:pt x="569315" y="39178"/>
                </a:lnTo>
                <a:lnTo>
                  <a:pt x="569332" y="17905"/>
                </a:lnTo>
                <a:close/>
              </a:path>
              <a:path w="641985" h="129539">
                <a:moveTo>
                  <a:pt x="570434" y="6709"/>
                </a:moveTo>
                <a:lnTo>
                  <a:pt x="569315" y="6709"/>
                </a:lnTo>
                <a:lnTo>
                  <a:pt x="564851" y="7447"/>
                </a:lnTo>
                <a:lnTo>
                  <a:pt x="560005" y="7837"/>
                </a:lnTo>
                <a:lnTo>
                  <a:pt x="570434" y="7837"/>
                </a:lnTo>
                <a:lnTo>
                  <a:pt x="570434" y="6709"/>
                </a:lnTo>
                <a:close/>
              </a:path>
              <a:path w="641985" h="129539">
                <a:moveTo>
                  <a:pt x="641592" y="62664"/>
                </a:moveTo>
                <a:lnTo>
                  <a:pt x="622588" y="62664"/>
                </a:lnTo>
                <a:lnTo>
                  <a:pt x="622588" y="82237"/>
                </a:lnTo>
                <a:lnTo>
                  <a:pt x="641592" y="82237"/>
                </a:lnTo>
                <a:lnTo>
                  <a:pt x="641592" y="62664"/>
                </a:lnTo>
                <a:close/>
              </a:path>
              <a:path w="641985" h="129539">
                <a:moveTo>
                  <a:pt x="641592" y="106873"/>
                </a:moveTo>
                <a:lnTo>
                  <a:pt x="622588" y="106873"/>
                </a:lnTo>
                <a:lnTo>
                  <a:pt x="622588" y="124778"/>
                </a:lnTo>
                <a:lnTo>
                  <a:pt x="641592" y="124778"/>
                </a:lnTo>
                <a:lnTo>
                  <a:pt x="641592" y="106873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04227" y="6925374"/>
            <a:ext cx="1169395" cy="138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91551" y="8036377"/>
            <a:ext cx="842940" cy="1392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54017" y="9372848"/>
            <a:ext cx="363220" cy="142240"/>
          </a:xfrm>
          <a:custGeom>
            <a:avLst/>
            <a:gdLst/>
            <a:ahLst/>
            <a:cxnLst/>
            <a:rect l="l" t="t" r="r" b="b"/>
            <a:pathLst>
              <a:path w="363219" h="142240">
                <a:moveTo>
                  <a:pt x="88907" y="52398"/>
                </a:moveTo>
                <a:lnTo>
                  <a:pt x="23595" y="52398"/>
                </a:lnTo>
                <a:lnTo>
                  <a:pt x="23556" y="119070"/>
                </a:lnTo>
                <a:lnTo>
                  <a:pt x="23213" y="124430"/>
                </a:lnTo>
                <a:lnTo>
                  <a:pt x="24584" y="128600"/>
                </a:lnTo>
                <a:lnTo>
                  <a:pt x="30934" y="133348"/>
                </a:lnTo>
                <a:lnTo>
                  <a:pt x="36501" y="134543"/>
                </a:lnTo>
                <a:lnTo>
                  <a:pt x="111125" y="134543"/>
                </a:lnTo>
                <a:lnTo>
                  <a:pt x="120791" y="133949"/>
                </a:lnTo>
                <a:lnTo>
                  <a:pt x="128380" y="130380"/>
                </a:lnTo>
                <a:lnTo>
                  <a:pt x="133887" y="123831"/>
                </a:lnTo>
                <a:lnTo>
                  <a:pt x="134100" y="123235"/>
                </a:lnTo>
                <a:lnTo>
                  <a:pt x="40460" y="123235"/>
                </a:lnTo>
                <a:lnTo>
                  <a:pt x="36701" y="120643"/>
                </a:lnTo>
                <a:lnTo>
                  <a:pt x="36701" y="92271"/>
                </a:lnTo>
                <a:lnTo>
                  <a:pt x="89030" y="92271"/>
                </a:lnTo>
                <a:lnTo>
                  <a:pt x="88696" y="87725"/>
                </a:lnTo>
                <a:lnTo>
                  <a:pt x="88497" y="83649"/>
                </a:lnTo>
                <a:lnTo>
                  <a:pt x="88492" y="80971"/>
                </a:lnTo>
                <a:lnTo>
                  <a:pt x="36701" y="80971"/>
                </a:lnTo>
                <a:lnTo>
                  <a:pt x="36701" y="60725"/>
                </a:lnTo>
                <a:lnTo>
                  <a:pt x="88566" y="60725"/>
                </a:lnTo>
                <a:lnTo>
                  <a:pt x="88696" y="56153"/>
                </a:lnTo>
                <a:lnTo>
                  <a:pt x="88907" y="52398"/>
                </a:lnTo>
                <a:close/>
              </a:path>
              <a:path w="363219" h="142240">
                <a:moveTo>
                  <a:pt x="122425" y="104184"/>
                </a:moveTo>
                <a:lnTo>
                  <a:pt x="122019" y="111733"/>
                </a:lnTo>
                <a:lnTo>
                  <a:pt x="120647" y="116687"/>
                </a:lnTo>
                <a:lnTo>
                  <a:pt x="118259" y="119070"/>
                </a:lnTo>
                <a:lnTo>
                  <a:pt x="115873" y="121838"/>
                </a:lnTo>
                <a:lnTo>
                  <a:pt x="111125" y="123235"/>
                </a:lnTo>
                <a:lnTo>
                  <a:pt x="134100" y="123235"/>
                </a:lnTo>
                <a:lnTo>
                  <a:pt x="137718" y="113126"/>
                </a:lnTo>
                <a:lnTo>
                  <a:pt x="137895" y="112317"/>
                </a:lnTo>
                <a:lnTo>
                  <a:pt x="137895" y="111931"/>
                </a:lnTo>
                <a:lnTo>
                  <a:pt x="131544" y="109951"/>
                </a:lnTo>
                <a:lnTo>
                  <a:pt x="126389" y="107359"/>
                </a:lnTo>
                <a:lnTo>
                  <a:pt x="122425" y="104184"/>
                </a:lnTo>
                <a:close/>
              </a:path>
              <a:path w="363219" h="142240">
                <a:moveTo>
                  <a:pt x="90270" y="90497"/>
                </a:moveTo>
                <a:lnTo>
                  <a:pt x="93851" y="94863"/>
                </a:lnTo>
                <a:lnTo>
                  <a:pt x="95832" y="99612"/>
                </a:lnTo>
                <a:lnTo>
                  <a:pt x="96239" y="104771"/>
                </a:lnTo>
                <a:lnTo>
                  <a:pt x="109728" y="102787"/>
                </a:lnTo>
                <a:lnTo>
                  <a:pt x="117068" y="99233"/>
                </a:lnTo>
                <a:lnTo>
                  <a:pt x="118259" y="94075"/>
                </a:lnTo>
                <a:lnTo>
                  <a:pt x="118811" y="90900"/>
                </a:lnTo>
                <a:lnTo>
                  <a:pt x="100203" y="90900"/>
                </a:lnTo>
                <a:lnTo>
                  <a:pt x="90270" y="90497"/>
                </a:lnTo>
                <a:close/>
              </a:path>
              <a:path w="363219" h="142240">
                <a:moveTo>
                  <a:pt x="89030" y="92271"/>
                </a:moveTo>
                <a:lnTo>
                  <a:pt x="78966" y="92271"/>
                </a:lnTo>
                <a:lnTo>
                  <a:pt x="83538" y="92481"/>
                </a:lnTo>
                <a:lnTo>
                  <a:pt x="89075" y="92883"/>
                </a:lnTo>
                <a:lnTo>
                  <a:pt x="89030" y="92271"/>
                </a:lnTo>
                <a:close/>
              </a:path>
              <a:path w="363219" h="142240">
                <a:moveTo>
                  <a:pt x="123155" y="32155"/>
                </a:moveTo>
                <a:lnTo>
                  <a:pt x="110512" y="32155"/>
                </a:lnTo>
                <a:lnTo>
                  <a:pt x="110131" y="37311"/>
                </a:lnTo>
                <a:lnTo>
                  <a:pt x="109728" y="44651"/>
                </a:lnTo>
                <a:lnTo>
                  <a:pt x="109321" y="54173"/>
                </a:lnTo>
                <a:lnTo>
                  <a:pt x="108482" y="67280"/>
                </a:lnTo>
                <a:lnTo>
                  <a:pt x="100203" y="90900"/>
                </a:lnTo>
                <a:lnTo>
                  <a:pt x="118811" y="90900"/>
                </a:lnTo>
                <a:lnTo>
                  <a:pt x="118927" y="90234"/>
                </a:lnTo>
                <a:lnTo>
                  <a:pt x="119747" y="81712"/>
                </a:lnTo>
                <a:lnTo>
                  <a:pt x="120796" y="67280"/>
                </a:lnTo>
                <a:lnTo>
                  <a:pt x="121926" y="49424"/>
                </a:lnTo>
                <a:lnTo>
                  <a:pt x="123155" y="32155"/>
                </a:lnTo>
                <a:close/>
              </a:path>
              <a:path w="363219" h="142240">
                <a:moveTo>
                  <a:pt x="88566" y="60725"/>
                </a:moveTo>
                <a:lnTo>
                  <a:pt x="76579" y="60725"/>
                </a:lnTo>
                <a:lnTo>
                  <a:pt x="76579" y="80971"/>
                </a:lnTo>
                <a:lnTo>
                  <a:pt x="88492" y="80971"/>
                </a:lnTo>
                <a:lnTo>
                  <a:pt x="88566" y="60725"/>
                </a:lnTo>
                <a:close/>
              </a:path>
              <a:path w="363219" h="142240">
                <a:moveTo>
                  <a:pt x="40867" y="0"/>
                </a:moveTo>
                <a:lnTo>
                  <a:pt x="32309" y="17895"/>
                </a:lnTo>
                <a:lnTo>
                  <a:pt x="22710" y="33487"/>
                </a:lnTo>
                <a:lnTo>
                  <a:pt x="12068" y="46775"/>
                </a:lnTo>
                <a:lnTo>
                  <a:pt x="382" y="57758"/>
                </a:lnTo>
                <a:lnTo>
                  <a:pt x="0" y="58543"/>
                </a:lnTo>
                <a:lnTo>
                  <a:pt x="382" y="58954"/>
                </a:lnTo>
                <a:lnTo>
                  <a:pt x="1573" y="58954"/>
                </a:lnTo>
                <a:lnTo>
                  <a:pt x="4748" y="60142"/>
                </a:lnTo>
                <a:lnTo>
                  <a:pt x="8129" y="62914"/>
                </a:lnTo>
                <a:lnTo>
                  <a:pt x="11708" y="67280"/>
                </a:lnTo>
                <a:lnTo>
                  <a:pt x="15670" y="62122"/>
                </a:lnTo>
                <a:lnTo>
                  <a:pt x="19634" y="57150"/>
                </a:lnTo>
                <a:lnTo>
                  <a:pt x="23595" y="52398"/>
                </a:lnTo>
                <a:lnTo>
                  <a:pt x="88907" y="52398"/>
                </a:lnTo>
                <a:lnTo>
                  <a:pt x="89008" y="50619"/>
                </a:lnTo>
                <a:lnTo>
                  <a:pt x="55753" y="50619"/>
                </a:lnTo>
                <a:lnTo>
                  <a:pt x="47124" y="50543"/>
                </a:lnTo>
                <a:lnTo>
                  <a:pt x="39681" y="50316"/>
                </a:lnTo>
                <a:lnTo>
                  <a:pt x="33428" y="49942"/>
                </a:lnTo>
                <a:lnTo>
                  <a:pt x="28371" y="49424"/>
                </a:lnTo>
                <a:lnTo>
                  <a:pt x="25985" y="49424"/>
                </a:lnTo>
                <a:lnTo>
                  <a:pt x="28754" y="45439"/>
                </a:lnTo>
                <a:lnTo>
                  <a:pt x="38481" y="32155"/>
                </a:lnTo>
                <a:lnTo>
                  <a:pt x="123155" y="32155"/>
                </a:lnTo>
                <a:lnTo>
                  <a:pt x="123838" y="23263"/>
                </a:lnTo>
                <a:lnTo>
                  <a:pt x="124047" y="20852"/>
                </a:lnTo>
                <a:lnTo>
                  <a:pt x="45641" y="20852"/>
                </a:lnTo>
                <a:lnTo>
                  <a:pt x="48816" y="16074"/>
                </a:lnTo>
                <a:lnTo>
                  <a:pt x="52373" y="12520"/>
                </a:lnTo>
                <a:lnTo>
                  <a:pt x="56337" y="10130"/>
                </a:lnTo>
                <a:lnTo>
                  <a:pt x="57934" y="9342"/>
                </a:lnTo>
                <a:lnTo>
                  <a:pt x="58723" y="8533"/>
                </a:lnTo>
                <a:lnTo>
                  <a:pt x="58723" y="7748"/>
                </a:lnTo>
                <a:lnTo>
                  <a:pt x="59129" y="6959"/>
                </a:lnTo>
                <a:lnTo>
                  <a:pt x="55346" y="5180"/>
                </a:lnTo>
                <a:lnTo>
                  <a:pt x="47419" y="2387"/>
                </a:lnTo>
                <a:lnTo>
                  <a:pt x="44626" y="1192"/>
                </a:lnTo>
                <a:lnTo>
                  <a:pt x="42470" y="407"/>
                </a:lnTo>
                <a:lnTo>
                  <a:pt x="40867" y="0"/>
                </a:lnTo>
                <a:close/>
              </a:path>
              <a:path w="363219" h="142240">
                <a:moveTo>
                  <a:pt x="89075" y="49424"/>
                </a:moveTo>
                <a:lnTo>
                  <a:pt x="77976" y="50209"/>
                </a:lnTo>
                <a:lnTo>
                  <a:pt x="69645" y="50619"/>
                </a:lnTo>
                <a:lnTo>
                  <a:pt x="89008" y="50619"/>
                </a:lnTo>
                <a:lnTo>
                  <a:pt x="89075" y="49424"/>
                </a:lnTo>
                <a:close/>
              </a:path>
              <a:path w="363219" h="142240">
                <a:moveTo>
                  <a:pt x="124203" y="19048"/>
                </a:moveTo>
                <a:lnTo>
                  <a:pt x="117853" y="20243"/>
                </a:lnTo>
                <a:lnTo>
                  <a:pt x="111503" y="20852"/>
                </a:lnTo>
                <a:lnTo>
                  <a:pt x="124047" y="20852"/>
                </a:lnTo>
                <a:lnTo>
                  <a:pt x="124203" y="19048"/>
                </a:lnTo>
                <a:close/>
              </a:path>
              <a:path w="363219" h="142240">
                <a:moveTo>
                  <a:pt x="227322" y="48812"/>
                </a:moveTo>
                <a:lnTo>
                  <a:pt x="227322" y="60725"/>
                </a:lnTo>
                <a:lnTo>
                  <a:pt x="232070" y="59940"/>
                </a:lnTo>
                <a:lnTo>
                  <a:pt x="237431" y="59537"/>
                </a:lnTo>
                <a:lnTo>
                  <a:pt x="289833" y="59537"/>
                </a:lnTo>
                <a:lnTo>
                  <a:pt x="289833" y="50011"/>
                </a:lnTo>
                <a:lnTo>
                  <a:pt x="235451" y="50011"/>
                </a:lnTo>
                <a:lnTo>
                  <a:pt x="230497" y="49626"/>
                </a:lnTo>
                <a:lnTo>
                  <a:pt x="227322" y="48812"/>
                </a:lnTo>
                <a:close/>
              </a:path>
              <a:path w="363219" h="142240">
                <a:moveTo>
                  <a:pt x="289833" y="59537"/>
                </a:moveTo>
                <a:lnTo>
                  <a:pt x="278909" y="59537"/>
                </a:lnTo>
                <a:lnTo>
                  <a:pt x="284266" y="59739"/>
                </a:lnTo>
                <a:lnTo>
                  <a:pt x="289833" y="60142"/>
                </a:lnTo>
                <a:lnTo>
                  <a:pt x="289833" y="59537"/>
                </a:lnTo>
                <a:close/>
              </a:path>
              <a:path w="363219" h="142240">
                <a:moveTo>
                  <a:pt x="262450" y="31568"/>
                </a:moveTo>
                <a:lnTo>
                  <a:pt x="251730" y="31568"/>
                </a:lnTo>
                <a:lnTo>
                  <a:pt x="251730" y="50011"/>
                </a:lnTo>
                <a:lnTo>
                  <a:pt x="262450" y="50011"/>
                </a:lnTo>
                <a:lnTo>
                  <a:pt x="262450" y="31568"/>
                </a:lnTo>
                <a:close/>
              </a:path>
              <a:path w="363219" h="142240">
                <a:moveTo>
                  <a:pt x="289833" y="48812"/>
                </a:moveTo>
                <a:lnTo>
                  <a:pt x="284674" y="49626"/>
                </a:lnTo>
                <a:lnTo>
                  <a:pt x="279519" y="50011"/>
                </a:lnTo>
                <a:lnTo>
                  <a:pt x="289833" y="50011"/>
                </a:lnTo>
                <a:lnTo>
                  <a:pt x="289833" y="48812"/>
                </a:lnTo>
                <a:close/>
              </a:path>
              <a:path w="363219" h="142240">
                <a:moveTo>
                  <a:pt x="223740" y="20852"/>
                </a:moveTo>
                <a:lnTo>
                  <a:pt x="223740" y="32739"/>
                </a:lnTo>
                <a:lnTo>
                  <a:pt x="228517" y="31954"/>
                </a:lnTo>
                <a:lnTo>
                  <a:pt x="233874" y="31568"/>
                </a:lnTo>
                <a:lnTo>
                  <a:pt x="295189" y="31568"/>
                </a:lnTo>
                <a:lnTo>
                  <a:pt x="295189" y="22047"/>
                </a:lnTo>
                <a:lnTo>
                  <a:pt x="229889" y="22047"/>
                </a:lnTo>
                <a:lnTo>
                  <a:pt x="224528" y="21639"/>
                </a:lnTo>
                <a:lnTo>
                  <a:pt x="223740" y="20852"/>
                </a:lnTo>
                <a:close/>
              </a:path>
              <a:path w="363219" h="142240">
                <a:moveTo>
                  <a:pt x="295189" y="31731"/>
                </a:moveTo>
                <a:lnTo>
                  <a:pt x="295189" y="32155"/>
                </a:lnTo>
                <a:lnTo>
                  <a:pt x="295570" y="31744"/>
                </a:lnTo>
                <a:lnTo>
                  <a:pt x="295189" y="31731"/>
                </a:lnTo>
                <a:close/>
              </a:path>
              <a:path w="363219" h="142240">
                <a:moveTo>
                  <a:pt x="295189" y="31568"/>
                </a:moveTo>
                <a:lnTo>
                  <a:pt x="290415" y="31568"/>
                </a:lnTo>
                <a:lnTo>
                  <a:pt x="295189" y="31731"/>
                </a:lnTo>
                <a:lnTo>
                  <a:pt x="295189" y="31568"/>
                </a:lnTo>
                <a:close/>
              </a:path>
              <a:path w="363219" h="142240">
                <a:moveTo>
                  <a:pt x="258462" y="0"/>
                </a:moveTo>
                <a:lnTo>
                  <a:pt x="250539" y="0"/>
                </a:lnTo>
                <a:lnTo>
                  <a:pt x="251324" y="3985"/>
                </a:lnTo>
                <a:lnTo>
                  <a:pt x="251730" y="6959"/>
                </a:lnTo>
                <a:lnTo>
                  <a:pt x="251730" y="22047"/>
                </a:lnTo>
                <a:lnTo>
                  <a:pt x="262450" y="22047"/>
                </a:lnTo>
                <a:lnTo>
                  <a:pt x="262450" y="9522"/>
                </a:lnTo>
                <a:lnTo>
                  <a:pt x="263034" y="7948"/>
                </a:lnTo>
                <a:lnTo>
                  <a:pt x="264229" y="5965"/>
                </a:lnTo>
                <a:lnTo>
                  <a:pt x="265014" y="3985"/>
                </a:lnTo>
                <a:lnTo>
                  <a:pt x="265421" y="2589"/>
                </a:lnTo>
                <a:lnTo>
                  <a:pt x="265421" y="1804"/>
                </a:lnTo>
                <a:lnTo>
                  <a:pt x="263441" y="608"/>
                </a:lnTo>
                <a:lnTo>
                  <a:pt x="258462" y="0"/>
                </a:lnTo>
                <a:close/>
              </a:path>
              <a:path w="363219" h="142240">
                <a:moveTo>
                  <a:pt x="295189" y="20852"/>
                </a:moveTo>
                <a:lnTo>
                  <a:pt x="291204" y="21639"/>
                </a:lnTo>
                <a:lnTo>
                  <a:pt x="285869" y="22047"/>
                </a:lnTo>
                <a:lnTo>
                  <a:pt x="295189" y="22047"/>
                </a:lnTo>
                <a:lnTo>
                  <a:pt x="295189" y="20852"/>
                </a:lnTo>
                <a:close/>
              </a:path>
              <a:path w="363219" h="142240">
                <a:moveTo>
                  <a:pt x="213023" y="107161"/>
                </a:moveTo>
                <a:lnTo>
                  <a:pt x="202302" y="107161"/>
                </a:lnTo>
                <a:lnTo>
                  <a:pt x="202219" y="121895"/>
                </a:lnTo>
                <a:lnTo>
                  <a:pt x="201924" y="123441"/>
                </a:lnTo>
                <a:lnTo>
                  <a:pt x="201312" y="124813"/>
                </a:lnTo>
                <a:lnTo>
                  <a:pt x="200524" y="125622"/>
                </a:lnTo>
                <a:lnTo>
                  <a:pt x="200145" y="126410"/>
                </a:lnTo>
                <a:lnTo>
                  <a:pt x="199332" y="127405"/>
                </a:lnTo>
                <a:lnTo>
                  <a:pt x="197352" y="129385"/>
                </a:lnTo>
                <a:lnTo>
                  <a:pt x="196766" y="130172"/>
                </a:lnTo>
                <a:lnTo>
                  <a:pt x="196358" y="130982"/>
                </a:lnTo>
                <a:lnTo>
                  <a:pt x="202302" y="141704"/>
                </a:lnTo>
                <a:lnTo>
                  <a:pt x="203497" y="140889"/>
                </a:lnTo>
                <a:lnTo>
                  <a:pt x="208857" y="137534"/>
                </a:lnTo>
                <a:lnTo>
                  <a:pt x="216338" y="132615"/>
                </a:lnTo>
                <a:lnTo>
                  <a:pt x="222702" y="128594"/>
                </a:lnTo>
                <a:lnTo>
                  <a:pt x="227947" y="125469"/>
                </a:lnTo>
                <a:lnTo>
                  <a:pt x="232070" y="123235"/>
                </a:lnTo>
                <a:lnTo>
                  <a:pt x="213023" y="123235"/>
                </a:lnTo>
                <a:lnTo>
                  <a:pt x="213023" y="107161"/>
                </a:lnTo>
                <a:close/>
              </a:path>
              <a:path w="363219" h="142240">
                <a:moveTo>
                  <a:pt x="238039" y="89889"/>
                </a:moveTo>
                <a:lnTo>
                  <a:pt x="225544" y="94661"/>
                </a:lnTo>
                <a:lnTo>
                  <a:pt x="236101" y="109652"/>
                </a:lnTo>
                <a:lnTo>
                  <a:pt x="249940" y="121895"/>
                </a:lnTo>
                <a:lnTo>
                  <a:pt x="267055" y="131387"/>
                </a:lnTo>
                <a:lnTo>
                  <a:pt x="287442" y="138121"/>
                </a:lnTo>
                <a:lnTo>
                  <a:pt x="289833" y="132962"/>
                </a:lnTo>
                <a:lnTo>
                  <a:pt x="293008" y="127988"/>
                </a:lnTo>
                <a:lnTo>
                  <a:pt x="296967" y="123235"/>
                </a:lnTo>
                <a:lnTo>
                  <a:pt x="284281" y="122341"/>
                </a:lnTo>
                <a:lnTo>
                  <a:pt x="273006" y="120258"/>
                </a:lnTo>
                <a:lnTo>
                  <a:pt x="263146" y="116985"/>
                </a:lnTo>
                <a:lnTo>
                  <a:pt x="254703" y="112518"/>
                </a:lnTo>
                <a:lnTo>
                  <a:pt x="261247" y="108646"/>
                </a:lnTo>
                <a:lnTo>
                  <a:pt x="265015" y="106574"/>
                </a:lnTo>
                <a:lnTo>
                  <a:pt x="248151" y="106574"/>
                </a:lnTo>
                <a:lnTo>
                  <a:pt x="242992" y="99820"/>
                </a:lnTo>
                <a:lnTo>
                  <a:pt x="239615" y="94255"/>
                </a:lnTo>
                <a:lnTo>
                  <a:pt x="238039" y="89889"/>
                </a:lnTo>
                <a:close/>
              </a:path>
              <a:path w="363219" h="142240">
                <a:moveTo>
                  <a:pt x="226714" y="86328"/>
                </a:moveTo>
                <a:lnTo>
                  <a:pt x="211828" y="86328"/>
                </a:lnTo>
                <a:lnTo>
                  <a:pt x="200042" y="97006"/>
                </a:lnTo>
                <a:lnTo>
                  <a:pt x="187282" y="105228"/>
                </a:lnTo>
                <a:lnTo>
                  <a:pt x="173555" y="110991"/>
                </a:lnTo>
                <a:lnTo>
                  <a:pt x="158868" y="114297"/>
                </a:lnTo>
                <a:lnTo>
                  <a:pt x="161636" y="117875"/>
                </a:lnTo>
                <a:lnTo>
                  <a:pt x="164203" y="121636"/>
                </a:lnTo>
                <a:lnTo>
                  <a:pt x="166590" y="125622"/>
                </a:lnTo>
                <a:lnTo>
                  <a:pt x="175750" y="122456"/>
                </a:lnTo>
                <a:lnTo>
                  <a:pt x="184751" y="118325"/>
                </a:lnTo>
                <a:lnTo>
                  <a:pt x="193600" y="113227"/>
                </a:lnTo>
                <a:lnTo>
                  <a:pt x="202302" y="107161"/>
                </a:lnTo>
                <a:lnTo>
                  <a:pt x="213023" y="107161"/>
                </a:lnTo>
                <a:lnTo>
                  <a:pt x="213023" y="100018"/>
                </a:lnTo>
                <a:lnTo>
                  <a:pt x="219779" y="94075"/>
                </a:lnTo>
                <a:lnTo>
                  <a:pt x="224351" y="89503"/>
                </a:lnTo>
                <a:lnTo>
                  <a:pt x="226714" y="86328"/>
                </a:lnTo>
                <a:close/>
              </a:path>
              <a:path w="363219" h="142240">
                <a:moveTo>
                  <a:pt x="228517" y="111931"/>
                </a:moveTo>
                <a:lnTo>
                  <a:pt x="222167" y="117875"/>
                </a:lnTo>
                <a:lnTo>
                  <a:pt x="217008" y="121636"/>
                </a:lnTo>
                <a:lnTo>
                  <a:pt x="213023" y="123235"/>
                </a:lnTo>
                <a:lnTo>
                  <a:pt x="232070" y="123235"/>
                </a:lnTo>
                <a:lnTo>
                  <a:pt x="228517" y="111931"/>
                </a:lnTo>
                <a:close/>
              </a:path>
              <a:path w="363219" h="142240">
                <a:moveTo>
                  <a:pt x="267199" y="90497"/>
                </a:moveTo>
                <a:lnTo>
                  <a:pt x="261255" y="97254"/>
                </a:lnTo>
                <a:lnTo>
                  <a:pt x="254905" y="102589"/>
                </a:lnTo>
                <a:lnTo>
                  <a:pt x="248151" y="106574"/>
                </a:lnTo>
                <a:lnTo>
                  <a:pt x="265015" y="106574"/>
                </a:lnTo>
                <a:lnTo>
                  <a:pt x="267199" y="105373"/>
                </a:lnTo>
                <a:lnTo>
                  <a:pt x="272561" y="102693"/>
                </a:lnTo>
                <a:lnTo>
                  <a:pt x="277333" y="100605"/>
                </a:lnTo>
                <a:lnTo>
                  <a:pt x="278503" y="99820"/>
                </a:lnTo>
                <a:lnTo>
                  <a:pt x="279111" y="99233"/>
                </a:lnTo>
                <a:lnTo>
                  <a:pt x="279111" y="98827"/>
                </a:lnTo>
                <a:lnTo>
                  <a:pt x="275151" y="95656"/>
                </a:lnTo>
                <a:lnTo>
                  <a:pt x="271162" y="92883"/>
                </a:lnTo>
                <a:lnTo>
                  <a:pt x="267199" y="90497"/>
                </a:lnTo>
                <a:close/>
              </a:path>
              <a:path w="363219" h="142240">
                <a:moveTo>
                  <a:pt x="164811" y="75027"/>
                </a:moveTo>
                <a:lnTo>
                  <a:pt x="164811" y="87523"/>
                </a:lnTo>
                <a:lnTo>
                  <a:pt x="171569" y="86714"/>
                </a:lnTo>
                <a:lnTo>
                  <a:pt x="178708" y="86328"/>
                </a:lnTo>
                <a:lnTo>
                  <a:pt x="293997" y="86328"/>
                </a:lnTo>
                <a:lnTo>
                  <a:pt x="293997" y="76809"/>
                </a:lnTo>
                <a:lnTo>
                  <a:pt x="179089" y="76809"/>
                </a:lnTo>
                <a:lnTo>
                  <a:pt x="171950" y="76198"/>
                </a:lnTo>
                <a:lnTo>
                  <a:pt x="164811" y="75027"/>
                </a:lnTo>
                <a:close/>
              </a:path>
              <a:path w="363219" h="142240">
                <a:moveTo>
                  <a:pt x="293997" y="86328"/>
                </a:moveTo>
                <a:lnTo>
                  <a:pt x="280102" y="86328"/>
                </a:lnTo>
                <a:lnTo>
                  <a:pt x="287240" y="86714"/>
                </a:lnTo>
                <a:lnTo>
                  <a:pt x="293997" y="87523"/>
                </a:lnTo>
                <a:lnTo>
                  <a:pt x="293997" y="86328"/>
                </a:lnTo>
                <a:close/>
              </a:path>
              <a:path w="363219" h="142240">
                <a:moveTo>
                  <a:pt x="235069" y="63115"/>
                </a:moveTo>
                <a:lnTo>
                  <a:pt x="222548" y="64311"/>
                </a:lnTo>
                <a:lnTo>
                  <a:pt x="224936" y="68681"/>
                </a:lnTo>
                <a:lnTo>
                  <a:pt x="226533" y="72845"/>
                </a:lnTo>
                <a:lnTo>
                  <a:pt x="227322" y="76809"/>
                </a:lnTo>
                <a:lnTo>
                  <a:pt x="238626" y="76809"/>
                </a:lnTo>
                <a:lnTo>
                  <a:pt x="238244" y="74415"/>
                </a:lnTo>
                <a:lnTo>
                  <a:pt x="237229" y="70841"/>
                </a:lnTo>
                <a:lnTo>
                  <a:pt x="235245" y="64898"/>
                </a:lnTo>
                <a:lnTo>
                  <a:pt x="235142" y="64311"/>
                </a:lnTo>
                <a:lnTo>
                  <a:pt x="235069" y="63115"/>
                </a:lnTo>
                <a:close/>
              </a:path>
              <a:path w="363219" h="142240">
                <a:moveTo>
                  <a:pt x="293997" y="75027"/>
                </a:moveTo>
                <a:lnTo>
                  <a:pt x="289220" y="76198"/>
                </a:lnTo>
                <a:lnTo>
                  <a:pt x="281499" y="76809"/>
                </a:lnTo>
                <a:lnTo>
                  <a:pt x="293997" y="76809"/>
                </a:lnTo>
                <a:lnTo>
                  <a:pt x="293997" y="75027"/>
                </a:lnTo>
                <a:close/>
              </a:path>
              <a:path w="363219" h="142240">
                <a:moveTo>
                  <a:pt x="214826" y="48229"/>
                </a:moveTo>
                <a:lnTo>
                  <a:pt x="204105" y="48229"/>
                </a:lnTo>
                <a:lnTo>
                  <a:pt x="203999" y="62122"/>
                </a:lnTo>
                <a:lnTo>
                  <a:pt x="203699" y="66085"/>
                </a:lnTo>
                <a:lnTo>
                  <a:pt x="202914" y="68472"/>
                </a:lnTo>
                <a:lnTo>
                  <a:pt x="215409" y="68472"/>
                </a:lnTo>
                <a:lnTo>
                  <a:pt x="215288" y="64898"/>
                </a:lnTo>
                <a:lnTo>
                  <a:pt x="215003" y="62122"/>
                </a:lnTo>
                <a:lnTo>
                  <a:pt x="214949" y="60725"/>
                </a:lnTo>
                <a:lnTo>
                  <a:pt x="214826" y="48229"/>
                </a:lnTo>
                <a:close/>
              </a:path>
              <a:path w="363219" h="142240">
                <a:moveTo>
                  <a:pt x="212843" y="1393"/>
                </a:moveTo>
                <a:lnTo>
                  <a:pt x="202914" y="1804"/>
                </a:lnTo>
                <a:lnTo>
                  <a:pt x="203320" y="4161"/>
                </a:lnTo>
                <a:lnTo>
                  <a:pt x="203396" y="5965"/>
                </a:lnTo>
                <a:lnTo>
                  <a:pt x="191520" y="42385"/>
                </a:lnTo>
                <a:lnTo>
                  <a:pt x="161842" y="51206"/>
                </a:lnTo>
                <a:lnTo>
                  <a:pt x="168981" y="64311"/>
                </a:lnTo>
                <a:lnTo>
                  <a:pt x="170961" y="63493"/>
                </a:lnTo>
                <a:lnTo>
                  <a:pt x="175734" y="61311"/>
                </a:lnTo>
                <a:lnTo>
                  <a:pt x="183254" y="57758"/>
                </a:lnTo>
                <a:lnTo>
                  <a:pt x="200524" y="49810"/>
                </a:lnTo>
                <a:lnTo>
                  <a:pt x="204105" y="48229"/>
                </a:lnTo>
                <a:lnTo>
                  <a:pt x="214826" y="48229"/>
                </a:lnTo>
                <a:lnTo>
                  <a:pt x="214826" y="10923"/>
                </a:lnTo>
                <a:lnTo>
                  <a:pt x="215409" y="8356"/>
                </a:lnTo>
                <a:lnTo>
                  <a:pt x="216604" y="5965"/>
                </a:lnTo>
                <a:lnTo>
                  <a:pt x="217389" y="4770"/>
                </a:lnTo>
                <a:lnTo>
                  <a:pt x="217797" y="3784"/>
                </a:lnTo>
                <a:lnTo>
                  <a:pt x="217797" y="1804"/>
                </a:lnTo>
                <a:lnTo>
                  <a:pt x="212843" y="1393"/>
                </a:lnTo>
                <a:close/>
              </a:path>
              <a:path w="363219" h="142240">
                <a:moveTo>
                  <a:pt x="176115" y="8935"/>
                </a:moveTo>
                <a:lnTo>
                  <a:pt x="168394" y="17877"/>
                </a:lnTo>
                <a:lnTo>
                  <a:pt x="172558" y="20549"/>
                </a:lnTo>
                <a:lnTo>
                  <a:pt x="177313" y="24415"/>
                </a:lnTo>
                <a:lnTo>
                  <a:pt x="182663" y="29475"/>
                </a:lnTo>
                <a:lnTo>
                  <a:pt x="188611" y="35733"/>
                </a:lnTo>
                <a:lnTo>
                  <a:pt x="197553" y="26211"/>
                </a:lnTo>
                <a:lnTo>
                  <a:pt x="191743" y="21104"/>
                </a:lnTo>
                <a:lnTo>
                  <a:pt x="186235" y="16526"/>
                </a:lnTo>
                <a:lnTo>
                  <a:pt x="181026" y="12471"/>
                </a:lnTo>
                <a:lnTo>
                  <a:pt x="176115" y="8935"/>
                </a:lnTo>
                <a:close/>
              </a:path>
              <a:path w="363219" h="142240">
                <a:moveTo>
                  <a:pt x="363153" y="66085"/>
                </a:moveTo>
                <a:lnTo>
                  <a:pt x="342936" y="66085"/>
                </a:lnTo>
                <a:lnTo>
                  <a:pt x="342936" y="86914"/>
                </a:lnTo>
                <a:lnTo>
                  <a:pt x="363153" y="86914"/>
                </a:lnTo>
                <a:lnTo>
                  <a:pt x="363153" y="66085"/>
                </a:lnTo>
                <a:close/>
              </a:path>
              <a:path w="363219" h="142240">
                <a:moveTo>
                  <a:pt x="363153" y="113126"/>
                </a:moveTo>
                <a:lnTo>
                  <a:pt x="342936" y="113126"/>
                </a:lnTo>
                <a:lnTo>
                  <a:pt x="342936" y="132177"/>
                </a:lnTo>
                <a:lnTo>
                  <a:pt x="363153" y="132177"/>
                </a:lnTo>
                <a:lnTo>
                  <a:pt x="363153" y="113126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3889279" y="9758905"/>
            <a:ext cx="286635" cy="1025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889266" y="9758895"/>
            <a:ext cx="129438" cy="1019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034185" y="9758895"/>
            <a:ext cx="141731" cy="1025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12252" y="2317816"/>
            <a:ext cx="690609" cy="1400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84044" y="378106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6" y="195310"/>
                </a:lnTo>
                <a:lnTo>
                  <a:pt x="2925566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84044" y="378106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909590" y="378106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909590" y="378106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84044" y="417640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66" y="195311"/>
                </a:lnTo>
                <a:lnTo>
                  <a:pt x="2925566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84044" y="417640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67" y="195311"/>
                </a:lnTo>
                <a:lnTo>
                  <a:pt x="2925567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909590" y="397637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909590" y="397637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84044" y="4371712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7"/>
                </a:moveTo>
                <a:lnTo>
                  <a:pt x="2925566" y="195317"/>
                </a:lnTo>
                <a:lnTo>
                  <a:pt x="2925566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84044" y="4371712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7"/>
                </a:moveTo>
                <a:lnTo>
                  <a:pt x="2925567" y="195317"/>
                </a:lnTo>
                <a:lnTo>
                  <a:pt x="2925567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909590" y="417168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5"/>
                </a:moveTo>
                <a:lnTo>
                  <a:pt x="2710112" y="195315"/>
                </a:lnTo>
                <a:lnTo>
                  <a:pt x="2710112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909590" y="417168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5"/>
                </a:moveTo>
                <a:lnTo>
                  <a:pt x="2710112" y="195315"/>
                </a:lnTo>
                <a:lnTo>
                  <a:pt x="2710112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984044" y="456703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6" y="195310"/>
                </a:lnTo>
                <a:lnTo>
                  <a:pt x="2925566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984044" y="456703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84044" y="476234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07"/>
                </a:moveTo>
                <a:lnTo>
                  <a:pt x="2925566" y="195307"/>
                </a:lnTo>
                <a:lnTo>
                  <a:pt x="2925566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984044" y="476234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07"/>
                </a:moveTo>
                <a:lnTo>
                  <a:pt x="2925567" y="195307"/>
                </a:lnTo>
                <a:lnTo>
                  <a:pt x="2925567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909590" y="456231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07"/>
                </a:moveTo>
                <a:lnTo>
                  <a:pt x="2710112" y="195307"/>
                </a:lnTo>
                <a:lnTo>
                  <a:pt x="2710112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909590" y="456231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07"/>
                </a:moveTo>
                <a:lnTo>
                  <a:pt x="2710112" y="195307"/>
                </a:lnTo>
                <a:lnTo>
                  <a:pt x="2710112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350587" y="4957648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60" h="195579">
                <a:moveTo>
                  <a:pt x="0" y="195310"/>
                </a:moveTo>
                <a:lnTo>
                  <a:pt x="1559024" y="195310"/>
                </a:lnTo>
                <a:lnTo>
                  <a:pt x="1559024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88843" y="4957648"/>
            <a:ext cx="0" cy="391160"/>
          </a:xfrm>
          <a:custGeom>
            <a:avLst/>
            <a:gdLst/>
            <a:ahLst/>
            <a:cxnLst/>
            <a:rect l="l" t="t" r="r" b="b"/>
            <a:pathLst>
              <a:path h="391160">
                <a:moveTo>
                  <a:pt x="0" y="390624"/>
                </a:moveTo>
                <a:lnTo>
                  <a:pt x="0" y="0"/>
                </a:lnTo>
                <a:lnTo>
                  <a:pt x="0" y="39062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84044" y="495764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909590" y="475762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909590" y="475762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350587" y="5152959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60" h="195579">
                <a:moveTo>
                  <a:pt x="0" y="195314"/>
                </a:moveTo>
                <a:lnTo>
                  <a:pt x="1559024" y="195314"/>
                </a:lnTo>
                <a:lnTo>
                  <a:pt x="1559024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84044" y="5152959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67" y="195314"/>
                </a:lnTo>
                <a:lnTo>
                  <a:pt x="2925567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909590" y="495293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909590" y="495293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984044" y="5348273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5"/>
                </a:moveTo>
                <a:lnTo>
                  <a:pt x="2925566" y="195315"/>
                </a:lnTo>
                <a:lnTo>
                  <a:pt x="2925566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984044" y="5348273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5"/>
                </a:moveTo>
                <a:lnTo>
                  <a:pt x="2925567" y="195315"/>
                </a:lnTo>
                <a:lnTo>
                  <a:pt x="2925567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909590" y="5148248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5"/>
                </a:moveTo>
                <a:lnTo>
                  <a:pt x="2710112" y="195315"/>
                </a:lnTo>
                <a:lnTo>
                  <a:pt x="2710112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909590" y="5148248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5"/>
                </a:moveTo>
                <a:lnTo>
                  <a:pt x="2710112" y="195315"/>
                </a:lnTo>
                <a:lnTo>
                  <a:pt x="2710112" y="0"/>
                </a:lnTo>
                <a:lnTo>
                  <a:pt x="0" y="0"/>
                </a:lnTo>
                <a:lnTo>
                  <a:pt x="0" y="195315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984044" y="554358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6" y="195310"/>
                </a:lnTo>
                <a:lnTo>
                  <a:pt x="2925566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984044" y="554358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909590" y="534356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909590" y="534356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984044" y="573889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66" y="195311"/>
                </a:lnTo>
                <a:lnTo>
                  <a:pt x="2925566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984044" y="573889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67" y="195311"/>
                </a:lnTo>
                <a:lnTo>
                  <a:pt x="2925567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909590" y="553887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909590" y="553887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2350587" y="5934210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60" h="195579">
                <a:moveTo>
                  <a:pt x="0" y="195310"/>
                </a:moveTo>
                <a:lnTo>
                  <a:pt x="1559024" y="195310"/>
                </a:lnTo>
                <a:lnTo>
                  <a:pt x="1559024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988843" y="5934210"/>
            <a:ext cx="0" cy="391160"/>
          </a:xfrm>
          <a:custGeom>
            <a:avLst/>
            <a:gdLst/>
            <a:ahLst/>
            <a:cxnLst/>
            <a:rect l="l" t="t" r="r" b="b"/>
            <a:pathLst>
              <a:path h="391160">
                <a:moveTo>
                  <a:pt x="0" y="390620"/>
                </a:moveTo>
                <a:lnTo>
                  <a:pt x="0" y="0"/>
                </a:lnTo>
                <a:lnTo>
                  <a:pt x="0" y="39062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984044" y="593421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909590" y="573418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07"/>
                </a:moveTo>
                <a:lnTo>
                  <a:pt x="2710112" y="195307"/>
                </a:lnTo>
                <a:lnTo>
                  <a:pt x="2710112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3909590" y="573418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07"/>
                </a:moveTo>
                <a:lnTo>
                  <a:pt x="2710112" y="195307"/>
                </a:lnTo>
                <a:lnTo>
                  <a:pt x="2710112" y="0"/>
                </a:lnTo>
                <a:lnTo>
                  <a:pt x="0" y="0"/>
                </a:lnTo>
                <a:lnTo>
                  <a:pt x="0" y="195307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350587" y="6129520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60" h="195579">
                <a:moveTo>
                  <a:pt x="0" y="195310"/>
                </a:moveTo>
                <a:lnTo>
                  <a:pt x="1559024" y="195310"/>
                </a:lnTo>
                <a:lnTo>
                  <a:pt x="1559024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984044" y="612952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67" y="195310"/>
                </a:lnTo>
                <a:lnTo>
                  <a:pt x="2925567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3909590" y="592949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909590" y="592949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984044" y="632483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8"/>
                </a:moveTo>
                <a:lnTo>
                  <a:pt x="2925566" y="195318"/>
                </a:lnTo>
                <a:lnTo>
                  <a:pt x="2925566" y="0"/>
                </a:lnTo>
                <a:lnTo>
                  <a:pt x="0" y="0"/>
                </a:lnTo>
                <a:lnTo>
                  <a:pt x="0" y="19531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984044" y="632483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8"/>
                </a:moveTo>
                <a:lnTo>
                  <a:pt x="2925567" y="195318"/>
                </a:lnTo>
                <a:lnTo>
                  <a:pt x="2925567" y="0"/>
                </a:lnTo>
                <a:lnTo>
                  <a:pt x="0" y="0"/>
                </a:lnTo>
                <a:lnTo>
                  <a:pt x="0" y="195318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3909590" y="612480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8"/>
                </a:moveTo>
                <a:lnTo>
                  <a:pt x="2710112" y="195318"/>
                </a:lnTo>
                <a:lnTo>
                  <a:pt x="2710112" y="0"/>
                </a:lnTo>
                <a:lnTo>
                  <a:pt x="0" y="0"/>
                </a:lnTo>
                <a:lnTo>
                  <a:pt x="0" y="19531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3909590" y="612480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8"/>
                </a:moveTo>
                <a:lnTo>
                  <a:pt x="2710112" y="195318"/>
                </a:lnTo>
                <a:lnTo>
                  <a:pt x="2710112" y="0"/>
                </a:lnTo>
                <a:lnTo>
                  <a:pt x="0" y="0"/>
                </a:lnTo>
                <a:lnTo>
                  <a:pt x="0" y="195318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885475" y="3820463"/>
            <a:ext cx="507044" cy="1165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037257" y="6561043"/>
            <a:ext cx="84548" cy="845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150823" y="6602007"/>
            <a:ext cx="13335" cy="41910"/>
          </a:xfrm>
          <a:custGeom>
            <a:avLst/>
            <a:gdLst/>
            <a:ahLst/>
            <a:cxnLst/>
            <a:rect l="l" t="t" r="r" b="b"/>
            <a:pathLst>
              <a:path w="13334" h="41909">
                <a:moveTo>
                  <a:pt x="12764" y="0"/>
                </a:moveTo>
                <a:lnTo>
                  <a:pt x="0" y="0"/>
                </a:lnTo>
                <a:lnTo>
                  <a:pt x="0" y="13150"/>
                </a:lnTo>
                <a:lnTo>
                  <a:pt x="12764" y="13150"/>
                </a:lnTo>
                <a:lnTo>
                  <a:pt x="12764" y="0"/>
                </a:lnTo>
                <a:close/>
              </a:path>
              <a:path w="13334" h="41909">
                <a:moveTo>
                  <a:pt x="12764" y="29696"/>
                </a:moveTo>
                <a:lnTo>
                  <a:pt x="0" y="29696"/>
                </a:lnTo>
                <a:lnTo>
                  <a:pt x="0" y="41724"/>
                </a:lnTo>
                <a:lnTo>
                  <a:pt x="12764" y="41724"/>
                </a:lnTo>
                <a:lnTo>
                  <a:pt x="12764" y="2969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238756" y="6570439"/>
            <a:ext cx="25400" cy="67945"/>
          </a:xfrm>
          <a:custGeom>
            <a:avLst/>
            <a:gdLst/>
            <a:ahLst/>
            <a:cxnLst/>
            <a:rect l="l" t="t" r="r" b="b"/>
            <a:pathLst>
              <a:path w="25400" h="67945">
                <a:moveTo>
                  <a:pt x="24803" y="0"/>
                </a:moveTo>
                <a:lnTo>
                  <a:pt x="18406" y="0"/>
                </a:lnTo>
                <a:lnTo>
                  <a:pt x="17412" y="5256"/>
                </a:lnTo>
                <a:lnTo>
                  <a:pt x="15407" y="8769"/>
                </a:lnTo>
                <a:lnTo>
                  <a:pt x="12393" y="10515"/>
                </a:lnTo>
                <a:lnTo>
                  <a:pt x="10148" y="12024"/>
                </a:lnTo>
                <a:lnTo>
                  <a:pt x="6012" y="12905"/>
                </a:lnTo>
                <a:lnTo>
                  <a:pt x="0" y="13161"/>
                </a:lnTo>
                <a:lnTo>
                  <a:pt x="0" y="19911"/>
                </a:lnTo>
                <a:lnTo>
                  <a:pt x="16163" y="19911"/>
                </a:lnTo>
                <a:lnTo>
                  <a:pt x="16163" y="67647"/>
                </a:lnTo>
                <a:lnTo>
                  <a:pt x="24803" y="67647"/>
                </a:lnTo>
                <a:lnTo>
                  <a:pt x="2480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292486" y="6620803"/>
            <a:ext cx="28575" cy="27305"/>
          </a:xfrm>
          <a:custGeom>
            <a:avLst/>
            <a:gdLst/>
            <a:ahLst/>
            <a:cxnLst/>
            <a:rect l="l" t="t" r="r" b="b"/>
            <a:pathLst>
              <a:path w="28575" h="27304">
                <a:moveTo>
                  <a:pt x="7519" y="0"/>
                </a:moveTo>
                <a:lnTo>
                  <a:pt x="0" y="6012"/>
                </a:lnTo>
                <a:lnTo>
                  <a:pt x="5972" y="10685"/>
                </a:lnTo>
                <a:lnTo>
                  <a:pt x="11473" y="15689"/>
                </a:lnTo>
                <a:lnTo>
                  <a:pt x="16501" y="21020"/>
                </a:lnTo>
                <a:lnTo>
                  <a:pt x="21056" y="26678"/>
                </a:lnTo>
                <a:lnTo>
                  <a:pt x="28576" y="19159"/>
                </a:lnTo>
                <a:lnTo>
                  <a:pt x="23876" y="13731"/>
                </a:lnTo>
                <a:lnTo>
                  <a:pt x="18799" y="8729"/>
                </a:lnTo>
                <a:lnTo>
                  <a:pt x="13346" y="4153"/>
                </a:lnTo>
                <a:lnTo>
                  <a:pt x="751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5485366" y="6622679"/>
            <a:ext cx="14604" cy="28575"/>
          </a:xfrm>
          <a:custGeom>
            <a:avLst/>
            <a:gdLst/>
            <a:ahLst/>
            <a:cxnLst/>
            <a:rect l="l" t="t" r="r" b="b"/>
            <a:pathLst>
              <a:path w="14604" h="28575">
                <a:moveTo>
                  <a:pt x="14270" y="0"/>
                </a:moveTo>
                <a:lnTo>
                  <a:pt x="0" y="0"/>
                </a:lnTo>
                <a:lnTo>
                  <a:pt x="0" y="14654"/>
                </a:lnTo>
                <a:lnTo>
                  <a:pt x="6012" y="14654"/>
                </a:lnTo>
                <a:lnTo>
                  <a:pt x="6012" y="18917"/>
                </a:lnTo>
                <a:lnTo>
                  <a:pt x="4377" y="21419"/>
                </a:lnTo>
                <a:lnTo>
                  <a:pt x="1123" y="22175"/>
                </a:lnTo>
                <a:lnTo>
                  <a:pt x="1123" y="28187"/>
                </a:lnTo>
                <a:lnTo>
                  <a:pt x="9141" y="27932"/>
                </a:lnTo>
                <a:lnTo>
                  <a:pt x="13519" y="23554"/>
                </a:lnTo>
                <a:lnTo>
                  <a:pt x="14270" y="15040"/>
                </a:lnTo>
                <a:lnTo>
                  <a:pt x="1427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386893" y="6556903"/>
            <a:ext cx="4065316" cy="2025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5572620" y="6559549"/>
            <a:ext cx="646451" cy="890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221754" y="6679041"/>
            <a:ext cx="88318" cy="7704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319771" y="4224322"/>
            <a:ext cx="540752" cy="12350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2197173" y="42642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33587" y="27237"/>
                </a:moveTo>
                <a:lnTo>
                  <a:pt x="24969" y="27237"/>
                </a:lnTo>
                <a:lnTo>
                  <a:pt x="24969" y="46318"/>
                </a:lnTo>
                <a:lnTo>
                  <a:pt x="33587" y="46318"/>
                </a:lnTo>
                <a:lnTo>
                  <a:pt x="33587" y="27237"/>
                </a:lnTo>
                <a:close/>
              </a:path>
              <a:path w="59055" h="59054">
                <a:moveTo>
                  <a:pt x="59004" y="19062"/>
                </a:moveTo>
                <a:lnTo>
                  <a:pt x="0" y="19062"/>
                </a:lnTo>
                <a:lnTo>
                  <a:pt x="0" y="27237"/>
                </a:lnTo>
                <a:lnTo>
                  <a:pt x="59004" y="27237"/>
                </a:lnTo>
                <a:lnTo>
                  <a:pt x="59004" y="19062"/>
                </a:lnTo>
                <a:close/>
              </a:path>
              <a:path w="59055" h="59054">
                <a:moveTo>
                  <a:pt x="33587" y="0"/>
                </a:moveTo>
                <a:lnTo>
                  <a:pt x="24969" y="0"/>
                </a:lnTo>
                <a:lnTo>
                  <a:pt x="24969" y="19062"/>
                </a:lnTo>
                <a:lnTo>
                  <a:pt x="33587" y="19062"/>
                </a:lnTo>
                <a:lnTo>
                  <a:pt x="33587" y="0"/>
                </a:lnTo>
                <a:close/>
              </a:path>
              <a:path w="59055" h="59054">
                <a:moveTo>
                  <a:pt x="59004" y="50850"/>
                </a:moveTo>
                <a:lnTo>
                  <a:pt x="0" y="50850"/>
                </a:lnTo>
                <a:lnTo>
                  <a:pt x="0" y="59025"/>
                </a:lnTo>
                <a:lnTo>
                  <a:pt x="59004" y="59025"/>
                </a:lnTo>
                <a:lnTo>
                  <a:pt x="59004" y="5085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2288876" y="4241574"/>
            <a:ext cx="56515" cy="83185"/>
          </a:xfrm>
          <a:custGeom>
            <a:avLst/>
            <a:gdLst/>
            <a:ahLst/>
            <a:cxnLst/>
            <a:rect l="l" t="t" r="r" b="b"/>
            <a:pathLst>
              <a:path w="56514" h="83185">
                <a:moveTo>
                  <a:pt x="28148" y="0"/>
                </a:moveTo>
                <a:lnTo>
                  <a:pt x="19061" y="0"/>
                </a:lnTo>
                <a:lnTo>
                  <a:pt x="12265" y="3639"/>
                </a:lnTo>
                <a:lnTo>
                  <a:pt x="0" y="42227"/>
                </a:lnTo>
                <a:lnTo>
                  <a:pt x="2099" y="59938"/>
                </a:lnTo>
                <a:lnTo>
                  <a:pt x="7492" y="72651"/>
                </a:lnTo>
                <a:lnTo>
                  <a:pt x="16177" y="80366"/>
                </a:lnTo>
                <a:lnTo>
                  <a:pt x="28148" y="83084"/>
                </a:lnTo>
                <a:lnTo>
                  <a:pt x="40126" y="80366"/>
                </a:lnTo>
                <a:lnTo>
                  <a:pt x="46270" y="74908"/>
                </a:lnTo>
                <a:lnTo>
                  <a:pt x="28148" y="74908"/>
                </a:lnTo>
                <a:lnTo>
                  <a:pt x="20800" y="72866"/>
                </a:lnTo>
                <a:lnTo>
                  <a:pt x="15552" y="66740"/>
                </a:lnTo>
                <a:lnTo>
                  <a:pt x="12403" y="56528"/>
                </a:lnTo>
                <a:lnTo>
                  <a:pt x="11353" y="42227"/>
                </a:lnTo>
                <a:lnTo>
                  <a:pt x="12403" y="27925"/>
                </a:lnTo>
                <a:lnTo>
                  <a:pt x="15552" y="17706"/>
                </a:lnTo>
                <a:lnTo>
                  <a:pt x="20800" y="11573"/>
                </a:lnTo>
                <a:lnTo>
                  <a:pt x="28148" y="9528"/>
                </a:lnTo>
                <a:lnTo>
                  <a:pt x="47367" y="9528"/>
                </a:lnTo>
                <a:lnTo>
                  <a:pt x="46292" y="7918"/>
                </a:lnTo>
                <a:lnTo>
                  <a:pt x="41211" y="3518"/>
                </a:lnTo>
                <a:lnTo>
                  <a:pt x="35162" y="879"/>
                </a:lnTo>
                <a:lnTo>
                  <a:pt x="28148" y="0"/>
                </a:lnTo>
                <a:close/>
              </a:path>
              <a:path w="56514" h="83185">
                <a:moveTo>
                  <a:pt x="47367" y="9528"/>
                </a:moveTo>
                <a:lnTo>
                  <a:pt x="28148" y="9528"/>
                </a:lnTo>
                <a:lnTo>
                  <a:pt x="35699" y="11573"/>
                </a:lnTo>
                <a:lnTo>
                  <a:pt x="41092" y="17706"/>
                </a:lnTo>
                <a:lnTo>
                  <a:pt x="44327" y="27925"/>
                </a:lnTo>
                <a:lnTo>
                  <a:pt x="45406" y="42227"/>
                </a:lnTo>
                <a:lnTo>
                  <a:pt x="44327" y="56356"/>
                </a:lnTo>
                <a:lnTo>
                  <a:pt x="41092" y="66515"/>
                </a:lnTo>
                <a:lnTo>
                  <a:pt x="35699" y="72700"/>
                </a:lnTo>
                <a:lnTo>
                  <a:pt x="28148" y="74908"/>
                </a:lnTo>
                <a:lnTo>
                  <a:pt x="46270" y="74908"/>
                </a:lnTo>
                <a:lnTo>
                  <a:pt x="48810" y="72651"/>
                </a:lnTo>
                <a:lnTo>
                  <a:pt x="54199" y="59938"/>
                </a:lnTo>
                <a:lnTo>
                  <a:pt x="56296" y="42227"/>
                </a:lnTo>
                <a:lnTo>
                  <a:pt x="55929" y="33830"/>
                </a:lnTo>
                <a:lnTo>
                  <a:pt x="54826" y="26338"/>
                </a:lnTo>
                <a:lnTo>
                  <a:pt x="52985" y="19754"/>
                </a:lnTo>
                <a:lnTo>
                  <a:pt x="50407" y="14083"/>
                </a:lnTo>
                <a:lnTo>
                  <a:pt x="47367" y="952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2365703" y="431103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240" y="0"/>
                </a:moveTo>
                <a:lnTo>
                  <a:pt x="0" y="0"/>
                </a:lnTo>
                <a:lnTo>
                  <a:pt x="0" y="12261"/>
                </a:lnTo>
                <a:lnTo>
                  <a:pt x="12240" y="12261"/>
                </a:lnTo>
                <a:lnTo>
                  <a:pt x="1224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2398474" y="4241574"/>
            <a:ext cx="125855" cy="830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317506" y="4423612"/>
            <a:ext cx="227998" cy="10352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613246" y="4424075"/>
            <a:ext cx="22860" cy="103505"/>
          </a:xfrm>
          <a:custGeom>
            <a:avLst/>
            <a:gdLst/>
            <a:ahLst/>
            <a:cxnLst/>
            <a:rect l="l" t="t" r="r" b="b"/>
            <a:pathLst>
              <a:path w="22860" h="103504">
                <a:moveTo>
                  <a:pt x="22255" y="0"/>
                </a:moveTo>
                <a:lnTo>
                  <a:pt x="13172" y="0"/>
                </a:lnTo>
                <a:lnTo>
                  <a:pt x="7749" y="10922"/>
                </a:lnTo>
                <a:lnTo>
                  <a:pt x="3745" y="23263"/>
                </a:lnTo>
                <a:lnTo>
                  <a:pt x="1161" y="37024"/>
                </a:lnTo>
                <a:lnTo>
                  <a:pt x="0" y="52207"/>
                </a:lnTo>
                <a:lnTo>
                  <a:pt x="657" y="66968"/>
                </a:lnTo>
                <a:lnTo>
                  <a:pt x="3069" y="80364"/>
                </a:lnTo>
                <a:lnTo>
                  <a:pt x="7239" y="92394"/>
                </a:lnTo>
                <a:lnTo>
                  <a:pt x="13172" y="103057"/>
                </a:lnTo>
                <a:lnTo>
                  <a:pt x="22255" y="103057"/>
                </a:lnTo>
                <a:lnTo>
                  <a:pt x="17229" y="92557"/>
                </a:lnTo>
                <a:lnTo>
                  <a:pt x="13510" y="80582"/>
                </a:lnTo>
                <a:lnTo>
                  <a:pt x="11098" y="67132"/>
                </a:lnTo>
                <a:lnTo>
                  <a:pt x="9993" y="52207"/>
                </a:lnTo>
                <a:lnTo>
                  <a:pt x="11098" y="37024"/>
                </a:lnTo>
                <a:lnTo>
                  <a:pt x="13510" y="23263"/>
                </a:lnTo>
                <a:lnTo>
                  <a:pt x="17229" y="10922"/>
                </a:lnTo>
                <a:lnTo>
                  <a:pt x="222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686448" y="4426791"/>
            <a:ext cx="103285" cy="10034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816390" y="4423612"/>
            <a:ext cx="219823" cy="11622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2297732" y="4457667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5" h="59054">
                <a:moveTo>
                  <a:pt x="33587" y="27237"/>
                </a:moveTo>
                <a:lnTo>
                  <a:pt x="24969" y="27237"/>
                </a:lnTo>
                <a:lnTo>
                  <a:pt x="24969" y="46318"/>
                </a:lnTo>
                <a:lnTo>
                  <a:pt x="33587" y="46318"/>
                </a:lnTo>
                <a:lnTo>
                  <a:pt x="33587" y="27237"/>
                </a:lnTo>
                <a:close/>
              </a:path>
              <a:path w="59055" h="59054">
                <a:moveTo>
                  <a:pt x="59004" y="19062"/>
                </a:moveTo>
                <a:lnTo>
                  <a:pt x="0" y="19062"/>
                </a:lnTo>
                <a:lnTo>
                  <a:pt x="0" y="27237"/>
                </a:lnTo>
                <a:lnTo>
                  <a:pt x="59004" y="27237"/>
                </a:lnTo>
                <a:lnTo>
                  <a:pt x="59004" y="19062"/>
                </a:lnTo>
                <a:close/>
              </a:path>
              <a:path w="59055" h="59054">
                <a:moveTo>
                  <a:pt x="33587" y="0"/>
                </a:moveTo>
                <a:lnTo>
                  <a:pt x="24969" y="0"/>
                </a:lnTo>
                <a:lnTo>
                  <a:pt x="24969" y="19062"/>
                </a:lnTo>
                <a:lnTo>
                  <a:pt x="33587" y="19062"/>
                </a:lnTo>
                <a:lnTo>
                  <a:pt x="33587" y="0"/>
                </a:lnTo>
                <a:close/>
              </a:path>
              <a:path w="59055" h="59054">
                <a:moveTo>
                  <a:pt x="59004" y="50850"/>
                </a:moveTo>
                <a:lnTo>
                  <a:pt x="0" y="50850"/>
                </a:lnTo>
                <a:lnTo>
                  <a:pt x="0" y="59025"/>
                </a:lnTo>
                <a:lnTo>
                  <a:pt x="59004" y="59025"/>
                </a:lnTo>
                <a:lnTo>
                  <a:pt x="59004" y="5085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2388991" y="4436784"/>
            <a:ext cx="56515" cy="81280"/>
          </a:xfrm>
          <a:custGeom>
            <a:avLst/>
            <a:gdLst/>
            <a:ahLst/>
            <a:cxnLst/>
            <a:rect l="l" t="t" r="r" b="b"/>
            <a:pathLst>
              <a:path w="56514" h="81279">
                <a:moveTo>
                  <a:pt x="10440" y="59471"/>
                </a:moveTo>
                <a:lnTo>
                  <a:pt x="0" y="59471"/>
                </a:lnTo>
                <a:lnTo>
                  <a:pt x="2513" y="68867"/>
                </a:lnTo>
                <a:lnTo>
                  <a:pt x="7713" y="75598"/>
                </a:lnTo>
                <a:lnTo>
                  <a:pt x="15656" y="79739"/>
                </a:lnTo>
                <a:lnTo>
                  <a:pt x="26323" y="81266"/>
                </a:lnTo>
                <a:lnTo>
                  <a:pt x="36010" y="81266"/>
                </a:lnTo>
                <a:lnTo>
                  <a:pt x="43276" y="78842"/>
                </a:lnTo>
                <a:lnTo>
                  <a:pt x="48117" y="74001"/>
                </a:lnTo>
                <a:lnTo>
                  <a:pt x="48591" y="73554"/>
                </a:lnTo>
                <a:lnTo>
                  <a:pt x="17550" y="73554"/>
                </a:lnTo>
                <a:lnTo>
                  <a:pt x="11643" y="68867"/>
                </a:lnTo>
                <a:lnTo>
                  <a:pt x="10440" y="59471"/>
                </a:lnTo>
                <a:close/>
              </a:path>
              <a:path w="56514" h="81279">
                <a:moveTo>
                  <a:pt x="49793" y="36770"/>
                </a:moveTo>
                <a:lnTo>
                  <a:pt x="27233" y="36770"/>
                </a:lnTo>
                <a:lnTo>
                  <a:pt x="38434" y="37388"/>
                </a:lnTo>
                <a:lnTo>
                  <a:pt x="44342" y="43433"/>
                </a:lnTo>
                <a:lnTo>
                  <a:pt x="44942" y="54938"/>
                </a:lnTo>
                <a:lnTo>
                  <a:pt x="44032" y="66445"/>
                </a:lnTo>
                <a:lnTo>
                  <a:pt x="38434" y="72643"/>
                </a:lnTo>
                <a:lnTo>
                  <a:pt x="28145" y="73554"/>
                </a:lnTo>
                <a:lnTo>
                  <a:pt x="48591" y="73554"/>
                </a:lnTo>
                <a:lnTo>
                  <a:pt x="53570" y="68842"/>
                </a:lnTo>
                <a:lnTo>
                  <a:pt x="56294" y="62049"/>
                </a:lnTo>
                <a:lnTo>
                  <a:pt x="56294" y="53581"/>
                </a:lnTo>
                <a:lnTo>
                  <a:pt x="53907" y="42902"/>
                </a:lnTo>
                <a:lnTo>
                  <a:pt x="49793" y="36770"/>
                </a:lnTo>
                <a:close/>
              </a:path>
              <a:path w="56514" h="81279">
                <a:moveTo>
                  <a:pt x="51296" y="0"/>
                </a:moveTo>
                <a:lnTo>
                  <a:pt x="9065" y="0"/>
                </a:lnTo>
                <a:lnTo>
                  <a:pt x="3176" y="44030"/>
                </a:lnTo>
                <a:lnTo>
                  <a:pt x="11798" y="44499"/>
                </a:lnTo>
                <a:lnTo>
                  <a:pt x="15728" y="39343"/>
                </a:lnTo>
                <a:lnTo>
                  <a:pt x="20880" y="36770"/>
                </a:lnTo>
                <a:lnTo>
                  <a:pt x="49793" y="36770"/>
                </a:lnTo>
                <a:lnTo>
                  <a:pt x="48574" y="34953"/>
                </a:lnTo>
                <a:lnTo>
                  <a:pt x="44259" y="32233"/>
                </a:lnTo>
                <a:lnTo>
                  <a:pt x="13615" y="32233"/>
                </a:lnTo>
                <a:lnTo>
                  <a:pt x="16794" y="9996"/>
                </a:lnTo>
                <a:lnTo>
                  <a:pt x="51296" y="9996"/>
                </a:lnTo>
                <a:lnTo>
                  <a:pt x="51296" y="0"/>
                </a:lnTo>
                <a:close/>
              </a:path>
              <a:path w="56514" h="81279">
                <a:moveTo>
                  <a:pt x="29056" y="27236"/>
                </a:moveTo>
                <a:lnTo>
                  <a:pt x="23303" y="27236"/>
                </a:lnTo>
                <a:lnTo>
                  <a:pt x="18152" y="28903"/>
                </a:lnTo>
                <a:lnTo>
                  <a:pt x="13615" y="32233"/>
                </a:lnTo>
                <a:lnTo>
                  <a:pt x="44259" y="32233"/>
                </a:lnTo>
                <a:lnTo>
                  <a:pt x="40292" y="29732"/>
                </a:lnTo>
                <a:lnTo>
                  <a:pt x="29056" y="2723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318417" y="4616560"/>
            <a:ext cx="767386" cy="10487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2332771" y="4639709"/>
            <a:ext cx="78552" cy="708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318417" y="4809952"/>
            <a:ext cx="740501" cy="10487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2307708" y="4833100"/>
            <a:ext cx="78552" cy="708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2617499" y="5019612"/>
            <a:ext cx="795750" cy="10487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3502216" y="5042761"/>
            <a:ext cx="81453" cy="7082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2617499" y="5203893"/>
            <a:ext cx="767872" cy="1048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3476225" y="5227042"/>
            <a:ext cx="81456" cy="7082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318417" y="5388016"/>
            <a:ext cx="890264" cy="11683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2427969" y="5411321"/>
            <a:ext cx="78552" cy="708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316595" y="5609138"/>
            <a:ext cx="775933" cy="11714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2244708" y="5618224"/>
            <a:ext cx="126316" cy="10805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2493608" y="5632755"/>
            <a:ext cx="78552" cy="708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2174331" y="5680717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6545" y="0"/>
                </a:moveTo>
                <a:lnTo>
                  <a:pt x="3639" y="0"/>
                </a:lnTo>
                <a:lnTo>
                  <a:pt x="2458" y="521"/>
                </a:lnTo>
                <a:lnTo>
                  <a:pt x="504" y="2633"/>
                </a:lnTo>
                <a:lnTo>
                  <a:pt x="58" y="3815"/>
                </a:lnTo>
                <a:lnTo>
                  <a:pt x="0" y="7030"/>
                </a:lnTo>
                <a:lnTo>
                  <a:pt x="561" y="8232"/>
                </a:lnTo>
                <a:lnTo>
                  <a:pt x="1685" y="9124"/>
                </a:lnTo>
                <a:lnTo>
                  <a:pt x="2790" y="10036"/>
                </a:lnTo>
                <a:lnTo>
                  <a:pt x="3989" y="10500"/>
                </a:lnTo>
                <a:lnTo>
                  <a:pt x="6720" y="10500"/>
                </a:lnTo>
                <a:lnTo>
                  <a:pt x="7923" y="9996"/>
                </a:lnTo>
                <a:lnTo>
                  <a:pt x="9897" y="8037"/>
                </a:lnTo>
                <a:lnTo>
                  <a:pt x="10279" y="7030"/>
                </a:lnTo>
                <a:lnTo>
                  <a:pt x="10382" y="3815"/>
                </a:lnTo>
                <a:lnTo>
                  <a:pt x="9878" y="2594"/>
                </a:lnTo>
                <a:lnTo>
                  <a:pt x="7827" y="521"/>
                </a:lnTo>
                <a:lnTo>
                  <a:pt x="65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1299607" y="5807686"/>
            <a:ext cx="918860" cy="11667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2437754" y="5830833"/>
            <a:ext cx="78552" cy="7082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1314349" y="6377202"/>
            <a:ext cx="491971" cy="10443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2248517" y="6399907"/>
            <a:ext cx="78552" cy="7082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3909590" y="436681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3909590" y="436681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984643" y="4950194"/>
            <a:ext cx="1374943" cy="40710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2601191" y="5987041"/>
            <a:ext cx="990701" cy="10623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2601187" y="6180437"/>
            <a:ext cx="991511" cy="10714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993642" y="5934071"/>
            <a:ext cx="1356995" cy="389255"/>
          </a:xfrm>
          <a:custGeom>
            <a:avLst/>
            <a:gdLst/>
            <a:ahLst/>
            <a:cxnLst/>
            <a:rect l="l" t="t" r="r" b="b"/>
            <a:pathLst>
              <a:path w="1356995" h="389254">
                <a:moveTo>
                  <a:pt x="0" y="0"/>
                </a:moveTo>
                <a:lnTo>
                  <a:pt x="1356944" y="0"/>
                </a:lnTo>
                <a:lnTo>
                  <a:pt x="1356944" y="389101"/>
                </a:lnTo>
                <a:lnTo>
                  <a:pt x="0" y="389101"/>
                </a:lnTo>
                <a:lnTo>
                  <a:pt x="0" y="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993642" y="5934071"/>
            <a:ext cx="1356995" cy="389255"/>
          </a:xfrm>
          <a:custGeom>
            <a:avLst/>
            <a:gdLst/>
            <a:ahLst/>
            <a:cxnLst/>
            <a:rect l="l" t="t" r="r" b="b"/>
            <a:pathLst>
              <a:path w="1356995" h="389254">
                <a:moveTo>
                  <a:pt x="0" y="0"/>
                </a:moveTo>
                <a:lnTo>
                  <a:pt x="1356944" y="0"/>
                </a:lnTo>
                <a:lnTo>
                  <a:pt x="1356944" y="389101"/>
                </a:lnTo>
                <a:lnTo>
                  <a:pt x="0" y="389101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442163" y="6077106"/>
            <a:ext cx="344789" cy="10487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984044" y="397637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66" y="195314"/>
                </a:lnTo>
                <a:lnTo>
                  <a:pt x="2925566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984044" y="397637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67" y="195314"/>
                </a:lnTo>
                <a:lnTo>
                  <a:pt x="2925567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3909590" y="6325431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21"/>
                </a:moveTo>
                <a:lnTo>
                  <a:pt x="2710112" y="195321"/>
                </a:lnTo>
                <a:lnTo>
                  <a:pt x="2710112" y="0"/>
                </a:lnTo>
                <a:lnTo>
                  <a:pt x="0" y="0"/>
                </a:lnTo>
                <a:lnTo>
                  <a:pt x="0" y="19532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3909590" y="6325431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79" h="195579">
                <a:moveTo>
                  <a:pt x="0" y="195321"/>
                </a:moveTo>
                <a:lnTo>
                  <a:pt x="2710112" y="195321"/>
                </a:lnTo>
                <a:lnTo>
                  <a:pt x="2710112" y="0"/>
                </a:lnTo>
                <a:lnTo>
                  <a:pt x="0" y="0"/>
                </a:lnTo>
                <a:lnTo>
                  <a:pt x="0" y="195321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2000340" y="4017528"/>
            <a:ext cx="246456" cy="11014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783699" y="2360048"/>
            <a:ext cx="506393" cy="8903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1938192" y="2350259"/>
            <a:ext cx="1761887" cy="110027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3733279" y="2428578"/>
            <a:ext cx="17780" cy="35560"/>
          </a:xfrm>
          <a:custGeom>
            <a:avLst/>
            <a:gdLst/>
            <a:ahLst/>
            <a:cxnLst/>
            <a:rect l="l" t="t" r="r" b="b"/>
            <a:pathLst>
              <a:path w="17779" h="35560">
                <a:moveTo>
                  <a:pt x="17701" y="0"/>
                </a:moveTo>
                <a:lnTo>
                  <a:pt x="0" y="0"/>
                </a:lnTo>
                <a:lnTo>
                  <a:pt x="0" y="18180"/>
                </a:lnTo>
                <a:lnTo>
                  <a:pt x="7458" y="18180"/>
                </a:lnTo>
                <a:lnTo>
                  <a:pt x="7458" y="23472"/>
                </a:lnTo>
                <a:lnTo>
                  <a:pt x="5429" y="26574"/>
                </a:lnTo>
                <a:lnTo>
                  <a:pt x="1389" y="27510"/>
                </a:lnTo>
                <a:lnTo>
                  <a:pt x="1389" y="34970"/>
                </a:lnTo>
                <a:lnTo>
                  <a:pt x="11336" y="34653"/>
                </a:lnTo>
                <a:lnTo>
                  <a:pt x="16769" y="29221"/>
                </a:lnTo>
                <a:lnTo>
                  <a:pt x="17701" y="18658"/>
                </a:lnTo>
                <a:lnTo>
                  <a:pt x="177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3843399" y="2351174"/>
            <a:ext cx="800129" cy="10863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3488039" y="2780787"/>
            <a:ext cx="673696" cy="10769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1014328" y="2779851"/>
            <a:ext cx="2643508" cy="57415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4526464" y="2794748"/>
            <a:ext cx="1885809" cy="41928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6495339" y="2950062"/>
            <a:ext cx="236955" cy="10863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8538443" y="3563481"/>
            <a:ext cx="960476" cy="138678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9898189" y="3785099"/>
            <a:ext cx="4284345" cy="0"/>
          </a:xfrm>
          <a:custGeom>
            <a:avLst/>
            <a:gdLst/>
            <a:ahLst/>
            <a:cxnLst/>
            <a:rect l="l" t="t" r="r" b="b"/>
            <a:pathLst>
              <a:path w="4284344">
                <a:moveTo>
                  <a:pt x="0" y="0"/>
                </a:moveTo>
                <a:lnTo>
                  <a:pt x="4284240" y="0"/>
                </a:lnTo>
              </a:path>
            </a:pathLst>
          </a:custGeom>
          <a:ln w="1271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8530707" y="3763573"/>
            <a:ext cx="1380490" cy="0"/>
          </a:xfrm>
          <a:custGeom>
            <a:avLst/>
            <a:gdLst/>
            <a:ahLst/>
            <a:cxnLst/>
            <a:rect l="l" t="t" r="r" b="b"/>
            <a:pathLst>
              <a:path w="1380490">
                <a:moveTo>
                  <a:pt x="0" y="0"/>
                </a:moveTo>
                <a:lnTo>
                  <a:pt x="1379918" y="0"/>
                </a:lnTo>
              </a:path>
            </a:pathLst>
          </a:custGeom>
          <a:ln w="55764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8531071" y="2575533"/>
            <a:ext cx="641588" cy="12981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12126196" y="2596075"/>
            <a:ext cx="641985" cy="129539"/>
          </a:xfrm>
          <a:custGeom>
            <a:avLst/>
            <a:gdLst/>
            <a:ahLst/>
            <a:cxnLst/>
            <a:rect l="l" t="t" r="r" b="b"/>
            <a:pathLst>
              <a:path w="641984" h="129539">
                <a:moveTo>
                  <a:pt x="0" y="114129"/>
                </a:moveTo>
                <a:lnTo>
                  <a:pt x="0" y="126448"/>
                </a:lnTo>
                <a:lnTo>
                  <a:pt x="5307" y="125926"/>
                </a:lnTo>
                <a:lnTo>
                  <a:pt x="11739" y="125470"/>
                </a:lnTo>
                <a:lnTo>
                  <a:pt x="19289" y="125086"/>
                </a:lnTo>
                <a:lnTo>
                  <a:pt x="27953" y="124778"/>
                </a:lnTo>
                <a:lnTo>
                  <a:pt x="127544" y="124778"/>
                </a:lnTo>
                <a:lnTo>
                  <a:pt x="127544" y="115253"/>
                </a:lnTo>
                <a:lnTo>
                  <a:pt x="28526" y="115253"/>
                </a:lnTo>
                <a:lnTo>
                  <a:pt x="0" y="114129"/>
                </a:lnTo>
                <a:close/>
              </a:path>
              <a:path w="641984" h="129539">
                <a:moveTo>
                  <a:pt x="127544" y="124778"/>
                </a:moveTo>
                <a:lnTo>
                  <a:pt x="97348" y="124778"/>
                </a:lnTo>
                <a:lnTo>
                  <a:pt x="106781" y="125086"/>
                </a:lnTo>
                <a:lnTo>
                  <a:pt x="114960" y="125470"/>
                </a:lnTo>
                <a:lnTo>
                  <a:pt x="121881" y="125926"/>
                </a:lnTo>
                <a:lnTo>
                  <a:pt x="127544" y="126448"/>
                </a:lnTo>
                <a:lnTo>
                  <a:pt x="127544" y="124778"/>
                </a:lnTo>
                <a:close/>
              </a:path>
              <a:path w="641984" h="129539">
                <a:moveTo>
                  <a:pt x="113004" y="78324"/>
                </a:moveTo>
                <a:lnTo>
                  <a:pt x="57053" y="78324"/>
                </a:lnTo>
                <a:lnTo>
                  <a:pt x="57053" y="115253"/>
                </a:lnTo>
                <a:lnTo>
                  <a:pt x="69372" y="115253"/>
                </a:lnTo>
                <a:lnTo>
                  <a:pt x="69372" y="78897"/>
                </a:lnTo>
                <a:lnTo>
                  <a:pt x="113004" y="78897"/>
                </a:lnTo>
                <a:lnTo>
                  <a:pt x="113004" y="78324"/>
                </a:lnTo>
                <a:close/>
              </a:path>
              <a:path w="641984" h="129539">
                <a:moveTo>
                  <a:pt x="127544" y="114129"/>
                </a:moveTo>
                <a:lnTo>
                  <a:pt x="96775" y="115253"/>
                </a:lnTo>
                <a:lnTo>
                  <a:pt x="127544" y="115253"/>
                </a:lnTo>
                <a:lnTo>
                  <a:pt x="127544" y="114129"/>
                </a:lnTo>
                <a:close/>
              </a:path>
              <a:path w="641984" h="129539">
                <a:moveTo>
                  <a:pt x="14918" y="67132"/>
                </a:moveTo>
                <a:lnTo>
                  <a:pt x="12294" y="67132"/>
                </a:lnTo>
                <a:lnTo>
                  <a:pt x="12294" y="79447"/>
                </a:lnTo>
                <a:lnTo>
                  <a:pt x="19001" y="78705"/>
                </a:lnTo>
                <a:lnTo>
                  <a:pt x="26666" y="78324"/>
                </a:lnTo>
                <a:lnTo>
                  <a:pt x="113004" y="78324"/>
                </a:lnTo>
                <a:lnTo>
                  <a:pt x="113004" y="68252"/>
                </a:lnTo>
                <a:lnTo>
                  <a:pt x="69372" y="68252"/>
                </a:lnTo>
                <a:lnTo>
                  <a:pt x="69372" y="67704"/>
                </a:lnTo>
                <a:lnTo>
                  <a:pt x="25734" y="67704"/>
                </a:lnTo>
                <a:lnTo>
                  <a:pt x="19386" y="67318"/>
                </a:lnTo>
                <a:lnTo>
                  <a:pt x="14918" y="67132"/>
                </a:lnTo>
                <a:close/>
              </a:path>
              <a:path w="641984" h="129539">
                <a:moveTo>
                  <a:pt x="113004" y="78897"/>
                </a:moveTo>
                <a:lnTo>
                  <a:pt x="101260" y="78897"/>
                </a:lnTo>
                <a:lnTo>
                  <a:pt x="108899" y="79062"/>
                </a:lnTo>
                <a:lnTo>
                  <a:pt x="113004" y="79447"/>
                </a:lnTo>
                <a:lnTo>
                  <a:pt x="113004" y="78897"/>
                </a:lnTo>
                <a:close/>
              </a:path>
              <a:path w="641984" h="129539">
                <a:moveTo>
                  <a:pt x="113004" y="67132"/>
                </a:moveTo>
                <a:lnTo>
                  <a:pt x="90065" y="68252"/>
                </a:lnTo>
                <a:lnTo>
                  <a:pt x="113004" y="68252"/>
                </a:lnTo>
                <a:lnTo>
                  <a:pt x="113004" y="67132"/>
                </a:lnTo>
                <a:close/>
              </a:path>
              <a:path w="641984" h="129539">
                <a:moveTo>
                  <a:pt x="69372" y="38055"/>
                </a:moveTo>
                <a:lnTo>
                  <a:pt x="57053" y="38055"/>
                </a:lnTo>
                <a:lnTo>
                  <a:pt x="57053" y="67704"/>
                </a:lnTo>
                <a:lnTo>
                  <a:pt x="69372" y="67704"/>
                </a:lnTo>
                <a:lnTo>
                  <a:pt x="69372" y="38055"/>
                </a:lnTo>
                <a:close/>
              </a:path>
              <a:path w="641984" h="129539">
                <a:moveTo>
                  <a:pt x="7254" y="25735"/>
                </a:moveTo>
                <a:lnTo>
                  <a:pt x="6135" y="25735"/>
                </a:lnTo>
                <a:lnTo>
                  <a:pt x="6135" y="39178"/>
                </a:lnTo>
                <a:lnTo>
                  <a:pt x="13223" y="38411"/>
                </a:lnTo>
                <a:lnTo>
                  <a:pt x="21052" y="38055"/>
                </a:lnTo>
                <a:lnTo>
                  <a:pt x="120834" y="38055"/>
                </a:lnTo>
                <a:lnTo>
                  <a:pt x="120834" y="27406"/>
                </a:lnTo>
                <a:lnTo>
                  <a:pt x="27598" y="27406"/>
                </a:lnTo>
                <a:lnTo>
                  <a:pt x="21629" y="27045"/>
                </a:lnTo>
                <a:lnTo>
                  <a:pt x="12294" y="26311"/>
                </a:lnTo>
                <a:lnTo>
                  <a:pt x="9310" y="25927"/>
                </a:lnTo>
                <a:lnTo>
                  <a:pt x="7254" y="25735"/>
                </a:lnTo>
                <a:close/>
              </a:path>
              <a:path w="641984" h="129539">
                <a:moveTo>
                  <a:pt x="120834" y="38055"/>
                </a:moveTo>
                <a:lnTo>
                  <a:pt x="102384" y="38055"/>
                </a:lnTo>
                <a:lnTo>
                  <a:pt x="117853" y="38601"/>
                </a:lnTo>
                <a:lnTo>
                  <a:pt x="120834" y="38601"/>
                </a:lnTo>
                <a:lnTo>
                  <a:pt x="120834" y="38055"/>
                </a:lnTo>
                <a:close/>
              </a:path>
              <a:path w="641984" h="129539">
                <a:moveTo>
                  <a:pt x="120834" y="25735"/>
                </a:moveTo>
                <a:lnTo>
                  <a:pt x="115101" y="26257"/>
                </a:lnTo>
                <a:lnTo>
                  <a:pt x="108530" y="26712"/>
                </a:lnTo>
                <a:lnTo>
                  <a:pt x="101117" y="27097"/>
                </a:lnTo>
                <a:lnTo>
                  <a:pt x="92858" y="27406"/>
                </a:lnTo>
                <a:lnTo>
                  <a:pt x="120834" y="27406"/>
                </a:lnTo>
                <a:lnTo>
                  <a:pt x="120834" y="25735"/>
                </a:lnTo>
                <a:close/>
              </a:path>
              <a:path w="641984" h="129539">
                <a:moveTo>
                  <a:pt x="62661" y="0"/>
                </a:moveTo>
                <a:lnTo>
                  <a:pt x="50346" y="6709"/>
                </a:lnTo>
                <a:lnTo>
                  <a:pt x="54068" y="11940"/>
                </a:lnTo>
                <a:lnTo>
                  <a:pt x="57434" y="18290"/>
                </a:lnTo>
                <a:lnTo>
                  <a:pt x="60418" y="25735"/>
                </a:lnTo>
                <a:lnTo>
                  <a:pt x="73832" y="19579"/>
                </a:lnTo>
                <a:lnTo>
                  <a:pt x="71230" y="13251"/>
                </a:lnTo>
                <a:lnTo>
                  <a:pt x="67508" y="6709"/>
                </a:lnTo>
                <a:lnTo>
                  <a:pt x="62661" y="0"/>
                </a:lnTo>
                <a:close/>
              </a:path>
              <a:path w="641984" h="129539">
                <a:moveTo>
                  <a:pt x="165160" y="30772"/>
                </a:moveTo>
                <a:lnTo>
                  <a:pt x="165902" y="31898"/>
                </a:lnTo>
                <a:lnTo>
                  <a:pt x="166098" y="33943"/>
                </a:lnTo>
                <a:lnTo>
                  <a:pt x="166208" y="59295"/>
                </a:lnTo>
                <a:lnTo>
                  <a:pt x="166090" y="62279"/>
                </a:lnTo>
                <a:lnTo>
                  <a:pt x="165708" y="64907"/>
                </a:lnTo>
                <a:lnTo>
                  <a:pt x="167954" y="64907"/>
                </a:lnTo>
                <a:lnTo>
                  <a:pt x="171677" y="64526"/>
                </a:lnTo>
                <a:lnTo>
                  <a:pt x="175972" y="64334"/>
                </a:lnTo>
                <a:lnTo>
                  <a:pt x="261386" y="64334"/>
                </a:lnTo>
                <a:lnTo>
                  <a:pt x="261342" y="62279"/>
                </a:lnTo>
                <a:lnTo>
                  <a:pt x="261004" y="59295"/>
                </a:lnTo>
                <a:lnTo>
                  <a:pt x="260809" y="55385"/>
                </a:lnTo>
                <a:lnTo>
                  <a:pt x="176331" y="55385"/>
                </a:lnTo>
                <a:lnTo>
                  <a:pt x="176331" y="39725"/>
                </a:lnTo>
                <a:lnTo>
                  <a:pt x="260809" y="39725"/>
                </a:lnTo>
                <a:lnTo>
                  <a:pt x="260906" y="35618"/>
                </a:lnTo>
                <a:lnTo>
                  <a:pt x="261004" y="33943"/>
                </a:lnTo>
                <a:lnTo>
                  <a:pt x="261302" y="31898"/>
                </a:lnTo>
                <a:lnTo>
                  <a:pt x="173920" y="31898"/>
                </a:lnTo>
                <a:lnTo>
                  <a:pt x="168883" y="31509"/>
                </a:lnTo>
                <a:lnTo>
                  <a:pt x="165160" y="30772"/>
                </a:lnTo>
                <a:close/>
              </a:path>
              <a:path w="641984" h="129539">
                <a:moveTo>
                  <a:pt x="261386" y="64334"/>
                </a:moveTo>
                <a:lnTo>
                  <a:pt x="252792" y="64334"/>
                </a:lnTo>
                <a:lnTo>
                  <a:pt x="257472" y="64526"/>
                </a:lnTo>
                <a:lnTo>
                  <a:pt x="260809" y="64907"/>
                </a:lnTo>
                <a:lnTo>
                  <a:pt x="261386" y="64907"/>
                </a:lnTo>
                <a:lnTo>
                  <a:pt x="261386" y="64334"/>
                </a:lnTo>
                <a:close/>
              </a:path>
              <a:path w="641984" h="129539">
                <a:moveTo>
                  <a:pt x="203760" y="39725"/>
                </a:moveTo>
                <a:lnTo>
                  <a:pt x="193683" y="39725"/>
                </a:lnTo>
                <a:lnTo>
                  <a:pt x="193683" y="55385"/>
                </a:lnTo>
                <a:lnTo>
                  <a:pt x="203760" y="55385"/>
                </a:lnTo>
                <a:lnTo>
                  <a:pt x="203760" y="39725"/>
                </a:lnTo>
                <a:close/>
              </a:path>
              <a:path w="641984" h="129539">
                <a:moveTo>
                  <a:pt x="231167" y="39725"/>
                </a:moveTo>
                <a:lnTo>
                  <a:pt x="221663" y="39725"/>
                </a:lnTo>
                <a:lnTo>
                  <a:pt x="221663" y="55385"/>
                </a:lnTo>
                <a:lnTo>
                  <a:pt x="231167" y="55385"/>
                </a:lnTo>
                <a:lnTo>
                  <a:pt x="231167" y="39725"/>
                </a:lnTo>
                <a:close/>
              </a:path>
              <a:path w="641984" h="129539">
                <a:moveTo>
                  <a:pt x="260809" y="39725"/>
                </a:moveTo>
                <a:lnTo>
                  <a:pt x="250741" y="39725"/>
                </a:lnTo>
                <a:lnTo>
                  <a:pt x="250741" y="55385"/>
                </a:lnTo>
                <a:lnTo>
                  <a:pt x="260809" y="55385"/>
                </a:lnTo>
                <a:lnTo>
                  <a:pt x="260809" y="39725"/>
                </a:lnTo>
                <a:close/>
              </a:path>
              <a:path w="641984" h="129539">
                <a:moveTo>
                  <a:pt x="203760" y="17905"/>
                </a:moveTo>
                <a:lnTo>
                  <a:pt x="193683" y="17905"/>
                </a:lnTo>
                <a:lnTo>
                  <a:pt x="193683" y="31898"/>
                </a:lnTo>
                <a:lnTo>
                  <a:pt x="203760" y="31898"/>
                </a:lnTo>
                <a:lnTo>
                  <a:pt x="203760" y="17905"/>
                </a:lnTo>
                <a:close/>
              </a:path>
              <a:path w="641984" h="129539">
                <a:moveTo>
                  <a:pt x="231167" y="17905"/>
                </a:moveTo>
                <a:lnTo>
                  <a:pt x="221663" y="17905"/>
                </a:lnTo>
                <a:lnTo>
                  <a:pt x="221663" y="31898"/>
                </a:lnTo>
                <a:lnTo>
                  <a:pt x="231167" y="31898"/>
                </a:lnTo>
                <a:lnTo>
                  <a:pt x="231167" y="17905"/>
                </a:lnTo>
                <a:close/>
              </a:path>
              <a:path w="641984" h="129539">
                <a:moveTo>
                  <a:pt x="261386" y="30772"/>
                </a:moveTo>
                <a:lnTo>
                  <a:pt x="259881" y="31509"/>
                </a:lnTo>
                <a:lnTo>
                  <a:pt x="255607" y="31898"/>
                </a:lnTo>
                <a:lnTo>
                  <a:pt x="261302" y="31898"/>
                </a:lnTo>
                <a:lnTo>
                  <a:pt x="261386" y="30772"/>
                </a:lnTo>
                <a:close/>
              </a:path>
              <a:path w="641984" h="129539">
                <a:moveTo>
                  <a:pt x="152841" y="7278"/>
                </a:moveTo>
                <a:lnTo>
                  <a:pt x="152841" y="18453"/>
                </a:lnTo>
                <a:lnTo>
                  <a:pt x="155826" y="18100"/>
                </a:lnTo>
                <a:lnTo>
                  <a:pt x="163656" y="17905"/>
                </a:lnTo>
                <a:lnTo>
                  <a:pt x="273679" y="17905"/>
                </a:lnTo>
                <a:lnTo>
                  <a:pt x="273679" y="7837"/>
                </a:lnTo>
                <a:lnTo>
                  <a:pt x="164038" y="7837"/>
                </a:lnTo>
                <a:lnTo>
                  <a:pt x="156208" y="7641"/>
                </a:lnTo>
                <a:lnTo>
                  <a:pt x="152841" y="7278"/>
                </a:lnTo>
                <a:close/>
              </a:path>
              <a:path w="641984" h="129539">
                <a:moveTo>
                  <a:pt x="273679" y="17905"/>
                </a:moveTo>
                <a:lnTo>
                  <a:pt x="246823" y="17905"/>
                </a:lnTo>
                <a:lnTo>
                  <a:pt x="256276" y="17941"/>
                </a:lnTo>
                <a:lnTo>
                  <a:pt x="263903" y="18047"/>
                </a:lnTo>
                <a:lnTo>
                  <a:pt x="269704" y="18218"/>
                </a:lnTo>
                <a:lnTo>
                  <a:pt x="273679" y="18453"/>
                </a:lnTo>
                <a:lnTo>
                  <a:pt x="273679" y="17905"/>
                </a:lnTo>
                <a:close/>
              </a:path>
              <a:path w="641984" h="129539">
                <a:moveTo>
                  <a:pt x="273679" y="7278"/>
                </a:moveTo>
                <a:lnTo>
                  <a:pt x="269383" y="7518"/>
                </a:lnTo>
                <a:lnTo>
                  <a:pt x="263193" y="7693"/>
                </a:lnTo>
                <a:lnTo>
                  <a:pt x="245153" y="7837"/>
                </a:lnTo>
                <a:lnTo>
                  <a:pt x="273679" y="7837"/>
                </a:lnTo>
                <a:lnTo>
                  <a:pt x="273679" y="7278"/>
                </a:lnTo>
                <a:close/>
              </a:path>
              <a:path w="641984" h="129539">
                <a:moveTo>
                  <a:pt x="254999" y="113007"/>
                </a:moveTo>
                <a:lnTo>
                  <a:pt x="224457" y="113007"/>
                </a:lnTo>
                <a:lnTo>
                  <a:pt x="236941" y="116965"/>
                </a:lnTo>
                <a:lnTo>
                  <a:pt x="247534" y="120991"/>
                </a:lnTo>
                <a:lnTo>
                  <a:pt x="256239" y="125084"/>
                </a:lnTo>
                <a:lnTo>
                  <a:pt x="263056" y="129242"/>
                </a:lnTo>
                <a:lnTo>
                  <a:pt x="264916" y="124397"/>
                </a:lnTo>
                <a:lnTo>
                  <a:pt x="267354" y="120840"/>
                </a:lnTo>
                <a:lnTo>
                  <a:pt x="270338" y="118615"/>
                </a:lnTo>
                <a:lnTo>
                  <a:pt x="270885" y="118043"/>
                </a:lnTo>
                <a:lnTo>
                  <a:pt x="254999" y="113007"/>
                </a:lnTo>
                <a:close/>
              </a:path>
              <a:path w="641984" h="129539">
                <a:moveTo>
                  <a:pt x="155635" y="115829"/>
                </a:moveTo>
                <a:lnTo>
                  <a:pt x="156238" y="116965"/>
                </a:lnTo>
                <a:lnTo>
                  <a:pt x="158426" y="120286"/>
                </a:lnTo>
                <a:lnTo>
                  <a:pt x="160121" y="124011"/>
                </a:lnTo>
                <a:lnTo>
                  <a:pt x="161222" y="128120"/>
                </a:lnTo>
                <a:lnTo>
                  <a:pt x="181958" y="125709"/>
                </a:lnTo>
                <a:lnTo>
                  <a:pt x="199409" y="122388"/>
                </a:lnTo>
                <a:lnTo>
                  <a:pt x="213575" y="118154"/>
                </a:lnTo>
                <a:lnTo>
                  <a:pt x="217168" y="116455"/>
                </a:lnTo>
                <a:lnTo>
                  <a:pt x="169058" y="116455"/>
                </a:lnTo>
                <a:lnTo>
                  <a:pt x="155635" y="115829"/>
                </a:lnTo>
                <a:close/>
              </a:path>
              <a:path w="641984" h="129539">
                <a:moveTo>
                  <a:pt x="202064" y="87849"/>
                </a:moveTo>
                <a:lnTo>
                  <a:pt x="190322" y="87849"/>
                </a:lnTo>
                <a:lnTo>
                  <a:pt x="187337" y="91569"/>
                </a:lnTo>
                <a:lnTo>
                  <a:pt x="183996" y="95298"/>
                </a:lnTo>
                <a:lnTo>
                  <a:pt x="180244" y="99024"/>
                </a:lnTo>
                <a:lnTo>
                  <a:pt x="178384" y="100907"/>
                </a:lnTo>
                <a:lnTo>
                  <a:pt x="177455" y="102005"/>
                </a:lnTo>
                <a:lnTo>
                  <a:pt x="177455" y="102768"/>
                </a:lnTo>
                <a:lnTo>
                  <a:pt x="179506" y="103125"/>
                </a:lnTo>
                <a:lnTo>
                  <a:pt x="183611" y="103510"/>
                </a:lnTo>
                <a:lnTo>
                  <a:pt x="190880" y="104694"/>
                </a:lnTo>
                <a:lnTo>
                  <a:pt x="198153" y="106024"/>
                </a:lnTo>
                <a:lnTo>
                  <a:pt x="205429" y="107493"/>
                </a:lnTo>
                <a:lnTo>
                  <a:pt x="212713" y="109096"/>
                </a:lnTo>
                <a:lnTo>
                  <a:pt x="197597" y="113088"/>
                </a:lnTo>
                <a:lnTo>
                  <a:pt x="183046" y="115541"/>
                </a:lnTo>
                <a:lnTo>
                  <a:pt x="169058" y="116455"/>
                </a:lnTo>
                <a:lnTo>
                  <a:pt x="217168" y="116455"/>
                </a:lnTo>
                <a:lnTo>
                  <a:pt x="224457" y="113007"/>
                </a:lnTo>
                <a:lnTo>
                  <a:pt x="254999" y="113007"/>
                </a:lnTo>
                <a:lnTo>
                  <a:pt x="242249" y="109096"/>
                </a:lnTo>
                <a:lnTo>
                  <a:pt x="232834" y="106300"/>
                </a:lnTo>
                <a:lnTo>
                  <a:pt x="235984" y="102937"/>
                </a:lnTo>
                <a:lnTo>
                  <a:pt x="222214" y="102937"/>
                </a:lnTo>
                <a:lnTo>
                  <a:pt x="194807" y="96224"/>
                </a:lnTo>
                <a:lnTo>
                  <a:pt x="202064" y="87849"/>
                </a:lnTo>
                <a:close/>
              </a:path>
              <a:path w="641984" h="129539">
                <a:moveTo>
                  <a:pt x="245153" y="87849"/>
                </a:moveTo>
                <a:lnTo>
                  <a:pt x="233956" y="87849"/>
                </a:lnTo>
                <a:lnTo>
                  <a:pt x="229849" y="94935"/>
                </a:lnTo>
                <a:lnTo>
                  <a:pt x="225936" y="99950"/>
                </a:lnTo>
                <a:lnTo>
                  <a:pt x="222214" y="102937"/>
                </a:lnTo>
                <a:lnTo>
                  <a:pt x="235984" y="102937"/>
                </a:lnTo>
                <a:lnTo>
                  <a:pt x="238065" y="100716"/>
                </a:lnTo>
                <a:lnTo>
                  <a:pt x="242168" y="94554"/>
                </a:lnTo>
                <a:lnTo>
                  <a:pt x="245153" y="87849"/>
                </a:lnTo>
                <a:close/>
              </a:path>
              <a:path w="641984" h="129539">
                <a:moveTo>
                  <a:pt x="151723" y="77773"/>
                </a:moveTo>
                <a:lnTo>
                  <a:pt x="151723" y="88397"/>
                </a:lnTo>
                <a:lnTo>
                  <a:pt x="160290" y="88016"/>
                </a:lnTo>
                <a:lnTo>
                  <a:pt x="168145" y="87849"/>
                </a:lnTo>
                <a:lnTo>
                  <a:pt x="277045" y="87849"/>
                </a:lnTo>
                <a:lnTo>
                  <a:pt x="277045" y="78324"/>
                </a:lnTo>
                <a:lnTo>
                  <a:pt x="175209" y="78324"/>
                </a:lnTo>
                <a:lnTo>
                  <a:pt x="151723" y="77773"/>
                </a:lnTo>
                <a:close/>
              </a:path>
              <a:path w="641984" h="129539">
                <a:moveTo>
                  <a:pt x="277045" y="87849"/>
                </a:moveTo>
                <a:lnTo>
                  <a:pt x="265489" y="87849"/>
                </a:lnTo>
                <a:lnTo>
                  <a:pt x="273323" y="88016"/>
                </a:lnTo>
                <a:lnTo>
                  <a:pt x="277045" y="88397"/>
                </a:lnTo>
                <a:lnTo>
                  <a:pt x="277045" y="87849"/>
                </a:lnTo>
                <a:close/>
              </a:path>
              <a:path w="641984" h="129539">
                <a:moveTo>
                  <a:pt x="202637" y="66577"/>
                </a:moveTo>
                <a:lnTo>
                  <a:pt x="200775" y="71804"/>
                </a:lnTo>
                <a:lnTo>
                  <a:pt x="198532" y="75721"/>
                </a:lnTo>
                <a:lnTo>
                  <a:pt x="195930" y="78324"/>
                </a:lnTo>
                <a:lnTo>
                  <a:pt x="207676" y="78324"/>
                </a:lnTo>
                <a:lnTo>
                  <a:pt x="209919" y="76078"/>
                </a:lnTo>
                <a:lnTo>
                  <a:pt x="212138" y="74408"/>
                </a:lnTo>
                <a:lnTo>
                  <a:pt x="214383" y="73287"/>
                </a:lnTo>
                <a:lnTo>
                  <a:pt x="215122" y="72550"/>
                </a:lnTo>
                <a:lnTo>
                  <a:pt x="215503" y="71998"/>
                </a:lnTo>
                <a:lnTo>
                  <a:pt x="215503" y="71614"/>
                </a:lnTo>
                <a:lnTo>
                  <a:pt x="214002" y="69753"/>
                </a:lnTo>
                <a:lnTo>
                  <a:pt x="209729" y="68085"/>
                </a:lnTo>
                <a:lnTo>
                  <a:pt x="202637" y="66577"/>
                </a:lnTo>
                <a:close/>
              </a:path>
              <a:path w="641984" h="129539">
                <a:moveTo>
                  <a:pt x="277045" y="77773"/>
                </a:moveTo>
                <a:lnTo>
                  <a:pt x="271818" y="78134"/>
                </a:lnTo>
                <a:lnTo>
                  <a:pt x="263988" y="78324"/>
                </a:lnTo>
                <a:lnTo>
                  <a:pt x="277045" y="78324"/>
                </a:lnTo>
                <a:lnTo>
                  <a:pt x="277045" y="77773"/>
                </a:lnTo>
                <a:close/>
              </a:path>
              <a:path w="641984" h="129539">
                <a:moveTo>
                  <a:pt x="316880" y="17905"/>
                </a:moveTo>
                <a:lnTo>
                  <a:pt x="316880" y="20505"/>
                </a:lnTo>
                <a:lnTo>
                  <a:pt x="317074" y="25927"/>
                </a:lnTo>
                <a:lnTo>
                  <a:pt x="317235" y="29649"/>
                </a:lnTo>
                <a:lnTo>
                  <a:pt x="317355" y="66300"/>
                </a:lnTo>
                <a:lnTo>
                  <a:pt x="316004" y="81443"/>
                </a:lnTo>
                <a:lnTo>
                  <a:pt x="312263" y="95814"/>
                </a:lnTo>
                <a:lnTo>
                  <a:pt x="306211" y="108577"/>
                </a:lnTo>
                <a:lnTo>
                  <a:pt x="297854" y="119739"/>
                </a:lnTo>
                <a:lnTo>
                  <a:pt x="303441" y="121599"/>
                </a:lnTo>
                <a:lnTo>
                  <a:pt x="307738" y="123656"/>
                </a:lnTo>
                <a:lnTo>
                  <a:pt x="310723" y="125873"/>
                </a:lnTo>
                <a:lnTo>
                  <a:pt x="317923" y="112875"/>
                </a:lnTo>
                <a:lnTo>
                  <a:pt x="323308" y="99590"/>
                </a:lnTo>
                <a:lnTo>
                  <a:pt x="326875" y="86019"/>
                </a:lnTo>
                <a:lnTo>
                  <a:pt x="328626" y="72161"/>
                </a:lnTo>
                <a:lnTo>
                  <a:pt x="328626" y="29649"/>
                </a:lnTo>
                <a:lnTo>
                  <a:pt x="425974" y="29649"/>
                </a:lnTo>
                <a:lnTo>
                  <a:pt x="425974" y="19028"/>
                </a:lnTo>
                <a:lnTo>
                  <a:pt x="327694" y="19028"/>
                </a:lnTo>
                <a:lnTo>
                  <a:pt x="322107" y="18643"/>
                </a:lnTo>
                <a:lnTo>
                  <a:pt x="316880" y="17905"/>
                </a:lnTo>
                <a:close/>
              </a:path>
              <a:path w="641984" h="129539">
                <a:moveTo>
                  <a:pt x="327503" y="108543"/>
                </a:moveTo>
                <a:lnTo>
                  <a:pt x="327503" y="120286"/>
                </a:lnTo>
                <a:lnTo>
                  <a:pt x="329364" y="119551"/>
                </a:lnTo>
                <a:lnTo>
                  <a:pt x="336647" y="119162"/>
                </a:lnTo>
                <a:lnTo>
                  <a:pt x="425974" y="119162"/>
                </a:lnTo>
                <a:lnTo>
                  <a:pt x="425974" y="109665"/>
                </a:lnTo>
                <a:lnTo>
                  <a:pt x="335909" y="109665"/>
                </a:lnTo>
                <a:lnTo>
                  <a:pt x="329364" y="109284"/>
                </a:lnTo>
                <a:lnTo>
                  <a:pt x="327503" y="108543"/>
                </a:lnTo>
                <a:close/>
              </a:path>
              <a:path w="641984" h="129539">
                <a:moveTo>
                  <a:pt x="425974" y="119162"/>
                </a:moveTo>
                <a:lnTo>
                  <a:pt x="419458" y="119162"/>
                </a:lnTo>
                <a:lnTo>
                  <a:pt x="424494" y="119551"/>
                </a:lnTo>
                <a:lnTo>
                  <a:pt x="425974" y="120286"/>
                </a:lnTo>
                <a:lnTo>
                  <a:pt x="425974" y="119162"/>
                </a:lnTo>
                <a:close/>
              </a:path>
              <a:path w="641984" h="129539">
                <a:moveTo>
                  <a:pt x="404729" y="41968"/>
                </a:moveTo>
                <a:lnTo>
                  <a:pt x="401440" y="55426"/>
                </a:lnTo>
                <a:lnTo>
                  <a:pt x="396051" y="71198"/>
                </a:lnTo>
                <a:lnTo>
                  <a:pt x="388567" y="89279"/>
                </a:lnTo>
                <a:lnTo>
                  <a:pt x="378994" y="109665"/>
                </a:lnTo>
                <a:lnTo>
                  <a:pt x="391288" y="109665"/>
                </a:lnTo>
                <a:lnTo>
                  <a:pt x="393148" y="105921"/>
                </a:lnTo>
                <a:lnTo>
                  <a:pt x="395777" y="100140"/>
                </a:lnTo>
                <a:lnTo>
                  <a:pt x="399117" y="92313"/>
                </a:lnTo>
                <a:lnTo>
                  <a:pt x="403706" y="82030"/>
                </a:lnTo>
                <a:lnTo>
                  <a:pt x="407377" y="73569"/>
                </a:lnTo>
                <a:lnTo>
                  <a:pt x="410135" y="66930"/>
                </a:lnTo>
                <a:lnTo>
                  <a:pt x="411984" y="62116"/>
                </a:lnTo>
                <a:lnTo>
                  <a:pt x="413846" y="57624"/>
                </a:lnTo>
                <a:lnTo>
                  <a:pt x="416279" y="54096"/>
                </a:lnTo>
                <a:lnTo>
                  <a:pt x="419263" y="51468"/>
                </a:lnTo>
                <a:lnTo>
                  <a:pt x="420386" y="50345"/>
                </a:lnTo>
                <a:lnTo>
                  <a:pt x="420933" y="49413"/>
                </a:lnTo>
                <a:lnTo>
                  <a:pt x="420933" y="48675"/>
                </a:lnTo>
                <a:lnTo>
                  <a:pt x="422442" y="48293"/>
                </a:lnTo>
                <a:lnTo>
                  <a:pt x="417021" y="46075"/>
                </a:lnTo>
                <a:lnTo>
                  <a:pt x="404729" y="41968"/>
                </a:lnTo>
                <a:close/>
              </a:path>
              <a:path w="641984" h="129539">
                <a:moveTo>
                  <a:pt x="425974" y="108543"/>
                </a:moveTo>
                <a:lnTo>
                  <a:pt x="424850" y="109284"/>
                </a:lnTo>
                <a:lnTo>
                  <a:pt x="419644" y="109665"/>
                </a:lnTo>
                <a:lnTo>
                  <a:pt x="425974" y="109665"/>
                </a:lnTo>
                <a:lnTo>
                  <a:pt x="425974" y="108543"/>
                </a:lnTo>
                <a:close/>
              </a:path>
              <a:path w="641984" h="129539">
                <a:moveTo>
                  <a:pt x="345409" y="49797"/>
                </a:moveTo>
                <a:lnTo>
                  <a:pt x="334234" y="53710"/>
                </a:lnTo>
                <a:lnTo>
                  <a:pt x="338987" y="63817"/>
                </a:lnTo>
                <a:lnTo>
                  <a:pt x="343225" y="74688"/>
                </a:lnTo>
                <a:lnTo>
                  <a:pt x="346844" y="86019"/>
                </a:lnTo>
                <a:lnTo>
                  <a:pt x="349895" y="97923"/>
                </a:lnTo>
                <a:lnTo>
                  <a:pt x="362761" y="93437"/>
                </a:lnTo>
                <a:lnTo>
                  <a:pt x="357690" y="78540"/>
                </a:lnTo>
                <a:lnTo>
                  <a:pt x="353109" y="66300"/>
                </a:lnTo>
                <a:lnTo>
                  <a:pt x="349016" y="56718"/>
                </a:lnTo>
                <a:lnTo>
                  <a:pt x="345409" y="49797"/>
                </a:lnTo>
                <a:close/>
              </a:path>
              <a:path w="641984" h="129539">
                <a:moveTo>
                  <a:pt x="375056" y="40272"/>
                </a:moveTo>
                <a:lnTo>
                  <a:pt x="362761" y="42515"/>
                </a:lnTo>
                <a:lnTo>
                  <a:pt x="365631" y="51859"/>
                </a:lnTo>
                <a:lnTo>
                  <a:pt x="368079" y="62524"/>
                </a:lnTo>
                <a:lnTo>
                  <a:pt x="370127" y="74688"/>
                </a:lnTo>
                <a:lnTo>
                  <a:pt x="371715" y="87849"/>
                </a:lnTo>
                <a:lnTo>
                  <a:pt x="385128" y="85035"/>
                </a:lnTo>
                <a:lnTo>
                  <a:pt x="383214" y="74518"/>
                </a:lnTo>
                <a:lnTo>
                  <a:pt x="380944" y="63779"/>
                </a:lnTo>
                <a:lnTo>
                  <a:pt x="377991" y="51468"/>
                </a:lnTo>
                <a:lnTo>
                  <a:pt x="375056" y="40272"/>
                </a:lnTo>
                <a:close/>
              </a:path>
              <a:path w="641984" h="129539">
                <a:moveTo>
                  <a:pt x="425974" y="29649"/>
                </a:moveTo>
                <a:lnTo>
                  <a:pt x="416088" y="29649"/>
                </a:lnTo>
                <a:lnTo>
                  <a:pt x="422799" y="30034"/>
                </a:lnTo>
                <a:lnTo>
                  <a:pt x="425423" y="30772"/>
                </a:lnTo>
                <a:lnTo>
                  <a:pt x="425974" y="30772"/>
                </a:lnTo>
                <a:lnTo>
                  <a:pt x="425974" y="29649"/>
                </a:lnTo>
                <a:close/>
              </a:path>
              <a:path w="641984" h="129539">
                <a:moveTo>
                  <a:pt x="375627" y="1122"/>
                </a:moveTo>
                <a:lnTo>
                  <a:pt x="360518" y="3369"/>
                </a:lnTo>
                <a:lnTo>
                  <a:pt x="360518" y="3724"/>
                </a:lnTo>
                <a:lnTo>
                  <a:pt x="360709" y="4297"/>
                </a:lnTo>
                <a:lnTo>
                  <a:pt x="361091" y="5035"/>
                </a:lnTo>
                <a:lnTo>
                  <a:pt x="362952" y="8020"/>
                </a:lnTo>
                <a:lnTo>
                  <a:pt x="365173" y="12678"/>
                </a:lnTo>
                <a:lnTo>
                  <a:pt x="367798" y="19028"/>
                </a:lnTo>
                <a:lnTo>
                  <a:pt x="380091" y="19028"/>
                </a:lnTo>
                <a:lnTo>
                  <a:pt x="378612" y="11555"/>
                </a:lnTo>
                <a:lnTo>
                  <a:pt x="377107" y="5586"/>
                </a:lnTo>
                <a:lnTo>
                  <a:pt x="375627" y="1122"/>
                </a:lnTo>
                <a:close/>
              </a:path>
              <a:path w="641984" h="129539">
                <a:moveTo>
                  <a:pt x="425974" y="17905"/>
                </a:moveTo>
                <a:lnTo>
                  <a:pt x="423753" y="18643"/>
                </a:lnTo>
                <a:lnTo>
                  <a:pt x="416830" y="19028"/>
                </a:lnTo>
                <a:lnTo>
                  <a:pt x="425974" y="19028"/>
                </a:lnTo>
                <a:lnTo>
                  <a:pt x="425974" y="17905"/>
                </a:lnTo>
                <a:close/>
              </a:path>
              <a:path w="641984" h="129539">
                <a:moveTo>
                  <a:pt x="541340" y="114129"/>
                </a:moveTo>
                <a:lnTo>
                  <a:pt x="541461" y="114871"/>
                </a:lnTo>
                <a:lnTo>
                  <a:pt x="541526" y="115062"/>
                </a:lnTo>
                <a:lnTo>
                  <a:pt x="541912" y="115829"/>
                </a:lnTo>
                <a:lnTo>
                  <a:pt x="544511" y="118813"/>
                </a:lnTo>
                <a:lnTo>
                  <a:pt x="546185" y="122889"/>
                </a:lnTo>
                <a:lnTo>
                  <a:pt x="546948" y="128120"/>
                </a:lnTo>
                <a:lnTo>
                  <a:pt x="557762" y="126636"/>
                </a:lnTo>
                <a:lnTo>
                  <a:pt x="564088" y="125135"/>
                </a:lnTo>
                <a:lnTo>
                  <a:pt x="565974" y="123656"/>
                </a:lnTo>
                <a:lnTo>
                  <a:pt x="568573" y="122532"/>
                </a:lnTo>
                <a:lnTo>
                  <a:pt x="569696" y="120102"/>
                </a:lnTo>
                <a:lnTo>
                  <a:pt x="569354" y="116754"/>
                </a:lnTo>
                <a:lnTo>
                  <a:pt x="569315" y="114871"/>
                </a:lnTo>
                <a:lnTo>
                  <a:pt x="552917" y="114871"/>
                </a:lnTo>
                <a:lnTo>
                  <a:pt x="541340" y="114129"/>
                </a:lnTo>
                <a:close/>
              </a:path>
              <a:path w="641984" h="129539">
                <a:moveTo>
                  <a:pt x="471967" y="6709"/>
                </a:moveTo>
                <a:lnTo>
                  <a:pt x="472019" y="7837"/>
                </a:lnTo>
                <a:lnTo>
                  <a:pt x="472349" y="11389"/>
                </a:lnTo>
                <a:lnTo>
                  <a:pt x="472433" y="13802"/>
                </a:lnTo>
                <a:lnTo>
                  <a:pt x="472518" y="66577"/>
                </a:lnTo>
                <a:lnTo>
                  <a:pt x="465147" y="107391"/>
                </a:lnTo>
                <a:lnTo>
                  <a:pt x="451821" y="121964"/>
                </a:lnTo>
                <a:lnTo>
                  <a:pt x="451821" y="122341"/>
                </a:lnTo>
                <a:lnTo>
                  <a:pt x="452751" y="122723"/>
                </a:lnTo>
                <a:lnTo>
                  <a:pt x="454611" y="123087"/>
                </a:lnTo>
                <a:lnTo>
                  <a:pt x="459483" y="124203"/>
                </a:lnTo>
                <a:lnTo>
                  <a:pt x="463400" y="125710"/>
                </a:lnTo>
                <a:lnTo>
                  <a:pt x="466380" y="127572"/>
                </a:lnTo>
                <a:lnTo>
                  <a:pt x="473384" y="117740"/>
                </a:lnTo>
                <a:lnTo>
                  <a:pt x="478681" y="106858"/>
                </a:lnTo>
                <a:lnTo>
                  <a:pt x="482319" y="94828"/>
                </a:lnTo>
                <a:lnTo>
                  <a:pt x="484282" y="81686"/>
                </a:lnTo>
                <a:lnTo>
                  <a:pt x="569315" y="81686"/>
                </a:lnTo>
                <a:lnTo>
                  <a:pt x="569315" y="71614"/>
                </a:lnTo>
                <a:lnTo>
                  <a:pt x="484282" y="71614"/>
                </a:lnTo>
                <a:lnTo>
                  <a:pt x="484282" y="49797"/>
                </a:lnTo>
                <a:lnTo>
                  <a:pt x="569315" y="49797"/>
                </a:lnTo>
                <a:lnTo>
                  <a:pt x="569315" y="39178"/>
                </a:lnTo>
                <a:lnTo>
                  <a:pt x="484282" y="39178"/>
                </a:lnTo>
                <a:lnTo>
                  <a:pt x="484282" y="17905"/>
                </a:lnTo>
                <a:lnTo>
                  <a:pt x="569332" y="17905"/>
                </a:lnTo>
                <a:lnTo>
                  <a:pt x="569696" y="13802"/>
                </a:lnTo>
                <a:lnTo>
                  <a:pt x="570434" y="8956"/>
                </a:lnTo>
                <a:lnTo>
                  <a:pt x="570434" y="7837"/>
                </a:lnTo>
                <a:lnTo>
                  <a:pt x="480917" y="7837"/>
                </a:lnTo>
                <a:lnTo>
                  <a:pt x="476076" y="7447"/>
                </a:lnTo>
                <a:lnTo>
                  <a:pt x="471967" y="6709"/>
                </a:lnTo>
                <a:close/>
              </a:path>
              <a:path w="641984" h="129539">
                <a:moveTo>
                  <a:pt x="525128" y="81686"/>
                </a:moveTo>
                <a:lnTo>
                  <a:pt x="514480" y="81686"/>
                </a:lnTo>
                <a:lnTo>
                  <a:pt x="514400" y="114129"/>
                </a:lnTo>
                <a:lnTo>
                  <a:pt x="514292" y="117118"/>
                </a:lnTo>
                <a:lnTo>
                  <a:pt x="513933" y="118615"/>
                </a:lnTo>
                <a:lnTo>
                  <a:pt x="525675" y="118615"/>
                </a:lnTo>
                <a:lnTo>
                  <a:pt x="525369" y="117118"/>
                </a:lnTo>
                <a:lnTo>
                  <a:pt x="525265" y="115829"/>
                </a:lnTo>
                <a:lnTo>
                  <a:pt x="525139" y="111887"/>
                </a:lnTo>
                <a:lnTo>
                  <a:pt x="525128" y="81686"/>
                </a:lnTo>
                <a:close/>
              </a:path>
              <a:path w="641984" h="129539">
                <a:moveTo>
                  <a:pt x="569315" y="81686"/>
                </a:moveTo>
                <a:lnTo>
                  <a:pt x="558119" y="81686"/>
                </a:lnTo>
                <a:lnTo>
                  <a:pt x="558154" y="107391"/>
                </a:lnTo>
                <a:lnTo>
                  <a:pt x="558501" y="112459"/>
                </a:lnTo>
                <a:lnTo>
                  <a:pt x="552917" y="114871"/>
                </a:lnTo>
                <a:lnTo>
                  <a:pt x="569315" y="114871"/>
                </a:lnTo>
                <a:lnTo>
                  <a:pt x="569315" y="81686"/>
                </a:lnTo>
                <a:close/>
              </a:path>
              <a:path w="641984" h="129539">
                <a:moveTo>
                  <a:pt x="525128" y="49797"/>
                </a:moveTo>
                <a:lnTo>
                  <a:pt x="514480" y="49797"/>
                </a:lnTo>
                <a:lnTo>
                  <a:pt x="514480" y="71614"/>
                </a:lnTo>
                <a:lnTo>
                  <a:pt x="525128" y="71614"/>
                </a:lnTo>
                <a:lnTo>
                  <a:pt x="525128" y="49797"/>
                </a:lnTo>
                <a:close/>
              </a:path>
              <a:path w="641984" h="129539">
                <a:moveTo>
                  <a:pt x="569315" y="49797"/>
                </a:moveTo>
                <a:lnTo>
                  <a:pt x="558119" y="49797"/>
                </a:lnTo>
                <a:lnTo>
                  <a:pt x="558119" y="71614"/>
                </a:lnTo>
                <a:lnTo>
                  <a:pt x="569315" y="71614"/>
                </a:lnTo>
                <a:lnTo>
                  <a:pt x="569315" y="49797"/>
                </a:lnTo>
                <a:close/>
              </a:path>
              <a:path w="641984" h="129539">
                <a:moveTo>
                  <a:pt x="525128" y="17905"/>
                </a:moveTo>
                <a:lnTo>
                  <a:pt x="514480" y="17905"/>
                </a:lnTo>
                <a:lnTo>
                  <a:pt x="514480" y="39178"/>
                </a:lnTo>
                <a:lnTo>
                  <a:pt x="525128" y="39178"/>
                </a:lnTo>
                <a:lnTo>
                  <a:pt x="525128" y="17905"/>
                </a:lnTo>
                <a:close/>
              </a:path>
              <a:path w="641984" h="129539">
                <a:moveTo>
                  <a:pt x="569332" y="17905"/>
                </a:moveTo>
                <a:lnTo>
                  <a:pt x="558119" y="17905"/>
                </a:lnTo>
                <a:lnTo>
                  <a:pt x="558119" y="39178"/>
                </a:lnTo>
                <a:lnTo>
                  <a:pt x="569315" y="39178"/>
                </a:lnTo>
                <a:lnTo>
                  <a:pt x="569332" y="17905"/>
                </a:lnTo>
                <a:close/>
              </a:path>
              <a:path w="641984" h="129539">
                <a:moveTo>
                  <a:pt x="570434" y="6709"/>
                </a:moveTo>
                <a:lnTo>
                  <a:pt x="569315" y="6709"/>
                </a:lnTo>
                <a:lnTo>
                  <a:pt x="564851" y="7447"/>
                </a:lnTo>
                <a:lnTo>
                  <a:pt x="560005" y="7837"/>
                </a:lnTo>
                <a:lnTo>
                  <a:pt x="570434" y="7837"/>
                </a:lnTo>
                <a:lnTo>
                  <a:pt x="570434" y="6709"/>
                </a:lnTo>
                <a:close/>
              </a:path>
              <a:path w="641984" h="129539">
                <a:moveTo>
                  <a:pt x="641592" y="62664"/>
                </a:moveTo>
                <a:lnTo>
                  <a:pt x="622588" y="62664"/>
                </a:lnTo>
                <a:lnTo>
                  <a:pt x="622588" y="82237"/>
                </a:lnTo>
                <a:lnTo>
                  <a:pt x="641592" y="82237"/>
                </a:lnTo>
                <a:lnTo>
                  <a:pt x="641592" y="62664"/>
                </a:lnTo>
                <a:close/>
              </a:path>
              <a:path w="641984" h="129539">
                <a:moveTo>
                  <a:pt x="641592" y="106873"/>
                </a:moveTo>
                <a:lnTo>
                  <a:pt x="622588" y="106873"/>
                </a:lnTo>
                <a:lnTo>
                  <a:pt x="622588" y="124778"/>
                </a:lnTo>
                <a:lnTo>
                  <a:pt x="641592" y="124778"/>
                </a:lnTo>
                <a:lnTo>
                  <a:pt x="641592" y="106873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8532158" y="6925374"/>
            <a:ext cx="1169395" cy="13870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8519482" y="8036377"/>
            <a:ext cx="842939" cy="13929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8519482" y="9372848"/>
            <a:ext cx="363220" cy="142240"/>
          </a:xfrm>
          <a:custGeom>
            <a:avLst/>
            <a:gdLst/>
            <a:ahLst/>
            <a:cxnLst/>
            <a:rect l="l" t="t" r="r" b="b"/>
            <a:pathLst>
              <a:path w="363220" h="142240">
                <a:moveTo>
                  <a:pt x="88907" y="52398"/>
                </a:moveTo>
                <a:lnTo>
                  <a:pt x="23594" y="52398"/>
                </a:lnTo>
                <a:lnTo>
                  <a:pt x="23555" y="119070"/>
                </a:lnTo>
                <a:lnTo>
                  <a:pt x="23213" y="124430"/>
                </a:lnTo>
                <a:lnTo>
                  <a:pt x="24584" y="128600"/>
                </a:lnTo>
                <a:lnTo>
                  <a:pt x="30934" y="133348"/>
                </a:lnTo>
                <a:lnTo>
                  <a:pt x="36501" y="134543"/>
                </a:lnTo>
                <a:lnTo>
                  <a:pt x="111125" y="134543"/>
                </a:lnTo>
                <a:lnTo>
                  <a:pt x="120791" y="133949"/>
                </a:lnTo>
                <a:lnTo>
                  <a:pt x="128380" y="130380"/>
                </a:lnTo>
                <a:lnTo>
                  <a:pt x="133887" y="123831"/>
                </a:lnTo>
                <a:lnTo>
                  <a:pt x="134100" y="123235"/>
                </a:lnTo>
                <a:lnTo>
                  <a:pt x="40460" y="123235"/>
                </a:lnTo>
                <a:lnTo>
                  <a:pt x="36701" y="120643"/>
                </a:lnTo>
                <a:lnTo>
                  <a:pt x="36701" y="92271"/>
                </a:lnTo>
                <a:lnTo>
                  <a:pt x="89030" y="92271"/>
                </a:lnTo>
                <a:lnTo>
                  <a:pt x="88696" y="87725"/>
                </a:lnTo>
                <a:lnTo>
                  <a:pt x="88497" y="83649"/>
                </a:lnTo>
                <a:lnTo>
                  <a:pt x="88492" y="80971"/>
                </a:lnTo>
                <a:lnTo>
                  <a:pt x="36701" y="80971"/>
                </a:lnTo>
                <a:lnTo>
                  <a:pt x="36701" y="60725"/>
                </a:lnTo>
                <a:lnTo>
                  <a:pt x="88566" y="60725"/>
                </a:lnTo>
                <a:lnTo>
                  <a:pt x="88696" y="56153"/>
                </a:lnTo>
                <a:lnTo>
                  <a:pt x="88907" y="52398"/>
                </a:lnTo>
                <a:close/>
              </a:path>
              <a:path w="363220" h="142240">
                <a:moveTo>
                  <a:pt x="122425" y="104184"/>
                </a:moveTo>
                <a:lnTo>
                  <a:pt x="122019" y="111733"/>
                </a:lnTo>
                <a:lnTo>
                  <a:pt x="120647" y="116687"/>
                </a:lnTo>
                <a:lnTo>
                  <a:pt x="118259" y="119070"/>
                </a:lnTo>
                <a:lnTo>
                  <a:pt x="115873" y="121838"/>
                </a:lnTo>
                <a:lnTo>
                  <a:pt x="111125" y="123235"/>
                </a:lnTo>
                <a:lnTo>
                  <a:pt x="134100" y="123235"/>
                </a:lnTo>
                <a:lnTo>
                  <a:pt x="137718" y="113126"/>
                </a:lnTo>
                <a:lnTo>
                  <a:pt x="137894" y="112317"/>
                </a:lnTo>
                <a:lnTo>
                  <a:pt x="137894" y="111931"/>
                </a:lnTo>
                <a:lnTo>
                  <a:pt x="131544" y="109951"/>
                </a:lnTo>
                <a:lnTo>
                  <a:pt x="126389" y="107359"/>
                </a:lnTo>
                <a:lnTo>
                  <a:pt x="122425" y="104184"/>
                </a:lnTo>
                <a:close/>
              </a:path>
              <a:path w="363220" h="142240">
                <a:moveTo>
                  <a:pt x="90270" y="90497"/>
                </a:moveTo>
                <a:lnTo>
                  <a:pt x="93851" y="94863"/>
                </a:lnTo>
                <a:lnTo>
                  <a:pt x="95831" y="99612"/>
                </a:lnTo>
                <a:lnTo>
                  <a:pt x="96239" y="104771"/>
                </a:lnTo>
                <a:lnTo>
                  <a:pt x="109728" y="102787"/>
                </a:lnTo>
                <a:lnTo>
                  <a:pt x="117068" y="99233"/>
                </a:lnTo>
                <a:lnTo>
                  <a:pt x="118259" y="94075"/>
                </a:lnTo>
                <a:lnTo>
                  <a:pt x="118811" y="90900"/>
                </a:lnTo>
                <a:lnTo>
                  <a:pt x="100203" y="90900"/>
                </a:lnTo>
                <a:lnTo>
                  <a:pt x="90270" y="90497"/>
                </a:lnTo>
                <a:close/>
              </a:path>
              <a:path w="363220" h="142240">
                <a:moveTo>
                  <a:pt x="89030" y="92271"/>
                </a:moveTo>
                <a:lnTo>
                  <a:pt x="78966" y="92271"/>
                </a:lnTo>
                <a:lnTo>
                  <a:pt x="83538" y="92481"/>
                </a:lnTo>
                <a:lnTo>
                  <a:pt x="89075" y="92883"/>
                </a:lnTo>
                <a:lnTo>
                  <a:pt x="89030" y="92271"/>
                </a:lnTo>
                <a:close/>
              </a:path>
              <a:path w="363220" h="142240">
                <a:moveTo>
                  <a:pt x="123155" y="32155"/>
                </a:moveTo>
                <a:lnTo>
                  <a:pt x="110512" y="32155"/>
                </a:lnTo>
                <a:lnTo>
                  <a:pt x="110131" y="37311"/>
                </a:lnTo>
                <a:lnTo>
                  <a:pt x="109728" y="44651"/>
                </a:lnTo>
                <a:lnTo>
                  <a:pt x="109321" y="54173"/>
                </a:lnTo>
                <a:lnTo>
                  <a:pt x="108482" y="67280"/>
                </a:lnTo>
                <a:lnTo>
                  <a:pt x="100203" y="90900"/>
                </a:lnTo>
                <a:lnTo>
                  <a:pt x="118811" y="90900"/>
                </a:lnTo>
                <a:lnTo>
                  <a:pt x="118927" y="90234"/>
                </a:lnTo>
                <a:lnTo>
                  <a:pt x="119747" y="81712"/>
                </a:lnTo>
                <a:lnTo>
                  <a:pt x="120796" y="67280"/>
                </a:lnTo>
                <a:lnTo>
                  <a:pt x="121926" y="49424"/>
                </a:lnTo>
                <a:lnTo>
                  <a:pt x="123155" y="32155"/>
                </a:lnTo>
                <a:close/>
              </a:path>
              <a:path w="363220" h="142240">
                <a:moveTo>
                  <a:pt x="88566" y="60725"/>
                </a:moveTo>
                <a:lnTo>
                  <a:pt x="76579" y="60725"/>
                </a:lnTo>
                <a:lnTo>
                  <a:pt x="76579" y="80971"/>
                </a:lnTo>
                <a:lnTo>
                  <a:pt x="88492" y="80971"/>
                </a:lnTo>
                <a:lnTo>
                  <a:pt x="88566" y="60725"/>
                </a:lnTo>
                <a:close/>
              </a:path>
              <a:path w="363220" h="142240">
                <a:moveTo>
                  <a:pt x="40867" y="0"/>
                </a:moveTo>
                <a:lnTo>
                  <a:pt x="32309" y="17895"/>
                </a:lnTo>
                <a:lnTo>
                  <a:pt x="22710" y="33487"/>
                </a:lnTo>
                <a:lnTo>
                  <a:pt x="12068" y="46775"/>
                </a:lnTo>
                <a:lnTo>
                  <a:pt x="382" y="57758"/>
                </a:lnTo>
                <a:lnTo>
                  <a:pt x="0" y="58543"/>
                </a:lnTo>
                <a:lnTo>
                  <a:pt x="382" y="58954"/>
                </a:lnTo>
                <a:lnTo>
                  <a:pt x="1573" y="58954"/>
                </a:lnTo>
                <a:lnTo>
                  <a:pt x="4748" y="60142"/>
                </a:lnTo>
                <a:lnTo>
                  <a:pt x="8129" y="62914"/>
                </a:lnTo>
                <a:lnTo>
                  <a:pt x="11706" y="67280"/>
                </a:lnTo>
                <a:lnTo>
                  <a:pt x="15670" y="62122"/>
                </a:lnTo>
                <a:lnTo>
                  <a:pt x="19634" y="57150"/>
                </a:lnTo>
                <a:lnTo>
                  <a:pt x="23594" y="52398"/>
                </a:lnTo>
                <a:lnTo>
                  <a:pt x="88907" y="52398"/>
                </a:lnTo>
                <a:lnTo>
                  <a:pt x="89008" y="50619"/>
                </a:lnTo>
                <a:lnTo>
                  <a:pt x="55753" y="50619"/>
                </a:lnTo>
                <a:lnTo>
                  <a:pt x="47124" y="50543"/>
                </a:lnTo>
                <a:lnTo>
                  <a:pt x="39681" y="50316"/>
                </a:lnTo>
                <a:lnTo>
                  <a:pt x="33428" y="49942"/>
                </a:lnTo>
                <a:lnTo>
                  <a:pt x="28371" y="49424"/>
                </a:lnTo>
                <a:lnTo>
                  <a:pt x="25985" y="49424"/>
                </a:lnTo>
                <a:lnTo>
                  <a:pt x="28752" y="45439"/>
                </a:lnTo>
                <a:lnTo>
                  <a:pt x="38481" y="32155"/>
                </a:lnTo>
                <a:lnTo>
                  <a:pt x="123155" y="32155"/>
                </a:lnTo>
                <a:lnTo>
                  <a:pt x="123838" y="23263"/>
                </a:lnTo>
                <a:lnTo>
                  <a:pt x="124047" y="20852"/>
                </a:lnTo>
                <a:lnTo>
                  <a:pt x="45641" y="20852"/>
                </a:lnTo>
                <a:lnTo>
                  <a:pt x="48816" y="16074"/>
                </a:lnTo>
                <a:lnTo>
                  <a:pt x="52373" y="12520"/>
                </a:lnTo>
                <a:lnTo>
                  <a:pt x="56337" y="10130"/>
                </a:lnTo>
                <a:lnTo>
                  <a:pt x="57934" y="9342"/>
                </a:lnTo>
                <a:lnTo>
                  <a:pt x="58723" y="8533"/>
                </a:lnTo>
                <a:lnTo>
                  <a:pt x="58723" y="7748"/>
                </a:lnTo>
                <a:lnTo>
                  <a:pt x="59129" y="6959"/>
                </a:lnTo>
                <a:lnTo>
                  <a:pt x="55346" y="5180"/>
                </a:lnTo>
                <a:lnTo>
                  <a:pt x="47419" y="2387"/>
                </a:lnTo>
                <a:lnTo>
                  <a:pt x="44625" y="1192"/>
                </a:lnTo>
                <a:lnTo>
                  <a:pt x="42468" y="407"/>
                </a:lnTo>
                <a:lnTo>
                  <a:pt x="40867" y="0"/>
                </a:lnTo>
                <a:close/>
              </a:path>
              <a:path w="363220" h="142240">
                <a:moveTo>
                  <a:pt x="89075" y="49424"/>
                </a:moveTo>
                <a:lnTo>
                  <a:pt x="77976" y="50209"/>
                </a:lnTo>
                <a:lnTo>
                  <a:pt x="69645" y="50619"/>
                </a:lnTo>
                <a:lnTo>
                  <a:pt x="89008" y="50619"/>
                </a:lnTo>
                <a:lnTo>
                  <a:pt x="89075" y="49424"/>
                </a:lnTo>
                <a:close/>
              </a:path>
              <a:path w="363220" h="142240">
                <a:moveTo>
                  <a:pt x="124203" y="19048"/>
                </a:moveTo>
                <a:lnTo>
                  <a:pt x="117853" y="20243"/>
                </a:lnTo>
                <a:lnTo>
                  <a:pt x="111503" y="20852"/>
                </a:lnTo>
                <a:lnTo>
                  <a:pt x="124047" y="20852"/>
                </a:lnTo>
                <a:lnTo>
                  <a:pt x="124203" y="19048"/>
                </a:lnTo>
                <a:close/>
              </a:path>
              <a:path w="363220" h="142240">
                <a:moveTo>
                  <a:pt x="227322" y="48812"/>
                </a:moveTo>
                <a:lnTo>
                  <a:pt x="227322" y="60725"/>
                </a:lnTo>
                <a:lnTo>
                  <a:pt x="232070" y="59940"/>
                </a:lnTo>
                <a:lnTo>
                  <a:pt x="237431" y="59537"/>
                </a:lnTo>
                <a:lnTo>
                  <a:pt x="289833" y="59537"/>
                </a:lnTo>
                <a:lnTo>
                  <a:pt x="289833" y="50011"/>
                </a:lnTo>
                <a:lnTo>
                  <a:pt x="235451" y="50011"/>
                </a:lnTo>
                <a:lnTo>
                  <a:pt x="230497" y="49626"/>
                </a:lnTo>
                <a:lnTo>
                  <a:pt x="227322" y="48812"/>
                </a:lnTo>
                <a:close/>
              </a:path>
              <a:path w="363220" h="142240">
                <a:moveTo>
                  <a:pt x="289833" y="59537"/>
                </a:moveTo>
                <a:lnTo>
                  <a:pt x="278909" y="59537"/>
                </a:lnTo>
                <a:lnTo>
                  <a:pt x="284266" y="59739"/>
                </a:lnTo>
                <a:lnTo>
                  <a:pt x="289833" y="60142"/>
                </a:lnTo>
                <a:lnTo>
                  <a:pt x="289833" y="59537"/>
                </a:lnTo>
                <a:close/>
              </a:path>
              <a:path w="363220" h="142240">
                <a:moveTo>
                  <a:pt x="262450" y="31568"/>
                </a:moveTo>
                <a:lnTo>
                  <a:pt x="251730" y="31568"/>
                </a:lnTo>
                <a:lnTo>
                  <a:pt x="251730" y="50011"/>
                </a:lnTo>
                <a:lnTo>
                  <a:pt x="262450" y="50011"/>
                </a:lnTo>
                <a:lnTo>
                  <a:pt x="262450" y="31568"/>
                </a:lnTo>
                <a:close/>
              </a:path>
              <a:path w="363220" h="142240">
                <a:moveTo>
                  <a:pt x="289833" y="48812"/>
                </a:moveTo>
                <a:lnTo>
                  <a:pt x="284674" y="49626"/>
                </a:lnTo>
                <a:lnTo>
                  <a:pt x="279518" y="50011"/>
                </a:lnTo>
                <a:lnTo>
                  <a:pt x="289833" y="50011"/>
                </a:lnTo>
                <a:lnTo>
                  <a:pt x="289833" y="48812"/>
                </a:lnTo>
                <a:close/>
              </a:path>
              <a:path w="363220" h="142240">
                <a:moveTo>
                  <a:pt x="223739" y="20852"/>
                </a:moveTo>
                <a:lnTo>
                  <a:pt x="223739" y="32739"/>
                </a:lnTo>
                <a:lnTo>
                  <a:pt x="228517" y="31954"/>
                </a:lnTo>
                <a:lnTo>
                  <a:pt x="233874" y="31568"/>
                </a:lnTo>
                <a:lnTo>
                  <a:pt x="295189" y="31568"/>
                </a:lnTo>
                <a:lnTo>
                  <a:pt x="295189" y="22047"/>
                </a:lnTo>
                <a:lnTo>
                  <a:pt x="229889" y="22047"/>
                </a:lnTo>
                <a:lnTo>
                  <a:pt x="224528" y="21639"/>
                </a:lnTo>
                <a:lnTo>
                  <a:pt x="223739" y="20852"/>
                </a:lnTo>
                <a:close/>
              </a:path>
              <a:path w="363220" h="142240">
                <a:moveTo>
                  <a:pt x="295189" y="31731"/>
                </a:moveTo>
                <a:lnTo>
                  <a:pt x="295189" y="32155"/>
                </a:lnTo>
                <a:lnTo>
                  <a:pt x="295570" y="31744"/>
                </a:lnTo>
                <a:lnTo>
                  <a:pt x="295189" y="31731"/>
                </a:lnTo>
                <a:close/>
              </a:path>
              <a:path w="363220" h="142240">
                <a:moveTo>
                  <a:pt x="295189" y="31568"/>
                </a:moveTo>
                <a:lnTo>
                  <a:pt x="290415" y="31568"/>
                </a:lnTo>
                <a:lnTo>
                  <a:pt x="295189" y="31731"/>
                </a:lnTo>
                <a:lnTo>
                  <a:pt x="295189" y="31568"/>
                </a:lnTo>
                <a:close/>
              </a:path>
              <a:path w="363220" h="142240">
                <a:moveTo>
                  <a:pt x="258462" y="0"/>
                </a:moveTo>
                <a:lnTo>
                  <a:pt x="250539" y="0"/>
                </a:lnTo>
                <a:lnTo>
                  <a:pt x="251322" y="3985"/>
                </a:lnTo>
                <a:lnTo>
                  <a:pt x="251730" y="6959"/>
                </a:lnTo>
                <a:lnTo>
                  <a:pt x="251730" y="22047"/>
                </a:lnTo>
                <a:lnTo>
                  <a:pt x="262450" y="22047"/>
                </a:lnTo>
                <a:lnTo>
                  <a:pt x="262450" y="9522"/>
                </a:lnTo>
                <a:lnTo>
                  <a:pt x="263034" y="7948"/>
                </a:lnTo>
                <a:lnTo>
                  <a:pt x="264229" y="5965"/>
                </a:lnTo>
                <a:lnTo>
                  <a:pt x="265014" y="3985"/>
                </a:lnTo>
                <a:lnTo>
                  <a:pt x="265421" y="2589"/>
                </a:lnTo>
                <a:lnTo>
                  <a:pt x="265421" y="1804"/>
                </a:lnTo>
                <a:lnTo>
                  <a:pt x="263441" y="608"/>
                </a:lnTo>
                <a:lnTo>
                  <a:pt x="258462" y="0"/>
                </a:lnTo>
                <a:close/>
              </a:path>
              <a:path w="363220" h="142240">
                <a:moveTo>
                  <a:pt x="295189" y="20852"/>
                </a:moveTo>
                <a:lnTo>
                  <a:pt x="291204" y="21639"/>
                </a:lnTo>
                <a:lnTo>
                  <a:pt x="285869" y="22047"/>
                </a:lnTo>
                <a:lnTo>
                  <a:pt x="295189" y="22047"/>
                </a:lnTo>
                <a:lnTo>
                  <a:pt x="295189" y="20852"/>
                </a:lnTo>
                <a:close/>
              </a:path>
              <a:path w="363220" h="142240">
                <a:moveTo>
                  <a:pt x="213023" y="107161"/>
                </a:moveTo>
                <a:lnTo>
                  <a:pt x="202302" y="107161"/>
                </a:lnTo>
                <a:lnTo>
                  <a:pt x="202219" y="121895"/>
                </a:lnTo>
                <a:lnTo>
                  <a:pt x="201923" y="123441"/>
                </a:lnTo>
                <a:lnTo>
                  <a:pt x="201312" y="124813"/>
                </a:lnTo>
                <a:lnTo>
                  <a:pt x="200524" y="125622"/>
                </a:lnTo>
                <a:lnTo>
                  <a:pt x="200145" y="126410"/>
                </a:lnTo>
                <a:lnTo>
                  <a:pt x="199332" y="127405"/>
                </a:lnTo>
                <a:lnTo>
                  <a:pt x="197351" y="129385"/>
                </a:lnTo>
                <a:lnTo>
                  <a:pt x="196764" y="130172"/>
                </a:lnTo>
                <a:lnTo>
                  <a:pt x="196358" y="130982"/>
                </a:lnTo>
                <a:lnTo>
                  <a:pt x="202302" y="141704"/>
                </a:lnTo>
                <a:lnTo>
                  <a:pt x="203497" y="140889"/>
                </a:lnTo>
                <a:lnTo>
                  <a:pt x="208857" y="137534"/>
                </a:lnTo>
                <a:lnTo>
                  <a:pt x="216338" y="132615"/>
                </a:lnTo>
                <a:lnTo>
                  <a:pt x="222702" y="128594"/>
                </a:lnTo>
                <a:lnTo>
                  <a:pt x="227947" y="125469"/>
                </a:lnTo>
                <a:lnTo>
                  <a:pt x="232070" y="123235"/>
                </a:lnTo>
                <a:lnTo>
                  <a:pt x="213023" y="123235"/>
                </a:lnTo>
                <a:lnTo>
                  <a:pt x="213023" y="107161"/>
                </a:lnTo>
                <a:close/>
              </a:path>
              <a:path w="363220" h="142240">
                <a:moveTo>
                  <a:pt x="238039" y="89889"/>
                </a:moveTo>
                <a:lnTo>
                  <a:pt x="225544" y="94661"/>
                </a:lnTo>
                <a:lnTo>
                  <a:pt x="236101" y="109652"/>
                </a:lnTo>
                <a:lnTo>
                  <a:pt x="249940" y="121895"/>
                </a:lnTo>
                <a:lnTo>
                  <a:pt x="267055" y="131387"/>
                </a:lnTo>
                <a:lnTo>
                  <a:pt x="287441" y="138121"/>
                </a:lnTo>
                <a:lnTo>
                  <a:pt x="289833" y="132962"/>
                </a:lnTo>
                <a:lnTo>
                  <a:pt x="293008" y="127988"/>
                </a:lnTo>
                <a:lnTo>
                  <a:pt x="296967" y="123235"/>
                </a:lnTo>
                <a:lnTo>
                  <a:pt x="284281" y="122341"/>
                </a:lnTo>
                <a:lnTo>
                  <a:pt x="273006" y="120258"/>
                </a:lnTo>
                <a:lnTo>
                  <a:pt x="263146" y="116985"/>
                </a:lnTo>
                <a:lnTo>
                  <a:pt x="254703" y="112518"/>
                </a:lnTo>
                <a:lnTo>
                  <a:pt x="261247" y="108646"/>
                </a:lnTo>
                <a:lnTo>
                  <a:pt x="265015" y="106574"/>
                </a:lnTo>
                <a:lnTo>
                  <a:pt x="248151" y="106574"/>
                </a:lnTo>
                <a:lnTo>
                  <a:pt x="242992" y="99820"/>
                </a:lnTo>
                <a:lnTo>
                  <a:pt x="239615" y="94255"/>
                </a:lnTo>
                <a:lnTo>
                  <a:pt x="238039" y="89889"/>
                </a:lnTo>
                <a:close/>
              </a:path>
              <a:path w="363220" h="142240">
                <a:moveTo>
                  <a:pt x="226714" y="86328"/>
                </a:moveTo>
                <a:lnTo>
                  <a:pt x="211828" y="86328"/>
                </a:lnTo>
                <a:lnTo>
                  <a:pt x="200042" y="97006"/>
                </a:lnTo>
                <a:lnTo>
                  <a:pt x="187282" y="105228"/>
                </a:lnTo>
                <a:lnTo>
                  <a:pt x="173555" y="110991"/>
                </a:lnTo>
                <a:lnTo>
                  <a:pt x="158868" y="114297"/>
                </a:lnTo>
                <a:lnTo>
                  <a:pt x="161636" y="117875"/>
                </a:lnTo>
                <a:lnTo>
                  <a:pt x="164203" y="121636"/>
                </a:lnTo>
                <a:lnTo>
                  <a:pt x="166589" y="125622"/>
                </a:lnTo>
                <a:lnTo>
                  <a:pt x="175749" y="122456"/>
                </a:lnTo>
                <a:lnTo>
                  <a:pt x="184751" y="118325"/>
                </a:lnTo>
                <a:lnTo>
                  <a:pt x="193600" y="113227"/>
                </a:lnTo>
                <a:lnTo>
                  <a:pt x="202302" y="107161"/>
                </a:lnTo>
                <a:lnTo>
                  <a:pt x="213023" y="107161"/>
                </a:lnTo>
                <a:lnTo>
                  <a:pt x="213023" y="100018"/>
                </a:lnTo>
                <a:lnTo>
                  <a:pt x="219779" y="94075"/>
                </a:lnTo>
                <a:lnTo>
                  <a:pt x="224351" y="89503"/>
                </a:lnTo>
                <a:lnTo>
                  <a:pt x="226714" y="86328"/>
                </a:lnTo>
                <a:close/>
              </a:path>
              <a:path w="363220" h="142240">
                <a:moveTo>
                  <a:pt x="228517" y="111931"/>
                </a:moveTo>
                <a:lnTo>
                  <a:pt x="222167" y="117875"/>
                </a:lnTo>
                <a:lnTo>
                  <a:pt x="217008" y="121636"/>
                </a:lnTo>
                <a:lnTo>
                  <a:pt x="213023" y="123235"/>
                </a:lnTo>
                <a:lnTo>
                  <a:pt x="232070" y="123235"/>
                </a:lnTo>
                <a:lnTo>
                  <a:pt x="228517" y="111931"/>
                </a:lnTo>
                <a:close/>
              </a:path>
              <a:path w="363220" h="142240">
                <a:moveTo>
                  <a:pt x="267199" y="90497"/>
                </a:moveTo>
                <a:lnTo>
                  <a:pt x="261255" y="97254"/>
                </a:lnTo>
                <a:lnTo>
                  <a:pt x="254905" y="102589"/>
                </a:lnTo>
                <a:lnTo>
                  <a:pt x="248151" y="106574"/>
                </a:lnTo>
                <a:lnTo>
                  <a:pt x="265015" y="106574"/>
                </a:lnTo>
                <a:lnTo>
                  <a:pt x="267199" y="105373"/>
                </a:lnTo>
                <a:lnTo>
                  <a:pt x="272561" y="102693"/>
                </a:lnTo>
                <a:lnTo>
                  <a:pt x="277333" y="100605"/>
                </a:lnTo>
                <a:lnTo>
                  <a:pt x="278503" y="99820"/>
                </a:lnTo>
                <a:lnTo>
                  <a:pt x="279111" y="99233"/>
                </a:lnTo>
                <a:lnTo>
                  <a:pt x="279111" y="98827"/>
                </a:lnTo>
                <a:lnTo>
                  <a:pt x="275151" y="95656"/>
                </a:lnTo>
                <a:lnTo>
                  <a:pt x="271162" y="92883"/>
                </a:lnTo>
                <a:lnTo>
                  <a:pt x="267199" y="90497"/>
                </a:lnTo>
                <a:close/>
              </a:path>
              <a:path w="363220" h="142240">
                <a:moveTo>
                  <a:pt x="164811" y="75027"/>
                </a:moveTo>
                <a:lnTo>
                  <a:pt x="164811" y="87523"/>
                </a:lnTo>
                <a:lnTo>
                  <a:pt x="171569" y="86714"/>
                </a:lnTo>
                <a:lnTo>
                  <a:pt x="178708" y="86328"/>
                </a:lnTo>
                <a:lnTo>
                  <a:pt x="293997" y="86328"/>
                </a:lnTo>
                <a:lnTo>
                  <a:pt x="293997" y="76809"/>
                </a:lnTo>
                <a:lnTo>
                  <a:pt x="179089" y="76809"/>
                </a:lnTo>
                <a:lnTo>
                  <a:pt x="171950" y="76198"/>
                </a:lnTo>
                <a:lnTo>
                  <a:pt x="164811" y="75027"/>
                </a:lnTo>
                <a:close/>
              </a:path>
              <a:path w="363220" h="142240">
                <a:moveTo>
                  <a:pt x="293997" y="86328"/>
                </a:moveTo>
                <a:lnTo>
                  <a:pt x="280102" y="86328"/>
                </a:lnTo>
                <a:lnTo>
                  <a:pt x="287240" y="86714"/>
                </a:lnTo>
                <a:lnTo>
                  <a:pt x="293997" y="87523"/>
                </a:lnTo>
                <a:lnTo>
                  <a:pt x="293997" y="86328"/>
                </a:lnTo>
                <a:close/>
              </a:path>
              <a:path w="363220" h="142240">
                <a:moveTo>
                  <a:pt x="235069" y="63115"/>
                </a:moveTo>
                <a:lnTo>
                  <a:pt x="222548" y="64311"/>
                </a:lnTo>
                <a:lnTo>
                  <a:pt x="224936" y="68681"/>
                </a:lnTo>
                <a:lnTo>
                  <a:pt x="226533" y="72845"/>
                </a:lnTo>
                <a:lnTo>
                  <a:pt x="227322" y="76809"/>
                </a:lnTo>
                <a:lnTo>
                  <a:pt x="238626" y="76809"/>
                </a:lnTo>
                <a:lnTo>
                  <a:pt x="238244" y="74415"/>
                </a:lnTo>
                <a:lnTo>
                  <a:pt x="237229" y="70841"/>
                </a:lnTo>
                <a:lnTo>
                  <a:pt x="235245" y="64898"/>
                </a:lnTo>
                <a:lnTo>
                  <a:pt x="235142" y="64311"/>
                </a:lnTo>
                <a:lnTo>
                  <a:pt x="235069" y="63115"/>
                </a:lnTo>
                <a:close/>
              </a:path>
              <a:path w="363220" h="142240">
                <a:moveTo>
                  <a:pt x="293997" y="75027"/>
                </a:moveTo>
                <a:lnTo>
                  <a:pt x="289220" y="76198"/>
                </a:lnTo>
                <a:lnTo>
                  <a:pt x="281498" y="76809"/>
                </a:lnTo>
                <a:lnTo>
                  <a:pt x="293997" y="76809"/>
                </a:lnTo>
                <a:lnTo>
                  <a:pt x="293997" y="75027"/>
                </a:lnTo>
                <a:close/>
              </a:path>
              <a:path w="363220" h="142240">
                <a:moveTo>
                  <a:pt x="214826" y="48229"/>
                </a:moveTo>
                <a:lnTo>
                  <a:pt x="204105" y="48229"/>
                </a:lnTo>
                <a:lnTo>
                  <a:pt x="203999" y="62122"/>
                </a:lnTo>
                <a:lnTo>
                  <a:pt x="203699" y="66085"/>
                </a:lnTo>
                <a:lnTo>
                  <a:pt x="202914" y="68472"/>
                </a:lnTo>
                <a:lnTo>
                  <a:pt x="215409" y="68472"/>
                </a:lnTo>
                <a:lnTo>
                  <a:pt x="215288" y="64898"/>
                </a:lnTo>
                <a:lnTo>
                  <a:pt x="215003" y="62122"/>
                </a:lnTo>
                <a:lnTo>
                  <a:pt x="214949" y="60725"/>
                </a:lnTo>
                <a:lnTo>
                  <a:pt x="214826" y="48229"/>
                </a:lnTo>
                <a:close/>
              </a:path>
              <a:path w="363220" h="142240">
                <a:moveTo>
                  <a:pt x="212843" y="1393"/>
                </a:moveTo>
                <a:lnTo>
                  <a:pt x="202914" y="1804"/>
                </a:lnTo>
                <a:lnTo>
                  <a:pt x="203320" y="4161"/>
                </a:lnTo>
                <a:lnTo>
                  <a:pt x="203396" y="5965"/>
                </a:lnTo>
                <a:lnTo>
                  <a:pt x="191520" y="42385"/>
                </a:lnTo>
                <a:lnTo>
                  <a:pt x="161842" y="51206"/>
                </a:lnTo>
                <a:lnTo>
                  <a:pt x="168981" y="64311"/>
                </a:lnTo>
                <a:lnTo>
                  <a:pt x="170961" y="63493"/>
                </a:lnTo>
                <a:lnTo>
                  <a:pt x="175733" y="61311"/>
                </a:lnTo>
                <a:lnTo>
                  <a:pt x="200524" y="49810"/>
                </a:lnTo>
                <a:lnTo>
                  <a:pt x="204105" y="48229"/>
                </a:lnTo>
                <a:lnTo>
                  <a:pt x="214826" y="48229"/>
                </a:lnTo>
                <a:lnTo>
                  <a:pt x="214826" y="10923"/>
                </a:lnTo>
                <a:lnTo>
                  <a:pt x="215409" y="8356"/>
                </a:lnTo>
                <a:lnTo>
                  <a:pt x="216604" y="5965"/>
                </a:lnTo>
                <a:lnTo>
                  <a:pt x="217389" y="4770"/>
                </a:lnTo>
                <a:lnTo>
                  <a:pt x="217796" y="3784"/>
                </a:lnTo>
                <a:lnTo>
                  <a:pt x="217796" y="1804"/>
                </a:lnTo>
                <a:lnTo>
                  <a:pt x="212843" y="1393"/>
                </a:lnTo>
                <a:close/>
              </a:path>
              <a:path w="363220" h="142240">
                <a:moveTo>
                  <a:pt x="176115" y="8935"/>
                </a:moveTo>
                <a:lnTo>
                  <a:pt x="168394" y="17877"/>
                </a:lnTo>
                <a:lnTo>
                  <a:pt x="172558" y="20549"/>
                </a:lnTo>
                <a:lnTo>
                  <a:pt x="177313" y="24415"/>
                </a:lnTo>
                <a:lnTo>
                  <a:pt x="182663" y="29475"/>
                </a:lnTo>
                <a:lnTo>
                  <a:pt x="188611" y="35733"/>
                </a:lnTo>
                <a:lnTo>
                  <a:pt x="197553" y="26211"/>
                </a:lnTo>
                <a:lnTo>
                  <a:pt x="191743" y="21104"/>
                </a:lnTo>
                <a:lnTo>
                  <a:pt x="186235" y="16526"/>
                </a:lnTo>
                <a:lnTo>
                  <a:pt x="181026" y="12471"/>
                </a:lnTo>
                <a:lnTo>
                  <a:pt x="176115" y="8935"/>
                </a:lnTo>
                <a:close/>
              </a:path>
              <a:path w="363220" h="142240">
                <a:moveTo>
                  <a:pt x="363153" y="66085"/>
                </a:moveTo>
                <a:lnTo>
                  <a:pt x="342936" y="66085"/>
                </a:lnTo>
                <a:lnTo>
                  <a:pt x="342936" y="86914"/>
                </a:lnTo>
                <a:lnTo>
                  <a:pt x="363153" y="86914"/>
                </a:lnTo>
                <a:lnTo>
                  <a:pt x="363153" y="66085"/>
                </a:lnTo>
                <a:close/>
              </a:path>
              <a:path w="363220" h="142240">
                <a:moveTo>
                  <a:pt x="363153" y="113126"/>
                </a:moveTo>
                <a:lnTo>
                  <a:pt x="342936" y="113126"/>
                </a:lnTo>
                <a:lnTo>
                  <a:pt x="342936" y="132177"/>
                </a:lnTo>
                <a:lnTo>
                  <a:pt x="363153" y="132177"/>
                </a:lnTo>
                <a:lnTo>
                  <a:pt x="363153" y="113126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8540182" y="2317816"/>
            <a:ext cx="690609" cy="14005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8511997" y="3845073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8511998" y="3845073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1437506" y="384507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12" y="195311"/>
                </a:lnTo>
                <a:lnTo>
                  <a:pt x="2710112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11437506" y="384507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12" y="195311"/>
                </a:lnTo>
                <a:lnTo>
                  <a:pt x="2710112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8511997" y="424041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73" y="195310"/>
                </a:lnTo>
                <a:lnTo>
                  <a:pt x="2925573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8511998" y="424041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73" y="195310"/>
                </a:lnTo>
                <a:lnTo>
                  <a:pt x="2925573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1437506" y="404038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11437506" y="404038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8511997" y="443572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7"/>
                </a:moveTo>
                <a:lnTo>
                  <a:pt x="2925573" y="195317"/>
                </a:lnTo>
                <a:lnTo>
                  <a:pt x="2925573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8511998" y="443572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7"/>
                </a:moveTo>
                <a:lnTo>
                  <a:pt x="2925573" y="195317"/>
                </a:lnTo>
                <a:lnTo>
                  <a:pt x="2925573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1437506" y="423569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11437506" y="423569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8511997" y="463103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8511998" y="463103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8511997" y="4826349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06"/>
                </a:moveTo>
                <a:lnTo>
                  <a:pt x="2925573" y="195306"/>
                </a:lnTo>
                <a:lnTo>
                  <a:pt x="2925573" y="0"/>
                </a:lnTo>
                <a:lnTo>
                  <a:pt x="0" y="0"/>
                </a:lnTo>
                <a:lnTo>
                  <a:pt x="0" y="19530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8511998" y="4826349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06"/>
                </a:moveTo>
                <a:lnTo>
                  <a:pt x="2925573" y="195306"/>
                </a:lnTo>
                <a:lnTo>
                  <a:pt x="2925573" y="0"/>
                </a:lnTo>
                <a:lnTo>
                  <a:pt x="0" y="0"/>
                </a:lnTo>
                <a:lnTo>
                  <a:pt x="0" y="195306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11437506" y="4626324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06"/>
                </a:moveTo>
                <a:lnTo>
                  <a:pt x="2710112" y="195306"/>
                </a:lnTo>
                <a:lnTo>
                  <a:pt x="2710112" y="0"/>
                </a:lnTo>
                <a:lnTo>
                  <a:pt x="0" y="0"/>
                </a:lnTo>
                <a:lnTo>
                  <a:pt x="0" y="19530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11437506" y="4626324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06"/>
                </a:moveTo>
                <a:lnTo>
                  <a:pt x="2710112" y="195306"/>
                </a:lnTo>
                <a:lnTo>
                  <a:pt x="2710112" y="0"/>
                </a:lnTo>
                <a:lnTo>
                  <a:pt x="0" y="0"/>
                </a:lnTo>
                <a:lnTo>
                  <a:pt x="0" y="195306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9878518" y="5021656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59" h="195579">
                <a:moveTo>
                  <a:pt x="0" y="195311"/>
                </a:moveTo>
                <a:lnTo>
                  <a:pt x="1559052" y="195311"/>
                </a:lnTo>
                <a:lnTo>
                  <a:pt x="1559052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8516786" y="5021656"/>
            <a:ext cx="0" cy="391160"/>
          </a:xfrm>
          <a:custGeom>
            <a:avLst/>
            <a:gdLst/>
            <a:ahLst/>
            <a:cxnLst/>
            <a:rect l="l" t="t" r="r" b="b"/>
            <a:pathLst>
              <a:path h="391160">
                <a:moveTo>
                  <a:pt x="0" y="390625"/>
                </a:moveTo>
                <a:lnTo>
                  <a:pt x="0" y="0"/>
                </a:lnTo>
                <a:lnTo>
                  <a:pt x="0" y="39062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8511998" y="5021656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11437506" y="4821631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11437506" y="4821631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9878518" y="5216968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59" h="195579">
                <a:moveTo>
                  <a:pt x="0" y="195314"/>
                </a:moveTo>
                <a:lnTo>
                  <a:pt x="1559052" y="195314"/>
                </a:lnTo>
                <a:lnTo>
                  <a:pt x="155905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8511998" y="521696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73" y="195314"/>
                </a:lnTo>
                <a:lnTo>
                  <a:pt x="2925573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11437506" y="501694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12" y="195311"/>
                </a:lnTo>
                <a:lnTo>
                  <a:pt x="2710112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1437506" y="501694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12" y="195311"/>
                </a:lnTo>
                <a:lnTo>
                  <a:pt x="2710112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8511997" y="5412282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73" y="195314"/>
                </a:lnTo>
                <a:lnTo>
                  <a:pt x="2925573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8511998" y="5412282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73" y="195314"/>
                </a:lnTo>
                <a:lnTo>
                  <a:pt x="2925573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11437506" y="521225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11437506" y="521225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8511997" y="5607596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8511998" y="5607596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11437506" y="5407571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12" y="195311"/>
                </a:lnTo>
                <a:lnTo>
                  <a:pt x="2710112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11437506" y="5407571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12" y="195311"/>
                </a:lnTo>
                <a:lnTo>
                  <a:pt x="2710112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8511997" y="580290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73" y="195310"/>
                </a:lnTo>
                <a:lnTo>
                  <a:pt x="2925573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8511998" y="580290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73" y="195310"/>
                </a:lnTo>
                <a:lnTo>
                  <a:pt x="2925573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11437506" y="5602882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11437506" y="5602882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4"/>
                </a:moveTo>
                <a:lnTo>
                  <a:pt x="2710112" y="195314"/>
                </a:lnTo>
                <a:lnTo>
                  <a:pt x="2710112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9878518" y="5998218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59" h="195579">
                <a:moveTo>
                  <a:pt x="0" y="195310"/>
                </a:moveTo>
                <a:lnTo>
                  <a:pt x="1559052" y="195310"/>
                </a:lnTo>
                <a:lnTo>
                  <a:pt x="155905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8516786" y="5998218"/>
            <a:ext cx="0" cy="391160"/>
          </a:xfrm>
          <a:custGeom>
            <a:avLst/>
            <a:gdLst/>
            <a:ahLst/>
            <a:cxnLst/>
            <a:rect l="l" t="t" r="r" b="b"/>
            <a:pathLst>
              <a:path h="391160">
                <a:moveTo>
                  <a:pt x="0" y="390622"/>
                </a:moveTo>
                <a:lnTo>
                  <a:pt x="0" y="0"/>
                </a:lnTo>
                <a:lnTo>
                  <a:pt x="0" y="390622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8511998" y="599821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0"/>
                </a:moveTo>
                <a:lnTo>
                  <a:pt x="2925573" y="195310"/>
                </a:lnTo>
                <a:lnTo>
                  <a:pt x="2925573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11437506" y="5798196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06"/>
                </a:moveTo>
                <a:lnTo>
                  <a:pt x="2710112" y="195306"/>
                </a:lnTo>
                <a:lnTo>
                  <a:pt x="2710112" y="0"/>
                </a:lnTo>
                <a:lnTo>
                  <a:pt x="0" y="0"/>
                </a:lnTo>
                <a:lnTo>
                  <a:pt x="0" y="19530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11437506" y="5798196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06"/>
                </a:moveTo>
                <a:lnTo>
                  <a:pt x="2710112" y="195306"/>
                </a:lnTo>
                <a:lnTo>
                  <a:pt x="2710112" y="0"/>
                </a:lnTo>
                <a:lnTo>
                  <a:pt x="0" y="0"/>
                </a:lnTo>
                <a:lnTo>
                  <a:pt x="0" y="195306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9878518" y="6193528"/>
            <a:ext cx="1559560" cy="195580"/>
          </a:xfrm>
          <a:custGeom>
            <a:avLst/>
            <a:gdLst/>
            <a:ahLst/>
            <a:cxnLst/>
            <a:rect l="l" t="t" r="r" b="b"/>
            <a:pathLst>
              <a:path w="1559559" h="195579">
                <a:moveTo>
                  <a:pt x="0" y="195311"/>
                </a:moveTo>
                <a:lnTo>
                  <a:pt x="1559052" y="195311"/>
                </a:lnTo>
                <a:lnTo>
                  <a:pt x="1559052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8511998" y="6193528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1"/>
                </a:moveTo>
                <a:lnTo>
                  <a:pt x="2925573" y="195311"/>
                </a:lnTo>
                <a:lnTo>
                  <a:pt x="2925573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11437506" y="599350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12" y="195311"/>
                </a:lnTo>
                <a:lnTo>
                  <a:pt x="2710112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11437506" y="5993503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1"/>
                </a:moveTo>
                <a:lnTo>
                  <a:pt x="2710112" y="195311"/>
                </a:lnTo>
                <a:lnTo>
                  <a:pt x="2710112" y="0"/>
                </a:lnTo>
                <a:lnTo>
                  <a:pt x="0" y="0"/>
                </a:lnTo>
                <a:lnTo>
                  <a:pt x="0" y="195311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8511997" y="638884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7"/>
                </a:moveTo>
                <a:lnTo>
                  <a:pt x="2925573" y="195317"/>
                </a:lnTo>
                <a:lnTo>
                  <a:pt x="2925573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8511998" y="6388840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7"/>
                </a:moveTo>
                <a:lnTo>
                  <a:pt x="2925573" y="195317"/>
                </a:lnTo>
                <a:lnTo>
                  <a:pt x="2925573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11437506" y="618881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7"/>
                </a:moveTo>
                <a:lnTo>
                  <a:pt x="2710112" y="195317"/>
                </a:lnTo>
                <a:lnTo>
                  <a:pt x="2710112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11437506" y="6188815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7"/>
                </a:moveTo>
                <a:lnTo>
                  <a:pt x="2710112" y="195317"/>
                </a:lnTo>
                <a:lnTo>
                  <a:pt x="2710112" y="0"/>
                </a:lnTo>
                <a:lnTo>
                  <a:pt x="0" y="0"/>
                </a:lnTo>
                <a:lnTo>
                  <a:pt x="0" y="195317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9413406" y="3884471"/>
            <a:ext cx="507044" cy="11658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8552646" y="6619428"/>
            <a:ext cx="821209" cy="19728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13128037" y="6682186"/>
            <a:ext cx="14604" cy="28575"/>
          </a:xfrm>
          <a:custGeom>
            <a:avLst/>
            <a:gdLst/>
            <a:ahLst/>
            <a:cxnLst/>
            <a:rect l="l" t="t" r="r" b="b"/>
            <a:pathLst>
              <a:path w="14605" h="28575">
                <a:moveTo>
                  <a:pt x="14270" y="0"/>
                </a:moveTo>
                <a:lnTo>
                  <a:pt x="0" y="0"/>
                </a:lnTo>
                <a:lnTo>
                  <a:pt x="0" y="14655"/>
                </a:lnTo>
                <a:lnTo>
                  <a:pt x="6012" y="14655"/>
                </a:lnTo>
                <a:lnTo>
                  <a:pt x="6012" y="18917"/>
                </a:lnTo>
                <a:lnTo>
                  <a:pt x="4377" y="21419"/>
                </a:lnTo>
                <a:lnTo>
                  <a:pt x="1123" y="22176"/>
                </a:lnTo>
                <a:lnTo>
                  <a:pt x="1123" y="28188"/>
                </a:lnTo>
                <a:lnTo>
                  <a:pt x="9140" y="27932"/>
                </a:lnTo>
                <a:lnTo>
                  <a:pt x="13517" y="23554"/>
                </a:lnTo>
                <a:lnTo>
                  <a:pt x="14270" y="15040"/>
                </a:lnTo>
                <a:lnTo>
                  <a:pt x="1427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13215289" y="6619428"/>
            <a:ext cx="793465" cy="8831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14041911" y="6682186"/>
            <a:ext cx="14604" cy="28575"/>
          </a:xfrm>
          <a:custGeom>
            <a:avLst/>
            <a:gdLst/>
            <a:ahLst/>
            <a:cxnLst/>
            <a:rect l="l" t="t" r="r" b="b"/>
            <a:pathLst>
              <a:path w="14605" h="28575">
                <a:moveTo>
                  <a:pt x="14270" y="0"/>
                </a:moveTo>
                <a:lnTo>
                  <a:pt x="0" y="0"/>
                </a:lnTo>
                <a:lnTo>
                  <a:pt x="0" y="14655"/>
                </a:lnTo>
                <a:lnTo>
                  <a:pt x="6012" y="14655"/>
                </a:lnTo>
                <a:lnTo>
                  <a:pt x="6012" y="18917"/>
                </a:lnTo>
                <a:lnTo>
                  <a:pt x="4377" y="21419"/>
                </a:lnTo>
                <a:lnTo>
                  <a:pt x="1123" y="22176"/>
                </a:lnTo>
                <a:lnTo>
                  <a:pt x="1123" y="28188"/>
                </a:lnTo>
                <a:lnTo>
                  <a:pt x="9140" y="27932"/>
                </a:lnTo>
                <a:lnTo>
                  <a:pt x="13517" y="23554"/>
                </a:lnTo>
                <a:lnTo>
                  <a:pt x="14270" y="15040"/>
                </a:lnTo>
                <a:lnTo>
                  <a:pt x="1427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9414438" y="6616410"/>
            <a:ext cx="3680442" cy="202564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8847701" y="4288330"/>
            <a:ext cx="540753" cy="123502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9725104" y="4328283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33587" y="27237"/>
                </a:moveTo>
                <a:lnTo>
                  <a:pt x="24969" y="27237"/>
                </a:lnTo>
                <a:lnTo>
                  <a:pt x="24969" y="46318"/>
                </a:lnTo>
                <a:lnTo>
                  <a:pt x="33587" y="46318"/>
                </a:lnTo>
                <a:lnTo>
                  <a:pt x="33587" y="27237"/>
                </a:lnTo>
                <a:close/>
              </a:path>
              <a:path w="59054" h="59054">
                <a:moveTo>
                  <a:pt x="59004" y="19062"/>
                </a:moveTo>
                <a:lnTo>
                  <a:pt x="0" y="19062"/>
                </a:lnTo>
                <a:lnTo>
                  <a:pt x="0" y="27237"/>
                </a:lnTo>
                <a:lnTo>
                  <a:pt x="59004" y="27237"/>
                </a:lnTo>
                <a:lnTo>
                  <a:pt x="59004" y="19062"/>
                </a:lnTo>
                <a:close/>
              </a:path>
              <a:path w="59054" h="59054">
                <a:moveTo>
                  <a:pt x="33587" y="0"/>
                </a:moveTo>
                <a:lnTo>
                  <a:pt x="24969" y="0"/>
                </a:lnTo>
                <a:lnTo>
                  <a:pt x="24969" y="19062"/>
                </a:lnTo>
                <a:lnTo>
                  <a:pt x="33587" y="19062"/>
                </a:lnTo>
                <a:lnTo>
                  <a:pt x="33587" y="0"/>
                </a:lnTo>
                <a:close/>
              </a:path>
              <a:path w="59054" h="59054">
                <a:moveTo>
                  <a:pt x="59004" y="50850"/>
                </a:moveTo>
                <a:lnTo>
                  <a:pt x="0" y="50850"/>
                </a:lnTo>
                <a:lnTo>
                  <a:pt x="0" y="59025"/>
                </a:lnTo>
                <a:lnTo>
                  <a:pt x="59004" y="59025"/>
                </a:lnTo>
                <a:lnTo>
                  <a:pt x="59004" y="5085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9816807" y="4305582"/>
            <a:ext cx="56515" cy="83185"/>
          </a:xfrm>
          <a:custGeom>
            <a:avLst/>
            <a:gdLst/>
            <a:ahLst/>
            <a:cxnLst/>
            <a:rect l="l" t="t" r="r" b="b"/>
            <a:pathLst>
              <a:path w="56515" h="83185">
                <a:moveTo>
                  <a:pt x="28148" y="0"/>
                </a:moveTo>
                <a:lnTo>
                  <a:pt x="19061" y="0"/>
                </a:lnTo>
                <a:lnTo>
                  <a:pt x="12264" y="3639"/>
                </a:lnTo>
                <a:lnTo>
                  <a:pt x="0" y="42227"/>
                </a:lnTo>
                <a:lnTo>
                  <a:pt x="2099" y="59938"/>
                </a:lnTo>
                <a:lnTo>
                  <a:pt x="7492" y="72651"/>
                </a:lnTo>
                <a:lnTo>
                  <a:pt x="16177" y="80366"/>
                </a:lnTo>
                <a:lnTo>
                  <a:pt x="28148" y="83084"/>
                </a:lnTo>
                <a:lnTo>
                  <a:pt x="40126" y="80366"/>
                </a:lnTo>
                <a:lnTo>
                  <a:pt x="46270" y="74908"/>
                </a:lnTo>
                <a:lnTo>
                  <a:pt x="28148" y="74908"/>
                </a:lnTo>
                <a:lnTo>
                  <a:pt x="20800" y="72866"/>
                </a:lnTo>
                <a:lnTo>
                  <a:pt x="15552" y="66740"/>
                </a:lnTo>
                <a:lnTo>
                  <a:pt x="12403" y="56528"/>
                </a:lnTo>
                <a:lnTo>
                  <a:pt x="11353" y="42227"/>
                </a:lnTo>
                <a:lnTo>
                  <a:pt x="12403" y="27925"/>
                </a:lnTo>
                <a:lnTo>
                  <a:pt x="15552" y="17706"/>
                </a:lnTo>
                <a:lnTo>
                  <a:pt x="20800" y="11573"/>
                </a:lnTo>
                <a:lnTo>
                  <a:pt x="28148" y="9528"/>
                </a:lnTo>
                <a:lnTo>
                  <a:pt x="47366" y="9528"/>
                </a:lnTo>
                <a:lnTo>
                  <a:pt x="46291" y="7918"/>
                </a:lnTo>
                <a:lnTo>
                  <a:pt x="41210" y="3518"/>
                </a:lnTo>
                <a:lnTo>
                  <a:pt x="35162" y="879"/>
                </a:lnTo>
                <a:lnTo>
                  <a:pt x="28148" y="0"/>
                </a:lnTo>
                <a:close/>
              </a:path>
              <a:path w="56515" h="83185">
                <a:moveTo>
                  <a:pt x="47366" y="9528"/>
                </a:moveTo>
                <a:lnTo>
                  <a:pt x="28148" y="9528"/>
                </a:lnTo>
                <a:lnTo>
                  <a:pt x="35698" y="11573"/>
                </a:lnTo>
                <a:lnTo>
                  <a:pt x="41091" y="17706"/>
                </a:lnTo>
                <a:lnTo>
                  <a:pt x="44327" y="27925"/>
                </a:lnTo>
                <a:lnTo>
                  <a:pt x="45406" y="42227"/>
                </a:lnTo>
                <a:lnTo>
                  <a:pt x="44327" y="56356"/>
                </a:lnTo>
                <a:lnTo>
                  <a:pt x="41091" y="66515"/>
                </a:lnTo>
                <a:lnTo>
                  <a:pt x="35698" y="72700"/>
                </a:lnTo>
                <a:lnTo>
                  <a:pt x="28148" y="74908"/>
                </a:lnTo>
                <a:lnTo>
                  <a:pt x="46270" y="74908"/>
                </a:lnTo>
                <a:lnTo>
                  <a:pt x="48810" y="72651"/>
                </a:lnTo>
                <a:lnTo>
                  <a:pt x="54199" y="59938"/>
                </a:lnTo>
                <a:lnTo>
                  <a:pt x="56296" y="42227"/>
                </a:lnTo>
                <a:lnTo>
                  <a:pt x="55929" y="33830"/>
                </a:lnTo>
                <a:lnTo>
                  <a:pt x="54825" y="26338"/>
                </a:lnTo>
                <a:lnTo>
                  <a:pt x="52985" y="19754"/>
                </a:lnTo>
                <a:lnTo>
                  <a:pt x="50406" y="14083"/>
                </a:lnTo>
                <a:lnTo>
                  <a:pt x="47366" y="952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9893635" y="4375047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240" y="0"/>
                </a:moveTo>
                <a:lnTo>
                  <a:pt x="0" y="0"/>
                </a:lnTo>
                <a:lnTo>
                  <a:pt x="0" y="12261"/>
                </a:lnTo>
                <a:lnTo>
                  <a:pt x="12240" y="12261"/>
                </a:lnTo>
                <a:lnTo>
                  <a:pt x="1224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9926406" y="4305582"/>
            <a:ext cx="125855" cy="8308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8845436" y="4487620"/>
            <a:ext cx="227999" cy="10352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9141177" y="4488083"/>
            <a:ext cx="22860" cy="103505"/>
          </a:xfrm>
          <a:custGeom>
            <a:avLst/>
            <a:gdLst/>
            <a:ahLst/>
            <a:cxnLst/>
            <a:rect l="l" t="t" r="r" b="b"/>
            <a:pathLst>
              <a:path w="22859" h="103504">
                <a:moveTo>
                  <a:pt x="22254" y="0"/>
                </a:moveTo>
                <a:lnTo>
                  <a:pt x="13172" y="0"/>
                </a:lnTo>
                <a:lnTo>
                  <a:pt x="7749" y="10922"/>
                </a:lnTo>
                <a:lnTo>
                  <a:pt x="3745" y="23263"/>
                </a:lnTo>
                <a:lnTo>
                  <a:pt x="1161" y="37024"/>
                </a:lnTo>
                <a:lnTo>
                  <a:pt x="0" y="52207"/>
                </a:lnTo>
                <a:lnTo>
                  <a:pt x="657" y="66968"/>
                </a:lnTo>
                <a:lnTo>
                  <a:pt x="3069" y="80364"/>
                </a:lnTo>
                <a:lnTo>
                  <a:pt x="7239" y="92394"/>
                </a:lnTo>
                <a:lnTo>
                  <a:pt x="13172" y="103057"/>
                </a:lnTo>
                <a:lnTo>
                  <a:pt x="22254" y="103057"/>
                </a:lnTo>
                <a:lnTo>
                  <a:pt x="17229" y="92557"/>
                </a:lnTo>
                <a:lnTo>
                  <a:pt x="13510" y="80582"/>
                </a:lnTo>
                <a:lnTo>
                  <a:pt x="11098" y="67132"/>
                </a:lnTo>
                <a:lnTo>
                  <a:pt x="9993" y="52207"/>
                </a:lnTo>
                <a:lnTo>
                  <a:pt x="11098" y="37024"/>
                </a:lnTo>
                <a:lnTo>
                  <a:pt x="13510" y="23263"/>
                </a:lnTo>
                <a:lnTo>
                  <a:pt x="17229" y="10922"/>
                </a:lnTo>
                <a:lnTo>
                  <a:pt x="2225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9214379" y="4490799"/>
            <a:ext cx="103285" cy="10034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9344321" y="4487620"/>
            <a:ext cx="219823" cy="116229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9825663" y="4521675"/>
            <a:ext cx="59055" cy="59055"/>
          </a:xfrm>
          <a:custGeom>
            <a:avLst/>
            <a:gdLst/>
            <a:ahLst/>
            <a:cxnLst/>
            <a:rect l="l" t="t" r="r" b="b"/>
            <a:pathLst>
              <a:path w="59054" h="59054">
                <a:moveTo>
                  <a:pt x="33587" y="27237"/>
                </a:moveTo>
                <a:lnTo>
                  <a:pt x="24969" y="27237"/>
                </a:lnTo>
                <a:lnTo>
                  <a:pt x="24969" y="46318"/>
                </a:lnTo>
                <a:lnTo>
                  <a:pt x="33587" y="46318"/>
                </a:lnTo>
                <a:lnTo>
                  <a:pt x="33587" y="27237"/>
                </a:lnTo>
                <a:close/>
              </a:path>
              <a:path w="59054" h="59054">
                <a:moveTo>
                  <a:pt x="59004" y="19062"/>
                </a:moveTo>
                <a:lnTo>
                  <a:pt x="0" y="19062"/>
                </a:lnTo>
                <a:lnTo>
                  <a:pt x="0" y="27237"/>
                </a:lnTo>
                <a:lnTo>
                  <a:pt x="59004" y="27237"/>
                </a:lnTo>
                <a:lnTo>
                  <a:pt x="59004" y="19062"/>
                </a:lnTo>
                <a:close/>
              </a:path>
              <a:path w="59054" h="59054">
                <a:moveTo>
                  <a:pt x="33587" y="0"/>
                </a:moveTo>
                <a:lnTo>
                  <a:pt x="24969" y="0"/>
                </a:lnTo>
                <a:lnTo>
                  <a:pt x="24969" y="19062"/>
                </a:lnTo>
                <a:lnTo>
                  <a:pt x="33587" y="19062"/>
                </a:lnTo>
                <a:lnTo>
                  <a:pt x="33587" y="0"/>
                </a:lnTo>
                <a:close/>
              </a:path>
              <a:path w="59054" h="59054">
                <a:moveTo>
                  <a:pt x="59004" y="50850"/>
                </a:moveTo>
                <a:lnTo>
                  <a:pt x="0" y="50850"/>
                </a:lnTo>
                <a:lnTo>
                  <a:pt x="0" y="59025"/>
                </a:lnTo>
                <a:lnTo>
                  <a:pt x="59004" y="59025"/>
                </a:lnTo>
                <a:lnTo>
                  <a:pt x="59004" y="5085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9916923" y="4500792"/>
            <a:ext cx="56515" cy="81280"/>
          </a:xfrm>
          <a:custGeom>
            <a:avLst/>
            <a:gdLst/>
            <a:ahLst/>
            <a:cxnLst/>
            <a:rect l="l" t="t" r="r" b="b"/>
            <a:pathLst>
              <a:path w="56515" h="81279">
                <a:moveTo>
                  <a:pt x="10440" y="59471"/>
                </a:moveTo>
                <a:lnTo>
                  <a:pt x="0" y="59471"/>
                </a:lnTo>
                <a:lnTo>
                  <a:pt x="2513" y="68867"/>
                </a:lnTo>
                <a:lnTo>
                  <a:pt x="7713" y="75598"/>
                </a:lnTo>
                <a:lnTo>
                  <a:pt x="15656" y="79739"/>
                </a:lnTo>
                <a:lnTo>
                  <a:pt x="26323" y="81266"/>
                </a:lnTo>
                <a:lnTo>
                  <a:pt x="36010" y="81266"/>
                </a:lnTo>
                <a:lnTo>
                  <a:pt x="43276" y="78842"/>
                </a:lnTo>
                <a:lnTo>
                  <a:pt x="48117" y="74001"/>
                </a:lnTo>
                <a:lnTo>
                  <a:pt x="48591" y="73554"/>
                </a:lnTo>
                <a:lnTo>
                  <a:pt x="17550" y="73554"/>
                </a:lnTo>
                <a:lnTo>
                  <a:pt x="11643" y="68867"/>
                </a:lnTo>
                <a:lnTo>
                  <a:pt x="10440" y="59471"/>
                </a:lnTo>
                <a:close/>
              </a:path>
              <a:path w="56515" h="81279">
                <a:moveTo>
                  <a:pt x="49793" y="36770"/>
                </a:moveTo>
                <a:lnTo>
                  <a:pt x="27233" y="36770"/>
                </a:lnTo>
                <a:lnTo>
                  <a:pt x="38434" y="37388"/>
                </a:lnTo>
                <a:lnTo>
                  <a:pt x="44342" y="43434"/>
                </a:lnTo>
                <a:lnTo>
                  <a:pt x="44942" y="54938"/>
                </a:lnTo>
                <a:lnTo>
                  <a:pt x="44032" y="66445"/>
                </a:lnTo>
                <a:lnTo>
                  <a:pt x="38434" y="72644"/>
                </a:lnTo>
                <a:lnTo>
                  <a:pt x="28145" y="73554"/>
                </a:lnTo>
                <a:lnTo>
                  <a:pt x="48591" y="73554"/>
                </a:lnTo>
                <a:lnTo>
                  <a:pt x="53570" y="68842"/>
                </a:lnTo>
                <a:lnTo>
                  <a:pt x="56294" y="62049"/>
                </a:lnTo>
                <a:lnTo>
                  <a:pt x="56294" y="53581"/>
                </a:lnTo>
                <a:lnTo>
                  <a:pt x="53907" y="42902"/>
                </a:lnTo>
                <a:lnTo>
                  <a:pt x="49793" y="36770"/>
                </a:lnTo>
                <a:close/>
              </a:path>
              <a:path w="56515" h="81279">
                <a:moveTo>
                  <a:pt x="51296" y="0"/>
                </a:moveTo>
                <a:lnTo>
                  <a:pt x="9065" y="0"/>
                </a:lnTo>
                <a:lnTo>
                  <a:pt x="3175" y="44030"/>
                </a:lnTo>
                <a:lnTo>
                  <a:pt x="11797" y="44499"/>
                </a:lnTo>
                <a:lnTo>
                  <a:pt x="15728" y="39343"/>
                </a:lnTo>
                <a:lnTo>
                  <a:pt x="20880" y="36770"/>
                </a:lnTo>
                <a:lnTo>
                  <a:pt x="49793" y="36770"/>
                </a:lnTo>
                <a:lnTo>
                  <a:pt x="48574" y="34953"/>
                </a:lnTo>
                <a:lnTo>
                  <a:pt x="44259" y="32233"/>
                </a:lnTo>
                <a:lnTo>
                  <a:pt x="13615" y="32233"/>
                </a:lnTo>
                <a:lnTo>
                  <a:pt x="16794" y="9996"/>
                </a:lnTo>
                <a:lnTo>
                  <a:pt x="51296" y="9996"/>
                </a:lnTo>
                <a:lnTo>
                  <a:pt x="51296" y="0"/>
                </a:lnTo>
                <a:close/>
              </a:path>
              <a:path w="56515" h="81279">
                <a:moveTo>
                  <a:pt x="29056" y="27236"/>
                </a:moveTo>
                <a:lnTo>
                  <a:pt x="23303" y="27236"/>
                </a:lnTo>
                <a:lnTo>
                  <a:pt x="18152" y="28903"/>
                </a:lnTo>
                <a:lnTo>
                  <a:pt x="13615" y="32233"/>
                </a:lnTo>
                <a:lnTo>
                  <a:pt x="44259" y="32233"/>
                </a:lnTo>
                <a:lnTo>
                  <a:pt x="40292" y="29732"/>
                </a:lnTo>
                <a:lnTo>
                  <a:pt x="29056" y="2723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8846349" y="4680568"/>
            <a:ext cx="767386" cy="10487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9860702" y="4703717"/>
            <a:ext cx="78552" cy="7082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8846349" y="4873960"/>
            <a:ext cx="740501" cy="10487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9835639" y="4897108"/>
            <a:ext cx="78552" cy="7082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10145430" y="5083621"/>
            <a:ext cx="795750" cy="10487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11030148" y="5106769"/>
            <a:ext cx="81453" cy="7082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10145430" y="5267901"/>
            <a:ext cx="767872" cy="10487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11004156" y="5291050"/>
            <a:ext cx="81456" cy="7082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8846349" y="5452023"/>
            <a:ext cx="890264" cy="11683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9955900" y="5475329"/>
            <a:ext cx="78552" cy="7082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8844526" y="5673146"/>
            <a:ext cx="775933" cy="117140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9772638" y="5682233"/>
            <a:ext cx="126318" cy="108054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10021539" y="5696763"/>
            <a:ext cx="78552" cy="7082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9702262" y="5744726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6544" y="0"/>
                </a:moveTo>
                <a:lnTo>
                  <a:pt x="3639" y="0"/>
                </a:lnTo>
                <a:lnTo>
                  <a:pt x="2458" y="521"/>
                </a:lnTo>
                <a:lnTo>
                  <a:pt x="504" y="2633"/>
                </a:lnTo>
                <a:lnTo>
                  <a:pt x="58" y="3815"/>
                </a:lnTo>
                <a:lnTo>
                  <a:pt x="0" y="7030"/>
                </a:lnTo>
                <a:lnTo>
                  <a:pt x="561" y="8232"/>
                </a:lnTo>
                <a:lnTo>
                  <a:pt x="1685" y="9124"/>
                </a:lnTo>
                <a:lnTo>
                  <a:pt x="2790" y="10036"/>
                </a:lnTo>
                <a:lnTo>
                  <a:pt x="3989" y="10500"/>
                </a:lnTo>
                <a:lnTo>
                  <a:pt x="6720" y="10500"/>
                </a:lnTo>
                <a:lnTo>
                  <a:pt x="7923" y="9996"/>
                </a:lnTo>
                <a:lnTo>
                  <a:pt x="9895" y="8037"/>
                </a:lnTo>
                <a:lnTo>
                  <a:pt x="10279" y="7030"/>
                </a:lnTo>
                <a:lnTo>
                  <a:pt x="10382" y="3815"/>
                </a:lnTo>
                <a:lnTo>
                  <a:pt x="9878" y="2594"/>
                </a:lnTo>
                <a:lnTo>
                  <a:pt x="7827" y="521"/>
                </a:lnTo>
                <a:lnTo>
                  <a:pt x="654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8827538" y="5871694"/>
            <a:ext cx="918860" cy="11667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9965686" y="5894841"/>
            <a:ext cx="78552" cy="7082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8842281" y="6441210"/>
            <a:ext cx="491971" cy="104432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9776448" y="6463915"/>
            <a:ext cx="78552" cy="7082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11437506" y="443082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11437506" y="4430827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10"/>
                </a:moveTo>
                <a:lnTo>
                  <a:pt x="2710112" y="195310"/>
                </a:lnTo>
                <a:lnTo>
                  <a:pt x="2710112" y="0"/>
                </a:lnTo>
                <a:lnTo>
                  <a:pt x="0" y="0"/>
                </a:lnTo>
                <a:lnTo>
                  <a:pt x="0" y="195310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8512574" y="5014202"/>
            <a:ext cx="1374943" cy="407102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10129122" y="6051050"/>
            <a:ext cx="990701" cy="106231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10129118" y="6244445"/>
            <a:ext cx="991511" cy="10714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8521574" y="5998079"/>
            <a:ext cx="1356995" cy="389255"/>
          </a:xfrm>
          <a:custGeom>
            <a:avLst/>
            <a:gdLst/>
            <a:ahLst/>
            <a:cxnLst/>
            <a:rect l="l" t="t" r="r" b="b"/>
            <a:pathLst>
              <a:path w="1356995" h="389254">
                <a:moveTo>
                  <a:pt x="0" y="0"/>
                </a:moveTo>
                <a:lnTo>
                  <a:pt x="1356944" y="0"/>
                </a:lnTo>
                <a:lnTo>
                  <a:pt x="1356944" y="389101"/>
                </a:lnTo>
                <a:lnTo>
                  <a:pt x="0" y="389101"/>
                </a:lnTo>
                <a:lnTo>
                  <a:pt x="0" y="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8521574" y="5998079"/>
            <a:ext cx="1356995" cy="389255"/>
          </a:xfrm>
          <a:custGeom>
            <a:avLst/>
            <a:gdLst/>
            <a:ahLst/>
            <a:cxnLst/>
            <a:rect l="l" t="t" r="r" b="b"/>
            <a:pathLst>
              <a:path w="1356995" h="389254">
                <a:moveTo>
                  <a:pt x="0" y="0"/>
                </a:moveTo>
                <a:lnTo>
                  <a:pt x="1356944" y="0"/>
                </a:lnTo>
                <a:lnTo>
                  <a:pt x="1356944" y="389101"/>
                </a:lnTo>
                <a:lnTo>
                  <a:pt x="0" y="389101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8970095" y="6141114"/>
            <a:ext cx="344789" cy="104875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8511997" y="404038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73" y="195314"/>
                </a:lnTo>
                <a:lnTo>
                  <a:pt x="2925573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8511998" y="4040385"/>
            <a:ext cx="2926080" cy="195580"/>
          </a:xfrm>
          <a:custGeom>
            <a:avLst/>
            <a:gdLst/>
            <a:ahLst/>
            <a:cxnLst/>
            <a:rect l="l" t="t" r="r" b="b"/>
            <a:pathLst>
              <a:path w="2926079" h="195579">
                <a:moveTo>
                  <a:pt x="0" y="195314"/>
                </a:moveTo>
                <a:lnTo>
                  <a:pt x="2925573" y="195314"/>
                </a:lnTo>
                <a:lnTo>
                  <a:pt x="2925573" y="0"/>
                </a:lnTo>
                <a:lnTo>
                  <a:pt x="0" y="0"/>
                </a:lnTo>
                <a:lnTo>
                  <a:pt x="0" y="195314"/>
                </a:lnTo>
                <a:close/>
              </a:path>
            </a:pathLst>
          </a:custGeom>
          <a:ln w="1804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11437506" y="638943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21"/>
                </a:moveTo>
                <a:lnTo>
                  <a:pt x="2710112" y="195321"/>
                </a:lnTo>
                <a:lnTo>
                  <a:pt x="2710112" y="0"/>
                </a:lnTo>
                <a:lnTo>
                  <a:pt x="0" y="0"/>
                </a:lnTo>
                <a:lnTo>
                  <a:pt x="0" y="19532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11437506" y="6389439"/>
            <a:ext cx="2710180" cy="195580"/>
          </a:xfrm>
          <a:custGeom>
            <a:avLst/>
            <a:gdLst/>
            <a:ahLst/>
            <a:cxnLst/>
            <a:rect l="l" t="t" r="r" b="b"/>
            <a:pathLst>
              <a:path w="2710180" h="195579">
                <a:moveTo>
                  <a:pt x="0" y="195321"/>
                </a:moveTo>
                <a:lnTo>
                  <a:pt x="2710112" y="195321"/>
                </a:lnTo>
                <a:lnTo>
                  <a:pt x="2710112" y="0"/>
                </a:lnTo>
                <a:lnTo>
                  <a:pt x="0" y="0"/>
                </a:lnTo>
                <a:lnTo>
                  <a:pt x="0" y="195321"/>
                </a:lnTo>
                <a:close/>
              </a:path>
            </a:pathLst>
          </a:custGeom>
          <a:ln w="1804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9528271" y="4081536"/>
            <a:ext cx="246456" cy="11014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9311612" y="2360214"/>
            <a:ext cx="433213" cy="88869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9465811" y="2350447"/>
            <a:ext cx="1600555" cy="109814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11099501" y="2428613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669" y="0"/>
                </a:moveTo>
                <a:lnTo>
                  <a:pt x="0" y="0"/>
                </a:lnTo>
                <a:lnTo>
                  <a:pt x="0" y="18148"/>
                </a:lnTo>
                <a:lnTo>
                  <a:pt x="7444" y="18148"/>
                </a:lnTo>
                <a:lnTo>
                  <a:pt x="7444" y="23428"/>
                </a:lnTo>
                <a:lnTo>
                  <a:pt x="5417" y="26525"/>
                </a:lnTo>
                <a:lnTo>
                  <a:pt x="1390" y="27457"/>
                </a:lnTo>
                <a:lnTo>
                  <a:pt x="1390" y="34905"/>
                </a:lnTo>
                <a:lnTo>
                  <a:pt x="11315" y="34585"/>
                </a:lnTo>
                <a:lnTo>
                  <a:pt x="16737" y="29168"/>
                </a:lnTo>
                <a:lnTo>
                  <a:pt x="17669" y="18623"/>
                </a:lnTo>
                <a:lnTo>
                  <a:pt x="1766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11208935" y="2349968"/>
            <a:ext cx="1489172" cy="111225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12734038" y="2428613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669" y="0"/>
                </a:moveTo>
                <a:lnTo>
                  <a:pt x="0" y="0"/>
                </a:lnTo>
                <a:lnTo>
                  <a:pt x="0" y="18148"/>
                </a:lnTo>
                <a:lnTo>
                  <a:pt x="7444" y="18148"/>
                </a:lnTo>
                <a:lnTo>
                  <a:pt x="7444" y="23428"/>
                </a:lnTo>
                <a:lnTo>
                  <a:pt x="5417" y="26525"/>
                </a:lnTo>
                <a:lnTo>
                  <a:pt x="1389" y="27457"/>
                </a:lnTo>
                <a:lnTo>
                  <a:pt x="1389" y="34905"/>
                </a:lnTo>
                <a:lnTo>
                  <a:pt x="11314" y="34585"/>
                </a:lnTo>
                <a:lnTo>
                  <a:pt x="16736" y="29168"/>
                </a:lnTo>
                <a:lnTo>
                  <a:pt x="17669" y="18623"/>
                </a:lnTo>
                <a:lnTo>
                  <a:pt x="1766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12843947" y="2351358"/>
            <a:ext cx="798598" cy="108428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11005361" y="2769667"/>
            <a:ext cx="672407" cy="10749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8536392" y="2768731"/>
            <a:ext cx="2805518" cy="710906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11376910" y="3296789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669" y="0"/>
                </a:moveTo>
                <a:lnTo>
                  <a:pt x="0" y="0"/>
                </a:lnTo>
                <a:lnTo>
                  <a:pt x="0" y="18148"/>
                </a:lnTo>
                <a:lnTo>
                  <a:pt x="7446" y="18148"/>
                </a:lnTo>
                <a:lnTo>
                  <a:pt x="7446" y="23428"/>
                </a:lnTo>
                <a:lnTo>
                  <a:pt x="5419" y="26525"/>
                </a:lnTo>
                <a:lnTo>
                  <a:pt x="1390" y="27457"/>
                </a:lnTo>
                <a:lnTo>
                  <a:pt x="1390" y="34905"/>
                </a:lnTo>
                <a:lnTo>
                  <a:pt x="11315" y="34585"/>
                </a:lnTo>
                <a:lnTo>
                  <a:pt x="16737" y="29168"/>
                </a:lnTo>
                <a:lnTo>
                  <a:pt x="17669" y="18623"/>
                </a:lnTo>
                <a:lnTo>
                  <a:pt x="1766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12127859" y="2768731"/>
            <a:ext cx="1694938" cy="245700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4960713" y="3839004"/>
            <a:ext cx="161089" cy="104216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5141008" y="3843360"/>
            <a:ext cx="151262" cy="98229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5311476" y="3843360"/>
            <a:ext cx="152891" cy="99860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5487947" y="3841728"/>
            <a:ext cx="156733" cy="101492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5163775" y="4029044"/>
            <a:ext cx="127148" cy="116225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5318856" y="4029044"/>
            <a:ext cx="112408" cy="119508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5168750" y="4235130"/>
            <a:ext cx="36195" cy="98425"/>
          </a:xfrm>
          <a:custGeom>
            <a:avLst/>
            <a:gdLst/>
            <a:ahLst/>
            <a:cxnLst/>
            <a:rect l="l" t="t" r="r" b="b"/>
            <a:pathLst>
              <a:path w="36195" h="98425">
                <a:moveTo>
                  <a:pt x="36018" y="0"/>
                </a:moveTo>
                <a:lnTo>
                  <a:pt x="26729" y="0"/>
                </a:lnTo>
                <a:lnTo>
                  <a:pt x="25286" y="7635"/>
                </a:lnTo>
                <a:lnTo>
                  <a:pt x="22374" y="12733"/>
                </a:lnTo>
                <a:lnTo>
                  <a:pt x="17997" y="15270"/>
                </a:lnTo>
                <a:lnTo>
                  <a:pt x="14738" y="17459"/>
                </a:lnTo>
                <a:lnTo>
                  <a:pt x="8729" y="18741"/>
                </a:lnTo>
                <a:lnTo>
                  <a:pt x="0" y="19112"/>
                </a:lnTo>
                <a:lnTo>
                  <a:pt x="0" y="28915"/>
                </a:lnTo>
                <a:lnTo>
                  <a:pt x="23468" y="28915"/>
                </a:lnTo>
                <a:lnTo>
                  <a:pt x="23468" y="98229"/>
                </a:lnTo>
                <a:lnTo>
                  <a:pt x="36018" y="98229"/>
                </a:lnTo>
                <a:lnTo>
                  <a:pt x="3601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5252353" y="431862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4716" y="0"/>
                </a:moveTo>
                <a:lnTo>
                  <a:pt x="0" y="0"/>
                </a:lnTo>
                <a:lnTo>
                  <a:pt x="0" y="14738"/>
                </a:lnTo>
                <a:lnTo>
                  <a:pt x="14716" y="14738"/>
                </a:lnTo>
                <a:lnTo>
                  <a:pt x="147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5290649" y="4235130"/>
            <a:ext cx="67122" cy="98229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5377934" y="4232916"/>
            <a:ext cx="65096" cy="102120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5117955" y="4430080"/>
            <a:ext cx="151792" cy="99861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5309585" y="4457369"/>
            <a:ext cx="70924" cy="70942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5419274" y="4432269"/>
            <a:ext cx="67659" cy="97671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5202924" y="4625031"/>
            <a:ext cx="66939" cy="99860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5295074" y="4708522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4716" y="0"/>
                </a:moveTo>
                <a:lnTo>
                  <a:pt x="0" y="0"/>
                </a:lnTo>
                <a:lnTo>
                  <a:pt x="0" y="14738"/>
                </a:lnTo>
                <a:lnTo>
                  <a:pt x="14716" y="14738"/>
                </a:lnTo>
                <a:lnTo>
                  <a:pt x="147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5333928" y="4627219"/>
            <a:ext cx="67659" cy="97671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5183370" y="4819982"/>
            <a:ext cx="238125" cy="99860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5269165" y="5014933"/>
            <a:ext cx="67096" cy="99860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5192100" y="5209884"/>
            <a:ext cx="36195" cy="98425"/>
          </a:xfrm>
          <a:custGeom>
            <a:avLst/>
            <a:gdLst/>
            <a:ahLst/>
            <a:cxnLst/>
            <a:rect l="l" t="t" r="r" b="b"/>
            <a:pathLst>
              <a:path w="36195" h="98425">
                <a:moveTo>
                  <a:pt x="36017" y="0"/>
                </a:moveTo>
                <a:lnTo>
                  <a:pt x="26729" y="0"/>
                </a:lnTo>
                <a:lnTo>
                  <a:pt x="25285" y="7635"/>
                </a:lnTo>
                <a:lnTo>
                  <a:pt x="22373" y="12733"/>
                </a:lnTo>
                <a:lnTo>
                  <a:pt x="17995" y="15270"/>
                </a:lnTo>
                <a:lnTo>
                  <a:pt x="14738" y="17459"/>
                </a:lnTo>
                <a:lnTo>
                  <a:pt x="8729" y="18741"/>
                </a:lnTo>
                <a:lnTo>
                  <a:pt x="0" y="19112"/>
                </a:lnTo>
                <a:lnTo>
                  <a:pt x="0" y="28915"/>
                </a:lnTo>
                <a:lnTo>
                  <a:pt x="23468" y="28915"/>
                </a:lnTo>
                <a:lnTo>
                  <a:pt x="23468" y="98229"/>
                </a:lnTo>
                <a:lnTo>
                  <a:pt x="36017" y="98229"/>
                </a:lnTo>
                <a:lnTo>
                  <a:pt x="3601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5267509" y="5209884"/>
            <a:ext cx="67122" cy="98229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5353837" y="5209884"/>
            <a:ext cx="67657" cy="99860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5224893" y="5404834"/>
            <a:ext cx="153449" cy="99861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5079632" y="5599785"/>
            <a:ext cx="36195" cy="98425"/>
          </a:xfrm>
          <a:custGeom>
            <a:avLst/>
            <a:gdLst/>
            <a:ahLst/>
            <a:cxnLst/>
            <a:rect l="l" t="t" r="r" b="b"/>
            <a:pathLst>
              <a:path w="36195" h="98425">
                <a:moveTo>
                  <a:pt x="36017" y="0"/>
                </a:moveTo>
                <a:lnTo>
                  <a:pt x="26729" y="0"/>
                </a:lnTo>
                <a:lnTo>
                  <a:pt x="25285" y="7635"/>
                </a:lnTo>
                <a:lnTo>
                  <a:pt x="22373" y="12733"/>
                </a:lnTo>
                <a:lnTo>
                  <a:pt x="17995" y="15270"/>
                </a:lnTo>
                <a:lnTo>
                  <a:pt x="14738" y="17459"/>
                </a:lnTo>
                <a:lnTo>
                  <a:pt x="8729" y="18741"/>
                </a:lnTo>
                <a:lnTo>
                  <a:pt x="0" y="19112"/>
                </a:lnTo>
                <a:lnTo>
                  <a:pt x="0" y="28915"/>
                </a:lnTo>
                <a:lnTo>
                  <a:pt x="23468" y="28915"/>
                </a:lnTo>
                <a:lnTo>
                  <a:pt x="23468" y="98229"/>
                </a:lnTo>
                <a:lnTo>
                  <a:pt x="36017" y="98229"/>
                </a:lnTo>
                <a:lnTo>
                  <a:pt x="3601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5177862" y="5627073"/>
            <a:ext cx="70923" cy="70942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5296816" y="5599785"/>
            <a:ext cx="36195" cy="98425"/>
          </a:xfrm>
          <a:custGeom>
            <a:avLst/>
            <a:gdLst/>
            <a:ahLst/>
            <a:cxnLst/>
            <a:rect l="l" t="t" r="r" b="b"/>
            <a:pathLst>
              <a:path w="36195" h="98425">
                <a:moveTo>
                  <a:pt x="36018" y="0"/>
                </a:moveTo>
                <a:lnTo>
                  <a:pt x="26729" y="0"/>
                </a:lnTo>
                <a:lnTo>
                  <a:pt x="25285" y="7635"/>
                </a:lnTo>
                <a:lnTo>
                  <a:pt x="22373" y="12733"/>
                </a:lnTo>
                <a:lnTo>
                  <a:pt x="17995" y="15270"/>
                </a:lnTo>
                <a:lnTo>
                  <a:pt x="14738" y="17459"/>
                </a:lnTo>
                <a:lnTo>
                  <a:pt x="8729" y="18741"/>
                </a:lnTo>
                <a:lnTo>
                  <a:pt x="0" y="19112"/>
                </a:lnTo>
                <a:lnTo>
                  <a:pt x="0" y="28915"/>
                </a:lnTo>
                <a:lnTo>
                  <a:pt x="23468" y="28915"/>
                </a:lnTo>
                <a:lnTo>
                  <a:pt x="23468" y="98229"/>
                </a:lnTo>
                <a:lnTo>
                  <a:pt x="36018" y="98229"/>
                </a:lnTo>
                <a:lnTo>
                  <a:pt x="3601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5373320" y="5599785"/>
            <a:ext cx="67657" cy="99860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5460461" y="5579045"/>
            <a:ext cx="18415" cy="49530"/>
          </a:xfrm>
          <a:custGeom>
            <a:avLst/>
            <a:gdLst/>
            <a:ahLst/>
            <a:cxnLst/>
            <a:rect l="l" t="t" r="r" b="b"/>
            <a:pathLst>
              <a:path w="18414" h="49529">
                <a:moveTo>
                  <a:pt x="18011" y="0"/>
                </a:moveTo>
                <a:lnTo>
                  <a:pt x="13364" y="0"/>
                </a:lnTo>
                <a:lnTo>
                  <a:pt x="12644" y="3820"/>
                </a:lnTo>
                <a:lnTo>
                  <a:pt x="11188" y="6369"/>
                </a:lnTo>
                <a:lnTo>
                  <a:pt x="9000" y="7640"/>
                </a:lnTo>
                <a:lnTo>
                  <a:pt x="7369" y="8733"/>
                </a:lnTo>
                <a:lnTo>
                  <a:pt x="4367" y="9375"/>
                </a:lnTo>
                <a:lnTo>
                  <a:pt x="0" y="9558"/>
                </a:lnTo>
                <a:lnTo>
                  <a:pt x="0" y="14461"/>
                </a:lnTo>
                <a:lnTo>
                  <a:pt x="11736" y="14461"/>
                </a:lnTo>
                <a:lnTo>
                  <a:pt x="11736" y="49118"/>
                </a:lnTo>
                <a:lnTo>
                  <a:pt x="18011" y="49118"/>
                </a:lnTo>
                <a:lnTo>
                  <a:pt x="1801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5502319" y="5580140"/>
            <a:ext cx="34290" cy="48895"/>
          </a:xfrm>
          <a:custGeom>
            <a:avLst/>
            <a:gdLst/>
            <a:ahLst/>
            <a:cxnLst/>
            <a:rect l="l" t="t" r="r" b="b"/>
            <a:pathLst>
              <a:path w="34289" h="48895">
                <a:moveTo>
                  <a:pt x="6275" y="35741"/>
                </a:moveTo>
                <a:lnTo>
                  <a:pt x="0" y="35741"/>
                </a:lnTo>
                <a:lnTo>
                  <a:pt x="906" y="44297"/>
                </a:lnTo>
                <a:lnTo>
                  <a:pt x="6181" y="48665"/>
                </a:lnTo>
                <a:lnTo>
                  <a:pt x="15821" y="48837"/>
                </a:lnTo>
                <a:lnTo>
                  <a:pt x="21643" y="48837"/>
                </a:lnTo>
                <a:lnTo>
                  <a:pt x="26005" y="47383"/>
                </a:lnTo>
                <a:lnTo>
                  <a:pt x="29204" y="44204"/>
                </a:lnTo>
                <a:lnTo>
                  <a:pt x="10547" y="44204"/>
                </a:lnTo>
                <a:lnTo>
                  <a:pt x="6995" y="41389"/>
                </a:lnTo>
                <a:lnTo>
                  <a:pt x="6275" y="35741"/>
                </a:lnTo>
                <a:close/>
              </a:path>
              <a:path w="34289" h="48895">
                <a:moveTo>
                  <a:pt x="32630" y="22096"/>
                </a:moveTo>
                <a:lnTo>
                  <a:pt x="16369" y="22096"/>
                </a:lnTo>
                <a:lnTo>
                  <a:pt x="23097" y="22471"/>
                </a:lnTo>
                <a:lnTo>
                  <a:pt x="26647" y="26103"/>
                </a:lnTo>
                <a:lnTo>
                  <a:pt x="27006" y="33020"/>
                </a:lnTo>
                <a:lnTo>
                  <a:pt x="26459" y="39931"/>
                </a:lnTo>
                <a:lnTo>
                  <a:pt x="23097" y="43657"/>
                </a:lnTo>
                <a:lnTo>
                  <a:pt x="16916" y="44204"/>
                </a:lnTo>
                <a:lnTo>
                  <a:pt x="29204" y="44204"/>
                </a:lnTo>
                <a:lnTo>
                  <a:pt x="32190" y="41389"/>
                </a:lnTo>
                <a:lnTo>
                  <a:pt x="33828" y="37288"/>
                </a:lnTo>
                <a:lnTo>
                  <a:pt x="33828" y="32202"/>
                </a:lnTo>
                <a:lnTo>
                  <a:pt x="33098" y="22550"/>
                </a:lnTo>
                <a:lnTo>
                  <a:pt x="32630" y="22096"/>
                </a:lnTo>
                <a:close/>
              </a:path>
              <a:path w="34289" h="48895">
                <a:moveTo>
                  <a:pt x="30826" y="0"/>
                </a:moveTo>
                <a:lnTo>
                  <a:pt x="5447" y="0"/>
                </a:lnTo>
                <a:lnTo>
                  <a:pt x="1907" y="26464"/>
                </a:lnTo>
                <a:lnTo>
                  <a:pt x="7087" y="26744"/>
                </a:lnTo>
                <a:lnTo>
                  <a:pt x="9453" y="23644"/>
                </a:lnTo>
                <a:lnTo>
                  <a:pt x="12548" y="22096"/>
                </a:lnTo>
                <a:lnTo>
                  <a:pt x="32630" y="22096"/>
                </a:lnTo>
                <a:lnTo>
                  <a:pt x="29816" y="19375"/>
                </a:lnTo>
                <a:lnTo>
                  <a:pt x="8182" y="19375"/>
                </a:lnTo>
                <a:lnTo>
                  <a:pt x="10093" y="6008"/>
                </a:lnTo>
                <a:lnTo>
                  <a:pt x="30826" y="6008"/>
                </a:lnTo>
                <a:lnTo>
                  <a:pt x="30826" y="0"/>
                </a:lnTo>
                <a:close/>
              </a:path>
              <a:path w="34289" h="48895">
                <a:moveTo>
                  <a:pt x="17463" y="16369"/>
                </a:moveTo>
                <a:lnTo>
                  <a:pt x="14004" y="16369"/>
                </a:lnTo>
                <a:lnTo>
                  <a:pt x="10908" y="17369"/>
                </a:lnTo>
                <a:lnTo>
                  <a:pt x="8182" y="19375"/>
                </a:lnTo>
                <a:lnTo>
                  <a:pt x="29816" y="19375"/>
                </a:lnTo>
                <a:lnTo>
                  <a:pt x="27647" y="17277"/>
                </a:lnTo>
                <a:lnTo>
                  <a:pt x="17463" y="163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5224893" y="5794735"/>
            <a:ext cx="152355" cy="98230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5192100" y="5989687"/>
            <a:ext cx="36195" cy="98425"/>
          </a:xfrm>
          <a:custGeom>
            <a:avLst/>
            <a:gdLst/>
            <a:ahLst/>
            <a:cxnLst/>
            <a:rect l="l" t="t" r="r" b="b"/>
            <a:pathLst>
              <a:path w="36195" h="98425">
                <a:moveTo>
                  <a:pt x="36017" y="0"/>
                </a:moveTo>
                <a:lnTo>
                  <a:pt x="26729" y="0"/>
                </a:lnTo>
                <a:lnTo>
                  <a:pt x="25285" y="7635"/>
                </a:lnTo>
                <a:lnTo>
                  <a:pt x="22373" y="12733"/>
                </a:lnTo>
                <a:lnTo>
                  <a:pt x="17995" y="15271"/>
                </a:lnTo>
                <a:lnTo>
                  <a:pt x="14738" y="17459"/>
                </a:lnTo>
                <a:lnTo>
                  <a:pt x="8729" y="18741"/>
                </a:lnTo>
                <a:lnTo>
                  <a:pt x="0" y="19112"/>
                </a:lnTo>
                <a:lnTo>
                  <a:pt x="0" y="28915"/>
                </a:lnTo>
                <a:lnTo>
                  <a:pt x="23468" y="28915"/>
                </a:lnTo>
                <a:lnTo>
                  <a:pt x="23468" y="98229"/>
                </a:lnTo>
                <a:lnTo>
                  <a:pt x="36017" y="98229"/>
                </a:lnTo>
                <a:lnTo>
                  <a:pt x="3601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5268786" y="5989687"/>
            <a:ext cx="152708" cy="99860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5224893" y="6184638"/>
            <a:ext cx="153449" cy="99860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5224893" y="6379588"/>
            <a:ext cx="67120" cy="98229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5311404" y="6379588"/>
            <a:ext cx="66937" cy="99860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12477200" y="3894141"/>
            <a:ext cx="64769" cy="100330"/>
          </a:xfrm>
          <a:custGeom>
            <a:avLst/>
            <a:gdLst/>
            <a:ahLst/>
            <a:cxnLst/>
            <a:rect l="l" t="t" r="r" b="b"/>
            <a:pathLst>
              <a:path w="64770" h="100329">
                <a:moveTo>
                  <a:pt x="13644" y="0"/>
                </a:moveTo>
                <a:lnTo>
                  <a:pt x="0" y="0"/>
                </a:lnTo>
                <a:lnTo>
                  <a:pt x="0" y="99860"/>
                </a:lnTo>
                <a:lnTo>
                  <a:pt x="64400" y="99860"/>
                </a:lnTo>
                <a:lnTo>
                  <a:pt x="64400" y="87847"/>
                </a:lnTo>
                <a:lnTo>
                  <a:pt x="13644" y="87847"/>
                </a:lnTo>
                <a:lnTo>
                  <a:pt x="1364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12657495" y="3895772"/>
            <a:ext cx="151260" cy="98229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12827962" y="3897961"/>
            <a:ext cx="68216" cy="96039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12921925" y="3895772"/>
            <a:ext cx="36195" cy="98425"/>
          </a:xfrm>
          <a:custGeom>
            <a:avLst/>
            <a:gdLst/>
            <a:ahLst/>
            <a:cxnLst/>
            <a:rect l="l" t="t" r="r" b="b"/>
            <a:pathLst>
              <a:path w="36195" h="98425">
                <a:moveTo>
                  <a:pt x="36018" y="0"/>
                </a:moveTo>
                <a:lnTo>
                  <a:pt x="26729" y="0"/>
                </a:lnTo>
                <a:lnTo>
                  <a:pt x="25286" y="7635"/>
                </a:lnTo>
                <a:lnTo>
                  <a:pt x="22374" y="12733"/>
                </a:lnTo>
                <a:lnTo>
                  <a:pt x="17997" y="15271"/>
                </a:lnTo>
                <a:lnTo>
                  <a:pt x="14738" y="17459"/>
                </a:lnTo>
                <a:lnTo>
                  <a:pt x="8729" y="18741"/>
                </a:lnTo>
                <a:lnTo>
                  <a:pt x="0" y="19112"/>
                </a:lnTo>
                <a:lnTo>
                  <a:pt x="0" y="28915"/>
                </a:lnTo>
                <a:lnTo>
                  <a:pt x="23468" y="28915"/>
                </a:lnTo>
                <a:lnTo>
                  <a:pt x="23468" y="98229"/>
                </a:lnTo>
                <a:lnTo>
                  <a:pt x="36018" y="98229"/>
                </a:lnTo>
                <a:lnTo>
                  <a:pt x="3601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12558614" y="3891416"/>
            <a:ext cx="80010" cy="104775"/>
          </a:xfrm>
          <a:custGeom>
            <a:avLst/>
            <a:gdLst/>
            <a:ahLst/>
            <a:cxnLst/>
            <a:rect l="l" t="t" r="r" b="b"/>
            <a:pathLst>
              <a:path w="80009" h="104775">
                <a:moveTo>
                  <a:pt x="13111" y="70383"/>
                </a:moveTo>
                <a:lnTo>
                  <a:pt x="0" y="70383"/>
                </a:lnTo>
                <a:lnTo>
                  <a:pt x="450" y="78304"/>
                </a:lnTo>
                <a:lnTo>
                  <a:pt x="30533" y="103670"/>
                </a:lnTo>
                <a:lnTo>
                  <a:pt x="40394" y="104216"/>
                </a:lnTo>
                <a:lnTo>
                  <a:pt x="48300" y="103809"/>
                </a:lnTo>
                <a:lnTo>
                  <a:pt x="55667" y="102585"/>
                </a:lnTo>
                <a:lnTo>
                  <a:pt x="62488" y="100541"/>
                </a:lnTo>
                <a:lnTo>
                  <a:pt x="68756" y="97671"/>
                </a:lnTo>
                <a:lnTo>
                  <a:pt x="74638" y="93855"/>
                </a:lnTo>
                <a:lnTo>
                  <a:pt x="40394" y="93855"/>
                </a:lnTo>
                <a:lnTo>
                  <a:pt x="28656" y="92178"/>
                </a:lnTo>
                <a:lnTo>
                  <a:pt x="20195" y="87707"/>
                </a:lnTo>
                <a:lnTo>
                  <a:pt x="15013" y="80442"/>
                </a:lnTo>
                <a:lnTo>
                  <a:pt x="13111" y="70383"/>
                </a:lnTo>
                <a:close/>
              </a:path>
              <a:path w="80009" h="104775">
                <a:moveTo>
                  <a:pt x="38210" y="0"/>
                </a:moveTo>
                <a:lnTo>
                  <a:pt x="28381" y="0"/>
                </a:lnTo>
                <a:lnTo>
                  <a:pt x="20746" y="2167"/>
                </a:lnTo>
                <a:lnTo>
                  <a:pt x="3282" y="30549"/>
                </a:lnTo>
                <a:lnTo>
                  <a:pt x="4614" y="38808"/>
                </a:lnTo>
                <a:lnTo>
                  <a:pt x="8606" y="45563"/>
                </a:lnTo>
                <a:lnTo>
                  <a:pt x="15258" y="50813"/>
                </a:lnTo>
                <a:lnTo>
                  <a:pt x="24565" y="54554"/>
                </a:lnTo>
                <a:lnTo>
                  <a:pt x="54039" y="60746"/>
                </a:lnTo>
                <a:lnTo>
                  <a:pt x="59860" y="62936"/>
                </a:lnTo>
                <a:lnTo>
                  <a:pt x="65681" y="68032"/>
                </a:lnTo>
                <a:lnTo>
                  <a:pt x="67125" y="71852"/>
                </a:lnTo>
                <a:lnTo>
                  <a:pt x="67125" y="76928"/>
                </a:lnTo>
                <a:lnTo>
                  <a:pt x="65248" y="84127"/>
                </a:lnTo>
                <a:lnTo>
                  <a:pt x="60170" y="89346"/>
                </a:lnTo>
                <a:lnTo>
                  <a:pt x="51886" y="92588"/>
                </a:lnTo>
                <a:lnTo>
                  <a:pt x="40394" y="93855"/>
                </a:lnTo>
                <a:lnTo>
                  <a:pt x="74638" y="93855"/>
                </a:lnTo>
                <a:lnTo>
                  <a:pt x="76042" y="92944"/>
                </a:lnTo>
                <a:lnTo>
                  <a:pt x="79674" y="85496"/>
                </a:lnTo>
                <a:lnTo>
                  <a:pt x="79674" y="75298"/>
                </a:lnTo>
                <a:lnTo>
                  <a:pt x="28917" y="41469"/>
                </a:lnTo>
                <a:lnTo>
                  <a:pt x="20933" y="40374"/>
                </a:lnTo>
                <a:lnTo>
                  <a:pt x="16926" y="36183"/>
                </a:lnTo>
                <a:lnTo>
                  <a:pt x="16926" y="28919"/>
                </a:lnTo>
                <a:lnTo>
                  <a:pt x="18324" y="21489"/>
                </a:lnTo>
                <a:lnTo>
                  <a:pt x="22518" y="16102"/>
                </a:lnTo>
                <a:lnTo>
                  <a:pt x="29510" y="12757"/>
                </a:lnTo>
                <a:lnTo>
                  <a:pt x="39303" y="11455"/>
                </a:lnTo>
                <a:lnTo>
                  <a:pt x="69374" y="11455"/>
                </a:lnTo>
                <a:lnTo>
                  <a:pt x="66721" y="7911"/>
                </a:lnTo>
                <a:lnTo>
                  <a:pt x="54750" y="1977"/>
                </a:lnTo>
                <a:lnTo>
                  <a:pt x="38210" y="0"/>
                </a:lnTo>
                <a:close/>
              </a:path>
              <a:path w="80009" h="104775">
                <a:moveTo>
                  <a:pt x="69374" y="11455"/>
                </a:moveTo>
                <a:lnTo>
                  <a:pt x="39303" y="11455"/>
                </a:lnTo>
                <a:lnTo>
                  <a:pt x="49872" y="13124"/>
                </a:lnTo>
                <a:lnTo>
                  <a:pt x="57580" y="17045"/>
                </a:lnTo>
                <a:lnTo>
                  <a:pt x="62424" y="23218"/>
                </a:lnTo>
                <a:lnTo>
                  <a:pt x="64400" y="31644"/>
                </a:lnTo>
                <a:lnTo>
                  <a:pt x="76949" y="31644"/>
                </a:lnTo>
                <a:lnTo>
                  <a:pt x="74122" y="17800"/>
                </a:lnTo>
                <a:lnTo>
                  <a:pt x="69374" y="11455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12587647" y="4081575"/>
            <a:ext cx="127148" cy="116225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12742729" y="4081575"/>
            <a:ext cx="112410" cy="119509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12592728" y="4285911"/>
            <a:ext cx="36195" cy="98425"/>
          </a:xfrm>
          <a:custGeom>
            <a:avLst/>
            <a:gdLst/>
            <a:ahLst/>
            <a:cxnLst/>
            <a:rect l="l" t="t" r="r" b="b"/>
            <a:pathLst>
              <a:path w="36195" h="98425">
                <a:moveTo>
                  <a:pt x="36017" y="0"/>
                </a:moveTo>
                <a:lnTo>
                  <a:pt x="26729" y="0"/>
                </a:lnTo>
                <a:lnTo>
                  <a:pt x="25285" y="7636"/>
                </a:lnTo>
                <a:lnTo>
                  <a:pt x="22373" y="12734"/>
                </a:lnTo>
                <a:lnTo>
                  <a:pt x="17995" y="15271"/>
                </a:lnTo>
                <a:lnTo>
                  <a:pt x="14738" y="17459"/>
                </a:lnTo>
                <a:lnTo>
                  <a:pt x="8729" y="18742"/>
                </a:lnTo>
                <a:lnTo>
                  <a:pt x="0" y="19113"/>
                </a:lnTo>
                <a:lnTo>
                  <a:pt x="0" y="28915"/>
                </a:lnTo>
                <a:lnTo>
                  <a:pt x="23468" y="28915"/>
                </a:lnTo>
                <a:lnTo>
                  <a:pt x="23468" y="98230"/>
                </a:lnTo>
                <a:lnTo>
                  <a:pt x="36017" y="98230"/>
                </a:lnTo>
                <a:lnTo>
                  <a:pt x="3601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12676330" y="4369402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4716" y="0"/>
                </a:moveTo>
                <a:lnTo>
                  <a:pt x="0" y="0"/>
                </a:lnTo>
                <a:lnTo>
                  <a:pt x="0" y="14739"/>
                </a:lnTo>
                <a:lnTo>
                  <a:pt x="14716" y="14739"/>
                </a:lnTo>
                <a:lnTo>
                  <a:pt x="147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12714627" y="4285911"/>
            <a:ext cx="67122" cy="98230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12800955" y="4285911"/>
            <a:ext cx="67657" cy="99861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12649860" y="4480980"/>
            <a:ext cx="152891" cy="99861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12693570" y="4676051"/>
            <a:ext cx="66027" cy="99860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12606707" y="4871120"/>
            <a:ext cx="238662" cy="99860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12626078" y="5068378"/>
            <a:ext cx="67657" cy="97671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12718946" y="514968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4716" y="0"/>
                </a:moveTo>
                <a:lnTo>
                  <a:pt x="0" y="0"/>
                </a:lnTo>
                <a:lnTo>
                  <a:pt x="0" y="14738"/>
                </a:lnTo>
                <a:lnTo>
                  <a:pt x="14716" y="14738"/>
                </a:lnTo>
                <a:lnTo>
                  <a:pt x="147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12757802" y="5068378"/>
            <a:ext cx="67657" cy="97671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12615973" y="5261259"/>
            <a:ext cx="36195" cy="98425"/>
          </a:xfrm>
          <a:custGeom>
            <a:avLst/>
            <a:gdLst/>
            <a:ahLst/>
            <a:cxnLst/>
            <a:rect l="l" t="t" r="r" b="b"/>
            <a:pathLst>
              <a:path w="36195" h="98425">
                <a:moveTo>
                  <a:pt x="36018" y="0"/>
                </a:moveTo>
                <a:lnTo>
                  <a:pt x="26729" y="0"/>
                </a:lnTo>
                <a:lnTo>
                  <a:pt x="25286" y="7635"/>
                </a:lnTo>
                <a:lnTo>
                  <a:pt x="22373" y="12733"/>
                </a:lnTo>
                <a:lnTo>
                  <a:pt x="17997" y="15271"/>
                </a:lnTo>
                <a:lnTo>
                  <a:pt x="14738" y="17459"/>
                </a:lnTo>
                <a:lnTo>
                  <a:pt x="8729" y="18741"/>
                </a:lnTo>
                <a:lnTo>
                  <a:pt x="0" y="19112"/>
                </a:lnTo>
                <a:lnTo>
                  <a:pt x="0" y="28915"/>
                </a:lnTo>
                <a:lnTo>
                  <a:pt x="23468" y="28915"/>
                </a:lnTo>
                <a:lnTo>
                  <a:pt x="23468" y="98229"/>
                </a:lnTo>
                <a:lnTo>
                  <a:pt x="36018" y="98229"/>
                </a:lnTo>
                <a:lnTo>
                  <a:pt x="3601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12692476" y="5261259"/>
            <a:ext cx="152892" cy="99860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12648229" y="5456329"/>
            <a:ext cx="153986" cy="99860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12503505" y="5651398"/>
            <a:ext cx="36195" cy="98425"/>
          </a:xfrm>
          <a:custGeom>
            <a:avLst/>
            <a:gdLst/>
            <a:ahLst/>
            <a:cxnLst/>
            <a:rect l="l" t="t" r="r" b="b"/>
            <a:pathLst>
              <a:path w="36195" h="98425">
                <a:moveTo>
                  <a:pt x="36018" y="0"/>
                </a:moveTo>
                <a:lnTo>
                  <a:pt x="26729" y="0"/>
                </a:lnTo>
                <a:lnTo>
                  <a:pt x="25286" y="7635"/>
                </a:lnTo>
                <a:lnTo>
                  <a:pt x="22373" y="12733"/>
                </a:lnTo>
                <a:lnTo>
                  <a:pt x="17995" y="15271"/>
                </a:lnTo>
                <a:lnTo>
                  <a:pt x="14738" y="17459"/>
                </a:lnTo>
                <a:lnTo>
                  <a:pt x="8729" y="18741"/>
                </a:lnTo>
                <a:lnTo>
                  <a:pt x="0" y="19112"/>
                </a:lnTo>
                <a:lnTo>
                  <a:pt x="0" y="28915"/>
                </a:lnTo>
                <a:lnTo>
                  <a:pt x="23468" y="28915"/>
                </a:lnTo>
                <a:lnTo>
                  <a:pt x="23468" y="98229"/>
                </a:lnTo>
                <a:lnTo>
                  <a:pt x="36018" y="98229"/>
                </a:lnTo>
                <a:lnTo>
                  <a:pt x="3601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12601734" y="5678687"/>
            <a:ext cx="70923" cy="70940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12720689" y="5651398"/>
            <a:ext cx="36195" cy="98425"/>
          </a:xfrm>
          <a:custGeom>
            <a:avLst/>
            <a:gdLst/>
            <a:ahLst/>
            <a:cxnLst/>
            <a:rect l="l" t="t" r="r" b="b"/>
            <a:pathLst>
              <a:path w="36195" h="98425">
                <a:moveTo>
                  <a:pt x="36018" y="0"/>
                </a:moveTo>
                <a:lnTo>
                  <a:pt x="26730" y="0"/>
                </a:lnTo>
                <a:lnTo>
                  <a:pt x="25286" y="7635"/>
                </a:lnTo>
                <a:lnTo>
                  <a:pt x="22374" y="12733"/>
                </a:lnTo>
                <a:lnTo>
                  <a:pt x="17997" y="15271"/>
                </a:lnTo>
                <a:lnTo>
                  <a:pt x="14738" y="17459"/>
                </a:lnTo>
                <a:lnTo>
                  <a:pt x="8729" y="18741"/>
                </a:lnTo>
                <a:lnTo>
                  <a:pt x="0" y="19112"/>
                </a:lnTo>
                <a:lnTo>
                  <a:pt x="0" y="28915"/>
                </a:lnTo>
                <a:lnTo>
                  <a:pt x="23468" y="28915"/>
                </a:lnTo>
                <a:lnTo>
                  <a:pt x="23468" y="98229"/>
                </a:lnTo>
                <a:lnTo>
                  <a:pt x="36018" y="98229"/>
                </a:lnTo>
                <a:lnTo>
                  <a:pt x="3601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12797193" y="5651398"/>
            <a:ext cx="67659" cy="99860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12884335" y="5630659"/>
            <a:ext cx="18415" cy="49530"/>
          </a:xfrm>
          <a:custGeom>
            <a:avLst/>
            <a:gdLst/>
            <a:ahLst/>
            <a:cxnLst/>
            <a:rect l="l" t="t" r="r" b="b"/>
            <a:pathLst>
              <a:path w="18415" h="49529">
                <a:moveTo>
                  <a:pt x="18011" y="0"/>
                </a:moveTo>
                <a:lnTo>
                  <a:pt x="13362" y="0"/>
                </a:lnTo>
                <a:lnTo>
                  <a:pt x="12642" y="3818"/>
                </a:lnTo>
                <a:lnTo>
                  <a:pt x="11188" y="6367"/>
                </a:lnTo>
                <a:lnTo>
                  <a:pt x="8999" y="7639"/>
                </a:lnTo>
                <a:lnTo>
                  <a:pt x="7368" y="8733"/>
                </a:lnTo>
                <a:lnTo>
                  <a:pt x="4366" y="9373"/>
                </a:lnTo>
                <a:lnTo>
                  <a:pt x="0" y="9558"/>
                </a:lnTo>
                <a:lnTo>
                  <a:pt x="0" y="14461"/>
                </a:lnTo>
                <a:lnTo>
                  <a:pt x="11736" y="14461"/>
                </a:lnTo>
                <a:lnTo>
                  <a:pt x="11736" y="49118"/>
                </a:lnTo>
                <a:lnTo>
                  <a:pt x="18011" y="49118"/>
                </a:lnTo>
                <a:lnTo>
                  <a:pt x="1801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12926192" y="5631753"/>
            <a:ext cx="34290" cy="48895"/>
          </a:xfrm>
          <a:custGeom>
            <a:avLst/>
            <a:gdLst/>
            <a:ahLst/>
            <a:cxnLst/>
            <a:rect l="l" t="t" r="r" b="b"/>
            <a:pathLst>
              <a:path w="34290" h="48895">
                <a:moveTo>
                  <a:pt x="6275" y="35741"/>
                </a:moveTo>
                <a:lnTo>
                  <a:pt x="0" y="35741"/>
                </a:lnTo>
                <a:lnTo>
                  <a:pt x="908" y="44298"/>
                </a:lnTo>
                <a:lnTo>
                  <a:pt x="6181" y="48665"/>
                </a:lnTo>
                <a:lnTo>
                  <a:pt x="15822" y="48837"/>
                </a:lnTo>
                <a:lnTo>
                  <a:pt x="21643" y="48837"/>
                </a:lnTo>
                <a:lnTo>
                  <a:pt x="26007" y="47383"/>
                </a:lnTo>
                <a:lnTo>
                  <a:pt x="29206" y="44204"/>
                </a:lnTo>
                <a:lnTo>
                  <a:pt x="10548" y="44204"/>
                </a:lnTo>
                <a:lnTo>
                  <a:pt x="6995" y="41389"/>
                </a:lnTo>
                <a:lnTo>
                  <a:pt x="6275" y="35741"/>
                </a:lnTo>
                <a:close/>
              </a:path>
              <a:path w="34290" h="48895">
                <a:moveTo>
                  <a:pt x="32630" y="22098"/>
                </a:moveTo>
                <a:lnTo>
                  <a:pt x="16369" y="22098"/>
                </a:lnTo>
                <a:lnTo>
                  <a:pt x="23097" y="22471"/>
                </a:lnTo>
                <a:lnTo>
                  <a:pt x="26647" y="26104"/>
                </a:lnTo>
                <a:lnTo>
                  <a:pt x="27007" y="33020"/>
                </a:lnTo>
                <a:lnTo>
                  <a:pt x="26460" y="39931"/>
                </a:lnTo>
                <a:lnTo>
                  <a:pt x="23097" y="43657"/>
                </a:lnTo>
                <a:lnTo>
                  <a:pt x="16916" y="44204"/>
                </a:lnTo>
                <a:lnTo>
                  <a:pt x="29206" y="44204"/>
                </a:lnTo>
                <a:lnTo>
                  <a:pt x="32191" y="41389"/>
                </a:lnTo>
                <a:lnTo>
                  <a:pt x="33828" y="37289"/>
                </a:lnTo>
                <a:lnTo>
                  <a:pt x="33828" y="32202"/>
                </a:lnTo>
                <a:lnTo>
                  <a:pt x="33098" y="22551"/>
                </a:lnTo>
                <a:lnTo>
                  <a:pt x="32630" y="22098"/>
                </a:lnTo>
                <a:close/>
              </a:path>
              <a:path w="34290" h="48895">
                <a:moveTo>
                  <a:pt x="30826" y="0"/>
                </a:moveTo>
                <a:lnTo>
                  <a:pt x="5447" y="0"/>
                </a:lnTo>
                <a:lnTo>
                  <a:pt x="1908" y="26464"/>
                </a:lnTo>
                <a:lnTo>
                  <a:pt x="7089" y="26744"/>
                </a:lnTo>
                <a:lnTo>
                  <a:pt x="9453" y="23644"/>
                </a:lnTo>
                <a:lnTo>
                  <a:pt x="12550" y="22098"/>
                </a:lnTo>
                <a:lnTo>
                  <a:pt x="32630" y="22098"/>
                </a:lnTo>
                <a:lnTo>
                  <a:pt x="29817" y="19376"/>
                </a:lnTo>
                <a:lnTo>
                  <a:pt x="8182" y="19376"/>
                </a:lnTo>
                <a:lnTo>
                  <a:pt x="10095" y="6009"/>
                </a:lnTo>
                <a:lnTo>
                  <a:pt x="30826" y="6009"/>
                </a:lnTo>
                <a:lnTo>
                  <a:pt x="30826" y="0"/>
                </a:lnTo>
                <a:close/>
              </a:path>
              <a:path w="34290" h="48895">
                <a:moveTo>
                  <a:pt x="17463" y="16370"/>
                </a:moveTo>
                <a:lnTo>
                  <a:pt x="14004" y="16370"/>
                </a:lnTo>
                <a:lnTo>
                  <a:pt x="10908" y="17371"/>
                </a:lnTo>
                <a:lnTo>
                  <a:pt x="8182" y="19376"/>
                </a:lnTo>
                <a:lnTo>
                  <a:pt x="29817" y="19376"/>
                </a:lnTo>
                <a:lnTo>
                  <a:pt x="27647" y="17277"/>
                </a:lnTo>
                <a:lnTo>
                  <a:pt x="17463" y="163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12648765" y="5846468"/>
            <a:ext cx="152355" cy="98229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12615973" y="6041537"/>
            <a:ext cx="36195" cy="98425"/>
          </a:xfrm>
          <a:custGeom>
            <a:avLst/>
            <a:gdLst/>
            <a:ahLst/>
            <a:cxnLst/>
            <a:rect l="l" t="t" r="r" b="b"/>
            <a:pathLst>
              <a:path w="36195" h="98425">
                <a:moveTo>
                  <a:pt x="36018" y="0"/>
                </a:moveTo>
                <a:lnTo>
                  <a:pt x="26729" y="0"/>
                </a:lnTo>
                <a:lnTo>
                  <a:pt x="25286" y="7636"/>
                </a:lnTo>
                <a:lnTo>
                  <a:pt x="22373" y="12734"/>
                </a:lnTo>
                <a:lnTo>
                  <a:pt x="17997" y="15271"/>
                </a:lnTo>
                <a:lnTo>
                  <a:pt x="14738" y="17459"/>
                </a:lnTo>
                <a:lnTo>
                  <a:pt x="8729" y="18742"/>
                </a:lnTo>
                <a:lnTo>
                  <a:pt x="0" y="19113"/>
                </a:lnTo>
                <a:lnTo>
                  <a:pt x="0" y="28915"/>
                </a:lnTo>
                <a:lnTo>
                  <a:pt x="23468" y="28915"/>
                </a:lnTo>
                <a:lnTo>
                  <a:pt x="23468" y="98230"/>
                </a:lnTo>
                <a:lnTo>
                  <a:pt x="36018" y="98230"/>
                </a:lnTo>
                <a:lnTo>
                  <a:pt x="3601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12692660" y="6041537"/>
            <a:ext cx="152708" cy="99861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12648765" y="6236606"/>
            <a:ext cx="153450" cy="99861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12648765" y="6431677"/>
            <a:ext cx="67122" cy="98229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12735276" y="6431677"/>
            <a:ext cx="66939" cy="99860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 txBox="1"/>
          <p:nvPr/>
        </p:nvSpPr>
        <p:spPr>
          <a:xfrm>
            <a:off x="980313" y="859127"/>
            <a:ext cx="5153025" cy="774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5">
              <a:lnSpc>
                <a:spcPct val="100000"/>
              </a:lnSpc>
              <a:spcBef>
                <a:spcPts val="100"/>
              </a:spcBef>
            </a:pPr>
            <a:r>
              <a:rPr sz="2400" spc="9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Silicone </a:t>
            </a:r>
            <a:r>
              <a:rPr sz="2400" spc="7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for </a:t>
            </a:r>
            <a:r>
              <a:rPr sz="2400" spc="9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electric locomotive</a:t>
            </a:r>
            <a:r>
              <a:rPr sz="2400" spc="-16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400" spc="8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wires</a:t>
            </a:r>
            <a:endParaRPr sz="2400">
              <a:latin typeface="Impact" panose="020B0806030902050204"/>
              <a:cs typeface="Impact" panose="020B0806030902050204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500" spc="195" dirty="0">
                <a:solidFill>
                  <a:srgbClr val="5A4615"/>
                </a:solidFill>
                <a:latin typeface="PMingLiU"/>
                <a:cs typeface="PMingLiU"/>
              </a:rPr>
              <a:t>机车线专用高抗撕硅橡</a:t>
            </a:r>
            <a:r>
              <a:rPr sz="2500" spc="30" dirty="0">
                <a:solidFill>
                  <a:srgbClr val="5A4615"/>
                </a:solidFill>
                <a:latin typeface="PMingLiU"/>
                <a:cs typeface="PMingLiU"/>
              </a:rPr>
              <a:t>胶</a:t>
            </a:r>
            <a:endParaRPr sz="2500">
              <a:latin typeface="PMingLiU"/>
              <a:cs typeface="PMingLiU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1025063" y="7134873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19" h="89534">
                <a:moveTo>
                  <a:pt x="32745" y="0"/>
                </a:moveTo>
                <a:lnTo>
                  <a:pt x="24300" y="0"/>
                </a:lnTo>
                <a:lnTo>
                  <a:pt x="22989" y="6940"/>
                </a:lnTo>
                <a:lnTo>
                  <a:pt x="20344" y="11577"/>
                </a:lnTo>
                <a:lnTo>
                  <a:pt x="16361" y="13884"/>
                </a:lnTo>
                <a:lnTo>
                  <a:pt x="13399" y="15872"/>
                </a:lnTo>
                <a:lnTo>
                  <a:pt x="7937" y="17038"/>
                </a:lnTo>
                <a:lnTo>
                  <a:pt x="0" y="17376"/>
                </a:lnTo>
                <a:lnTo>
                  <a:pt x="0" y="26286"/>
                </a:lnTo>
                <a:lnTo>
                  <a:pt x="21337" y="26286"/>
                </a:lnTo>
                <a:lnTo>
                  <a:pt x="21337" y="89301"/>
                </a:lnTo>
                <a:lnTo>
                  <a:pt x="32745" y="89301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1095998" y="7201357"/>
            <a:ext cx="38100" cy="35560"/>
          </a:xfrm>
          <a:custGeom>
            <a:avLst/>
            <a:gdLst/>
            <a:ahLst/>
            <a:cxnLst/>
            <a:rect l="l" t="t" r="r" b="b"/>
            <a:pathLst>
              <a:path w="38100" h="35559">
                <a:moveTo>
                  <a:pt x="9925" y="0"/>
                </a:moveTo>
                <a:lnTo>
                  <a:pt x="0" y="7937"/>
                </a:lnTo>
                <a:lnTo>
                  <a:pt x="7881" y="14107"/>
                </a:lnTo>
                <a:lnTo>
                  <a:pt x="15141" y="20713"/>
                </a:lnTo>
                <a:lnTo>
                  <a:pt x="21778" y="27751"/>
                </a:lnTo>
                <a:lnTo>
                  <a:pt x="27791" y="35218"/>
                </a:lnTo>
                <a:lnTo>
                  <a:pt x="37716" y="25293"/>
                </a:lnTo>
                <a:lnTo>
                  <a:pt x="31513" y="18128"/>
                </a:lnTo>
                <a:lnTo>
                  <a:pt x="24813" y="11526"/>
                </a:lnTo>
                <a:lnTo>
                  <a:pt x="17616" y="5483"/>
                </a:lnTo>
                <a:lnTo>
                  <a:pt x="992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1016132" y="7304518"/>
            <a:ext cx="117582" cy="101704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4456587" y="7373480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345"/>
                </a:lnTo>
                <a:lnTo>
                  <a:pt x="7937" y="19345"/>
                </a:lnTo>
                <a:lnTo>
                  <a:pt x="7937" y="24977"/>
                </a:lnTo>
                <a:lnTo>
                  <a:pt x="5778" y="28277"/>
                </a:lnTo>
                <a:lnTo>
                  <a:pt x="1483" y="29270"/>
                </a:lnTo>
                <a:lnTo>
                  <a:pt x="1483" y="37209"/>
                </a:lnTo>
                <a:lnTo>
                  <a:pt x="12063" y="36870"/>
                </a:lnTo>
                <a:lnTo>
                  <a:pt x="17844" y="31093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4575247" y="7291627"/>
            <a:ext cx="787302" cy="114594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5394909" y="7373480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345"/>
                </a:lnTo>
                <a:lnTo>
                  <a:pt x="7938" y="19345"/>
                </a:lnTo>
                <a:lnTo>
                  <a:pt x="7938" y="24977"/>
                </a:lnTo>
                <a:lnTo>
                  <a:pt x="5778" y="28277"/>
                </a:lnTo>
                <a:lnTo>
                  <a:pt x="1483" y="29270"/>
                </a:lnTo>
                <a:lnTo>
                  <a:pt x="1483" y="37209"/>
                </a:lnTo>
                <a:lnTo>
                  <a:pt x="12063" y="36870"/>
                </a:lnTo>
                <a:lnTo>
                  <a:pt x="17846" y="31093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5510602" y="7291120"/>
            <a:ext cx="649789" cy="115102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1219144" y="7120987"/>
            <a:ext cx="4328438" cy="798642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1017129" y="7643811"/>
            <a:ext cx="116586" cy="101704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1898639" y="8341196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345"/>
                </a:lnTo>
                <a:lnTo>
                  <a:pt x="7938" y="19345"/>
                </a:lnTo>
                <a:lnTo>
                  <a:pt x="7938" y="24977"/>
                </a:lnTo>
                <a:lnTo>
                  <a:pt x="5778" y="28277"/>
                </a:lnTo>
                <a:lnTo>
                  <a:pt x="1483" y="29272"/>
                </a:lnTo>
                <a:lnTo>
                  <a:pt x="1483" y="37209"/>
                </a:lnTo>
                <a:lnTo>
                  <a:pt x="12063" y="36870"/>
                </a:lnTo>
                <a:lnTo>
                  <a:pt x="17844" y="31093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2019772" y="8258349"/>
            <a:ext cx="1103633" cy="121050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3221723" y="8258349"/>
            <a:ext cx="1178538" cy="116079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4445514" y="8341196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7" y="0"/>
                </a:moveTo>
                <a:lnTo>
                  <a:pt x="0" y="0"/>
                </a:lnTo>
                <a:lnTo>
                  <a:pt x="0" y="19345"/>
                </a:lnTo>
                <a:lnTo>
                  <a:pt x="7937" y="19345"/>
                </a:lnTo>
                <a:lnTo>
                  <a:pt x="7937" y="24977"/>
                </a:lnTo>
                <a:lnTo>
                  <a:pt x="5777" y="28277"/>
                </a:lnTo>
                <a:lnTo>
                  <a:pt x="1483" y="29272"/>
                </a:lnTo>
                <a:lnTo>
                  <a:pt x="1483" y="37209"/>
                </a:lnTo>
                <a:lnTo>
                  <a:pt x="12063" y="36870"/>
                </a:lnTo>
                <a:lnTo>
                  <a:pt x="17844" y="31093"/>
                </a:lnTo>
                <a:lnTo>
                  <a:pt x="18837" y="19853"/>
                </a:lnTo>
                <a:lnTo>
                  <a:pt x="1883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4560213" y="8258349"/>
            <a:ext cx="636386" cy="116079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5249790" y="8341196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345"/>
                </a:lnTo>
                <a:lnTo>
                  <a:pt x="7937" y="19345"/>
                </a:lnTo>
                <a:lnTo>
                  <a:pt x="7937" y="24977"/>
                </a:lnTo>
                <a:lnTo>
                  <a:pt x="5778" y="28277"/>
                </a:lnTo>
                <a:lnTo>
                  <a:pt x="1483" y="29272"/>
                </a:lnTo>
                <a:lnTo>
                  <a:pt x="1483" y="37209"/>
                </a:lnTo>
                <a:lnTo>
                  <a:pt x="12063" y="36870"/>
                </a:lnTo>
                <a:lnTo>
                  <a:pt x="17844" y="31093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5362988" y="8258835"/>
            <a:ext cx="782347" cy="115592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992657" y="8258835"/>
            <a:ext cx="3349057" cy="968054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8542966" y="7134873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20" h="89534">
                <a:moveTo>
                  <a:pt x="32745" y="0"/>
                </a:moveTo>
                <a:lnTo>
                  <a:pt x="24298" y="0"/>
                </a:lnTo>
                <a:lnTo>
                  <a:pt x="22989" y="6940"/>
                </a:lnTo>
                <a:lnTo>
                  <a:pt x="20342" y="11577"/>
                </a:lnTo>
                <a:lnTo>
                  <a:pt x="16361" y="13884"/>
                </a:lnTo>
                <a:lnTo>
                  <a:pt x="13398" y="15872"/>
                </a:lnTo>
                <a:lnTo>
                  <a:pt x="7937" y="17038"/>
                </a:lnTo>
                <a:lnTo>
                  <a:pt x="0" y="17376"/>
                </a:lnTo>
                <a:lnTo>
                  <a:pt x="0" y="26286"/>
                </a:lnTo>
                <a:lnTo>
                  <a:pt x="21337" y="26286"/>
                </a:lnTo>
                <a:lnTo>
                  <a:pt x="21337" y="89301"/>
                </a:lnTo>
                <a:lnTo>
                  <a:pt x="32745" y="89301"/>
                </a:lnTo>
                <a:lnTo>
                  <a:pt x="3274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8613899" y="7201357"/>
            <a:ext cx="38100" cy="35560"/>
          </a:xfrm>
          <a:custGeom>
            <a:avLst/>
            <a:gdLst/>
            <a:ahLst/>
            <a:cxnLst/>
            <a:rect l="l" t="t" r="r" b="b"/>
            <a:pathLst>
              <a:path w="38100" h="35559">
                <a:moveTo>
                  <a:pt x="9926" y="0"/>
                </a:moveTo>
                <a:lnTo>
                  <a:pt x="0" y="7937"/>
                </a:lnTo>
                <a:lnTo>
                  <a:pt x="7882" y="14107"/>
                </a:lnTo>
                <a:lnTo>
                  <a:pt x="15142" y="20713"/>
                </a:lnTo>
                <a:lnTo>
                  <a:pt x="21780" y="27751"/>
                </a:lnTo>
                <a:lnTo>
                  <a:pt x="27792" y="35218"/>
                </a:lnTo>
                <a:lnTo>
                  <a:pt x="37717" y="25293"/>
                </a:lnTo>
                <a:lnTo>
                  <a:pt x="31514" y="18128"/>
                </a:lnTo>
                <a:lnTo>
                  <a:pt x="24814" y="11526"/>
                </a:lnTo>
                <a:lnTo>
                  <a:pt x="17617" y="5483"/>
                </a:lnTo>
                <a:lnTo>
                  <a:pt x="992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8534034" y="7304518"/>
            <a:ext cx="117582" cy="101704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12778765" y="7373480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345"/>
                </a:lnTo>
                <a:lnTo>
                  <a:pt x="7937" y="19345"/>
                </a:lnTo>
                <a:lnTo>
                  <a:pt x="7937" y="24977"/>
                </a:lnTo>
                <a:lnTo>
                  <a:pt x="5777" y="28277"/>
                </a:lnTo>
                <a:lnTo>
                  <a:pt x="1483" y="29270"/>
                </a:lnTo>
                <a:lnTo>
                  <a:pt x="1483" y="37209"/>
                </a:lnTo>
                <a:lnTo>
                  <a:pt x="12063" y="36870"/>
                </a:lnTo>
                <a:lnTo>
                  <a:pt x="17844" y="31093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12894458" y="7291120"/>
            <a:ext cx="1188445" cy="115102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8737044" y="7120987"/>
            <a:ext cx="4328438" cy="798642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8535030" y="7643811"/>
            <a:ext cx="116585" cy="101704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9441493" y="8341196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7" y="0"/>
                </a:moveTo>
                <a:lnTo>
                  <a:pt x="0" y="0"/>
                </a:lnTo>
                <a:lnTo>
                  <a:pt x="0" y="19345"/>
                </a:lnTo>
                <a:lnTo>
                  <a:pt x="7937" y="19345"/>
                </a:lnTo>
                <a:lnTo>
                  <a:pt x="7937" y="24977"/>
                </a:lnTo>
                <a:lnTo>
                  <a:pt x="5777" y="28277"/>
                </a:lnTo>
                <a:lnTo>
                  <a:pt x="1482" y="29272"/>
                </a:lnTo>
                <a:lnTo>
                  <a:pt x="1482" y="37209"/>
                </a:lnTo>
                <a:lnTo>
                  <a:pt x="12063" y="36870"/>
                </a:lnTo>
                <a:lnTo>
                  <a:pt x="17844" y="31093"/>
                </a:lnTo>
                <a:lnTo>
                  <a:pt x="18837" y="19853"/>
                </a:lnTo>
                <a:lnTo>
                  <a:pt x="1883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9562626" y="8258349"/>
            <a:ext cx="1103633" cy="121050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10764575" y="8258349"/>
            <a:ext cx="1178539" cy="116079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11988366" y="8341196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345"/>
                </a:lnTo>
                <a:lnTo>
                  <a:pt x="7938" y="19345"/>
                </a:lnTo>
                <a:lnTo>
                  <a:pt x="7938" y="24977"/>
                </a:lnTo>
                <a:lnTo>
                  <a:pt x="5778" y="28277"/>
                </a:lnTo>
                <a:lnTo>
                  <a:pt x="1483" y="29272"/>
                </a:lnTo>
                <a:lnTo>
                  <a:pt x="1483" y="37209"/>
                </a:lnTo>
                <a:lnTo>
                  <a:pt x="12063" y="36870"/>
                </a:lnTo>
                <a:lnTo>
                  <a:pt x="17846" y="31093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12103066" y="8258349"/>
            <a:ext cx="636386" cy="116079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12792642" y="8341196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345"/>
                </a:lnTo>
                <a:lnTo>
                  <a:pt x="7938" y="19345"/>
                </a:lnTo>
                <a:lnTo>
                  <a:pt x="7938" y="24977"/>
                </a:lnTo>
                <a:lnTo>
                  <a:pt x="5778" y="28277"/>
                </a:lnTo>
                <a:lnTo>
                  <a:pt x="1483" y="29272"/>
                </a:lnTo>
                <a:lnTo>
                  <a:pt x="1483" y="37209"/>
                </a:lnTo>
                <a:lnTo>
                  <a:pt x="12063" y="36870"/>
                </a:lnTo>
                <a:lnTo>
                  <a:pt x="17846" y="31093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12905841" y="8258835"/>
            <a:ext cx="1047478" cy="115592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8535510" y="8258835"/>
            <a:ext cx="3349058" cy="968054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957682" y="9569545"/>
            <a:ext cx="811608" cy="118576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1806605" y="9652392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345"/>
                </a:lnTo>
                <a:lnTo>
                  <a:pt x="7938" y="19345"/>
                </a:lnTo>
                <a:lnTo>
                  <a:pt x="7938" y="24975"/>
                </a:lnTo>
                <a:lnTo>
                  <a:pt x="5778" y="28277"/>
                </a:lnTo>
                <a:lnTo>
                  <a:pt x="1483" y="29270"/>
                </a:lnTo>
                <a:lnTo>
                  <a:pt x="1483" y="37208"/>
                </a:lnTo>
                <a:lnTo>
                  <a:pt x="12063" y="36870"/>
                </a:lnTo>
                <a:lnTo>
                  <a:pt x="17846" y="31092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1936184" y="9568548"/>
            <a:ext cx="704943" cy="118576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8555461" y="9569545"/>
            <a:ext cx="811608" cy="118576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9" name="object 359"/>
          <p:cNvSpPr/>
          <p:nvPr/>
        </p:nvSpPr>
        <p:spPr>
          <a:xfrm>
            <a:off x="9404384" y="9652392"/>
            <a:ext cx="19050" cy="37465"/>
          </a:xfrm>
          <a:custGeom>
            <a:avLst/>
            <a:gdLst/>
            <a:ahLst/>
            <a:cxnLst/>
            <a:rect l="l" t="t" r="r" b="b"/>
            <a:pathLst>
              <a:path w="19050" h="37465">
                <a:moveTo>
                  <a:pt x="18839" y="0"/>
                </a:moveTo>
                <a:lnTo>
                  <a:pt x="0" y="0"/>
                </a:lnTo>
                <a:lnTo>
                  <a:pt x="0" y="19345"/>
                </a:lnTo>
                <a:lnTo>
                  <a:pt x="7937" y="19345"/>
                </a:lnTo>
                <a:lnTo>
                  <a:pt x="7937" y="24975"/>
                </a:lnTo>
                <a:lnTo>
                  <a:pt x="5778" y="28277"/>
                </a:lnTo>
                <a:lnTo>
                  <a:pt x="1483" y="29270"/>
                </a:lnTo>
                <a:lnTo>
                  <a:pt x="1483" y="37208"/>
                </a:lnTo>
                <a:lnTo>
                  <a:pt x="12063" y="36870"/>
                </a:lnTo>
                <a:lnTo>
                  <a:pt x="17844" y="31092"/>
                </a:lnTo>
                <a:lnTo>
                  <a:pt x="18839" y="19853"/>
                </a:lnTo>
                <a:lnTo>
                  <a:pt x="1883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/>
          <p:nvPr/>
        </p:nvSpPr>
        <p:spPr>
          <a:xfrm>
            <a:off x="9533962" y="9568548"/>
            <a:ext cx="704945" cy="118576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1" name="object 361"/>
          <p:cNvSpPr txBox="1"/>
          <p:nvPr/>
        </p:nvSpPr>
        <p:spPr>
          <a:xfrm>
            <a:off x="8554810" y="127083"/>
            <a:ext cx="6054725" cy="1517015"/>
          </a:xfrm>
          <a:prstGeom prst="rect">
            <a:avLst/>
          </a:prstGeom>
        </p:spPr>
        <p:txBody>
          <a:bodyPr vert="horz" wrap="square" lIns="0" tIns="19367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525"/>
              </a:spcBef>
            </a:pPr>
            <a:r>
              <a:rPr sz="3750" spc="-802" baseline="1000" dirty="0">
                <a:solidFill>
                  <a:srgbClr val="F08519"/>
                </a:solidFill>
                <a:latin typeface="PMingLiU"/>
                <a:cs typeface="PMingLiU"/>
              </a:rPr>
              <a:t>国</a:t>
            </a:r>
            <a:r>
              <a:rPr sz="2700" spc="-427" baseline="2000" dirty="0">
                <a:solidFill>
                  <a:srgbClr val="F08519"/>
                </a:solidFill>
                <a:latin typeface="PMingLiU"/>
                <a:cs typeface="PMingLiU"/>
              </a:rPr>
              <a:t>材</a:t>
            </a:r>
            <a:r>
              <a:rPr sz="2625" spc="-1064" baseline="5000" dirty="0">
                <a:solidFill>
                  <a:srgbClr val="F08519"/>
                </a:solidFill>
                <a:latin typeface="PMingLiU"/>
                <a:cs typeface="PMingLiU"/>
              </a:rPr>
              <a:t>当</a:t>
            </a:r>
            <a:r>
              <a:rPr sz="2100" spc="-660" dirty="0">
                <a:solidFill>
                  <a:srgbClr val="F08519"/>
                </a:solidFill>
                <a:latin typeface="PMingLiU"/>
                <a:cs typeface="PMingLiU"/>
              </a:rPr>
              <a:t>自</a:t>
            </a:r>
            <a:r>
              <a:rPr sz="3750" spc="52" baseline="2000" dirty="0">
                <a:solidFill>
                  <a:srgbClr val="F08519"/>
                </a:solidFill>
                <a:latin typeface="PMingLiU"/>
                <a:cs typeface="PMingLiU"/>
              </a:rPr>
              <a:t>强</a:t>
            </a:r>
            <a:endParaRPr sz="3750" baseline="200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2400" spc="-3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High </a:t>
            </a:r>
            <a:r>
              <a:rPr sz="2400" spc="-1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strength </a:t>
            </a:r>
            <a:r>
              <a:rPr sz="2400" spc="-5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and </a:t>
            </a:r>
            <a:r>
              <a:rPr sz="2400" spc="-3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high </a:t>
            </a:r>
            <a:r>
              <a:rPr sz="2400" spc="-2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tear </a:t>
            </a:r>
            <a:r>
              <a:rPr sz="2400" spc="-1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resistance </a:t>
            </a:r>
            <a:r>
              <a:rPr sz="2400" spc="-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silica</a:t>
            </a:r>
            <a:r>
              <a:rPr sz="2400" spc="2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400" spc="-3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gel</a:t>
            </a:r>
            <a:endParaRPr sz="2400">
              <a:latin typeface="Impact" panose="020B0806030902050204"/>
              <a:cs typeface="Impact" panose="020B0806030902050204"/>
            </a:endParaRPr>
          </a:p>
          <a:p>
            <a:pPr marL="19685">
              <a:lnSpc>
                <a:spcPct val="100000"/>
              </a:lnSpc>
              <a:spcBef>
                <a:spcPts val="110"/>
              </a:spcBef>
            </a:pPr>
            <a:r>
              <a:rPr sz="2500" spc="195" dirty="0">
                <a:solidFill>
                  <a:srgbClr val="5A4615"/>
                </a:solidFill>
                <a:latin typeface="PMingLiU"/>
                <a:cs typeface="PMingLiU"/>
              </a:rPr>
              <a:t>线缆专用高强度高抗撕硅橡</a:t>
            </a:r>
            <a:r>
              <a:rPr sz="2500" spc="30" dirty="0">
                <a:solidFill>
                  <a:srgbClr val="5A4615"/>
                </a:solidFill>
                <a:latin typeface="PMingLiU"/>
                <a:cs typeface="PMingLiU"/>
              </a:rPr>
              <a:t>胶</a:t>
            </a:r>
            <a:endParaRPr sz="2500">
              <a:latin typeface="PMingLiU"/>
              <a:cs typeface="PMingLiU"/>
            </a:endParaRPr>
          </a:p>
        </p:txBody>
      </p:sp>
      <p:sp>
        <p:nvSpPr>
          <p:cNvPr id="362" name="object 362"/>
          <p:cNvSpPr txBox="1"/>
          <p:nvPr/>
        </p:nvSpPr>
        <p:spPr>
          <a:xfrm>
            <a:off x="14209949" y="9692168"/>
            <a:ext cx="374650" cy="1847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spc="2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33-3</a:t>
            </a:r>
            <a:r>
              <a:rPr sz="950" spc="1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4</a:t>
            </a:r>
            <a:endParaRPr sz="9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61433" y="3480"/>
            <a:ext cx="0" cy="10259060"/>
          </a:xfrm>
          <a:custGeom>
            <a:avLst/>
            <a:gdLst/>
            <a:ahLst/>
            <a:cxnLst/>
            <a:rect l="l" t="t" r="r" b="b"/>
            <a:pathLst>
              <a:path h="10259060">
                <a:moveTo>
                  <a:pt x="0" y="0"/>
                </a:moveTo>
                <a:lnTo>
                  <a:pt x="0" y="10258939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81" y="2332"/>
            <a:ext cx="7559040" cy="0"/>
          </a:xfrm>
          <a:custGeom>
            <a:avLst/>
            <a:gdLst/>
            <a:ahLst/>
            <a:cxnLst/>
            <a:rect l="l" t="t" r="r" b="b"/>
            <a:pathLst>
              <a:path w="7559040">
                <a:moveTo>
                  <a:pt x="0" y="0"/>
                </a:moveTo>
                <a:lnTo>
                  <a:pt x="7559038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1219" y="4274629"/>
            <a:ext cx="165300" cy="16180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06271" y="4282278"/>
            <a:ext cx="145152" cy="149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515632" y="4274629"/>
            <a:ext cx="163904" cy="16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36805" y="4278831"/>
            <a:ext cx="161143" cy="154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50051" y="4504214"/>
            <a:ext cx="1021715" cy="0"/>
          </a:xfrm>
          <a:custGeom>
            <a:avLst/>
            <a:gdLst/>
            <a:ahLst/>
            <a:cxnLst/>
            <a:rect l="l" t="t" r="r" b="b"/>
            <a:pathLst>
              <a:path w="1021714">
                <a:moveTo>
                  <a:pt x="0" y="0"/>
                </a:moveTo>
                <a:lnTo>
                  <a:pt x="1021262" y="0"/>
                </a:lnTo>
              </a:path>
            </a:pathLst>
          </a:custGeom>
          <a:ln w="55752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058890" y="4525853"/>
            <a:ext cx="4569460" cy="0"/>
          </a:xfrm>
          <a:custGeom>
            <a:avLst/>
            <a:gdLst/>
            <a:ahLst/>
            <a:cxnLst/>
            <a:rect l="l" t="t" r="r" b="b"/>
            <a:pathLst>
              <a:path w="4569459">
                <a:moveTo>
                  <a:pt x="0" y="0"/>
                </a:moveTo>
                <a:lnTo>
                  <a:pt x="4569284" y="0"/>
                </a:lnTo>
              </a:path>
            </a:pathLst>
          </a:custGeom>
          <a:ln w="12712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53439" y="5312514"/>
            <a:ext cx="1021715" cy="0"/>
          </a:xfrm>
          <a:custGeom>
            <a:avLst/>
            <a:gdLst/>
            <a:ahLst/>
            <a:cxnLst/>
            <a:rect l="l" t="t" r="r" b="b"/>
            <a:pathLst>
              <a:path w="1021714">
                <a:moveTo>
                  <a:pt x="0" y="0"/>
                </a:moveTo>
                <a:lnTo>
                  <a:pt x="1021261" y="0"/>
                </a:lnTo>
              </a:path>
            </a:pathLst>
          </a:custGeom>
          <a:ln w="5574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062277" y="5334188"/>
            <a:ext cx="4569460" cy="0"/>
          </a:xfrm>
          <a:custGeom>
            <a:avLst/>
            <a:gdLst/>
            <a:ahLst/>
            <a:cxnLst/>
            <a:rect l="l" t="t" r="r" b="b"/>
            <a:pathLst>
              <a:path w="4569459">
                <a:moveTo>
                  <a:pt x="0" y="0"/>
                </a:moveTo>
                <a:lnTo>
                  <a:pt x="4569286" y="0"/>
                </a:lnTo>
              </a:path>
            </a:pathLst>
          </a:custGeom>
          <a:ln w="1270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66512" y="3480"/>
            <a:ext cx="0" cy="10256520"/>
          </a:xfrm>
          <a:custGeom>
            <a:avLst/>
            <a:gdLst/>
            <a:ahLst/>
            <a:cxnLst/>
            <a:rect l="l" t="t" r="r" b="b"/>
            <a:pathLst>
              <a:path h="10256520">
                <a:moveTo>
                  <a:pt x="0" y="0"/>
                </a:moveTo>
                <a:lnTo>
                  <a:pt x="0" y="1025652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4925" y="2845"/>
            <a:ext cx="7555230" cy="0"/>
          </a:xfrm>
          <a:custGeom>
            <a:avLst/>
            <a:gdLst/>
            <a:ahLst/>
            <a:cxnLst/>
            <a:rect l="l" t="t" r="r" b="b"/>
            <a:pathLst>
              <a:path w="7555230">
                <a:moveTo>
                  <a:pt x="0" y="0"/>
                </a:moveTo>
                <a:lnTo>
                  <a:pt x="7555074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03965" y="4644375"/>
            <a:ext cx="3092234" cy="1067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12443" y="5458452"/>
            <a:ext cx="29845" cy="80645"/>
          </a:xfrm>
          <a:custGeom>
            <a:avLst/>
            <a:gdLst/>
            <a:ahLst/>
            <a:cxnLst/>
            <a:rect l="l" t="t" r="r" b="b"/>
            <a:pathLst>
              <a:path w="29844" h="80645">
                <a:moveTo>
                  <a:pt x="29469" y="0"/>
                </a:moveTo>
                <a:lnTo>
                  <a:pt x="21869" y="0"/>
                </a:lnTo>
                <a:lnTo>
                  <a:pt x="20688" y="6249"/>
                </a:lnTo>
                <a:lnTo>
                  <a:pt x="18305" y="10422"/>
                </a:lnTo>
                <a:lnTo>
                  <a:pt x="14723" y="12499"/>
                </a:lnTo>
                <a:lnTo>
                  <a:pt x="12059" y="14288"/>
                </a:lnTo>
                <a:lnTo>
                  <a:pt x="7141" y="15336"/>
                </a:lnTo>
                <a:lnTo>
                  <a:pt x="0" y="15642"/>
                </a:lnTo>
                <a:lnTo>
                  <a:pt x="0" y="23663"/>
                </a:lnTo>
                <a:lnTo>
                  <a:pt x="19202" y="23663"/>
                </a:lnTo>
                <a:lnTo>
                  <a:pt x="19202" y="80374"/>
                </a:lnTo>
                <a:lnTo>
                  <a:pt x="29469" y="80374"/>
                </a:lnTo>
                <a:lnTo>
                  <a:pt x="2946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76281" y="5518292"/>
            <a:ext cx="34290" cy="31750"/>
          </a:xfrm>
          <a:custGeom>
            <a:avLst/>
            <a:gdLst/>
            <a:ahLst/>
            <a:cxnLst/>
            <a:rect l="l" t="t" r="r" b="b"/>
            <a:pathLst>
              <a:path w="34290" h="31750">
                <a:moveTo>
                  <a:pt x="8931" y="0"/>
                </a:moveTo>
                <a:lnTo>
                  <a:pt x="0" y="7142"/>
                </a:lnTo>
                <a:lnTo>
                  <a:pt x="7092" y="12695"/>
                </a:lnTo>
                <a:lnTo>
                  <a:pt x="13627" y="18641"/>
                </a:lnTo>
                <a:lnTo>
                  <a:pt x="19601" y="24975"/>
                </a:lnTo>
                <a:lnTo>
                  <a:pt x="25012" y="31697"/>
                </a:lnTo>
                <a:lnTo>
                  <a:pt x="33944" y="22762"/>
                </a:lnTo>
                <a:lnTo>
                  <a:pt x="28362" y="16314"/>
                </a:lnTo>
                <a:lnTo>
                  <a:pt x="22332" y="10372"/>
                </a:lnTo>
                <a:lnTo>
                  <a:pt x="15854" y="4935"/>
                </a:lnTo>
                <a:lnTo>
                  <a:pt x="893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87547" y="5446396"/>
            <a:ext cx="1490993" cy="1040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856758" y="5446853"/>
            <a:ext cx="766259" cy="1031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702132" y="5445061"/>
            <a:ext cx="1611614" cy="1067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04404" y="5647301"/>
            <a:ext cx="105821" cy="915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92461" y="5635702"/>
            <a:ext cx="821166" cy="1026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149895" y="5709368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51" y="0"/>
                </a:moveTo>
                <a:lnTo>
                  <a:pt x="0" y="0"/>
                </a:lnTo>
                <a:lnTo>
                  <a:pt x="0" y="17410"/>
                </a:lnTo>
                <a:lnTo>
                  <a:pt x="7141" y="17410"/>
                </a:lnTo>
                <a:lnTo>
                  <a:pt x="7141" y="22479"/>
                </a:lnTo>
                <a:lnTo>
                  <a:pt x="5198" y="25449"/>
                </a:lnTo>
                <a:lnTo>
                  <a:pt x="1330" y="26344"/>
                </a:lnTo>
                <a:lnTo>
                  <a:pt x="1330" y="33487"/>
                </a:lnTo>
                <a:lnTo>
                  <a:pt x="10857" y="33185"/>
                </a:lnTo>
                <a:lnTo>
                  <a:pt x="16059" y="27983"/>
                </a:lnTo>
                <a:lnTo>
                  <a:pt x="16951" y="17867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254017" y="5634957"/>
            <a:ext cx="1732694" cy="10432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05301" y="5836150"/>
            <a:ext cx="104924" cy="9153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289339" y="5824551"/>
            <a:ext cx="466844" cy="1031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787975" y="5898218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51" y="0"/>
                </a:moveTo>
                <a:lnTo>
                  <a:pt x="0" y="0"/>
                </a:lnTo>
                <a:lnTo>
                  <a:pt x="0" y="17410"/>
                </a:lnTo>
                <a:lnTo>
                  <a:pt x="7142" y="17410"/>
                </a:lnTo>
                <a:lnTo>
                  <a:pt x="7142" y="22479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59" y="27983"/>
                </a:lnTo>
                <a:lnTo>
                  <a:pt x="16951" y="17867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892099" y="5824991"/>
            <a:ext cx="1250135" cy="10402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103965" y="6024999"/>
            <a:ext cx="106260" cy="9153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292900" y="6012943"/>
            <a:ext cx="1849334" cy="1040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104861" y="6215641"/>
            <a:ext cx="105364" cy="897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288901" y="6200913"/>
            <a:ext cx="587025" cy="10580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908615" y="6275916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51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8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59" y="27983"/>
                </a:lnTo>
                <a:lnTo>
                  <a:pt x="16951" y="17866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014070" y="6202249"/>
            <a:ext cx="344416" cy="1026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391173" y="6275916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53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8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60" y="27983"/>
                </a:lnTo>
                <a:lnTo>
                  <a:pt x="16953" y="17866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498421" y="6202688"/>
            <a:ext cx="877421" cy="10313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71338" y="5077469"/>
            <a:ext cx="169901" cy="16633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303206" y="5085327"/>
            <a:ext cx="149191" cy="1534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507910" y="5078199"/>
            <a:ext cx="163471" cy="15917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728323" y="5085327"/>
            <a:ext cx="151350" cy="15491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56614" y="6862566"/>
            <a:ext cx="1450340" cy="0"/>
          </a:xfrm>
          <a:custGeom>
            <a:avLst/>
            <a:gdLst/>
            <a:ahLst/>
            <a:cxnLst/>
            <a:rect l="l" t="t" r="r" b="b"/>
            <a:pathLst>
              <a:path w="1450339">
                <a:moveTo>
                  <a:pt x="0" y="0"/>
                </a:moveTo>
                <a:lnTo>
                  <a:pt x="1450105" y="0"/>
                </a:lnTo>
              </a:path>
            </a:pathLst>
          </a:custGeom>
          <a:ln w="5574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065452" y="6884240"/>
            <a:ext cx="4569460" cy="0"/>
          </a:xfrm>
          <a:custGeom>
            <a:avLst/>
            <a:gdLst/>
            <a:ahLst/>
            <a:cxnLst/>
            <a:rect l="l" t="t" r="r" b="b"/>
            <a:pathLst>
              <a:path w="4569459">
                <a:moveTo>
                  <a:pt x="0" y="0"/>
                </a:moveTo>
                <a:lnTo>
                  <a:pt x="4569286" y="0"/>
                </a:lnTo>
              </a:path>
            </a:pathLst>
          </a:custGeom>
          <a:ln w="1270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056614" y="8099790"/>
            <a:ext cx="1450340" cy="0"/>
          </a:xfrm>
          <a:custGeom>
            <a:avLst/>
            <a:gdLst/>
            <a:ahLst/>
            <a:cxnLst/>
            <a:rect l="l" t="t" r="r" b="b"/>
            <a:pathLst>
              <a:path w="1450339">
                <a:moveTo>
                  <a:pt x="0" y="0"/>
                </a:moveTo>
                <a:lnTo>
                  <a:pt x="1450105" y="0"/>
                </a:lnTo>
              </a:path>
            </a:pathLst>
          </a:custGeom>
          <a:ln w="5574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065452" y="8121463"/>
            <a:ext cx="4569460" cy="0"/>
          </a:xfrm>
          <a:custGeom>
            <a:avLst/>
            <a:gdLst/>
            <a:ahLst/>
            <a:cxnLst/>
            <a:rect l="l" t="t" r="r" b="b"/>
            <a:pathLst>
              <a:path w="4569459">
                <a:moveTo>
                  <a:pt x="0" y="0"/>
                </a:moveTo>
                <a:lnTo>
                  <a:pt x="4569286" y="0"/>
                </a:lnTo>
              </a:path>
            </a:pathLst>
          </a:custGeom>
          <a:ln w="1270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064232" y="6610007"/>
            <a:ext cx="1428361" cy="16777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104861" y="7028653"/>
            <a:ext cx="1370354" cy="10403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553890" y="7027776"/>
            <a:ext cx="1007082" cy="10536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639647" y="7027319"/>
            <a:ext cx="645162" cy="10671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369733" y="7026426"/>
            <a:ext cx="759553" cy="10894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5208400" y="7027319"/>
            <a:ext cx="765362" cy="10671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106215" y="7216168"/>
            <a:ext cx="1913604" cy="10671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052965" y="7291627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51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7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6"/>
                </a:lnTo>
                <a:lnTo>
                  <a:pt x="10857" y="33183"/>
                </a:lnTo>
                <a:lnTo>
                  <a:pt x="16059" y="27981"/>
                </a:lnTo>
                <a:lnTo>
                  <a:pt x="16951" y="17866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161545" y="7216168"/>
            <a:ext cx="827412" cy="1053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018081" y="7291627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3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7"/>
                </a:lnTo>
                <a:lnTo>
                  <a:pt x="5199" y="25448"/>
                </a:lnTo>
                <a:lnTo>
                  <a:pt x="1332" y="26344"/>
                </a:lnTo>
                <a:lnTo>
                  <a:pt x="1332" y="33486"/>
                </a:lnTo>
                <a:lnTo>
                  <a:pt x="10858" y="33183"/>
                </a:lnTo>
                <a:lnTo>
                  <a:pt x="16060" y="27981"/>
                </a:lnTo>
                <a:lnTo>
                  <a:pt x="16953" y="17866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123976" y="7216625"/>
            <a:ext cx="281472" cy="10536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500641" y="7216168"/>
            <a:ext cx="568719" cy="10671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103839" y="7291627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1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7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6"/>
                </a:lnTo>
                <a:lnTo>
                  <a:pt x="10857" y="33183"/>
                </a:lnTo>
                <a:lnTo>
                  <a:pt x="16059" y="27981"/>
                </a:lnTo>
                <a:lnTo>
                  <a:pt x="16951" y="17866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210629" y="7218399"/>
            <a:ext cx="392283" cy="10761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700330" y="7222418"/>
            <a:ext cx="87955" cy="9823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817844" y="7217960"/>
            <a:ext cx="221987" cy="10357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103965" y="7406351"/>
            <a:ext cx="709916" cy="10403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846569" y="7480475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51" y="0"/>
                </a:moveTo>
                <a:lnTo>
                  <a:pt x="0" y="0"/>
                </a:lnTo>
                <a:lnTo>
                  <a:pt x="0" y="17410"/>
                </a:lnTo>
                <a:lnTo>
                  <a:pt x="7142" y="17410"/>
                </a:lnTo>
                <a:lnTo>
                  <a:pt x="7142" y="22478"/>
                </a:lnTo>
                <a:lnTo>
                  <a:pt x="5198" y="25449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59" y="27983"/>
                </a:lnTo>
                <a:lnTo>
                  <a:pt x="16951" y="17867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951567" y="7406351"/>
            <a:ext cx="708127" cy="10403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691046" y="7480475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53" y="0"/>
                </a:moveTo>
                <a:lnTo>
                  <a:pt x="0" y="0"/>
                </a:lnTo>
                <a:lnTo>
                  <a:pt x="0" y="17410"/>
                </a:lnTo>
                <a:lnTo>
                  <a:pt x="7142" y="17410"/>
                </a:lnTo>
                <a:lnTo>
                  <a:pt x="7142" y="22478"/>
                </a:lnTo>
                <a:lnTo>
                  <a:pt x="5199" y="25449"/>
                </a:lnTo>
                <a:lnTo>
                  <a:pt x="1332" y="26344"/>
                </a:lnTo>
                <a:lnTo>
                  <a:pt x="1332" y="33487"/>
                </a:lnTo>
                <a:lnTo>
                  <a:pt x="10858" y="33185"/>
                </a:lnTo>
                <a:lnTo>
                  <a:pt x="16060" y="27983"/>
                </a:lnTo>
                <a:lnTo>
                  <a:pt x="16953" y="17867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796044" y="7406351"/>
            <a:ext cx="947613" cy="10492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776803" y="7480475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1" y="0"/>
                </a:moveTo>
                <a:lnTo>
                  <a:pt x="0" y="0"/>
                </a:lnTo>
                <a:lnTo>
                  <a:pt x="0" y="17410"/>
                </a:lnTo>
                <a:lnTo>
                  <a:pt x="7142" y="17410"/>
                </a:lnTo>
                <a:lnTo>
                  <a:pt x="7142" y="22478"/>
                </a:lnTo>
                <a:lnTo>
                  <a:pt x="5198" y="25449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59" y="27983"/>
                </a:lnTo>
                <a:lnTo>
                  <a:pt x="16951" y="17867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881800" y="7406351"/>
            <a:ext cx="887342" cy="10403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054731" y="7852172"/>
            <a:ext cx="1066554" cy="16846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112443" y="8313983"/>
            <a:ext cx="29845" cy="80645"/>
          </a:xfrm>
          <a:custGeom>
            <a:avLst/>
            <a:gdLst/>
            <a:ahLst/>
            <a:cxnLst/>
            <a:rect l="l" t="t" r="r" b="b"/>
            <a:pathLst>
              <a:path w="29844" h="80645">
                <a:moveTo>
                  <a:pt x="29469" y="0"/>
                </a:moveTo>
                <a:lnTo>
                  <a:pt x="21869" y="0"/>
                </a:lnTo>
                <a:lnTo>
                  <a:pt x="20688" y="6249"/>
                </a:lnTo>
                <a:lnTo>
                  <a:pt x="18305" y="10421"/>
                </a:lnTo>
                <a:lnTo>
                  <a:pt x="14723" y="12499"/>
                </a:lnTo>
                <a:lnTo>
                  <a:pt x="12059" y="14288"/>
                </a:lnTo>
                <a:lnTo>
                  <a:pt x="7141" y="15336"/>
                </a:lnTo>
                <a:lnTo>
                  <a:pt x="0" y="15641"/>
                </a:lnTo>
                <a:lnTo>
                  <a:pt x="0" y="23662"/>
                </a:lnTo>
                <a:lnTo>
                  <a:pt x="19202" y="23662"/>
                </a:lnTo>
                <a:lnTo>
                  <a:pt x="19202" y="80373"/>
                </a:lnTo>
                <a:lnTo>
                  <a:pt x="29469" y="80373"/>
                </a:lnTo>
                <a:lnTo>
                  <a:pt x="2946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176281" y="8373822"/>
            <a:ext cx="34290" cy="31750"/>
          </a:xfrm>
          <a:custGeom>
            <a:avLst/>
            <a:gdLst/>
            <a:ahLst/>
            <a:cxnLst/>
            <a:rect l="l" t="t" r="r" b="b"/>
            <a:pathLst>
              <a:path w="34290" h="31750">
                <a:moveTo>
                  <a:pt x="8931" y="0"/>
                </a:moveTo>
                <a:lnTo>
                  <a:pt x="0" y="7142"/>
                </a:lnTo>
                <a:lnTo>
                  <a:pt x="7092" y="12696"/>
                </a:lnTo>
                <a:lnTo>
                  <a:pt x="13627" y="18641"/>
                </a:lnTo>
                <a:lnTo>
                  <a:pt x="19601" y="24976"/>
                </a:lnTo>
                <a:lnTo>
                  <a:pt x="25012" y="31697"/>
                </a:lnTo>
                <a:lnTo>
                  <a:pt x="33944" y="22763"/>
                </a:lnTo>
                <a:lnTo>
                  <a:pt x="28362" y="16315"/>
                </a:lnTo>
                <a:lnTo>
                  <a:pt x="22332" y="10373"/>
                </a:lnTo>
                <a:lnTo>
                  <a:pt x="15854" y="4935"/>
                </a:lnTo>
                <a:lnTo>
                  <a:pt x="893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289339" y="8300591"/>
            <a:ext cx="1552601" cy="10671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873731" y="8376051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53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9"/>
                </a:lnTo>
                <a:lnTo>
                  <a:pt x="5199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8" y="33185"/>
                </a:lnTo>
                <a:lnTo>
                  <a:pt x="16060" y="27983"/>
                </a:lnTo>
                <a:lnTo>
                  <a:pt x="16953" y="17866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984105" y="8302385"/>
            <a:ext cx="459244" cy="10224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476929" y="8376051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3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9"/>
                </a:lnTo>
                <a:lnTo>
                  <a:pt x="5199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8" y="33185"/>
                </a:lnTo>
                <a:lnTo>
                  <a:pt x="16060" y="27983"/>
                </a:lnTo>
                <a:lnTo>
                  <a:pt x="16953" y="17866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3581053" y="8300156"/>
            <a:ext cx="709458" cy="10715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321407" y="8376051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1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9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60" y="27983"/>
                </a:lnTo>
                <a:lnTo>
                  <a:pt x="16951" y="17866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430426" y="8302385"/>
            <a:ext cx="455245" cy="10446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924605" y="8376051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3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9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60" y="27983"/>
                </a:lnTo>
                <a:lnTo>
                  <a:pt x="16953" y="17866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5034978" y="8302385"/>
            <a:ext cx="871260" cy="10805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104404" y="8502832"/>
            <a:ext cx="105821" cy="9153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295585" y="8488548"/>
            <a:ext cx="943157" cy="10894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2270533" y="8564900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53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7"/>
                </a:lnTo>
                <a:lnTo>
                  <a:pt x="5199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8" y="33185"/>
                </a:lnTo>
                <a:lnTo>
                  <a:pt x="16060" y="27983"/>
                </a:lnTo>
                <a:lnTo>
                  <a:pt x="16953" y="17866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2375096" y="8489440"/>
            <a:ext cx="587482" cy="106718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2994371" y="8564900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53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7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8" y="33185"/>
                </a:lnTo>
                <a:lnTo>
                  <a:pt x="16060" y="27983"/>
                </a:lnTo>
                <a:lnTo>
                  <a:pt x="16953" y="17866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3103390" y="8490488"/>
            <a:ext cx="703209" cy="10432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3838849" y="8564900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1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7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59" y="27983"/>
                </a:lnTo>
                <a:lnTo>
                  <a:pt x="16951" y="17866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3942971" y="8490488"/>
            <a:ext cx="947157" cy="10521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4924605" y="8564900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3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7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60" y="27983"/>
                </a:lnTo>
                <a:lnTo>
                  <a:pt x="16953" y="17866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5029167" y="8488548"/>
            <a:ext cx="877072" cy="11073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105301" y="8691681"/>
            <a:ext cx="104924" cy="91536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289339" y="8678289"/>
            <a:ext cx="587484" cy="106718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908615" y="8753749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51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7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59" y="27981"/>
                </a:lnTo>
                <a:lnTo>
                  <a:pt x="16951" y="17866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2018987" y="8680081"/>
            <a:ext cx="578987" cy="10269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2632453" y="8753749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51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7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59" y="27981"/>
                </a:lnTo>
                <a:lnTo>
                  <a:pt x="16951" y="17866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2737015" y="8676957"/>
            <a:ext cx="1264438" cy="108050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4067172" y="8679337"/>
            <a:ext cx="1235868" cy="10879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103965" y="8880530"/>
            <a:ext cx="106260" cy="91537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288004" y="8868034"/>
            <a:ext cx="952069" cy="103593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2270533" y="8942598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53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7"/>
                </a:lnTo>
                <a:lnTo>
                  <a:pt x="5199" y="25448"/>
                </a:lnTo>
                <a:lnTo>
                  <a:pt x="1332" y="26344"/>
                </a:lnTo>
                <a:lnTo>
                  <a:pt x="1332" y="33486"/>
                </a:lnTo>
                <a:lnTo>
                  <a:pt x="10858" y="33183"/>
                </a:lnTo>
                <a:lnTo>
                  <a:pt x="16060" y="27981"/>
                </a:lnTo>
                <a:lnTo>
                  <a:pt x="16953" y="17866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2376427" y="8867595"/>
            <a:ext cx="1358298" cy="10938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104861" y="9071171"/>
            <a:ext cx="105364" cy="8974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1288004" y="9054655"/>
            <a:ext cx="1072709" cy="108050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2391173" y="9131446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53" y="0"/>
                </a:moveTo>
                <a:lnTo>
                  <a:pt x="0" y="0"/>
                </a:lnTo>
                <a:lnTo>
                  <a:pt x="0" y="17410"/>
                </a:lnTo>
                <a:lnTo>
                  <a:pt x="7142" y="17410"/>
                </a:lnTo>
                <a:lnTo>
                  <a:pt x="7142" y="22478"/>
                </a:lnTo>
                <a:lnTo>
                  <a:pt x="5198" y="25449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60" y="27983"/>
                </a:lnTo>
                <a:lnTo>
                  <a:pt x="16953" y="17867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2495297" y="9058219"/>
            <a:ext cx="952069" cy="102257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3476929" y="9131446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3" y="0"/>
                </a:moveTo>
                <a:lnTo>
                  <a:pt x="0" y="0"/>
                </a:lnTo>
                <a:lnTo>
                  <a:pt x="0" y="17410"/>
                </a:lnTo>
                <a:lnTo>
                  <a:pt x="7142" y="17410"/>
                </a:lnTo>
                <a:lnTo>
                  <a:pt x="7142" y="22478"/>
                </a:lnTo>
                <a:lnTo>
                  <a:pt x="5199" y="25449"/>
                </a:lnTo>
                <a:lnTo>
                  <a:pt x="1332" y="26344"/>
                </a:lnTo>
                <a:lnTo>
                  <a:pt x="1332" y="33487"/>
                </a:lnTo>
                <a:lnTo>
                  <a:pt x="10858" y="33185"/>
                </a:lnTo>
                <a:lnTo>
                  <a:pt x="16060" y="27983"/>
                </a:lnTo>
                <a:lnTo>
                  <a:pt x="16953" y="17867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3590862" y="9055986"/>
            <a:ext cx="1470898" cy="109843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105736" y="9258227"/>
            <a:ext cx="104489" cy="91537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289775" y="9246172"/>
            <a:ext cx="1611180" cy="104033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8574821" y="4078363"/>
            <a:ext cx="887796" cy="104472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9548435" y="4080157"/>
            <a:ext cx="96432" cy="101343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9664160" y="4080157"/>
            <a:ext cx="104468" cy="100907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9790592" y="4150699"/>
            <a:ext cx="34290" cy="31750"/>
          </a:xfrm>
          <a:custGeom>
            <a:avLst/>
            <a:gdLst/>
            <a:ahLst/>
            <a:cxnLst/>
            <a:rect l="l" t="t" r="r" b="b"/>
            <a:pathLst>
              <a:path w="34290" h="31750">
                <a:moveTo>
                  <a:pt x="8931" y="0"/>
                </a:moveTo>
                <a:lnTo>
                  <a:pt x="0" y="7142"/>
                </a:lnTo>
                <a:lnTo>
                  <a:pt x="7092" y="12695"/>
                </a:lnTo>
                <a:lnTo>
                  <a:pt x="13626" y="18641"/>
                </a:lnTo>
                <a:lnTo>
                  <a:pt x="19600" y="24975"/>
                </a:lnTo>
                <a:lnTo>
                  <a:pt x="25012" y="31697"/>
                </a:lnTo>
                <a:lnTo>
                  <a:pt x="33944" y="22762"/>
                </a:lnTo>
                <a:lnTo>
                  <a:pt x="28362" y="16314"/>
                </a:lnTo>
                <a:lnTo>
                  <a:pt x="22331" y="10372"/>
                </a:lnTo>
                <a:lnTo>
                  <a:pt x="15854" y="4935"/>
                </a:lnTo>
                <a:lnTo>
                  <a:pt x="893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9910353" y="4080157"/>
            <a:ext cx="216634" cy="101343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10151175" y="4146678"/>
            <a:ext cx="37465" cy="36195"/>
          </a:xfrm>
          <a:custGeom>
            <a:avLst/>
            <a:gdLst/>
            <a:ahLst/>
            <a:cxnLst/>
            <a:rect l="l" t="t" r="r" b="b"/>
            <a:pathLst>
              <a:path w="37465" h="36195">
                <a:moveTo>
                  <a:pt x="18745" y="0"/>
                </a:moveTo>
                <a:lnTo>
                  <a:pt x="11048" y="1675"/>
                </a:lnTo>
                <a:lnTo>
                  <a:pt x="5358" y="5357"/>
                </a:lnTo>
                <a:lnTo>
                  <a:pt x="1675" y="11047"/>
                </a:lnTo>
                <a:lnTo>
                  <a:pt x="0" y="18745"/>
                </a:lnTo>
                <a:lnTo>
                  <a:pt x="1847" y="25696"/>
                </a:lnTo>
                <a:lnTo>
                  <a:pt x="5586" y="30916"/>
                </a:lnTo>
                <a:lnTo>
                  <a:pt x="11219" y="34404"/>
                </a:lnTo>
                <a:lnTo>
                  <a:pt x="18745" y="36158"/>
                </a:lnTo>
                <a:lnTo>
                  <a:pt x="29775" y="34977"/>
                </a:lnTo>
                <a:lnTo>
                  <a:pt x="33214" y="31697"/>
                </a:lnTo>
                <a:lnTo>
                  <a:pt x="18745" y="31697"/>
                </a:lnTo>
                <a:lnTo>
                  <a:pt x="10421" y="30805"/>
                </a:lnTo>
                <a:lnTo>
                  <a:pt x="5810" y="26498"/>
                </a:lnTo>
                <a:lnTo>
                  <a:pt x="4913" y="18745"/>
                </a:lnTo>
                <a:lnTo>
                  <a:pt x="5810" y="10421"/>
                </a:lnTo>
                <a:lnTo>
                  <a:pt x="10421" y="5810"/>
                </a:lnTo>
                <a:lnTo>
                  <a:pt x="18745" y="4913"/>
                </a:lnTo>
                <a:lnTo>
                  <a:pt x="30825" y="4913"/>
                </a:lnTo>
                <a:lnTo>
                  <a:pt x="26255" y="1838"/>
                </a:lnTo>
                <a:lnTo>
                  <a:pt x="18745" y="0"/>
                </a:lnTo>
                <a:close/>
              </a:path>
              <a:path w="37465" h="36195">
                <a:moveTo>
                  <a:pt x="30825" y="4913"/>
                </a:moveTo>
                <a:lnTo>
                  <a:pt x="18745" y="4913"/>
                </a:lnTo>
                <a:lnTo>
                  <a:pt x="26783" y="5810"/>
                </a:lnTo>
                <a:lnTo>
                  <a:pt x="31262" y="10421"/>
                </a:lnTo>
                <a:lnTo>
                  <a:pt x="32158" y="18745"/>
                </a:lnTo>
                <a:lnTo>
                  <a:pt x="31262" y="26498"/>
                </a:lnTo>
                <a:lnTo>
                  <a:pt x="26783" y="30805"/>
                </a:lnTo>
                <a:lnTo>
                  <a:pt x="18745" y="31697"/>
                </a:lnTo>
                <a:lnTo>
                  <a:pt x="33214" y="31697"/>
                </a:lnTo>
                <a:lnTo>
                  <a:pt x="35869" y="29166"/>
                </a:lnTo>
                <a:lnTo>
                  <a:pt x="37054" y="18745"/>
                </a:lnTo>
                <a:lnTo>
                  <a:pt x="35414" y="11216"/>
                </a:lnTo>
                <a:lnTo>
                  <a:pt x="31813" y="5578"/>
                </a:lnTo>
                <a:lnTo>
                  <a:pt x="30825" y="491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10263337" y="4074782"/>
            <a:ext cx="351910" cy="10761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10681861" y="4080157"/>
            <a:ext cx="22225" cy="101600"/>
          </a:xfrm>
          <a:custGeom>
            <a:avLst/>
            <a:gdLst/>
            <a:ahLst/>
            <a:cxnLst/>
            <a:rect l="l" t="t" r="r" b="b"/>
            <a:pathLst>
              <a:path w="22225" h="101600">
                <a:moveTo>
                  <a:pt x="21888" y="0"/>
                </a:moveTo>
                <a:lnTo>
                  <a:pt x="12952" y="0"/>
                </a:lnTo>
                <a:lnTo>
                  <a:pt x="7620" y="10740"/>
                </a:lnTo>
                <a:lnTo>
                  <a:pt x="3683" y="22875"/>
                </a:lnTo>
                <a:lnTo>
                  <a:pt x="1142" y="36407"/>
                </a:lnTo>
                <a:lnTo>
                  <a:pt x="0" y="51339"/>
                </a:lnTo>
                <a:lnTo>
                  <a:pt x="646" y="65855"/>
                </a:lnTo>
                <a:lnTo>
                  <a:pt x="3018" y="79028"/>
                </a:lnTo>
                <a:lnTo>
                  <a:pt x="7119" y="90857"/>
                </a:lnTo>
                <a:lnTo>
                  <a:pt x="12952" y="101343"/>
                </a:lnTo>
                <a:lnTo>
                  <a:pt x="21888" y="101343"/>
                </a:lnTo>
                <a:lnTo>
                  <a:pt x="16944" y="91017"/>
                </a:lnTo>
                <a:lnTo>
                  <a:pt x="13286" y="79241"/>
                </a:lnTo>
                <a:lnTo>
                  <a:pt x="10914" y="66015"/>
                </a:lnTo>
                <a:lnTo>
                  <a:pt x="9828" y="51339"/>
                </a:lnTo>
                <a:lnTo>
                  <a:pt x="10914" y="36407"/>
                </a:lnTo>
                <a:lnTo>
                  <a:pt x="13286" y="22875"/>
                </a:lnTo>
                <a:lnTo>
                  <a:pt x="16944" y="10740"/>
                </a:lnTo>
                <a:lnTo>
                  <a:pt x="2188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10748840" y="4090859"/>
            <a:ext cx="167525" cy="81706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11001197" y="4089528"/>
            <a:ext cx="57150" cy="81915"/>
          </a:xfrm>
          <a:custGeom>
            <a:avLst/>
            <a:gdLst/>
            <a:ahLst/>
            <a:cxnLst/>
            <a:rect l="l" t="t" r="r" b="b"/>
            <a:pathLst>
              <a:path w="57150" h="81914">
                <a:moveTo>
                  <a:pt x="56692" y="0"/>
                </a:moveTo>
                <a:lnTo>
                  <a:pt x="0" y="0"/>
                </a:lnTo>
                <a:lnTo>
                  <a:pt x="0" y="81705"/>
                </a:lnTo>
                <a:lnTo>
                  <a:pt x="11159" y="81705"/>
                </a:lnTo>
                <a:lnTo>
                  <a:pt x="11159" y="44654"/>
                </a:lnTo>
                <a:lnTo>
                  <a:pt x="51339" y="44654"/>
                </a:lnTo>
                <a:lnTo>
                  <a:pt x="51339" y="34822"/>
                </a:lnTo>
                <a:lnTo>
                  <a:pt x="11159" y="34822"/>
                </a:lnTo>
                <a:lnTo>
                  <a:pt x="11159" y="9373"/>
                </a:lnTo>
                <a:lnTo>
                  <a:pt x="56692" y="9373"/>
                </a:lnTo>
                <a:lnTo>
                  <a:pt x="5669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11100751" y="4080157"/>
            <a:ext cx="22225" cy="101600"/>
          </a:xfrm>
          <a:custGeom>
            <a:avLst/>
            <a:gdLst/>
            <a:ahLst/>
            <a:cxnLst/>
            <a:rect l="l" t="t" r="r" b="b"/>
            <a:pathLst>
              <a:path w="22225" h="101600">
                <a:moveTo>
                  <a:pt x="8935" y="0"/>
                </a:moveTo>
                <a:lnTo>
                  <a:pt x="0" y="0"/>
                </a:lnTo>
                <a:lnTo>
                  <a:pt x="4943" y="10740"/>
                </a:lnTo>
                <a:lnTo>
                  <a:pt x="8601" y="22875"/>
                </a:lnTo>
                <a:lnTo>
                  <a:pt x="10973" y="36407"/>
                </a:lnTo>
                <a:lnTo>
                  <a:pt x="12059" y="51339"/>
                </a:lnTo>
                <a:lnTo>
                  <a:pt x="10973" y="66015"/>
                </a:lnTo>
                <a:lnTo>
                  <a:pt x="8601" y="79241"/>
                </a:lnTo>
                <a:lnTo>
                  <a:pt x="4943" y="91017"/>
                </a:lnTo>
                <a:lnTo>
                  <a:pt x="0" y="101343"/>
                </a:lnTo>
                <a:lnTo>
                  <a:pt x="8935" y="101343"/>
                </a:lnTo>
                <a:lnTo>
                  <a:pt x="14769" y="90857"/>
                </a:lnTo>
                <a:lnTo>
                  <a:pt x="18870" y="79028"/>
                </a:lnTo>
                <a:lnTo>
                  <a:pt x="21242" y="65855"/>
                </a:lnTo>
                <a:lnTo>
                  <a:pt x="21888" y="51339"/>
                </a:lnTo>
                <a:lnTo>
                  <a:pt x="20745" y="36407"/>
                </a:lnTo>
                <a:lnTo>
                  <a:pt x="18204" y="22875"/>
                </a:lnTo>
                <a:lnTo>
                  <a:pt x="14267" y="10740"/>
                </a:lnTo>
                <a:lnTo>
                  <a:pt x="893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11192817" y="4078363"/>
            <a:ext cx="880196" cy="104472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12149016" y="4078363"/>
            <a:ext cx="895273" cy="105365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8606473" y="4538332"/>
            <a:ext cx="798622" cy="169931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8587526" y="4918956"/>
            <a:ext cx="2374739" cy="117882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1039166" y="4919853"/>
            <a:ext cx="1973973" cy="106719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8594586" y="5497714"/>
            <a:ext cx="570232" cy="16563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9247554" y="5548300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0" y="1269"/>
                </a:moveTo>
                <a:lnTo>
                  <a:pt x="2711" y="1269"/>
                </a:lnTo>
                <a:lnTo>
                  <a:pt x="2711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9247554" y="5547665"/>
            <a:ext cx="118110" cy="0"/>
          </a:xfrm>
          <a:custGeom>
            <a:avLst/>
            <a:gdLst/>
            <a:ahLst/>
            <a:cxnLst/>
            <a:rect l="l" t="t" r="r" b="b"/>
            <a:pathLst>
              <a:path w="118109">
                <a:moveTo>
                  <a:pt x="0" y="0"/>
                </a:moveTo>
                <a:lnTo>
                  <a:pt x="117889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9247554" y="5545759"/>
            <a:ext cx="118110" cy="0"/>
          </a:xfrm>
          <a:custGeom>
            <a:avLst/>
            <a:gdLst/>
            <a:ahLst/>
            <a:cxnLst/>
            <a:rect l="l" t="t" r="r" b="b"/>
            <a:pathLst>
              <a:path w="118109">
                <a:moveTo>
                  <a:pt x="0" y="0"/>
                </a:moveTo>
                <a:lnTo>
                  <a:pt x="117784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9247830" y="5541315"/>
            <a:ext cx="118110" cy="0"/>
          </a:xfrm>
          <a:custGeom>
            <a:avLst/>
            <a:gdLst/>
            <a:ahLst/>
            <a:cxnLst/>
            <a:rect l="l" t="t" r="r" b="b"/>
            <a:pathLst>
              <a:path w="118109">
                <a:moveTo>
                  <a:pt x="0" y="0"/>
                </a:moveTo>
                <a:lnTo>
                  <a:pt x="117508" y="0"/>
                </a:lnTo>
              </a:path>
            </a:pathLst>
          </a:custGeom>
          <a:ln w="635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9248189" y="5533059"/>
            <a:ext cx="13970" cy="5080"/>
          </a:xfrm>
          <a:custGeom>
            <a:avLst/>
            <a:gdLst/>
            <a:ahLst/>
            <a:cxnLst/>
            <a:rect l="l" t="t" r="r" b="b"/>
            <a:pathLst>
              <a:path w="13970" h="5079">
                <a:moveTo>
                  <a:pt x="0" y="5080"/>
                </a:moveTo>
                <a:lnTo>
                  <a:pt x="13648" y="5080"/>
                </a:lnTo>
                <a:lnTo>
                  <a:pt x="13648" y="0"/>
                </a:lnTo>
                <a:lnTo>
                  <a:pt x="0" y="0"/>
                </a:lnTo>
                <a:lnTo>
                  <a:pt x="0" y="508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9248275" y="5530520"/>
            <a:ext cx="13970" cy="2540"/>
          </a:xfrm>
          <a:custGeom>
            <a:avLst/>
            <a:gdLst/>
            <a:ahLst/>
            <a:cxnLst/>
            <a:rect l="l" t="t" r="r" b="b"/>
            <a:pathLst>
              <a:path w="13970" h="2539">
                <a:moveTo>
                  <a:pt x="0" y="2539"/>
                </a:moveTo>
                <a:lnTo>
                  <a:pt x="13562" y="2539"/>
                </a:lnTo>
                <a:lnTo>
                  <a:pt x="13562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9248246" y="5525440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093" y="0"/>
                </a:lnTo>
              </a:path>
            </a:pathLst>
          </a:custGeom>
          <a:ln w="1016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9248204" y="5512740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20">
                <a:moveTo>
                  <a:pt x="0" y="7619"/>
                </a:moveTo>
                <a:lnTo>
                  <a:pt x="13633" y="7619"/>
                </a:lnTo>
                <a:lnTo>
                  <a:pt x="13633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9248177" y="5510834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161" y="0"/>
                </a:lnTo>
              </a:path>
            </a:pathLst>
          </a:custGeom>
          <a:ln w="381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9247979" y="5506390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>
                <a:moveTo>
                  <a:pt x="0" y="0"/>
                </a:moveTo>
                <a:lnTo>
                  <a:pt x="117446" y="0"/>
                </a:lnTo>
              </a:path>
            </a:pathLst>
          </a:custGeom>
          <a:ln w="507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9247487" y="5503215"/>
            <a:ext cx="118110" cy="0"/>
          </a:xfrm>
          <a:custGeom>
            <a:avLst/>
            <a:gdLst/>
            <a:ahLst/>
            <a:cxnLst/>
            <a:rect l="l" t="t" r="r" b="b"/>
            <a:pathLst>
              <a:path w="118109">
                <a:moveTo>
                  <a:pt x="0" y="0"/>
                </a:moveTo>
                <a:lnTo>
                  <a:pt x="118059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9247064" y="5501309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1270"/>
                </a:moveTo>
                <a:lnTo>
                  <a:pt x="2350" y="1270"/>
                </a:lnTo>
                <a:lnTo>
                  <a:pt x="23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9363817" y="5548300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0" y="1269"/>
                </a:moveTo>
                <a:lnTo>
                  <a:pt x="1790" y="1269"/>
                </a:lnTo>
                <a:lnTo>
                  <a:pt x="179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9351082" y="5530579"/>
            <a:ext cx="14604" cy="8255"/>
          </a:xfrm>
          <a:custGeom>
            <a:avLst/>
            <a:gdLst/>
            <a:ahLst/>
            <a:cxnLst/>
            <a:rect l="l" t="t" r="r" b="b"/>
            <a:pathLst>
              <a:path w="14604" h="8254">
                <a:moveTo>
                  <a:pt x="14257" y="0"/>
                </a:moveTo>
                <a:lnTo>
                  <a:pt x="0" y="0"/>
                </a:lnTo>
                <a:lnTo>
                  <a:pt x="0" y="7829"/>
                </a:lnTo>
                <a:lnTo>
                  <a:pt x="14257" y="7829"/>
                </a:lnTo>
                <a:lnTo>
                  <a:pt x="14257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9351082" y="5512729"/>
            <a:ext cx="14604" cy="8255"/>
          </a:xfrm>
          <a:custGeom>
            <a:avLst/>
            <a:gdLst/>
            <a:ahLst/>
            <a:cxnLst/>
            <a:rect l="l" t="t" r="r" b="b"/>
            <a:pathLst>
              <a:path w="14604" h="8254">
                <a:moveTo>
                  <a:pt x="14257" y="0"/>
                </a:moveTo>
                <a:lnTo>
                  <a:pt x="0" y="0"/>
                </a:lnTo>
                <a:lnTo>
                  <a:pt x="0" y="7830"/>
                </a:lnTo>
                <a:lnTo>
                  <a:pt x="14257" y="7830"/>
                </a:lnTo>
                <a:lnTo>
                  <a:pt x="14257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9363179" y="5501309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70">
                <a:moveTo>
                  <a:pt x="0" y="1270"/>
                </a:moveTo>
                <a:lnTo>
                  <a:pt x="2562" y="1270"/>
                </a:lnTo>
                <a:lnTo>
                  <a:pt x="256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9224708" y="5567350"/>
            <a:ext cx="16510" cy="1270"/>
          </a:xfrm>
          <a:custGeom>
            <a:avLst/>
            <a:gdLst/>
            <a:ahLst/>
            <a:cxnLst/>
            <a:rect l="l" t="t" r="r" b="b"/>
            <a:pathLst>
              <a:path w="16509" h="1270">
                <a:moveTo>
                  <a:pt x="0" y="1269"/>
                </a:moveTo>
                <a:lnTo>
                  <a:pt x="16185" y="1269"/>
                </a:lnTo>
                <a:lnTo>
                  <a:pt x="16185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9224708" y="556227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471" y="0"/>
                </a:lnTo>
              </a:path>
            </a:pathLst>
          </a:custGeom>
          <a:ln w="1016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9224708" y="5555920"/>
            <a:ext cx="17145" cy="1270"/>
          </a:xfrm>
          <a:custGeom>
            <a:avLst/>
            <a:gdLst/>
            <a:ahLst/>
            <a:cxnLst/>
            <a:rect l="l" t="t" r="r" b="b"/>
            <a:pathLst>
              <a:path w="17145" h="1270">
                <a:moveTo>
                  <a:pt x="0" y="1270"/>
                </a:moveTo>
                <a:lnTo>
                  <a:pt x="16735" y="1270"/>
                </a:lnTo>
                <a:lnTo>
                  <a:pt x="16735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9224708" y="5554650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0" y="1269"/>
                </a:moveTo>
                <a:lnTo>
                  <a:pt x="5270" y="1269"/>
                </a:lnTo>
                <a:lnTo>
                  <a:pt x="527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9377207" y="556735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70">
                <a:moveTo>
                  <a:pt x="0" y="1269"/>
                </a:moveTo>
                <a:lnTo>
                  <a:pt x="10973" y="1269"/>
                </a:lnTo>
                <a:lnTo>
                  <a:pt x="10973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9378325" y="5555920"/>
            <a:ext cx="10160" cy="1270"/>
          </a:xfrm>
          <a:custGeom>
            <a:avLst/>
            <a:gdLst/>
            <a:ahLst/>
            <a:cxnLst/>
            <a:rect l="l" t="t" r="r" b="b"/>
            <a:pathLst>
              <a:path w="10159" h="1270">
                <a:moveTo>
                  <a:pt x="0" y="1270"/>
                </a:moveTo>
                <a:lnTo>
                  <a:pt x="9854" y="1270"/>
                </a:lnTo>
                <a:lnTo>
                  <a:pt x="9854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9386131" y="5554650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1269"/>
                </a:moveTo>
                <a:lnTo>
                  <a:pt x="2048" y="1269"/>
                </a:lnTo>
                <a:lnTo>
                  <a:pt x="2048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9223275" y="5658790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0" y="1269"/>
                </a:moveTo>
                <a:lnTo>
                  <a:pt x="4276" y="1269"/>
                </a:lnTo>
                <a:lnTo>
                  <a:pt x="4276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9223275" y="565307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29">
                <a:moveTo>
                  <a:pt x="0" y="0"/>
                </a:moveTo>
                <a:lnTo>
                  <a:pt x="163475" y="0"/>
                </a:lnTo>
              </a:path>
            </a:pathLst>
          </a:custGeom>
          <a:ln w="1143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9223275" y="5646090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0" y="1269"/>
                </a:moveTo>
                <a:lnTo>
                  <a:pt x="5215" y="1269"/>
                </a:lnTo>
                <a:lnTo>
                  <a:pt x="5215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9382324" y="5658790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0" y="1269"/>
                </a:moveTo>
                <a:lnTo>
                  <a:pt x="4426" y="1269"/>
                </a:lnTo>
                <a:lnTo>
                  <a:pt x="4426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9297536" y="5639774"/>
            <a:ext cx="14604" cy="8255"/>
          </a:xfrm>
          <a:custGeom>
            <a:avLst/>
            <a:gdLst/>
            <a:ahLst/>
            <a:cxnLst/>
            <a:rect l="l" t="t" r="r" b="b"/>
            <a:pathLst>
              <a:path w="14604" h="8254">
                <a:moveTo>
                  <a:pt x="14284" y="0"/>
                </a:moveTo>
                <a:lnTo>
                  <a:pt x="0" y="0"/>
                </a:lnTo>
                <a:lnTo>
                  <a:pt x="0" y="7858"/>
                </a:lnTo>
                <a:lnTo>
                  <a:pt x="14284" y="7858"/>
                </a:lnTo>
                <a:lnTo>
                  <a:pt x="14284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9379873" y="5646090"/>
            <a:ext cx="6985" cy="1270"/>
          </a:xfrm>
          <a:custGeom>
            <a:avLst/>
            <a:gdLst/>
            <a:ahLst/>
            <a:cxnLst/>
            <a:rect l="l" t="t" r="r" b="b"/>
            <a:pathLst>
              <a:path w="6984" h="1270">
                <a:moveTo>
                  <a:pt x="0" y="1269"/>
                </a:moveTo>
                <a:lnTo>
                  <a:pt x="6878" y="1269"/>
                </a:lnTo>
                <a:lnTo>
                  <a:pt x="6878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9241128" y="5639740"/>
            <a:ext cx="7620" cy="1270"/>
          </a:xfrm>
          <a:custGeom>
            <a:avLst/>
            <a:gdLst/>
            <a:ahLst/>
            <a:cxnLst/>
            <a:rect l="l" t="t" r="r" b="b"/>
            <a:pathLst>
              <a:path w="7620" h="1270">
                <a:moveTo>
                  <a:pt x="0" y="1269"/>
                </a:moveTo>
                <a:lnTo>
                  <a:pt x="7187" y="1269"/>
                </a:lnTo>
                <a:lnTo>
                  <a:pt x="7187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9241128" y="5634659"/>
            <a:ext cx="129539" cy="0"/>
          </a:xfrm>
          <a:custGeom>
            <a:avLst/>
            <a:gdLst/>
            <a:ahLst/>
            <a:cxnLst/>
            <a:rect l="l" t="t" r="r" b="b"/>
            <a:pathLst>
              <a:path w="129540">
                <a:moveTo>
                  <a:pt x="0" y="0"/>
                </a:moveTo>
                <a:lnTo>
                  <a:pt x="129203" y="0"/>
                </a:lnTo>
              </a:path>
            </a:pathLst>
          </a:custGeom>
          <a:ln w="1016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9241128" y="5628309"/>
            <a:ext cx="7620" cy="1270"/>
          </a:xfrm>
          <a:custGeom>
            <a:avLst/>
            <a:gdLst/>
            <a:ahLst/>
            <a:cxnLst/>
            <a:rect l="l" t="t" r="r" b="b"/>
            <a:pathLst>
              <a:path w="7620" h="1270">
                <a:moveTo>
                  <a:pt x="0" y="1270"/>
                </a:moveTo>
                <a:lnTo>
                  <a:pt x="7033" y="1270"/>
                </a:lnTo>
                <a:lnTo>
                  <a:pt x="7033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9363577" y="5639740"/>
            <a:ext cx="6985" cy="1270"/>
          </a:xfrm>
          <a:custGeom>
            <a:avLst/>
            <a:gdLst/>
            <a:ahLst/>
            <a:cxnLst/>
            <a:rect l="l" t="t" r="r" b="b"/>
            <a:pathLst>
              <a:path w="6984" h="1270">
                <a:moveTo>
                  <a:pt x="0" y="1269"/>
                </a:moveTo>
                <a:lnTo>
                  <a:pt x="6754" y="1269"/>
                </a:lnTo>
                <a:lnTo>
                  <a:pt x="6754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9297536" y="5621227"/>
            <a:ext cx="14604" cy="8890"/>
          </a:xfrm>
          <a:custGeom>
            <a:avLst/>
            <a:gdLst/>
            <a:ahLst/>
            <a:cxnLst/>
            <a:rect l="l" t="t" r="r" b="b"/>
            <a:pathLst>
              <a:path w="14604" h="8889">
                <a:moveTo>
                  <a:pt x="14284" y="0"/>
                </a:moveTo>
                <a:lnTo>
                  <a:pt x="0" y="0"/>
                </a:lnTo>
                <a:lnTo>
                  <a:pt x="0" y="8557"/>
                </a:lnTo>
                <a:lnTo>
                  <a:pt x="14284" y="8557"/>
                </a:lnTo>
                <a:lnTo>
                  <a:pt x="14284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9364746" y="5628309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0" y="1270"/>
                </a:moveTo>
                <a:lnTo>
                  <a:pt x="5585" y="1270"/>
                </a:lnTo>
                <a:lnTo>
                  <a:pt x="5585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9244146" y="5620690"/>
            <a:ext cx="12065" cy="1270"/>
          </a:xfrm>
          <a:custGeom>
            <a:avLst/>
            <a:gdLst/>
            <a:ahLst/>
            <a:cxnLst/>
            <a:rect l="l" t="t" r="r" b="b"/>
            <a:pathLst>
              <a:path w="12065" h="1270">
                <a:moveTo>
                  <a:pt x="0" y="1269"/>
                </a:moveTo>
                <a:lnTo>
                  <a:pt x="11957" y="1269"/>
                </a:lnTo>
                <a:lnTo>
                  <a:pt x="11957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9244618" y="561942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299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9245159" y="5615609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665" y="0"/>
                </a:lnTo>
              </a:path>
            </a:pathLst>
          </a:custGeom>
          <a:ln w="508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9245422" y="5612434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361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9245422" y="5602909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4" h="8889">
                <a:moveTo>
                  <a:pt x="0" y="8890"/>
                </a:moveTo>
                <a:lnTo>
                  <a:pt x="12852" y="8890"/>
                </a:lnTo>
                <a:lnTo>
                  <a:pt x="12852" y="0"/>
                </a:lnTo>
                <a:lnTo>
                  <a:pt x="0" y="0"/>
                </a:lnTo>
                <a:lnTo>
                  <a:pt x="0" y="889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9245422" y="5597830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345" y="0"/>
                </a:lnTo>
              </a:path>
            </a:pathLst>
          </a:custGeom>
          <a:ln w="1015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9245422" y="5585130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4" h="7620">
                <a:moveTo>
                  <a:pt x="0" y="7620"/>
                </a:moveTo>
                <a:lnTo>
                  <a:pt x="12852" y="7620"/>
                </a:lnTo>
                <a:lnTo>
                  <a:pt x="12852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9245422" y="5584495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345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9245205" y="5580684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562" y="0"/>
                </a:lnTo>
              </a:path>
            </a:pathLst>
          </a:custGeom>
          <a:ln w="635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9244902" y="5576875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865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9244483" y="5575605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448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9244065" y="557370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69"/>
                </a:moveTo>
                <a:lnTo>
                  <a:pt x="368" y="1269"/>
                </a:lnTo>
                <a:lnTo>
                  <a:pt x="368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9362809" y="5620690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0" y="1269"/>
                </a:moveTo>
                <a:lnTo>
                  <a:pt x="4197" y="1269"/>
                </a:lnTo>
                <a:lnTo>
                  <a:pt x="4197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9297536" y="5603378"/>
            <a:ext cx="14604" cy="8255"/>
          </a:xfrm>
          <a:custGeom>
            <a:avLst/>
            <a:gdLst/>
            <a:ahLst/>
            <a:cxnLst/>
            <a:rect l="l" t="t" r="r" b="b"/>
            <a:pathLst>
              <a:path w="14604" h="8254">
                <a:moveTo>
                  <a:pt x="14284" y="0"/>
                </a:moveTo>
                <a:lnTo>
                  <a:pt x="0" y="0"/>
                </a:lnTo>
                <a:lnTo>
                  <a:pt x="0" y="7858"/>
                </a:lnTo>
                <a:lnTo>
                  <a:pt x="14284" y="7858"/>
                </a:lnTo>
                <a:lnTo>
                  <a:pt x="14284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9353213" y="5603378"/>
            <a:ext cx="13970" cy="8255"/>
          </a:xfrm>
          <a:custGeom>
            <a:avLst/>
            <a:gdLst/>
            <a:ahLst/>
            <a:cxnLst/>
            <a:rect l="l" t="t" r="r" b="b"/>
            <a:pathLst>
              <a:path w="13970" h="8254">
                <a:moveTo>
                  <a:pt x="13554" y="0"/>
                </a:moveTo>
                <a:lnTo>
                  <a:pt x="0" y="0"/>
                </a:lnTo>
                <a:lnTo>
                  <a:pt x="0" y="7858"/>
                </a:lnTo>
                <a:lnTo>
                  <a:pt x="13554" y="7858"/>
                </a:lnTo>
                <a:lnTo>
                  <a:pt x="13554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9297536" y="5585529"/>
            <a:ext cx="14604" cy="7620"/>
          </a:xfrm>
          <a:custGeom>
            <a:avLst/>
            <a:gdLst/>
            <a:ahLst/>
            <a:cxnLst/>
            <a:rect l="l" t="t" r="r" b="b"/>
            <a:pathLst>
              <a:path w="14604" h="7620">
                <a:moveTo>
                  <a:pt x="14284" y="0"/>
                </a:moveTo>
                <a:lnTo>
                  <a:pt x="0" y="0"/>
                </a:lnTo>
                <a:lnTo>
                  <a:pt x="0" y="7156"/>
                </a:lnTo>
                <a:lnTo>
                  <a:pt x="14284" y="7156"/>
                </a:lnTo>
                <a:lnTo>
                  <a:pt x="14284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9353213" y="5585529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20">
                <a:moveTo>
                  <a:pt x="13554" y="0"/>
                </a:moveTo>
                <a:lnTo>
                  <a:pt x="0" y="0"/>
                </a:lnTo>
                <a:lnTo>
                  <a:pt x="0" y="7156"/>
                </a:lnTo>
                <a:lnTo>
                  <a:pt x="13554" y="7156"/>
                </a:lnTo>
                <a:lnTo>
                  <a:pt x="13554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9363206" y="5574106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70">
                <a:moveTo>
                  <a:pt x="4295" y="0"/>
                </a:moveTo>
                <a:lnTo>
                  <a:pt x="2376" y="486"/>
                </a:lnTo>
                <a:lnTo>
                  <a:pt x="0" y="731"/>
                </a:lnTo>
                <a:lnTo>
                  <a:pt x="3916" y="731"/>
                </a:lnTo>
                <a:lnTo>
                  <a:pt x="4295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8598733" y="5823878"/>
            <a:ext cx="864119" cy="101343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9299807" y="5834581"/>
            <a:ext cx="306543" cy="81705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9626086" y="5902895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4">
                <a:moveTo>
                  <a:pt x="12038" y="0"/>
                </a:moveTo>
                <a:lnTo>
                  <a:pt x="0" y="0"/>
                </a:lnTo>
                <a:lnTo>
                  <a:pt x="0" y="12059"/>
                </a:lnTo>
                <a:lnTo>
                  <a:pt x="12038" y="12059"/>
                </a:lnTo>
                <a:lnTo>
                  <a:pt x="1203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9658314" y="5834581"/>
            <a:ext cx="214386" cy="91977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8572989" y="6442405"/>
            <a:ext cx="167733" cy="162039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8785627" y="6448100"/>
            <a:ext cx="151350" cy="154915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9006159" y="6448831"/>
            <a:ext cx="155614" cy="152751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9209538" y="6445238"/>
            <a:ext cx="152538" cy="157074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8568475" y="6798703"/>
            <a:ext cx="1551268" cy="105804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10154660" y="6873706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1" y="0"/>
                </a:moveTo>
                <a:lnTo>
                  <a:pt x="0" y="0"/>
                </a:lnTo>
                <a:lnTo>
                  <a:pt x="0" y="17410"/>
                </a:lnTo>
                <a:lnTo>
                  <a:pt x="7142" y="17410"/>
                </a:lnTo>
                <a:lnTo>
                  <a:pt x="7142" y="22478"/>
                </a:lnTo>
                <a:lnTo>
                  <a:pt x="5198" y="25449"/>
                </a:lnTo>
                <a:lnTo>
                  <a:pt x="1330" y="26344"/>
                </a:lnTo>
                <a:lnTo>
                  <a:pt x="1330" y="33487"/>
                </a:lnTo>
                <a:lnTo>
                  <a:pt x="10857" y="33185"/>
                </a:lnTo>
                <a:lnTo>
                  <a:pt x="16059" y="27983"/>
                </a:lnTo>
                <a:lnTo>
                  <a:pt x="16951" y="17867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10268154" y="6799143"/>
            <a:ext cx="1361404" cy="104929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8552149" y="1783688"/>
            <a:ext cx="5580380" cy="266700"/>
          </a:xfrm>
          <a:custGeom>
            <a:avLst/>
            <a:gdLst/>
            <a:ahLst/>
            <a:cxnLst/>
            <a:rect l="l" t="t" r="r" b="b"/>
            <a:pathLst>
              <a:path w="5580380" h="266700">
                <a:moveTo>
                  <a:pt x="0" y="266583"/>
                </a:moveTo>
                <a:lnTo>
                  <a:pt x="5579974" y="266583"/>
                </a:lnTo>
                <a:lnTo>
                  <a:pt x="5579974" y="0"/>
                </a:lnTo>
                <a:lnTo>
                  <a:pt x="0" y="0"/>
                </a:lnTo>
                <a:lnTo>
                  <a:pt x="0" y="26658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8552149" y="2063228"/>
            <a:ext cx="5580380" cy="266700"/>
          </a:xfrm>
          <a:custGeom>
            <a:avLst/>
            <a:gdLst/>
            <a:ahLst/>
            <a:cxnLst/>
            <a:rect l="l" t="t" r="r" b="b"/>
            <a:pathLst>
              <a:path w="5580380" h="266700">
                <a:moveTo>
                  <a:pt x="0" y="266453"/>
                </a:moveTo>
                <a:lnTo>
                  <a:pt x="5579974" y="266453"/>
                </a:lnTo>
                <a:lnTo>
                  <a:pt x="5579974" y="0"/>
                </a:lnTo>
                <a:lnTo>
                  <a:pt x="0" y="0"/>
                </a:lnTo>
                <a:lnTo>
                  <a:pt x="0" y="26645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8552149" y="2342826"/>
            <a:ext cx="5580380" cy="266700"/>
          </a:xfrm>
          <a:custGeom>
            <a:avLst/>
            <a:gdLst/>
            <a:ahLst/>
            <a:cxnLst/>
            <a:rect l="l" t="t" r="r" b="b"/>
            <a:pathLst>
              <a:path w="5580380" h="266700">
                <a:moveTo>
                  <a:pt x="0" y="266565"/>
                </a:moveTo>
                <a:lnTo>
                  <a:pt x="5579974" y="266565"/>
                </a:lnTo>
                <a:lnTo>
                  <a:pt x="5579974" y="0"/>
                </a:lnTo>
                <a:lnTo>
                  <a:pt x="0" y="0"/>
                </a:lnTo>
                <a:lnTo>
                  <a:pt x="0" y="26656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8552149" y="2622419"/>
            <a:ext cx="5580380" cy="266700"/>
          </a:xfrm>
          <a:custGeom>
            <a:avLst/>
            <a:gdLst/>
            <a:ahLst/>
            <a:cxnLst/>
            <a:rect l="l" t="t" r="r" b="b"/>
            <a:pathLst>
              <a:path w="5580380" h="266700">
                <a:moveTo>
                  <a:pt x="0" y="266447"/>
                </a:moveTo>
                <a:lnTo>
                  <a:pt x="5579974" y="266447"/>
                </a:lnTo>
                <a:lnTo>
                  <a:pt x="5579974" y="0"/>
                </a:lnTo>
                <a:lnTo>
                  <a:pt x="0" y="0"/>
                </a:lnTo>
                <a:lnTo>
                  <a:pt x="0" y="26644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8552149" y="2901952"/>
            <a:ext cx="5580380" cy="266700"/>
          </a:xfrm>
          <a:custGeom>
            <a:avLst/>
            <a:gdLst/>
            <a:ahLst/>
            <a:cxnLst/>
            <a:rect l="l" t="t" r="r" b="b"/>
            <a:pathLst>
              <a:path w="5580380" h="266700">
                <a:moveTo>
                  <a:pt x="0" y="266569"/>
                </a:moveTo>
                <a:lnTo>
                  <a:pt x="5579974" y="266569"/>
                </a:lnTo>
                <a:lnTo>
                  <a:pt x="5579974" y="0"/>
                </a:lnTo>
                <a:lnTo>
                  <a:pt x="0" y="0"/>
                </a:lnTo>
                <a:lnTo>
                  <a:pt x="0" y="26656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8552149" y="1336168"/>
            <a:ext cx="5580380" cy="434975"/>
          </a:xfrm>
          <a:custGeom>
            <a:avLst/>
            <a:gdLst/>
            <a:ahLst/>
            <a:cxnLst/>
            <a:rect l="l" t="t" r="r" b="b"/>
            <a:pathLst>
              <a:path w="5580380" h="434975">
                <a:moveTo>
                  <a:pt x="0" y="434689"/>
                </a:moveTo>
                <a:lnTo>
                  <a:pt x="5579974" y="434689"/>
                </a:lnTo>
                <a:lnTo>
                  <a:pt x="5579974" y="0"/>
                </a:lnTo>
                <a:lnTo>
                  <a:pt x="0" y="0"/>
                </a:lnTo>
                <a:lnTo>
                  <a:pt x="0" y="43468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10184941" y="1331661"/>
            <a:ext cx="0" cy="1837055"/>
          </a:xfrm>
          <a:custGeom>
            <a:avLst/>
            <a:gdLst/>
            <a:ahLst/>
            <a:cxnLst/>
            <a:rect l="l" t="t" r="r" b="b"/>
            <a:pathLst>
              <a:path h="1837055">
                <a:moveTo>
                  <a:pt x="0" y="0"/>
                </a:moveTo>
                <a:lnTo>
                  <a:pt x="0" y="1836860"/>
                </a:lnTo>
              </a:path>
            </a:pathLst>
          </a:custGeom>
          <a:ln w="909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12296755" y="1331661"/>
            <a:ext cx="0" cy="1837055"/>
          </a:xfrm>
          <a:custGeom>
            <a:avLst/>
            <a:gdLst/>
            <a:ahLst/>
            <a:cxnLst/>
            <a:rect l="l" t="t" r="r" b="b"/>
            <a:pathLst>
              <a:path h="1837055">
                <a:moveTo>
                  <a:pt x="0" y="0"/>
                </a:moveTo>
                <a:lnTo>
                  <a:pt x="0" y="1836860"/>
                </a:lnTo>
              </a:path>
            </a:pathLst>
          </a:custGeom>
          <a:ln w="9083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8557469" y="1225889"/>
            <a:ext cx="1969770" cy="0"/>
          </a:xfrm>
          <a:custGeom>
            <a:avLst/>
            <a:gdLst/>
            <a:ahLst/>
            <a:cxnLst/>
            <a:rect l="l" t="t" r="r" b="b"/>
            <a:pathLst>
              <a:path w="1969770">
                <a:moveTo>
                  <a:pt x="0" y="0"/>
                </a:moveTo>
                <a:lnTo>
                  <a:pt x="1969409" y="0"/>
                </a:lnTo>
              </a:path>
            </a:pathLst>
          </a:custGeom>
          <a:ln w="5575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10514469" y="1247406"/>
            <a:ext cx="3621404" cy="0"/>
          </a:xfrm>
          <a:custGeom>
            <a:avLst/>
            <a:gdLst/>
            <a:ahLst/>
            <a:cxnLst/>
            <a:rect l="l" t="t" r="r" b="b"/>
            <a:pathLst>
              <a:path w="3621405">
                <a:moveTo>
                  <a:pt x="0" y="0"/>
                </a:moveTo>
                <a:lnTo>
                  <a:pt x="3621070" y="0"/>
                </a:lnTo>
              </a:path>
            </a:pathLst>
          </a:custGeom>
          <a:ln w="12722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8557469" y="3894776"/>
            <a:ext cx="1969770" cy="0"/>
          </a:xfrm>
          <a:custGeom>
            <a:avLst/>
            <a:gdLst/>
            <a:ahLst/>
            <a:cxnLst/>
            <a:rect l="l" t="t" r="r" b="b"/>
            <a:pathLst>
              <a:path w="1969770">
                <a:moveTo>
                  <a:pt x="0" y="0"/>
                </a:moveTo>
                <a:lnTo>
                  <a:pt x="1969409" y="0"/>
                </a:lnTo>
              </a:path>
            </a:pathLst>
          </a:custGeom>
          <a:ln w="5575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10514469" y="3916431"/>
            <a:ext cx="3621404" cy="0"/>
          </a:xfrm>
          <a:custGeom>
            <a:avLst/>
            <a:gdLst/>
            <a:ahLst/>
            <a:cxnLst/>
            <a:rect l="l" t="t" r="r" b="b"/>
            <a:pathLst>
              <a:path w="3621405">
                <a:moveTo>
                  <a:pt x="0" y="0"/>
                </a:moveTo>
                <a:lnTo>
                  <a:pt x="3621070" y="0"/>
                </a:lnTo>
              </a:path>
            </a:pathLst>
          </a:custGeom>
          <a:ln w="12697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8557469" y="6677077"/>
            <a:ext cx="1969770" cy="0"/>
          </a:xfrm>
          <a:custGeom>
            <a:avLst/>
            <a:gdLst/>
            <a:ahLst/>
            <a:cxnLst/>
            <a:rect l="l" t="t" r="r" b="b"/>
            <a:pathLst>
              <a:path w="1969770">
                <a:moveTo>
                  <a:pt x="0" y="0"/>
                </a:moveTo>
                <a:lnTo>
                  <a:pt x="1969409" y="0"/>
                </a:lnTo>
              </a:path>
            </a:pathLst>
          </a:custGeom>
          <a:ln w="5575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10514469" y="6698663"/>
            <a:ext cx="3621404" cy="0"/>
          </a:xfrm>
          <a:custGeom>
            <a:avLst/>
            <a:gdLst/>
            <a:ahLst/>
            <a:cxnLst/>
            <a:rect l="l" t="t" r="r" b="b"/>
            <a:pathLst>
              <a:path w="3621405">
                <a:moveTo>
                  <a:pt x="0" y="0"/>
                </a:moveTo>
                <a:lnTo>
                  <a:pt x="3621070" y="0"/>
                </a:lnTo>
              </a:path>
            </a:pathLst>
          </a:custGeom>
          <a:ln w="1283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8601554" y="975190"/>
            <a:ext cx="1223967" cy="166336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9219772" y="1487052"/>
            <a:ext cx="149683" cy="140770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9414337" y="1624000"/>
            <a:ext cx="17780" cy="2540"/>
          </a:xfrm>
          <a:custGeom>
            <a:avLst/>
            <a:gdLst/>
            <a:ahLst/>
            <a:cxnLst/>
            <a:rect l="l" t="t" r="r" b="b"/>
            <a:pathLst>
              <a:path w="17779" h="2539">
                <a:moveTo>
                  <a:pt x="0" y="2539"/>
                </a:moveTo>
                <a:lnTo>
                  <a:pt x="17489" y="2539"/>
                </a:lnTo>
                <a:lnTo>
                  <a:pt x="17489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9414733" y="1622730"/>
            <a:ext cx="17145" cy="1270"/>
          </a:xfrm>
          <a:custGeom>
            <a:avLst/>
            <a:gdLst/>
            <a:ahLst/>
            <a:cxnLst/>
            <a:rect l="l" t="t" r="r" b="b"/>
            <a:pathLst>
              <a:path w="17145" h="1269">
                <a:moveTo>
                  <a:pt x="0" y="1270"/>
                </a:moveTo>
                <a:lnTo>
                  <a:pt x="16557" y="1270"/>
                </a:lnTo>
                <a:lnTo>
                  <a:pt x="16557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9414950" y="1621460"/>
            <a:ext cx="16510" cy="1270"/>
          </a:xfrm>
          <a:custGeom>
            <a:avLst/>
            <a:gdLst/>
            <a:ahLst/>
            <a:cxnLst/>
            <a:rect l="l" t="t" r="r" b="b"/>
            <a:pathLst>
              <a:path w="16509" h="1269">
                <a:moveTo>
                  <a:pt x="0" y="1270"/>
                </a:moveTo>
                <a:lnTo>
                  <a:pt x="16143" y="1270"/>
                </a:lnTo>
                <a:lnTo>
                  <a:pt x="16143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9415212" y="1618920"/>
            <a:ext cx="15875" cy="2540"/>
          </a:xfrm>
          <a:custGeom>
            <a:avLst/>
            <a:gdLst/>
            <a:ahLst/>
            <a:cxnLst/>
            <a:rect l="l" t="t" r="r" b="b"/>
            <a:pathLst>
              <a:path w="15875" h="2540">
                <a:moveTo>
                  <a:pt x="0" y="2540"/>
                </a:moveTo>
                <a:lnTo>
                  <a:pt x="15710" y="2540"/>
                </a:lnTo>
                <a:lnTo>
                  <a:pt x="15710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9415380" y="1611300"/>
            <a:ext cx="15875" cy="7620"/>
          </a:xfrm>
          <a:custGeom>
            <a:avLst/>
            <a:gdLst/>
            <a:ahLst/>
            <a:cxnLst/>
            <a:rect l="l" t="t" r="r" b="b"/>
            <a:pathLst>
              <a:path w="15875" h="7619">
                <a:moveTo>
                  <a:pt x="0" y="7619"/>
                </a:moveTo>
                <a:lnTo>
                  <a:pt x="15390" y="7619"/>
                </a:lnTo>
                <a:lnTo>
                  <a:pt x="15390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9415388" y="1604950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5160" y="0"/>
                </a:lnTo>
              </a:path>
            </a:pathLst>
          </a:custGeom>
          <a:ln w="12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9415402" y="1573200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330" y="25400"/>
                </a:lnTo>
                <a:lnTo>
                  <a:pt x="15330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9415415" y="1567485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5132" y="0"/>
                </a:lnTo>
              </a:path>
            </a:pathLst>
          </a:custGeom>
          <a:ln w="1143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9415429" y="1536370"/>
            <a:ext cx="15875" cy="25400"/>
          </a:xfrm>
          <a:custGeom>
            <a:avLst/>
            <a:gdLst/>
            <a:ahLst/>
            <a:cxnLst/>
            <a:rect l="l" t="t" r="r" b="b"/>
            <a:pathLst>
              <a:path w="15875" h="25400">
                <a:moveTo>
                  <a:pt x="0" y="25400"/>
                </a:moveTo>
                <a:lnTo>
                  <a:pt x="15302" y="25400"/>
                </a:lnTo>
                <a:lnTo>
                  <a:pt x="15302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9415443" y="1530655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5104" y="0"/>
                </a:lnTo>
              </a:path>
            </a:pathLst>
          </a:custGeom>
          <a:ln w="1142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9415454" y="1508430"/>
            <a:ext cx="15875" cy="16510"/>
          </a:xfrm>
          <a:custGeom>
            <a:avLst/>
            <a:gdLst/>
            <a:ahLst/>
            <a:cxnLst/>
            <a:rect l="l" t="t" r="r" b="b"/>
            <a:pathLst>
              <a:path w="15875" h="16509">
                <a:moveTo>
                  <a:pt x="0" y="16509"/>
                </a:moveTo>
                <a:lnTo>
                  <a:pt x="15278" y="16509"/>
                </a:lnTo>
                <a:lnTo>
                  <a:pt x="15278" y="0"/>
                </a:lnTo>
                <a:lnTo>
                  <a:pt x="0" y="0"/>
                </a:lnTo>
                <a:lnTo>
                  <a:pt x="0" y="1650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9415630" y="1502080"/>
            <a:ext cx="15240" cy="6350"/>
          </a:xfrm>
          <a:custGeom>
            <a:avLst/>
            <a:gdLst/>
            <a:ahLst/>
            <a:cxnLst/>
            <a:rect l="l" t="t" r="r" b="b"/>
            <a:pathLst>
              <a:path w="15240" h="6350">
                <a:moveTo>
                  <a:pt x="0" y="6350"/>
                </a:moveTo>
                <a:lnTo>
                  <a:pt x="15102" y="6350"/>
                </a:lnTo>
                <a:lnTo>
                  <a:pt x="15102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9415859" y="1501445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689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9415772" y="1498270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775" y="0"/>
                </a:lnTo>
              </a:path>
            </a:pathLst>
          </a:custGeom>
          <a:ln w="507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9415671" y="1495095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4996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9415569" y="1493825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5273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9415333" y="1491920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5">
                <a:moveTo>
                  <a:pt x="0" y="0"/>
                </a:moveTo>
                <a:lnTo>
                  <a:pt x="105812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9415096" y="1489380"/>
            <a:ext cx="14604" cy="1270"/>
          </a:xfrm>
          <a:custGeom>
            <a:avLst/>
            <a:gdLst/>
            <a:ahLst/>
            <a:cxnLst/>
            <a:rect l="l" t="t" r="r" b="b"/>
            <a:pathLst>
              <a:path w="14604" h="1269">
                <a:moveTo>
                  <a:pt x="0" y="1270"/>
                </a:moveTo>
                <a:lnTo>
                  <a:pt x="14052" y="1270"/>
                </a:lnTo>
                <a:lnTo>
                  <a:pt x="1405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9414939" y="1488110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69">
                <a:moveTo>
                  <a:pt x="0" y="1270"/>
                </a:moveTo>
                <a:lnTo>
                  <a:pt x="4068" y="1270"/>
                </a:lnTo>
                <a:lnTo>
                  <a:pt x="4068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9504319" y="1620190"/>
            <a:ext cx="17145" cy="5080"/>
          </a:xfrm>
          <a:custGeom>
            <a:avLst/>
            <a:gdLst/>
            <a:ahLst/>
            <a:cxnLst/>
            <a:rect l="l" t="t" r="r" b="b"/>
            <a:pathLst>
              <a:path w="17145" h="5080">
                <a:moveTo>
                  <a:pt x="0" y="5079"/>
                </a:moveTo>
                <a:lnTo>
                  <a:pt x="17073" y="5079"/>
                </a:lnTo>
                <a:lnTo>
                  <a:pt x="17073" y="0"/>
                </a:lnTo>
                <a:lnTo>
                  <a:pt x="0" y="0"/>
                </a:lnTo>
                <a:lnTo>
                  <a:pt x="0" y="507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9504753" y="1618920"/>
            <a:ext cx="16510" cy="1270"/>
          </a:xfrm>
          <a:custGeom>
            <a:avLst/>
            <a:gdLst/>
            <a:ahLst/>
            <a:cxnLst/>
            <a:rect l="l" t="t" r="r" b="b"/>
            <a:pathLst>
              <a:path w="16509" h="1269">
                <a:moveTo>
                  <a:pt x="0" y="1270"/>
                </a:moveTo>
                <a:lnTo>
                  <a:pt x="16163" y="1270"/>
                </a:lnTo>
                <a:lnTo>
                  <a:pt x="16163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9505062" y="1613840"/>
            <a:ext cx="15875" cy="5080"/>
          </a:xfrm>
          <a:custGeom>
            <a:avLst/>
            <a:gdLst/>
            <a:ahLst/>
            <a:cxnLst/>
            <a:rect l="l" t="t" r="r" b="b"/>
            <a:pathLst>
              <a:path w="15875" h="5080">
                <a:moveTo>
                  <a:pt x="0" y="5079"/>
                </a:moveTo>
                <a:lnTo>
                  <a:pt x="15659" y="5079"/>
                </a:lnTo>
                <a:lnTo>
                  <a:pt x="15659" y="0"/>
                </a:lnTo>
                <a:lnTo>
                  <a:pt x="0" y="0"/>
                </a:lnTo>
                <a:lnTo>
                  <a:pt x="0" y="507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9505249" y="1611300"/>
            <a:ext cx="15875" cy="2540"/>
          </a:xfrm>
          <a:custGeom>
            <a:avLst/>
            <a:gdLst/>
            <a:ahLst/>
            <a:cxnLst/>
            <a:rect l="l" t="t" r="r" b="b"/>
            <a:pathLst>
              <a:path w="15875" h="2540">
                <a:moveTo>
                  <a:pt x="0" y="2539"/>
                </a:moveTo>
                <a:lnTo>
                  <a:pt x="15317" y="2539"/>
                </a:lnTo>
                <a:lnTo>
                  <a:pt x="15317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9505249" y="1573686"/>
            <a:ext cx="15875" cy="26034"/>
          </a:xfrm>
          <a:custGeom>
            <a:avLst/>
            <a:gdLst/>
            <a:ahLst/>
            <a:cxnLst/>
            <a:rect l="l" t="t" r="r" b="b"/>
            <a:pathLst>
              <a:path w="15875" h="26034">
                <a:moveTo>
                  <a:pt x="15299" y="0"/>
                </a:moveTo>
                <a:lnTo>
                  <a:pt x="0" y="0"/>
                </a:lnTo>
                <a:lnTo>
                  <a:pt x="0" y="25466"/>
                </a:lnTo>
                <a:lnTo>
                  <a:pt x="15299" y="25466"/>
                </a:lnTo>
                <a:lnTo>
                  <a:pt x="1529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9505249" y="1536728"/>
            <a:ext cx="15875" cy="26034"/>
          </a:xfrm>
          <a:custGeom>
            <a:avLst/>
            <a:gdLst/>
            <a:ahLst/>
            <a:cxnLst/>
            <a:rect l="l" t="t" r="r" b="b"/>
            <a:pathLst>
              <a:path w="15875" h="26034">
                <a:moveTo>
                  <a:pt x="15299" y="0"/>
                </a:moveTo>
                <a:lnTo>
                  <a:pt x="0" y="0"/>
                </a:lnTo>
                <a:lnTo>
                  <a:pt x="0" y="25491"/>
                </a:lnTo>
                <a:lnTo>
                  <a:pt x="15299" y="25491"/>
                </a:lnTo>
                <a:lnTo>
                  <a:pt x="1529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9505249" y="1501696"/>
            <a:ext cx="15875" cy="24130"/>
          </a:xfrm>
          <a:custGeom>
            <a:avLst/>
            <a:gdLst/>
            <a:ahLst/>
            <a:cxnLst/>
            <a:rect l="l" t="t" r="r" b="b"/>
            <a:pathLst>
              <a:path w="15875" h="24130">
                <a:moveTo>
                  <a:pt x="15299" y="0"/>
                </a:moveTo>
                <a:lnTo>
                  <a:pt x="0" y="0"/>
                </a:lnTo>
                <a:lnTo>
                  <a:pt x="0" y="23562"/>
                </a:lnTo>
                <a:lnTo>
                  <a:pt x="15299" y="23562"/>
                </a:lnTo>
                <a:lnTo>
                  <a:pt x="1529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9429974" y="1490015"/>
            <a:ext cx="92075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505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9519200" y="1488110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69">
                <a:moveTo>
                  <a:pt x="0" y="1270"/>
                </a:moveTo>
                <a:lnTo>
                  <a:pt x="2541" y="1270"/>
                </a:lnTo>
                <a:lnTo>
                  <a:pt x="2541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11034539" y="1481316"/>
            <a:ext cx="149684" cy="145879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11204740" y="1481316"/>
            <a:ext cx="153512" cy="145879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12829367" y="1481316"/>
            <a:ext cx="493256" cy="147781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8628134" y="3664246"/>
            <a:ext cx="1211111" cy="166336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8557469" y="4774696"/>
            <a:ext cx="1969770" cy="0"/>
          </a:xfrm>
          <a:custGeom>
            <a:avLst/>
            <a:gdLst/>
            <a:ahLst/>
            <a:cxnLst/>
            <a:rect l="l" t="t" r="r" b="b"/>
            <a:pathLst>
              <a:path w="1969770">
                <a:moveTo>
                  <a:pt x="0" y="0"/>
                </a:moveTo>
                <a:lnTo>
                  <a:pt x="1969409" y="0"/>
                </a:lnTo>
              </a:path>
            </a:pathLst>
          </a:custGeom>
          <a:ln w="55752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10514469" y="4796350"/>
            <a:ext cx="3621404" cy="0"/>
          </a:xfrm>
          <a:custGeom>
            <a:avLst/>
            <a:gdLst/>
            <a:ahLst/>
            <a:cxnLst/>
            <a:rect l="l" t="t" r="r" b="b"/>
            <a:pathLst>
              <a:path w="3621405">
                <a:moveTo>
                  <a:pt x="0" y="0"/>
                </a:moveTo>
                <a:lnTo>
                  <a:pt x="3621070" y="0"/>
                </a:lnTo>
              </a:path>
            </a:pathLst>
          </a:custGeom>
          <a:ln w="1269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8557469" y="5719451"/>
            <a:ext cx="1969770" cy="0"/>
          </a:xfrm>
          <a:custGeom>
            <a:avLst/>
            <a:gdLst/>
            <a:ahLst/>
            <a:cxnLst/>
            <a:rect l="l" t="t" r="r" b="b"/>
            <a:pathLst>
              <a:path w="1969770">
                <a:moveTo>
                  <a:pt x="0" y="0"/>
                </a:moveTo>
                <a:lnTo>
                  <a:pt x="1969409" y="0"/>
                </a:lnTo>
              </a:path>
            </a:pathLst>
          </a:custGeom>
          <a:ln w="55752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10514469" y="5741104"/>
            <a:ext cx="3621404" cy="0"/>
          </a:xfrm>
          <a:custGeom>
            <a:avLst/>
            <a:gdLst/>
            <a:ahLst/>
            <a:cxnLst/>
            <a:rect l="l" t="t" r="r" b="b"/>
            <a:pathLst>
              <a:path w="3621405">
                <a:moveTo>
                  <a:pt x="0" y="0"/>
                </a:moveTo>
                <a:lnTo>
                  <a:pt x="3621070" y="0"/>
                </a:lnTo>
              </a:path>
            </a:pathLst>
          </a:custGeom>
          <a:ln w="12697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9193183" y="1860055"/>
            <a:ext cx="117579" cy="117076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9427330" y="1863529"/>
            <a:ext cx="114598" cy="110130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11014664" y="1858068"/>
            <a:ext cx="38735" cy="122555"/>
          </a:xfrm>
          <a:custGeom>
            <a:avLst/>
            <a:gdLst/>
            <a:ahLst/>
            <a:cxnLst/>
            <a:rect l="l" t="t" r="r" b="b"/>
            <a:pathLst>
              <a:path w="38734" h="122555">
                <a:moveTo>
                  <a:pt x="6455" y="0"/>
                </a:moveTo>
                <a:lnTo>
                  <a:pt x="0" y="3469"/>
                </a:lnTo>
                <a:lnTo>
                  <a:pt x="29272" y="61508"/>
                </a:lnTo>
                <a:lnTo>
                  <a:pt x="0" y="118065"/>
                </a:lnTo>
                <a:lnTo>
                  <a:pt x="6455" y="122025"/>
                </a:lnTo>
                <a:lnTo>
                  <a:pt x="38206" y="61508"/>
                </a:lnTo>
                <a:lnTo>
                  <a:pt x="6455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11115881" y="1874430"/>
            <a:ext cx="258655" cy="90784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13002220" y="1876417"/>
            <a:ext cx="168257" cy="88797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13277645" y="1874430"/>
            <a:ext cx="62230" cy="90805"/>
          </a:xfrm>
          <a:custGeom>
            <a:avLst/>
            <a:gdLst/>
            <a:ahLst/>
            <a:cxnLst/>
            <a:rect l="l" t="t" r="r" b="b"/>
            <a:pathLst>
              <a:path w="62230" h="90805">
                <a:moveTo>
                  <a:pt x="11408" y="62016"/>
                </a:moveTo>
                <a:lnTo>
                  <a:pt x="0" y="62016"/>
                </a:lnTo>
                <a:lnTo>
                  <a:pt x="985" y="70697"/>
                </a:lnTo>
                <a:lnTo>
                  <a:pt x="22816" y="90784"/>
                </a:lnTo>
                <a:lnTo>
                  <a:pt x="40680" y="90784"/>
                </a:lnTo>
                <a:lnTo>
                  <a:pt x="48618" y="88308"/>
                </a:lnTo>
                <a:lnTo>
                  <a:pt x="53572" y="83353"/>
                </a:lnTo>
                <a:lnTo>
                  <a:pt x="55173" y="81848"/>
                </a:lnTo>
                <a:lnTo>
                  <a:pt x="30269" y="81848"/>
                </a:lnTo>
                <a:lnTo>
                  <a:pt x="22207" y="80610"/>
                </a:lnTo>
                <a:lnTo>
                  <a:pt x="16377" y="76894"/>
                </a:lnTo>
                <a:lnTo>
                  <a:pt x="12777" y="70697"/>
                </a:lnTo>
                <a:lnTo>
                  <a:pt x="11408" y="62016"/>
                </a:lnTo>
                <a:close/>
              </a:path>
              <a:path w="62230" h="90805">
                <a:moveTo>
                  <a:pt x="53495" y="10411"/>
                </a:moveTo>
                <a:lnTo>
                  <a:pt x="30269" y="10411"/>
                </a:lnTo>
                <a:lnTo>
                  <a:pt x="40511" y="10753"/>
                </a:lnTo>
                <a:lnTo>
                  <a:pt x="45972" y="15386"/>
                </a:lnTo>
                <a:lnTo>
                  <a:pt x="46631" y="24317"/>
                </a:lnTo>
                <a:lnTo>
                  <a:pt x="46288" y="33569"/>
                </a:lnTo>
                <a:lnTo>
                  <a:pt x="40680" y="38375"/>
                </a:lnTo>
                <a:lnTo>
                  <a:pt x="29758" y="38693"/>
                </a:lnTo>
                <a:lnTo>
                  <a:pt x="23811" y="38693"/>
                </a:lnTo>
                <a:lnTo>
                  <a:pt x="23811" y="48131"/>
                </a:lnTo>
                <a:lnTo>
                  <a:pt x="29272" y="48131"/>
                </a:lnTo>
                <a:lnTo>
                  <a:pt x="38165" y="49152"/>
                </a:lnTo>
                <a:lnTo>
                  <a:pt x="44523" y="52216"/>
                </a:lnTo>
                <a:lnTo>
                  <a:pt x="48341" y="57329"/>
                </a:lnTo>
                <a:lnTo>
                  <a:pt x="49615" y="64494"/>
                </a:lnTo>
                <a:lnTo>
                  <a:pt x="48025" y="71721"/>
                </a:lnTo>
                <a:lnTo>
                  <a:pt x="44274" y="77022"/>
                </a:lnTo>
                <a:lnTo>
                  <a:pt x="38357" y="80397"/>
                </a:lnTo>
                <a:lnTo>
                  <a:pt x="30269" y="81848"/>
                </a:lnTo>
                <a:lnTo>
                  <a:pt x="55173" y="81848"/>
                </a:lnTo>
                <a:lnTo>
                  <a:pt x="59202" y="78061"/>
                </a:lnTo>
                <a:lnTo>
                  <a:pt x="62017" y="71268"/>
                </a:lnTo>
                <a:lnTo>
                  <a:pt x="62017" y="52430"/>
                </a:lnTo>
                <a:lnTo>
                  <a:pt x="57042" y="45633"/>
                </a:lnTo>
                <a:lnTo>
                  <a:pt x="47138" y="42670"/>
                </a:lnTo>
                <a:lnTo>
                  <a:pt x="47138" y="42162"/>
                </a:lnTo>
                <a:lnTo>
                  <a:pt x="54396" y="38862"/>
                </a:lnTo>
                <a:lnTo>
                  <a:pt x="58040" y="32572"/>
                </a:lnTo>
                <a:lnTo>
                  <a:pt x="58040" y="23324"/>
                </a:lnTo>
                <a:lnTo>
                  <a:pt x="55775" y="13495"/>
                </a:lnTo>
                <a:lnTo>
                  <a:pt x="53495" y="10411"/>
                </a:lnTo>
                <a:close/>
              </a:path>
              <a:path w="62230" h="90805">
                <a:moveTo>
                  <a:pt x="30755" y="0"/>
                </a:moveTo>
                <a:lnTo>
                  <a:pt x="21823" y="0"/>
                </a:lnTo>
                <a:lnTo>
                  <a:pt x="14710" y="2476"/>
                </a:lnTo>
                <a:lnTo>
                  <a:pt x="9418" y="7448"/>
                </a:lnTo>
                <a:lnTo>
                  <a:pt x="4464" y="12401"/>
                </a:lnTo>
                <a:lnTo>
                  <a:pt x="1987" y="19685"/>
                </a:lnTo>
                <a:lnTo>
                  <a:pt x="1987" y="29270"/>
                </a:lnTo>
                <a:lnTo>
                  <a:pt x="12887" y="29270"/>
                </a:lnTo>
                <a:lnTo>
                  <a:pt x="14163" y="21021"/>
                </a:lnTo>
                <a:lnTo>
                  <a:pt x="17482" y="15127"/>
                </a:lnTo>
                <a:lnTo>
                  <a:pt x="22850" y="11590"/>
                </a:lnTo>
                <a:lnTo>
                  <a:pt x="30269" y="10411"/>
                </a:lnTo>
                <a:lnTo>
                  <a:pt x="53495" y="10411"/>
                </a:lnTo>
                <a:lnTo>
                  <a:pt x="50476" y="6328"/>
                </a:lnTo>
                <a:lnTo>
                  <a:pt x="42137" y="1828"/>
                </a:lnTo>
                <a:lnTo>
                  <a:pt x="30755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9192686" y="2144379"/>
            <a:ext cx="118069" cy="111631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9425354" y="2146370"/>
            <a:ext cx="117074" cy="111125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10662930" y="2144379"/>
            <a:ext cx="1053428" cy="115591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9007026" y="2428721"/>
            <a:ext cx="252623" cy="113116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9329687" y="2429229"/>
            <a:ext cx="24765" cy="113030"/>
          </a:xfrm>
          <a:custGeom>
            <a:avLst/>
            <a:gdLst/>
            <a:ahLst/>
            <a:cxnLst/>
            <a:rect l="l" t="t" r="r" b="b"/>
            <a:pathLst>
              <a:path w="24765" h="113030">
                <a:moveTo>
                  <a:pt x="24321" y="0"/>
                </a:moveTo>
                <a:lnTo>
                  <a:pt x="14392" y="0"/>
                </a:lnTo>
                <a:lnTo>
                  <a:pt x="8468" y="11935"/>
                </a:lnTo>
                <a:lnTo>
                  <a:pt x="4092" y="25420"/>
                </a:lnTo>
                <a:lnTo>
                  <a:pt x="1269" y="40456"/>
                </a:lnTo>
                <a:lnTo>
                  <a:pt x="0" y="57045"/>
                </a:lnTo>
                <a:lnTo>
                  <a:pt x="719" y="73174"/>
                </a:lnTo>
                <a:lnTo>
                  <a:pt x="3355" y="87811"/>
                </a:lnTo>
                <a:lnTo>
                  <a:pt x="7912" y="100956"/>
                </a:lnTo>
                <a:lnTo>
                  <a:pt x="14392" y="112608"/>
                </a:lnTo>
                <a:lnTo>
                  <a:pt x="24321" y="112608"/>
                </a:lnTo>
                <a:lnTo>
                  <a:pt x="18828" y="101134"/>
                </a:lnTo>
                <a:lnTo>
                  <a:pt x="14763" y="88049"/>
                </a:lnTo>
                <a:lnTo>
                  <a:pt x="12128" y="73353"/>
                </a:lnTo>
                <a:lnTo>
                  <a:pt x="10922" y="57045"/>
                </a:lnTo>
                <a:lnTo>
                  <a:pt x="12128" y="40456"/>
                </a:lnTo>
                <a:lnTo>
                  <a:pt x="14763" y="25420"/>
                </a:lnTo>
                <a:lnTo>
                  <a:pt x="18828" y="11935"/>
                </a:lnTo>
                <a:lnTo>
                  <a:pt x="2432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9406101" y="2461975"/>
            <a:ext cx="58419" cy="93980"/>
          </a:xfrm>
          <a:custGeom>
            <a:avLst/>
            <a:gdLst/>
            <a:ahLst/>
            <a:cxnLst/>
            <a:rect l="l" t="t" r="r" b="b"/>
            <a:pathLst>
              <a:path w="58420" h="93980">
                <a:moveTo>
                  <a:pt x="10411" y="1969"/>
                </a:moveTo>
                <a:lnTo>
                  <a:pt x="0" y="1969"/>
                </a:lnTo>
                <a:lnTo>
                  <a:pt x="0" y="93747"/>
                </a:lnTo>
                <a:lnTo>
                  <a:pt x="10901" y="93747"/>
                </a:lnTo>
                <a:lnTo>
                  <a:pt x="10901" y="61509"/>
                </a:lnTo>
                <a:lnTo>
                  <a:pt x="49602" y="61509"/>
                </a:lnTo>
                <a:lnTo>
                  <a:pt x="49983" y="61001"/>
                </a:lnTo>
                <a:lnTo>
                  <a:pt x="28764" y="61001"/>
                </a:lnTo>
                <a:lnTo>
                  <a:pt x="20914" y="59058"/>
                </a:lnTo>
                <a:lnTo>
                  <a:pt x="15239" y="54690"/>
                </a:lnTo>
                <a:lnTo>
                  <a:pt x="11738" y="47899"/>
                </a:lnTo>
                <a:lnTo>
                  <a:pt x="10411" y="38693"/>
                </a:lnTo>
                <a:lnTo>
                  <a:pt x="11527" y="26317"/>
                </a:lnTo>
                <a:lnTo>
                  <a:pt x="14876" y="17481"/>
                </a:lnTo>
                <a:lnTo>
                  <a:pt x="20459" y="12181"/>
                </a:lnTo>
                <a:lnTo>
                  <a:pt x="23881" y="11408"/>
                </a:lnTo>
                <a:lnTo>
                  <a:pt x="10411" y="11408"/>
                </a:lnTo>
                <a:lnTo>
                  <a:pt x="10411" y="1969"/>
                </a:lnTo>
                <a:close/>
              </a:path>
              <a:path w="58420" h="93980">
                <a:moveTo>
                  <a:pt x="49602" y="61509"/>
                </a:moveTo>
                <a:lnTo>
                  <a:pt x="11408" y="61509"/>
                </a:lnTo>
                <a:lnTo>
                  <a:pt x="15364" y="66801"/>
                </a:lnTo>
                <a:lnTo>
                  <a:pt x="21164" y="69447"/>
                </a:lnTo>
                <a:lnTo>
                  <a:pt x="38693" y="69447"/>
                </a:lnTo>
                <a:lnTo>
                  <a:pt x="46120" y="66146"/>
                </a:lnTo>
                <a:lnTo>
                  <a:pt x="49602" y="61509"/>
                </a:lnTo>
                <a:close/>
              </a:path>
              <a:path w="58420" h="93980">
                <a:moveTo>
                  <a:pt x="51069" y="10415"/>
                </a:moveTo>
                <a:lnTo>
                  <a:pt x="28277" y="10415"/>
                </a:lnTo>
                <a:lnTo>
                  <a:pt x="36486" y="11963"/>
                </a:lnTo>
                <a:lnTo>
                  <a:pt x="42280" y="16611"/>
                </a:lnTo>
                <a:lnTo>
                  <a:pt x="45662" y="24362"/>
                </a:lnTo>
                <a:lnTo>
                  <a:pt x="46630" y="35222"/>
                </a:lnTo>
                <a:lnTo>
                  <a:pt x="45322" y="46322"/>
                </a:lnTo>
                <a:lnTo>
                  <a:pt x="41910" y="54319"/>
                </a:lnTo>
                <a:lnTo>
                  <a:pt x="36391" y="59212"/>
                </a:lnTo>
                <a:lnTo>
                  <a:pt x="28764" y="61001"/>
                </a:lnTo>
                <a:lnTo>
                  <a:pt x="49983" y="61001"/>
                </a:lnTo>
                <a:lnTo>
                  <a:pt x="58039" y="33232"/>
                </a:lnTo>
                <a:lnTo>
                  <a:pt x="57479" y="25507"/>
                </a:lnTo>
                <a:lnTo>
                  <a:pt x="55803" y="18718"/>
                </a:lnTo>
                <a:lnTo>
                  <a:pt x="53010" y="12862"/>
                </a:lnTo>
                <a:lnTo>
                  <a:pt x="51069" y="10415"/>
                </a:lnTo>
                <a:close/>
              </a:path>
              <a:path w="58420" h="93980">
                <a:moveTo>
                  <a:pt x="38185" y="0"/>
                </a:moveTo>
                <a:lnTo>
                  <a:pt x="22310" y="0"/>
                </a:lnTo>
                <a:lnTo>
                  <a:pt x="16023" y="3622"/>
                </a:lnTo>
                <a:lnTo>
                  <a:pt x="11408" y="10900"/>
                </a:lnTo>
                <a:lnTo>
                  <a:pt x="10901" y="11408"/>
                </a:lnTo>
                <a:lnTo>
                  <a:pt x="23881" y="11408"/>
                </a:lnTo>
                <a:lnTo>
                  <a:pt x="28277" y="10415"/>
                </a:lnTo>
                <a:lnTo>
                  <a:pt x="51069" y="10415"/>
                </a:lnTo>
                <a:lnTo>
                  <a:pt x="49104" y="7937"/>
                </a:lnTo>
                <a:lnTo>
                  <a:pt x="44471" y="2645"/>
                </a:lnTo>
                <a:lnTo>
                  <a:pt x="38185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9483591" y="2461975"/>
            <a:ext cx="58419" cy="93980"/>
          </a:xfrm>
          <a:custGeom>
            <a:avLst/>
            <a:gdLst/>
            <a:ahLst/>
            <a:cxnLst/>
            <a:rect l="l" t="t" r="r" b="b"/>
            <a:pathLst>
              <a:path w="58420" h="93980">
                <a:moveTo>
                  <a:pt x="10411" y="1969"/>
                </a:moveTo>
                <a:lnTo>
                  <a:pt x="0" y="1969"/>
                </a:lnTo>
                <a:lnTo>
                  <a:pt x="0" y="93747"/>
                </a:lnTo>
                <a:lnTo>
                  <a:pt x="10900" y="93747"/>
                </a:lnTo>
                <a:lnTo>
                  <a:pt x="10900" y="61509"/>
                </a:lnTo>
                <a:lnTo>
                  <a:pt x="49602" y="61509"/>
                </a:lnTo>
                <a:lnTo>
                  <a:pt x="49983" y="61001"/>
                </a:lnTo>
                <a:lnTo>
                  <a:pt x="28764" y="61001"/>
                </a:lnTo>
                <a:lnTo>
                  <a:pt x="20914" y="59058"/>
                </a:lnTo>
                <a:lnTo>
                  <a:pt x="15239" y="54690"/>
                </a:lnTo>
                <a:lnTo>
                  <a:pt x="11738" y="47899"/>
                </a:lnTo>
                <a:lnTo>
                  <a:pt x="10411" y="38693"/>
                </a:lnTo>
                <a:lnTo>
                  <a:pt x="11527" y="26317"/>
                </a:lnTo>
                <a:lnTo>
                  <a:pt x="14875" y="17481"/>
                </a:lnTo>
                <a:lnTo>
                  <a:pt x="20458" y="12181"/>
                </a:lnTo>
                <a:lnTo>
                  <a:pt x="23881" y="11408"/>
                </a:lnTo>
                <a:lnTo>
                  <a:pt x="10411" y="11408"/>
                </a:lnTo>
                <a:lnTo>
                  <a:pt x="10411" y="1969"/>
                </a:lnTo>
                <a:close/>
              </a:path>
              <a:path w="58420" h="93980">
                <a:moveTo>
                  <a:pt x="49602" y="61509"/>
                </a:moveTo>
                <a:lnTo>
                  <a:pt x="11408" y="61509"/>
                </a:lnTo>
                <a:lnTo>
                  <a:pt x="15364" y="66801"/>
                </a:lnTo>
                <a:lnTo>
                  <a:pt x="21164" y="69447"/>
                </a:lnTo>
                <a:lnTo>
                  <a:pt x="38693" y="69447"/>
                </a:lnTo>
                <a:lnTo>
                  <a:pt x="46120" y="66146"/>
                </a:lnTo>
                <a:lnTo>
                  <a:pt x="49602" y="61509"/>
                </a:lnTo>
                <a:close/>
              </a:path>
              <a:path w="58420" h="93980">
                <a:moveTo>
                  <a:pt x="51069" y="10415"/>
                </a:moveTo>
                <a:lnTo>
                  <a:pt x="28277" y="10415"/>
                </a:lnTo>
                <a:lnTo>
                  <a:pt x="36486" y="11963"/>
                </a:lnTo>
                <a:lnTo>
                  <a:pt x="42280" y="16611"/>
                </a:lnTo>
                <a:lnTo>
                  <a:pt x="45662" y="24362"/>
                </a:lnTo>
                <a:lnTo>
                  <a:pt x="46630" y="35222"/>
                </a:lnTo>
                <a:lnTo>
                  <a:pt x="45322" y="46322"/>
                </a:lnTo>
                <a:lnTo>
                  <a:pt x="41910" y="54319"/>
                </a:lnTo>
                <a:lnTo>
                  <a:pt x="36391" y="59212"/>
                </a:lnTo>
                <a:lnTo>
                  <a:pt x="28764" y="61001"/>
                </a:lnTo>
                <a:lnTo>
                  <a:pt x="49983" y="61001"/>
                </a:lnTo>
                <a:lnTo>
                  <a:pt x="58038" y="33232"/>
                </a:lnTo>
                <a:lnTo>
                  <a:pt x="57479" y="25507"/>
                </a:lnTo>
                <a:lnTo>
                  <a:pt x="55803" y="18718"/>
                </a:lnTo>
                <a:lnTo>
                  <a:pt x="53010" y="12862"/>
                </a:lnTo>
                <a:lnTo>
                  <a:pt x="51069" y="10415"/>
                </a:lnTo>
                <a:close/>
              </a:path>
              <a:path w="58420" h="93980">
                <a:moveTo>
                  <a:pt x="38185" y="0"/>
                </a:moveTo>
                <a:lnTo>
                  <a:pt x="22308" y="0"/>
                </a:lnTo>
                <a:lnTo>
                  <a:pt x="16023" y="3622"/>
                </a:lnTo>
                <a:lnTo>
                  <a:pt x="11408" y="10900"/>
                </a:lnTo>
                <a:lnTo>
                  <a:pt x="10900" y="11408"/>
                </a:lnTo>
                <a:lnTo>
                  <a:pt x="23881" y="11408"/>
                </a:lnTo>
                <a:lnTo>
                  <a:pt x="28277" y="10415"/>
                </a:lnTo>
                <a:lnTo>
                  <a:pt x="51069" y="10415"/>
                </a:lnTo>
                <a:lnTo>
                  <a:pt x="49104" y="7937"/>
                </a:lnTo>
                <a:lnTo>
                  <a:pt x="44470" y="2645"/>
                </a:lnTo>
                <a:lnTo>
                  <a:pt x="38185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9561566" y="2461637"/>
            <a:ext cx="89787" cy="68792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9703448" y="2429229"/>
            <a:ext cx="24765" cy="113030"/>
          </a:xfrm>
          <a:custGeom>
            <a:avLst/>
            <a:gdLst/>
            <a:ahLst/>
            <a:cxnLst/>
            <a:rect l="l" t="t" r="r" b="b"/>
            <a:pathLst>
              <a:path w="24765" h="113030">
                <a:moveTo>
                  <a:pt x="9928" y="0"/>
                </a:moveTo>
                <a:lnTo>
                  <a:pt x="0" y="0"/>
                </a:lnTo>
                <a:lnTo>
                  <a:pt x="5492" y="11935"/>
                </a:lnTo>
                <a:lnTo>
                  <a:pt x="9556" y="25420"/>
                </a:lnTo>
                <a:lnTo>
                  <a:pt x="12192" y="40456"/>
                </a:lnTo>
                <a:lnTo>
                  <a:pt x="13398" y="57045"/>
                </a:lnTo>
                <a:lnTo>
                  <a:pt x="12192" y="73353"/>
                </a:lnTo>
                <a:lnTo>
                  <a:pt x="9556" y="88049"/>
                </a:lnTo>
                <a:lnTo>
                  <a:pt x="5492" y="101134"/>
                </a:lnTo>
                <a:lnTo>
                  <a:pt x="0" y="112608"/>
                </a:lnTo>
                <a:lnTo>
                  <a:pt x="9928" y="112608"/>
                </a:lnTo>
                <a:lnTo>
                  <a:pt x="16409" y="100956"/>
                </a:lnTo>
                <a:lnTo>
                  <a:pt x="20965" y="87811"/>
                </a:lnTo>
                <a:lnTo>
                  <a:pt x="23601" y="73174"/>
                </a:lnTo>
                <a:lnTo>
                  <a:pt x="24320" y="57045"/>
                </a:lnTo>
                <a:lnTo>
                  <a:pt x="23051" y="40456"/>
                </a:lnTo>
                <a:lnTo>
                  <a:pt x="20228" y="25420"/>
                </a:lnTo>
                <a:lnTo>
                  <a:pt x="15853" y="11935"/>
                </a:lnTo>
                <a:lnTo>
                  <a:pt x="9928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11064968" y="2453529"/>
            <a:ext cx="85830" cy="77384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11175606" y="2441128"/>
            <a:ext cx="139489" cy="90784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13105699" y="2441128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19" h="89535">
                <a:moveTo>
                  <a:pt x="32745" y="0"/>
                </a:moveTo>
                <a:lnTo>
                  <a:pt x="24300" y="0"/>
                </a:lnTo>
                <a:lnTo>
                  <a:pt x="22989" y="6940"/>
                </a:lnTo>
                <a:lnTo>
                  <a:pt x="20344" y="11577"/>
                </a:lnTo>
                <a:lnTo>
                  <a:pt x="16362" y="13884"/>
                </a:lnTo>
                <a:lnTo>
                  <a:pt x="13399" y="15872"/>
                </a:lnTo>
                <a:lnTo>
                  <a:pt x="7938" y="17038"/>
                </a:lnTo>
                <a:lnTo>
                  <a:pt x="0" y="17376"/>
                </a:lnTo>
                <a:lnTo>
                  <a:pt x="0" y="26286"/>
                </a:lnTo>
                <a:lnTo>
                  <a:pt x="21337" y="26286"/>
                </a:lnTo>
                <a:lnTo>
                  <a:pt x="21337" y="89301"/>
                </a:lnTo>
                <a:lnTo>
                  <a:pt x="32745" y="89301"/>
                </a:lnTo>
                <a:lnTo>
                  <a:pt x="32745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13175254" y="2441128"/>
            <a:ext cx="61594" cy="90805"/>
          </a:xfrm>
          <a:custGeom>
            <a:avLst/>
            <a:gdLst/>
            <a:ahLst/>
            <a:cxnLst/>
            <a:rect l="l" t="t" r="r" b="b"/>
            <a:pathLst>
              <a:path w="61594" h="90805">
                <a:moveTo>
                  <a:pt x="30755" y="0"/>
                </a:moveTo>
                <a:lnTo>
                  <a:pt x="20826" y="0"/>
                </a:lnTo>
                <a:lnTo>
                  <a:pt x="13395" y="3977"/>
                </a:lnTo>
                <a:lnTo>
                  <a:pt x="0" y="46140"/>
                </a:lnTo>
                <a:lnTo>
                  <a:pt x="2293" y="65492"/>
                </a:lnTo>
                <a:lnTo>
                  <a:pt x="8186" y="79383"/>
                </a:lnTo>
                <a:lnTo>
                  <a:pt x="17675" y="87814"/>
                </a:lnTo>
                <a:lnTo>
                  <a:pt x="30755" y="90784"/>
                </a:lnTo>
                <a:lnTo>
                  <a:pt x="43844" y="87814"/>
                </a:lnTo>
                <a:lnTo>
                  <a:pt x="50557" y="81848"/>
                </a:lnTo>
                <a:lnTo>
                  <a:pt x="30755" y="81848"/>
                </a:lnTo>
                <a:lnTo>
                  <a:pt x="22725" y="79618"/>
                </a:lnTo>
                <a:lnTo>
                  <a:pt x="16990" y="72924"/>
                </a:lnTo>
                <a:lnTo>
                  <a:pt x="13549" y="61766"/>
                </a:lnTo>
                <a:lnTo>
                  <a:pt x="12402" y="46140"/>
                </a:lnTo>
                <a:lnTo>
                  <a:pt x="13549" y="30512"/>
                </a:lnTo>
                <a:lnTo>
                  <a:pt x="16990" y="19346"/>
                </a:lnTo>
                <a:lnTo>
                  <a:pt x="22725" y="12644"/>
                </a:lnTo>
                <a:lnTo>
                  <a:pt x="30755" y="10410"/>
                </a:lnTo>
                <a:lnTo>
                  <a:pt x="51754" y="10410"/>
                </a:lnTo>
                <a:lnTo>
                  <a:pt x="50580" y="8651"/>
                </a:lnTo>
                <a:lnTo>
                  <a:pt x="45027" y="3843"/>
                </a:lnTo>
                <a:lnTo>
                  <a:pt x="38419" y="960"/>
                </a:lnTo>
                <a:lnTo>
                  <a:pt x="30755" y="0"/>
                </a:lnTo>
                <a:close/>
              </a:path>
              <a:path w="61594" h="90805">
                <a:moveTo>
                  <a:pt x="51754" y="10410"/>
                </a:moveTo>
                <a:lnTo>
                  <a:pt x="30755" y="10410"/>
                </a:lnTo>
                <a:lnTo>
                  <a:pt x="39005" y="12644"/>
                </a:lnTo>
                <a:lnTo>
                  <a:pt x="44899" y="19346"/>
                </a:lnTo>
                <a:lnTo>
                  <a:pt x="48436" y="30512"/>
                </a:lnTo>
                <a:lnTo>
                  <a:pt x="49615" y="46140"/>
                </a:lnTo>
                <a:lnTo>
                  <a:pt x="48436" y="61579"/>
                </a:lnTo>
                <a:lnTo>
                  <a:pt x="44899" y="72679"/>
                </a:lnTo>
                <a:lnTo>
                  <a:pt x="39005" y="79437"/>
                </a:lnTo>
                <a:lnTo>
                  <a:pt x="30755" y="81848"/>
                </a:lnTo>
                <a:lnTo>
                  <a:pt x="50557" y="81848"/>
                </a:lnTo>
                <a:lnTo>
                  <a:pt x="53332" y="79383"/>
                </a:lnTo>
                <a:lnTo>
                  <a:pt x="59220" y="65492"/>
                </a:lnTo>
                <a:lnTo>
                  <a:pt x="61509" y="46140"/>
                </a:lnTo>
                <a:lnTo>
                  <a:pt x="61108" y="36966"/>
                </a:lnTo>
                <a:lnTo>
                  <a:pt x="59903" y="28780"/>
                </a:lnTo>
                <a:lnTo>
                  <a:pt x="57893" y="21585"/>
                </a:lnTo>
                <a:lnTo>
                  <a:pt x="55077" y="15386"/>
                </a:lnTo>
                <a:lnTo>
                  <a:pt x="51754" y="1041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8802932" y="2711076"/>
            <a:ext cx="384191" cy="115592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9258156" y="2711076"/>
            <a:ext cx="673707" cy="115592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11087499" y="2736878"/>
            <a:ext cx="85830" cy="77386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11198627" y="2724476"/>
            <a:ext cx="62230" cy="90805"/>
          </a:xfrm>
          <a:custGeom>
            <a:avLst/>
            <a:gdLst/>
            <a:ahLst/>
            <a:cxnLst/>
            <a:rect l="l" t="t" r="r" b="b"/>
            <a:pathLst>
              <a:path w="62229" h="90805">
                <a:moveTo>
                  <a:pt x="11408" y="62016"/>
                </a:moveTo>
                <a:lnTo>
                  <a:pt x="0" y="62016"/>
                </a:lnTo>
                <a:lnTo>
                  <a:pt x="985" y="70697"/>
                </a:lnTo>
                <a:lnTo>
                  <a:pt x="22816" y="90784"/>
                </a:lnTo>
                <a:lnTo>
                  <a:pt x="40680" y="90784"/>
                </a:lnTo>
                <a:lnTo>
                  <a:pt x="48618" y="88308"/>
                </a:lnTo>
                <a:lnTo>
                  <a:pt x="53572" y="83353"/>
                </a:lnTo>
                <a:lnTo>
                  <a:pt x="55173" y="81848"/>
                </a:lnTo>
                <a:lnTo>
                  <a:pt x="30269" y="81848"/>
                </a:lnTo>
                <a:lnTo>
                  <a:pt x="22207" y="80610"/>
                </a:lnTo>
                <a:lnTo>
                  <a:pt x="16377" y="76894"/>
                </a:lnTo>
                <a:lnTo>
                  <a:pt x="12777" y="70697"/>
                </a:lnTo>
                <a:lnTo>
                  <a:pt x="11408" y="62016"/>
                </a:lnTo>
                <a:close/>
              </a:path>
              <a:path w="62229" h="90805">
                <a:moveTo>
                  <a:pt x="53495" y="10411"/>
                </a:moveTo>
                <a:lnTo>
                  <a:pt x="30269" y="10411"/>
                </a:lnTo>
                <a:lnTo>
                  <a:pt x="40511" y="10753"/>
                </a:lnTo>
                <a:lnTo>
                  <a:pt x="45972" y="15386"/>
                </a:lnTo>
                <a:lnTo>
                  <a:pt x="46630" y="24317"/>
                </a:lnTo>
                <a:lnTo>
                  <a:pt x="46288" y="33569"/>
                </a:lnTo>
                <a:lnTo>
                  <a:pt x="40680" y="38375"/>
                </a:lnTo>
                <a:lnTo>
                  <a:pt x="29758" y="38693"/>
                </a:lnTo>
                <a:lnTo>
                  <a:pt x="23811" y="38693"/>
                </a:lnTo>
                <a:lnTo>
                  <a:pt x="23811" y="48131"/>
                </a:lnTo>
                <a:lnTo>
                  <a:pt x="29272" y="48131"/>
                </a:lnTo>
                <a:lnTo>
                  <a:pt x="38165" y="49152"/>
                </a:lnTo>
                <a:lnTo>
                  <a:pt x="44523" y="52216"/>
                </a:lnTo>
                <a:lnTo>
                  <a:pt x="48341" y="57329"/>
                </a:lnTo>
                <a:lnTo>
                  <a:pt x="49615" y="64494"/>
                </a:lnTo>
                <a:lnTo>
                  <a:pt x="48025" y="71721"/>
                </a:lnTo>
                <a:lnTo>
                  <a:pt x="44274" y="77021"/>
                </a:lnTo>
                <a:lnTo>
                  <a:pt x="38357" y="80396"/>
                </a:lnTo>
                <a:lnTo>
                  <a:pt x="30269" y="81848"/>
                </a:lnTo>
                <a:lnTo>
                  <a:pt x="55173" y="81848"/>
                </a:lnTo>
                <a:lnTo>
                  <a:pt x="59202" y="78061"/>
                </a:lnTo>
                <a:lnTo>
                  <a:pt x="62017" y="71268"/>
                </a:lnTo>
                <a:lnTo>
                  <a:pt x="62017" y="52430"/>
                </a:lnTo>
                <a:lnTo>
                  <a:pt x="57042" y="45633"/>
                </a:lnTo>
                <a:lnTo>
                  <a:pt x="47138" y="42670"/>
                </a:lnTo>
                <a:lnTo>
                  <a:pt x="47138" y="42162"/>
                </a:lnTo>
                <a:lnTo>
                  <a:pt x="54396" y="38861"/>
                </a:lnTo>
                <a:lnTo>
                  <a:pt x="58039" y="32572"/>
                </a:lnTo>
                <a:lnTo>
                  <a:pt x="58039" y="23324"/>
                </a:lnTo>
                <a:lnTo>
                  <a:pt x="55775" y="13495"/>
                </a:lnTo>
                <a:lnTo>
                  <a:pt x="53495" y="10411"/>
                </a:lnTo>
                <a:close/>
              </a:path>
              <a:path w="62229" h="90805">
                <a:moveTo>
                  <a:pt x="30755" y="0"/>
                </a:moveTo>
                <a:lnTo>
                  <a:pt x="21823" y="0"/>
                </a:lnTo>
                <a:lnTo>
                  <a:pt x="14710" y="2476"/>
                </a:lnTo>
                <a:lnTo>
                  <a:pt x="9418" y="7448"/>
                </a:lnTo>
                <a:lnTo>
                  <a:pt x="4464" y="12401"/>
                </a:lnTo>
                <a:lnTo>
                  <a:pt x="1987" y="19684"/>
                </a:lnTo>
                <a:lnTo>
                  <a:pt x="1987" y="29270"/>
                </a:lnTo>
                <a:lnTo>
                  <a:pt x="12887" y="29270"/>
                </a:lnTo>
                <a:lnTo>
                  <a:pt x="14163" y="21021"/>
                </a:lnTo>
                <a:lnTo>
                  <a:pt x="17482" y="15127"/>
                </a:lnTo>
                <a:lnTo>
                  <a:pt x="22850" y="11590"/>
                </a:lnTo>
                <a:lnTo>
                  <a:pt x="30269" y="10411"/>
                </a:lnTo>
                <a:lnTo>
                  <a:pt x="53495" y="10411"/>
                </a:lnTo>
                <a:lnTo>
                  <a:pt x="50476" y="6328"/>
                </a:lnTo>
                <a:lnTo>
                  <a:pt x="42137" y="1828"/>
                </a:lnTo>
                <a:lnTo>
                  <a:pt x="30755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13148507" y="2724476"/>
            <a:ext cx="33020" cy="89535"/>
          </a:xfrm>
          <a:custGeom>
            <a:avLst/>
            <a:gdLst/>
            <a:ahLst/>
            <a:cxnLst/>
            <a:rect l="l" t="t" r="r" b="b"/>
            <a:pathLst>
              <a:path w="33019" h="89535">
                <a:moveTo>
                  <a:pt x="32745" y="0"/>
                </a:moveTo>
                <a:lnTo>
                  <a:pt x="24300" y="0"/>
                </a:lnTo>
                <a:lnTo>
                  <a:pt x="22989" y="6940"/>
                </a:lnTo>
                <a:lnTo>
                  <a:pt x="20344" y="11577"/>
                </a:lnTo>
                <a:lnTo>
                  <a:pt x="16361" y="13884"/>
                </a:lnTo>
                <a:lnTo>
                  <a:pt x="13399" y="15872"/>
                </a:lnTo>
                <a:lnTo>
                  <a:pt x="7937" y="17038"/>
                </a:lnTo>
                <a:lnTo>
                  <a:pt x="0" y="17377"/>
                </a:lnTo>
                <a:lnTo>
                  <a:pt x="0" y="26286"/>
                </a:lnTo>
                <a:lnTo>
                  <a:pt x="21337" y="26286"/>
                </a:lnTo>
                <a:lnTo>
                  <a:pt x="21337" y="89301"/>
                </a:lnTo>
                <a:lnTo>
                  <a:pt x="32745" y="89301"/>
                </a:lnTo>
                <a:lnTo>
                  <a:pt x="32745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8951860" y="2994933"/>
            <a:ext cx="246654" cy="114109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9272530" y="2995927"/>
            <a:ext cx="24765" cy="113030"/>
          </a:xfrm>
          <a:custGeom>
            <a:avLst/>
            <a:gdLst/>
            <a:ahLst/>
            <a:cxnLst/>
            <a:rect l="l" t="t" r="r" b="b"/>
            <a:pathLst>
              <a:path w="24765" h="113030">
                <a:moveTo>
                  <a:pt x="24321" y="0"/>
                </a:moveTo>
                <a:lnTo>
                  <a:pt x="14392" y="0"/>
                </a:lnTo>
                <a:lnTo>
                  <a:pt x="8468" y="11935"/>
                </a:lnTo>
                <a:lnTo>
                  <a:pt x="4093" y="25420"/>
                </a:lnTo>
                <a:lnTo>
                  <a:pt x="1269" y="40455"/>
                </a:lnTo>
                <a:lnTo>
                  <a:pt x="0" y="57044"/>
                </a:lnTo>
                <a:lnTo>
                  <a:pt x="719" y="73173"/>
                </a:lnTo>
                <a:lnTo>
                  <a:pt x="3355" y="87810"/>
                </a:lnTo>
                <a:lnTo>
                  <a:pt x="7912" y="100955"/>
                </a:lnTo>
                <a:lnTo>
                  <a:pt x="14392" y="112607"/>
                </a:lnTo>
                <a:lnTo>
                  <a:pt x="24321" y="112607"/>
                </a:lnTo>
                <a:lnTo>
                  <a:pt x="18828" y="101133"/>
                </a:lnTo>
                <a:lnTo>
                  <a:pt x="14764" y="88048"/>
                </a:lnTo>
                <a:lnTo>
                  <a:pt x="12129" y="73352"/>
                </a:lnTo>
                <a:lnTo>
                  <a:pt x="10923" y="57044"/>
                </a:lnTo>
                <a:lnTo>
                  <a:pt x="12129" y="40455"/>
                </a:lnTo>
                <a:lnTo>
                  <a:pt x="14764" y="25420"/>
                </a:lnTo>
                <a:lnTo>
                  <a:pt x="18828" y="11935"/>
                </a:lnTo>
                <a:lnTo>
                  <a:pt x="24321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9346445" y="3003865"/>
            <a:ext cx="363571" cy="120059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9758617" y="2995927"/>
            <a:ext cx="24765" cy="113030"/>
          </a:xfrm>
          <a:custGeom>
            <a:avLst/>
            <a:gdLst/>
            <a:ahLst/>
            <a:cxnLst/>
            <a:rect l="l" t="t" r="r" b="b"/>
            <a:pathLst>
              <a:path w="24765" h="113030">
                <a:moveTo>
                  <a:pt x="9928" y="0"/>
                </a:moveTo>
                <a:lnTo>
                  <a:pt x="0" y="0"/>
                </a:lnTo>
                <a:lnTo>
                  <a:pt x="5492" y="11935"/>
                </a:lnTo>
                <a:lnTo>
                  <a:pt x="9556" y="25420"/>
                </a:lnTo>
                <a:lnTo>
                  <a:pt x="12192" y="40455"/>
                </a:lnTo>
                <a:lnTo>
                  <a:pt x="13398" y="57044"/>
                </a:lnTo>
                <a:lnTo>
                  <a:pt x="12192" y="73352"/>
                </a:lnTo>
                <a:lnTo>
                  <a:pt x="9556" y="88048"/>
                </a:lnTo>
                <a:lnTo>
                  <a:pt x="5492" y="101133"/>
                </a:lnTo>
                <a:lnTo>
                  <a:pt x="0" y="112607"/>
                </a:lnTo>
                <a:lnTo>
                  <a:pt x="9928" y="112607"/>
                </a:lnTo>
                <a:lnTo>
                  <a:pt x="16409" y="100955"/>
                </a:lnTo>
                <a:lnTo>
                  <a:pt x="20965" y="87810"/>
                </a:lnTo>
                <a:lnTo>
                  <a:pt x="23601" y="73173"/>
                </a:lnTo>
                <a:lnTo>
                  <a:pt x="24320" y="57044"/>
                </a:lnTo>
                <a:lnTo>
                  <a:pt x="23051" y="40455"/>
                </a:lnTo>
                <a:lnTo>
                  <a:pt x="20228" y="25420"/>
                </a:lnTo>
                <a:lnTo>
                  <a:pt x="15853" y="11935"/>
                </a:lnTo>
                <a:lnTo>
                  <a:pt x="9928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11047305" y="3007825"/>
            <a:ext cx="61594" cy="90805"/>
          </a:xfrm>
          <a:custGeom>
            <a:avLst/>
            <a:gdLst/>
            <a:ahLst/>
            <a:cxnLst/>
            <a:rect l="l" t="t" r="r" b="b"/>
            <a:pathLst>
              <a:path w="61595" h="90805">
                <a:moveTo>
                  <a:pt x="30754" y="0"/>
                </a:moveTo>
                <a:lnTo>
                  <a:pt x="20825" y="0"/>
                </a:lnTo>
                <a:lnTo>
                  <a:pt x="13395" y="3977"/>
                </a:lnTo>
                <a:lnTo>
                  <a:pt x="0" y="46141"/>
                </a:lnTo>
                <a:lnTo>
                  <a:pt x="2292" y="65493"/>
                </a:lnTo>
                <a:lnTo>
                  <a:pt x="8185" y="79384"/>
                </a:lnTo>
                <a:lnTo>
                  <a:pt x="17674" y="87814"/>
                </a:lnTo>
                <a:lnTo>
                  <a:pt x="30754" y="90784"/>
                </a:lnTo>
                <a:lnTo>
                  <a:pt x="43843" y="87814"/>
                </a:lnTo>
                <a:lnTo>
                  <a:pt x="50556" y="81850"/>
                </a:lnTo>
                <a:lnTo>
                  <a:pt x="30754" y="81850"/>
                </a:lnTo>
                <a:lnTo>
                  <a:pt x="22724" y="79619"/>
                </a:lnTo>
                <a:lnTo>
                  <a:pt x="16989" y="72926"/>
                </a:lnTo>
                <a:lnTo>
                  <a:pt x="13548" y="61767"/>
                </a:lnTo>
                <a:lnTo>
                  <a:pt x="12401" y="46141"/>
                </a:lnTo>
                <a:lnTo>
                  <a:pt x="13548" y="30513"/>
                </a:lnTo>
                <a:lnTo>
                  <a:pt x="16989" y="19347"/>
                </a:lnTo>
                <a:lnTo>
                  <a:pt x="22724" y="12645"/>
                </a:lnTo>
                <a:lnTo>
                  <a:pt x="30754" y="10411"/>
                </a:lnTo>
                <a:lnTo>
                  <a:pt x="51754" y="10411"/>
                </a:lnTo>
                <a:lnTo>
                  <a:pt x="50579" y="8652"/>
                </a:lnTo>
                <a:lnTo>
                  <a:pt x="45026" y="3844"/>
                </a:lnTo>
                <a:lnTo>
                  <a:pt x="38418" y="960"/>
                </a:lnTo>
                <a:lnTo>
                  <a:pt x="30754" y="0"/>
                </a:lnTo>
                <a:close/>
              </a:path>
              <a:path w="61595" h="90805">
                <a:moveTo>
                  <a:pt x="51754" y="10411"/>
                </a:moveTo>
                <a:lnTo>
                  <a:pt x="30754" y="10411"/>
                </a:lnTo>
                <a:lnTo>
                  <a:pt x="39005" y="12645"/>
                </a:lnTo>
                <a:lnTo>
                  <a:pt x="44899" y="19347"/>
                </a:lnTo>
                <a:lnTo>
                  <a:pt x="48435" y="30513"/>
                </a:lnTo>
                <a:lnTo>
                  <a:pt x="49615" y="46141"/>
                </a:lnTo>
                <a:lnTo>
                  <a:pt x="48435" y="61580"/>
                </a:lnTo>
                <a:lnTo>
                  <a:pt x="44899" y="72680"/>
                </a:lnTo>
                <a:lnTo>
                  <a:pt x="39005" y="79438"/>
                </a:lnTo>
                <a:lnTo>
                  <a:pt x="30754" y="81850"/>
                </a:lnTo>
                <a:lnTo>
                  <a:pt x="50556" y="81850"/>
                </a:lnTo>
                <a:lnTo>
                  <a:pt x="53331" y="79384"/>
                </a:lnTo>
                <a:lnTo>
                  <a:pt x="59219" y="65493"/>
                </a:lnTo>
                <a:lnTo>
                  <a:pt x="61509" y="46141"/>
                </a:lnTo>
                <a:lnTo>
                  <a:pt x="61108" y="36967"/>
                </a:lnTo>
                <a:lnTo>
                  <a:pt x="59903" y="28780"/>
                </a:lnTo>
                <a:lnTo>
                  <a:pt x="57893" y="21585"/>
                </a:lnTo>
                <a:lnTo>
                  <a:pt x="55076" y="15386"/>
                </a:lnTo>
                <a:lnTo>
                  <a:pt x="51754" y="10411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11131250" y="308372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69">
                <a:moveTo>
                  <a:pt x="13378" y="0"/>
                </a:moveTo>
                <a:lnTo>
                  <a:pt x="0" y="0"/>
                </a:lnTo>
                <a:lnTo>
                  <a:pt x="0" y="13398"/>
                </a:lnTo>
                <a:lnTo>
                  <a:pt x="13378" y="13398"/>
                </a:lnTo>
                <a:lnTo>
                  <a:pt x="13378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11168057" y="3007825"/>
            <a:ext cx="215494" cy="90784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12977456" y="3007825"/>
            <a:ext cx="61594" cy="90805"/>
          </a:xfrm>
          <a:custGeom>
            <a:avLst/>
            <a:gdLst/>
            <a:ahLst/>
            <a:cxnLst/>
            <a:rect l="l" t="t" r="r" b="b"/>
            <a:pathLst>
              <a:path w="61594" h="90805">
                <a:moveTo>
                  <a:pt x="30754" y="0"/>
                </a:moveTo>
                <a:lnTo>
                  <a:pt x="20825" y="0"/>
                </a:lnTo>
                <a:lnTo>
                  <a:pt x="13394" y="3977"/>
                </a:lnTo>
                <a:lnTo>
                  <a:pt x="0" y="46141"/>
                </a:lnTo>
                <a:lnTo>
                  <a:pt x="2292" y="65493"/>
                </a:lnTo>
                <a:lnTo>
                  <a:pt x="8185" y="79384"/>
                </a:lnTo>
                <a:lnTo>
                  <a:pt x="17674" y="87814"/>
                </a:lnTo>
                <a:lnTo>
                  <a:pt x="30754" y="90784"/>
                </a:lnTo>
                <a:lnTo>
                  <a:pt x="43843" y="87814"/>
                </a:lnTo>
                <a:lnTo>
                  <a:pt x="50555" y="81850"/>
                </a:lnTo>
                <a:lnTo>
                  <a:pt x="30754" y="81850"/>
                </a:lnTo>
                <a:lnTo>
                  <a:pt x="22724" y="79619"/>
                </a:lnTo>
                <a:lnTo>
                  <a:pt x="16989" y="72926"/>
                </a:lnTo>
                <a:lnTo>
                  <a:pt x="13548" y="61767"/>
                </a:lnTo>
                <a:lnTo>
                  <a:pt x="12401" y="46141"/>
                </a:lnTo>
                <a:lnTo>
                  <a:pt x="13548" y="30513"/>
                </a:lnTo>
                <a:lnTo>
                  <a:pt x="16989" y="19347"/>
                </a:lnTo>
                <a:lnTo>
                  <a:pt x="22724" y="12645"/>
                </a:lnTo>
                <a:lnTo>
                  <a:pt x="30754" y="10411"/>
                </a:lnTo>
                <a:lnTo>
                  <a:pt x="51753" y="10411"/>
                </a:lnTo>
                <a:lnTo>
                  <a:pt x="50579" y="8652"/>
                </a:lnTo>
                <a:lnTo>
                  <a:pt x="45026" y="3844"/>
                </a:lnTo>
                <a:lnTo>
                  <a:pt x="38418" y="960"/>
                </a:lnTo>
                <a:lnTo>
                  <a:pt x="30754" y="0"/>
                </a:lnTo>
                <a:close/>
              </a:path>
              <a:path w="61594" h="90805">
                <a:moveTo>
                  <a:pt x="51753" y="10411"/>
                </a:moveTo>
                <a:lnTo>
                  <a:pt x="30754" y="10411"/>
                </a:lnTo>
                <a:lnTo>
                  <a:pt x="39005" y="12645"/>
                </a:lnTo>
                <a:lnTo>
                  <a:pt x="44899" y="19347"/>
                </a:lnTo>
                <a:lnTo>
                  <a:pt x="48435" y="30513"/>
                </a:lnTo>
                <a:lnTo>
                  <a:pt x="49615" y="46141"/>
                </a:lnTo>
                <a:lnTo>
                  <a:pt x="48435" y="61580"/>
                </a:lnTo>
                <a:lnTo>
                  <a:pt x="44899" y="72680"/>
                </a:lnTo>
                <a:lnTo>
                  <a:pt x="39005" y="79438"/>
                </a:lnTo>
                <a:lnTo>
                  <a:pt x="30754" y="81850"/>
                </a:lnTo>
                <a:lnTo>
                  <a:pt x="50555" y="81850"/>
                </a:lnTo>
                <a:lnTo>
                  <a:pt x="53330" y="79384"/>
                </a:lnTo>
                <a:lnTo>
                  <a:pt x="59218" y="65493"/>
                </a:lnTo>
                <a:lnTo>
                  <a:pt x="61508" y="46141"/>
                </a:lnTo>
                <a:lnTo>
                  <a:pt x="61107" y="36967"/>
                </a:lnTo>
                <a:lnTo>
                  <a:pt x="59903" y="28780"/>
                </a:lnTo>
                <a:lnTo>
                  <a:pt x="57893" y="21585"/>
                </a:lnTo>
                <a:lnTo>
                  <a:pt x="55076" y="15386"/>
                </a:lnTo>
                <a:lnTo>
                  <a:pt x="51753" y="10411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13061401" y="308372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13376" y="0"/>
                </a:moveTo>
                <a:lnTo>
                  <a:pt x="0" y="0"/>
                </a:lnTo>
                <a:lnTo>
                  <a:pt x="0" y="13398"/>
                </a:lnTo>
                <a:lnTo>
                  <a:pt x="13376" y="13398"/>
                </a:lnTo>
                <a:lnTo>
                  <a:pt x="13376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13098206" y="3007825"/>
            <a:ext cx="216004" cy="90784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3981" y="2455"/>
            <a:ext cx="7558405" cy="2151380"/>
          </a:xfrm>
          <a:custGeom>
            <a:avLst/>
            <a:gdLst/>
            <a:ahLst/>
            <a:cxnLst/>
            <a:rect l="l" t="t" r="r" b="b"/>
            <a:pathLst>
              <a:path w="7558405" h="2151380">
                <a:moveTo>
                  <a:pt x="0" y="2151223"/>
                </a:moveTo>
                <a:lnTo>
                  <a:pt x="7558312" y="2151223"/>
                </a:lnTo>
                <a:lnTo>
                  <a:pt x="7558312" y="0"/>
                </a:lnTo>
                <a:lnTo>
                  <a:pt x="0" y="0"/>
                </a:lnTo>
                <a:lnTo>
                  <a:pt x="0" y="2151223"/>
                </a:lnTo>
                <a:close/>
              </a:path>
            </a:pathLst>
          </a:custGeom>
          <a:solidFill>
            <a:srgbClr val="ECB9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1005742" y="1656155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4">
                <a:moveTo>
                  <a:pt x="0" y="0"/>
                </a:moveTo>
                <a:lnTo>
                  <a:pt x="125007" y="0"/>
                </a:lnTo>
              </a:path>
            </a:pathLst>
          </a:custGeom>
          <a:ln w="14097">
            <a:solidFill>
              <a:srgbClr val="5A46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1143402" y="1656155"/>
            <a:ext cx="125095" cy="0"/>
          </a:xfrm>
          <a:custGeom>
            <a:avLst/>
            <a:gdLst/>
            <a:ahLst/>
            <a:cxnLst/>
            <a:rect l="l" t="t" r="r" b="b"/>
            <a:pathLst>
              <a:path w="125094">
                <a:moveTo>
                  <a:pt x="0" y="0"/>
                </a:moveTo>
                <a:lnTo>
                  <a:pt x="125011" y="0"/>
                </a:lnTo>
              </a:path>
            </a:pathLst>
          </a:custGeom>
          <a:ln w="14097">
            <a:solidFill>
              <a:srgbClr val="5A46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 txBox="1"/>
          <p:nvPr/>
        </p:nvSpPr>
        <p:spPr>
          <a:xfrm>
            <a:off x="993978" y="754392"/>
            <a:ext cx="3898900" cy="1014094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275"/>
              </a:spcBef>
            </a:pPr>
            <a:r>
              <a:rPr sz="2050" spc="13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The Series </a:t>
            </a:r>
            <a:r>
              <a:rPr sz="2050" spc="10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of </a:t>
            </a:r>
            <a:r>
              <a:rPr sz="2050" spc="13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Silicone</a:t>
            </a:r>
            <a:r>
              <a:rPr sz="2050" spc="28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050" spc="14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Sealant</a:t>
            </a:r>
            <a:endParaRPr sz="2050">
              <a:latin typeface="Impact" panose="020B0806030902050204"/>
              <a:cs typeface="Impact" panose="020B0806030902050204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2450" spc="150" dirty="0">
                <a:solidFill>
                  <a:srgbClr val="5A4615"/>
                </a:solidFill>
                <a:latin typeface="PMingLiU"/>
                <a:cs typeface="PMingLiU"/>
              </a:rPr>
              <a:t>硅酮母料系</a:t>
            </a:r>
            <a:r>
              <a:rPr sz="2450" spc="-10" dirty="0">
                <a:solidFill>
                  <a:srgbClr val="5A4615"/>
                </a:solidFill>
                <a:latin typeface="PMingLiU"/>
                <a:cs typeface="PMingLiU"/>
              </a:rPr>
              <a:t>列</a:t>
            </a:r>
            <a:endParaRPr sz="2450">
              <a:latin typeface="PMingLiU"/>
              <a:cs typeface="PMingLiU"/>
            </a:endParaRPr>
          </a:p>
          <a:p>
            <a:pPr marL="332740">
              <a:lnSpc>
                <a:spcPct val="100000"/>
              </a:lnSpc>
              <a:spcBef>
                <a:spcPts val="275"/>
              </a:spcBef>
            </a:pPr>
            <a:r>
              <a:rPr sz="1450" spc="120" dirty="0">
                <a:solidFill>
                  <a:srgbClr val="5A4615"/>
                </a:solidFill>
                <a:latin typeface="PMingLiU"/>
                <a:cs typeface="PMingLiU"/>
              </a:rPr>
              <a:t>硅酮母</a:t>
            </a:r>
            <a:r>
              <a:rPr sz="1450" spc="145" dirty="0">
                <a:solidFill>
                  <a:srgbClr val="5A4615"/>
                </a:solidFill>
                <a:latin typeface="PMingLiU"/>
                <a:cs typeface="PMingLiU"/>
              </a:rPr>
              <a:t>粒</a:t>
            </a:r>
            <a:r>
              <a:rPr sz="1450" spc="175" dirty="0">
                <a:solidFill>
                  <a:srgbClr val="5A4615"/>
                </a:solidFill>
                <a:latin typeface="PMingLiU"/>
                <a:cs typeface="PMingLiU"/>
              </a:rPr>
              <a:t>L</a:t>
            </a:r>
            <a:r>
              <a:rPr sz="1450" spc="495" dirty="0">
                <a:solidFill>
                  <a:srgbClr val="5A4615"/>
                </a:solidFill>
                <a:latin typeface="PMingLiU"/>
                <a:cs typeface="PMingLiU"/>
              </a:rPr>
              <a:t>S</a:t>
            </a:r>
            <a:r>
              <a:rPr sz="1450" spc="509" dirty="0">
                <a:solidFill>
                  <a:srgbClr val="5A4615"/>
                </a:solidFill>
                <a:latin typeface="PMingLiU"/>
                <a:cs typeface="PMingLiU"/>
              </a:rPr>
              <a:t>-</a:t>
            </a:r>
            <a:r>
              <a:rPr sz="1450" spc="465" dirty="0">
                <a:solidFill>
                  <a:srgbClr val="5A4615"/>
                </a:solidFill>
                <a:latin typeface="PMingLiU"/>
                <a:cs typeface="PMingLiU"/>
              </a:rPr>
              <a:t>00</a:t>
            </a:r>
            <a:r>
              <a:rPr sz="1450" spc="290" dirty="0">
                <a:solidFill>
                  <a:srgbClr val="5A4615"/>
                </a:solidFill>
                <a:latin typeface="PMingLiU"/>
                <a:cs typeface="PMingLiU"/>
              </a:rPr>
              <a:t>7</a:t>
            </a:r>
            <a:endParaRPr sz="1450">
              <a:latin typeface="PMingLiU"/>
              <a:cs typeface="PMingLiU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11616887" y="7373325"/>
            <a:ext cx="2148840" cy="1523998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11711254" y="7469431"/>
            <a:ext cx="1960245" cy="1334135"/>
          </a:xfrm>
          <a:custGeom>
            <a:avLst/>
            <a:gdLst/>
            <a:ahLst/>
            <a:cxnLst/>
            <a:rect l="l" t="t" r="r" b="b"/>
            <a:pathLst>
              <a:path w="1960244" h="1334134">
                <a:moveTo>
                  <a:pt x="0" y="1334005"/>
                </a:moveTo>
                <a:lnTo>
                  <a:pt x="1959648" y="1334005"/>
                </a:lnTo>
                <a:lnTo>
                  <a:pt x="1959648" y="0"/>
                </a:lnTo>
                <a:lnTo>
                  <a:pt x="0" y="0"/>
                </a:lnTo>
                <a:lnTo>
                  <a:pt x="0" y="133400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8757860" y="7385518"/>
            <a:ext cx="2350007" cy="1557525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8853433" y="7483864"/>
            <a:ext cx="2157730" cy="1362075"/>
          </a:xfrm>
          <a:custGeom>
            <a:avLst/>
            <a:gdLst/>
            <a:ahLst/>
            <a:cxnLst/>
            <a:rect l="l" t="t" r="r" b="b"/>
            <a:pathLst>
              <a:path w="2157729" h="1362075">
                <a:moveTo>
                  <a:pt x="0" y="1362005"/>
                </a:moveTo>
                <a:lnTo>
                  <a:pt x="2157491" y="1362005"/>
                </a:lnTo>
                <a:lnTo>
                  <a:pt x="2157491" y="0"/>
                </a:lnTo>
                <a:lnTo>
                  <a:pt x="0" y="0"/>
                </a:lnTo>
                <a:lnTo>
                  <a:pt x="0" y="136200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8884429" y="7516054"/>
            <a:ext cx="2091874" cy="1274791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11741253" y="7500013"/>
            <a:ext cx="1884606" cy="1243595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2106543" y="2329930"/>
            <a:ext cx="2911665" cy="1276390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2109866" y="3934339"/>
            <a:ext cx="2908825" cy="181371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2163229" y="4045255"/>
            <a:ext cx="2795905" cy="0"/>
          </a:xfrm>
          <a:custGeom>
            <a:avLst/>
            <a:gdLst/>
            <a:ahLst/>
            <a:cxnLst/>
            <a:rect l="l" t="t" r="r" b="b"/>
            <a:pathLst>
              <a:path w="2795904">
                <a:moveTo>
                  <a:pt x="0" y="0"/>
                </a:moveTo>
                <a:lnTo>
                  <a:pt x="2795313" y="0"/>
                </a:lnTo>
              </a:path>
            </a:pathLst>
          </a:custGeom>
          <a:ln w="6477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2188655" y="2452040"/>
            <a:ext cx="0" cy="1560830"/>
          </a:xfrm>
          <a:custGeom>
            <a:avLst/>
            <a:gdLst/>
            <a:ahLst/>
            <a:cxnLst/>
            <a:rect l="l" t="t" r="r" b="b"/>
            <a:pathLst>
              <a:path h="1560829">
                <a:moveTo>
                  <a:pt x="0" y="0"/>
                </a:moveTo>
                <a:lnTo>
                  <a:pt x="0" y="1560830"/>
                </a:lnTo>
              </a:path>
            </a:pathLst>
          </a:custGeom>
          <a:ln w="50853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2163229" y="2419020"/>
            <a:ext cx="26034" cy="33020"/>
          </a:xfrm>
          <a:custGeom>
            <a:avLst/>
            <a:gdLst/>
            <a:ahLst/>
            <a:cxnLst/>
            <a:rect l="l" t="t" r="r" b="b"/>
            <a:pathLst>
              <a:path w="26035" h="33019">
                <a:moveTo>
                  <a:pt x="0" y="33020"/>
                </a:moveTo>
                <a:lnTo>
                  <a:pt x="25416" y="33020"/>
                </a:lnTo>
                <a:lnTo>
                  <a:pt x="25416" y="0"/>
                </a:lnTo>
                <a:lnTo>
                  <a:pt x="0" y="0"/>
                </a:lnTo>
                <a:lnTo>
                  <a:pt x="0" y="330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2163229" y="2403145"/>
            <a:ext cx="2795905" cy="0"/>
          </a:xfrm>
          <a:custGeom>
            <a:avLst/>
            <a:gdLst/>
            <a:ahLst/>
            <a:cxnLst/>
            <a:rect l="l" t="t" r="r" b="b"/>
            <a:pathLst>
              <a:path w="2795904">
                <a:moveTo>
                  <a:pt x="0" y="0"/>
                </a:moveTo>
                <a:lnTo>
                  <a:pt x="2795313" y="0"/>
                </a:lnTo>
              </a:path>
            </a:pathLst>
          </a:custGeom>
          <a:ln w="3175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4933106" y="2452040"/>
            <a:ext cx="0" cy="1560830"/>
          </a:xfrm>
          <a:custGeom>
            <a:avLst/>
            <a:gdLst/>
            <a:ahLst/>
            <a:cxnLst/>
            <a:rect l="l" t="t" r="r" b="b"/>
            <a:pathLst>
              <a:path h="1560829">
                <a:moveTo>
                  <a:pt x="0" y="0"/>
                </a:moveTo>
                <a:lnTo>
                  <a:pt x="0" y="1560830"/>
                </a:lnTo>
              </a:path>
            </a:pathLst>
          </a:custGeom>
          <a:ln w="50871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2214082" y="2435530"/>
            <a:ext cx="2744470" cy="0"/>
          </a:xfrm>
          <a:custGeom>
            <a:avLst/>
            <a:gdLst/>
            <a:ahLst/>
            <a:cxnLst/>
            <a:rect l="l" t="t" r="r" b="b"/>
            <a:pathLst>
              <a:path w="2744470">
                <a:moveTo>
                  <a:pt x="0" y="0"/>
                </a:moveTo>
                <a:lnTo>
                  <a:pt x="2744459" y="0"/>
                </a:lnTo>
              </a:path>
            </a:pathLst>
          </a:custGeom>
          <a:ln w="3302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2188645" y="2418965"/>
            <a:ext cx="26034" cy="33020"/>
          </a:xfrm>
          <a:custGeom>
            <a:avLst/>
            <a:gdLst/>
            <a:ahLst/>
            <a:cxnLst/>
            <a:rect l="l" t="t" r="r" b="b"/>
            <a:pathLst>
              <a:path w="26035" h="33019">
                <a:moveTo>
                  <a:pt x="25436" y="0"/>
                </a:moveTo>
                <a:lnTo>
                  <a:pt x="0" y="0"/>
                </a:lnTo>
                <a:lnTo>
                  <a:pt x="0" y="32447"/>
                </a:lnTo>
                <a:lnTo>
                  <a:pt x="25436" y="32447"/>
                </a:lnTo>
                <a:lnTo>
                  <a:pt x="2543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2204041" y="2417091"/>
            <a:ext cx="2713690" cy="1596379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13885296" y="9756450"/>
            <a:ext cx="286635" cy="102509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13885285" y="9756438"/>
            <a:ext cx="129438" cy="101906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14030204" y="9756438"/>
            <a:ext cx="141731" cy="102528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998450">
              <a:lnSpc>
                <a:spcPct val="100000"/>
              </a:lnSpc>
              <a:spcBef>
                <a:spcPts val="135"/>
              </a:spcBef>
            </a:pPr>
            <a:r>
              <a:rPr sz="3750" spc="-802" baseline="1000" dirty="0"/>
              <a:t>国</a:t>
            </a:r>
            <a:r>
              <a:rPr sz="2700" spc="-427" baseline="2000" dirty="0"/>
              <a:t>材</a:t>
            </a:r>
            <a:r>
              <a:rPr sz="2625" spc="-1064" baseline="5000" dirty="0"/>
              <a:t>当</a:t>
            </a:r>
            <a:r>
              <a:rPr sz="2100" spc="-660" dirty="0"/>
              <a:t>自</a:t>
            </a:r>
            <a:r>
              <a:rPr sz="3750" spc="52" baseline="2000" dirty="0"/>
              <a:t>强</a:t>
            </a:r>
            <a:endParaRPr sz="3750" baseline="2000"/>
          </a:p>
        </p:txBody>
      </p:sp>
      <p:sp>
        <p:nvSpPr>
          <p:cNvPr id="299" name="object 299"/>
          <p:cNvSpPr txBox="1"/>
          <p:nvPr/>
        </p:nvSpPr>
        <p:spPr>
          <a:xfrm>
            <a:off x="14194073" y="9685818"/>
            <a:ext cx="374650" cy="1847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spc="2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35-3</a:t>
            </a:r>
            <a:r>
              <a:rPr sz="950" spc="1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6</a:t>
            </a:r>
            <a:endParaRPr sz="9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7576" y="10259365"/>
            <a:ext cx="7560309" cy="0"/>
          </a:xfrm>
          <a:custGeom>
            <a:avLst/>
            <a:gdLst/>
            <a:ahLst/>
            <a:cxnLst/>
            <a:rect l="l" t="t" r="r" b="b"/>
            <a:pathLst>
              <a:path w="7560309">
                <a:moveTo>
                  <a:pt x="0" y="0"/>
                </a:moveTo>
                <a:lnTo>
                  <a:pt x="7560007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59968" y="2210"/>
            <a:ext cx="0" cy="10256520"/>
          </a:xfrm>
          <a:custGeom>
            <a:avLst/>
            <a:gdLst/>
            <a:ahLst/>
            <a:cxnLst/>
            <a:rect l="l" t="t" r="r" b="b"/>
            <a:pathLst>
              <a:path h="10256520">
                <a:moveTo>
                  <a:pt x="0" y="0"/>
                </a:moveTo>
                <a:lnTo>
                  <a:pt x="0" y="1025652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57576" y="832"/>
            <a:ext cx="7562850" cy="0"/>
          </a:xfrm>
          <a:custGeom>
            <a:avLst/>
            <a:gdLst/>
            <a:ahLst/>
            <a:cxnLst/>
            <a:rect l="l" t="t" r="r" b="b"/>
            <a:pathLst>
              <a:path w="7562850">
                <a:moveTo>
                  <a:pt x="0" y="0"/>
                </a:moveTo>
                <a:lnTo>
                  <a:pt x="7562423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18791" y="2210"/>
            <a:ext cx="0" cy="10257790"/>
          </a:xfrm>
          <a:custGeom>
            <a:avLst/>
            <a:gdLst/>
            <a:ahLst/>
            <a:cxnLst/>
            <a:rect l="l" t="t" r="r" b="b"/>
            <a:pathLst>
              <a:path h="10257790">
                <a:moveTo>
                  <a:pt x="0" y="0"/>
                </a:moveTo>
                <a:lnTo>
                  <a:pt x="0" y="1025779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60759" y="1994"/>
            <a:ext cx="7557134" cy="10257155"/>
          </a:xfrm>
          <a:custGeom>
            <a:avLst/>
            <a:gdLst/>
            <a:ahLst/>
            <a:cxnLst/>
            <a:rect l="l" t="t" r="r" b="b"/>
            <a:pathLst>
              <a:path w="7557134" h="10257155">
                <a:moveTo>
                  <a:pt x="7556825" y="0"/>
                </a:moveTo>
                <a:lnTo>
                  <a:pt x="0" y="0"/>
                </a:lnTo>
                <a:lnTo>
                  <a:pt x="0" y="10256691"/>
                </a:lnTo>
                <a:lnTo>
                  <a:pt x="7556825" y="10256691"/>
                </a:lnTo>
                <a:lnTo>
                  <a:pt x="755682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032433" y="9756571"/>
            <a:ext cx="286470" cy="10236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372984" y="9728913"/>
            <a:ext cx="184180" cy="97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57"/>
            <a:ext cx="7559675" cy="10260330"/>
          </a:xfrm>
          <a:custGeom>
            <a:avLst/>
            <a:gdLst/>
            <a:ahLst/>
            <a:cxnLst/>
            <a:rect l="l" t="t" r="r" b="b"/>
            <a:pathLst>
              <a:path w="7559675" h="10260330">
                <a:moveTo>
                  <a:pt x="7559175" y="10259942"/>
                </a:moveTo>
                <a:lnTo>
                  <a:pt x="7559175" y="0"/>
                </a:lnTo>
                <a:lnTo>
                  <a:pt x="0" y="0"/>
                </a:lnTo>
                <a:lnTo>
                  <a:pt x="0" y="10259942"/>
                </a:lnTo>
                <a:lnTo>
                  <a:pt x="7559175" y="10259942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975110" y="1107903"/>
            <a:ext cx="144145" cy="700405"/>
          </a:xfrm>
          <a:custGeom>
            <a:avLst/>
            <a:gdLst/>
            <a:ahLst/>
            <a:cxnLst/>
            <a:rect l="l" t="t" r="r" b="b"/>
            <a:pathLst>
              <a:path w="144144" h="700405">
                <a:moveTo>
                  <a:pt x="0" y="699908"/>
                </a:moveTo>
                <a:lnTo>
                  <a:pt x="144021" y="699908"/>
                </a:lnTo>
                <a:lnTo>
                  <a:pt x="144021" y="0"/>
                </a:lnTo>
                <a:lnTo>
                  <a:pt x="0" y="0"/>
                </a:lnTo>
                <a:lnTo>
                  <a:pt x="0" y="699908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75033" y="4286566"/>
            <a:ext cx="392930" cy="1279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690627" y="4377863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747" y="0"/>
                </a:moveTo>
                <a:lnTo>
                  <a:pt x="0" y="0"/>
                </a:lnTo>
                <a:lnTo>
                  <a:pt x="0" y="21437"/>
                </a:lnTo>
                <a:lnTo>
                  <a:pt x="8755" y="21437"/>
                </a:lnTo>
                <a:lnTo>
                  <a:pt x="8755" y="26974"/>
                </a:lnTo>
                <a:lnTo>
                  <a:pt x="6376" y="30430"/>
                </a:lnTo>
                <a:lnTo>
                  <a:pt x="1645" y="31817"/>
                </a:lnTo>
                <a:lnTo>
                  <a:pt x="1645" y="40806"/>
                </a:lnTo>
                <a:lnTo>
                  <a:pt x="9177" y="39237"/>
                </a:lnTo>
                <a:lnTo>
                  <a:pt x="14874" y="35529"/>
                </a:lnTo>
                <a:lnTo>
                  <a:pt x="18731" y="29618"/>
                </a:lnTo>
                <a:lnTo>
                  <a:pt x="20747" y="21437"/>
                </a:lnTo>
                <a:lnTo>
                  <a:pt x="20747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810961" y="4285188"/>
            <a:ext cx="1585977" cy="133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07419" y="4595720"/>
            <a:ext cx="2396636" cy="1327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08176" y="4909029"/>
            <a:ext cx="180359" cy="1244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270695" y="4910406"/>
            <a:ext cx="314869" cy="1231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667184" y="4906951"/>
            <a:ext cx="315440" cy="1272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070212" y="4905565"/>
            <a:ext cx="1289979" cy="1327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14713" y="5216792"/>
            <a:ext cx="2148664" cy="1314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254255" y="5220251"/>
            <a:ext cx="128247" cy="11965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03799" y="5525254"/>
            <a:ext cx="1775105" cy="1300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858302" y="5528019"/>
            <a:ext cx="129539" cy="123825"/>
          </a:xfrm>
          <a:custGeom>
            <a:avLst/>
            <a:gdLst/>
            <a:ahLst/>
            <a:cxnLst/>
            <a:rect l="l" t="t" r="r" b="b"/>
            <a:pathLst>
              <a:path w="129539" h="123825">
                <a:moveTo>
                  <a:pt x="67489" y="0"/>
                </a:moveTo>
                <a:lnTo>
                  <a:pt x="56196" y="0"/>
                </a:lnTo>
                <a:lnTo>
                  <a:pt x="56574" y="3459"/>
                </a:lnTo>
                <a:lnTo>
                  <a:pt x="56926" y="6231"/>
                </a:lnTo>
                <a:lnTo>
                  <a:pt x="57308" y="10375"/>
                </a:lnTo>
                <a:lnTo>
                  <a:pt x="57308" y="13839"/>
                </a:lnTo>
                <a:lnTo>
                  <a:pt x="57467" y="17294"/>
                </a:lnTo>
                <a:lnTo>
                  <a:pt x="57848" y="20063"/>
                </a:lnTo>
                <a:lnTo>
                  <a:pt x="57733" y="35448"/>
                </a:lnTo>
                <a:lnTo>
                  <a:pt x="54021" y="63255"/>
                </a:lnTo>
                <a:lnTo>
                  <a:pt x="43108" y="86025"/>
                </a:lnTo>
                <a:lnTo>
                  <a:pt x="25103" y="102958"/>
                </a:lnTo>
                <a:lnTo>
                  <a:pt x="0" y="114119"/>
                </a:lnTo>
                <a:lnTo>
                  <a:pt x="1087" y="114815"/>
                </a:lnTo>
                <a:lnTo>
                  <a:pt x="5111" y="116884"/>
                </a:lnTo>
                <a:lnTo>
                  <a:pt x="9269" y="120345"/>
                </a:lnTo>
                <a:lnTo>
                  <a:pt x="13647" y="123804"/>
                </a:lnTo>
                <a:lnTo>
                  <a:pt x="34484" y="111246"/>
                </a:lnTo>
                <a:lnTo>
                  <a:pt x="50072" y="96483"/>
                </a:lnTo>
                <a:lnTo>
                  <a:pt x="60408" y="79646"/>
                </a:lnTo>
                <a:lnTo>
                  <a:pt x="65491" y="60866"/>
                </a:lnTo>
                <a:lnTo>
                  <a:pt x="74452" y="60866"/>
                </a:lnTo>
                <a:lnTo>
                  <a:pt x="71491" y="47076"/>
                </a:lnTo>
                <a:lnTo>
                  <a:pt x="71375" y="46341"/>
                </a:lnTo>
                <a:lnTo>
                  <a:pt x="70516" y="29739"/>
                </a:lnTo>
                <a:lnTo>
                  <a:pt x="70408" y="8305"/>
                </a:lnTo>
                <a:lnTo>
                  <a:pt x="70920" y="5537"/>
                </a:lnTo>
                <a:lnTo>
                  <a:pt x="73138" y="1386"/>
                </a:lnTo>
                <a:lnTo>
                  <a:pt x="73138" y="694"/>
                </a:lnTo>
                <a:lnTo>
                  <a:pt x="67489" y="0"/>
                </a:lnTo>
                <a:close/>
              </a:path>
              <a:path w="129539" h="123825">
                <a:moveTo>
                  <a:pt x="74452" y="60866"/>
                </a:moveTo>
                <a:lnTo>
                  <a:pt x="65491" y="60866"/>
                </a:lnTo>
                <a:lnTo>
                  <a:pt x="70536" y="80307"/>
                </a:lnTo>
                <a:lnTo>
                  <a:pt x="80767" y="97090"/>
                </a:lnTo>
                <a:lnTo>
                  <a:pt x="96186" y="111149"/>
                </a:lnTo>
                <a:lnTo>
                  <a:pt x="116795" y="122417"/>
                </a:lnTo>
                <a:lnTo>
                  <a:pt x="120790" y="116884"/>
                </a:lnTo>
                <a:lnTo>
                  <a:pt x="124603" y="113428"/>
                </a:lnTo>
                <a:lnTo>
                  <a:pt x="128247" y="111352"/>
                </a:lnTo>
                <a:lnTo>
                  <a:pt x="129334" y="109973"/>
                </a:lnTo>
                <a:lnTo>
                  <a:pt x="117224" y="106611"/>
                </a:lnTo>
                <a:lnTo>
                  <a:pt x="106549" y="101757"/>
                </a:lnTo>
                <a:lnTo>
                  <a:pt x="97304" y="95479"/>
                </a:lnTo>
                <a:lnTo>
                  <a:pt x="89481" y="87840"/>
                </a:lnTo>
                <a:lnTo>
                  <a:pt x="80930" y="76686"/>
                </a:lnTo>
                <a:lnTo>
                  <a:pt x="74897" y="62939"/>
                </a:lnTo>
                <a:lnTo>
                  <a:pt x="74452" y="60866"/>
                </a:lnTo>
                <a:close/>
              </a:path>
              <a:path w="129539" h="123825">
                <a:moveTo>
                  <a:pt x="100422" y="23519"/>
                </a:moveTo>
                <a:lnTo>
                  <a:pt x="98438" y="35448"/>
                </a:lnTo>
                <a:lnTo>
                  <a:pt x="95768" y="46341"/>
                </a:lnTo>
                <a:lnTo>
                  <a:pt x="92420" y="56197"/>
                </a:lnTo>
                <a:lnTo>
                  <a:pt x="88402" y="65016"/>
                </a:lnTo>
                <a:lnTo>
                  <a:pt x="93480" y="65711"/>
                </a:lnTo>
                <a:lnTo>
                  <a:pt x="97477" y="67090"/>
                </a:lnTo>
                <a:lnTo>
                  <a:pt x="100422" y="68475"/>
                </a:lnTo>
                <a:lnTo>
                  <a:pt x="102664" y="62640"/>
                </a:lnTo>
                <a:lnTo>
                  <a:pt x="105109" y="55312"/>
                </a:lnTo>
                <a:lnTo>
                  <a:pt x="107776" y="46341"/>
                </a:lnTo>
                <a:lnTo>
                  <a:pt x="110232" y="37350"/>
                </a:lnTo>
                <a:lnTo>
                  <a:pt x="110610" y="35276"/>
                </a:lnTo>
                <a:lnTo>
                  <a:pt x="111690" y="33199"/>
                </a:lnTo>
                <a:lnTo>
                  <a:pt x="113522" y="31126"/>
                </a:lnTo>
                <a:lnTo>
                  <a:pt x="115149" y="28361"/>
                </a:lnTo>
                <a:lnTo>
                  <a:pt x="114070" y="28361"/>
                </a:lnTo>
                <a:lnTo>
                  <a:pt x="109152" y="26974"/>
                </a:lnTo>
                <a:lnTo>
                  <a:pt x="100422" y="23519"/>
                </a:lnTo>
                <a:close/>
              </a:path>
              <a:path w="129539" h="123825">
                <a:moveTo>
                  <a:pt x="23454" y="22828"/>
                </a:moveTo>
                <a:lnTo>
                  <a:pt x="22233" y="34089"/>
                </a:lnTo>
                <a:lnTo>
                  <a:pt x="20191" y="44960"/>
                </a:lnTo>
                <a:lnTo>
                  <a:pt x="17328" y="55312"/>
                </a:lnTo>
                <a:lnTo>
                  <a:pt x="13647" y="65016"/>
                </a:lnTo>
                <a:lnTo>
                  <a:pt x="16186" y="65711"/>
                </a:lnTo>
                <a:lnTo>
                  <a:pt x="18564" y="65711"/>
                </a:lnTo>
                <a:lnTo>
                  <a:pt x="20750" y="66398"/>
                </a:lnTo>
                <a:lnTo>
                  <a:pt x="22914" y="66398"/>
                </a:lnTo>
                <a:lnTo>
                  <a:pt x="24912" y="67090"/>
                </a:lnTo>
                <a:lnTo>
                  <a:pt x="26751" y="67090"/>
                </a:lnTo>
                <a:lnTo>
                  <a:pt x="35286" y="33199"/>
                </a:lnTo>
                <a:lnTo>
                  <a:pt x="35827" y="31821"/>
                </a:lnTo>
                <a:lnTo>
                  <a:pt x="36558" y="29739"/>
                </a:lnTo>
                <a:lnTo>
                  <a:pt x="37637" y="26287"/>
                </a:lnTo>
                <a:lnTo>
                  <a:pt x="34747" y="24900"/>
                </a:lnTo>
                <a:lnTo>
                  <a:pt x="30016" y="23519"/>
                </a:lnTo>
                <a:lnTo>
                  <a:pt x="23454" y="22828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992276" y="5527332"/>
            <a:ext cx="126364" cy="126364"/>
          </a:xfrm>
          <a:custGeom>
            <a:avLst/>
            <a:gdLst/>
            <a:ahLst/>
            <a:cxnLst/>
            <a:rect l="l" t="t" r="r" b="b"/>
            <a:pathLst>
              <a:path w="126364" h="126364">
                <a:moveTo>
                  <a:pt x="55116" y="38037"/>
                </a:moveTo>
                <a:lnTo>
                  <a:pt x="56133" y="51868"/>
                </a:lnTo>
                <a:lnTo>
                  <a:pt x="56164" y="52560"/>
                </a:lnTo>
                <a:lnTo>
                  <a:pt x="54962" y="65681"/>
                </a:lnTo>
                <a:lnTo>
                  <a:pt x="25651" y="105298"/>
                </a:lnTo>
                <a:lnTo>
                  <a:pt x="0" y="112734"/>
                </a:lnTo>
                <a:lnTo>
                  <a:pt x="4730" y="116880"/>
                </a:lnTo>
                <a:lnTo>
                  <a:pt x="8374" y="121032"/>
                </a:lnTo>
                <a:lnTo>
                  <a:pt x="10919" y="125877"/>
                </a:lnTo>
                <a:lnTo>
                  <a:pt x="22758" y="120148"/>
                </a:lnTo>
                <a:lnTo>
                  <a:pt x="54042" y="96231"/>
                </a:lnTo>
                <a:lnTo>
                  <a:pt x="63872" y="71236"/>
                </a:lnTo>
                <a:lnTo>
                  <a:pt x="73291" y="71236"/>
                </a:lnTo>
                <a:lnTo>
                  <a:pt x="69869" y="51868"/>
                </a:lnTo>
                <a:lnTo>
                  <a:pt x="69488" y="45643"/>
                </a:lnTo>
                <a:lnTo>
                  <a:pt x="70053" y="41497"/>
                </a:lnTo>
                <a:lnTo>
                  <a:pt x="71514" y="39423"/>
                </a:lnTo>
                <a:lnTo>
                  <a:pt x="66028" y="38732"/>
                </a:lnTo>
                <a:lnTo>
                  <a:pt x="60599" y="38732"/>
                </a:lnTo>
                <a:lnTo>
                  <a:pt x="55116" y="38037"/>
                </a:lnTo>
                <a:close/>
              </a:path>
              <a:path w="126364" h="126364">
                <a:moveTo>
                  <a:pt x="73291" y="71236"/>
                </a:moveTo>
                <a:lnTo>
                  <a:pt x="63872" y="71236"/>
                </a:lnTo>
                <a:lnTo>
                  <a:pt x="68197" y="87694"/>
                </a:lnTo>
                <a:lnTo>
                  <a:pt x="78459" y="101753"/>
                </a:lnTo>
                <a:lnTo>
                  <a:pt x="94658" y="113349"/>
                </a:lnTo>
                <a:lnTo>
                  <a:pt x="116795" y="122417"/>
                </a:lnTo>
                <a:lnTo>
                  <a:pt x="118987" y="116193"/>
                </a:lnTo>
                <a:lnTo>
                  <a:pt x="122066" y="112039"/>
                </a:lnTo>
                <a:lnTo>
                  <a:pt x="126090" y="109274"/>
                </a:lnTo>
                <a:lnTo>
                  <a:pt x="101898" y="102640"/>
                </a:lnTo>
                <a:lnTo>
                  <a:pt x="84466" y="90947"/>
                </a:lnTo>
                <a:lnTo>
                  <a:pt x="73792" y="74066"/>
                </a:lnTo>
                <a:lnTo>
                  <a:pt x="73291" y="71236"/>
                </a:lnTo>
                <a:close/>
              </a:path>
              <a:path w="126364" h="126364">
                <a:moveTo>
                  <a:pt x="97153" y="52560"/>
                </a:moveTo>
                <a:lnTo>
                  <a:pt x="94215" y="60459"/>
                </a:lnTo>
                <a:lnTo>
                  <a:pt x="90868" y="67517"/>
                </a:lnTo>
                <a:lnTo>
                  <a:pt x="87112" y="73666"/>
                </a:lnTo>
                <a:lnTo>
                  <a:pt x="82944" y="78842"/>
                </a:lnTo>
                <a:lnTo>
                  <a:pt x="87369" y="80950"/>
                </a:lnTo>
                <a:lnTo>
                  <a:pt x="90774" y="82994"/>
                </a:lnTo>
                <a:lnTo>
                  <a:pt x="93348" y="85067"/>
                </a:lnTo>
                <a:lnTo>
                  <a:pt x="96584" y="79535"/>
                </a:lnTo>
                <a:lnTo>
                  <a:pt x="100962" y="72618"/>
                </a:lnTo>
                <a:lnTo>
                  <a:pt x="106419" y="63625"/>
                </a:lnTo>
                <a:lnTo>
                  <a:pt x="106772" y="62938"/>
                </a:lnTo>
                <a:lnTo>
                  <a:pt x="107877" y="62247"/>
                </a:lnTo>
                <a:lnTo>
                  <a:pt x="109692" y="61553"/>
                </a:lnTo>
                <a:lnTo>
                  <a:pt x="111878" y="60166"/>
                </a:lnTo>
                <a:lnTo>
                  <a:pt x="111525" y="58788"/>
                </a:lnTo>
                <a:lnTo>
                  <a:pt x="106613" y="56714"/>
                </a:lnTo>
                <a:lnTo>
                  <a:pt x="97153" y="52560"/>
                </a:lnTo>
                <a:close/>
              </a:path>
              <a:path w="126364" h="126364">
                <a:moveTo>
                  <a:pt x="28936" y="49103"/>
                </a:moveTo>
                <a:lnTo>
                  <a:pt x="26439" y="57141"/>
                </a:lnTo>
                <a:lnTo>
                  <a:pt x="23330" y="64662"/>
                </a:lnTo>
                <a:lnTo>
                  <a:pt x="19553" y="71753"/>
                </a:lnTo>
                <a:lnTo>
                  <a:pt x="15293" y="78148"/>
                </a:lnTo>
                <a:lnTo>
                  <a:pt x="19671" y="79535"/>
                </a:lnTo>
                <a:lnTo>
                  <a:pt x="23126" y="80920"/>
                </a:lnTo>
                <a:lnTo>
                  <a:pt x="25665" y="82994"/>
                </a:lnTo>
                <a:lnTo>
                  <a:pt x="29344" y="77567"/>
                </a:lnTo>
                <a:lnTo>
                  <a:pt x="32801" y="71664"/>
                </a:lnTo>
                <a:lnTo>
                  <a:pt x="35920" y="65616"/>
                </a:lnTo>
                <a:lnTo>
                  <a:pt x="38743" y="59479"/>
                </a:lnTo>
                <a:lnTo>
                  <a:pt x="39124" y="58092"/>
                </a:lnTo>
                <a:lnTo>
                  <a:pt x="40205" y="57401"/>
                </a:lnTo>
                <a:lnTo>
                  <a:pt x="42044" y="56714"/>
                </a:lnTo>
                <a:lnTo>
                  <a:pt x="43661" y="54636"/>
                </a:lnTo>
                <a:lnTo>
                  <a:pt x="43308" y="53945"/>
                </a:lnTo>
                <a:lnTo>
                  <a:pt x="38390" y="51868"/>
                </a:lnTo>
                <a:lnTo>
                  <a:pt x="28936" y="49103"/>
                </a:lnTo>
                <a:close/>
              </a:path>
              <a:path w="126364" h="126364">
                <a:moveTo>
                  <a:pt x="8727" y="19363"/>
                </a:moveTo>
                <a:lnTo>
                  <a:pt x="9162" y="25587"/>
                </a:lnTo>
                <a:lnTo>
                  <a:pt x="9559" y="30426"/>
                </a:lnTo>
                <a:lnTo>
                  <a:pt x="9836" y="33199"/>
                </a:lnTo>
                <a:lnTo>
                  <a:pt x="9490" y="35963"/>
                </a:lnTo>
                <a:lnTo>
                  <a:pt x="9296" y="38037"/>
                </a:lnTo>
                <a:lnTo>
                  <a:pt x="9202" y="41497"/>
                </a:lnTo>
                <a:lnTo>
                  <a:pt x="8921" y="43569"/>
                </a:lnTo>
                <a:lnTo>
                  <a:pt x="8190" y="47721"/>
                </a:lnTo>
                <a:lnTo>
                  <a:pt x="22374" y="47721"/>
                </a:lnTo>
                <a:lnTo>
                  <a:pt x="21294" y="42879"/>
                </a:lnTo>
                <a:lnTo>
                  <a:pt x="20816" y="38037"/>
                </a:lnTo>
                <a:lnTo>
                  <a:pt x="20747" y="30426"/>
                </a:lnTo>
                <a:lnTo>
                  <a:pt x="116255" y="30426"/>
                </a:lnTo>
                <a:lnTo>
                  <a:pt x="116255" y="29048"/>
                </a:lnTo>
                <a:lnTo>
                  <a:pt x="116420" y="25587"/>
                </a:lnTo>
                <a:lnTo>
                  <a:pt x="116795" y="22128"/>
                </a:lnTo>
                <a:lnTo>
                  <a:pt x="116890" y="20055"/>
                </a:lnTo>
                <a:lnTo>
                  <a:pt x="10919" y="20055"/>
                </a:lnTo>
                <a:lnTo>
                  <a:pt x="8727" y="19363"/>
                </a:lnTo>
                <a:close/>
              </a:path>
              <a:path w="126364" h="126364">
                <a:moveTo>
                  <a:pt x="116255" y="30426"/>
                </a:moveTo>
                <a:lnTo>
                  <a:pt x="104235" y="30426"/>
                </a:lnTo>
                <a:lnTo>
                  <a:pt x="103154" y="47030"/>
                </a:lnTo>
                <a:lnTo>
                  <a:pt x="117331" y="47030"/>
                </a:lnTo>
                <a:lnTo>
                  <a:pt x="116255" y="40802"/>
                </a:lnTo>
                <a:lnTo>
                  <a:pt x="115902" y="35963"/>
                </a:lnTo>
                <a:lnTo>
                  <a:pt x="116185" y="33199"/>
                </a:lnTo>
                <a:lnTo>
                  <a:pt x="116255" y="30426"/>
                </a:lnTo>
                <a:close/>
              </a:path>
              <a:path w="126364" h="126364">
                <a:moveTo>
                  <a:pt x="116980" y="19406"/>
                </a:moveTo>
                <a:lnTo>
                  <a:pt x="111632" y="20055"/>
                </a:lnTo>
                <a:lnTo>
                  <a:pt x="116890" y="20055"/>
                </a:lnTo>
                <a:lnTo>
                  <a:pt x="116980" y="19406"/>
                </a:lnTo>
                <a:close/>
              </a:path>
              <a:path w="126364" h="126364">
                <a:moveTo>
                  <a:pt x="117331" y="19363"/>
                </a:moveTo>
                <a:lnTo>
                  <a:pt x="116986" y="19363"/>
                </a:lnTo>
                <a:lnTo>
                  <a:pt x="117331" y="19363"/>
                </a:lnTo>
                <a:close/>
              </a:path>
              <a:path w="126364" h="126364">
                <a:moveTo>
                  <a:pt x="64951" y="0"/>
                </a:moveTo>
                <a:lnTo>
                  <a:pt x="51851" y="3459"/>
                </a:lnTo>
                <a:lnTo>
                  <a:pt x="55469" y="8298"/>
                </a:lnTo>
                <a:lnTo>
                  <a:pt x="58219" y="13830"/>
                </a:lnTo>
                <a:lnTo>
                  <a:pt x="60059" y="19363"/>
                </a:lnTo>
                <a:lnTo>
                  <a:pt x="72598" y="15904"/>
                </a:lnTo>
                <a:lnTo>
                  <a:pt x="71514" y="13830"/>
                </a:lnTo>
                <a:lnTo>
                  <a:pt x="68573" y="6918"/>
                </a:lnTo>
                <a:lnTo>
                  <a:pt x="66409" y="2073"/>
                </a:lnTo>
                <a:lnTo>
                  <a:pt x="64951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122446" y="5528019"/>
            <a:ext cx="128270" cy="125095"/>
          </a:xfrm>
          <a:custGeom>
            <a:avLst/>
            <a:gdLst/>
            <a:ahLst/>
            <a:cxnLst/>
            <a:rect l="l" t="t" r="r" b="b"/>
            <a:pathLst>
              <a:path w="128269" h="125095">
                <a:moveTo>
                  <a:pt x="61113" y="72622"/>
                </a:moveTo>
                <a:lnTo>
                  <a:pt x="47494" y="77461"/>
                </a:lnTo>
                <a:lnTo>
                  <a:pt x="47847" y="78155"/>
                </a:lnTo>
                <a:lnTo>
                  <a:pt x="48387" y="78847"/>
                </a:lnTo>
                <a:lnTo>
                  <a:pt x="49110" y="80233"/>
                </a:lnTo>
                <a:lnTo>
                  <a:pt x="54222" y="87840"/>
                </a:lnTo>
                <a:lnTo>
                  <a:pt x="59140" y="94065"/>
                </a:lnTo>
                <a:lnTo>
                  <a:pt x="63863" y="98902"/>
                </a:lnTo>
                <a:lnTo>
                  <a:pt x="51850" y="104478"/>
                </a:lnTo>
                <a:lnTo>
                  <a:pt x="39840" y="108759"/>
                </a:lnTo>
                <a:lnTo>
                  <a:pt x="27757" y="111754"/>
                </a:lnTo>
                <a:lnTo>
                  <a:pt x="15857" y="113428"/>
                </a:lnTo>
                <a:lnTo>
                  <a:pt x="20933" y="117580"/>
                </a:lnTo>
                <a:lnTo>
                  <a:pt x="24180" y="121730"/>
                </a:lnTo>
                <a:lnTo>
                  <a:pt x="25667" y="124495"/>
                </a:lnTo>
                <a:lnTo>
                  <a:pt x="37796" y="121286"/>
                </a:lnTo>
                <a:lnTo>
                  <a:pt x="49666" y="116974"/>
                </a:lnTo>
                <a:lnTo>
                  <a:pt x="61290" y="111743"/>
                </a:lnTo>
                <a:lnTo>
                  <a:pt x="72593" y="105822"/>
                </a:lnTo>
                <a:lnTo>
                  <a:pt x="94450" y="105822"/>
                </a:lnTo>
                <a:lnTo>
                  <a:pt x="91689" y="104933"/>
                </a:lnTo>
                <a:lnTo>
                  <a:pt x="81319" y="100289"/>
                </a:lnTo>
                <a:lnTo>
                  <a:pt x="88286" y="92678"/>
                </a:lnTo>
                <a:lnTo>
                  <a:pt x="73130" y="92678"/>
                </a:lnTo>
                <a:lnTo>
                  <a:pt x="66213" y="86453"/>
                </a:lnTo>
                <a:lnTo>
                  <a:pt x="62218" y="80233"/>
                </a:lnTo>
                <a:lnTo>
                  <a:pt x="61113" y="74696"/>
                </a:lnTo>
                <a:lnTo>
                  <a:pt x="61113" y="72622"/>
                </a:lnTo>
                <a:close/>
              </a:path>
              <a:path w="128269" h="125095">
                <a:moveTo>
                  <a:pt x="94450" y="105822"/>
                </a:moveTo>
                <a:lnTo>
                  <a:pt x="72593" y="105822"/>
                </a:lnTo>
                <a:lnTo>
                  <a:pt x="82450" y="111646"/>
                </a:lnTo>
                <a:lnTo>
                  <a:pt x="93464" y="116627"/>
                </a:lnTo>
                <a:lnTo>
                  <a:pt x="105639" y="120702"/>
                </a:lnTo>
                <a:lnTo>
                  <a:pt x="118979" y="123804"/>
                </a:lnTo>
                <a:lnTo>
                  <a:pt x="120789" y="118271"/>
                </a:lnTo>
                <a:lnTo>
                  <a:pt x="123709" y="114119"/>
                </a:lnTo>
                <a:lnTo>
                  <a:pt x="127706" y="111352"/>
                </a:lnTo>
                <a:lnTo>
                  <a:pt x="125412" y="111352"/>
                </a:lnTo>
                <a:lnTo>
                  <a:pt x="113735" y="110595"/>
                </a:lnTo>
                <a:lnTo>
                  <a:pt x="102494" y="108412"/>
                </a:lnTo>
                <a:lnTo>
                  <a:pt x="94450" y="105822"/>
                </a:lnTo>
                <a:close/>
              </a:path>
              <a:path w="128269" h="125095">
                <a:moveTo>
                  <a:pt x="58945" y="40810"/>
                </a:moveTo>
                <a:lnTo>
                  <a:pt x="47494" y="40810"/>
                </a:lnTo>
                <a:lnTo>
                  <a:pt x="38587" y="61440"/>
                </a:lnTo>
                <a:lnTo>
                  <a:pt x="27706" y="78763"/>
                </a:lnTo>
                <a:lnTo>
                  <a:pt x="14845" y="92845"/>
                </a:lnTo>
                <a:lnTo>
                  <a:pt x="0" y="103748"/>
                </a:lnTo>
                <a:lnTo>
                  <a:pt x="4723" y="106513"/>
                </a:lnTo>
                <a:lnTo>
                  <a:pt x="8376" y="109973"/>
                </a:lnTo>
                <a:lnTo>
                  <a:pt x="10939" y="112737"/>
                </a:lnTo>
                <a:lnTo>
                  <a:pt x="22321" y="102362"/>
                </a:lnTo>
                <a:lnTo>
                  <a:pt x="32477" y="90950"/>
                </a:lnTo>
                <a:lnTo>
                  <a:pt x="41407" y="78502"/>
                </a:lnTo>
                <a:lnTo>
                  <a:pt x="49110" y="65016"/>
                </a:lnTo>
                <a:lnTo>
                  <a:pt x="105114" y="65016"/>
                </a:lnTo>
                <a:lnTo>
                  <a:pt x="109136" y="55336"/>
                </a:lnTo>
                <a:lnTo>
                  <a:pt x="53488" y="55336"/>
                </a:lnTo>
                <a:lnTo>
                  <a:pt x="56026" y="50493"/>
                </a:lnTo>
                <a:lnTo>
                  <a:pt x="57866" y="45647"/>
                </a:lnTo>
                <a:lnTo>
                  <a:pt x="58945" y="40810"/>
                </a:lnTo>
                <a:close/>
              </a:path>
              <a:path w="128269" h="125095">
                <a:moveTo>
                  <a:pt x="105114" y="65016"/>
                </a:moveTo>
                <a:lnTo>
                  <a:pt x="92235" y="65016"/>
                </a:lnTo>
                <a:lnTo>
                  <a:pt x="88581" y="72938"/>
                </a:lnTo>
                <a:lnTo>
                  <a:pt x="84182" y="80146"/>
                </a:lnTo>
                <a:lnTo>
                  <a:pt x="79033" y="86705"/>
                </a:lnTo>
                <a:lnTo>
                  <a:pt x="73130" y="92678"/>
                </a:lnTo>
                <a:lnTo>
                  <a:pt x="88286" y="92678"/>
                </a:lnTo>
                <a:lnTo>
                  <a:pt x="89640" y="91199"/>
                </a:lnTo>
                <a:lnTo>
                  <a:pt x="97144" y="80490"/>
                </a:lnTo>
                <a:lnTo>
                  <a:pt x="103834" y="68096"/>
                </a:lnTo>
                <a:lnTo>
                  <a:pt x="105114" y="65016"/>
                </a:lnTo>
                <a:close/>
              </a:path>
              <a:path w="128269" h="125095">
                <a:moveTo>
                  <a:pt x="109712" y="53949"/>
                </a:moveTo>
                <a:lnTo>
                  <a:pt x="100867" y="54457"/>
                </a:lnTo>
                <a:lnTo>
                  <a:pt x="88552" y="54902"/>
                </a:lnTo>
                <a:lnTo>
                  <a:pt x="72760" y="55216"/>
                </a:lnTo>
                <a:lnTo>
                  <a:pt x="53488" y="55336"/>
                </a:lnTo>
                <a:lnTo>
                  <a:pt x="109136" y="55336"/>
                </a:lnTo>
                <a:lnTo>
                  <a:pt x="109712" y="53949"/>
                </a:lnTo>
                <a:close/>
              </a:path>
              <a:path w="128269" h="125095">
                <a:moveTo>
                  <a:pt x="24580" y="4846"/>
                </a:moveTo>
                <a:lnTo>
                  <a:pt x="21638" y="16288"/>
                </a:lnTo>
                <a:lnTo>
                  <a:pt x="17747" y="24814"/>
                </a:lnTo>
                <a:lnTo>
                  <a:pt x="12904" y="30617"/>
                </a:lnTo>
                <a:lnTo>
                  <a:pt x="7101" y="33891"/>
                </a:lnTo>
                <a:lnTo>
                  <a:pt x="12019" y="45647"/>
                </a:lnTo>
                <a:lnTo>
                  <a:pt x="12560" y="45647"/>
                </a:lnTo>
                <a:lnTo>
                  <a:pt x="18747" y="42882"/>
                </a:lnTo>
                <a:lnTo>
                  <a:pt x="26931" y="40810"/>
                </a:lnTo>
                <a:lnTo>
                  <a:pt x="122251" y="40810"/>
                </a:lnTo>
                <a:lnTo>
                  <a:pt x="122251" y="31126"/>
                </a:lnTo>
                <a:lnTo>
                  <a:pt x="24580" y="31126"/>
                </a:lnTo>
                <a:lnTo>
                  <a:pt x="25285" y="30434"/>
                </a:lnTo>
                <a:lnTo>
                  <a:pt x="26556" y="28361"/>
                </a:lnTo>
                <a:lnTo>
                  <a:pt x="28444" y="24814"/>
                </a:lnTo>
                <a:lnTo>
                  <a:pt x="30930" y="20754"/>
                </a:lnTo>
                <a:lnTo>
                  <a:pt x="32553" y="17989"/>
                </a:lnTo>
                <a:lnTo>
                  <a:pt x="33281" y="16603"/>
                </a:lnTo>
                <a:lnTo>
                  <a:pt x="34386" y="15217"/>
                </a:lnTo>
                <a:lnTo>
                  <a:pt x="35848" y="13839"/>
                </a:lnTo>
                <a:lnTo>
                  <a:pt x="37659" y="12452"/>
                </a:lnTo>
                <a:lnTo>
                  <a:pt x="39303" y="10375"/>
                </a:lnTo>
                <a:lnTo>
                  <a:pt x="36737" y="8996"/>
                </a:lnTo>
                <a:lnTo>
                  <a:pt x="31819" y="6918"/>
                </a:lnTo>
                <a:lnTo>
                  <a:pt x="24580" y="4846"/>
                </a:lnTo>
                <a:close/>
              </a:path>
              <a:path w="128269" h="125095">
                <a:moveTo>
                  <a:pt x="122251" y="40810"/>
                </a:moveTo>
                <a:lnTo>
                  <a:pt x="110415" y="40810"/>
                </a:lnTo>
                <a:lnTo>
                  <a:pt x="116794" y="41501"/>
                </a:lnTo>
                <a:lnTo>
                  <a:pt x="121164" y="42191"/>
                </a:lnTo>
                <a:lnTo>
                  <a:pt x="122251" y="42191"/>
                </a:lnTo>
                <a:lnTo>
                  <a:pt x="122251" y="40810"/>
                </a:lnTo>
                <a:close/>
              </a:path>
              <a:path w="128269" h="125095">
                <a:moveTo>
                  <a:pt x="70401" y="0"/>
                </a:moveTo>
                <a:lnTo>
                  <a:pt x="56220" y="0"/>
                </a:lnTo>
                <a:lnTo>
                  <a:pt x="55006" y="8996"/>
                </a:lnTo>
                <a:lnTo>
                  <a:pt x="53765" y="16861"/>
                </a:lnTo>
                <a:lnTo>
                  <a:pt x="52333" y="24416"/>
                </a:lnTo>
                <a:lnTo>
                  <a:pt x="50763" y="31126"/>
                </a:lnTo>
                <a:lnTo>
                  <a:pt x="62218" y="31126"/>
                </a:lnTo>
                <a:lnTo>
                  <a:pt x="71513" y="3459"/>
                </a:lnTo>
                <a:lnTo>
                  <a:pt x="72593" y="1386"/>
                </a:lnTo>
                <a:lnTo>
                  <a:pt x="70401" y="0"/>
                </a:lnTo>
                <a:close/>
              </a:path>
              <a:path w="128269" h="125095">
                <a:moveTo>
                  <a:pt x="122251" y="30434"/>
                </a:moveTo>
                <a:lnTo>
                  <a:pt x="120059" y="30434"/>
                </a:lnTo>
                <a:lnTo>
                  <a:pt x="117899" y="31126"/>
                </a:lnTo>
                <a:lnTo>
                  <a:pt x="122251" y="31126"/>
                </a:lnTo>
                <a:lnTo>
                  <a:pt x="122251" y="30434"/>
                </a:lnTo>
                <a:close/>
              </a:path>
              <a:path w="128269" h="125095">
                <a:moveTo>
                  <a:pt x="93311" y="3459"/>
                </a:moveTo>
                <a:lnTo>
                  <a:pt x="81888" y="10375"/>
                </a:lnTo>
                <a:lnTo>
                  <a:pt x="88045" y="15908"/>
                </a:lnTo>
                <a:lnTo>
                  <a:pt x="93498" y="22133"/>
                </a:lnTo>
                <a:lnTo>
                  <a:pt x="98229" y="29052"/>
                </a:lnTo>
                <a:lnTo>
                  <a:pt x="109143" y="21441"/>
                </a:lnTo>
                <a:lnTo>
                  <a:pt x="105501" y="16603"/>
                </a:lnTo>
                <a:lnTo>
                  <a:pt x="100230" y="11070"/>
                </a:lnTo>
                <a:lnTo>
                  <a:pt x="93311" y="3459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260257" y="5529406"/>
            <a:ext cx="120014" cy="119380"/>
          </a:xfrm>
          <a:custGeom>
            <a:avLst/>
            <a:gdLst/>
            <a:ahLst/>
            <a:cxnLst/>
            <a:rect l="l" t="t" r="r" b="b"/>
            <a:pathLst>
              <a:path w="120014" h="119379">
                <a:moveTo>
                  <a:pt x="2724" y="107200"/>
                </a:moveTo>
                <a:lnTo>
                  <a:pt x="568" y="107200"/>
                </a:lnTo>
                <a:lnTo>
                  <a:pt x="568" y="118958"/>
                </a:lnTo>
                <a:lnTo>
                  <a:pt x="2184" y="118266"/>
                </a:lnTo>
                <a:lnTo>
                  <a:pt x="5104" y="118266"/>
                </a:lnTo>
                <a:lnTo>
                  <a:pt x="11454" y="117571"/>
                </a:lnTo>
                <a:lnTo>
                  <a:pt x="119519" y="117571"/>
                </a:lnTo>
                <a:lnTo>
                  <a:pt x="119519" y="107895"/>
                </a:lnTo>
                <a:lnTo>
                  <a:pt x="5262" y="107895"/>
                </a:lnTo>
                <a:lnTo>
                  <a:pt x="2724" y="107200"/>
                </a:lnTo>
                <a:close/>
              </a:path>
              <a:path w="120014" h="119379">
                <a:moveTo>
                  <a:pt x="119519" y="117571"/>
                </a:moveTo>
                <a:lnTo>
                  <a:pt x="109871" y="117571"/>
                </a:lnTo>
                <a:lnTo>
                  <a:pt x="115865" y="118266"/>
                </a:lnTo>
                <a:lnTo>
                  <a:pt x="117327" y="118266"/>
                </a:lnTo>
                <a:lnTo>
                  <a:pt x="119519" y="118958"/>
                </a:lnTo>
                <a:lnTo>
                  <a:pt x="119519" y="117571"/>
                </a:lnTo>
                <a:close/>
              </a:path>
              <a:path w="120014" h="119379">
                <a:moveTo>
                  <a:pt x="68752" y="78846"/>
                </a:moveTo>
                <a:lnTo>
                  <a:pt x="57301" y="78846"/>
                </a:lnTo>
                <a:lnTo>
                  <a:pt x="57301" y="107895"/>
                </a:lnTo>
                <a:lnTo>
                  <a:pt x="68752" y="107895"/>
                </a:lnTo>
                <a:lnTo>
                  <a:pt x="68752" y="78846"/>
                </a:lnTo>
                <a:close/>
              </a:path>
              <a:path w="120014" h="119379">
                <a:moveTo>
                  <a:pt x="119519" y="107200"/>
                </a:moveTo>
                <a:lnTo>
                  <a:pt x="117873" y="107200"/>
                </a:lnTo>
                <a:lnTo>
                  <a:pt x="115707" y="107895"/>
                </a:lnTo>
                <a:lnTo>
                  <a:pt x="119519" y="107895"/>
                </a:lnTo>
                <a:lnTo>
                  <a:pt x="119519" y="107200"/>
                </a:lnTo>
                <a:close/>
              </a:path>
              <a:path w="120014" h="119379">
                <a:moveTo>
                  <a:pt x="20750" y="67776"/>
                </a:moveTo>
                <a:lnTo>
                  <a:pt x="20750" y="80225"/>
                </a:lnTo>
                <a:lnTo>
                  <a:pt x="21826" y="80225"/>
                </a:lnTo>
                <a:lnTo>
                  <a:pt x="27636" y="79533"/>
                </a:lnTo>
                <a:lnTo>
                  <a:pt x="33846" y="79533"/>
                </a:lnTo>
                <a:lnTo>
                  <a:pt x="40384" y="78846"/>
                </a:lnTo>
                <a:lnTo>
                  <a:pt x="106412" y="78846"/>
                </a:lnTo>
                <a:lnTo>
                  <a:pt x="106412" y="68468"/>
                </a:lnTo>
                <a:lnTo>
                  <a:pt x="22365" y="68468"/>
                </a:lnTo>
                <a:lnTo>
                  <a:pt x="20750" y="67776"/>
                </a:lnTo>
                <a:close/>
              </a:path>
              <a:path w="120014" h="119379">
                <a:moveTo>
                  <a:pt x="106412" y="78846"/>
                </a:moveTo>
                <a:lnTo>
                  <a:pt x="94960" y="78846"/>
                </a:lnTo>
                <a:lnTo>
                  <a:pt x="100954" y="79533"/>
                </a:lnTo>
                <a:lnTo>
                  <a:pt x="105307" y="80225"/>
                </a:lnTo>
                <a:lnTo>
                  <a:pt x="106412" y="80225"/>
                </a:lnTo>
                <a:lnTo>
                  <a:pt x="106412" y="78846"/>
                </a:lnTo>
                <a:close/>
              </a:path>
              <a:path w="120014" h="119379">
                <a:moveTo>
                  <a:pt x="68752" y="43569"/>
                </a:moveTo>
                <a:lnTo>
                  <a:pt x="57301" y="43569"/>
                </a:lnTo>
                <a:lnTo>
                  <a:pt x="57301" y="68468"/>
                </a:lnTo>
                <a:lnTo>
                  <a:pt x="68752" y="68468"/>
                </a:lnTo>
                <a:lnTo>
                  <a:pt x="68752" y="43569"/>
                </a:lnTo>
                <a:close/>
              </a:path>
              <a:path w="120014" h="119379">
                <a:moveTo>
                  <a:pt x="106412" y="67776"/>
                </a:moveTo>
                <a:lnTo>
                  <a:pt x="105307" y="68468"/>
                </a:lnTo>
                <a:lnTo>
                  <a:pt x="106412" y="68468"/>
                </a:lnTo>
                <a:lnTo>
                  <a:pt x="106412" y="67776"/>
                </a:lnTo>
                <a:close/>
              </a:path>
              <a:path w="120014" h="119379">
                <a:moveTo>
                  <a:pt x="24011" y="10374"/>
                </a:moveTo>
                <a:lnTo>
                  <a:pt x="20672" y="24380"/>
                </a:lnTo>
                <a:lnTo>
                  <a:pt x="15552" y="37349"/>
                </a:lnTo>
                <a:lnTo>
                  <a:pt x="8658" y="49280"/>
                </a:lnTo>
                <a:lnTo>
                  <a:pt x="0" y="60173"/>
                </a:lnTo>
                <a:lnTo>
                  <a:pt x="726" y="60864"/>
                </a:lnTo>
                <a:lnTo>
                  <a:pt x="2184" y="60864"/>
                </a:lnTo>
                <a:lnTo>
                  <a:pt x="6184" y="62243"/>
                </a:lnTo>
                <a:lnTo>
                  <a:pt x="9481" y="63629"/>
                </a:lnTo>
                <a:lnTo>
                  <a:pt x="12020" y="65011"/>
                </a:lnTo>
                <a:lnTo>
                  <a:pt x="14911" y="60173"/>
                </a:lnTo>
                <a:lnTo>
                  <a:pt x="19096" y="52562"/>
                </a:lnTo>
                <a:lnTo>
                  <a:pt x="24551" y="43569"/>
                </a:lnTo>
                <a:lnTo>
                  <a:pt x="113493" y="43569"/>
                </a:lnTo>
                <a:lnTo>
                  <a:pt x="113493" y="33889"/>
                </a:lnTo>
                <a:lnTo>
                  <a:pt x="29469" y="33889"/>
                </a:lnTo>
                <a:lnTo>
                  <a:pt x="32006" y="26974"/>
                </a:lnTo>
                <a:lnTo>
                  <a:pt x="34926" y="22132"/>
                </a:lnTo>
                <a:lnTo>
                  <a:pt x="38199" y="18676"/>
                </a:lnTo>
                <a:lnTo>
                  <a:pt x="39815" y="15908"/>
                </a:lnTo>
                <a:lnTo>
                  <a:pt x="38385" y="14521"/>
                </a:lnTo>
                <a:lnTo>
                  <a:pt x="33122" y="13143"/>
                </a:lnTo>
                <a:lnTo>
                  <a:pt x="24011" y="10374"/>
                </a:lnTo>
                <a:close/>
              </a:path>
              <a:path w="120014" h="119379">
                <a:moveTo>
                  <a:pt x="113493" y="43569"/>
                </a:moveTo>
                <a:lnTo>
                  <a:pt x="99877" y="43569"/>
                </a:lnTo>
                <a:lnTo>
                  <a:pt x="106412" y="44260"/>
                </a:lnTo>
                <a:lnTo>
                  <a:pt x="111869" y="44956"/>
                </a:lnTo>
                <a:lnTo>
                  <a:pt x="113493" y="44956"/>
                </a:lnTo>
                <a:lnTo>
                  <a:pt x="113493" y="43569"/>
                </a:lnTo>
                <a:close/>
              </a:path>
              <a:path w="120014" h="119379">
                <a:moveTo>
                  <a:pt x="61296" y="0"/>
                </a:moveTo>
                <a:lnTo>
                  <a:pt x="56214" y="0"/>
                </a:lnTo>
                <a:lnTo>
                  <a:pt x="56214" y="1385"/>
                </a:lnTo>
                <a:lnTo>
                  <a:pt x="56948" y="4845"/>
                </a:lnTo>
                <a:lnTo>
                  <a:pt x="57301" y="8989"/>
                </a:lnTo>
                <a:lnTo>
                  <a:pt x="57301" y="33889"/>
                </a:lnTo>
                <a:lnTo>
                  <a:pt x="68752" y="33889"/>
                </a:lnTo>
                <a:lnTo>
                  <a:pt x="68752" y="10374"/>
                </a:lnTo>
                <a:lnTo>
                  <a:pt x="69861" y="6918"/>
                </a:lnTo>
                <a:lnTo>
                  <a:pt x="72053" y="3459"/>
                </a:lnTo>
                <a:lnTo>
                  <a:pt x="73132" y="2072"/>
                </a:lnTo>
                <a:lnTo>
                  <a:pt x="72751" y="2072"/>
                </a:lnTo>
                <a:lnTo>
                  <a:pt x="71131" y="1385"/>
                </a:lnTo>
                <a:lnTo>
                  <a:pt x="68215" y="1385"/>
                </a:lnTo>
                <a:lnTo>
                  <a:pt x="65295" y="694"/>
                </a:lnTo>
                <a:lnTo>
                  <a:pt x="61296" y="0"/>
                </a:lnTo>
                <a:close/>
              </a:path>
              <a:path w="120014" h="119379">
                <a:moveTo>
                  <a:pt x="113493" y="32504"/>
                </a:moveTo>
                <a:lnTo>
                  <a:pt x="111869" y="33199"/>
                </a:lnTo>
                <a:lnTo>
                  <a:pt x="110411" y="33889"/>
                </a:lnTo>
                <a:lnTo>
                  <a:pt x="113493" y="33889"/>
                </a:lnTo>
                <a:lnTo>
                  <a:pt x="113493" y="3250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13065" y="5838559"/>
            <a:ext cx="119519" cy="1237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157443" y="5927082"/>
            <a:ext cx="20955" cy="41275"/>
          </a:xfrm>
          <a:custGeom>
            <a:avLst/>
            <a:gdLst/>
            <a:ahLst/>
            <a:cxnLst/>
            <a:rect l="l" t="t" r="r" b="b"/>
            <a:pathLst>
              <a:path w="20955" h="41275">
                <a:moveTo>
                  <a:pt x="20721" y="0"/>
                </a:moveTo>
                <a:lnTo>
                  <a:pt x="0" y="0"/>
                </a:lnTo>
                <a:lnTo>
                  <a:pt x="0" y="21442"/>
                </a:lnTo>
                <a:lnTo>
                  <a:pt x="8718" y="21442"/>
                </a:lnTo>
                <a:lnTo>
                  <a:pt x="8718" y="26974"/>
                </a:lnTo>
                <a:lnTo>
                  <a:pt x="6346" y="30435"/>
                </a:lnTo>
                <a:lnTo>
                  <a:pt x="1615" y="32508"/>
                </a:lnTo>
                <a:lnTo>
                  <a:pt x="1615" y="40806"/>
                </a:lnTo>
                <a:lnTo>
                  <a:pt x="9160" y="39252"/>
                </a:lnTo>
                <a:lnTo>
                  <a:pt x="14856" y="35623"/>
                </a:lnTo>
                <a:lnTo>
                  <a:pt x="18707" y="29918"/>
                </a:lnTo>
                <a:lnTo>
                  <a:pt x="20721" y="22137"/>
                </a:lnTo>
                <a:lnTo>
                  <a:pt x="20721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269579" y="5835794"/>
            <a:ext cx="1629115" cy="13209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990656" y="5837867"/>
            <a:ext cx="393468" cy="12448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07064" y="6144948"/>
            <a:ext cx="1097542" cy="1327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196031" y="6146326"/>
            <a:ext cx="1183745" cy="12726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03799" y="6455479"/>
            <a:ext cx="829914" cy="13210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923030" y="6455479"/>
            <a:ext cx="1367754" cy="12864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96586" y="7075174"/>
            <a:ext cx="2101467" cy="12864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16971" y="7382616"/>
            <a:ext cx="961670" cy="1303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986127" y="7451611"/>
            <a:ext cx="139700" cy="0"/>
          </a:xfrm>
          <a:custGeom>
            <a:avLst/>
            <a:gdLst/>
            <a:ahLst/>
            <a:cxnLst/>
            <a:rect l="l" t="t" r="r" b="b"/>
            <a:pathLst>
              <a:path w="139700">
                <a:moveTo>
                  <a:pt x="0" y="0"/>
                </a:moveTo>
                <a:lnTo>
                  <a:pt x="139157" y="0"/>
                </a:lnTo>
              </a:path>
            </a:pathLst>
          </a:custGeom>
          <a:ln w="12045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133828" y="7395390"/>
            <a:ext cx="122555" cy="111125"/>
          </a:xfrm>
          <a:custGeom>
            <a:avLst/>
            <a:gdLst/>
            <a:ahLst/>
            <a:cxnLst/>
            <a:rect l="l" t="t" r="r" b="b"/>
            <a:pathLst>
              <a:path w="122555" h="111125">
                <a:moveTo>
                  <a:pt x="60025" y="48416"/>
                </a:moveTo>
                <a:lnTo>
                  <a:pt x="49138" y="48416"/>
                </a:lnTo>
                <a:lnTo>
                  <a:pt x="41342" y="68104"/>
                </a:lnTo>
                <a:lnTo>
                  <a:pt x="30554" y="83514"/>
                </a:lnTo>
                <a:lnTo>
                  <a:pt x="16774" y="94515"/>
                </a:lnTo>
                <a:lnTo>
                  <a:pt x="0" y="100976"/>
                </a:lnTo>
                <a:lnTo>
                  <a:pt x="3995" y="103049"/>
                </a:lnTo>
                <a:lnTo>
                  <a:pt x="7641" y="106508"/>
                </a:lnTo>
                <a:lnTo>
                  <a:pt x="10914" y="110660"/>
                </a:lnTo>
                <a:lnTo>
                  <a:pt x="28926" y="100058"/>
                </a:lnTo>
                <a:lnTo>
                  <a:pt x="43120" y="86020"/>
                </a:lnTo>
                <a:lnTo>
                  <a:pt x="53489" y="68741"/>
                </a:lnTo>
                <a:lnTo>
                  <a:pt x="60025" y="48416"/>
                </a:lnTo>
                <a:close/>
              </a:path>
              <a:path w="122555" h="111125">
                <a:moveTo>
                  <a:pt x="78587" y="48416"/>
                </a:moveTo>
                <a:lnTo>
                  <a:pt x="68240" y="48416"/>
                </a:lnTo>
                <a:lnTo>
                  <a:pt x="67859" y="53253"/>
                </a:lnTo>
                <a:lnTo>
                  <a:pt x="67489" y="60173"/>
                </a:lnTo>
                <a:lnTo>
                  <a:pt x="67114" y="68741"/>
                </a:lnTo>
                <a:lnTo>
                  <a:pt x="66753" y="73309"/>
                </a:lnTo>
                <a:lnTo>
                  <a:pt x="66596" y="77461"/>
                </a:lnTo>
                <a:lnTo>
                  <a:pt x="66527" y="94515"/>
                </a:lnTo>
                <a:lnTo>
                  <a:pt x="65134" y="103741"/>
                </a:lnTo>
                <a:lnTo>
                  <a:pt x="70213" y="108586"/>
                </a:lnTo>
                <a:lnTo>
                  <a:pt x="104255" y="108586"/>
                </a:lnTo>
                <a:lnTo>
                  <a:pt x="104874" y="109273"/>
                </a:lnTo>
                <a:lnTo>
                  <a:pt x="112247" y="109273"/>
                </a:lnTo>
                <a:lnTo>
                  <a:pt x="117629" y="103049"/>
                </a:lnTo>
                <a:lnTo>
                  <a:pt x="118843" y="99597"/>
                </a:lnTo>
                <a:lnTo>
                  <a:pt x="94632" y="99597"/>
                </a:lnTo>
                <a:lnTo>
                  <a:pt x="93339" y="98902"/>
                </a:lnTo>
                <a:lnTo>
                  <a:pt x="81207" y="98902"/>
                </a:lnTo>
                <a:lnTo>
                  <a:pt x="76831" y="97515"/>
                </a:lnTo>
                <a:lnTo>
                  <a:pt x="77506" y="93372"/>
                </a:lnTo>
                <a:lnTo>
                  <a:pt x="77573" y="81580"/>
                </a:lnTo>
                <a:lnTo>
                  <a:pt x="77718" y="73309"/>
                </a:lnTo>
                <a:lnTo>
                  <a:pt x="77835" y="68104"/>
                </a:lnTo>
                <a:lnTo>
                  <a:pt x="78111" y="59036"/>
                </a:lnTo>
                <a:lnTo>
                  <a:pt x="78587" y="48416"/>
                </a:lnTo>
                <a:close/>
              </a:path>
              <a:path w="122555" h="111125">
                <a:moveTo>
                  <a:pt x="109143" y="82993"/>
                </a:moveTo>
                <a:lnTo>
                  <a:pt x="107899" y="94060"/>
                </a:lnTo>
                <a:lnTo>
                  <a:pt x="103845" y="99597"/>
                </a:lnTo>
                <a:lnTo>
                  <a:pt x="118843" y="99597"/>
                </a:lnTo>
                <a:lnTo>
                  <a:pt x="122247" y="89913"/>
                </a:lnTo>
                <a:lnTo>
                  <a:pt x="117518" y="89218"/>
                </a:lnTo>
                <a:lnTo>
                  <a:pt x="113521" y="87148"/>
                </a:lnTo>
                <a:lnTo>
                  <a:pt x="110249" y="83689"/>
                </a:lnTo>
                <a:lnTo>
                  <a:pt x="109143" y="82993"/>
                </a:lnTo>
                <a:close/>
              </a:path>
              <a:path w="122555" h="111125">
                <a:moveTo>
                  <a:pt x="121704" y="48416"/>
                </a:moveTo>
                <a:lnTo>
                  <a:pt x="111142" y="48416"/>
                </a:lnTo>
                <a:lnTo>
                  <a:pt x="119166" y="49107"/>
                </a:lnTo>
                <a:lnTo>
                  <a:pt x="121704" y="49794"/>
                </a:lnTo>
                <a:lnTo>
                  <a:pt x="121704" y="48416"/>
                </a:lnTo>
                <a:close/>
              </a:path>
              <a:path w="122555" h="111125">
                <a:moveTo>
                  <a:pt x="3830" y="37345"/>
                </a:moveTo>
                <a:lnTo>
                  <a:pt x="3830" y="49107"/>
                </a:lnTo>
                <a:lnTo>
                  <a:pt x="15828" y="49107"/>
                </a:lnTo>
                <a:lnTo>
                  <a:pt x="21667" y="48416"/>
                </a:lnTo>
                <a:lnTo>
                  <a:pt x="121704" y="48416"/>
                </a:lnTo>
                <a:lnTo>
                  <a:pt x="121704" y="38732"/>
                </a:lnTo>
                <a:lnTo>
                  <a:pt x="15097" y="38732"/>
                </a:lnTo>
                <a:lnTo>
                  <a:pt x="6748" y="38036"/>
                </a:lnTo>
                <a:lnTo>
                  <a:pt x="3830" y="37345"/>
                </a:lnTo>
                <a:close/>
              </a:path>
              <a:path w="122555" h="111125">
                <a:moveTo>
                  <a:pt x="64402" y="11065"/>
                </a:moveTo>
                <a:lnTo>
                  <a:pt x="52947" y="11065"/>
                </a:lnTo>
                <a:lnTo>
                  <a:pt x="52807" y="16652"/>
                </a:lnTo>
                <a:lnTo>
                  <a:pt x="52392" y="23083"/>
                </a:lnTo>
                <a:lnTo>
                  <a:pt x="51708" y="30421"/>
                </a:lnTo>
                <a:lnTo>
                  <a:pt x="50763" y="38732"/>
                </a:lnTo>
                <a:lnTo>
                  <a:pt x="61678" y="38732"/>
                </a:lnTo>
                <a:lnTo>
                  <a:pt x="61678" y="35967"/>
                </a:lnTo>
                <a:lnTo>
                  <a:pt x="61836" y="32504"/>
                </a:lnTo>
                <a:lnTo>
                  <a:pt x="62218" y="27669"/>
                </a:lnTo>
                <a:lnTo>
                  <a:pt x="62941" y="19367"/>
                </a:lnTo>
                <a:lnTo>
                  <a:pt x="63676" y="13830"/>
                </a:lnTo>
                <a:lnTo>
                  <a:pt x="64402" y="11065"/>
                </a:lnTo>
                <a:close/>
              </a:path>
              <a:path w="122555" h="111125">
                <a:moveTo>
                  <a:pt x="121704" y="38036"/>
                </a:moveTo>
                <a:lnTo>
                  <a:pt x="118257" y="38438"/>
                </a:lnTo>
                <a:lnTo>
                  <a:pt x="112285" y="38645"/>
                </a:lnTo>
                <a:lnTo>
                  <a:pt x="61678" y="38732"/>
                </a:lnTo>
                <a:lnTo>
                  <a:pt x="121704" y="38732"/>
                </a:lnTo>
                <a:lnTo>
                  <a:pt x="121704" y="38036"/>
                </a:lnTo>
                <a:close/>
              </a:path>
              <a:path w="122555" h="111125">
                <a:moveTo>
                  <a:pt x="16396" y="0"/>
                </a:moveTo>
                <a:lnTo>
                  <a:pt x="16396" y="11065"/>
                </a:lnTo>
                <a:lnTo>
                  <a:pt x="109708" y="11065"/>
                </a:lnTo>
                <a:lnTo>
                  <a:pt x="109708" y="694"/>
                </a:lnTo>
                <a:lnTo>
                  <a:pt x="18553" y="694"/>
                </a:lnTo>
                <a:lnTo>
                  <a:pt x="16396" y="0"/>
                </a:lnTo>
                <a:close/>
              </a:path>
              <a:path w="122555" h="111125">
                <a:moveTo>
                  <a:pt x="109708" y="0"/>
                </a:moveTo>
                <a:lnTo>
                  <a:pt x="106765" y="694"/>
                </a:lnTo>
                <a:lnTo>
                  <a:pt x="109708" y="694"/>
                </a:lnTo>
                <a:lnTo>
                  <a:pt x="109708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274447" y="7385018"/>
            <a:ext cx="125730" cy="128270"/>
          </a:xfrm>
          <a:custGeom>
            <a:avLst/>
            <a:gdLst/>
            <a:ahLst/>
            <a:cxnLst/>
            <a:rect l="l" t="t" r="r" b="b"/>
            <a:pathLst>
              <a:path w="125730" h="128270">
                <a:moveTo>
                  <a:pt x="75862" y="115502"/>
                </a:moveTo>
                <a:lnTo>
                  <a:pt x="79127" y="119645"/>
                </a:lnTo>
                <a:lnTo>
                  <a:pt x="80585" y="123800"/>
                </a:lnTo>
                <a:lnTo>
                  <a:pt x="80232" y="127951"/>
                </a:lnTo>
                <a:lnTo>
                  <a:pt x="89693" y="127260"/>
                </a:lnTo>
                <a:lnTo>
                  <a:pt x="96231" y="125870"/>
                </a:lnTo>
                <a:lnTo>
                  <a:pt x="99874" y="123800"/>
                </a:lnTo>
                <a:lnTo>
                  <a:pt x="101335" y="121032"/>
                </a:lnTo>
                <a:lnTo>
                  <a:pt x="102228" y="116880"/>
                </a:lnTo>
                <a:lnTo>
                  <a:pt x="83505" y="116880"/>
                </a:lnTo>
                <a:lnTo>
                  <a:pt x="81666" y="116193"/>
                </a:lnTo>
                <a:lnTo>
                  <a:pt x="79127" y="116193"/>
                </a:lnTo>
                <a:lnTo>
                  <a:pt x="75862" y="115502"/>
                </a:lnTo>
                <a:close/>
              </a:path>
              <a:path w="125730" h="128270">
                <a:moveTo>
                  <a:pt x="102553" y="112734"/>
                </a:moveTo>
                <a:lnTo>
                  <a:pt x="91695" y="112734"/>
                </a:lnTo>
                <a:lnTo>
                  <a:pt x="91695" y="114807"/>
                </a:lnTo>
                <a:lnTo>
                  <a:pt x="90773" y="116193"/>
                </a:lnTo>
                <a:lnTo>
                  <a:pt x="88962" y="116880"/>
                </a:lnTo>
                <a:lnTo>
                  <a:pt x="102228" y="116880"/>
                </a:lnTo>
                <a:lnTo>
                  <a:pt x="102553" y="112734"/>
                </a:lnTo>
                <a:close/>
              </a:path>
              <a:path w="125730" h="128270">
                <a:moveTo>
                  <a:pt x="32718" y="88527"/>
                </a:moveTo>
                <a:lnTo>
                  <a:pt x="21826" y="88527"/>
                </a:lnTo>
                <a:lnTo>
                  <a:pt x="21213" y="97484"/>
                </a:lnTo>
                <a:lnTo>
                  <a:pt x="20465" y="104692"/>
                </a:lnTo>
                <a:lnTo>
                  <a:pt x="19579" y="110214"/>
                </a:lnTo>
                <a:lnTo>
                  <a:pt x="18553" y="114113"/>
                </a:lnTo>
                <a:lnTo>
                  <a:pt x="20393" y="113421"/>
                </a:lnTo>
                <a:lnTo>
                  <a:pt x="27283" y="113421"/>
                </a:lnTo>
                <a:lnTo>
                  <a:pt x="30581" y="112734"/>
                </a:lnTo>
                <a:lnTo>
                  <a:pt x="102553" y="112734"/>
                </a:lnTo>
                <a:lnTo>
                  <a:pt x="102607" y="112043"/>
                </a:lnTo>
                <a:lnTo>
                  <a:pt x="115677" y="112043"/>
                </a:lnTo>
                <a:lnTo>
                  <a:pt x="115677" y="103745"/>
                </a:lnTo>
                <a:lnTo>
                  <a:pt x="31661" y="103745"/>
                </a:lnTo>
                <a:lnTo>
                  <a:pt x="32718" y="88527"/>
                </a:lnTo>
                <a:close/>
              </a:path>
              <a:path w="125730" h="128270">
                <a:moveTo>
                  <a:pt x="115677" y="112043"/>
                </a:moveTo>
                <a:lnTo>
                  <a:pt x="102607" y="112043"/>
                </a:lnTo>
                <a:lnTo>
                  <a:pt x="107330" y="112734"/>
                </a:lnTo>
                <a:lnTo>
                  <a:pt x="111711" y="112734"/>
                </a:lnTo>
                <a:lnTo>
                  <a:pt x="115677" y="113421"/>
                </a:lnTo>
                <a:lnTo>
                  <a:pt x="115677" y="112043"/>
                </a:lnTo>
                <a:close/>
              </a:path>
              <a:path w="125730" h="128270">
                <a:moveTo>
                  <a:pt x="56220" y="89905"/>
                </a:moveTo>
                <a:lnTo>
                  <a:pt x="49679" y="96131"/>
                </a:lnTo>
                <a:lnTo>
                  <a:pt x="50763" y="96826"/>
                </a:lnTo>
                <a:lnTo>
                  <a:pt x="56565" y="98898"/>
                </a:lnTo>
                <a:lnTo>
                  <a:pt x="61484" y="100976"/>
                </a:lnTo>
                <a:lnTo>
                  <a:pt x="65487" y="103745"/>
                </a:lnTo>
                <a:lnTo>
                  <a:pt x="71513" y="96131"/>
                </a:lnTo>
                <a:lnTo>
                  <a:pt x="56220" y="89905"/>
                </a:lnTo>
                <a:close/>
              </a:path>
              <a:path w="125730" h="128270">
                <a:moveTo>
                  <a:pt x="125542" y="87833"/>
                </a:moveTo>
                <a:lnTo>
                  <a:pt x="92770" y="87833"/>
                </a:lnTo>
                <a:lnTo>
                  <a:pt x="92308" y="100976"/>
                </a:lnTo>
                <a:lnTo>
                  <a:pt x="92235" y="103745"/>
                </a:lnTo>
                <a:lnTo>
                  <a:pt x="103146" y="103745"/>
                </a:lnTo>
                <a:lnTo>
                  <a:pt x="103686" y="88527"/>
                </a:lnTo>
                <a:lnTo>
                  <a:pt x="125542" y="88527"/>
                </a:lnTo>
                <a:lnTo>
                  <a:pt x="125542" y="87833"/>
                </a:lnTo>
                <a:close/>
              </a:path>
              <a:path w="125730" h="128270">
                <a:moveTo>
                  <a:pt x="115677" y="103050"/>
                </a:moveTo>
                <a:lnTo>
                  <a:pt x="114490" y="103745"/>
                </a:lnTo>
                <a:lnTo>
                  <a:pt x="115677" y="103745"/>
                </a:lnTo>
                <a:lnTo>
                  <a:pt x="115677" y="103050"/>
                </a:lnTo>
                <a:close/>
              </a:path>
              <a:path w="125730" h="128270">
                <a:moveTo>
                  <a:pt x="125542" y="88527"/>
                </a:moveTo>
                <a:lnTo>
                  <a:pt x="103686" y="88527"/>
                </a:lnTo>
                <a:lnTo>
                  <a:pt x="116413" y="89218"/>
                </a:lnTo>
                <a:lnTo>
                  <a:pt x="123703" y="89905"/>
                </a:lnTo>
                <a:lnTo>
                  <a:pt x="125542" y="89905"/>
                </a:lnTo>
                <a:lnTo>
                  <a:pt x="125542" y="88527"/>
                </a:lnTo>
                <a:close/>
              </a:path>
              <a:path w="125730" h="128270">
                <a:moveTo>
                  <a:pt x="0" y="79538"/>
                </a:moveTo>
                <a:lnTo>
                  <a:pt x="0" y="89218"/>
                </a:lnTo>
                <a:lnTo>
                  <a:pt x="9640" y="89218"/>
                </a:lnTo>
                <a:lnTo>
                  <a:pt x="14558" y="88527"/>
                </a:lnTo>
                <a:lnTo>
                  <a:pt x="32718" y="88527"/>
                </a:lnTo>
                <a:lnTo>
                  <a:pt x="32767" y="87833"/>
                </a:lnTo>
                <a:lnTo>
                  <a:pt x="125542" y="87833"/>
                </a:lnTo>
                <a:lnTo>
                  <a:pt x="125542" y="80229"/>
                </a:lnTo>
                <a:lnTo>
                  <a:pt x="2566" y="80229"/>
                </a:lnTo>
                <a:lnTo>
                  <a:pt x="0" y="79538"/>
                </a:lnTo>
                <a:close/>
              </a:path>
              <a:path w="125730" h="128270">
                <a:moveTo>
                  <a:pt x="22365" y="56714"/>
                </a:moveTo>
                <a:lnTo>
                  <a:pt x="23101" y="60858"/>
                </a:lnTo>
                <a:lnTo>
                  <a:pt x="23200" y="66390"/>
                </a:lnTo>
                <a:lnTo>
                  <a:pt x="22365" y="80229"/>
                </a:lnTo>
                <a:lnTo>
                  <a:pt x="33307" y="80229"/>
                </a:lnTo>
                <a:lnTo>
                  <a:pt x="34386" y="66390"/>
                </a:lnTo>
                <a:lnTo>
                  <a:pt x="104608" y="66390"/>
                </a:lnTo>
                <a:lnTo>
                  <a:pt x="105332" y="60166"/>
                </a:lnTo>
                <a:lnTo>
                  <a:pt x="105870" y="58788"/>
                </a:lnTo>
                <a:lnTo>
                  <a:pt x="35657" y="58788"/>
                </a:lnTo>
                <a:lnTo>
                  <a:pt x="33846" y="58093"/>
                </a:lnTo>
                <a:lnTo>
                  <a:pt x="29123" y="58093"/>
                </a:lnTo>
                <a:lnTo>
                  <a:pt x="25285" y="57401"/>
                </a:lnTo>
                <a:lnTo>
                  <a:pt x="22365" y="56714"/>
                </a:lnTo>
                <a:close/>
              </a:path>
              <a:path w="125730" h="128270">
                <a:moveTo>
                  <a:pt x="104608" y="66390"/>
                </a:moveTo>
                <a:lnTo>
                  <a:pt x="93880" y="66390"/>
                </a:lnTo>
                <a:lnTo>
                  <a:pt x="93339" y="80229"/>
                </a:lnTo>
                <a:lnTo>
                  <a:pt x="104255" y="80229"/>
                </a:lnTo>
                <a:lnTo>
                  <a:pt x="104352" y="71923"/>
                </a:lnTo>
                <a:lnTo>
                  <a:pt x="104608" y="66390"/>
                </a:lnTo>
                <a:close/>
              </a:path>
              <a:path w="125730" h="128270">
                <a:moveTo>
                  <a:pt x="125542" y="78148"/>
                </a:moveTo>
                <a:lnTo>
                  <a:pt x="123328" y="78844"/>
                </a:lnTo>
                <a:lnTo>
                  <a:pt x="120595" y="79538"/>
                </a:lnTo>
                <a:lnTo>
                  <a:pt x="117330" y="80229"/>
                </a:lnTo>
                <a:lnTo>
                  <a:pt x="125542" y="80229"/>
                </a:lnTo>
                <a:lnTo>
                  <a:pt x="125542" y="78148"/>
                </a:lnTo>
                <a:close/>
              </a:path>
              <a:path w="125730" h="128270">
                <a:moveTo>
                  <a:pt x="60026" y="67781"/>
                </a:moveTo>
                <a:lnTo>
                  <a:pt x="52948" y="72616"/>
                </a:lnTo>
                <a:lnTo>
                  <a:pt x="56948" y="74692"/>
                </a:lnTo>
                <a:lnTo>
                  <a:pt x="61484" y="76770"/>
                </a:lnTo>
                <a:lnTo>
                  <a:pt x="66596" y="79538"/>
                </a:lnTo>
                <a:lnTo>
                  <a:pt x="72589" y="73310"/>
                </a:lnTo>
                <a:lnTo>
                  <a:pt x="69292" y="71923"/>
                </a:lnTo>
                <a:lnTo>
                  <a:pt x="65134" y="69851"/>
                </a:lnTo>
                <a:lnTo>
                  <a:pt x="60026" y="67781"/>
                </a:lnTo>
                <a:close/>
              </a:path>
              <a:path w="125730" h="128270">
                <a:moveTo>
                  <a:pt x="106412" y="57401"/>
                </a:moveTo>
                <a:lnTo>
                  <a:pt x="103686" y="58093"/>
                </a:lnTo>
                <a:lnTo>
                  <a:pt x="55115" y="58093"/>
                </a:lnTo>
                <a:lnTo>
                  <a:pt x="49844" y="58788"/>
                </a:lnTo>
                <a:lnTo>
                  <a:pt x="105870" y="58788"/>
                </a:lnTo>
                <a:lnTo>
                  <a:pt x="106412" y="57401"/>
                </a:lnTo>
                <a:close/>
              </a:path>
              <a:path w="125730" h="128270">
                <a:moveTo>
                  <a:pt x="122248" y="51869"/>
                </a:moveTo>
                <a:lnTo>
                  <a:pt x="96612" y="51869"/>
                </a:lnTo>
                <a:lnTo>
                  <a:pt x="106600" y="51988"/>
                </a:lnTo>
                <a:lnTo>
                  <a:pt x="114199" y="52303"/>
                </a:lnTo>
                <a:lnTo>
                  <a:pt x="119414" y="52746"/>
                </a:lnTo>
                <a:lnTo>
                  <a:pt x="122248" y="53254"/>
                </a:lnTo>
                <a:lnTo>
                  <a:pt x="122248" y="51869"/>
                </a:lnTo>
                <a:close/>
              </a:path>
              <a:path w="125730" h="128270">
                <a:moveTo>
                  <a:pt x="4945" y="41497"/>
                </a:moveTo>
                <a:lnTo>
                  <a:pt x="4945" y="52564"/>
                </a:lnTo>
                <a:lnTo>
                  <a:pt x="8883" y="52455"/>
                </a:lnTo>
                <a:lnTo>
                  <a:pt x="14742" y="52216"/>
                </a:lnTo>
                <a:lnTo>
                  <a:pt x="22517" y="51977"/>
                </a:lnTo>
                <a:lnTo>
                  <a:pt x="32202" y="51869"/>
                </a:lnTo>
                <a:lnTo>
                  <a:pt x="122248" y="51869"/>
                </a:lnTo>
                <a:lnTo>
                  <a:pt x="122248" y="42876"/>
                </a:lnTo>
                <a:lnTo>
                  <a:pt x="5727" y="42876"/>
                </a:lnTo>
                <a:lnTo>
                  <a:pt x="4945" y="41497"/>
                </a:lnTo>
                <a:close/>
              </a:path>
              <a:path w="125730" h="128270">
                <a:moveTo>
                  <a:pt x="69292" y="35272"/>
                </a:moveTo>
                <a:lnTo>
                  <a:pt x="58406" y="35272"/>
                </a:lnTo>
                <a:lnTo>
                  <a:pt x="58406" y="42876"/>
                </a:lnTo>
                <a:lnTo>
                  <a:pt x="69292" y="42876"/>
                </a:lnTo>
                <a:lnTo>
                  <a:pt x="69292" y="35272"/>
                </a:lnTo>
                <a:close/>
              </a:path>
              <a:path w="125730" h="128270">
                <a:moveTo>
                  <a:pt x="122248" y="41497"/>
                </a:moveTo>
                <a:lnTo>
                  <a:pt x="121434" y="42876"/>
                </a:lnTo>
                <a:lnTo>
                  <a:pt x="122248" y="42876"/>
                </a:lnTo>
                <a:lnTo>
                  <a:pt x="122248" y="41497"/>
                </a:lnTo>
                <a:close/>
              </a:path>
              <a:path w="125730" h="128270">
                <a:moveTo>
                  <a:pt x="15831" y="26283"/>
                </a:moveTo>
                <a:lnTo>
                  <a:pt x="15831" y="36650"/>
                </a:lnTo>
                <a:lnTo>
                  <a:pt x="21286" y="35960"/>
                </a:lnTo>
                <a:lnTo>
                  <a:pt x="29663" y="35272"/>
                </a:lnTo>
                <a:lnTo>
                  <a:pt x="110789" y="35272"/>
                </a:lnTo>
                <a:lnTo>
                  <a:pt x="110789" y="26974"/>
                </a:lnTo>
                <a:lnTo>
                  <a:pt x="18017" y="26974"/>
                </a:lnTo>
                <a:lnTo>
                  <a:pt x="15831" y="26283"/>
                </a:lnTo>
                <a:close/>
              </a:path>
              <a:path w="125730" h="128270">
                <a:moveTo>
                  <a:pt x="110789" y="35272"/>
                </a:moveTo>
                <a:lnTo>
                  <a:pt x="102387" y="35272"/>
                </a:lnTo>
                <a:lnTo>
                  <a:pt x="104255" y="35960"/>
                </a:lnTo>
                <a:lnTo>
                  <a:pt x="109331" y="35960"/>
                </a:lnTo>
                <a:lnTo>
                  <a:pt x="110789" y="36650"/>
                </a:lnTo>
                <a:lnTo>
                  <a:pt x="110789" y="35272"/>
                </a:lnTo>
                <a:close/>
              </a:path>
              <a:path w="125730" h="128270">
                <a:moveTo>
                  <a:pt x="69292" y="19364"/>
                </a:moveTo>
                <a:lnTo>
                  <a:pt x="58406" y="19364"/>
                </a:lnTo>
                <a:lnTo>
                  <a:pt x="58406" y="26974"/>
                </a:lnTo>
                <a:lnTo>
                  <a:pt x="69292" y="26974"/>
                </a:lnTo>
                <a:lnTo>
                  <a:pt x="69292" y="19364"/>
                </a:lnTo>
                <a:close/>
              </a:path>
              <a:path w="125730" h="128270">
                <a:moveTo>
                  <a:pt x="110789" y="26283"/>
                </a:moveTo>
                <a:lnTo>
                  <a:pt x="109684" y="26974"/>
                </a:lnTo>
                <a:lnTo>
                  <a:pt x="110789" y="26974"/>
                </a:lnTo>
                <a:lnTo>
                  <a:pt x="110789" y="26283"/>
                </a:lnTo>
                <a:close/>
              </a:path>
              <a:path w="125730" h="128270">
                <a:moveTo>
                  <a:pt x="117330" y="19364"/>
                </a:moveTo>
                <a:lnTo>
                  <a:pt x="94960" y="19364"/>
                </a:lnTo>
                <a:lnTo>
                  <a:pt x="106984" y="20059"/>
                </a:lnTo>
                <a:lnTo>
                  <a:pt x="114414" y="20059"/>
                </a:lnTo>
                <a:lnTo>
                  <a:pt x="117330" y="20750"/>
                </a:lnTo>
                <a:lnTo>
                  <a:pt x="117330" y="19364"/>
                </a:lnTo>
                <a:close/>
              </a:path>
              <a:path w="125730" h="128270">
                <a:moveTo>
                  <a:pt x="10914" y="9679"/>
                </a:moveTo>
                <a:lnTo>
                  <a:pt x="10914" y="20059"/>
                </a:lnTo>
                <a:lnTo>
                  <a:pt x="12754" y="20059"/>
                </a:lnTo>
                <a:lnTo>
                  <a:pt x="21098" y="19364"/>
                </a:lnTo>
                <a:lnTo>
                  <a:pt x="117330" y="19364"/>
                </a:lnTo>
                <a:lnTo>
                  <a:pt x="117330" y="11066"/>
                </a:lnTo>
                <a:lnTo>
                  <a:pt x="17318" y="11066"/>
                </a:lnTo>
                <a:lnTo>
                  <a:pt x="12289" y="10372"/>
                </a:lnTo>
                <a:lnTo>
                  <a:pt x="10914" y="9679"/>
                </a:lnTo>
                <a:close/>
              </a:path>
              <a:path w="125730" h="128270">
                <a:moveTo>
                  <a:pt x="94960" y="10372"/>
                </a:moveTo>
                <a:lnTo>
                  <a:pt x="36010" y="10372"/>
                </a:lnTo>
                <a:lnTo>
                  <a:pt x="32284" y="11066"/>
                </a:lnTo>
                <a:lnTo>
                  <a:pt x="97764" y="11066"/>
                </a:lnTo>
                <a:lnTo>
                  <a:pt x="94960" y="10372"/>
                </a:lnTo>
                <a:close/>
              </a:path>
              <a:path w="125730" h="128270">
                <a:moveTo>
                  <a:pt x="117330" y="9679"/>
                </a:moveTo>
                <a:lnTo>
                  <a:pt x="114602" y="10372"/>
                </a:lnTo>
                <a:lnTo>
                  <a:pt x="109738" y="11066"/>
                </a:lnTo>
                <a:lnTo>
                  <a:pt x="117330" y="11066"/>
                </a:lnTo>
                <a:lnTo>
                  <a:pt x="117330" y="9679"/>
                </a:lnTo>
                <a:close/>
              </a:path>
              <a:path w="125730" h="128270">
                <a:moveTo>
                  <a:pt x="65487" y="0"/>
                </a:moveTo>
                <a:lnTo>
                  <a:pt x="57840" y="0"/>
                </a:lnTo>
                <a:lnTo>
                  <a:pt x="57840" y="687"/>
                </a:lnTo>
                <a:lnTo>
                  <a:pt x="58219" y="3455"/>
                </a:lnTo>
                <a:lnTo>
                  <a:pt x="58294" y="4842"/>
                </a:lnTo>
                <a:lnTo>
                  <a:pt x="58406" y="10372"/>
                </a:lnTo>
                <a:lnTo>
                  <a:pt x="69292" y="10372"/>
                </a:lnTo>
                <a:lnTo>
                  <a:pt x="69292" y="7607"/>
                </a:lnTo>
                <a:lnTo>
                  <a:pt x="69861" y="4842"/>
                </a:lnTo>
                <a:lnTo>
                  <a:pt x="70966" y="2768"/>
                </a:lnTo>
                <a:lnTo>
                  <a:pt x="71513" y="687"/>
                </a:lnTo>
                <a:lnTo>
                  <a:pt x="70051" y="687"/>
                </a:lnTo>
                <a:lnTo>
                  <a:pt x="65487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422169" y="7473546"/>
            <a:ext cx="41910" cy="38735"/>
          </a:xfrm>
          <a:custGeom>
            <a:avLst/>
            <a:gdLst/>
            <a:ahLst/>
            <a:cxnLst/>
            <a:rect l="l" t="t" r="r" b="b"/>
            <a:pathLst>
              <a:path w="41910" h="38734">
                <a:moveTo>
                  <a:pt x="10915" y="0"/>
                </a:moveTo>
                <a:lnTo>
                  <a:pt x="0" y="8992"/>
                </a:lnTo>
                <a:lnTo>
                  <a:pt x="8658" y="15972"/>
                </a:lnTo>
                <a:lnTo>
                  <a:pt x="16636" y="23341"/>
                </a:lnTo>
                <a:lnTo>
                  <a:pt x="23936" y="30970"/>
                </a:lnTo>
                <a:lnTo>
                  <a:pt x="30557" y="38732"/>
                </a:lnTo>
                <a:lnTo>
                  <a:pt x="41469" y="28352"/>
                </a:lnTo>
                <a:lnTo>
                  <a:pt x="34440" y="20422"/>
                </a:lnTo>
                <a:lnTo>
                  <a:pt x="27004" y="13140"/>
                </a:lnTo>
                <a:lnTo>
                  <a:pt x="19162" y="6375"/>
                </a:lnTo>
                <a:lnTo>
                  <a:pt x="10915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555687" y="7395390"/>
            <a:ext cx="122248" cy="1106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700144" y="7387787"/>
            <a:ext cx="185352" cy="12449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976465" y="7386397"/>
            <a:ext cx="471512" cy="12588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004676" y="7694831"/>
            <a:ext cx="323493" cy="12864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413972" y="7694172"/>
            <a:ext cx="575120" cy="13071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074895" y="7695551"/>
            <a:ext cx="707292" cy="12795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867990" y="7696941"/>
            <a:ext cx="575122" cy="1251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004338" y="8005399"/>
            <a:ext cx="2159039" cy="13209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252607" y="8005399"/>
            <a:ext cx="129895" cy="12726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010335" y="8313862"/>
            <a:ext cx="961913" cy="1334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068592" y="8314552"/>
            <a:ext cx="1315533" cy="12863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13065" y="8625780"/>
            <a:ext cx="1170294" cy="13140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268216" y="8625780"/>
            <a:ext cx="1100394" cy="13140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013633" y="8937006"/>
            <a:ext cx="292449" cy="12518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390316" y="8935625"/>
            <a:ext cx="315774" cy="12656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796864" y="8937006"/>
            <a:ext cx="309228" cy="12518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196867" y="8936319"/>
            <a:ext cx="309229" cy="12587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589221" y="8935625"/>
            <a:ext cx="741794" cy="13140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004907" y="9245465"/>
            <a:ext cx="1091454" cy="13140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198757" y="9245465"/>
            <a:ext cx="960696" cy="12657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000526" y="4107484"/>
            <a:ext cx="2390140" cy="0"/>
          </a:xfrm>
          <a:custGeom>
            <a:avLst/>
            <a:gdLst/>
            <a:ahLst/>
            <a:cxnLst/>
            <a:rect l="l" t="t" r="r" b="b"/>
            <a:pathLst>
              <a:path w="2390140">
                <a:moveTo>
                  <a:pt x="0" y="0"/>
                </a:moveTo>
                <a:lnTo>
                  <a:pt x="2389625" y="0"/>
                </a:lnTo>
              </a:path>
            </a:pathLst>
          </a:custGeom>
          <a:ln w="11430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000526" y="4075100"/>
            <a:ext cx="717550" cy="0"/>
          </a:xfrm>
          <a:custGeom>
            <a:avLst/>
            <a:gdLst/>
            <a:ahLst/>
            <a:cxnLst/>
            <a:rect l="l" t="t" r="r" b="b"/>
            <a:pathLst>
              <a:path w="717550">
                <a:moveTo>
                  <a:pt x="0" y="0"/>
                </a:moveTo>
                <a:lnTo>
                  <a:pt x="717497" y="0"/>
                </a:lnTo>
              </a:path>
            </a:pathLst>
          </a:custGeom>
          <a:ln w="53339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12885574" y="426994"/>
            <a:ext cx="1412240" cy="52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019" baseline="2000" dirty="0"/>
              <a:t>国</a:t>
            </a:r>
            <a:r>
              <a:rPr sz="3450" spc="-532" baseline="1000" dirty="0"/>
              <a:t>材</a:t>
            </a:r>
            <a:r>
              <a:rPr sz="3300" spc="-1305" baseline="4000" dirty="0"/>
              <a:t>当</a:t>
            </a:r>
            <a:r>
              <a:rPr sz="2700" spc="-855" dirty="0"/>
              <a:t>自</a:t>
            </a:r>
            <a:r>
              <a:rPr sz="4875" baseline="2000" dirty="0"/>
              <a:t>强</a:t>
            </a:r>
            <a:endParaRPr sz="4875" baseline="2000"/>
          </a:p>
        </p:txBody>
      </p:sp>
      <p:sp>
        <p:nvSpPr>
          <p:cNvPr id="63" name="object 63"/>
          <p:cNvSpPr txBox="1"/>
          <p:nvPr/>
        </p:nvSpPr>
        <p:spPr>
          <a:xfrm>
            <a:off x="8371225" y="947170"/>
            <a:ext cx="655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solidFill>
                  <a:srgbClr val="F08519"/>
                </a:solidFill>
                <a:latin typeface="hakuyoxingshu7000"/>
                <a:cs typeface="hakuyoxingshu7000"/>
              </a:rPr>
              <a:t>公司介</a:t>
            </a:r>
            <a:r>
              <a:rPr sz="1200" dirty="0">
                <a:solidFill>
                  <a:srgbClr val="F08519"/>
                </a:solidFill>
                <a:latin typeface="hakuyoxingshu7000"/>
                <a:cs typeface="hakuyoxingshu7000"/>
              </a:rPr>
              <a:t>绍</a:t>
            </a:r>
            <a:endParaRPr sz="1200">
              <a:latin typeface="hakuyoxingshu7000"/>
              <a:cs typeface="hakuyoxingshu7000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387222" y="1196125"/>
            <a:ext cx="5854655" cy="142715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 txBox="1"/>
          <p:nvPr/>
        </p:nvSpPr>
        <p:spPr>
          <a:xfrm>
            <a:off x="8371225" y="2853125"/>
            <a:ext cx="655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solidFill>
                  <a:srgbClr val="F08519"/>
                </a:solidFill>
                <a:latin typeface="hakuyoxingshu7000"/>
                <a:cs typeface="hakuyoxingshu7000"/>
              </a:rPr>
              <a:t>主营业</a:t>
            </a:r>
            <a:r>
              <a:rPr sz="1200" dirty="0">
                <a:solidFill>
                  <a:srgbClr val="F08519"/>
                </a:solidFill>
                <a:latin typeface="hakuyoxingshu7000"/>
                <a:cs typeface="hakuyoxingshu7000"/>
              </a:rPr>
              <a:t>务</a:t>
            </a:r>
            <a:endParaRPr sz="1200">
              <a:latin typeface="hakuyoxingshu7000"/>
              <a:cs typeface="hakuyoxingshu7000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8386760" y="3103487"/>
            <a:ext cx="5754377" cy="191545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8371225" y="5251139"/>
            <a:ext cx="815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solidFill>
                  <a:srgbClr val="F08519"/>
                </a:solidFill>
                <a:latin typeface="hakuyoxingshu7000"/>
                <a:cs typeface="hakuyoxingshu7000"/>
              </a:rPr>
              <a:t>⽂化与使</a:t>
            </a:r>
            <a:r>
              <a:rPr sz="1200" dirty="0">
                <a:solidFill>
                  <a:srgbClr val="F08519"/>
                </a:solidFill>
                <a:latin typeface="hakuyoxingshu7000"/>
                <a:cs typeface="hakuyoxingshu7000"/>
              </a:rPr>
              <a:t>命</a:t>
            </a:r>
            <a:endParaRPr sz="1200">
              <a:latin typeface="hakuyoxingshu7000"/>
              <a:cs typeface="hakuyoxingshu7000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386760" y="5499151"/>
            <a:ext cx="5841161" cy="110006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4262909" y="6399842"/>
            <a:ext cx="18415" cy="35560"/>
          </a:xfrm>
          <a:custGeom>
            <a:avLst/>
            <a:gdLst/>
            <a:ahLst/>
            <a:cxnLst/>
            <a:rect l="l" t="t" r="r" b="b"/>
            <a:pathLst>
              <a:path w="18415" h="35560">
                <a:moveTo>
                  <a:pt x="17895" y="0"/>
                </a:moveTo>
                <a:lnTo>
                  <a:pt x="0" y="0"/>
                </a:lnTo>
                <a:lnTo>
                  <a:pt x="0" y="18378"/>
                </a:lnTo>
                <a:lnTo>
                  <a:pt x="7541" y="18378"/>
                </a:lnTo>
                <a:lnTo>
                  <a:pt x="7541" y="23727"/>
                </a:lnTo>
                <a:lnTo>
                  <a:pt x="5488" y="26866"/>
                </a:lnTo>
                <a:lnTo>
                  <a:pt x="1407" y="27809"/>
                </a:lnTo>
                <a:lnTo>
                  <a:pt x="1407" y="35351"/>
                </a:lnTo>
                <a:lnTo>
                  <a:pt x="11461" y="35027"/>
                </a:lnTo>
                <a:lnTo>
                  <a:pt x="16951" y="29541"/>
                </a:lnTo>
                <a:lnTo>
                  <a:pt x="17895" y="18863"/>
                </a:lnTo>
                <a:lnTo>
                  <a:pt x="1789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2134933" y="8233016"/>
            <a:ext cx="2037801" cy="126112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2134837" y="6850736"/>
            <a:ext cx="2039240" cy="130641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8456486" y="6842642"/>
            <a:ext cx="3538479" cy="265385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259365"/>
            <a:ext cx="7555865" cy="0"/>
          </a:xfrm>
          <a:custGeom>
            <a:avLst/>
            <a:gdLst/>
            <a:ahLst/>
            <a:cxnLst/>
            <a:rect l="l" t="t" r="r" b="b"/>
            <a:pathLst>
              <a:path w="7555865">
                <a:moveTo>
                  <a:pt x="0" y="0"/>
                </a:moveTo>
                <a:lnTo>
                  <a:pt x="7555863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57451" y="940"/>
            <a:ext cx="0" cy="10259060"/>
          </a:xfrm>
          <a:custGeom>
            <a:avLst/>
            <a:gdLst/>
            <a:ahLst/>
            <a:cxnLst/>
            <a:rect l="l" t="t" r="r" b="b"/>
            <a:pathLst>
              <a:path h="10259060">
                <a:moveTo>
                  <a:pt x="0" y="0"/>
                </a:moveTo>
                <a:lnTo>
                  <a:pt x="0" y="1025906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7559040" cy="0"/>
          </a:xfrm>
          <a:custGeom>
            <a:avLst/>
            <a:gdLst/>
            <a:ahLst/>
            <a:cxnLst/>
            <a:rect l="l" t="t" r="r" b="b"/>
            <a:pathLst>
              <a:path w="7559040">
                <a:moveTo>
                  <a:pt x="0" y="0"/>
                </a:moveTo>
                <a:lnTo>
                  <a:pt x="7559038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035919" y="2471245"/>
            <a:ext cx="165300" cy="16180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70971" y="2478895"/>
            <a:ext cx="145150" cy="149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480332" y="2471245"/>
            <a:ext cx="163904" cy="161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701505" y="2475446"/>
            <a:ext cx="161143" cy="1541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14751" y="2700829"/>
            <a:ext cx="1021715" cy="0"/>
          </a:xfrm>
          <a:custGeom>
            <a:avLst/>
            <a:gdLst/>
            <a:ahLst/>
            <a:cxnLst/>
            <a:rect l="l" t="t" r="r" b="b"/>
            <a:pathLst>
              <a:path w="1021714">
                <a:moveTo>
                  <a:pt x="0" y="0"/>
                </a:moveTo>
                <a:lnTo>
                  <a:pt x="1021262" y="0"/>
                </a:lnTo>
              </a:path>
            </a:pathLst>
          </a:custGeom>
          <a:ln w="55754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023590" y="2722469"/>
            <a:ext cx="2413635" cy="0"/>
          </a:xfrm>
          <a:custGeom>
            <a:avLst/>
            <a:gdLst/>
            <a:ahLst/>
            <a:cxnLst/>
            <a:rect l="l" t="t" r="r" b="b"/>
            <a:pathLst>
              <a:path w="2413635">
                <a:moveTo>
                  <a:pt x="0" y="0"/>
                </a:moveTo>
                <a:lnTo>
                  <a:pt x="2413073" y="0"/>
                </a:lnTo>
              </a:path>
            </a:pathLst>
          </a:custGeom>
          <a:ln w="1271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54181" y="4360462"/>
            <a:ext cx="1021715" cy="0"/>
          </a:xfrm>
          <a:custGeom>
            <a:avLst/>
            <a:gdLst/>
            <a:ahLst/>
            <a:cxnLst/>
            <a:rect l="l" t="t" r="r" b="b"/>
            <a:pathLst>
              <a:path w="1021714">
                <a:moveTo>
                  <a:pt x="0" y="0"/>
                </a:moveTo>
                <a:lnTo>
                  <a:pt x="1021262" y="0"/>
                </a:lnTo>
              </a:path>
            </a:pathLst>
          </a:custGeom>
          <a:ln w="5574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763020" y="4382136"/>
            <a:ext cx="4569460" cy="0"/>
          </a:xfrm>
          <a:custGeom>
            <a:avLst/>
            <a:gdLst/>
            <a:ahLst/>
            <a:cxnLst/>
            <a:rect l="l" t="t" r="r" b="b"/>
            <a:pathLst>
              <a:path w="4569460">
                <a:moveTo>
                  <a:pt x="0" y="0"/>
                </a:moveTo>
                <a:lnTo>
                  <a:pt x="4569286" y="0"/>
                </a:lnTo>
              </a:path>
            </a:pathLst>
          </a:custGeom>
          <a:ln w="1270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60943" y="10259365"/>
            <a:ext cx="7559675" cy="0"/>
          </a:xfrm>
          <a:custGeom>
            <a:avLst/>
            <a:gdLst/>
            <a:ahLst/>
            <a:cxnLst/>
            <a:rect l="l" t="t" r="r" b="b"/>
            <a:pathLst>
              <a:path w="7559675">
                <a:moveTo>
                  <a:pt x="0" y="0"/>
                </a:moveTo>
                <a:lnTo>
                  <a:pt x="7559056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562531" y="940"/>
            <a:ext cx="0" cy="10257790"/>
          </a:xfrm>
          <a:custGeom>
            <a:avLst/>
            <a:gdLst/>
            <a:ahLst/>
            <a:cxnLst/>
            <a:rect l="l" t="t" r="r" b="b"/>
            <a:pathLst>
              <a:path h="10257790">
                <a:moveTo>
                  <a:pt x="0" y="0"/>
                </a:moveTo>
                <a:lnTo>
                  <a:pt x="0" y="1025779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560943" y="0"/>
            <a:ext cx="7559675" cy="0"/>
          </a:xfrm>
          <a:custGeom>
            <a:avLst/>
            <a:gdLst/>
            <a:ahLst/>
            <a:cxnLst/>
            <a:rect l="l" t="t" r="r" b="b"/>
            <a:pathLst>
              <a:path w="7559675">
                <a:moveTo>
                  <a:pt x="0" y="0"/>
                </a:moveTo>
                <a:lnTo>
                  <a:pt x="7559056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91132" y="4125416"/>
            <a:ext cx="169901" cy="1663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23001" y="4133274"/>
            <a:ext cx="149190" cy="1534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227703" y="4126147"/>
            <a:ext cx="163473" cy="1591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48117" y="4133274"/>
            <a:ext cx="151352" cy="1549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81977" y="7304767"/>
            <a:ext cx="29845" cy="80645"/>
          </a:xfrm>
          <a:custGeom>
            <a:avLst/>
            <a:gdLst/>
            <a:ahLst/>
            <a:cxnLst/>
            <a:rect l="l" t="t" r="r" b="b"/>
            <a:pathLst>
              <a:path w="29845" h="80645">
                <a:moveTo>
                  <a:pt x="29470" y="0"/>
                </a:moveTo>
                <a:lnTo>
                  <a:pt x="21870" y="0"/>
                </a:lnTo>
                <a:lnTo>
                  <a:pt x="20689" y="6249"/>
                </a:lnTo>
                <a:lnTo>
                  <a:pt x="18307" y="10421"/>
                </a:lnTo>
                <a:lnTo>
                  <a:pt x="14724" y="12499"/>
                </a:lnTo>
                <a:lnTo>
                  <a:pt x="12059" y="14288"/>
                </a:lnTo>
                <a:lnTo>
                  <a:pt x="7142" y="15336"/>
                </a:lnTo>
                <a:lnTo>
                  <a:pt x="0" y="15642"/>
                </a:lnTo>
                <a:lnTo>
                  <a:pt x="0" y="23662"/>
                </a:lnTo>
                <a:lnTo>
                  <a:pt x="19202" y="23662"/>
                </a:lnTo>
                <a:lnTo>
                  <a:pt x="19202" y="80373"/>
                </a:lnTo>
                <a:lnTo>
                  <a:pt x="29470" y="80373"/>
                </a:lnTo>
                <a:lnTo>
                  <a:pt x="2947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45816" y="7364607"/>
            <a:ext cx="34290" cy="31750"/>
          </a:xfrm>
          <a:custGeom>
            <a:avLst/>
            <a:gdLst/>
            <a:ahLst/>
            <a:cxnLst/>
            <a:rect l="l" t="t" r="r" b="b"/>
            <a:pathLst>
              <a:path w="34290" h="31750">
                <a:moveTo>
                  <a:pt x="8931" y="0"/>
                </a:moveTo>
                <a:lnTo>
                  <a:pt x="0" y="7141"/>
                </a:lnTo>
                <a:lnTo>
                  <a:pt x="7092" y="12694"/>
                </a:lnTo>
                <a:lnTo>
                  <a:pt x="13626" y="18640"/>
                </a:lnTo>
                <a:lnTo>
                  <a:pt x="19600" y="24975"/>
                </a:lnTo>
                <a:lnTo>
                  <a:pt x="25012" y="31697"/>
                </a:lnTo>
                <a:lnTo>
                  <a:pt x="33944" y="22762"/>
                </a:lnTo>
                <a:lnTo>
                  <a:pt x="28362" y="16314"/>
                </a:lnTo>
                <a:lnTo>
                  <a:pt x="22331" y="10372"/>
                </a:lnTo>
                <a:lnTo>
                  <a:pt x="15854" y="4934"/>
                </a:lnTo>
                <a:lnTo>
                  <a:pt x="893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83336" y="7292711"/>
            <a:ext cx="1731375" cy="1040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797387" y="7293168"/>
            <a:ext cx="511592" cy="1080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73939" y="7472620"/>
            <a:ext cx="105821" cy="915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74834" y="7640473"/>
            <a:ext cx="104926" cy="9153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73499" y="7808328"/>
            <a:ext cx="106260" cy="915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74396" y="7977974"/>
            <a:ext cx="105364" cy="897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60206" y="7460564"/>
            <a:ext cx="2294655" cy="127946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75270" y="8144035"/>
            <a:ext cx="104490" cy="915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74834" y="8313681"/>
            <a:ext cx="104926" cy="897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74986" y="8479742"/>
            <a:ext cx="104773" cy="9153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292462" y="8541809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3" y="0"/>
                </a:moveTo>
                <a:lnTo>
                  <a:pt x="0" y="0"/>
                </a:lnTo>
                <a:lnTo>
                  <a:pt x="0" y="17410"/>
                </a:lnTo>
                <a:lnTo>
                  <a:pt x="7142" y="17410"/>
                </a:lnTo>
                <a:lnTo>
                  <a:pt x="7142" y="22479"/>
                </a:lnTo>
                <a:lnTo>
                  <a:pt x="5199" y="25449"/>
                </a:lnTo>
                <a:lnTo>
                  <a:pt x="1332" y="26344"/>
                </a:lnTo>
                <a:lnTo>
                  <a:pt x="1332" y="33487"/>
                </a:lnTo>
                <a:lnTo>
                  <a:pt x="10858" y="33185"/>
                </a:lnTo>
                <a:lnTo>
                  <a:pt x="16060" y="27983"/>
                </a:lnTo>
                <a:lnTo>
                  <a:pt x="16953" y="17867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397918" y="8467246"/>
            <a:ext cx="458809" cy="10536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895660" y="8541809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3" y="0"/>
                </a:moveTo>
                <a:lnTo>
                  <a:pt x="0" y="0"/>
                </a:lnTo>
                <a:lnTo>
                  <a:pt x="0" y="17410"/>
                </a:lnTo>
                <a:lnTo>
                  <a:pt x="7142" y="17410"/>
                </a:lnTo>
                <a:lnTo>
                  <a:pt x="7142" y="22479"/>
                </a:lnTo>
                <a:lnTo>
                  <a:pt x="5199" y="25449"/>
                </a:lnTo>
                <a:lnTo>
                  <a:pt x="1332" y="26344"/>
                </a:lnTo>
                <a:lnTo>
                  <a:pt x="1332" y="33487"/>
                </a:lnTo>
                <a:lnTo>
                  <a:pt x="10858" y="33185"/>
                </a:lnTo>
                <a:lnTo>
                  <a:pt x="16060" y="27983"/>
                </a:lnTo>
                <a:lnTo>
                  <a:pt x="16953" y="17867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000223" y="8468142"/>
            <a:ext cx="756431" cy="10805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75727" y="8647596"/>
            <a:ext cx="104033" cy="9153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14636" y="8969530"/>
            <a:ext cx="787168" cy="16777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17051" y="9293706"/>
            <a:ext cx="1363193" cy="10626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268730" y="9293706"/>
            <a:ext cx="2326082" cy="10671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749333" y="5483630"/>
            <a:ext cx="1969770" cy="0"/>
          </a:xfrm>
          <a:custGeom>
            <a:avLst/>
            <a:gdLst/>
            <a:ahLst/>
            <a:cxnLst/>
            <a:rect l="l" t="t" r="r" b="b"/>
            <a:pathLst>
              <a:path w="1969770">
                <a:moveTo>
                  <a:pt x="0" y="0"/>
                </a:moveTo>
                <a:lnTo>
                  <a:pt x="1969408" y="0"/>
                </a:lnTo>
              </a:path>
            </a:pathLst>
          </a:custGeom>
          <a:ln w="55752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706331" y="5505284"/>
            <a:ext cx="3621404" cy="0"/>
          </a:xfrm>
          <a:custGeom>
            <a:avLst/>
            <a:gdLst/>
            <a:ahLst/>
            <a:cxnLst/>
            <a:rect l="l" t="t" r="r" b="b"/>
            <a:pathLst>
              <a:path w="3621404">
                <a:moveTo>
                  <a:pt x="0" y="0"/>
                </a:moveTo>
                <a:lnTo>
                  <a:pt x="3621070" y="0"/>
                </a:lnTo>
              </a:path>
            </a:pathLst>
          </a:custGeom>
          <a:ln w="12697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18564" y="5253098"/>
            <a:ext cx="798624" cy="16633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42985" y="7162990"/>
            <a:ext cx="1969770" cy="0"/>
          </a:xfrm>
          <a:custGeom>
            <a:avLst/>
            <a:gdLst/>
            <a:ahLst/>
            <a:cxnLst/>
            <a:rect l="l" t="t" r="r" b="b"/>
            <a:pathLst>
              <a:path w="1969770">
                <a:moveTo>
                  <a:pt x="0" y="0"/>
                </a:moveTo>
                <a:lnTo>
                  <a:pt x="1969409" y="0"/>
                </a:lnTo>
              </a:path>
            </a:pathLst>
          </a:custGeom>
          <a:ln w="5575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699985" y="7184644"/>
            <a:ext cx="2038350" cy="0"/>
          </a:xfrm>
          <a:custGeom>
            <a:avLst/>
            <a:gdLst/>
            <a:ahLst/>
            <a:cxnLst/>
            <a:rect l="l" t="t" r="r" b="b"/>
            <a:pathLst>
              <a:path w="2038350">
                <a:moveTo>
                  <a:pt x="0" y="0"/>
                </a:moveTo>
                <a:lnTo>
                  <a:pt x="2037970" y="0"/>
                </a:lnTo>
              </a:path>
            </a:pathLst>
          </a:custGeom>
          <a:ln w="12697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81084" y="9191968"/>
            <a:ext cx="1969770" cy="0"/>
          </a:xfrm>
          <a:custGeom>
            <a:avLst/>
            <a:gdLst/>
            <a:ahLst/>
            <a:cxnLst/>
            <a:rect l="l" t="t" r="r" b="b"/>
            <a:pathLst>
              <a:path w="1969770">
                <a:moveTo>
                  <a:pt x="0" y="0"/>
                </a:moveTo>
                <a:lnTo>
                  <a:pt x="1969409" y="0"/>
                </a:lnTo>
              </a:path>
            </a:pathLst>
          </a:custGeom>
          <a:ln w="5575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738084" y="9213622"/>
            <a:ext cx="2019300" cy="0"/>
          </a:xfrm>
          <a:custGeom>
            <a:avLst/>
            <a:gdLst/>
            <a:ahLst/>
            <a:cxnLst/>
            <a:rect l="l" t="t" r="r" b="b"/>
            <a:pathLst>
              <a:path w="2019300">
                <a:moveTo>
                  <a:pt x="0" y="0"/>
                </a:moveTo>
                <a:lnTo>
                  <a:pt x="2018922" y="0"/>
                </a:lnTo>
              </a:path>
            </a:pathLst>
          </a:custGeom>
          <a:ln w="1269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12217" y="6914015"/>
            <a:ext cx="169903" cy="16633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037041" y="6921875"/>
            <a:ext cx="149190" cy="15348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234699" y="6915448"/>
            <a:ext cx="169898" cy="16490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445936" y="6913313"/>
            <a:ext cx="164205" cy="16777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042540" y="2841872"/>
            <a:ext cx="1183960" cy="1044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259646" y="2916435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5">
                <a:moveTo>
                  <a:pt x="16951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7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59" y="27983"/>
                </a:lnTo>
                <a:lnTo>
                  <a:pt x="16951" y="17866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367329" y="2843358"/>
            <a:ext cx="1060670" cy="10164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5466041" y="2916435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5">
                <a:moveTo>
                  <a:pt x="16951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7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59" y="27983"/>
                </a:lnTo>
                <a:lnTo>
                  <a:pt x="16951" y="17866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5573289" y="2841433"/>
            <a:ext cx="827410" cy="1053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046561" y="3029525"/>
            <a:ext cx="217526" cy="10134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302128" y="3102296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5">
                <a:moveTo>
                  <a:pt x="16953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7"/>
                </a:lnTo>
                <a:lnTo>
                  <a:pt x="5199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8" y="33185"/>
                </a:lnTo>
                <a:lnTo>
                  <a:pt x="16060" y="27983"/>
                </a:lnTo>
                <a:lnTo>
                  <a:pt x="16953" y="17866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406251" y="3027294"/>
            <a:ext cx="2157134" cy="10536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594281" y="3102296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5">
                <a:moveTo>
                  <a:pt x="16951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7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59" y="27983"/>
                </a:lnTo>
                <a:lnTo>
                  <a:pt x="16951" y="17866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697946" y="3028173"/>
            <a:ext cx="461930" cy="10359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184522" y="3029068"/>
            <a:ext cx="222883" cy="10001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3046561" y="3213288"/>
            <a:ext cx="1305514" cy="10477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387885" y="3288157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1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9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59" y="27983"/>
                </a:lnTo>
                <a:lnTo>
                  <a:pt x="16951" y="17866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494676" y="3212697"/>
            <a:ext cx="1908272" cy="10671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045207" y="3402137"/>
            <a:ext cx="223340" cy="1026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302128" y="3475803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3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9"/>
                </a:lnTo>
                <a:lnTo>
                  <a:pt x="5199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8" y="33185"/>
                </a:lnTo>
                <a:lnTo>
                  <a:pt x="16060" y="27983"/>
                </a:lnTo>
                <a:lnTo>
                  <a:pt x="16953" y="17866"/>
                </a:lnTo>
                <a:lnTo>
                  <a:pt x="169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409811" y="3399011"/>
            <a:ext cx="1246576" cy="10759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725993" y="3401679"/>
            <a:ext cx="1664373" cy="10359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3046121" y="3590680"/>
            <a:ext cx="101787" cy="10090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3172114" y="3594239"/>
            <a:ext cx="92412" cy="9689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271134" y="3663450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1" y="0"/>
                </a:moveTo>
                <a:lnTo>
                  <a:pt x="0" y="0"/>
                </a:lnTo>
                <a:lnTo>
                  <a:pt x="0" y="17409"/>
                </a:lnTo>
                <a:lnTo>
                  <a:pt x="7141" y="17409"/>
                </a:lnTo>
                <a:lnTo>
                  <a:pt x="7141" y="22478"/>
                </a:lnTo>
                <a:lnTo>
                  <a:pt x="5198" y="25448"/>
                </a:lnTo>
                <a:lnTo>
                  <a:pt x="1330" y="26344"/>
                </a:lnTo>
                <a:lnTo>
                  <a:pt x="1330" y="33487"/>
                </a:lnTo>
                <a:lnTo>
                  <a:pt x="10857" y="33185"/>
                </a:lnTo>
                <a:lnTo>
                  <a:pt x="16059" y="27983"/>
                </a:lnTo>
                <a:lnTo>
                  <a:pt x="16951" y="17866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3334265" y="3589326"/>
            <a:ext cx="1858194" cy="11643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5367963" y="3589326"/>
            <a:ext cx="1048842" cy="10359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3043875" y="3776972"/>
            <a:ext cx="1190682" cy="10359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267245" y="3851096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1" y="0"/>
                </a:moveTo>
                <a:lnTo>
                  <a:pt x="0" y="0"/>
                </a:lnTo>
                <a:lnTo>
                  <a:pt x="0" y="17410"/>
                </a:lnTo>
                <a:lnTo>
                  <a:pt x="7142" y="17410"/>
                </a:lnTo>
                <a:lnTo>
                  <a:pt x="7142" y="22478"/>
                </a:lnTo>
                <a:lnTo>
                  <a:pt x="5198" y="25448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59" y="27983"/>
                </a:lnTo>
                <a:lnTo>
                  <a:pt x="16951" y="17867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375368" y="3776533"/>
            <a:ext cx="1620925" cy="10447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035306" y="4466649"/>
            <a:ext cx="1903798" cy="103593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961957" y="4467546"/>
            <a:ext cx="217968" cy="10180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3200551" y="4467546"/>
            <a:ext cx="347101" cy="10180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3684463" y="4466649"/>
            <a:ext cx="1187538" cy="103593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5008374" y="4466649"/>
            <a:ext cx="1311302" cy="10403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800312" y="4641116"/>
            <a:ext cx="93308" cy="9599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916038" y="4639783"/>
            <a:ext cx="100907" cy="95829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038009" y="4687240"/>
            <a:ext cx="99695" cy="0"/>
          </a:xfrm>
          <a:custGeom>
            <a:avLst/>
            <a:gdLst/>
            <a:ahLst/>
            <a:cxnLst/>
            <a:rect l="l" t="t" r="r" b="b"/>
            <a:pathLst>
              <a:path w="99694">
                <a:moveTo>
                  <a:pt x="0" y="0"/>
                </a:moveTo>
                <a:lnTo>
                  <a:pt x="99119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038009" y="4680890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1269"/>
                </a:moveTo>
                <a:lnTo>
                  <a:pt x="2043" y="1269"/>
                </a:lnTo>
                <a:lnTo>
                  <a:pt x="2043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125526" y="4692016"/>
            <a:ext cx="12065" cy="1270"/>
          </a:xfrm>
          <a:custGeom>
            <a:avLst/>
            <a:gdLst/>
            <a:ahLst/>
            <a:cxnLst/>
            <a:rect l="l" t="t" r="r" b="b"/>
            <a:pathLst>
              <a:path w="12065" h="1270">
                <a:moveTo>
                  <a:pt x="11602" y="0"/>
                </a:moveTo>
                <a:lnTo>
                  <a:pt x="0" y="0"/>
                </a:lnTo>
                <a:lnTo>
                  <a:pt x="6838" y="306"/>
                </a:lnTo>
                <a:lnTo>
                  <a:pt x="11602" y="896"/>
                </a:lnTo>
                <a:lnTo>
                  <a:pt x="1160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125223" y="4681310"/>
            <a:ext cx="12065" cy="1270"/>
          </a:xfrm>
          <a:custGeom>
            <a:avLst/>
            <a:gdLst/>
            <a:ahLst/>
            <a:cxnLst/>
            <a:rect l="l" t="t" r="r" b="b"/>
            <a:pathLst>
              <a:path w="12065" h="1270">
                <a:moveTo>
                  <a:pt x="11904" y="0"/>
                </a:moveTo>
                <a:lnTo>
                  <a:pt x="7141" y="594"/>
                </a:lnTo>
                <a:lnTo>
                  <a:pt x="0" y="878"/>
                </a:lnTo>
                <a:lnTo>
                  <a:pt x="11904" y="878"/>
                </a:lnTo>
                <a:lnTo>
                  <a:pt x="1190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161774" y="4704076"/>
            <a:ext cx="37465" cy="36195"/>
          </a:xfrm>
          <a:custGeom>
            <a:avLst/>
            <a:gdLst/>
            <a:ahLst/>
            <a:cxnLst/>
            <a:rect l="l" t="t" r="r" b="b"/>
            <a:pathLst>
              <a:path w="37465" h="36195">
                <a:moveTo>
                  <a:pt x="18745" y="0"/>
                </a:moveTo>
                <a:lnTo>
                  <a:pt x="11048" y="1675"/>
                </a:lnTo>
                <a:lnTo>
                  <a:pt x="5358" y="5357"/>
                </a:lnTo>
                <a:lnTo>
                  <a:pt x="1675" y="11047"/>
                </a:lnTo>
                <a:lnTo>
                  <a:pt x="0" y="18745"/>
                </a:lnTo>
                <a:lnTo>
                  <a:pt x="1847" y="25697"/>
                </a:lnTo>
                <a:lnTo>
                  <a:pt x="5586" y="30917"/>
                </a:lnTo>
                <a:lnTo>
                  <a:pt x="11219" y="34405"/>
                </a:lnTo>
                <a:lnTo>
                  <a:pt x="18745" y="36159"/>
                </a:lnTo>
                <a:lnTo>
                  <a:pt x="29775" y="34978"/>
                </a:lnTo>
                <a:lnTo>
                  <a:pt x="33216" y="31697"/>
                </a:lnTo>
                <a:lnTo>
                  <a:pt x="18745" y="31697"/>
                </a:lnTo>
                <a:lnTo>
                  <a:pt x="10421" y="30805"/>
                </a:lnTo>
                <a:lnTo>
                  <a:pt x="5810" y="26499"/>
                </a:lnTo>
                <a:lnTo>
                  <a:pt x="4913" y="18745"/>
                </a:lnTo>
                <a:lnTo>
                  <a:pt x="5810" y="10422"/>
                </a:lnTo>
                <a:lnTo>
                  <a:pt x="10421" y="5810"/>
                </a:lnTo>
                <a:lnTo>
                  <a:pt x="18745" y="4914"/>
                </a:lnTo>
                <a:lnTo>
                  <a:pt x="30826" y="4914"/>
                </a:lnTo>
                <a:lnTo>
                  <a:pt x="26255" y="1838"/>
                </a:lnTo>
                <a:lnTo>
                  <a:pt x="18745" y="0"/>
                </a:lnTo>
                <a:close/>
              </a:path>
              <a:path w="37465" h="36195">
                <a:moveTo>
                  <a:pt x="30826" y="4914"/>
                </a:moveTo>
                <a:lnTo>
                  <a:pt x="18745" y="4914"/>
                </a:lnTo>
                <a:lnTo>
                  <a:pt x="26783" y="5810"/>
                </a:lnTo>
                <a:lnTo>
                  <a:pt x="31262" y="10422"/>
                </a:lnTo>
                <a:lnTo>
                  <a:pt x="32158" y="18745"/>
                </a:lnTo>
                <a:lnTo>
                  <a:pt x="31262" y="26499"/>
                </a:lnTo>
                <a:lnTo>
                  <a:pt x="26783" y="30805"/>
                </a:lnTo>
                <a:lnTo>
                  <a:pt x="18745" y="31697"/>
                </a:lnTo>
                <a:lnTo>
                  <a:pt x="33216" y="31697"/>
                </a:lnTo>
                <a:lnTo>
                  <a:pt x="35869" y="29168"/>
                </a:lnTo>
                <a:lnTo>
                  <a:pt x="37054" y="18745"/>
                </a:lnTo>
                <a:lnTo>
                  <a:pt x="35414" y="11216"/>
                </a:lnTo>
                <a:lnTo>
                  <a:pt x="31813" y="5579"/>
                </a:lnTo>
                <a:lnTo>
                  <a:pt x="30826" y="491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525071" y="4708098"/>
            <a:ext cx="34290" cy="31750"/>
          </a:xfrm>
          <a:custGeom>
            <a:avLst/>
            <a:gdLst/>
            <a:ahLst/>
            <a:cxnLst/>
            <a:rect l="l" t="t" r="r" b="b"/>
            <a:pathLst>
              <a:path w="34290" h="31750">
                <a:moveTo>
                  <a:pt x="8931" y="0"/>
                </a:moveTo>
                <a:lnTo>
                  <a:pt x="0" y="7142"/>
                </a:lnTo>
                <a:lnTo>
                  <a:pt x="7092" y="12695"/>
                </a:lnTo>
                <a:lnTo>
                  <a:pt x="13626" y="18640"/>
                </a:lnTo>
                <a:lnTo>
                  <a:pt x="19600" y="24975"/>
                </a:lnTo>
                <a:lnTo>
                  <a:pt x="25012" y="31697"/>
                </a:lnTo>
                <a:lnTo>
                  <a:pt x="33944" y="22762"/>
                </a:lnTo>
                <a:lnTo>
                  <a:pt x="28362" y="16314"/>
                </a:lnTo>
                <a:lnTo>
                  <a:pt x="22331" y="10372"/>
                </a:lnTo>
                <a:lnTo>
                  <a:pt x="15854" y="4934"/>
                </a:lnTo>
                <a:lnTo>
                  <a:pt x="893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630396" y="4540773"/>
            <a:ext cx="2282187" cy="199919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4053851" y="4540773"/>
            <a:ext cx="1788509" cy="19902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5908974" y="4637556"/>
            <a:ext cx="22225" cy="101600"/>
          </a:xfrm>
          <a:custGeom>
            <a:avLst/>
            <a:gdLst/>
            <a:ahLst/>
            <a:cxnLst/>
            <a:rect l="l" t="t" r="r" b="b"/>
            <a:pathLst>
              <a:path w="22225" h="101600">
                <a:moveTo>
                  <a:pt x="21888" y="0"/>
                </a:moveTo>
                <a:lnTo>
                  <a:pt x="12952" y="0"/>
                </a:lnTo>
                <a:lnTo>
                  <a:pt x="7620" y="10740"/>
                </a:lnTo>
                <a:lnTo>
                  <a:pt x="3683" y="22875"/>
                </a:lnTo>
                <a:lnTo>
                  <a:pt x="1142" y="36407"/>
                </a:lnTo>
                <a:lnTo>
                  <a:pt x="0" y="51339"/>
                </a:lnTo>
                <a:lnTo>
                  <a:pt x="646" y="65855"/>
                </a:lnTo>
                <a:lnTo>
                  <a:pt x="3018" y="79028"/>
                </a:lnTo>
                <a:lnTo>
                  <a:pt x="7119" y="90857"/>
                </a:lnTo>
                <a:lnTo>
                  <a:pt x="12952" y="101343"/>
                </a:lnTo>
                <a:lnTo>
                  <a:pt x="21888" y="101343"/>
                </a:lnTo>
                <a:lnTo>
                  <a:pt x="16944" y="91017"/>
                </a:lnTo>
                <a:lnTo>
                  <a:pt x="13286" y="79241"/>
                </a:lnTo>
                <a:lnTo>
                  <a:pt x="10914" y="66015"/>
                </a:lnTo>
                <a:lnTo>
                  <a:pt x="9828" y="51339"/>
                </a:lnTo>
                <a:lnTo>
                  <a:pt x="10914" y="36407"/>
                </a:lnTo>
                <a:lnTo>
                  <a:pt x="13286" y="22875"/>
                </a:lnTo>
                <a:lnTo>
                  <a:pt x="16944" y="10740"/>
                </a:lnTo>
                <a:lnTo>
                  <a:pt x="2188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268435" y="4646793"/>
            <a:ext cx="65405" cy="81915"/>
          </a:xfrm>
          <a:custGeom>
            <a:avLst/>
            <a:gdLst/>
            <a:ahLst/>
            <a:cxnLst/>
            <a:rect l="l" t="t" r="r" b="b"/>
            <a:pathLst>
              <a:path w="65405" h="81914">
                <a:moveTo>
                  <a:pt x="37835" y="9601"/>
                </a:moveTo>
                <a:lnTo>
                  <a:pt x="26974" y="9601"/>
                </a:lnTo>
                <a:lnTo>
                  <a:pt x="26974" y="81838"/>
                </a:lnTo>
                <a:lnTo>
                  <a:pt x="37835" y="81838"/>
                </a:lnTo>
                <a:lnTo>
                  <a:pt x="37835" y="9601"/>
                </a:lnTo>
                <a:close/>
              </a:path>
              <a:path w="65405" h="81914">
                <a:moveTo>
                  <a:pt x="64810" y="0"/>
                </a:moveTo>
                <a:lnTo>
                  <a:pt x="0" y="0"/>
                </a:lnTo>
                <a:lnTo>
                  <a:pt x="0" y="9601"/>
                </a:lnTo>
                <a:lnTo>
                  <a:pt x="64810" y="9601"/>
                </a:lnTo>
                <a:lnTo>
                  <a:pt x="6481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350777" y="4646793"/>
            <a:ext cx="62865" cy="81915"/>
          </a:xfrm>
          <a:custGeom>
            <a:avLst/>
            <a:gdLst/>
            <a:ahLst/>
            <a:cxnLst/>
            <a:rect l="l" t="t" r="r" b="b"/>
            <a:pathLst>
              <a:path w="62865" h="81914">
                <a:moveTo>
                  <a:pt x="36328" y="0"/>
                </a:moveTo>
                <a:lnTo>
                  <a:pt x="0" y="0"/>
                </a:lnTo>
                <a:lnTo>
                  <a:pt x="0" y="81838"/>
                </a:lnTo>
                <a:lnTo>
                  <a:pt x="10858" y="81838"/>
                </a:lnTo>
                <a:lnTo>
                  <a:pt x="10858" y="48463"/>
                </a:lnTo>
                <a:lnTo>
                  <a:pt x="43434" y="48463"/>
                </a:lnTo>
                <a:lnTo>
                  <a:pt x="51455" y="46062"/>
                </a:lnTo>
                <a:lnTo>
                  <a:pt x="58074" y="38862"/>
                </a:lnTo>
                <a:lnTo>
                  <a:pt x="10858" y="38862"/>
                </a:lnTo>
                <a:lnTo>
                  <a:pt x="10858" y="9601"/>
                </a:lnTo>
                <a:lnTo>
                  <a:pt x="58633" y="9601"/>
                </a:lnTo>
                <a:lnTo>
                  <a:pt x="58389" y="9104"/>
                </a:lnTo>
                <a:lnTo>
                  <a:pt x="56196" y="6476"/>
                </a:lnTo>
                <a:lnTo>
                  <a:pt x="50749" y="2725"/>
                </a:lnTo>
                <a:lnTo>
                  <a:pt x="47376" y="1447"/>
                </a:lnTo>
                <a:lnTo>
                  <a:pt x="43359" y="782"/>
                </a:lnTo>
                <a:lnTo>
                  <a:pt x="40482" y="266"/>
                </a:lnTo>
                <a:lnTo>
                  <a:pt x="36328" y="0"/>
                </a:lnTo>
                <a:close/>
              </a:path>
              <a:path w="62865" h="81914">
                <a:moveTo>
                  <a:pt x="58633" y="9601"/>
                </a:moveTo>
                <a:lnTo>
                  <a:pt x="36691" y="9601"/>
                </a:lnTo>
                <a:lnTo>
                  <a:pt x="40060" y="9850"/>
                </a:lnTo>
                <a:lnTo>
                  <a:pt x="41889" y="10325"/>
                </a:lnTo>
                <a:lnTo>
                  <a:pt x="44709" y="11106"/>
                </a:lnTo>
                <a:lnTo>
                  <a:pt x="46995" y="12726"/>
                </a:lnTo>
                <a:lnTo>
                  <a:pt x="50462" y="17600"/>
                </a:lnTo>
                <a:lnTo>
                  <a:pt x="51321" y="20534"/>
                </a:lnTo>
                <a:lnTo>
                  <a:pt x="51321" y="28689"/>
                </a:lnTo>
                <a:lnTo>
                  <a:pt x="49853" y="32346"/>
                </a:lnTo>
                <a:lnTo>
                  <a:pt x="43967" y="37566"/>
                </a:lnTo>
                <a:lnTo>
                  <a:pt x="39013" y="38862"/>
                </a:lnTo>
                <a:lnTo>
                  <a:pt x="58074" y="38862"/>
                </a:lnTo>
                <a:lnTo>
                  <a:pt x="60311" y="36443"/>
                </a:lnTo>
                <a:lnTo>
                  <a:pt x="62522" y="30557"/>
                </a:lnTo>
                <a:lnTo>
                  <a:pt x="62522" y="19566"/>
                </a:lnTo>
                <a:lnTo>
                  <a:pt x="61700" y="15850"/>
                </a:lnTo>
                <a:lnTo>
                  <a:pt x="58633" y="96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430083" y="4645421"/>
            <a:ext cx="78740" cy="85090"/>
          </a:xfrm>
          <a:custGeom>
            <a:avLst/>
            <a:gdLst/>
            <a:ahLst/>
            <a:cxnLst/>
            <a:rect l="l" t="t" r="r" b="b"/>
            <a:pathLst>
              <a:path w="78740" h="85089">
                <a:moveTo>
                  <a:pt x="46733" y="0"/>
                </a:moveTo>
                <a:lnTo>
                  <a:pt x="39170" y="0"/>
                </a:lnTo>
                <a:lnTo>
                  <a:pt x="30912" y="718"/>
                </a:lnTo>
                <a:lnTo>
                  <a:pt x="650" y="33754"/>
                </a:lnTo>
                <a:lnTo>
                  <a:pt x="0" y="50709"/>
                </a:lnTo>
                <a:lnTo>
                  <a:pt x="1528" y="57359"/>
                </a:lnTo>
                <a:lnTo>
                  <a:pt x="7777" y="70218"/>
                </a:lnTo>
                <a:lnTo>
                  <a:pt x="12385" y="75286"/>
                </a:lnTo>
                <a:lnTo>
                  <a:pt x="24520" y="82713"/>
                </a:lnTo>
                <a:lnTo>
                  <a:pt x="31397" y="84582"/>
                </a:lnTo>
                <a:lnTo>
                  <a:pt x="46218" y="84582"/>
                </a:lnTo>
                <a:lnTo>
                  <a:pt x="52849" y="82904"/>
                </a:lnTo>
                <a:lnTo>
                  <a:pt x="65136" y="76179"/>
                </a:lnTo>
                <a:lnTo>
                  <a:pt x="65956" y="75323"/>
                </a:lnTo>
                <a:lnTo>
                  <a:pt x="31054" y="75323"/>
                </a:lnTo>
                <a:lnTo>
                  <a:pt x="24386" y="72464"/>
                </a:lnTo>
                <a:lnTo>
                  <a:pt x="13814" y="61172"/>
                </a:lnTo>
                <a:lnTo>
                  <a:pt x="11169" y="53417"/>
                </a:lnTo>
                <a:lnTo>
                  <a:pt x="11239" y="42405"/>
                </a:lnTo>
                <a:lnTo>
                  <a:pt x="31570" y="9371"/>
                </a:lnTo>
                <a:lnTo>
                  <a:pt x="65999" y="9371"/>
                </a:lnTo>
                <a:lnTo>
                  <a:pt x="65668" y="9011"/>
                </a:lnTo>
                <a:lnTo>
                  <a:pt x="53533" y="1811"/>
                </a:lnTo>
                <a:lnTo>
                  <a:pt x="46733" y="0"/>
                </a:lnTo>
                <a:close/>
              </a:path>
              <a:path w="78740" h="85089">
                <a:moveTo>
                  <a:pt x="65999" y="9371"/>
                </a:moveTo>
                <a:lnTo>
                  <a:pt x="44619" y="9371"/>
                </a:lnTo>
                <a:lnTo>
                  <a:pt x="49476" y="10742"/>
                </a:lnTo>
                <a:lnTo>
                  <a:pt x="58145" y="16193"/>
                </a:lnTo>
                <a:lnTo>
                  <a:pt x="61439" y="20041"/>
                </a:lnTo>
                <a:lnTo>
                  <a:pt x="65935" y="29945"/>
                </a:lnTo>
                <a:lnTo>
                  <a:pt x="66915" y="35013"/>
                </a:lnTo>
                <a:lnTo>
                  <a:pt x="66982" y="43567"/>
                </a:lnTo>
                <a:lnTo>
                  <a:pt x="66566" y="49841"/>
                </a:lnTo>
                <a:lnTo>
                  <a:pt x="47207" y="75323"/>
                </a:lnTo>
                <a:lnTo>
                  <a:pt x="65956" y="75323"/>
                </a:lnTo>
                <a:lnTo>
                  <a:pt x="69877" y="71230"/>
                </a:lnTo>
                <a:lnTo>
                  <a:pt x="76584" y="58140"/>
                </a:lnTo>
                <a:lnTo>
                  <a:pt x="78262" y="50709"/>
                </a:lnTo>
                <a:lnTo>
                  <a:pt x="78153" y="33754"/>
                </a:lnTo>
                <a:lnTo>
                  <a:pt x="76660" y="26935"/>
                </a:lnTo>
                <a:lnTo>
                  <a:pt x="70299" y="14041"/>
                </a:lnTo>
                <a:lnTo>
                  <a:pt x="65999" y="937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5977440" y="4646451"/>
            <a:ext cx="268490" cy="83552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600649" y="4805755"/>
            <a:ext cx="586151" cy="10359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2206533" y="4804419"/>
            <a:ext cx="1125936" cy="10671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3418739" y="4810668"/>
            <a:ext cx="88851" cy="96451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3530883" y="4807544"/>
            <a:ext cx="104929" cy="10001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3667165" y="4879878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1" y="0"/>
                </a:moveTo>
                <a:lnTo>
                  <a:pt x="0" y="0"/>
                </a:lnTo>
                <a:lnTo>
                  <a:pt x="0" y="17410"/>
                </a:lnTo>
                <a:lnTo>
                  <a:pt x="7142" y="17410"/>
                </a:lnTo>
                <a:lnTo>
                  <a:pt x="7142" y="22478"/>
                </a:lnTo>
                <a:lnTo>
                  <a:pt x="5198" y="25449"/>
                </a:lnTo>
                <a:lnTo>
                  <a:pt x="1330" y="26344"/>
                </a:lnTo>
                <a:lnTo>
                  <a:pt x="1330" y="33487"/>
                </a:lnTo>
                <a:lnTo>
                  <a:pt x="10857" y="33185"/>
                </a:lnTo>
                <a:lnTo>
                  <a:pt x="16059" y="27983"/>
                </a:lnTo>
                <a:lnTo>
                  <a:pt x="16951" y="17867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3770830" y="4710326"/>
            <a:ext cx="2154905" cy="19946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794044" y="4806651"/>
            <a:ext cx="1007982" cy="272430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5959317" y="4879878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5" h="33654">
                <a:moveTo>
                  <a:pt x="16951" y="0"/>
                </a:moveTo>
                <a:lnTo>
                  <a:pt x="0" y="0"/>
                </a:lnTo>
                <a:lnTo>
                  <a:pt x="0" y="17410"/>
                </a:lnTo>
                <a:lnTo>
                  <a:pt x="7142" y="17410"/>
                </a:lnTo>
                <a:lnTo>
                  <a:pt x="7142" y="22478"/>
                </a:lnTo>
                <a:lnTo>
                  <a:pt x="5198" y="25449"/>
                </a:lnTo>
                <a:lnTo>
                  <a:pt x="1332" y="26344"/>
                </a:lnTo>
                <a:lnTo>
                  <a:pt x="1332" y="33487"/>
                </a:lnTo>
                <a:lnTo>
                  <a:pt x="10857" y="33185"/>
                </a:lnTo>
                <a:lnTo>
                  <a:pt x="16059" y="27983"/>
                </a:lnTo>
                <a:lnTo>
                  <a:pt x="16951" y="17867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6065668" y="4805755"/>
            <a:ext cx="224215" cy="103593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 txBox="1"/>
          <p:nvPr/>
        </p:nvSpPr>
        <p:spPr>
          <a:xfrm>
            <a:off x="776888" y="4432079"/>
            <a:ext cx="260985" cy="5022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4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900" spc="50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900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V</a:t>
            </a:r>
            <a:endParaRPr sz="9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900" spc="30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150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740448" y="5616885"/>
            <a:ext cx="5522897" cy="947318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0" y="0"/>
            <a:ext cx="7558405" cy="2151380"/>
          </a:xfrm>
          <a:custGeom>
            <a:avLst/>
            <a:gdLst/>
            <a:ahLst/>
            <a:cxnLst/>
            <a:rect l="l" t="t" r="r" b="b"/>
            <a:pathLst>
              <a:path w="7558405" h="2151380">
                <a:moveTo>
                  <a:pt x="0" y="2151222"/>
                </a:moveTo>
                <a:lnTo>
                  <a:pt x="7558311" y="2151222"/>
                </a:lnTo>
                <a:lnTo>
                  <a:pt x="7558311" y="0"/>
                </a:lnTo>
                <a:lnTo>
                  <a:pt x="0" y="0"/>
                </a:lnTo>
                <a:lnTo>
                  <a:pt x="0" y="2151222"/>
                </a:lnTo>
                <a:close/>
              </a:path>
            </a:pathLst>
          </a:custGeom>
          <a:solidFill>
            <a:srgbClr val="ECB9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5807642" y="1489799"/>
            <a:ext cx="156210" cy="0"/>
          </a:xfrm>
          <a:custGeom>
            <a:avLst/>
            <a:gdLst/>
            <a:ahLst/>
            <a:cxnLst/>
            <a:rect l="l" t="t" r="r" b="b"/>
            <a:pathLst>
              <a:path w="156210">
                <a:moveTo>
                  <a:pt x="0" y="0"/>
                </a:moveTo>
                <a:lnTo>
                  <a:pt x="155844" y="0"/>
                </a:lnTo>
              </a:path>
            </a:pathLst>
          </a:custGeom>
          <a:ln w="14097">
            <a:solidFill>
              <a:srgbClr val="5A461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 txBox="1"/>
          <p:nvPr/>
        </p:nvSpPr>
        <p:spPr>
          <a:xfrm>
            <a:off x="795133" y="876399"/>
            <a:ext cx="5845175" cy="78359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2050" spc="60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Thermo </a:t>
            </a:r>
            <a:r>
              <a:rPr sz="2050" spc="6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plastic silicone</a:t>
            </a:r>
            <a:r>
              <a:rPr sz="2050" spc="10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050" spc="65" dirty="0">
                <a:solidFill>
                  <a:srgbClr val="5A4615"/>
                </a:solidFill>
                <a:latin typeface="Impact" panose="020B0806030902050204"/>
                <a:cs typeface="Impact" panose="020B0806030902050204"/>
              </a:rPr>
              <a:t>vulcanizate</a:t>
            </a:r>
            <a:endParaRPr sz="2050">
              <a:latin typeface="Impact" panose="020B0806030902050204"/>
              <a:cs typeface="Impact" panose="020B0806030902050204"/>
            </a:endParaRPr>
          </a:p>
          <a:p>
            <a:pPr marL="14605">
              <a:lnSpc>
                <a:spcPct val="100000"/>
              </a:lnSpc>
              <a:spcBef>
                <a:spcPts val="300"/>
              </a:spcBef>
              <a:tabLst>
                <a:tab pos="5203825" algn="l"/>
              </a:tabLst>
            </a:pPr>
            <a:r>
              <a:rPr sz="2450" spc="-5" dirty="0">
                <a:solidFill>
                  <a:srgbClr val="5A4615"/>
                </a:solidFill>
                <a:latin typeface="PMingLiU"/>
                <a:cs typeface="PMingLiU"/>
              </a:rPr>
              <a:t>热塑性动态硫化橡胶或热塑性弹性</a:t>
            </a:r>
            <a:r>
              <a:rPr sz="2450" spc="-155" dirty="0">
                <a:solidFill>
                  <a:srgbClr val="5A4615"/>
                </a:solidFill>
                <a:latin typeface="PMingLiU"/>
                <a:cs typeface="PMingLiU"/>
              </a:rPr>
              <a:t>体</a:t>
            </a:r>
            <a:r>
              <a:rPr sz="2450" dirty="0">
                <a:solidFill>
                  <a:srgbClr val="5A4615"/>
                </a:solidFill>
                <a:latin typeface="PMingLiU"/>
                <a:cs typeface="PMingLiU"/>
              </a:rPr>
              <a:t>	</a:t>
            </a:r>
            <a:r>
              <a:rPr sz="3075" spc="735" baseline="3000" dirty="0">
                <a:solidFill>
                  <a:srgbClr val="5A4615"/>
                </a:solidFill>
                <a:latin typeface="PMingLiU"/>
                <a:cs typeface="PMingLiU"/>
              </a:rPr>
              <a:t>T</a:t>
            </a:r>
            <a:r>
              <a:rPr sz="3075" spc="839" baseline="3000" dirty="0">
                <a:solidFill>
                  <a:srgbClr val="5A4615"/>
                </a:solidFill>
                <a:latin typeface="PMingLiU"/>
                <a:cs typeface="PMingLiU"/>
              </a:rPr>
              <a:t>P</a:t>
            </a:r>
            <a:r>
              <a:rPr sz="3075" spc="375" baseline="3000" dirty="0">
                <a:solidFill>
                  <a:srgbClr val="5A4615"/>
                </a:solidFill>
                <a:latin typeface="PMingLiU"/>
                <a:cs typeface="PMingLiU"/>
              </a:rPr>
              <a:t>V</a:t>
            </a:r>
            <a:endParaRPr sz="3075" baseline="3000">
              <a:latin typeface="PMingLiU"/>
              <a:cs typeface="PMingLiU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4833867" y="6780321"/>
            <a:ext cx="1515880" cy="100129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4897188" y="6841955"/>
            <a:ext cx="1390015" cy="877569"/>
          </a:xfrm>
          <a:custGeom>
            <a:avLst/>
            <a:gdLst/>
            <a:ahLst/>
            <a:cxnLst/>
            <a:rect l="l" t="t" r="r" b="b"/>
            <a:pathLst>
              <a:path w="1390014" h="877570">
                <a:moveTo>
                  <a:pt x="0" y="877121"/>
                </a:moveTo>
                <a:lnTo>
                  <a:pt x="1389401" y="877121"/>
                </a:lnTo>
                <a:lnTo>
                  <a:pt x="1389401" y="0"/>
                </a:lnTo>
                <a:lnTo>
                  <a:pt x="0" y="0"/>
                </a:lnTo>
                <a:lnTo>
                  <a:pt x="0" y="87712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4845527" y="7696255"/>
            <a:ext cx="1511589" cy="107205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4911775" y="7762488"/>
            <a:ext cx="1378503" cy="938397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5774155" y="6847757"/>
            <a:ext cx="512399" cy="87123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4935518" y="6864884"/>
            <a:ext cx="1257795" cy="820503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4845527" y="8681889"/>
            <a:ext cx="1511589" cy="1004454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616207" y="2550550"/>
            <a:ext cx="2280503" cy="1273200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618811" y="3823789"/>
            <a:ext cx="2278277" cy="180919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660603" y="3914445"/>
            <a:ext cx="2189480" cy="0"/>
          </a:xfrm>
          <a:custGeom>
            <a:avLst/>
            <a:gdLst/>
            <a:ahLst/>
            <a:cxnLst/>
            <a:rect l="l" t="t" r="r" b="b"/>
            <a:pathLst>
              <a:path w="2189480">
                <a:moveTo>
                  <a:pt x="0" y="0"/>
                </a:moveTo>
                <a:lnTo>
                  <a:pt x="2189373" y="0"/>
                </a:lnTo>
              </a:path>
            </a:pathLst>
          </a:custGeom>
          <a:ln w="4952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680520" y="2657780"/>
            <a:ext cx="0" cy="1231900"/>
          </a:xfrm>
          <a:custGeom>
            <a:avLst/>
            <a:gdLst/>
            <a:ahLst/>
            <a:cxnLst/>
            <a:rect l="l" t="t" r="r" b="b"/>
            <a:pathLst>
              <a:path h="1231900">
                <a:moveTo>
                  <a:pt x="0" y="0"/>
                </a:moveTo>
                <a:lnTo>
                  <a:pt x="0" y="1231900"/>
                </a:lnTo>
              </a:path>
            </a:pathLst>
          </a:custGeom>
          <a:ln w="39834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660603" y="2632380"/>
            <a:ext cx="20320" cy="25400"/>
          </a:xfrm>
          <a:custGeom>
            <a:avLst/>
            <a:gdLst/>
            <a:ahLst/>
            <a:cxnLst/>
            <a:rect l="l" t="t" r="r" b="b"/>
            <a:pathLst>
              <a:path w="20320" h="25400">
                <a:moveTo>
                  <a:pt x="0" y="25400"/>
                </a:moveTo>
                <a:lnTo>
                  <a:pt x="19912" y="25400"/>
                </a:lnTo>
                <a:lnTo>
                  <a:pt x="19912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660603" y="2619680"/>
            <a:ext cx="2189480" cy="0"/>
          </a:xfrm>
          <a:custGeom>
            <a:avLst/>
            <a:gdLst/>
            <a:ahLst/>
            <a:cxnLst/>
            <a:rect l="l" t="t" r="r" b="b"/>
            <a:pathLst>
              <a:path w="2189480">
                <a:moveTo>
                  <a:pt x="0" y="0"/>
                </a:moveTo>
                <a:lnTo>
                  <a:pt x="2189373" y="0"/>
                </a:lnTo>
              </a:path>
            </a:pathLst>
          </a:custGeom>
          <a:ln w="254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2830054" y="2657780"/>
            <a:ext cx="0" cy="1231900"/>
          </a:xfrm>
          <a:custGeom>
            <a:avLst/>
            <a:gdLst/>
            <a:ahLst/>
            <a:cxnLst/>
            <a:rect l="l" t="t" r="r" b="b"/>
            <a:pathLst>
              <a:path h="1231900">
                <a:moveTo>
                  <a:pt x="0" y="0"/>
                </a:moveTo>
                <a:lnTo>
                  <a:pt x="0" y="1231900"/>
                </a:lnTo>
              </a:path>
            </a:pathLst>
          </a:custGeom>
          <a:ln w="39844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700438" y="2645080"/>
            <a:ext cx="2150110" cy="0"/>
          </a:xfrm>
          <a:custGeom>
            <a:avLst/>
            <a:gdLst/>
            <a:ahLst/>
            <a:cxnLst/>
            <a:rect l="l" t="t" r="r" b="b"/>
            <a:pathLst>
              <a:path w="2150110">
                <a:moveTo>
                  <a:pt x="0" y="0"/>
                </a:moveTo>
                <a:lnTo>
                  <a:pt x="2149538" y="0"/>
                </a:lnTo>
              </a:path>
            </a:pathLst>
          </a:custGeom>
          <a:ln w="254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680515" y="2632640"/>
            <a:ext cx="20320" cy="26034"/>
          </a:xfrm>
          <a:custGeom>
            <a:avLst/>
            <a:gdLst/>
            <a:ahLst/>
            <a:cxnLst/>
            <a:rect l="l" t="t" r="r" b="b"/>
            <a:pathLst>
              <a:path w="20320" h="26035">
                <a:moveTo>
                  <a:pt x="19922" y="0"/>
                </a:moveTo>
                <a:lnTo>
                  <a:pt x="0" y="0"/>
                </a:lnTo>
                <a:lnTo>
                  <a:pt x="0" y="25567"/>
                </a:lnTo>
                <a:lnTo>
                  <a:pt x="19922" y="25567"/>
                </a:lnTo>
                <a:lnTo>
                  <a:pt x="1992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700438" y="2658208"/>
            <a:ext cx="2109693" cy="123083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4913006" y="8756639"/>
            <a:ext cx="1376470" cy="856439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3885296" y="9756450"/>
            <a:ext cx="286635" cy="102509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13885285" y="9756438"/>
            <a:ext cx="129438" cy="101906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14030204" y="9756438"/>
            <a:ext cx="141731" cy="102528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5779278" y="8816602"/>
            <a:ext cx="445416" cy="303810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7569205" y="0"/>
            <a:ext cx="7551420" cy="2151380"/>
          </a:xfrm>
          <a:custGeom>
            <a:avLst/>
            <a:gdLst/>
            <a:ahLst/>
            <a:cxnLst/>
            <a:rect l="l" t="t" r="r" b="b"/>
            <a:pathLst>
              <a:path w="7551419" h="2151380">
                <a:moveTo>
                  <a:pt x="0" y="2151222"/>
                </a:moveTo>
                <a:lnTo>
                  <a:pt x="7550794" y="2151222"/>
                </a:lnTo>
                <a:lnTo>
                  <a:pt x="7550794" y="0"/>
                </a:lnTo>
                <a:lnTo>
                  <a:pt x="0" y="0"/>
                </a:lnTo>
                <a:lnTo>
                  <a:pt x="0" y="2151222"/>
                </a:lnTo>
                <a:close/>
              </a:path>
            </a:pathLst>
          </a:custGeom>
          <a:solidFill>
            <a:srgbClr val="ECB90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 txBox="1"/>
          <p:nvPr/>
        </p:nvSpPr>
        <p:spPr>
          <a:xfrm>
            <a:off x="8509453" y="728186"/>
            <a:ext cx="5358765" cy="101981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30480" marR="5080">
              <a:lnSpc>
                <a:spcPts val="2060"/>
              </a:lnSpc>
              <a:spcBef>
                <a:spcPts val="510"/>
              </a:spcBef>
            </a:pPr>
            <a:r>
              <a:rPr sz="2050" spc="185" dirty="0">
                <a:solidFill>
                  <a:srgbClr val="5A461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Fireproof </a:t>
            </a:r>
            <a:r>
              <a:rPr sz="2050" spc="140" dirty="0">
                <a:solidFill>
                  <a:srgbClr val="5A461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and </a:t>
            </a:r>
            <a:r>
              <a:rPr sz="2050" spc="190" dirty="0">
                <a:solidFill>
                  <a:srgbClr val="5A461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temperature</a:t>
            </a:r>
            <a:r>
              <a:rPr sz="2050" spc="-325" dirty="0">
                <a:solidFill>
                  <a:srgbClr val="5A461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50" spc="185" dirty="0">
                <a:solidFill>
                  <a:srgbClr val="5A461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resistant  </a:t>
            </a:r>
            <a:r>
              <a:rPr sz="2050" spc="190" dirty="0">
                <a:solidFill>
                  <a:srgbClr val="5A461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insulating </a:t>
            </a:r>
            <a:r>
              <a:rPr sz="2050" spc="185" dirty="0">
                <a:solidFill>
                  <a:srgbClr val="5A461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silicone</a:t>
            </a:r>
            <a:r>
              <a:rPr sz="2050" spc="-195" dirty="0">
                <a:solidFill>
                  <a:srgbClr val="5A461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50" spc="155" dirty="0">
                <a:solidFill>
                  <a:srgbClr val="5A461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tape</a:t>
            </a:r>
            <a:endParaRPr sz="205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2450" spc="-5" dirty="0">
                <a:solidFill>
                  <a:srgbClr val="5A4615"/>
                </a:solidFill>
                <a:latin typeface="PMingLiU"/>
                <a:cs typeface="PMingLiU"/>
              </a:rPr>
              <a:t>防火耐温绝缘胶</a:t>
            </a:r>
            <a:r>
              <a:rPr sz="2450" spc="-155" dirty="0">
                <a:solidFill>
                  <a:srgbClr val="5A4615"/>
                </a:solidFill>
                <a:latin typeface="PMingLiU"/>
                <a:cs typeface="PMingLiU"/>
              </a:rPr>
              <a:t>带</a:t>
            </a:r>
            <a:endParaRPr sz="2450">
              <a:latin typeface="PMingLiU"/>
              <a:cs typeface="PMingLiU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11673626" y="5010963"/>
            <a:ext cx="524069" cy="106718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8657180" y="4857908"/>
            <a:ext cx="3902435" cy="565880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8501953" y="2709246"/>
            <a:ext cx="1021715" cy="0"/>
          </a:xfrm>
          <a:custGeom>
            <a:avLst/>
            <a:gdLst/>
            <a:ahLst/>
            <a:cxnLst/>
            <a:rect l="l" t="t" r="r" b="b"/>
            <a:pathLst>
              <a:path w="1021715">
                <a:moveTo>
                  <a:pt x="0" y="0"/>
                </a:moveTo>
                <a:lnTo>
                  <a:pt x="1021262" y="0"/>
                </a:lnTo>
              </a:path>
            </a:pathLst>
          </a:custGeom>
          <a:ln w="5574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9510793" y="2730920"/>
            <a:ext cx="4569460" cy="0"/>
          </a:xfrm>
          <a:custGeom>
            <a:avLst/>
            <a:gdLst/>
            <a:ahLst/>
            <a:cxnLst/>
            <a:rect l="l" t="t" r="r" b="b"/>
            <a:pathLst>
              <a:path w="4569459">
                <a:moveTo>
                  <a:pt x="0" y="0"/>
                </a:moveTo>
                <a:lnTo>
                  <a:pt x="4569284" y="0"/>
                </a:lnTo>
              </a:path>
            </a:pathLst>
          </a:custGeom>
          <a:ln w="1270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8532892" y="2471245"/>
            <a:ext cx="165301" cy="161809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8767943" y="2478895"/>
            <a:ext cx="145152" cy="149324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8977306" y="2471245"/>
            <a:ext cx="163903" cy="161175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9198478" y="2475446"/>
            <a:ext cx="161142" cy="154191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8526064" y="2856150"/>
            <a:ext cx="1063339" cy="104928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9608238" y="2856589"/>
            <a:ext cx="947613" cy="104032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10621479" y="2856589"/>
            <a:ext cx="1006207" cy="104032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1710361" y="2855253"/>
            <a:ext cx="399883" cy="106718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12197832" y="2858834"/>
            <a:ext cx="274331" cy="101347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2554837" y="2857943"/>
            <a:ext cx="222901" cy="101343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12800138" y="2928484"/>
            <a:ext cx="34290" cy="31750"/>
          </a:xfrm>
          <a:custGeom>
            <a:avLst/>
            <a:gdLst/>
            <a:ahLst/>
            <a:cxnLst/>
            <a:rect l="l" t="t" r="r" b="b"/>
            <a:pathLst>
              <a:path w="34290" h="31750">
                <a:moveTo>
                  <a:pt x="8931" y="0"/>
                </a:moveTo>
                <a:lnTo>
                  <a:pt x="0" y="7142"/>
                </a:lnTo>
                <a:lnTo>
                  <a:pt x="7092" y="12696"/>
                </a:lnTo>
                <a:lnTo>
                  <a:pt x="13626" y="18641"/>
                </a:lnTo>
                <a:lnTo>
                  <a:pt x="19600" y="24976"/>
                </a:lnTo>
                <a:lnTo>
                  <a:pt x="25012" y="31697"/>
                </a:lnTo>
                <a:lnTo>
                  <a:pt x="33944" y="22763"/>
                </a:lnTo>
                <a:lnTo>
                  <a:pt x="28362" y="16315"/>
                </a:lnTo>
                <a:lnTo>
                  <a:pt x="22331" y="10373"/>
                </a:lnTo>
                <a:lnTo>
                  <a:pt x="15854" y="4935"/>
                </a:lnTo>
                <a:lnTo>
                  <a:pt x="893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12910507" y="2855253"/>
            <a:ext cx="949406" cy="106718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10566047" y="2933815"/>
            <a:ext cx="15875" cy="28575"/>
          </a:xfrm>
          <a:custGeom>
            <a:avLst/>
            <a:gdLst/>
            <a:ahLst/>
            <a:cxnLst/>
            <a:rect l="l" t="t" r="r" b="b"/>
            <a:pathLst>
              <a:path w="15875" h="28575">
                <a:moveTo>
                  <a:pt x="10458" y="0"/>
                </a:moveTo>
                <a:lnTo>
                  <a:pt x="5996" y="0"/>
                </a:lnTo>
                <a:lnTo>
                  <a:pt x="4434" y="590"/>
                </a:lnTo>
                <a:lnTo>
                  <a:pt x="2339" y="2974"/>
                </a:lnTo>
                <a:lnTo>
                  <a:pt x="1828" y="4173"/>
                </a:lnTo>
                <a:lnTo>
                  <a:pt x="1828" y="7736"/>
                </a:lnTo>
                <a:lnTo>
                  <a:pt x="3009" y="9526"/>
                </a:lnTo>
                <a:lnTo>
                  <a:pt x="7733" y="11910"/>
                </a:lnTo>
                <a:lnTo>
                  <a:pt x="8778" y="13089"/>
                </a:lnTo>
                <a:lnTo>
                  <a:pt x="0" y="26348"/>
                </a:lnTo>
                <a:lnTo>
                  <a:pt x="1789" y="28577"/>
                </a:lnTo>
                <a:lnTo>
                  <a:pt x="15656" y="6840"/>
                </a:lnTo>
                <a:lnTo>
                  <a:pt x="14989" y="4838"/>
                </a:lnTo>
                <a:lnTo>
                  <a:pt x="13658" y="2898"/>
                </a:lnTo>
                <a:lnTo>
                  <a:pt x="12305" y="972"/>
                </a:lnTo>
                <a:lnTo>
                  <a:pt x="1045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3875498" y="2935187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69">
                <a:moveTo>
                  <a:pt x="8474" y="0"/>
                </a:moveTo>
                <a:lnTo>
                  <a:pt x="4892" y="0"/>
                </a:lnTo>
                <a:lnTo>
                  <a:pt x="3333" y="590"/>
                </a:lnTo>
                <a:lnTo>
                  <a:pt x="665" y="2974"/>
                </a:lnTo>
                <a:lnTo>
                  <a:pt x="0" y="4612"/>
                </a:lnTo>
                <a:lnTo>
                  <a:pt x="0" y="8762"/>
                </a:lnTo>
                <a:lnTo>
                  <a:pt x="665" y="10401"/>
                </a:lnTo>
                <a:lnTo>
                  <a:pt x="3333" y="12783"/>
                </a:lnTo>
                <a:lnTo>
                  <a:pt x="4892" y="13374"/>
                </a:lnTo>
                <a:lnTo>
                  <a:pt x="8474" y="13374"/>
                </a:lnTo>
                <a:lnTo>
                  <a:pt x="10036" y="12783"/>
                </a:lnTo>
                <a:lnTo>
                  <a:pt x="12703" y="10401"/>
                </a:lnTo>
                <a:lnTo>
                  <a:pt x="13370" y="8762"/>
                </a:lnTo>
                <a:lnTo>
                  <a:pt x="13249" y="4612"/>
                </a:lnTo>
                <a:lnTo>
                  <a:pt x="12703" y="3333"/>
                </a:lnTo>
                <a:lnTo>
                  <a:pt x="10036" y="666"/>
                </a:lnTo>
                <a:lnTo>
                  <a:pt x="847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8527572" y="3336377"/>
            <a:ext cx="1969770" cy="0"/>
          </a:xfrm>
          <a:custGeom>
            <a:avLst/>
            <a:gdLst/>
            <a:ahLst/>
            <a:cxnLst/>
            <a:rect l="l" t="t" r="r" b="b"/>
            <a:pathLst>
              <a:path w="1969770">
                <a:moveTo>
                  <a:pt x="0" y="0"/>
                </a:moveTo>
                <a:lnTo>
                  <a:pt x="1969408" y="0"/>
                </a:lnTo>
              </a:path>
            </a:pathLst>
          </a:custGeom>
          <a:ln w="5575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0484571" y="3358031"/>
            <a:ext cx="2072005" cy="0"/>
          </a:xfrm>
          <a:custGeom>
            <a:avLst/>
            <a:gdLst/>
            <a:ahLst/>
            <a:cxnLst/>
            <a:rect l="l" t="t" r="r" b="b"/>
            <a:pathLst>
              <a:path w="2072004">
                <a:moveTo>
                  <a:pt x="0" y="0"/>
                </a:moveTo>
                <a:lnTo>
                  <a:pt x="2071940" y="0"/>
                </a:lnTo>
              </a:path>
            </a:pathLst>
          </a:custGeom>
          <a:ln w="12697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8555558" y="3093339"/>
            <a:ext cx="801489" cy="166338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8656326" y="3443151"/>
            <a:ext cx="3173978" cy="890276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8527572" y="4747181"/>
            <a:ext cx="1969770" cy="0"/>
          </a:xfrm>
          <a:custGeom>
            <a:avLst/>
            <a:gdLst/>
            <a:ahLst/>
            <a:cxnLst/>
            <a:rect l="l" t="t" r="r" b="b"/>
            <a:pathLst>
              <a:path w="1969770">
                <a:moveTo>
                  <a:pt x="0" y="0"/>
                </a:moveTo>
                <a:lnTo>
                  <a:pt x="1969408" y="0"/>
                </a:lnTo>
              </a:path>
            </a:pathLst>
          </a:custGeom>
          <a:ln w="55752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10484571" y="4768834"/>
            <a:ext cx="2040255" cy="0"/>
          </a:xfrm>
          <a:custGeom>
            <a:avLst/>
            <a:gdLst/>
            <a:ahLst/>
            <a:cxnLst/>
            <a:rect l="l" t="t" r="r" b="b"/>
            <a:pathLst>
              <a:path w="2040254">
                <a:moveTo>
                  <a:pt x="0" y="0"/>
                </a:moveTo>
                <a:lnTo>
                  <a:pt x="2040188" y="0"/>
                </a:lnTo>
              </a:path>
            </a:pathLst>
          </a:custGeom>
          <a:ln w="12697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8562718" y="4504144"/>
            <a:ext cx="780041" cy="166336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8555313" y="3470244"/>
            <a:ext cx="45085" cy="41910"/>
          </a:xfrm>
          <a:custGeom>
            <a:avLst/>
            <a:gdLst/>
            <a:ahLst/>
            <a:cxnLst/>
            <a:rect l="l" t="t" r="r" b="b"/>
            <a:pathLst>
              <a:path w="45084" h="41910">
                <a:moveTo>
                  <a:pt x="2858" y="10220"/>
                </a:moveTo>
                <a:lnTo>
                  <a:pt x="0" y="18169"/>
                </a:lnTo>
                <a:lnTo>
                  <a:pt x="15913" y="23277"/>
                </a:lnTo>
                <a:lnTo>
                  <a:pt x="5692" y="36338"/>
                </a:lnTo>
                <a:lnTo>
                  <a:pt x="13054" y="41447"/>
                </a:lnTo>
                <a:lnTo>
                  <a:pt x="22137" y="27806"/>
                </a:lnTo>
                <a:lnTo>
                  <a:pt x="32512" y="27806"/>
                </a:lnTo>
                <a:lnTo>
                  <a:pt x="28969" y="23277"/>
                </a:lnTo>
                <a:lnTo>
                  <a:pt x="44856" y="18169"/>
                </a:lnTo>
                <a:lnTo>
                  <a:pt x="44045" y="15894"/>
                </a:lnTo>
                <a:lnTo>
                  <a:pt x="18166" y="15894"/>
                </a:lnTo>
                <a:lnTo>
                  <a:pt x="2858" y="10220"/>
                </a:lnTo>
                <a:close/>
              </a:path>
              <a:path w="45084" h="41910">
                <a:moveTo>
                  <a:pt x="32512" y="27806"/>
                </a:moveTo>
                <a:lnTo>
                  <a:pt x="22137" y="27806"/>
                </a:lnTo>
                <a:lnTo>
                  <a:pt x="31803" y="41447"/>
                </a:lnTo>
                <a:lnTo>
                  <a:pt x="39187" y="36338"/>
                </a:lnTo>
                <a:lnTo>
                  <a:pt x="32512" y="27806"/>
                </a:lnTo>
                <a:close/>
              </a:path>
              <a:path w="45084" h="41910">
                <a:moveTo>
                  <a:pt x="26690" y="0"/>
                </a:moveTo>
                <a:lnTo>
                  <a:pt x="18166" y="0"/>
                </a:lnTo>
                <a:lnTo>
                  <a:pt x="18166" y="15894"/>
                </a:lnTo>
                <a:lnTo>
                  <a:pt x="26690" y="15894"/>
                </a:lnTo>
                <a:lnTo>
                  <a:pt x="26690" y="0"/>
                </a:lnTo>
                <a:close/>
              </a:path>
              <a:path w="45084" h="41910">
                <a:moveTo>
                  <a:pt x="42023" y="10220"/>
                </a:moveTo>
                <a:lnTo>
                  <a:pt x="26690" y="15894"/>
                </a:lnTo>
                <a:lnTo>
                  <a:pt x="44045" y="15894"/>
                </a:lnTo>
                <a:lnTo>
                  <a:pt x="42023" y="1022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8555313" y="3626208"/>
            <a:ext cx="45085" cy="41910"/>
          </a:xfrm>
          <a:custGeom>
            <a:avLst/>
            <a:gdLst/>
            <a:ahLst/>
            <a:cxnLst/>
            <a:rect l="l" t="t" r="r" b="b"/>
            <a:pathLst>
              <a:path w="45084" h="41910">
                <a:moveTo>
                  <a:pt x="2858" y="10219"/>
                </a:moveTo>
                <a:lnTo>
                  <a:pt x="0" y="18168"/>
                </a:lnTo>
                <a:lnTo>
                  <a:pt x="15913" y="23277"/>
                </a:lnTo>
                <a:lnTo>
                  <a:pt x="5692" y="36338"/>
                </a:lnTo>
                <a:lnTo>
                  <a:pt x="13054" y="41446"/>
                </a:lnTo>
                <a:lnTo>
                  <a:pt x="22137" y="27806"/>
                </a:lnTo>
                <a:lnTo>
                  <a:pt x="32512" y="27806"/>
                </a:lnTo>
                <a:lnTo>
                  <a:pt x="28969" y="23277"/>
                </a:lnTo>
                <a:lnTo>
                  <a:pt x="44856" y="18168"/>
                </a:lnTo>
                <a:lnTo>
                  <a:pt x="44045" y="15894"/>
                </a:lnTo>
                <a:lnTo>
                  <a:pt x="18166" y="15894"/>
                </a:lnTo>
                <a:lnTo>
                  <a:pt x="2858" y="10219"/>
                </a:lnTo>
                <a:close/>
              </a:path>
              <a:path w="45084" h="41910">
                <a:moveTo>
                  <a:pt x="32512" y="27806"/>
                </a:moveTo>
                <a:lnTo>
                  <a:pt x="22137" y="27806"/>
                </a:lnTo>
                <a:lnTo>
                  <a:pt x="31803" y="41446"/>
                </a:lnTo>
                <a:lnTo>
                  <a:pt x="39187" y="36338"/>
                </a:lnTo>
                <a:lnTo>
                  <a:pt x="32512" y="27806"/>
                </a:lnTo>
                <a:close/>
              </a:path>
              <a:path w="45084" h="41910">
                <a:moveTo>
                  <a:pt x="26690" y="0"/>
                </a:moveTo>
                <a:lnTo>
                  <a:pt x="18166" y="0"/>
                </a:lnTo>
                <a:lnTo>
                  <a:pt x="18166" y="15894"/>
                </a:lnTo>
                <a:lnTo>
                  <a:pt x="26690" y="15894"/>
                </a:lnTo>
                <a:lnTo>
                  <a:pt x="26690" y="0"/>
                </a:lnTo>
                <a:close/>
              </a:path>
              <a:path w="45084" h="41910">
                <a:moveTo>
                  <a:pt x="42023" y="10219"/>
                </a:moveTo>
                <a:lnTo>
                  <a:pt x="26690" y="15894"/>
                </a:lnTo>
                <a:lnTo>
                  <a:pt x="44045" y="15894"/>
                </a:lnTo>
                <a:lnTo>
                  <a:pt x="42023" y="102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8555313" y="3782156"/>
            <a:ext cx="45085" cy="41910"/>
          </a:xfrm>
          <a:custGeom>
            <a:avLst/>
            <a:gdLst/>
            <a:ahLst/>
            <a:cxnLst/>
            <a:rect l="l" t="t" r="r" b="b"/>
            <a:pathLst>
              <a:path w="45084" h="41910">
                <a:moveTo>
                  <a:pt x="2858" y="10219"/>
                </a:moveTo>
                <a:lnTo>
                  <a:pt x="0" y="18168"/>
                </a:lnTo>
                <a:lnTo>
                  <a:pt x="15913" y="23277"/>
                </a:lnTo>
                <a:lnTo>
                  <a:pt x="5692" y="36338"/>
                </a:lnTo>
                <a:lnTo>
                  <a:pt x="13054" y="41446"/>
                </a:lnTo>
                <a:lnTo>
                  <a:pt x="22137" y="27806"/>
                </a:lnTo>
                <a:lnTo>
                  <a:pt x="32512" y="27806"/>
                </a:lnTo>
                <a:lnTo>
                  <a:pt x="28969" y="23277"/>
                </a:lnTo>
                <a:lnTo>
                  <a:pt x="44856" y="18168"/>
                </a:lnTo>
                <a:lnTo>
                  <a:pt x="44045" y="15894"/>
                </a:lnTo>
                <a:lnTo>
                  <a:pt x="18166" y="15894"/>
                </a:lnTo>
                <a:lnTo>
                  <a:pt x="2858" y="10219"/>
                </a:lnTo>
                <a:close/>
              </a:path>
              <a:path w="45084" h="41910">
                <a:moveTo>
                  <a:pt x="32512" y="27806"/>
                </a:moveTo>
                <a:lnTo>
                  <a:pt x="22137" y="27806"/>
                </a:lnTo>
                <a:lnTo>
                  <a:pt x="31803" y="41446"/>
                </a:lnTo>
                <a:lnTo>
                  <a:pt x="39187" y="36338"/>
                </a:lnTo>
                <a:lnTo>
                  <a:pt x="32512" y="27806"/>
                </a:lnTo>
                <a:close/>
              </a:path>
              <a:path w="45084" h="41910">
                <a:moveTo>
                  <a:pt x="26690" y="0"/>
                </a:moveTo>
                <a:lnTo>
                  <a:pt x="18166" y="0"/>
                </a:lnTo>
                <a:lnTo>
                  <a:pt x="18166" y="15894"/>
                </a:lnTo>
                <a:lnTo>
                  <a:pt x="26690" y="15894"/>
                </a:lnTo>
                <a:lnTo>
                  <a:pt x="26690" y="0"/>
                </a:lnTo>
                <a:close/>
              </a:path>
              <a:path w="45084" h="41910">
                <a:moveTo>
                  <a:pt x="42023" y="10219"/>
                </a:moveTo>
                <a:lnTo>
                  <a:pt x="26690" y="15894"/>
                </a:lnTo>
                <a:lnTo>
                  <a:pt x="44045" y="15894"/>
                </a:lnTo>
                <a:lnTo>
                  <a:pt x="42023" y="102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8555313" y="3938105"/>
            <a:ext cx="45085" cy="41910"/>
          </a:xfrm>
          <a:custGeom>
            <a:avLst/>
            <a:gdLst/>
            <a:ahLst/>
            <a:cxnLst/>
            <a:rect l="l" t="t" r="r" b="b"/>
            <a:pathLst>
              <a:path w="45084" h="41910">
                <a:moveTo>
                  <a:pt x="2858" y="10219"/>
                </a:moveTo>
                <a:lnTo>
                  <a:pt x="0" y="18168"/>
                </a:lnTo>
                <a:lnTo>
                  <a:pt x="15913" y="23277"/>
                </a:lnTo>
                <a:lnTo>
                  <a:pt x="5692" y="36338"/>
                </a:lnTo>
                <a:lnTo>
                  <a:pt x="13054" y="41446"/>
                </a:lnTo>
                <a:lnTo>
                  <a:pt x="22137" y="27806"/>
                </a:lnTo>
                <a:lnTo>
                  <a:pt x="32512" y="27806"/>
                </a:lnTo>
                <a:lnTo>
                  <a:pt x="28969" y="23277"/>
                </a:lnTo>
                <a:lnTo>
                  <a:pt x="44856" y="18168"/>
                </a:lnTo>
                <a:lnTo>
                  <a:pt x="44045" y="15894"/>
                </a:lnTo>
                <a:lnTo>
                  <a:pt x="18166" y="15894"/>
                </a:lnTo>
                <a:lnTo>
                  <a:pt x="2858" y="10219"/>
                </a:lnTo>
                <a:close/>
              </a:path>
              <a:path w="45084" h="41910">
                <a:moveTo>
                  <a:pt x="32512" y="27806"/>
                </a:moveTo>
                <a:lnTo>
                  <a:pt x="22137" y="27806"/>
                </a:lnTo>
                <a:lnTo>
                  <a:pt x="31803" y="41446"/>
                </a:lnTo>
                <a:lnTo>
                  <a:pt x="39187" y="36338"/>
                </a:lnTo>
                <a:lnTo>
                  <a:pt x="32512" y="27806"/>
                </a:lnTo>
                <a:close/>
              </a:path>
              <a:path w="45084" h="41910">
                <a:moveTo>
                  <a:pt x="26690" y="0"/>
                </a:moveTo>
                <a:lnTo>
                  <a:pt x="18166" y="0"/>
                </a:lnTo>
                <a:lnTo>
                  <a:pt x="18166" y="15894"/>
                </a:lnTo>
                <a:lnTo>
                  <a:pt x="26690" y="15894"/>
                </a:lnTo>
                <a:lnTo>
                  <a:pt x="26690" y="0"/>
                </a:lnTo>
                <a:close/>
              </a:path>
              <a:path w="45084" h="41910">
                <a:moveTo>
                  <a:pt x="42023" y="10219"/>
                </a:moveTo>
                <a:lnTo>
                  <a:pt x="26690" y="15894"/>
                </a:lnTo>
                <a:lnTo>
                  <a:pt x="44045" y="15894"/>
                </a:lnTo>
                <a:lnTo>
                  <a:pt x="42023" y="102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8555313" y="4094053"/>
            <a:ext cx="45085" cy="41910"/>
          </a:xfrm>
          <a:custGeom>
            <a:avLst/>
            <a:gdLst/>
            <a:ahLst/>
            <a:cxnLst/>
            <a:rect l="l" t="t" r="r" b="b"/>
            <a:pathLst>
              <a:path w="45084" h="41910">
                <a:moveTo>
                  <a:pt x="2858" y="10219"/>
                </a:moveTo>
                <a:lnTo>
                  <a:pt x="0" y="18168"/>
                </a:lnTo>
                <a:lnTo>
                  <a:pt x="15913" y="23277"/>
                </a:lnTo>
                <a:lnTo>
                  <a:pt x="5692" y="36338"/>
                </a:lnTo>
                <a:lnTo>
                  <a:pt x="13054" y="41446"/>
                </a:lnTo>
                <a:lnTo>
                  <a:pt x="22137" y="27806"/>
                </a:lnTo>
                <a:lnTo>
                  <a:pt x="32512" y="27806"/>
                </a:lnTo>
                <a:lnTo>
                  <a:pt x="28969" y="23277"/>
                </a:lnTo>
                <a:lnTo>
                  <a:pt x="44856" y="18168"/>
                </a:lnTo>
                <a:lnTo>
                  <a:pt x="44045" y="15894"/>
                </a:lnTo>
                <a:lnTo>
                  <a:pt x="18166" y="15894"/>
                </a:lnTo>
                <a:lnTo>
                  <a:pt x="2858" y="10219"/>
                </a:lnTo>
                <a:close/>
              </a:path>
              <a:path w="45084" h="41910">
                <a:moveTo>
                  <a:pt x="32512" y="27806"/>
                </a:moveTo>
                <a:lnTo>
                  <a:pt x="22137" y="27806"/>
                </a:lnTo>
                <a:lnTo>
                  <a:pt x="31803" y="41446"/>
                </a:lnTo>
                <a:lnTo>
                  <a:pt x="39187" y="36338"/>
                </a:lnTo>
                <a:lnTo>
                  <a:pt x="32512" y="27806"/>
                </a:lnTo>
                <a:close/>
              </a:path>
              <a:path w="45084" h="41910">
                <a:moveTo>
                  <a:pt x="26690" y="0"/>
                </a:moveTo>
                <a:lnTo>
                  <a:pt x="18166" y="0"/>
                </a:lnTo>
                <a:lnTo>
                  <a:pt x="18166" y="15894"/>
                </a:lnTo>
                <a:lnTo>
                  <a:pt x="26690" y="15894"/>
                </a:lnTo>
                <a:lnTo>
                  <a:pt x="26690" y="0"/>
                </a:lnTo>
                <a:close/>
              </a:path>
              <a:path w="45084" h="41910">
                <a:moveTo>
                  <a:pt x="42023" y="10219"/>
                </a:moveTo>
                <a:lnTo>
                  <a:pt x="26690" y="15894"/>
                </a:lnTo>
                <a:lnTo>
                  <a:pt x="44045" y="15894"/>
                </a:lnTo>
                <a:lnTo>
                  <a:pt x="42023" y="102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8555313" y="4250001"/>
            <a:ext cx="45085" cy="41910"/>
          </a:xfrm>
          <a:custGeom>
            <a:avLst/>
            <a:gdLst/>
            <a:ahLst/>
            <a:cxnLst/>
            <a:rect l="l" t="t" r="r" b="b"/>
            <a:pathLst>
              <a:path w="45084" h="41910">
                <a:moveTo>
                  <a:pt x="2858" y="10219"/>
                </a:moveTo>
                <a:lnTo>
                  <a:pt x="0" y="18168"/>
                </a:lnTo>
                <a:lnTo>
                  <a:pt x="15913" y="23277"/>
                </a:lnTo>
                <a:lnTo>
                  <a:pt x="5692" y="36338"/>
                </a:lnTo>
                <a:lnTo>
                  <a:pt x="13054" y="41446"/>
                </a:lnTo>
                <a:lnTo>
                  <a:pt x="22137" y="27806"/>
                </a:lnTo>
                <a:lnTo>
                  <a:pt x="32512" y="27806"/>
                </a:lnTo>
                <a:lnTo>
                  <a:pt x="28969" y="23277"/>
                </a:lnTo>
                <a:lnTo>
                  <a:pt x="44856" y="18168"/>
                </a:lnTo>
                <a:lnTo>
                  <a:pt x="44045" y="15894"/>
                </a:lnTo>
                <a:lnTo>
                  <a:pt x="18166" y="15894"/>
                </a:lnTo>
                <a:lnTo>
                  <a:pt x="2858" y="10219"/>
                </a:lnTo>
                <a:close/>
              </a:path>
              <a:path w="45084" h="41910">
                <a:moveTo>
                  <a:pt x="32512" y="27806"/>
                </a:moveTo>
                <a:lnTo>
                  <a:pt x="22137" y="27806"/>
                </a:lnTo>
                <a:lnTo>
                  <a:pt x="31803" y="41446"/>
                </a:lnTo>
                <a:lnTo>
                  <a:pt x="39187" y="36338"/>
                </a:lnTo>
                <a:lnTo>
                  <a:pt x="32512" y="27806"/>
                </a:lnTo>
                <a:close/>
              </a:path>
              <a:path w="45084" h="41910">
                <a:moveTo>
                  <a:pt x="26690" y="0"/>
                </a:moveTo>
                <a:lnTo>
                  <a:pt x="18166" y="0"/>
                </a:lnTo>
                <a:lnTo>
                  <a:pt x="18166" y="15894"/>
                </a:lnTo>
                <a:lnTo>
                  <a:pt x="26690" y="15894"/>
                </a:lnTo>
                <a:lnTo>
                  <a:pt x="26690" y="0"/>
                </a:lnTo>
                <a:close/>
              </a:path>
              <a:path w="45084" h="41910">
                <a:moveTo>
                  <a:pt x="42023" y="10219"/>
                </a:moveTo>
                <a:lnTo>
                  <a:pt x="26690" y="15894"/>
                </a:lnTo>
                <a:lnTo>
                  <a:pt x="44045" y="15894"/>
                </a:lnTo>
                <a:lnTo>
                  <a:pt x="42023" y="102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8555313" y="4882953"/>
            <a:ext cx="45085" cy="41910"/>
          </a:xfrm>
          <a:custGeom>
            <a:avLst/>
            <a:gdLst/>
            <a:ahLst/>
            <a:cxnLst/>
            <a:rect l="l" t="t" r="r" b="b"/>
            <a:pathLst>
              <a:path w="45084" h="41910">
                <a:moveTo>
                  <a:pt x="2858" y="10220"/>
                </a:moveTo>
                <a:lnTo>
                  <a:pt x="0" y="18169"/>
                </a:lnTo>
                <a:lnTo>
                  <a:pt x="15913" y="23277"/>
                </a:lnTo>
                <a:lnTo>
                  <a:pt x="5692" y="36338"/>
                </a:lnTo>
                <a:lnTo>
                  <a:pt x="13054" y="41446"/>
                </a:lnTo>
                <a:lnTo>
                  <a:pt x="22137" y="27806"/>
                </a:lnTo>
                <a:lnTo>
                  <a:pt x="32512" y="27806"/>
                </a:lnTo>
                <a:lnTo>
                  <a:pt x="28969" y="23277"/>
                </a:lnTo>
                <a:lnTo>
                  <a:pt x="44856" y="18169"/>
                </a:lnTo>
                <a:lnTo>
                  <a:pt x="44045" y="15894"/>
                </a:lnTo>
                <a:lnTo>
                  <a:pt x="18166" y="15894"/>
                </a:lnTo>
                <a:lnTo>
                  <a:pt x="2858" y="10220"/>
                </a:lnTo>
                <a:close/>
              </a:path>
              <a:path w="45084" h="41910">
                <a:moveTo>
                  <a:pt x="32512" y="27806"/>
                </a:moveTo>
                <a:lnTo>
                  <a:pt x="22137" y="27806"/>
                </a:lnTo>
                <a:lnTo>
                  <a:pt x="31803" y="41446"/>
                </a:lnTo>
                <a:lnTo>
                  <a:pt x="39187" y="36338"/>
                </a:lnTo>
                <a:lnTo>
                  <a:pt x="32512" y="27806"/>
                </a:lnTo>
                <a:close/>
              </a:path>
              <a:path w="45084" h="41910">
                <a:moveTo>
                  <a:pt x="26690" y="0"/>
                </a:moveTo>
                <a:lnTo>
                  <a:pt x="18166" y="0"/>
                </a:lnTo>
                <a:lnTo>
                  <a:pt x="18166" y="15894"/>
                </a:lnTo>
                <a:lnTo>
                  <a:pt x="26690" y="15894"/>
                </a:lnTo>
                <a:lnTo>
                  <a:pt x="26690" y="0"/>
                </a:lnTo>
                <a:close/>
              </a:path>
              <a:path w="45084" h="41910">
                <a:moveTo>
                  <a:pt x="42023" y="10220"/>
                </a:moveTo>
                <a:lnTo>
                  <a:pt x="26690" y="15894"/>
                </a:lnTo>
                <a:lnTo>
                  <a:pt x="44045" y="15894"/>
                </a:lnTo>
                <a:lnTo>
                  <a:pt x="42023" y="1022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8555313" y="5038917"/>
            <a:ext cx="45085" cy="41910"/>
          </a:xfrm>
          <a:custGeom>
            <a:avLst/>
            <a:gdLst/>
            <a:ahLst/>
            <a:cxnLst/>
            <a:rect l="l" t="t" r="r" b="b"/>
            <a:pathLst>
              <a:path w="45084" h="41910">
                <a:moveTo>
                  <a:pt x="2858" y="10219"/>
                </a:moveTo>
                <a:lnTo>
                  <a:pt x="0" y="18168"/>
                </a:lnTo>
                <a:lnTo>
                  <a:pt x="15913" y="23276"/>
                </a:lnTo>
                <a:lnTo>
                  <a:pt x="5692" y="36337"/>
                </a:lnTo>
                <a:lnTo>
                  <a:pt x="13054" y="41446"/>
                </a:lnTo>
                <a:lnTo>
                  <a:pt x="22137" y="27805"/>
                </a:lnTo>
                <a:lnTo>
                  <a:pt x="32512" y="27805"/>
                </a:lnTo>
                <a:lnTo>
                  <a:pt x="28969" y="23276"/>
                </a:lnTo>
                <a:lnTo>
                  <a:pt x="44856" y="18168"/>
                </a:lnTo>
                <a:lnTo>
                  <a:pt x="44045" y="15894"/>
                </a:lnTo>
                <a:lnTo>
                  <a:pt x="18166" y="15894"/>
                </a:lnTo>
                <a:lnTo>
                  <a:pt x="2858" y="10219"/>
                </a:lnTo>
                <a:close/>
              </a:path>
              <a:path w="45084" h="41910">
                <a:moveTo>
                  <a:pt x="32512" y="27805"/>
                </a:moveTo>
                <a:lnTo>
                  <a:pt x="22137" y="27805"/>
                </a:lnTo>
                <a:lnTo>
                  <a:pt x="31803" y="41446"/>
                </a:lnTo>
                <a:lnTo>
                  <a:pt x="39187" y="36337"/>
                </a:lnTo>
                <a:lnTo>
                  <a:pt x="32512" y="27805"/>
                </a:lnTo>
                <a:close/>
              </a:path>
              <a:path w="45084" h="41910">
                <a:moveTo>
                  <a:pt x="26690" y="0"/>
                </a:moveTo>
                <a:lnTo>
                  <a:pt x="18166" y="0"/>
                </a:lnTo>
                <a:lnTo>
                  <a:pt x="18166" y="15894"/>
                </a:lnTo>
                <a:lnTo>
                  <a:pt x="26690" y="15894"/>
                </a:lnTo>
                <a:lnTo>
                  <a:pt x="26690" y="0"/>
                </a:lnTo>
                <a:close/>
              </a:path>
              <a:path w="45084" h="41910">
                <a:moveTo>
                  <a:pt x="42023" y="10219"/>
                </a:moveTo>
                <a:lnTo>
                  <a:pt x="26690" y="15894"/>
                </a:lnTo>
                <a:lnTo>
                  <a:pt x="44045" y="15894"/>
                </a:lnTo>
                <a:lnTo>
                  <a:pt x="42023" y="102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8555313" y="5194865"/>
            <a:ext cx="45085" cy="41910"/>
          </a:xfrm>
          <a:custGeom>
            <a:avLst/>
            <a:gdLst/>
            <a:ahLst/>
            <a:cxnLst/>
            <a:rect l="l" t="t" r="r" b="b"/>
            <a:pathLst>
              <a:path w="45084" h="41910">
                <a:moveTo>
                  <a:pt x="2858" y="10219"/>
                </a:moveTo>
                <a:lnTo>
                  <a:pt x="0" y="18168"/>
                </a:lnTo>
                <a:lnTo>
                  <a:pt x="15913" y="23276"/>
                </a:lnTo>
                <a:lnTo>
                  <a:pt x="5692" y="36337"/>
                </a:lnTo>
                <a:lnTo>
                  <a:pt x="13054" y="41446"/>
                </a:lnTo>
                <a:lnTo>
                  <a:pt x="22137" y="27805"/>
                </a:lnTo>
                <a:lnTo>
                  <a:pt x="32512" y="27805"/>
                </a:lnTo>
                <a:lnTo>
                  <a:pt x="28969" y="23276"/>
                </a:lnTo>
                <a:lnTo>
                  <a:pt x="44856" y="18168"/>
                </a:lnTo>
                <a:lnTo>
                  <a:pt x="44045" y="15894"/>
                </a:lnTo>
                <a:lnTo>
                  <a:pt x="18166" y="15894"/>
                </a:lnTo>
                <a:lnTo>
                  <a:pt x="2858" y="10219"/>
                </a:lnTo>
                <a:close/>
              </a:path>
              <a:path w="45084" h="41910">
                <a:moveTo>
                  <a:pt x="32512" y="27805"/>
                </a:moveTo>
                <a:lnTo>
                  <a:pt x="22137" y="27805"/>
                </a:lnTo>
                <a:lnTo>
                  <a:pt x="31803" y="41446"/>
                </a:lnTo>
                <a:lnTo>
                  <a:pt x="39187" y="36337"/>
                </a:lnTo>
                <a:lnTo>
                  <a:pt x="32512" y="27805"/>
                </a:lnTo>
                <a:close/>
              </a:path>
              <a:path w="45084" h="41910">
                <a:moveTo>
                  <a:pt x="26690" y="0"/>
                </a:moveTo>
                <a:lnTo>
                  <a:pt x="18166" y="0"/>
                </a:lnTo>
                <a:lnTo>
                  <a:pt x="18166" y="15894"/>
                </a:lnTo>
                <a:lnTo>
                  <a:pt x="26690" y="15894"/>
                </a:lnTo>
                <a:lnTo>
                  <a:pt x="26690" y="0"/>
                </a:lnTo>
                <a:close/>
              </a:path>
              <a:path w="45084" h="41910">
                <a:moveTo>
                  <a:pt x="42023" y="10219"/>
                </a:moveTo>
                <a:lnTo>
                  <a:pt x="26690" y="15894"/>
                </a:lnTo>
                <a:lnTo>
                  <a:pt x="44045" y="15894"/>
                </a:lnTo>
                <a:lnTo>
                  <a:pt x="42023" y="102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8555313" y="5350813"/>
            <a:ext cx="45085" cy="41910"/>
          </a:xfrm>
          <a:custGeom>
            <a:avLst/>
            <a:gdLst/>
            <a:ahLst/>
            <a:cxnLst/>
            <a:rect l="l" t="t" r="r" b="b"/>
            <a:pathLst>
              <a:path w="45084" h="41910">
                <a:moveTo>
                  <a:pt x="2858" y="10219"/>
                </a:moveTo>
                <a:lnTo>
                  <a:pt x="0" y="18168"/>
                </a:lnTo>
                <a:lnTo>
                  <a:pt x="15913" y="23276"/>
                </a:lnTo>
                <a:lnTo>
                  <a:pt x="5692" y="36337"/>
                </a:lnTo>
                <a:lnTo>
                  <a:pt x="13054" y="41446"/>
                </a:lnTo>
                <a:lnTo>
                  <a:pt x="22137" y="27805"/>
                </a:lnTo>
                <a:lnTo>
                  <a:pt x="32512" y="27805"/>
                </a:lnTo>
                <a:lnTo>
                  <a:pt x="28969" y="23276"/>
                </a:lnTo>
                <a:lnTo>
                  <a:pt x="44856" y="18168"/>
                </a:lnTo>
                <a:lnTo>
                  <a:pt x="44045" y="15894"/>
                </a:lnTo>
                <a:lnTo>
                  <a:pt x="18166" y="15894"/>
                </a:lnTo>
                <a:lnTo>
                  <a:pt x="2858" y="10219"/>
                </a:lnTo>
                <a:close/>
              </a:path>
              <a:path w="45084" h="41910">
                <a:moveTo>
                  <a:pt x="32512" y="27805"/>
                </a:moveTo>
                <a:lnTo>
                  <a:pt x="22137" y="27805"/>
                </a:lnTo>
                <a:lnTo>
                  <a:pt x="31803" y="41446"/>
                </a:lnTo>
                <a:lnTo>
                  <a:pt x="39187" y="36337"/>
                </a:lnTo>
                <a:lnTo>
                  <a:pt x="32512" y="27805"/>
                </a:lnTo>
                <a:close/>
              </a:path>
              <a:path w="45084" h="41910">
                <a:moveTo>
                  <a:pt x="26690" y="0"/>
                </a:moveTo>
                <a:lnTo>
                  <a:pt x="18166" y="0"/>
                </a:lnTo>
                <a:lnTo>
                  <a:pt x="18166" y="15894"/>
                </a:lnTo>
                <a:lnTo>
                  <a:pt x="26690" y="15894"/>
                </a:lnTo>
                <a:lnTo>
                  <a:pt x="26690" y="0"/>
                </a:lnTo>
                <a:close/>
              </a:path>
              <a:path w="45084" h="41910">
                <a:moveTo>
                  <a:pt x="42023" y="10219"/>
                </a:moveTo>
                <a:lnTo>
                  <a:pt x="26690" y="15894"/>
                </a:lnTo>
                <a:lnTo>
                  <a:pt x="44045" y="15894"/>
                </a:lnTo>
                <a:lnTo>
                  <a:pt x="42023" y="102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8548498" y="9199853"/>
            <a:ext cx="2169633" cy="566319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8528060" y="5850050"/>
            <a:ext cx="1882775" cy="204470"/>
          </a:xfrm>
          <a:custGeom>
            <a:avLst/>
            <a:gdLst/>
            <a:ahLst/>
            <a:cxnLst/>
            <a:rect l="l" t="t" r="r" b="b"/>
            <a:pathLst>
              <a:path w="1882775" h="204470">
                <a:moveTo>
                  <a:pt x="0" y="204180"/>
                </a:moveTo>
                <a:lnTo>
                  <a:pt x="1882648" y="204180"/>
                </a:lnTo>
                <a:lnTo>
                  <a:pt x="1882648" y="0"/>
                </a:lnTo>
                <a:lnTo>
                  <a:pt x="0" y="0"/>
                </a:lnTo>
                <a:lnTo>
                  <a:pt x="0" y="20418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8528060" y="6054231"/>
            <a:ext cx="1882775" cy="204470"/>
          </a:xfrm>
          <a:custGeom>
            <a:avLst/>
            <a:gdLst/>
            <a:ahLst/>
            <a:cxnLst/>
            <a:rect l="l" t="t" r="r" b="b"/>
            <a:pathLst>
              <a:path w="1882775" h="204470">
                <a:moveTo>
                  <a:pt x="0" y="204183"/>
                </a:moveTo>
                <a:lnTo>
                  <a:pt x="1882648" y="204183"/>
                </a:lnTo>
                <a:lnTo>
                  <a:pt x="1882648" y="0"/>
                </a:lnTo>
                <a:lnTo>
                  <a:pt x="0" y="0"/>
                </a:lnTo>
                <a:lnTo>
                  <a:pt x="0" y="20418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8528060" y="6261671"/>
            <a:ext cx="1882775" cy="204470"/>
          </a:xfrm>
          <a:custGeom>
            <a:avLst/>
            <a:gdLst/>
            <a:ahLst/>
            <a:cxnLst/>
            <a:rect l="l" t="t" r="r" b="b"/>
            <a:pathLst>
              <a:path w="1882775" h="204470">
                <a:moveTo>
                  <a:pt x="0" y="204184"/>
                </a:moveTo>
                <a:lnTo>
                  <a:pt x="1882648" y="204184"/>
                </a:lnTo>
                <a:lnTo>
                  <a:pt x="1882648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8528060" y="6465855"/>
            <a:ext cx="1882775" cy="204470"/>
          </a:xfrm>
          <a:custGeom>
            <a:avLst/>
            <a:gdLst/>
            <a:ahLst/>
            <a:cxnLst/>
            <a:rect l="l" t="t" r="r" b="b"/>
            <a:pathLst>
              <a:path w="1882775" h="204470">
                <a:moveTo>
                  <a:pt x="0" y="204184"/>
                </a:moveTo>
                <a:lnTo>
                  <a:pt x="1882648" y="204184"/>
                </a:lnTo>
                <a:lnTo>
                  <a:pt x="1882648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8528060" y="6672297"/>
            <a:ext cx="1882775" cy="204470"/>
          </a:xfrm>
          <a:custGeom>
            <a:avLst/>
            <a:gdLst/>
            <a:ahLst/>
            <a:cxnLst/>
            <a:rect l="l" t="t" r="r" b="b"/>
            <a:pathLst>
              <a:path w="1882775" h="204470">
                <a:moveTo>
                  <a:pt x="0" y="204186"/>
                </a:moveTo>
                <a:lnTo>
                  <a:pt x="1882648" y="204186"/>
                </a:lnTo>
                <a:lnTo>
                  <a:pt x="1882648" y="0"/>
                </a:lnTo>
                <a:lnTo>
                  <a:pt x="0" y="0"/>
                </a:lnTo>
                <a:lnTo>
                  <a:pt x="0" y="20418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8528060" y="6876484"/>
            <a:ext cx="1882775" cy="204470"/>
          </a:xfrm>
          <a:custGeom>
            <a:avLst/>
            <a:gdLst/>
            <a:ahLst/>
            <a:cxnLst/>
            <a:rect l="l" t="t" r="r" b="b"/>
            <a:pathLst>
              <a:path w="1882775" h="204470">
                <a:moveTo>
                  <a:pt x="0" y="204191"/>
                </a:moveTo>
                <a:lnTo>
                  <a:pt x="1882648" y="204191"/>
                </a:lnTo>
                <a:lnTo>
                  <a:pt x="1882648" y="0"/>
                </a:lnTo>
                <a:lnTo>
                  <a:pt x="0" y="0"/>
                </a:lnTo>
                <a:lnTo>
                  <a:pt x="0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8528060" y="7080675"/>
            <a:ext cx="1882775" cy="204470"/>
          </a:xfrm>
          <a:custGeom>
            <a:avLst/>
            <a:gdLst/>
            <a:ahLst/>
            <a:cxnLst/>
            <a:rect l="l" t="t" r="r" b="b"/>
            <a:pathLst>
              <a:path w="1882775" h="204470">
                <a:moveTo>
                  <a:pt x="0" y="204184"/>
                </a:moveTo>
                <a:lnTo>
                  <a:pt x="1882648" y="204184"/>
                </a:lnTo>
                <a:lnTo>
                  <a:pt x="1882648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8528060" y="7284859"/>
            <a:ext cx="1882775" cy="204470"/>
          </a:xfrm>
          <a:custGeom>
            <a:avLst/>
            <a:gdLst/>
            <a:ahLst/>
            <a:cxnLst/>
            <a:rect l="l" t="t" r="r" b="b"/>
            <a:pathLst>
              <a:path w="1882775" h="204470">
                <a:moveTo>
                  <a:pt x="0" y="204186"/>
                </a:moveTo>
                <a:lnTo>
                  <a:pt x="1882648" y="204186"/>
                </a:lnTo>
                <a:lnTo>
                  <a:pt x="1882648" y="0"/>
                </a:lnTo>
                <a:lnTo>
                  <a:pt x="0" y="0"/>
                </a:lnTo>
                <a:lnTo>
                  <a:pt x="0" y="204186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8528060" y="7489047"/>
            <a:ext cx="1882775" cy="204470"/>
          </a:xfrm>
          <a:custGeom>
            <a:avLst/>
            <a:gdLst/>
            <a:ahLst/>
            <a:cxnLst/>
            <a:rect l="l" t="t" r="r" b="b"/>
            <a:pathLst>
              <a:path w="1882775" h="204470">
                <a:moveTo>
                  <a:pt x="0" y="204180"/>
                </a:moveTo>
                <a:lnTo>
                  <a:pt x="1882648" y="204180"/>
                </a:lnTo>
                <a:lnTo>
                  <a:pt x="1882648" y="0"/>
                </a:lnTo>
                <a:lnTo>
                  <a:pt x="0" y="0"/>
                </a:lnTo>
                <a:lnTo>
                  <a:pt x="0" y="20418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8528060" y="7693228"/>
            <a:ext cx="1882775" cy="204470"/>
          </a:xfrm>
          <a:custGeom>
            <a:avLst/>
            <a:gdLst/>
            <a:ahLst/>
            <a:cxnLst/>
            <a:rect l="l" t="t" r="r" b="b"/>
            <a:pathLst>
              <a:path w="1882775" h="204470">
                <a:moveTo>
                  <a:pt x="0" y="204184"/>
                </a:moveTo>
                <a:lnTo>
                  <a:pt x="1882648" y="204184"/>
                </a:lnTo>
                <a:lnTo>
                  <a:pt x="1882648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8528060" y="7897412"/>
            <a:ext cx="1882775" cy="204470"/>
          </a:xfrm>
          <a:custGeom>
            <a:avLst/>
            <a:gdLst/>
            <a:ahLst/>
            <a:cxnLst/>
            <a:rect l="l" t="t" r="r" b="b"/>
            <a:pathLst>
              <a:path w="1882775" h="204470">
                <a:moveTo>
                  <a:pt x="0" y="204188"/>
                </a:moveTo>
                <a:lnTo>
                  <a:pt x="1882648" y="204188"/>
                </a:lnTo>
                <a:lnTo>
                  <a:pt x="1882648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8528060" y="8101600"/>
            <a:ext cx="1882775" cy="204470"/>
          </a:xfrm>
          <a:custGeom>
            <a:avLst/>
            <a:gdLst/>
            <a:ahLst/>
            <a:cxnLst/>
            <a:rect l="l" t="t" r="r" b="b"/>
            <a:pathLst>
              <a:path w="1882775" h="204470">
                <a:moveTo>
                  <a:pt x="0" y="204194"/>
                </a:moveTo>
                <a:lnTo>
                  <a:pt x="1882648" y="204194"/>
                </a:lnTo>
                <a:lnTo>
                  <a:pt x="1882648" y="0"/>
                </a:lnTo>
                <a:lnTo>
                  <a:pt x="0" y="0"/>
                </a:lnTo>
                <a:lnTo>
                  <a:pt x="0" y="20419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8547681" y="5559703"/>
            <a:ext cx="960476" cy="138678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9907426" y="5781321"/>
            <a:ext cx="4284345" cy="0"/>
          </a:xfrm>
          <a:custGeom>
            <a:avLst/>
            <a:gdLst/>
            <a:ahLst/>
            <a:cxnLst/>
            <a:rect l="l" t="t" r="r" b="b"/>
            <a:pathLst>
              <a:path w="4284344">
                <a:moveTo>
                  <a:pt x="0" y="0"/>
                </a:moveTo>
                <a:lnTo>
                  <a:pt x="4284242" y="0"/>
                </a:lnTo>
              </a:path>
            </a:pathLst>
          </a:custGeom>
          <a:ln w="1271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8539944" y="5759794"/>
            <a:ext cx="1380490" cy="0"/>
          </a:xfrm>
          <a:custGeom>
            <a:avLst/>
            <a:gdLst/>
            <a:ahLst/>
            <a:cxnLst/>
            <a:rect l="l" t="t" r="r" b="b"/>
            <a:pathLst>
              <a:path w="1380490">
                <a:moveTo>
                  <a:pt x="0" y="0"/>
                </a:moveTo>
                <a:lnTo>
                  <a:pt x="1379919" y="0"/>
                </a:lnTo>
              </a:path>
            </a:pathLst>
          </a:custGeom>
          <a:ln w="55764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9175489" y="5891209"/>
            <a:ext cx="536641" cy="121885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10418303" y="5850050"/>
            <a:ext cx="1955164" cy="204470"/>
          </a:xfrm>
          <a:custGeom>
            <a:avLst/>
            <a:gdLst/>
            <a:ahLst/>
            <a:cxnLst/>
            <a:rect l="l" t="t" r="r" b="b"/>
            <a:pathLst>
              <a:path w="1955165" h="204470">
                <a:moveTo>
                  <a:pt x="1954619" y="204180"/>
                </a:moveTo>
                <a:lnTo>
                  <a:pt x="0" y="204180"/>
                </a:lnTo>
                <a:lnTo>
                  <a:pt x="0" y="0"/>
                </a:lnTo>
                <a:lnTo>
                  <a:pt x="1954619" y="0"/>
                </a:lnTo>
                <a:lnTo>
                  <a:pt x="1954619" y="20418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10418303" y="6465856"/>
            <a:ext cx="1955164" cy="204470"/>
          </a:xfrm>
          <a:custGeom>
            <a:avLst/>
            <a:gdLst/>
            <a:ahLst/>
            <a:cxnLst/>
            <a:rect l="l" t="t" r="r" b="b"/>
            <a:pathLst>
              <a:path w="1955165" h="204470">
                <a:moveTo>
                  <a:pt x="1954619" y="204184"/>
                </a:moveTo>
                <a:lnTo>
                  <a:pt x="0" y="204184"/>
                </a:lnTo>
                <a:lnTo>
                  <a:pt x="0" y="0"/>
                </a:lnTo>
                <a:lnTo>
                  <a:pt x="1954619" y="0"/>
                </a:lnTo>
                <a:lnTo>
                  <a:pt x="1954619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10418303" y="6672297"/>
            <a:ext cx="1955164" cy="204470"/>
          </a:xfrm>
          <a:custGeom>
            <a:avLst/>
            <a:gdLst/>
            <a:ahLst/>
            <a:cxnLst/>
            <a:rect l="l" t="t" r="r" b="b"/>
            <a:pathLst>
              <a:path w="1955165" h="204470">
                <a:moveTo>
                  <a:pt x="1954619" y="204189"/>
                </a:moveTo>
                <a:lnTo>
                  <a:pt x="0" y="204189"/>
                </a:lnTo>
                <a:lnTo>
                  <a:pt x="0" y="0"/>
                </a:lnTo>
                <a:lnTo>
                  <a:pt x="1954619" y="0"/>
                </a:lnTo>
                <a:lnTo>
                  <a:pt x="1954619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10418303" y="6876486"/>
            <a:ext cx="1955164" cy="204470"/>
          </a:xfrm>
          <a:custGeom>
            <a:avLst/>
            <a:gdLst/>
            <a:ahLst/>
            <a:cxnLst/>
            <a:rect l="l" t="t" r="r" b="b"/>
            <a:pathLst>
              <a:path w="1955165" h="204470">
                <a:moveTo>
                  <a:pt x="1954619" y="204188"/>
                </a:moveTo>
                <a:lnTo>
                  <a:pt x="0" y="204188"/>
                </a:lnTo>
                <a:lnTo>
                  <a:pt x="0" y="0"/>
                </a:lnTo>
                <a:lnTo>
                  <a:pt x="1954619" y="0"/>
                </a:lnTo>
                <a:lnTo>
                  <a:pt x="1954619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10418303" y="7080674"/>
            <a:ext cx="1955164" cy="204470"/>
          </a:xfrm>
          <a:custGeom>
            <a:avLst/>
            <a:gdLst/>
            <a:ahLst/>
            <a:cxnLst/>
            <a:rect l="l" t="t" r="r" b="b"/>
            <a:pathLst>
              <a:path w="1955165" h="204470">
                <a:moveTo>
                  <a:pt x="1954619" y="204184"/>
                </a:moveTo>
                <a:lnTo>
                  <a:pt x="0" y="204184"/>
                </a:lnTo>
                <a:lnTo>
                  <a:pt x="0" y="0"/>
                </a:lnTo>
                <a:lnTo>
                  <a:pt x="1954619" y="0"/>
                </a:lnTo>
                <a:lnTo>
                  <a:pt x="1954619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10418303" y="7284858"/>
            <a:ext cx="1955164" cy="204470"/>
          </a:xfrm>
          <a:custGeom>
            <a:avLst/>
            <a:gdLst/>
            <a:ahLst/>
            <a:cxnLst/>
            <a:rect l="l" t="t" r="r" b="b"/>
            <a:pathLst>
              <a:path w="1955165" h="204470">
                <a:moveTo>
                  <a:pt x="1954619" y="204189"/>
                </a:moveTo>
                <a:lnTo>
                  <a:pt x="0" y="204189"/>
                </a:lnTo>
                <a:lnTo>
                  <a:pt x="0" y="0"/>
                </a:lnTo>
                <a:lnTo>
                  <a:pt x="1954619" y="0"/>
                </a:lnTo>
                <a:lnTo>
                  <a:pt x="1954619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10418303" y="7489048"/>
            <a:ext cx="1955164" cy="204470"/>
          </a:xfrm>
          <a:custGeom>
            <a:avLst/>
            <a:gdLst/>
            <a:ahLst/>
            <a:cxnLst/>
            <a:rect l="l" t="t" r="r" b="b"/>
            <a:pathLst>
              <a:path w="1955165" h="204470">
                <a:moveTo>
                  <a:pt x="1954619" y="204180"/>
                </a:moveTo>
                <a:lnTo>
                  <a:pt x="0" y="204180"/>
                </a:lnTo>
                <a:lnTo>
                  <a:pt x="0" y="0"/>
                </a:lnTo>
                <a:lnTo>
                  <a:pt x="1954619" y="0"/>
                </a:lnTo>
                <a:lnTo>
                  <a:pt x="1954619" y="20418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10418303" y="7693228"/>
            <a:ext cx="1955164" cy="204470"/>
          </a:xfrm>
          <a:custGeom>
            <a:avLst/>
            <a:gdLst/>
            <a:ahLst/>
            <a:cxnLst/>
            <a:rect l="l" t="t" r="r" b="b"/>
            <a:pathLst>
              <a:path w="1955165" h="204470">
                <a:moveTo>
                  <a:pt x="1954619" y="204185"/>
                </a:moveTo>
                <a:lnTo>
                  <a:pt x="0" y="204185"/>
                </a:lnTo>
                <a:lnTo>
                  <a:pt x="0" y="0"/>
                </a:lnTo>
                <a:lnTo>
                  <a:pt x="1954619" y="0"/>
                </a:lnTo>
                <a:lnTo>
                  <a:pt x="1954619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10418303" y="7897414"/>
            <a:ext cx="1955164" cy="204470"/>
          </a:xfrm>
          <a:custGeom>
            <a:avLst/>
            <a:gdLst/>
            <a:ahLst/>
            <a:cxnLst/>
            <a:rect l="l" t="t" r="r" b="b"/>
            <a:pathLst>
              <a:path w="1955165" h="204470">
                <a:moveTo>
                  <a:pt x="1954619" y="204188"/>
                </a:moveTo>
                <a:lnTo>
                  <a:pt x="0" y="204188"/>
                </a:lnTo>
                <a:lnTo>
                  <a:pt x="0" y="0"/>
                </a:lnTo>
                <a:lnTo>
                  <a:pt x="1954619" y="0"/>
                </a:lnTo>
                <a:lnTo>
                  <a:pt x="1954619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10418303" y="8101602"/>
            <a:ext cx="1955164" cy="204470"/>
          </a:xfrm>
          <a:custGeom>
            <a:avLst/>
            <a:gdLst/>
            <a:ahLst/>
            <a:cxnLst/>
            <a:rect l="l" t="t" r="r" b="b"/>
            <a:pathLst>
              <a:path w="1955165" h="204470">
                <a:moveTo>
                  <a:pt x="1954619" y="204191"/>
                </a:moveTo>
                <a:lnTo>
                  <a:pt x="0" y="204191"/>
                </a:lnTo>
                <a:lnTo>
                  <a:pt x="0" y="0"/>
                </a:lnTo>
                <a:lnTo>
                  <a:pt x="1954619" y="0"/>
                </a:lnTo>
                <a:lnTo>
                  <a:pt x="1954619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12374944" y="5850050"/>
            <a:ext cx="1800860" cy="204470"/>
          </a:xfrm>
          <a:custGeom>
            <a:avLst/>
            <a:gdLst/>
            <a:ahLst/>
            <a:cxnLst/>
            <a:rect l="l" t="t" r="r" b="b"/>
            <a:pathLst>
              <a:path w="1800859" h="204470">
                <a:moveTo>
                  <a:pt x="0" y="204180"/>
                </a:moveTo>
                <a:lnTo>
                  <a:pt x="1800455" y="204180"/>
                </a:lnTo>
                <a:lnTo>
                  <a:pt x="1800455" y="0"/>
                </a:lnTo>
                <a:lnTo>
                  <a:pt x="0" y="0"/>
                </a:lnTo>
                <a:lnTo>
                  <a:pt x="0" y="20418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12374944" y="6054231"/>
            <a:ext cx="1800860" cy="204470"/>
          </a:xfrm>
          <a:custGeom>
            <a:avLst/>
            <a:gdLst/>
            <a:ahLst/>
            <a:cxnLst/>
            <a:rect l="l" t="t" r="r" b="b"/>
            <a:pathLst>
              <a:path w="1800859" h="204470">
                <a:moveTo>
                  <a:pt x="0" y="204185"/>
                </a:moveTo>
                <a:lnTo>
                  <a:pt x="1800455" y="204185"/>
                </a:lnTo>
                <a:lnTo>
                  <a:pt x="1800455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12374944" y="6465856"/>
            <a:ext cx="1800860" cy="204470"/>
          </a:xfrm>
          <a:custGeom>
            <a:avLst/>
            <a:gdLst/>
            <a:ahLst/>
            <a:cxnLst/>
            <a:rect l="l" t="t" r="r" b="b"/>
            <a:pathLst>
              <a:path w="1800859" h="204470">
                <a:moveTo>
                  <a:pt x="0" y="204184"/>
                </a:moveTo>
                <a:lnTo>
                  <a:pt x="1800455" y="204184"/>
                </a:lnTo>
                <a:lnTo>
                  <a:pt x="1800455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12374944" y="6672297"/>
            <a:ext cx="1800860" cy="204470"/>
          </a:xfrm>
          <a:custGeom>
            <a:avLst/>
            <a:gdLst/>
            <a:ahLst/>
            <a:cxnLst/>
            <a:rect l="l" t="t" r="r" b="b"/>
            <a:pathLst>
              <a:path w="1800859" h="204470">
                <a:moveTo>
                  <a:pt x="0" y="204189"/>
                </a:moveTo>
                <a:lnTo>
                  <a:pt x="1800455" y="204189"/>
                </a:lnTo>
                <a:lnTo>
                  <a:pt x="1800455" y="0"/>
                </a:lnTo>
                <a:lnTo>
                  <a:pt x="0" y="0"/>
                </a:lnTo>
                <a:lnTo>
                  <a:pt x="0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12374944" y="6876486"/>
            <a:ext cx="1800860" cy="204470"/>
          </a:xfrm>
          <a:custGeom>
            <a:avLst/>
            <a:gdLst/>
            <a:ahLst/>
            <a:cxnLst/>
            <a:rect l="l" t="t" r="r" b="b"/>
            <a:pathLst>
              <a:path w="1800859" h="204470">
                <a:moveTo>
                  <a:pt x="0" y="204188"/>
                </a:moveTo>
                <a:lnTo>
                  <a:pt x="1800455" y="204188"/>
                </a:lnTo>
                <a:lnTo>
                  <a:pt x="1800455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12374944" y="7080674"/>
            <a:ext cx="1800860" cy="204470"/>
          </a:xfrm>
          <a:custGeom>
            <a:avLst/>
            <a:gdLst/>
            <a:ahLst/>
            <a:cxnLst/>
            <a:rect l="l" t="t" r="r" b="b"/>
            <a:pathLst>
              <a:path w="1800859" h="204470">
                <a:moveTo>
                  <a:pt x="0" y="204184"/>
                </a:moveTo>
                <a:lnTo>
                  <a:pt x="1800455" y="204184"/>
                </a:lnTo>
                <a:lnTo>
                  <a:pt x="1800455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12374944" y="7284858"/>
            <a:ext cx="1800860" cy="204470"/>
          </a:xfrm>
          <a:custGeom>
            <a:avLst/>
            <a:gdLst/>
            <a:ahLst/>
            <a:cxnLst/>
            <a:rect l="l" t="t" r="r" b="b"/>
            <a:pathLst>
              <a:path w="1800859" h="204470">
                <a:moveTo>
                  <a:pt x="0" y="204189"/>
                </a:moveTo>
                <a:lnTo>
                  <a:pt x="1800455" y="204189"/>
                </a:lnTo>
                <a:lnTo>
                  <a:pt x="1800455" y="0"/>
                </a:lnTo>
                <a:lnTo>
                  <a:pt x="0" y="0"/>
                </a:lnTo>
                <a:lnTo>
                  <a:pt x="0" y="204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12374944" y="7489048"/>
            <a:ext cx="1800860" cy="204470"/>
          </a:xfrm>
          <a:custGeom>
            <a:avLst/>
            <a:gdLst/>
            <a:ahLst/>
            <a:cxnLst/>
            <a:rect l="l" t="t" r="r" b="b"/>
            <a:pathLst>
              <a:path w="1800859" h="204470">
                <a:moveTo>
                  <a:pt x="0" y="204180"/>
                </a:moveTo>
                <a:lnTo>
                  <a:pt x="1800455" y="204180"/>
                </a:lnTo>
                <a:lnTo>
                  <a:pt x="1800455" y="0"/>
                </a:lnTo>
                <a:lnTo>
                  <a:pt x="0" y="0"/>
                </a:lnTo>
                <a:lnTo>
                  <a:pt x="0" y="20418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12374944" y="7693228"/>
            <a:ext cx="1800860" cy="204470"/>
          </a:xfrm>
          <a:custGeom>
            <a:avLst/>
            <a:gdLst/>
            <a:ahLst/>
            <a:cxnLst/>
            <a:rect l="l" t="t" r="r" b="b"/>
            <a:pathLst>
              <a:path w="1800859" h="204470">
                <a:moveTo>
                  <a:pt x="0" y="204185"/>
                </a:moveTo>
                <a:lnTo>
                  <a:pt x="1800455" y="204185"/>
                </a:lnTo>
                <a:lnTo>
                  <a:pt x="1800455" y="0"/>
                </a:lnTo>
                <a:lnTo>
                  <a:pt x="0" y="0"/>
                </a:lnTo>
                <a:lnTo>
                  <a:pt x="0" y="20418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12374944" y="7897414"/>
            <a:ext cx="1800860" cy="204470"/>
          </a:xfrm>
          <a:custGeom>
            <a:avLst/>
            <a:gdLst/>
            <a:ahLst/>
            <a:cxnLst/>
            <a:rect l="l" t="t" r="r" b="b"/>
            <a:pathLst>
              <a:path w="1800859" h="204470">
                <a:moveTo>
                  <a:pt x="0" y="204188"/>
                </a:moveTo>
                <a:lnTo>
                  <a:pt x="1800455" y="204188"/>
                </a:lnTo>
                <a:lnTo>
                  <a:pt x="1800455" y="0"/>
                </a:lnTo>
                <a:lnTo>
                  <a:pt x="0" y="0"/>
                </a:lnTo>
                <a:lnTo>
                  <a:pt x="0" y="20418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12374944" y="8101602"/>
            <a:ext cx="1800860" cy="204470"/>
          </a:xfrm>
          <a:custGeom>
            <a:avLst/>
            <a:gdLst/>
            <a:ahLst/>
            <a:cxnLst/>
            <a:rect l="l" t="t" r="r" b="b"/>
            <a:pathLst>
              <a:path w="1800859" h="204470">
                <a:moveTo>
                  <a:pt x="0" y="204191"/>
                </a:moveTo>
                <a:lnTo>
                  <a:pt x="1800455" y="204191"/>
                </a:lnTo>
                <a:lnTo>
                  <a:pt x="1800455" y="0"/>
                </a:lnTo>
                <a:lnTo>
                  <a:pt x="0" y="0"/>
                </a:lnTo>
                <a:lnTo>
                  <a:pt x="0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11121523" y="5891209"/>
            <a:ext cx="548233" cy="121885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13027232" y="5903776"/>
            <a:ext cx="157421" cy="100594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13203942" y="5907978"/>
            <a:ext cx="319204" cy="96392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12374944" y="6261401"/>
            <a:ext cx="1800860" cy="204470"/>
          </a:xfrm>
          <a:custGeom>
            <a:avLst/>
            <a:gdLst/>
            <a:ahLst/>
            <a:cxnLst/>
            <a:rect l="l" t="t" r="r" b="b"/>
            <a:pathLst>
              <a:path w="1800859" h="204470">
                <a:moveTo>
                  <a:pt x="0" y="204184"/>
                </a:moveTo>
                <a:lnTo>
                  <a:pt x="1800455" y="204184"/>
                </a:lnTo>
                <a:lnTo>
                  <a:pt x="1800455" y="0"/>
                </a:lnTo>
                <a:lnTo>
                  <a:pt x="0" y="0"/>
                </a:lnTo>
                <a:lnTo>
                  <a:pt x="0" y="20418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8528060" y="8307980"/>
            <a:ext cx="1882775" cy="204470"/>
          </a:xfrm>
          <a:custGeom>
            <a:avLst/>
            <a:gdLst/>
            <a:ahLst/>
            <a:cxnLst/>
            <a:rect l="l" t="t" r="r" b="b"/>
            <a:pathLst>
              <a:path w="1882775" h="204470">
                <a:moveTo>
                  <a:pt x="0" y="204190"/>
                </a:moveTo>
                <a:lnTo>
                  <a:pt x="1882648" y="204190"/>
                </a:lnTo>
                <a:lnTo>
                  <a:pt x="1882648" y="0"/>
                </a:lnTo>
                <a:lnTo>
                  <a:pt x="0" y="0"/>
                </a:lnTo>
                <a:lnTo>
                  <a:pt x="0" y="20419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10418303" y="8307979"/>
            <a:ext cx="1955164" cy="204470"/>
          </a:xfrm>
          <a:custGeom>
            <a:avLst/>
            <a:gdLst/>
            <a:ahLst/>
            <a:cxnLst/>
            <a:rect l="l" t="t" r="r" b="b"/>
            <a:pathLst>
              <a:path w="1955165" h="204470">
                <a:moveTo>
                  <a:pt x="1954619" y="204191"/>
                </a:moveTo>
                <a:lnTo>
                  <a:pt x="0" y="204191"/>
                </a:lnTo>
                <a:lnTo>
                  <a:pt x="0" y="0"/>
                </a:lnTo>
                <a:lnTo>
                  <a:pt x="1954619" y="0"/>
                </a:lnTo>
                <a:lnTo>
                  <a:pt x="1954619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12374944" y="8307979"/>
            <a:ext cx="1800860" cy="204470"/>
          </a:xfrm>
          <a:custGeom>
            <a:avLst/>
            <a:gdLst/>
            <a:ahLst/>
            <a:cxnLst/>
            <a:rect l="l" t="t" r="r" b="b"/>
            <a:pathLst>
              <a:path w="1800859" h="204470">
                <a:moveTo>
                  <a:pt x="0" y="204191"/>
                </a:moveTo>
                <a:lnTo>
                  <a:pt x="1800455" y="204191"/>
                </a:lnTo>
                <a:lnTo>
                  <a:pt x="1800455" y="0"/>
                </a:lnTo>
                <a:lnTo>
                  <a:pt x="0" y="0"/>
                </a:lnTo>
                <a:lnTo>
                  <a:pt x="0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8528060" y="8515943"/>
            <a:ext cx="1882775" cy="204470"/>
          </a:xfrm>
          <a:custGeom>
            <a:avLst/>
            <a:gdLst/>
            <a:ahLst/>
            <a:cxnLst/>
            <a:rect l="l" t="t" r="r" b="b"/>
            <a:pathLst>
              <a:path w="1882775" h="204470">
                <a:moveTo>
                  <a:pt x="0" y="204190"/>
                </a:moveTo>
                <a:lnTo>
                  <a:pt x="1882648" y="204190"/>
                </a:lnTo>
                <a:lnTo>
                  <a:pt x="1882648" y="0"/>
                </a:lnTo>
                <a:lnTo>
                  <a:pt x="0" y="0"/>
                </a:lnTo>
                <a:lnTo>
                  <a:pt x="0" y="20419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10418303" y="8515944"/>
            <a:ext cx="1955164" cy="204470"/>
          </a:xfrm>
          <a:custGeom>
            <a:avLst/>
            <a:gdLst/>
            <a:ahLst/>
            <a:cxnLst/>
            <a:rect l="l" t="t" r="r" b="b"/>
            <a:pathLst>
              <a:path w="1955165" h="204470">
                <a:moveTo>
                  <a:pt x="1954619" y="204191"/>
                </a:moveTo>
                <a:lnTo>
                  <a:pt x="0" y="204191"/>
                </a:lnTo>
                <a:lnTo>
                  <a:pt x="0" y="0"/>
                </a:lnTo>
                <a:lnTo>
                  <a:pt x="1954619" y="0"/>
                </a:lnTo>
                <a:lnTo>
                  <a:pt x="1954619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12374944" y="8515944"/>
            <a:ext cx="1800860" cy="204470"/>
          </a:xfrm>
          <a:custGeom>
            <a:avLst/>
            <a:gdLst/>
            <a:ahLst/>
            <a:cxnLst/>
            <a:rect l="l" t="t" r="r" b="b"/>
            <a:pathLst>
              <a:path w="1800859" h="204470">
                <a:moveTo>
                  <a:pt x="0" y="204191"/>
                </a:moveTo>
                <a:lnTo>
                  <a:pt x="1800455" y="204191"/>
                </a:lnTo>
                <a:lnTo>
                  <a:pt x="1800455" y="0"/>
                </a:lnTo>
                <a:lnTo>
                  <a:pt x="0" y="0"/>
                </a:lnTo>
                <a:lnTo>
                  <a:pt x="0" y="204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218" name="object 218"/>
          <p:cNvGraphicFramePr>
            <a:graphicFrameLocks noGrp="1"/>
          </p:cNvGraphicFramePr>
          <p:nvPr/>
        </p:nvGraphicFramePr>
        <p:xfrm>
          <a:off x="8518616" y="5840607"/>
          <a:ext cx="5675630" cy="2889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6585"/>
                <a:gridCol w="1958975"/>
                <a:gridCol w="1801494"/>
              </a:tblGrid>
              <a:tr h="204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57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58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  <a:solidFill>
                      <a:srgbClr val="D4DF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52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53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41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52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19050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7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28575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  <a:tr h="206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9050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28575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28575">
                      <a:solidFill>
                        <a:srgbClr val="FEFEFE"/>
                      </a:solidFill>
                      <a:prstDash val="solid"/>
                    </a:lnL>
                    <a:lnR w="19050">
                      <a:solidFill>
                        <a:srgbClr val="FEFEFE"/>
                      </a:solidFill>
                      <a:prstDash val="solid"/>
                    </a:lnR>
                    <a:lnT w="28575">
                      <a:solidFill>
                        <a:srgbClr val="FEFEFE"/>
                      </a:solidFill>
                      <a:prstDash val="solid"/>
                    </a:lnT>
                    <a:lnB w="19050">
                      <a:solidFill>
                        <a:srgbClr val="FEFEFE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19" name="object 219"/>
          <p:cNvSpPr/>
          <p:nvPr/>
        </p:nvSpPr>
        <p:spPr>
          <a:xfrm>
            <a:off x="10906282" y="6524817"/>
            <a:ext cx="81854" cy="91897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11013551" y="6524817"/>
            <a:ext cx="196038" cy="91897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11249539" y="6530584"/>
            <a:ext cx="60960" cy="86360"/>
          </a:xfrm>
          <a:custGeom>
            <a:avLst/>
            <a:gdLst/>
            <a:ahLst/>
            <a:cxnLst/>
            <a:rect l="l" t="t" r="r" b="b"/>
            <a:pathLst>
              <a:path w="60959" h="86359">
                <a:moveTo>
                  <a:pt x="11202" y="63031"/>
                </a:moveTo>
                <a:lnTo>
                  <a:pt x="0" y="63031"/>
                </a:lnTo>
                <a:lnTo>
                  <a:pt x="2698" y="72989"/>
                </a:lnTo>
                <a:lnTo>
                  <a:pt x="8280" y="80125"/>
                </a:lnTo>
                <a:lnTo>
                  <a:pt x="16803" y="84514"/>
                </a:lnTo>
                <a:lnTo>
                  <a:pt x="28248" y="86130"/>
                </a:lnTo>
                <a:lnTo>
                  <a:pt x="38638" y="86130"/>
                </a:lnTo>
                <a:lnTo>
                  <a:pt x="46436" y="83562"/>
                </a:lnTo>
                <a:lnTo>
                  <a:pt x="51630" y="78432"/>
                </a:lnTo>
                <a:lnTo>
                  <a:pt x="52140" y="77957"/>
                </a:lnTo>
                <a:lnTo>
                  <a:pt x="18831" y="77957"/>
                </a:lnTo>
                <a:lnTo>
                  <a:pt x="12495" y="72989"/>
                </a:lnTo>
                <a:lnTo>
                  <a:pt x="11202" y="63031"/>
                </a:lnTo>
                <a:close/>
              </a:path>
              <a:path w="60959" h="86359">
                <a:moveTo>
                  <a:pt x="53426" y="38969"/>
                </a:moveTo>
                <a:lnTo>
                  <a:pt x="29225" y="38969"/>
                </a:lnTo>
                <a:lnTo>
                  <a:pt x="37171" y="40541"/>
                </a:lnTo>
                <a:lnTo>
                  <a:pt x="42988" y="44272"/>
                </a:lnTo>
                <a:lnTo>
                  <a:pt x="46674" y="50167"/>
                </a:lnTo>
                <a:lnTo>
                  <a:pt x="48225" y="58229"/>
                </a:lnTo>
                <a:lnTo>
                  <a:pt x="46548" y="66320"/>
                </a:lnTo>
                <a:lnTo>
                  <a:pt x="42985" y="72304"/>
                </a:lnTo>
                <a:lnTo>
                  <a:pt x="37537" y="76182"/>
                </a:lnTo>
                <a:lnTo>
                  <a:pt x="30204" y="77957"/>
                </a:lnTo>
                <a:lnTo>
                  <a:pt x="52140" y="77957"/>
                </a:lnTo>
                <a:lnTo>
                  <a:pt x="57480" y="72964"/>
                </a:lnTo>
                <a:lnTo>
                  <a:pt x="60403" y="65764"/>
                </a:lnTo>
                <a:lnTo>
                  <a:pt x="60403" y="56789"/>
                </a:lnTo>
                <a:lnTo>
                  <a:pt x="57842" y="45471"/>
                </a:lnTo>
                <a:lnTo>
                  <a:pt x="53426" y="38969"/>
                </a:lnTo>
                <a:close/>
              </a:path>
              <a:path w="60959" h="86359">
                <a:moveTo>
                  <a:pt x="55040" y="0"/>
                </a:moveTo>
                <a:lnTo>
                  <a:pt x="9726" y="0"/>
                </a:lnTo>
                <a:lnTo>
                  <a:pt x="3412" y="46669"/>
                </a:lnTo>
                <a:lnTo>
                  <a:pt x="12656" y="47162"/>
                </a:lnTo>
                <a:lnTo>
                  <a:pt x="16877" y="41701"/>
                </a:lnTo>
                <a:lnTo>
                  <a:pt x="22406" y="38969"/>
                </a:lnTo>
                <a:lnTo>
                  <a:pt x="53426" y="38969"/>
                </a:lnTo>
                <a:lnTo>
                  <a:pt x="52120" y="37046"/>
                </a:lnTo>
                <a:lnTo>
                  <a:pt x="47495" y="34166"/>
                </a:lnTo>
                <a:lnTo>
                  <a:pt x="14616" y="34166"/>
                </a:lnTo>
                <a:lnTo>
                  <a:pt x="18021" y="10594"/>
                </a:lnTo>
                <a:lnTo>
                  <a:pt x="55040" y="10594"/>
                </a:lnTo>
                <a:lnTo>
                  <a:pt x="55040" y="0"/>
                </a:lnTo>
                <a:close/>
              </a:path>
              <a:path w="60959" h="86359">
                <a:moveTo>
                  <a:pt x="31179" y="28868"/>
                </a:moveTo>
                <a:lnTo>
                  <a:pt x="25005" y="28868"/>
                </a:lnTo>
                <a:lnTo>
                  <a:pt x="19475" y="30634"/>
                </a:lnTo>
                <a:lnTo>
                  <a:pt x="14616" y="34166"/>
                </a:lnTo>
                <a:lnTo>
                  <a:pt x="47495" y="34166"/>
                </a:lnTo>
                <a:lnTo>
                  <a:pt x="43234" y="31513"/>
                </a:lnTo>
                <a:lnTo>
                  <a:pt x="31179" y="2886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11325131" y="6528653"/>
            <a:ext cx="60325" cy="86995"/>
          </a:xfrm>
          <a:custGeom>
            <a:avLst/>
            <a:gdLst/>
            <a:ahLst/>
            <a:cxnLst/>
            <a:rect l="l" t="t" r="r" b="b"/>
            <a:pathLst>
              <a:path w="60325" h="86995">
                <a:moveTo>
                  <a:pt x="54205" y="10101"/>
                </a:moveTo>
                <a:lnTo>
                  <a:pt x="30700" y="10101"/>
                </a:lnTo>
                <a:lnTo>
                  <a:pt x="41734" y="10433"/>
                </a:lnTo>
                <a:lnTo>
                  <a:pt x="47576" y="15562"/>
                </a:lnTo>
                <a:lnTo>
                  <a:pt x="48221" y="25502"/>
                </a:lnTo>
                <a:lnTo>
                  <a:pt x="48221" y="29690"/>
                </a:lnTo>
                <a:lnTo>
                  <a:pt x="20450" y="52459"/>
                </a:lnTo>
                <a:lnTo>
                  <a:pt x="11690" y="58565"/>
                </a:lnTo>
                <a:lnTo>
                  <a:pt x="5362" y="66292"/>
                </a:lnTo>
                <a:lnTo>
                  <a:pt x="1465" y="75643"/>
                </a:lnTo>
                <a:lnTo>
                  <a:pt x="0" y="86624"/>
                </a:lnTo>
                <a:lnTo>
                  <a:pt x="59924" y="86624"/>
                </a:lnTo>
                <a:lnTo>
                  <a:pt x="59924" y="76522"/>
                </a:lnTo>
                <a:lnTo>
                  <a:pt x="12178" y="76522"/>
                </a:lnTo>
                <a:lnTo>
                  <a:pt x="13154" y="70424"/>
                </a:lnTo>
                <a:lnTo>
                  <a:pt x="18021" y="64961"/>
                </a:lnTo>
                <a:lnTo>
                  <a:pt x="26794" y="60159"/>
                </a:lnTo>
                <a:lnTo>
                  <a:pt x="36042" y="54860"/>
                </a:lnTo>
                <a:lnTo>
                  <a:pt x="46852" y="48910"/>
                </a:lnTo>
                <a:lnTo>
                  <a:pt x="54435" y="42114"/>
                </a:lnTo>
                <a:lnTo>
                  <a:pt x="58793" y="34475"/>
                </a:lnTo>
                <a:lnTo>
                  <a:pt x="59924" y="25995"/>
                </a:lnTo>
                <a:lnTo>
                  <a:pt x="57641" y="15165"/>
                </a:lnTo>
                <a:lnTo>
                  <a:pt x="54205" y="10101"/>
                </a:lnTo>
                <a:close/>
              </a:path>
              <a:path w="60325" h="86995">
                <a:moveTo>
                  <a:pt x="32155" y="0"/>
                </a:moveTo>
                <a:lnTo>
                  <a:pt x="22406" y="0"/>
                </a:lnTo>
                <a:lnTo>
                  <a:pt x="14942" y="2733"/>
                </a:lnTo>
                <a:lnTo>
                  <a:pt x="9748" y="8194"/>
                </a:lnTo>
                <a:lnTo>
                  <a:pt x="4550" y="13961"/>
                </a:lnTo>
                <a:lnTo>
                  <a:pt x="1950" y="21661"/>
                </a:lnTo>
                <a:lnTo>
                  <a:pt x="1950" y="31291"/>
                </a:lnTo>
                <a:lnTo>
                  <a:pt x="13154" y="31291"/>
                </a:lnTo>
                <a:lnTo>
                  <a:pt x="14439" y="22021"/>
                </a:lnTo>
                <a:lnTo>
                  <a:pt x="17789" y="15399"/>
                </a:lnTo>
                <a:lnTo>
                  <a:pt x="23208" y="11426"/>
                </a:lnTo>
                <a:lnTo>
                  <a:pt x="30700" y="10101"/>
                </a:lnTo>
                <a:lnTo>
                  <a:pt x="54205" y="10101"/>
                </a:lnTo>
                <a:lnTo>
                  <a:pt x="52252" y="7222"/>
                </a:lnTo>
                <a:lnTo>
                  <a:pt x="43757" y="2167"/>
                </a:lnTo>
                <a:lnTo>
                  <a:pt x="321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11402366" y="6528653"/>
            <a:ext cx="60325" cy="88265"/>
          </a:xfrm>
          <a:custGeom>
            <a:avLst/>
            <a:gdLst/>
            <a:ahLst/>
            <a:cxnLst/>
            <a:rect l="l" t="t" r="r" b="b"/>
            <a:pathLst>
              <a:path w="60325" h="88265">
                <a:moveTo>
                  <a:pt x="29556" y="0"/>
                </a:moveTo>
                <a:lnTo>
                  <a:pt x="3243" y="32256"/>
                </a:lnTo>
                <a:lnTo>
                  <a:pt x="7150" y="38027"/>
                </a:lnTo>
                <a:lnTo>
                  <a:pt x="14947" y="40900"/>
                </a:lnTo>
                <a:lnTo>
                  <a:pt x="8548" y="44395"/>
                </a:lnTo>
                <a:lnTo>
                  <a:pt x="3974" y="49091"/>
                </a:lnTo>
                <a:lnTo>
                  <a:pt x="1229" y="54989"/>
                </a:lnTo>
                <a:lnTo>
                  <a:pt x="313" y="62089"/>
                </a:lnTo>
                <a:lnTo>
                  <a:pt x="0" y="71060"/>
                </a:lnTo>
                <a:lnTo>
                  <a:pt x="2909" y="77796"/>
                </a:lnTo>
                <a:lnTo>
                  <a:pt x="9083" y="82292"/>
                </a:lnTo>
                <a:lnTo>
                  <a:pt x="14947" y="85824"/>
                </a:lnTo>
                <a:lnTo>
                  <a:pt x="21906" y="87754"/>
                </a:lnTo>
                <a:lnTo>
                  <a:pt x="30035" y="88060"/>
                </a:lnTo>
                <a:lnTo>
                  <a:pt x="39452" y="88060"/>
                </a:lnTo>
                <a:lnTo>
                  <a:pt x="46598" y="85986"/>
                </a:lnTo>
                <a:lnTo>
                  <a:pt x="51465" y="81817"/>
                </a:lnTo>
                <a:lnTo>
                  <a:pt x="53916" y="79395"/>
                </a:lnTo>
                <a:lnTo>
                  <a:pt x="30535" y="79395"/>
                </a:lnTo>
                <a:lnTo>
                  <a:pt x="18831" y="79089"/>
                </a:lnTo>
                <a:lnTo>
                  <a:pt x="12658" y="73318"/>
                </a:lnTo>
                <a:lnTo>
                  <a:pt x="12012" y="62089"/>
                </a:lnTo>
                <a:lnTo>
                  <a:pt x="12658" y="51822"/>
                </a:lnTo>
                <a:lnTo>
                  <a:pt x="18662" y="46526"/>
                </a:lnTo>
                <a:lnTo>
                  <a:pt x="30035" y="46194"/>
                </a:lnTo>
                <a:lnTo>
                  <a:pt x="56022" y="46194"/>
                </a:lnTo>
                <a:lnTo>
                  <a:pt x="55040" y="44758"/>
                </a:lnTo>
                <a:lnTo>
                  <a:pt x="45623" y="40900"/>
                </a:lnTo>
                <a:lnTo>
                  <a:pt x="52772" y="37062"/>
                </a:lnTo>
                <a:lnTo>
                  <a:pt x="53053" y="36569"/>
                </a:lnTo>
                <a:lnTo>
                  <a:pt x="30035" y="36569"/>
                </a:lnTo>
                <a:lnTo>
                  <a:pt x="20285" y="35932"/>
                </a:lnTo>
                <a:lnTo>
                  <a:pt x="15087" y="31435"/>
                </a:lnTo>
                <a:lnTo>
                  <a:pt x="14485" y="23591"/>
                </a:lnTo>
                <a:lnTo>
                  <a:pt x="14521" y="22133"/>
                </a:lnTo>
                <a:lnTo>
                  <a:pt x="15087" y="14763"/>
                </a:lnTo>
                <a:lnTo>
                  <a:pt x="19977" y="10433"/>
                </a:lnTo>
                <a:lnTo>
                  <a:pt x="29060" y="10101"/>
                </a:lnTo>
                <a:lnTo>
                  <a:pt x="51837" y="10101"/>
                </a:lnTo>
                <a:lnTo>
                  <a:pt x="48673" y="6016"/>
                </a:lnTo>
                <a:lnTo>
                  <a:pt x="40546" y="1743"/>
                </a:lnTo>
                <a:lnTo>
                  <a:pt x="29556" y="0"/>
                </a:lnTo>
                <a:close/>
              </a:path>
              <a:path w="60325" h="88265">
                <a:moveTo>
                  <a:pt x="56022" y="46194"/>
                </a:moveTo>
                <a:lnTo>
                  <a:pt x="30035" y="46194"/>
                </a:lnTo>
                <a:lnTo>
                  <a:pt x="41738" y="46526"/>
                </a:lnTo>
                <a:lnTo>
                  <a:pt x="47743" y="52132"/>
                </a:lnTo>
                <a:lnTo>
                  <a:pt x="48029" y="62089"/>
                </a:lnTo>
                <a:lnTo>
                  <a:pt x="48056" y="73626"/>
                </a:lnTo>
                <a:lnTo>
                  <a:pt x="42213" y="79089"/>
                </a:lnTo>
                <a:lnTo>
                  <a:pt x="30535" y="79395"/>
                </a:lnTo>
                <a:lnTo>
                  <a:pt x="53916" y="79395"/>
                </a:lnTo>
                <a:lnTo>
                  <a:pt x="56992" y="76356"/>
                </a:lnTo>
                <a:lnTo>
                  <a:pt x="59759" y="69623"/>
                </a:lnTo>
                <a:lnTo>
                  <a:pt x="59759" y="51659"/>
                </a:lnTo>
                <a:lnTo>
                  <a:pt x="56022" y="46194"/>
                </a:lnTo>
                <a:close/>
              </a:path>
              <a:path w="60325" h="88265">
                <a:moveTo>
                  <a:pt x="51837" y="10101"/>
                </a:moveTo>
                <a:lnTo>
                  <a:pt x="29060" y="10101"/>
                </a:lnTo>
                <a:lnTo>
                  <a:pt x="39452" y="10433"/>
                </a:lnTo>
                <a:lnTo>
                  <a:pt x="44982" y="14598"/>
                </a:lnTo>
                <a:lnTo>
                  <a:pt x="45584" y="22133"/>
                </a:lnTo>
                <a:lnTo>
                  <a:pt x="45552" y="23591"/>
                </a:lnTo>
                <a:lnTo>
                  <a:pt x="44982" y="31291"/>
                </a:lnTo>
                <a:lnTo>
                  <a:pt x="39784" y="35932"/>
                </a:lnTo>
                <a:lnTo>
                  <a:pt x="30035" y="36569"/>
                </a:lnTo>
                <a:lnTo>
                  <a:pt x="53053" y="36569"/>
                </a:lnTo>
                <a:lnTo>
                  <a:pt x="56347" y="30798"/>
                </a:lnTo>
                <a:lnTo>
                  <a:pt x="56347" y="22133"/>
                </a:lnTo>
                <a:lnTo>
                  <a:pt x="53939" y="12814"/>
                </a:lnTo>
                <a:lnTo>
                  <a:pt x="51837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11478769" y="6579677"/>
            <a:ext cx="62865" cy="9525"/>
          </a:xfrm>
          <a:custGeom>
            <a:avLst/>
            <a:gdLst/>
            <a:ahLst/>
            <a:cxnLst/>
            <a:rect l="l" t="t" r="r" b="b"/>
            <a:pathLst>
              <a:path w="62865" h="9525">
                <a:moveTo>
                  <a:pt x="62856" y="9136"/>
                </a:moveTo>
                <a:lnTo>
                  <a:pt x="62856" y="0"/>
                </a:lnTo>
                <a:lnTo>
                  <a:pt x="0" y="0"/>
                </a:lnTo>
                <a:lnTo>
                  <a:pt x="0" y="9136"/>
                </a:lnTo>
                <a:lnTo>
                  <a:pt x="62856" y="913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11556809" y="6528653"/>
            <a:ext cx="60325" cy="86995"/>
          </a:xfrm>
          <a:custGeom>
            <a:avLst/>
            <a:gdLst/>
            <a:ahLst/>
            <a:cxnLst/>
            <a:rect l="l" t="t" r="r" b="b"/>
            <a:pathLst>
              <a:path w="60325" h="86995">
                <a:moveTo>
                  <a:pt x="54208" y="10101"/>
                </a:moveTo>
                <a:lnTo>
                  <a:pt x="30700" y="10101"/>
                </a:lnTo>
                <a:lnTo>
                  <a:pt x="41738" y="10433"/>
                </a:lnTo>
                <a:lnTo>
                  <a:pt x="47581" y="15562"/>
                </a:lnTo>
                <a:lnTo>
                  <a:pt x="48225" y="25502"/>
                </a:lnTo>
                <a:lnTo>
                  <a:pt x="48225" y="29690"/>
                </a:lnTo>
                <a:lnTo>
                  <a:pt x="20455" y="52459"/>
                </a:lnTo>
                <a:lnTo>
                  <a:pt x="11693" y="58565"/>
                </a:lnTo>
                <a:lnTo>
                  <a:pt x="5364" y="66292"/>
                </a:lnTo>
                <a:lnTo>
                  <a:pt x="1466" y="75643"/>
                </a:lnTo>
                <a:lnTo>
                  <a:pt x="0" y="86624"/>
                </a:lnTo>
                <a:lnTo>
                  <a:pt x="59930" y="86624"/>
                </a:lnTo>
                <a:lnTo>
                  <a:pt x="59930" y="76522"/>
                </a:lnTo>
                <a:lnTo>
                  <a:pt x="12183" y="76522"/>
                </a:lnTo>
                <a:lnTo>
                  <a:pt x="13158" y="70424"/>
                </a:lnTo>
                <a:lnTo>
                  <a:pt x="18022" y="64961"/>
                </a:lnTo>
                <a:lnTo>
                  <a:pt x="26795" y="60159"/>
                </a:lnTo>
                <a:lnTo>
                  <a:pt x="36047" y="54860"/>
                </a:lnTo>
                <a:lnTo>
                  <a:pt x="46856" y="48910"/>
                </a:lnTo>
                <a:lnTo>
                  <a:pt x="54440" y="42114"/>
                </a:lnTo>
                <a:lnTo>
                  <a:pt x="58797" y="34475"/>
                </a:lnTo>
                <a:lnTo>
                  <a:pt x="59930" y="25995"/>
                </a:lnTo>
                <a:lnTo>
                  <a:pt x="57644" y="15165"/>
                </a:lnTo>
                <a:lnTo>
                  <a:pt x="54208" y="10101"/>
                </a:lnTo>
                <a:close/>
              </a:path>
              <a:path w="60325" h="86995">
                <a:moveTo>
                  <a:pt x="32155" y="0"/>
                </a:moveTo>
                <a:lnTo>
                  <a:pt x="22406" y="0"/>
                </a:lnTo>
                <a:lnTo>
                  <a:pt x="14947" y="2733"/>
                </a:lnTo>
                <a:lnTo>
                  <a:pt x="9749" y="8194"/>
                </a:lnTo>
                <a:lnTo>
                  <a:pt x="4554" y="13961"/>
                </a:lnTo>
                <a:lnTo>
                  <a:pt x="1955" y="21661"/>
                </a:lnTo>
                <a:lnTo>
                  <a:pt x="1955" y="31291"/>
                </a:lnTo>
                <a:lnTo>
                  <a:pt x="13158" y="31291"/>
                </a:lnTo>
                <a:lnTo>
                  <a:pt x="14442" y="22021"/>
                </a:lnTo>
                <a:lnTo>
                  <a:pt x="17792" y="15399"/>
                </a:lnTo>
                <a:lnTo>
                  <a:pt x="23210" y="11426"/>
                </a:lnTo>
                <a:lnTo>
                  <a:pt x="30700" y="10101"/>
                </a:lnTo>
                <a:lnTo>
                  <a:pt x="54208" y="10101"/>
                </a:lnTo>
                <a:lnTo>
                  <a:pt x="52255" y="7222"/>
                </a:lnTo>
                <a:lnTo>
                  <a:pt x="43760" y="2167"/>
                </a:lnTo>
                <a:lnTo>
                  <a:pt x="321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11633878" y="6528653"/>
            <a:ext cx="60960" cy="88265"/>
          </a:xfrm>
          <a:custGeom>
            <a:avLst/>
            <a:gdLst/>
            <a:ahLst/>
            <a:cxnLst/>
            <a:rect l="l" t="t" r="r" b="b"/>
            <a:pathLst>
              <a:path w="60959" h="88265">
                <a:moveTo>
                  <a:pt x="30200" y="0"/>
                </a:moveTo>
                <a:lnTo>
                  <a:pt x="20452" y="0"/>
                </a:lnTo>
                <a:lnTo>
                  <a:pt x="13154" y="3863"/>
                </a:lnTo>
                <a:lnTo>
                  <a:pt x="0" y="44758"/>
                </a:lnTo>
                <a:lnTo>
                  <a:pt x="2252" y="63530"/>
                </a:lnTo>
                <a:lnTo>
                  <a:pt x="8038" y="77004"/>
                </a:lnTo>
                <a:lnTo>
                  <a:pt x="17356" y="85181"/>
                </a:lnTo>
                <a:lnTo>
                  <a:pt x="30200" y="88060"/>
                </a:lnTo>
                <a:lnTo>
                  <a:pt x="43055" y="85181"/>
                </a:lnTo>
                <a:lnTo>
                  <a:pt x="49649" y="79395"/>
                </a:lnTo>
                <a:lnTo>
                  <a:pt x="30200" y="79395"/>
                </a:lnTo>
                <a:lnTo>
                  <a:pt x="22318" y="77231"/>
                </a:lnTo>
                <a:lnTo>
                  <a:pt x="16686" y="70739"/>
                </a:lnTo>
                <a:lnTo>
                  <a:pt x="13306" y="59915"/>
                </a:lnTo>
                <a:lnTo>
                  <a:pt x="12179" y="44758"/>
                </a:lnTo>
                <a:lnTo>
                  <a:pt x="13306" y="29599"/>
                </a:lnTo>
                <a:lnTo>
                  <a:pt x="16686" y="18768"/>
                </a:lnTo>
                <a:lnTo>
                  <a:pt x="22318" y="12268"/>
                </a:lnTo>
                <a:lnTo>
                  <a:pt x="30200" y="10101"/>
                </a:lnTo>
                <a:lnTo>
                  <a:pt x="50820" y="10101"/>
                </a:lnTo>
                <a:lnTo>
                  <a:pt x="49668" y="8396"/>
                </a:lnTo>
                <a:lnTo>
                  <a:pt x="44217" y="3730"/>
                </a:lnTo>
                <a:lnTo>
                  <a:pt x="37728" y="932"/>
                </a:lnTo>
                <a:lnTo>
                  <a:pt x="30200" y="0"/>
                </a:lnTo>
                <a:close/>
              </a:path>
              <a:path w="60959" h="88265">
                <a:moveTo>
                  <a:pt x="50820" y="10101"/>
                </a:moveTo>
                <a:lnTo>
                  <a:pt x="30200" y="10101"/>
                </a:lnTo>
                <a:lnTo>
                  <a:pt x="38304" y="12268"/>
                </a:lnTo>
                <a:lnTo>
                  <a:pt x="44092" y="18768"/>
                </a:lnTo>
                <a:lnTo>
                  <a:pt x="47565" y="29599"/>
                </a:lnTo>
                <a:lnTo>
                  <a:pt x="48723" y="44758"/>
                </a:lnTo>
                <a:lnTo>
                  <a:pt x="47565" y="59734"/>
                </a:lnTo>
                <a:lnTo>
                  <a:pt x="44092" y="70501"/>
                </a:lnTo>
                <a:lnTo>
                  <a:pt x="38304" y="77056"/>
                </a:lnTo>
                <a:lnTo>
                  <a:pt x="30200" y="79395"/>
                </a:lnTo>
                <a:lnTo>
                  <a:pt x="49649" y="79395"/>
                </a:lnTo>
                <a:lnTo>
                  <a:pt x="52373" y="77004"/>
                </a:lnTo>
                <a:lnTo>
                  <a:pt x="58155" y="63530"/>
                </a:lnTo>
                <a:lnTo>
                  <a:pt x="60405" y="44758"/>
                </a:lnTo>
                <a:lnTo>
                  <a:pt x="60011" y="35859"/>
                </a:lnTo>
                <a:lnTo>
                  <a:pt x="58827" y="27919"/>
                </a:lnTo>
                <a:lnTo>
                  <a:pt x="56852" y="20941"/>
                </a:lnTo>
                <a:lnTo>
                  <a:pt x="54082" y="14930"/>
                </a:lnTo>
                <a:lnTo>
                  <a:pt x="50820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11709968" y="6528653"/>
            <a:ext cx="60960" cy="88265"/>
          </a:xfrm>
          <a:custGeom>
            <a:avLst/>
            <a:gdLst/>
            <a:ahLst/>
            <a:cxnLst/>
            <a:rect l="l" t="t" r="r" b="b"/>
            <a:pathLst>
              <a:path w="60959" h="88265">
                <a:moveTo>
                  <a:pt x="30203" y="0"/>
                </a:moveTo>
                <a:lnTo>
                  <a:pt x="20454" y="0"/>
                </a:lnTo>
                <a:lnTo>
                  <a:pt x="13157" y="3863"/>
                </a:lnTo>
                <a:lnTo>
                  <a:pt x="0" y="44758"/>
                </a:lnTo>
                <a:lnTo>
                  <a:pt x="2251" y="63530"/>
                </a:lnTo>
                <a:lnTo>
                  <a:pt x="8038" y="77004"/>
                </a:lnTo>
                <a:lnTo>
                  <a:pt x="17356" y="85181"/>
                </a:lnTo>
                <a:lnTo>
                  <a:pt x="30203" y="88060"/>
                </a:lnTo>
                <a:lnTo>
                  <a:pt x="43057" y="85181"/>
                </a:lnTo>
                <a:lnTo>
                  <a:pt x="49650" y="79395"/>
                </a:lnTo>
                <a:lnTo>
                  <a:pt x="30203" y="79395"/>
                </a:lnTo>
                <a:lnTo>
                  <a:pt x="22318" y="77231"/>
                </a:lnTo>
                <a:lnTo>
                  <a:pt x="16685" y="70739"/>
                </a:lnTo>
                <a:lnTo>
                  <a:pt x="13305" y="59915"/>
                </a:lnTo>
                <a:lnTo>
                  <a:pt x="12178" y="44758"/>
                </a:lnTo>
                <a:lnTo>
                  <a:pt x="13305" y="29599"/>
                </a:lnTo>
                <a:lnTo>
                  <a:pt x="16685" y="18768"/>
                </a:lnTo>
                <a:lnTo>
                  <a:pt x="22318" y="12268"/>
                </a:lnTo>
                <a:lnTo>
                  <a:pt x="30203" y="10101"/>
                </a:lnTo>
                <a:lnTo>
                  <a:pt x="50821" y="10101"/>
                </a:lnTo>
                <a:lnTo>
                  <a:pt x="49669" y="8396"/>
                </a:lnTo>
                <a:lnTo>
                  <a:pt x="44216" y="3730"/>
                </a:lnTo>
                <a:lnTo>
                  <a:pt x="37728" y="932"/>
                </a:lnTo>
                <a:lnTo>
                  <a:pt x="30203" y="0"/>
                </a:lnTo>
                <a:close/>
              </a:path>
              <a:path w="60959" h="88265">
                <a:moveTo>
                  <a:pt x="50821" y="10101"/>
                </a:moveTo>
                <a:lnTo>
                  <a:pt x="30203" y="10101"/>
                </a:lnTo>
                <a:lnTo>
                  <a:pt x="38306" y="12268"/>
                </a:lnTo>
                <a:lnTo>
                  <a:pt x="44093" y="18768"/>
                </a:lnTo>
                <a:lnTo>
                  <a:pt x="47565" y="29599"/>
                </a:lnTo>
                <a:lnTo>
                  <a:pt x="48722" y="44758"/>
                </a:lnTo>
                <a:lnTo>
                  <a:pt x="47565" y="59734"/>
                </a:lnTo>
                <a:lnTo>
                  <a:pt x="44093" y="70501"/>
                </a:lnTo>
                <a:lnTo>
                  <a:pt x="38306" y="77056"/>
                </a:lnTo>
                <a:lnTo>
                  <a:pt x="30203" y="79395"/>
                </a:lnTo>
                <a:lnTo>
                  <a:pt x="49650" y="79395"/>
                </a:lnTo>
                <a:lnTo>
                  <a:pt x="52373" y="77004"/>
                </a:lnTo>
                <a:lnTo>
                  <a:pt x="58155" y="63530"/>
                </a:lnTo>
                <a:lnTo>
                  <a:pt x="60403" y="44758"/>
                </a:lnTo>
                <a:lnTo>
                  <a:pt x="60009" y="35859"/>
                </a:lnTo>
                <a:lnTo>
                  <a:pt x="58826" y="27919"/>
                </a:lnTo>
                <a:lnTo>
                  <a:pt x="56852" y="20941"/>
                </a:lnTo>
                <a:lnTo>
                  <a:pt x="54085" y="14930"/>
                </a:lnTo>
                <a:lnTo>
                  <a:pt x="50821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11787037" y="6528653"/>
            <a:ext cx="59055" cy="88265"/>
          </a:xfrm>
          <a:custGeom>
            <a:avLst/>
            <a:gdLst/>
            <a:ahLst/>
            <a:cxnLst/>
            <a:rect l="l" t="t" r="r" b="b"/>
            <a:pathLst>
              <a:path w="59054" h="88265">
                <a:moveTo>
                  <a:pt x="11681" y="65926"/>
                </a:moveTo>
                <a:lnTo>
                  <a:pt x="975" y="65926"/>
                </a:lnTo>
                <a:lnTo>
                  <a:pt x="3314" y="75432"/>
                </a:lnTo>
                <a:lnTo>
                  <a:pt x="8397" y="82292"/>
                </a:lnTo>
                <a:lnTo>
                  <a:pt x="16223" y="86503"/>
                </a:lnTo>
                <a:lnTo>
                  <a:pt x="26794" y="88060"/>
                </a:lnTo>
                <a:lnTo>
                  <a:pt x="35163" y="87039"/>
                </a:lnTo>
                <a:lnTo>
                  <a:pt x="42255" y="83974"/>
                </a:lnTo>
                <a:lnTo>
                  <a:pt x="46903" y="79888"/>
                </a:lnTo>
                <a:lnTo>
                  <a:pt x="18021" y="79888"/>
                </a:lnTo>
                <a:lnTo>
                  <a:pt x="12992" y="75229"/>
                </a:lnTo>
                <a:lnTo>
                  <a:pt x="11681" y="65926"/>
                </a:lnTo>
                <a:close/>
              </a:path>
              <a:path w="59054" h="88265">
                <a:moveTo>
                  <a:pt x="58610" y="47652"/>
                </a:moveTo>
                <a:lnTo>
                  <a:pt x="47746" y="47652"/>
                </a:lnTo>
                <a:lnTo>
                  <a:pt x="44974" y="61932"/>
                </a:lnTo>
                <a:lnTo>
                  <a:pt x="40557" y="72063"/>
                </a:lnTo>
                <a:lnTo>
                  <a:pt x="34497" y="78048"/>
                </a:lnTo>
                <a:lnTo>
                  <a:pt x="26794" y="79888"/>
                </a:lnTo>
                <a:lnTo>
                  <a:pt x="46903" y="79888"/>
                </a:lnTo>
                <a:lnTo>
                  <a:pt x="58552" y="48975"/>
                </a:lnTo>
                <a:lnTo>
                  <a:pt x="58610" y="47652"/>
                </a:lnTo>
                <a:close/>
              </a:path>
              <a:path w="59054" h="88265">
                <a:moveTo>
                  <a:pt x="28248" y="0"/>
                </a:moveTo>
                <a:lnTo>
                  <a:pt x="16438" y="2225"/>
                </a:lnTo>
                <a:lnTo>
                  <a:pt x="7793" y="7941"/>
                </a:lnTo>
                <a:lnTo>
                  <a:pt x="2314" y="17145"/>
                </a:lnTo>
                <a:lnTo>
                  <a:pt x="0" y="29833"/>
                </a:lnTo>
                <a:lnTo>
                  <a:pt x="2068" y="41510"/>
                </a:lnTo>
                <a:lnTo>
                  <a:pt x="7305" y="50054"/>
                </a:lnTo>
                <a:lnTo>
                  <a:pt x="15707" y="55468"/>
                </a:lnTo>
                <a:lnTo>
                  <a:pt x="27269" y="57755"/>
                </a:lnTo>
                <a:lnTo>
                  <a:pt x="37017" y="57428"/>
                </a:lnTo>
                <a:lnTo>
                  <a:pt x="43671" y="54061"/>
                </a:lnTo>
                <a:lnTo>
                  <a:pt x="46980" y="48129"/>
                </a:lnTo>
                <a:lnTo>
                  <a:pt x="29223" y="48129"/>
                </a:lnTo>
                <a:lnTo>
                  <a:pt x="21340" y="47139"/>
                </a:lnTo>
                <a:lnTo>
                  <a:pt x="15708" y="43679"/>
                </a:lnTo>
                <a:lnTo>
                  <a:pt x="12329" y="37753"/>
                </a:lnTo>
                <a:lnTo>
                  <a:pt x="11202" y="29362"/>
                </a:lnTo>
                <a:lnTo>
                  <a:pt x="12632" y="21299"/>
                </a:lnTo>
                <a:lnTo>
                  <a:pt x="15952" y="15405"/>
                </a:lnTo>
                <a:lnTo>
                  <a:pt x="21159" y="11673"/>
                </a:lnTo>
                <a:lnTo>
                  <a:pt x="28248" y="10101"/>
                </a:lnTo>
                <a:lnTo>
                  <a:pt x="50622" y="10101"/>
                </a:lnTo>
                <a:lnTo>
                  <a:pt x="41311" y="2681"/>
                </a:lnTo>
                <a:lnTo>
                  <a:pt x="28248" y="0"/>
                </a:lnTo>
                <a:close/>
              </a:path>
              <a:path w="59054" h="88265">
                <a:moveTo>
                  <a:pt x="50622" y="10101"/>
                </a:moveTo>
                <a:lnTo>
                  <a:pt x="28248" y="10101"/>
                </a:lnTo>
                <a:lnTo>
                  <a:pt x="39617" y="10433"/>
                </a:lnTo>
                <a:lnTo>
                  <a:pt x="45457" y="16527"/>
                </a:lnTo>
                <a:lnTo>
                  <a:pt x="29223" y="48129"/>
                </a:lnTo>
                <a:lnTo>
                  <a:pt x="46980" y="48129"/>
                </a:lnTo>
                <a:lnTo>
                  <a:pt x="47246" y="47652"/>
                </a:lnTo>
                <a:lnTo>
                  <a:pt x="58610" y="47652"/>
                </a:lnTo>
                <a:lnTo>
                  <a:pt x="58949" y="39956"/>
                </a:lnTo>
                <a:lnTo>
                  <a:pt x="56666" y="22654"/>
                </a:lnTo>
                <a:lnTo>
                  <a:pt x="50785" y="10231"/>
                </a:lnTo>
                <a:lnTo>
                  <a:pt x="50622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10906282" y="6729534"/>
            <a:ext cx="81854" cy="91897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11013551" y="6729534"/>
            <a:ext cx="196038" cy="91897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11249539" y="6735302"/>
            <a:ext cx="60960" cy="86360"/>
          </a:xfrm>
          <a:custGeom>
            <a:avLst/>
            <a:gdLst/>
            <a:ahLst/>
            <a:cxnLst/>
            <a:rect l="l" t="t" r="r" b="b"/>
            <a:pathLst>
              <a:path w="60959" h="86359">
                <a:moveTo>
                  <a:pt x="11202" y="63031"/>
                </a:moveTo>
                <a:lnTo>
                  <a:pt x="0" y="63031"/>
                </a:lnTo>
                <a:lnTo>
                  <a:pt x="2698" y="72989"/>
                </a:lnTo>
                <a:lnTo>
                  <a:pt x="8280" y="80125"/>
                </a:lnTo>
                <a:lnTo>
                  <a:pt x="16803" y="84514"/>
                </a:lnTo>
                <a:lnTo>
                  <a:pt x="28248" y="86130"/>
                </a:lnTo>
                <a:lnTo>
                  <a:pt x="38638" y="86130"/>
                </a:lnTo>
                <a:lnTo>
                  <a:pt x="46436" y="83562"/>
                </a:lnTo>
                <a:lnTo>
                  <a:pt x="51630" y="78432"/>
                </a:lnTo>
                <a:lnTo>
                  <a:pt x="52140" y="77957"/>
                </a:lnTo>
                <a:lnTo>
                  <a:pt x="18831" y="77957"/>
                </a:lnTo>
                <a:lnTo>
                  <a:pt x="12495" y="72989"/>
                </a:lnTo>
                <a:lnTo>
                  <a:pt x="11202" y="63031"/>
                </a:lnTo>
                <a:close/>
              </a:path>
              <a:path w="60959" h="86359">
                <a:moveTo>
                  <a:pt x="53426" y="38969"/>
                </a:moveTo>
                <a:lnTo>
                  <a:pt x="29225" y="38969"/>
                </a:lnTo>
                <a:lnTo>
                  <a:pt x="37171" y="40541"/>
                </a:lnTo>
                <a:lnTo>
                  <a:pt x="42988" y="44272"/>
                </a:lnTo>
                <a:lnTo>
                  <a:pt x="46674" y="50167"/>
                </a:lnTo>
                <a:lnTo>
                  <a:pt x="48225" y="58229"/>
                </a:lnTo>
                <a:lnTo>
                  <a:pt x="46548" y="66320"/>
                </a:lnTo>
                <a:lnTo>
                  <a:pt x="42985" y="72304"/>
                </a:lnTo>
                <a:lnTo>
                  <a:pt x="37537" y="76182"/>
                </a:lnTo>
                <a:lnTo>
                  <a:pt x="30204" y="77957"/>
                </a:lnTo>
                <a:lnTo>
                  <a:pt x="52140" y="77957"/>
                </a:lnTo>
                <a:lnTo>
                  <a:pt x="57480" y="72964"/>
                </a:lnTo>
                <a:lnTo>
                  <a:pt x="60403" y="65764"/>
                </a:lnTo>
                <a:lnTo>
                  <a:pt x="60403" y="56789"/>
                </a:lnTo>
                <a:lnTo>
                  <a:pt x="57842" y="45471"/>
                </a:lnTo>
                <a:lnTo>
                  <a:pt x="53426" y="38969"/>
                </a:lnTo>
                <a:close/>
              </a:path>
              <a:path w="60959" h="86359">
                <a:moveTo>
                  <a:pt x="55040" y="0"/>
                </a:moveTo>
                <a:lnTo>
                  <a:pt x="9726" y="0"/>
                </a:lnTo>
                <a:lnTo>
                  <a:pt x="3412" y="46669"/>
                </a:lnTo>
                <a:lnTo>
                  <a:pt x="12656" y="47162"/>
                </a:lnTo>
                <a:lnTo>
                  <a:pt x="16877" y="41701"/>
                </a:lnTo>
                <a:lnTo>
                  <a:pt x="22406" y="38969"/>
                </a:lnTo>
                <a:lnTo>
                  <a:pt x="53426" y="38969"/>
                </a:lnTo>
                <a:lnTo>
                  <a:pt x="52120" y="37046"/>
                </a:lnTo>
                <a:lnTo>
                  <a:pt x="47495" y="34166"/>
                </a:lnTo>
                <a:lnTo>
                  <a:pt x="14616" y="34166"/>
                </a:lnTo>
                <a:lnTo>
                  <a:pt x="18021" y="10594"/>
                </a:lnTo>
                <a:lnTo>
                  <a:pt x="55040" y="10594"/>
                </a:lnTo>
                <a:lnTo>
                  <a:pt x="55040" y="0"/>
                </a:lnTo>
                <a:close/>
              </a:path>
              <a:path w="60959" h="86359">
                <a:moveTo>
                  <a:pt x="31179" y="28868"/>
                </a:moveTo>
                <a:lnTo>
                  <a:pt x="25005" y="28868"/>
                </a:lnTo>
                <a:lnTo>
                  <a:pt x="19475" y="30634"/>
                </a:lnTo>
                <a:lnTo>
                  <a:pt x="14616" y="34166"/>
                </a:lnTo>
                <a:lnTo>
                  <a:pt x="47495" y="34166"/>
                </a:lnTo>
                <a:lnTo>
                  <a:pt x="43234" y="31513"/>
                </a:lnTo>
                <a:lnTo>
                  <a:pt x="31179" y="2886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11325131" y="6733371"/>
            <a:ext cx="60325" cy="86995"/>
          </a:xfrm>
          <a:custGeom>
            <a:avLst/>
            <a:gdLst/>
            <a:ahLst/>
            <a:cxnLst/>
            <a:rect l="l" t="t" r="r" b="b"/>
            <a:pathLst>
              <a:path w="60325" h="86995">
                <a:moveTo>
                  <a:pt x="54205" y="10101"/>
                </a:moveTo>
                <a:lnTo>
                  <a:pt x="30700" y="10101"/>
                </a:lnTo>
                <a:lnTo>
                  <a:pt x="41734" y="10433"/>
                </a:lnTo>
                <a:lnTo>
                  <a:pt x="47576" y="15562"/>
                </a:lnTo>
                <a:lnTo>
                  <a:pt x="48221" y="25502"/>
                </a:lnTo>
                <a:lnTo>
                  <a:pt x="48221" y="29690"/>
                </a:lnTo>
                <a:lnTo>
                  <a:pt x="20450" y="52459"/>
                </a:lnTo>
                <a:lnTo>
                  <a:pt x="11690" y="58565"/>
                </a:lnTo>
                <a:lnTo>
                  <a:pt x="5362" y="66291"/>
                </a:lnTo>
                <a:lnTo>
                  <a:pt x="1465" y="75642"/>
                </a:lnTo>
                <a:lnTo>
                  <a:pt x="0" y="86622"/>
                </a:lnTo>
                <a:lnTo>
                  <a:pt x="59924" y="86622"/>
                </a:lnTo>
                <a:lnTo>
                  <a:pt x="59924" y="76521"/>
                </a:lnTo>
                <a:lnTo>
                  <a:pt x="12178" y="76521"/>
                </a:lnTo>
                <a:lnTo>
                  <a:pt x="13154" y="70424"/>
                </a:lnTo>
                <a:lnTo>
                  <a:pt x="18021" y="64961"/>
                </a:lnTo>
                <a:lnTo>
                  <a:pt x="26794" y="60159"/>
                </a:lnTo>
                <a:lnTo>
                  <a:pt x="36042" y="54860"/>
                </a:lnTo>
                <a:lnTo>
                  <a:pt x="46852" y="48910"/>
                </a:lnTo>
                <a:lnTo>
                  <a:pt x="54435" y="42114"/>
                </a:lnTo>
                <a:lnTo>
                  <a:pt x="58793" y="34475"/>
                </a:lnTo>
                <a:lnTo>
                  <a:pt x="59924" y="25995"/>
                </a:lnTo>
                <a:lnTo>
                  <a:pt x="57641" y="15165"/>
                </a:lnTo>
                <a:lnTo>
                  <a:pt x="54205" y="10101"/>
                </a:lnTo>
                <a:close/>
              </a:path>
              <a:path w="60325" h="86995">
                <a:moveTo>
                  <a:pt x="32155" y="0"/>
                </a:moveTo>
                <a:lnTo>
                  <a:pt x="22406" y="0"/>
                </a:lnTo>
                <a:lnTo>
                  <a:pt x="14942" y="2733"/>
                </a:lnTo>
                <a:lnTo>
                  <a:pt x="9748" y="8194"/>
                </a:lnTo>
                <a:lnTo>
                  <a:pt x="4550" y="13961"/>
                </a:lnTo>
                <a:lnTo>
                  <a:pt x="1950" y="21661"/>
                </a:lnTo>
                <a:lnTo>
                  <a:pt x="1950" y="31291"/>
                </a:lnTo>
                <a:lnTo>
                  <a:pt x="13154" y="31291"/>
                </a:lnTo>
                <a:lnTo>
                  <a:pt x="14439" y="22021"/>
                </a:lnTo>
                <a:lnTo>
                  <a:pt x="17789" y="15399"/>
                </a:lnTo>
                <a:lnTo>
                  <a:pt x="23208" y="11426"/>
                </a:lnTo>
                <a:lnTo>
                  <a:pt x="30700" y="10101"/>
                </a:lnTo>
                <a:lnTo>
                  <a:pt x="54205" y="10101"/>
                </a:lnTo>
                <a:lnTo>
                  <a:pt x="52252" y="7222"/>
                </a:lnTo>
                <a:lnTo>
                  <a:pt x="43757" y="2167"/>
                </a:lnTo>
                <a:lnTo>
                  <a:pt x="321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11402366" y="6733371"/>
            <a:ext cx="60325" cy="88265"/>
          </a:xfrm>
          <a:custGeom>
            <a:avLst/>
            <a:gdLst/>
            <a:ahLst/>
            <a:cxnLst/>
            <a:rect l="l" t="t" r="r" b="b"/>
            <a:pathLst>
              <a:path w="60325" h="88265">
                <a:moveTo>
                  <a:pt x="29556" y="0"/>
                </a:moveTo>
                <a:lnTo>
                  <a:pt x="3243" y="32256"/>
                </a:lnTo>
                <a:lnTo>
                  <a:pt x="7150" y="38027"/>
                </a:lnTo>
                <a:lnTo>
                  <a:pt x="14947" y="40900"/>
                </a:lnTo>
                <a:lnTo>
                  <a:pt x="8548" y="44395"/>
                </a:lnTo>
                <a:lnTo>
                  <a:pt x="3974" y="49091"/>
                </a:lnTo>
                <a:lnTo>
                  <a:pt x="1229" y="54989"/>
                </a:lnTo>
                <a:lnTo>
                  <a:pt x="313" y="62089"/>
                </a:lnTo>
                <a:lnTo>
                  <a:pt x="0" y="71060"/>
                </a:lnTo>
                <a:lnTo>
                  <a:pt x="2909" y="77796"/>
                </a:lnTo>
                <a:lnTo>
                  <a:pt x="9083" y="82292"/>
                </a:lnTo>
                <a:lnTo>
                  <a:pt x="14947" y="85824"/>
                </a:lnTo>
                <a:lnTo>
                  <a:pt x="21906" y="87754"/>
                </a:lnTo>
                <a:lnTo>
                  <a:pt x="30035" y="88060"/>
                </a:lnTo>
                <a:lnTo>
                  <a:pt x="39452" y="88060"/>
                </a:lnTo>
                <a:lnTo>
                  <a:pt x="46598" y="85986"/>
                </a:lnTo>
                <a:lnTo>
                  <a:pt x="51465" y="81817"/>
                </a:lnTo>
                <a:lnTo>
                  <a:pt x="53916" y="79395"/>
                </a:lnTo>
                <a:lnTo>
                  <a:pt x="30535" y="79395"/>
                </a:lnTo>
                <a:lnTo>
                  <a:pt x="18831" y="79089"/>
                </a:lnTo>
                <a:lnTo>
                  <a:pt x="12658" y="73318"/>
                </a:lnTo>
                <a:lnTo>
                  <a:pt x="12012" y="62089"/>
                </a:lnTo>
                <a:lnTo>
                  <a:pt x="12658" y="51822"/>
                </a:lnTo>
                <a:lnTo>
                  <a:pt x="18662" y="46526"/>
                </a:lnTo>
                <a:lnTo>
                  <a:pt x="30035" y="46194"/>
                </a:lnTo>
                <a:lnTo>
                  <a:pt x="56022" y="46194"/>
                </a:lnTo>
                <a:lnTo>
                  <a:pt x="55040" y="44758"/>
                </a:lnTo>
                <a:lnTo>
                  <a:pt x="45623" y="40900"/>
                </a:lnTo>
                <a:lnTo>
                  <a:pt x="52772" y="37062"/>
                </a:lnTo>
                <a:lnTo>
                  <a:pt x="53053" y="36569"/>
                </a:lnTo>
                <a:lnTo>
                  <a:pt x="30035" y="36569"/>
                </a:lnTo>
                <a:lnTo>
                  <a:pt x="20285" y="35932"/>
                </a:lnTo>
                <a:lnTo>
                  <a:pt x="15087" y="31435"/>
                </a:lnTo>
                <a:lnTo>
                  <a:pt x="14485" y="23591"/>
                </a:lnTo>
                <a:lnTo>
                  <a:pt x="14521" y="22133"/>
                </a:lnTo>
                <a:lnTo>
                  <a:pt x="15087" y="14763"/>
                </a:lnTo>
                <a:lnTo>
                  <a:pt x="19977" y="10433"/>
                </a:lnTo>
                <a:lnTo>
                  <a:pt x="29060" y="10101"/>
                </a:lnTo>
                <a:lnTo>
                  <a:pt x="51837" y="10101"/>
                </a:lnTo>
                <a:lnTo>
                  <a:pt x="48673" y="6016"/>
                </a:lnTo>
                <a:lnTo>
                  <a:pt x="40546" y="1743"/>
                </a:lnTo>
                <a:lnTo>
                  <a:pt x="29556" y="0"/>
                </a:lnTo>
                <a:close/>
              </a:path>
              <a:path w="60325" h="88265">
                <a:moveTo>
                  <a:pt x="56022" y="46194"/>
                </a:moveTo>
                <a:lnTo>
                  <a:pt x="30035" y="46194"/>
                </a:lnTo>
                <a:lnTo>
                  <a:pt x="41738" y="46526"/>
                </a:lnTo>
                <a:lnTo>
                  <a:pt x="47743" y="52132"/>
                </a:lnTo>
                <a:lnTo>
                  <a:pt x="48029" y="62089"/>
                </a:lnTo>
                <a:lnTo>
                  <a:pt x="48056" y="73626"/>
                </a:lnTo>
                <a:lnTo>
                  <a:pt x="42213" y="79089"/>
                </a:lnTo>
                <a:lnTo>
                  <a:pt x="30535" y="79395"/>
                </a:lnTo>
                <a:lnTo>
                  <a:pt x="53916" y="79395"/>
                </a:lnTo>
                <a:lnTo>
                  <a:pt x="56992" y="76356"/>
                </a:lnTo>
                <a:lnTo>
                  <a:pt x="59759" y="69623"/>
                </a:lnTo>
                <a:lnTo>
                  <a:pt x="59759" y="51659"/>
                </a:lnTo>
                <a:lnTo>
                  <a:pt x="56022" y="46194"/>
                </a:lnTo>
                <a:close/>
              </a:path>
              <a:path w="60325" h="88265">
                <a:moveTo>
                  <a:pt x="51837" y="10101"/>
                </a:moveTo>
                <a:lnTo>
                  <a:pt x="29060" y="10101"/>
                </a:lnTo>
                <a:lnTo>
                  <a:pt x="39452" y="10433"/>
                </a:lnTo>
                <a:lnTo>
                  <a:pt x="44982" y="14598"/>
                </a:lnTo>
                <a:lnTo>
                  <a:pt x="45584" y="22133"/>
                </a:lnTo>
                <a:lnTo>
                  <a:pt x="45552" y="23591"/>
                </a:lnTo>
                <a:lnTo>
                  <a:pt x="44982" y="31291"/>
                </a:lnTo>
                <a:lnTo>
                  <a:pt x="39784" y="35932"/>
                </a:lnTo>
                <a:lnTo>
                  <a:pt x="30035" y="36569"/>
                </a:lnTo>
                <a:lnTo>
                  <a:pt x="53053" y="36569"/>
                </a:lnTo>
                <a:lnTo>
                  <a:pt x="56347" y="30798"/>
                </a:lnTo>
                <a:lnTo>
                  <a:pt x="56347" y="22133"/>
                </a:lnTo>
                <a:lnTo>
                  <a:pt x="53939" y="12814"/>
                </a:lnTo>
                <a:lnTo>
                  <a:pt x="51837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11478769" y="6784395"/>
            <a:ext cx="62865" cy="9525"/>
          </a:xfrm>
          <a:custGeom>
            <a:avLst/>
            <a:gdLst/>
            <a:ahLst/>
            <a:cxnLst/>
            <a:rect l="l" t="t" r="r" b="b"/>
            <a:pathLst>
              <a:path w="62865" h="9525">
                <a:moveTo>
                  <a:pt x="62856" y="9136"/>
                </a:moveTo>
                <a:lnTo>
                  <a:pt x="62856" y="0"/>
                </a:lnTo>
                <a:lnTo>
                  <a:pt x="0" y="0"/>
                </a:lnTo>
                <a:lnTo>
                  <a:pt x="0" y="9136"/>
                </a:lnTo>
                <a:lnTo>
                  <a:pt x="62856" y="913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11556809" y="6733371"/>
            <a:ext cx="60325" cy="86995"/>
          </a:xfrm>
          <a:custGeom>
            <a:avLst/>
            <a:gdLst/>
            <a:ahLst/>
            <a:cxnLst/>
            <a:rect l="l" t="t" r="r" b="b"/>
            <a:pathLst>
              <a:path w="60325" h="86995">
                <a:moveTo>
                  <a:pt x="54208" y="10101"/>
                </a:moveTo>
                <a:lnTo>
                  <a:pt x="30700" y="10101"/>
                </a:lnTo>
                <a:lnTo>
                  <a:pt x="41738" y="10433"/>
                </a:lnTo>
                <a:lnTo>
                  <a:pt x="47581" y="15562"/>
                </a:lnTo>
                <a:lnTo>
                  <a:pt x="48225" y="25502"/>
                </a:lnTo>
                <a:lnTo>
                  <a:pt x="48225" y="29690"/>
                </a:lnTo>
                <a:lnTo>
                  <a:pt x="20455" y="52459"/>
                </a:lnTo>
                <a:lnTo>
                  <a:pt x="11693" y="58565"/>
                </a:lnTo>
                <a:lnTo>
                  <a:pt x="5364" y="66291"/>
                </a:lnTo>
                <a:lnTo>
                  <a:pt x="1466" y="75642"/>
                </a:lnTo>
                <a:lnTo>
                  <a:pt x="0" y="86622"/>
                </a:lnTo>
                <a:lnTo>
                  <a:pt x="59930" y="86622"/>
                </a:lnTo>
                <a:lnTo>
                  <a:pt x="59930" y="76521"/>
                </a:lnTo>
                <a:lnTo>
                  <a:pt x="12183" y="76521"/>
                </a:lnTo>
                <a:lnTo>
                  <a:pt x="13158" y="70424"/>
                </a:lnTo>
                <a:lnTo>
                  <a:pt x="18022" y="64961"/>
                </a:lnTo>
                <a:lnTo>
                  <a:pt x="26795" y="60159"/>
                </a:lnTo>
                <a:lnTo>
                  <a:pt x="36047" y="54860"/>
                </a:lnTo>
                <a:lnTo>
                  <a:pt x="46856" y="48910"/>
                </a:lnTo>
                <a:lnTo>
                  <a:pt x="54440" y="42114"/>
                </a:lnTo>
                <a:lnTo>
                  <a:pt x="58797" y="34475"/>
                </a:lnTo>
                <a:lnTo>
                  <a:pt x="59930" y="25995"/>
                </a:lnTo>
                <a:lnTo>
                  <a:pt x="57644" y="15165"/>
                </a:lnTo>
                <a:lnTo>
                  <a:pt x="54208" y="10101"/>
                </a:lnTo>
                <a:close/>
              </a:path>
              <a:path w="60325" h="86995">
                <a:moveTo>
                  <a:pt x="32155" y="0"/>
                </a:moveTo>
                <a:lnTo>
                  <a:pt x="22406" y="0"/>
                </a:lnTo>
                <a:lnTo>
                  <a:pt x="14947" y="2733"/>
                </a:lnTo>
                <a:lnTo>
                  <a:pt x="9749" y="8194"/>
                </a:lnTo>
                <a:lnTo>
                  <a:pt x="4554" y="13961"/>
                </a:lnTo>
                <a:lnTo>
                  <a:pt x="1955" y="21661"/>
                </a:lnTo>
                <a:lnTo>
                  <a:pt x="1955" y="31291"/>
                </a:lnTo>
                <a:lnTo>
                  <a:pt x="13158" y="31291"/>
                </a:lnTo>
                <a:lnTo>
                  <a:pt x="14442" y="22021"/>
                </a:lnTo>
                <a:lnTo>
                  <a:pt x="17792" y="15399"/>
                </a:lnTo>
                <a:lnTo>
                  <a:pt x="23210" y="11426"/>
                </a:lnTo>
                <a:lnTo>
                  <a:pt x="30700" y="10101"/>
                </a:lnTo>
                <a:lnTo>
                  <a:pt x="54208" y="10101"/>
                </a:lnTo>
                <a:lnTo>
                  <a:pt x="52255" y="7222"/>
                </a:lnTo>
                <a:lnTo>
                  <a:pt x="43760" y="2167"/>
                </a:lnTo>
                <a:lnTo>
                  <a:pt x="321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11633878" y="6733371"/>
            <a:ext cx="60960" cy="88265"/>
          </a:xfrm>
          <a:custGeom>
            <a:avLst/>
            <a:gdLst/>
            <a:ahLst/>
            <a:cxnLst/>
            <a:rect l="l" t="t" r="r" b="b"/>
            <a:pathLst>
              <a:path w="60959" h="88265">
                <a:moveTo>
                  <a:pt x="30200" y="0"/>
                </a:moveTo>
                <a:lnTo>
                  <a:pt x="20452" y="0"/>
                </a:lnTo>
                <a:lnTo>
                  <a:pt x="13154" y="3863"/>
                </a:lnTo>
                <a:lnTo>
                  <a:pt x="0" y="44758"/>
                </a:lnTo>
                <a:lnTo>
                  <a:pt x="2252" y="63530"/>
                </a:lnTo>
                <a:lnTo>
                  <a:pt x="8038" y="77004"/>
                </a:lnTo>
                <a:lnTo>
                  <a:pt x="17356" y="85181"/>
                </a:lnTo>
                <a:lnTo>
                  <a:pt x="30200" y="88060"/>
                </a:lnTo>
                <a:lnTo>
                  <a:pt x="43055" y="85181"/>
                </a:lnTo>
                <a:lnTo>
                  <a:pt x="49649" y="79395"/>
                </a:lnTo>
                <a:lnTo>
                  <a:pt x="30200" y="79395"/>
                </a:lnTo>
                <a:lnTo>
                  <a:pt x="22318" y="77231"/>
                </a:lnTo>
                <a:lnTo>
                  <a:pt x="16686" y="70738"/>
                </a:lnTo>
                <a:lnTo>
                  <a:pt x="13306" y="59914"/>
                </a:lnTo>
                <a:lnTo>
                  <a:pt x="12179" y="44758"/>
                </a:lnTo>
                <a:lnTo>
                  <a:pt x="13306" y="29599"/>
                </a:lnTo>
                <a:lnTo>
                  <a:pt x="16686" y="18768"/>
                </a:lnTo>
                <a:lnTo>
                  <a:pt x="22318" y="12268"/>
                </a:lnTo>
                <a:lnTo>
                  <a:pt x="30200" y="10101"/>
                </a:lnTo>
                <a:lnTo>
                  <a:pt x="50820" y="10101"/>
                </a:lnTo>
                <a:lnTo>
                  <a:pt x="49668" y="8396"/>
                </a:lnTo>
                <a:lnTo>
                  <a:pt x="44217" y="3730"/>
                </a:lnTo>
                <a:lnTo>
                  <a:pt x="37728" y="932"/>
                </a:lnTo>
                <a:lnTo>
                  <a:pt x="30200" y="0"/>
                </a:lnTo>
                <a:close/>
              </a:path>
              <a:path w="60959" h="88265">
                <a:moveTo>
                  <a:pt x="50820" y="10101"/>
                </a:moveTo>
                <a:lnTo>
                  <a:pt x="30200" y="10101"/>
                </a:lnTo>
                <a:lnTo>
                  <a:pt x="38304" y="12268"/>
                </a:lnTo>
                <a:lnTo>
                  <a:pt x="44092" y="18768"/>
                </a:lnTo>
                <a:lnTo>
                  <a:pt x="47565" y="29599"/>
                </a:lnTo>
                <a:lnTo>
                  <a:pt x="48723" y="44758"/>
                </a:lnTo>
                <a:lnTo>
                  <a:pt x="47565" y="59734"/>
                </a:lnTo>
                <a:lnTo>
                  <a:pt x="44092" y="70501"/>
                </a:lnTo>
                <a:lnTo>
                  <a:pt x="38304" y="77056"/>
                </a:lnTo>
                <a:lnTo>
                  <a:pt x="30200" y="79395"/>
                </a:lnTo>
                <a:lnTo>
                  <a:pt x="49649" y="79395"/>
                </a:lnTo>
                <a:lnTo>
                  <a:pt x="52373" y="77004"/>
                </a:lnTo>
                <a:lnTo>
                  <a:pt x="58155" y="63530"/>
                </a:lnTo>
                <a:lnTo>
                  <a:pt x="60405" y="44758"/>
                </a:lnTo>
                <a:lnTo>
                  <a:pt x="60011" y="35859"/>
                </a:lnTo>
                <a:lnTo>
                  <a:pt x="58827" y="27919"/>
                </a:lnTo>
                <a:lnTo>
                  <a:pt x="56852" y="20941"/>
                </a:lnTo>
                <a:lnTo>
                  <a:pt x="54082" y="14930"/>
                </a:lnTo>
                <a:lnTo>
                  <a:pt x="50820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11709968" y="6733371"/>
            <a:ext cx="60960" cy="88265"/>
          </a:xfrm>
          <a:custGeom>
            <a:avLst/>
            <a:gdLst/>
            <a:ahLst/>
            <a:cxnLst/>
            <a:rect l="l" t="t" r="r" b="b"/>
            <a:pathLst>
              <a:path w="60959" h="88265">
                <a:moveTo>
                  <a:pt x="30203" y="0"/>
                </a:moveTo>
                <a:lnTo>
                  <a:pt x="20454" y="0"/>
                </a:lnTo>
                <a:lnTo>
                  <a:pt x="13157" y="3863"/>
                </a:lnTo>
                <a:lnTo>
                  <a:pt x="0" y="44758"/>
                </a:lnTo>
                <a:lnTo>
                  <a:pt x="2251" y="63530"/>
                </a:lnTo>
                <a:lnTo>
                  <a:pt x="8038" y="77004"/>
                </a:lnTo>
                <a:lnTo>
                  <a:pt x="17356" y="85181"/>
                </a:lnTo>
                <a:lnTo>
                  <a:pt x="30203" y="88060"/>
                </a:lnTo>
                <a:lnTo>
                  <a:pt x="43057" y="85181"/>
                </a:lnTo>
                <a:lnTo>
                  <a:pt x="49650" y="79395"/>
                </a:lnTo>
                <a:lnTo>
                  <a:pt x="30203" y="79395"/>
                </a:lnTo>
                <a:lnTo>
                  <a:pt x="22318" y="77231"/>
                </a:lnTo>
                <a:lnTo>
                  <a:pt x="16685" y="70738"/>
                </a:lnTo>
                <a:lnTo>
                  <a:pt x="13305" y="59914"/>
                </a:lnTo>
                <a:lnTo>
                  <a:pt x="12178" y="44758"/>
                </a:lnTo>
                <a:lnTo>
                  <a:pt x="13305" y="29599"/>
                </a:lnTo>
                <a:lnTo>
                  <a:pt x="16685" y="18768"/>
                </a:lnTo>
                <a:lnTo>
                  <a:pt x="22318" y="12268"/>
                </a:lnTo>
                <a:lnTo>
                  <a:pt x="30203" y="10101"/>
                </a:lnTo>
                <a:lnTo>
                  <a:pt x="50821" y="10101"/>
                </a:lnTo>
                <a:lnTo>
                  <a:pt x="49669" y="8396"/>
                </a:lnTo>
                <a:lnTo>
                  <a:pt x="44216" y="3730"/>
                </a:lnTo>
                <a:lnTo>
                  <a:pt x="37728" y="932"/>
                </a:lnTo>
                <a:lnTo>
                  <a:pt x="30203" y="0"/>
                </a:lnTo>
                <a:close/>
              </a:path>
              <a:path w="60959" h="88265">
                <a:moveTo>
                  <a:pt x="50821" y="10101"/>
                </a:moveTo>
                <a:lnTo>
                  <a:pt x="30203" y="10101"/>
                </a:lnTo>
                <a:lnTo>
                  <a:pt x="38306" y="12268"/>
                </a:lnTo>
                <a:lnTo>
                  <a:pt x="44093" y="18768"/>
                </a:lnTo>
                <a:lnTo>
                  <a:pt x="47565" y="29599"/>
                </a:lnTo>
                <a:lnTo>
                  <a:pt x="48722" y="44758"/>
                </a:lnTo>
                <a:lnTo>
                  <a:pt x="47565" y="59734"/>
                </a:lnTo>
                <a:lnTo>
                  <a:pt x="44093" y="70501"/>
                </a:lnTo>
                <a:lnTo>
                  <a:pt x="38306" y="77056"/>
                </a:lnTo>
                <a:lnTo>
                  <a:pt x="30203" y="79395"/>
                </a:lnTo>
                <a:lnTo>
                  <a:pt x="49650" y="79395"/>
                </a:lnTo>
                <a:lnTo>
                  <a:pt x="52373" y="77004"/>
                </a:lnTo>
                <a:lnTo>
                  <a:pt x="58155" y="63530"/>
                </a:lnTo>
                <a:lnTo>
                  <a:pt x="60403" y="44758"/>
                </a:lnTo>
                <a:lnTo>
                  <a:pt x="60009" y="35859"/>
                </a:lnTo>
                <a:lnTo>
                  <a:pt x="58826" y="27919"/>
                </a:lnTo>
                <a:lnTo>
                  <a:pt x="56852" y="20941"/>
                </a:lnTo>
                <a:lnTo>
                  <a:pt x="54085" y="14930"/>
                </a:lnTo>
                <a:lnTo>
                  <a:pt x="50821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11787037" y="6733371"/>
            <a:ext cx="59055" cy="88265"/>
          </a:xfrm>
          <a:custGeom>
            <a:avLst/>
            <a:gdLst/>
            <a:ahLst/>
            <a:cxnLst/>
            <a:rect l="l" t="t" r="r" b="b"/>
            <a:pathLst>
              <a:path w="59054" h="88265">
                <a:moveTo>
                  <a:pt x="11681" y="65926"/>
                </a:moveTo>
                <a:lnTo>
                  <a:pt x="975" y="65926"/>
                </a:lnTo>
                <a:lnTo>
                  <a:pt x="3314" y="75432"/>
                </a:lnTo>
                <a:lnTo>
                  <a:pt x="8397" y="82292"/>
                </a:lnTo>
                <a:lnTo>
                  <a:pt x="16223" y="86503"/>
                </a:lnTo>
                <a:lnTo>
                  <a:pt x="26794" y="88060"/>
                </a:lnTo>
                <a:lnTo>
                  <a:pt x="35163" y="87039"/>
                </a:lnTo>
                <a:lnTo>
                  <a:pt x="42255" y="83974"/>
                </a:lnTo>
                <a:lnTo>
                  <a:pt x="46903" y="79888"/>
                </a:lnTo>
                <a:lnTo>
                  <a:pt x="18021" y="79888"/>
                </a:lnTo>
                <a:lnTo>
                  <a:pt x="12992" y="75229"/>
                </a:lnTo>
                <a:lnTo>
                  <a:pt x="11681" y="65926"/>
                </a:lnTo>
                <a:close/>
              </a:path>
              <a:path w="59054" h="88265">
                <a:moveTo>
                  <a:pt x="58610" y="47652"/>
                </a:moveTo>
                <a:lnTo>
                  <a:pt x="47746" y="47652"/>
                </a:lnTo>
                <a:lnTo>
                  <a:pt x="44974" y="61932"/>
                </a:lnTo>
                <a:lnTo>
                  <a:pt x="40557" y="72063"/>
                </a:lnTo>
                <a:lnTo>
                  <a:pt x="34497" y="78048"/>
                </a:lnTo>
                <a:lnTo>
                  <a:pt x="26794" y="79888"/>
                </a:lnTo>
                <a:lnTo>
                  <a:pt x="46903" y="79888"/>
                </a:lnTo>
                <a:lnTo>
                  <a:pt x="58552" y="48975"/>
                </a:lnTo>
                <a:lnTo>
                  <a:pt x="58610" y="47652"/>
                </a:lnTo>
                <a:close/>
              </a:path>
              <a:path w="59054" h="88265">
                <a:moveTo>
                  <a:pt x="28248" y="0"/>
                </a:moveTo>
                <a:lnTo>
                  <a:pt x="16438" y="2225"/>
                </a:lnTo>
                <a:lnTo>
                  <a:pt x="7793" y="7941"/>
                </a:lnTo>
                <a:lnTo>
                  <a:pt x="2314" y="17145"/>
                </a:lnTo>
                <a:lnTo>
                  <a:pt x="0" y="29833"/>
                </a:lnTo>
                <a:lnTo>
                  <a:pt x="2068" y="41510"/>
                </a:lnTo>
                <a:lnTo>
                  <a:pt x="7305" y="50054"/>
                </a:lnTo>
                <a:lnTo>
                  <a:pt x="15707" y="55468"/>
                </a:lnTo>
                <a:lnTo>
                  <a:pt x="27269" y="57754"/>
                </a:lnTo>
                <a:lnTo>
                  <a:pt x="37017" y="57428"/>
                </a:lnTo>
                <a:lnTo>
                  <a:pt x="43671" y="54061"/>
                </a:lnTo>
                <a:lnTo>
                  <a:pt x="46980" y="48129"/>
                </a:lnTo>
                <a:lnTo>
                  <a:pt x="29223" y="48129"/>
                </a:lnTo>
                <a:lnTo>
                  <a:pt x="21340" y="47139"/>
                </a:lnTo>
                <a:lnTo>
                  <a:pt x="15708" y="43679"/>
                </a:lnTo>
                <a:lnTo>
                  <a:pt x="12329" y="37753"/>
                </a:lnTo>
                <a:lnTo>
                  <a:pt x="11202" y="29362"/>
                </a:lnTo>
                <a:lnTo>
                  <a:pt x="12632" y="21299"/>
                </a:lnTo>
                <a:lnTo>
                  <a:pt x="15952" y="15405"/>
                </a:lnTo>
                <a:lnTo>
                  <a:pt x="21159" y="11673"/>
                </a:lnTo>
                <a:lnTo>
                  <a:pt x="28248" y="10101"/>
                </a:lnTo>
                <a:lnTo>
                  <a:pt x="50622" y="10101"/>
                </a:lnTo>
                <a:lnTo>
                  <a:pt x="41311" y="2681"/>
                </a:lnTo>
                <a:lnTo>
                  <a:pt x="28248" y="0"/>
                </a:lnTo>
                <a:close/>
              </a:path>
              <a:path w="59054" h="88265">
                <a:moveTo>
                  <a:pt x="50622" y="10101"/>
                </a:moveTo>
                <a:lnTo>
                  <a:pt x="28248" y="10101"/>
                </a:lnTo>
                <a:lnTo>
                  <a:pt x="39617" y="10433"/>
                </a:lnTo>
                <a:lnTo>
                  <a:pt x="45457" y="16527"/>
                </a:lnTo>
                <a:lnTo>
                  <a:pt x="29223" y="48129"/>
                </a:lnTo>
                <a:lnTo>
                  <a:pt x="46980" y="48129"/>
                </a:lnTo>
                <a:lnTo>
                  <a:pt x="47246" y="47652"/>
                </a:lnTo>
                <a:lnTo>
                  <a:pt x="58610" y="47652"/>
                </a:lnTo>
                <a:lnTo>
                  <a:pt x="58949" y="39956"/>
                </a:lnTo>
                <a:lnTo>
                  <a:pt x="56666" y="22654"/>
                </a:lnTo>
                <a:lnTo>
                  <a:pt x="50785" y="10231"/>
                </a:lnTo>
                <a:lnTo>
                  <a:pt x="50622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10906282" y="6934251"/>
            <a:ext cx="81854" cy="91897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11013551" y="6934251"/>
            <a:ext cx="196038" cy="91897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11249539" y="6940019"/>
            <a:ext cx="60960" cy="86360"/>
          </a:xfrm>
          <a:custGeom>
            <a:avLst/>
            <a:gdLst/>
            <a:ahLst/>
            <a:cxnLst/>
            <a:rect l="l" t="t" r="r" b="b"/>
            <a:pathLst>
              <a:path w="60959" h="86359">
                <a:moveTo>
                  <a:pt x="11202" y="63031"/>
                </a:moveTo>
                <a:lnTo>
                  <a:pt x="0" y="63031"/>
                </a:lnTo>
                <a:lnTo>
                  <a:pt x="2698" y="72989"/>
                </a:lnTo>
                <a:lnTo>
                  <a:pt x="8280" y="80125"/>
                </a:lnTo>
                <a:lnTo>
                  <a:pt x="16803" y="84513"/>
                </a:lnTo>
                <a:lnTo>
                  <a:pt x="28248" y="86128"/>
                </a:lnTo>
                <a:lnTo>
                  <a:pt x="38638" y="86128"/>
                </a:lnTo>
                <a:lnTo>
                  <a:pt x="46436" y="83562"/>
                </a:lnTo>
                <a:lnTo>
                  <a:pt x="51630" y="78432"/>
                </a:lnTo>
                <a:lnTo>
                  <a:pt x="52140" y="77957"/>
                </a:lnTo>
                <a:lnTo>
                  <a:pt x="18831" y="77957"/>
                </a:lnTo>
                <a:lnTo>
                  <a:pt x="12495" y="72989"/>
                </a:lnTo>
                <a:lnTo>
                  <a:pt x="11202" y="63031"/>
                </a:lnTo>
                <a:close/>
              </a:path>
              <a:path w="60959" h="86359">
                <a:moveTo>
                  <a:pt x="53426" y="38969"/>
                </a:moveTo>
                <a:lnTo>
                  <a:pt x="29225" y="38969"/>
                </a:lnTo>
                <a:lnTo>
                  <a:pt x="37171" y="40541"/>
                </a:lnTo>
                <a:lnTo>
                  <a:pt x="42988" y="44272"/>
                </a:lnTo>
                <a:lnTo>
                  <a:pt x="46674" y="50167"/>
                </a:lnTo>
                <a:lnTo>
                  <a:pt x="48225" y="58229"/>
                </a:lnTo>
                <a:lnTo>
                  <a:pt x="46548" y="66320"/>
                </a:lnTo>
                <a:lnTo>
                  <a:pt x="42985" y="72304"/>
                </a:lnTo>
                <a:lnTo>
                  <a:pt x="37537" y="76182"/>
                </a:lnTo>
                <a:lnTo>
                  <a:pt x="30204" y="77957"/>
                </a:lnTo>
                <a:lnTo>
                  <a:pt x="52140" y="77957"/>
                </a:lnTo>
                <a:lnTo>
                  <a:pt x="57480" y="72964"/>
                </a:lnTo>
                <a:lnTo>
                  <a:pt x="60403" y="65764"/>
                </a:lnTo>
                <a:lnTo>
                  <a:pt x="60403" y="56789"/>
                </a:lnTo>
                <a:lnTo>
                  <a:pt x="57842" y="45471"/>
                </a:lnTo>
                <a:lnTo>
                  <a:pt x="53426" y="38969"/>
                </a:lnTo>
                <a:close/>
              </a:path>
              <a:path w="60959" h="86359">
                <a:moveTo>
                  <a:pt x="55040" y="0"/>
                </a:moveTo>
                <a:lnTo>
                  <a:pt x="9726" y="0"/>
                </a:lnTo>
                <a:lnTo>
                  <a:pt x="3412" y="46669"/>
                </a:lnTo>
                <a:lnTo>
                  <a:pt x="12656" y="47162"/>
                </a:lnTo>
                <a:lnTo>
                  <a:pt x="16877" y="41701"/>
                </a:lnTo>
                <a:lnTo>
                  <a:pt x="22406" y="38969"/>
                </a:lnTo>
                <a:lnTo>
                  <a:pt x="53426" y="38969"/>
                </a:lnTo>
                <a:lnTo>
                  <a:pt x="52120" y="37046"/>
                </a:lnTo>
                <a:lnTo>
                  <a:pt x="47495" y="34166"/>
                </a:lnTo>
                <a:lnTo>
                  <a:pt x="14616" y="34166"/>
                </a:lnTo>
                <a:lnTo>
                  <a:pt x="18021" y="10594"/>
                </a:lnTo>
                <a:lnTo>
                  <a:pt x="55040" y="10594"/>
                </a:lnTo>
                <a:lnTo>
                  <a:pt x="55040" y="0"/>
                </a:lnTo>
                <a:close/>
              </a:path>
              <a:path w="60959" h="86359">
                <a:moveTo>
                  <a:pt x="31179" y="28868"/>
                </a:moveTo>
                <a:lnTo>
                  <a:pt x="25005" y="28868"/>
                </a:lnTo>
                <a:lnTo>
                  <a:pt x="19475" y="30634"/>
                </a:lnTo>
                <a:lnTo>
                  <a:pt x="14616" y="34166"/>
                </a:lnTo>
                <a:lnTo>
                  <a:pt x="47495" y="34166"/>
                </a:lnTo>
                <a:lnTo>
                  <a:pt x="43234" y="31513"/>
                </a:lnTo>
                <a:lnTo>
                  <a:pt x="31179" y="2886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11325131" y="6938088"/>
            <a:ext cx="60325" cy="86995"/>
          </a:xfrm>
          <a:custGeom>
            <a:avLst/>
            <a:gdLst/>
            <a:ahLst/>
            <a:cxnLst/>
            <a:rect l="l" t="t" r="r" b="b"/>
            <a:pathLst>
              <a:path w="60325" h="86995">
                <a:moveTo>
                  <a:pt x="54205" y="10101"/>
                </a:moveTo>
                <a:lnTo>
                  <a:pt x="30700" y="10101"/>
                </a:lnTo>
                <a:lnTo>
                  <a:pt x="41734" y="10433"/>
                </a:lnTo>
                <a:lnTo>
                  <a:pt x="47576" y="15562"/>
                </a:lnTo>
                <a:lnTo>
                  <a:pt x="48221" y="25502"/>
                </a:lnTo>
                <a:lnTo>
                  <a:pt x="48221" y="29690"/>
                </a:lnTo>
                <a:lnTo>
                  <a:pt x="20450" y="52459"/>
                </a:lnTo>
                <a:lnTo>
                  <a:pt x="11690" y="58565"/>
                </a:lnTo>
                <a:lnTo>
                  <a:pt x="5362" y="66291"/>
                </a:lnTo>
                <a:lnTo>
                  <a:pt x="1465" y="75642"/>
                </a:lnTo>
                <a:lnTo>
                  <a:pt x="0" y="86622"/>
                </a:lnTo>
                <a:lnTo>
                  <a:pt x="59924" y="86622"/>
                </a:lnTo>
                <a:lnTo>
                  <a:pt x="59924" y="76521"/>
                </a:lnTo>
                <a:lnTo>
                  <a:pt x="12178" y="76521"/>
                </a:lnTo>
                <a:lnTo>
                  <a:pt x="13154" y="70424"/>
                </a:lnTo>
                <a:lnTo>
                  <a:pt x="18021" y="64961"/>
                </a:lnTo>
                <a:lnTo>
                  <a:pt x="26794" y="60159"/>
                </a:lnTo>
                <a:lnTo>
                  <a:pt x="36042" y="54860"/>
                </a:lnTo>
                <a:lnTo>
                  <a:pt x="46852" y="48910"/>
                </a:lnTo>
                <a:lnTo>
                  <a:pt x="54435" y="42114"/>
                </a:lnTo>
                <a:lnTo>
                  <a:pt x="58793" y="34475"/>
                </a:lnTo>
                <a:lnTo>
                  <a:pt x="59924" y="25995"/>
                </a:lnTo>
                <a:lnTo>
                  <a:pt x="57641" y="15165"/>
                </a:lnTo>
                <a:lnTo>
                  <a:pt x="54205" y="10101"/>
                </a:lnTo>
                <a:close/>
              </a:path>
              <a:path w="60325" h="86995">
                <a:moveTo>
                  <a:pt x="32155" y="0"/>
                </a:moveTo>
                <a:lnTo>
                  <a:pt x="22406" y="0"/>
                </a:lnTo>
                <a:lnTo>
                  <a:pt x="14942" y="2733"/>
                </a:lnTo>
                <a:lnTo>
                  <a:pt x="9748" y="8194"/>
                </a:lnTo>
                <a:lnTo>
                  <a:pt x="4550" y="13961"/>
                </a:lnTo>
                <a:lnTo>
                  <a:pt x="1950" y="21661"/>
                </a:lnTo>
                <a:lnTo>
                  <a:pt x="1950" y="31291"/>
                </a:lnTo>
                <a:lnTo>
                  <a:pt x="13154" y="31291"/>
                </a:lnTo>
                <a:lnTo>
                  <a:pt x="14439" y="22021"/>
                </a:lnTo>
                <a:lnTo>
                  <a:pt x="17789" y="15399"/>
                </a:lnTo>
                <a:lnTo>
                  <a:pt x="23208" y="11426"/>
                </a:lnTo>
                <a:lnTo>
                  <a:pt x="30700" y="10101"/>
                </a:lnTo>
                <a:lnTo>
                  <a:pt x="54205" y="10101"/>
                </a:lnTo>
                <a:lnTo>
                  <a:pt x="52252" y="7222"/>
                </a:lnTo>
                <a:lnTo>
                  <a:pt x="43757" y="2167"/>
                </a:lnTo>
                <a:lnTo>
                  <a:pt x="321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11403176" y="6938088"/>
            <a:ext cx="59055" cy="88265"/>
          </a:xfrm>
          <a:custGeom>
            <a:avLst/>
            <a:gdLst/>
            <a:ahLst/>
            <a:cxnLst/>
            <a:rect l="l" t="t" r="r" b="b"/>
            <a:pathLst>
              <a:path w="59054" h="88265">
                <a:moveTo>
                  <a:pt x="11681" y="65926"/>
                </a:moveTo>
                <a:lnTo>
                  <a:pt x="975" y="65926"/>
                </a:lnTo>
                <a:lnTo>
                  <a:pt x="3314" y="75432"/>
                </a:lnTo>
                <a:lnTo>
                  <a:pt x="8397" y="82292"/>
                </a:lnTo>
                <a:lnTo>
                  <a:pt x="16224" y="86502"/>
                </a:lnTo>
                <a:lnTo>
                  <a:pt x="26794" y="88059"/>
                </a:lnTo>
                <a:lnTo>
                  <a:pt x="35163" y="87038"/>
                </a:lnTo>
                <a:lnTo>
                  <a:pt x="42256" y="83974"/>
                </a:lnTo>
                <a:lnTo>
                  <a:pt x="46904" y="79888"/>
                </a:lnTo>
                <a:lnTo>
                  <a:pt x="18021" y="79888"/>
                </a:lnTo>
                <a:lnTo>
                  <a:pt x="12992" y="75229"/>
                </a:lnTo>
                <a:lnTo>
                  <a:pt x="11681" y="65926"/>
                </a:lnTo>
                <a:close/>
              </a:path>
              <a:path w="59054" h="88265">
                <a:moveTo>
                  <a:pt x="58610" y="47652"/>
                </a:moveTo>
                <a:lnTo>
                  <a:pt x="47746" y="47652"/>
                </a:lnTo>
                <a:lnTo>
                  <a:pt x="44974" y="61932"/>
                </a:lnTo>
                <a:lnTo>
                  <a:pt x="40557" y="72063"/>
                </a:lnTo>
                <a:lnTo>
                  <a:pt x="34497" y="78048"/>
                </a:lnTo>
                <a:lnTo>
                  <a:pt x="26794" y="79888"/>
                </a:lnTo>
                <a:lnTo>
                  <a:pt x="46904" y="79888"/>
                </a:lnTo>
                <a:lnTo>
                  <a:pt x="58552" y="48975"/>
                </a:lnTo>
                <a:lnTo>
                  <a:pt x="58610" y="47652"/>
                </a:lnTo>
                <a:close/>
              </a:path>
              <a:path w="59054" h="88265">
                <a:moveTo>
                  <a:pt x="28249" y="0"/>
                </a:moveTo>
                <a:lnTo>
                  <a:pt x="16439" y="2225"/>
                </a:lnTo>
                <a:lnTo>
                  <a:pt x="7794" y="7941"/>
                </a:lnTo>
                <a:lnTo>
                  <a:pt x="2314" y="17145"/>
                </a:lnTo>
                <a:lnTo>
                  <a:pt x="0" y="29833"/>
                </a:lnTo>
                <a:lnTo>
                  <a:pt x="2068" y="41510"/>
                </a:lnTo>
                <a:lnTo>
                  <a:pt x="7305" y="50054"/>
                </a:lnTo>
                <a:lnTo>
                  <a:pt x="15707" y="55468"/>
                </a:lnTo>
                <a:lnTo>
                  <a:pt x="27269" y="57754"/>
                </a:lnTo>
                <a:lnTo>
                  <a:pt x="37019" y="57426"/>
                </a:lnTo>
                <a:lnTo>
                  <a:pt x="43671" y="54061"/>
                </a:lnTo>
                <a:lnTo>
                  <a:pt x="46980" y="48129"/>
                </a:lnTo>
                <a:lnTo>
                  <a:pt x="29225" y="48129"/>
                </a:lnTo>
                <a:lnTo>
                  <a:pt x="21340" y="47139"/>
                </a:lnTo>
                <a:lnTo>
                  <a:pt x="15708" y="43679"/>
                </a:lnTo>
                <a:lnTo>
                  <a:pt x="12329" y="37753"/>
                </a:lnTo>
                <a:lnTo>
                  <a:pt x="11202" y="29362"/>
                </a:lnTo>
                <a:lnTo>
                  <a:pt x="12632" y="21299"/>
                </a:lnTo>
                <a:lnTo>
                  <a:pt x="15952" y="15405"/>
                </a:lnTo>
                <a:lnTo>
                  <a:pt x="21159" y="11673"/>
                </a:lnTo>
                <a:lnTo>
                  <a:pt x="28249" y="10101"/>
                </a:lnTo>
                <a:lnTo>
                  <a:pt x="50622" y="10101"/>
                </a:lnTo>
                <a:lnTo>
                  <a:pt x="41312" y="2681"/>
                </a:lnTo>
                <a:lnTo>
                  <a:pt x="28249" y="0"/>
                </a:lnTo>
                <a:close/>
              </a:path>
              <a:path w="59054" h="88265">
                <a:moveTo>
                  <a:pt x="50622" y="10101"/>
                </a:moveTo>
                <a:lnTo>
                  <a:pt x="28249" y="10101"/>
                </a:lnTo>
                <a:lnTo>
                  <a:pt x="39617" y="10433"/>
                </a:lnTo>
                <a:lnTo>
                  <a:pt x="45457" y="16527"/>
                </a:lnTo>
                <a:lnTo>
                  <a:pt x="29225" y="48129"/>
                </a:lnTo>
                <a:lnTo>
                  <a:pt x="46980" y="48129"/>
                </a:lnTo>
                <a:lnTo>
                  <a:pt x="47246" y="47652"/>
                </a:lnTo>
                <a:lnTo>
                  <a:pt x="58610" y="47652"/>
                </a:lnTo>
                <a:lnTo>
                  <a:pt x="58949" y="39956"/>
                </a:lnTo>
                <a:lnTo>
                  <a:pt x="56666" y="22654"/>
                </a:lnTo>
                <a:lnTo>
                  <a:pt x="50785" y="10231"/>
                </a:lnTo>
                <a:lnTo>
                  <a:pt x="50622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11478769" y="6989112"/>
            <a:ext cx="62865" cy="9525"/>
          </a:xfrm>
          <a:custGeom>
            <a:avLst/>
            <a:gdLst/>
            <a:ahLst/>
            <a:cxnLst/>
            <a:rect l="l" t="t" r="r" b="b"/>
            <a:pathLst>
              <a:path w="62865" h="9525">
                <a:moveTo>
                  <a:pt x="62856" y="9136"/>
                </a:moveTo>
                <a:lnTo>
                  <a:pt x="62856" y="0"/>
                </a:lnTo>
                <a:lnTo>
                  <a:pt x="0" y="0"/>
                </a:lnTo>
                <a:lnTo>
                  <a:pt x="0" y="9136"/>
                </a:lnTo>
                <a:lnTo>
                  <a:pt x="62856" y="913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11556809" y="6938088"/>
            <a:ext cx="60325" cy="86995"/>
          </a:xfrm>
          <a:custGeom>
            <a:avLst/>
            <a:gdLst/>
            <a:ahLst/>
            <a:cxnLst/>
            <a:rect l="l" t="t" r="r" b="b"/>
            <a:pathLst>
              <a:path w="60325" h="86995">
                <a:moveTo>
                  <a:pt x="54208" y="10101"/>
                </a:moveTo>
                <a:lnTo>
                  <a:pt x="30700" y="10101"/>
                </a:lnTo>
                <a:lnTo>
                  <a:pt x="41738" y="10433"/>
                </a:lnTo>
                <a:lnTo>
                  <a:pt x="47581" y="15562"/>
                </a:lnTo>
                <a:lnTo>
                  <a:pt x="48225" y="25502"/>
                </a:lnTo>
                <a:lnTo>
                  <a:pt x="48225" y="29690"/>
                </a:lnTo>
                <a:lnTo>
                  <a:pt x="20455" y="52459"/>
                </a:lnTo>
                <a:lnTo>
                  <a:pt x="11693" y="58565"/>
                </a:lnTo>
                <a:lnTo>
                  <a:pt x="5364" y="66291"/>
                </a:lnTo>
                <a:lnTo>
                  <a:pt x="1466" y="75642"/>
                </a:lnTo>
                <a:lnTo>
                  <a:pt x="0" y="86622"/>
                </a:lnTo>
                <a:lnTo>
                  <a:pt x="59930" y="86622"/>
                </a:lnTo>
                <a:lnTo>
                  <a:pt x="59930" y="76521"/>
                </a:lnTo>
                <a:lnTo>
                  <a:pt x="12183" y="76521"/>
                </a:lnTo>
                <a:lnTo>
                  <a:pt x="13158" y="70424"/>
                </a:lnTo>
                <a:lnTo>
                  <a:pt x="18022" y="64961"/>
                </a:lnTo>
                <a:lnTo>
                  <a:pt x="26795" y="60159"/>
                </a:lnTo>
                <a:lnTo>
                  <a:pt x="36047" y="54860"/>
                </a:lnTo>
                <a:lnTo>
                  <a:pt x="46856" y="48910"/>
                </a:lnTo>
                <a:lnTo>
                  <a:pt x="54440" y="42114"/>
                </a:lnTo>
                <a:lnTo>
                  <a:pt x="58797" y="34475"/>
                </a:lnTo>
                <a:lnTo>
                  <a:pt x="59930" y="25995"/>
                </a:lnTo>
                <a:lnTo>
                  <a:pt x="57644" y="15165"/>
                </a:lnTo>
                <a:lnTo>
                  <a:pt x="54208" y="10101"/>
                </a:lnTo>
                <a:close/>
              </a:path>
              <a:path w="60325" h="86995">
                <a:moveTo>
                  <a:pt x="32155" y="0"/>
                </a:moveTo>
                <a:lnTo>
                  <a:pt x="22406" y="0"/>
                </a:lnTo>
                <a:lnTo>
                  <a:pt x="14947" y="2733"/>
                </a:lnTo>
                <a:lnTo>
                  <a:pt x="9749" y="8194"/>
                </a:lnTo>
                <a:lnTo>
                  <a:pt x="4554" y="13961"/>
                </a:lnTo>
                <a:lnTo>
                  <a:pt x="1955" y="21661"/>
                </a:lnTo>
                <a:lnTo>
                  <a:pt x="1955" y="31291"/>
                </a:lnTo>
                <a:lnTo>
                  <a:pt x="13158" y="31291"/>
                </a:lnTo>
                <a:lnTo>
                  <a:pt x="14442" y="22021"/>
                </a:lnTo>
                <a:lnTo>
                  <a:pt x="17792" y="15399"/>
                </a:lnTo>
                <a:lnTo>
                  <a:pt x="23210" y="11426"/>
                </a:lnTo>
                <a:lnTo>
                  <a:pt x="30700" y="10101"/>
                </a:lnTo>
                <a:lnTo>
                  <a:pt x="54208" y="10101"/>
                </a:lnTo>
                <a:lnTo>
                  <a:pt x="52255" y="7222"/>
                </a:lnTo>
                <a:lnTo>
                  <a:pt x="43760" y="2167"/>
                </a:lnTo>
                <a:lnTo>
                  <a:pt x="321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11633878" y="6938088"/>
            <a:ext cx="60960" cy="88265"/>
          </a:xfrm>
          <a:custGeom>
            <a:avLst/>
            <a:gdLst/>
            <a:ahLst/>
            <a:cxnLst/>
            <a:rect l="l" t="t" r="r" b="b"/>
            <a:pathLst>
              <a:path w="60959" h="88265">
                <a:moveTo>
                  <a:pt x="30200" y="0"/>
                </a:moveTo>
                <a:lnTo>
                  <a:pt x="20452" y="0"/>
                </a:lnTo>
                <a:lnTo>
                  <a:pt x="13154" y="3863"/>
                </a:lnTo>
                <a:lnTo>
                  <a:pt x="0" y="44758"/>
                </a:lnTo>
                <a:lnTo>
                  <a:pt x="2252" y="63530"/>
                </a:lnTo>
                <a:lnTo>
                  <a:pt x="8038" y="77004"/>
                </a:lnTo>
                <a:lnTo>
                  <a:pt x="17356" y="85181"/>
                </a:lnTo>
                <a:lnTo>
                  <a:pt x="30200" y="88059"/>
                </a:lnTo>
                <a:lnTo>
                  <a:pt x="43055" y="85181"/>
                </a:lnTo>
                <a:lnTo>
                  <a:pt x="49650" y="79394"/>
                </a:lnTo>
                <a:lnTo>
                  <a:pt x="30200" y="79394"/>
                </a:lnTo>
                <a:lnTo>
                  <a:pt x="22318" y="77230"/>
                </a:lnTo>
                <a:lnTo>
                  <a:pt x="16686" y="70737"/>
                </a:lnTo>
                <a:lnTo>
                  <a:pt x="13306" y="59914"/>
                </a:lnTo>
                <a:lnTo>
                  <a:pt x="12179" y="44758"/>
                </a:lnTo>
                <a:lnTo>
                  <a:pt x="13306" y="29599"/>
                </a:lnTo>
                <a:lnTo>
                  <a:pt x="16686" y="18768"/>
                </a:lnTo>
                <a:lnTo>
                  <a:pt x="22318" y="12268"/>
                </a:lnTo>
                <a:lnTo>
                  <a:pt x="30200" y="10101"/>
                </a:lnTo>
                <a:lnTo>
                  <a:pt x="50821" y="10101"/>
                </a:lnTo>
                <a:lnTo>
                  <a:pt x="49668" y="8395"/>
                </a:lnTo>
                <a:lnTo>
                  <a:pt x="44217" y="3730"/>
                </a:lnTo>
                <a:lnTo>
                  <a:pt x="37728" y="932"/>
                </a:lnTo>
                <a:lnTo>
                  <a:pt x="30200" y="0"/>
                </a:lnTo>
                <a:close/>
              </a:path>
              <a:path w="60959" h="88265">
                <a:moveTo>
                  <a:pt x="50821" y="10101"/>
                </a:moveTo>
                <a:lnTo>
                  <a:pt x="30200" y="10101"/>
                </a:lnTo>
                <a:lnTo>
                  <a:pt x="38304" y="12268"/>
                </a:lnTo>
                <a:lnTo>
                  <a:pt x="44092" y="18768"/>
                </a:lnTo>
                <a:lnTo>
                  <a:pt x="47565" y="29599"/>
                </a:lnTo>
                <a:lnTo>
                  <a:pt x="48723" y="44758"/>
                </a:lnTo>
                <a:lnTo>
                  <a:pt x="47565" y="59733"/>
                </a:lnTo>
                <a:lnTo>
                  <a:pt x="44092" y="70500"/>
                </a:lnTo>
                <a:lnTo>
                  <a:pt x="38304" y="77055"/>
                </a:lnTo>
                <a:lnTo>
                  <a:pt x="30200" y="79394"/>
                </a:lnTo>
                <a:lnTo>
                  <a:pt x="49650" y="79394"/>
                </a:lnTo>
                <a:lnTo>
                  <a:pt x="52373" y="77004"/>
                </a:lnTo>
                <a:lnTo>
                  <a:pt x="58155" y="63530"/>
                </a:lnTo>
                <a:lnTo>
                  <a:pt x="60405" y="44758"/>
                </a:lnTo>
                <a:lnTo>
                  <a:pt x="60011" y="35859"/>
                </a:lnTo>
                <a:lnTo>
                  <a:pt x="58827" y="27919"/>
                </a:lnTo>
                <a:lnTo>
                  <a:pt x="56852" y="20940"/>
                </a:lnTo>
                <a:lnTo>
                  <a:pt x="54082" y="14928"/>
                </a:lnTo>
                <a:lnTo>
                  <a:pt x="50821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11709968" y="6938088"/>
            <a:ext cx="60960" cy="88265"/>
          </a:xfrm>
          <a:custGeom>
            <a:avLst/>
            <a:gdLst/>
            <a:ahLst/>
            <a:cxnLst/>
            <a:rect l="l" t="t" r="r" b="b"/>
            <a:pathLst>
              <a:path w="60959" h="88265">
                <a:moveTo>
                  <a:pt x="30203" y="0"/>
                </a:moveTo>
                <a:lnTo>
                  <a:pt x="20454" y="0"/>
                </a:lnTo>
                <a:lnTo>
                  <a:pt x="13157" y="3863"/>
                </a:lnTo>
                <a:lnTo>
                  <a:pt x="0" y="44758"/>
                </a:lnTo>
                <a:lnTo>
                  <a:pt x="2251" y="63530"/>
                </a:lnTo>
                <a:lnTo>
                  <a:pt x="8038" y="77004"/>
                </a:lnTo>
                <a:lnTo>
                  <a:pt x="17356" y="85181"/>
                </a:lnTo>
                <a:lnTo>
                  <a:pt x="30203" y="88059"/>
                </a:lnTo>
                <a:lnTo>
                  <a:pt x="43057" y="85181"/>
                </a:lnTo>
                <a:lnTo>
                  <a:pt x="49651" y="79394"/>
                </a:lnTo>
                <a:lnTo>
                  <a:pt x="30203" y="79394"/>
                </a:lnTo>
                <a:lnTo>
                  <a:pt x="22318" y="77230"/>
                </a:lnTo>
                <a:lnTo>
                  <a:pt x="16685" y="70737"/>
                </a:lnTo>
                <a:lnTo>
                  <a:pt x="13305" y="59914"/>
                </a:lnTo>
                <a:lnTo>
                  <a:pt x="12178" y="44758"/>
                </a:lnTo>
                <a:lnTo>
                  <a:pt x="13305" y="29599"/>
                </a:lnTo>
                <a:lnTo>
                  <a:pt x="16685" y="18768"/>
                </a:lnTo>
                <a:lnTo>
                  <a:pt x="22318" y="12268"/>
                </a:lnTo>
                <a:lnTo>
                  <a:pt x="30203" y="10101"/>
                </a:lnTo>
                <a:lnTo>
                  <a:pt x="50822" y="10101"/>
                </a:lnTo>
                <a:lnTo>
                  <a:pt x="49669" y="8395"/>
                </a:lnTo>
                <a:lnTo>
                  <a:pt x="44216" y="3730"/>
                </a:lnTo>
                <a:lnTo>
                  <a:pt x="37728" y="932"/>
                </a:lnTo>
                <a:lnTo>
                  <a:pt x="30203" y="0"/>
                </a:lnTo>
                <a:close/>
              </a:path>
              <a:path w="60959" h="88265">
                <a:moveTo>
                  <a:pt x="50822" y="10101"/>
                </a:moveTo>
                <a:lnTo>
                  <a:pt x="30203" y="10101"/>
                </a:lnTo>
                <a:lnTo>
                  <a:pt x="38306" y="12268"/>
                </a:lnTo>
                <a:lnTo>
                  <a:pt x="44093" y="18768"/>
                </a:lnTo>
                <a:lnTo>
                  <a:pt x="47565" y="29599"/>
                </a:lnTo>
                <a:lnTo>
                  <a:pt x="48722" y="44758"/>
                </a:lnTo>
                <a:lnTo>
                  <a:pt x="47565" y="59733"/>
                </a:lnTo>
                <a:lnTo>
                  <a:pt x="44093" y="70500"/>
                </a:lnTo>
                <a:lnTo>
                  <a:pt x="38306" y="77055"/>
                </a:lnTo>
                <a:lnTo>
                  <a:pt x="30203" y="79394"/>
                </a:lnTo>
                <a:lnTo>
                  <a:pt x="49651" y="79394"/>
                </a:lnTo>
                <a:lnTo>
                  <a:pt x="52373" y="77004"/>
                </a:lnTo>
                <a:lnTo>
                  <a:pt x="58155" y="63530"/>
                </a:lnTo>
                <a:lnTo>
                  <a:pt x="60403" y="44758"/>
                </a:lnTo>
                <a:lnTo>
                  <a:pt x="60009" y="35859"/>
                </a:lnTo>
                <a:lnTo>
                  <a:pt x="58826" y="27919"/>
                </a:lnTo>
                <a:lnTo>
                  <a:pt x="56852" y="20940"/>
                </a:lnTo>
                <a:lnTo>
                  <a:pt x="54085" y="14928"/>
                </a:lnTo>
                <a:lnTo>
                  <a:pt x="50822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11786227" y="6938088"/>
            <a:ext cx="60325" cy="88265"/>
          </a:xfrm>
          <a:custGeom>
            <a:avLst/>
            <a:gdLst/>
            <a:ahLst/>
            <a:cxnLst/>
            <a:rect l="l" t="t" r="r" b="b"/>
            <a:pathLst>
              <a:path w="60325" h="88265">
                <a:moveTo>
                  <a:pt x="29555" y="0"/>
                </a:moveTo>
                <a:lnTo>
                  <a:pt x="3243" y="32256"/>
                </a:lnTo>
                <a:lnTo>
                  <a:pt x="7148" y="38027"/>
                </a:lnTo>
                <a:lnTo>
                  <a:pt x="14946" y="40900"/>
                </a:lnTo>
                <a:lnTo>
                  <a:pt x="8547" y="44395"/>
                </a:lnTo>
                <a:lnTo>
                  <a:pt x="3973" y="49091"/>
                </a:lnTo>
                <a:lnTo>
                  <a:pt x="1228" y="54989"/>
                </a:lnTo>
                <a:lnTo>
                  <a:pt x="312" y="62089"/>
                </a:lnTo>
                <a:lnTo>
                  <a:pt x="0" y="71060"/>
                </a:lnTo>
                <a:lnTo>
                  <a:pt x="2908" y="77796"/>
                </a:lnTo>
                <a:lnTo>
                  <a:pt x="9083" y="82292"/>
                </a:lnTo>
                <a:lnTo>
                  <a:pt x="14946" y="85824"/>
                </a:lnTo>
                <a:lnTo>
                  <a:pt x="21906" y="87754"/>
                </a:lnTo>
                <a:lnTo>
                  <a:pt x="30034" y="88059"/>
                </a:lnTo>
                <a:lnTo>
                  <a:pt x="39452" y="88059"/>
                </a:lnTo>
                <a:lnTo>
                  <a:pt x="46598" y="85986"/>
                </a:lnTo>
                <a:lnTo>
                  <a:pt x="51465" y="81817"/>
                </a:lnTo>
                <a:lnTo>
                  <a:pt x="53917" y="79394"/>
                </a:lnTo>
                <a:lnTo>
                  <a:pt x="30534" y="79394"/>
                </a:lnTo>
                <a:lnTo>
                  <a:pt x="18831" y="79089"/>
                </a:lnTo>
                <a:lnTo>
                  <a:pt x="12656" y="73318"/>
                </a:lnTo>
                <a:lnTo>
                  <a:pt x="12012" y="62089"/>
                </a:lnTo>
                <a:lnTo>
                  <a:pt x="12656" y="51822"/>
                </a:lnTo>
                <a:lnTo>
                  <a:pt x="18662" y="46526"/>
                </a:lnTo>
                <a:lnTo>
                  <a:pt x="30034" y="46194"/>
                </a:lnTo>
                <a:lnTo>
                  <a:pt x="56022" y="46194"/>
                </a:lnTo>
                <a:lnTo>
                  <a:pt x="55040" y="44758"/>
                </a:lnTo>
                <a:lnTo>
                  <a:pt x="45622" y="40900"/>
                </a:lnTo>
                <a:lnTo>
                  <a:pt x="52772" y="37062"/>
                </a:lnTo>
                <a:lnTo>
                  <a:pt x="53053" y="36569"/>
                </a:lnTo>
                <a:lnTo>
                  <a:pt x="30034" y="36569"/>
                </a:lnTo>
                <a:lnTo>
                  <a:pt x="20285" y="35932"/>
                </a:lnTo>
                <a:lnTo>
                  <a:pt x="15087" y="31435"/>
                </a:lnTo>
                <a:lnTo>
                  <a:pt x="14484" y="23591"/>
                </a:lnTo>
                <a:lnTo>
                  <a:pt x="14520" y="22133"/>
                </a:lnTo>
                <a:lnTo>
                  <a:pt x="15087" y="14763"/>
                </a:lnTo>
                <a:lnTo>
                  <a:pt x="19975" y="10433"/>
                </a:lnTo>
                <a:lnTo>
                  <a:pt x="29058" y="10101"/>
                </a:lnTo>
                <a:lnTo>
                  <a:pt x="51837" y="10101"/>
                </a:lnTo>
                <a:lnTo>
                  <a:pt x="48673" y="6016"/>
                </a:lnTo>
                <a:lnTo>
                  <a:pt x="40546" y="1743"/>
                </a:lnTo>
                <a:lnTo>
                  <a:pt x="29555" y="0"/>
                </a:lnTo>
                <a:close/>
              </a:path>
              <a:path w="60325" h="88265">
                <a:moveTo>
                  <a:pt x="56022" y="46194"/>
                </a:moveTo>
                <a:lnTo>
                  <a:pt x="30034" y="46194"/>
                </a:lnTo>
                <a:lnTo>
                  <a:pt x="41738" y="46526"/>
                </a:lnTo>
                <a:lnTo>
                  <a:pt x="47743" y="52132"/>
                </a:lnTo>
                <a:lnTo>
                  <a:pt x="48029" y="62089"/>
                </a:lnTo>
                <a:lnTo>
                  <a:pt x="48056" y="73626"/>
                </a:lnTo>
                <a:lnTo>
                  <a:pt x="42213" y="79089"/>
                </a:lnTo>
                <a:lnTo>
                  <a:pt x="30534" y="79394"/>
                </a:lnTo>
                <a:lnTo>
                  <a:pt x="53917" y="79394"/>
                </a:lnTo>
                <a:lnTo>
                  <a:pt x="56991" y="76356"/>
                </a:lnTo>
                <a:lnTo>
                  <a:pt x="59759" y="69623"/>
                </a:lnTo>
                <a:lnTo>
                  <a:pt x="59759" y="51659"/>
                </a:lnTo>
                <a:lnTo>
                  <a:pt x="56022" y="46194"/>
                </a:lnTo>
                <a:close/>
              </a:path>
              <a:path w="60325" h="88265">
                <a:moveTo>
                  <a:pt x="51837" y="10101"/>
                </a:moveTo>
                <a:lnTo>
                  <a:pt x="29058" y="10101"/>
                </a:lnTo>
                <a:lnTo>
                  <a:pt x="39452" y="10433"/>
                </a:lnTo>
                <a:lnTo>
                  <a:pt x="44982" y="14598"/>
                </a:lnTo>
                <a:lnTo>
                  <a:pt x="45582" y="22133"/>
                </a:lnTo>
                <a:lnTo>
                  <a:pt x="45550" y="23591"/>
                </a:lnTo>
                <a:lnTo>
                  <a:pt x="44982" y="31291"/>
                </a:lnTo>
                <a:lnTo>
                  <a:pt x="39784" y="35932"/>
                </a:lnTo>
                <a:lnTo>
                  <a:pt x="30034" y="36569"/>
                </a:lnTo>
                <a:lnTo>
                  <a:pt x="53053" y="36569"/>
                </a:lnTo>
                <a:lnTo>
                  <a:pt x="56347" y="30798"/>
                </a:lnTo>
                <a:lnTo>
                  <a:pt x="56347" y="22133"/>
                </a:lnTo>
                <a:lnTo>
                  <a:pt x="53939" y="12813"/>
                </a:lnTo>
                <a:lnTo>
                  <a:pt x="51837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10868238" y="7138968"/>
            <a:ext cx="81852" cy="91897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10975507" y="7138968"/>
            <a:ext cx="196033" cy="91897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11219767" y="7142806"/>
            <a:ext cx="32384" cy="86995"/>
          </a:xfrm>
          <a:custGeom>
            <a:avLst/>
            <a:gdLst/>
            <a:ahLst/>
            <a:cxnLst/>
            <a:rect l="l" t="t" r="r" b="b"/>
            <a:pathLst>
              <a:path w="32384" h="86995">
                <a:moveTo>
                  <a:pt x="32155" y="0"/>
                </a:moveTo>
                <a:lnTo>
                  <a:pt x="23860" y="0"/>
                </a:lnTo>
                <a:lnTo>
                  <a:pt x="22575" y="6736"/>
                </a:lnTo>
                <a:lnTo>
                  <a:pt x="19977" y="11231"/>
                </a:lnTo>
                <a:lnTo>
                  <a:pt x="16070" y="13470"/>
                </a:lnTo>
                <a:lnTo>
                  <a:pt x="13158" y="15401"/>
                </a:lnTo>
                <a:lnTo>
                  <a:pt x="7797" y="16527"/>
                </a:lnTo>
                <a:lnTo>
                  <a:pt x="0" y="16859"/>
                </a:lnTo>
                <a:lnTo>
                  <a:pt x="0" y="25502"/>
                </a:lnTo>
                <a:lnTo>
                  <a:pt x="20952" y="25502"/>
                </a:lnTo>
                <a:lnTo>
                  <a:pt x="20952" y="86622"/>
                </a:lnTo>
                <a:lnTo>
                  <a:pt x="32155" y="86622"/>
                </a:lnTo>
                <a:lnTo>
                  <a:pt x="321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11288564" y="7142806"/>
            <a:ext cx="60325" cy="88900"/>
          </a:xfrm>
          <a:custGeom>
            <a:avLst/>
            <a:gdLst/>
            <a:ahLst/>
            <a:cxnLst/>
            <a:rect l="l" t="t" r="r" b="b"/>
            <a:pathLst>
              <a:path w="60325" h="88900">
                <a:moveTo>
                  <a:pt x="32131" y="0"/>
                </a:moveTo>
                <a:lnTo>
                  <a:pt x="23049" y="0"/>
                </a:lnTo>
                <a:lnTo>
                  <a:pt x="15564" y="3531"/>
                </a:lnTo>
                <a:lnTo>
                  <a:pt x="0" y="46317"/>
                </a:lnTo>
                <a:lnTo>
                  <a:pt x="33" y="47917"/>
                </a:lnTo>
                <a:lnTo>
                  <a:pt x="15939" y="84939"/>
                </a:lnTo>
                <a:lnTo>
                  <a:pt x="39613" y="88386"/>
                </a:lnTo>
                <a:lnTo>
                  <a:pt x="46910" y="85986"/>
                </a:lnTo>
                <a:lnTo>
                  <a:pt x="51129" y="80852"/>
                </a:lnTo>
                <a:lnTo>
                  <a:pt x="52531" y="79394"/>
                </a:lnTo>
                <a:lnTo>
                  <a:pt x="31152" y="79394"/>
                </a:lnTo>
                <a:lnTo>
                  <a:pt x="23426" y="78017"/>
                </a:lnTo>
                <a:lnTo>
                  <a:pt x="17766" y="74350"/>
                </a:lnTo>
                <a:lnTo>
                  <a:pt x="14175" y="68396"/>
                </a:lnTo>
                <a:lnTo>
                  <a:pt x="12656" y="60159"/>
                </a:lnTo>
                <a:lnTo>
                  <a:pt x="14144" y="52124"/>
                </a:lnTo>
                <a:lnTo>
                  <a:pt x="17643" y="46317"/>
                </a:lnTo>
                <a:lnTo>
                  <a:pt x="23154" y="42739"/>
                </a:lnTo>
                <a:lnTo>
                  <a:pt x="25283" y="42358"/>
                </a:lnTo>
                <a:lnTo>
                  <a:pt x="11676" y="42358"/>
                </a:lnTo>
                <a:lnTo>
                  <a:pt x="32131" y="10101"/>
                </a:lnTo>
                <a:lnTo>
                  <a:pt x="52912" y="10101"/>
                </a:lnTo>
                <a:lnTo>
                  <a:pt x="50279" y="6498"/>
                </a:lnTo>
                <a:lnTo>
                  <a:pt x="42515" y="1986"/>
                </a:lnTo>
                <a:lnTo>
                  <a:pt x="32131" y="0"/>
                </a:lnTo>
                <a:close/>
              </a:path>
              <a:path w="60325" h="88900">
                <a:moveTo>
                  <a:pt x="53633" y="41393"/>
                </a:moveTo>
                <a:lnTo>
                  <a:pt x="30677" y="41393"/>
                </a:lnTo>
                <a:lnTo>
                  <a:pt x="41714" y="41699"/>
                </a:lnTo>
                <a:lnTo>
                  <a:pt x="47554" y="47797"/>
                </a:lnTo>
                <a:lnTo>
                  <a:pt x="48194" y="59194"/>
                </a:lnTo>
                <a:lnTo>
                  <a:pt x="48135" y="60159"/>
                </a:lnTo>
                <a:lnTo>
                  <a:pt x="46781" y="67943"/>
                </a:lnTo>
                <a:lnTo>
                  <a:pt x="43460" y="73989"/>
                </a:lnTo>
                <a:lnTo>
                  <a:pt x="38251" y="77806"/>
                </a:lnTo>
                <a:lnTo>
                  <a:pt x="31152" y="79394"/>
                </a:lnTo>
                <a:lnTo>
                  <a:pt x="52531" y="79394"/>
                </a:lnTo>
                <a:lnTo>
                  <a:pt x="56990" y="74757"/>
                </a:lnTo>
                <a:lnTo>
                  <a:pt x="59902" y="67528"/>
                </a:lnTo>
                <a:lnTo>
                  <a:pt x="59902" y="59194"/>
                </a:lnTo>
                <a:lnTo>
                  <a:pt x="57805" y="47917"/>
                </a:lnTo>
                <a:lnTo>
                  <a:pt x="53633" y="41393"/>
                </a:lnTo>
                <a:close/>
              </a:path>
              <a:path w="60325" h="88900">
                <a:moveTo>
                  <a:pt x="32131" y="31762"/>
                </a:moveTo>
                <a:lnTo>
                  <a:pt x="22404" y="31762"/>
                </a:lnTo>
                <a:lnTo>
                  <a:pt x="15564" y="35294"/>
                </a:lnTo>
                <a:lnTo>
                  <a:pt x="11676" y="42358"/>
                </a:lnTo>
                <a:lnTo>
                  <a:pt x="25283" y="42358"/>
                </a:lnTo>
                <a:lnTo>
                  <a:pt x="30677" y="41393"/>
                </a:lnTo>
                <a:lnTo>
                  <a:pt x="53633" y="41393"/>
                </a:lnTo>
                <a:lnTo>
                  <a:pt x="52478" y="39587"/>
                </a:lnTo>
                <a:lnTo>
                  <a:pt x="43921" y="34203"/>
                </a:lnTo>
                <a:lnTo>
                  <a:pt x="32131" y="31762"/>
                </a:lnTo>
                <a:close/>
              </a:path>
              <a:path w="60325" h="88900">
                <a:moveTo>
                  <a:pt x="52912" y="10101"/>
                </a:moveTo>
                <a:lnTo>
                  <a:pt x="40592" y="10101"/>
                </a:lnTo>
                <a:lnTo>
                  <a:pt x="45621" y="14436"/>
                </a:lnTo>
                <a:lnTo>
                  <a:pt x="47244" y="23097"/>
                </a:lnTo>
                <a:lnTo>
                  <a:pt x="57948" y="23097"/>
                </a:lnTo>
                <a:lnTo>
                  <a:pt x="55423" y="13535"/>
                </a:lnTo>
                <a:lnTo>
                  <a:pt x="52912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11365131" y="7142806"/>
            <a:ext cx="59055" cy="88265"/>
          </a:xfrm>
          <a:custGeom>
            <a:avLst/>
            <a:gdLst/>
            <a:ahLst/>
            <a:cxnLst/>
            <a:rect l="l" t="t" r="r" b="b"/>
            <a:pathLst>
              <a:path w="59054" h="88265">
                <a:moveTo>
                  <a:pt x="11681" y="65926"/>
                </a:moveTo>
                <a:lnTo>
                  <a:pt x="975" y="65926"/>
                </a:lnTo>
                <a:lnTo>
                  <a:pt x="3313" y="75432"/>
                </a:lnTo>
                <a:lnTo>
                  <a:pt x="8395" y="82291"/>
                </a:lnTo>
                <a:lnTo>
                  <a:pt x="16220" y="86502"/>
                </a:lnTo>
                <a:lnTo>
                  <a:pt x="26790" y="88059"/>
                </a:lnTo>
                <a:lnTo>
                  <a:pt x="35161" y="87038"/>
                </a:lnTo>
                <a:lnTo>
                  <a:pt x="42253" y="83974"/>
                </a:lnTo>
                <a:lnTo>
                  <a:pt x="46901" y="79888"/>
                </a:lnTo>
                <a:lnTo>
                  <a:pt x="18021" y="79888"/>
                </a:lnTo>
                <a:lnTo>
                  <a:pt x="12992" y="75229"/>
                </a:lnTo>
                <a:lnTo>
                  <a:pt x="11681" y="65926"/>
                </a:lnTo>
                <a:close/>
              </a:path>
              <a:path w="59054" h="88265">
                <a:moveTo>
                  <a:pt x="58610" y="47652"/>
                </a:moveTo>
                <a:lnTo>
                  <a:pt x="47745" y="47652"/>
                </a:lnTo>
                <a:lnTo>
                  <a:pt x="44973" y="61932"/>
                </a:lnTo>
                <a:lnTo>
                  <a:pt x="40557" y="72063"/>
                </a:lnTo>
                <a:lnTo>
                  <a:pt x="34495" y="78048"/>
                </a:lnTo>
                <a:lnTo>
                  <a:pt x="26790" y="79888"/>
                </a:lnTo>
                <a:lnTo>
                  <a:pt x="46901" y="79888"/>
                </a:lnTo>
                <a:lnTo>
                  <a:pt x="58551" y="48975"/>
                </a:lnTo>
                <a:lnTo>
                  <a:pt x="58610" y="47652"/>
                </a:lnTo>
                <a:close/>
              </a:path>
              <a:path w="59054" h="88265">
                <a:moveTo>
                  <a:pt x="28244" y="0"/>
                </a:moveTo>
                <a:lnTo>
                  <a:pt x="16437" y="2225"/>
                </a:lnTo>
                <a:lnTo>
                  <a:pt x="7793" y="7941"/>
                </a:lnTo>
                <a:lnTo>
                  <a:pt x="2314" y="17145"/>
                </a:lnTo>
                <a:lnTo>
                  <a:pt x="0" y="29833"/>
                </a:lnTo>
                <a:lnTo>
                  <a:pt x="2068" y="41510"/>
                </a:lnTo>
                <a:lnTo>
                  <a:pt x="7305" y="50054"/>
                </a:lnTo>
                <a:lnTo>
                  <a:pt x="15707" y="55468"/>
                </a:lnTo>
                <a:lnTo>
                  <a:pt x="27269" y="57754"/>
                </a:lnTo>
                <a:lnTo>
                  <a:pt x="37017" y="57426"/>
                </a:lnTo>
                <a:lnTo>
                  <a:pt x="43671" y="54061"/>
                </a:lnTo>
                <a:lnTo>
                  <a:pt x="46979" y="48129"/>
                </a:lnTo>
                <a:lnTo>
                  <a:pt x="29223" y="48129"/>
                </a:lnTo>
                <a:lnTo>
                  <a:pt x="21340" y="47138"/>
                </a:lnTo>
                <a:lnTo>
                  <a:pt x="15708" y="43679"/>
                </a:lnTo>
                <a:lnTo>
                  <a:pt x="12329" y="37753"/>
                </a:lnTo>
                <a:lnTo>
                  <a:pt x="11202" y="29362"/>
                </a:lnTo>
                <a:lnTo>
                  <a:pt x="12632" y="21299"/>
                </a:lnTo>
                <a:lnTo>
                  <a:pt x="15951" y="15405"/>
                </a:lnTo>
                <a:lnTo>
                  <a:pt x="21157" y="11673"/>
                </a:lnTo>
                <a:lnTo>
                  <a:pt x="28244" y="10101"/>
                </a:lnTo>
                <a:lnTo>
                  <a:pt x="50620" y="10101"/>
                </a:lnTo>
                <a:lnTo>
                  <a:pt x="41308" y="2681"/>
                </a:lnTo>
                <a:lnTo>
                  <a:pt x="28244" y="0"/>
                </a:lnTo>
                <a:close/>
              </a:path>
              <a:path w="59054" h="88265">
                <a:moveTo>
                  <a:pt x="50620" y="10101"/>
                </a:moveTo>
                <a:lnTo>
                  <a:pt x="28244" y="10101"/>
                </a:lnTo>
                <a:lnTo>
                  <a:pt x="39617" y="10433"/>
                </a:lnTo>
                <a:lnTo>
                  <a:pt x="45457" y="16527"/>
                </a:lnTo>
                <a:lnTo>
                  <a:pt x="29223" y="48129"/>
                </a:lnTo>
                <a:lnTo>
                  <a:pt x="46979" y="48129"/>
                </a:lnTo>
                <a:lnTo>
                  <a:pt x="47245" y="47652"/>
                </a:lnTo>
                <a:lnTo>
                  <a:pt x="58610" y="47652"/>
                </a:lnTo>
                <a:lnTo>
                  <a:pt x="58949" y="39956"/>
                </a:lnTo>
                <a:lnTo>
                  <a:pt x="56664" y="22654"/>
                </a:lnTo>
                <a:lnTo>
                  <a:pt x="50783" y="10231"/>
                </a:lnTo>
                <a:lnTo>
                  <a:pt x="50620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11439266" y="7142806"/>
            <a:ext cx="60325" cy="86995"/>
          </a:xfrm>
          <a:custGeom>
            <a:avLst/>
            <a:gdLst/>
            <a:ahLst/>
            <a:cxnLst/>
            <a:rect l="l" t="t" r="r" b="b"/>
            <a:pathLst>
              <a:path w="60325" h="86995">
                <a:moveTo>
                  <a:pt x="54208" y="10101"/>
                </a:moveTo>
                <a:lnTo>
                  <a:pt x="30700" y="10101"/>
                </a:lnTo>
                <a:lnTo>
                  <a:pt x="41738" y="10433"/>
                </a:lnTo>
                <a:lnTo>
                  <a:pt x="47581" y="15562"/>
                </a:lnTo>
                <a:lnTo>
                  <a:pt x="48225" y="25502"/>
                </a:lnTo>
                <a:lnTo>
                  <a:pt x="48225" y="29688"/>
                </a:lnTo>
                <a:lnTo>
                  <a:pt x="20455" y="52459"/>
                </a:lnTo>
                <a:lnTo>
                  <a:pt x="11693" y="58565"/>
                </a:lnTo>
                <a:lnTo>
                  <a:pt x="5364" y="66291"/>
                </a:lnTo>
                <a:lnTo>
                  <a:pt x="1466" y="75642"/>
                </a:lnTo>
                <a:lnTo>
                  <a:pt x="0" y="86622"/>
                </a:lnTo>
                <a:lnTo>
                  <a:pt x="59930" y="86622"/>
                </a:lnTo>
                <a:lnTo>
                  <a:pt x="59930" y="76521"/>
                </a:lnTo>
                <a:lnTo>
                  <a:pt x="12183" y="76521"/>
                </a:lnTo>
                <a:lnTo>
                  <a:pt x="13158" y="70424"/>
                </a:lnTo>
                <a:lnTo>
                  <a:pt x="18022" y="64961"/>
                </a:lnTo>
                <a:lnTo>
                  <a:pt x="26795" y="60159"/>
                </a:lnTo>
                <a:lnTo>
                  <a:pt x="36047" y="54860"/>
                </a:lnTo>
                <a:lnTo>
                  <a:pt x="46856" y="48910"/>
                </a:lnTo>
                <a:lnTo>
                  <a:pt x="54440" y="42114"/>
                </a:lnTo>
                <a:lnTo>
                  <a:pt x="58797" y="34475"/>
                </a:lnTo>
                <a:lnTo>
                  <a:pt x="59930" y="25995"/>
                </a:lnTo>
                <a:lnTo>
                  <a:pt x="57644" y="15165"/>
                </a:lnTo>
                <a:lnTo>
                  <a:pt x="54208" y="10101"/>
                </a:lnTo>
                <a:close/>
              </a:path>
              <a:path w="60325" h="86995">
                <a:moveTo>
                  <a:pt x="32155" y="0"/>
                </a:moveTo>
                <a:lnTo>
                  <a:pt x="22406" y="0"/>
                </a:lnTo>
                <a:lnTo>
                  <a:pt x="14947" y="2733"/>
                </a:lnTo>
                <a:lnTo>
                  <a:pt x="9749" y="8194"/>
                </a:lnTo>
                <a:lnTo>
                  <a:pt x="4554" y="13961"/>
                </a:lnTo>
                <a:lnTo>
                  <a:pt x="1955" y="21661"/>
                </a:lnTo>
                <a:lnTo>
                  <a:pt x="1955" y="31291"/>
                </a:lnTo>
                <a:lnTo>
                  <a:pt x="13158" y="31291"/>
                </a:lnTo>
                <a:lnTo>
                  <a:pt x="14442" y="22021"/>
                </a:lnTo>
                <a:lnTo>
                  <a:pt x="17792" y="15399"/>
                </a:lnTo>
                <a:lnTo>
                  <a:pt x="23210" y="11426"/>
                </a:lnTo>
                <a:lnTo>
                  <a:pt x="30700" y="10101"/>
                </a:lnTo>
                <a:lnTo>
                  <a:pt x="54208" y="10101"/>
                </a:lnTo>
                <a:lnTo>
                  <a:pt x="52255" y="7222"/>
                </a:lnTo>
                <a:lnTo>
                  <a:pt x="43759" y="2167"/>
                </a:lnTo>
                <a:lnTo>
                  <a:pt x="321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11516813" y="7193829"/>
            <a:ext cx="62865" cy="9525"/>
          </a:xfrm>
          <a:custGeom>
            <a:avLst/>
            <a:gdLst/>
            <a:ahLst/>
            <a:cxnLst/>
            <a:rect l="l" t="t" r="r" b="b"/>
            <a:pathLst>
              <a:path w="62865" h="9525">
                <a:moveTo>
                  <a:pt x="62856" y="9136"/>
                </a:moveTo>
                <a:lnTo>
                  <a:pt x="62856" y="0"/>
                </a:lnTo>
                <a:lnTo>
                  <a:pt x="0" y="0"/>
                </a:lnTo>
                <a:lnTo>
                  <a:pt x="0" y="9136"/>
                </a:lnTo>
                <a:lnTo>
                  <a:pt x="62856" y="913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11594855" y="7142806"/>
            <a:ext cx="60325" cy="86995"/>
          </a:xfrm>
          <a:custGeom>
            <a:avLst/>
            <a:gdLst/>
            <a:ahLst/>
            <a:cxnLst/>
            <a:rect l="l" t="t" r="r" b="b"/>
            <a:pathLst>
              <a:path w="60325" h="86995">
                <a:moveTo>
                  <a:pt x="54207" y="10101"/>
                </a:moveTo>
                <a:lnTo>
                  <a:pt x="30704" y="10101"/>
                </a:lnTo>
                <a:lnTo>
                  <a:pt x="41738" y="10433"/>
                </a:lnTo>
                <a:lnTo>
                  <a:pt x="47580" y="15562"/>
                </a:lnTo>
                <a:lnTo>
                  <a:pt x="48225" y="25502"/>
                </a:lnTo>
                <a:lnTo>
                  <a:pt x="48225" y="29688"/>
                </a:lnTo>
                <a:lnTo>
                  <a:pt x="20454" y="52459"/>
                </a:lnTo>
                <a:lnTo>
                  <a:pt x="11693" y="58565"/>
                </a:lnTo>
                <a:lnTo>
                  <a:pt x="5364" y="66291"/>
                </a:lnTo>
                <a:lnTo>
                  <a:pt x="1466" y="75642"/>
                </a:lnTo>
                <a:lnTo>
                  <a:pt x="0" y="86622"/>
                </a:lnTo>
                <a:lnTo>
                  <a:pt x="59928" y="86622"/>
                </a:lnTo>
                <a:lnTo>
                  <a:pt x="59928" y="76521"/>
                </a:lnTo>
                <a:lnTo>
                  <a:pt x="12181" y="76521"/>
                </a:lnTo>
                <a:lnTo>
                  <a:pt x="13158" y="70424"/>
                </a:lnTo>
                <a:lnTo>
                  <a:pt x="18025" y="64961"/>
                </a:lnTo>
                <a:lnTo>
                  <a:pt x="26794" y="60159"/>
                </a:lnTo>
                <a:lnTo>
                  <a:pt x="36046" y="54860"/>
                </a:lnTo>
                <a:lnTo>
                  <a:pt x="46855" y="48910"/>
                </a:lnTo>
                <a:lnTo>
                  <a:pt x="54439" y="42114"/>
                </a:lnTo>
                <a:lnTo>
                  <a:pt x="58796" y="34475"/>
                </a:lnTo>
                <a:lnTo>
                  <a:pt x="59928" y="25995"/>
                </a:lnTo>
                <a:lnTo>
                  <a:pt x="57643" y="15165"/>
                </a:lnTo>
                <a:lnTo>
                  <a:pt x="54207" y="10101"/>
                </a:lnTo>
                <a:close/>
              </a:path>
              <a:path w="60325" h="86995">
                <a:moveTo>
                  <a:pt x="32155" y="0"/>
                </a:moveTo>
                <a:lnTo>
                  <a:pt x="22406" y="0"/>
                </a:lnTo>
                <a:lnTo>
                  <a:pt x="14946" y="2733"/>
                </a:lnTo>
                <a:lnTo>
                  <a:pt x="9748" y="8194"/>
                </a:lnTo>
                <a:lnTo>
                  <a:pt x="4554" y="13961"/>
                </a:lnTo>
                <a:lnTo>
                  <a:pt x="1954" y="21661"/>
                </a:lnTo>
                <a:lnTo>
                  <a:pt x="1954" y="31291"/>
                </a:lnTo>
                <a:lnTo>
                  <a:pt x="13158" y="31291"/>
                </a:lnTo>
                <a:lnTo>
                  <a:pt x="14441" y="22021"/>
                </a:lnTo>
                <a:lnTo>
                  <a:pt x="17792" y="15399"/>
                </a:lnTo>
                <a:lnTo>
                  <a:pt x="23212" y="11426"/>
                </a:lnTo>
                <a:lnTo>
                  <a:pt x="30704" y="10101"/>
                </a:lnTo>
                <a:lnTo>
                  <a:pt x="54207" y="10101"/>
                </a:lnTo>
                <a:lnTo>
                  <a:pt x="52254" y="7222"/>
                </a:lnTo>
                <a:lnTo>
                  <a:pt x="43759" y="2167"/>
                </a:lnTo>
                <a:lnTo>
                  <a:pt x="321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11671923" y="7142806"/>
            <a:ext cx="60960" cy="88265"/>
          </a:xfrm>
          <a:custGeom>
            <a:avLst/>
            <a:gdLst/>
            <a:ahLst/>
            <a:cxnLst/>
            <a:rect l="l" t="t" r="r" b="b"/>
            <a:pathLst>
              <a:path w="60959" h="88265">
                <a:moveTo>
                  <a:pt x="30200" y="0"/>
                </a:moveTo>
                <a:lnTo>
                  <a:pt x="20452" y="0"/>
                </a:lnTo>
                <a:lnTo>
                  <a:pt x="13158" y="3863"/>
                </a:lnTo>
                <a:lnTo>
                  <a:pt x="0" y="44758"/>
                </a:lnTo>
                <a:lnTo>
                  <a:pt x="2251" y="63529"/>
                </a:lnTo>
                <a:lnTo>
                  <a:pt x="8037" y="77004"/>
                </a:lnTo>
                <a:lnTo>
                  <a:pt x="17355" y="85180"/>
                </a:lnTo>
                <a:lnTo>
                  <a:pt x="30200" y="88059"/>
                </a:lnTo>
                <a:lnTo>
                  <a:pt x="43056" y="85180"/>
                </a:lnTo>
                <a:lnTo>
                  <a:pt x="49650" y="79394"/>
                </a:lnTo>
                <a:lnTo>
                  <a:pt x="30200" y="79394"/>
                </a:lnTo>
                <a:lnTo>
                  <a:pt x="22317" y="77230"/>
                </a:lnTo>
                <a:lnTo>
                  <a:pt x="16686" y="70737"/>
                </a:lnTo>
                <a:lnTo>
                  <a:pt x="13306" y="59914"/>
                </a:lnTo>
                <a:lnTo>
                  <a:pt x="12179" y="44758"/>
                </a:lnTo>
                <a:lnTo>
                  <a:pt x="13306" y="29599"/>
                </a:lnTo>
                <a:lnTo>
                  <a:pt x="16686" y="18768"/>
                </a:lnTo>
                <a:lnTo>
                  <a:pt x="22317" y="12268"/>
                </a:lnTo>
                <a:lnTo>
                  <a:pt x="30200" y="10101"/>
                </a:lnTo>
                <a:lnTo>
                  <a:pt x="50823" y="10101"/>
                </a:lnTo>
                <a:lnTo>
                  <a:pt x="49670" y="8395"/>
                </a:lnTo>
                <a:lnTo>
                  <a:pt x="44217" y="3730"/>
                </a:lnTo>
                <a:lnTo>
                  <a:pt x="37727" y="932"/>
                </a:lnTo>
                <a:lnTo>
                  <a:pt x="30200" y="0"/>
                </a:lnTo>
                <a:close/>
              </a:path>
              <a:path w="60959" h="88265">
                <a:moveTo>
                  <a:pt x="50823" y="10101"/>
                </a:moveTo>
                <a:lnTo>
                  <a:pt x="30200" y="10101"/>
                </a:lnTo>
                <a:lnTo>
                  <a:pt x="38304" y="12268"/>
                </a:lnTo>
                <a:lnTo>
                  <a:pt x="44092" y="18768"/>
                </a:lnTo>
                <a:lnTo>
                  <a:pt x="47564" y="29599"/>
                </a:lnTo>
                <a:lnTo>
                  <a:pt x="48722" y="44758"/>
                </a:lnTo>
                <a:lnTo>
                  <a:pt x="47564" y="59733"/>
                </a:lnTo>
                <a:lnTo>
                  <a:pt x="44092" y="70500"/>
                </a:lnTo>
                <a:lnTo>
                  <a:pt x="38304" y="77055"/>
                </a:lnTo>
                <a:lnTo>
                  <a:pt x="30200" y="79394"/>
                </a:lnTo>
                <a:lnTo>
                  <a:pt x="49650" y="79394"/>
                </a:lnTo>
                <a:lnTo>
                  <a:pt x="52373" y="77004"/>
                </a:lnTo>
                <a:lnTo>
                  <a:pt x="58155" y="63529"/>
                </a:lnTo>
                <a:lnTo>
                  <a:pt x="60405" y="44758"/>
                </a:lnTo>
                <a:lnTo>
                  <a:pt x="60011" y="35859"/>
                </a:lnTo>
                <a:lnTo>
                  <a:pt x="58827" y="27919"/>
                </a:lnTo>
                <a:lnTo>
                  <a:pt x="56853" y="20940"/>
                </a:lnTo>
                <a:lnTo>
                  <a:pt x="54086" y="14928"/>
                </a:lnTo>
                <a:lnTo>
                  <a:pt x="50823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11748013" y="7142806"/>
            <a:ext cx="60960" cy="88265"/>
          </a:xfrm>
          <a:custGeom>
            <a:avLst/>
            <a:gdLst/>
            <a:ahLst/>
            <a:cxnLst/>
            <a:rect l="l" t="t" r="r" b="b"/>
            <a:pathLst>
              <a:path w="60959" h="88265">
                <a:moveTo>
                  <a:pt x="30204" y="0"/>
                </a:moveTo>
                <a:lnTo>
                  <a:pt x="20455" y="0"/>
                </a:lnTo>
                <a:lnTo>
                  <a:pt x="13158" y="3863"/>
                </a:lnTo>
                <a:lnTo>
                  <a:pt x="0" y="44758"/>
                </a:lnTo>
                <a:lnTo>
                  <a:pt x="2252" y="63529"/>
                </a:lnTo>
                <a:lnTo>
                  <a:pt x="8039" y="77004"/>
                </a:lnTo>
                <a:lnTo>
                  <a:pt x="17358" y="85180"/>
                </a:lnTo>
                <a:lnTo>
                  <a:pt x="30204" y="88059"/>
                </a:lnTo>
                <a:lnTo>
                  <a:pt x="43057" y="85180"/>
                </a:lnTo>
                <a:lnTo>
                  <a:pt x="49651" y="79394"/>
                </a:lnTo>
                <a:lnTo>
                  <a:pt x="30204" y="79394"/>
                </a:lnTo>
                <a:lnTo>
                  <a:pt x="22320" y="77230"/>
                </a:lnTo>
                <a:lnTo>
                  <a:pt x="16688" y="70737"/>
                </a:lnTo>
                <a:lnTo>
                  <a:pt x="13309" y="59914"/>
                </a:lnTo>
                <a:lnTo>
                  <a:pt x="12183" y="44758"/>
                </a:lnTo>
                <a:lnTo>
                  <a:pt x="13309" y="29599"/>
                </a:lnTo>
                <a:lnTo>
                  <a:pt x="16688" y="18768"/>
                </a:lnTo>
                <a:lnTo>
                  <a:pt x="22320" y="12268"/>
                </a:lnTo>
                <a:lnTo>
                  <a:pt x="30204" y="10101"/>
                </a:lnTo>
                <a:lnTo>
                  <a:pt x="50823" y="10101"/>
                </a:lnTo>
                <a:lnTo>
                  <a:pt x="49670" y="8395"/>
                </a:lnTo>
                <a:lnTo>
                  <a:pt x="44217" y="3730"/>
                </a:lnTo>
                <a:lnTo>
                  <a:pt x="37729" y="932"/>
                </a:lnTo>
                <a:lnTo>
                  <a:pt x="30204" y="0"/>
                </a:lnTo>
                <a:close/>
              </a:path>
              <a:path w="60959" h="88265">
                <a:moveTo>
                  <a:pt x="50823" y="10101"/>
                </a:moveTo>
                <a:lnTo>
                  <a:pt x="30204" y="10101"/>
                </a:lnTo>
                <a:lnTo>
                  <a:pt x="38307" y="12268"/>
                </a:lnTo>
                <a:lnTo>
                  <a:pt x="44095" y="18768"/>
                </a:lnTo>
                <a:lnTo>
                  <a:pt x="47568" y="29599"/>
                </a:lnTo>
                <a:lnTo>
                  <a:pt x="48726" y="44758"/>
                </a:lnTo>
                <a:lnTo>
                  <a:pt x="47568" y="59733"/>
                </a:lnTo>
                <a:lnTo>
                  <a:pt x="44095" y="70500"/>
                </a:lnTo>
                <a:lnTo>
                  <a:pt x="38307" y="77055"/>
                </a:lnTo>
                <a:lnTo>
                  <a:pt x="30204" y="79394"/>
                </a:lnTo>
                <a:lnTo>
                  <a:pt x="49651" y="79394"/>
                </a:lnTo>
                <a:lnTo>
                  <a:pt x="52374" y="77004"/>
                </a:lnTo>
                <a:lnTo>
                  <a:pt x="58155" y="63529"/>
                </a:lnTo>
                <a:lnTo>
                  <a:pt x="60405" y="44758"/>
                </a:lnTo>
                <a:lnTo>
                  <a:pt x="60011" y="35859"/>
                </a:lnTo>
                <a:lnTo>
                  <a:pt x="58827" y="27919"/>
                </a:lnTo>
                <a:lnTo>
                  <a:pt x="56853" y="20940"/>
                </a:lnTo>
                <a:lnTo>
                  <a:pt x="54086" y="14928"/>
                </a:lnTo>
                <a:lnTo>
                  <a:pt x="50823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11824271" y="7142806"/>
            <a:ext cx="60325" cy="88265"/>
          </a:xfrm>
          <a:custGeom>
            <a:avLst/>
            <a:gdLst/>
            <a:ahLst/>
            <a:cxnLst/>
            <a:rect l="l" t="t" r="r" b="b"/>
            <a:pathLst>
              <a:path w="60325" h="88265">
                <a:moveTo>
                  <a:pt x="29556" y="0"/>
                </a:moveTo>
                <a:lnTo>
                  <a:pt x="3243" y="32256"/>
                </a:lnTo>
                <a:lnTo>
                  <a:pt x="7150" y="38027"/>
                </a:lnTo>
                <a:lnTo>
                  <a:pt x="14947" y="40900"/>
                </a:lnTo>
                <a:lnTo>
                  <a:pt x="8548" y="44395"/>
                </a:lnTo>
                <a:lnTo>
                  <a:pt x="3975" y="49091"/>
                </a:lnTo>
                <a:lnTo>
                  <a:pt x="1229" y="54989"/>
                </a:lnTo>
                <a:lnTo>
                  <a:pt x="313" y="62089"/>
                </a:lnTo>
                <a:lnTo>
                  <a:pt x="0" y="71060"/>
                </a:lnTo>
                <a:lnTo>
                  <a:pt x="2909" y="77796"/>
                </a:lnTo>
                <a:lnTo>
                  <a:pt x="9083" y="82292"/>
                </a:lnTo>
                <a:lnTo>
                  <a:pt x="14947" y="85824"/>
                </a:lnTo>
                <a:lnTo>
                  <a:pt x="21906" y="87753"/>
                </a:lnTo>
                <a:lnTo>
                  <a:pt x="30035" y="88059"/>
                </a:lnTo>
                <a:lnTo>
                  <a:pt x="39452" y="88059"/>
                </a:lnTo>
                <a:lnTo>
                  <a:pt x="46598" y="85986"/>
                </a:lnTo>
                <a:lnTo>
                  <a:pt x="51465" y="81817"/>
                </a:lnTo>
                <a:lnTo>
                  <a:pt x="53919" y="79394"/>
                </a:lnTo>
                <a:lnTo>
                  <a:pt x="30535" y="79394"/>
                </a:lnTo>
                <a:lnTo>
                  <a:pt x="18831" y="79087"/>
                </a:lnTo>
                <a:lnTo>
                  <a:pt x="12658" y="73318"/>
                </a:lnTo>
                <a:lnTo>
                  <a:pt x="12014" y="62089"/>
                </a:lnTo>
                <a:lnTo>
                  <a:pt x="12658" y="51822"/>
                </a:lnTo>
                <a:lnTo>
                  <a:pt x="18662" y="46526"/>
                </a:lnTo>
                <a:lnTo>
                  <a:pt x="30035" y="46194"/>
                </a:lnTo>
                <a:lnTo>
                  <a:pt x="56023" y="46194"/>
                </a:lnTo>
                <a:lnTo>
                  <a:pt x="55040" y="44758"/>
                </a:lnTo>
                <a:lnTo>
                  <a:pt x="45623" y="40900"/>
                </a:lnTo>
                <a:lnTo>
                  <a:pt x="52772" y="37062"/>
                </a:lnTo>
                <a:lnTo>
                  <a:pt x="53054" y="36568"/>
                </a:lnTo>
                <a:lnTo>
                  <a:pt x="30035" y="36568"/>
                </a:lnTo>
                <a:lnTo>
                  <a:pt x="20286" y="35932"/>
                </a:lnTo>
                <a:lnTo>
                  <a:pt x="15087" y="31435"/>
                </a:lnTo>
                <a:lnTo>
                  <a:pt x="14485" y="23591"/>
                </a:lnTo>
                <a:lnTo>
                  <a:pt x="14521" y="22133"/>
                </a:lnTo>
                <a:lnTo>
                  <a:pt x="15087" y="14763"/>
                </a:lnTo>
                <a:lnTo>
                  <a:pt x="19977" y="10433"/>
                </a:lnTo>
                <a:lnTo>
                  <a:pt x="29060" y="10101"/>
                </a:lnTo>
                <a:lnTo>
                  <a:pt x="51838" y="10101"/>
                </a:lnTo>
                <a:lnTo>
                  <a:pt x="48674" y="6016"/>
                </a:lnTo>
                <a:lnTo>
                  <a:pt x="40548" y="1743"/>
                </a:lnTo>
                <a:lnTo>
                  <a:pt x="29556" y="0"/>
                </a:lnTo>
                <a:close/>
              </a:path>
              <a:path w="60325" h="88265">
                <a:moveTo>
                  <a:pt x="56023" y="46194"/>
                </a:moveTo>
                <a:lnTo>
                  <a:pt x="30035" y="46194"/>
                </a:lnTo>
                <a:lnTo>
                  <a:pt x="41738" y="46526"/>
                </a:lnTo>
                <a:lnTo>
                  <a:pt x="47743" y="52132"/>
                </a:lnTo>
                <a:lnTo>
                  <a:pt x="48029" y="62089"/>
                </a:lnTo>
                <a:lnTo>
                  <a:pt x="48056" y="73626"/>
                </a:lnTo>
                <a:lnTo>
                  <a:pt x="42213" y="79087"/>
                </a:lnTo>
                <a:lnTo>
                  <a:pt x="30535" y="79394"/>
                </a:lnTo>
                <a:lnTo>
                  <a:pt x="53919" y="79394"/>
                </a:lnTo>
                <a:lnTo>
                  <a:pt x="56996" y="76356"/>
                </a:lnTo>
                <a:lnTo>
                  <a:pt x="59761" y="69623"/>
                </a:lnTo>
                <a:lnTo>
                  <a:pt x="59761" y="51659"/>
                </a:lnTo>
                <a:lnTo>
                  <a:pt x="56023" y="46194"/>
                </a:lnTo>
                <a:close/>
              </a:path>
              <a:path w="60325" h="88265">
                <a:moveTo>
                  <a:pt x="51838" y="10101"/>
                </a:moveTo>
                <a:lnTo>
                  <a:pt x="29060" y="10101"/>
                </a:lnTo>
                <a:lnTo>
                  <a:pt x="39452" y="10433"/>
                </a:lnTo>
                <a:lnTo>
                  <a:pt x="44982" y="14598"/>
                </a:lnTo>
                <a:lnTo>
                  <a:pt x="45584" y="22133"/>
                </a:lnTo>
                <a:lnTo>
                  <a:pt x="45552" y="23591"/>
                </a:lnTo>
                <a:lnTo>
                  <a:pt x="44982" y="31291"/>
                </a:lnTo>
                <a:lnTo>
                  <a:pt x="39784" y="35932"/>
                </a:lnTo>
                <a:lnTo>
                  <a:pt x="30035" y="36568"/>
                </a:lnTo>
                <a:lnTo>
                  <a:pt x="53054" y="36568"/>
                </a:lnTo>
                <a:lnTo>
                  <a:pt x="56347" y="30798"/>
                </a:lnTo>
                <a:lnTo>
                  <a:pt x="56347" y="22133"/>
                </a:lnTo>
                <a:lnTo>
                  <a:pt x="53939" y="12813"/>
                </a:lnTo>
                <a:lnTo>
                  <a:pt x="51838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10868238" y="7343686"/>
            <a:ext cx="81852" cy="91897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10975507" y="7343686"/>
            <a:ext cx="196033" cy="91897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11219767" y="7347524"/>
            <a:ext cx="32384" cy="86995"/>
          </a:xfrm>
          <a:custGeom>
            <a:avLst/>
            <a:gdLst/>
            <a:ahLst/>
            <a:cxnLst/>
            <a:rect l="l" t="t" r="r" b="b"/>
            <a:pathLst>
              <a:path w="32384" h="86995">
                <a:moveTo>
                  <a:pt x="32155" y="0"/>
                </a:moveTo>
                <a:lnTo>
                  <a:pt x="23860" y="0"/>
                </a:lnTo>
                <a:lnTo>
                  <a:pt x="22575" y="6736"/>
                </a:lnTo>
                <a:lnTo>
                  <a:pt x="19977" y="11231"/>
                </a:lnTo>
                <a:lnTo>
                  <a:pt x="16070" y="13470"/>
                </a:lnTo>
                <a:lnTo>
                  <a:pt x="13158" y="15401"/>
                </a:lnTo>
                <a:lnTo>
                  <a:pt x="7797" y="16527"/>
                </a:lnTo>
                <a:lnTo>
                  <a:pt x="0" y="16859"/>
                </a:lnTo>
                <a:lnTo>
                  <a:pt x="0" y="25502"/>
                </a:lnTo>
                <a:lnTo>
                  <a:pt x="20952" y="25502"/>
                </a:lnTo>
                <a:lnTo>
                  <a:pt x="20952" y="86622"/>
                </a:lnTo>
                <a:lnTo>
                  <a:pt x="32155" y="86622"/>
                </a:lnTo>
                <a:lnTo>
                  <a:pt x="321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11288564" y="7347524"/>
            <a:ext cx="60325" cy="88900"/>
          </a:xfrm>
          <a:custGeom>
            <a:avLst/>
            <a:gdLst/>
            <a:ahLst/>
            <a:cxnLst/>
            <a:rect l="l" t="t" r="r" b="b"/>
            <a:pathLst>
              <a:path w="60325" h="88900">
                <a:moveTo>
                  <a:pt x="32131" y="0"/>
                </a:moveTo>
                <a:lnTo>
                  <a:pt x="23049" y="0"/>
                </a:lnTo>
                <a:lnTo>
                  <a:pt x="15564" y="3531"/>
                </a:lnTo>
                <a:lnTo>
                  <a:pt x="0" y="46317"/>
                </a:lnTo>
                <a:lnTo>
                  <a:pt x="33" y="47917"/>
                </a:lnTo>
                <a:lnTo>
                  <a:pt x="15939" y="84939"/>
                </a:lnTo>
                <a:lnTo>
                  <a:pt x="39613" y="88386"/>
                </a:lnTo>
                <a:lnTo>
                  <a:pt x="46910" y="85986"/>
                </a:lnTo>
                <a:lnTo>
                  <a:pt x="51129" y="80852"/>
                </a:lnTo>
                <a:lnTo>
                  <a:pt x="52531" y="79394"/>
                </a:lnTo>
                <a:lnTo>
                  <a:pt x="31152" y="79394"/>
                </a:lnTo>
                <a:lnTo>
                  <a:pt x="23426" y="78017"/>
                </a:lnTo>
                <a:lnTo>
                  <a:pt x="17766" y="74350"/>
                </a:lnTo>
                <a:lnTo>
                  <a:pt x="14175" y="68396"/>
                </a:lnTo>
                <a:lnTo>
                  <a:pt x="12656" y="60159"/>
                </a:lnTo>
                <a:lnTo>
                  <a:pt x="14144" y="52124"/>
                </a:lnTo>
                <a:lnTo>
                  <a:pt x="17643" y="46317"/>
                </a:lnTo>
                <a:lnTo>
                  <a:pt x="23154" y="42739"/>
                </a:lnTo>
                <a:lnTo>
                  <a:pt x="25283" y="42358"/>
                </a:lnTo>
                <a:lnTo>
                  <a:pt x="11676" y="42358"/>
                </a:lnTo>
                <a:lnTo>
                  <a:pt x="32131" y="10101"/>
                </a:lnTo>
                <a:lnTo>
                  <a:pt x="52912" y="10101"/>
                </a:lnTo>
                <a:lnTo>
                  <a:pt x="50279" y="6498"/>
                </a:lnTo>
                <a:lnTo>
                  <a:pt x="42515" y="1986"/>
                </a:lnTo>
                <a:lnTo>
                  <a:pt x="32131" y="0"/>
                </a:lnTo>
                <a:close/>
              </a:path>
              <a:path w="60325" h="88900">
                <a:moveTo>
                  <a:pt x="53633" y="41393"/>
                </a:moveTo>
                <a:lnTo>
                  <a:pt x="30677" y="41393"/>
                </a:lnTo>
                <a:lnTo>
                  <a:pt x="41714" y="41699"/>
                </a:lnTo>
                <a:lnTo>
                  <a:pt x="47554" y="47797"/>
                </a:lnTo>
                <a:lnTo>
                  <a:pt x="48194" y="59194"/>
                </a:lnTo>
                <a:lnTo>
                  <a:pt x="48135" y="60159"/>
                </a:lnTo>
                <a:lnTo>
                  <a:pt x="46781" y="67943"/>
                </a:lnTo>
                <a:lnTo>
                  <a:pt x="43460" y="73989"/>
                </a:lnTo>
                <a:lnTo>
                  <a:pt x="38251" y="77806"/>
                </a:lnTo>
                <a:lnTo>
                  <a:pt x="31152" y="79394"/>
                </a:lnTo>
                <a:lnTo>
                  <a:pt x="52531" y="79394"/>
                </a:lnTo>
                <a:lnTo>
                  <a:pt x="56990" y="74757"/>
                </a:lnTo>
                <a:lnTo>
                  <a:pt x="59902" y="67528"/>
                </a:lnTo>
                <a:lnTo>
                  <a:pt x="59902" y="59194"/>
                </a:lnTo>
                <a:lnTo>
                  <a:pt x="57805" y="47917"/>
                </a:lnTo>
                <a:lnTo>
                  <a:pt x="53633" y="41393"/>
                </a:lnTo>
                <a:close/>
              </a:path>
              <a:path w="60325" h="88900">
                <a:moveTo>
                  <a:pt x="32131" y="31762"/>
                </a:moveTo>
                <a:lnTo>
                  <a:pt x="22404" y="31762"/>
                </a:lnTo>
                <a:lnTo>
                  <a:pt x="15564" y="35294"/>
                </a:lnTo>
                <a:lnTo>
                  <a:pt x="11676" y="42358"/>
                </a:lnTo>
                <a:lnTo>
                  <a:pt x="25283" y="42358"/>
                </a:lnTo>
                <a:lnTo>
                  <a:pt x="30677" y="41393"/>
                </a:lnTo>
                <a:lnTo>
                  <a:pt x="53633" y="41393"/>
                </a:lnTo>
                <a:lnTo>
                  <a:pt x="52478" y="39587"/>
                </a:lnTo>
                <a:lnTo>
                  <a:pt x="43921" y="34203"/>
                </a:lnTo>
                <a:lnTo>
                  <a:pt x="32131" y="31762"/>
                </a:lnTo>
                <a:close/>
              </a:path>
              <a:path w="60325" h="88900">
                <a:moveTo>
                  <a:pt x="52912" y="10101"/>
                </a:moveTo>
                <a:lnTo>
                  <a:pt x="40592" y="10101"/>
                </a:lnTo>
                <a:lnTo>
                  <a:pt x="45621" y="14436"/>
                </a:lnTo>
                <a:lnTo>
                  <a:pt x="47244" y="23097"/>
                </a:lnTo>
                <a:lnTo>
                  <a:pt x="57948" y="23097"/>
                </a:lnTo>
                <a:lnTo>
                  <a:pt x="55423" y="13535"/>
                </a:lnTo>
                <a:lnTo>
                  <a:pt x="52912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11365131" y="7347524"/>
            <a:ext cx="59055" cy="88265"/>
          </a:xfrm>
          <a:custGeom>
            <a:avLst/>
            <a:gdLst/>
            <a:ahLst/>
            <a:cxnLst/>
            <a:rect l="l" t="t" r="r" b="b"/>
            <a:pathLst>
              <a:path w="59054" h="88265">
                <a:moveTo>
                  <a:pt x="11681" y="65926"/>
                </a:moveTo>
                <a:lnTo>
                  <a:pt x="975" y="65926"/>
                </a:lnTo>
                <a:lnTo>
                  <a:pt x="3313" y="75432"/>
                </a:lnTo>
                <a:lnTo>
                  <a:pt x="8395" y="82291"/>
                </a:lnTo>
                <a:lnTo>
                  <a:pt x="16220" y="86502"/>
                </a:lnTo>
                <a:lnTo>
                  <a:pt x="26790" y="88059"/>
                </a:lnTo>
                <a:lnTo>
                  <a:pt x="35161" y="87038"/>
                </a:lnTo>
                <a:lnTo>
                  <a:pt x="42253" y="83974"/>
                </a:lnTo>
                <a:lnTo>
                  <a:pt x="46901" y="79888"/>
                </a:lnTo>
                <a:lnTo>
                  <a:pt x="18021" y="79888"/>
                </a:lnTo>
                <a:lnTo>
                  <a:pt x="12992" y="75229"/>
                </a:lnTo>
                <a:lnTo>
                  <a:pt x="11681" y="65926"/>
                </a:lnTo>
                <a:close/>
              </a:path>
              <a:path w="59054" h="88265">
                <a:moveTo>
                  <a:pt x="58610" y="47652"/>
                </a:moveTo>
                <a:lnTo>
                  <a:pt x="47745" y="47652"/>
                </a:lnTo>
                <a:lnTo>
                  <a:pt x="44973" y="61932"/>
                </a:lnTo>
                <a:lnTo>
                  <a:pt x="40557" y="72063"/>
                </a:lnTo>
                <a:lnTo>
                  <a:pt x="34495" y="78048"/>
                </a:lnTo>
                <a:lnTo>
                  <a:pt x="26790" y="79888"/>
                </a:lnTo>
                <a:lnTo>
                  <a:pt x="46901" y="79888"/>
                </a:lnTo>
                <a:lnTo>
                  <a:pt x="58551" y="48975"/>
                </a:lnTo>
                <a:lnTo>
                  <a:pt x="58610" y="47652"/>
                </a:lnTo>
                <a:close/>
              </a:path>
              <a:path w="59054" h="88265">
                <a:moveTo>
                  <a:pt x="28244" y="0"/>
                </a:moveTo>
                <a:lnTo>
                  <a:pt x="16437" y="2224"/>
                </a:lnTo>
                <a:lnTo>
                  <a:pt x="7793" y="7941"/>
                </a:lnTo>
                <a:lnTo>
                  <a:pt x="2314" y="17145"/>
                </a:lnTo>
                <a:lnTo>
                  <a:pt x="0" y="29833"/>
                </a:lnTo>
                <a:lnTo>
                  <a:pt x="2068" y="41510"/>
                </a:lnTo>
                <a:lnTo>
                  <a:pt x="7305" y="50054"/>
                </a:lnTo>
                <a:lnTo>
                  <a:pt x="15707" y="55468"/>
                </a:lnTo>
                <a:lnTo>
                  <a:pt x="27269" y="57754"/>
                </a:lnTo>
                <a:lnTo>
                  <a:pt x="37017" y="57426"/>
                </a:lnTo>
                <a:lnTo>
                  <a:pt x="43671" y="54061"/>
                </a:lnTo>
                <a:lnTo>
                  <a:pt x="46979" y="48129"/>
                </a:lnTo>
                <a:lnTo>
                  <a:pt x="29223" y="48129"/>
                </a:lnTo>
                <a:lnTo>
                  <a:pt x="21340" y="47138"/>
                </a:lnTo>
                <a:lnTo>
                  <a:pt x="15708" y="43679"/>
                </a:lnTo>
                <a:lnTo>
                  <a:pt x="12329" y="37752"/>
                </a:lnTo>
                <a:lnTo>
                  <a:pt x="11202" y="29361"/>
                </a:lnTo>
                <a:lnTo>
                  <a:pt x="12632" y="21299"/>
                </a:lnTo>
                <a:lnTo>
                  <a:pt x="15951" y="15405"/>
                </a:lnTo>
                <a:lnTo>
                  <a:pt x="21157" y="11673"/>
                </a:lnTo>
                <a:lnTo>
                  <a:pt x="28244" y="10101"/>
                </a:lnTo>
                <a:lnTo>
                  <a:pt x="50620" y="10101"/>
                </a:lnTo>
                <a:lnTo>
                  <a:pt x="41308" y="2681"/>
                </a:lnTo>
                <a:lnTo>
                  <a:pt x="28244" y="0"/>
                </a:lnTo>
                <a:close/>
              </a:path>
              <a:path w="59054" h="88265">
                <a:moveTo>
                  <a:pt x="50620" y="10101"/>
                </a:moveTo>
                <a:lnTo>
                  <a:pt x="28244" y="10101"/>
                </a:lnTo>
                <a:lnTo>
                  <a:pt x="39617" y="10433"/>
                </a:lnTo>
                <a:lnTo>
                  <a:pt x="45457" y="16527"/>
                </a:lnTo>
                <a:lnTo>
                  <a:pt x="29223" y="48129"/>
                </a:lnTo>
                <a:lnTo>
                  <a:pt x="46979" y="48129"/>
                </a:lnTo>
                <a:lnTo>
                  <a:pt x="47245" y="47652"/>
                </a:lnTo>
                <a:lnTo>
                  <a:pt x="58610" y="47652"/>
                </a:lnTo>
                <a:lnTo>
                  <a:pt x="58949" y="39956"/>
                </a:lnTo>
                <a:lnTo>
                  <a:pt x="56664" y="22654"/>
                </a:lnTo>
                <a:lnTo>
                  <a:pt x="50783" y="10231"/>
                </a:lnTo>
                <a:lnTo>
                  <a:pt x="50620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11439766" y="7349453"/>
            <a:ext cx="60960" cy="86360"/>
          </a:xfrm>
          <a:custGeom>
            <a:avLst/>
            <a:gdLst/>
            <a:ahLst/>
            <a:cxnLst/>
            <a:rect l="l" t="t" r="r" b="b"/>
            <a:pathLst>
              <a:path w="60959" h="86359">
                <a:moveTo>
                  <a:pt x="11203" y="63032"/>
                </a:moveTo>
                <a:lnTo>
                  <a:pt x="0" y="63032"/>
                </a:lnTo>
                <a:lnTo>
                  <a:pt x="2697" y="72990"/>
                </a:lnTo>
                <a:lnTo>
                  <a:pt x="8278" y="80125"/>
                </a:lnTo>
                <a:lnTo>
                  <a:pt x="16802" y="84514"/>
                </a:lnTo>
                <a:lnTo>
                  <a:pt x="28249" y="86130"/>
                </a:lnTo>
                <a:lnTo>
                  <a:pt x="38639" y="86130"/>
                </a:lnTo>
                <a:lnTo>
                  <a:pt x="46433" y="83563"/>
                </a:lnTo>
                <a:lnTo>
                  <a:pt x="51631" y="78433"/>
                </a:lnTo>
                <a:lnTo>
                  <a:pt x="52141" y="77958"/>
                </a:lnTo>
                <a:lnTo>
                  <a:pt x="18831" y="77958"/>
                </a:lnTo>
                <a:lnTo>
                  <a:pt x="12492" y="72990"/>
                </a:lnTo>
                <a:lnTo>
                  <a:pt x="11203" y="63032"/>
                </a:lnTo>
                <a:close/>
              </a:path>
              <a:path w="60959" h="86359">
                <a:moveTo>
                  <a:pt x="53424" y="38971"/>
                </a:moveTo>
                <a:lnTo>
                  <a:pt x="29225" y="38971"/>
                </a:lnTo>
                <a:lnTo>
                  <a:pt x="37170" y="40542"/>
                </a:lnTo>
                <a:lnTo>
                  <a:pt x="42987" y="44273"/>
                </a:lnTo>
                <a:lnTo>
                  <a:pt x="46672" y="50168"/>
                </a:lnTo>
                <a:lnTo>
                  <a:pt x="48225" y="58230"/>
                </a:lnTo>
                <a:lnTo>
                  <a:pt x="46546" y="66321"/>
                </a:lnTo>
                <a:lnTo>
                  <a:pt x="42983" y="72305"/>
                </a:lnTo>
                <a:lnTo>
                  <a:pt x="37535" y="76183"/>
                </a:lnTo>
                <a:lnTo>
                  <a:pt x="30200" y="77958"/>
                </a:lnTo>
                <a:lnTo>
                  <a:pt x="52141" y="77958"/>
                </a:lnTo>
                <a:lnTo>
                  <a:pt x="57481" y="72965"/>
                </a:lnTo>
                <a:lnTo>
                  <a:pt x="60405" y="65765"/>
                </a:lnTo>
                <a:lnTo>
                  <a:pt x="60405" y="56790"/>
                </a:lnTo>
                <a:lnTo>
                  <a:pt x="57841" y="45472"/>
                </a:lnTo>
                <a:lnTo>
                  <a:pt x="53424" y="38971"/>
                </a:lnTo>
                <a:close/>
              </a:path>
              <a:path w="60959" h="86359">
                <a:moveTo>
                  <a:pt x="55040" y="0"/>
                </a:moveTo>
                <a:lnTo>
                  <a:pt x="9728" y="0"/>
                </a:lnTo>
                <a:lnTo>
                  <a:pt x="3409" y="46671"/>
                </a:lnTo>
                <a:lnTo>
                  <a:pt x="12658" y="47163"/>
                </a:lnTo>
                <a:lnTo>
                  <a:pt x="16877" y="41702"/>
                </a:lnTo>
                <a:lnTo>
                  <a:pt x="22406" y="38971"/>
                </a:lnTo>
                <a:lnTo>
                  <a:pt x="53424" y="38971"/>
                </a:lnTo>
                <a:lnTo>
                  <a:pt x="52118" y="37047"/>
                </a:lnTo>
                <a:lnTo>
                  <a:pt x="47493" y="34168"/>
                </a:lnTo>
                <a:lnTo>
                  <a:pt x="14612" y="34168"/>
                </a:lnTo>
                <a:lnTo>
                  <a:pt x="18022" y="10595"/>
                </a:lnTo>
                <a:lnTo>
                  <a:pt x="55040" y="10595"/>
                </a:lnTo>
                <a:lnTo>
                  <a:pt x="55040" y="0"/>
                </a:lnTo>
                <a:close/>
              </a:path>
              <a:path w="60959" h="86359">
                <a:moveTo>
                  <a:pt x="31179" y="28869"/>
                </a:moveTo>
                <a:lnTo>
                  <a:pt x="25006" y="28869"/>
                </a:lnTo>
                <a:lnTo>
                  <a:pt x="19476" y="30636"/>
                </a:lnTo>
                <a:lnTo>
                  <a:pt x="14612" y="34168"/>
                </a:lnTo>
                <a:lnTo>
                  <a:pt x="47493" y="34168"/>
                </a:lnTo>
                <a:lnTo>
                  <a:pt x="43232" y="31514"/>
                </a:lnTo>
                <a:lnTo>
                  <a:pt x="31179" y="288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11516813" y="7398547"/>
            <a:ext cx="62865" cy="9525"/>
          </a:xfrm>
          <a:custGeom>
            <a:avLst/>
            <a:gdLst/>
            <a:ahLst/>
            <a:cxnLst/>
            <a:rect l="l" t="t" r="r" b="b"/>
            <a:pathLst>
              <a:path w="62865" h="9525">
                <a:moveTo>
                  <a:pt x="62856" y="9136"/>
                </a:moveTo>
                <a:lnTo>
                  <a:pt x="62856" y="0"/>
                </a:lnTo>
                <a:lnTo>
                  <a:pt x="0" y="0"/>
                </a:lnTo>
                <a:lnTo>
                  <a:pt x="0" y="9136"/>
                </a:lnTo>
                <a:lnTo>
                  <a:pt x="62856" y="913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11594855" y="7347524"/>
            <a:ext cx="60325" cy="86995"/>
          </a:xfrm>
          <a:custGeom>
            <a:avLst/>
            <a:gdLst/>
            <a:ahLst/>
            <a:cxnLst/>
            <a:rect l="l" t="t" r="r" b="b"/>
            <a:pathLst>
              <a:path w="60325" h="86995">
                <a:moveTo>
                  <a:pt x="54207" y="10101"/>
                </a:moveTo>
                <a:lnTo>
                  <a:pt x="30704" y="10101"/>
                </a:lnTo>
                <a:lnTo>
                  <a:pt x="41738" y="10433"/>
                </a:lnTo>
                <a:lnTo>
                  <a:pt x="47580" y="15562"/>
                </a:lnTo>
                <a:lnTo>
                  <a:pt x="48225" y="25502"/>
                </a:lnTo>
                <a:lnTo>
                  <a:pt x="48225" y="29688"/>
                </a:lnTo>
                <a:lnTo>
                  <a:pt x="20454" y="52459"/>
                </a:lnTo>
                <a:lnTo>
                  <a:pt x="11693" y="58565"/>
                </a:lnTo>
                <a:lnTo>
                  <a:pt x="5364" y="66291"/>
                </a:lnTo>
                <a:lnTo>
                  <a:pt x="1466" y="75642"/>
                </a:lnTo>
                <a:lnTo>
                  <a:pt x="0" y="86622"/>
                </a:lnTo>
                <a:lnTo>
                  <a:pt x="59928" y="86622"/>
                </a:lnTo>
                <a:lnTo>
                  <a:pt x="59928" y="76521"/>
                </a:lnTo>
                <a:lnTo>
                  <a:pt x="12181" y="76521"/>
                </a:lnTo>
                <a:lnTo>
                  <a:pt x="13158" y="70422"/>
                </a:lnTo>
                <a:lnTo>
                  <a:pt x="18025" y="64961"/>
                </a:lnTo>
                <a:lnTo>
                  <a:pt x="26794" y="60159"/>
                </a:lnTo>
                <a:lnTo>
                  <a:pt x="36046" y="54860"/>
                </a:lnTo>
                <a:lnTo>
                  <a:pt x="46855" y="48910"/>
                </a:lnTo>
                <a:lnTo>
                  <a:pt x="54439" y="42114"/>
                </a:lnTo>
                <a:lnTo>
                  <a:pt x="58796" y="34475"/>
                </a:lnTo>
                <a:lnTo>
                  <a:pt x="59928" y="25995"/>
                </a:lnTo>
                <a:lnTo>
                  <a:pt x="57643" y="15165"/>
                </a:lnTo>
                <a:lnTo>
                  <a:pt x="54207" y="10101"/>
                </a:lnTo>
                <a:close/>
              </a:path>
              <a:path w="60325" h="86995">
                <a:moveTo>
                  <a:pt x="32155" y="0"/>
                </a:moveTo>
                <a:lnTo>
                  <a:pt x="22406" y="0"/>
                </a:lnTo>
                <a:lnTo>
                  <a:pt x="14946" y="2733"/>
                </a:lnTo>
                <a:lnTo>
                  <a:pt x="9748" y="8194"/>
                </a:lnTo>
                <a:lnTo>
                  <a:pt x="4554" y="13961"/>
                </a:lnTo>
                <a:lnTo>
                  <a:pt x="1954" y="21661"/>
                </a:lnTo>
                <a:lnTo>
                  <a:pt x="1954" y="31291"/>
                </a:lnTo>
                <a:lnTo>
                  <a:pt x="13158" y="31291"/>
                </a:lnTo>
                <a:lnTo>
                  <a:pt x="14441" y="22021"/>
                </a:lnTo>
                <a:lnTo>
                  <a:pt x="17792" y="15399"/>
                </a:lnTo>
                <a:lnTo>
                  <a:pt x="23212" y="11426"/>
                </a:lnTo>
                <a:lnTo>
                  <a:pt x="30704" y="10101"/>
                </a:lnTo>
                <a:lnTo>
                  <a:pt x="54207" y="10101"/>
                </a:lnTo>
                <a:lnTo>
                  <a:pt x="52254" y="7222"/>
                </a:lnTo>
                <a:lnTo>
                  <a:pt x="43759" y="2167"/>
                </a:lnTo>
                <a:lnTo>
                  <a:pt x="321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11671923" y="7347524"/>
            <a:ext cx="60960" cy="88265"/>
          </a:xfrm>
          <a:custGeom>
            <a:avLst/>
            <a:gdLst/>
            <a:ahLst/>
            <a:cxnLst/>
            <a:rect l="l" t="t" r="r" b="b"/>
            <a:pathLst>
              <a:path w="60959" h="88265">
                <a:moveTo>
                  <a:pt x="30200" y="0"/>
                </a:moveTo>
                <a:lnTo>
                  <a:pt x="20452" y="0"/>
                </a:lnTo>
                <a:lnTo>
                  <a:pt x="13158" y="3863"/>
                </a:lnTo>
                <a:lnTo>
                  <a:pt x="0" y="44758"/>
                </a:lnTo>
                <a:lnTo>
                  <a:pt x="2251" y="63529"/>
                </a:lnTo>
                <a:lnTo>
                  <a:pt x="8037" y="77004"/>
                </a:lnTo>
                <a:lnTo>
                  <a:pt x="17355" y="85180"/>
                </a:lnTo>
                <a:lnTo>
                  <a:pt x="30200" y="88059"/>
                </a:lnTo>
                <a:lnTo>
                  <a:pt x="43056" y="85180"/>
                </a:lnTo>
                <a:lnTo>
                  <a:pt x="49650" y="79394"/>
                </a:lnTo>
                <a:lnTo>
                  <a:pt x="30200" y="79394"/>
                </a:lnTo>
                <a:lnTo>
                  <a:pt x="22317" y="77230"/>
                </a:lnTo>
                <a:lnTo>
                  <a:pt x="16686" y="70737"/>
                </a:lnTo>
                <a:lnTo>
                  <a:pt x="13306" y="59914"/>
                </a:lnTo>
                <a:lnTo>
                  <a:pt x="12179" y="44758"/>
                </a:lnTo>
                <a:lnTo>
                  <a:pt x="13306" y="29599"/>
                </a:lnTo>
                <a:lnTo>
                  <a:pt x="16686" y="18768"/>
                </a:lnTo>
                <a:lnTo>
                  <a:pt x="22317" y="12268"/>
                </a:lnTo>
                <a:lnTo>
                  <a:pt x="30200" y="10101"/>
                </a:lnTo>
                <a:lnTo>
                  <a:pt x="50823" y="10101"/>
                </a:lnTo>
                <a:lnTo>
                  <a:pt x="49670" y="8395"/>
                </a:lnTo>
                <a:lnTo>
                  <a:pt x="44217" y="3730"/>
                </a:lnTo>
                <a:lnTo>
                  <a:pt x="37727" y="932"/>
                </a:lnTo>
                <a:lnTo>
                  <a:pt x="30200" y="0"/>
                </a:lnTo>
                <a:close/>
              </a:path>
              <a:path w="60959" h="88265">
                <a:moveTo>
                  <a:pt x="50823" y="10101"/>
                </a:moveTo>
                <a:lnTo>
                  <a:pt x="30200" y="10101"/>
                </a:lnTo>
                <a:lnTo>
                  <a:pt x="38304" y="12268"/>
                </a:lnTo>
                <a:lnTo>
                  <a:pt x="44092" y="18768"/>
                </a:lnTo>
                <a:lnTo>
                  <a:pt x="47564" y="29599"/>
                </a:lnTo>
                <a:lnTo>
                  <a:pt x="48722" y="44758"/>
                </a:lnTo>
                <a:lnTo>
                  <a:pt x="47564" y="59733"/>
                </a:lnTo>
                <a:lnTo>
                  <a:pt x="44092" y="70500"/>
                </a:lnTo>
                <a:lnTo>
                  <a:pt x="38304" y="77055"/>
                </a:lnTo>
                <a:lnTo>
                  <a:pt x="30200" y="79394"/>
                </a:lnTo>
                <a:lnTo>
                  <a:pt x="49650" y="79394"/>
                </a:lnTo>
                <a:lnTo>
                  <a:pt x="52373" y="77004"/>
                </a:lnTo>
                <a:lnTo>
                  <a:pt x="58155" y="63529"/>
                </a:lnTo>
                <a:lnTo>
                  <a:pt x="60405" y="44758"/>
                </a:lnTo>
                <a:lnTo>
                  <a:pt x="60011" y="35859"/>
                </a:lnTo>
                <a:lnTo>
                  <a:pt x="58827" y="27919"/>
                </a:lnTo>
                <a:lnTo>
                  <a:pt x="56853" y="20940"/>
                </a:lnTo>
                <a:lnTo>
                  <a:pt x="54086" y="14928"/>
                </a:lnTo>
                <a:lnTo>
                  <a:pt x="50823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11748013" y="7347524"/>
            <a:ext cx="60960" cy="88265"/>
          </a:xfrm>
          <a:custGeom>
            <a:avLst/>
            <a:gdLst/>
            <a:ahLst/>
            <a:cxnLst/>
            <a:rect l="l" t="t" r="r" b="b"/>
            <a:pathLst>
              <a:path w="60959" h="88265">
                <a:moveTo>
                  <a:pt x="30204" y="0"/>
                </a:moveTo>
                <a:lnTo>
                  <a:pt x="20455" y="0"/>
                </a:lnTo>
                <a:lnTo>
                  <a:pt x="13158" y="3863"/>
                </a:lnTo>
                <a:lnTo>
                  <a:pt x="0" y="44758"/>
                </a:lnTo>
                <a:lnTo>
                  <a:pt x="2252" y="63529"/>
                </a:lnTo>
                <a:lnTo>
                  <a:pt x="8039" y="77004"/>
                </a:lnTo>
                <a:lnTo>
                  <a:pt x="17358" y="85180"/>
                </a:lnTo>
                <a:lnTo>
                  <a:pt x="30204" y="88059"/>
                </a:lnTo>
                <a:lnTo>
                  <a:pt x="43057" y="85180"/>
                </a:lnTo>
                <a:lnTo>
                  <a:pt x="49651" y="79394"/>
                </a:lnTo>
                <a:lnTo>
                  <a:pt x="30204" y="79394"/>
                </a:lnTo>
                <a:lnTo>
                  <a:pt x="22320" y="77230"/>
                </a:lnTo>
                <a:lnTo>
                  <a:pt x="16688" y="70737"/>
                </a:lnTo>
                <a:lnTo>
                  <a:pt x="13309" y="59914"/>
                </a:lnTo>
                <a:lnTo>
                  <a:pt x="12183" y="44758"/>
                </a:lnTo>
                <a:lnTo>
                  <a:pt x="13309" y="29599"/>
                </a:lnTo>
                <a:lnTo>
                  <a:pt x="16688" y="18768"/>
                </a:lnTo>
                <a:lnTo>
                  <a:pt x="22320" y="12268"/>
                </a:lnTo>
                <a:lnTo>
                  <a:pt x="30204" y="10101"/>
                </a:lnTo>
                <a:lnTo>
                  <a:pt x="50823" y="10101"/>
                </a:lnTo>
                <a:lnTo>
                  <a:pt x="49670" y="8395"/>
                </a:lnTo>
                <a:lnTo>
                  <a:pt x="44217" y="3730"/>
                </a:lnTo>
                <a:lnTo>
                  <a:pt x="37729" y="932"/>
                </a:lnTo>
                <a:lnTo>
                  <a:pt x="30204" y="0"/>
                </a:lnTo>
                <a:close/>
              </a:path>
              <a:path w="60959" h="88265">
                <a:moveTo>
                  <a:pt x="50823" y="10101"/>
                </a:moveTo>
                <a:lnTo>
                  <a:pt x="30204" y="10101"/>
                </a:lnTo>
                <a:lnTo>
                  <a:pt x="38307" y="12268"/>
                </a:lnTo>
                <a:lnTo>
                  <a:pt x="44095" y="18768"/>
                </a:lnTo>
                <a:lnTo>
                  <a:pt x="47568" y="29599"/>
                </a:lnTo>
                <a:lnTo>
                  <a:pt x="48726" y="44758"/>
                </a:lnTo>
                <a:lnTo>
                  <a:pt x="47568" y="59733"/>
                </a:lnTo>
                <a:lnTo>
                  <a:pt x="44095" y="70500"/>
                </a:lnTo>
                <a:lnTo>
                  <a:pt x="38307" y="77055"/>
                </a:lnTo>
                <a:lnTo>
                  <a:pt x="30204" y="79394"/>
                </a:lnTo>
                <a:lnTo>
                  <a:pt x="49651" y="79394"/>
                </a:lnTo>
                <a:lnTo>
                  <a:pt x="52374" y="77004"/>
                </a:lnTo>
                <a:lnTo>
                  <a:pt x="58155" y="63529"/>
                </a:lnTo>
                <a:lnTo>
                  <a:pt x="60405" y="44758"/>
                </a:lnTo>
                <a:lnTo>
                  <a:pt x="60011" y="35859"/>
                </a:lnTo>
                <a:lnTo>
                  <a:pt x="58827" y="27919"/>
                </a:lnTo>
                <a:lnTo>
                  <a:pt x="56853" y="20940"/>
                </a:lnTo>
                <a:lnTo>
                  <a:pt x="54086" y="14928"/>
                </a:lnTo>
                <a:lnTo>
                  <a:pt x="50823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11823627" y="7349453"/>
            <a:ext cx="60960" cy="86360"/>
          </a:xfrm>
          <a:custGeom>
            <a:avLst/>
            <a:gdLst/>
            <a:ahLst/>
            <a:cxnLst/>
            <a:rect l="l" t="t" r="r" b="b"/>
            <a:pathLst>
              <a:path w="60959" h="86359">
                <a:moveTo>
                  <a:pt x="11202" y="63032"/>
                </a:moveTo>
                <a:lnTo>
                  <a:pt x="0" y="63032"/>
                </a:lnTo>
                <a:lnTo>
                  <a:pt x="2697" y="72990"/>
                </a:lnTo>
                <a:lnTo>
                  <a:pt x="8277" y="80125"/>
                </a:lnTo>
                <a:lnTo>
                  <a:pt x="16801" y="84514"/>
                </a:lnTo>
                <a:lnTo>
                  <a:pt x="28248" y="86130"/>
                </a:lnTo>
                <a:lnTo>
                  <a:pt x="38638" y="86130"/>
                </a:lnTo>
                <a:lnTo>
                  <a:pt x="46436" y="83563"/>
                </a:lnTo>
                <a:lnTo>
                  <a:pt x="51630" y="78433"/>
                </a:lnTo>
                <a:lnTo>
                  <a:pt x="52140" y="77958"/>
                </a:lnTo>
                <a:lnTo>
                  <a:pt x="18831" y="77958"/>
                </a:lnTo>
                <a:lnTo>
                  <a:pt x="12491" y="72990"/>
                </a:lnTo>
                <a:lnTo>
                  <a:pt x="11202" y="63032"/>
                </a:lnTo>
                <a:close/>
              </a:path>
              <a:path w="60959" h="86359">
                <a:moveTo>
                  <a:pt x="53424" y="38971"/>
                </a:moveTo>
                <a:lnTo>
                  <a:pt x="29225" y="38971"/>
                </a:lnTo>
                <a:lnTo>
                  <a:pt x="37170" y="40542"/>
                </a:lnTo>
                <a:lnTo>
                  <a:pt x="42987" y="44273"/>
                </a:lnTo>
                <a:lnTo>
                  <a:pt x="46672" y="50168"/>
                </a:lnTo>
                <a:lnTo>
                  <a:pt x="48225" y="58230"/>
                </a:lnTo>
                <a:lnTo>
                  <a:pt x="46546" y="66321"/>
                </a:lnTo>
                <a:lnTo>
                  <a:pt x="42983" y="72305"/>
                </a:lnTo>
                <a:lnTo>
                  <a:pt x="37535" y="76183"/>
                </a:lnTo>
                <a:lnTo>
                  <a:pt x="30200" y="77958"/>
                </a:lnTo>
                <a:lnTo>
                  <a:pt x="52140" y="77958"/>
                </a:lnTo>
                <a:lnTo>
                  <a:pt x="57480" y="72965"/>
                </a:lnTo>
                <a:lnTo>
                  <a:pt x="60405" y="65765"/>
                </a:lnTo>
                <a:lnTo>
                  <a:pt x="60405" y="56790"/>
                </a:lnTo>
                <a:lnTo>
                  <a:pt x="57841" y="45472"/>
                </a:lnTo>
                <a:lnTo>
                  <a:pt x="53424" y="38971"/>
                </a:lnTo>
                <a:close/>
              </a:path>
              <a:path w="60959" h="86359">
                <a:moveTo>
                  <a:pt x="55040" y="0"/>
                </a:moveTo>
                <a:lnTo>
                  <a:pt x="9726" y="0"/>
                </a:lnTo>
                <a:lnTo>
                  <a:pt x="3408" y="46671"/>
                </a:lnTo>
                <a:lnTo>
                  <a:pt x="12658" y="47163"/>
                </a:lnTo>
                <a:lnTo>
                  <a:pt x="16877" y="41702"/>
                </a:lnTo>
                <a:lnTo>
                  <a:pt x="22406" y="38971"/>
                </a:lnTo>
                <a:lnTo>
                  <a:pt x="53424" y="38971"/>
                </a:lnTo>
                <a:lnTo>
                  <a:pt x="52118" y="37047"/>
                </a:lnTo>
                <a:lnTo>
                  <a:pt x="47493" y="34168"/>
                </a:lnTo>
                <a:lnTo>
                  <a:pt x="14616" y="34168"/>
                </a:lnTo>
                <a:lnTo>
                  <a:pt x="18021" y="10595"/>
                </a:lnTo>
                <a:lnTo>
                  <a:pt x="55040" y="10595"/>
                </a:lnTo>
                <a:lnTo>
                  <a:pt x="55040" y="0"/>
                </a:lnTo>
                <a:close/>
              </a:path>
              <a:path w="60959" h="86359">
                <a:moveTo>
                  <a:pt x="31179" y="28869"/>
                </a:moveTo>
                <a:lnTo>
                  <a:pt x="25005" y="28869"/>
                </a:lnTo>
                <a:lnTo>
                  <a:pt x="19475" y="30636"/>
                </a:lnTo>
                <a:lnTo>
                  <a:pt x="14616" y="34168"/>
                </a:lnTo>
                <a:lnTo>
                  <a:pt x="47493" y="34168"/>
                </a:lnTo>
                <a:lnTo>
                  <a:pt x="43232" y="31514"/>
                </a:lnTo>
                <a:lnTo>
                  <a:pt x="31179" y="288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11078436" y="7550805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059"/>
                </a:lnTo>
              </a:path>
            </a:pathLst>
          </a:custGeom>
          <a:ln w="12178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11113372" y="7548404"/>
            <a:ext cx="163763" cy="91897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11321490" y="7552242"/>
            <a:ext cx="364268" cy="88386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11078436" y="7755523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059"/>
                </a:lnTo>
              </a:path>
            </a:pathLst>
          </a:custGeom>
          <a:ln w="12178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11113372" y="7753121"/>
            <a:ext cx="163763" cy="91897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11321490" y="7756959"/>
            <a:ext cx="364268" cy="88386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11078436" y="7960241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059"/>
                </a:lnTo>
              </a:path>
            </a:pathLst>
          </a:custGeom>
          <a:ln w="12178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11113372" y="7957839"/>
            <a:ext cx="163763" cy="91897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11321490" y="7961677"/>
            <a:ext cx="60325" cy="88900"/>
          </a:xfrm>
          <a:custGeom>
            <a:avLst/>
            <a:gdLst/>
            <a:ahLst/>
            <a:cxnLst/>
            <a:rect l="l" t="t" r="r" b="b"/>
            <a:pathLst>
              <a:path w="60325" h="88900">
                <a:moveTo>
                  <a:pt x="32131" y="0"/>
                </a:moveTo>
                <a:lnTo>
                  <a:pt x="23052" y="0"/>
                </a:lnTo>
                <a:lnTo>
                  <a:pt x="15568" y="3531"/>
                </a:lnTo>
                <a:lnTo>
                  <a:pt x="0" y="46317"/>
                </a:lnTo>
                <a:lnTo>
                  <a:pt x="33" y="47917"/>
                </a:lnTo>
                <a:lnTo>
                  <a:pt x="15939" y="84939"/>
                </a:lnTo>
                <a:lnTo>
                  <a:pt x="39615" y="88386"/>
                </a:lnTo>
                <a:lnTo>
                  <a:pt x="46913" y="85986"/>
                </a:lnTo>
                <a:lnTo>
                  <a:pt x="51131" y="80852"/>
                </a:lnTo>
                <a:lnTo>
                  <a:pt x="52534" y="79394"/>
                </a:lnTo>
                <a:lnTo>
                  <a:pt x="31156" y="79394"/>
                </a:lnTo>
                <a:lnTo>
                  <a:pt x="23428" y="78017"/>
                </a:lnTo>
                <a:lnTo>
                  <a:pt x="17768" y="74350"/>
                </a:lnTo>
                <a:lnTo>
                  <a:pt x="14177" y="68396"/>
                </a:lnTo>
                <a:lnTo>
                  <a:pt x="12656" y="60159"/>
                </a:lnTo>
                <a:lnTo>
                  <a:pt x="14146" y="52124"/>
                </a:lnTo>
                <a:lnTo>
                  <a:pt x="17646" y="46317"/>
                </a:lnTo>
                <a:lnTo>
                  <a:pt x="23157" y="42739"/>
                </a:lnTo>
                <a:lnTo>
                  <a:pt x="25294" y="42357"/>
                </a:lnTo>
                <a:lnTo>
                  <a:pt x="11680" y="42357"/>
                </a:lnTo>
                <a:lnTo>
                  <a:pt x="32131" y="10101"/>
                </a:lnTo>
                <a:lnTo>
                  <a:pt x="52915" y="10101"/>
                </a:lnTo>
                <a:lnTo>
                  <a:pt x="50280" y="6498"/>
                </a:lnTo>
                <a:lnTo>
                  <a:pt x="42515" y="1986"/>
                </a:lnTo>
                <a:lnTo>
                  <a:pt x="32131" y="0"/>
                </a:lnTo>
                <a:close/>
              </a:path>
              <a:path w="60325" h="88900">
                <a:moveTo>
                  <a:pt x="53635" y="41393"/>
                </a:moveTo>
                <a:lnTo>
                  <a:pt x="30681" y="41393"/>
                </a:lnTo>
                <a:lnTo>
                  <a:pt x="41718" y="41699"/>
                </a:lnTo>
                <a:lnTo>
                  <a:pt x="47558" y="47797"/>
                </a:lnTo>
                <a:lnTo>
                  <a:pt x="48197" y="59194"/>
                </a:lnTo>
                <a:lnTo>
                  <a:pt x="48137" y="60159"/>
                </a:lnTo>
                <a:lnTo>
                  <a:pt x="46784" y="67943"/>
                </a:lnTo>
                <a:lnTo>
                  <a:pt x="43463" y="73989"/>
                </a:lnTo>
                <a:lnTo>
                  <a:pt x="38255" y="77805"/>
                </a:lnTo>
                <a:lnTo>
                  <a:pt x="31156" y="79394"/>
                </a:lnTo>
                <a:lnTo>
                  <a:pt x="52534" y="79394"/>
                </a:lnTo>
                <a:lnTo>
                  <a:pt x="56993" y="74757"/>
                </a:lnTo>
                <a:lnTo>
                  <a:pt x="59905" y="67528"/>
                </a:lnTo>
                <a:lnTo>
                  <a:pt x="59905" y="59194"/>
                </a:lnTo>
                <a:lnTo>
                  <a:pt x="57807" y="47917"/>
                </a:lnTo>
                <a:lnTo>
                  <a:pt x="53635" y="41393"/>
                </a:lnTo>
                <a:close/>
              </a:path>
              <a:path w="60325" h="88900">
                <a:moveTo>
                  <a:pt x="32131" y="31762"/>
                </a:moveTo>
                <a:lnTo>
                  <a:pt x="22404" y="31762"/>
                </a:lnTo>
                <a:lnTo>
                  <a:pt x="15568" y="35294"/>
                </a:lnTo>
                <a:lnTo>
                  <a:pt x="11680" y="42357"/>
                </a:lnTo>
                <a:lnTo>
                  <a:pt x="25294" y="42357"/>
                </a:lnTo>
                <a:lnTo>
                  <a:pt x="30681" y="41393"/>
                </a:lnTo>
                <a:lnTo>
                  <a:pt x="53635" y="41393"/>
                </a:lnTo>
                <a:lnTo>
                  <a:pt x="52481" y="39587"/>
                </a:lnTo>
                <a:lnTo>
                  <a:pt x="43922" y="34203"/>
                </a:lnTo>
                <a:lnTo>
                  <a:pt x="32131" y="31762"/>
                </a:lnTo>
                <a:close/>
              </a:path>
              <a:path w="60325" h="88900">
                <a:moveTo>
                  <a:pt x="52915" y="10101"/>
                </a:moveTo>
                <a:lnTo>
                  <a:pt x="40594" y="10101"/>
                </a:lnTo>
                <a:lnTo>
                  <a:pt x="45623" y="14436"/>
                </a:lnTo>
                <a:lnTo>
                  <a:pt x="47248" y="23097"/>
                </a:lnTo>
                <a:lnTo>
                  <a:pt x="57950" y="23097"/>
                </a:lnTo>
                <a:lnTo>
                  <a:pt x="55425" y="13535"/>
                </a:lnTo>
                <a:lnTo>
                  <a:pt x="52915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11404875" y="7961677"/>
            <a:ext cx="32384" cy="86995"/>
          </a:xfrm>
          <a:custGeom>
            <a:avLst/>
            <a:gdLst/>
            <a:ahLst/>
            <a:cxnLst/>
            <a:rect l="l" t="t" r="r" b="b"/>
            <a:pathLst>
              <a:path w="32384" h="86995">
                <a:moveTo>
                  <a:pt x="32158" y="0"/>
                </a:moveTo>
                <a:lnTo>
                  <a:pt x="23860" y="0"/>
                </a:lnTo>
                <a:lnTo>
                  <a:pt x="22575" y="6736"/>
                </a:lnTo>
                <a:lnTo>
                  <a:pt x="19975" y="11231"/>
                </a:lnTo>
                <a:lnTo>
                  <a:pt x="16070" y="13470"/>
                </a:lnTo>
                <a:lnTo>
                  <a:pt x="13158" y="15401"/>
                </a:lnTo>
                <a:lnTo>
                  <a:pt x="7797" y="16527"/>
                </a:lnTo>
                <a:lnTo>
                  <a:pt x="0" y="16859"/>
                </a:lnTo>
                <a:lnTo>
                  <a:pt x="0" y="25502"/>
                </a:lnTo>
                <a:lnTo>
                  <a:pt x="20954" y="25502"/>
                </a:lnTo>
                <a:lnTo>
                  <a:pt x="20954" y="86622"/>
                </a:lnTo>
                <a:lnTo>
                  <a:pt x="32158" y="86622"/>
                </a:lnTo>
                <a:lnTo>
                  <a:pt x="3215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11473673" y="7961677"/>
            <a:ext cx="134540" cy="88386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11633148" y="7961677"/>
            <a:ext cx="32384" cy="86995"/>
          </a:xfrm>
          <a:custGeom>
            <a:avLst/>
            <a:gdLst/>
            <a:ahLst/>
            <a:cxnLst/>
            <a:rect l="l" t="t" r="r" b="b"/>
            <a:pathLst>
              <a:path w="32384" h="86995">
                <a:moveTo>
                  <a:pt x="32155" y="0"/>
                </a:moveTo>
                <a:lnTo>
                  <a:pt x="23860" y="0"/>
                </a:lnTo>
                <a:lnTo>
                  <a:pt x="22575" y="6736"/>
                </a:lnTo>
                <a:lnTo>
                  <a:pt x="19977" y="11231"/>
                </a:lnTo>
                <a:lnTo>
                  <a:pt x="16070" y="13470"/>
                </a:lnTo>
                <a:lnTo>
                  <a:pt x="13158" y="15401"/>
                </a:lnTo>
                <a:lnTo>
                  <a:pt x="7797" y="16527"/>
                </a:lnTo>
                <a:lnTo>
                  <a:pt x="0" y="16859"/>
                </a:lnTo>
                <a:lnTo>
                  <a:pt x="0" y="25502"/>
                </a:lnTo>
                <a:lnTo>
                  <a:pt x="20952" y="25502"/>
                </a:lnTo>
                <a:lnTo>
                  <a:pt x="20952" y="86622"/>
                </a:lnTo>
                <a:lnTo>
                  <a:pt x="32155" y="86622"/>
                </a:lnTo>
                <a:lnTo>
                  <a:pt x="321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11078436" y="8164958"/>
            <a:ext cx="0" cy="88265"/>
          </a:xfrm>
          <a:custGeom>
            <a:avLst/>
            <a:gdLst/>
            <a:ahLst/>
            <a:cxnLst/>
            <a:rect l="l" t="t" r="r" b="b"/>
            <a:pathLst>
              <a:path h="88265">
                <a:moveTo>
                  <a:pt x="0" y="0"/>
                </a:moveTo>
                <a:lnTo>
                  <a:pt x="0" y="88059"/>
                </a:lnTo>
              </a:path>
            </a:pathLst>
          </a:custGeom>
          <a:ln w="12178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11113372" y="8162556"/>
            <a:ext cx="163763" cy="91897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11321490" y="8166394"/>
            <a:ext cx="364768" cy="88386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10830193" y="8367274"/>
            <a:ext cx="81854" cy="91897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10937462" y="8367274"/>
            <a:ext cx="196034" cy="91897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11181722" y="8371112"/>
            <a:ext cx="32384" cy="86995"/>
          </a:xfrm>
          <a:custGeom>
            <a:avLst/>
            <a:gdLst/>
            <a:ahLst/>
            <a:cxnLst/>
            <a:rect l="l" t="t" r="r" b="b"/>
            <a:pathLst>
              <a:path w="32384" h="86995">
                <a:moveTo>
                  <a:pt x="32155" y="0"/>
                </a:moveTo>
                <a:lnTo>
                  <a:pt x="23860" y="0"/>
                </a:lnTo>
                <a:lnTo>
                  <a:pt x="22575" y="6736"/>
                </a:lnTo>
                <a:lnTo>
                  <a:pt x="19975" y="11231"/>
                </a:lnTo>
                <a:lnTo>
                  <a:pt x="16066" y="13470"/>
                </a:lnTo>
                <a:lnTo>
                  <a:pt x="13157" y="15401"/>
                </a:lnTo>
                <a:lnTo>
                  <a:pt x="7793" y="16527"/>
                </a:lnTo>
                <a:lnTo>
                  <a:pt x="0" y="16859"/>
                </a:lnTo>
                <a:lnTo>
                  <a:pt x="0" y="25502"/>
                </a:lnTo>
                <a:lnTo>
                  <a:pt x="20951" y="25502"/>
                </a:lnTo>
                <a:lnTo>
                  <a:pt x="20951" y="86622"/>
                </a:lnTo>
                <a:lnTo>
                  <a:pt x="32155" y="86622"/>
                </a:lnTo>
                <a:lnTo>
                  <a:pt x="321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11250017" y="8371112"/>
            <a:ext cx="60960" cy="88265"/>
          </a:xfrm>
          <a:custGeom>
            <a:avLst/>
            <a:gdLst/>
            <a:ahLst/>
            <a:cxnLst/>
            <a:rect l="l" t="t" r="r" b="b"/>
            <a:pathLst>
              <a:path w="60959" h="88265">
                <a:moveTo>
                  <a:pt x="30200" y="0"/>
                </a:moveTo>
                <a:lnTo>
                  <a:pt x="20452" y="0"/>
                </a:lnTo>
                <a:lnTo>
                  <a:pt x="13154" y="3863"/>
                </a:lnTo>
                <a:lnTo>
                  <a:pt x="0" y="44758"/>
                </a:lnTo>
                <a:lnTo>
                  <a:pt x="2251" y="63529"/>
                </a:lnTo>
                <a:lnTo>
                  <a:pt x="8037" y="77003"/>
                </a:lnTo>
                <a:lnTo>
                  <a:pt x="17355" y="85180"/>
                </a:lnTo>
                <a:lnTo>
                  <a:pt x="30200" y="88059"/>
                </a:lnTo>
                <a:lnTo>
                  <a:pt x="43054" y="85180"/>
                </a:lnTo>
                <a:lnTo>
                  <a:pt x="49648" y="79394"/>
                </a:lnTo>
                <a:lnTo>
                  <a:pt x="30200" y="79394"/>
                </a:lnTo>
                <a:lnTo>
                  <a:pt x="22317" y="77230"/>
                </a:lnTo>
                <a:lnTo>
                  <a:pt x="16685" y="70737"/>
                </a:lnTo>
                <a:lnTo>
                  <a:pt x="13305" y="59914"/>
                </a:lnTo>
                <a:lnTo>
                  <a:pt x="12178" y="44758"/>
                </a:lnTo>
                <a:lnTo>
                  <a:pt x="13305" y="29599"/>
                </a:lnTo>
                <a:lnTo>
                  <a:pt x="16685" y="18768"/>
                </a:lnTo>
                <a:lnTo>
                  <a:pt x="22317" y="12268"/>
                </a:lnTo>
                <a:lnTo>
                  <a:pt x="30200" y="10101"/>
                </a:lnTo>
                <a:lnTo>
                  <a:pt x="50820" y="10101"/>
                </a:lnTo>
                <a:lnTo>
                  <a:pt x="49668" y="8395"/>
                </a:lnTo>
                <a:lnTo>
                  <a:pt x="44216" y="3730"/>
                </a:lnTo>
                <a:lnTo>
                  <a:pt x="37727" y="932"/>
                </a:lnTo>
                <a:lnTo>
                  <a:pt x="30200" y="0"/>
                </a:lnTo>
                <a:close/>
              </a:path>
              <a:path w="60959" h="88265">
                <a:moveTo>
                  <a:pt x="50820" y="10101"/>
                </a:moveTo>
                <a:lnTo>
                  <a:pt x="30200" y="10101"/>
                </a:lnTo>
                <a:lnTo>
                  <a:pt x="38304" y="12268"/>
                </a:lnTo>
                <a:lnTo>
                  <a:pt x="44092" y="18768"/>
                </a:lnTo>
                <a:lnTo>
                  <a:pt x="47564" y="29599"/>
                </a:lnTo>
                <a:lnTo>
                  <a:pt x="48722" y="44758"/>
                </a:lnTo>
                <a:lnTo>
                  <a:pt x="47564" y="59733"/>
                </a:lnTo>
                <a:lnTo>
                  <a:pt x="44092" y="70500"/>
                </a:lnTo>
                <a:lnTo>
                  <a:pt x="38304" y="77055"/>
                </a:lnTo>
                <a:lnTo>
                  <a:pt x="30200" y="79394"/>
                </a:lnTo>
                <a:lnTo>
                  <a:pt x="49648" y="79394"/>
                </a:lnTo>
                <a:lnTo>
                  <a:pt x="52372" y="77003"/>
                </a:lnTo>
                <a:lnTo>
                  <a:pt x="58154" y="63529"/>
                </a:lnTo>
                <a:lnTo>
                  <a:pt x="60403" y="44758"/>
                </a:lnTo>
                <a:lnTo>
                  <a:pt x="60009" y="35859"/>
                </a:lnTo>
                <a:lnTo>
                  <a:pt x="58826" y="27918"/>
                </a:lnTo>
                <a:lnTo>
                  <a:pt x="56852" y="20940"/>
                </a:lnTo>
                <a:lnTo>
                  <a:pt x="54082" y="14928"/>
                </a:lnTo>
                <a:lnTo>
                  <a:pt x="50820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11326107" y="8373041"/>
            <a:ext cx="60960" cy="85090"/>
          </a:xfrm>
          <a:custGeom>
            <a:avLst/>
            <a:gdLst/>
            <a:ahLst/>
            <a:cxnLst/>
            <a:rect l="l" t="t" r="r" b="b"/>
            <a:pathLst>
              <a:path w="60959" h="85090">
                <a:moveTo>
                  <a:pt x="60904" y="0"/>
                </a:moveTo>
                <a:lnTo>
                  <a:pt x="0" y="0"/>
                </a:lnTo>
                <a:lnTo>
                  <a:pt x="0" y="10595"/>
                </a:lnTo>
                <a:lnTo>
                  <a:pt x="48225" y="10595"/>
                </a:lnTo>
                <a:lnTo>
                  <a:pt x="43080" y="16728"/>
                </a:lnTo>
                <a:lnTo>
                  <a:pt x="21612" y="54371"/>
                </a:lnTo>
                <a:lnTo>
                  <a:pt x="12660" y="84693"/>
                </a:lnTo>
                <a:lnTo>
                  <a:pt x="24361" y="84693"/>
                </a:lnTo>
                <a:lnTo>
                  <a:pt x="26946" y="74169"/>
                </a:lnTo>
                <a:lnTo>
                  <a:pt x="29836" y="64245"/>
                </a:lnTo>
                <a:lnTo>
                  <a:pt x="48715" y="24779"/>
                </a:lnTo>
                <a:lnTo>
                  <a:pt x="60904" y="9630"/>
                </a:lnTo>
                <a:lnTo>
                  <a:pt x="6090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11402197" y="8371112"/>
            <a:ext cx="60960" cy="88265"/>
          </a:xfrm>
          <a:custGeom>
            <a:avLst/>
            <a:gdLst/>
            <a:ahLst/>
            <a:cxnLst/>
            <a:rect l="l" t="t" r="r" b="b"/>
            <a:pathLst>
              <a:path w="60959" h="88265">
                <a:moveTo>
                  <a:pt x="30204" y="0"/>
                </a:moveTo>
                <a:lnTo>
                  <a:pt x="20454" y="0"/>
                </a:lnTo>
                <a:lnTo>
                  <a:pt x="13158" y="3863"/>
                </a:lnTo>
                <a:lnTo>
                  <a:pt x="0" y="44758"/>
                </a:lnTo>
                <a:lnTo>
                  <a:pt x="2253" y="63529"/>
                </a:lnTo>
                <a:lnTo>
                  <a:pt x="8041" y="77003"/>
                </a:lnTo>
                <a:lnTo>
                  <a:pt x="17359" y="85180"/>
                </a:lnTo>
                <a:lnTo>
                  <a:pt x="30204" y="88059"/>
                </a:lnTo>
                <a:lnTo>
                  <a:pt x="43057" y="85180"/>
                </a:lnTo>
                <a:lnTo>
                  <a:pt x="49650" y="79394"/>
                </a:lnTo>
                <a:lnTo>
                  <a:pt x="30204" y="79394"/>
                </a:lnTo>
                <a:lnTo>
                  <a:pt x="22319" y="77230"/>
                </a:lnTo>
                <a:lnTo>
                  <a:pt x="16687" y="70737"/>
                </a:lnTo>
                <a:lnTo>
                  <a:pt x="13308" y="59914"/>
                </a:lnTo>
                <a:lnTo>
                  <a:pt x="12181" y="44758"/>
                </a:lnTo>
                <a:lnTo>
                  <a:pt x="13308" y="29599"/>
                </a:lnTo>
                <a:lnTo>
                  <a:pt x="16687" y="18768"/>
                </a:lnTo>
                <a:lnTo>
                  <a:pt x="22319" y="12268"/>
                </a:lnTo>
                <a:lnTo>
                  <a:pt x="30204" y="10101"/>
                </a:lnTo>
                <a:lnTo>
                  <a:pt x="50823" y="10101"/>
                </a:lnTo>
                <a:lnTo>
                  <a:pt x="49670" y="8395"/>
                </a:lnTo>
                <a:lnTo>
                  <a:pt x="44217" y="3730"/>
                </a:lnTo>
                <a:lnTo>
                  <a:pt x="37729" y="932"/>
                </a:lnTo>
                <a:lnTo>
                  <a:pt x="30204" y="0"/>
                </a:lnTo>
                <a:close/>
              </a:path>
              <a:path w="60959" h="88265">
                <a:moveTo>
                  <a:pt x="50823" y="10101"/>
                </a:moveTo>
                <a:lnTo>
                  <a:pt x="30204" y="10101"/>
                </a:lnTo>
                <a:lnTo>
                  <a:pt x="38307" y="12268"/>
                </a:lnTo>
                <a:lnTo>
                  <a:pt x="44095" y="18768"/>
                </a:lnTo>
                <a:lnTo>
                  <a:pt x="47568" y="29599"/>
                </a:lnTo>
                <a:lnTo>
                  <a:pt x="48726" y="44758"/>
                </a:lnTo>
                <a:lnTo>
                  <a:pt x="47568" y="59733"/>
                </a:lnTo>
                <a:lnTo>
                  <a:pt x="44095" y="70500"/>
                </a:lnTo>
                <a:lnTo>
                  <a:pt x="38307" y="77055"/>
                </a:lnTo>
                <a:lnTo>
                  <a:pt x="30204" y="79394"/>
                </a:lnTo>
                <a:lnTo>
                  <a:pt x="49650" y="79394"/>
                </a:lnTo>
                <a:lnTo>
                  <a:pt x="52374" y="77003"/>
                </a:lnTo>
                <a:lnTo>
                  <a:pt x="58155" y="63529"/>
                </a:lnTo>
                <a:lnTo>
                  <a:pt x="60405" y="44758"/>
                </a:lnTo>
                <a:lnTo>
                  <a:pt x="60011" y="35859"/>
                </a:lnTo>
                <a:lnTo>
                  <a:pt x="58827" y="27918"/>
                </a:lnTo>
                <a:lnTo>
                  <a:pt x="56853" y="20940"/>
                </a:lnTo>
                <a:lnTo>
                  <a:pt x="54086" y="14928"/>
                </a:lnTo>
                <a:lnTo>
                  <a:pt x="50823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11478290" y="8373041"/>
            <a:ext cx="60960" cy="85090"/>
          </a:xfrm>
          <a:custGeom>
            <a:avLst/>
            <a:gdLst/>
            <a:ahLst/>
            <a:cxnLst/>
            <a:rect l="l" t="t" r="r" b="b"/>
            <a:pathLst>
              <a:path w="60959" h="85090">
                <a:moveTo>
                  <a:pt x="60901" y="0"/>
                </a:moveTo>
                <a:lnTo>
                  <a:pt x="0" y="0"/>
                </a:lnTo>
                <a:lnTo>
                  <a:pt x="0" y="10595"/>
                </a:lnTo>
                <a:lnTo>
                  <a:pt x="48221" y="10595"/>
                </a:lnTo>
                <a:lnTo>
                  <a:pt x="43076" y="16728"/>
                </a:lnTo>
                <a:lnTo>
                  <a:pt x="21610" y="54371"/>
                </a:lnTo>
                <a:lnTo>
                  <a:pt x="12660" y="84693"/>
                </a:lnTo>
                <a:lnTo>
                  <a:pt x="24357" y="84693"/>
                </a:lnTo>
                <a:lnTo>
                  <a:pt x="26942" y="74169"/>
                </a:lnTo>
                <a:lnTo>
                  <a:pt x="29833" y="64245"/>
                </a:lnTo>
                <a:lnTo>
                  <a:pt x="48714" y="24779"/>
                </a:lnTo>
                <a:lnTo>
                  <a:pt x="60901" y="9630"/>
                </a:lnTo>
                <a:lnTo>
                  <a:pt x="609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11554862" y="8422134"/>
            <a:ext cx="62865" cy="9525"/>
          </a:xfrm>
          <a:custGeom>
            <a:avLst/>
            <a:gdLst/>
            <a:ahLst/>
            <a:cxnLst/>
            <a:rect l="l" t="t" r="r" b="b"/>
            <a:pathLst>
              <a:path w="62865" h="9525">
                <a:moveTo>
                  <a:pt x="62852" y="9137"/>
                </a:moveTo>
                <a:lnTo>
                  <a:pt x="62852" y="0"/>
                </a:lnTo>
                <a:lnTo>
                  <a:pt x="0" y="0"/>
                </a:lnTo>
                <a:lnTo>
                  <a:pt x="0" y="9137"/>
                </a:lnTo>
                <a:lnTo>
                  <a:pt x="62852" y="913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11632899" y="8371112"/>
            <a:ext cx="60325" cy="86995"/>
          </a:xfrm>
          <a:custGeom>
            <a:avLst/>
            <a:gdLst/>
            <a:ahLst/>
            <a:cxnLst/>
            <a:rect l="l" t="t" r="r" b="b"/>
            <a:pathLst>
              <a:path w="60325" h="86995">
                <a:moveTo>
                  <a:pt x="54210" y="10101"/>
                </a:moveTo>
                <a:lnTo>
                  <a:pt x="30704" y="10101"/>
                </a:lnTo>
                <a:lnTo>
                  <a:pt x="41738" y="10433"/>
                </a:lnTo>
                <a:lnTo>
                  <a:pt x="47581" y="15562"/>
                </a:lnTo>
                <a:lnTo>
                  <a:pt x="48225" y="25502"/>
                </a:lnTo>
                <a:lnTo>
                  <a:pt x="48225" y="29688"/>
                </a:lnTo>
                <a:lnTo>
                  <a:pt x="20455" y="52458"/>
                </a:lnTo>
                <a:lnTo>
                  <a:pt x="11695" y="58565"/>
                </a:lnTo>
                <a:lnTo>
                  <a:pt x="5366" y="66291"/>
                </a:lnTo>
                <a:lnTo>
                  <a:pt x="1468" y="75642"/>
                </a:lnTo>
                <a:lnTo>
                  <a:pt x="0" y="86622"/>
                </a:lnTo>
                <a:lnTo>
                  <a:pt x="59930" y="86622"/>
                </a:lnTo>
                <a:lnTo>
                  <a:pt x="59930" y="76521"/>
                </a:lnTo>
                <a:lnTo>
                  <a:pt x="12183" y="76521"/>
                </a:lnTo>
                <a:lnTo>
                  <a:pt x="13158" y="70422"/>
                </a:lnTo>
                <a:lnTo>
                  <a:pt x="18026" y="64961"/>
                </a:lnTo>
                <a:lnTo>
                  <a:pt x="26795" y="60159"/>
                </a:lnTo>
                <a:lnTo>
                  <a:pt x="36047" y="54860"/>
                </a:lnTo>
                <a:lnTo>
                  <a:pt x="46856" y="48910"/>
                </a:lnTo>
                <a:lnTo>
                  <a:pt x="54440" y="42114"/>
                </a:lnTo>
                <a:lnTo>
                  <a:pt x="58797" y="34475"/>
                </a:lnTo>
                <a:lnTo>
                  <a:pt x="59930" y="25995"/>
                </a:lnTo>
                <a:lnTo>
                  <a:pt x="57646" y="15165"/>
                </a:lnTo>
                <a:lnTo>
                  <a:pt x="54210" y="10101"/>
                </a:lnTo>
                <a:close/>
              </a:path>
              <a:path w="60325" h="86995">
                <a:moveTo>
                  <a:pt x="32158" y="0"/>
                </a:moveTo>
                <a:lnTo>
                  <a:pt x="22410" y="0"/>
                </a:lnTo>
                <a:lnTo>
                  <a:pt x="14947" y="2731"/>
                </a:lnTo>
                <a:lnTo>
                  <a:pt x="9753" y="8194"/>
                </a:lnTo>
                <a:lnTo>
                  <a:pt x="4554" y="13961"/>
                </a:lnTo>
                <a:lnTo>
                  <a:pt x="1955" y="21661"/>
                </a:lnTo>
                <a:lnTo>
                  <a:pt x="1955" y="31291"/>
                </a:lnTo>
                <a:lnTo>
                  <a:pt x="13158" y="31291"/>
                </a:lnTo>
                <a:lnTo>
                  <a:pt x="14442" y="22021"/>
                </a:lnTo>
                <a:lnTo>
                  <a:pt x="17793" y="15399"/>
                </a:lnTo>
                <a:lnTo>
                  <a:pt x="23212" y="11426"/>
                </a:lnTo>
                <a:lnTo>
                  <a:pt x="30704" y="10101"/>
                </a:lnTo>
                <a:lnTo>
                  <a:pt x="54210" y="10101"/>
                </a:lnTo>
                <a:lnTo>
                  <a:pt x="52257" y="7222"/>
                </a:lnTo>
                <a:lnTo>
                  <a:pt x="43762" y="2167"/>
                </a:lnTo>
                <a:lnTo>
                  <a:pt x="3215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11709968" y="8371112"/>
            <a:ext cx="60960" cy="88265"/>
          </a:xfrm>
          <a:custGeom>
            <a:avLst/>
            <a:gdLst/>
            <a:ahLst/>
            <a:cxnLst/>
            <a:rect l="l" t="t" r="r" b="b"/>
            <a:pathLst>
              <a:path w="60959" h="88265">
                <a:moveTo>
                  <a:pt x="30203" y="0"/>
                </a:moveTo>
                <a:lnTo>
                  <a:pt x="20454" y="0"/>
                </a:lnTo>
                <a:lnTo>
                  <a:pt x="13157" y="3863"/>
                </a:lnTo>
                <a:lnTo>
                  <a:pt x="0" y="44758"/>
                </a:lnTo>
                <a:lnTo>
                  <a:pt x="2251" y="63529"/>
                </a:lnTo>
                <a:lnTo>
                  <a:pt x="8038" y="77003"/>
                </a:lnTo>
                <a:lnTo>
                  <a:pt x="17356" y="85180"/>
                </a:lnTo>
                <a:lnTo>
                  <a:pt x="30203" y="88059"/>
                </a:lnTo>
                <a:lnTo>
                  <a:pt x="43057" y="85180"/>
                </a:lnTo>
                <a:lnTo>
                  <a:pt x="49650" y="79394"/>
                </a:lnTo>
                <a:lnTo>
                  <a:pt x="30203" y="79394"/>
                </a:lnTo>
                <a:lnTo>
                  <a:pt x="22318" y="77230"/>
                </a:lnTo>
                <a:lnTo>
                  <a:pt x="16685" y="70737"/>
                </a:lnTo>
                <a:lnTo>
                  <a:pt x="13305" y="59914"/>
                </a:lnTo>
                <a:lnTo>
                  <a:pt x="12178" y="44758"/>
                </a:lnTo>
                <a:lnTo>
                  <a:pt x="13305" y="29599"/>
                </a:lnTo>
                <a:lnTo>
                  <a:pt x="16685" y="18768"/>
                </a:lnTo>
                <a:lnTo>
                  <a:pt x="22318" y="12268"/>
                </a:lnTo>
                <a:lnTo>
                  <a:pt x="30203" y="10101"/>
                </a:lnTo>
                <a:lnTo>
                  <a:pt x="50822" y="10101"/>
                </a:lnTo>
                <a:lnTo>
                  <a:pt x="49669" y="8395"/>
                </a:lnTo>
                <a:lnTo>
                  <a:pt x="44216" y="3730"/>
                </a:lnTo>
                <a:lnTo>
                  <a:pt x="37728" y="932"/>
                </a:lnTo>
                <a:lnTo>
                  <a:pt x="30203" y="0"/>
                </a:lnTo>
                <a:close/>
              </a:path>
              <a:path w="60959" h="88265">
                <a:moveTo>
                  <a:pt x="50822" y="10101"/>
                </a:moveTo>
                <a:lnTo>
                  <a:pt x="30203" y="10101"/>
                </a:lnTo>
                <a:lnTo>
                  <a:pt x="38306" y="12268"/>
                </a:lnTo>
                <a:lnTo>
                  <a:pt x="44093" y="18768"/>
                </a:lnTo>
                <a:lnTo>
                  <a:pt x="47565" y="29599"/>
                </a:lnTo>
                <a:lnTo>
                  <a:pt x="48722" y="44758"/>
                </a:lnTo>
                <a:lnTo>
                  <a:pt x="47565" y="59733"/>
                </a:lnTo>
                <a:lnTo>
                  <a:pt x="44093" y="70500"/>
                </a:lnTo>
                <a:lnTo>
                  <a:pt x="38306" y="77055"/>
                </a:lnTo>
                <a:lnTo>
                  <a:pt x="30203" y="79394"/>
                </a:lnTo>
                <a:lnTo>
                  <a:pt x="49650" y="79394"/>
                </a:lnTo>
                <a:lnTo>
                  <a:pt x="52373" y="77003"/>
                </a:lnTo>
                <a:lnTo>
                  <a:pt x="58155" y="63529"/>
                </a:lnTo>
                <a:lnTo>
                  <a:pt x="60403" y="44758"/>
                </a:lnTo>
                <a:lnTo>
                  <a:pt x="60009" y="35859"/>
                </a:lnTo>
                <a:lnTo>
                  <a:pt x="58826" y="27918"/>
                </a:lnTo>
                <a:lnTo>
                  <a:pt x="56852" y="20940"/>
                </a:lnTo>
                <a:lnTo>
                  <a:pt x="54085" y="14928"/>
                </a:lnTo>
                <a:lnTo>
                  <a:pt x="50822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11786058" y="8371112"/>
            <a:ext cx="60960" cy="88265"/>
          </a:xfrm>
          <a:custGeom>
            <a:avLst/>
            <a:gdLst/>
            <a:ahLst/>
            <a:cxnLst/>
            <a:rect l="l" t="t" r="r" b="b"/>
            <a:pathLst>
              <a:path w="60959" h="88265">
                <a:moveTo>
                  <a:pt x="30203" y="0"/>
                </a:moveTo>
                <a:lnTo>
                  <a:pt x="20454" y="0"/>
                </a:lnTo>
                <a:lnTo>
                  <a:pt x="13157" y="3863"/>
                </a:lnTo>
                <a:lnTo>
                  <a:pt x="0" y="44758"/>
                </a:lnTo>
                <a:lnTo>
                  <a:pt x="2253" y="63529"/>
                </a:lnTo>
                <a:lnTo>
                  <a:pt x="8041" y="77003"/>
                </a:lnTo>
                <a:lnTo>
                  <a:pt x="17358" y="85180"/>
                </a:lnTo>
                <a:lnTo>
                  <a:pt x="30203" y="88059"/>
                </a:lnTo>
                <a:lnTo>
                  <a:pt x="43057" y="85180"/>
                </a:lnTo>
                <a:lnTo>
                  <a:pt x="49650" y="79394"/>
                </a:lnTo>
                <a:lnTo>
                  <a:pt x="30203" y="79394"/>
                </a:lnTo>
                <a:lnTo>
                  <a:pt x="22319" y="77230"/>
                </a:lnTo>
                <a:lnTo>
                  <a:pt x="16687" y="70737"/>
                </a:lnTo>
                <a:lnTo>
                  <a:pt x="13308" y="59914"/>
                </a:lnTo>
                <a:lnTo>
                  <a:pt x="12181" y="44758"/>
                </a:lnTo>
                <a:lnTo>
                  <a:pt x="13308" y="29599"/>
                </a:lnTo>
                <a:lnTo>
                  <a:pt x="16687" y="18768"/>
                </a:lnTo>
                <a:lnTo>
                  <a:pt x="22319" y="12268"/>
                </a:lnTo>
                <a:lnTo>
                  <a:pt x="30203" y="10101"/>
                </a:lnTo>
                <a:lnTo>
                  <a:pt x="50822" y="10101"/>
                </a:lnTo>
                <a:lnTo>
                  <a:pt x="49669" y="8395"/>
                </a:lnTo>
                <a:lnTo>
                  <a:pt x="44216" y="3730"/>
                </a:lnTo>
                <a:lnTo>
                  <a:pt x="37728" y="932"/>
                </a:lnTo>
                <a:lnTo>
                  <a:pt x="30203" y="0"/>
                </a:lnTo>
                <a:close/>
              </a:path>
              <a:path w="60959" h="88265">
                <a:moveTo>
                  <a:pt x="50822" y="10101"/>
                </a:moveTo>
                <a:lnTo>
                  <a:pt x="30203" y="10101"/>
                </a:lnTo>
                <a:lnTo>
                  <a:pt x="38306" y="12268"/>
                </a:lnTo>
                <a:lnTo>
                  <a:pt x="44095" y="18768"/>
                </a:lnTo>
                <a:lnTo>
                  <a:pt x="47568" y="29599"/>
                </a:lnTo>
                <a:lnTo>
                  <a:pt x="48726" y="44758"/>
                </a:lnTo>
                <a:lnTo>
                  <a:pt x="47568" y="59733"/>
                </a:lnTo>
                <a:lnTo>
                  <a:pt x="44095" y="70500"/>
                </a:lnTo>
                <a:lnTo>
                  <a:pt x="38306" y="77055"/>
                </a:lnTo>
                <a:lnTo>
                  <a:pt x="30203" y="79394"/>
                </a:lnTo>
                <a:lnTo>
                  <a:pt x="49650" y="79394"/>
                </a:lnTo>
                <a:lnTo>
                  <a:pt x="52373" y="77003"/>
                </a:lnTo>
                <a:lnTo>
                  <a:pt x="58155" y="63529"/>
                </a:lnTo>
                <a:lnTo>
                  <a:pt x="60403" y="44758"/>
                </a:lnTo>
                <a:lnTo>
                  <a:pt x="60009" y="35859"/>
                </a:lnTo>
                <a:lnTo>
                  <a:pt x="58827" y="27918"/>
                </a:lnTo>
                <a:lnTo>
                  <a:pt x="56853" y="20940"/>
                </a:lnTo>
                <a:lnTo>
                  <a:pt x="54085" y="14928"/>
                </a:lnTo>
                <a:lnTo>
                  <a:pt x="50822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11862317" y="8371112"/>
            <a:ext cx="60325" cy="88265"/>
          </a:xfrm>
          <a:custGeom>
            <a:avLst/>
            <a:gdLst/>
            <a:ahLst/>
            <a:cxnLst/>
            <a:rect l="l" t="t" r="r" b="b"/>
            <a:pathLst>
              <a:path w="60325" h="88265">
                <a:moveTo>
                  <a:pt x="29559" y="0"/>
                </a:moveTo>
                <a:lnTo>
                  <a:pt x="3243" y="32255"/>
                </a:lnTo>
                <a:lnTo>
                  <a:pt x="7152" y="38026"/>
                </a:lnTo>
                <a:lnTo>
                  <a:pt x="14946" y="40899"/>
                </a:lnTo>
                <a:lnTo>
                  <a:pt x="8547" y="44394"/>
                </a:lnTo>
                <a:lnTo>
                  <a:pt x="3974" y="49091"/>
                </a:lnTo>
                <a:lnTo>
                  <a:pt x="1229" y="54989"/>
                </a:lnTo>
                <a:lnTo>
                  <a:pt x="313" y="62089"/>
                </a:lnTo>
                <a:lnTo>
                  <a:pt x="0" y="71060"/>
                </a:lnTo>
                <a:lnTo>
                  <a:pt x="2908" y="77796"/>
                </a:lnTo>
                <a:lnTo>
                  <a:pt x="9083" y="82292"/>
                </a:lnTo>
                <a:lnTo>
                  <a:pt x="14946" y="85824"/>
                </a:lnTo>
                <a:lnTo>
                  <a:pt x="21910" y="87753"/>
                </a:lnTo>
                <a:lnTo>
                  <a:pt x="30034" y="88059"/>
                </a:lnTo>
                <a:lnTo>
                  <a:pt x="39452" y="88059"/>
                </a:lnTo>
                <a:lnTo>
                  <a:pt x="46598" y="85985"/>
                </a:lnTo>
                <a:lnTo>
                  <a:pt x="51465" y="81817"/>
                </a:lnTo>
                <a:lnTo>
                  <a:pt x="53919" y="79394"/>
                </a:lnTo>
                <a:lnTo>
                  <a:pt x="30534" y="79394"/>
                </a:lnTo>
                <a:lnTo>
                  <a:pt x="18831" y="79087"/>
                </a:lnTo>
                <a:lnTo>
                  <a:pt x="12658" y="73317"/>
                </a:lnTo>
                <a:lnTo>
                  <a:pt x="12012" y="62089"/>
                </a:lnTo>
                <a:lnTo>
                  <a:pt x="12658" y="51822"/>
                </a:lnTo>
                <a:lnTo>
                  <a:pt x="18666" y="46526"/>
                </a:lnTo>
                <a:lnTo>
                  <a:pt x="30034" y="46194"/>
                </a:lnTo>
                <a:lnTo>
                  <a:pt x="56022" y="46194"/>
                </a:lnTo>
                <a:lnTo>
                  <a:pt x="55040" y="44758"/>
                </a:lnTo>
                <a:lnTo>
                  <a:pt x="45622" y="40899"/>
                </a:lnTo>
                <a:lnTo>
                  <a:pt x="52772" y="37062"/>
                </a:lnTo>
                <a:lnTo>
                  <a:pt x="53054" y="36568"/>
                </a:lnTo>
                <a:lnTo>
                  <a:pt x="30034" y="36568"/>
                </a:lnTo>
                <a:lnTo>
                  <a:pt x="20285" y="35932"/>
                </a:lnTo>
                <a:lnTo>
                  <a:pt x="15087" y="31435"/>
                </a:lnTo>
                <a:lnTo>
                  <a:pt x="14484" y="23590"/>
                </a:lnTo>
                <a:lnTo>
                  <a:pt x="14520" y="22132"/>
                </a:lnTo>
                <a:lnTo>
                  <a:pt x="15087" y="14763"/>
                </a:lnTo>
                <a:lnTo>
                  <a:pt x="19975" y="10433"/>
                </a:lnTo>
                <a:lnTo>
                  <a:pt x="29058" y="10101"/>
                </a:lnTo>
                <a:lnTo>
                  <a:pt x="51840" y="10101"/>
                </a:lnTo>
                <a:lnTo>
                  <a:pt x="48674" y="6015"/>
                </a:lnTo>
                <a:lnTo>
                  <a:pt x="40548" y="1743"/>
                </a:lnTo>
                <a:lnTo>
                  <a:pt x="29559" y="0"/>
                </a:lnTo>
                <a:close/>
              </a:path>
              <a:path w="60325" h="88265">
                <a:moveTo>
                  <a:pt x="56022" y="46194"/>
                </a:moveTo>
                <a:lnTo>
                  <a:pt x="30034" y="46194"/>
                </a:lnTo>
                <a:lnTo>
                  <a:pt x="41738" y="46526"/>
                </a:lnTo>
                <a:lnTo>
                  <a:pt x="47743" y="52130"/>
                </a:lnTo>
                <a:lnTo>
                  <a:pt x="48029" y="62089"/>
                </a:lnTo>
                <a:lnTo>
                  <a:pt x="48056" y="73626"/>
                </a:lnTo>
                <a:lnTo>
                  <a:pt x="42217" y="79087"/>
                </a:lnTo>
                <a:lnTo>
                  <a:pt x="30534" y="79394"/>
                </a:lnTo>
                <a:lnTo>
                  <a:pt x="53919" y="79394"/>
                </a:lnTo>
                <a:lnTo>
                  <a:pt x="56995" y="76356"/>
                </a:lnTo>
                <a:lnTo>
                  <a:pt x="59759" y="69623"/>
                </a:lnTo>
                <a:lnTo>
                  <a:pt x="59759" y="51659"/>
                </a:lnTo>
                <a:lnTo>
                  <a:pt x="56022" y="46194"/>
                </a:lnTo>
                <a:close/>
              </a:path>
              <a:path w="60325" h="88265">
                <a:moveTo>
                  <a:pt x="51840" y="10101"/>
                </a:moveTo>
                <a:lnTo>
                  <a:pt x="29058" y="10101"/>
                </a:lnTo>
                <a:lnTo>
                  <a:pt x="39452" y="10433"/>
                </a:lnTo>
                <a:lnTo>
                  <a:pt x="44982" y="14597"/>
                </a:lnTo>
                <a:lnTo>
                  <a:pt x="45582" y="22132"/>
                </a:lnTo>
                <a:lnTo>
                  <a:pt x="45551" y="23590"/>
                </a:lnTo>
                <a:lnTo>
                  <a:pt x="44982" y="31291"/>
                </a:lnTo>
                <a:lnTo>
                  <a:pt x="39784" y="35932"/>
                </a:lnTo>
                <a:lnTo>
                  <a:pt x="30034" y="36568"/>
                </a:lnTo>
                <a:lnTo>
                  <a:pt x="53054" y="36568"/>
                </a:lnTo>
                <a:lnTo>
                  <a:pt x="56351" y="30797"/>
                </a:lnTo>
                <a:lnTo>
                  <a:pt x="56351" y="22132"/>
                </a:lnTo>
                <a:lnTo>
                  <a:pt x="53941" y="12813"/>
                </a:lnTo>
                <a:lnTo>
                  <a:pt x="51840" y="1010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11008285" y="8571992"/>
            <a:ext cx="81852" cy="91897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11143223" y="8571992"/>
            <a:ext cx="196038" cy="91897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11378714" y="8575830"/>
            <a:ext cx="365265" cy="88059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9312569" y="6104887"/>
            <a:ext cx="116629" cy="110368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9507121" y="6107778"/>
            <a:ext cx="118087" cy="104565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9010749" y="6307951"/>
            <a:ext cx="543366" cy="126353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9825580" y="6333126"/>
            <a:ext cx="84783" cy="75506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8947408" y="6512979"/>
            <a:ext cx="1025340" cy="124391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8941770" y="6717510"/>
            <a:ext cx="111733" cy="111812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9176486" y="6718478"/>
            <a:ext cx="111729" cy="109872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9372496" y="6717985"/>
            <a:ext cx="109771" cy="110862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9568008" y="6726697"/>
            <a:ext cx="191321" cy="115202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9891633" y="6742187"/>
            <a:ext cx="84783" cy="75506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8916235" y="6921875"/>
            <a:ext cx="1087685" cy="124556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9793440" y="7135758"/>
            <a:ext cx="209448" cy="115202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8928032" y="7126074"/>
            <a:ext cx="795726" cy="124886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9758549" y="721320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4" h="13334">
                <a:moveTo>
                  <a:pt x="13211" y="0"/>
                </a:moveTo>
                <a:lnTo>
                  <a:pt x="0" y="0"/>
                </a:lnTo>
                <a:lnTo>
                  <a:pt x="0" y="13072"/>
                </a:lnTo>
                <a:lnTo>
                  <a:pt x="13211" y="13072"/>
                </a:lnTo>
                <a:lnTo>
                  <a:pt x="1321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9520534" y="7339816"/>
            <a:ext cx="309488" cy="92440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9852177" y="7363688"/>
            <a:ext cx="88696" cy="67122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9999284" y="7332069"/>
            <a:ext cx="24130" cy="110489"/>
          </a:xfrm>
          <a:custGeom>
            <a:avLst/>
            <a:gdLst/>
            <a:ahLst/>
            <a:cxnLst/>
            <a:rect l="l" t="t" r="r" b="b"/>
            <a:pathLst>
              <a:path w="24129" h="110490">
                <a:moveTo>
                  <a:pt x="9806" y="0"/>
                </a:moveTo>
                <a:lnTo>
                  <a:pt x="0" y="0"/>
                </a:lnTo>
                <a:lnTo>
                  <a:pt x="5426" y="11644"/>
                </a:lnTo>
                <a:lnTo>
                  <a:pt x="9441" y="24801"/>
                </a:lnTo>
                <a:lnTo>
                  <a:pt x="12043" y="39472"/>
                </a:lnTo>
                <a:lnTo>
                  <a:pt x="13233" y="55659"/>
                </a:lnTo>
                <a:lnTo>
                  <a:pt x="12043" y="71570"/>
                </a:lnTo>
                <a:lnTo>
                  <a:pt x="9441" y="85909"/>
                </a:lnTo>
                <a:lnTo>
                  <a:pt x="5426" y="98677"/>
                </a:lnTo>
                <a:lnTo>
                  <a:pt x="0" y="109871"/>
                </a:lnTo>
                <a:lnTo>
                  <a:pt x="9806" y="109871"/>
                </a:lnTo>
                <a:lnTo>
                  <a:pt x="16207" y="98502"/>
                </a:lnTo>
                <a:lnTo>
                  <a:pt x="20708" y="85677"/>
                </a:lnTo>
                <a:lnTo>
                  <a:pt x="23312" y="71396"/>
                </a:lnTo>
                <a:lnTo>
                  <a:pt x="24023" y="55659"/>
                </a:lnTo>
                <a:lnTo>
                  <a:pt x="22769" y="39472"/>
                </a:lnTo>
                <a:lnTo>
                  <a:pt x="19981" y="24801"/>
                </a:lnTo>
                <a:lnTo>
                  <a:pt x="15659" y="11644"/>
                </a:lnTo>
                <a:lnTo>
                  <a:pt x="980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8863995" y="7331100"/>
            <a:ext cx="506004" cy="111338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9443108" y="7332069"/>
            <a:ext cx="24130" cy="110489"/>
          </a:xfrm>
          <a:custGeom>
            <a:avLst/>
            <a:gdLst/>
            <a:ahLst/>
            <a:cxnLst/>
            <a:rect l="l" t="t" r="r" b="b"/>
            <a:pathLst>
              <a:path w="24129" h="110490">
                <a:moveTo>
                  <a:pt x="24023" y="0"/>
                </a:moveTo>
                <a:lnTo>
                  <a:pt x="14216" y="0"/>
                </a:lnTo>
                <a:lnTo>
                  <a:pt x="8365" y="11644"/>
                </a:lnTo>
                <a:lnTo>
                  <a:pt x="4044" y="24801"/>
                </a:lnTo>
                <a:lnTo>
                  <a:pt x="1254" y="39472"/>
                </a:lnTo>
                <a:lnTo>
                  <a:pt x="0" y="55659"/>
                </a:lnTo>
                <a:lnTo>
                  <a:pt x="711" y="71396"/>
                </a:lnTo>
                <a:lnTo>
                  <a:pt x="3315" y="85677"/>
                </a:lnTo>
                <a:lnTo>
                  <a:pt x="7815" y="98502"/>
                </a:lnTo>
                <a:lnTo>
                  <a:pt x="14216" y="109871"/>
                </a:lnTo>
                <a:lnTo>
                  <a:pt x="24023" y="109871"/>
                </a:lnTo>
                <a:lnTo>
                  <a:pt x="18598" y="98677"/>
                </a:lnTo>
                <a:lnTo>
                  <a:pt x="14584" y="85909"/>
                </a:lnTo>
                <a:lnTo>
                  <a:pt x="11981" y="71570"/>
                </a:lnTo>
                <a:lnTo>
                  <a:pt x="10789" y="55659"/>
                </a:lnTo>
                <a:lnTo>
                  <a:pt x="11981" y="39472"/>
                </a:lnTo>
                <a:lnTo>
                  <a:pt x="14584" y="24801"/>
                </a:lnTo>
                <a:lnTo>
                  <a:pt x="18598" y="11644"/>
                </a:lnTo>
                <a:lnTo>
                  <a:pt x="2402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9213439" y="7535135"/>
            <a:ext cx="510415" cy="112783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9147240" y="7739664"/>
            <a:ext cx="633009" cy="112784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9107959" y="7944195"/>
            <a:ext cx="723294" cy="111833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8993382" y="8148726"/>
            <a:ext cx="953935" cy="112783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9280624" y="8354228"/>
            <a:ext cx="377027" cy="111338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9212457" y="8556835"/>
            <a:ext cx="511397" cy="116316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13006413" y="6101107"/>
            <a:ext cx="90382" cy="111121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13130564" y="6099116"/>
            <a:ext cx="113664" cy="112395"/>
          </a:xfrm>
          <a:custGeom>
            <a:avLst/>
            <a:gdLst/>
            <a:ahLst/>
            <a:cxnLst/>
            <a:rect l="l" t="t" r="r" b="b"/>
            <a:pathLst>
              <a:path w="113665" h="112395">
                <a:moveTo>
                  <a:pt x="100649" y="40175"/>
                </a:moveTo>
                <a:lnTo>
                  <a:pt x="17571" y="40175"/>
                </a:lnTo>
                <a:lnTo>
                  <a:pt x="17607" y="40683"/>
                </a:lnTo>
                <a:lnTo>
                  <a:pt x="17744" y="41338"/>
                </a:lnTo>
                <a:lnTo>
                  <a:pt x="18064" y="42674"/>
                </a:lnTo>
                <a:lnTo>
                  <a:pt x="18407" y="45975"/>
                </a:lnTo>
                <a:lnTo>
                  <a:pt x="18529" y="48113"/>
                </a:lnTo>
                <a:lnTo>
                  <a:pt x="18576" y="103186"/>
                </a:lnTo>
                <a:lnTo>
                  <a:pt x="17571" y="109133"/>
                </a:lnTo>
                <a:lnTo>
                  <a:pt x="22089" y="111949"/>
                </a:lnTo>
                <a:lnTo>
                  <a:pt x="32141" y="111610"/>
                </a:lnTo>
                <a:lnTo>
                  <a:pt x="104688" y="111610"/>
                </a:lnTo>
                <a:lnTo>
                  <a:pt x="110138" y="106994"/>
                </a:lnTo>
                <a:lnTo>
                  <a:pt x="111379" y="103186"/>
                </a:lnTo>
                <a:lnTo>
                  <a:pt x="31309" y="103186"/>
                </a:lnTo>
                <a:lnTo>
                  <a:pt x="27939" y="101025"/>
                </a:lnTo>
                <a:lnTo>
                  <a:pt x="28627" y="96732"/>
                </a:lnTo>
                <a:lnTo>
                  <a:pt x="28627" y="74422"/>
                </a:lnTo>
                <a:lnTo>
                  <a:pt x="100444" y="74422"/>
                </a:lnTo>
                <a:lnTo>
                  <a:pt x="100432" y="65491"/>
                </a:lnTo>
                <a:lnTo>
                  <a:pt x="28627" y="65491"/>
                </a:lnTo>
                <a:lnTo>
                  <a:pt x="28627" y="46630"/>
                </a:lnTo>
                <a:lnTo>
                  <a:pt x="100432" y="46630"/>
                </a:lnTo>
                <a:lnTo>
                  <a:pt x="100518" y="42674"/>
                </a:lnTo>
                <a:lnTo>
                  <a:pt x="100649" y="40175"/>
                </a:lnTo>
                <a:close/>
              </a:path>
              <a:path w="113665" h="112395">
                <a:moveTo>
                  <a:pt x="104688" y="111610"/>
                </a:moveTo>
                <a:lnTo>
                  <a:pt x="95911" y="111610"/>
                </a:lnTo>
                <a:lnTo>
                  <a:pt x="104288" y="111949"/>
                </a:lnTo>
                <a:lnTo>
                  <a:pt x="104688" y="111610"/>
                </a:lnTo>
                <a:close/>
              </a:path>
              <a:path w="113665" h="112395">
                <a:moveTo>
                  <a:pt x="101930" y="89787"/>
                </a:moveTo>
                <a:lnTo>
                  <a:pt x="101268" y="98718"/>
                </a:lnTo>
                <a:lnTo>
                  <a:pt x="97412" y="103186"/>
                </a:lnTo>
                <a:lnTo>
                  <a:pt x="111379" y="103186"/>
                </a:lnTo>
                <a:lnTo>
                  <a:pt x="113483" y="96732"/>
                </a:lnTo>
                <a:lnTo>
                  <a:pt x="108471" y="95079"/>
                </a:lnTo>
                <a:lnTo>
                  <a:pt x="104608" y="92772"/>
                </a:lnTo>
                <a:lnTo>
                  <a:pt x="101930" y="89787"/>
                </a:lnTo>
                <a:close/>
              </a:path>
              <a:path w="113665" h="112395">
                <a:moveTo>
                  <a:pt x="100444" y="74422"/>
                </a:moveTo>
                <a:lnTo>
                  <a:pt x="90382" y="74422"/>
                </a:lnTo>
                <a:lnTo>
                  <a:pt x="89888" y="80369"/>
                </a:lnTo>
                <a:lnTo>
                  <a:pt x="101441" y="80369"/>
                </a:lnTo>
                <a:lnTo>
                  <a:pt x="100774" y="79034"/>
                </a:lnTo>
                <a:lnTo>
                  <a:pt x="100444" y="74422"/>
                </a:lnTo>
                <a:close/>
              </a:path>
              <a:path w="113665" h="112395">
                <a:moveTo>
                  <a:pt x="63770" y="46630"/>
                </a:moveTo>
                <a:lnTo>
                  <a:pt x="53225" y="46630"/>
                </a:lnTo>
                <a:lnTo>
                  <a:pt x="53225" y="65491"/>
                </a:lnTo>
                <a:lnTo>
                  <a:pt x="63770" y="65491"/>
                </a:lnTo>
                <a:lnTo>
                  <a:pt x="63770" y="46630"/>
                </a:lnTo>
                <a:close/>
              </a:path>
              <a:path w="113665" h="112395">
                <a:moveTo>
                  <a:pt x="100432" y="46630"/>
                </a:moveTo>
                <a:lnTo>
                  <a:pt x="90382" y="46630"/>
                </a:lnTo>
                <a:lnTo>
                  <a:pt x="90382" y="65491"/>
                </a:lnTo>
                <a:lnTo>
                  <a:pt x="100432" y="65491"/>
                </a:lnTo>
                <a:lnTo>
                  <a:pt x="100432" y="46630"/>
                </a:lnTo>
                <a:close/>
              </a:path>
              <a:path w="113665" h="112395">
                <a:moveTo>
                  <a:pt x="37155" y="0"/>
                </a:moveTo>
                <a:lnTo>
                  <a:pt x="29554" y="12962"/>
                </a:lnTo>
                <a:lnTo>
                  <a:pt x="20828" y="24064"/>
                </a:lnTo>
                <a:lnTo>
                  <a:pt x="10976" y="33305"/>
                </a:lnTo>
                <a:lnTo>
                  <a:pt x="0" y="40683"/>
                </a:lnTo>
                <a:lnTo>
                  <a:pt x="9536" y="48113"/>
                </a:lnTo>
                <a:lnTo>
                  <a:pt x="17571" y="40175"/>
                </a:lnTo>
                <a:lnTo>
                  <a:pt x="100649" y="40175"/>
                </a:lnTo>
                <a:lnTo>
                  <a:pt x="100903" y="37212"/>
                </a:lnTo>
                <a:lnTo>
                  <a:pt x="29613" y="37212"/>
                </a:lnTo>
                <a:lnTo>
                  <a:pt x="26615" y="37043"/>
                </a:lnTo>
                <a:lnTo>
                  <a:pt x="23591" y="36701"/>
                </a:lnTo>
                <a:lnTo>
                  <a:pt x="22263" y="36384"/>
                </a:lnTo>
                <a:lnTo>
                  <a:pt x="21427" y="36215"/>
                </a:lnTo>
                <a:lnTo>
                  <a:pt x="21085" y="36215"/>
                </a:lnTo>
                <a:lnTo>
                  <a:pt x="23101" y="34566"/>
                </a:lnTo>
                <a:lnTo>
                  <a:pt x="25265" y="32575"/>
                </a:lnTo>
                <a:lnTo>
                  <a:pt x="27618" y="30267"/>
                </a:lnTo>
                <a:lnTo>
                  <a:pt x="29955" y="27622"/>
                </a:lnTo>
                <a:lnTo>
                  <a:pt x="31972" y="25634"/>
                </a:lnTo>
                <a:lnTo>
                  <a:pt x="33638" y="24300"/>
                </a:lnTo>
                <a:lnTo>
                  <a:pt x="80951" y="24300"/>
                </a:lnTo>
                <a:lnTo>
                  <a:pt x="83300" y="21305"/>
                </a:lnTo>
                <a:lnTo>
                  <a:pt x="87382" y="15875"/>
                </a:lnTo>
                <a:lnTo>
                  <a:pt x="88045" y="15220"/>
                </a:lnTo>
                <a:lnTo>
                  <a:pt x="88275" y="14881"/>
                </a:lnTo>
                <a:lnTo>
                  <a:pt x="41161" y="14881"/>
                </a:lnTo>
                <a:lnTo>
                  <a:pt x="44183" y="11238"/>
                </a:lnTo>
                <a:lnTo>
                  <a:pt x="47207" y="8596"/>
                </a:lnTo>
                <a:lnTo>
                  <a:pt x="50205" y="6944"/>
                </a:lnTo>
                <a:lnTo>
                  <a:pt x="51214" y="6289"/>
                </a:lnTo>
                <a:lnTo>
                  <a:pt x="51728" y="5629"/>
                </a:lnTo>
                <a:lnTo>
                  <a:pt x="51728" y="4952"/>
                </a:lnTo>
                <a:lnTo>
                  <a:pt x="52048" y="4297"/>
                </a:lnTo>
                <a:lnTo>
                  <a:pt x="48877" y="3135"/>
                </a:lnTo>
                <a:lnTo>
                  <a:pt x="42166" y="1483"/>
                </a:lnTo>
                <a:lnTo>
                  <a:pt x="38163" y="341"/>
                </a:lnTo>
                <a:lnTo>
                  <a:pt x="37155" y="0"/>
                </a:lnTo>
                <a:close/>
              </a:path>
              <a:path w="113665" h="112395">
                <a:moveTo>
                  <a:pt x="80951" y="24300"/>
                </a:moveTo>
                <a:lnTo>
                  <a:pt x="70304" y="24300"/>
                </a:lnTo>
                <a:lnTo>
                  <a:pt x="69300" y="25293"/>
                </a:lnTo>
                <a:lnTo>
                  <a:pt x="68122" y="26945"/>
                </a:lnTo>
                <a:lnTo>
                  <a:pt x="66790" y="29274"/>
                </a:lnTo>
                <a:lnTo>
                  <a:pt x="63383" y="33305"/>
                </a:lnTo>
                <a:lnTo>
                  <a:pt x="61092" y="35877"/>
                </a:lnTo>
                <a:lnTo>
                  <a:pt x="59763" y="37212"/>
                </a:lnTo>
                <a:lnTo>
                  <a:pt x="70304" y="37212"/>
                </a:lnTo>
                <a:lnTo>
                  <a:pt x="74758" y="31972"/>
                </a:lnTo>
                <a:lnTo>
                  <a:pt x="79091" y="26670"/>
                </a:lnTo>
                <a:lnTo>
                  <a:pt x="80951" y="24300"/>
                </a:lnTo>
                <a:close/>
              </a:path>
              <a:path w="113665" h="112395">
                <a:moveTo>
                  <a:pt x="100947" y="36701"/>
                </a:moveTo>
                <a:lnTo>
                  <a:pt x="99424" y="36701"/>
                </a:lnTo>
                <a:lnTo>
                  <a:pt x="95738" y="37043"/>
                </a:lnTo>
                <a:lnTo>
                  <a:pt x="91735" y="37212"/>
                </a:lnTo>
                <a:lnTo>
                  <a:pt x="100903" y="37212"/>
                </a:lnTo>
                <a:lnTo>
                  <a:pt x="100947" y="36701"/>
                </a:lnTo>
                <a:close/>
              </a:path>
              <a:path w="113665" h="112395">
                <a:moveTo>
                  <a:pt x="88390" y="14392"/>
                </a:moveTo>
                <a:lnTo>
                  <a:pt x="84362" y="14712"/>
                </a:lnTo>
                <a:lnTo>
                  <a:pt x="79517" y="14881"/>
                </a:lnTo>
                <a:lnTo>
                  <a:pt x="88275" y="14881"/>
                </a:lnTo>
                <a:lnTo>
                  <a:pt x="88390" y="1439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13294788" y="6103583"/>
            <a:ext cx="113030" cy="109220"/>
          </a:xfrm>
          <a:custGeom>
            <a:avLst/>
            <a:gdLst/>
            <a:ahLst/>
            <a:cxnLst/>
            <a:rect l="l" t="t" r="r" b="b"/>
            <a:pathLst>
              <a:path w="113030" h="109220">
                <a:moveTo>
                  <a:pt x="0" y="70441"/>
                </a:moveTo>
                <a:lnTo>
                  <a:pt x="0" y="80857"/>
                </a:lnTo>
                <a:lnTo>
                  <a:pt x="1991" y="80197"/>
                </a:lnTo>
                <a:lnTo>
                  <a:pt x="9363" y="79858"/>
                </a:lnTo>
                <a:lnTo>
                  <a:pt x="112985" y="79858"/>
                </a:lnTo>
                <a:lnTo>
                  <a:pt x="112985" y="71434"/>
                </a:lnTo>
                <a:lnTo>
                  <a:pt x="9532" y="71434"/>
                </a:lnTo>
                <a:lnTo>
                  <a:pt x="2332" y="71097"/>
                </a:lnTo>
                <a:lnTo>
                  <a:pt x="0" y="70441"/>
                </a:lnTo>
                <a:close/>
              </a:path>
              <a:path w="113030" h="109220">
                <a:moveTo>
                  <a:pt x="112985" y="79858"/>
                </a:moveTo>
                <a:lnTo>
                  <a:pt x="86867" y="79858"/>
                </a:lnTo>
                <a:lnTo>
                  <a:pt x="96385" y="79922"/>
                </a:lnTo>
                <a:lnTo>
                  <a:pt x="103826" y="80110"/>
                </a:lnTo>
                <a:lnTo>
                  <a:pt x="109195" y="80423"/>
                </a:lnTo>
                <a:lnTo>
                  <a:pt x="112496" y="80857"/>
                </a:lnTo>
                <a:lnTo>
                  <a:pt x="112985" y="80857"/>
                </a:lnTo>
                <a:lnTo>
                  <a:pt x="112985" y="79858"/>
                </a:lnTo>
                <a:close/>
              </a:path>
              <a:path w="113030" h="109220">
                <a:moveTo>
                  <a:pt x="61751" y="61509"/>
                </a:moveTo>
                <a:lnTo>
                  <a:pt x="52217" y="61509"/>
                </a:lnTo>
                <a:lnTo>
                  <a:pt x="52217" y="71434"/>
                </a:lnTo>
                <a:lnTo>
                  <a:pt x="61751" y="71434"/>
                </a:lnTo>
                <a:lnTo>
                  <a:pt x="61751" y="61509"/>
                </a:lnTo>
                <a:close/>
              </a:path>
              <a:path w="113030" h="109220">
                <a:moveTo>
                  <a:pt x="112985" y="70441"/>
                </a:moveTo>
                <a:lnTo>
                  <a:pt x="109815" y="70873"/>
                </a:lnTo>
                <a:lnTo>
                  <a:pt x="104324" y="71184"/>
                </a:lnTo>
                <a:lnTo>
                  <a:pt x="96510" y="71371"/>
                </a:lnTo>
                <a:lnTo>
                  <a:pt x="86375" y="71434"/>
                </a:lnTo>
                <a:lnTo>
                  <a:pt x="112985" y="71434"/>
                </a:lnTo>
                <a:lnTo>
                  <a:pt x="112985" y="70441"/>
                </a:lnTo>
                <a:close/>
              </a:path>
              <a:path w="113030" h="109220">
                <a:moveTo>
                  <a:pt x="12552" y="52089"/>
                </a:moveTo>
                <a:lnTo>
                  <a:pt x="12552" y="62017"/>
                </a:lnTo>
                <a:lnTo>
                  <a:pt x="12211" y="62334"/>
                </a:lnTo>
                <a:lnTo>
                  <a:pt x="13046" y="62334"/>
                </a:lnTo>
                <a:lnTo>
                  <a:pt x="15062" y="62017"/>
                </a:lnTo>
                <a:lnTo>
                  <a:pt x="20077" y="61678"/>
                </a:lnTo>
                <a:lnTo>
                  <a:pt x="25088" y="61509"/>
                </a:lnTo>
                <a:lnTo>
                  <a:pt x="101437" y="61509"/>
                </a:lnTo>
                <a:lnTo>
                  <a:pt x="101437" y="53086"/>
                </a:lnTo>
                <a:lnTo>
                  <a:pt x="20250" y="53086"/>
                </a:lnTo>
                <a:lnTo>
                  <a:pt x="14226" y="52748"/>
                </a:lnTo>
                <a:lnTo>
                  <a:pt x="12552" y="52089"/>
                </a:lnTo>
                <a:close/>
              </a:path>
              <a:path w="113030" h="109220">
                <a:moveTo>
                  <a:pt x="101437" y="61509"/>
                </a:moveTo>
                <a:lnTo>
                  <a:pt x="91065" y="61509"/>
                </a:lnTo>
                <a:lnTo>
                  <a:pt x="96918" y="61678"/>
                </a:lnTo>
                <a:lnTo>
                  <a:pt x="100943" y="62017"/>
                </a:lnTo>
                <a:lnTo>
                  <a:pt x="101437" y="62017"/>
                </a:lnTo>
                <a:lnTo>
                  <a:pt x="101437" y="61509"/>
                </a:lnTo>
                <a:close/>
              </a:path>
              <a:path w="113030" h="109220">
                <a:moveTo>
                  <a:pt x="61751" y="43157"/>
                </a:moveTo>
                <a:lnTo>
                  <a:pt x="52217" y="43157"/>
                </a:lnTo>
                <a:lnTo>
                  <a:pt x="52217" y="53086"/>
                </a:lnTo>
                <a:lnTo>
                  <a:pt x="61751" y="53086"/>
                </a:lnTo>
                <a:lnTo>
                  <a:pt x="61751" y="43157"/>
                </a:lnTo>
                <a:close/>
              </a:path>
              <a:path w="113030" h="109220">
                <a:moveTo>
                  <a:pt x="101437" y="52577"/>
                </a:moveTo>
                <a:lnTo>
                  <a:pt x="100943" y="52577"/>
                </a:lnTo>
                <a:lnTo>
                  <a:pt x="98264" y="52917"/>
                </a:lnTo>
                <a:lnTo>
                  <a:pt x="92393" y="53086"/>
                </a:lnTo>
                <a:lnTo>
                  <a:pt x="101437" y="53086"/>
                </a:lnTo>
                <a:lnTo>
                  <a:pt x="101437" y="52577"/>
                </a:lnTo>
                <a:close/>
              </a:path>
              <a:path w="113030" h="109220">
                <a:moveTo>
                  <a:pt x="13046" y="0"/>
                </a:moveTo>
                <a:lnTo>
                  <a:pt x="12042" y="0"/>
                </a:lnTo>
                <a:lnTo>
                  <a:pt x="12383" y="3301"/>
                </a:lnTo>
                <a:lnTo>
                  <a:pt x="12471" y="38524"/>
                </a:lnTo>
                <a:lnTo>
                  <a:pt x="12383" y="40511"/>
                </a:lnTo>
                <a:lnTo>
                  <a:pt x="12042" y="44154"/>
                </a:lnTo>
                <a:lnTo>
                  <a:pt x="13708" y="43496"/>
                </a:lnTo>
                <a:lnTo>
                  <a:pt x="17740" y="43157"/>
                </a:lnTo>
                <a:lnTo>
                  <a:pt x="102111" y="43157"/>
                </a:lnTo>
                <a:lnTo>
                  <a:pt x="101779" y="42163"/>
                </a:lnTo>
                <a:lnTo>
                  <a:pt x="101437" y="38524"/>
                </a:lnTo>
                <a:lnTo>
                  <a:pt x="101437" y="34733"/>
                </a:lnTo>
                <a:lnTo>
                  <a:pt x="21574" y="34733"/>
                </a:lnTo>
                <a:lnTo>
                  <a:pt x="21574" y="9418"/>
                </a:lnTo>
                <a:lnTo>
                  <a:pt x="101437" y="9418"/>
                </a:lnTo>
                <a:lnTo>
                  <a:pt x="101437" y="5631"/>
                </a:lnTo>
                <a:lnTo>
                  <a:pt x="101779" y="1653"/>
                </a:lnTo>
                <a:lnTo>
                  <a:pt x="102248" y="486"/>
                </a:lnTo>
                <a:lnTo>
                  <a:pt x="20250" y="486"/>
                </a:lnTo>
                <a:lnTo>
                  <a:pt x="16386" y="339"/>
                </a:lnTo>
                <a:lnTo>
                  <a:pt x="13046" y="0"/>
                </a:lnTo>
                <a:close/>
              </a:path>
              <a:path w="113030" h="109220">
                <a:moveTo>
                  <a:pt x="102111" y="43157"/>
                </a:moveTo>
                <a:lnTo>
                  <a:pt x="93402" y="43157"/>
                </a:lnTo>
                <a:lnTo>
                  <a:pt x="98096" y="43496"/>
                </a:lnTo>
                <a:lnTo>
                  <a:pt x="102444" y="44154"/>
                </a:lnTo>
                <a:lnTo>
                  <a:pt x="102111" y="43157"/>
                </a:lnTo>
                <a:close/>
              </a:path>
              <a:path w="113030" h="109220">
                <a:moveTo>
                  <a:pt x="61751" y="9418"/>
                </a:moveTo>
                <a:lnTo>
                  <a:pt x="52217" y="9418"/>
                </a:lnTo>
                <a:lnTo>
                  <a:pt x="52217" y="34733"/>
                </a:lnTo>
                <a:lnTo>
                  <a:pt x="61751" y="34733"/>
                </a:lnTo>
                <a:lnTo>
                  <a:pt x="61751" y="9418"/>
                </a:lnTo>
                <a:close/>
              </a:path>
              <a:path w="113030" h="109220">
                <a:moveTo>
                  <a:pt x="101437" y="9418"/>
                </a:moveTo>
                <a:lnTo>
                  <a:pt x="92393" y="9418"/>
                </a:lnTo>
                <a:lnTo>
                  <a:pt x="92393" y="34733"/>
                </a:lnTo>
                <a:lnTo>
                  <a:pt x="101437" y="34733"/>
                </a:lnTo>
                <a:lnTo>
                  <a:pt x="101437" y="9418"/>
                </a:lnTo>
                <a:close/>
              </a:path>
              <a:path w="113030" h="109220">
                <a:moveTo>
                  <a:pt x="74825" y="13399"/>
                </a:moveTo>
                <a:lnTo>
                  <a:pt x="73472" y="18691"/>
                </a:lnTo>
                <a:lnTo>
                  <a:pt x="71139" y="24152"/>
                </a:lnTo>
                <a:lnTo>
                  <a:pt x="67795" y="29762"/>
                </a:lnTo>
                <a:lnTo>
                  <a:pt x="77824" y="32235"/>
                </a:lnTo>
                <a:lnTo>
                  <a:pt x="86032" y="17525"/>
                </a:lnTo>
                <a:lnTo>
                  <a:pt x="86375" y="17186"/>
                </a:lnTo>
                <a:lnTo>
                  <a:pt x="86375" y="16870"/>
                </a:lnTo>
                <a:lnTo>
                  <a:pt x="85370" y="16215"/>
                </a:lnTo>
                <a:lnTo>
                  <a:pt x="81507" y="15048"/>
                </a:lnTo>
                <a:lnTo>
                  <a:pt x="74825" y="13399"/>
                </a:lnTo>
                <a:close/>
              </a:path>
              <a:path w="113030" h="109220">
                <a:moveTo>
                  <a:pt x="39168" y="14392"/>
                </a:moveTo>
                <a:lnTo>
                  <a:pt x="29610" y="17355"/>
                </a:lnTo>
                <a:lnTo>
                  <a:pt x="31625" y="20995"/>
                </a:lnTo>
                <a:lnTo>
                  <a:pt x="33465" y="25632"/>
                </a:lnTo>
                <a:lnTo>
                  <a:pt x="35139" y="31242"/>
                </a:lnTo>
                <a:lnTo>
                  <a:pt x="45684" y="28764"/>
                </a:lnTo>
                <a:lnTo>
                  <a:pt x="43347" y="22479"/>
                </a:lnTo>
                <a:lnTo>
                  <a:pt x="41158" y="17694"/>
                </a:lnTo>
                <a:lnTo>
                  <a:pt x="39168" y="14392"/>
                </a:lnTo>
                <a:close/>
              </a:path>
              <a:path w="113030" h="109220">
                <a:moveTo>
                  <a:pt x="102444" y="0"/>
                </a:moveTo>
                <a:lnTo>
                  <a:pt x="98416" y="339"/>
                </a:lnTo>
                <a:lnTo>
                  <a:pt x="93743" y="486"/>
                </a:lnTo>
                <a:lnTo>
                  <a:pt x="102248" y="486"/>
                </a:lnTo>
                <a:lnTo>
                  <a:pt x="102444" y="0"/>
                </a:lnTo>
                <a:close/>
              </a:path>
              <a:path w="113030" h="109220">
                <a:moveTo>
                  <a:pt x="11548" y="84834"/>
                </a:moveTo>
                <a:lnTo>
                  <a:pt x="8870" y="92095"/>
                </a:lnTo>
                <a:lnTo>
                  <a:pt x="5180" y="98719"/>
                </a:lnTo>
                <a:lnTo>
                  <a:pt x="488" y="104667"/>
                </a:lnTo>
                <a:lnTo>
                  <a:pt x="12552" y="108644"/>
                </a:lnTo>
                <a:lnTo>
                  <a:pt x="17913" y="100371"/>
                </a:lnTo>
                <a:lnTo>
                  <a:pt x="21574" y="93596"/>
                </a:lnTo>
                <a:lnTo>
                  <a:pt x="23590" y="88305"/>
                </a:lnTo>
                <a:lnTo>
                  <a:pt x="11548" y="84834"/>
                </a:lnTo>
                <a:close/>
              </a:path>
              <a:path w="113030" h="109220">
                <a:moveTo>
                  <a:pt x="97408" y="85321"/>
                </a:moveTo>
                <a:lnTo>
                  <a:pt x="86375" y="88794"/>
                </a:lnTo>
                <a:lnTo>
                  <a:pt x="91065" y="93427"/>
                </a:lnTo>
                <a:lnTo>
                  <a:pt x="94583" y="99882"/>
                </a:lnTo>
                <a:lnTo>
                  <a:pt x="96918" y="108137"/>
                </a:lnTo>
                <a:lnTo>
                  <a:pt x="109472" y="104180"/>
                </a:lnTo>
                <a:lnTo>
                  <a:pt x="107135" y="99543"/>
                </a:lnTo>
                <a:lnTo>
                  <a:pt x="103111" y="93258"/>
                </a:lnTo>
                <a:lnTo>
                  <a:pt x="97408" y="85321"/>
                </a:lnTo>
                <a:close/>
              </a:path>
              <a:path w="113030" h="109220">
                <a:moveTo>
                  <a:pt x="71311" y="85321"/>
                </a:moveTo>
                <a:lnTo>
                  <a:pt x="59763" y="87797"/>
                </a:lnTo>
                <a:lnTo>
                  <a:pt x="61751" y="90443"/>
                </a:lnTo>
                <a:lnTo>
                  <a:pt x="63766" y="96898"/>
                </a:lnTo>
                <a:lnTo>
                  <a:pt x="65782" y="107143"/>
                </a:lnTo>
                <a:lnTo>
                  <a:pt x="77824" y="104180"/>
                </a:lnTo>
                <a:lnTo>
                  <a:pt x="76150" y="98233"/>
                </a:lnTo>
                <a:lnTo>
                  <a:pt x="73987" y="91948"/>
                </a:lnTo>
                <a:lnTo>
                  <a:pt x="71311" y="85321"/>
                </a:lnTo>
                <a:close/>
              </a:path>
              <a:path w="113030" h="109220">
                <a:moveTo>
                  <a:pt x="45684" y="87311"/>
                </a:moveTo>
                <a:lnTo>
                  <a:pt x="34135" y="89302"/>
                </a:lnTo>
                <a:lnTo>
                  <a:pt x="36144" y="95587"/>
                </a:lnTo>
                <a:lnTo>
                  <a:pt x="37325" y="101704"/>
                </a:lnTo>
                <a:lnTo>
                  <a:pt x="37649" y="107651"/>
                </a:lnTo>
                <a:lnTo>
                  <a:pt x="49712" y="105660"/>
                </a:lnTo>
                <a:lnTo>
                  <a:pt x="48362" y="97067"/>
                </a:lnTo>
                <a:lnTo>
                  <a:pt x="47030" y="90951"/>
                </a:lnTo>
                <a:lnTo>
                  <a:pt x="45684" y="8731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13430487" y="6099116"/>
            <a:ext cx="113483" cy="111949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13250584" y="6109045"/>
            <a:ext cx="38735" cy="95250"/>
          </a:xfrm>
          <a:custGeom>
            <a:avLst/>
            <a:gdLst/>
            <a:ahLst/>
            <a:cxnLst/>
            <a:rect l="l" t="t" r="r" b="b"/>
            <a:pathLst>
              <a:path w="38734" h="95250">
                <a:moveTo>
                  <a:pt x="38675" y="0"/>
                </a:moveTo>
                <a:lnTo>
                  <a:pt x="30125" y="0"/>
                </a:lnTo>
                <a:lnTo>
                  <a:pt x="0" y="94740"/>
                </a:lnTo>
                <a:lnTo>
                  <a:pt x="7538" y="94740"/>
                </a:lnTo>
                <a:lnTo>
                  <a:pt x="3867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13160356" y="6319306"/>
            <a:ext cx="218640" cy="91123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13197560" y="6525611"/>
            <a:ext cx="142210" cy="90784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13237275" y="6731916"/>
            <a:ext cx="62230" cy="89535"/>
          </a:xfrm>
          <a:custGeom>
            <a:avLst/>
            <a:gdLst/>
            <a:ahLst/>
            <a:cxnLst/>
            <a:rect l="l" t="t" r="r" b="b"/>
            <a:pathLst>
              <a:path w="62230" h="89534">
                <a:moveTo>
                  <a:pt x="55878" y="10415"/>
                </a:moveTo>
                <a:lnTo>
                  <a:pt x="31647" y="10415"/>
                </a:lnTo>
                <a:lnTo>
                  <a:pt x="43026" y="10753"/>
                </a:lnTo>
                <a:lnTo>
                  <a:pt x="49046" y="16045"/>
                </a:lnTo>
                <a:lnTo>
                  <a:pt x="49711" y="26290"/>
                </a:lnTo>
                <a:lnTo>
                  <a:pt x="49711" y="30606"/>
                </a:lnTo>
                <a:lnTo>
                  <a:pt x="21084" y="54082"/>
                </a:lnTo>
                <a:lnTo>
                  <a:pt x="12053" y="60376"/>
                </a:lnTo>
                <a:lnTo>
                  <a:pt x="5528" y="68341"/>
                </a:lnTo>
                <a:lnTo>
                  <a:pt x="1510" y="77981"/>
                </a:lnTo>
                <a:lnTo>
                  <a:pt x="0" y="89301"/>
                </a:lnTo>
                <a:lnTo>
                  <a:pt x="61775" y="89301"/>
                </a:lnTo>
                <a:lnTo>
                  <a:pt x="61775" y="78887"/>
                </a:lnTo>
                <a:lnTo>
                  <a:pt x="12556" y="78887"/>
                </a:lnTo>
                <a:lnTo>
                  <a:pt x="13564" y="72600"/>
                </a:lnTo>
                <a:lnTo>
                  <a:pt x="18578" y="66970"/>
                </a:lnTo>
                <a:lnTo>
                  <a:pt x="27618" y="62016"/>
                </a:lnTo>
                <a:lnTo>
                  <a:pt x="37155" y="56555"/>
                </a:lnTo>
                <a:lnTo>
                  <a:pt x="48300" y="50421"/>
                </a:lnTo>
                <a:lnTo>
                  <a:pt x="56118" y="43415"/>
                </a:lnTo>
                <a:lnTo>
                  <a:pt x="60609" y="35540"/>
                </a:lnTo>
                <a:lnTo>
                  <a:pt x="61775" y="26798"/>
                </a:lnTo>
                <a:lnTo>
                  <a:pt x="59419" y="15634"/>
                </a:lnTo>
                <a:lnTo>
                  <a:pt x="55878" y="10415"/>
                </a:lnTo>
                <a:close/>
              </a:path>
              <a:path w="62230" h="89534">
                <a:moveTo>
                  <a:pt x="33148" y="0"/>
                </a:moveTo>
                <a:lnTo>
                  <a:pt x="23097" y="0"/>
                </a:lnTo>
                <a:lnTo>
                  <a:pt x="15407" y="2815"/>
                </a:lnTo>
                <a:lnTo>
                  <a:pt x="10050" y="8445"/>
                </a:lnTo>
                <a:lnTo>
                  <a:pt x="4690" y="14392"/>
                </a:lnTo>
                <a:lnTo>
                  <a:pt x="2011" y="22330"/>
                </a:lnTo>
                <a:lnTo>
                  <a:pt x="2011" y="32259"/>
                </a:lnTo>
                <a:lnTo>
                  <a:pt x="13564" y="32259"/>
                </a:lnTo>
                <a:lnTo>
                  <a:pt x="14885" y="22702"/>
                </a:lnTo>
                <a:lnTo>
                  <a:pt x="18338" y="15876"/>
                </a:lnTo>
                <a:lnTo>
                  <a:pt x="23924" y="11780"/>
                </a:lnTo>
                <a:lnTo>
                  <a:pt x="31647" y="10415"/>
                </a:lnTo>
                <a:lnTo>
                  <a:pt x="55878" y="10415"/>
                </a:lnTo>
                <a:lnTo>
                  <a:pt x="53864" y="7446"/>
                </a:lnTo>
                <a:lnTo>
                  <a:pt x="45107" y="2235"/>
                </a:lnTo>
                <a:lnTo>
                  <a:pt x="3314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13198564" y="6938222"/>
            <a:ext cx="141206" cy="90784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13271374" y="7144531"/>
            <a:ext cx="33655" cy="89535"/>
          </a:xfrm>
          <a:custGeom>
            <a:avLst/>
            <a:gdLst/>
            <a:ahLst/>
            <a:cxnLst/>
            <a:rect l="l" t="t" r="r" b="b"/>
            <a:pathLst>
              <a:path w="33655" h="89534">
                <a:moveTo>
                  <a:pt x="33153" y="0"/>
                </a:moveTo>
                <a:lnTo>
                  <a:pt x="24602" y="0"/>
                </a:lnTo>
                <a:lnTo>
                  <a:pt x="23274" y="6944"/>
                </a:lnTo>
                <a:lnTo>
                  <a:pt x="20595" y="11577"/>
                </a:lnTo>
                <a:lnTo>
                  <a:pt x="16567" y="13884"/>
                </a:lnTo>
                <a:lnTo>
                  <a:pt x="13564" y="15876"/>
                </a:lnTo>
                <a:lnTo>
                  <a:pt x="8039" y="17038"/>
                </a:lnTo>
                <a:lnTo>
                  <a:pt x="0" y="17377"/>
                </a:lnTo>
                <a:lnTo>
                  <a:pt x="0" y="26290"/>
                </a:lnTo>
                <a:lnTo>
                  <a:pt x="21603" y="26290"/>
                </a:lnTo>
                <a:lnTo>
                  <a:pt x="21603" y="89301"/>
                </a:lnTo>
                <a:lnTo>
                  <a:pt x="33153" y="89301"/>
                </a:lnTo>
                <a:lnTo>
                  <a:pt x="331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13341787" y="7144531"/>
            <a:ext cx="62865" cy="90805"/>
          </a:xfrm>
          <a:custGeom>
            <a:avLst/>
            <a:gdLst/>
            <a:ahLst/>
            <a:cxnLst/>
            <a:rect l="l" t="t" r="r" b="b"/>
            <a:pathLst>
              <a:path w="62865" h="90804">
                <a:moveTo>
                  <a:pt x="31132" y="0"/>
                </a:moveTo>
                <a:lnTo>
                  <a:pt x="2135" y="26666"/>
                </a:lnTo>
                <a:lnTo>
                  <a:pt x="0" y="46144"/>
                </a:lnTo>
                <a:lnTo>
                  <a:pt x="2322" y="65494"/>
                </a:lnTo>
                <a:lnTo>
                  <a:pt x="8287" y="79384"/>
                </a:lnTo>
                <a:lnTo>
                  <a:pt x="17891" y="87814"/>
                </a:lnTo>
                <a:lnTo>
                  <a:pt x="31132" y="90784"/>
                </a:lnTo>
                <a:lnTo>
                  <a:pt x="44383" y="87814"/>
                </a:lnTo>
                <a:lnTo>
                  <a:pt x="51181" y="81848"/>
                </a:lnTo>
                <a:lnTo>
                  <a:pt x="31132" y="81848"/>
                </a:lnTo>
                <a:lnTo>
                  <a:pt x="23005" y="79618"/>
                </a:lnTo>
                <a:lnTo>
                  <a:pt x="17200" y="72925"/>
                </a:lnTo>
                <a:lnTo>
                  <a:pt x="13717" y="61768"/>
                </a:lnTo>
                <a:lnTo>
                  <a:pt x="12556" y="46144"/>
                </a:lnTo>
                <a:lnTo>
                  <a:pt x="13717" y="30515"/>
                </a:lnTo>
                <a:lnTo>
                  <a:pt x="17200" y="19349"/>
                </a:lnTo>
                <a:lnTo>
                  <a:pt x="23005" y="12649"/>
                </a:lnTo>
                <a:lnTo>
                  <a:pt x="31132" y="10415"/>
                </a:lnTo>
                <a:lnTo>
                  <a:pt x="52393" y="10415"/>
                </a:lnTo>
                <a:lnTo>
                  <a:pt x="51202" y="8653"/>
                </a:lnTo>
                <a:lnTo>
                  <a:pt x="45581" y="3844"/>
                </a:lnTo>
                <a:lnTo>
                  <a:pt x="38892" y="960"/>
                </a:lnTo>
                <a:lnTo>
                  <a:pt x="31132" y="0"/>
                </a:lnTo>
                <a:close/>
              </a:path>
              <a:path w="62865" h="90804">
                <a:moveTo>
                  <a:pt x="52393" y="10415"/>
                </a:moveTo>
                <a:lnTo>
                  <a:pt x="31132" y="10415"/>
                </a:lnTo>
                <a:lnTo>
                  <a:pt x="39486" y="12649"/>
                </a:lnTo>
                <a:lnTo>
                  <a:pt x="45453" y="19349"/>
                </a:lnTo>
                <a:lnTo>
                  <a:pt x="49033" y="30515"/>
                </a:lnTo>
                <a:lnTo>
                  <a:pt x="50227" y="46144"/>
                </a:lnTo>
                <a:lnTo>
                  <a:pt x="49033" y="61580"/>
                </a:lnTo>
                <a:lnTo>
                  <a:pt x="45453" y="72680"/>
                </a:lnTo>
                <a:lnTo>
                  <a:pt x="39486" y="79437"/>
                </a:lnTo>
                <a:lnTo>
                  <a:pt x="31132" y="81848"/>
                </a:lnTo>
                <a:lnTo>
                  <a:pt x="51181" y="81848"/>
                </a:lnTo>
                <a:lnTo>
                  <a:pt x="53988" y="79384"/>
                </a:lnTo>
                <a:lnTo>
                  <a:pt x="59949" y="65494"/>
                </a:lnTo>
                <a:lnTo>
                  <a:pt x="62269" y="46144"/>
                </a:lnTo>
                <a:lnTo>
                  <a:pt x="61863" y="36969"/>
                </a:lnTo>
                <a:lnTo>
                  <a:pt x="60643" y="28782"/>
                </a:lnTo>
                <a:lnTo>
                  <a:pt x="58608" y="21588"/>
                </a:lnTo>
                <a:lnTo>
                  <a:pt x="55756" y="15389"/>
                </a:lnTo>
                <a:lnTo>
                  <a:pt x="52393" y="10415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13057229" y="7144531"/>
            <a:ext cx="33655" cy="89535"/>
          </a:xfrm>
          <a:custGeom>
            <a:avLst/>
            <a:gdLst/>
            <a:ahLst/>
            <a:cxnLst/>
            <a:rect l="l" t="t" r="r" b="b"/>
            <a:pathLst>
              <a:path w="33655" h="89534">
                <a:moveTo>
                  <a:pt x="33152" y="0"/>
                </a:moveTo>
                <a:lnTo>
                  <a:pt x="24601" y="0"/>
                </a:lnTo>
                <a:lnTo>
                  <a:pt x="23274" y="6944"/>
                </a:lnTo>
                <a:lnTo>
                  <a:pt x="20595" y="11577"/>
                </a:lnTo>
                <a:lnTo>
                  <a:pt x="16567" y="13884"/>
                </a:lnTo>
                <a:lnTo>
                  <a:pt x="13563" y="15876"/>
                </a:lnTo>
                <a:lnTo>
                  <a:pt x="8037" y="17038"/>
                </a:lnTo>
                <a:lnTo>
                  <a:pt x="0" y="17377"/>
                </a:lnTo>
                <a:lnTo>
                  <a:pt x="0" y="26290"/>
                </a:lnTo>
                <a:lnTo>
                  <a:pt x="21602" y="26290"/>
                </a:lnTo>
                <a:lnTo>
                  <a:pt x="21602" y="89301"/>
                </a:lnTo>
                <a:lnTo>
                  <a:pt x="33152" y="89301"/>
                </a:lnTo>
                <a:lnTo>
                  <a:pt x="3315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13154766" y="7169339"/>
            <a:ext cx="65271" cy="64493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13421991" y="7125682"/>
            <a:ext cx="17145" cy="45085"/>
          </a:xfrm>
          <a:custGeom>
            <a:avLst/>
            <a:gdLst/>
            <a:ahLst/>
            <a:cxnLst/>
            <a:rect l="l" t="t" r="r" b="b"/>
            <a:pathLst>
              <a:path w="17144" h="45084">
                <a:moveTo>
                  <a:pt x="16574" y="0"/>
                </a:moveTo>
                <a:lnTo>
                  <a:pt x="12297" y="0"/>
                </a:lnTo>
                <a:lnTo>
                  <a:pt x="11631" y="3469"/>
                </a:lnTo>
                <a:lnTo>
                  <a:pt x="10295" y="5788"/>
                </a:lnTo>
                <a:lnTo>
                  <a:pt x="8280" y="6940"/>
                </a:lnTo>
                <a:lnTo>
                  <a:pt x="6783" y="7937"/>
                </a:lnTo>
                <a:lnTo>
                  <a:pt x="4014" y="8517"/>
                </a:lnTo>
                <a:lnTo>
                  <a:pt x="0" y="8686"/>
                </a:lnTo>
                <a:lnTo>
                  <a:pt x="0" y="13143"/>
                </a:lnTo>
                <a:lnTo>
                  <a:pt x="10796" y="13143"/>
                </a:lnTo>
                <a:lnTo>
                  <a:pt x="10796" y="44650"/>
                </a:lnTo>
                <a:lnTo>
                  <a:pt x="16574" y="44650"/>
                </a:lnTo>
                <a:lnTo>
                  <a:pt x="1657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13460514" y="7126675"/>
            <a:ext cx="31750" cy="44450"/>
          </a:xfrm>
          <a:custGeom>
            <a:avLst/>
            <a:gdLst/>
            <a:ahLst/>
            <a:cxnLst/>
            <a:rect l="l" t="t" r="r" b="b"/>
            <a:pathLst>
              <a:path w="31750" h="44450">
                <a:moveTo>
                  <a:pt x="5774" y="32490"/>
                </a:moveTo>
                <a:lnTo>
                  <a:pt x="0" y="32490"/>
                </a:lnTo>
                <a:lnTo>
                  <a:pt x="835" y="40269"/>
                </a:lnTo>
                <a:lnTo>
                  <a:pt x="5690" y="44240"/>
                </a:lnTo>
                <a:lnTo>
                  <a:pt x="14561" y="44399"/>
                </a:lnTo>
                <a:lnTo>
                  <a:pt x="19918" y="44399"/>
                </a:lnTo>
                <a:lnTo>
                  <a:pt x="23935" y="43074"/>
                </a:lnTo>
                <a:lnTo>
                  <a:pt x="26873" y="40186"/>
                </a:lnTo>
                <a:lnTo>
                  <a:pt x="9705" y="40186"/>
                </a:lnTo>
                <a:lnTo>
                  <a:pt x="6440" y="37623"/>
                </a:lnTo>
                <a:lnTo>
                  <a:pt x="5774" y="32490"/>
                </a:lnTo>
                <a:close/>
              </a:path>
              <a:path w="31750" h="44450">
                <a:moveTo>
                  <a:pt x="30030" y="20087"/>
                </a:moveTo>
                <a:lnTo>
                  <a:pt x="15062" y="20087"/>
                </a:lnTo>
                <a:lnTo>
                  <a:pt x="21254" y="20426"/>
                </a:lnTo>
                <a:lnTo>
                  <a:pt x="24526" y="23727"/>
                </a:lnTo>
                <a:lnTo>
                  <a:pt x="24857" y="30016"/>
                </a:lnTo>
                <a:lnTo>
                  <a:pt x="24353" y="36302"/>
                </a:lnTo>
                <a:lnTo>
                  <a:pt x="21254" y="39690"/>
                </a:lnTo>
                <a:lnTo>
                  <a:pt x="15566" y="40186"/>
                </a:lnTo>
                <a:lnTo>
                  <a:pt x="26873" y="40186"/>
                </a:lnTo>
                <a:lnTo>
                  <a:pt x="29624" y="37623"/>
                </a:lnTo>
                <a:lnTo>
                  <a:pt x="31136" y="33897"/>
                </a:lnTo>
                <a:lnTo>
                  <a:pt x="31136" y="29274"/>
                </a:lnTo>
                <a:lnTo>
                  <a:pt x="30463" y="20501"/>
                </a:lnTo>
                <a:lnTo>
                  <a:pt x="30030" y="20087"/>
                </a:lnTo>
                <a:close/>
              </a:path>
              <a:path w="31750" h="44450">
                <a:moveTo>
                  <a:pt x="28371" y="0"/>
                </a:moveTo>
                <a:lnTo>
                  <a:pt x="5015" y="0"/>
                </a:lnTo>
                <a:lnTo>
                  <a:pt x="1756" y="24055"/>
                </a:lnTo>
                <a:lnTo>
                  <a:pt x="6522" y="24310"/>
                </a:lnTo>
                <a:lnTo>
                  <a:pt x="8700" y="21496"/>
                </a:lnTo>
                <a:lnTo>
                  <a:pt x="11551" y="20087"/>
                </a:lnTo>
                <a:lnTo>
                  <a:pt x="30030" y="20087"/>
                </a:lnTo>
                <a:lnTo>
                  <a:pt x="27439" y="17611"/>
                </a:lnTo>
                <a:lnTo>
                  <a:pt x="7531" y="17611"/>
                </a:lnTo>
                <a:lnTo>
                  <a:pt x="9291" y="5460"/>
                </a:lnTo>
                <a:lnTo>
                  <a:pt x="28371" y="5460"/>
                </a:lnTo>
                <a:lnTo>
                  <a:pt x="28371" y="0"/>
                </a:lnTo>
                <a:close/>
              </a:path>
              <a:path w="31750" h="44450">
                <a:moveTo>
                  <a:pt x="16070" y="14883"/>
                </a:moveTo>
                <a:lnTo>
                  <a:pt x="12887" y="14883"/>
                </a:lnTo>
                <a:lnTo>
                  <a:pt x="10036" y="15789"/>
                </a:lnTo>
                <a:lnTo>
                  <a:pt x="7531" y="17611"/>
                </a:lnTo>
                <a:lnTo>
                  <a:pt x="27439" y="17611"/>
                </a:lnTo>
                <a:lnTo>
                  <a:pt x="25448" y="15707"/>
                </a:lnTo>
                <a:lnTo>
                  <a:pt x="16070" y="1488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13197560" y="7350836"/>
            <a:ext cx="142210" cy="90784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13177666" y="7557141"/>
            <a:ext cx="62865" cy="90805"/>
          </a:xfrm>
          <a:custGeom>
            <a:avLst/>
            <a:gdLst/>
            <a:ahLst/>
            <a:cxnLst/>
            <a:rect l="l" t="t" r="r" b="b"/>
            <a:pathLst>
              <a:path w="62865" h="90804">
                <a:moveTo>
                  <a:pt x="11548" y="62016"/>
                </a:moveTo>
                <a:lnTo>
                  <a:pt x="0" y="62016"/>
                </a:lnTo>
                <a:lnTo>
                  <a:pt x="997" y="70697"/>
                </a:lnTo>
                <a:lnTo>
                  <a:pt x="23101" y="90784"/>
                </a:lnTo>
                <a:lnTo>
                  <a:pt x="41183" y="90784"/>
                </a:lnTo>
                <a:lnTo>
                  <a:pt x="49218" y="88308"/>
                </a:lnTo>
                <a:lnTo>
                  <a:pt x="54234" y="83353"/>
                </a:lnTo>
                <a:lnTo>
                  <a:pt x="55854" y="81850"/>
                </a:lnTo>
                <a:lnTo>
                  <a:pt x="30638" y="81850"/>
                </a:lnTo>
                <a:lnTo>
                  <a:pt x="22480" y="80611"/>
                </a:lnTo>
                <a:lnTo>
                  <a:pt x="16579" y="76895"/>
                </a:lnTo>
                <a:lnTo>
                  <a:pt x="12935" y="70697"/>
                </a:lnTo>
                <a:lnTo>
                  <a:pt x="11548" y="62016"/>
                </a:lnTo>
                <a:close/>
              </a:path>
              <a:path w="62865" h="90804">
                <a:moveTo>
                  <a:pt x="54157" y="10415"/>
                </a:moveTo>
                <a:lnTo>
                  <a:pt x="30638" y="10415"/>
                </a:lnTo>
                <a:lnTo>
                  <a:pt x="41010" y="10753"/>
                </a:lnTo>
                <a:lnTo>
                  <a:pt x="46540" y="15389"/>
                </a:lnTo>
                <a:lnTo>
                  <a:pt x="47202" y="24321"/>
                </a:lnTo>
                <a:lnTo>
                  <a:pt x="46860" y="33569"/>
                </a:lnTo>
                <a:lnTo>
                  <a:pt x="41183" y="38375"/>
                </a:lnTo>
                <a:lnTo>
                  <a:pt x="30124" y="38693"/>
                </a:lnTo>
                <a:lnTo>
                  <a:pt x="24104" y="38693"/>
                </a:lnTo>
                <a:lnTo>
                  <a:pt x="24104" y="48131"/>
                </a:lnTo>
                <a:lnTo>
                  <a:pt x="29634" y="48131"/>
                </a:lnTo>
                <a:lnTo>
                  <a:pt x="38637" y="49152"/>
                </a:lnTo>
                <a:lnTo>
                  <a:pt x="45073" y="52216"/>
                </a:lnTo>
                <a:lnTo>
                  <a:pt x="48938" y="57329"/>
                </a:lnTo>
                <a:lnTo>
                  <a:pt x="50227" y="64494"/>
                </a:lnTo>
                <a:lnTo>
                  <a:pt x="48618" y="71721"/>
                </a:lnTo>
                <a:lnTo>
                  <a:pt x="44820" y="77022"/>
                </a:lnTo>
                <a:lnTo>
                  <a:pt x="38828" y="80397"/>
                </a:lnTo>
                <a:lnTo>
                  <a:pt x="30638" y="81850"/>
                </a:lnTo>
                <a:lnTo>
                  <a:pt x="55854" y="81850"/>
                </a:lnTo>
                <a:lnTo>
                  <a:pt x="59936" y="78061"/>
                </a:lnTo>
                <a:lnTo>
                  <a:pt x="62783" y="71269"/>
                </a:lnTo>
                <a:lnTo>
                  <a:pt x="62783" y="52430"/>
                </a:lnTo>
                <a:lnTo>
                  <a:pt x="57746" y="45637"/>
                </a:lnTo>
                <a:lnTo>
                  <a:pt x="47717" y="42670"/>
                </a:lnTo>
                <a:lnTo>
                  <a:pt x="47717" y="42162"/>
                </a:lnTo>
                <a:lnTo>
                  <a:pt x="55068" y="38861"/>
                </a:lnTo>
                <a:lnTo>
                  <a:pt x="58755" y="32576"/>
                </a:lnTo>
                <a:lnTo>
                  <a:pt x="58755" y="23328"/>
                </a:lnTo>
                <a:lnTo>
                  <a:pt x="56463" y="13497"/>
                </a:lnTo>
                <a:lnTo>
                  <a:pt x="54157" y="10415"/>
                </a:lnTo>
                <a:close/>
              </a:path>
              <a:path w="62865" h="90804">
                <a:moveTo>
                  <a:pt x="31132" y="0"/>
                </a:moveTo>
                <a:lnTo>
                  <a:pt x="22089" y="0"/>
                </a:lnTo>
                <a:lnTo>
                  <a:pt x="14893" y="2476"/>
                </a:lnTo>
                <a:lnTo>
                  <a:pt x="9536" y="7452"/>
                </a:lnTo>
                <a:lnTo>
                  <a:pt x="4521" y="12405"/>
                </a:lnTo>
                <a:lnTo>
                  <a:pt x="2011" y="19684"/>
                </a:lnTo>
                <a:lnTo>
                  <a:pt x="2011" y="29274"/>
                </a:lnTo>
                <a:lnTo>
                  <a:pt x="13045" y="29274"/>
                </a:lnTo>
                <a:lnTo>
                  <a:pt x="14337" y="21023"/>
                </a:lnTo>
                <a:lnTo>
                  <a:pt x="17697" y="15129"/>
                </a:lnTo>
                <a:lnTo>
                  <a:pt x="23130" y="11593"/>
                </a:lnTo>
                <a:lnTo>
                  <a:pt x="30638" y="10415"/>
                </a:lnTo>
                <a:lnTo>
                  <a:pt x="54157" y="10415"/>
                </a:lnTo>
                <a:lnTo>
                  <a:pt x="51099" y="6330"/>
                </a:lnTo>
                <a:lnTo>
                  <a:pt x="42657" y="1830"/>
                </a:lnTo>
                <a:lnTo>
                  <a:pt x="3113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13262647" y="7633044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3543" y="0"/>
                </a:moveTo>
                <a:lnTo>
                  <a:pt x="0" y="0"/>
                </a:lnTo>
                <a:lnTo>
                  <a:pt x="0" y="13398"/>
                </a:lnTo>
                <a:lnTo>
                  <a:pt x="13543" y="13398"/>
                </a:lnTo>
                <a:lnTo>
                  <a:pt x="135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13298899" y="7557141"/>
            <a:ext cx="62865" cy="90805"/>
          </a:xfrm>
          <a:custGeom>
            <a:avLst/>
            <a:gdLst/>
            <a:ahLst/>
            <a:cxnLst/>
            <a:rect l="l" t="t" r="r" b="b"/>
            <a:pathLst>
              <a:path w="62865" h="90804">
                <a:moveTo>
                  <a:pt x="11549" y="62016"/>
                </a:moveTo>
                <a:lnTo>
                  <a:pt x="0" y="62016"/>
                </a:lnTo>
                <a:lnTo>
                  <a:pt x="996" y="70697"/>
                </a:lnTo>
                <a:lnTo>
                  <a:pt x="23097" y="90784"/>
                </a:lnTo>
                <a:lnTo>
                  <a:pt x="41183" y="90784"/>
                </a:lnTo>
                <a:lnTo>
                  <a:pt x="49218" y="88308"/>
                </a:lnTo>
                <a:lnTo>
                  <a:pt x="54234" y="83353"/>
                </a:lnTo>
                <a:lnTo>
                  <a:pt x="55853" y="81850"/>
                </a:lnTo>
                <a:lnTo>
                  <a:pt x="30640" y="81850"/>
                </a:lnTo>
                <a:lnTo>
                  <a:pt x="22480" y="80611"/>
                </a:lnTo>
                <a:lnTo>
                  <a:pt x="16578" y="76895"/>
                </a:lnTo>
                <a:lnTo>
                  <a:pt x="12934" y="70697"/>
                </a:lnTo>
                <a:lnTo>
                  <a:pt x="11549" y="62016"/>
                </a:lnTo>
                <a:close/>
              </a:path>
              <a:path w="62865" h="90804">
                <a:moveTo>
                  <a:pt x="54156" y="10415"/>
                </a:moveTo>
                <a:lnTo>
                  <a:pt x="30640" y="10415"/>
                </a:lnTo>
                <a:lnTo>
                  <a:pt x="41010" y="10753"/>
                </a:lnTo>
                <a:lnTo>
                  <a:pt x="46540" y="15389"/>
                </a:lnTo>
                <a:lnTo>
                  <a:pt x="47203" y="24321"/>
                </a:lnTo>
                <a:lnTo>
                  <a:pt x="46861" y="33569"/>
                </a:lnTo>
                <a:lnTo>
                  <a:pt x="41183" y="38375"/>
                </a:lnTo>
                <a:lnTo>
                  <a:pt x="30124" y="38693"/>
                </a:lnTo>
                <a:lnTo>
                  <a:pt x="24105" y="38693"/>
                </a:lnTo>
                <a:lnTo>
                  <a:pt x="24105" y="48131"/>
                </a:lnTo>
                <a:lnTo>
                  <a:pt x="29631" y="48131"/>
                </a:lnTo>
                <a:lnTo>
                  <a:pt x="38635" y="49152"/>
                </a:lnTo>
                <a:lnTo>
                  <a:pt x="45071" y="52216"/>
                </a:lnTo>
                <a:lnTo>
                  <a:pt x="48934" y="57329"/>
                </a:lnTo>
                <a:lnTo>
                  <a:pt x="50223" y="64494"/>
                </a:lnTo>
                <a:lnTo>
                  <a:pt x="48617" y="71721"/>
                </a:lnTo>
                <a:lnTo>
                  <a:pt x="44820" y="77022"/>
                </a:lnTo>
                <a:lnTo>
                  <a:pt x="38829" y="80397"/>
                </a:lnTo>
                <a:lnTo>
                  <a:pt x="30640" y="81850"/>
                </a:lnTo>
                <a:lnTo>
                  <a:pt x="55853" y="81850"/>
                </a:lnTo>
                <a:lnTo>
                  <a:pt x="59932" y="78061"/>
                </a:lnTo>
                <a:lnTo>
                  <a:pt x="62783" y="71269"/>
                </a:lnTo>
                <a:lnTo>
                  <a:pt x="62783" y="52430"/>
                </a:lnTo>
                <a:lnTo>
                  <a:pt x="57748" y="45637"/>
                </a:lnTo>
                <a:lnTo>
                  <a:pt x="47717" y="42670"/>
                </a:lnTo>
                <a:lnTo>
                  <a:pt x="47717" y="42162"/>
                </a:lnTo>
                <a:lnTo>
                  <a:pt x="55069" y="38861"/>
                </a:lnTo>
                <a:lnTo>
                  <a:pt x="58752" y="32576"/>
                </a:lnTo>
                <a:lnTo>
                  <a:pt x="58752" y="23328"/>
                </a:lnTo>
                <a:lnTo>
                  <a:pt x="56463" y="13497"/>
                </a:lnTo>
                <a:lnTo>
                  <a:pt x="54156" y="10415"/>
                </a:lnTo>
                <a:close/>
              </a:path>
              <a:path w="62865" h="90804">
                <a:moveTo>
                  <a:pt x="31128" y="0"/>
                </a:moveTo>
                <a:lnTo>
                  <a:pt x="22090" y="0"/>
                </a:lnTo>
                <a:lnTo>
                  <a:pt x="14889" y="2476"/>
                </a:lnTo>
                <a:lnTo>
                  <a:pt x="9532" y="7452"/>
                </a:lnTo>
                <a:lnTo>
                  <a:pt x="4518" y="12405"/>
                </a:lnTo>
                <a:lnTo>
                  <a:pt x="2012" y="19684"/>
                </a:lnTo>
                <a:lnTo>
                  <a:pt x="2012" y="29274"/>
                </a:lnTo>
                <a:lnTo>
                  <a:pt x="13046" y="29274"/>
                </a:lnTo>
                <a:lnTo>
                  <a:pt x="14336" y="21023"/>
                </a:lnTo>
                <a:lnTo>
                  <a:pt x="17695" y="15129"/>
                </a:lnTo>
                <a:lnTo>
                  <a:pt x="23128" y="11593"/>
                </a:lnTo>
                <a:lnTo>
                  <a:pt x="30640" y="10415"/>
                </a:lnTo>
                <a:lnTo>
                  <a:pt x="54156" y="10415"/>
                </a:lnTo>
                <a:lnTo>
                  <a:pt x="51099" y="6330"/>
                </a:lnTo>
                <a:lnTo>
                  <a:pt x="42656" y="1830"/>
                </a:lnTo>
                <a:lnTo>
                  <a:pt x="3112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13066016" y="7763447"/>
            <a:ext cx="62230" cy="89535"/>
          </a:xfrm>
          <a:custGeom>
            <a:avLst/>
            <a:gdLst/>
            <a:ahLst/>
            <a:cxnLst/>
            <a:rect l="l" t="t" r="r" b="b"/>
            <a:pathLst>
              <a:path w="62230" h="89534">
                <a:moveTo>
                  <a:pt x="55881" y="10415"/>
                </a:moveTo>
                <a:lnTo>
                  <a:pt x="31650" y="10415"/>
                </a:lnTo>
                <a:lnTo>
                  <a:pt x="43027" y="10753"/>
                </a:lnTo>
                <a:lnTo>
                  <a:pt x="49049" y="16045"/>
                </a:lnTo>
                <a:lnTo>
                  <a:pt x="49715" y="26290"/>
                </a:lnTo>
                <a:lnTo>
                  <a:pt x="49715" y="30606"/>
                </a:lnTo>
                <a:lnTo>
                  <a:pt x="21088" y="54082"/>
                </a:lnTo>
                <a:lnTo>
                  <a:pt x="12054" y="60376"/>
                </a:lnTo>
                <a:lnTo>
                  <a:pt x="5528" y="68341"/>
                </a:lnTo>
                <a:lnTo>
                  <a:pt x="1510" y="77981"/>
                </a:lnTo>
                <a:lnTo>
                  <a:pt x="0" y="89301"/>
                </a:lnTo>
                <a:lnTo>
                  <a:pt x="61779" y="89301"/>
                </a:lnTo>
                <a:lnTo>
                  <a:pt x="61779" y="78887"/>
                </a:lnTo>
                <a:lnTo>
                  <a:pt x="12560" y="78887"/>
                </a:lnTo>
                <a:lnTo>
                  <a:pt x="13564" y="72600"/>
                </a:lnTo>
                <a:lnTo>
                  <a:pt x="18578" y="66970"/>
                </a:lnTo>
                <a:lnTo>
                  <a:pt x="27622" y="62017"/>
                </a:lnTo>
                <a:lnTo>
                  <a:pt x="37155" y="56555"/>
                </a:lnTo>
                <a:lnTo>
                  <a:pt x="48301" y="50421"/>
                </a:lnTo>
                <a:lnTo>
                  <a:pt x="56120" y="43415"/>
                </a:lnTo>
                <a:lnTo>
                  <a:pt x="60613" y="35540"/>
                </a:lnTo>
                <a:lnTo>
                  <a:pt x="61779" y="26798"/>
                </a:lnTo>
                <a:lnTo>
                  <a:pt x="59422" y="15634"/>
                </a:lnTo>
                <a:lnTo>
                  <a:pt x="55881" y="10415"/>
                </a:lnTo>
                <a:close/>
              </a:path>
              <a:path w="62230" h="89534">
                <a:moveTo>
                  <a:pt x="33152" y="0"/>
                </a:moveTo>
                <a:lnTo>
                  <a:pt x="23101" y="0"/>
                </a:lnTo>
                <a:lnTo>
                  <a:pt x="15411" y="2815"/>
                </a:lnTo>
                <a:lnTo>
                  <a:pt x="10050" y="8445"/>
                </a:lnTo>
                <a:lnTo>
                  <a:pt x="4693" y="14392"/>
                </a:lnTo>
                <a:lnTo>
                  <a:pt x="2015" y="22330"/>
                </a:lnTo>
                <a:lnTo>
                  <a:pt x="2015" y="32259"/>
                </a:lnTo>
                <a:lnTo>
                  <a:pt x="13564" y="32259"/>
                </a:lnTo>
                <a:lnTo>
                  <a:pt x="14886" y="22702"/>
                </a:lnTo>
                <a:lnTo>
                  <a:pt x="18340" y="15876"/>
                </a:lnTo>
                <a:lnTo>
                  <a:pt x="23927" y="11780"/>
                </a:lnTo>
                <a:lnTo>
                  <a:pt x="31650" y="10415"/>
                </a:lnTo>
                <a:lnTo>
                  <a:pt x="55881" y="10415"/>
                </a:lnTo>
                <a:lnTo>
                  <a:pt x="53867" y="7446"/>
                </a:lnTo>
                <a:lnTo>
                  <a:pt x="45111" y="2235"/>
                </a:lnTo>
                <a:lnTo>
                  <a:pt x="3315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13172597" y="7788254"/>
            <a:ext cx="65271" cy="64493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13289204" y="7763447"/>
            <a:ext cx="33655" cy="89535"/>
          </a:xfrm>
          <a:custGeom>
            <a:avLst/>
            <a:gdLst/>
            <a:ahLst/>
            <a:cxnLst/>
            <a:rect l="l" t="t" r="r" b="b"/>
            <a:pathLst>
              <a:path w="33655" h="89534">
                <a:moveTo>
                  <a:pt x="33149" y="0"/>
                </a:moveTo>
                <a:lnTo>
                  <a:pt x="24599" y="0"/>
                </a:lnTo>
                <a:lnTo>
                  <a:pt x="23274" y="6944"/>
                </a:lnTo>
                <a:lnTo>
                  <a:pt x="20595" y="11577"/>
                </a:lnTo>
                <a:lnTo>
                  <a:pt x="16564" y="13884"/>
                </a:lnTo>
                <a:lnTo>
                  <a:pt x="13564" y="15876"/>
                </a:lnTo>
                <a:lnTo>
                  <a:pt x="8035" y="17038"/>
                </a:lnTo>
                <a:lnTo>
                  <a:pt x="0" y="17377"/>
                </a:lnTo>
                <a:lnTo>
                  <a:pt x="0" y="26290"/>
                </a:lnTo>
                <a:lnTo>
                  <a:pt x="21600" y="26290"/>
                </a:lnTo>
                <a:lnTo>
                  <a:pt x="21600" y="89301"/>
                </a:lnTo>
                <a:lnTo>
                  <a:pt x="33149" y="89301"/>
                </a:lnTo>
                <a:lnTo>
                  <a:pt x="3314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13359617" y="7763447"/>
            <a:ext cx="62865" cy="90805"/>
          </a:xfrm>
          <a:custGeom>
            <a:avLst/>
            <a:gdLst/>
            <a:ahLst/>
            <a:cxnLst/>
            <a:rect l="l" t="t" r="r" b="b"/>
            <a:pathLst>
              <a:path w="62865" h="90804">
                <a:moveTo>
                  <a:pt x="31132" y="0"/>
                </a:moveTo>
                <a:lnTo>
                  <a:pt x="2135" y="26666"/>
                </a:lnTo>
                <a:lnTo>
                  <a:pt x="0" y="46145"/>
                </a:lnTo>
                <a:lnTo>
                  <a:pt x="2320" y="65495"/>
                </a:lnTo>
                <a:lnTo>
                  <a:pt x="8285" y="79385"/>
                </a:lnTo>
                <a:lnTo>
                  <a:pt x="17890" y="87814"/>
                </a:lnTo>
                <a:lnTo>
                  <a:pt x="31132" y="90784"/>
                </a:lnTo>
                <a:lnTo>
                  <a:pt x="44383" y="87814"/>
                </a:lnTo>
                <a:lnTo>
                  <a:pt x="51179" y="81850"/>
                </a:lnTo>
                <a:lnTo>
                  <a:pt x="31132" y="81850"/>
                </a:lnTo>
                <a:lnTo>
                  <a:pt x="23003" y="79619"/>
                </a:lnTo>
                <a:lnTo>
                  <a:pt x="17198" y="72926"/>
                </a:lnTo>
                <a:lnTo>
                  <a:pt x="13714" y="61769"/>
                </a:lnTo>
                <a:lnTo>
                  <a:pt x="12553" y="46145"/>
                </a:lnTo>
                <a:lnTo>
                  <a:pt x="13714" y="30515"/>
                </a:lnTo>
                <a:lnTo>
                  <a:pt x="17198" y="19349"/>
                </a:lnTo>
                <a:lnTo>
                  <a:pt x="23003" y="12649"/>
                </a:lnTo>
                <a:lnTo>
                  <a:pt x="31132" y="10415"/>
                </a:lnTo>
                <a:lnTo>
                  <a:pt x="52391" y="10415"/>
                </a:lnTo>
                <a:lnTo>
                  <a:pt x="51200" y="8653"/>
                </a:lnTo>
                <a:lnTo>
                  <a:pt x="45579" y="3844"/>
                </a:lnTo>
                <a:lnTo>
                  <a:pt x="38890" y="960"/>
                </a:lnTo>
                <a:lnTo>
                  <a:pt x="31132" y="0"/>
                </a:lnTo>
                <a:close/>
              </a:path>
              <a:path w="62865" h="90804">
                <a:moveTo>
                  <a:pt x="52391" y="10415"/>
                </a:moveTo>
                <a:lnTo>
                  <a:pt x="31132" y="10415"/>
                </a:lnTo>
                <a:lnTo>
                  <a:pt x="39486" y="12649"/>
                </a:lnTo>
                <a:lnTo>
                  <a:pt x="45452" y="19349"/>
                </a:lnTo>
                <a:lnTo>
                  <a:pt x="49030" y="30515"/>
                </a:lnTo>
                <a:lnTo>
                  <a:pt x="50223" y="46145"/>
                </a:lnTo>
                <a:lnTo>
                  <a:pt x="49030" y="61581"/>
                </a:lnTo>
                <a:lnTo>
                  <a:pt x="45452" y="72680"/>
                </a:lnTo>
                <a:lnTo>
                  <a:pt x="39486" y="79438"/>
                </a:lnTo>
                <a:lnTo>
                  <a:pt x="31132" y="81850"/>
                </a:lnTo>
                <a:lnTo>
                  <a:pt x="51179" y="81850"/>
                </a:lnTo>
                <a:lnTo>
                  <a:pt x="53988" y="79385"/>
                </a:lnTo>
                <a:lnTo>
                  <a:pt x="59948" y="65495"/>
                </a:lnTo>
                <a:lnTo>
                  <a:pt x="62265" y="46145"/>
                </a:lnTo>
                <a:lnTo>
                  <a:pt x="61860" y="36969"/>
                </a:lnTo>
                <a:lnTo>
                  <a:pt x="60641" y="28783"/>
                </a:lnTo>
                <a:lnTo>
                  <a:pt x="58606" y="21588"/>
                </a:lnTo>
                <a:lnTo>
                  <a:pt x="55753" y="15389"/>
                </a:lnTo>
                <a:lnTo>
                  <a:pt x="52391" y="10415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13442932" y="7744597"/>
            <a:ext cx="31750" cy="45720"/>
          </a:xfrm>
          <a:custGeom>
            <a:avLst/>
            <a:gdLst/>
            <a:ahLst/>
            <a:cxnLst/>
            <a:rect l="l" t="t" r="r" b="b"/>
            <a:pathLst>
              <a:path w="31750" h="45720">
                <a:moveTo>
                  <a:pt x="5774" y="31010"/>
                </a:moveTo>
                <a:lnTo>
                  <a:pt x="0" y="31010"/>
                </a:lnTo>
                <a:lnTo>
                  <a:pt x="118" y="35632"/>
                </a:lnTo>
                <a:lnTo>
                  <a:pt x="213" y="37706"/>
                </a:lnTo>
                <a:lnTo>
                  <a:pt x="2434" y="41921"/>
                </a:lnTo>
                <a:lnTo>
                  <a:pt x="6783" y="43908"/>
                </a:lnTo>
                <a:lnTo>
                  <a:pt x="8784" y="44895"/>
                </a:lnTo>
                <a:lnTo>
                  <a:pt x="11549" y="45392"/>
                </a:lnTo>
                <a:lnTo>
                  <a:pt x="20595" y="45392"/>
                </a:lnTo>
                <a:lnTo>
                  <a:pt x="24610" y="44154"/>
                </a:lnTo>
                <a:lnTo>
                  <a:pt x="27119" y="41677"/>
                </a:lnTo>
                <a:lnTo>
                  <a:pt x="27929" y="40924"/>
                </a:lnTo>
                <a:lnTo>
                  <a:pt x="9130" y="40924"/>
                </a:lnTo>
                <a:lnTo>
                  <a:pt x="5947" y="37623"/>
                </a:lnTo>
                <a:lnTo>
                  <a:pt x="5774" y="31010"/>
                </a:lnTo>
                <a:close/>
              </a:path>
              <a:path w="31750" h="45720">
                <a:moveTo>
                  <a:pt x="28942" y="5205"/>
                </a:moveTo>
                <a:lnTo>
                  <a:pt x="15322" y="5205"/>
                </a:lnTo>
                <a:lnTo>
                  <a:pt x="20506" y="5374"/>
                </a:lnTo>
                <a:lnTo>
                  <a:pt x="23274" y="7693"/>
                </a:lnTo>
                <a:lnTo>
                  <a:pt x="23433" y="9842"/>
                </a:lnTo>
                <a:lnTo>
                  <a:pt x="23512" y="14638"/>
                </a:lnTo>
                <a:lnTo>
                  <a:pt x="23432" y="16783"/>
                </a:lnTo>
                <a:lnTo>
                  <a:pt x="20595" y="19188"/>
                </a:lnTo>
                <a:lnTo>
                  <a:pt x="15066" y="19345"/>
                </a:lnTo>
                <a:lnTo>
                  <a:pt x="12057" y="19345"/>
                </a:lnTo>
                <a:lnTo>
                  <a:pt x="12057" y="24065"/>
                </a:lnTo>
                <a:lnTo>
                  <a:pt x="21676" y="24065"/>
                </a:lnTo>
                <a:lnTo>
                  <a:pt x="25114" y="26786"/>
                </a:lnTo>
                <a:lnTo>
                  <a:pt x="25114" y="32249"/>
                </a:lnTo>
                <a:lnTo>
                  <a:pt x="24772" y="37706"/>
                </a:lnTo>
                <a:lnTo>
                  <a:pt x="21513" y="40596"/>
                </a:lnTo>
                <a:lnTo>
                  <a:pt x="15322" y="40924"/>
                </a:lnTo>
                <a:lnTo>
                  <a:pt x="27929" y="40924"/>
                </a:lnTo>
                <a:lnTo>
                  <a:pt x="29966" y="39030"/>
                </a:lnTo>
                <a:lnTo>
                  <a:pt x="31393" y="35632"/>
                </a:lnTo>
                <a:lnTo>
                  <a:pt x="31393" y="26215"/>
                </a:lnTo>
                <a:lnTo>
                  <a:pt x="28875" y="22816"/>
                </a:lnTo>
                <a:lnTo>
                  <a:pt x="23860" y="21337"/>
                </a:lnTo>
                <a:lnTo>
                  <a:pt x="23860" y="21082"/>
                </a:lnTo>
                <a:lnTo>
                  <a:pt x="27537" y="19428"/>
                </a:lnTo>
                <a:lnTo>
                  <a:pt x="29376" y="16286"/>
                </a:lnTo>
                <a:lnTo>
                  <a:pt x="29253" y="9842"/>
                </a:lnTo>
                <a:lnTo>
                  <a:pt x="28942" y="5205"/>
                </a:lnTo>
                <a:close/>
              </a:path>
              <a:path w="31750" h="45720">
                <a:moveTo>
                  <a:pt x="15566" y="0"/>
                </a:moveTo>
                <a:lnTo>
                  <a:pt x="11045" y="0"/>
                </a:lnTo>
                <a:lnTo>
                  <a:pt x="7446" y="1238"/>
                </a:lnTo>
                <a:lnTo>
                  <a:pt x="4770" y="3726"/>
                </a:lnTo>
                <a:lnTo>
                  <a:pt x="2261" y="6202"/>
                </a:lnTo>
                <a:lnTo>
                  <a:pt x="1008" y="9842"/>
                </a:lnTo>
                <a:lnTo>
                  <a:pt x="1008" y="14638"/>
                </a:lnTo>
                <a:lnTo>
                  <a:pt x="6527" y="14638"/>
                </a:lnTo>
                <a:lnTo>
                  <a:pt x="6696" y="8347"/>
                </a:lnTo>
                <a:lnTo>
                  <a:pt x="9620" y="5205"/>
                </a:lnTo>
                <a:lnTo>
                  <a:pt x="28942" y="5205"/>
                </a:lnTo>
                <a:lnTo>
                  <a:pt x="28875" y="4222"/>
                </a:lnTo>
                <a:lnTo>
                  <a:pt x="24278" y="327"/>
                </a:lnTo>
                <a:lnTo>
                  <a:pt x="1556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13111624" y="7982156"/>
            <a:ext cx="86893" cy="77382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13224124" y="7969752"/>
            <a:ext cx="219156" cy="90784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13100228" y="8176056"/>
            <a:ext cx="33655" cy="89535"/>
          </a:xfrm>
          <a:custGeom>
            <a:avLst/>
            <a:gdLst/>
            <a:ahLst/>
            <a:cxnLst/>
            <a:rect l="l" t="t" r="r" b="b"/>
            <a:pathLst>
              <a:path w="33655" h="89534">
                <a:moveTo>
                  <a:pt x="33152" y="0"/>
                </a:moveTo>
                <a:lnTo>
                  <a:pt x="24601" y="0"/>
                </a:lnTo>
                <a:lnTo>
                  <a:pt x="23274" y="6944"/>
                </a:lnTo>
                <a:lnTo>
                  <a:pt x="20595" y="11577"/>
                </a:lnTo>
                <a:lnTo>
                  <a:pt x="16567" y="13884"/>
                </a:lnTo>
                <a:lnTo>
                  <a:pt x="13563" y="15876"/>
                </a:lnTo>
                <a:lnTo>
                  <a:pt x="8037" y="17039"/>
                </a:lnTo>
                <a:lnTo>
                  <a:pt x="0" y="17377"/>
                </a:lnTo>
                <a:lnTo>
                  <a:pt x="0" y="26291"/>
                </a:lnTo>
                <a:lnTo>
                  <a:pt x="21602" y="26291"/>
                </a:lnTo>
                <a:lnTo>
                  <a:pt x="21602" y="89301"/>
                </a:lnTo>
                <a:lnTo>
                  <a:pt x="33152" y="89301"/>
                </a:lnTo>
                <a:lnTo>
                  <a:pt x="3315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13168132" y="8174577"/>
            <a:ext cx="157792" cy="92264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13348123" y="8251959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69" h="13970">
                <a:moveTo>
                  <a:pt x="13543" y="0"/>
                </a:moveTo>
                <a:lnTo>
                  <a:pt x="0" y="0"/>
                </a:lnTo>
                <a:lnTo>
                  <a:pt x="0" y="13398"/>
                </a:lnTo>
                <a:lnTo>
                  <a:pt x="13543" y="13398"/>
                </a:lnTo>
                <a:lnTo>
                  <a:pt x="135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13383879" y="8178048"/>
            <a:ext cx="62865" cy="88900"/>
          </a:xfrm>
          <a:custGeom>
            <a:avLst/>
            <a:gdLst/>
            <a:ahLst/>
            <a:cxnLst/>
            <a:rect l="l" t="t" r="r" b="b"/>
            <a:pathLst>
              <a:path w="62865" h="88900">
                <a:moveTo>
                  <a:pt x="11548" y="64979"/>
                </a:moveTo>
                <a:lnTo>
                  <a:pt x="0" y="64979"/>
                </a:lnTo>
                <a:lnTo>
                  <a:pt x="2761" y="75219"/>
                </a:lnTo>
                <a:lnTo>
                  <a:pt x="8535" y="82600"/>
                </a:lnTo>
                <a:lnTo>
                  <a:pt x="17322" y="87125"/>
                </a:lnTo>
                <a:lnTo>
                  <a:pt x="29123" y="88793"/>
                </a:lnTo>
                <a:lnTo>
                  <a:pt x="39833" y="88793"/>
                </a:lnTo>
                <a:lnTo>
                  <a:pt x="47872" y="86147"/>
                </a:lnTo>
                <a:lnTo>
                  <a:pt x="53229" y="80855"/>
                </a:lnTo>
                <a:lnTo>
                  <a:pt x="53751" y="80369"/>
                </a:lnTo>
                <a:lnTo>
                  <a:pt x="19414" y="80369"/>
                </a:lnTo>
                <a:lnTo>
                  <a:pt x="12880" y="75246"/>
                </a:lnTo>
                <a:lnTo>
                  <a:pt x="11548" y="64979"/>
                </a:lnTo>
                <a:close/>
              </a:path>
              <a:path w="62865" h="88900">
                <a:moveTo>
                  <a:pt x="55078" y="40172"/>
                </a:moveTo>
                <a:lnTo>
                  <a:pt x="30128" y="40172"/>
                </a:lnTo>
                <a:lnTo>
                  <a:pt x="38320" y="41791"/>
                </a:lnTo>
                <a:lnTo>
                  <a:pt x="44317" y="45638"/>
                </a:lnTo>
                <a:lnTo>
                  <a:pt x="48117" y="51715"/>
                </a:lnTo>
                <a:lnTo>
                  <a:pt x="49715" y="60026"/>
                </a:lnTo>
                <a:lnTo>
                  <a:pt x="47987" y="68369"/>
                </a:lnTo>
                <a:lnTo>
                  <a:pt x="44314" y="74539"/>
                </a:lnTo>
                <a:lnTo>
                  <a:pt x="38696" y="78538"/>
                </a:lnTo>
                <a:lnTo>
                  <a:pt x="31136" y="80369"/>
                </a:lnTo>
                <a:lnTo>
                  <a:pt x="53751" y="80369"/>
                </a:lnTo>
                <a:lnTo>
                  <a:pt x="59260" y="75219"/>
                </a:lnTo>
                <a:lnTo>
                  <a:pt x="62273" y="67795"/>
                </a:lnTo>
                <a:lnTo>
                  <a:pt x="62273" y="58546"/>
                </a:lnTo>
                <a:lnTo>
                  <a:pt x="59632" y="46878"/>
                </a:lnTo>
                <a:lnTo>
                  <a:pt x="55078" y="40172"/>
                </a:lnTo>
                <a:close/>
              </a:path>
              <a:path w="62865" h="88900">
                <a:moveTo>
                  <a:pt x="56743" y="0"/>
                </a:moveTo>
                <a:lnTo>
                  <a:pt x="10029" y="0"/>
                </a:lnTo>
                <a:lnTo>
                  <a:pt x="3516" y="48110"/>
                </a:lnTo>
                <a:lnTo>
                  <a:pt x="13050" y="48618"/>
                </a:lnTo>
                <a:lnTo>
                  <a:pt x="17398" y="42986"/>
                </a:lnTo>
                <a:lnTo>
                  <a:pt x="23101" y="40172"/>
                </a:lnTo>
                <a:lnTo>
                  <a:pt x="55078" y="40172"/>
                </a:lnTo>
                <a:lnTo>
                  <a:pt x="53733" y="38191"/>
                </a:lnTo>
                <a:lnTo>
                  <a:pt x="48964" y="35222"/>
                </a:lnTo>
                <a:lnTo>
                  <a:pt x="15066" y="35222"/>
                </a:lnTo>
                <a:lnTo>
                  <a:pt x="18580" y="10921"/>
                </a:lnTo>
                <a:lnTo>
                  <a:pt x="56743" y="10921"/>
                </a:lnTo>
                <a:lnTo>
                  <a:pt x="56743" y="0"/>
                </a:lnTo>
                <a:close/>
              </a:path>
              <a:path w="62865" h="88900">
                <a:moveTo>
                  <a:pt x="32143" y="29761"/>
                </a:moveTo>
                <a:lnTo>
                  <a:pt x="25779" y="29761"/>
                </a:lnTo>
                <a:lnTo>
                  <a:pt x="20077" y="31578"/>
                </a:lnTo>
                <a:lnTo>
                  <a:pt x="15066" y="35222"/>
                </a:lnTo>
                <a:lnTo>
                  <a:pt x="48964" y="35222"/>
                </a:lnTo>
                <a:lnTo>
                  <a:pt x="44571" y="32486"/>
                </a:lnTo>
                <a:lnTo>
                  <a:pt x="32143" y="2976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13197560" y="8382361"/>
            <a:ext cx="142210" cy="90784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13148042" y="8587187"/>
            <a:ext cx="165827" cy="90780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13335054" y="8588667"/>
            <a:ext cx="33655" cy="89535"/>
          </a:xfrm>
          <a:custGeom>
            <a:avLst/>
            <a:gdLst/>
            <a:ahLst/>
            <a:cxnLst/>
            <a:rect l="l" t="t" r="r" b="b"/>
            <a:pathLst>
              <a:path w="33655" h="89534">
                <a:moveTo>
                  <a:pt x="33153" y="0"/>
                </a:moveTo>
                <a:lnTo>
                  <a:pt x="24602" y="0"/>
                </a:lnTo>
                <a:lnTo>
                  <a:pt x="23274" y="6944"/>
                </a:lnTo>
                <a:lnTo>
                  <a:pt x="20595" y="11577"/>
                </a:lnTo>
                <a:lnTo>
                  <a:pt x="16568" y="13884"/>
                </a:lnTo>
                <a:lnTo>
                  <a:pt x="13568" y="15876"/>
                </a:lnTo>
                <a:lnTo>
                  <a:pt x="8039" y="17039"/>
                </a:lnTo>
                <a:lnTo>
                  <a:pt x="0" y="17377"/>
                </a:lnTo>
                <a:lnTo>
                  <a:pt x="0" y="26291"/>
                </a:lnTo>
                <a:lnTo>
                  <a:pt x="21603" y="26291"/>
                </a:lnTo>
                <a:lnTo>
                  <a:pt x="21603" y="89301"/>
                </a:lnTo>
                <a:lnTo>
                  <a:pt x="33153" y="89301"/>
                </a:lnTo>
                <a:lnTo>
                  <a:pt x="331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9" name="object 359"/>
          <p:cNvSpPr/>
          <p:nvPr/>
        </p:nvSpPr>
        <p:spPr>
          <a:xfrm>
            <a:off x="9907426" y="9123140"/>
            <a:ext cx="4284345" cy="0"/>
          </a:xfrm>
          <a:custGeom>
            <a:avLst/>
            <a:gdLst/>
            <a:ahLst/>
            <a:cxnLst/>
            <a:rect l="l" t="t" r="r" b="b"/>
            <a:pathLst>
              <a:path w="4284344">
                <a:moveTo>
                  <a:pt x="0" y="0"/>
                </a:moveTo>
                <a:lnTo>
                  <a:pt x="4284242" y="0"/>
                </a:lnTo>
              </a:path>
            </a:pathLst>
          </a:custGeom>
          <a:ln w="1271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/>
          <p:nvPr/>
        </p:nvSpPr>
        <p:spPr>
          <a:xfrm>
            <a:off x="8539944" y="8884332"/>
            <a:ext cx="1379919" cy="245163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1" name="object 361"/>
          <p:cNvSpPr/>
          <p:nvPr/>
        </p:nvSpPr>
        <p:spPr>
          <a:xfrm>
            <a:off x="12758222" y="4592256"/>
            <a:ext cx="1423889" cy="1067915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2" name="object 362"/>
          <p:cNvSpPr/>
          <p:nvPr/>
        </p:nvSpPr>
        <p:spPr>
          <a:xfrm>
            <a:off x="12759735" y="3350678"/>
            <a:ext cx="1420761" cy="1192532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3" name="object 3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998450">
              <a:lnSpc>
                <a:spcPct val="100000"/>
              </a:lnSpc>
              <a:spcBef>
                <a:spcPts val="135"/>
              </a:spcBef>
            </a:pPr>
            <a:r>
              <a:rPr sz="3750" spc="-802" baseline="1000" dirty="0"/>
              <a:t>国</a:t>
            </a:r>
            <a:r>
              <a:rPr sz="2700" spc="-427" baseline="2000" dirty="0"/>
              <a:t>材</a:t>
            </a:r>
            <a:r>
              <a:rPr sz="2625" spc="-1064" baseline="5000" dirty="0"/>
              <a:t>当</a:t>
            </a:r>
            <a:r>
              <a:rPr sz="2100" spc="-660" dirty="0"/>
              <a:t>自</a:t>
            </a:r>
            <a:r>
              <a:rPr sz="3750" spc="52" baseline="2000" dirty="0"/>
              <a:t>强</a:t>
            </a:r>
            <a:endParaRPr sz="3750" baseline="2000"/>
          </a:p>
        </p:txBody>
      </p:sp>
      <p:sp>
        <p:nvSpPr>
          <p:cNvPr id="364" name="object 364"/>
          <p:cNvSpPr txBox="1"/>
          <p:nvPr/>
        </p:nvSpPr>
        <p:spPr>
          <a:xfrm>
            <a:off x="14194073" y="9685818"/>
            <a:ext cx="374650" cy="1847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spc="2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37-3</a:t>
            </a:r>
            <a:r>
              <a:rPr sz="950" spc="1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8</a:t>
            </a:r>
            <a:endParaRPr sz="9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8412" y="10259365"/>
            <a:ext cx="7560309" cy="0"/>
          </a:xfrm>
          <a:custGeom>
            <a:avLst/>
            <a:gdLst/>
            <a:ahLst/>
            <a:cxnLst/>
            <a:rect l="l" t="t" r="r" b="b"/>
            <a:pathLst>
              <a:path w="7560309">
                <a:moveTo>
                  <a:pt x="0" y="0"/>
                </a:moveTo>
                <a:lnTo>
                  <a:pt x="7560006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58412" y="663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587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119208" y="1656"/>
            <a:ext cx="0" cy="1106805"/>
          </a:xfrm>
          <a:custGeom>
            <a:avLst/>
            <a:gdLst/>
            <a:ahLst/>
            <a:cxnLst/>
            <a:rect l="l" t="t" r="r" b="b"/>
            <a:pathLst>
              <a:path h="1106805">
                <a:moveTo>
                  <a:pt x="0" y="0"/>
                </a:moveTo>
                <a:lnTo>
                  <a:pt x="0" y="1106622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19208" y="1808161"/>
            <a:ext cx="0" cy="8450580"/>
          </a:xfrm>
          <a:custGeom>
            <a:avLst/>
            <a:gdLst/>
            <a:ahLst/>
            <a:cxnLst/>
            <a:rect l="l" t="t" r="r" b="b"/>
            <a:pathLst>
              <a:path h="8450580">
                <a:moveTo>
                  <a:pt x="0" y="0"/>
                </a:moveTo>
                <a:lnTo>
                  <a:pt x="0" y="8450186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58412" y="10259365"/>
            <a:ext cx="7560309" cy="0"/>
          </a:xfrm>
          <a:custGeom>
            <a:avLst/>
            <a:gdLst/>
            <a:ahLst/>
            <a:cxnLst/>
            <a:rect l="l" t="t" r="r" b="b"/>
            <a:pathLst>
              <a:path w="7560309">
                <a:moveTo>
                  <a:pt x="0" y="0"/>
                </a:moveTo>
                <a:lnTo>
                  <a:pt x="7560006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60003" y="2210"/>
            <a:ext cx="0" cy="10256520"/>
          </a:xfrm>
          <a:custGeom>
            <a:avLst/>
            <a:gdLst/>
            <a:ahLst/>
            <a:cxnLst/>
            <a:rect l="l" t="t" r="r" b="b"/>
            <a:pathLst>
              <a:path h="10256520">
                <a:moveTo>
                  <a:pt x="0" y="0"/>
                </a:moveTo>
                <a:lnTo>
                  <a:pt x="0" y="10256520"/>
                </a:lnTo>
              </a:path>
            </a:pathLst>
          </a:custGeom>
          <a:ln w="3182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58412" y="663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587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561595" y="1656"/>
            <a:ext cx="7557134" cy="10257155"/>
          </a:xfrm>
          <a:custGeom>
            <a:avLst/>
            <a:gdLst/>
            <a:ahLst/>
            <a:cxnLst/>
            <a:rect l="l" t="t" r="r" b="b"/>
            <a:pathLst>
              <a:path w="7557134" h="10257155">
                <a:moveTo>
                  <a:pt x="7556823" y="0"/>
                </a:moveTo>
                <a:lnTo>
                  <a:pt x="0" y="0"/>
                </a:lnTo>
                <a:lnTo>
                  <a:pt x="0" y="10256691"/>
                </a:lnTo>
                <a:lnTo>
                  <a:pt x="7556823" y="10256691"/>
                </a:lnTo>
                <a:lnTo>
                  <a:pt x="755682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119208" y="1656"/>
            <a:ext cx="0" cy="1106805"/>
          </a:xfrm>
          <a:custGeom>
            <a:avLst/>
            <a:gdLst/>
            <a:ahLst/>
            <a:cxnLst/>
            <a:rect l="l" t="t" r="r" b="b"/>
            <a:pathLst>
              <a:path h="1106805">
                <a:moveTo>
                  <a:pt x="0" y="0"/>
                </a:moveTo>
                <a:lnTo>
                  <a:pt x="0" y="1106622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119208" y="1808161"/>
            <a:ext cx="0" cy="8450580"/>
          </a:xfrm>
          <a:custGeom>
            <a:avLst/>
            <a:gdLst/>
            <a:ahLst/>
            <a:cxnLst/>
            <a:rect l="l" t="t" r="r" b="b"/>
            <a:pathLst>
              <a:path h="8450580">
                <a:moveTo>
                  <a:pt x="0" y="0"/>
                </a:moveTo>
                <a:lnTo>
                  <a:pt x="0" y="8450186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0" y="10259365"/>
            <a:ext cx="7559040" cy="0"/>
          </a:xfrm>
          <a:custGeom>
            <a:avLst/>
            <a:gdLst/>
            <a:ahLst/>
            <a:cxnLst/>
            <a:rect l="l" t="t" r="r" b="b"/>
            <a:pathLst>
              <a:path w="7559040">
                <a:moveTo>
                  <a:pt x="0" y="0"/>
                </a:moveTo>
                <a:lnTo>
                  <a:pt x="7558412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7" y="2330330"/>
            <a:ext cx="0" cy="7928609"/>
          </a:xfrm>
          <a:custGeom>
            <a:avLst/>
            <a:gdLst/>
            <a:ahLst/>
            <a:cxnLst/>
            <a:rect l="l" t="t" r="r" b="b"/>
            <a:pathLst>
              <a:path h="7928609">
                <a:moveTo>
                  <a:pt x="0" y="0"/>
                </a:moveTo>
                <a:lnTo>
                  <a:pt x="0" y="7928399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0" y="0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595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560003" y="2210"/>
            <a:ext cx="0" cy="10257790"/>
          </a:xfrm>
          <a:custGeom>
            <a:avLst/>
            <a:gdLst/>
            <a:ahLst/>
            <a:cxnLst/>
            <a:rect l="l" t="t" r="r" b="b"/>
            <a:pathLst>
              <a:path h="10257790">
                <a:moveTo>
                  <a:pt x="0" y="0"/>
                </a:moveTo>
                <a:lnTo>
                  <a:pt x="0" y="10257790"/>
                </a:lnTo>
              </a:path>
            </a:pathLst>
          </a:custGeom>
          <a:ln w="3182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033199" y="9756233"/>
            <a:ext cx="286607" cy="10235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371611" y="9729259"/>
            <a:ext cx="190540" cy="988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976014" y="1108278"/>
            <a:ext cx="144145" cy="700405"/>
          </a:xfrm>
          <a:custGeom>
            <a:avLst/>
            <a:gdLst/>
            <a:ahLst/>
            <a:cxnLst/>
            <a:rect l="l" t="t" r="r" b="b"/>
            <a:pathLst>
              <a:path w="144144" h="700405">
                <a:moveTo>
                  <a:pt x="0" y="699883"/>
                </a:moveTo>
                <a:lnTo>
                  <a:pt x="143986" y="699883"/>
                </a:lnTo>
                <a:lnTo>
                  <a:pt x="143986" y="0"/>
                </a:lnTo>
                <a:lnTo>
                  <a:pt x="0" y="0"/>
                </a:lnTo>
                <a:lnTo>
                  <a:pt x="0" y="699883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15325" y="2711412"/>
            <a:ext cx="1472551" cy="166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625771" y="2708647"/>
            <a:ext cx="3902557" cy="165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02823" y="3066209"/>
            <a:ext cx="1306208" cy="167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444112" y="3064140"/>
            <a:ext cx="2905527" cy="1694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476398" y="3062750"/>
            <a:ext cx="1045015" cy="1687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07005" y="3422393"/>
            <a:ext cx="944302" cy="1666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082229" y="3421706"/>
            <a:ext cx="2194242" cy="1673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409495" y="3418247"/>
            <a:ext cx="761267" cy="1708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297521" y="3421706"/>
            <a:ext cx="1239156" cy="1611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09760" y="3777196"/>
            <a:ext cx="758433" cy="16805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893895" y="3777196"/>
            <a:ext cx="1221004" cy="16183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232965" y="3775809"/>
            <a:ext cx="1202253" cy="16944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560901" y="3775809"/>
            <a:ext cx="1139057" cy="1632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815937" y="3883009"/>
            <a:ext cx="57785" cy="56515"/>
          </a:xfrm>
          <a:custGeom>
            <a:avLst/>
            <a:gdLst/>
            <a:ahLst/>
            <a:cxnLst/>
            <a:rect l="l" t="t" r="r" b="b"/>
            <a:pathLst>
              <a:path w="57785" h="56514">
                <a:moveTo>
                  <a:pt x="29178" y="0"/>
                </a:moveTo>
                <a:lnTo>
                  <a:pt x="17189" y="2983"/>
                </a:lnTo>
                <a:lnTo>
                  <a:pt x="8330" y="8819"/>
                </a:lnTo>
                <a:lnTo>
                  <a:pt x="2600" y="17508"/>
                </a:lnTo>
                <a:lnTo>
                  <a:pt x="0" y="29052"/>
                </a:lnTo>
                <a:lnTo>
                  <a:pt x="2600" y="40073"/>
                </a:lnTo>
                <a:lnTo>
                  <a:pt x="8330" y="48243"/>
                </a:lnTo>
                <a:lnTo>
                  <a:pt x="17189" y="53558"/>
                </a:lnTo>
                <a:lnTo>
                  <a:pt x="29178" y="56019"/>
                </a:lnTo>
                <a:lnTo>
                  <a:pt x="40581" y="53558"/>
                </a:lnTo>
                <a:lnTo>
                  <a:pt x="47739" y="49108"/>
                </a:lnTo>
                <a:lnTo>
                  <a:pt x="29178" y="49108"/>
                </a:lnTo>
                <a:lnTo>
                  <a:pt x="20268" y="47139"/>
                </a:lnTo>
                <a:lnTo>
                  <a:pt x="13710" y="43227"/>
                </a:lnTo>
                <a:lnTo>
                  <a:pt x="9497" y="37241"/>
                </a:lnTo>
                <a:lnTo>
                  <a:pt x="7621" y="29052"/>
                </a:lnTo>
                <a:lnTo>
                  <a:pt x="9497" y="20644"/>
                </a:lnTo>
                <a:lnTo>
                  <a:pt x="13710" y="14180"/>
                </a:lnTo>
                <a:lnTo>
                  <a:pt x="20268" y="9792"/>
                </a:lnTo>
                <a:lnTo>
                  <a:pt x="29178" y="7611"/>
                </a:lnTo>
                <a:lnTo>
                  <a:pt x="47360" y="7611"/>
                </a:lnTo>
                <a:lnTo>
                  <a:pt x="40581" y="2983"/>
                </a:lnTo>
                <a:lnTo>
                  <a:pt x="29178" y="0"/>
                </a:lnTo>
                <a:close/>
              </a:path>
              <a:path w="57785" h="56514">
                <a:moveTo>
                  <a:pt x="47360" y="7611"/>
                </a:moveTo>
                <a:lnTo>
                  <a:pt x="29178" y="7611"/>
                </a:lnTo>
                <a:lnTo>
                  <a:pt x="37502" y="9792"/>
                </a:lnTo>
                <a:lnTo>
                  <a:pt x="43749" y="14180"/>
                </a:lnTo>
                <a:lnTo>
                  <a:pt x="47919" y="20644"/>
                </a:lnTo>
                <a:lnTo>
                  <a:pt x="50011" y="29052"/>
                </a:lnTo>
                <a:lnTo>
                  <a:pt x="47919" y="37241"/>
                </a:lnTo>
                <a:lnTo>
                  <a:pt x="43749" y="43227"/>
                </a:lnTo>
                <a:lnTo>
                  <a:pt x="37502" y="47139"/>
                </a:lnTo>
                <a:lnTo>
                  <a:pt x="29178" y="49108"/>
                </a:lnTo>
                <a:lnTo>
                  <a:pt x="47739" y="49108"/>
                </a:lnTo>
                <a:lnTo>
                  <a:pt x="49131" y="48243"/>
                </a:lnTo>
                <a:lnTo>
                  <a:pt x="54824" y="40073"/>
                </a:lnTo>
                <a:lnTo>
                  <a:pt x="57654" y="29052"/>
                </a:lnTo>
                <a:lnTo>
                  <a:pt x="54824" y="17508"/>
                </a:lnTo>
                <a:lnTo>
                  <a:pt x="49131" y="8819"/>
                </a:lnTo>
                <a:lnTo>
                  <a:pt x="47360" y="761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693977" y="1439528"/>
            <a:ext cx="361950" cy="340360"/>
          </a:xfrm>
          <a:custGeom>
            <a:avLst/>
            <a:gdLst/>
            <a:ahLst/>
            <a:cxnLst/>
            <a:rect l="l" t="t" r="r" b="b"/>
            <a:pathLst>
              <a:path w="361950" h="340360">
                <a:moveTo>
                  <a:pt x="346504" y="311227"/>
                </a:moveTo>
                <a:lnTo>
                  <a:pt x="13766" y="311227"/>
                </a:lnTo>
                <a:lnTo>
                  <a:pt x="13766" y="340271"/>
                </a:lnTo>
                <a:lnTo>
                  <a:pt x="346504" y="340271"/>
                </a:lnTo>
                <a:lnTo>
                  <a:pt x="346504" y="311227"/>
                </a:lnTo>
                <a:close/>
              </a:path>
              <a:path w="361950" h="340360">
                <a:moveTo>
                  <a:pt x="207003" y="245520"/>
                </a:moveTo>
                <a:lnTo>
                  <a:pt x="153334" y="245520"/>
                </a:lnTo>
                <a:lnTo>
                  <a:pt x="153334" y="311227"/>
                </a:lnTo>
                <a:lnTo>
                  <a:pt x="207003" y="311227"/>
                </a:lnTo>
                <a:lnTo>
                  <a:pt x="207003" y="245520"/>
                </a:lnTo>
                <a:close/>
              </a:path>
              <a:path w="361950" h="340360">
                <a:moveTo>
                  <a:pt x="314341" y="211628"/>
                </a:moveTo>
                <a:lnTo>
                  <a:pt x="47517" y="211628"/>
                </a:lnTo>
                <a:lnTo>
                  <a:pt x="47517" y="245520"/>
                </a:lnTo>
                <a:lnTo>
                  <a:pt x="314341" y="245520"/>
                </a:lnTo>
                <a:lnTo>
                  <a:pt x="314341" y="211628"/>
                </a:lnTo>
                <a:close/>
              </a:path>
              <a:path w="361950" h="340360">
                <a:moveTo>
                  <a:pt x="207003" y="161142"/>
                </a:moveTo>
                <a:lnTo>
                  <a:pt x="153334" y="161142"/>
                </a:lnTo>
                <a:lnTo>
                  <a:pt x="153334" y="211628"/>
                </a:lnTo>
                <a:lnTo>
                  <a:pt x="207003" y="211628"/>
                </a:lnTo>
                <a:lnTo>
                  <a:pt x="207003" y="161142"/>
                </a:lnTo>
                <a:close/>
              </a:path>
              <a:path w="361950" h="340360">
                <a:moveTo>
                  <a:pt x="289789" y="127256"/>
                </a:moveTo>
                <a:lnTo>
                  <a:pt x="73591" y="127256"/>
                </a:lnTo>
                <a:lnTo>
                  <a:pt x="73591" y="161142"/>
                </a:lnTo>
                <a:lnTo>
                  <a:pt x="289789" y="161142"/>
                </a:lnTo>
                <a:lnTo>
                  <a:pt x="289789" y="127256"/>
                </a:lnTo>
                <a:close/>
              </a:path>
              <a:path w="361950" h="340360">
                <a:moveTo>
                  <a:pt x="210046" y="0"/>
                </a:moveTo>
                <a:lnTo>
                  <a:pt x="151743" y="0"/>
                </a:lnTo>
                <a:lnTo>
                  <a:pt x="124435" y="36804"/>
                </a:lnTo>
                <a:lnTo>
                  <a:pt x="90033" y="69331"/>
                </a:lnTo>
                <a:lnTo>
                  <a:pt x="48550" y="97449"/>
                </a:lnTo>
                <a:lnTo>
                  <a:pt x="0" y="121032"/>
                </a:lnTo>
                <a:lnTo>
                  <a:pt x="0" y="151462"/>
                </a:lnTo>
                <a:lnTo>
                  <a:pt x="54413" y="132550"/>
                </a:lnTo>
                <a:lnTo>
                  <a:pt x="102706" y="109100"/>
                </a:lnTo>
                <a:lnTo>
                  <a:pt x="144877" y="81241"/>
                </a:lnTo>
                <a:lnTo>
                  <a:pt x="180929" y="49100"/>
                </a:lnTo>
                <a:lnTo>
                  <a:pt x="250256" y="49100"/>
                </a:lnTo>
                <a:lnTo>
                  <a:pt x="237938" y="37487"/>
                </a:lnTo>
                <a:lnTo>
                  <a:pt x="210046" y="0"/>
                </a:lnTo>
                <a:close/>
              </a:path>
              <a:path w="361950" h="340360">
                <a:moveTo>
                  <a:pt x="250256" y="49100"/>
                </a:moveTo>
                <a:lnTo>
                  <a:pt x="180929" y="49100"/>
                </a:lnTo>
                <a:lnTo>
                  <a:pt x="215812" y="80754"/>
                </a:lnTo>
                <a:lnTo>
                  <a:pt x="257595" y="108322"/>
                </a:lnTo>
                <a:lnTo>
                  <a:pt x="306277" y="131870"/>
                </a:lnTo>
                <a:lnTo>
                  <a:pt x="361858" y="151462"/>
                </a:lnTo>
                <a:lnTo>
                  <a:pt x="361858" y="121032"/>
                </a:lnTo>
                <a:lnTo>
                  <a:pt x="313851" y="97937"/>
                </a:lnTo>
                <a:lnTo>
                  <a:pt x="272542" y="70111"/>
                </a:lnTo>
                <a:lnTo>
                  <a:pt x="250256" y="4910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089585" y="1443675"/>
            <a:ext cx="356235" cy="347345"/>
          </a:xfrm>
          <a:custGeom>
            <a:avLst/>
            <a:gdLst/>
            <a:ahLst/>
            <a:cxnLst/>
            <a:rect l="l" t="t" r="r" b="b"/>
            <a:pathLst>
              <a:path w="356234" h="347344">
                <a:moveTo>
                  <a:pt x="260668" y="84381"/>
                </a:moveTo>
                <a:lnTo>
                  <a:pt x="216198" y="84381"/>
                </a:lnTo>
                <a:lnTo>
                  <a:pt x="216198" y="309149"/>
                </a:lnTo>
                <a:lnTo>
                  <a:pt x="210046" y="314683"/>
                </a:lnTo>
                <a:lnTo>
                  <a:pt x="179406" y="314683"/>
                </a:lnTo>
                <a:lnTo>
                  <a:pt x="179406" y="347191"/>
                </a:lnTo>
                <a:lnTo>
                  <a:pt x="211565" y="347191"/>
                </a:lnTo>
                <a:lnTo>
                  <a:pt x="233622" y="344597"/>
                </a:lnTo>
                <a:lnTo>
                  <a:pt x="249163" y="335780"/>
                </a:lnTo>
                <a:lnTo>
                  <a:pt x="258181" y="320739"/>
                </a:lnTo>
                <a:lnTo>
                  <a:pt x="260668" y="299473"/>
                </a:lnTo>
                <a:lnTo>
                  <a:pt x="260668" y="217862"/>
                </a:lnTo>
                <a:lnTo>
                  <a:pt x="306385" y="217862"/>
                </a:lnTo>
                <a:lnTo>
                  <a:pt x="297583" y="204578"/>
                </a:lnTo>
                <a:lnTo>
                  <a:pt x="285224" y="181202"/>
                </a:lnTo>
                <a:lnTo>
                  <a:pt x="317451" y="181202"/>
                </a:lnTo>
                <a:lnTo>
                  <a:pt x="318714" y="178433"/>
                </a:lnTo>
                <a:lnTo>
                  <a:pt x="283701" y="178433"/>
                </a:lnTo>
                <a:lnTo>
                  <a:pt x="278122" y="166289"/>
                </a:lnTo>
                <a:lnTo>
                  <a:pt x="272548" y="153537"/>
                </a:lnTo>
                <a:lnTo>
                  <a:pt x="266699" y="139531"/>
                </a:lnTo>
                <a:lnTo>
                  <a:pt x="260668" y="124487"/>
                </a:lnTo>
                <a:lnTo>
                  <a:pt x="260668" y="84381"/>
                </a:lnTo>
                <a:close/>
              </a:path>
              <a:path w="356234" h="347344">
                <a:moveTo>
                  <a:pt x="306385" y="217862"/>
                </a:moveTo>
                <a:lnTo>
                  <a:pt x="260668" y="217862"/>
                </a:lnTo>
                <a:lnTo>
                  <a:pt x="278023" y="241838"/>
                </a:lnTo>
                <a:lnTo>
                  <a:pt x="299391" y="266011"/>
                </a:lnTo>
                <a:lnTo>
                  <a:pt x="324793" y="290315"/>
                </a:lnTo>
                <a:lnTo>
                  <a:pt x="354247" y="314683"/>
                </a:lnTo>
                <a:lnTo>
                  <a:pt x="354247" y="276645"/>
                </a:lnTo>
                <a:lnTo>
                  <a:pt x="332083" y="252103"/>
                </a:lnTo>
                <a:lnTo>
                  <a:pt x="313199" y="228146"/>
                </a:lnTo>
                <a:lnTo>
                  <a:pt x="306385" y="217862"/>
                </a:lnTo>
                <a:close/>
              </a:path>
              <a:path w="356234" h="347344">
                <a:moveTo>
                  <a:pt x="205480" y="192272"/>
                </a:moveTo>
                <a:lnTo>
                  <a:pt x="186687" y="211991"/>
                </a:lnTo>
                <a:lnTo>
                  <a:pt x="167137" y="229703"/>
                </a:lnTo>
                <a:lnTo>
                  <a:pt x="146823" y="245470"/>
                </a:lnTo>
                <a:lnTo>
                  <a:pt x="125737" y="259355"/>
                </a:lnTo>
                <a:lnTo>
                  <a:pt x="125737" y="307080"/>
                </a:lnTo>
                <a:lnTo>
                  <a:pt x="148545" y="293085"/>
                </a:lnTo>
                <a:lnTo>
                  <a:pt x="169447" y="277079"/>
                </a:lnTo>
                <a:lnTo>
                  <a:pt x="188429" y="259130"/>
                </a:lnTo>
                <a:lnTo>
                  <a:pt x="205480" y="239303"/>
                </a:lnTo>
                <a:lnTo>
                  <a:pt x="205480" y="192272"/>
                </a:lnTo>
                <a:close/>
              </a:path>
              <a:path w="356234" h="347344">
                <a:moveTo>
                  <a:pt x="174773" y="104433"/>
                </a:moveTo>
                <a:lnTo>
                  <a:pt x="133412" y="104433"/>
                </a:lnTo>
                <a:lnTo>
                  <a:pt x="137794" y="127905"/>
                </a:lnTo>
                <a:lnTo>
                  <a:pt x="143355" y="148524"/>
                </a:lnTo>
                <a:lnTo>
                  <a:pt x="150083" y="166289"/>
                </a:lnTo>
                <a:lnTo>
                  <a:pt x="157965" y="181202"/>
                </a:lnTo>
                <a:lnTo>
                  <a:pt x="193169" y="181202"/>
                </a:lnTo>
                <a:lnTo>
                  <a:pt x="186268" y="161621"/>
                </a:lnTo>
                <a:lnTo>
                  <a:pt x="180910" y="142300"/>
                </a:lnTo>
                <a:lnTo>
                  <a:pt x="177083" y="123237"/>
                </a:lnTo>
                <a:lnTo>
                  <a:pt x="174773" y="104433"/>
                </a:lnTo>
                <a:close/>
              </a:path>
              <a:path w="356234" h="347344">
                <a:moveTo>
                  <a:pt x="340413" y="104433"/>
                </a:moveTo>
                <a:lnTo>
                  <a:pt x="300507" y="104433"/>
                </a:lnTo>
                <a:lnTo>
                  <a:pt x="297162" y="125819"/>
                </a:lnTo>
                <a:lnTo>
                  <a:pt x="293246" y="145325"/>
                </a:lnTo>
                <a:lnTo>
                  <a:pt x="288759" y="162885"/>
                </a:lnTo>
                <a:lnTo>
                  <a:pt x="283701" y="178433"/>
                </a:lnTo>
                <a:lnTo>
                  <a:pt x="318714" y="178433"/>
                </a:lnTo>
                <a:lnTo>
                  <a:pt x="324609" y="165513"/>
                </a:lnTo>
                <a:lnTo>
                  <a:pt x="330826" y="147487"/>
                </a:lnTo>
                <a:lnTo>
                  <a:pt x="336097" y="127126"/>
                </a:lnTo>
                <a:lnTo>
                  <a:pt x="340413" y="104433"/>
                </a:lnTo>
                <a:close/>
              </a:path>
              <a:path w="356234" h="347344">
                <a:moveTo>
                  <a:pt x="355766" y="53945"/>
                </a:moveTo>
                <a:lnTo>
                  <a:pt x="127256" y="53945"/>
                </a:lnTo>
                <a:lnTo>
                  <a:pt x="127256" y="84381"/>
                </a:lnTo>
                <a:lnTo>
                  <a:pt x="355766" y="84381"/>
                </a:lnTo>
                <a:lnTo>
                  <a:pt x="355766" y="53945"/>
                </a:lnTo>
                <a:close/>
              </a:path>
              <a:path w="356234" h="347344">
                <a:moveTo>
                  <a:pt x="260668" y="0"/>
                </a:moveTo>
                <a:lnTo>
                  <a:pt x="216198" y="0"/>
                </a:lnTo>
                <a:lnTo>
                  <a:pt x="216198" y="53945"/>
                </a:lnTo>
                <a:lnTo>
                  <a:pt x="260668" y="53945"/>
                </a:lnTo>
                <a:lnTo>
                  <a:pt x="260668" y="0"/>
                </a:lnTo>
                <a:close/>
              </a:path>
              <a:path w="356234" h="347344">
                <a:moveTo>
                  <a:pt x="328173" y="8301"/>
                </a:moveTo>
                <a:lnTo>
                  <a:pt x="291377" y="8301"/>
                </a:lnTo>
                <a:lnTo>
                  <a:pt x="291377" y="53945"/>
                </a:lnTo>
                <a:lnTo>
                  <a:pt x="328173" y="53945"/>
                </a:lnTo>
                <a:lnTo>
                  <a:pt x="328173" y="8301"/>
                </a:lnTo>
                <a:close/>
              </a:path>
              <a:path w="356234" h="347344">
                <a:moveTo>
                  <a:pt x="84308" y="172209"/>
                </a:moveTo>
                <a:lnTo>
                  <a:pt x="39838" y="172209"/>
                </a:lnTo>
                <a:lnTo>
                  <a:pt x="39838" y="278032"/>
                </a:lnTo>
                <a:lnTo>
                  <a:pt x="30461" y="280097"/>
                </a:lnTo>
                <a:lnTo>
                  <a:pt x="20697" y="282095"/>
                </a:lnTo>
                <a:lnTo>
                  <a:pt x="10543" y="283963"/>
                </a:lnTo>
                <a:lnTo>
                  <a:pt x="0" y="285635"/>
                </a:lnTo>
                <a:lnTo>
                  <a:pt x="0" y="323676"/>
                </a:lnTo>
                <a:lnTo>
                  <a:pt x="36219" y="316294"/>
                </a:lnTo>
                <a:lnTo>
                  <a:pt x="68219" y="307683"/>
                </a:lnTo>
                <a:lnTo>
                  <a:pt x="96004" y="297905"/>
                </a:lnTo>
                <a:lnTo>
                  <a:pt x="119581" y="287025"/>
                </a:lnTo>
                <a:lnTo>
                  <a:pt x="119581" y="266961"/>
                </a:lnTo>
                <a:lnTo>
                  <a:pt x="84308" y="266961"/>
                </a:lnTo>
                <a:lnTo>
                  <a:pt x="84308" y="172209"/>
                </a:lnTo>
                <a:close/>
              </a:path>
              <a:path w="356234" h="347344">
                <a:moveTo>
                  <a:pt x="119581" y="253131"/>
                </a:moveTo>
                <a:lnTo>
                  <a:pt x="110490" y="256364"/>
                </a:lnTo>
                <a:lnTo>
                  <a:pt x="101580" y="259790"/>
                </a:lnTo>
                <a:lnTo>
                  <a:pt x="92853" y="263344"/>
                </a:lnTo>
                <a:lnTo>
                  <a:pt x="84308" y="266961"/>
                </a:lnTo>
                <a:lnTo>
                  <a:pt x="119581" y="266961"/>
                </a:lnTo>
                <a:lnTo>
                  <a:pt x="119581" y="253131"/>
                </a:lnTo>
                <a:close/>
              </a:path>
              <a:path w="356234" h="347344">
                <a:moveTo>
                  <a:pt x="115016" y="139705"/>
                </a:moveTo>
                <a:lnTo>
                  <a:pt x="4565" y="139705"/>
                </a:lnTo>
                <a:lnTo>
                  <a:pt x="4565" y="172209"/>
                </a:lnTo>
                <a:lnTo>
                  <a:pt x="115016" y="172209"/>
                </a:lnTo>
                <a:lnTo>
                  <a:pt x="115016" y="139705"/>
                </a:lnTo>
                <a:close/>
              </a:path>
              <a:path w="356234" h="347344">
                <a:moveTo>
                  <a:pt x="84308" y="57406"/>
                </a:moveTo>
                <a:lnTo>
                  <a:pt x="39838" y="57406"/>
                </a:lnTo>
                <a:lnTo>
                  <a:pt x="39838" y="139705"/>
                </a:lnTo>
                <a:lnTo>
                  <a:pt x="84308" y="139705"/>
                </a:lnTo>
                <a:lnTo>
                  <a:pt x="84308" y="57406"/>
                </a:lnTo>
                <a:close/>
              </a:path>
              <a:path w="356234" h="347344">
                <a:moveTo>
                  <a:pt x="119581" y="24902"/>
                </a:moveTo>
                <a:lnTo>
                  <a:pt x="3042" y="24902"/>
                </a:lnTo>
                <a:lnTo>
                  <a:pt x="3042" y="57406"/>
                </a:lnTo>
                <a:lnTo>
                  <a:pt x="119581" y="57406"/>
                </a:lnTo>
                <a:lnTo>
                  <a:pt x="119581" y="24902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483670" y="1443675"/>
            <a:ext cx="354330" cy="344170"/>
          </a:xfrm>
          <a:custGeom>
            <a:avLst/>
            <a:gdLst/>
            <a:ahLst/>
            <a:cxnLst/>
            <a:rect l="l" t="t" r="r" b="b"/>
            <a:pathLst>
              <a:path w="354329" h="344169">
                <a:moveTo>
                  <a:pt x="318974" y="100281"/>
                </a:moveTo>
                <a:lnTo>
                  <a:pt x="35272" y="100281"/>
                </a:lnTo>
                <a:lnTo>
                  <a:pt x="35272" y="343735"/>
                </a:lnTo>
                <a:lnTo>
                  <a:pt x="265302" y="343735"/>
                </a:lnTo>
                <a:lnTo>
                  <a:pt x="289348" y="341150"/>
                </a:lnTo>
                <a:lnTo>
                  <a:pt x="306300" y="331369"/>
                </a:lnTo>
                <a:lnTo>
                  <a:pt x="316039" y="314683"/>
                </a:lnTo>
                <a:lnTo>
                  <a:pt x="82786" y="314683"/>
                </a:lnTo>
                <a:lnTo>
                  <a:pt x="82786" y="273185"/>
                </a:lnTo>
                <a:lnTo>
                  <a:pt x="318974" y="273185"/>
                </a:lnTo>
                <a:lnTo>
                  <a:pt x="318974" y="242759"/>
                </a:lnTo>
                <a:lnTo>
                  <a:pt x="82786" y="242759"/>
                </a:lnTo>
                <a:lnTo>
                  <a:pt x="82786" y="201261"/>
                </a:lnTo>
                <a:lnTo>
                  <a:pt x="318974" y="201261"/>
                </a:lnTo>
                <a:lnTo>
                  <a:pt x="318974" y="172209"/>
                </a:lnTo>
                <a:lnTo>
                  <a:pt x="82786" y="172209"/>
                </a:lnTo>
                <a:lnTo>
                  <a:pt x="82786" y="130712"/>
                </a:lnTo>
                <a:lnTo>
                  <a:pt x="318974" y="130712"/>
                </a:lnTo>
                <a:lnTo>
                  <a:pt x="318974" y="100281"/>
                </a:lnTo>
                <a:close/>
              </a:path>
              <a:path w="354329" h="344169">
                <a:moveTo>
                  <a:pt x="318974" y="273185"/>
                </a:moveTo>
                <a:lnTo>
                  <a:pt x="271458" y="273185"/>
                </a:lnTo>
                <a:lnTo>
                  <a:pt x="271458" y="290476"/>
                </a:lnTo>
                <a:lnTo>
                  <a:pt x="270471" y="300970"/>
                </a:lnTo>
                <a:lnTo>
                  <a:pt x="266054" y="308545"/>
                </a:lnTo>
                <a:lnTo>
                  <a:pt x="258201" y="313137"/>
                </a:lnTo>
                <a:lnTo>
                  <a:pt x="246905" y="314683"/>
                </a:lnTo>
                <a:lnTo>
                  <a:pt x="316039" y="314683"/>
                </a:lnTo>
                <a:lnTo>
                  <a:pt x="316171" y="314456"/>
                </a:lnTo>
                <a:lnTo>
                  <a:pt x="318974" y="290476"/>
                </a:lnTo>
                <a:lnTo>
                  <a:pt x="318974" y="273185"/>
                </a:lnTo>
                <a:close/>
              </a:path>
              <a:path w="354329" h="344169">
                <a:moveTo>
                  <a:pt x="318974" y="201261"/>
                </a:moveTo>
                <a:lnTo>
                  <a:pt x="271458" y="201261"/>
                </a:lnTo>
                <a:lnTo>
                  <a:pt x="271458" y="242759"/>
                </a:lnTo>
                <a:lnTo>
                  <a:pt x="318974" y="242759"/>
                </a:lnTo>
                <a:lnTo>
                  <a:pt x="318974" y="201261"/>
                </a:lnTo>
                <a:close/>
              </a:path>
              <a:path w="354329" h="344169">
                <a:moveTo>
                  <a:pt x="318974" y="130712"/>
                </a:moveTo>
                <a:lnTo>
                  <a:pt x="271458" y="130712"/>
                </a:lnTo>
                <a:lnTo>
                  <a:pt x="271458" y="172209"/>
                </a:lnTo>
                <a:lnTo>
                  <a:pt x="318974" y="172209"/>
                </a:lnTo>
                <a:lnTo>
                  <a:pt x="318974" y="130712"/>
                </a:lnTo>
                <a:close/>
              </a:path>
              <a:path w="354329" h="344169">
                <a:moveTo>
                  <a:pt x="197802" y="66395"/>
                </a:moveTo>
                <a:lnTo>
                  <a:pt x="145652" y="66395"/>
                </a:lnTo>
                <a:lnTo>
                  <a:pt x="144684" y="68468"/>
                </a:lnTo>
                <a:lnTo>
                  <a:pt x="143647" y="71928"/>
                </a:lnTo>
                <a:lnTo>
                  <a:pt x="142610" y="76766"/>
                </a:lnTo>
                <a:lnTo>
                  <a:pt x="140536" y="87146"/>
                </a:lnTo>
                <a:lnTo>
                  <a:pt x="138527" y="94748"/>
                </a:lnTo>
                <a:lnTo>
                  <a:pt x="136455" y="100281"/>
                </a:lnTo>
                <a:lnTo>
                  <a:pt x="187081" y="100281"/>
                </a:lnTo>
                <a:lnTo>
                  <a:pt x="190051" y="92362"/>
                </a:lnTo>
                <a:lnTo>
                  <a:pt x="192832" y="84119"/>
                </a:lnTo>
                <a:lnTo>
                  <a:pt x="195418" y="75485"/>
                </a:lnTo>
                <a:lnTo>
                  <a:pt x="197802" y="66395"/>
                </a:lnTo>
                <a:close/>
              </a:path>
              <a:path w="354329" h="344169">
                <a:moveTo>
                  <a:pt x="354243" y="33891"/>
                </a:moveTo>
                <a:lnTo>
                  <a:pt x="0" y="33891"/>
                </a:lnTo>
                <a:lnTo>
                  <a:pt x="0" y="66395"/>
                </a:lnTo>
                <a:lnTo>
                  <a:pt x="354243" y="66395"/>
                </a:lnTo>
                <a:lnTo>
                  <a:pt x="354243" y="33891"/>
                </a:lnTo>
                <a:close/>
              </a:path>
              <a:path w="354329" h="344169">
                <a:moveTo>
                  <a:pt x="122692" y="0"/>
                </a:moveTo>
                <a:lnTo>
                  <a:pt x="73656" y="0"/>
                </a:lnTo>
                <a:lnTo>
                  <a:pt x="75354" y="9868"/>
                </a:lnTo>
                <a:lnTo>
                  <a:pt x="77442" y="18762"/>
                </a:lnTo>
                <a:lnTo>
                  <a:pt x="79919" y="26749"/>
                </a:lnTo>
                <a:lnTo>
                  <a:pt x="82786" y="33891"/>
                </a:lnTo>
                <a:lnTo>
                  <a:pt x="133412" y="33891"/>
                </a:lnTo>
                <a:lnTo>
                  <a:pt x="130442" y="26260"/>
                </a:lnTo>
                <a:lnTo>
                  <a:pt x="127662" y="17981"/>
                </a:lnTo>
                <a:lnTo>
                  <a:pt x="125076" y="9185"/>
                </a:lnTo>
                <a:lnTo>
                  <a:pt x="122692" y="0"/>
                </a:lnTo>
                <a:close/>
              </a:path>
              <a:path w="354329" h="344169">
                <a:moveTo>
                  <a:pt x="279064" y="0"/>
                </a:moveTo>
                <a:lnTo>
                  <a:pt x="228509" y="0"/>
                </a:lnTo>
                <a:lnTo>
                  <a:pt x="227253" y="9185"/>
                </a:lnTo>
                <a:lnTo>
                  <a:pt x="225043" y="17981"/>
                </a:lnTo>
                <a:lnTo>
                  <a:pt x="221887" y="26260"/>
                </a:lnTo>
                <a:lnTo>
                  <a:pt x="217789" y="33891"/>
                </a:lnTo>
                <a:lnTo>
                  <a:pt x="268348" y="33891"/>
                </a:lnTo>
                <a:lnTo>
                  <a:pt x="272472" y="26749"/>
                </a:lnTo>
                <a:lnTo>
                  <a:pt x="275624" y="18762"/>
                </a:lnTo>
                <a:lnTo>
                  <a:pt x="277818" y="9868"/>
                </a:lnTo>
                <a:lnTo>
                  <a:pt x="279064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876232" y="1443675"/>
            <a:ext cx="340995" cy="348615"/>
          </a:xfrm>
          <a:custGeom>
            <a:avLst/>
            <a:gdLst/>
            <a:ahLst/>
            <a:cxnLst/>
            <a:rect l="l" t="t" r="r" b="b"/>
            <a:pathLst>
              <a:path w="340995" h="348614">
                <a:moveTo>
                  <a:pt x="340413" y="0"/>
                </a:moveTo>
                <a:lnTo>
                  <a:pt x="295941" y="0"/>
                </a:lnTo>
                <a:lnTo>
                  <a:pt x="295844" y="300852"/>
                </a:lnTo>
                <a:lnTo>
                  <a:pt x="295372" y="307511"/>
                </a:lnTo>
                <a:lnTo>
                  <a:pt x="292113" y="312957"/>
                </a:lnTo>
                <a:lnTo>
                  <a:pt x="286168" y="315811"/>
                </a:lnTo>
                <a:lnTo>
                  <a:pt x="277545" y="316073"/>
                </a:lnTo>
                <a:lnTo>
                  <a:pt x="249948" y="316073"/>
                </a:lnTo>
                <a:lnTo>
                  <a:pt x="249948" y="348578"/>
                </a:lnTo>
                <a:lnTo>
                  <a:pt x="292900" y="348578"/>
                </a:lnTo>
                <a:lnTo>
                  <a:pt x="314270" y="345983"/>
                </a:lnTo>
                <a:lnTo>
                  <a:pt x="329312" y="337163"/>
                </a:lnTo>
                <a:lnTo>
                  <a:pt x="338026" y="322119"/>
                </a:lnTo>
                <a:lnTo>
                  <a:pt x="340413" y="300852"/>
                </a:lnTo>
                <a:lnTo>
                  <a:pt x="340413" y="0"/>
                </a:lnTo>
                <a:close/>
              </a:path>
              <a:path w="340995" h="348614">
                <a:moveTo>
                  <a:pt x="262260" y="28357"/>
                </a:moveTo>
                <a:lnTo>
                  <a:pt x="220831" y="28357"/>
                </a:lnTo>
                <a:lnTo>
                  <a:pt x="220831" y="273185"/>
                </a:lnTo>
                <a:lnTo>
                  <a:pt x="262260" y="273185"/>
                </a:lnTo>
                <a:lnTo>
                  <a:pt x="262260" y="28357"/>
                </a:lnTo>
                <a:close/>
              </a:path>
              <a:path w="340995" h="348614">
                <a:moveTo>
                  <a:pt x="179406" y="125878"/>
                </a:moveTo>
                <a:lnTo>
                  <a:pt x="26071" y="125878"/>
                </a:lnTo>
                <a:lnTo>
                  <a:pt x="26071" y="291863"/>
                </a:lnTo>
                <a:lnTo>
                  <a:pt x="28560" y="314437"/>
                </a:lnTo>
                <a:lnTo>
                  <a:pt x="37578" y="330333"/>
                </a:lnTo>
                <a:lnTo>
                  <a:pt x="53120" y="339617"/>
                </a:lnTo>
                <a:lnTo>
                  <a:pt x="75178" y="342350"/>
                </a:lnTo>
                <a:lnTo>
                  <a:pt x="151808" y="342350"/>
                </a:lnTo>
                <a:lnTo>
                  <a:pt x="173179" y="339887"/>
                </a:lnTo>
                <a:lnTo>
                  <a:pt x="188223" y="331458"/>
                </a:lnTo>
                <a:lnTo>
                  <a:pt x="196938" y="317063"/>
                </a:lnTo>
                <a:lnTo>
                  <a:pt x="197378" y="313305"/>
                </a:lnTo>
                <a:lnTo>
                  <a:pt x="95097" y="313305"/>
                </a:lnTo>
                <a:lnTo>
                  <a:pt x="84438" y="312137"/>
                </a:lnTo>
                <a:lnTo>
                  <a:pt x="77046" y="307597"/>
                </a:lnTo>
                <a:lnTo>
                  <a:pt x="72921" y="299685"/>
                </a:lnTo>
                <a:lnTo>
                  <a:pt x="72064" y="288403"/>
                </a:lnTo>
                <a:lnTo>
                  <a:pt x="72064" y="153540"/>
                </a:lnTo>
                <a:lnTo>
                  <a:pt x="179406" y="153540"/>
                </a:lnTo>
                <a:lnTo>
                  <a:pt x="179406" y="125878"/>
                </a:lnTo>
                <a:close/>
              </a:path>
              <a:path w="340995" h="348614">
                <a:moveTo>
                  <a:pt x="199325" y="278032"/>
                </a:moveTo>
                <a:lnTo>
                  <a:pt x="162529" y="278032"/>
                </a:lnTo>
                <a:lnTo>
                  <a:pt x="162428" y="291863"/>
                </a:lnTo>
                <a:lnTo>
                  <a:pt x="161775" y="300852"/>
                </a:lnTo>
                <a:lnTo>
                  <a:pt x="157955" y="308115"/>
                </a:lnTo>
                <a:lnTo>
                  <a:pt x="151061" y="312266"/>
                </a:lnTo>
                <a:lnTo>
                  <a:pt x="141088" y="313305"/>
                </a:lnTo>
                <a:lnTo>
                  <a:pt x="197378" y="313305"/>
                </a:lnTo>
                <a:lnTo>
                  <a:pt x="199325" y="296701"/>
                </a:lnTo>
                <a:lnTo>
                  <a:pt x="199325" y="278032"/>
                </a:lnTo>
                <a:close/>
              </a:path>
              <a:path w="340995" h="348614">
                <a:moveTo>
                  <a:pt x="179406" y="153540"/>
                </a:moveTo>
                <a:lnTo>
                  <a:pt x="136455" y="153540"/>
                </a:lnTo>
                <a:lnTo>
                  <a:pt x="136455" y="204030"/>
                </a:lnTo>
                <a:lnTo>
                  <a:pt x="135312" y="212999"/>
                </a:lnTo>
                <a:lnTo>
                  <a:pt x="131873" y="219245"/>
                </a:lnTo>
                <a:lnTo>
                  <a:pt x="126127" y="222897"/>
                </a:lnTo>
                <a:lnTo>
                  <a:pt x="118059" y="224086"/>
                </a:lnTo>
                <a:lnTo>
                  <a:pt x="101182" y="224086"/>
                </a:lnTo>
                <a:lnTo>
                  <a:pt x="101182" y="256590"/>
                </a:lnTo>
                <a:lnTo>
                  <a:pt x="127256" y="256590"/>
                </a:lnTo>
                <a:lnTo>
                  <a:pt x="150665" y="253728"/>
                </a:lnTo>
                <a:lnTo>
                  <a:pt x="167155" y="244057"/>
                </a:lnTo>
                <a:lnTo>
                  <a:pt x="176733" y="227513"/>
                </a:lnTo>
                <a:lnTo>
                  <a:pt x="179406" y="204030"/>
                </a:lnTo>
                <a:lnTo>
                  <a:pt x="179406" y="153540"/>
                </a:lnTo>
                <a:close/>
              </a:path>
              <a:path w="340995" h="348614">
                <a:moveTo>
                  <a:pt x="127256" y="0"/>
                </a:moveTo>
                <a:lnTo>
                  <a:pt x="79743" y="0"/>
                </a:lnTo>
                <a:lnTo>
                  <a:pt x="65542" y="32927"/>
                </a:lnTo>
                <a:lnTo>
                  <a:pt x="47522" y="62158"/>
                </a:lnTo>
                <a:lnTo>
                  <a:pt x="25676" y="87630"/>
                </a:lnTo>
                <a:lnTo>
                  <a:pt x="0" y="109278"/>
                </a:lnTo>
                <a:lnTo>
                  <a:pt x="0" y="139705"/>
                </a:lnTo>
                <a:lnTo>
                  <a:pt x="19819" y="129106"/>
                </a:lnTo>
                <a:lnTo>
                  <a:pt x="26071" y="125878"/>
                </a:lnTo>
                <a:lnTo>
                  <a:pt x="179406" y="125878"/>
                </a:lnTo>
                <a:lnTo>
                  <a:pt x="179406" y="124487"/>
                </a:lnTo>
                <a:lnTo>
                  <a:pt x="206999" y="124487"/>
                </a:lnTo>
                <a:lnTo>
                  <a:pt x="206999" y="121723"/>
                </a:lnTo>
                <a:lnTo>
                  <a:pt x="35272" y="121723"/>
                </a:lnTo>
                <a:lnTo>
                  <a:pt x="55593" y="108098"/>
                </a:lnTo>
                <a:lnTo>
                  <a:pt x="73613" y="92072"/>
                </a:lnTo>
                <a:lnTo>
                  <a:pt x="89337" y="73582"/>
                </a:lnTo>
                <a:lnTo>
                  <a:pt x="102773" y="52564"/>
                </a:lnTo>
                <a:lnTo>
                  <a:pt x="154645" y="52564"/>
                </a:lnTo>
                <a:lnTo>
                  <a:pt x="141427" y="31640"/>
                </a:lnTo>
                <a:lnTo>
                  <a:pt x="127256" y="0"/>
                </a:lnTo>
                <a:close/>
              </a:path>
              <a:path w="340995" h="348614">
                <a:moveTo>
                  <a:pt x="206999" y="124487"/>
                </a:moveTo>
                <a:lnTo>
                  <a:pt x="179406" y="124487"/>
                </a:lnTo>
                <a:lnTo>
                  <a:pt x="199547" y="134704"/>
                </a:lnTo>
                <a:lnTo>
                  <a:pt x="206999" y="138327"/>
                </a:lnTo>
                <a:lnTo>
                  <a:pt x="206999" y="124487"/>
                </a:lnTo>
                <a:close/>
              </a:path>
              <a:path w="340995" h="348614">
                <a:moveTo>
                  <a:pt x="154645" y="52564"/>
                </a:moveTo>
                <a:lnTo>
                  <a:pt x="102773" y="52564"/>
                </a:lnTo>
                <a:lnTo>
                  <a:pt x="117593" y="73582"/>
                </a:lnTo>
                <a:lnTo>
                  <a:pt x="134553" y="92072"/>
                </a:lnTo>
                <a:lnTo>
                  <a:pt x="153640" y="108098"/>
                </a:lnTo>
                <a:lnTo>
                  <a:pt x="174840" y="121723"/>
                </a:lnTo>
                <a:lnTo>
                  <a:pt x="206999" y="121723"/>
                </a:lnTo>
                <a:lnTo>
                  <a:pt x="206999" y="107892"/>
                </a:lnTo>
                <a:lnTo>
                  <a:pt x="181312" y="85586"/>
                </a:lnTo>
                <a:lnTo>
                  <a:pt x="159450" y="60169"/>
                </a:lnTo>
                <a:lnTo>
                  <a:pt x="154645" y="52564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264230" y="1443675"/>
            <a:ext cx="359410" cy="353060"/>
          </a:xfrm>
          <a:custGeom>
            <a:avLst/>
            <a:gdLst/>
            <a:ahLst/>
            <a:cxnLst/>
            <a:rect l="l" t="t" r="r" b="b"/>
            <a:pathLst>
              <a:path w="359409" h="353060">
                <a:moveTo>
                  <a:pt x="104227" y="188813"/>
                </a:moveTo>
                <a:lnTo>
                  <a:pt x="58233" y="188813"/>
                </a:lnTo>
                <a:lnTo>
                  <a:pt x="58233" y="352728"/>
                </a:lnTo>
                <a:lnTo>
                  <a:pt x="104227" y="352728"/>
                </a:lnTo>
                <a:lnTo>
                  <a:pt x="104227" y="188813"/>
                </a:lnTo>
                <a:close/>
              </a:path>
              <a:path w="359409" h="353060">
                <a:moveTo>
                  <a:pt x="320493" y="81612"/>
                </a:moveTo>
                <a:lnTo>
                  <a:pt x="272912" y="81612"/>
                </a:lnTo>
                <a:lnTo>
                  <a:pt x="272912" y="298088"/>
                </a:lnTo>
                <a:lnTo>
                  <a:pt x="272149" y="305858"/>
                </a:lnTo>
                <a:lnTo>
                  <a:pt x="268312" y="311490"/>
                </a:lnTo>
                <a:lnTo>
                  <a:pt x="261414" y="314916"/>
                </a:lnTo>
                <a:lnTo>
                  <a:pt x="251470" y="316073"/>
                </a:lnTo>
                <a:lnTo>
                  <a:pt x="228441" y="316073"/>
                </a:lnTo>
                <a:lnTo>
                  <a:pt x="228441" y="348578"/>
                </a:lnTo>
                <a:lnTo>
                  <a:pt x="271388" y="348578"/>
                </a:lnTo>
                <a:lnTo>
                  <a:pt x="292862" y="345476"/>
                </a:lnTo>
                <a:lnTo>
                  <a:pt x="308208" y="336215"/>
                </a:lnTo>
                <a:lnTo>
                  <a:pt x="317421" y="320858"/>
                </a:lnTo>
                <a:lnTo>
                  <a:pt x="320493" y="299473"/>
                </a:lnTo>
                <a:lnTo>
                  <a:pt x="320493" y="81612"/>
                </a:lnTo>
                <a:close/>
              </a:path>
              <a:path w="359409" h="353060">
                <a:moveTo>
                  <a:pt x="320493" y="80225"/>
                </a:moveTo>
                <a:lnTo>
                  <a:pt x="228441" y="80225"/>
                </a:lnTo>
                <a:lnTo>
                  <a:pt x="217895" y="134453"/>
                </a:lnTo>
                <a:lnTo>
                  <a:pt x="201613" y="185178"/>
                </a:lnTo>
                <a:lnTo>
                  <a:pt x="179586" y="232532"/>
                </a:lnTo>
                <a:lnTo>
                  <a:pt x="151808" y="276645"/>
                </a:lnTo>
                <a:lnTo>
                  <a:pt x="151808" y="314683"/>
                </a:lnTo>
                <a:lnTo>
                  <a:pt x="188523" y="275837"/>
                </a:lnTo>
                <a:lnTo>
                  <a:pt x="218995" y="233140"/>
                </a:lnTo>
                <a:lnTo>
                  <a:pt x="243220" y="186558"/>
                </a:lnTo>
                <a:lnTo>
                  <a:pt x="261193" y="136060"/>
                </a:lnTo>
                <a:lnTo>
                  <a:pt x="272912" y="81612"/>
                </a:lnTo>
                <a:lnTo>
                  <a:pt x="320493" y="81612"/>
                </a:lnTo>
                <a:lnTo>
                  <a:pt x="320493" y="80225"/>
                </a:lnTo>
                <a:close/>
              </a:path>
              <a:path w="359409" h="353060">
                <a:moveTo>
                  <a:pt x="104227" y="80225"/>
                </a:moveTo>
                <a:lnTo>
                  <a:pt x="56710" y="80225"/>
                </a:lnTo>
                <a:lnTo>
                  <a:pt x="46274" y="121593"/>
                </a:lnTo>
                <a:lnTo>
                  <a:pt x="33335" y="161664"/>
                </a:lnTo>
                <a:lnTo>
                  <a:pt x="17906" y="200438"/>
                </a:lnTo>
                <a:lnTo>
                  <a:pt x="0" y="237914"/>
                </a:lnTo>
                <a:lnTo>
                  <a:pt x="0" y="282870"/>
                </a:lnTo>
                <a:lnTo>
                  <a:pt x="16286" y="261365"/>
                </a:lnTo>
                <a:lnTo>
                  <a:pt x="31425" y="238433"/>
                </a:lnTo>
                <a:lnTo>
                  <a:pt x="45409" y="214206"/>
                </a:lnTo>
                <a:lnTo>
                  <a:pt x="58233" y="188813"/>
                </a:lnTo>
                <a:lnTo>
                  <a:pt x="104227" y="188813"/>
                </a:lnTo>
                <a:lnTo>
                  <a:pt x="104227" y="167372"/>
                </a:lnTo>
                <a:lnTo>
                  <a:pt x="138214" y="167372"/>
                </a:lnTo>
                <a:lnTo>
                  <a:pt x="136418" y="164162"/>
                </a:lnTo>
                <a:lnTo>
                  <a:pt x="124161" y="137891"/>
                </a:lnTo>
                <a:lnTo>
                  <a:pt x="113435" y="109935"/>
                </a:lnTo>
                <a:lnTo>
                  <a:pt x="104227" y="80225"/>
                </a:lnTo>
                <a:close/>
              </a:path>
              <a:path w="359409" h="353060">
                <a:moveTo>
                  <a:pt x="138214" y="167372"/>
                </a:moveTo>
                <a:lnTo>
                  <a:pt x="104227" y="167372"/>
                </a:lnTo>
                <a:lnTo>
                  <a:pt x="114573" y="184598"/>
                </a:lnTo>
                <a:lnTo>
                  <a:pt x="125691" y="200916"/>
                </a:lnTo>
                <a:lnTo>
                  <a:pt x="137574" y="216197"/>
                </a:lnTo>
                <a:lnTo>
                  <a:pt x="150216" y="230310"/>
                </a:lnTo>
                <a:lnTo>
                  <a:pt x="150216" y="188813"/>
                </a:lnTo>
                <a:lnTo>
                  <a:pt x="138214" y="167372"/>
                </a:lnTo>
                <a:close/>
              </a:path>
              <a:path w="359409" h="353060">
                <a:moveTo>
                  <a:pt x="151808" y="47721"/>
                </a:moveTo>
                <a:lnTo>
                  <a:pt x="7674" y="47721"/>
                </a:lnTo>
                <a:lnTo>
                  <a:pt x="7674" y="80225"/>
                </a:lnTo>
                <a:lnTo>
                  <a:pt x="151808" y="80225"/>
                </a:lnTo>
                <a:lnTo>
                  <a:pt x="151808" y="47721"/>
                </a:lnTo>
                <a:close/>
              </a:path>
              <a:path w="359409" h="353060">
                <a:moveTo>
                  <a:pt x="358811" y="47721"/>
                </a:moveTo>
                <a:lnTo>
                  <a:pt x="167093" y="47721"/>
                </a:lnTo>
                <a:lnTo>
                  <a:pt x="167093" y="80225"/>
                </a:lnTo>
                <a:lnTo>
                  <a:pt x="358811" y="80225"/>
                </a:lnTo>
                <a:lnTo>
                  <a:pt x="358811" y="47721"/>
                </a:lnTo>
                <a:close/>
              </a:path>
              <a:path w="359409" h="353060">
                <a:moveTo>
                  <a:pt x="104227" y="0"/>
                </a:moveTo>
                <a:lnTo>
                  <a:pt x="58233" y="0"/>
                </a:lnTo>
                <a:lnTo>
                  <a:pt x="58233" y="47721"/>
                </a:lnTo>
                <a:lnTo>
                  <a:pt x="104227" y="47721"/>
                </a:lnTo>
                <a:lnTo>
                  <a:pt x="104227" y="0"/>
                </a:lnTo>
                <a:close/>
              </a:path>
              <a:path w="359409" h="353060">
                <a:moveTo>
                  <a:pt x="320493" y="0"/>
                </a:moveTo>
                <a:lnTo>
                  <a:pt x="272912" y="0"/>
                </a:lnTo>
                <a:lnTo>
                  <a:pt x="272912" y="47721"/>
                </a:lnTo>
                <a:lnTo>
                  <a:pt x="320493" y="47721"/>
                </a:lnTo>
                <a:lnTo>
                  <a:pt x="320493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659833" y="1442293"/>
            <a:ext cx="357505" cy="354330"/>
          </a:xfrm>
          <a:custGeom>
            <a:avLst/>
            <a:gdLst/>
            <a:ahLst/>
            <a:cxnLst/>
            <a:rect l="l" t="t" r="r" b="b"/>
            <a:pathLst>
              <a:path w="357504" h="354330">
                <a:moveTo>
                  <a:pt x="314341" y="260737"/>
                </a:moveTo>
                <a:lnTo>
                  <a:pt x="268347" y="260737"/>
                </a:lnTo>
                <a:lnTo>
                  <a:pt x="268347" y="354110"/>
                </a:lnTo>
                <a:lnTo>
                  <a:pt x="314341" y="354110"/>
                </a:lnTo>
                <a:lnTo>
                  <a:pt x="314341" y="260737"/>
                </a:lnTo>
                <a:close/>
              </a:path>
              <a:path w="357504" h="354330">
                <a:moveTo>
                  <a:pt x="357289" y="228927"/>
                </a:moveTo>
                <a:lnTo>
                  <a:pt x="161010" y="228927"/>
                </a:lnTo>
                <a:lnTo>
                  <a:pt x="161010" y="260737"/>
                </a:lnTo>
                <a:lnTo>
                  <a:pt x="357289" y="260737"/>
                </a:lnTo>
                <a:lnTo>
                  <a:pt x="357289" y="228927"/>
                </a:lnTo>
                <a:close/>
              </a:path>
              <a:path w="357504" h="354330">
                <a:moveTo>
                  <a:pt x="314341" y="0"/>
                </a:moveTo>
                <a:lnTo>
                  <a:pt x="268347" y="0"/>
                </a:lnTo>
                <a:lnTo>
                  <a:pt x="268347" y="228927"/>
                </a:lnTo>
                <a:lnTo>
                  <a:pt x="314341" y="228927"/>
                </a:lnTo>
                <a:lnTo>
                  <a:pt x="314341" y="0"/>
                </a:lnTo>
                <a:close/>
              </a:path>
              <a:path w="357504" h="354330">
                <a:moveTo>
                  <a:pt x="168685" y="123104"/>
                </a:moveTo>
                <a:lnTo>
                  <a:pt x="168685" y="158377"/>
                </a:lnTo>
                <a:lnTo>
                  <a:pt x="189280" y="162917"/>
                </a:lnTo>
                <a:lnTo>
                  <a:pt x="209681" y="170309"/>
                </a:lnTo>
                <a:lnTo>
                  <a:pt x="229900" y="180555"/>
                </a:lnTo>
                <a:lnTo>
                  <a:pt x="249951" y="193654"/>
                </a:lnTo>
                <a:lnTo>
                  <a:pt x="249951" y="147311"/>
                </a:lnTo>
                <a:lnTo>
                  <a:pt x="231641" y="138376"/>
                </a:lnTo>
                <a:lnTo>
                  <a:pt x="211989" y="131318"/>
                </a:lnTo>
                <a:lnTo>
                  <a:pt x="191002" y="126206"/>
                </a:lnTo>
                <a:lnTo>
                  <a:pt x="168685" y="123104"/>
                </a:lnTo>
                <a:close/>
              </a:path>
              <a:path w="357504" h="354330">
                <a:moveTo>
                  <a:pt x="179406" y="31121"/>
                </a:moveTo>
                <a:lnTo>
                  <a:pt x="179406" y="66390"/>
                </a:lnTo>
                <a:lnTo>
                  <a:pt x="200791" y="71729"/>
                </a:lnTo>
                <a:lnTo>
                  <a:pt x="220437" y="78494"/>
                </a:lnTo>
                <a:lnTo>
                  <a:pt x="238346" y="86817"/>
                </a:lnTo>
                <a:lnTo>
                  <a:pt x="254516" y="96824"/>
                </a:lnTo>
                <a:lnTo>
                  <a:pt x="254516" y="52560"/>
                </a:lnTo>
                <a:lnTo>
                  <a:pt x="237761" y="44250"/>
                </a:lnTo>
                <a:lnTo>
                  <a:pt x="219658" y="37951"/>
                </a:lnTo>
                <a:lnTo>
                  <a:pt x="200207" y="33596"/>
                </a:lnTo>
                <a:lnTo>
                  <a:pt x="179406" y="31121"/>
                </a:lnTo>
                <a:close/>
              </a:path>
              <a:path w="357504" h="354330">
                <a:moveTo>
                  <a:pt x="104296" y="226846"/>
                </a:moveTo>
                <a:lnTo>
                  <a:pt x="58305" y="226846"/>
                </a:lnTo>
                <a:lnTo>
                  <a:pt x="58305" y="354110"/>
                </a:lnTo>
                <a:lnTo>
                  <a:pt x="104296" y="354110"/>
                </a:lnTo>
                <a:lnTo>
                  <a:pt x="104296" y="226846"/>
                </a:lnTo>
                <a:close/>
              </a:path>
              <a:path w="357504" h="354330">
                <a:moveTo>
                  <a:pt x="105818" y="145933"/>
                </a:moveTo>
                <a:lnTo>
                  <a:pt x="53668" y="145933"/>
                </a:lnTo>
                <a:lnTo>
                  <a:pt x="42843" y="179235"/>
                </a:lnTo>
                <a:lnTo>
                  <a:pt x="30285" y="210596"/>
                </a:lnTo>
                <a:lnTo>
                  <a:pt x="16002" y="239882"/>
                </a:lnTo>
                <a:lnTo>
                  <a:pt x="0" y="266965"/>
                </a:lnTo>
                <a:lnTo>
                  <a:pt x="0" y="309840"/>
                </a:lnTo>
                <a:lnTo>
                  <a:pt x="20295" y="285885"/>
                </a:lnTo>
                <a:lnTo>
                  <a:pt x="36777" y="263937"/>
                </a:lnTo>
                <a:lnTo>
                  <a:pt x="49473" y="244140"/>
                </a:lnTo>
                <a:lnTo>
                  <a:pt x="58305" y="226846"/>
                </a:lnTo>
                <a:lnTo>
                  <a:pt x="104296" y="226846"/>
                </a:lnTo>
                <a:lnTo>
                  <a:pt x="104296" y="215088"/>
                </a:lnTo>
                <a:lnTo>
                  <a:pt x="142102" y="215088"/>
                </a:lnTo>
                <a:lnTo>
                  <a:pt x="138292" y="209924"/>
                </a:lnTo>
                <a:lnTo>
                  <a:pt x="125348" y="189156"/>
                </a:lnTo>
                <a:lnTo>
                  <a:pt x="114516" y="167869"/>
                </a:lnTo>
                <a:lnTo>
                  <a:pt x="105818" y="145933"/>
                </a:lnTo>
                <a:close/>
              </a:path>
              <a:path w="357504" h="354330">
                <a:moveTo>
                  <a:pt x="142102" y="215088"/>
                </a:moveTo>
                <a:lnTo>
                  <a:pt x="104296" y="215088"/>
                </a:lnTo>
                <a:lnTo>
                  <a:pt x="114244" y="229615"/>
                </a:lnTo>
                <a:lnTo>
                  <a:pt x="125775" y="244192"/>
                </a:lnTo>
                <a:lnTo>
                  <a:pt x="138755" y="258664"/>
                </a:lnTo>
                <a:lnTo>
                  <a:pt x="153330" y="273189"/>
                </a:lnTo>
                <a:lnTo>
                  <a:pt x="153330" y="230305"/>
                </a:lnTo>
                <a:lnTo>
                  <a:pt x="142102" y="215088"/>
                </a:lnTo>
                <a:close/>
              </a:path>
              <a:path w="357504" h="354330">
                <a:moveTo>
                  <a:pt x="157967" y="115502"/>
                </a:moveTo>
                <a:lnTo>
                  <a:pt x="1522" y="115502"/>
                </a:lnTo>
                <a:lnTo>
                  <a:pt x="1522" y="145933"/>
                </a:lnTo>
                <a:lnTo>
                  <a:pt x="157967" y="145933"/>
                </a:lnTo>
                <a:lnTo>
                  <a:pt x="157967" y="115502"/>
                </a:lnTo>
                <a:close/>
              </a:path>
              <a:path w="357504" h="354330">
                <a:moveTo>
                  <a:pt x="104296" y="0"/>
                </a:moveTo>
                <a:lnTo>
                  <a:pt x="58305" y="0"/>
                </a:lnTo>
                <a:lnTo>
                  <a:pt x="58305" y="115502"/>
                </a:lnTo>
                <a:lnTo>
                  <a:pt x="104296" y="115502"/>
                </a:lnTo>
                <a:lnTo>
                  <a:pt x="104296" y="0"/>
                </a:lnTo>
                <a:close/>
              </a:path>
              <a:path w="357504" h="354330">
                <a:moveTo>
                  <a:pt x="36795" y="24893"/>
                </a:moveTo>
                <a:lnTo>
                  <a:pt x="4564" y="24893"/>
                </a:lnTo>
                <a:lnTo>
                  <a:pt x="6692" y="48627"/>
                </a:lnTo>
                <a:lnTo>
                  <a:pt x="9960" y="68987"/>
                </a:lnTo>
                <a:lnTo>
                  <a:pt x="14368" y="85975"/>
                </a:lnTo>
                <a:lnTo>
                  <a:pt x="19918" y="99589"/>
                </a:lnTo>
                <a:lnTo>
                  <a:pt x="50627" y="99589"/>
                </a:lnTo>
                <a:lnTo>
                  <a:pt x="46306" y="84030"/>
                </a:lnTo>
                <a:lnTo>
                  <a:pt x="42568" y="66394"/>
                </a:lnTo>
                <a:lnTo>
                  <a:pt x="39403" y="46681"/>
                </a:lnTo>
                <a:lnTo>
                  <a:pt x="36795" y="24893"/>
                </a:lnTo>
                <a:close/>
              </a:path>
              <a:path w="357504" h="354330">
                <a:moveTo>
                  <a:pt x="156444" y="26283"/>
                </a:moveTo>
                <a:lnTo>
                  <a:pt x="122694" y="26283"/>
                </a:lnTo>
                <a:lnTo>
                  <a:pt x="121241" y="44156"/>
                </a:lnTo>
                <a:lnTo>
                  <a:pt x="118447" y="62418"/>
                </a:lnTo>
                <a:lnTo>
                  <a:pt x="114318" y="80940"/>
                </a:lnTo>
                <a:lnTo>
                  <a:pt x="108860" y="99589"/>
                </a:lnTo>
                <a:lnTo>
                  <a:pt x="139567" y="99589"/>
                </a:lnTo>
                <a:lnTo>
                  <a:pt x="145794" y="84150"/>
                </a:lnTo>
                <a:lnTo>
                  <a:pt x="150678" y="66829"/>
                </a:lnTo>
                <a:lnTo>
                  <a:pt x="154227" y="47561"/>
                </a:lnTo>
                <a:lnTo>
                  <a:pt x="156444" y="26283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1050877" y="1443675"/>
            <a:ext cx="357505" cy="353060"/>
          </a:xfrm>
          <a:custGeom>
            <a:avLst/>
            <a:gdLst/>
            <a:ahLst/>
            <a:cxnLst/>
            <a:rect l="l" t="t" r="r" b="b"/>
            <a:pathLst>
              <a:path w="357504" h="353060">
                <a:moveTo>
                  <a:pt x="298983" y="282870"/>
                </a:moveTo>
                <a:lnTo>
                  <a:pt x="256103" y="282870"/>
                </a:lnTo>
                <a:lnTo>
                  <a:pt x="256103" y="352728"/>
                </a:lnTo>
                <a:lnTo>
                  <a:pt x="298983" y="352728"/>
                </a:lnTo>
                <a:lnTo>
                  <a:pt x="298983" y="282870"/>
                </a:lnTo>
                <a:close/>
              </a:path>
              <a:path w="357504" h="353060">
                <a:moveTo>
                  <a:pt x="357289" y="251752"/>
                </a:moveTo>
                <a:lnTo>
                  <a:pt x="179405" y="251752"/>
                </a:lnTo>
                <a:lnTo>
                  <a:pt x="179405" y="282870"/>
                </a:lnTo>
                <a:lnTo>
                  <a:pt x="357289" y="282870"/>
                </a:lnTo>
                <a:lnTo>
                  <a:pt x="357289" y="251752"/>
                </a:lnTo>
                <a:close/>
              </a:path>
              <a:path w="357504" h="353060">
                <a:moveTo>
                  <a:pt x="298983" y="198497"/>
                </a:moveTo>
                <a:lnTo>
                  <a:pt x="256103" y="198497"/>
                </a:lnTo>
                <a:lnTo>
                  <a:pt x="256103" y="251752"/>
                </a:lnTo>
                <a:lnTo>
                  <a:pt x="298983" y="251752"/>
                </a:lnTo>
                <a:lnTo>
                  <a:pt x="298983" y="198497"/>
                </a:lnTo>
                <a:close/>
              </a:path>
              <a:path w="357504" h="353060">
                <a:moveTo>
                  <a:pt x="237707" y="144551"/>
                </a:moveTo>
                <a:lnTo>
                  <a:pt x="200844" y="144551"/>
                </a:lnTo>
                <a:lnTo>
                  <a:pt x="198923" y="165450"/>
                </a:lnTo>
                <a:lnTo>
                  <a:pt x="194714" y="183626"/>
                </a:lnTo>
                <a:lnTo>
                  <a:pt x="188210" y="199208"/>
                </a:lnTo>
                <a:lnTo>
                  <a:pt x="179405" y="212328"/>
                </a:lnTo>
                <a:lnTo>
                  <a:pt x="179405" y="239303"/>
                </a:lnTo>
                <a:lnTo>
                  <a:pt x="194915" y="231272"/>
                </a:lnTo>
                <a:lnTo>
                  <a:pt x="207742" y="221751"/>
                </a:lnTo>
                <a:lnTo>
                  <a:pt x="217898" y="210805"/>
                </a:lnTo>
                <a:lnTo>
                  <a:pt x="225395" y="198497"/>
                </a:lnTo>
                <a:lnTo>
                  <a:pt x="349610" y="198497"/>
                </a:lnTo>
                <a:lnTo>
                  <a:pt x="349610" y="167372"/>
                </a:lnTo>
                <a:lnTo>
                  <a:pt x="236117" y="167372"/>
                </a:lnTo>
                <a:lnTo>
                  <a:pt x="236117" y="158382"/>
                </a:lnTo>
                <a:lnTo>
                  <a:pt x="237153" y="152154"/>
                </a:lnTo>
                <a:lnTo>
                  <a:pt x="237707" y="147316"/>
                </a:lnTo>
                <a:lnTo>
                  <a:pt x="237707" y="144551"/>
                </a:lnTo>
                <a:close/>
              </a:path>
              <a:path w="357504" h="353060">
                <a:moveTo>
                  <a:pt x="298983" y="138327"/>
                </a:moveTo>
                <a:lnTo>
                  <a:pt x="256103" y="138327"/>
                </a:lnTo>
                <a:lnTo>
                  <a:pt x="256103" y="167372"/>
                </a:lnTo>
                <a:lnTo>
                  <a:pt x="298983" y="167372"/>
                </a:lnTo>
                <a:lnTo>
                  <a:pt x="298983" y="138327"/>
                </a:lnTo>
                <a:close/>
              </a:path>
              <a:path w="357504" h="353060">
                <a:moveTo>
                  <a:pt x="262191" y="46339"/>
                </a:moveTo>
                <a:lnTo>
                  <a:pt x="220762" y="46339"/>
                </a:lnTo>
                <a:lnTo>
                  <a:pt x="217820" y="65532"/>
                </a:lnTo>
                <a:lnTo>
                  <a:pt x="210457" y="82648"/>
                </a:lnTo>
                <a:lnTo>
                  <a:pt x="198684" y="97689"/>
                </a:lnTo>
                <a:lnTo>
                  <a:pt x="182515" y="110657"/>
                </a:lnTo>
                <a:lnTo>
                  <a:pt x="182515" y="138327"/>
                </a:lnTo>
                <a:lnTo>
                  <a:pt x="215633" y="122104"/>
                </a:lnTo>
                <a:lnTo>
                  <a:pt x="239964" y="101409"/>
                </a:lnTo>
                <a:lnTo>
                  <a:pt x="255490" y="76175"/>
                </a:lnTo>
                <a:lnTo>
                  <a:pt x="262191" y="46339"/>
                </a:lnTo>
                <a:close/>
              </a:path>
              <a:path w="357504" h="353060">
                <a:moveTo>
                  <a:pt x="346567" y="15909"/>
                </a:moveTo>
                <a:lnTo>
                  <a:pt x="187081" y="15909"/>
                </a:lnTo>
                <a:lnTo>
                  <a:pt x="187081" y="46339"/>
                </a:lnTo>
                <a:lnTo>
                  <a:pt x="303620" y="46339"/>
                </a:lnTo>
                <a:lnTo>
                  <a:pt x="303620" y="78847"/>
                </a:lnTo>
                <a:lnTo>
                  <a:pt x="302374" y="87414"/>
                </a:lnTo>
                <a:lnTo>
                  <a:pt x="298639" y="93453"/>
                </a:lnTo>
                <a:lnTo>
                  <a:pt x="292414" y="97030"/>
                </a:lnTo>
                <a:lnTo>
                  <a:pt x="283701" y="98207"/>
                </a:lnTo>
                <a:lnTo>
                  <a:pt x="269866" y="98207"/>
                </a:lnTo>
                <a:lnTo>
                  <a:pt x="269866" y="127947"/>
                </a:lnTo>
                <a:lnTo>
                  <a:pt x="297464" y="127947"/>
                </a:lnTo>
                <a:lnTo>
                  <a:pt x="319511" y="125474"/>
                </a:lnTo>
                <a:lnTo>
                  <a:pt x="335035" y="116970"/>
                </a:lnTo>
                <a:lnTo>
                  <a:pt x="344050" y="102371"/>
                </a:lnTo>
                <a:lnTo>
                  <a:pt x="346442" y="82648"/>
                </a:lnTo>
                <a:lnTo>
                  <a:pt x="346567" y="15909"/>
                </a:lnTo>
                <a:close/>
              </a:path>
              <a:path w="357504" h="353060">
                <a:moveTo>
                  <a:pt x="171726" y="98207"/>
                </a:moveTo>
                <a:lnTo>
                  <a:pt x="19918" y="98207"/>
                </a:lnTo>
                <a:lnTo>
                  <a:pt x="19918" y="241373"/>
                </a:lnTo>
                <a:lnTo>
                  <a:pt x="19256" y="264457"/>
                </a:lnTo>
                <a:lnTo>
                  <a:pt x="15715" y="284947"/>
                </a:lnTo>
                <a:lnTo>
                  <a:pt x="9296" y="302842"/>
                </a:lnTo>
                <a:lnTo>
                  <a:pt x="0" y="318142"/>
                </a:lnTo>
                <a:lnTo>
                  <a:pt x="0" y="352728"/>
                </a:lnTo>
                <a:lnTo>
                  <a:pt x="22332" y="335080"/>
                </a:lnTo>
                <a:lnTo>
                  <a:pt x="38713" y="314256"/>
                </a:lnTo>
                <a:lnTo>
                  <a:pt x="49154" y="290190"/>
                </a:lnTo>
                <a:lnTo>
                  <a:pt x="53668" y="262818"/>
                </a:lnTo>
                <a:lnTo>
                  <a:pt x="171726" y="262818"/>
                </a:lnTo>
                <a:lnTo>
                  <a:pt x="171726" y="235149"/>
                </a:lnTo>
                <a:lnTo>
                  <a:pt x="55191" y="235149"/>
                </a:lnTo>
                <a:lnTo>
                  <a:pt x="55191" y="188813"/>
                </a:lnTo>
                <a:lnTo>
                  <a:pt x="171726" y="188813"/>
                </a:lnTo>
                <a:lnTo>
                  <a:pt x="171726" y="159760"/>
                </a:lnTo>
                <a:lnTo>
                  <a:pt x="55191" y="159760"/>
                </a:lnTo>
                <a:lnTo>
                  <a:pt x="55191" y="115498"/>
                </a:lnTo>
                <a:lnTo>
                  <a:pt x="171726" y="115498"/>
                </a:lnTo>
                <a:lnTo>
                  <a:pt x="171726" y="98207"/>
                </a:lnTo>
                <a:close/>
              </a:path>
              <a:path w="357504" h="353060">
                <a:moveTo>
                  <a:pt x="124213" y="318142"/>
                </a:moveTo>
                <a:lnTo>
                  <a:pt x="116535" y="318142"/>
                </a:lnTo>
                <a:lnTo>
                  <a:pt x="116535" y="347191"/>
                </a:lnTo>
                <a:lnTo>
                  <a:pt x="133412" y="347191"/>
                </a:lnTo>
                <a:lnTo>
                  <a:pt x="150748" y="345375"/>
                </a:lnTo>
                <a:lnTo>
                  <a:pt x="162917" y="338891"/>
                </a:lnTo>
                <a:lnTo>
                  <a:pt x="169911" y="327738"/>
                </a:lnTo>
                <a:lnTo>
                  <a:pt x="170932" y="318838"/>
                </a:lnTo>
                <a:lnTo>
                  <a:pt x="133412" y="318838"/>
                </a:lnTo>
                <a:lnTo>
                  <a:pt x="124213" y="318142"/>
                </a:lnTo>
                <a:close/>
              </a:path>
              <a:path w="357504" h="353060">
                <a:moveTo>
                  <a:pt x="113424" y="262818"/>
                </a:moveTo>
                <a:lnTo>
                  <a:pt x="78220" y="262818"/>
                </a:lnTo>
                <a:lnTo>
                  <a:pt x="78220" y="325753"/>
                </a:lnTo>
                <a:lnTo>
                  <a:pt x="113424" y="325753"/>
                </a:lnTo>
                <a:lnTo>
                  <a:pt x="113424" y="262818"/>
                </a:lnTo>
                <a:close/>
              </a:path>
              <a:path w="357504" h="353060">
                <a:moveTo>
                  <a:pt x="171726" y="262818"/>
                </a:moveTo>
                <a:lnTo>
                  <a:pt x="136453" y="262818"/>
                </a:lnTo>
                <a:lnTo>
                  <a:pt x="136453" y="305694"/>
                </a:lnTo>
                <a:lnTo>
                  <a:pt x="137491" y="314683"/>
                </a:lnTo>
                <a:lnTo>
                  <a:pt x="133412" y="318838"/>
                </a:lnTo>
                <a:lnTo>
                  <a:pt x="170932" y="318838"/>
                </a:lnTo>
                <a:lnTo>
                  <a:pt x="171726" y="311918"/>
                </a:lnTo>
                <a:lnTo>
                  <a:pt x="171726" y="262818"/>
                </a:lnTo>
                <a:close/>
              </a:path>
              <a:path w="357504" h="353060">
                <a:moveTo>
                  <a:pt x="113424" y="188813"/>
                </a:moveTo>
                <a:lnTo>
                  <a:pt x="78220" y="188813"/>
                </a:lnTo>
                <a:lnTo>
                  <a:pt x="78220" y="235149"/>
                </a:lnTo>
                <a:lnTo>
                  <a:pt x="113424" y="235149"/>
                </a:lnTo>
                <a:lnTo>
                  <a:pt x="113424" y="188813"/>
                </a:lnTo>
                <a:close/>
              </a:path>
              <a:path w="357504" h="353060">
                <a:moveTo>
                  <a:pt x="171726" y="188813"/>
                </a:moveTo>
                <a:lnTo>
                  <a:pt x="136453" y="188813"/>
                </a:lnTo>
                <a:lnTo>
                  <a:pt x="136453" y="235149"/>
                </a:lnTo>
                <a:lnTo>
                  <a:pt x="171726" y="235149"/>
                </a:lnTo>
                <a:lnTo>
                  <a:pt x="171726" y="188813"/>
                </a:lnTo>
                <a:close/>
              </a:path>
              <a:path w="357504" h="353060">
                <a:moveTo>
                  <a:pt x="113424" y="115498"/>
                </a:moveTo>
                <a:lnTo>
                  <a:pt x="78220" y="115498"/>
                </a:lnTo>
                <a:lnTo>
                  <a:pt x="78220" y="159760"/>
                </a:lnTo>
                <a:lnTo>
                  <a:pt x="113424" y="159760"/>
                </a:lnTo>
                <a:lnTo>
                  <a:pt x="113424" y="115498"/>
                </a:lnTo>
                <a:close/>
              </a:path>
              <a:path w="357504" h="353060">
                <a:moveTo>
                  <a:pt x="171726" y="115498"/>
                </a:moveTo>
                <a:lnTo>
                  <a:pt x="136453" y="115498"/>
                </a:lnTo>
                <a:lnTo>
                  <a:pt x="136453" y="159760"/>
                </a:lnTo>
                <a:lnTo>
                  <a:pt x="171726" y="159760"/>
                </a:lnTo>
                <a:lnTo>
                  <a:pt x="171726" y="115498"/>
                </a:lnTo>
                <a:close/>
              </a:path>
              <a:path w="357504" h="353060">
                <a:moveTo>
                  <a:pt x="99661" y="0"/>
                </a:moveTo>
                <a:lnTo>
                  <a:pt x="56710" y="0"/>
                </a:lnTo>
                <a:lnTo>
                  <a:pt x="48178" y="23741"/>
                </a:lnTo>
                <a:lnTo>
                  <a:pt x="36385" y="45214"/>
                </a:lnTo>
                <a:lnTo>
                  <a:pt x="21337" y="64483"/>
                </a:lnTo>
                <a:lnTo>
                  <a:pt x="3041" y="81612"/>
                </a:lnTo>
                <a:lnTo>
                  <a:pt x="3041" y="107892"/>
                </a:lnTo>
                <a:lnTo>
                  <a:pt x="19918" y="98207"/>
                </a:lnTo>
                <a:lnTo>
                  <a:pt x="171726" y="98207"/>
                </a:lnTo>
                <a:lnTo>
                  <a:pt x="171726" y="84381"/>
                </a:lnTo>
                <a:lnTo>
                  <a:pt x="42947" y="84381"/>
                </a:lnTo>
                <a:lnTo>
                  <a:pt x="52519" y="77247"/>
                </a:lnTo>
                <a:lnTo>
                  <a:pt x="61319" y="69336"/>
                </a:lnTo>
                <a:lnTo>
                  <a:pt x="69353" y="60646"/>
                </a:lnTo>
                <a:lnTo>
                  <a:pt x="76629" y="51178"/>
                </a:lnTo>
                <a:lnTo>
                  <a:pt x="159486" y="51178"/>
                </a:lnTo>
                <a:lnTo>
                  <a:pt x="159486" y="22133"/>
                </a:lnTo>
                <a:lnTo>
                  <a:pt x="91983" y="22133"/>
                </a:lnTo>
                <a:lnTo>
                  <a:pt x="93019" y="20059"/>
                </a:lnTo>
                <a:lnTo>
                  <a:pt x="94542" y="15909"/>
                </a:lnTo>
                <a:lnTo>
                  <a:pt x="96616" y="9681"/>
                </a:lnTo>
                <a:lnTo>
                  <a:pt x="97585" y="5529"/>
                </a:lnTo>
                <a:lnTo>
                  <a:pt x="99661" y="0"/>
                </a:lnTo>
                <a:close/>
              </a:path>
              <a:path w="357504" h="353060">
                <a:moveTo>
                  <a:pt x="159486" y="51178"/>
                </a:moveTo>
                <a:lnTo>
                  <a:pt x="118057" y="51178"/>
                </a:lnTo>
                <a:lnTo>
                  <a:pt x="113258" y="59478"/>
                </a:lnTo>
                <a:lnTo>
                  <a:pt x="108089" y="67779"/>
                </a:lnTo>
                <a:lnTo>
                  <a:pt x="102544" y="76080"/>
                </a:lnTo>
                <a:lnTo>
                  <a:pt x="96616" y="84381"/>
                </a:lnTo>
                <a:lnTo>
                  <a:pt x="137976" y="84381"/>
                </a:lnTo>
                <a:lnTo>
                  <a:pt x="143943" y="77247"/>
                </a:lnTo>
                <a:lnTo>
                  <a:pt x="149509" y="69336"/>
                </a:lnTo>
                <a:lnTo>
                  <a:pt x="154686" y="60646"/>
                </a:lnTo>
                <a:lnTo>
                  <a:pt x="159486" y="51178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1440393" y="1443675"/>
            <a:ext cx="360680" cy="351790"/>
          </a:xfrm>
          <a:custGeom>
            <a:avLst/>
            <a:gdLst/>
            <a:ahLst/>
            <a:cxnLst/>
            <a:rect l="l" t="t" r="r" b="b"/>
            <a:pathLst>
              <a:path w="360679" h="351789">
                <a:moveTo>
                  <a:pt x="239161" y="212328"/>
                </a:moveTo>
                <a:lnTo>
                  <a:pt x="180928" y="212328"/>
                </a:lnTo>
                <a:lnTo>
                  <a:pt x="169620" y="241915"/>
                </a:lnTo>
                <a:lnTo>
                  <a:pt x="149494" y="269557"/>
                </a:lnTo>
                <a:lnTo>
                  <a:pt x="120550" y="295385"/>
                </a:lnTo>
                <a:lnTo>
                  <a:pt x="82788" y="319529"/>
                </a:lnTo>
                <a:lnTo>
                  <a:pt x="82788" y="351342"/>
                </a:lnTo>
                <a:lnTo>
                  <a:pt x="126476" y="333446"/>
                </a:lnTo>
                <a:lnTo>
                  <a:pt x="162506" y="311921"/>
                </a:lnTo>
                <a:lnTo>
                  <a:pt x="190871" y="286764"/>
                </a:lnTo>
                <a:lnTo>
                  <a:pt x="211568" y="257976"/>
                </a:lnTo>
                <a:lnTo>
                  <a:pt x="265753" y="257976"/>
                </a:lnTo>
                <a:lnTo>
                  <a:pt x="252403" y="241893"/>
                </a:lnTo>
                <a:lnTo>
                  <a:pt x="239161" y="212328"/>
                </a:lnTo>
                <a:close/>
              </a:path>
              <a:path w="360679" h="351789">
                <a:moveTo>
                  <a:pt x="265753" y="257976"/>
                </a:moveTo>
                <a:lnTo>
                  <a:pt x="211568" y="257976"/>
                </a:lnTo>
                <a:lnTo>
                  <a:pt x="234003" y="285595"/>
                </a:lnTo>
                <a:lnTo>
                  <a:pt x="264485" y="310363"/>
                </a:lnTo>
                <a:lnTo>
                  <a:pt x="303019" y="332279"/>
                </a:lnTo>
                <a:lnTo>
                  <a:pt x="349613" y="351342"/>
                </a:lnTo>
                <a:lnTo>
                  <a:pt x="349613" y="318142"/>
                </a:lnTo>
                <a:lnTo>
                  <a:pt x="307622" y="294800"/>
                </a:lnTo>
                <a:lnTo>
                  <a:pt x="275222" y="269384"/>
                </a:lnTo>
                <a:lnTo>
                  <a:pt x="265753" y="257976"/>
                </a:lnTo>
                <a:close/>
              </a:path>
              <a:path w="360679" h="351789">
                <a:moveTo>
                  <a:pt x="88873" y="161147"/>
                </a:moveTo>
                <a:lnTo>
                  <a:pt x="47515" y="161147"/>
                </a:lnTo>
                <a:lnTo>
                  <a:pt x="40499" y="209636"/>
                </a:lnTo>
                <a:lnTo>
                  <a:pt x="30241" y="256503"/>
                </a:lnTo>
                <a:lnTo>
                  <a:pt x="16741" y="301684"/>
                </a:lnTo>
                <a:lnTo>
                  <a:pt x="0" y="345114"/>
                </a:lnTo>
                <a:lnTo>
                  <a:pt x="49034" y="345114"/>
                </a:lnTo>
                <a:lnTo>
                  <a:pt x="63041" y="302850"/>
                </a:lnTo>
                <a:lnTo>
                  <a:pt x="74364" y="257976"/>
                </a:lnTo>
                <a:lnTo>
                  <a:pt x="82960" y="210802"/>
                </a:lnTo>
                <a:lnTo>
                  <a:pt x="88873" y="161147"/>
                </a:lnTo>
                <a:close/>
              </a:path>
              <a:path w="360679" h="351789">
                <a:moveTo>
                  <a:pt x="360334" y="178433"/>
                </a:moveTo>
                <a:lnTo>
                  <a:pt x="98143" y="178433"/>
                </a:lnTo>
                <a:lnTo>
                  <a:pt x="98143" y="212328"/>
                </a:lnTo>
                <a:lnTo>
                  <a:pt x="360334" y="212328"/>
                </a:lnTo>
                <a:lnTo>
                  <a:pt x="360334" y="178433"/>
                </a:lnTo>
                <a:close/>
              </a:path>
              <a:path w="360679" h="351789">
                <a:moveTo>
                  <a:pt x="234596" y="81612"/>
                </a:moveTo>
                <a:lnTo>
                  <a:pt x="185493" y="81612"/>
                </a:lnTo>
                <a:lnTo>
                  <a:pt x="185493" y="178433"/>
                </a:lnTo>
                <a:lnTo>
                  <a:pt x="234596" y="178433"/>
                </a:lnTo>
                <a:lnTo>
                  <a:pt x="234596" y="81612"/>
                </a:lnTo>
                <a:close/>
              </a:path>
              <a:path w="360679" h="351789">
                <a:moveTo>
                  <a:pt x="329694" y="49799"/>
                </a:moveTo>
                <a:lnTo>
                  <a:pt x="108859" y="49799"/>
                </a:lnTo>
                <a:lnTo>
                  <a:pt x="108859" y="81612"/>
                </a:lnTo>
                <a:lnTo>
                  <a:pt x="285224" y="81612"/>
                </a:lnTo>
                <a:lnTo>
                  <a:pt x="285224" y="178433"/>
                </a:lnTo>
                <a:lnTo>
                  <a:pt x="329694" y="178433"/>
                </a:lnTo>
                <a:lnTo>
                  <a:pt x="329694" y="49799"/>
                </a:lnTo>
                <a:close/>
              </a:path>
              <a:path w="360679" h="351789">
                <a:moveTo>
                  <a:pt x="50557" y="17287"/>
                </a:moveTo>
                <a:lnTo>
                  <a:pt x="9201" y="17287"/>
                </a:lnTo>
                <a:lnTo>
                  <a:pt x="19715" y="42695"/>
                </a:lnTo>
                <a:lnTo>
                  <a:pt x="28331" y="67000"/>
                </a:lnTo>
                <a:lnTo>
                  <a:pt x="35041" y="90137"/>
                </a:lnTo>
                <a:lnTo>
                  <a:pt x="39837" y="112043"/>
                </a:lnTo>
                <a:lnTo>
                  <a:pt x="85830" y="112043"/>
                </a:lnTo>
                <a:lnTo>
                  <a:pt x="78452" y="85470"/>
                </a:lnTo>
                <a:lnTo>
                  <a:pt x="70114" y="60777"/>
                </a:lnTo>
                <a:lnTo>
                  <a:pt x="60815" y="38028"/>
                </a:lnTo>
                <a:lnTo>
                  <a:pt x="50557" y="17287"/>
                </a:lnTo>
                <a:close/>
              </a:path>
              <a:path w="360679" h="351789">
                <a:moveTo>
                  <a:pt x="234596" y="0"/>
                </a:moveTo>
                <a:lnTo>
                  <a:pt x="185493" y="0"/>
                </a:lnTo>
                <a:lnTo>
                  <a:pt x="185493" y="49799"/>
                </a:lnTo>
                <a:lnTo>
                  <a:pt x="234596" y="49799"/>
                </a:lnTo>
                <a:lnTo>
                  <a:pt x="234596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1843675" y="1443675"/>
            <a:ext cx="345440" cy="351790"/>
          </a:xfrm>
          <a:custGeom>
            <a:avLst/>
            <a:gdLst/>
            <a:ahLst/>
            <a:cxnLst/>
            <a:rect l="l" t="t" r="r" b="b"/>
            <a:pathLst>
              <a:path w="345440" h="351789">
                <a:moveTo>
                  <a:pt x="113424" y="66395"/>
                </a:moveTo>
                <a:lnTo>
                  <a:pt x="61347" y="66395"/>
                </a:lnTo>
                <a:lnTo>
                  <a:pt x="61347" y="123109"/>
                </a:lnTo>
                <a:lnTo>
                  <a:pt x="60572" y="160479"/>
                </a:lnTo>
                <a:lnTo>
                  <a:pt x="54433" y="220174"/>
                </a:lnTo>
                <a:lnTo>
                  <a:pt x="41404" y="262998"/>
                </a:lnTo>
                <a:lnTo>
                  <a:pt x="16844" y="300626"/>
                </a:lnTo>
                <a:lnTo>
                  <a:pt x="0" y="318142"/>
                </a:lnTo>
                <a:lnTo>
                  <a:pt x="0" y="351342"/>
                </a:lnTo>
                <a:lnTo>
                  <a:pt x="40295" y="325371"/>
                </a:lnTo>
                <a:lnTo>
                  <a:pt x="71630" y="292294"/>
                </a:lnTo>
                <a:lnTo>
                  <a:pt x="94007" y="252147"/>
                </a:lnTo>
                <a:lnTo>
                  <a:pt x="107432" y="204963"/>
                </a:lnTo>
                <a:lnTo>
                  <a:pt x="111906" y="150775"/>
                </a:lnTo>
                <a:lnTo>
                  <a:pt x="308185" y="150775"/>
                </a:lnTo>
                <a:lnTo>
                  <a:pt x="308185" y="118263"/>
                </a:lnTo>
                <a:lnTo>
                  <a:pt x="113424" y="118263"/>
                </a:lnTo>
                <a:lnTo>
                  <a:pt x="113424" y="66395"/>
                </a:lnTo>
                <a:close/>
              </a:path>
              <a:path w="345440" h="351789">
                <a:moveTo>
                  <a:pt x="308185" y="150775"/>
                </a:moveTo>
                <a:lnTo>
                  <a:pt x="256039" y="150775"/>
                </a:lnTo>
                <a:lnTo>
                  <a:pt x="256039" y="287025"/>
                </a:lnTo>
                <a:lnTo>
                  <a:pt x="255000" y="298426"/>
                </a:lnTo>
                <a:lnTo>
                  <a:pt x="250323" y="306649"/>
                </a:lnTo>
                <a:lnTo>
                  <a:pt x="242002" y="311630"/>
                </a:lnTo>
                <a:lnTo>
                  <a:pt x="230032" y="313305"/>
                </a:lnTo>
                <a:lnTo>
                  <a:pt x="190126" y="313305"/>
                </a:lnTo>
                <a:lnTo>
                  <a:pt x="190126" y="342350"/>
                </a:lnTo>
                <a:lnTo>
                  <a:pt x="248428" y="342350"/>
                </a:lnTo>
                <a:lnTo>
                  <a:pt x="275155" y="339228"/>
                </a:lnTo>
                <a:lnTo>
                  <a:pt x="294023" y="328778"/>
                </a:lnTo>
                <a:lnTo>
                  <a:pt x="305033" y="310935"/>
                </a:lnTo>
                <a:lnTo>
                  <a:pt x="308185" y="285635"/>
                </a:lnTo>
                <a:lnTo>
                  <a:pt x="308185" y="150775"/>
                </a:lnTo>
                <a:close/>
              </a:path>
              <a:path w="345440" h="351789">
                <a:moveTo>
                  <a:pt x="344981" y="33891"/>
                </a:moveTo>
                <a:lnTo>
                  <a:pt x="0" y="33891"/>
                </a:lnTo>
                <a:lnTo>
                  <a:pt x="0" y="66395"/>
                </a:lnTo>
                <a:lnTo>
                  <a:pt x="344981" y="66395"/>
                </a:lnTo>
                <a:lnTo>
                  <a:pt x="344981" y="33891"/>
                </a:lnTo>
                <a:close/>
              </a:path>
              <a:path w="345440" h="351789">
                <a:moveTo>
                  <a:pt x="200847" y="0"/>
                </a:moveTo>
                <a:lnTo>
                  <a:pt x="144133" y="0"/>
                </a:lnTo>
                <a:lnTo>
                  <a:pt x="144133" y="33891"/>
                </a:lnTo>
                <a:lnTo>
                  <a:pt x="200847" y="33891"/>
                </a:lnTo>
                <a:lnTo>
                  <a:pt x="200847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2233127" y="1443675"/>
            <a:ext cx="349885" cy="353060"/>
          </a:xfrm>
          <a:custGeom>
            <a:avLst/>
            <a:gdLst/>
            <a:ahLst/>
            <a:cxnLst/>
            <a:rect l="l" t="t" r="r" b="b"/>
            <a:pathLst>
              <a:path w="349884" h="353060">
                <a:moveTo>
                  <a:pt x="200916" y="260737"/>
                </a:moveTo>
                <a:lnTo>
                  <a:pt x="148766" y="260737"/>
                </a:lnTo>
                <a:lnTo>
                  <a:pt x="148766" y="352728"/>
                </a:lnTo>
                <a:lnTo>
                  <a:pt x="200916" y="352728"/>
                </a:lnTo>
                <a:lnTo>
                  <a:pt x="200916" y="260737"/>
                </a:lnTo>
                <a:close/>
              </a:path>
              <a:path w="349884" h="353060">
                <a:moveTo>
                  <a:pt x="122690" y="260737"/>
                </a:moveTo>
                <a:lnTo>
                  <a:pt x="73656" y="260737"/>
                </a:lnTo>
                <a:lnTo>
                  <a:pt x="62814" y="279553"/>
                </a:lnTo>
                <a:lnTo>
                  <a:pt x="47193" y="295580"/>
                </a:lnTo>
                <a:lnTo>
                  <a:pt x="26788" y="308884"/>
                </a:lnTo>
                <a:lnTo>
                  <a:pt x="1591" y="319529"/>
                </a:lnTo>
                <a:lnTo>
                  <a:pt x="1591" y="347191"/>
                </a:lnTo>
                <a:lnTo>
                  <a:pt x="47093" y="333682"/>
                </a:lnTo>
                <a:lnTo>
                  <a:pt x="82449" y="314859"/>
                </a:lnTo>
                <a:lnTo>
                  <a:pt x="107650" y="290587"/>
                </a:lnTo>
                <a:lnTo>
                  <a:pt x="122690" y="260737"/>
                </a:lnTo>
                <a:close/>
              </a:path>
              <a:path w="349884" h="353060">
                <a:moveTo>
                  <a:pt x="274504" y="260737"/>
                </a:moveTo>
                <a:lnTo>
                  <a:pt x="225468" y="260737"/>
                </a:lnTo>
                <a:lnTo>
                  <a:pt x="241667" y="290976"/>
                </a:lnTo>
                <a:lnTo>
                  <a:pt x="267241" y="315377"/>
                </a:lnTo>
                <a:lnTo>
                  <a:pt x="302203" y="334072"/>
                </a:lnTo>
                <a:lnTo>
                  <a:pt x="346567" y="347191"/>
                </a:lnTo>
                <a:lnTo>
                  <a:pt x="346567" y="319529"/>
                </a:lnTo>
                <a:lnTo>
                  <a:pt x="321371" y="308884"/>
                </a:lnTo>
                <a:lnTo>
                  <a:pt x="300965" y="295580"/>
                </a:lnTo>
                <a:lnTo>
                  <a:pt x="285345" y="279553"/>
                </a:lnTo>
                <a:lnTo>
                  <a:pt x="274504" y="260737"/>
                </a:lnTo>
                <a:close/>
              </a:path>
              <a:path w="349884" h="353060">
                <a:moveTo>
                  <a:pt x="349681" y="231688"/>
                </a:moveTo>
                <a:lnTo>
                  <a:pt x="0" y="231688"/>
                </a:lnTo>
                <a:lnTo>
                  <a:pt x="0" y="260737"/>
                </a:lnTo>
                <a:lnTo>
                  <a:pt x="349681" y="260737"/>
                </a:lnTo>
                <a:lnTo>
                  <a:pt x="349681" y="231688"/>
                </a:lnTo>
                <a:close/>
              </a:path>
              <a:path w="349884" h="353060">
                <a:moveTo>
                  <a:pt x="200916" y="208869"/>
                </a:moveTo>
                <a:lnTo>
                  <a:pt x="148766" y="208869"/>
                </a:lnTo>
                <a:lnTo>
                  <a:pt x="148766" y="231688"/>
                </a:lnTo>
                <a:lnTo>
                  <a:pt x="200916" y="231688"/>
                </a:lnTo>
                <a:lnTo>
                  <a:pt x="200916" y="208869"/>
                </a:lnTo>
                <a:close/>
              </a:path>
              <a:path w="349884" h="353060">
                <a:moveTo>
                  <a:pt x="105818" y="119650"/>
                </a:moveTo>
                <a:lnTo>
                  <a:pt x="55260" y="119650"/>
                </a:lnTo>
                <a:lnTo>
                  <a:pt x="62172" y="136368"/>
                </a:lnTo>
                <a:lnTo>
                  <a:pt x="73674" y="151206"/>
                </a:lnTo>
                <a:lnTo>
                  <a:pt x="89767" y="164098"/>
                </a:lnTo>
                <a:lnTo>
                  <a:pt x="110451" y="174978"/>
                </a:lnTo>
                <a:lnTo>
                  <a:pt x="83333" y="177821"/>
                </a:lnTo>
                <a:lnTo>
                  <a:pt x="57169" y="180079"/>
                </a:lnTo>
                <a:lnTo>
                  <a:pt x="31951" y="181690"/>
                </a:lnTo>
                <a:lnTo>
                  <a:pt x="7674" y="182589"/>
                </a:lnTo>
                <a:lnTo>
                  <a:pt x="7674" y="210254"/>
                </a:lnTo>
                <a:lnTo>
                  <a:pt x="57706" y="207657"/>
                </a:lnTo>
                <a:lnTo>
                  <a:pt x="101986" y="204025"/>
                </a:lnTo>
                <a:lnTo>
                  <a:pt x="140521" y="199356"/>
                </a:lnTo>
                <a:lnTo>
                  <a:pt x="173318" y="193652"/>
                </a:lnTo>
                <a:lnTo>
                  <a:pt x="340484" y="193652"/>
                </a:lnTo>
                <a:lnTo>
                  <a:pt x="340484" y="182589"/>
                </a:lnTo>
                <a:lnTo>
                  <a:pt x="285240" y="179301"/>
                </a:lnTo>
                <a:lnTo>
                  <a:pt x="261081" y="177333"/>
                </a:lnTo>
                <a:lnTo>
                  <a:pt x="239231" y="174978"/>
                </a:lnTo>
                <a:lnTo>
                  <a:pt x="258785" y="164098"/>
                </a:lnTo>
                <a:lnTo>
                  <a:pt x="259855" y="163220"/>
                </a:lnTo>
                <a:lnTo>
                  <a:pt x="173318" y="163220"/>
                </a:lnTo>
                <a:lnTo>
                  <a:pt x="148952" y="154663"/>
                </a:lnTo>
                <a:lnTo>
                  <a:pt x="129583" y="144550"/>
                </a:lnTo>
                <a:lnTo>
                  <a:pt x="115208" y="132879"/>
                </a:lnTo>
                <a:lnTo>
                  <a:pt x="105818" y="119650"/>
                </a:lnTo>
                <a:close/>
              </a:path>
              <a:path w="349884" h="353060">
                <a:moveTo>
                  <a:pt x="340484" y="193652"/>
                </a:moveTo>
                <a:lnTo>
                  <a:pt x="173318" y="193652"/>
                </a:lnTo>
                <a:lnTo>
                  <a:pt x="206761" y="199356"/>
                </a:lnTo>
                <a:lnTo>
                  <a:pt x="245774" y="204025"/>
                </a:lnTo>
                <a:lnTo>
                  <a:pt x="290351" y="207657"/>
                </a:lnTo>
                <a:lnTo>
                  <a:pt x="340484" y="210254"/>
                </a:lnTo>
                <a:lnTo>
                  <a:pt x="340484" y="193652"/>
                </a:lnTo>
                <a:close/>
              </a:path>
              <a:path w="349884" h="353060">
                <a:moveTo>
                  <a:pt x="294422" y="119650"/>
                </a:moveTo>
                <a:lnTo>
                  <a:pt x="242341" y="119650"/>
                </a:lnTo>
                <a:lnTo>
                  <a:pt x="232850" y="132879"/>
                </a:lnTo>
                <a:lnTo>
                  <a:pt x="218178" y="144550"/>
                </a:lnTo>
                <a:lnTo>
                  <a:pt x="198332" y="154663"/>
                </a:lnTo>
                <a:lnTo>
                  <a:pt x="173318" y="163220"/>
                </a:lnTo>
                <a:lnTo>
                  <a:pt x="259855" y="163220"/>
                </a:lnTo>
                <a:lnTo>
                  <a:pt x="274502" y="151206"/>
                </a:lnTo>
                <a:lnTo>
                  <a:pt x="286381" y="136368"/>
                </a:lnTo>
                <a:lnTo>
                  <a:pt x="294422" y="119650"/>
                </a:lnTo>
                <a:close/>
              </a:path>
              <a:path w="349884" h="353060">
                <a:moveTo>
                  <a:pt x="346567" y="90605"/>
                </a:moveTo>
                <a:lnTo>
                  <a:pt x="4632" y="90605"/>
                </a:lnTo>
                <a:lnTo>
                  <a:pt x="4632" y="119650"/>
                </a:lnTo>
                <a:lnTo>
                  <a:pt x="346567" y="119650"/>
                </a:lnTo>
                <a:lnTo>
                  <a:pt x="346567" y="90605"/>
                </a:lnTo>
                <a:close/>
              </a:path>
              <a:path w="349884" h="353060">
                <a:moveTo>
                  <a:pt x="101253" y="69160"/>
                </a:moveTo>
                <a:lnTo>
                  <a:pt x="50627" y="69160"/>
                </a:lnTo>
                <a:lnTo>
                  <a:pt x="50627" y="90605"/>
                </a:lnTo>
                <a:lnTo>
                  <a:pt x="101253" y="90605"/>
                </a:lnTo>
                <a:lnTo>
                  <a:pt x="101253" y="69160"/>
                </a:lnTo>
                <a:close/>
              </a:path>
              <a:path w="349884" h="353060">
                <a:moveTo>
                  <a:pt x="297533" y="69160"/>
                </a:moveTo>
                <a:lnTo>
                  <a:pt x="246905" y="69160"/>
                </a:lnTo>
                <a:lnTo>
                  <a:pt x="246905" y="90605"/>
                </a:lnTo>
                <a:lnTo>
                  <a:pt x="297533" y="90605"/>
                </a:lnTo>
                <a:lnTo>
                  <a:pt x="297533" y="69160"/>
                </a:lnTo>
                <a:close/>
              </a:path>
              <a:path w="349884" h="353060">
                <a:moveTo>
                  <a:pt x="337439" y="18674"/>
                </a:moveTo>
                <a:lnTo>
                  <a:pt x="12311" y="18674"/>
                </a:lnTo>
                <a:lnTo>
                  <a:pt x="12311" y="69160"/>
                </a:lnTo>
                <a:lnTo>
                  <a:pt x="61415" y="69160"/>
                </a:lnTo>
                <a:lnTo>
                  <a:pt x="61415" y="47721"/>
                </a:lnTo>
                <a:lnTo>
                  <a:pt x="337439" y="47721"/>
                </a:lnTo>
                <a:lnTo>
                  <a:pt x="337439" y="18674"/>
                </a:lnTo>
                <a:close/>
              </a:path>
              <a:path w="349884" h="353060">
                <a:moveTo>
                  <a:pt x="337439" y="47721"/>
                </a:moveTo>
                <a:lnTo>
                  <a:pt x="289857" y="47721"/>
                </a:lnTo>
                <a:lnTo>
                  <a:pt x="289857" y="69160"/>
                </a:lnTo>
                <a:lnTo>
                  <a:pt x="337439" y="69160"/>
                </a:lnTo>
                <a:lnTo>
                  <a:pt x="337439" y="47721"/>
                </a:lnTo>
                <a:close/>
              </a:path>
              <a:path w="349884" h="353060">
                <a:moveTo>
                  <a:pt x="202435" y="0"/>
                </a:moveTo>
                <a:lnTo>
                  <a:pt x="145724" y="0"/>
                </a:lnTo>
                <a:lnTo>
                  <a:pt x="145724" y="18674"/>
                </a:lnTo>
                <a:lnTo>
                  <a:pt x="202435" y="18674"/>
                </a:lnTo>
                <a:lnTo>
                  <a:pt x="202435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2621125" y="1443675"/>
            <a:ext cx="357505" cy="353060"/>
          </a:xfrm>
          <a:custGeom>
            <a:avLst/>
            <a:gdLst/>
            <a:ahLst/>
            <a:cxnLst/>
            <a:rect l="l" t="t" r="r" b="b"/>
            <a:pathLst>
              <a:path w="357504" h="353060">
                <a:moveTo>
                  <a:pt x="332804" y="14522"/>
                </a:moveTo>
                <a:lnTo>
                  <a:pt x="134934" y="14522"/>
                </a:lnTo>
                <a:lnTo>
                  <a:pt x="134934" y="150775"/>
                </a:lnTo>
                <a:lnTo>
                  <a:pt x="286674" y="150775"/>
                </a:lnTo>
                <a:lnTo>
                  <a:pt x="307420" y="148179"/>
                </a:lnTo>
                <a:lnTo>
                  <a:pt x="322033" y="139361"/>
                </a:lnTo>
                <a:lnTo>
                  <a:pt x="330498" y="124320"/>
                </a:lnTo>
                <a:lnTo>
                  <a:pt x="330780" y="121723"/>
                </a:lnTo>
                <a:lnTo>
                  <a:pt x="179405" y="121723"/>
                </a:lnTo>
                <a:lnTo>
                  <a:pt x="179405" y="95443"/>
                </a:lnTo>
                <a:lnTo>
                  <a:pt x="332804" y="95443"/>
                </a:lnTo>
                <a:lnTo>
                  <a:pt x="332804" y="69160"/>
                </a:lnTo>
                <a:lnTo>
                  <a:pt x="179405" y="69160"/>
                </a:lnTo>
                <a:lnTo>
                  <a:pt x="179405" y="43574"/>
                </a:lnTo>
                <a:lnTo>
                  <a:pt x="332804" y="43574"/>
                </a:lnTo>
                <a:lnTo>
                  <a:pt x="332804" y="14522"/>
                </a:lnTo>
                <a:close/>
              </a:path>
              <a:path w="357504" h="353060">
                <a:moveTo>
                  <a:pt x="332804" y="95443"/>
                </a:moveTo>
                <a:lnTo>
                  <a:pt x="288265" y="95443"/>
                </a:lnTo>
                <a:lnTo>
                  <a:pt x="288265" y="100281"/>
                </a:lnTo>
                <a:lnTo>
                  <a:pt x="287667" y="110149"/>
                </a:lnTo>
                <a:lnTo>
                  <a:pt x="284418" y="116968"/>
                </a:lnTo>
                <a:lnTo>
                  <a:pt x="278510" y="120804"/>
                </a:lnTo>
                <a:lnTo>
                  <a:pt x="269938" y="121723"/>
                </a:lnTo>
                <a:lnTo>
                  <a:pt x="330780" y="121723"/>
                </a:lnTo>
                <a:lnTo>
                  <a:pt x="332804" y="103054"/>
                </a:lnTo>
                <a:lnTo>
                  <a:pt x="332804" y="95443"/>
                </a:lnTo>
                <a:close/>
              </a:path>
              <a:path w="357504" h="353060">
                <a:moveTo>
                  <a:pt x="332804" y="43574"/>
                </a:moveTo>
                <a:lnTo>
                  <a:pt x="288265" y="43574"/>
                </a:lnTo>
                <a:lnTo>
                  <a:pt x="288265" y="69160"/>
                </a:lnTo>
                <a:lnTo>
                  <a:pt x="332804" y="69160"/>
                </a:lnTo>
                <a:lnTo>
                  <a:pt x="332804" y="43574"/>
                </a:lnTo>
                <a:close/>
              </a:path>
              <a:path w="357504" h="353060">
                <a:moveTo>
                  <a:pt x="174840" y="222699"/>
                </a:moveTo>
                <a:lnTo>
                  <a:pt x="131892" y="222699"/>
                </a:lnTo>
                <a:lnTo>
                  <a:pt x="128817" y="255261"/>
                </a:lnTo>
                <a:lnTo>
                  <a:pt x="121153" y="282440"/>
                </a:lnTo>
                <a:lnTo>
                  <a:pt x="108883" y="304316"/>
                </a:lnTo>
                <a:lnTo>
                  <a:pt x="92054" y="320907"/>
                </a:lnTo>
                <a:lnTo>
                  <a:pt x="92054" y="352728"/>
                </a:lnTo>
                <a:lnTo>
                  <a:pt x="113178" y="341702"/>
                </a:lnTo>
                <a:lnTo>
                  <a:pt x="130697" y="329382"/>
                </a:lnTo>
                <a:lnTo>
                  <a:pt x="144612" y="315766"/>
                </a:lnTo>
                <a:lnTo>
                  <a:pt x="154922" y="300852"/>
                </a:lnTo>
                <a:lnTo>
                  <a:pt x="206728" y="300852"/>
                </a:lnTo>
                <a:lnTo>
                  <a:pt x="200113" y="297288"/>
                </a:lnTo>
                <a:lnTo>
                  <a:pt x="188595" y="287538"/>
                </a:lnTo>
                <a:lnTo>
                  <a:pt x="178620" y="274938"/>
                </a:lnTo>
                <a:lnTo>
                  <a:pt x="170207" y="259355"/>
                </a:lnTo>
                <a:lnTo>
                  <a:pt x="171660" y="250809"/>
                </a:lnTo>
                <a:lnTo>
                  <a:pt x="172912" y="241808"/>
                </a:lnTo>
                <a:lnTo>
                  <a:pt x="173970" y="232416"/>
                </a:lnTo>
                <a:lnTo>
                  <a:pt x="174840" y="222699"/>
                </a:lnTo>
                <a:close/>
              </a:path>
              <a:path w="357504" h="353060">
                <a:moveTo>
                  <a:pt x="84376" y="207482"/>
                </a:moveTo>
                <a:lnTo>
                  <a:pt x="38314" y="207482"/>
                </a:lnTo>
                <a:lnTo>
                  <a:pt x="38314" y="302238"/>
                </a:lnTo>
                <a:lnTo>
                  <a:pt x="37846" y="309781"/>
                </a:lnTo>
                <a:lnTo>
                  <a:pt x="34881" y="314860"/>
                </a:lnTo>
                <a:lnTo>
                  <a:pt x="29415" y="317604"/>
                </a:lnTo>
                <a:lnTo>
                  <a:pt x="21441" y="318142"/>
                </a:lnTo>
                <a:lnTo>
                  <a:pt x="9197" y="318142"/>
                </a:lnTo>
                <a:lnTo>
                  <a:pt x="9197" y="348578"/>
                </a:lnTo>
                <a:lnTo>
                  <a:pt x="39905" y="348578"/>
                </a:lnTo>
                <a:lnTo>
                  <a:pt x="59342" y="346351"/>
                </a:lnTo>
                <a:lnTo>
                  <a:pt x="73242" y="338547"/>
                </a:lnTo>
                <a:lnTo>
                  <a:pt x="81590" y="325038"/>
                </a:lnTo>
                <a:lnTo>
                  <a:pt x="84376" y="305694"/>
                </a:lnTo>
                <a:lnTo>
                  <a:pt x="84376" y="207482"/>
                </a:lnTo>
                <a:close/>
              </a:path>
              <a:path w="357504" h="353060">
                <a:moveTo>
                  <a:pt x="206728" y="300852"/>
                </a:moveTo>
                <a:lnTo>
                  <a:pt x="154922" y="300852"/>
                </a:lnTo>
                <a:lnTo>
                  <a:pt x="173982" y="319399"/>
                </a:lnTo>
                <a:lnTo>
                  <a:pt x="198987" y="332497"/>
                </a:lnTo>
                <a:lnTo>
                  <a:pt x="229918" y="340147"/>
                </a:lnTo>
                <a:lnTo>
                  <a:pt x="266755" y="342350"/>
                </a:lnTo>
                <a:lnTo>
                  <a:pt x="357356" y="342350"/>
                </a:lnTo>
                <a:lnTo>
                  <a:pt x="357356" y="314683"/>
                </a:lnTo>
                <a:lnTo>
                  <a:pt x="260671" y="314683"/>
                </a:lnTo>
                <a:lnTo>
                  <a:pt x="260671" y="304316"/>
                </a:lnTo>
                <a:lnTo>
                  <a:pt x="213155" y="304316"/>
                </a:lnTo>
                <a:lnTo>
                  <a:pt x="206728" y="300852"/>
                </a:lnTo>
                <a:close/>
              </a:path>
              <a:path w="357504" h="353060">
                <a:moveTo>
                  <a:pt x="260671" y="206104"/>
                </a:moveTo>
                <a:lnTo>
                  <a:pt x="213155" y="206104"/>
                </a:lnTo>
                <a:lnTo>
                  <a:pt x="213155" y="304316"/>
                </a:lnTo>
                <a:lnTo>
                  <a:pt x="260671" y="304316"/>
                </a:lnTo>
                <a:lnTo>
                  <a:pt x="260671" y="270421"/>
                </a:lnTo>
                <a:lnTo>
                  <a:pt x="343457" y="270421"/>
                </a:lnTo>
                <a:lnTo>
                  <a:pt x="343457" y="239303"/>
                </a:lnTo>
                <a:lnTo>
                  <a:pt x="260671" y="239303"/>
                </a:lnTo>
                <a:lnTo>
                  <a:pt x="260671" y="206104"/>
                </a:lnTo>
                <a:close/>
              </a:path>
              <a:path w="357504" h="353060">
                <a:moveTo>
                  <a:pt x="84376" y="84381"/>
                </a:moveTo>
                <a:lnTo>
                  <a:pt x="38314" y="84381"/>
                </a:lnTo>
                <a:lnTo>
                  <a:pt x="38314" y="172209"/>
                </a:lnTo>
                <a:lnTo>
                  <a:pt x="29031" y="172967"/>
                </a:lnTo>
                <a:lnTo>
                  <a:pt x="19547" y="174113"/>
                </a:lnTo>
                <a:lnTo>
                  <a:pt x="9868" y="175519"/>
                </a:lnTo>
                <a:lnTo>
                  <a:pt x="0" y="177055"/>
                </a:lnTo>
                <a:lnTo>
                  <a:pt x="0" y="215097"/>
                </a:lnTo>
                <a:lnTo>
                  <a:pt x="11024" y="213420"/>
                </a:lnTo>
                <a:lnTo>
                  <a:pt x="21076" y="211550"/>
                </a:lnTo>
                <a:lnTo>
                  <a:pt x="30169" y="209549"/>
                </a:lnTo>
                <a:lnTo>
                  <a:pt x="38314" y="207482"/>
                </a:lnTo>
                <a:lnTo>
                  <a:pt x="84376" y="207482"/>
                </a:lnTo>
                <a:lnTo>
                  <a:pt x="84376" y="195037"/>
                </a:lnTo>
                <a:lnTo>
                  <a:pt x="87417" y="194346"/>
                </a:lnTo>
                <a:lnTo>
                  <a:pt x="92054" y="192272"/>
                </a:lnTo>
                <a:lnTo>
                  <a:pt x="98139" y="188813"/>
                </a:lnTo>
                <a:lnTo>
                  <a:pt x="104363" y="186048"/>
                </a:lnTo>
                <a:lnTo>
                  <a:pt x="111973" y="182589"/>
                </a:lnTo>
                <a:lnTo>
                  <a:pt x="111973" y="161147"/>
                </a:lnTo>
                <a:lnTo>
                  <a:pt x="84376" y="161147"/>
                </a:lnTo>
                <a:lnTo>
                  <a:pt x="84376" y="84381"/>
                </a:lnTo>
                <a:close/>
              </a:path>
              <a:path w="357504" h="353060">
                <a:moveTo>
                  <a:pt x="355766" y="174978"/>
                </a:moveTo>
                <a:lnTo>
                  <a:pt x="113493" y="174978"/>
                </a:lnTo>
                <a:lnTo>
                  <a:pt x="113493" y="206104"/>
                </a:lnTo>
                <a:lnTo>
                  <a:pt x="355766" y="206104"/>
                </a:lnTo>
                <a:lnTo>
                  <a:pt x="355766" y="174978"/>
                </a:lnTo>
                <a:close/>
              </a:path>
              <a:path w="357504" h="353060">
                <a:moveTo>
                  <a:pt x="111973" y="153540"/>
                </a:moveTo>
                <a:lnTo>
                  <a:pt x="84376" y="161147"/>
                </a:lnTo>
                <a:lnTo>
                  <a:pt x="111973" y="161147"/>
                </a:lnTo>
                <a:lnTo>
                  <a:pt x="111973" y="153540"/>
                </a:lnTo>
                <a:close/>
              </a:path>
              <a:path w="357504" h="353060">
                <a:moveTo>
                  <a:pt x="111973" y="53945"/>
                </a:moveTo>
                <a:lnTo>
                  <a:pt x="4632" y="53945"/>
                </a:lnTo>
                <a:lnTo>
                  <a:pt x="4632" y="84381"/>
                </a:lnTo>
                <a:lnTo>
                  <a:pt x="111973" y="84381"/>
                </a:lnTo>
                <a:lnTo>
                  <a:pt x="111973" y="53945"/>
                </a:lnTo>
                <a:close/>
              </a:path>
              <a:path w="357504" h="353060">
                <a:moveTo>
                  <a:pt x="84376" y="0"/>
                </a:moveTo>
                <a:lnTo>
                  <a:pt x="38314" y="0"/>
                </a:lnTo>
                <a:lnTo>
                  <a:pt x="38314" y="53945"/>
                </a:lnTo>
                <a:lnTo>
                  <a:pt x="84376" y="53945"/>
                </a:lnTo>
                <a:lnTo>
                  <a:pt x="84376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3013754" y="1442293"/>
            <a:ext cx="357505" cy="354330"/>
          </a:xfrm>
          <a:custGeom>
            <a:avLst/>
            <a:gdLst/>
            <a:ahLst/>
            <a:cxnLst/>
            <a:rect l="l" t="t" r="r" b="b"/>
            <a:pathLst>
              <a:path w="357505" h="354330">
                <a:moveTo>
                  <a:pt x="295945" y="245522"/>
                </a:moveTo>
                <a:lnTo>
                  <a:pt x="248429" y="245522"/>
                </a:lnTo>
                <a:lnTo>
                  <a:pt x="259410" y="281841"/>
                </a:lnTo>
                <a:lnTo>
                  <a:pt x="280201" y="312002"/>
                </a:lnTo>
                <a:lnTo>
                  <a:pt x="310783" y="336070"/>
                </a:lnTo>
                <a:lnTo>
                  <a:pt x="351137" y="354110"/>
                </a:lnTo>
                <a:lnTo>
                  <a:pt x="351137" y="323679"/>
                </a:lnTo>
                <a:lnTo>
                  <a:pt x="330987" y="310203"/>
                </a:lnTo>
                <a:lnTo>
                  <a:pt x="315059" y="292642"/>
                </a:lnTo>
                <a:lnTo>
                  <a:pt x="303371" y="271060"/>
                </a:lnTo>
                <a:lnTo>
                  <a:pt x="295945" y="245522"/>
                </a:lnTo>
                <a:close/>
              </a:path>
              <a:path w="357505" h="354330">
                <a:moveTo>
                  <a:pt x="208523" y="244140"/>
                </a:moveTo>
                <a:lnTo>
                  <a:pt x="160942" y="244140"/>
                </a:lnTo>
                <a:lnTo>
                  <a:pt x="153485" y="270477"/>
                </a:lnTo>
                <a:lnTo>
                  <a:pt x="141801" y="292469"/>
                </a:lnTo>
                <a:lnTo>
                  <a:pt x="125889" y="310181"/>
                </a:lnTo>
                <a:lnTo>
                  <a:pt x="105750" y="323679"/>
                </a:lnTo>
                <a:lnTo>
                  <a:pt x="105750" y="354110"/>
                </a:lnTo>
                <a:lnTo>
                  <a:pt x="146707" y="335952"/>
                </a:lnTo>
                <a:lnTo>
                  <a:pt x="177470" y="311572"/>
                </a:lnTo>
                <a:lnTo>
                  <a:pt x="198067" y="280969"/>
                </a:lnTo>
                <a:lnTo>
                  <a:pt x="208523" y="244140"/>
                </a:lnTo>
                <a:close/>
              </a:path>
              <a:path w="357505" h="354330">
                <a:moveTo>
                  <a:pt x="82790" y="134862"/>
                </a:moveTo>
                <a:lnTo>
                  <a:pt x="38247" y="134862"/>
                </a:lnTo>
                <a:lnTo>
                  <a:pt x="38247" y="352724"/>
                </a:lnTo>
                <a:lnTo>
                  <a:pt x="82790" y="352724"/>
                </a:lnTo>
                <a:lnTo>
                  <a:pt x="82790" y="134862"/>
                </a:lnTo>
                <a:close/>
              </a:path>
              <a:path w="357505" h="354330">
                <a:moveTo>
                  <a:pt x="357221" y="193654"/>
                </a:moveTo>
                <a:lnTo>
                  <a:pt x="98071" y="193654"/>
                </a:lnTo>
                <a:lnTo>
                  <a:pt x="98071" y="225468"/>
                </a:lnTo>
                <a:lnTo>
                  <a:pt x="357221" y="225468"/>
                </a:lnTo>
                <a:lnTo>
                  <a:pt x="357221" y="193654"/>
                </a:lnTo>
                <a:close/>
              </a:path>
              <a:path w="357505" h="354330">
                <a:moveTo>
                  <a:pt x="197733" y="82994"/>
                </a:moveTo>
                <a:lnTo>
                  <a:pt x="151743" y="82994"/>
                </a:lnTo>
                <a:lnTo>
                  <a:pt x="151743" y="193654"/>
                </a:lnTo>
                <a:lnTo>
                  <a:pt x="197733" y="193654"/>
                </a:lnTo>
                <a:lnTo>
                  <a:pt x="197733" y="82994"/>
                </a:lnTo>
                <a:close/>
              </a:path>
              <a:path w="357505" h="354330">
                <a:moveTo>
                  <a:pt x="303552" y="82994"/>
                </a:moveTo>
                <a:lnTo>
                  <a:pt x="259081" y="82994"/>
                </a:lnTo>
                <a:lnTo>
                  <a:pt x="259081" y="193654"/>
                </a:lnTo>
                <a:lnTo>
                  <a:pt x="303552" y="193654"/>
                </a:lnTo>
                <a:lnTo>
                  <a:pt x="303552" y="82994"/>
                </a:lnTo>
                <a:close/>
              </a:path>
              <a:path w="357505" h="354330">
                <a:moveTo>
                  <a:pt x="108860" y="1381"/>
                </a:moveTo>
                <a:lnTo>
                  <a:pt x="61211" y="1381"/>
                </a:lnTo>
                <a:lnTo>
                  <a:pt x="52823" y="40943"/>
                </a:lnTo>
                <a:lnTo>
                  <a:pt x="39813" y="74605"/>
                </a:lnTo>
                <a:lnTo>
                  <a:pt x="22198" y="102433"/>
                </a:lnTo>
                <a:lnTo>
                  <a:pt x="0" y="124491"/>
                </a:lnTo>
                <a:lnTo>
                  <a:pt x="0" y="153536"/>
                </a:lnTo>
                <a:lnTo>
                  <a:pt x="2005" y="152844"/>
                </a:lnTo>
                <a:lnTo>
                  <a:pt x="5119" y="150771"/>
                </a:lnTo>
                <a:lnTo>
                  <a:pt x="9130" y="148697"/>
                </a:lnTo>
                <a:lnTo>
                  <a:pt x="18455" y="145075"/>
                </a:lnTo>
                <a:lnTo>
                  <a:pt x="26412" y="141519"/>
                </a:lnTo>
                <a:lnTo>
                  <a:pt x="33008" y="138094"/>
                </a:lnTo>
                <a:lnTo>
                  <a:pt x="38247" y="134862"/>
                </a:lnTo>
                <a:lnTo>
                  <a:pt x="82790" y="134862"/>
                </a:lnTo>
                <a:lnTo>
                  <a:pt x="82790" y="82994"/>
                </a:lnTo>
                <a:lnTo>
                  <a:pt x="90734" y="67031"/>
                </a:lnTo>
                <a:lnTo>
                  <a:pt x="97745" y="48150"/>
                </a:lnTo>
                <a:lnTo>
                  <a:pt x="103796" y="26289"/>
                </a:lnTo>
                <a:lnTo>
                  <a:pt x="108860" y="1381"/>
                </a:lnTo>
                <a:close/>
              </a:path>
              <a:path w="357505" h="354330">
                <a:moveTo>
                  <a:pt x="346431" y="51180"/>
                </a:moveTo>
                <a:lnTo>
                  <a:pt x="110383" y="51180"/>
                </a:lnTo>
                <a:lnTo>
                  <a:pt x="110383" y="82994"/>
                </a:lnTo>
                <a:lnTo>
                  <a:pt x="346431" y="82994"/>
                </a:lnTo>
                <a:lnTo>
                  <a:pt x="346431" y="51180"/>
                </a:lnTo>
                <a:close/>
              </a:path>
              <a:path w="357505" h="354330">
                <a:moveTo>
                  <a:pt x="197733" y="0"/>
                </a:moveTo>
                <a:lnTo>
                  <a:pt x="151743" y="0"/>
                </a:lnTo>
                <a:lnTo>
                  <a:pt x="151743" y="51180"/>
                </a:lnTo>
                <a:lnTo>
                  <a:pt x="197733" y="51180"/>
                </a:lnTo>
                <a:lnTo>
                  <a:pt x="197733" y="0"/>
                </a:lnTo>
                <a:close/>
              </a:path>
              <a:path w="357505" h="354330">
                <a:moveTo>
                  <a:pt x="303552" y="0"/>
                </a:moveTo>
                <a:lnTo>
                  <a:pt x="259081" y="0"/>
                </a:lnTo>
                <a:lnTo>
                  <a:pt x="259081" y="51180"/>
                </a:lnTo>
                <a:lnTo>
                  <a:pt x="303552" y="51180"/>
                </a:lnTo>
                <a:lnTo>
                  <a:pt x="303552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8757815" y="1068822"/>
            <a:ext cx="0" cy="199390"/>
          </a:xfrm>
          <a:custGeom>
            <a:avLst/>
            <a:gdLst/>
            <a:ahLst/>
            <a:cxnLst/>
            <a:rect l="l" t="t" r="r" b="b"/>
            <a:pathLst>
              <a:path h="199390">
                <a:moveTo>
                  <a:pt x="0" y="0"/>
                </a:moveTo>
                <a:lnTo>
                  <a:pt x="0" y="199180"/>
                </a:lnTo>
              </a:path>
            </a:pathLst>
          </a:custGeom>
          <a:ln w="57956">
            <a:solidFill>
              <a:srgbClr val="EB61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8682638" y="1044961"/>
            <a:ext cx="153035" cy="0"/>
          </a:xfrm>
          <a:custGeom>
            <a:avLst/>
            <a:gdLst/>
            <a:ahLst/>
            <a:cxnLst/>
            <a:rect l="l" t="t" r="r" b="b"/>
            <a:pathLst>
              <a:path w="153034">
                <a:moveTo>
                  <a:pt x="0" y="0"/>
                </a:moveTo>
                <a:lnTo>
                  <a:pt x="152777" y="0"/>
                </a:lnTo>
              </a:path>
            </a:pathLst>
          </a:custGeom>
          <a:ln w="47721">
            <a:solidFill>
              <a:srgbClr val="EB61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855333" y="1021100"/>
            <a:ext cx="134726" cy="24690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9017823" y="1077807"/>
            <a:ext cx="136911" cy="1957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261936" y="1021100"/>
            <a:ext cx="260985" cy="247015"/>
          </a:xfrm>
          <a:custGeom>
            <a:avLst/>
            <a:gdLst/>
            <a:ahLst/>
            <a:cxnLst/>
            <a:rect l="l" t="t" r="r" b="b"/>
            <a:pathLst>
              <a:path w="260984" h="247015">
                <a:moveTo>
                  <a:pt x="58097" y="0"/>
                </a:moveTo>
                <a:lnTo>
                  <a:pt x="0" y="0"/>
                </a:lnTo>
                <a:lnTo>
                  <a:pt x="49244" y="246901"/>
                </a:lnTo>
                <a:lnTo>
                  <a:pt x="112043" y="246901"/>
                </a:lnTo>
                <a:lnTo>
                  <a:pt x="120837" y="177051"/>
                </a:lnTo>
                <a:lnTo>
                  <a:pt x="76909" y="177051"/>
                </a:lnTo>
                <a:lnTo>
                  <a:pt x="75665" y="161834"/>
                </a:lnTo>
                <a:lnTo>
                  <a:pt x="73984" y="145238"/>
                </a:lnTo>
                <a:lnTo>
                  <a:pt x="72313" y="129794"/>
                </a:lnTo>
                <a:lnTo>
                  <a:pt x="71161" y="119645"/>
                </a:lnTo>
                <a:lnTo>
                  <a:pt x="58097" y="0"/>
                </a:lnTo>
                <a:close/>
              </a:path>
              <a:path w="260984" h="247015">
                <a:moveTo>
                  <a:pt x="172435" y="85759"/>
                </a:moveTo>
                <a:lnTo>
                  <a:pt x="130510" y="85759"/>
                </a:lnTo>
                <a:lnTo>
                  <a:pt x="131676" y="101318"/>
                </a:lnTo>
                <a:lnTo>
                  <a:pt x="136227" y="146112"/>
                </a:lnTo>
                <a:lnTo>
                  <a:pt x="149529" y="246901"/>
                </a:lnTo>
                <a:lnTo>
                  <a:pt x="211982" y="246901"/>
                </a:lnTo>
                <a:lnTo>
                  <a:pt x="225835" y="177051"/>
                </a:lnTo>
                <a:lnTo>
                  <a:pt x="184384" y="177051"/>
                </a:lnTo>
                <a:lnTo>
                  <a:pt x="183625" y="171518"/>
                </a:lnTo>
                <a:lnTo>
                  <a:pt x="182499" y="161834"/>
                </a:lnTo>
                <a:lnTo>
                  <a:pt x="179797" y="138084"/>
                </a:lnTo>
                <a:lnTo>
                  <a:pt x="178970" y="131059"/>
                </a:lnTo>
                <a:lnTo>
                  <a:pt x="178087" y="124034"/>
                </a:lnTo>
                <a:lnTo>
                  <a:pt x="177469" y="119645"/>
                </a:lnTo>
                <a:lnTo>
                  <a:pt x="172435" y="85759"/>
                </a:lnTo>
                <a:close/>
              </a:path>
              <a:path w="260984" h="247015">
                <a:moveTo>
                  <a:pt x="159696" y="0"/>
                </a:moveTo>
                <a:lnTo>
                  <a:pt x="101598" y="0"/>
                </a:lnTo>
                <a:lnTo>
                  <a:pt x="82926" y="121032"/>
                </a:lnTo>
                <a:lnTo>
                  <a:pt x="77984" y="163220"/>
                </a:lnTo>
                <a:lnTo>
                  <a:pt x="76909" y="177051"/>
                </a:lnTo>
                <a:lnTo>
                  <a:pt x="120837" y="177051"/>
                </a:lnTo>
                <a:lnTo>
                  <a:pt x="125735" y="138084"/>
                </a:lnTo>
                <a:lnTo>
                  <a:pt x="129835" y="94726"/>
                </a:lnTo>
                <a:lnTo>
                  <a:pt x="130510" y="85759"/>
                </a:lnTo>
                <a:lnTo>
                  <a:pt x="172435" y="85759"/>
                </a:lnTo>
                <a:lnTo>
                  <a:pt x="159696" y="0"/>
                </a:lnTo>
                <a:close/>
              </a:path>
              <a:path w="260984" h="247015">
                <a:moveTo>
                  <a:pt x="260949" y="0"/>
                </a:moveTo>
                <a:lnTo>
                  <a:pt x="202712" y="0"/>
                </a:lnTo>
                <a:lnTo>
                  <a:pt x="188880" y="126565"/>
                </a:lnTo>
                <a:lnTo>
                  <a:pt x="188189" y="133480"/>
                </a:lnTo>
                <a:lnTo>
                  <a:pt x="186738" y="149335"/>
                </a:lnTo>
                <a:lnTo>
                  <a:pt x="185239" y="166689"/>
                </a:lnTo>
                <a:lnTo>
                  <a:pt x="184384" y="177051"/>
                </a:lnTo>
                <a:lnTo>
                  <a:pt x="225835" y="177051"/>
                </a:lnTo>
                <a:lnTo>
                  <a:pt x="260949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9529247" y="1077807"/>
            <a:ext cx="138045" cy="1957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9696481" y="1079194"/>
            <a:ext cx="89423" cy="1888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9837187" y="1020888"/>
            <a:ext cx="0" cy="247650"/>
          </a:xfrm>
          <a:custGeom>
            <a:avLst/>
            <a:gdLst/>
            <a:ahLst/>
            <a:cxnLst/>
            <a:rect l="l" t="t" r="r" b="b"/>
            <a:pathLst>
              <a:path h="247650">
                <a:moveTo>
                  <a:pt x="0" y="0"/>
                </a:moveTo>
                <a:lnTo>
                  <a:pt x="0" y="247114"/>
                </a:lnTo>
              </a:path>
            </a:pathLst>
          </a:custGeom>
          <a:ln w="51522">
            <a:solidFill>
              <a:srgbClr val="EB61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9894875" y="1021100"/>
            <a:ext cx="136693" cy="2524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0186560" y="1162990"/>
            <a:ext cx="0" cy="105410"/>
          </a:xfrm>
          <a:custGeom>
            <a:avLst/>
            <a:gdLst/>
            <a:ahLst/>
            <a:cxnLst/>
            <a:rect l="l" t="t" r="r" b="b"/>
            <a:pathLst>
              <a:path h="105409">
                <a:moveTo>
                  <a:pt x="0" y="0"/>
                </a:moveTo>
                <a:lnTo>
                  <a:pt x="0" y="105410"/>
                </a:lnTo>
              </a:path>
            </a:pathLst>
          </a:custGeom>
          <a:ln w="58096">
            <a:solidFill>
              <a:srgbClr val="EB61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0157511" y="1138225"/>
            <a:ext cx="129539" cy="0"/>
          </a:xfrm>
          <a:custGeom>
            <a:avLst/>
            <a:gdLst/>
            <a:ahLst/>
            <a:cxnLst/>
            <a:rect l="l" t="t" r="r" b="b"/>
            <a:pathLst>
              <a:path w="129540">
                <a:moveTo>
                  <a:pt x="0" y="0"/>
                </a:moveTo>
                <a:lnTo>
                  <a:pt x="129195" y="0"/>
                </a:lnTo>
              </a:path>
            </a:pathLst>
          </a:custGeom>
          <a:ln w="49529">
            <a:solidFill>
              <a:srgbClr val="EB61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0157511" y="1069010"/>
            <a:ext cx="58419" cy="44450"/>
          </a:xfrm>
          <a:custGeom>
            <a:avLst/>
            <a:gdLst/>
            <a:ahLst/>
            <a:cxnLst/>
            <a:rect l="l" t="t" r="r" b="b"/>
            <a:pathLst>
              <a:path w="58420" h="44450">
                <a:moveTo>
                  <a:pt x="0" y="44450"/>
                </a:moveTo>
                <a:lnTo>
                  <a:pt x="58096" y="44450"/>
                </a:lnTo>
                <a:lnTo>
                  <a:pt x="58096" y="0"/>
                </a:lnTo>
                <a:lnTo>
                  <a:pt x="0" y="0"/>
                </a:lnTo>
                <a:lnTo>
                  <a:pt x="0" y="4445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0157511" y="1044880"/>
            <a:ext cx="135255" cy="0"/>
          </a:xfrm>
          <a:custGeom>
            <a:avLst/>
            <a:gdLst/>
            <a:ahLst/>
            <a:cxnLst/>
            <a:rect l="l" t="t" r="r" b="b"/>
            <a:pathLst>
              <a:path w="135254">
                <a:moveTo>
                  <a:pt x="0" y="0"/>
                </a:moveTo>
                <a:lnTo>
                  <a:pt x="134866" y="0"/>
                </a:lnTo>
              </a:path>
            </a:pathLst>
          </a:custGeom>
          <a:ln w="48259">
            <a:solidFill>
              <a:srgbClr val="EB61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0349402" y="1082653"/>
            <a:ext cx="0" cy="185420"/>
          </a:xfrm>
          <a:custGeom>
            <a:avLst/>
            <a:gdLst/>
            <a:ahLst/>
            <a:cxnLst/>
            <a:rect l="l" t="t" r="r" b="b"/>
            <a:pathLst>
              <a:path h="185419">
                <a:moveTo>
                  <a:pt x="0" y="0"/>
                </a:moveTo>
                <a:lnTo>
                  <a:pt x="0" y="185348"/>
                </a:lnTo>
              </a:path>
            </a:pathLst>
          </a:custGeom>
          <a:ln w="51522">
            <a:solidFill>
              <a:srgbClr val="EB61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0323640" y="1019019"/>
            <a:ext cx="52069" cy="45085"/>
          </a:xfrm>
          <a:custGeom>
            <a:avLst/>
            <a:gdLst/>
            <a:ahLst/>
            <a:cxnLst/>
            <a:rect l="l" t="t" r="r" b="b"/>
            <a:pathLst>
              <a:path w="52070" h="45084">
                <a:moveTo>
                  <a:pt x="51522" y="0"/>
                </a:moveTo>
                <a:lnTo>
                  <a:pt x="0" y="0"/>
                </a:lnTo>
                <a:lnTo>
                  <a:pt x="0" y="44957"/>
                </a:lnTo>
                <a:lnTo>
                  <a:pt x="51522" y="44957"/>
                </a:lnTo>
                <a:lnTo>
                  <a:pt x="51522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0409331" y="1031472"/>
            <a:ext cx="342626" cy="24206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0867665" y="1021100"/>
            <a:ext cx="221457" cy="24690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1119898" y="1031472"/>
            <a:ext cx="262401" cy="24068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1402701" y="1077807"/>
            <a:ext cx="137008" cy="19573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1569936" y="1079194"/>
            <a:ext cx="89354" cy="18880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1710506" y="1082653"/>
            <a:ext cx="0" cy="185420"/>
          </a:xfrm>
          <a:custGeom>
            <a:avLst/>
            <a:gdLst/>
            <a:ahLst/>
            <a:cxnLst/>
            <a:rect l="l" t="t" r="r" b="b"/>
            <a:pathLst>
              <a:path h="185419">
                <a:moveTo>
                  <a:pt x="0" y="0"/>
                </a:moveTo>
                <a:lnTo>
                  <a:pt x="0" y="185348"/>
                </a:lnTo>
              </a:path>
            </a:pathLst>
          </a:custGeom>
          <a:ln w="51526">
            <a:solidFill>
              <a:srgbClr val="EB61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1684742" y="1019019"/>
            <a:ext cx="52069" cy="45085"/>
          </a:xfrm>
          <a:custGeom>
            <a:avLst/>
            <a:gdLst/>
            <a:ahLst/>
            <a:cxnLst/>
            <a:rect l="l" t="t" r="r" b="b"/>
            <a:pathLst>
              <a:path w="52070" h="45084">
                <a:moveTo>
                  <a:pt x="51526" y="0"/>
                </a:moveTo>
                <a:lnTo>
                  <a:pt x="0" y="0"/>
                </a:lnTo>
                <a:lnTo>
                  <a:pt x="0" y="44957"/>
                </a:lnTo>
                <a:lnTo>
                  <a:pt x="51526" y="44957"/>
                </a:lnTo>
                <a:lnTo>
                  <a:pt x="51526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1764209" y="1077120"/>
            <a:ext cx="151325" cy="19503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1968893" y="1020888"/>
            <a:ext cx="0" cy="247650"/>
          </a:xfrm>
          <a:custGeom>
            <a:avLst/>
            <a:gdLst/>
            <a:ahLst/>
            <a:cxnLst/>
            <a:rect l="l" t="t" r="r" b="b"/>
            <a:pathLst>
              <a:path h="247650">
                <a:moveTo>
                  <a:pt x="0" y="0"/>
                </a:moveTo>
                <a:lnTo>
                  <a:pt x="0" y="247114"/>
                </a:lnTo>
              </a:path>
            </a:pathLst>
          </a:custGeom>
          <a:ln w="51520">
            <a:solidFill>
              <a:srgbClr val="EB61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2112440" y="1014876"/>
            <a:ext cx="149860" cy="259715"/>
          </a:xfrm>
          <a:custGeom>
            <a:avLst/>
            <a:gdLst/>
            <a:ahLst/>
            <a:cxnLst/>
            <a:rect l="l" t="t" r="r" b="b"/>
            <a:pathLst>
              <a:path w="149859" h="259715">
                <a:moveTo>
                  <a:pt x="53600" y="169444"/>
                </a:moveTo>
                <a:lnTo>
                  <a:pt x="623" y="169444"/>
                </a:lnTo>
                <a:lnTo>
                  <a:pt x="345" y="173591"/>
                </a:lnTo>
                <a:lnTo>
                  <a:pt x="137" y="176356"/>
                </a:lnTo>
                <a:lnTo>
                  <a:pt x="102" y="177051"/>
                </a:lnTo>
                <a:lnTo>
                  <a:pt x="0" y="183276"/>
                </a:lnTo>
                <a:lnTo>
                  <a:pt x="1179" y="200891"/>
                </a:lnTo>
                <a:lnTo>
                  <a:pt x="18878" y="239990"/>
                </a:lnTo>
                <a:lnTo>
                  <a:pt x="57637" y="258172"/>
                </a:lnTo>
                <a:lnTo>
                  <a:pt x="75247" y="259350"/>
                </a:lnTo>
                <a:lnTo>
                  <a:pt x="92116" y="258065"/>
                </a:lnTo>
                <a:lnTo>
                  <a:pt x="130298" y="239295"/>
                </a:lnTo>
                <a:lnTo>
                  <a:pt x="145074" y="213706"/>
                </a:lnTo>
                <a:lnTo>
                  <a:pt x="67017" y="213706"/>
                </a:lnTo>
                <a:lnTo>
                  <a:pt x="61621" y="210941"/>
                </a:lnTo>
                <a:lnTo>
                  <a:pt x="53693" y="179816"/>
                </a:lnTo>
                <a:lnTo>
                  <a:pt x="53600" y="169444"/>
                </a:lnTo>
                <a:close/>
              </a:path>
              <a:path w="149859" h="259715">
                <a:moveTo>
                  <a:pt x="74001" y="0"/>
                </a:moveTo>
                <a:lnTo>
                  <a:pt x="32598" y="10501"/>
                </a:lnTo>
                <a:lnTo>
                  <a:pt x="8237" y="40629"/>
                </a:lnTo>
                <a:lnTo>
                  <a:pt x="3611" y="78840"/>
                </a:lnTo>
                <a:lnTo>
                  <a:pt x="4565" y="86450"/>
                </a:lnTo>
                <a:lnTo>
                  <a:pt x="6775" y="94057"/>
                </a:lnTo>
                <a:lnTo>
                  <a:pt x="8921" y="101663"/>
                </a:lnTo>
                <a:lnTo>
                  <a:pt x="43626" y="138620"/>
                </a:lnTo>
                <a:lnTo>
                  <a:pt x="59408" y="149385"/>
                </a:lnTo>
                <a:lnTo>
                  <a:pt x="60652" y="150771"/>
                </a:lnTo>
                <a:lnTo>
                  <a:pt x="61553" y="151462"/>
                </a:lnTo>
                <a:lnTo>
                  <a:pt x="62108" y="151462"/>
                </a:lnTo>
                <a:lnTo>
                  <a:pt x="63626" y="152149"/>
                </a:lnTo>
                <a:lnTo>
                  <a:pt x="92783" y="181386"/>
                </a:lnTo>
                <a:lnTo>
                  <a:pt x="94402" y="190191"/>
                </a:lnTo>
                <a:lnTo>
                  <a:pt x="94402" y="197798"/>
                </a:lnTo>
                <a:lnTo>
                  <a:pt x="92607" y="203330"/>
                </a:lnTo>
                <a:lnTo>
                  <a:pt x="85551" y="211628"/>
                </a:lnTo>
                <a:lnTo>
                  <a:pt x="80712" y="213706"/>
                </a:lnTo>
                <a:lnTo>
                  <a:pt x="145074" y="213706"/>
                </a:lnTo>
                <a:lnTo>
                  <a:pt x="148388" y="199517"/>
                </a:lnTo>
                <a:lnTo>
                  <a:pt x="149499" y="183276"/>
                </a:lnTo>
                <a:lnTo>
                  <a:pt x="149474" y="172644"/>
                </a:lnTo>
                <a:lnTo>
                  <a:pt x="133052" y="132281"/>
                </a:lnTo>
                <a:lnTo>
                  <a:pt x="99799" y="106506"/>
                </a:lnTo>
                <a:lnTo>
                  <a:pt x="97171" y="105119"/>
                </a:lnTo>
                <a:lnTo>
                  <a:pt x="95097" y="103741"/>
                </a:lnTo>
                <a:lnTo>
                  <a:pt x="93574" y="103050"/>
                </a:lnTo>
                <a:lnTo>
                  <a:pt x="91706" y="101663"/>
                </a:lnTo>
                <a:lnTo>
                  <a:pt x="89147" y="100281"/>
                </a:lnTo>
                <a:lnTo>
                  <a:pt x="85690" y="97516"/>
                </a:lnTo>
                <a:lnTo>
                  <a:pt x="73344" y="88827"/>
                </a:lnTo>
                <a:lnTo>
                  <a:pt x="64525" y="80397"/>
                </a:lnTo>
                <a:lnTo>
                  <a:pt x="59234" y="72227"/>
                </a:lnTo>
                <a:lnTo>
                  <a:pt x="57471" y="64317"/>
                </a:lnTo>
                <a:lnTo>
                  <a:pt x="57471" y="58089"/>
                </a:lnTo>
                <a:lnTo>
                  <a:pt x="59133" y="52560"/>
                </a:lnTo>
                <a:lnTo>
                  <a:pt x="62453" y="49100"/>
                </a:lnTo>
                <a:lnTo>
                  <a:pt x="65772" y="44949"/>
                </a:lnTo>
                <a:lnTo>
                  <a:pt x="70128" y="42875"/>
                </a:lnTo>
                <a:lnTo>
                  <a:pt x="143389" y="42875"/>
                </a:lnTo>
                <a:lnTo>
                  <a:pt x="142775" y="40456"/>
                </a:lnTo>
                <a:lnTo>
                  <a:pt x="118148" y="10501"/>
                </a:lnTo>
                <a:lnTo>
                  <a:pt x="90835" y="1166"/>
                </a:lnTo>
                <a:lnTo>
                  <a:pt x="74001" y="0"/>
                </a:lnTo>
                <a:close/>
              </a:path>
              <a:path w="149859" h="259715">
                <a:moveTo>
                  <a:pt x="143389" y="42875"/>
                </a:moveTo>
                <a:lnTo>
                  <a:pt x="82026" y="42875"/>
                </a:lnTo>
                <a:lnTo>
                  <a:pt x="86936" y="45639"/>
                </a:lnTo>
                <a:lnTo>
                  <a:pt x="90256" y="51173"/>
                </a:lnTo>
                <a:lnTo>
                  <a:pt x="95371" y="78840"/>
                </a:lnTo>
                <a:lnTo>
                  <a:pt x="147175" y="78840"/>
                </a:lnTo>
                <a:lnTo>
                  <a:pt x="147312" y="74688"/>
                </a:lnTo>
                <a:lnTo>
                  <a:pt x="147453" y="73310"/>
                </a:lnTo>
                <a:lnTo>
                  <a:pt x="147354" y="68294"/>
                </a:lnTo>
                <a:lnTo>
                  <a:pt x="146331" y="54462"/>
                </a:lnTo>
                <a:lnTo>
                  <a:pt x="143389" y="42875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2285619" y="1077807"/>
            <a:ext cx="137980" cy="19573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2479721" y="1020888"/>
            <a:ext cx="0" cy="247650"/>
          </a:xfrm>
          <a:custGeom>
            <a:avLst/>
            <a:gdLst/>
            <a:ahLst/>
            <a:cxnLst/>
            <a:rect l="l" t="t" r="r" b="b"/>
            <a:pathLst>
              <a:path h="247650">
                <a:moveTo>
                  <a:pt x="0" y="0"/>
                </a:moveTo>
                <a:lnTo>
                  <a:pt x="0" y="247114"/>
                </a:lnTo>
              </a:path>
            </a:pathLst>
          </a:custGeom>
          <a:ln w="51518">
            <a:solidFill>
              <a:srgbClr val="EB61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2539653" y="1082653"/>
            <a:ext cx="135139" cy="18950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2697203" y="1031472"/>
            <a:ext cx="96961" cy="23930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2844931" y="1082653"/>
            <a:ext cx="0" cy="185420"/>
          </a:xfrm>
          <a:custGeom>
            <a:avLst/>
            <a:gdLst/>
            <a:ahLst/>
            <a:cxnLst/>
            <a:rect l="l" t="t" r="r" b="b"/>
            <a:pathLst>
              <a:path h="185419">
                <a:moveTo>
                  <a:pt x="0" y="0"/>
                </a:moveTo>
                <a:lnTo>
                  <a:pt x="0" y="185348"/>
                </a:lnTo>
              </a:path>
            </a:pathLst>
          </a:custGeom>
          <a:ln w="51455">
            <a:solidFill>
              <a:srgbClr val="EB61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2819203" y="1019019"/>
            <a:ext cx="52069" cy="45085"/>
          </a:xfrm>
          <a:custGeom>
            <a:avLst/>
            <a:gdLst/>
            <a:ahLst/>
            <a:cxnLst/>
            <a:rect l="l" t="t" r="r" b="b"/>
            <a:pathLst>
              <a:path w="52070" h="45084">
                <a:moveTo>
                  <a:pt x="51455" y="0"/>
                </a:moveTo>
                <a:lnTo>
                  <a:pt x="0" y="0"/>
                </a:lnTo>
                <a:lnTo>
                  <a:pt x="0" y="44957"/>
                </a:lnTo>
                <a:lnTo>
                  <a:pt x="51455" y="44957"/>
                </a:lnTo>
                <a:lnTo>
                  <a:pt x="51455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2900953" y="1077807"/>
            <a:ext cx="138049" cy="1957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3069637" y="1079194"/>
            <a:ext cx="135003" cy="18880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3329964" y="1021100"/>
            <a:ext cx="156442" cy="24690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3513517" y="1079194"/>
            <a:ext cx="89359" cy="18880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3623486" y="1077807"/>
            <a:ext cx="292623" cy="19573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3961479" y="1082653"/>
            <a:ext cx="0" cy="185420"/>
          </a:xfrm>
          <a:custGeom>
            <a:avLst/>
            <a:gdLst/>
            <a:ahLst/>
            <a:cxnLst/>
            <a:rect l="l" t="t" r="r" b="b"/>
            <a:pathLst>
              <a:path h="185419">
                <a:moveTo>
                  <a:pt x="0" y="0"/>
                </a:moveTo>
                <a:lnTo>
                  <a:pt x="0" y="185348"/>
                </a:lnTo>
              </a:path>
            </a:pathLst>
          </a:custGeom>
          <a:ln w="51459">
            <a:solidFill>
              <a:srgbClr val="EB61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3935750" y="1019019"/>
            <a:ext cx="52069" cy="45085"/>
          </a:xfrm>
          <a:custGeom>
            <a:avLst/>
            <a:gdLst/>
            <a:ahLst/>
            <a:cxnLst/>
            <a:rect l="l" t="t" r="r" b="b"/>
            <a:pathLst>
              <a:path w="52069" h="45084">
                <a:moveTo>
                  <a:pt x="51459" y="0"/>
                </a:moveTo>
                <a:lnTo>
                  <a:pt x="0" y="0"/>
                </a:lnTo>
                <a:lnTo>
                  <a:pt x="0" y="44957"/>
                </a:lnTo>
                <a:lnTo>
                  <a:pt x="51459" y="44957"/>
                </a:lnTo>
                <a:lnTo>
                  <a:pt x="51459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4011347" y="1077807"/>
            <a:ext cx="131061" cy="19573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4192583" y="1082653"/>
            <a:ext cx="0" cy="185420"/>
          </a:xfrm>
          <a:custGeom>
            <a:avLst/>
            <a:gdLst/>
            <a:ahLst/>
            <a:cxnLst/>
            <a:rect l="l" t="t" r="r" b="b"/>
            <a:pathLst>
              <a:path h="185419">
                <a:moveTo>
                  <a:pt x="0" y="0"/>
                </a:moveTo>
                <a:lnTo>
                  <a:pt x="0" y="185348"/>
                </a:lnTo>
              </a:path>
            </a:pathLst>
          </a:custGeom>
          <a:ln w="51526">
            <a:solidFill>
              <a:srgbClr val="EB612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4166820" y="1019019"/>
            <a:ext cx="52069" cy="45085"/>
          </a:xfrm>
          <a:custGeom>
            <a:avLst/>
            <a:gdLst/>
            <a:ahLst/>
            <a:cxnLst/>
            <a:rect l="l" t="t" r="r" b="b"/>
            <a:pathLst>
              <a:path w="52069" h="45084">
                <a:moveTo>
                  <a:pt x="51526" y="0"/>
                </a:moveTo>
                <a:lnTo>
                  <a:pt x="0" y="0"/>
                </a:lnTo>
                <a:lnTo>
                  <a:pt x="0" y="44957"/>
                </a:lnTo>
                <a:lnTo>
                  <a:pt x="51526" y="44957"/>
                </a:lnTo>
                <a:lnTo>
                  <a:pt x="51526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4248710" y="1077807"/>
            <a:ext cx="138045" cy="19573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4417395" y="1079194"/>
            <a:ext cx="135003" cy="18880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0" y="284"/>
            <a:ext cx="7559675" cy="2330450"/>
          </a:xfrm>
          <a:custGeom>
            <a:avLst/>
            <a:gdLst/>
            <a:ahLst/>
            <a:cxnLst/>
            <a:rect l="l" t="t" r="r" b="b"/>
            <a:pathLst>
              <a:path w="7559675" h="2330450">
                <a:moveTo>
                  <a:pt x="0" y="2330046"/>
                </a:moveTo>
                <a:lnTo>
                  <a:pt x="7559247" y="2330046"/>
                </a:lnTo>
                <a:lnTo>
                  <a:pt x="7559247" y="0"/>
                </a:lnTo>
                <a:lnTo>
                  <a:pt x="0" y="0"/>
                </a:lnTo>
                <a:lnTo>
                  <a:pt x="0" y="2330046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019296" y="1582002"/>
            <a:ext cx="356235" cy="335915"/>
          </a:xfrm>
          <a:custGeom>
            <a:avLst/>
            <a:gdLst/>
            <a:ahLst/>
            <a:cxnLst/>
            <a:rect l="l" t="t" r="r" b="b"/>
            <a:pathLst>
              <a:path w="356234" h="335914">
                <a:moveTo>
                  <a:pt x="355754" y="306384"/>
                </a:moveTo>
                <a:lnTo>
                  <a:pt x="134948" y="306384"/>
                </a:lnTo>
                <a:lnTo>
                  <a:pt x="134948" y="335433"/>
                </a:lnTo>
                <a:lnTo>
                  <a:pt x="355754" y="335433"/>
                </a:lnTo>
                <a:lnTo>
                  <a:pt x="355754" y="306384"/>
                </a:lnTo>
                <a:close/>
              </a:path>
              <a:path w="356234" h="335914">
                <a:moveTo>
                  <a:pt x="62866" y="177746"/>
                </a:moveTo>
                <a:lnTo>
                  <a:pt x="26074" y="177746"/>
                </a:lnTo>
                <a:lnTo>
                  <a:pt x="26074" y="325053"/>
                </a:lnTo>
                <a:lnTo>
                  <a:pt x="84081" y="325053"/>
                </a:lnTo>
                <a:lnTo>
                  <a:pt x="102865" y="322191"/>
                </a:lnTo>
                <a:lnTo>
                  <a:pt x="116064" y="313558"/>
                </a:lnTo>
                <a:lnTo>
                  <a:pt x="123686" y="299090"/>
                </a:lnTo>
                <a:lnTo>
                  <a:pt x="123856" y="297395"/>
                </a:lnTo>
                <a:lnTo>
                  <a:pt x="62866" y="297395"/>
                </a:lnTo>
                <a:lnTo>
                  <a:pt x="62866" y="177746"/>
                </a:lnTo>
                <a:close/>
              </a:path>
              <a:path w="356234" h="335914">
                <a:moveTo>
                  <a:pt x="269869" y="245520"/>
                </a:moveTo>
                <a:lnTo>
                  <a:pt x="222350" y="245520"/>
                </a:lnTo>
                <a:lnTo>
                  <a:pt x="222350" y="306384"/>
                </a:lnTo>
                <a:lnTo>
                  <a:pt x="269869" y="306384"/>
                </a:lnTo>
                <a:lnTo>
                  <a:pt x="269869" y="245520"/>
                </a:lnTo>
                <a:close/>
              </a:path>
              <a:path w="356234" h="335914">
                <a:moveTo>
                  <a:pt x="125737" y="148697"/>
                </a:moveTo>
                <a:lnTo>
                  <a:pt x="90478" y="148697"/>
                </a:lnTo>
                <a:lnTo>
                  <a:pt x="90478" y="278719"/>
                </a:lnTo>
                <a:lnTo>
                  <a:pt x="89986" y="286890"/>
                </a:lnTo>
                <a:lnTo>
                  <a:pt x="87009" y="292727"/>
                </a:lnTo>
                <a:lnTo>
                  <a:pt x="81546" y="296228"/>
                </a:lnTo>
                <a:lnTo>
                  <a:pt x="73595" y="297395"/>
                </a:lnTo>
                <a:lnTo>
                  <a:pt x="123856" y="297395"/>
                </a:lnTo>
                <a:lnTo>
                  <a:pt x="125737" y="278719"/>
                </a:lnTo>
                <a:lnTo>
                  <a:pt x="125737" y="148697"/>
                </a:lnTo>
                <a:close/>
              </a:path>
              <a:path w="356234" h="335914">
                <a:moveTo>
                  <a:pt x="338893" y="214401"/>
                </a:moveTo>
                <a:lnTo>
                  <a:pt x="150267" y="214401"/>
                </a:lnTo>
                <a:lnTo>
                  <a:pt x="150267" y="245520"/>
                </a:lnTo>
                <a:lnTo>
                  <a:pt x="338893" y="245520"/>
                </a:lnTo>
                <a:lnTo>
                  <a:pt x="338893" y="214401"/>
                </a:lnTo>
                <a:close/>
              </a:path>
              <a:path w="356234" h="335914">
                <a:moveTo>
                  <a:pt x="269869" y="171518"/>
                </a:moveTo>
                <a:lnTo>
                  <a:pt x="222350" y="171518"/>
                </a:lnTo>
                <a:lnTo>
                  <a:pt x="222350" y="214401"/>
                </a:lnTo>
                <a:lnTo>
                  <a:pt x="269869" y="214401"/>
                </a:lnTo>
                <a:lnTo>
                  <a:pt x="269869" y="171518"/>
                </a:lnTo>
                <a:close/>
              </a:path>
              <a:path w="356234" h="335914">
                <a:moveTo>
                  <a:pt x="87400" y="56710"/>
                </a:moveTo>
                <a:lnTo>
                  <a:pt x="44470" y="56710"/>
                </a:lnTo>
                <a:lnTo>
                  <a:pt x="39379" y="88223"/>
                </a:lnTo>
                <a:lnTo>
                  <a:pt x="30270" y="116364"/>
                </a:lnTo>
                <a:lnTo>
                  <a:pt x="17143" y="141131"/>
                </a:lnTo>
                <a:lnTo>
                  <a:pt x="0" y="162525"/>
                </a:lnTo>
                <a:lnTo>
                  <a:pt x="0" y="194337"/>
                </a:lnTo>
                <a:lnTo>
                  <a:pt x="6796" y="190580"/>
                </a:lnTo>
                <a:lnTo>
                  <a:pt x="13403" y="186562"/>
                </a:lnTo>
                <a:lnTo>
                  <a:pt x="19827" y="182284"/>
                </a:lnTo>
                <a:lnTo>
                  <a:pt x="26074" y="177746"/>
                </a:lnTo>
                <a:lnTo>
                  <a:pt x="62866" y="177746"/>
                </a:lnTo>
                <a:lnTo>
                  <a:pt x="62866" y="148697"/>
                </a:lnTo>
                <a:lnTo>
                  <a:pt x="125737" y="148697"/>
                </a:lnTo>
                <a:lnTo>
                  <a:pt x="125737" y="118263"/>
                </a:lnTo>
                <a:lnTo>
                  <a:pt x="70545" y="118263"/>
                </a:lnTo>
                <a:lnTo>
                  <a:pt x="76764" y="105047"/>
                </a:lnTo>
                <a:lnTo>
                  <a:pt x="81646" y="90339"/>
                </a:lnTo>
                <a:lnTo>
                  <a:pt x="85191" y="74204"/>
                </a:lnTo>
                <a:lnTo>
                  <a:pt x="87400" y="56710"/>
                </a:lnTo>
                <a:close/>
              </a:path>
              <a:path w="356234" h="335914">
                <a:moveTo>
                  <a:pt x="349620" y="125869"/>
                </a:moveTo>
                <a:lnTo>
                  <a:pt x="142599" y="125869"/>
                </a:lnTo>
                <a:lnTo>
                  <a:pt x="142599" y="157687"/>
                </a:lnTo>
                <a:lnTo>
                  <a:pt x="349620" y="157687"/>
                </a:lnTo>
                <a:lnTo>
                  <a:pt x="349620" y="125869"/>
                </a:lnTo>
                <a:close/>
              </a:path>
              <a:path w="356234" h="335914">
                <a:moveTo>
                  <a:pt x="269869" y="67081"/>
                </a:moveTo>
                <a:lnTo>
                  <a:pt x="222350" y="67081"/>
                </a:lnTo>
                <a:lnTo>
                  <a:pt x="222350" y="125869"/>
                </a:lnTo>
                <a:lnTo>
                  <a:pt x="269869" y="125869"/>
                </a:lnTo>
                <a:lnTo>
                  <a:pt x="269869" y="67081"/>
                </a:lnTo>
                <a:close/>
              </a:path>
              <a:path w="356234" h="335914">
                <a:moveTo>
                  <a:pt x="337356" y="35272"/>
                </a:moveTo>
                <a:lnTo>
                  <a:pt x="154861" y="35272"/>
                </a:lnTo>
                <a:lnTo>
                  <a:pt x="154861" y="67081"/>
                </a:lnTo>
                <a:lnTo>
                  <a:pt x="337356" y="67081"/>
                </a:lnTo>
                <a:lnTo>
                  <a:pt x="337356" y="35272"/>
                </a:lnTo>
                <a:close/>
              </a:path>
              <a:path w="356234" h="335914">
                <a:moveTo>
                  <a:pt x="134948" y="24206"/>
                </a:moveTo>
                <a:lnTo>
                  <a:pt x="6134" y="24206"/>
                </a:lnTo>
                <a:lnTo>
                  <a:pt x="6134" y="56710"/>
                </a:lnTo>
                <a:lnTo>
                  <a:pt x="134948" y="56710"/>
                </a:lnTo>
                <a:lnTo>
                  <a:pt x="134948" y="24206"/>
                </a:lnTo>
                <a:close/>
              </a:path>
              <a:path w="356234" h="335914">
                <a:moveTo>
                  <a:pt x="269869" y="0"/>
                </a:moveTo>
                <a:lnTo>
                  <a:pt x="222350" y="0"/>
                </a:lnTo>
                <a:lnTo>
                  <a:pt x="222350" y="35272"/>
                </a:lnTo>
                <a:lnTo>
                  <a:pt x="269869" y="35272"/>
                </a:lnTo>
                <a:lnTo>
                  <a:pt x="26986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410332" y="1579233"/>
            <a:ext cx="360680" cy="355600"/>
          </a:xfrm>
          <a:custGeom>
            <a:avLst/>
            <a:gdLst/>
            <a:ahLst/>
            <a:cxnLst/>
            <a:rect l="l" t="t" r="r" b="b"/>
            <a:pathLst>
              <a:path w="360680" h="355600">
                <a:moveTo>
                  <a:pt x="79729" y="200566"/>
                </a:moveTo>
                <a:lnTo>
                  <a:pt x="36799" y="200566"/>
                </a:lnTo>
                <a:lnTo>
                  <a:pt x="36799" y="355489"/>
                </a:lnTo>
                <a:lnTo>
                  <a:pt x="79729" y="355489"/>
                </a:lnTo>
                <a:lnTo>
                  <a:pt x="79729" y="200566"/>
                </a:lnTo>
                <a:close/>
              </a:path>
              <a:path w="360680" h="355600">
                <a:moveTo>
                  <a:pt x="269895" y="284947"/>
                </a:moveTo>
                <a:lnTo>
                  <a:pt x="225395" y="284947"/>
                </a:lnTo>
                <a:lnTo>
                  <a:pt x="225395" y="302929"/>
                </a:lnTo>
                <a:lnTo>
                  <a:pt x="224783" y="311096"/>
                </a:lnTo>
                <a:lnTo>
                  <a:pt x="221527" y="316930"/>
                </a:lnTo>
                <a:lnTo>
                  <a:pt x="215626" y="320431"/>
                </a:lnTo>
                <a:lnTo>
                  <a:pt x="207082" y="321598"/>
                </a:lnTo>
                <a:lnTo>
                  <a:pt x="185550" y="321598"/>
                </a:lnTo>
                <a:lnTo>
                  <a:pt x="185550" y="350650"/>
                </a:lnTo>
                <a:lnTo>
                  <a:pt x="220806" y="350650"/>
                </a:lnTo>
                <a:lnTo>
                  <a:pt x="242826" y="347646"/>
                </a:lnTo>
                <a:lnTo>
                  <a:pt x="258349" y="338546"/>
                </a:lnTo>
                <a:lnTo>
                  <a:pt x="267374" y="323222"/>
                </a:lnTo>
                <a:lnTo>
                  <a:pt x="269895" y="301542"/>
                </a:lnTo>
                <a:lnTo>
                  <a:pt x="269895" y="284947"/>
                </a:lnTo>
                <a:close/>
              </a:path>
              <a:path w="360680" h="355600">
                <a:moveTo>
                  <a:pt x="349617" y="177746"/>
                </a:moveTo>
                <a:lnTo>
                  <a:pt x="340885" y="180975"/>
                </a:lnTo>
                <a:lnTo>
                  <a:pt x="331586" y="183361"/>
                </a:lnTo>
                <a:lnTo>
                  <a:pt x="321718" y="184841"/>
                </a:lnTo>
                <a:lnTo>
                  <a:pt x="311280" y="185348"/>
                </a:lnTo>
                <a:lnTo>
                  <a:pt x="274488" y="185348"/>
                </a:lnTo>
                <a:lnTo>
                  <a:pt x="274488" y="213019"/>
                </a:lnTo>
                <a:lnTo>
                  <a:pt x="282723" y="254125"/>
                </a:lnTo>
                <a:lnTo>
                  <a:pt x="299777" y="289268"/>
                </a:lnTo>
                <a:lnTo>
                  <a:pt x="325650" y="318447"/>
                </a:lnTo>
                <a:lnTo>
                  <a:pt x="360345" y="341661"/>
                </a:lnTo>
                <a:lnTo>
                  <a:pt x="360345" y="312613"/>
                </a:lnTo>
                <a:lnTo>
                  <a:pt x="341853" y="291991"/>
                </a:lnTo>
                <a:lnTo>
                  <a:pt x="327760" y="268518"/>
                </a:lnTo>
                <a:lnTo>
                  <a:pt x="318079" y="242194"/>
                </a:lnTo>
                <a:lnTo>
                  <a:pt x="312825" y="213019"/>
                </a:lnTo>
                <a:lnTo>
                  <a:pt x="317414" y="213019"/>
                </a:lnTo>
                <a:lnTo>
                  <a:pt x="326892" y="212630"/>
                </a:lnTo>
                <a:lnTo>
                  <a:pt x="335422" y="211463"/>
                </a:lnTo>
                <a:lnTo>
                  <a:pt x="342999" y="209517"/>
                </a:lnTo>
                <a:lnTo>
                  <a:pt x="349617" y="206791"/>
                </a:lnTo>
                <a:lnTo>
                  <a:pt x="349617" y="177746"/>
                </a:lnTo>
                <a:close/>
              </a:path>
              <a:path w="360680" h="355600">
                <a:moveTo>
                  <a:pt x="269544" y="228236"/>
                </a:moveTo>
                <a:lnTo>
                  <a:pt x="225395" y="228236"/>
                </a:lnTo>
                <a:lnTo>
                  <a:pt x="225395" y="248288"/>
                </a:lnTo>
                <a:lnTo>
                  <a:pt x="200389" y="268012"/>
                </a:lnTo>
                <a:lnTo>
                  <a:pt x="171356" y="285723"/>
                </a:lnTo>
                <a:lnTo>
                  <a:pt x="138295" y="301488"/>
                </a:lnTo>
                <a:lnTo>
                  <a:pt x="101203" y="315374"/>
                </a:lnTo>
                <a:lnTo>
                  <a:pt x="101203" y="338202"/>
                </a:lnTo>
                <a:lnTo>
                  <a:pt x="140589" y="327061"/>
                </a:lnTo>
                <a:lnTo>
                  <a:pt x="174415" y="314428"/>
                </a:lnTo>
                <a:lnTo>
                  <a:pt x="202683" y="300368"/>
                </a:lnTo>
                <a:lnTo>
                  <a:pt x="225395" y="284947"/>
                </a:lnTo>
                <a:lnTo>
                  <a:pt x="269895" y="284947"/>
                </a:lnTo>
                <a:lnTo>
                  <a:pt x="269778" y="231001"/>
                </a:lnTo>
                <a:lnTo>
                  <a:pt x="269544" y="228236"/>
                </a:lnTo>
                <a:close/>
              </a:path>
              <a:path w="360680" h="355600">
                <a:moveTo>
                  <a:pt x="258269" y="183970"/>
                </a:moveTo>
                <a:lnTo>
                  <a:pt x="213133" y="183970"/>
                </a:lnTo>
                <a:lnTo>
                  <a:pt x="214132" y="184657"/>
                </a:lnTo>
                <a:lnTo>
                  <a:pt x="215190" y="186739"/>
                </a:lnTo>
                <a:lnTo>
                  <a:pt x="216212" y="189504"/>
                </a:lnTo>
                <a:lnTo>
                  <a:pt x="218239" y="191574"/>
                </a:lnTo>
                <a:lnTo>
                  <a:pt x="219267" y="193651"/>
                </a:lnTo>
                <a:lnTo>
                  <a:pt x="167133" y="230826"/>
                </a:lnTo>
                <a:lnTo>
                  <a:pt x="105797" y="258667"/>
                </a:lnTo>
                <a:lnTo>
                  <a:pt x="105797" y="283560"/>
                </a:lnTo>
                <a:lnTo>
                  <a:pt x="140870" y="273068"/>
                </a:lnTo>
                <a:lnTo>
                  <a:pt x="172497" y="260307"/>
                </a:lnTo>
                <a:lnTo>
                  <a:pt x="200673" y="245342"/>
                </a:lnTo>
                <a:lnTo>
                  <a:pt x="225395" y="228236"/>
                </a:lnTo>
                <a:lnTo>
                  <a:pt x="269544" y="228236"/>
                </a:lnTo>
                <a:lnTo>
                  <a:pt x="267975" y="209697"/>
                </a:lnTo>
                <a:lnTo>
                  <a:pt x="262218" y="190451"/>
                </a:lnTo>
                <a:lnTo>
                  <a:pt x="258269" y="183970"/>
                </a:lnTo>
                <a:close/>
              </a:path>
              <a:path w="360680" h="355600">
                <a:moveTo>
                  <a:pt x="81262" y="89905"/>
                </a:moveTo>
                <a:lnTo>
                  <a:pt x="35257" y="89905"/>
                </a:lnTo>
                <a:lnTo>
                  <a:pt x="29023" y="125938"/>
                </a:lnTo>
                <a:lnTo>
                  <a:pt x="21064" y="160283"/>
                </a:lnTo>
                <a:lnTo>
                  <a:pt x="11380" y="192831"/>
                </a:lnTo>
                <a:lnTo>
                  <a:pt x="0" y="223394"/>
                </a:lnTo>
                <a:lnTo>
                  <a:pt x="0" y="277336"/>
                </a:lnTo>
                <a:lnTo>
                  <a:pt x="10916" y="258145"/>
                </a:lnTo>
                <a:lnTo>
                  <a:pt x="20689" y="238953"/>
                </a:lnTo>
                <a:lnTo>
                  <a:pt x="29317" y="219760"/>
                </a:lnTo>
                <a:lnTo>
                  <a:pt x="36799" y="200566"/>
                </a:lnTo>
                <a:lnTo>
                  <a:pt x="79729" y="200566"/>
                </a:lnTo>
                <a:lnTo>
                  <a:pt x="79729" y="180515"/>
                </a:lnTo>
                <a:lnTo>
                  <a:pt x="107345" y="180515"/>
                </a:lnTo>
                <a:lnTo>
                  <a:pt x="101094" y="164895"/>
                </a:lnTo>
                <a:lnTo>
                  <a:pt x="93143" y="140829"/>
                </a:lnTo>
                <a:lnTo>
                  <a:pt x="86533" y="115853"/>
                </a:lnTo>
                <a:lnTo>
                  <a:pt x="81262" y="89905"/>
                </a:lnTo>
                <a:close/>
              </a:path>
              <a:path w="360680" h="355600">
                <a:moveTo>
                  <a:pt x="107345" y="180515"/>
                </a:moveTo>
                <a:lnTo>
                  <a:pt x="79729" y="180515"/>
                </a:lnTo>
                <a:lnTo>
                  <a:pt x="86054" y="192831"/>
                </a:lnTo>
                <a:lnTo>
                  <a:pt x="92762" y="204891"/>
                </a:lnTo>
                <a:lnTo>
                  <a:pt x="99856" y="216693"/>
                </a:lnTo>
                <a:lnTo>
                  <a:pt x="107337" y="228236"/>
                </a:lnTo>
                <a:lnTo>
                  <a:pt x="108342" y="231001"/>
                </a:lnTo>
                <a:lnTo>
                  <a:pt x="109392" y="233070"/>
                </a:lnTo>
                <a:lnTo>
                  <a:pt x="110387" y="234461"/>
                </a:lnTo>
                <a:lnTo>
                  <a:pt x="110387" y="188117"/>
                </a:lnTo>
                <a:lnTo>
                  <a:pt x="107345" y="180515"/>
                </a:lnTo>
                <a:close/>
              </a:path>
              <a:path w="360680" h="355600">
                <a:moveTo>
                  <a:pt x="239201" y="162529"/>
                </a:moveTo>
                <a:lnTo>
                  <a:pt x="185550" y="162529"/>
                </a:lnTo>
                <a:lnTo>
                  <a:pt x="171448" y="173941"/>
                </a:lnTo>
                <a:lnTo>
                  <a:pt x="155241" y="184314"/>
                </a:lnTo>
                <a:lnTo>
                  <a:pt x="136924" y="193654"/>
                </a:lnTo>
                <a:lnTo>
                  <a:pt x="116521" y="201952"/>
                </a:lnTo>
                <a:lnTo>
                  <a:pt x="116521" y="228236"/>
                </a:lnTo>
                <a:lnTo>
                  <a:pt x="148439" y="217331"/>
                </a:lnTo>
                <a:lnTo>
                  <a:pt x="175182" y="206362"/>
                </a:lnTo>
                <a:lnTo>
                  <a:pt x="196747" y="195264"/>
                </a:lnTo>
                <a:lnTo>
                  <a:pt x="213133" y="183970"/>
                </a:lnTo>
                <a:lnTo>
                  <a:pt x="258269" y="183970"/>
                </a:lnTo>
                <a:lnTo>
                  <a:pt x="252626" y="174707"/>
                </a:lnTo>
                <a:lnTo>
                  <a:pt x="239201" y="162529"/>
                </a:lnTo>
                <a:close/>
              </a:path>
              <a:path w="360680" h="355600">
                <a:moveTo>
                  <a:pt x="346567" y="87141"/>
                </a:moveTo>
                <a:lnTo>
                  <a:pt x="125733" y="87141"/>
                </a:lnTo>
                <a:lnTo>
                  <a:pt x="125733" y="162529"/>
                </a:lnTo>
                <a:lnTo>
                  <a:pt x="301964" y="162529"/>
                </a:lnTo>
                <a:lnTo>
                  <a:pt x="322017" y="159546"/>
                </a:lnTo>
                <a:lnTo>
                  <a:pt x="336138" y="150598"/>
                </a:lnTo>
                <a:lnTo>
                  <a:pt x="344323" y="135685"/>
                </a:lnTo>
                <a:lnTo>
                  <a:pt x="344411" y="134862"/>
                </a:lnTo>
                <a:lnTo>
                  <a:pt x="167148" y="134862"/>
                </a:lnTo>
                <a:lnTo>
                  <a:pt x="167148" y="99590"/>
                </a:lnTo>
                <a:lnTo>
                  <a:pt x="346567" y="99590"/>
                </a:lnTo>
                <a:lnTo>
                  <a:pt x="346567" y="87141"/>
                </a:lnTo>
                <a:close/>
              </a:path>
              <a:path w="360680" h="355600">
                <a:moveTo>
                  <a:pt x="265276" y="99590"/>
                </a:moveTo>
                <a:lnTo>
                  <a:pt x="220806" y="99590"/>
                </a:lnTo>
                <a:lnTo>
                  <a:pt x="217539" y="109574"/>
                </a:lnTo>
                <a:lnTo>
                  <a:pt x="213900" y="118781"/>
                </a:lnTo>
                <a:lnTo>
                  <a:pt x="209877" y="127210"/>
                </a:lnTo>
                <a:lnTo>
                  <a:pt x="205459" y="134862"/>
                </a:lnTo>
                <a:lnTo>
                  <a:pt x="251470" y="134862"/>
                </a:lnTo>
                <a:lnTo>
                  <a:pt x="255207" y="127210"/>
                </a:lnTo>
                <a:lnTo>
                  <a:pt x="258757" y="118781"/>
                </a:lnTo>
                <a:lnTo>
                  <a:pt x="262115" y="109574"/>
                </a:lnTo>
                <a:lnTo>
                  <a:pt x="265276" y="99590"/>
                </a:lnTo>
                <a:close/>
              </a:path>
              <a:path w="360680" h="355600">
                <a:moveTo>
                  <a:pt x="346567" y="99590"/>
                </a:moveTo>
                <a:lnTo>
                  <a:pt x="305154" y="99590"/>
                </a:lnTo>
                <a:lnTo>
                  <a:pt x="305154" y="116193"/>
                </a:lnTo>
                <a:lnTo>
                  <a:pt x="304690" y="124360"/>
                </a:lnTo>
                <a:lnTo>
                  <a:pt x="301924" y="130194"/>
                </a:lnTo>
                <a:lnTo>
                  <a:pt x="296856" y="133695"/>
                </a:lnTo>
                <a:lnTo>
                  <a:pt x="289482" y="134862"/>
                </a:lnTo>
                <a:lnTo>
                  <a:pt x="344411" y="134862"/>
                </a:lnTo>
                <a:lnTo>
                  <a:pt x="346455" y="115853"/>
                </a:lnTo>
                <a:lnTo>
                  <a:pt x="346567" y="99590"/>
                </a:lnTo>
                <a:close/>
              </a:path>
              <a:path w="360680" h="355600">
                <a:moveTo>
                  <a:pt x="110387" y="59479"/>
                </a:moveTo>
                <a:lnTo>
                  <a:pt x="4597" y="59479"/>
                </a:lnTo>
                <a:lnTo>
                  <a:pt x="4597" y="89905"/>
                </a:lnTo>
                <a:lnTo>
                  <a:pt x="110387" y="89905"/>
                </a:lnTo>
                <a:lnTo>
                  <a:pt x="110387" y="59479"/>
                </a:lnTo>
                <a:close/>
              </a:path>
              <a:path w="360680" h="355600">
                <a:moveTo>
                  <a:pt x="222346" y="0"/>
                </a:moveTo>
                <a:lnTo>
                  <a:pt x="177876" y="0"/>
                </a:lnTo>
                <a:lnTo>
                  <a:pt x="167048" y="19969"/>
                </a:lnTo>
                <a:lnTo>
                  <a:pt x="152960" y="37347"/>
                </a:lnTo>
                <a:lnTo>
                  <a:pt x="135613" y="52130"/>
                </a:lnTo>
                <a:lnTo>
                  <a:pt x="115008" y="64317"/>
                </a:lnTo>
                <a:lnTo>
                  <a:pt x="115008" y="89905"/>
                </a:lnTo>
                <a:lnTo>
                  <a:pt x="118065" y="87833"/>
                </a:lnTo>
                <a:lnTo>
                  <a:pt x="121625" y="87141"/>
                </a:lnTo>
                <a:lnTo>
                  <a:pt x="346567" y="87141"/>
                </a:lnTo>
                <a:lnTo>
                  <a:pt x="346567" y="71923"/>
                </a:lnTo>
                <a:lnTo>
                  <a:pt x="159480" y="71923"/>
                </a:lnTo>
                <a:lnTo>
                  <a:pt x="169051" y="66868"/>
                </a:lnTo>
                <a:lnTo>
                  <a:pt x="177866" y="61033"/>
                </a:lnTo>
                <a:lnTo>
                  <a:pt x="185916" y="54420"/>
                </a:lnTo>
                <a:lnTo>
                  <a:pt x="193193" y="47030"/>
                </a:lnTo>
                <a:lnTo>
                  <a:pt x="308203" y="47030"/>
                </a:lnTo>
                <a:lnTo>
                  <a:pt x="308203" y="19363"/>
                </a:lnTo>
                <a:lnTo>
                  <a:pt x="213133" y="19363"/>
                </a:lnTo>
                <a:lnTo>
                  <a:pt x="219269" y="6911"/>
                </a:lnTo>
                <a:lnTo>
                  <a:pt x="222346" y="0"/>
                </a:lnTo>
                <a:close/>
              </a:path>
              <a:path w="360680" h="355600">
                <a:moveTo>
                  <a:pt x="308203" y="47030"/>
                </a:moveTo>
                <a:lnTo>
                  <a:pt x="259142" y="47030"/>
                </a:lnTo>
                <a:lnTo>
                  <a:pt x="254916" y="53644"/>
                </a:lnTo>
                <a:lnTo>
                  <a:pt x="249936" y="59997"/>
                </a:lnTo>
                <a:lnTo>
                  <a:pt x="244196" y="66090"/>
                </a:lnTo>
                <a:lnTo>
                  <a:pt x="237693" y="71923"/>
                </a:lnTo>
                <a:lnTo>
                  <a:pt x="286750" y="71923"/>
                </a:lnTo>
                <a:lnTo>
                  <a:pt x="292884" y="65703"/>
                </a:lnTo>
                <a:lnTo>
                  <a:pt x="297961" y="60166"/>
                </a:lnTo>
                <a:lnTo>
                  <a:pt x="302097" y="54632"/>
                </a:lnTo>
                <a:lnTo>
                  <a:pt x="306151" y="49103"/>
                </a:lnTo>
                <a:lnTo>
                  <a:pt x="308203" y="47030"/>
                </a:lnTo>
                <a:close/>
              </a:path>
              <a:path w="360680" h="355600">
                <a:moveTo>
                  <a:pt x="79729" y="1381"/>
                </a:moveTo>
                <a:lnTo>
                  <a:pt x="36799" y="1381"/>
                </a:lnTo>
                <a:lnTo>
                  <a:pt x="36799" y="59479"/>
                </a:lnTo>
                <a:lnTo>
                  <a:pt x="79729" y="59479"/>
                </a:lnTo>
                <a:lnTo>
                  <a:pt x="79729" y="1381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802880" y="1582002"/>
            <a:ext cx="357505" cy="353060"/>
          </a:xfrm>
          <a:custGeom>
            <a:avLst/>
            <a:gdLst/>
            <a:ahLst/>
            <a:cxnLst/>
            <a:rect l="l" t="t" r="r" b="b"/>
            <a:pathLst>
              <a:path w="357505" h="353060">
                <a:moveTo>
                  <a:pt x="130355" y="12448"/>
                </a:moveTo>
                <a:lnTo>
                  <a:pt x="18423" y="12448"/>
                </a:lnTo>
                <a:lnTo>
                  <a:pt x="18423" y="228232"/>
                </a:lnTo>
                <a:lnTo>
                  <a:pt x="17832" y="257926"/>
                </a:lnTo>
                <a:lnTo>
                  <a:pt x="14561" y="282694"/>
                </a:lnTo>
                <a:lnTo>
                  <a:pt x="8615" y="302535"/>
                </a:lnTo>
                <a:lnTo>
                  <a:pt x="0" y="317451"/>
                </a:lnTo>
                <a:lnTo>
                  <a:pt x="0" y="352720"/>
                </a:lnTo>
                <a:lnTo>
                  <a:pt x="26069" y="330548"/>
                </a:lnTo>
                <a:lnTo>
                  <a:pt x="44467" y="302409"/>
                </a:lnTo>
                <a:lnTo>
                  <a:pt x="55200" y="268304"/>
                </a:lnTo>
                <a:lnTo>
                  <a:pt x="58276" y="228232"/>
                </a:lnTo>
                <a:lnTo>
                  <a:pt x="130355" y="228232"/>
                </a:lnTo>
                <a:lnTo>
                  <a:pt x="130355" y="199184"/>
                </a:lnTo>
                <a:lnTo>
                  <a:pt x="58276" y="199184"/>
                </a:lnTo>
                <a:lnTo>
                  <a:pt x="58276" y="133480"/>
                </a:lnTo>
                <a:lnTo>
                  <a:pt x="130355" y="133480"/>
                </a:lnTo>
                <a:lnTo>
                  <a:pt x="130355" y="105813"/>
                </a:lnTo>
                <a:lnTo>
                  <a:pt x="58276" y="105813"/>
                </a:lnTo>
                <a:lnTo>
                  <a:pt x="58276" y="42875"/>
                </a:lnTo>
                <a:lnTo>
                  <a:pt x="130355" y="42875"/>
                </a:lnTo>
                <a:lnTo>
                  <a:pt x="130355" y="12448"/>
                </a:lnTo>
                <a:close/>
              </a:path>
              <a:path w="357505" h="353060">
                <a:moveTo>
                  <a:pt x="130355" y="228232"/>
                </a:moveTo>
                <a:lnTo>
                  <a:pt x="92019" y="228232"/>
                </a:lnTo>
                <a:lnTo>
                  <a:pt x="92049" y="302535"/>
                </a:lnTo>
                <a:lnTo>
                  <a:pt x="92937" y="311223"/>
                </a:lnTo>
                <a:lnTo>
                  <a:pt x="88804" y="316064"/>
                </a:lnTo>
                <a:lnTo>
                  <a:pt x="65944" y="316064"/>
                </a:lnTo>
                <a:lnTo>
                  <a:pt x="65944" y="346496"/>
                </a:lnTo>
                <a:lnTo>
                  <a:pt x="91612" y="346496"/>
                </a:lnTo>
                <a:lnTo>
                  <a:pt x="109092" y="343903"/>
                </a:lnTo>
                <a:lnTo>
                  <a:pt x="121377" y="336124"/>
                </a:lnTo>
                <a:lnTo>
                  <a:pt x="128465" y="323156"/>
                </a:lnTo>
                <a:lnTo>
                  <a:pt x="130355" y="304999"/>
                </a:lnTo>
                <a:lnTo>
                  <a:pt x="130355" y="228232"/>
                </a:lnTo>
                <a:close/>
              </a:path>
              <a:path w="357505" h="353060">
                <a:moveTo>
                  <a:pt x="130355" y="133480"/>
                </a:moveTo>
                <a:lnTo>
                  <a:pt x="92019" y="133480"/>
                </a:lnTo>
                <a:lnTo>
                  <a:pt x="92019" y="199184"/>
                </a:lnTo>
                <a:lnTo>
                  <a:pt x="130355" y="199184"/>
                </a:lnTo>
                <a:lnTo>
                  <a:pt x="130355" y="133480"/>
                </a:lnTo>
                <a:close/>
              </a:path>
              <a:path w="357505" h="353060">
                <a:moveTo>
                  <a:pt x="130355" y="42875"/>
                </a:moveTo>
                <a:lnTo>
                  <a:pt x="92019" y="42875"/>
                </a:lnTo>
                <a:lnTo>
                  <a:pt x="92019" y="105813"/>
                </a:lnTo>
                <a:lnTo>
                  <a:pt x="130355" y="105813"/>
                </a:lnTo>
                <a:lnTo>
                  <a:pt x="130355" y="42875"/>
                </a:lnTo>
                <a:close/>
              </a:path>
              <a:path w="357505" h="353060">
                <a:moveTo>
                  <a:pt x="205483" y="159760"/>
                </a:moveTo>
                <a:lnTo>
                  <a:pt x="159508" y="159760"/>
                </a:lnTo>
                <a:lnTo>
                  <a:pt x="171761" y="192816"/>
                </a:lnTo>
                <a:lnTo>
                  <a:pt x="185550" y="222438"/>
                </a:lnTo>
                <a:lnTo>
                  <a:pt x="200879" y="248557"/>
                </a:lnTo>
                <a:lnTo>
                  <a:pt x="217756" y="271108"/>
                </a:lnTo>
                <a:lnTo>
                  <a:pt x="199919" y="286271"/>
                </a:lnTo>
                <a:lnTo>
                  <a:pt x="180171" y="299554"/>
                </a:lnTo>
                <a:lnTo>
                  <a:pt x="158513" y="310891"/>
                </a:lnTo>
                <a:lnTo>
                  <a:pt x="134948" y="320216"/>
                </a:lnTo>
                <a:lnTo>
                  <a:pt x="134948" y="351341"/>
                </a:lnTo>
                <a:lnTo>
                  <a:pt x="168401" y="338750"/>
                </a:lnTo>
                <a:lnTo>
                  <a:pt x="198208" y="325835"/>
                </a:lnTo>
                <a:lnTo>
                  <a:pt x="224372" y="312532"/>
                </a:lnTo>
                <a:lnTo>
                  <a:pt x="246898" y="298773"/>
                </a:lnTo>
                <a:lnTo>
                  <a:pt x="309476" y="298773"/>
                </a:lnTo>
                <a:lnTo>
                  <a:pt x="292605" y="288219"/>
                </a:lnTo>
                <a:lnTo>
                  <a:pt x="272972" y="273189"/>
                </a:lnTo>
                <a:lnTo>
                  <a:pt x="289827" y="251670"/>
                </a:lnTo>
                <a:lnTo>
                  <a:pt x="296278" y="240681"/>
                </a:lnTo>
                <a:lnTo>
                  <a:pt x="245363" y="240681"/>
                </a:lnTo>
                <a:lnTo>
                  <a:pt x="234238" y="223563"/>
                </a:lnTo>
                <a:lnTo>
                  <a:pt x="223883" y="204369"/>
                </a:lnTo>
                <a:lnTo>
                  <a:pt x="214298" y="183102"/>
                </a:lnTo>
                <a:lnTo>
                  <a:pt x="205483" y="159760"/>
                </a:lnTo>
                <a:close/>
              </a:path>
              <a:path w="357505" h="353060">
                <a:moveTo>
                  <a:pt x="309476" y="298773"/>
                </a:moveTo>
                <a:lnTo>
                  <a:pt x="246898" y="298773"/>
                </a:lnTo>
                <a:lnTo>
                  <a:pt x="269333" y="312532"/>
                </a:lnTo>
                <a:lnTo>
                  <a:pt x="295211" y="325835"/>
                </a:lnTo>
                <a:lnTo>
                  <a:pt x="324538" y="338750"/>
                </a:lnTo>
                <a:lnTo>
                  <a:pt x="357317" y="351341"/>
                </a:lnTo>
                <a:lnTo>
                  <a:pt x="357317" y="320216"/>
                </a:lnTo>
                <a:lnTo>
                  <a:pt x="334782" y="311797"/>
                </a:lnTo>
                <a:lnTo>
                  <a:pt x="313210" y="301110"/>
                </a:lnTo>
                <a:lnTo>
                  <a:pt x="309476" y="298773"/>
                </a:lnTo>
                <a:close/>
              </a:path>
              <a:path w="357505" h="353060">
                <a:moveTo>
                  <a:pt x="331250" y="159760"/>
                </a:moveTo>
                <a:lnTo>
                  <a:pt x="285216" y="159760"/>
                </a:lnTo>
                <a:lnTo>
                  <a:pt x="276973" y="183102"/>
                </a:lnTo>
                <a:lnTo>
                  <a:pt x="267577" y="204369"/>
                </a:lnTo>
                <a:lnTo>
                  <a:pt x="257037" y="223563"/>
                </a:lnTo>
                <a:lnTo>
                  <a:pt x="245363" y="240681"/>
                </a:lnTo>
                <a:lnTo>
                  <a:pt x="296278" y="240681"/>
                </a:lnTo>
                <a:lnTo>
                  <a:pt x="305162" y="225549"/>
                </a:lnTo>
                <a:lnTo>
                  <a:pt x="318972" y="194891"/>
                </a:lnTo>
                <a:lnTo>
                  <a:pt x="331250" y="159760"/>
                </a:lnTo>
                <a:close/>
              </a:path>
              <a:path w="357505" h="353060">
                <a:moveTo>
                  <a:pt x="303641" y="78148"/>
                </a:moveTo>
                <a:lnTo>
                  <a:pt x="259170" y="78148"/>
                </a:lnTo>
                <a:lnTo>
                  <a:pt x="270845" y="107746"/>
                </a:lnTo>
                <a:lnTo>
                  <a:pt x="290587" y="130278"/>
                </a:lnTo>
                <a:lnTo>
                  <a:pt x="318388" y="145938"/>
                </a:lnTo>
                <a:lnTo>
                  <a:pt x="354239" y="154922"/>
                </a:lnTo>
                <a:lnTo>
                  <a:pt x="354239" y="130021"/>
                </a:lnTo>
                <a:lnTo>
                  <a:pt x="336120" y="121234"/>
                </a:lnTo>
                <a:lnTo>
                  <a:pt x="321643" y="109530"/>
                </a:lnTo>
                <a:lnTo>
                  <a:pt x="310815" y="95103"/>
                </a:lnTo>
                <a:lnTo>
                  <a:pt x="303641" y="78148"/>
                </a:lnTo>
                <a:close/>
              </a:path>
              <a:path w="357505" h="353060">
                <a:moveTo>
                  <a:pt x="236152" y="78148"/>
                </a:moveTo>
                <a:lnTo>
                  <a:pt x="191710" y="78148"/>
                </a:lnTo>
                <a:lnTo>
                  <a:pt x="184986" y="94619"/>
                </a:lnTo>
                <a:lnTo>
                  <a:pt x="174057" y="108755"/>
                </a:lnTo>
                <a:lnTo>
                  <a:pt x="158919" y="120556"/>
                </a:lnTo>
                <a:lnTo>
                  <a:pt x="139567" y="130021"/>
                </a:lnTo>
                <a:lnTo>
                  <a:pt x="139567" y="154922"/>
                </a:lnTo>
                <a:lnTo>
                  <a:pt x="174931" y="147107"/>
                </a:lnTo>
                <a:lnTo>
                  <a:pt x="202812" y="131837"/>
                </a:lnTo>
                <a:lnTo>
                  <a:pt x="223217" y="108916"/>
                </a:lnTo>
                <a:lnTo>
                  <a:pt x="236152" y="78148"/>
                </a:lnTo>
                <a:close/>
              </a:path>
              <a:path w="357505" h="353060">
                <a:moveTo>
                  <a:pt x="352695" y="32504"/>
                </a:moveTo>
                <a:lnTo>
                  <a:pt x="142617" y="32504"/>
                </a:lnTo>
                <a:lnTo>
                  <a:pt x="142617" y="62934"/>
                </a:lnTo>
                <a:lnTo>
                  <a:pt x="352695" y="62934"/>
                </a:lnTo>
                <a:lnTo>
                  <a:pt x="352695" y="32504"/>
                </a:lnTo>
                <a:close/>
              </a:path>
              <a:path w="357505" h="353060">
                <a:moveTo>
                  <a:pt x="272972" y="0"/>
                </a:moveTo>
                <a:lnTo>
                  <a:pt x="220833" y="0"/>
                </a:lnTo>
                <a:lnTo>
                  <a:pt x="220833" y="32504"/>
                </a:lnTo>
                <a:lnTo>
                  <a:pt x="272972" y="32504"/>
                </a:lnTo>
                <a:lnTo>
                  <a:pt x="272972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2192407" y="1582002"/>
            <a:ext cx="359410" cy="353060"/>
          </a:xfrm>
          <a:custGeom>
            <a:avLst/>
            <a:gdLst/>
            <a:ahLst/>
            <a:cxnLst/>
            <a:rect l="l" t="t" r="r" b="b"/>
            <a:pathLst>
              <a:path w="359410" h="353060">
                <a:moveTo>
                  <a:pt x="104251" y="188805"/>
                </a:moveTo>
                <a:lnTo>
                  <a:pt x="58266" y="188805"/>
                </a:lnTo>
                <a:lnTo>
                  <a:pt x="58266" y="352720"/>
                </a:lnTo>
                <a:lnTo>
                  <a:pt x="104251" y="352720"/>
                </a:lnTo>
                <a:lnTo>
                  <a:pt x="104251" y="188805"/>
                </a:lnTo>
                <a:close/>
              </a:path>
              <a:path w="359410" h="353060">
                <a:moveTo>
                  <a:pt x="320464" y="80912"/>
                </a:moveTo>
                <a:lnTo>
                  <a:pt x="272915" y="80912"/>
                </a:lnTo>
                <a:lnTo>
                  <a:pt x="272915" y="297395"/>
                </a:lnTo>
                <a:lnTo>
                  <a:pt x="272154" y="305564"/>
                </a:lnTo>
                <a:lnTo>
                  <a:pt x="268329" y="311398"/>
                </a:lnTo>
                <a:lnTo>
                  <a:pt x="261434" y="314898"/>
                </a:lnTo>
                <a:lnTo>
                  <a:pt x="251463" y="316064"/>
                </a:lnTo>
                <a:lnTo>
                  <a:pt x="228474" y="316064"/>
                </a:lnTo>
                <a:lnTo>
                  <a:pt x="228474" y="347882"/>
                </a:lnTo>
                <a:lnTo>
                  <a:pt x="271404" y="347882"/>
                </a:lnTo>
                <a:lnTo>
                  <a:pt x="292858" y="344877"/>
                </a:lnTo>
                <a:lnTo>
                  <a:pt x="308190" y="335778"/>
                </a:lnTo>
                <a:lnTo>
                  <a:pt x="317394" y="320453"/>
                </a:lnTo>
                <a:lnTo>
                  <a:pt x="320464" y="298773"/>
                </a:lnTo>
                <a:lnTo>
                  <a:pt x="320464" y="80912"/>
                </a:lnTo>
                <a:close/>
              </a:path>
              <a:path w="359410" h="353060">
                <a:moveTo>
                  <a:pt x="320464" y="79535"/>
                </a:moveTo>
                <a:lnTo>
                  <a:pt x="228474" y="79535"/>
                </a:lnTo>
                <a:lnTo>
                  <a:pt x="217920" y="133860"/>
                </a:lnTo>
                <a:lnTo>
                  <a:pt x="201624" y="184748"/>
                </a:lnTo>
                <a:lnTo>
                  <a:pt x="179584" y="232134"/>
                </a:lnTo>
                <a:lnTo>
                  <a:pt x="151800" y="275954"/>
                </a:lnTo>
                <a:lnTo>
                  <a:pt x="151800" y="313992"/>
                </a:lnTo>
                <a:lnTo>
                  <a:pt x="188531" y="275411"/>
                </a:lnTo>
                <a:lnTo>
                  <a:pt x="219006" y="232746"/>
                </a:lnTo>
                <a:lnTo>
                  <a:pt x="243228" y="186064"/>
                </a:lnTo>
                <a:lnTo>
                  <a:pt x="261197" y="135431"/>
                </a:lnTo>
                <a:lnTo>
                  <a:pt x="272915" y="80912"/>
                </a:lnTo>
                <a:lnTo>
                  <a:pt x="320464" y="80912"/>
                </a:lnTo>
                <a:lnTo>
                  <a:pt x="320464" y="79535"/>
                </a:lnTo>
                <a:close/>
              </a:path>
              <a:path w="359410" h="353060">
                <a:moveTo>
                  <a:pt x="104251" y="79535"/>
                </a:moveTo>
                <a:lnTo>
                  <a:pt x="56732" y="79535"/>
                </a:lnTo>
                <a:lnTo>
                  <a:pt x="46281" y="121291"/>
                </a:lnTo>
                <a:lnTo>
                  <a:pt x="33338" y="161490"/>
                </a:lnTo>
                <a:lnTo>
                  <a:pt x="17908" y="200134"/>
                </a:lnTo>
                <a:lnTo>
                  <a:pt x="0" y="237225"/>
                </a:lnTo>
                <a:lnTo>
                  <a:pt x="0" y="282178"/>
                </a:lnTo>
                <a:lnTo>
                  <a:pt x="16273" y="260779"/>
                </a:lnTo>
                <a:lnTo>
                  <a:pt x="31412" y="238085"/>
                </a:lnTo>
                <a:lnTo>
                  <a:pt x="45412" y="214094"/>
                </a:lnTo>
                <a:lnTo>
                  <a:pt x="58266" y="188805"/>
                </a:lnTo>
                <a:lnTo>
                  <a:pt x="104251" y="188805"/>
                </a:lnTo>
                <a:lnTo>
                  <a:pt x="104251" y="167366"/>
                </a:lnTo>
                <a:lnTo>
                  <a:pt x="138307" y="167366"/>
                </a:lnTo>
                <a:lnTo>
                  <a:pt x="136458" y="164050"/>
                </a:lnTo>
                <a:lnTo>
                  <a:pt x="124187" y="137542"/>
                </a:lnTo>
                <a:lnTo>
                  <a:pt x="113450" y="109348"/>
                </a:lnTo>
                <a:lnTo>
                  <a:pt x="104251" y="79535"/>
                </a:lnTo>
                <a:close/>
              </a:path>
              <a:path w="359410" h="353060">
                <a:moveTo>
                  <a:pt x="138307" y="167366"/>
                </a:moveTo>
                <a:lnTo>
                  <a:pt x="104251" y="167366"/>
                </a:lnTo>
                <a:lnTo>
                  <a:pt x="114591" y="184485"/>
                </a:lnTo>
                <a:lnTo>
                  <a:pt x="125707" y="200565"/>
                </a:lnTo>
                <a:lnTo>
                  <a:pt x="137598" y="215606"/>
                </a:lnTo>
                <a:lnTo>
                  <a:pt x="150260" y="229610"/>
                </a:lnTo>
                <a:lnTo>
                  <a:pt x="150260" y="188805"/>
                </a:lnTo>
                <a:lnTo>
                  <a:pt x="138307" y="167366"/>
                </a:lnTo>
                <a:close/>
              </a:path>
              <a:path w="359410" h="353060">
                <a:moveTo>
                  <a:pt x="151800" y="47721"/>
                </a:moveTo>
                <a:lnTo>
                  <a:pt x="7639" y="47721"/>
                </a:lnTo>
                <a:lnTo>
                  <a:pt x="7639" y="79535"/>
                </a:lnTo>
                <a:lnTo>
                  <a:pt x="151800" y="79535"/>
                </a:lnTo>
                <a:lnTo>
                  <a:pt x="151800" y="47721"/>
                </a:lnTo>
                <a:close/>
              </a:path>
              <a:path w="359410" h="353060">
                <a:moveTo>
                  <a:pt x="358823" y="47721"/>
                </a:moveTo>
                <a:lnTo>
                  <a:pt x="167147" y="47721"/>
                </a:lnTo>
                <a:lnTo>
                  <a:pt x="167147" y="79535"/>
                </a:lnTo>
                <a:lnTo>
                  <a:pt x="358823" y="79535"/>
                </a:lnTo>
                <a:lnTo>
                  <a:pt x="358823" y="47721"/>
                </a:lnTo>
                <a:close/>
              </a:path>
              <a:path w="359410" h="353060">
                <a:moveTo>
                  <a:pt x="104251" y="0"/>
                </a:moveTo>
                <a:lnTo>
                  <a:pt x="58266" y="0"/>
                </a:lnTo>
                <a:lnTo>
                  <a:pt x="58266" y="47721"/>
                </a:lnTo>
                <a:lnTo>
                  <a:pt x="104251" y="47721"/>
                </a:lnTo>
                <a:lnTo>
                  <a:pt x="104251" y="0"/>
                </a:lnTo>
                <a:close/>
              </a:path>
              <a:path w="359410" h="353060">
                <a:moveTo>
                  <a:pt x="320464" y="0"/>
                </a:moveTo>
                <a:lnTo>
                  <a:pt x="272915" y="0"/>
                </a:lnTo>
                <a:lnTo>
                  <a:pt x="272915" y="47721"/>
                </a:lnTo>
                <a:lnTo>
                  <a:pt x="320464" y="47721"/>
                </a:lnTo>
                <a:lnTo>
                  <a:pt x="32046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2588032" y="1580615"/>
            <a:ext cx="357505" cy="354330"/>
          </a:xfrm>
          <a:custGeom>
            <a:avLst/>
            <a:gdLst/>
            <a:ahLst/>
            <a:cxnLst/>
            <a:rect l="l" t="t" r="r" b="b"/>
            <a:pathLst>
              <a:path w="357505" h="354330">
                <a:moveTo>
                  <a:pt x="314333" y="260737"/>
                </a:moveTo>
                <a:lnTo>
                  <a:pt x="268325" y="260737"/>
                </a:lnTo>
                <a:lnTo>
                  <a:pt x="268325" y="354107"/>
                </a:lnTo>
                <a:lnTo>
                  <a:pt x="314333" y="354107"/>
                </a:lnTo>
                <a:lnTo>
                  <a:pt x="314333" y="260737"/>
                </a:lnTo>
                <a:close/>
              </a:path>
              <a:path w="357505" h="354330">
                <a:moveTo>
                  <a:pt x="357289" y="228232"/>
                </a:moveTo>
                <a:lnTo>
                  <a:pt x="160989" y="228232"/>
                </a:lnTo>
                <a:lnTo>
                  <a:pt x="160989" y="260737"/>
                </a:lnTo>
                <a:lnTo>
                  <a:pt x="357289" y="260737"/>
                </a:lnTo>
                <a:lnTo>
                  <a:pt x="357289" y="228232"/>
                </a:lnTo>
                <a:close/>
              </a:path>
              <a:path w="357505" h="354330">
                <a:moveTo>
                  <a:pt x="314333" y="0"/>
                </a:moveTo>
                <a:lnTo>
                  <a:pt x="268325" y="0"/>
                </a:lnTo>
                <a:lnTo>
                  <a:pt x="268325" y="228232"/>
                </a:lnTo>
                <a:lnTo>
                  <a:pt x="314333" y="228232"/>
                </a:lnTo>
                <a:lnTo>
                  <a:pt x="314333" y="0"/>
                </a:lnTo>
                <a:close/>
              </a:path>
              <a:path w="357505" h="354330">
                <a:moveTo>
                  <a:pt x="168685" y="122415"/>
                </a:moveTo>
                <a:lnTo>
                  <a:pt x="168685" y="157688"/>
                </a:lnTo>
                <a:lnTo>
                  <a:pt x="189279" y="162229"/>
                </a:lnTo>
                <a:lnTo>
                  <a:pt x="209685" y="169621"/>
                </a:lnTo>
                <a:lnTo>
                  <a:pt x="229907" y="179865"/>
                </a:lnTo>
                <a:lnTo>
                  <a:pt x="249948" y="192959"/>
                </a:lnTo>
                <a:lnTo>
                  <a:pt x="249948" y="147316"/>
                </a:lnTo>
                <a:lnTo>
                  <a:pt x="231634" y="138075"/>
                </a:lnTo>
                <a:lnTo>
                  <a:pt x="211984" y="130976"/>
                </a:lnTo>
                <a:lnTo>
                  <a:pt x="191000" y="125821"/>
                </a:lnTo>
                <a:lnTo>
                  <a:pt x="168685" y="122415"/>
                </a:lnTo>
                <a:close/>
              </a:path>
              <a:path w="357505" h="354330">
                <a:moveTo>
                  <a:pt x="179412" y="30431"/>
                </a:moveTo>
                <a:lnTo>
                  <a:pt x="179412" y="65703"/>
                </a:lnTo>
                <a:lnTo>
                  <a:pt x="200774" y="71139"/>
                </a:lnTo>
                <a:lnTo>
                  <a:pt x="220408" y="78066"/>
                </a:lnTo>
                <a:lnTo>
                  <a:pt x="238319" y="86420"/>
                </a:lnTo>
                <a:lnTo>
                  <a:pt x="254513" y="96139"/>
                </a:lnTo>
                <a:lnTo>
                  <a:pt x="254513" y="51873"/>
                </a:lnTo>
                <a:lnTo>
                  <a:pt x="237754" y="43562"/>
                </a:lnTo>
                <a:lnTo>
                  <a:pt x="219649" y="37261"/>
                </a:lnTo>
                <a:lnTo>
                  <a:pt x="200201" y="32905"/>
                </a:lnTo>
                <a:lnTo>
                  <a:pt x="179412" y="30431"/>
                </a:lnTo>
                <a:close/>
              </a:path>
              <a:path w="357505" h="354330">
                <a:moveTo>
                  <a:pt x="104253" y="226855"/>
                </a:moveTo>
                <a:lnTo>
                  <a:pt x="58266" y="226855"/>
                </a:lnTo>
                <a:lnTo>
                  <a:pt x="58266" y="354107"/>
                </a:lnTo>
                <a:lnTo>
                  <a:pt x="104253" y="354107"/>
                </a:lnTo>
                <a:lnTo>
                  <a:pt x="104253" y="226855"/>
                </a:lnTo>
                <a:close/>
              </a:path>
              <a:path w="357505" h="354330">
                <a:moveTo>
                  <a:pt x="105797" y="145238"/>
                </a:moveTo>
                <a:lnTo>
                  <a:pt x="53654" y="145238"/>
                </a:lnTo>
                <a:lnTo>
                  <a:pt x="42820" y="178848"/>
                </a:lnTo>
                <a:lnTo>
                  <a:pt x="30261" y="210251"/>
                </a:lnTo>
                <a:lnTo>
                  <a:pt x="15985" y="239578"/>
                </a:lnTo>
                <a:lnTo>
                  <a:pt x="0" y="266961"/>
                </a:lnTo>
                <a:lnTo>
                  <a:pt x="0" y="309845"/>
                </a:lnTo>
                <a:lnTo>
                  <a:pt x="20311" y="285595"/>
                </a:lnTo>
                <a:lnTo>
                  <a:pt x="36793" y="263680"/>
                </a:lnTo>
                <a:lnTo>
                  <a:pt x="49444" y="244100"/>
                </a:lnTo>
                <a:lnTo>
                  <a:pt x="58266" y="226855"/>
                </a:lnTo>
                <a:lnTo>
                  <a:pt x="104253" y="226855"/>
                </a:lnTo>
                <a:lnTo>
                  <a:pt x="104253" y="214402"/>
                </a:lnTo>
                <a:lnTo>
                  <a:pt x="141940" y="214402"/>
                </a:lnTo>
                <a:lnTo>
                  <a:pt x="138289" y="209530"/>
                </a:lnTo>
                <a:lnTo>
                  <a:pt x="125343" y="188726"/>
                </a:lnTo>
                <a:lnTo>
                  <a:pt x="114511" y="167273"/>
                </a:lnTo>
                <a:lnTo>
                  <a:pt x="105797" y="145238"/>
                </a:lnTo>
                <a:close/>
              </a:path>
              <a:path w="357505" h="354330">
                <a:moveTo>
                  <a:pt x="141940" y="214402"/>
                </a:moveTo>
                <a:lnTo>
                  <a:pt x="104253" y="214402"/>
                </a:lnTo>
                <a:lnTo>
                  <a:pt x="114217" y="228927"/>
                </a:lnTo>
                <a:lnTo>
                  <a:pt x="125718" y="243450"/>
                </a:lnTo>
                <a:lnTo>
                  <a:pt x="138759" y="257972"/>
                </a:lnTo>
                <a:lnTo>
                  <a:pt x="153346" y="272495"/>
                </a:lnTo>
                <a:lnTo>
                  <a:pt x="153346" y="229619"/>
                </a:lnTo>
                <a:lnTo>
                  <a:pt x="141940" y="214402"/>
                </a:lnTo>
                <a:close/>
              </a:path>
              <a:path w="357505" h="354330">
                <a:moveTo>
                  <a:pt x="157935" y="114811"/>
                </a:moveTo>
                <a:lnTo>
                  <a:pt x="1508" y="114811"/>
                </a:lnTo>
                <a:lnTo>
                  <a:pt x="1508" y="145238"/>
                </a:lnTo>
                <a:lnTo>
                  <a:pt x="157935" y="145238"/>
                </a:lnTo>
                <a:lnTo>
                  <a:pt x="157935" y="114811"/>
                </a:lnTo>
                <a:close/>
              </a:path>
              <a:path w="357505" h="354330">
                <a:moveTo>
                  <a:pt x="104253" y="0"/>
                </a:moveTo>
                <a:lnTo>
                  <a:pt x="58266" y="0"/>
                </a:lnTo>
                <a:lnTo>
                  <a:pt x="58266" y="114811"/>
                </a:lnTo>
                <a:lnTo>
                  <a:pt x="104253" y="114811"/>
                </a:lnTo>
                <a:lnTo>
                  <a:pt x="104253" y="0"/>
                </a:lnTo>
                <a:close/>
              </a:path>
              <a:path w="357505" h="354330">
                <a:moveTo>
                  <a:pt x="36791" y="24207"/>
                </a:moveTo>
                <a:lnTo>
                  <a:pt x="4589" y="24207"/>
                </a:lnTo>
                <a:lnTo>
                  <a:pt x="6687" y="47949"/>
                </a:lnTo>
                <a:lnTo>
                  <a:pt x="9939" y="68383"/>
                </a:lnTo>
                <a:lnTo>
                  <a:pt x="14347" y="85576"/>
                </a:lnTo>
                <a:lnTo>
                  <a:pt x="19912" y="99594"/>
                </a:lnTo>
                <a:lnTo>
                  <a:pt x="50598" y="99594"/>
                </a:lnTo>
                <a:lnTo>
                  <a:pt x="46285" y="83924"/>
                </a:lnTo>
                <a:lnTo>
                  <a:pt x="42549" y="66050"/>
                </a:lnTo>
                <a:lnTo>
                  <a:pt x="39385" y="46102"/>
                </a:lnTo>
                <a:lnTo>
                  <a:pt x="36791" y="24207"/>
                </a:lnTo>
                <a:close/>
              </a:path>
              <a:path w="357505" h="354330">
                <a:moveTo>
                  <a:pt x="156395" y="25593"/>
                </a:moveTo>
                <a:lnTo>
                  <a:pt x="122651" y="25593"/>
                </a:lnTo>
                <a:lnTo>
                  <a:pt x="121213" y="43477"/>
                </a:lnTo>
                <a:lnTo>
                  <a:pt x="118435" y="61814"/>
                </a:lnTo>
                <a:lnTo>
                  <a:pt x="114314" y="80541"/>
                </a:lnTo>
                <a:lnTo>
                  <a:pt x="108846" y="99594"/>
                </a:lnTo>
                <a:lnTo>
                  <a:pt x="139532" y="99594"/>
                </a:lnTo>
                <a:lnTo>
                  <a:pt x="145767" y="84042"/>
                </a:lnTo>
                <a:lnTo>
                  <a:pt x="150650" y="66482"/>
                </a:lnTo>
                <a:lnTo>
                  <a:pt x="154189" y="46978"/>
                </a:lnTo>
                <a:lnTo>
                  <a:pt x="156395" y="25593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2979039" y="1582002"/>
            <a:ext cx="357505" cy="353060"/>
          </a:xfrm>
          <a:custGeom>
            <a:avLst/>
            <a:gdLst/>
            <a:ahLst/>
            <a:cxnLst/>
            <a:rect l="l" t="t" r="r" b="b"/>
            <a:pathLst>
              <a:path w="357504" h="353060">
                <a:moveTo>
                  <a:pt x="299041" y="282178"/>
                </a:moveTo>
                <a:lnTo>
                  <a:pt x="256112" y="282178"/>
                </a:lnTo>
                <a:lnTo>
                  <a:pt x="256112" y="352720"/>
                </a:lnTo>
                <a:lnTo>
                  <a:pt x="299041" y="352720"/>
                </a:lnTo>
                <a:lnTo>
                  <a:pt x="299041" y="282178"/>
                </a:lnTo>
                <a:close/>
              </a:path>
              <a:path w="357504" h="353060">
                <a:moveTo>
                  <a:pt x="357290" y="251052"/>
                </a:moveTo>
                <a:lnTo>
                  <a:pt x="179439" y="251052"/>
                </a:lnTo>
                <a:lnTo>
                  <a:pt x="179439" y="282178"/>
                </a:lnTo>
                <a:lnTo>
                  <a:pt x="357290" y="282178"/>
                </a:lnTo>
                <a:lnTo>
                  <a:pt x="357290" y="251052"/>
                </a:lnTo>
                <a:close/>
              </a:path>
              <a:path w="357504" h="353060">
                <a:moveTo>
                  <a:pt x="299041" y="197797"/>
                </a:moveTo>
                <a:lnTo>
                  <a:pt x="256112" y="197797"/>
                </a:lnTo>
                <a:lnTo>
                  <a:pt x="256112" y="251052"/>
                </a:lnTo>
                <a:lnTo>
                  <a:pt x="299041" y="251052"/>
                </a:lnTo>
                <a:lnTo>
                  <a:pt x="299041" y="197797"/>
                </a:lnTo>
                <a:close/>
              </a:path>
              <a:path w="357504" h="353060">
                <a:moveTo>
                  <a:pt x="237716" y="143851"/>
                </a:moveTo>
                <a:lnTo>
                  <a:pt x="200891" y="143851"/>
                </a:lnTo>
                <a:lnTo>
                  <a:pt x="198970" y="164849"/>
                </a:lnTo>
                <a:lnTo>
                  <a:pt x="194753" y="183189"/>
                </a:lnTo>
                <a:lnTo>
                  <a:pt x="188242" y="198804"/>
                </a:lnTo>
                <a:lnTo>
                  <a:pt x="179439" y="211628"/>
                </a:lnTo>
                <a:lnTo>
                  <a:pt x="179439" y="239294"/>
                </a:lnTo>
                <a:lnTo>
                  <a:pt x="194955" y="230867"/>
                </a:lnTo>
                <a:lnTo>
                  <a:pt x="207790" y="221141"/>
                </a:lnTo>
                <a:lnTo>
                  <a:pt x="217945" y="210117"/>
                </a:lnTo>
                <a:lnTo>
                  <a:pt x="225425" y="197797"/>
                </a:lnTo>
                <a:lnTo>
                  <a:pt x="349647" y="197797"/>
                </a:lnTo>
                <a:lnTo>
                  <a:pt x="349647" y="167366"/>
                </a:lnTo>
                <a:lnTo>
                  <a:pt x="236171" y="167366"/>
                </a:lnTo>
                <a:lnTo>
                  <a:pt x="236171" y="157687"/>
                </a:lnTo>
                <a:lnTo>
                  <a:pt x="237176" y="151462"/>
                </a:lnTo>
                <a:lnTo>
                  <a:pt x="237716" y="147308"/>
                </a:lnTo>
                <a:lnTo>
                  <a:pt x="237716" y="143851"/>
                </a:lnTo>
                <a:close/>
              </a:path>
              <a:path w="357504" h="353060">
                <a:moveTo>
                  <a:pt x="299041" y="138318"/>
                </a:moveTo>
                <a:lnTo>
                  <a:pt x="256112" y="138318"/>
                </a:lnTo>
                <a:lnTo>
                  <a:pt x="256112" y="167366"/>
                </a:lnTo>
                <a:lnTo>
                  <a:pt x="299041" y="167366"/>
                </a:lnTo>
                <a:lnTo>
                  <a:pt x="299041" y="138318"/>
                </a:lnTo>
                <a:close/>
              </a:path>
              <a:path w="357504" h="353060">
                <a:moveTo>
                  <a:pt x="262216" y="45639"/>
                </a:moveTo>
                <a:lnTo>
                  <a:pt x="220831" y="45639"/>
                </a:lnTo>
                <a:lnTo>
                  <a:pt x="217856" y="64844"/>
                </a:lnTo>
                <a:lnTo>
                  <a:pt x="210475" y="82038"/>
                </a:lnTo>
                <a:lnTo>
                  <a:pt x="198688" y="97286"/>
                </a:lnTo>
                <a:lnTo>
                  <a:pt x="182495" y="110652"/>
                </a:lnTo>
                <a:lnTo>
                  <a:pt x="182495" y="138318"/>
                </a:lnTo>
                <a:lnTo>
                  <a:pt x="215653" y="121991"/>
                </a:lnTo>
                <a:lnTo>
                  <a:pt x="239995" y="101059"/>
                </a:lnTo>
                <a:lnTo>
                  <a:pt x="255517" y="75587"/>
                </a:lnTo>
                <a:lnTo>
                  <a:pt x="262216" y="45639"/>
                </a:lnTo>
                <a:close/>
              </a:path>
              <a:path w="357504" h="353060">
                <a:moveTo>
                  <a:pt x="346590" y="15213"/>
                </a:moveTo>
                <a:lnTo>
                  <a:pt x="187088" y="15213"/>
                </a:lnTo>
                <a:lnTo>
                  <a:pt x="187088" y="45639"/>
                </a:lnTo>
                <a:lnTo>
                  <a:pt x="303631" y="45639"/>
                </a:lnTo>
                <a:lnTo>
                  <a:pt x="303631" y="78148"/>
                </a:lnTo>
                <a:lnTo>
                  <a:pt x="302385" y="86826"/>
                </a:lnTo>
                <a:lnTo>
                  <a:pt x="298647" y="93105"/>
                </a:lnTo>
                <a:lnTo>
                  <a:pt x="292417" y="96921"/>
                </a:lnTo>
                <a:lnTo>
                  <a:pt x="283695" y="98207"/>
                </a:lnTo>
                <a:lnTo>
                  <a:pt x="269918" y="98207"/>
                </a:lnTo>
                <a:lnTo>
                  <a:pt x="269918" y="127256"/>
                </a:lnTo>
                <a:lnTo>
                  <a:pt x="300664" y="127256"/>
                </a:lnTo>
                <a:lnTo>
                  <a:pt x="321296" y="124392"/>
                </a:lnTo>
                <a:lnTo>
                  <a:pt x="335824" y="115757"/>
                </a:lnTo>
                <a:lnTo>
                  <a:pt x="344254" y="101285"/>
                </a:lnTo>
                <a:lnTo>
                  <a:pt x="346590" y="80912"/>
                </a:lnTo>
                <a:lnTo>
                  <a:pt x="346590" y="15213"/>
                </a:lnTo>
                <a:close/>
              </a:path>
              <a:path w="357504" h="353060">
                <a:moveTo>
                  <a:pt x="171742" y="98207"/>
                </a:moveTo>
                <a:lnTo>
                  <a:pt x="19937" y="98207"/>
                </a:lnTo>
                <a:lnTo>
                  <a:pt x="19937" y="240681"/>
                </a:lnTo>
                <a:lnTo>
                  <a:pt x="19268" y="263764"/>
                </a:lnTo>
                <a:lnTo>
                  <a:pt x="15721" y="284252"/>
                </a:lnTo>
                <a:lnTo>
                  <a:pt x="9298" y="302148"/>
                </a:lnTo>
                <a:lnTo>
                  <a:pt x="0" y="317451"/>
                </a:lnTo>
                <a:lnTo>
                  <a:pt x="0" y="352720"/>
                </a:lnTo>
                <a:lnTo>
                  <a:pt x="22334" y="334964"/>
                </a:lnTo>
                <a:lnTo>
                  <a:pt x="38724" y="313902"/>
                </a:lnTo>
                <a:lnTo>
                  <a:pt x="49173" y="289600"/>
                </a:lnTo>
                <a:lnTo>
                  <a:pt x="53684" y="262122"/>
                </a:lnTo>
                <a:lnTo>
                  <a:pt x="171742" y="262122"/>
                </a:lnTo>
                <a:lnTo>
                  <a:pt x="171742" y="234457"/>
                </a:lnTo>
                <a:lnTo>
                  <a:pt x="55217" y="234457"/>
                </a:lnTo>
                <a:lnTo>
                  <a:pt x="55217" y="188805"/>
                </a:lnTo>
                <a:lnTo>
                  <a:pt x="171742" y="188805"/>
                </a:lnTo>
                <a:lnTo>
                  <a:pt x="171742" y="159760"/>
                </a:lnTo>
                <a:lnTo>
                  <a:pt x="55217" y="159760"/>
                </a:lnTo>
                <a:lnTo>
                  <a:pt x="55217" y="114804"/>
                </a:lnTo>
                <a:lnTo>
                  <a:pt x="171742" y="114804"/>
                </a:lnTo>
                <a:lnTo>
                  <a:pt x="171742" y="98207"/>
                </a:lnTo>
                <a:close/>
              </a:path>
              <a:path w="357504" h="353060">
                <a:moveTo>
                  <a:pt x="171742" y="262122"/>
                </a:moveTo>
                <a:lnTo>
                  <a:pt x="136484" y="262122"/>
                </a:lnTo>
                <a:lnTo>
                  <a:pt x="136484" y="304999"/>
                </a:lnTo>
                <a:lnTo>
                  <a:pt x="137401" y="313296"/>
                </a:lnTo>
                <a:lnTo>
                  <a:pt x="134186" y="317451"/>
                </a:lnTo>
                <a:lnTo>
                  <a:pt x="116542" y="317451"/>
                </a:lnTo>
                <a:lnTo>
                  <a:pt x="116542" y="346496"/>
                </a:lnTo>
                <a:lnTo>
                  <a:pt x="136508" y="346496"/>
                </a:lnTo>
                <a:lnTo>
                  <a:pt x="152479" y="344292"/>
                </a:lnTo>
                <a:lnTo>
                  <a:pt x="163676" y="337678"/>
                </a:lnTo>
                <a:lnTo>
                  <a:pt x="170097" y="326655"/>
                </a:lnTo>
                <a:lnTo>
                  <a:pt x="171742" y="311223"/>
                </a:lnTo>
                <a:lnTo>
                  <a:pt x="171742" y="262122"/>
                </a:lnTo>
                <a:close/>
              </a:path>
              <a:path w="357504" h="353060">
                <a:moveTo>
                  <a:pt x="113494" y="262122"/>
                </a:moveTo>
                <a:lnTo>
                  <a:pt x="78206" y="262122"/>
                </a:lnTo>
                <a:lnTo>
                  <a:pt x="78206" y="325053"/>
                </a:lnTo>
                <a:lnTo>
                  <a:pt x="113494" y="325053"/>
                </a:lnTo>
                <a:lnTo>
                  <a:pt x="113494" y="262122"/>
                </a:lnTo>
                <a:close/>
              </a:path>
              <a:path w="357504" h="353060">
                <a:moveTo>
                  <a:pt x="113494" y="188805"/>
                </a:moveTo>
                <a:lnTo>
                  <a:pt x="78206" y="188805"/>
                </a:lnTo>
                <a:lnTo>
                  <a:pt x="78206" y="234457"/>
                </a:lnTo>
                <a:lnTo>
                  <a:pt x="113494" y="234457"/>
                </a:lnTo>
                <a:lnTo>
                  <a:pt x="113494" y="188805"/>
                </a:lnTo>
                <a:close/>
              </a:path>
              <a:path w="357504" h="353060">
                <a:moveTo>
                  <a:pt x="171742" y="188805"/>
                </a:moveTo>
                <a:lnTo>
                  <a:pt x="136484" y="188805"/>
                </a:lnTo>
                <a:lnTo>
                  <a:pt x="136484" y="234457"/>
                </a:lnTo>
                <a:lnTo>
                  <a:pt x="171742" y="234457"/>
                </a:lnTo>
                <a:lnTo>
                  <a:pt x="171742" y="188805"/>
                </a:lnTo>
                <a:close/>
              </a:path>
              <a:path w="357504" h="353060">
                <a:moveTo>
                  <a:pt x="113494" y="114804"/>
                </a:moveTo>
                <a:lnTo>
                  <a:pt x="78206" y="114804"/>
                </a:lnTo>
                <a:lnTo>
                  <a:pt x="78206" y="159760"/>
                </a:lnTo>
                <a:lnTo>
                  <a:pt x="113494" y="159760"/>
                </a:lnTo>
                <a:lnTo>
                  <a:pt x="113494" y="114804"/>
                </a:lnTo>
                <a:close/>
              </a:path>
              <a:path w="357504" h="353060">
                <a:moveTo>
                  <a:pt x="171742" y="114804"/>
                </a:moveTo>
                <a:lnTo>
                  <a:pt x="136484" y="114804"/>
                </a:lnTo>
                <a:lnTo>
                  <a:pt x="136484" y="159760"/>
                </a:lnTo>
                <a:lnTo>
                  <a:pt x="171742" y="159760"/>
                </a:lnTo>
                <a:lnTo>
                  <a:pt x="171742" y="114804"/>
                </a:lnTo>
                <a:close/>
              </a:path>
              <a:path w="357504" h="353060">
                <a:moveTo>
                  <a:pt x="99688" y="0"/>
                </a:moveTo>
                <a:lnTo>
                  <a:pt x="56733" y="0"/>
                </a:lnTo>
                <a:lnTo>
                  <a:pt x="48209" y="23341"/>
                </a:lnTo>
                <a:lnTo>
                  <a:pt x="36420" y="44607"/>
                </a:lnTo>
                <a:lnTo>
                  <a:pt x="21372" y="63798"/>
                </a:lnTo>
                <a:lnTo>
                  <a:pt x="3074" y="80912"/>
                </a:lnTo>
                <a:lnTo>
                  <a:pt x="3074" y="107200"/>
                </a:lnTo>
                <a:lnTo>
                  <a:pt x="19937" y="98207"/>
                </a:lnTo>
                <a:lnTo>
                  <a:pt x="171742" y="98207"/>
                </a:lnTo>
                <a:lnTo>
                  <a:pt x="171742" y="84372"/>
                </a:lnTo>
                <a:lnTo>
                  <a:pt x="42955" y="84372"/>
                </a:lnTo>
                <a:lnTo>
                  <a:pt x="52528" y="77131"/>
                </a:lnTo>
                <a:lnTo>
                  <a:pt x="61347" y="68982"/>
                </a:lnTo>
                <a:lnTo>
                  <a:pt x="69405" y="60057"/>
                </a:lnTo>
                <a:lnTo>
                  <a:pt x="76699" y="50486"/>
                </a:lnTo>
                <a:lnTo>
                  <a:pt x="159498" y="50486"/>
                </a:lnTo>
                <a:lnTo>
                  <a:pt x="159498" y="21433"/>
                </a:lnTo>
                <a:lnTo>
                  <a:pt x="92020" y="21433"/>
                </a:lnTo>
                <a:lnTo>
                  <a:pt x="93013" y="19359"/>
                </a:lnTo>
                <a:lnTo>
                  <a:pt x="94557" y="15213"/>
                </a:lnTo>
                <a:lnTo>
                  <a:pt x="96610" y="8989"/>
                </a:lnTo>
                <a:lnTo>
                  <a:pt x="97636" y="4837"/>
                </a:lnTo>
                <a:lnTo>
                  <a:pt x="98658" y="2070"/>
                </a:lnTo>
                <a:lnTo>
                  <a:pt x="99688" y="0"/>
                </a:lnTo>
                <a:close/>
              </a:path>
              <a:path w="357504" h="353060">
                <a:moveTo>
                  <a:pt x="159498" y="50486"/>
                </a:moveTo>
                <a:lnTo>
                  <a:pt x="118084" y="50486"/>
                </a:lnTo>
                <a:lnTo>
                  <a:pt x="113291" y="58892"/>
                </a:lnTo>
                <a:lnTo>
                  <a:pt x="108115" y="67428"/>
                </a:lnTo>
                <a:lnTo>
                  <a:pt x="102554" y="75965"/>
                </a:lnTo>
                <a:lnTo>
                  <a:pt x="96610" y="84372"/>
                </a:lnTo>
                <a:lnTo>
                  <a:pt x="138024" y="84372"/>
                </a:lnTo>
                <a:lnTo>
                  <a:pt x="143961" y="77131"/>
                </a:lnTo>
                <a:lnTo>
                  <a:pt x="149524" y="68982"/>
                </a:lnTo>
                <a:lnTo>
                  <a:pt x="154705" y="60057"/>
                </a:lnTo>
                <a:lnTo>
                  <a:pt x="159498" y="50486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3368530" y="1582002"/>
            <a:ext cx="360680" cy="351790"/>
          </a:xfrm>
          <a:custGeom>
            <a:avLst/>
            <a:gdLst/>
            <a:ahLst/>
            <a:cxnLst/>
            <a:rect l="l" t="t" r="r" b="b"/>
            <a:pathLst>
              <a:path w="360679" h="351789">
                <a:moveTo>
                  <a:pt x="239231" y="211628"/>
                </a:moveTo>
                <a:lnTo>
                  <a:pt x="180954" y="211628"/>
                </a:lnTo>
                <a:lnTo>
                  <a:pt x="169654" y="241317"/>
                </a:lnTo>
                <a:lnTo>
                  <a:pt x="149529" y="269123"/>
                </a:lnTo>
                <a:lnTo>
                  <a:pt x="120580" y="294982"/>
                </a:lnTo>
                <a:lnTo>
                  <a:pt x="82807" y="318829"/>
                </a:lnTo>
                <a:lnTo>
                  <a:pt x="82807" y="351341"/>
                </a:lnTo>
                <a:lnTo>
                  <a:pt x="126512" y="333336"/>
                </a:lnTo>
                <a:lnTo>
                  <a:pt x="162556" y="311571"/>
                </a:lnTo>
                <a:lnTo>
                  <a:pt x="190935" y="286174"/>
                </a:lnTo>
                <a:lnTo>
                  <a:pt x="211648" y="257276"/>
                </a:lnTo>
                <a:lnTo>
                  <a:pt x="265796" y="257276"/>
                </a:lnTo>
                <a:lnTo>
                  <a:pt x="252455" y="241198"/>
                </a:lnTo>
                <a:lnTo>
                  <a:pt x="239231" y="211628"/>
                </a:lnTo>
                <a:close/>
              </a:path>
              <a:path w="360679" h="351789">
                <a:moveTo>
                  <a:pt x="265796" y="257276"/>
                </a:moveTo>
                <a:lnTo>
                  <a:pt x="211648" y="257276"/>
                </a:lnTo>
                <a:lnTo>
                  <a:pt x="234068" y="285006"/>
                </a:lnTo>
                <a:lnTo>
                  <a:pt x="264537" y="310013"/>
                </a:lnTo>
                <a:lnTo>
                  <a:pt x="303062" y="332168"/>
                </a:lnTo>
                <a:lnTo>
                  <a:pt x="349647" y="351341"/>
                </a:lnTo>
                <a:lnTo>
                  <a:pt x="349647" y="317451"/>
                </a:lnTo>
                <a:lnTo>
                  <a:pt x="307668" y="294109"/>
                </a:lnTo>
                <a:lnTo>
                  <a:pt x="275269" y="268691"/>
                </a:lnTo>
                <a:lnTo>
                  <a:pt x="265796" y="257276"/>
                </a:lnTo>
                <a:close/>
              </a:path>
              <a:path w="360679" h="351789">
                <a:moveTo>
                  <a:pt x="88941" y="161146"/>
                </a:moveTo>
                <a:lnTo>
                  <a:pt x="47548" y="161146"/>
                </a:lnTo>
                <a:lnTo>
                  <a:pt x="40552" y="209246"/>
                </a:lnTo>
                <a:lnTo>
                  <a:pt x="30299" y="255984"/>
                </a:lnTo>
                <a:lnTo>
                  <a:pt x="16783" y="301296"/>
                </a:lnTo>
                <a:lnTo>
                  <a:pt x="0" y="345117"/>
                </a:lnTo>
                <a:lnTo>
                  <a:pt x="49090" y="345117"/>
                </a:lnTo>
                <a:lnTo>
                  <a:pt x="63070" y="302461"/>
                </a:lnTo>
                <a:lnTo>
                  <a:pt x="74374" y="257538"/>
                </a:lnTo>
                <a:lnTo>
                  <a:pt x="82999" y="210412"/>
                </a:lnTo>
                <a:lnTo>
                  <a:pt x="88941" y="161146"/>
                </a:lnTo>
                <a:close/>
              </a:path>
              <a:path w="360679" h="351789">
                <a:moveTo>
                  <a:pt x="360375" y="177746"/>
                </a:moveTo>
                <a:lnTo>
                  <a:pt x="98154" y="177746"/>
                </a:lnTo>
                <a:lnTo>
                  <a:pt x="98154" y="211628"/>
                </a:lnTo>
                <a:lnTo>
                  <a:pt x="360375" y="211628"/>
                </a:lnTo>
                <a:lnTo>
                  <a:pt x="360375" y="177746"/>
                </a:lnTo>
                <a:close/>
              </a:path>
              <a:path w="360679" h="351789">
                <a:moveTo>
                  <a:pt x="234637" y="80912"/>
                </a:moveTo>
                <a:lnTo>
                  <a:pt x="185548" y="80912"/>
                </a:lnTo>
                <a:lnTo>
                  <a:pt x="185548" y="177746"/>
                </a:lnTo>
                <a:lnTo>
                  <a:pt x="234637" y="177746"/>
                </a:lnTo>
                <a:lnTo>
                  <a:pt x="234637" y="80912"/>
                </a:lnTo>
                <a:close/>
              </a:path>
              <a:path w="360679" h="351789">
                <a:moveTo>
                  <a:pt x="329705" y="49099"/>
                </a:moveTo>
                <a:lnTo>
                  <a:pt x="108899" y="49099"/>
                </a:lnTo>
                <a:lnTo>
                  <a:pt x="108899" y="80912"/>
                </a:lnTo>
                <a:lnTo>
                  <a:pt x="285235" y="80912"/>
                </a:lnTo>
                <a:lnTo>
                  <a:pt x="285235" y="177746"/>
                </a:lnTo>
                <a:lnTo>
                  <a:pt x="329705" y="177746"/>
                </a:lnTo>
                <a:lnTo>
                  <a:pt x="329705" y="49099"/>
                </a:lnTo>
                <a:close/>
              </a:path>
              <a:path w="360679" h="351789">
                <a:moveTo>
                  <a:pt x="50631" y="16595"/>
                </a:moveTo>
                <a:lnTo>
                  <a:pt x="9212" y="16595"/>
                </a:lnTo>
                <a:lnTo>
                  <a:pt x="19760" y="42011"/>
                </a:lnTo>
                <a:lnTo>
                  <a:pt x="28389" y="66392"/>
                </a:lnTo>
                <a:lnTo>
                  <a:pt x="35103" y="89735"/>
                </a:lnTo>
                <a:lnTo>
                  <a:pt x="39907" y="112039"/>
                </a:lnTo>
                <a:lnTo>
                  <a:pt x="85886" y="112039"/>
                </a:lnTo>
                <a:lnTo>
                  <a:pt x="78500" y="85453"/>
                </a:lnTo>
                <a:lnTo>
                  <a:pt x="70163" y="60684"/>
                </a:lnTo>
                <a:lnTo>
                  <a:pt x="60873" y="37731"/>
                </a:lnTo>
                <a:lnTo>
                  <a:pt x="50631" y="16595"/>
                </a:lnTo>
                <a:close/>
              </a:path>
              <a:path w="360679" h="351789">
                <a:moveTo>
                  <a:pt x="234637" y="0"/>
                </a:moveTo>
                <a:lnTo>
                  <a:pt x="185548" y="0"/>
                </a:lnTo>
                <a:lnTo>
                  <a:pt x="185548" y="49099"/>
                </a:lnTo>
                <a:lnTo>
                  <a:pt x="234637" y="49099"/>
                </a:lnTo>
                <a:lnTo>
                  <a:pt x="234637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3771860" y="1582002"/>
            <a:ext cx="345440" cy="351790"/>
          </a:xfrm>
          <a:custGeom>
            <a:avLst/>
            <a:gdLst/>
            <a:ahLst/>
            <a:cxnLst/>
            <a:rect l="l" t="t" r="r" b="b"/>
            <a:pathLst>
              <a:path w="345439" h="351789">
                <a:moveTo>
                  <a:pt x="113468" y="65703"/>
                </a:moveTo>
                <a:lnTo>
                  <a:pt x="61325" y="65703"/>
                </a:lnTo>
                <a:lnTo>
                  <a:pt x="61325" y="122410"/>
                </a:lnTo>
                <a:lnTo>
                  <a:pt x="60560" y="159878"/>
                </a:lnTo>
                <a:lnTo>
                  <a:pt x="54428" y="219767"/>
                </a:lnTo>
                <a:lnTo>
                  <a:pt x="41389" y="262303"/>
                </a:lnTo>
                <a:lnTo>
                  <a:pt x="16863" y="299933"/>
                </a:lnTo>
                <a:lnTo>
                  <a:pt x="0" y="317451"/>
                </a:lnTo>
                <a:lnTo>
                  <a:pt x="0" y="351341"/>
                </a:lnTo>
                <a:lnTo>
                  <a:pt x="40293" y="325029"/>
                </a:lnTo>
                <a:lnTo>
                  <a:pt x="71631" y="291748"/>
                </a:lnTo>
                <a:lnTo>
                  <a:pt x="94016" y="251496"/>
                </a:lnTo>
                <a:lnTo>
                  <a:pt x="107447" y="204272"/>
                </a:lnTo>
                <a:lnTo>
                  <a:pt x="111923" y="150075"/>
                </a:lnTo>
                <a:lnTo>
                  <a:pt x="308225" y="150075"/>
                </a:lnTo>
                <a:lnTo>
                  <a:pt x="308225" y="118263"/>
                </a:lnTo>
                <a:lnTo>
                  <a:pt x="113468" y="118263"/>
                </a:lnTo>
                <a:lnTo>
                  <a:pt x="113468" y="65703"/>
                </a:lnTo>
                <a:close/>
              </a:path>
              <a:path w="345439" h="351789">
                <a:moveTo>
                  <a:pt x="308225" y="150075"/>
                </a:moveTo>
                <a:lnTo>
                  <a:pt x="256085" y="150075"/>
                </a:lnTo>
                <a:lnTo>
                  <a:pt x="256085" y="287017"/>
                </a:lnTo>
                <a:lnTo>
                  <a:pt x="255021" y="298309"/>
                </a:lnTo>
                <a:lnTo>
                  <a:pt x="250324" y="306295"/>
                </a:lnTo>
                <a:lnTo>
                  <a:pt x="241989" y="311038"/>
                </a:lnTo>
                <a:lnTo>
                  <a:pt x="230010" y="312605"/>
                </a:lnTo>
                <a:lnTo>
                  <a:pt x="190140" y="312605"/>
                </a:lnTo>
                <a:lnTo>
                  <a:pt x="190140" y="341657"/>
                </a:lnTo>
                <a:lnTo>
                  <a:pt x="251491" y="341657"/>
                </a:lnTo>
                <a:lnTo>
                  <a:pt x="276859" y="338145"/>
                </a:lnTo>
                <a:lnTo>
                  <a:pt x="294771" y="327565"/>
                </a:lnTo>
                <a:lnTo>
                  <a:pt x="305227" y="309853"/>
                </a:lnTo>
                <a:lnTo>
                  <a:pt x="308225" y="284947"/>
                </a:lnTo>
                <a:lnTo>
                  <a:pt x="308225" y="150075"/>
                </a:lnTo>
                <a:close/>
              </a:path>
              <a:path w="345439" h="351789">
                <a:moveTo>
                  <a:pt x="345019" y="33882"/>
                </a:moveTo>
                <a:lnTo>
                  <a:pt x="0" y="33882"/>
                </a:lnTo>
                <a:lnTo>
                  <a:pt x="0" y="65703"/>
                </a:lnTo>
                <a:lnTo>
                  <a:pt x="345019" y="65703"/>
                </a:lnTo>
                <a:lnTo>
                  <a:pt x="345019" y="33882"/>
                </a:lnTo>
                <a:close/>
              </a:path>
              <a:path w="345439" h="351789">
                <a:moveTo>
                  <a:pt x="200865" y="0"/>
                </a:moveTo>
                <a:lnTo>
                  <a:pt x="144133" y="0"/>
                </a:lnTo>
                <a:lnTo>
                  <a:pt x="144133" y="33882"/>
                </a:lnTo>
                <a:lnTo>
                  <a:pt x="200865" y="33882"/>
                </a:lnTo>
                <a:lnTo>
                  <a:pt x="200865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4161351" y="1582002"/>
            <a:ext cx="349885" cy="353060"/>
          </a:xfrm>
          <a:custGeom>
            <a:avLst/>
            <a:gdLst/>
            <a:ahLst/>
            <a:cxnLst/>
            <a:rect l="l" t="t" r="r" b="b"/>
            <a:pathLst>
              <a:path w="349885" h="353060">
                <a:moveTo>
                  <a:pt x="200865" y="260737"/>
                </a:moveTo>
                <a:lnTo>
                  <a:pt x="148751" y="260737"/>
                </a:lnTo>
                <a:lnTo>
                  <a:pt x="148751" y="352720"/>
                </a:lnTo>
                <a:lnTo>
                  <a:pt x="200865" y="352720"/>
                </a:lnTo>
                <a:lnTo>
                  <a:pt x="200865" y="260737"/>
                </a:lnTo>
                <a:close/>
              </a:path>
              <a:path w="349885" h="353060">
                <a:moveTo>
                  <a:pt x="122680" y="260737"/>
                </a:moveTo>
                <a:lnTo>
                  <a:pt x="73593" y="260737"/>
                </a:lnTo>
                <a:lnTo>
                  <a:pt x="62768" y="279151"/>
                </a:lnTo>
                <a:lnTo>
                  <a:pt x="47151" y="294971"/>
                </a:lnTo>
                <a:lnTo>
                  <a:pt x="26741" y="308198"/>
                </a:lnTo>
                <a:lnTo>
                  <a:pt x="1540" y="318829"/>
                </a:lnTo>
                <a:lnTo>
                  <a:pt x="1540" y="346496"/>
                </a:lnTo>
                <a:lnTo>
                  <a:pt x="47055" y="333000"/>
                </a:lnTo>
                <a:lnTo>
                  <a:pt x="82414" y="314252"/>
                </a:lnTo>
                <a:lnTo>
                  <a:pt x="107621" y="290186"/>
                </a:lnTo>
                <a:lnTo>
                  <a:pt x="122680" y="260737"/>
                </a:lnTo>
                <a:close/>
              </a:path>
              <a:path w="349885" h="353060">
                <a:moveTo>
                  <a:pt x="274488" y="260737"/>
                </a:moveTo>
                <a:lnTo>
                  <a:pt x="225425" y="260737"/>
                </a:lnTo>
                <a:lnTo>
                  <a:pt x="241612" y="290670"/>
                </a:lnTo>
                <a:lnTo>
                  <a:pt x="267194" y="315029"/>
                </a:lnTo>
                <a:lnTo>
                  <a:pt x="302175" y="333681"/>
                </a:lnTo>
                <a:lnTo>
                  <a:pt x="346561" y="346496"/>
                </a:lnTo>
                <a:lnTo>
                  <a:pt x="346561" y="318829"/>
                </a:lnTo>
                <a:lnTo>
                  <a:pt x="321359" y="308198"/>
                </a:lnTo>
                <a:lnTo>
                  <a:pt x="300943" y="294971"/>
                </a:lnTo>
                <a:lnTo>
                  <a:pt x="285318" y="279151"/>
                </a:lnTo>
                <a:lnTo>
                  <a:pt x="274488" y="260737"/>
                </a:lnTo>
                <a:close/>
              </a:path>
              <a:path w="349885" h="353060">
                <a:moveTo>
                  <a:pt x="349620" y="231692"/>
                </a:moveTo>
                <a:lnTo>
                  <a:pt x="0" y="231692"/>
                </a:lnTo>
                <a:lnTo>
                  <a:pt x="0" y="260737"/>
                </a:lnTo>
                <a:lnTo>
                  <a:pt x="349620" y="260737"/>
                </a:lnTo>
                <a:lnTo>
                  <a:pt x="349620" y="231692"/>
                </a:lnTo>
                <a:close/>
              </a:path>
              <a:path w="349885" h="353060">
                <a:moveTo>
                  <a:pt x="200865" y="208177"/>
                </a:moveTo>
                <a:lnTo>
                  <a:pt x="148751" y="208177"/>
                </a:lnTo>
                <a:lnTo>
                  <a:pt x="148751" y="231692"/>
                </a:lnTo>
                <a:lnTo>
                  <a:pt x="200865" y="231692"/>
                </a:lnTo>
                <a:lnTo>
                  <a:pt x="200865" y="208177"/>
                </a:lnTo>
                <a:close/>
              </a:path>
              <a:path w="349885" h="353060">
                <a:moveTo>
                  <a:pt x="105796" y="119649"/>
                </a:moveTo>
                <a:lnTo>
                  <a:pt x="55198" y="119649"/>
                </a:lnTo>
                <a:lnTo>
                  <a:pt x="62094" y="136269"/>
                </a:lnTo>
                <a:lnTo>
                  <a:pt x="73594" y="150945"/>
                </a:lnTo>
                <a:lnTo>
                  <a:pt x="89700" y="163804"/>
                </a:lnTo>
                <a:lnTo>
                  <a:pt x="110415" y="174978"/>
                </a:lnTo>
                <a:lnTo>
                  <a:pt x="83280" y="177721"/>
                </a:lnTo>
                <a:lnTo>
                  <a:pt x="57111" y="179817"/>
                </a:lnTo>
                <a:lnTo>
                  <a:pt x="31907" y="181394"/>
                </a:lnTo>
                <a:lnTo>
                  <a:pt x="7670" y="182580"/>
                </a:lnTo>
                <a:lnTo>
                  <a:pt x="7670" y="210251"/>
                </a:lnTo>
                <a:lnTo>
                  <a:pt x="57699" y="207255"/>
                </a:lnTo>
                <a:lnTo>
                  <a:pt x="101976" y="203418"/>
                </a:lnTo>
                <a:lnTo>
                  <a:pt x="140503" y="198675"/>
                </a:lnTo>
                <a:lnTo>
                  <a:pt x="173285" y="192959"/>
                </a:lnTo>
                <a:lnTo>
                  <a:pt x="340433" y="192959"/>
                </a:lnTo>
                <a:lnTo>
                  <a:pt x="340433" y="182580"/>
                </a:lnTo>
                <a:lnTo>
                  <a:pt x="311676" y="180908"/>
                </a:lnTo>
                <a:lnTo>
                  <a:pt x="285218" y="179041"/>
                </a:lnTo>
                <a:lnTo>
                  <a:pt x="261060" y="177042"/>
                </a:lnTo>
                <a:lnTo>
                  <a:pt x="239201" y="174978"/>
                </a:lnTo>
                <a:lnTo>
                  <a:pt x="258746" y="163804"/>
                </a:lnTo>
                <a:lnTo>
                  <a:pt x="260309" y="162525"/>
                </a:lnTo>
                <a:lnTo>
                  <a:pt x="173285" y="162525"/>
                </a:lnTo>
                <a:lnTo>
                  <a:pt x="148921" y="154074"/>
                </a:lnTo>
                <a:lnTo>
                  <a:pt x="129560" y="144197"/>
                </a:lnTo>
                <a:lnTo>
                  <a:pt x="115189" y="132765"/>
                </a:lnTo>
                <a:lnTo>
                  <a:pt x="105796" y="119649"/>
                </a:lnTo>
                <a:close/>
              </a:path>
              <a:path w="349885" h="353060">
                <a:moveTo>
                  <a:pt x="340433" y="192959"/>
                </a:moveTo>
                <a:lnTo>
                  <a:pt x="173285" y="192959"/>
                </a:lnTo>
                <a:lnTo>
                  <a:pt x="206726" y="198675"/>
                </a:lnTo>
                <a:lnTo>
                  <a:pt x="245735" y="203418"/>
                </a:lnTo>
                <a:lnTo>
                  <a:pt x="290306" y="207255"/>
                </a:lnTo>
                <a:lnTo>
                  <a:pt x="340433" y="210251"/>
                </a:lnTo>
                <a:lnTo>
                  <a:pt x="340433" y="192959"/>
                </a:lnTo>
                <a:close/>
              </a:path>
              <a:path w="349885" h="353060">
                <a:moveTo>
                  <a:pt x="294421" y="119649"/>
                </a:moveTo>
                <a:lnTo>
                  <a:pt x="242279" y="119649"/>
                </a:lnTo>
                <a:lnTo>
                  <a:pt x="232798" y="132765"/>
                </a:lnTo>
                <a:lnTo>
                  <a:pt x="218135" y="144197"/>
                </a:lnTo>
                <a:lnTo>
                  <a:pt x="198296" y="154074"/>
                </a:lnTo>
                <a:lnTo>
                  <a:pt x="173285" y="162525"/>
                </a:lnTo>
                <a:lnTo>
                  <a:pt x="260309" y="162525"/>
                </a:lnTo>
                <a:lnTo>
                  <a:pt x="274462" y="150945"/>
                </a:lnTo>
                <a:lnTo>
                  <a:pt x="286353" y="136269"/>
                </a:lnTo>
                <a:lnTo>
                  <a:pt x="294421" y="119649"/>
                </a:lnTo>
                <a:close/>
              </a:path>
              <a:path w="349885" h="353060">
                <a:moveTo>
                  <a:pt x="346561" y="90596"/>
                </a:moveTo>
                <a:lnTo>
                  <a:pt x="4593" y="90596"/>
                </a:lnTo>
                <a:lnTo>
                  <a:pt x="4593" y="119649"/>
                </a:lnTo>
                <a:lnTo>
                  <a:pt x="346561" y="119649"/>
                </a:lnTo>
                <a:lnTo>
                  <a:pt x="346561" y="90596"/>
                </a:lnTo>
                <a:close/>
              </a:path>
              <a:path w="349885" h="353060">
                <a:moveTo>
                  <a:pt x="101202" y="69155"/>
                </a:moveTo>
                <a:lnTo>
                  <a:pt x="50598" y="69155"/>
                </a:lnTo>
                <a:lnTo>
                  <a:pt x="50598" y="90596"/>
                </a:lnTo>
                <a:lnTo>
                  <a:pt x="101202" y="90596"/>
                </a:lnTo>
                <a:lnTo>
                  <a:pt x="101202" y="69155"/>
                </a:lnTo>
                <a:close/>
              </a:path>
              <a:path w="349885" h="353060">
                <a:moveTo>
                  <a:pt x="297478" y="69155"/>
                </a:moveTo>
                <a:lnTo>
                  <a:pt x="246872" y="69155"/>
                </a:lnTo>
                <a:lnTo>
                  <a:pt x="246872" y="90596"/>
                </a:lnTo>
                <a:lnTo>
                  <a:pt x="297478" y="90596"/>
                </a:lnTo>
                <a:lnTo>
                  <a:pt x="297478" y="69155"/>
                </a:lnTo>
                <a:close/>
              </a:path>
              <a:path w="349885" h="353060">
                <a:moveTo>
                  <a:pt x="337352" y="18669"/>
                </a:moveTo>
                <a:lnTo>
                  <a:pt x="12268" y="18669"/>
                </a:lnTo>
                <a:lnTo>
                  <a:pt x="12268" y="69155"/>
                </a:lnTo>
                <a:lnTo>
                  <a:pt x="61325" y="69155"/>
                </a:lnTo>
                <a:lnTo>
                  <a:pt x="61325" y="47721"/>
                </a:lnTo>
                <a:lnTo>
                  <a:pt x="337352" y="47721"/>
                </a:lnTo>
                <a:lnTo>
                  <a:pt x="337352" y="18669"/>
                </a:lnTo>
                <a:close/>
              </a:path>
              <a:path w="349885" h="353060">
                <a:moveTo>
                  <a:pt x="337352" y="47721"/>
                </a:moveTo>
                <a:lnTo>
                  <a:pt x="289827" y="47721"/>
                </a:lnTo>
                <a:lnTo>
                  <a:pt x="289827" y="69155"/>
                </a:lnTo>
                <a:lnTo>
                  <a:pt x="337352" y="69155"/>
                </a:lnTo>
                <a:lnTo>
                  <a:pt x="337352" y="47721"/>
                </a:lnTo>
                <a:close/>
              </a:path>
              <a:path w="349885" h="353060">
                <a:moveTo>
                  <a:pt x="202410" y="0"/>
                </a:moveTo>
                <a:lnTo>
                  <a:pt x="145674" y="0"/>
                </a:lnTo>
                <a:lnTo>
                  <a:pt x="145674" y="18669"/>
                </a:lnTo>
                <a:lnTo>
                  <a:pt x="202410" y="18669"/>
                </a:lnTo>
                <a:lnTo>
                  <a:pt x="20241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4549308" y="1582002"/>
            <a:ext cx="357505" cy="353060"/>
          </a:xfrm>
          <a:custGeom>
            <a:avLst/>
            <a:gdLst/>
            <a:ahLst/>
            <a:cxnLst/>
            <a:rect l="l" t="t" r="r" b="b"/>
            <a:pathLst>
              <a:path w="357504" h="353060">
                <a:moveTo>
                  <a:pt x="174819" y="222004"/>
                </a:moveTo>
                <a:lnTo>
                  <a:pt x="131889" y="222004"/>
                </a:lnTo>
                <a:lnTo>
                  <a:pt x="128818" y="254662"/>
                </a:lnTo>
                <a:lnTo>
                  <a:pt x="121144" y="282003"/>
                </a:lnTo>
                <a:lnTo>
                  <a:pt x="108875" y="303898"/>
                </a:lnTo>
                <a:lnTo>
                  <a:pt x="92020" y="320216"/>
                </a:lnTo>
                <a:lnTo>
                  <a:pt x="92020" y="352720"/>
                </a:lnTo>
                <a:lnTo>
                  <a:pt x="113191" y="341299"/>
                </a:lnTo>
                <a:lnTo>
                  <a:pt x="130722" y="328776"/>
                </a:lnTo>
                <a:lnTo>
                  <a:pt x="144616" y="315085"/>
                </a:lnTo>
                <a:lnTo>
                  <a:pt x="154879" y="300160"/>
                </a:lnTo>
                <a:lnTo>
                  <a:pt x="206729" y="300160"/>
                </a:lnTo>
                <a:lnTo>
                  <a:pt x="200120" y="296603"/>
                </a:lnTo>
                <a:lnTo>
                  <a:pt x="188613" y="286930"/>
                </a:lnTo>
                <a:lnTo>
                  <a:pt x="178644" y="274534"/>
                </a:lnTo>
                <a:lnTo>
                  <a:pt x="170225" y="259350"/>
                </a:lnTo>
                <a:lnTo>
                  <a:pt x="171654" y="250499"/>
                </a:lnTo>
                <a:lnTo>
                  <a:pt x="172898" y="241454"/>
                </a:lnTo>
                <a:lnTo>
                  <a:pt x="173954" y="232021"/>
                </a:lnTo>
                <a:lnTo>
                  <a:pt x="174819" y="222004"/>
                </a:lnTo>
                <a:close/>
              </a:path>
              <a:path w="357504" h="353060">
                <a:moveTo>
                  <a:pt x="84340" y="206787"/>
                </a:moveTo>
                <a:lnTo>
                  <a:pt x="38336" y="206787"/>
                </a:lnTo>
                <a:lnTo>
                  <a:pt x="38462" y="303620"/>
                </a:lnTo>
                <a:lnTo>
                  <a:pt x="39283" y="312605"/>
                </a:lnTo>
                <a:lnTo>
                  <a:pt x="34635" y="317451"/>
                </a:lnTo>
                <a:lnTo>
                  <a:pt x="9212" y="317451"/>
                </a:lnTo>
                <a:lnTo>
                  <a:pt x="9212" y="347882"/>
                </a:lnTo>
                <a:lnTo>
                  <a:pt x="42739" y="347882"/>
                </a:lnTo>
                <a:lnTo>
                  <a:pt x="60932" y="345169"/>
                </a:lnTo>
                <a:lnTo>
                  <a:pt x="73933" y="337075"/>
                </a:lnTo>
                <a:lnTo>
                  <a:pt x="81738" y="323664"/>
                </a:lnTo>
                <a:lnTo>
                  <a:pt x="84340" y="304999"/>
                </a:lnTo>
                <a:lnTo>
                  <a:pt x="84340" y="206787"/>
                </a:lnTo>
                <a:close/>
              </a:path>
              <a:path w="357504" h="353060">
                <a:moveTo>
                  <a:pt x="206729" y="300160"/>
                </a:moveTo>
                <a:lnTo>
                  <a:pt x="154879" y="300160"/>
                </a:lnTo>
                <a:lnTo>
                  <a:pt x="173208" y="318314"/>
                </a:lnTo>
                <a:lnTo>
                  <a:pt x="197074" y="331282"/>
                </a:lnTo>
                <a:lnTo>
                  <a:pt x="226481" y="339063"/>
                </a:lnTo>
                <a:lnTo>
                  <a:pt x="261435" y="341657"/>
                </a:lnTo>
                <a:lnTo>
                  <a:pt x="357289" y="341657"/>
                </a:lnTo>
                <a:lnTo>
                  <a:pt x="357289" y="313992"/>
                </a:lnTo>
                <a:lnTo>
                  <a:pt x="260705" y="313992"/>
                </a:lnTo>
                <a:lnTo>
                  <a:pt x="260705" y="303620"/>
                </a:lnTo>
                <a:lnTo>
                  <a:pt x="213156" y="303620"/>
                </a:lnTo>
                <a:lnTo>
                  <a:pt x="206729" y="300160"/>
                </a:lnTo>
                <a:close/>
              </a:path>
              <a:path w="357504" h="353060">
                <a:moveTo>
                  <a:pt x="260705" y="205408"/>
                </a:moveTo>
                <a:lnTo>
                  <a:pt x="213156" y="205408"/>
                </a:lnTo>
                <a:lnTo>
                  <a:pt x="213156" y="303620"/>
                </a:lnTo>
                <a:lnTo>
                  <a:pt x="260705" y="303620"/>
                </a:lnTo>
                <a:lnTo>
                  <a:pt x="260705" y="269730"/>
                </a:lnTo>
                <a:lnTo>
                  <a:pt x="343512" y="269730"/>
                </a:lnTo>
                <a:lnTo>
                  <a:pt x="343512" y="239294"/>
                </a:lnTo>
                <a:lnTo>
                  <a:pt x="260705" y="239294"/>
                </a:lnTo>
                <a:lnTo>
                  <a:pt x="260705" y="205408"/>
                </a:lnTo>
                <a:close/>
              </a:path>
              <a:path w="357504" h="353060">
                <a:moveTo>
                  <a:pt x="84340" y="84372"/>
                </a:moveTo>
                <a:lnTo>
                  <a:pt x="38336" y="84372"/>
                </a:lnTo>
                <a:lnTo>
                  <a:pt x="38336" y="171518"/>
                </a:lnTo>
                <a:lnTo>
                  <a:pt x="19550" y="173679"/>
                </a:lnTo>
                <a:lnTo>
                  <a:pt x="9871" y="174920"/>
                </a:lnTo>
                <a:lnTo>
                  <a:pt x="0" y="176356"/>
                </a:lnTo>
                <a:lnTo>
                  <a:pt x="0" y="214401"/>
                </a:lnTo>
                <a:lnTo>
                  <a:pt x="11027" y="212820"/>
                </a:lnTo>
                <a:lnTo>
                  <a:pt x="21092" y="211112"/>
                </a:lnTo>
                <a:lnTo>
                  <a:pt x="30194" y="209145"/>
                </a:lnTo>
                <a:lnTo>
                  <a:pt x="38336" y="206787"/>
                </a:lnTo>
                <a:lnTo>
                  <a:pt x="84340" y="206787"/>
                </a:lnTo>
                <a:lnTo>
                  <a:pt x="84340" y="194337"/>
                </a:lnTo>
                <a:lnTo>
                  <a:pt x="87397" y="193650"/>
                </a:lnTo>
                <a:lnTo>
                  <a:pt x="98146" y="188805"/>
                </a:lnTo>
                <a:lnTo>
                  <a:pt x="104280" y="185348"/>
                </a:lnTo>
                <a:lnTo>
                  <a:pt x="108874" y="183276"/>
                </a:lnTo>
                <a:lnTo>
                  <a:pt x="111949" y="182580"/>
                </a:lnTo>
                <a:lnTo>
                  <a:pt x="111949" y="161146"/>
                </a:lnTo>
                <a:lnTo>
                  <a:pt x="84340" y="161146"/>
                </a:lnTo>
                <a:lnTo>
                  <a:pt x="84340" y="84372"/>
                </a:lnTo>
                <a:close/>
              </a:path>
              <a:path w="357504" h="353060">
                <a:moveTo>
                  <a:pt x="355773" y="174978"/>
                </a:moveTo>
                <a:lnTo>
                  <a:pt x="113493" y="174978"/>
                </a:lnTo>
                <a:lnTo>
                  <a:pt x="113493" y="205408"/>
                </a:lnTo>
                <a:lnTo>
                  <a:pt x="355773" y="205408"/>
                </a:lnTo>
                <a:lnTo>
                  <a:pt x="355773" y="174978"/>
                </a:lnTo>
                <a:close/>
              </a:path>
              <a:path w="357504" h="353060">
                <a:moveTo>
                  <a:pt x="111949" y="153536"/>
                </a:moveTo>
                <a:lnTo>
                  <a:pt x="84340" y="161146"/>
                </a:lnTo>
                <a:lnTo>
                  <a:pt x="111949" y="161146"/>
                </a:lnTo>
                <a:lnTo>
                  <a:pt x="111949" y="153536"/>
                </a:lnTo>
                <a:close/>
              </a:path>
              <a:path w="357504" h="353060">
                <a:moveTo>
                  <a:pt x="332755" y="13827"/>
                </a:moveTo>
                <a:lnTo>
                  <a:pt x="134946" y="13827"/>
                </a:lnTo>
                <a:lnTo>
                  <a:pt x="134946" y="150075"/>
                </a:lnTo>
                <a:lnTo>
                  <a:pt x="289613" y="150075"/>
                </a:lnTo>
                <a:lnTo>
                  <a:pt x="309040" y="147093"/>
                </a:lnTo>
                <a:lnTo>
                  <a:pt x="322704" y="138146"/>
                </a:lnTo>
                <a:lnTo>
                  <a:pt x="330608" y="123233"/>
                </a:lnTo>
                <a:lnTo>
                  <a:pt x="330835" y="121028"/>
                </a:lnTo>
                <a:lnTo>
                  <a:pt x="179410" y="121028"/>
                </a:lnTo>
                <a:lnTo>
                  <a:pt x="179410" y="94752"/>
                </a:lnTo>
                <a:lnTo>
                  <a:pt x="332755" y="94752"/>
                </a:lnTo>
                <a:lnTo>
                  <a:pt x="332755" y="69155"/>
                </a:lnTo>
                <a:lnTo>
                  <a:pt x="179410" y="69155"/>
                </a:lnTo>
                <a:lnTo>
                  <a:pt x="179410" y="42875"/>
                </a:lnTo>
                <a:lnTo>
                  <a:pt x="332755" y="42875"/>
                </a:lnTo>
                <a:lnTo>
                  <a:pt x="332755" y="13827"/>
                </a:lnTo>
                <a:close/>
              </a:path>
              <a:path w="357504" h="353060">
                <a:moveTo>
                  <a:pt x="332755" y="94752"/>
                </a:moveTo>
                <a:lnTo>
                  <a:pt x="288284" y="94752"/>
                </a:lnTo>
                <a:lnTo>
                  <a:pt x="288284" y="99587"/>
                </a:lnTo>
                <a:lnTo>
                  <a:pt x="287821" y="109065"/>
                </a:lnTo>
                <a:lnTo>
                  <a:pt x="285003" y="115754"/>
                </a:lnTo>
                <a:lnTo>
                  <a:pt x="279829" y="119720"/>
                </a:lnTo>
                <a:lnTo>
                  <a:pt x="272296" y="121028"/>
                </a:lnTo>
                <a:lnTo>
                  <a:pt x="330835" y="121028"/>
                </a:lnTo>
                <a:lnTo>
                  <a:pt x="332755" y="102354"/>
                </a:lnTo>
                <a:lnTo>
                  <a:pt x="332755" y="94752"/>
                </a:lnTo>
                <a:close/>
              </a:path>
              <a:path w="357504" h="353060">
                <a:moveTo>
                  <a:pt x="111949" y="53254"/>
                </a:moveTo>
                <a:lnTo>
                  <a:pt x="4618" y="53254"/>
                </a:lnTo>
                <a:lnTo>
                  <a:pt x="4618" y="84372"/>
                </a:lnTo>
                <a:lnTo>
                  <a:pt x="111949" y="84372"/>
                </a:lnTo>
                <a:lnTo>
                  <a:pt x="111949" y="53254"/>
                </a:lnTo>
                <a:close/>
              </a:path>
              <a:path w="357504" h="353060">
                <a:moveTo>
                  <a:pt x="332755" y="42875"/>
                </a:moveTo>
                <a:lnTo>
                  <a:pt x="288284" y="42875"/>
                </a:lnTo>
                <a:lnTo>
                  <a:pt x="288284" y="69155"/>
                </a:lnTo>
                <a:lnTo>
                  <a:pt x="332755" y="69155"/>
                </a:lnTo>
                <a:lnTo>
                  <a:pt x="332755" y="42875"/>
                </a:lnTo>
                <a:close/>
              </a:path>
              <a:path w="357504" h="353060">
                <a:moveTo>
                  <a:pt x="84340" y="0"/>
                </a:moveTo>
                <a:lnTo>
                  <a:pt x="38336" y="0"/>
                </a:lnTo>
                <a:lnTo>
                  <a:pt x="38336" y="53254"/>
                </a:lnTo>
                <a:lnTo>
                  <a:pt x="84340" y="53254"/>
                </a:lnTo>
                <a:lnTo>
                  <a:pt x="8434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4941886" y="1580615"/>
            <a:ext cx="357505" cy="354330"/>
          </a:xfrm>
          <a:custGeom>
            <a:avLst/>
            <a:gdLst/>
            <a:ahLst/>
            <a:cxnLst/>
            <a:rect l="l" t="t" r="r" b="b"/>
            <a:pathLst>
              <a:path w="357504" h="354330">
                <a:moveTo>
                  <a:pt x="295962" y="244836"/>
                </a:moveTo>
                <a:lnTo>
                  <a:pt x="248413" y="244836"/>
                </a:lnTo>
                <a:lnTo>
                  <a:pt x="259434" y="281165"/>
                </a:lnTo>
                <a:lnTo>
                  <a:pt x="280228" y="311400"/>
                </a:lnTo>
                <a:lnTo>
                  <a:pt x="310799" y="335672"/>
                </a:lnTo>
                <a:lnTo>
                  <a:pt x="351153" y="354107"/>
                </a:lnTo>
                <a:lnTo>
                  <a:pt x="351153" y="322988"/>
                </a:lnTo>
                <a:lnTo>
                  <a:pt x="331018" y="309609"/>
                </a:lnTo>
                <a:lnTo>
                  <a:pt x="315108" y="292209"/>
                </a:lnTo>
                <a:lnTo>
                  <a:pt x="303423" y="270661"/>
                </a:lnTo>
                <a:lnTo>
                  <a:pt x="295962" y="244836"/>
                </a:lnTo>
                <a:close/>
              </a:path>
              <a:path w="357504" h="354330">
                <a:moveTo>
                  <a:pt x="208532" y="243446"/>
                </a:moveTo>
                <a:lnTo>
                  <a:pt x="161013" y="243446"/>
                </a:lnTo>
                <a:lnTo>
                  <a:pt x="153536" y="269785"/>
                </a:lnTo>
                <a:lnTo>
                  <a:pt x="141841" y="291778"/>
                </a:lnTo>
                <a:lnTo>
                  <a:pt x="125925" y="309490"/>
                </a:lnTo>
                <a:lnTo>
                  <a:pt x="105788" y="322988"/>
                </a:lnTo>
                <a:lnTo>
                  <a:pt x="105788" y="354107"/>
                </a:lnTo>
                <a:lnTo>
                  <a:pt x="146721" y="335553"/>
                </a:lnTo>
                <a:lnTo>
                  <a:pt x="177486" y="310967"/>
                </a:lnTo>
                <a:lnTo>
                  <a:pt x="198088" y="280286"/>
                </a:lnTo>
                <a:lnTo>
                  <a:pt x="208532" y="243446"/>
                </a:lnTo>
                <a:close/>
              </a:path>
              <a:path w="357504" h="354330">
                <a:moveTo>
                  <a:pt x="82798" y="134867"/>
                </a:moveTo>
                <a:lnTo>
                  <a:pt x="38336" y="134867"/>
                </a:lnTo>
                <a:lnTo>
                  <a:pt x="38336" y="352728"/>
                </a:lnTo>
                <a:lnTo>
                  <a:pt x="82798" y="352728"/>
                </a:lnTo>
                <a:lnTo>
                  <a:pt x="82798" y="134867"/>
                </a:lnTo>
                <a:close/>
              </a:path>
              <a:path w="357504" h="354330">
                <a:moveTo>
                  <a:pt x="357289" y="192959"/>
                </a:moveTo>
                <a:lnTo>
                  <a:pt x="98117" y="192959"/>
                </a:lnTo>
                <a:lnTo>
                  <a:pt x="98117" y="225464"/>
                </a:lnTo>
                <a:lnTo>
                  <a:pt x="357289" y="225464"/>
                </a:lnTo>
                <a:lnTo>
                  <a:pt x="357289" y="192959"/>
                </a:lnTo>
                <a:close/>
              </a:path>
              <a:path w="357504" h="354330">
                <a:moveTo>
                  <a:pt x="197808" y="82299"/>
                </a:moveTo>
                <a:lnTo>
                  <a:pt x="151800" y="82299"/>
                </a:lnTo>
                <a:lnTo>
                  <a:pt x="151800" y="192959"/>
                </a:lnTo>
                <a:lnTo>
                  <a:pt x="197808" y="192959"/>
                </a:lnTo>
                <a:lnTo>
                  <a:pt x="197808" y="82299"/>
                </a:lnTo>
                <a:close/>
              </a:path>
              <a:path w="357504" h="354330">
                <a:moveTo>
                  <a:pt x="303604" y="82299"/>
                </a:moveTo>
                <a:lnTo>
                  <a:pt x="259160" y="82299"/>
                </a:lnTo>
                <a:lnTo>
                  <a:pt x="259160" y="192959"/>
                </a:lnTo>
                <a:lnTo>
                  <a:pt x="303604" y="192959"/>
                </a:lnTo>
                <a:lnTo>
                  <a:pt x="303604" y="82299"/>
                </a:lnTo>
                <a:close/>
              </a:path>
              <a:path w="357504" h="354330">
                <a:moveTo>
                  <a:pt x="108870" y="1386"/>
                </a:moveTo>
                <a:lnTo>
                  <a:pt x="61351" y="1386"/>
                </a:lnTo>
                <a:lnTo>
                  <a:pt x="52899" y="40548"/>
                </a:lnTo>
                <a:lnTo>
                  <a:pt x="39861" y="74003"/>
                </a:lnTo>
                <a:lnTo>
                  <a:pt x="22231" y="101753"/>
                </a:lnTo>
                <a:lnTo>
                  <a:pt x="0" y="123797"/>
                </a:lnTo>
                <a:lnTo>
                  <a:pt x="0" y="152849"/>
                </a:lnTo>
                <a:lnTo>
                  <a:pt x="2023" y="152158"/>
                </a:lnTo>
                <a:lnTo>
                  <a:pt x="5100" y="150771"/>
                </a:lnTo>
                <a:lnTo>
                  <a:pt x="9183" y="148695"/>
                </a:lnTo>
                <a:lnTo>
                  <a:pt x="18471" y="144785"/>
                </a:lnTo>
                <a:lnTo>
                  <a:pt x="26432" y="141262"/>
                </a:lnTo>
                <a:lnTo>
                  <a:pt x="33057" y="137999"/>
                </a:lnTo>
                <a:lnTo>
                  <a:pt x="38336" y="134867"/>
                </a:lnTo>
                <a:lnTo>
                  <a:pt x="82798" y="134867"/>
                </a:lnTo>
                <a:lnTo>
                  <a:pt x="82798" y="82299"/>
                </a:lnTo>
                <a:lnTo>
                  <a:pt x="90751" y="66350"/>
                </a:lnTo>
                <a:lnTo>
                  <a:pt x="97749" y="47548"/>
                </a:lnTo>
                <a:lnTo>
                  <a:pt x="103789" y="25893"/>
                </a:lnTo>
                <a:lnTo>
                  <a:pt x="108870" y="1386"/>
                </a:lnTo>
                <a:close/>
              </a:path>
              <a:path w="357504" h="354330">
                <a:moveTo>
                  <a:pt x="346532" y="50486"/>
                </a:moveTo>
                <a:lnTo>
                  <a:pt x="110407" y="50486"/>
                </a:lnTo>
                <a:lnTo>
                  <a:pt x="110407" y="82299"/>
                </a:lnTo>
                <a:lnTo>
                  <a:pt x="346532" y="82299"/>
                </a:lnTo>
                <a:lnTo>
                  <a:pt x="346532" y="50486"/>
                </a:lnTo>
                <a:close/>
              </a:path>
              <a:path w="357504" h="354330">
                <a:moveTo>
                  <a:pt x="197808" y="0"/>
                </a:moveTo>
                <a:lnTo>
                  <a:pt x="151800" y="0"/>
                </a:lnTo>
                <a:lnTo>
                  <a:pt x="151800" y="50486"/>
                </a:lnTo>
                <a:lnTo>
                  <a:pt x="197808" y="50486"/>
                </a:lnTo>
                <a:lnTo>
                  <a:pt x="197808" y="0"/>
                </a:lnTo>
                <a:close/>
              </a:path>
              <a:path w="357504" h="354330">
                <a:moveTo>
                  <a:pt x="303604" y="0"/>
                </a:moveTo>
                <a:lnTo>
                  <a:pt x="259160" y="0"/>
                </a:lnTo>
                <a:lnTo>
                  <a:pt x="259160" y="50486"/>
                </a:lnTo>
                <a:lnTo>
                  <a:pt x="303604" y="50486"/>
                </a:lnTo>
                <a:lnTo>
                  <a:pt x="30360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5337511" y="1580615"/>
            <a:ext cx="353060" cy="353060"/>
          </a:xfrm>
          <a:custGeom>
            <a:avLst/>
            <a:gdLst/>
            <a:ahLst/>
            <a:cxnLst/>
            <a:rect l="l" t="t" r="r" b="b"/>
            <a:pathLst>
              <a:path w="353060" h="353060">
                <a:moveTo>
                  <a:pt x="332759" y="102363"/>
                </a:moveTo>
                <a:lnTo>
                  <a:pt x="18395" y="102363"/>
                </a:lnTo>
                <a:lnTo>
                  <a:pt x="18395" y="352728"/>
                </a:lnTo>
                <a:lnTo>
                  <a:pt x="65915" y="352728"/>
                </a:lnTo>
                <a:lnTo>
                  <a:pt x="65915" y="133480"/>
                </a:lnTo>
                <a:lnTo>
                  <a:pt x="332759" y="133480"/>
                </a:lnTo>
                <a:lnTo>
                  <a:pt x="332759" y="102363"/>
                </a:lnTo>
                <a:close/>
              </a:path>
              <a:path w="353060" h="353060">
                <a:moveTo>
                  <a:pt x="265268" y="315379"/>
                </a:moveTo>
                <a:lnTo>
                  <a:pt x="246872" y="315379"/>
                </a:lnTo>
                <a:lnTo>
                  <a:pt x="246872" y="347883"/>
                </a:lnTo>
                <a:lnTo>
                  <a:pt x="286501" y="347883"/>
                </a:lnTo>
                <a:lnTo>
                  <a:pt x="307293" y="344760"/>
                </a:lnTo>
                <a:lnTo>
                  <a:pt x="321930" y="335348"/>
                </a:lnTo>
                <a:lnTo>
                  <a:pt x="330416" y="319581"/>
                </a:lnTo>
                <a:lnTo>
                  <a:pt x="330787" y="316073"/>
                </a:lnTo>
                <a:lnTo>
                  <a:pt x="266374" y="316073"/>
                </a:lnTo>
                <a:lnTo>
                  <a:pt x="265268" y="315379"/>
                </a:lnTo>
                <a:close/>
              </a:path>
              <a:path w="353060" h="353060">
                <a:moveTo>
                  <a:pt x="332759" y="133480"/>
                </a:moveTo>
                <a:lnTo>
                  <a:pt x="285210" y="133480"/>
                </a:lnTo>
                <a:lnTo>
                  <a:pt x="285210" y="298782"/>
                </a:lnTo>
                <a:lnTo>
                  <a:pt x="284693" y="306151"/>
                </a:lnTo>
                <a:lnTo>
                  <a:pt x="281724" y="311576"/>
                </a:lnTo>
                <a:lnTo>
                  <a:pt x="276303" y="314927"/>
                </a:lnTo>
                <a:lnTo>
                  <a:pt x="268429" y="316073"/>
                </a:lnTo>
                <a:lnTo>
                  <a:pt x="330787" y="316073"/>
                </a:lnTo>
                <a:lnTo>
                  <a:pt x="332759" y="297393"/>
                </a:lnTo>
                <a:lnTo>
                  <a:pt x="332759" y="133480"/>
                </a:lnTo>
                <a:close/>
              </a:path>
              <a:path w="353060" h="353060">
                <a:moveTo>
                  <a:pt x="280616" y="209563"/>
                </a:moveTo>
                <a:lnTo>
                  <a:pt x="104280" y="209563"/>
                </a:lnTo>
                <a:lnTo>
                  <a:pt x="104280" y="307771"/>
                </a:lnTo>
                <a:lnTo>
                  <a:pt x="205375" y="307771"/>
                </a:lnTo>
                <a:lnTo>
                  <a:pt x="224750" y="304919"/>
                </a:lnTo>
                <a:lnTo>
                  <a:pt x="238384" y="296360"/>
                </a:lnTo>
                <a:lnTo>
                  <a:pt x="246280" y="282096"/>
                </a:lnTo>
                <a:lnTo>
                  <a:pt x="246646" y="278719"/>
                </a:lnTo>
                <a:lnTo>
                  <a:pt x="142617" y="278719"/>
                </a:lnTo>
                <a:lnTo>
                  <a:pt x="142617" y="230997"/>
                </a:lnTo>
                <a:lnTo>
                  <a:pt x="248442" y="230997"/>
                </a:lnTo>
                <a:lnTo>
                  <a:pt x="248442" y="211637"/>
                </a:lnTo>
                <a:lnTo>
                  <a:pt x="280616" y="211637"/>
                </a:lnTo>
                <a:lnTo>
                  <a:pt x="280616" y="209563"/>
                </a:lnTo>
                <a:close/>
              </a:path>
              <a:path w="353060" h="353060">
                <a:moveTo>
                  <a:pt x="248442" y="230997"/>
                </a:moveTo>
                <a:lnTo>
                  <a:pt x="208561" y="230997"/>
                </a:lnTo>
                <a:lnTo>
                  <a:pt x="208561" y="258663"/>
                </a:lnTo>
                <a:lnTo>
                  <a:pt x="208010" y="267632"/>
                </a:lnTo>
                <a:lnTo>
                  <a:pt x="204969" y="273878"/>
                </a:lnTo>
                <a:lnTo>
                  <a:pt x="199429" y="277530"/>
                </a:lnTo>
                <a:lnTo>
                  <a:pt x="191382" y="278719"/>
                </a:lnTo>
                <a:lnTo>
                  <a:pt x="246646" y="278719"/>
                </a:lnTo>
                <a:lnTo>
                  <a:pt x="248442" y="262124"/>
                </a:lnTo>
                <a:lnTo>
                  <a:pt x="248442" y="230997"/>
                </a:lnTo>
                <a:close/>
              </a:path>
              <a:path w="353060" h="353060">
                <a:moveTo>
                  <a:pt x="165606" y="142469"/>
                </a:moveTo>
                <a:lnTo>
                  <a:pt x="121136" y="142469"/>
                </a:lnTo>
                <a:lnTo>
                  <a:pt x="112806" y="158939"/>
                </a:lnTo>
                <a:lnTo>
                  <a:pt x="101595" y="173075"/>
                </a:lnTo>
                <a:lnTo>
                  <a:pt x="87512" y="184877"/>
                </a:lnTo>
                <a:lnTo>
                  <a:pt x="70563" y="194346"/>
                </a:lnTo>
                <a:lnTo>
                  <a:pt x="70563" y="222012"/>
                </a:lnTo>
                <a:lnTo>
                  <a:pt x="79553" y="219675"/>
                </a:lnTo>
                <a:lnTo>
                  <a:pt x="88170" y="216823"/>
                </a:lnTo>
                <a:lnTo>
                  <a:pt x="96412" y="213453"/>
                </a:lnTo>
                <a:lnTo>
                  <a:pt x="104280" y="209563"/>
                </a:lnTo>
                <a:lnTo>
                  <a:pt x="280616" y="209563"/>
                </a:lnTo>
                <a:lnTo>
                  <a:pt x="280616" y="201949"/>
                </a:lnTo>
                <a:lnTo>
                  <a:pt x="118087" y="201949"/>
                </a:lnTo>
                <a:lnTo>
                  <a:pt x="131970" y="192755"/>
                </a:lnTo>
                <a:lnTo>
                  <a:pt x="144522" y="179733"/>
                </a:lnTo>
                <a:lnTo>
                  <a:pt x="155736" y="162949"/>
                </a:lnTo>
                <a:lnTo>
                  <a:pt x="165606" y="142469"/>
                </a:lnTo>
                <a:close/>
              </a:path>
              <a:path w="353060" h="353060">
                <a:moveTo>
                  <a:pt x="280616" y="211637"/>
                </a:moveTo>
                <a:lnTo>
                  <a:pt x="248442" y="211637"/>
                </a:lnTo>
                <a:lnTo>
                  <a:pt x="255618" y="214619"/>
                </a:lnTo>
                <a:lnTo>
                  <a:pt x="263372" y="217341"/>
                </a:lnTo>
                <a:lnTo>
                  <a:pt x="271704" y="219805"/>
                </a:lnTo>
                <a:lnTo>
                  <a:pt x="280616" y="222012"/>
                </a:lnTo>
                <a:lnTo>
                  <a:pt x="280616" y="211637"/>
                </a:lnTo>
                <a:close/>
              </a:path>
              <a:path w="353060" h="353060">
                <a:moveTo>
                  <a:pt x="230010" y="142469"/>
                </a:moveTo>
                <a:lnTo>
                  <a:pt x="185547" y="142469"/>
                </a:lnTo>
                <a:lnTo>
                  <a:pt x="194260" y="161783"/>
                </a:lnTo>
                <a:lnTo>
                  <a:pt x="205091" y="178177"/>
                </a:lnTo>
                <a:lnTo>
                  <a:pt x="218037" y="191586"/>
                </a:lnTo>
                <a:lnTo>
                  <a:pt x="233095" y="201949"/>
                </a:lnTo>
                <a:lnTo>
                  <a:pt x="280616" y="201949"/>
                </a:lnTo>
                <a:lnTo>
                  <a:pt x="280616" y="194346"/>
                </a:lnTo>
                <a:lnTo>
                  <a:pt x="263656" y="184877"/>
                </a:lnTo>
                <a:lnTo>
                  <a:pt x="249571" y="173075"/>
                </a:lnTo>
                <a:lnTo>
                  <a:pt x="238357" y="158939"/>
                </a:lnTo>
                <a:lnTo>
                  <a:pt x="230010" y="142469"/>
                </a:lnTo>
                <a:close/>
              </a:path>
              <a:path w="353060" h="353060">
                <a:moveTo>
                  <a:pt x="127270" y="62936"/>
                </a:moveTo>
                <a:lnTo>
                  <a:pt x="79721" y="62936"/>
                </a:lnTo>
                <a:lnTo>
                  <a:pt x="82218" y="74349"/>
                </a:lnTo>
                <a:lnTo>
                  <a:pt x="85096" y="84724"/>
                </a:lnTo>
                <a:lnTo>
                  <a:pt x="88358" y="94061"/>
                </a:lnTo>
                <a:lnTo>
                  <a:pt x="92011" y="102363"/>
                </a:lnTo>
                <a:lnTo>
                  <a:pt x="139532" y="102363"/>
                </a:lnTo>
                <a:lnTo>
                  <a:pt x="135884" y="93674"/>
                </a:lnTo>
                <a:lnTo>
                  <a:pt x="132631" y="84207"/>
                </a:lnTo>
                <a:lnTo>
                  <a:pt x="129763" y="73961"/>
                </a:lnTo>
                <a:lnTo>
                  <a:pt x="127270" y="62936"/>
                </a:lnTo>
                <a:close/>
              </a:path>
              <a:path w="353060" h="353060">
                <a:moveTo>
                  <a:pt x="272944" y="62936"/>
                </a:moveTo>
                <a:lnTo>
                  <a:pt x="225395" y="62936"/>
                </a:lnTo>
                <a:lnTo>
                  <a:pt x="222923" y="73961"/>
                </a:lnTo>
                <a:lnTo>
                  <a:pt x="220054" y="84207"/>
                </a:lnTo>
                <a:lnTo>
                  <a:pt x="216796" y="93674"/>
                </a:lnTo>
                <a:lnTo>
                  <a:pt x="213155" y="102363"/>
                </a:lnTo>
                <a:lnTo>
                  <a:pt x="260675" y="102363"/>
                </a:lnTo>
                <a:lnTo>
                  <a:pt x="264903" y="94061"/>
                </a:lnTo>
                <a:lnTo>
                  <a:pt x="268351" y="84724"/>
                </a:lnTo>
                <a:lnTo>
                  <a:pt x="271028" y="74349"/>
                </a:lnTo>
                <a:lnTo>
                  <a:pt x="272944" y="62936"/>
                </a:lnTo>
                <a:close/>
              </a:path>
              <a:path w="353060" h="353060">
                <a:moveTo>
                  <a:pt x="352695" y="22820"/>
                </a:moveTo>
                <a:lnTo>
                  <a:pt x="0" y="22820"/>
                </a:lnTo>
                <a:lnTo>
                  <a:pt x="0" y="53251"/>
                </a:lnTo>
                <a:lnTo>
                  <a:pt x="352695" y="53251"/>
                </a:lnTo>
                <a:lnTo>
                  <a:pt x="352695" y="22820"/>
                </a:lnTo>
                <a:close/>
              </a:path>
              <a:path w="353060" h="353060">
                <a:moveTo>
                  <a:pt x="205483" y="0"/>
                </a:moveTo>
                <a:lnTo>
                  <a:pt x="148723" y="0"/>
                </a:lnTo>
                <a:lnTo>
                  <a:pt x="148723" y="22820"/>
                </a:lnTo>
                <a:lnTo>
                  <a:pt x="205483" y="22820"/>
                </a:lnTo>
                <a:lnTo>
                  <a:pt x="205483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1011275" y="1116539"/>
            <a:ext cx="150495" cy="260985"/>
          </a:xfrm>
          <a:custGeom>
            <a:avLst/>
            <a:gdLst/>
            <a:ahLst/>
            <a:cxnLst/>
            <a:rect l="l" t="t" r="r" b="b"/>
            <a:pathLst>
              <a:path w="150494" h="260984">
                <a:moveTo>
                  <a:pt x="53813" y="170136"/>
                </a:moveTo>
                <a:lnTo>
                  <a:pt x="648" y="170136"/>
                </a:lnTo>
                <a:lnTo>
                  <a:pt x="323" y="174290"/>
                </a:lnTo>
                <a:lnTo>
                  <a:pt x="137" y="177055"/>
                </a:lnTo>
                <a:lnTo>
                  <a:pt x="110" y="177746"/>
                </a:lnTo>
                <a:lnTo>
                  <a:pt x="0" y="183974"/>
                </a:lnTo>
                <a:lnTo>
                  <a:pt x="1185" y="201891"/>
                </a:lnTo>
                <a:lnTo>
                  <a:pt x="18943" y="241373"/>
                </a:lnTo>
                <a:lnTo>
                  <a:pt x="57904" y="259466"/>
                </a:lnTo>
                <a:lnTo>
                  <a:pt x="75592" y="260741"/>
                </a:lnTo>
                <a:lnTo>
                  <a:pt x="92511" y="259444"/>
                </a:lnTo>
                <a:lnTo>
                  <a:pt x="130839" y="239994"/>
                </a:lnTo>
                <a:lnTo>
                  <a:pt x="145496" y="215093"/>
                </a:lnTo>
                <a:lnTo>
                  <a:pt x="67298" y="215093"/>
                </a:lnTo>
                <a:lnTo>
                  <a:pt x="61892" y="212328"/>
                </a:lnTo>
                <a:lnTo>
                  <a:pt x="53836" y="178437"/>
                </a:lnTo>
                <a:lnTo>
                  <a:pt x="53813" y="170136"/>
                </a:lnTo>
                <a:close/>
              </a:path>
              <a:path w="150494" h="260984">
                <a:moveTo>
                  <a:pt x="74293" y="0"/>
                </a:moveTo>
                <a:lnTo>
                  <a:pt x="32718" y="10503"/>
                </a:lnTo>
                <a:lnTo>
                  <a:pt x="8256" y="40893"/>
                </a:lnTo>
                <a:lnTo>
                  <a:pt x="3629" y="79538"/>
                </a:lnTo>
                <a:lnTo>
                  <a:pt x="4618" y="87142"/>
                </a:lnTo>
                <a:lnTo>
                  <a:pt x="6783" y="94755"/>
                </a:lnTo>
                <a:lnTo>
                  <a:pt x="8914" y="102363"/>
                </a:lnTo>
                <a:lnTo>
                  <a:pt x="43790" y="139320"/>
                </a:lnTo>
                <a:lnTo>
                  <a:pt x="59623" y="150084"/>
                </a:lnTo>
                <a:lnTo>
                  <a:pt x="60923" y="151462"/>
                </a:lnTo>
                <a:lnTo>
                  <a:pt x="61845" y="152153"/>
                </a:lnTo>
                <a:lnTo>
                  <a:pt x="62355" y="152153"/>
                </a:lnTo>
                <a:lnTo>
                  <a:pt x="63868" y="152849"/>
                </a:lnTo>
                <a:lnTo>
                  <a:pt x="93124" y="182078"/>
                </a:lnTo>
                <a:lnTo>
                  <a:pt x="94745" y="190886"/>
                </a:lnTo>
                <a:lnTo>
                  <a:pt x="94745" y="198497"/>
                </a:lnTo>
                <a:lnTo>
                  <a:pt x="92991" y="204030"/>
                </a:lnTo>
                <a:lnTo>
                  <a:pt x="89424" y="208177"/>
                </a:lnTo>
                <a:lnTo>
                  <a:pt x="85885" y="213019"/>
                </a:lnTo>
                <a:lnTo>
                  <a:pt x="81051" y="215093"/>
                </a:lnTo>
                <a:lnTo>
                  <a:pt x="145496" y="215093"/>
                </a:lnTo>
                <a:lnTo>
                  <a:pt x="148978" y="200212"/>
                </a:lnTo>
                <a:lnTo>
                  <a:pt x="150090" y="183974"/>
                </a:lnTo>
                <a:lnTo>
                  <a:pt x="150066" y="173337"/>
                </a:lnTo>
                <a:lnTo>
                  <a:pt x="133587" y="132682"/>
                </a:lnTo>
                <a:lnTo>
                  <a:pt x="100228" y="107200"/>
                </a:lnTo>
                <a:lnTo>
                  <a:pt x="97556" y="105818"/>
                </a:lnTo>
                <a:lnTo>
                  <a:pt x="95450" y="104432"/>
                </a:lnTo>
                <a:lnTo>
                  <a:pt x="93935" y="103054"/>
                </a:lnTo>
                <a:lnTo>
                  <a:pt x="92128" y="102363"/>
                </a:lnTo>
                <a:lnTo>
                  <a:pt x="89481" y="100285"/>
                </a:lnTo>
                <a:lnTo>
                  <a:pt x="59476" y="72631"/>
                </a:lnTo>
                <a:lnTo>
                  <a:pt x="57708" y="64321"/>
                </a:lnTo>
                <a:lnTo>
                  <a:pt x="57708" y="58097"/>
                </a:lnTo>
                <a:lnTo>
                  <a:pt x="59353" y="53258"/>
                </a:lnTo>
                <a:lnTo>
                  <a:pt x="62708" y="49108"/>
                </a:lnTo>
                <a:lnTo>
                  <a:pt x="66028" y="44952"/>
                </a:lnTo>
                <a:lnTo>
                  <a:pt x="70404" y="42880"/>
                </a:lnTo>
                <a:lnTo>
                  <a:pt x="143866" y="42880"/>
                </a:lnTo>
                <a:lnTo>
                  <a:pt x="143350" y="40805"/>
                </a:lnTo>
                <a:lnTo>
                  <a:pt x="118635" y="10503"/>
                </a:lnTo>
                <a:lnTo>
                  <a:pt x="91191" y="1167"/>
                </a:lnTo>
                <a:lnTo>
                  <a:pt x="74293" y="0"/>
                </a:lnTo>
                <a:close/>
              </a:path>
              <a:path w="150494" h="260984">
                <a:moveTo>
                  <a:pt x="143866" y="42880"/>
                </a:moveTo>
                <a:lnTo>
                  <a:pt x="82342" y="42880"/>
                </a:lnTo>
                <a:lnTo>
                  <a:pt x="87260" y="45648"/>
                </a:lnTo>
                <a:lnTo>
                  <a:pt x="90641" y="51178"/>
                </a:lnTo>
                <a:lnTo>
                  <a:pt x="95717" y="79538"/>
                </a:lnTo>
                <a:lnTo>
                  <a:pt x="147777" y="79538"/>
                </a:lnTo>
                <a:lnTo>
                  <a:pt x="147869" y="76079"/>
                </a:lnTo>
                <a:lnTo>
                  <a:pt x="148024" y="73314"/>
                </a:lnTo>
                <a:lnTo>
                  <a:pt x="147974" y="69855"/>
                </a:lnTo>
                <a:lnTo>
                  <a:pt x="146894" y="55048"/>
                </a:lnTo>
                <a:lnTo>
                  <a:pt x="143866" y="4288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216005" y="1184321"/>
            <a:ext cx="0" cy="187325"/>
          </a:xfrm>
          <a:custGeom>
            <a:avLst/>
            <a:gdLst/>
            <a:ahLst/>
            <a:cxnLst/>
            <a:rect l="l" t="t" r="r" b="b"/>
            <a:pathLst>
              <a:path h="187325">
                <a:moveTo>
                  <a:pt x="0" y="0"/>
                </a:moveTo>
                <a:lnTo>
                  <a:pt x="0" y="186735"/>
                </a:lnTo>
              </a:path>
            </a:pathLst>
          </a:custGeom>
          <a:ln w="51706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190152" y="1120691"/>
            <a:ext cx="52069" cy="45720"/>
          </a:xfrm>
          <a:custGeom>
            <a:avLst/>
            <a:gdLst/>
            <a:ahLst/>
            <a:cxnLst/>
            <a:rect l="l" t="t" r="r" b="b"/>
            <a:pathLst>
              <a:path w="52069" h="45719">
                <a:moveTo>
                  <a:pt x="51706" y="0"/>
                </a:moveTo>
                <a:lnTo>
                  <a:pt x="0" y="0"/>
                </a:lnTo>
                <a:lnTo>
                  <a:pt x="0" y="45647"/>
                </a:lnTo>
                <a:lnTo>
                  <a:pt x="51706" y="45647"/>
                </a:lnTo>
                <a:lnTo>
                  <a:pt x="51706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303187" y="1122912"/>
            <a:ext cx="0" cy="248285"/>
          </a:xfrm>
          <a:custGeom>
            <a:avLst/>
            <a:gdLst/>
            <a:ahLst/>
            <a:cxnLst/>
            <a:rect l="l" t="t" r="r" b="b"/>
            <a:pathLst>
              <a:path h="248284">
                <a:moveTo>
                  <a:pt x="0" y="0"/>
                </a:moveTo>
                <a:lnTo>
                  <a:pt x="0" y="248144"/>
                </a:lnTo>
              </a:path>
            </a:pathLst>
          </a:custGeom>
          <a:ln w="51706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390356" y="1184321"/>
            <a:ext cx="0" cy="187325"/>
          </a:xfrm>
          <a:custGeom>
            <a:avLst/>
            <a:gdLst/>
            <a:ahLst/>
            <a:cxnLst/>
            <a:rect l="l" t="t" r="r" b="b"/>
            <a:pathLst>
              <a:path h="187325">
                <a:moveTo>
                  <a:pt x="0" y="0"/>
                </a:moveTo>
                <a:lnTo>
                  <a:pt x="0" y="186735"/>
                </a:lnTo>
              </a:path>
            </a:pathLst>
          </a:custGeom>
          <a:ln w="51730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364490" y="1120691"/>
            <a:ext cx="52069" cy="45720"/>
          </a:xfrm>
          <a:custGeom>
            <a:avLst/>
            <a:gdLst/>
            <a:ahLst/>
            <a:cxnLst/>
            <a:rect l="l" t="t" r="r" b="b"/>
            <a:pathLst>
              <a:path w="52069" h="45719">
                <a:moveTo>
                  <a:pt x="51730" y="0"/>
                </a:moveTo>
                <a:lnTo>
                  <a:pt x="0" y="0"/>
                </a:lnTo>
                <a:lnTo>
                  <a:pt x="0" y="45647"/>
                </a:lnTo>
                <a:lnTo>
                  <a:pt x="51730" y="45647"/>
                </a:lnTo>
                <a:lnTo>
                  <a:pt x="5173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446667" y="1179474"/>
            <a:ext cx="136282" cy="19642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779108" y="1180861"/>
            <a:ext cx="135536" cy="19019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609740" y="1179474"/>
            <a:ext cx="138600" cy="19642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2204826" y="1122764"/>
            <a:ext cx="168235" cy="24829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944770" y="1179474"/>
            <a:ext cx="137591" cy="19642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2394482" y="1184321"/>
            <a:ext cx="135702" cy="19019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2566605" y="1122764"/>
            <a:ext cx="137601" cy="25382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2735941" y="1122764"/>
            <a:ext cx="137608" cy="25382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2900311" y="1179474"/>
            <a:ext cx="137617" cy="19642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3068243" y="1180861"/>
            <a:ext cx="89722" cy="19019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3274650" y="1122764"/>
            <a:ext cx="222368" cy="24829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3527953" y="1133140"/>
            <a:ext cx="263465" cy="24137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3811996" y="1179474"/>
            <a:ext cx="137491" cy="19642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3979803" y="1180861"/>
            <a:ext cx="89747" cy="19019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4121031" y="1184321"/>
            <a:ext cx="0" cy="187325"/>
          </a:xfrm>
          <a:custGeom>
            <a:avLst/>
            <a:gdLst/>
            <a:ahLst/>
            <a:cxnLst/>
            <a:rect l="l" t="t" r="r" b="b"/>
            <a:pathLst>
              <a:path h="187325">
                <a:moveTo>
                  <a:pt x="0" y="0"/>
                </a:moveTo>
                <a:lnTo>
                  <a:pt x="0" y="186735"/>
                </a:lnTo>
              </a:path>
            </a:pathLst>
          </a:custGeom>
          <a:ln w="51732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4095165" y="1120691"/>
            <a:ext cx="52069" cy="45720"/>
          </a:xfrm>
          <a:custGeom>
            <a:avLst/>
            <a:gdLst/>
            <a:ahLst/>
            <a:cxnLst/>
            <a:rect l="l" t="t" r="r" b="b"/>
            <a:pathLst>
              <a:path w="52070" h="45719">
                <a:moveTo>
                  <a:pt x="51732" y="0"/>
                </a:moveTo>
                <a:lnTo>
                  <a:pt x="0" y="0"/>
                </a:lnTo>
                <a:lnTo>
                  <a:pt x="0" y="45647"/>
                </a:lnTo>
                <a:lnTo>
                  <a:pt x="51732" y="45647"/>
                </a:lnTo>
                <a:lnTo>
                  <a:pt x="51732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4174912" y="1179474"/>
            <a:ext cx="151998" cy="19504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4380463" y="1122912"/>
            <a:ext cx="0" cy="248285"/>
          </a:xfrm>
          <a:custGeom>
            <a:avLst/>
            <a:gdLst/>
            <a:ahLst/>
            <a:cxnLst/>
            <a:rect l="l" t="t" r="r" b="b"/>
            <a:pathLst>
              <a:path h="248284">
                <a:moveTo>
                  <a:pt x="0" y="0"/>
                </a:moveTo>
                <a:lnTo>
                  <a:pt x="0" y="248144"/>
                </a:lnTo>
              </a:path>
            </a:pathLst>
          </a:custGeom>
          <a:ln w="51734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4524616" y="1116539"/>
            <a:ext cx="150495" cy="260985"/>
          </a:xfrm>
          <a:custGeom>
            <a:avLst/>
            <a:gdLst/>
            <a:ahLst/>
            <a:cxnLst/>
            <a:rect l="l" t="t" r="r" b="b"/>
            <a:pathLst>
              <a:path w="150495" h="260984">
                <a:moveTo>
                  <a:pt x="53817" y="170136"/>
                </a:moveTo>
                <a:lnTo>
                  <a:pt x="615" y="170136"/>
                </a:lnTo>
                <a:lnTo>
                  <a:pt x="133" y="177055"/>
                </a:lnTo>
                <a:lnTo>
                  <a:pt x="106" y="177746"/>
                </a:lnTo>
                <a:lnTo>
                  <a:pt x="0" y="183974"/>
                </a:lnTo>
                <a:lnTo>
                  <a:pt x="1180" y="201891"/>
                </a:lnTo>
                <a:lnTo>
                  <a:pt x="18911" y="241373"/>
                </a:lnTo>
                <a:lnTo>
                  <a:pt x="57876" y="259466"/>
                </a:lnTo>
                <a:lnTo>
                  <a:pt x="75561" y="260741"/>
                </a:lnTo>
                <a:lnTo>
                  <a:pt x="92496" y="259444"/>
                </a:lnTo>
                <a:lnTo>
                  <a:pt x="130835" y="239994"/>
                </a:lnTo>
                <a:lnTo>
                  <a:pt x="145482" y="215093"/>
                </a:lnTo>
                <a:lnTo>
                  <a:pt x="67294" y="215093"/>
                </a:lnTo>
                <a:lnTo>
                  <a:pt x="61866" y="212328"/>
                </a:lnTo>
                <a:lnTo>
                  <a:pt x="53907" y="180515"/>
                </a:lnTo>
                <a:lnTo>
                  <a:pt x="53817" y="170136"/>
                </a:lnTo>
                <a:close/>
              </a:path>
              <a:path w="150495" h="260984">
                <a:moveTo>
                  <a:pt x="74293" y="0"/>
                </a:moveTo>
                <a:lnTo>
                  <a:pt x="32704" y="10503"/>
                </a:lnTo>
                <a:lnTo>
                  <a:pt x="8242" y="40893"/>
                </a:lnTo>
                <a:lnTo>
                  <a:pt x="3625" y="68686"/>
                </a:lnTo>
                <a:lnTo>
                  <a:pt x="3625" y="79538"/>
                </a:lnTo>
                <a:lnTo>
                  <a:pt x="22029" y="121684"/>
                </a:lnTo>
                <a:lnTo>
                  <a:pt x="59623" y="150084"/>
                </a:lnTo>
                <a:lnTo>
                  <a:pt x="60919" y="151462"/>
                </a:lnTo>
                <a:lnTo>
                  <a:pt x="61812" y="152153"/>
                </a:lnTo>
                <a:lnTo>
                  <a:pt x="62349" y="152153"/>
                </a:lnTo>
                <a:lnTo>
                  <a:pt x="63864" y="152849"/>
                </a:lnTo>
                <a:lnTo>
                  <a:pt x="93124" y="182078"/>
                </a:lnTo>
                <a:lnTo>
                  <a:pt x="94745" y="190886"/>
                </a:lnTo>
                <a:lnTo>
                  <a:pt x="94745" y="198497"/>
                </a:lnTo>
                <a:lnTo>
                  <a:pt x="92960" y="204030"/>
                </a:lnTo>
                <a:lnTo>
                  <a:pt x="89420" y="208177"/>
                </a:lnTo>
                <a:lnTo>
                  <a:pt x="85878" y="213019"/>
                </a:lnTo>
                <a:lnTo>
                  <a:pt x="81043" y="215093"/>
                </a:lnTo>
                <a:lnTo>
                  <a:pt x="145482" y="215093"/>
                </a:lnTo>
                <a:lnTo>
                  <a:pt x="148968" y="200212"/>
                </a:lnTo>
                <a:lnTo>
                  <a:pt x="150082" y="183974"/>
                </a:lnTo>
                <a:lnTo>
                  <a:pt x="150059" y="173337"/>
                </a:lnTo>
                <a:lnTo>
                  <a:pt x="133566" y="132682"/>
                </a:lnTo>
                <a:lnTo>
                  <a:pt x="100232" y="107200"/>
                </a:lnTo>
                <a:lnTo>
                  <a:pt x="97524" y="105818"/>
                </a:lnTo>
                <a:lnTo>
                  <a:pt x="95444" y="104432"/>
                </a:lnTo>
                <a:lnTo>
                  <a:pt x="93935" y="103054"/>
                </a:lnTo>
                <a:lnTo>
                  <a:pt x="92095" y="102363"/>
                </a:lnTo>
                <a:lnTo>
                  <a:pt x="89475" y="100285"/>
                </a:lnTo>
                <a:lnTo>
                  <a:pt x="59449" y="72631"/>
                </a:lnTo>
                <a:lnTo>
                  <a:pt x="57675" y="64321"/>
                </a:lnTo>
                <a:lnTo>
                  <a:pt x="57675" y="58097"/>
                </a:lnTo>
                <a:lnTo>
                  <a:pt x="59357" y="53258"/>
                </a:lnTo>
                <a:lnTo>
                  <a:pt x="65995" y="44952"/>
                </a:lnTo>
                <a:lnTo>
                  <a:pt x="70402" y="42880"/>
                </a:lnTo>
                <a:lnTo>
                  <a:pt x="143864" y="42880"/>
                </a:lnTo>
                <a:lnTo>
                  <a:pt x="143347" y="40805"/>
                </a:lnTo>
                <a:lnTo>
                  <a:pt x="118608" y="10503"/>
                </a:lnTo>
                <a:lnTo>
                  <a:pt x="91186" y="1167"/>
                </a:lnTo>
                <a:lnTo>
                  <a:pt x="74293" y="0"/>
                </a:lnTo>
                <a:close/>
              </a:path>
              <a:path w="150495" h="260984">
                <a:moveTo>
                  <a:pt x="143864" y="42880"/>
                </a:moveTo>
                <a:lnTo>
                  <a:pt x="82342" y="42880"/>
                </a:lnTo>
                <a:lnTo>
                  <a:pt x="87236" y="45648"/>
                </a:lnTo>
                <a:lnTo>
                  <a:pt x="90637" y="51178"/>
                </a:lnTo>
                <a:lnTo>
                  <a:pt x="95713" y="79538"/>
                </a:lnTo>
                <a:lnTo>
                  <a:pt x="147751" y="79538"/>
                </a:lnTo>
                <a:lnTo>
                  <a:pt x="147857" y="76079"/>
                </a:lnTo>
                <a:lnTo>
                  <a:pt x="148022" y="73314"/>
                </a:lnTo>
                <a:lnTo>
                  <a:pt x="147974" y="69855"/>
                </a:lnTo>
                <a:lnTo>
                  <a:pt x="146894" y="55048"/>
                </a:lnTo>
                <a:lnTo>
                  <a:pt x="143864" y="4288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4698489" y="1179474"/>
            <a:ext cx="138567" cy="19642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4893375" y="1122912"/>
            <a:ext cx="0" cy="248285"/>
          </a:xfrm>
          <a:custGeom>
            <a:avLst/>
            <a:gdLst/>
            <a:ahLst/>
            <a:cxnLst/>
            <a:rect l="l" t="t" r="r" b="b"/>
            <a:pathLst>
              <a:path h="248284">
                <a:moveTo>
                  <a:pt x="0" y="0"/>
                </a:moveTo>
                <a:lnTo>
                  <a:pt x="0" y="248144"/>
                </a:lnTo>
              </a:path>
            </a:pathLst>
          </a:custGeom>
          <a:ln w="51738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4953577" y="1184321"/>
            <a:ext cx="135677" cy="19019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5111787" y="1133140"/>
            <a:ext cx="97336" cy="24068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5260118" y="1184321"/>
            <a:ext cx="0" cy="187325"/>
          </a:xfrm>
          <a:custGeom>
            <a:avLst/>
            <a:gdLst/>
            <a:ahLst/>
            <a:cxnLst/>
            <a:rect l="l" t="t" r="r" b="b"/>
            <a:pathLst>
              <a:path h="187325">
                <a:moveTo>
                  <a:pt x="0" y="0"/>
                </a:moveTo>
                <a:lnTo>
                  <a:pt x="0" y="186735"/>
                </a:lnTo>
              </a:path>
            </a:pathLst>
          </a:custGeom>
          <a:ln w="51730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5234252" y="1120691"/>
            <a:ext cx="52069" cy="45720"/>
          </a:xfrm>
          <a:custGeom>
            <a:avLst/>
            <a:gdLst/>
            <a:ahLst/>
            <a:cxnLst/>
            <a:rect l="l" t="t" r="r" b="b"/>
            <a:pathLst>
              <a:path w="52070" h="45719">
                <a:moveTo>
                  <a:pt x="51730" y="0"/>
                </a:moveTo>
                <a:lnTo>
                  <a:pt x="0" y="0"/>
                </a:lnTo>
                <a:lnTo>
                  <a:pt x="0" y="45647"/>
                </a:lnTo>
                <a:lnTo>
                  <a:pt x="51730" y="45647"/>
                </a:lnTo>
                <a:lnTo>
                  <a:pt x="5173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5316437" y="1179474"/>
            <a:ext cx="138592" cy="19642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5485799" y="1180861"/>
            <a:ext cx="135517" cy="190195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5747184" y="1122764"/>
            <a:ext cx="157100" cy="248292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5931514" y="1180861"/>
            <a:ext cx="89748" cy="19019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6041901" y="1179474"/>
            <a:ext cx="293752" cy="19642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6381352" y="1184321"/>
            <a:ext cx="0" cy="187325"/>
          </a:xfrm>
          <a:custGeom>
            <a:avLst/>
            <a:gdLst/>
            <a:ahLst/>
            <a:cxnLst/>
            <a:rect l="l" t="t" r="r" b="b"/>
            <a:pathLst>
              <a:path h="187325">
                <a:moveTo>
                  <a:pt x="0" y="0"/>
                </a:moveTo>
                <a:lnTo>
                  <a:pt x="0" y="186735"/>
                </a:lnTo>
              </a:path>
            </a:pathLst>
          </a:custGeom>
          <a:ln w="51739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6355482" y="1120691"/>
            <a:ext cx="52069" cy="45720"/>
          </a:xfrm>
          <a:custGeom>
            <a:avLst/>
            <a:gdLst/>
            <a:ahLst/>
            <a:cxnLst/>
            <a:rect l="l" t="t" r="r" b="b"/>
            <a:pathLst>
              <a:path w="52070" h="45719">
                <a:moveTo>
                  <a:pt x="51739" y="0"/>
                </a:moveTo>
                <a:lnTo>
                  <a:pt x="0" y="0"/>
                </a:lnTo>
                <a:lnTo>
                  <a:pt x="0" y="45647"/>
                </a:lnTo>
                <a:lnTo>
                  <a:pt x="51739" y="45647"/>
                </a:lnTo>
                <a:lnTo>
                  <a:pt x="5173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6439338" y="1122764"/>
            <a:ext cx="137220" cy="25382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6607328" y="1179474"/>
            <a:ext cx="137623" cy="196420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6775239" y="1180861"/>
            <a:ext cx="89744" cy="19019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8686234" y="1960311"/>
            <a:ext cx="329417" cy="16184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9038749" y="1963083"/>
            <a:ext cx="147247" cy="154918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9388501" y="1961003"/>
            <a:ext cx="691620" cy="161150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10117291" y="2116760"/>
            <a:ext cx="19050" cy="2540"/>
          </a:xfrm>
          <a:custGeom>
            <a:avLst/>
            <a:gdLst/>
            <a:ahLst/>
            <a:cxnLst/>
            <a:rect l="l" t="t" r="r" b="b"/>
            <a:pathLst>
              <a:path w="19050" h="2539">
                <a:moveTo>
                  <a:pt x="0" y="2540"/>
                </a:moveTo>
                <a:lnTo>
                  <a:pt x="18947" y="2540"/>
                </a:lnTo>
                <a:lnTo>
                  <a:pt x="18947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0117574" y="2115490"/>
            <a:ext cx="18415" cy="1270"/>
          </a:xfrm>
          <a:custGeom>
            <a:avLst/>
            <a:gdLst/>
            <a:ahLst/>
            <a:cxnLst/>
            <a:rect l="l" t="t" r="r" b="b"/>
            <a:pathLst>
              <a:path w="18415" h="1269">
                <a:moveTo>
                  <a:pt x="0" y="1270"/>
                </a:moveTo>
                <a:lnTo>
                  <a:pt x="18220" y="1270"/>
                </a:lnTo>
                <a:lnTo>
                  <a:pt x="1822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10117677" y="2111680"/>
            <a:ext cx="17780" cy="3810"/>
          </a:xfrm>
          <a:custGeom>
            <a:avLst/>
            <a:gdLst/>
            <a:ahLst/>
            <a:cxnLst/>
            <a:rect l="l" t="t" r="r" b="b"/>
            <a:pathLst>
              <a:path w="17779" h="3810">
                <a:moveTo>
                  <a:pt x="0" y="3809"/>
                </a:moveTo>
                <a:lnTo>
                  <a:pt x="17746" y="3809"/>
                </a:lnTo>
                <a:lnTo>
                  <a:pt x="17746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0117732" y="2110410"/>
            <a:ext cx="17780" cy="1270"/>
          </a:xfrm>
          <a:custGeom>
            <a:avLst/>
            <a:gdLst/>
            <a:ahLst/>
            <a:cxnLst/>
            <a:rect l="l" t="t" r="r" b="b"/>
            <a:pathLst>
              <a:path w="17779" h="1269">
                <a:moveTo>
                  <a:pt x="0" y="1270"/>
                </a:moveTo>
                <a:lnTo>
                  <a:pt x="17442" y="1270"/>
                </a:lnTo>
                <a:lnTo>
                  <a:pt x="1744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10117965" y="2107870"/>
            <a:ext cx="17780" cy="2540"/>
          </a:xfrm>
          <a:custGeom>
            <a:avLst/>
            <a:gdLst/>
            <a:ahLst/>
            <a:cxnLst/>
            <a:rect l="l" t="t" r="r" b="b"/>
            <a:pathLst>
              <a:path w="17779" h="2539">
                <a:moveTo>
                  <a:pt x="0" y="2540"/>
                </a:moveTo>
                <a:lnTo>
                  <a:pt x="17191" y="2540"/>
                </a:lnTo>
                <a:lnTo>
                  <a:pt x="17191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10118283" y="2104060"/>
            <a:ext cx="17145" cy="3810"/>
          </a:xfrm>
          <a:custGeom>
            <a:avLst/>
            <a:gdLst/>
            <a:ahLst/>
            <a:cxnLst/>
            <a:rect l="l" t="t" r="r" b="b"/>
            <a:pathLst>
              <a:path w="17145" h="3810">
                <a:moveTo>
                  <a:pt x="0" y="3809"/>
                </a:moveTo>
                <a:lnTo>
                  <a:pt x="16843" y="3809"/>
                </a:lnTo>
                <a:lnTo>
                  <a:pt x="16843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10118369" y="2100885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0" y="0"/>
                </a:moveTo>
                <a:lnTo>
                  <a:pt x="114486" y="0"/>
                </a:lnTo>
              </a:path>
            </a:pathLst>
          </a:custGeom>
          <a:ln w="635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0118373" y="2093900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0" y="0"/>
                </a:moveTo>
                <a:lnTo>
                  <a:pt x="114663" y="0"/>
                </a:lnTo>
              </a:path>
            </a:pathLst>
          </a:custGeom>
          <a:ln w="762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10118383" y="2062150"/>
            <a:ext cx="17145" cy="27940"/>
          </a:xfrm>
          <a:custGeom>
            <a:avLst/>
            <a:gdLst/>
            <a:ahLst/>
            <a:cxnLst/>
            <a:rect l="l" t="t" r="r" b="b"/>
            <a:pathLst>
              <a:path w="17145" h="27939">
                <a:moveTo>
                  <a:pt x="0" y="27939"/>
                </a:moveTo>
                <a:lnTo>
                  <a:pt x="16722" y="27939"/>
                </a:lnTo>
                <a:lnTo>
                  <a:pt x="16722" y="0"/>
                </a:lnTo>
                <a:lnTo>
                  <a:pt x="0" y="0"/>
                </a:lnTo>
                <a:lnTo>
                  <a:pt x="0" y="279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0118394" y="2055800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0" y="0"/>
                </a:moveTo>
                <a:lnTo>
                  <a:pt x="114642" y="0"/>
                </a:lnTo>
              </a:path>
            </a:pathLst>
          </a:custGeom>
          <a:ln w="1270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0118405" y="2021510"/>
            <a:ext cx="17145" cy="27940"/>
          </a:xfrm>
          <a:custGeom>
            <a:avLst/>
            <a:gdLst/>
            <a:ahLst/>
            <a:cxnLst/>
            <a:rect l="l" t="t" r="r" b="b"/>
            <a:pathLst>
              <a:path w="17145" h="27939">
                <a:moveTo>
                  <a:pt x="0" y="27940"/>
                </a:moveTo>
                <a:lnTo>
                  <a:pt x="16699" y="27940"/>
                </a:lnTo>
                <a:lnTo>
                  <a:pt x="16699" y="0"/>
                </a:lnTo>
                <a:lnTo>
                  <a:pt x="0" y="0"/>
                </a:lnTo>
                <a:lnTo>
                  <a:pt x="0" y="279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0118417" y="2015160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0" y="0"/>
                </a:moveTo>
                <a:lnTo>
                  <a:pt x="114619" y="0"/>
                </a:lnTo>
              </a:path>
            </a:pathLst>
          </a:custGeom>
          <a:ln w="1270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10118428" y="1983410"/>
            <a:ext cx="17145" cy="25400"/>
          </a:xfrm>
          <a:custGeom>
            <a:avLst/>
            <a:gdLst/>
            <a:ahLst/>
            <a:cxnLst/>
            <a:rect l="l" t="t" r="r" b="b"/>
            <a:pathLst>
              <a:path w="17145" h="25400">
                <a:moveTo>
                  <a:pt x="0" y="25400"/>
                </a:moveTo>
                <a:lnTo>
                  <a:pt x="16677" y="25400"/>
                </a:lnTo>
                <a:lnTo>
                  <a:pt x="16677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10118435" y="1982140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242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10118232" y="1978330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0" y="0"/>
                </a:moveTo>
                <a:lnTo>
                  <a:pt x="114492" y="0"/>
                </a:lnTo>
              </a:path>
            </a:pathLst>
          </a:custGeom>
          <a:ln w="507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10117866" y="1973885"/>
            <a:ext cx="115570" cy="0"/>
          </a:xfrm>
          <a:custGeom>
            <a:avLst/>
            <a:gdLst/>
            <a:ahLst/>
            <a:cxnLst/>
            <a:rect l="l" t="t" r="r" b="b"/>
            <a:pathLst>
              <a:path w="115570">
                <a:moveTo>
                  <a:pt x="0" y="0"/>
                </a:moveTo>
                <a:lnTo>
                  <a:pt x="115080" y="0"/>
                </a:lnTo>
              </a:path>
            </a:pathLst>
          </a:custGeom>
          <a:ln w="380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10117745" y="1971345"/>
            <a:ext cx="116205" cy="0"/>
          </a:xfrm>
          <a:custGeom>
            <a:avLst/>
            <a:gdLst/>
            <a:ahLst/>
            <a:cxnLst/>
            <a:rect l="l" t="t" r="r" b="b"/>
            <a:pathLst>
              <a:path w="116204">
                <a:moveTo>
                  <a:pt x="0" y="0"/>
                </a:moveTo>
                <a:lnTo>
                  <a:pt x="115671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10117745" y="1969440"/>
            <a:ext cx="10795" cy="1270"/>
          </a:xfrm>
          <a:custGeom>
            <a:avLst/>
            <a:gdLst/>
            <a:ahLst/>
            <a:cxnLst/>
            <a:rect l="l" t="t" r="r" b="b"/>
            <a:pathLst>
              <a:path w="10795" h="1269">
                <a:moveTo>
                  <a:pt x="0" y="1270"/>
                </a:moveTo>
                <a:lnTo>
                  <a:pt x="10763" y="1270"/>
                </a:lnTo>
                <a:lnTo>
                  <a:pt x="10763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10117745" y="196817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1270"/>
                </a:moveTo>
                <a:lnTo>
                  <a:pt x="1149" y="1270"/>
                </a:lnTo>
                <a:lnTo>
                  <a:pt x="114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10215150" y="2112950"/>
            <a:ext cx="19050" cy="6350"/>
          </a:xfrm>
          <a:custGeom>
            <a:avLst/>
            <a:gdLst/>
            <a:ahLst/>
            <a:cxnLst/>
            <a:rect l="l" t="t" r="r" b="b"/>
            <a:pathLst>
              <a:path w="19050" h="6350">
                <a:moveTo>
                  <a:pt x="0" y="6350"/>
                </a:moveTo>
                <a:lnTo>
                  <a:pt x="18740" y="6350"/>
                </a:lnTo>
                <a:lnTo>
                  <a:pt x="18740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10215392" y="2111680"/>
            <a:ext cx="17780" cy="1270"/>
          </a:xfrm>
          <a:custGeom>
            <a:avLst/>
            <a:gdLst/>
            <a:ahLst/>
            <a:cxnLst/>
            <a:rect l="l" t="t" r="r" b="b"/>
            <a:pathLst>
              <a:path w="17779" h="1269">
                <a:moveTo>
                  <a:pt x="0" y="1270"/>
                </a:moveTo>
                <a:lnTo>
                  <a:pt x="17634" y="1270"/>
                </a:lnTo>
                <a:lnTo>
                  <a:pt x="17634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10215602" y="2107870"/>
            <a:ext cx="17780" cy="3810"/>
          </a:xfrm>
          <a:custGeom>
            <a:avLst/>
            <a:gdLst/>
            <a:ahLst/>
            <a:cxnLst/>
            <a:rect l="l" t="t" r="r" b="b"/>
            <a:pathLst>
              <a:path w="17779" h="3810">
                <a:moveTo>
                  <a:pt x="0" y="3810"/>
                </a:moveTo>
                <a:lnTo>
                  <a:pt x="17272" y="3810"/>
                </a:lnTo>
                <a:lnTo>
                  <a:pt x="17272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10215854" y="2106600"/>
            <a:ext cx="17145" cy="1270"/>
          </a:xfrm>
          <a:custGeom>
            <a:avLst/>
            <a:gdLst/>
            <a:ahLst/>
            <a:cxnLst/>
            <a:rect l="l" t="t" r="r" b="b"/>
            <a:pathLst>
              <a:path w="17145" h="1269">
                <a:moveTo>
                  <a:pt x="0" y="1269"/>
                </a:moveTo>
                <a:lnTo>
                  <a:pt x="16889" y="1269"/>
                </a:lnTo>
                <a:lnTo>
                  <a:pt x="1688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10216090" y="2104060"/>
            <a:ext cx="17145" cy="2540"/>
          </a:xfrm>
          <a:custGeom>
            <a:avLst/>
            <a:gdLst/>
            <a:ahLst/>
            <a:cxnLst/>
            <a:rect l="l" t="t" r="r" b="b"/>
            <a:pathLst>
              <a:path w="17145" h="2539">
                <a:moveTo>
                  <a:pt x="0" y="2540"/>
                </a:moveTo>
                <a:lnTo>
                  <a:pt x="16644" y="2540"/>
                </a:lnTo>
                <a:lnTo>
                  <a:pt x="16644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10216367" y="2061979"/>
            <a:ext cx="17145" cy="27940"/>
          </a:xfrm>
          <a:custGeom>
            <a:avLst/>
            <a:gdLst/>
            <a:ahLst/>
            <a:cxnLst/>
            <a:rect l="l" t="t" r="r" b="b"/>
            <a:pathLst>
              <a:path w="17145" h="27939">
                <a:moveTo>
                  <a:pt x="16668" y="0"/>
                </a:moveTo>
                <a:lnTo>
                  <a:pt x="0" y="0"/>
                </a:lnTo>
                <a:lnTo>
                  <a:pt x="0" y="27669"/>
                </a:lnTo>
                <a:lnTo>
                  <a:pt x="16668" y="27669"/>
                </a:lnTo>
                <a:lnTo>
                  <a:pt x="1666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10216367" y="2021872"/>
            <a:ext cx="17145" cy="27940"/>
          </a:xfrm>
          <a:custGeom>
            <a:avLst/>
            <a:gdLst/>
            <a:ahLst/>
            <a:cxnLst/>
            <a:rect l="l" t="t" r="r" b="b"/>
            <a:pathLst>
              <a:path w="17145" h="27939">
                <a:moveTo>
                  <a:pt x="16668" y="0"/>
                </a:moveTo>
                <a:lnTo>
                  <a:pt x="0" y="0"/>
                </a:lnTo>
                <a:lnTo>
                  <a:pt x="0" y="27658"/>
                </a:lnTo>
                <a:lnTo>
                  <a:pt x="16668" y="27658"/>
                </a:lnTo>
                <a:lnTo>
                  <a:pt x="1666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10216367" y="1993570"/>
            <a:ext cx="17145" cy="15240"/>
          </a:xfrm>
          <a:custGeom>
            <a:avLst/>
            <a:gdLst/>
            <a:ahLst/>
            <a:cxnLst/>
            <a:rect l="l" t="t" r="r" b="b"/>
            <a:pathLst>
              <a:path w="17145" h="15239">
                <a:moveTo>
                  <a:pt x="0" y="15240"/>
                </a:moveTo>
                <a:lnTo>
                  <a:pt x="16668" y="15240"/>
                </a:lnTo>
                <a:lnTo>
                  <a:pt x="16668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0216367" y="1983410"/>
            <a:ext cx="16510" cy="10160"/>
          </a:xfrm>
          <a:custGeom>
            <a:avLst/>
            <a:gdLst/>
            <a:ahLst/>
            <a:cxnLst/>
            <a:rect l="l" t="t" r="r" b="b"/>
            <a:pathLst>
              <a:path w="16509" h="10160">
                <a:moveTo>
                  <a:pt x="0" y="10159"/>
                </a:moveTo>
                <a:lnTo>
                  <a:pt x="16510" y="10159"/>
                </a:lnTo>
                <a:lnTo>
                  <a:pt x="16510" y="0"/>
                </a:lnTo>
                <a:lnTo>
                  <a:pt x="0" y="0"/>
                </a:lnTo>
                <a:lnTo>
                  <a:pt x="0" y="1015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10229762" y="1969440"/>
            <a:ext cx="4445" cy="1270"/>
          </a:xfrm>
          <a:custGeom>
            <a:avLst/>
            <a:gdLst/>
            <a:ahLst/>
            <a:cxnLst/>
            <a:rect l="l" t="t" r="r" b="b"/>
            <a:pathLst>
              <a:path w="4445" h="1269">
                <a:moveTo>
                  <a:pt x="0" y="1270"/>
                </a:moveTo>
                <a:lnTo>
                  <a:pt x="4322" y="1270"/>
                </a:lnTo>
                <a:lnTo>
                  <a:pt x="432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10269346" y="1960311"/>
            <a:ext cx="334951" cy="16045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10624633" y="1963770"/>
            <a:ext cx="150703" cy="155618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10794978" y="1963083"/>
            <a:ext cx="164465" cy="156210"/>
          </a:xfrm>
          <a:custGeom>
            <a:avLst/>
            <a:gdLst/>
            <a:ahLst/>
            <a:cxnLst/>
            <a:rect l="l" t="t" r="r" b="b"/>
            <a:pathLst>
              <a:path w="164465" h="156210">
                <a:moveTo>
                  <a:pt x="99316" y="136936"/>
                </a:moveTo>
                <a:lnTo>
                  <a:pt x="100007" y="139014"/>
                </a:lnTo>
                <a:lnTo>
                  <a:pt x="103258" y="143160"/>
                </a:lnTo>
                <a:lnTo>
                  <a:pt x="105540" y="148007"/>
                </a:lnTo>
                <a:lnTo>
                  <a:pt x="106922" y="155610"/>
                </a:lnTo>
                <a:lnTo>
                  <a:pt x="121134" y="153276"/>
                </a:lnTo>
                <a:lnTo>
                  <a:pt x="131085" y="149386"/>
                </a:lnTo>
                <a:lnTo>
                  <a:pt x="136770" y="143939"/>
                </a:lnTo>
                <a:lnTo>
                  <a:pt x="137920" y="138233"/>
                </a:lnTo>
                <a:lnTo>
                  <a:pt x="110210" y="138233"/>
                </a:lnTo>
                <a:lnTo>
                  <a:pt x="99316" y="136936"/>
                </a:lnTo>
                <a:close/>
              </a:path>
              <a:path w="164465" h="156210">
                <a:moveTo>
                  <a:pt x="48618" y="72616"/>
                </a:moveTo>
                <a:lnTo>
                  <a:pt x="34717" y="72616"/>
                </a:lnTo>
                <a:lnTo>
                  <a:pt x="34717" y="130025"/>
                </a:lnTo>
                <a:lnTo>
                  <a:pt x="33817" y="144547"/>
                </a:lnTo>
                <a:lnTo>
                  <a:pt x="33334" y="153536"/>
                </a:lnTo>
                <a:lnTo>
                  <a:pt x="50003" y="153536"/>
                </a:lnTo>
                <a:lnTo>
                  <a:pt x="49933" y="149386"/>
                </a:lnTo>
                <a:lnTo>
                  <a:pt x="49794" y="146617"/>
                </a:lnTo>
                <a:lnTo>
                  <a:pt x="49312" y="141782"/>
                </a:lnTo>
                <a:lnTo>
                  <a:pt x="48895" y="136936"/>
                </a:lnTo>
                <a:lnTo>
                  <a:pt x="48710" y="134167"/>
                </a:lnTo>
                <a:lnTo>
                  <a:pt x="48618" y="72616"/>
                </a:lnTo>
                <a:close/>
              </a:path>
              <a:path w="164465" h="156210">
                <a:moveTo>
                  <a:pt x="138182" y="56019"/>
                </a:moveTo>
                <a:lnTo>
                  <a:pt x="123659" y="56019"/>
                </a:lnTo>
                <a:lnTo>
                  <a:pt x="123659" y="132789"/>
                </a:lnTo>
                <a:lnTo>
                  <a:pt x="122374" y="136161"/>
                </a:lnTo>
                <a:lnTo>
                  <a:pt x="117893" y="137975"/>
                </a:lnTo>
                <a:lnTo>
                  <a:pt x="110210" y="138233"/>
                </a:lnTo>
                <a:lnTo>
                  <a:pt x="137920" y="138233"/>
                </a:lnTo>
                <a:lnTo>
                  <a:pt x="138182" y="136936"/>
                </a:lnTo>
                <a:lnTo>
                  <a:pt x="138182" y="56019"/>
                </a:lnTo>
                <a:close/>
              </a:path>
              <a:path w="164465" h="156210">
                <a:moveTo>
                  <a:pt x="138182" y="51869"/>
                </a:moveTo>
                <a:lnTo>
                  <a:pt x="113907" y="51869"/>
                </a:lnTo>
                <a:lnTo>
                  <a:pt x="101745" y="76117"/>
                </a:lnTo>
                <a:lnTo>
                  <a:pt x="88195" y="95956"/>
                </a:lnTo>
                <a:lnTo>
                  <a:pt x="73272" y="111387"/>
                </a:lnTo>
                <a:lnTo>
                  <a:pt x="56987" y="122410"/>
                </a:lnTo>
                <a:lnTo>
                  <a:pt x="64389" y="126565"/>
                </a:lnTo>
                <a:lnTo>
                  <a:pt x="69435" y="130025"/>
                </a:lnTo>
                <a:lnTo>
                  <a:pt x="72204" y="134167"/>
                </a:lnTo>
                <a:lnTo>
                  <a:pt x="88453" y="116805"/>
                </a:lnTo>
                <a:lnTo>
                  <a:pt x="102445" y="97949"/>
                </a:lnTo>
                <a:lnTo>
                  <a:pt x="114180" y="77665"/>
                </a:lnTo>
                <a:lnTo>
                  <a:pt x="123659" y="56019"/>
                </a:lnTo>
                <a:lnTo>
                  <a:pt x="138182" y="56019"/>
                </a:lnTo>
                <a:lnTo>
                  <a:pt x="138182" y="51869"/>
                </a:lnTo>
                <a:close/>
              </a:path>
              <a:path w="164465" h="156210">
                <a:moveTo>
                  <a:pt x="48618" y="48408"/>
                </a:moveTo>
                <a:lnTo>
                  <a:pt x="33334" y="48408"/>
                </a:lnTo>
                <a:lnTo>
                  <a:pt x="26579" y="66424"/>
                </a:lnTo>
                <a:lnTo>
                  <a:pt x="18766" y="82039"/>
                </a:lnTo>
                <a:lnTo>
                  <a:pt x="9904" y="95191"/>
                </a:lnTo>
                <a:lnTo>
                  <a:pt x="0" y="105815"/>
                </a:lnTo>
                <a:lnTo>
                  <a:pt x="5115" y="110652"/>
                </a:lnTo>
                <a:lnTo>
                  <a:pt x="8989" y="115498"/>
                </a:lnTo>
                <a:lnTo>
                  <a:pt x="11824" y="119645"/>
                </a:lnTo>
                <a:lnTo>
                  <a:pt x="17687" y="109768"/>
                </a:lnTo>
                <a:lnTo>
                  <a:pt x="23452" y="98725"/>
                </a:lnTo>
                <a:lnTo>
                  <a:pt x="29127" y="86384"/>
                </a:lnTo>
                <a:lnTo>
                  <a:pt x="34717" y="72616"/>
                </a:lnTo>
                <a:lnTo>
                  <a:pt x="48618" y="72616"/>
                </a:lnTo>
                <a:lnTo>
                  <a:pt x="48618" y="48408"/>
                </a:lnTo>
                <a:close/>
              </a:path>
              <a:path w="164465" h="156210">
                <a:moveTo>
                  <a:pt x="62520" y="67086"/>
                </a:moveTo>
                <a:lnTo>
                  <a:pt x="50694" y="75380"/>
                </a:lnTo>
                <a:lnTo>
                  <a:pt x="55350" y="81316"/>
                </a:lnTo>
                <a:lnTo>
                  <a:pt x="59564" y="87575"/>
                </a:lnTo>
                <a:lnTo>
                  <a:pt x="63338" y="93962"/>
                </a:lnTo>
                <a:lnTo>
                  <a:pt x="66671" y="100285"/>
                </a:lnTo>
                <a:lnTo>
                  <a:pt x="81262" y="90597"/>
                </a:lnTo>
                <a:lnTo>
                  <a:pt x="80365" y="90597"/>
                </a:lnTo>
                <a:lnTo>
                  <a:pt x="78911" y="89218"/>
                </a:lnTo>
                <a:lnTo>
                  <a:pt x="77067" y="86384"/>
                </a:lnTo>
                <a:lnTo>
                  <a:pt x="70128" y="77457"/>
                </a:lnTo>
                <a:lnTo>
                  <a:pt x="65285" y="70545"/>
                </a:lnTo>
                <a:lnTo>
                  <a:pt x="62520" y="67086"/>
                </a:lnTo>
                <a:close/>
              </a:path>
              <a:path w="164465" h="156210">
                <a:moveTo>
                  <a:pt x="76423" y="37346"/>
                </a:moveTo>
                <a:lnTo>
                  <a:pt x="76423" y="53254"/>
                </a:lnTo>
                <a:lnTo>
                  <a:pt x="83822" y="52564"/>
                </a:lnTo>
                <a:lnTo>
                  <a:pt x="89841" y="52564"/>
                </a:lnTo>
                <a:lnTo>
                  <a:pt x="94474" y="51869"/>
                </a:lnTo>
                <a:lnTo>
                  <a:pt x="138182" y="51869"/>
                </a:lnTo>
                <a:lnTo>
                  <a:pt x="138182" y="51173"/>
                </a:lnTo>
                <a:lnTo>
                  <a:pt x="163911" y="51173"/>
                </a:lnTo>
                <a:lnTo>
                  <a:pt x="163911" y="38724"/>
                </a:lnTo>
                <a:lnTo>
                  <a:pt x="88873" y="38724"/>
                </a:lnTo>
                <a:lnTo>
                  <a:pt x="76423" y="37346"/>
                </a:lnTo>
                <a:close/>
              </a:path>
              <a:path w="164465" h="156210">
                <a:moveTo>
                  <a:pt x="163911" y="51173"/>
                </a:moveTo>
                <a:lnTo>
                  <a:pt x="147934" y="51173"/>
                </a:lnTo>
                <a:lnTo>
                  <a:pt x="152085" y="51869"/>
                </a:lnTo>
                <a:lnTo>
                  <a:pt x="157410" y="52564"/>
                </a:lnTo>
                <a:lnTo>
                  <a:pt x="163911" y="53254"/>
                </a:lnTo>
                <a:lnTo>
                  <a:pt x="163911" y="51173"/>
                </a:lnTo>
                <a:close/>
              </a:path>
              <a:path w="164465" h="156210">
                <a:moveTo>
                  <a:pt x="5533" y="35272"/>
                </a:moveTo>
                <a:lnTo>
                  <a:pt x="5533" y="49795"/>
                </a:lnTo>
                <a:lnTo>
                  <a:pt x="12517" y="49104"/>
                </a:lnTo>
                <a:lnTo>
                  <a:pt x="18949" y="49104"/>
                </a:lnTo>
                <a:lnTo>
                  <a:pt x="25034" y="48408"/>
                </a:lnTo>
                <a:lnTo>
                  <a:pt x="70819" y="48408"/>
                </a:lnTo>
                <a:lnTo>
                  <a:pt x="70819" y="36650"/>
                </a:lnTo>
                <a:lnTo>
                  <a:pt x="16459" y="36650"/>
                </a:lnTo>
                <a:lnTo>
                  <a:pt x="10166" y="35960"/>
                </a:lnTo>
                <a:lnTo>
                  <a:pt x="5533" y="35272"/>
                </a:lnTo>
                <a:close/>
              </a:path>
              <a:path w="164465" h="156210">
                <a:moveTo>
                  <a:pt x="70819" y="48408"/>
                </a:moveTo>
                <a:lnTo>
                  <a:pt x="54150" y="48408"/>
                </a:lnTo>
                <a:lnTo>
                  <a:pt x="56019" y="49104"/>
                </a:lnTo>
                <a:lnTo>
                  <a:pt x="70819" y="49104"/>
                </a:lnTo>
                <a:lnTo>
                  <a:pt x="70819" y="48408"/>
                </a:lnTo>
                <a:close/>
              </a:path>
              <a:path w="164465" h="156210">
                <a:moveTo>
                  <a:pt x="122969" y="1379"/>
                </a:moveTo>
                <a:lnTo>
                  <a:pt x="123052" y="8298"/>
                </a:lnTo>
                <a:lnTo>
                  <a:pt x="123177" y="10372"/>
                </a:lnTo>
                <a:lnTo>
                  <a:pt x="123659" y="12444"/>
                </a:lnTo>
                <a:lnTo>
                  <a:pt x="123659" y="38724"/>
                </a:lnTo>
                <a:lnTo>
                  <a:pt x="138182" y="38724"/>
                </a:lnTo>
                <a:lnTo>
                  <a:pt x="138288" y="12825"/>
                </a:lnTo>
                <a:lnTo>
                  <a:pt x="139359" y="9676"/>
                </a:lnTo>
                <a:lnTo>
                  <a:pt x="141710" y="6911"/>
                </a:lnTo>
                <a:lnTo>
                  <a:pt x="143786" y="4842"/>
                </a:lnTo>
                <a:lnTo>
                  <a:pt x="143786" y="4144"/>
                </a:lnTo>
                <a:lnTo>
                  <a:pt x="142819" y="3451"/>
                </a:lnTo>
                <a:lnTo>
                  <a:pt x="122969" y="1379"/>
                </a:lnTo>
                <a:close/>
              </a:path>
              <a:path w="164465" h="156210">
                <a:moveTo>
                  <a:pt x="163911" y="37346"/>
                </a:moveTo>
                <a:lnTo>
                  <a:pt x="157895" y="38037"/>
                </a:lnTo>
                <a:lnTo>
                  <a:pt x="152571" y="38724"/>
                </a:lnTo>
                <a:lnTo>
                  <a:pt x="163911" y="38724"/>
                </a:lnTo>
                <a:lnTo>
                  <a:pt x="163911" y="37346"/>
                </a:lnTo>
                <a:close/>
              </a:path>
              <a:path w="164465" h="156210">
                <a:moveTo>
                  <a:pt x="34027" y="0"/>
                </a:moveTo>
                <a:lnTo>
                  <a:pt x="34027" y="6911"/>
                </a:lnTo>
                <a:lnTo>
                  <a:pt x="34509" y="8298"/>
                </a:lnTo>
                <a:lnTo>
                  <a:pt x="34613" y="9676"/>
                </a:lnTo>
                <a:lnTo>
                  <a:pt x="34717" y="36650"/>
                </a:lnTo>
                <a:lnTo>
                  <a:pt x="48618" y="36650"/>
                </a:lnTo>
                <a:lnTo>
                  <a:pt x="48917" y="27068"/>
                </a:lnTo>
                <a:lnTo>
                  <a:pt x="49819" y="19104"/>
                </a:lnTo>
                <a:lnTo>
                  <a:pt x="51331" y="12825"/>
                </a:lnTo>
                <a:lnTo>
                  <a:pt x="53459" y="8298"/>
                </a:lnTo>
                <a:lnTo>
                  <a:pt x="54428" y="5533"/>
                </a:lnTo>
                <a:lnTo>
                  <a:pt x="54846" y="4842"/>
                </a:lnTo>
                <a:lnTo>
                  <a:pt x="53045" y="3451"/>
                </a:lnTo>
                <a:lnTo>
                  <a:pt x="46061" y="1379"/>
                </a:lnTo>
                <a:lnTo>
                  <a:pt x="34027" y="0"/>
                </a:lnTo>
                <a:close/>
              </a:path>
              <a:path w="164465" h="156210">
                <a:moveTo>
                  <a:pt x="70819" y="34582"/>
                </a:moveTo>
                <a:lnTo>
                  <a:pt x="64389" y="35960"/>
                </a:lnTo>
                <a:lnTo>
                  <a:pt x="58787" y="36650"/>
                </a:lnTo>
                <a:lnTo>
                  <a:pt x="70819" y="36650"/>
                </a:lnTo>
                <a:lnTo>
                  <a:pt x="70819" y="3458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10971548" y="1962392"/>
            <a:ext cx="165735" cy="157480"/>
          </a:xfrm>
          <a:custGeom>
            <a:avLst/>
            <a:gdLst/>
            <a:ahLst/>
            <a:cxnLst/>
            <a:rect l="l" t="t" r="r" b="b"/>
            <a:pathLst>
              <a:path w="165734" h="157480">
                <a:moveTo>
                  <a:pt x="49380" y="83685"/>
                </a:moveTo>
                <a:lnTo>
                  <a:pt x="36172" y="83685"/>
                </a:lnTo>
                <a:lnTo>
                  <a:pt x="36172" y="134858"/>
                </a:lnTo>
                <a:lnTo>
                  <a:pt x="35685" y="140392"/>
                </a:lnTo>
                <a:lnTo>
                  <a:pt x="35491" y="145238"/>
                </a:lnTo>
                <a:lnTo>
                  <a:pt x="35408" y="156996"/>
                </a:lnTo>
                <a:lnTo>
                  <a:pt x="50763" y="156996"/>
                </a:lnTo>
                <a:lnTo>
                  <a:pt x="49794" y="147308"/>
                </a:lnTo>
                <a:lnTo>
                  <a:pt x="49417" y="140392"/>
                </a:lnTo>
                <a:lnTo>
                  <a:pt x="49380" y="83685"/>
                </a:lnTo>
                <a:close/>
              </a:path>
              <a:path w="165734" h="157480">
                <a:moveTo>
                  <a:pt x="143095" y="107200"/>
                </a:moveTo>
                <a:lnTo>
                  <a:pt x="129884" y="107200"/>
                </a:lnTo>
                <a:lnTo>
                  <a:pt x="129884" y="147308"/>
                </a:lnTo>
                <a:lnTo>
                  <a:pt x="129401" y="152840"/>
                </a:lnTo>
                <a:lnTo>
                  <a:pt x="128501" y="156301"/>
                </a:lnTo>
                <a:lnTo>
                  <a:pt x="145169" y="156301"/>
                </a:lnTo>
                <a:lnTo>
                  <a:pt x="143786" y="151462"/>
                </a:lnTo>
                <a:lnTo>
                  <a:pt x="143095" y="145238"/>
                </a:lnTo>
                <a:lnTo>
                  <a:pt x="143095" y="107200"/>
                </a:lnTo>
                <a:close/>
              </a:path>
              <a:path w="165734" h="157480">
                <a:moveTo>
                  <a:pt x="79188" y="67081"/>
                </a:moveTo>
                <a:lnTo>
                  <a:pt x="31953" y="67081"/>
                </a:lnTo>
                <a:lnTo>
                  <a:pt x="25530" y="83034"/>
                </a:lnTo>
                <a:lnTo>
                  <a:pt x="18062" y="97710"/>
                </a:lnTo>
                <a:lnTo>
                  <a:pt x="9572" y="111042"/>
                </a:lnTo>
                <a:lnTo>
                  <a:pt x="0" y="123101"/>
                </a:lnTo>
                <a:lnTo>
                  <a:pt x="4632" y="126561"/>
                </a:lnTo>
                <a:lnTo>
                  <a:pt x="8369" y="130716"/>
                </a:lnTo>
                <a:lnTo>
                  <a:pt x="11134" y="134858"/>
                </a:lnTo>
                <a:lnTo>
                  <a:pt x="18730" y="123101"/>
                </a:lnTo>
                <a:lnTo>
                  <a:pt x="25390" y="110828"/>
                </a:lnTo>
                <a:lnTo>
                  <a:pt x="31226" y="97687"/>
                </a:lnTo>
                <a:lnTo>
                  <a:pt x="36172" y="83685"/>
                </a:lnTo>
                <a:lnTo>
                  <a:pt x="49380" y="83685"/>
                </a:lnTo>
                <a:lnTo>
                  <a:pt x="49380" y="67777"/>
                </a:lnTo>
                <a:lnTo>
                  <a:pt x="79188" y="67777"/>
                </a:lnTo>
                <a:lnTo>
                  <a:pt x="79188" y="67081"/>
                </a:lnTo>
                <a:close/>
              </a:path>
              <a:path w="165734" h="157480">
                <a:moveTo>
                  <a:pt x="133134" y="1377"/>
                </a:moveTo>
                <a:lnTo>
                  <a:pt x="128501" y="1377"/>
                </a:lnTo>
                <a:lnTo>
                  <a:pt x="128987" y="9676"/>
                </a:lnTo>
                <a:lnTo>
                  <a:pt x="129401" y="15213"/>
                </a:lnTo>
                <a:lnTo>
                  <a:pt x="129763" y="17291"/>
                </a:lnTo>
                <a:lnTo>
                  <a:pt x="129884" y="95443"/>
                </a:lnTo>
                <a:lnTo>
                  <a:pt x="112922" y="98965"/>
                </a:lnTo>
                <a:lnTo>
                  <a:pt x="98131" y="101319"/>
                </a:lnTo>
                <a:lnTo>
                  <a:pt x="85507" y="102636"/>
                </a:lnTo>
                <a:lnTo>
                  <a:pt x="75041" y="103046"/>
                </a:lnTo>
                <a:lnTo>
                  <a:pt x="78497" y="117568"/>
                </a:lnTo>
                <a:lnTo>
                  <a:pt x="87188" y="116145"/>
                </a:lnTo>
                <a:lnTo>
                  <a:pt x="98640" y="113942"/>
                </a:lnTo>
                <a:lnTo>
                  <a:pt x="112868" y="110961"/>
                </a:lnTo>
                <a:lnTo>
                  <a:pt x="129884" y="107200"/>
                </a:lnTo>
                <a:lnTo>
                  <a:pt x="143095" y="107200"/>
                </a:lnTo>
                <a:lnTo>
                  <a:pt x="143095" y="105119"/>
                </a:lnTo>
                <a:lnTo>
                  <a:pt x="150980" y="105119"/>
                </a:lnTo>
                <a:lnTo>
                  <a:pt x="158381" y="104432"/>
                </a:lnTo>
                <a:lnTo>
                  <a:pt x="165296" y="103046"/>
                </a:lnTo>
                <a:lnTo>
                  <a:pt x="163975" y="93361"/>
                </a:lnTo>
                <a:lnTo>
                  <a:pt x="143095" y="93361"/>
                </a:lnTo>
                <a:lnTo>
                  <a:pt x="143095" y="11062"/>
                </a:lnTo>
                <a:lnTo>
                  <a:pt x="143786" y="8298"/>
                </a:lnTo>
                <a:lnTo>
                  <a:pt x="145169" y="6224"/>
                </a:lnTo>
                <a:lnTo>
                  <a:pt x="146624" y="3455"/>
                </a:lnTo>
                <a:lnTo>
                  <a:pt x="146069" y="2764"/>
                </a:lnTo>
                <a:lnTo>
                  <a:pt x="144269" y="2070"/>
                </a:lnTo>
                <a:lnTo>
                  <a:pt x="137285" y="2070"/>
                </a:lnTo>
                <a:lnTo>
                  <a:pt x="133134" y="1377"/>
                </a:lnTo>
                <a:close/>
              </a:path>
              <a:path w="165734" h="157480">
                <a:moveTo>
                  <a:pt x="63211" y="78148"/>
                </a:moveTo>
                <a:lnTo>
                  <a:pt x="52144" y="82994"/>
                </a:lnTo>
                <a:lnTo>
                  <a:pt x="55327" y="88524"/>
                </a:lnTo>
                <a:lnTo>
                  <a:pt x="59065" y="96130"/>
                </a:lnTo>
                <a:lnTo>
                  <a:pt x="63211" y="105811"/>
                </a:lnTo>
                <a:lnTo>
                  <a:pt x="75732" y="98894"/>
                </a:lnTo>
                <a:lnTo>
                  <a:pt x="71582" y="91288"/>
                </a:lnTo>
                <a:lnTo>
                  <a:pt x="67430" y="84372"/>
                </a:lnTo>
                <a:lnTo>
                  <a:pt x="63211" y="78148"/>
                </a:lnTo>
                <a:close/>
              </a:path>
              <a:path w="165734" h="157480">
                <a:moveTo>
                  <a:pt x="163220" y="87829"/>
                </a:moveTo>
                <a:lnTo>
                  <a:pt x="157204" y="89909"/>
                </a:lnTo>
                <a:lnTo>
                  <a:pt x="150493" y="91983"/>
                </a:lnTo>
                <a:lnTo>
                  <a:pt x="143095" y="93361"/>
                </a:lnTo>
                <a:lnTo>
                  <a:pt x="163975" y="93361"/>
                </a:lnTo>
                <a:lnTo>
                  <a:pt x="163220" y="87829"/>
                </a:lnTo>
                <a:close/>
              </a:path>
              <a:path w="165734" h="157480">
                <a:moveTo>
                  <a:pt x="98624" y="53254"/>
                </a:moveTo>
                <a:lnTo>
                  <a:pt x="85481" y="59479"/>
                </a:lnTo>
                <a:lnTo>
                  <a:pt x="89591" y="65668"/>
                </a:lnTo>
                <a:lnTo>
                  <a:pt x="93617" y="72703"/>
                </a:lnTo>
                <a:lnTo>
                  <a:pt x="97553" y="80387"/>
                </a:lnTo>
                <a:lnTo>
                  <a:pt x="101390" y="88524"/>
                </a:lnTo>
                <a:lnTo>
                  <a:pt x="114602" y="81603"/>
                </a:lnTo>
                <a:lnTo>
                  <a:pt x="109984" y="72508"/>
                </a:lnTo>
                <a:lnTo>
                  <a:pt x="105783" y="64837"/>
                </a:lnTo>
                <a:lnTo>
                  <a:pt x="101996" y="58463"/>
                </a:lnTo>
                <a:lnTo>
                  <a:pt x="98624" y="53254"/>
                </a:lnTo>
                <a:close/>
              </a:path>
              <a:path w="165734" h="157480">
                <a:moveTo>
                  <a:pt x="79188" y="67777"/>
                </a:moveTo>
                <a:lnTo>
                  <a:pt x="62520" y="67777"/>
                </a:lnTo>
                <a:lnTo>
                  <a:pt x="67640" y="68468"/>
                </a:lnTo>
                <a:lnTo>
                  <a:pt x="73173" y="68468"/>
                </a:lnTo>
                <a:lnTo>
                  <a:pt x="79188" y="69155"/>
                </a:lnTo>
                <a:lnTo>
                  <a:pt x="79188" y="67777"/>
                </a:lnTo>
                <a:close/>
              </a:path>
              <a:path w="165734" h="157480">
                <a:moveTo>
                  <a:pt x="5600" y="54632"/>
                </a:moveTo>
                <a:lnTo>
                  <a:pt x="5600" y="68468"/>
                </a:lnTo>
                <a:lnTo>
                  <a:pt x="11134" y="67777"/>
                </a:lnTo>
                <a:lnTo>
                  <a:pt x="16667" y="67777"/>
                </a:lnTo>
                <a:lnTo>
                  <a:pt x="22269" y="67081"/>
                </a:lnTo>
                <a:lnTo>
                  <a:pt x="79188" y="67081"/>
                </a:lnTo>
                <a:lnTo>
                  <a:pt x="79188" y="56019"/>
                </a:lnTo>
                <a:lnTo>
                  <a:pt x="17150" y="56019"/>
                </a:lnTo>
                <a:lnTo>
                  <a:pt x="11616" y="55325"/>
                </a:lnTo>
                <a:lnTo>
                  <a:pt x="5600" y="54632"/>
                </a:lnTo>
                <a:close/>
              </a:path>
              <a:path w="165734" h="157480">
                <a:moveTo>
                  <a:pt x="35408" y="0"/>
                </a:moveTo>
                <a:lnTo>
                  <a:pt x="35487" y="9676"/>
                </a:lnTo>
                <a:lnTo>
                  <a:pt x="35685" y="13135"/>
                </a:lnTo>
                <a:lnTo>
                  <a:pt x="36172" y="15213"/>
                </a:lnTo>
                <a:lnTo>
                  <a:pt x="36172" y="56019"/>
                </a:lnTo>
                <a:lnTo>
                  <a:pt x="49380" y="56019"/>
                </a:lnTo>
                <a:lnTo>
                  <a:pt x="49380" y="9676"/>
                </a:lnTo>
                <a:lnTo>
                  <a:pt x="50280" y="6224"/>
                </a:lnTo>
                <a:lnTo>
                  <a:pt x="52144" y="4142"/>
                </a:lnTo>
                <a:lnTo>
                  <a:pt x="53531" y="2764"/>
                </a:lnTo>
                <a:lnTo>
                  <a:pt x="51663" y="1377"/>
                </a:lnTo>
                <a:lnTo>
                  <a:pt x="45647" y="690"/>
                </a:lnTo>
                <a:lnTo>
                  <a:pt x="35408" y="0"/>
                </a:lnTo>
                <a:close/>
              </a:path>
              <a:path w="165734" h="157480">
                <a:moveTo>
                  <a:pt x="79188" y="54632"/>
                </a:moveTo>
                <a:lnTo>
                  <a:pt x="72273" y="55325"/>
                </a:lnTo>
                <a:lnTo>
                  <a:pt x="66462" y="56019"/>
                </a:lnTo>
                <a:lnTo>
                  <a:pt x="79188" y="56019"/>
                </a:lnTo>
                <a:lnTo>
                  <a:pt x="79188" y="54632"/>
                </a:lnTo>
                <a:close/>
              </a:path>
              <a:path w="165734" h="157480">
                <a:moveTo>
                  <a:pt x="100766" y="9676"/>
                </a:moveTo>
                <a:lnTo>
                  <a:pt x="88940" y="17291"/>
                </a:lnTo>
                <a:lnTo>
                  <a:pt x="92714" y="22747"/>
                </a:lnTo>
                <a:lnTo>
                  <a:pt x="97092" y="29822"/>
                </a:lnTo>
                <a:lnTo>
                  <a:pt x="102079" y="38584"/>
                </a:lnTo>
                <a:lnTo>
                  <a:pt x="107682" y="49099"/>
                </a:lnTo>
                <a:lnTo>
                  <a:pt x="121585" y="41497"/>
                </a:lnTo>
                <a:lnTo>
                  <a:pt x="116630" y="32536"/>
                </a:lnTo>
                <a:lnTo>
                  <a:pt x="111513" y="24289"/>
                </a:lnTo>
                <a:lnTo>
                  <a:pt x="106227" y="16690"/>
                </a:lnTo>
                <a:lnTo>
                  <a:pt x="100766" y="9676"/>
                </a:lnTo>
                <a:close/>
              </a:path>
              <a:path w="165734" h="157480">
                <a:moveTo>
                  <a:pt x="64597" y="14522"/>
                </a:moveTo>
                <a:lnTo>
                  <a:pt x="63037" y="23350"/>
                </a:lnTo>
                <a:lnTo>
                  <a:pt x="61147" y="31206"/>
                </a:lnTo>
                <a:lnTo>
                  <a:pt x="58907" y="38154"/>
                </a:lnTo>
                <a:lnTo>
                  <a:pt x="56296" y="44262"/>
                </a:lnTo>
                <a:lnTo>
                  <a:pt x="69508" y="48408"/>
                </a:lnTo>
                <a:lnTo>
                  <a:pt x="71360" y="43751"/>
                </a:lnTo>
                <a:lnTo>
                  <a:pt x="73484" y="37084"/>
                </a:lnTo>
                <a:lnTo>
                  <a:pt x="75946" y="28157"/>
                </a:lnTo>
                <a:lnTo>
                  <a:pt x="78497" y="17981"/>
                </a:lnTo>
                <a:lnTo>
                  <a:pt x="64597" y="14522"/>
                </a:lnTo>
                <a:close/>
              </a:path>
              <a:path w="165734" h="157480">
                <a:moveTo>
                  <a:pt x="20195" y="15213"/>
                </a:moveTo>
                <a:lnTo>
                  <a:pt x="6292" y="20746"/>
                </a:lnTo>
                <a:lnTo>
                  <a:pt x="8781" y="28157"/>
                </a:lnTo>
                <a:lnTo>
                  <a:pt x="11470" y="34921"/>
                </a:lnTo>
                <a:lnTo>
                  <a:pt x="14354" y="41168"/>
                </a:lnTo>
                <a:lnTo>
                  <a:pt x="17426" y="47026"/>
                </a:lnTo>
                <a:lnTo>
                  <a:pt x="29875" y="42875"/>
                </a:lnTo>
                <a:lnTo>
                  <a:pt x="26660" y="34564"/>
                </a:lnTo>
                <a:lnTo>
                  <a:pt x="23971" y="27226"/>
                </a:lnTo>
                <a:lnTo>
                  <a:pt x="21799" y="20746"/>
                </a:lnTo>
                <a:lnTo>
                  <a:pt x="20195" y="1521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11147493" y="1960311"/>
            <a:ext cx="165100" cy="161925"/>
          </a:xfrm>
          <a:custGeom>
            <a:avLst/>
            <a:gdLst/>
            <a:ahLst/>
            <a:cxnLst/>
            <a:rect l="l" t="t" r="r" b="b"/>
            <a:pathLst>
              <a:path w="165100" h="161925">
                <a:moveTo>
                  <a:pt x="38177" y="75388"/>
                </a:moveTo>
                <a:lnTo>
                  <a:pt x="24969" y="75388"/>
                </a:lnTo>
                <a:lnTo>
                  <a:pt x="24969" y="127951"/>
                </a:lnTo>
                <a:lnTo>
                  <a:pt x="16954" y="134976"/>
                </a:lnTo>
                <a:lnTo>
                  <a:pt x="10236" y="140576"/>
                </a:lnTo>
                <a:lnTo>
                  <a:pt x="4789" y="144898"/>
                </a:lnTo>
                <a:lnTo>
                  <a:pt x="690" y="148010"/>
                </a:lnTo>
                <a:lnTo>
                  <a:pt x="2768" y="150779"/>
                </a:lnTo>
                <a:lnTo>
                  <a:pt x="9475" y="158382"/>
                </a:lnTo>
                <a:lnTo>
                  <a:pt x="11757" y="161842"/>
                </a:lnTo>
                <a:lnTo>
                  <a:pt x="16907" y="153530"/>
                </a:lnTo>
                <a:lnTo>
                  <a:pt x="21874" y="147229"/>
                </a:lnTo>
                <a:lnTo>
                  <a:pt x="26659" y="142874"/>
                </a:lnTo>
                <a:lnTo>
                  <a:pt x="31262" y="140399"/>
                </a:lnTo>
                <a:lnTo>
                  <a:pt x="58146" y="140399"/>
                </a:lnTo>
                <a:lnTo>
                  <a:pt x="48863" y="136209"/>
                </a:lnTo>
                <a:lnTo>
                  <a:pt x="38177" y="129338"/>
                </a:lnTo>
                <a:lnTo>
                  <a:pt x="38177" y="75388"/>
                </a:lnTo>
                <a:close/>
              </a:path>
              <a:path w="165100" h="161925">
                <a:moveTo>
                  <a:pt x="58146" y="140399"/>
                </a:moveTo>
                <a:lnTo>
                  <a:pt x="33059" y="140399"/>
                </a:lnTo>
                <a:lnTo>
                  <a:pt x="36587" y="141786"/>
                </a:lnTo>
                <a:lnTo>
                  <a:pt x="41638" y="144555"/>
                </a:lnTo>
                <a:lnTo>
                  <a:pt x="83734" y="157745"/>
                </a:lnTo>
                <a:lnTo>
                  <a:pt x="155545" y="159077"/>
                </a:lnTo>
                <a:lnTo>
                  <a:pt x="156030" y="154922"/>
                </a:lnTo>
                <a:lnTo>
                  <a:pt x="158313" y="150084"/>
                </a:lnTo>
                <a:lnTo>
                  <a:pt x="161481" y="145933"/>
                </a:lnTo>
                <a:lnTo>
                  <a:pt x="84030" y="145933"/>
                </a:lnTo>
                <a:lnTo>
                  <a:pt x="71789" y="144508"/>
                </a:lnTo>
                <a:lnTo>
                  <a:pt x="60067" y="141267"/>
                </a:lnTo>
                <a:lnTo>
                  <a:pt x="58146" y="140399"/>
                </a:lnTo>
                <a:close/>
              </a:path>
              <a:path w="165100" h="161925">
                <a:moveTo>
                  <a:pt x="164605" y="141786"/>
                </a:moveTo>
                <a:lnTo>
                  <a:pt x="149705" y="143602"/>
                </a:lnTo>
                <a:lnTo>
                  <a:pt x="132808" y="144898"/>
                </a:lnTo>
                <a:lnTo>
                  <a:pt x="113914" y="145674"/>
                </a:lnTo>
                <a:lnTo>
                  <a:pt x="93023" y="145933"/>
                </a:lnTo>
                <a:lnTo>
                  <a:pt x="161481" y="145933"/>
                </a:lnTo>
                <a:lnTo>
                  <a:pt x="162579" y="144508"/>
                </a:lnTo>
                <a:lnTo>
                  <a:pt x="164605" y="142473"/>
                </a:lnTo>
                <a:lnTo>
                  <a:pt x="164605" y="141786"/>
                </a:lnTo>
                <a:close/>
              </a:path>
              <a:path w="165100" h="161925">
                <a:moveTo>
                  <a:pt x="93783" y="74696"/>
                </a:moveTo>
                <a:lnTo>
                  <a:pt x="79811" y="74696"/>
                </a:lnTo>
                <a:lnTo>
                  <a:pt x="78008" y="92613"/>
                </a:lnTo>
                <a:lnTo>
                  <a:pt x="71859" y="107030"/>
                </a:lnTo>
                <a:lnTo>
                  <a:pt x="61352" y="118076"/>
                </a:lnTo>
                <a:lnTo>
                  <a:pt x="46475" y="125878"/>
                </a:lnTo>
                <a:lnTo>
                  <a:pt x="46475" y="126569"/>
                </a:lnTo>
                <a:lnTo>
                  <a:pt x="47238" y="127264"/>
                </a:lnTo>
                <a:lnTo>
                  <a:pt x="48621" y="127951"/>
                </a:lnTo>
                <a:lnTo>
                  <a:pt x="51386" y="128643"/>
                </a:lnTo>
                <a:lnTo>
                  <a:pt x="56023" y="131408"/>
                </a:lnTo>
                <a:lnTo>
                  <a:pt x="62524" y="135562"/>
                </a:lnTo>
                <a:lnTo>
                  <a:pt x="75918" y="124787"/>
                </a:lnTo>
                <a:lnTo>
                  <a:pt x="85598" y="111095"/>
                </a:lnTo>
                <a:lnTo>
                  <a:pt x="91555" y="94420"/>
                </a:lnTo>
                <a:lnTo>
                  <a:pt x="93783" y="74696"/>
                </a:lnTo>
                <a:close/>
              </a:path>
              <a:path w="165100" h="161925">
                <a:moveTo>
                  <a:pt x="121517" y="74696"/>
                </a:moveTo>
                <a:lnTo>
                  <a:pt x="108377" y="74696"/>
                </a:lnTo>
                <a:lnTo>
                  <a:pt x="108377" y="119650"/>
                </a:lnTo>
                <a:lnTo>
                  <a:pt x="108818" y="125985"/>
                </a:lnTo>
                <a:lnTo>
                  <a:pt x="112319" y="130373"/>
                </a:lnTo>
                <a:lnTo>
                  <a:pt x="118881" y="132686"/>
                </a:lnTo>
                <a:lnTo>
                  <a:pt x="128502" y="132797"/>
                </a:lnTo>
                <a:lnTo>
                  <a:pt x="140054" y="132797"/>
                </a:lnTo>
                <a:lnTo>
                  <a:pt x="147038" y="132102"/>
                </a:lnTo>
                <a:lnTo>
                  <a:pt x="149320" y="129338"/>
                </a:lnTo>
                <a:lnTo>
                  <a:pt x="152088" y="127951"/>
                </a:lnTo>
                <a:lnTo>
                  <a:pt x="154853" y="121730"/>
                </a:lnTo>
                <a:lnTo>
                  <a:pt x="155316" y="119650"/>
                </a:lnTo>
                <a:lnTo>
                  <a:pt x="124077" y="119650"/>
                </a:lnTo>
                <a:lnTo>
                  <a:pt x="121103" y="116885"/>
                </a:lnTo>
                <a:lnTo>
                  <a:pt x="121517" y="111356"/>
                </a:lnTo>
                <a:lnTo>
                  <a:pt x="121517" y="74696"/>
                </a:lnTo>
                <a:close/>
              </a:path>
              <a:path w="165100" h="161925">
                <a:moveTo>
                  <a:pt x="130578" y="118958"/>
                </a:moveTo>
                <a:lnTo>
                  <a:pt x="124077" y="119650"/>
                </a:lnTo>
                <a:lnTo>
                  <a:pt x="137495" y="119650"/>
                </a:lnTo>
                <a:lnTo>
                  <a:pt x="130578" y="118958"/>
                </a:lnTo>
                <a:close/>
              </a:path>
              <a:path w="165100" h="161925">
                <a:moveTo>
                  <a:pt x="142336" y="100976"/>
                </a:moveTo>
                <a:lnTo>
                  <a:pt x="141437" y="113424"/>
                </a:lnTo>
                <a:lnTo>
                  <a:pt x="137495" y="119650"/>
                </a:lnTo>
                <a:lnTo>
                  <a:pt x="155316" y="119650"/>
                </a:lnTo>
                <a:lnTo>
                  <a:pt x="157622" y="109282"/>
                </a:lnTo>
                <a:lnTo>
                  <a:pt x="150703" y="107892"/>
                </a:lnTo>
                <a:lnTo>
                  <a:pt x="145864" y="105822"/>
                </a:lnTo>
                <a:lnTo>
                  <a:pt x="143027" y="101668"/>
                </a:lnTo>
                <a:lnTo>
                  <a:pt x="142336" y="100976"/>
                </a:lnTo>
                <a:close/>
              </a:path>
              <a:path w="165100" h="161925">
                <a:moveTo>
                  <a:pt x="38869" y="62251"/>
                </a:moveTo>
                <a:lnTo>
                  <a:pt x="36795" y="62251"/>
                </a:lnTo>
                <a:lnTo>
                  <a:pt x="35412" y="62938"/>
                </a:lnTo>
                <a:lnTo>
                  <a:pt x="0" y="62938"/>
                </a:lnTo>
                <a:lnTo>
                  <a:pt x="0" y="76083"/>
                </a:lnTo>
                <a:lnTo>
                  <a:pt x="10857" y="76083"/>
                </a:lnTo>
                <a:lnTo>
                  <a:pt x="14594" y="75388"/>
                </a:lnTo>
                <a:lnTo>
                  <a:pt x="38177" y="75388"/>
                </a:lnTo>
                <a:lnTo>
                  <a:pt x="38177" y="65016"/>
                </a:lnTo>
                <a:lnTo>
                  <a:pt x="38869" y="62938"/>
                </a:lnTo>
                <a:lnTo>
                  <a:pt x="38869" y="62251"/>
                </a:lnTo>
                <a:close/>
              </a:path>
              <a:path w="165100" h="161925">
                <a:moveTo>
                  <a:pt x="47238" y="62251"/>
                </a:moveTo>
                <a:lnTo>
                  <a:pt x="47238" y="75388"/>
                </a:lnTo>
                <a:lnTo>
                  <a:pt x="65498" y="75388"/>
                </a:lnTo>
                <a:lnTo>
                  <a:pt x="70131" y="74696"/>
                </a:lnTo>
                <a:lnTo>
                  <a:pt x="155545" y="74696"/>
                </a:lnTo>
                <a:lnTo>
                  <a:pt x="155545" y="62938"/>
                </a:lnTo>
                <a:lnTo>
                  <a:pt x="51804" y="62938"/>
                </a:lnTo>
                <a:lnTo>
                  <a:pt x="47238" y="62251"/>
                </a:lnTo>
                <a:close/>
              </a:path>
              <a:path w="165100" h="161925">
                <a:moveTo>
                  <a:pt x="155545" y="74696"/>
                </a:moveTo>
                <a:lnTo>
                  <a:pt x="134035" y="74696"/>
                </a:lnTo>
                <a:lnTo>
                  <a:pt x="138672" y="75388"/>
                </a:lnTo>
                <a:lnTo>
                  <a:pt x="155545" y="75388"/>
                </a:lnTo>
                <a:lnTo>
                  <a:pt x="155545" y="74696"/>
                </a:lnTo>
                <a:close/>
              </a:path>
              <a:path w="165100" h="161925">
                <a:moveTo>
                  <a:pt x="111074" y="40119"/>
                </a:moveTo>
                <a:lnTo>
                  <a:pt x="97242" y="40119"/>
                </a:lnTo>
                <a:lnTo>
                  <a:pt x="97242" y="62938"/>
                </a:lnTo>
                <a:lnTo>
                  <a:pt x="111074" y="62938"/>
                </a:lnTo>
                <a:lnTo>
                  <a:pt x="111074" y="40119"/>
                </a:lnTo>
                <a:close/>
              </a:path>
              <a:path w="165100" h="161925">
                <a:moveTo>
                  <a:pt x="155545" y="62251"/>
                </a:moveTo>
                <a:lnTo>
                  <a:pt x="150497" y="62938"/>
                </a:lnTo>
                <a:lnTo>
                  <a:pt x="155545" y="62938"/>
                </a:lnTo>
                <a:lnTo>
                  <a:pt x="155545" y="62251"/>
                </a:lnTo>
                <a:close/>
              </a:path>
              <a:path w="165100" h="161925">
                <a:moveTo>
                  <a:pt x="65289" y="6224"/>
                </a:moveTo>
                <a:lnTo>
                  <a:pt x="61917" y="19974"/>
                </a:lnTo>
                <a:lnTo>
                  <a:pt x="58131" y="32165"/>
                </a:lnTo>
                <a:lnTo>
                  <a:pt x="53930" y="42799"/>
                </a:lnTo>
                <a:lnTo>
                  <a:pt x="49312" y="51876"/>
                </a:lnTo>
                <a:lnTo>
                  <a:pt x="55332" y="52567"/>
                </a:lnTo>
                <a:lnTo>
                  <a:pt x="60448" y="54641"/>
                </a:lnTo>
                <a:lnTo>
                  <a:pt x="64598" y="56714"/>
                </a:lnTo>
                <a:lnTo>
                  <a:pt x="66880" y="50490"/>
                </a:lnTo>
                <a:lnTo>
                  <a:pt x="68954" y="44956"/>
                </a:lnTo>
                <a:lnTo>
                  <a:pt x="70822" y="40119"/>
                </a:lnTo>
                <a:lnTo>
                  <a:pt x="145864" y="40119"/>
                </a:lnTo>
                <a:lnTo>
                  <a:pt x="145864" y="28361"/>
                </a:lnTo>
                <a:lnTo>
                  <a:pt x="74282" y="28361"/>
                </a:lnTo>
                <a:lnTo>
                  <a:pt x="76146" y="22137"/>
                </a:lnTo>
                <a:lnTo>
                  <a:pt x="78497" y="17294"/>
                </a:lnTo>
                <a:lnTo>
                  <a:pt x="81266" y="13144"/>
                </a:lnTo>
                <a:lnTo>
                  <a:pt x="82649" y="10379"/>
                </a:lnTo>
                <a:lnTo>
                  <a:pt x="82166" y="9683"/>
                </a:lnTo>
                <a:lnTo>
                  <a:pt x="76356" y="8305"/>
                </a:lnTo>
                <a:lnTo>
                  <a:pt x="65289" y="6224"/>
                </a:lnTo>
                <a:close/>
              </a:path>
              <a:path w="165100" h="161925">
                <a:moveTo>
                  <a:pt x="27802" y="8992"/>
                </a:moveTo>
                <a:lnTo>
                  <a:pt x="12520" y="14530"/>
                </a:lnTo>
                <a:lnTo>
                  <a:pt x="16227" y="21153"/>
                </a:lnTo>
                <a:lnTo>
                  <a:pt x="19772" y="28619"/>
                </a:lnTo>
                <a:lnTo>
                  <a:pt x="23149" y="36994"/>
                </a:lnTo>
                <a:lnTo>
                  <a:pt x="26352" y="46343"/>
                </a:lnTo>
                <a:lnTo>
                  <a:pt x="43019" y="40810"/>
                </a:lnTo>
                <a:lnTo>
                  <a:pt x="41638" y="38732"/>
                </a:lnTo>
                <a:lnTo>
                  <a:pt x="38387" y="31821"/>
                </a:lnTo>
                <a:lnTo>
                  <a:pt x="33336" y="21441"/>
                </a:lnTo>
                <a:lnTo>
                  <a:pt x="30571" y="15909"/>
                </a:lnTo>
                <a:lnTo>
                  <a:pt x="28703" y="11757"/>
                </a:lnTo>
                <a:lnTo>
                  <a:pt x="27802" y="8992"/>
                </a:lnTo>
                <a:close/>
              </a:path>
              <a:path w="165100" h="161925">
                <a:moveTo>
                  <a:pt x="145864" y="40119"/>
                </a:moveTo>
                <a:lnTo>
                  <a:pt x="125045" y="40119"/>
                </a:lnTo>
                <a:lnTo>
                  <a:pt x="129611" y="40810"/>
                </a:lnTo>
                <a:lnTo>
                  <a:pt x="145864" y="40810"/>
                </a:lnTo>
                <a:lnTo>
                  <a:pt x="145864" y="40119"/>
                </a:lnTo>
                <a:close/>
              </a:path>
              <a:path w="165100" h="161925">
                <a:moveTo>
                  <a:pt x="95860" y="0"/>
                </a:moveTo>
                <a:lnTo>
                  <a:pt x="95860" y="3459"/>
                </a:lnTo>
                <a:lnTo>
                  <a:pt x="96826" y="11757"/>
                </a:lnTo>
                <a:lnTo>
                  <a:pt x="97242" y="15909"/>
                </a:lnTo>
                <a:lnTo>
                  <a:pt x="97242" y="28361"/>
                </a:lnTo>
                <a:lnTo>
                  <a:pt x="111074" y="28361"/>
                </a:lnTo>
                <a:lnTo>
                  <a:pt x="111074" y="11757"/>
                </a:lnTo>
                <a:lnTo>
                  <a:pt x="112043" y="6916"/>
                </a:lnTo>
                <a:lnTo>
                  <a:pt x="115293" y="2081"/>
                </a:lnTo>
                <a:lnTo>
                  <a:pt x="107618" y="1386"/>
                </a:lnTo>
                <a:lnTo>
                  <a:pt x="104849" y="1386"/>
                </a:lnTo>
                <a:lnTo>
                  <a:pt x="100907" y="692"/>
                </a:lnTo>
                <a:lnTo>
                  <a:pt x="95860" y="0"/>
                </a:lnTo>
                <a:close/>
              </a:path>
              <a:path w="165100" h="161925">
                <a:moveTo>
                  <a:pt x="145864" y="27666"/>
                </a:moveTo>
                <a:lnTo>
                  <a:pt x="141227" y="28361"/>
                </a:lnTo>
                <a:lnTo>
                  <a:pt x="145864" y="28361"/>
                </a:lnTo>
                <a:lnTo>
                  <a:pt x="145864" y="2766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11324063" y="1963083"/>
            <a:ext cx="160020" cy="151765"/>
          </a:xfrm>
          <a:custGeom>
            <a:avLst/>
            <a:gdLst/>
            <a:ahLst/>
            <a:cxnLst/>
            <a:rect l="l" t="t" r="r" b="b"/>
            <a:pathLst>
              <a:path w="160020" h="151764">
                <a:moveTo>
                  <a:pt x="159764" y="149385"/>
                </a:moveTo>
                <a:lnTo>
                  <a:pt x="125045" y="149385"/>
                </a:lnTo>
                <a:lnTo>
                  <a:pt x="137440" y="149406"/>
                </a:lnTo>
                <a:lnTo>
                  <a:pt x="146910" y="149558"/>
                </a:lnTo>
                <a:lnTo>
                  <a:pt x="153436" y="149970"/>
                </a:lnTo>
                <a:lnTo>
                  <a:pt x="156999" y="150771"/>
                </a:lnTo>
                <a:lnTo>
                  <a:pt x="158381" y="150771"/>
                </a:lnTo>
                <a:lnTo>
                  <a:pt x="159282" y="151458"/>
                </a:lnTo>
                <a:lnTo>
                  <a:pt x="159764" y="151458"/>
                </a:lnTo>
                <a:lnTo>
                  <a:pt x="159764" y="149385"/>
                </a:lnTo>
                <a:close/>
              </a:path>
              <a:path w="160020" h="151764">
                <a:moveTo>
                  <a:pt x="4150" y="136249"/>
                </a:moveTo>
                <a:lnTo>
                  <a:pt x="4150" y="150771"/>
                </a:lnTo>
                <a:lnTo>
                  <a:pt x="4913" y="149385"/>
                </a:lnTo>
                <a:lnTo>
                  <a:pt x="159764" y="149385"/>
                </a:lnTo>
                <a:lnTo>
                  <a:pt x="159764" y="137454"/>
                </a:lnTo>
                <a:lnTo>
                  <a:pt x="142216" y="137454"/>
                </a:lnTo>
                <a:lnTo>
                  <a:pt x="133152" y="137325"/>
                </a:lnTo>
                <a:lnTo>
                  <a:pt x="122972" y="136936"/>
                </a:lnTo>
                <a:lnTo>
                  <a:pt x="4913" y="136936"/>
                </a:lnTo>
                <a:lnTo>
                  <a:pt x="4150" y="136249"/>
                </a:lnTo>
                <a:close/>
              </a:path>
              <a:path w="160020" h="151764">
                <a:moveTo>
                  <a:pt x="159764" y="136249"/>
                </a:moveTo>
                <a:lnTo>
                  <a:pt x="159282" y="136249"/>
                </a:lnTo>
                <a:lnTo>
                  <a:pt x="158381" y="136936"/>
                </a:lnTo>
                <a:lnTo>
                  <a:pt x="156999" y="136936"/>
                </a:lnTo>
                <a:lnTo>
                  <a:pt x="150165" y="137325"/>
                </a:lnTo>
                <a:lnTo>
                  <a:pt x="142216" y="137454"/>
                </a:lnTo>
                <a:lnTo>
                  <a:pt x="159764" y="137454"/>
                </a:lnTo>
                <a:lnTo>
                  <a:pt x="159764" y="136249"/>
                </a:lnTo>
                <a:close/>
              </a:path>
              <a:path w="160020" h="151764">
                <a:moveTo>
                  <a:pt x="140331" y="117572"/>
                </a:moveTo>
                <a:lnTo>
                  <a:pt x="74282" y="117572"/>
                </a:lnTo>
                <a:lnTo>
                  <a:pt x="74282" y="136936"/>
                </a:lnTo>
                <a:lnTo>
                  <a:pt x="88944" y="136936"/>
                </a:lnTo>
                <a:lnTo>
                  <a:pt x="88944" y="118267"/>
                </a:lnTo>
                <a:lnTo>
                  <a:pt x="140331" y="118267"/>
                </a:lnTo>
                <a:lnTo>
                  <a:pt x="140331" y="117572"/>
                </a:lnTo>
                <a:close/>
              </a:path>
              <a:path w="160020" h="151764">
                <a:moveTo>
                  <a:pt x="140331" y="118267"/>
                </a:moveTo>
                <a:lnTo>
                  <a:pt x="124837" y="118267"/>
                </a:lnTo>
                <a:lnTo>
                  <a:pt x="132652" y="118958"/>
                </a:lnTo>
                <a:lnTo>
                  <a:pt x="138186" y="120337"/>
                </a:lnTo>
                <a:lnTo>
                  <a:pt x="140331" y="120337"/>
                </a:lnTo>
                <a:lnTo>
                  <a:pt x="140331" y="118267"/>
                </a:lnTo>
                <a:close/>
              </a:path>
              <a:path w="160020" h="151764">
                <a:moveTo>
                  <a:pt x="22273" y="104428"/>
                </a:moveTo>
                <a:lnTo>
                  <a:pt x="22273" y="119645"/>
                </a:lnTo>
                <a:lnTo>
                  <a:pt x="24347" y="119645"/>
                </a:lnTo>
                <a:lnTo>
                  <a:pt x="29879" y="118267"/>
                </a:lnTo>
                <a:lnTo>
                  <a:pt x="36586" y="117572"/>
                </a:lnTo>
                <a:lnTo>
                  <a:pt x="140331" y="117572"/>
                </a:lnTo>
                <a:lnTo>
                  <a:pt x="140331" y="106509"/>
                </a:lnTo>
                <a:lnTo>
                  <a:pt x="88944" y="106509"/>
                </a:lnTo>
                <a:lnTo>
                  <a:pt x="88944" y="105815"/>
                </a:lnTo>
                <a:lnTo>
                  <a:pt x="26419" y="105815"/>
                </a:lnTo>
                <a:lnTo>
                  <a:pt x="23655" y="105120"/>
                </a:lnTo>
                <a:lnTo>
                  <a:pt x="22273" y="104428"/>
                </a:lnTo>
                <a:close/>
              </a:path>
              <a:path w="160020" h="151764">
                <a:moveTo>
                  <a:pt x="140331" y="104428"/>
                </a:moveTo>
                <a:lnTo>
                  <a:pt x="138877" y="105120"/>
                </a:lnTo>
                <a:lnTo>
                  <a:pt x="137980" y="106509"/>
                </a:lnTo>
                <a:lnTo>
                  <a:pt x="140331" y="106509"/>
                </a:lnTo>
                <a:lnTo>
                  <a:pt x="140331" y="104428"/>
                </a:lnTo>
                <a:close/>
              </a:path>
              <a:path w="160020" h="151764">
                <a:moveTo>
                  <a:pt x="85208" y="90597"/>
                </a:moveTo>
                <a:lnTo>
                  <a:pt x="73659" y="90597"/>
                </a:lnTo>
                <a:lnTo>
                  <a:pt x="73782" y="101663"/>
                </a:lnTo>
                <a:lnTo>
                  <a:pt x="73864" y="103050"/>
                </a:lnTo>
                <a:lnTo>
                  <a:pt x="74282" y="105815"/>
                </a:lnTo>
                <a:lnTo>
                  <a:pt x="88944" y="105815"/>
                </a:lnTo>
                <a:lnTo>
                  <a:pt x="88944" y="101663"/>
                </a:lnTo>
                <a:lnTo>
                  <a:pt x="89358" y="97516"/>
                </a:lnTo>
                <a:lnTo>
                  <a:pt x="90327" y="94061"/>
                </a:lnTo>
                <a:lnTo>
                  <a:pt x="91018" y="91983"/>
                </a:lnTo>
                <a:lnTo>
                  <a:pt x="91018" y="91292"/>
                </a:lnTo>
                <a:lnTo>
                  <a:pt x="85208" y="90597"/>
                </a:lnTo>
                <a:close/>
              </a:path>
              <a:path w="160020" h="151764">
                <a:moveTo>
                  <a:pt x="43088" y="58093"/>
                </a:moveTo>
                <a:lnTo>
                  <a:pt x="29188" y="58093"/>
                </a:lnTo>
                <a:lnTo>
                  <a:pt x="26077" y="68197"/>
                </a:lnTo>
                <a:lnTo>
                  <a:pt x="20171" y="76681"/>
                </a:lnTo>
                <a:lnTo>
                  <a:pt x="11476" y="83480"/>
                </a:lnTo>
                <a:lnTo>
                  <a:pt x="0" y="88527"/>
                </a:lnTo>
                <a:lnTo>
                  <a:pt x="5119" y="91983"/>
                </a:lnTo>
                <a:lnTo>
                  <a:pt x="9475" y="96131"/>
                </a:lnTo>
                <a:lnTo>
                  <a:pt x="13211" y="100285"/>
                </a:lnTo>
                <a:lnTo>
                  <a:pt x="25505" y="91357"/>
                </a:lnTo>
                <a:lnTo>
                  <a:pt x="34582" y="81262"/>
                </a:lnTo>
                <a:lnTo>
                  <a:pt x="40443" y="70130"/>
                </a:lnTo>
                <a:lnTo>
                  <a:pt x="43088" y="58093"/>
                </a:lnTo>
                <a:close/>
              </a:path>
              <a:path w="160020" h="151764">
                <a:moveTo>
                  <a:pt x="115293" y="82303"/>
                </a:moveTo>
                <a:lnTo>
                  <a:pt x="119030" y="88527"/>
                </a:lnTo>
                <a:lnTo>
                  <a:pt x="120895" y="94752"/>
                </a:lnTo>
                <a:lnTo>
                  <a:pt x="120895" y="100285"/>
                </a:lnTo>
                <a:lnTo>
                  <a:pt x="135289" y="98716"/>
                </a:lnTo>
                <a:lnTo>
                  <a:pt x="145171" y="95007"/>
                </a:lnTo>
                <a:lnTo>
                  <a:pt x="150540" y="89094"/>
                </a:lnTo>
                <a:lnTo>
                  <a:pt x="151035" y="84373"/>
                </a:lnTo>
                <a:lnTo>
                  <a:pt x="129197" y="84373"/>
                </a:lnTo>
                <a:lnTo>
                  <a:pt x="115293" y="82303"/>
                </a:lnTo>
                <a:close/>
              </a:path>
              <a:path w="160020" h="151764">
                <a:moveTo>
                  <a:pt x="76424" y="58093"/>
                </a:moveTo>
                <a:lnTo>
                  <a:pt x="63215" y="58093"/>
                </a:lnTo>
                <a:lnTo>
                  <a:pt x="63163" y="78148"/>
                </a:lnTo>
                <a:lnTo>
                  <a:pt x="63046" y="81262"/>
                </a:lnTo>
                <a:lnTo>
                  <a:pt x="62926" y="82994"/>
                </a:lnTo>
                <a:lnTo>
                  <a:pt x="62604" y="85759"/>
                </a:lnTo>
                <a:lnTo>
                  <a:pt x="62524" y="87833"/>
                </a:lnTo>
                <a:lnTo>
                  <a:pt x="77810" y="87833"/>
                </a:lnTo>
                <a:lnTo>
                  <a:pt x="77115" y="87138"/>
                </a:lnTo>
                <a:lnTo>
                  <a:pt x="76633" y="85759"/>
                </a:lnTo>
                <a:lnTo>
                  <a:pt x="76529" y="82994"/>
                </a:lnTo>
                <a:lnTo>
                  <a:pt x="76424" y="58093"/>
                </a:lnTo>
                <a:close/>
              </a:path>
              <a:path w="160020" h="151764">
                <a:moveTo>
                  <a:pt x="145656" y="0"/>
                </a:moveTo>
                <a:lnTo>
                  <a:pt x="135421" y="687"/>
                </a:lnTo>
                <a:lnTo>
                  <a:pt x="135903" y="6220"/>
                </a:lnTo>
                <a:lnTo>
                  <a:pt x="136389" y="13831"/>
                </a:lnTo>
                <a:lnTo>
                  <a:pt x="136684" y="20742"/>
                </a:lnTo>
                <a:lnTo>
                  <a:pt x="136803" y="78148"/>
                </a:lnTo>
                <a:lnTo>
                  <a:pt x="136389" y="82994"/>
                </a:lnTo>
                <a:lnTo>
                  <a:pt x="129197" y="84373"/>
                </a:lnTo>
                <a:lnTo>
                  <a:pt x="151035" y="84373"/>
                </a:lnTo>
                <a:lnTo>
                  <a:pt x="151361" y="81262"/>
                </a:lnTo>
                <a:lnTo>
                  <a:pt x="151397" y="11757"/>
                </a:lnTo>
                <a:lnTo>
                  <a:pt x="152088" y="6911"/>
                </a:lnTo>
                <a:lnTo>
                  <a:pt x="153471" y="3451"/>
                </a:lnTo>
                <a:lnTo>
                  <a:pt x="154231" y="2073"/>
                </a:lnTo>
                <a:lnTo>
                  <a:pt x="151880" y="687"/>
                </a:lnTo>
                <a:lnTo>
                  <a:pt x="145656" y="0"/>
                </a:lnTo>
                <a:close/>
              </a:path>
              <a:path w="160020" h="151764">
                <a:moveTo>
                  <a:pt x="120895" y="13831"/>
                </a:moveTo>
                <a:lnTo>
                  <a:pt x="103466" y="13831"/>
                </a:lnTo>
                <a:lnTo>
                  <a:pt x="103466" y="15901"/>
                </a:lnTo>
                <a:lnTo>
                  <a:pt x="103953" y="20055"/>
                </a:lnTo>
                <a:lnTo>
                  <a:pt x="104182" y="23515"/>
                </a:lnTo>
                <a:lnTo>
                  <a:pt x="104227" y="63623"/>
                </a:lnTo>
                <a:lnTo>
                  <a:pt x="104026" y="68197"/>
                </a:lnTo>
                <a:lnTo>
                  <a:pt x="103920" y="70130"/>
                </a:lnTo>
                <a:lnTo>
                  <a:pt x="103547" y="73310"/>
                </a:lnTo>
                <a:lnTo>
                  <a:pt x="103466" y="75380"/>
                </a:lnTo>
                <a:lnTo>
                  <a:pt x="118752" y="75380"/>
                </a:lnTo>
                <a:lnTo>
                  <a:pt x="118061" y="73310"/>
                </a:lnTo>
                <a:lnTo>
                  <a:pt x="118159" y="23515"/>
                </a:lnTo>
                <a:lnTo>
                  <a:pt x="118752" y="19364"/>
                </a:lnTo>
                <a:lnTo>
                  <a:pt x="120135" y="15901"/>
                </a:lnTo>
                <a:lnTo>
                  <a:pt x="120895" y="14522"/>
                </a:lnTo>
                <a:lnTo>
                  <a:pt x="120895" y="13831"/>
                </a:lnTo>
                <a:close/>
              </a:path>
              <a:path w="160020" h="151764">
                <a:moveTo>
                  <a:pt x="4150" y="44949"/>
                </a:moveTo>
                <a:lnTo>
                  <a:pt x="2768" y="44949"/>
                </a:lnTo>
                <a:lnTo>
                  <a:pt x="2768" y="60166"/>
                </a:lnTo>
                <a:lnTo>
                  <a:pt x="4150" y="60166"/>
                </a:lnTo>
                <a:lnTo>
                  <a:pt x="9269" y="58788"/>
                </a:lnTo>
                <a:lnTo>
                  <a:pt x="15494" y="58093"/>
                </a:lnTo>
                <a:lnTo>
                  <a:pt x="96551" y="58093"/>
                </a:lnTo>
                <a:lnTo>
                  <a:pt x="96551" y="46335"/>
                </a:lnTo>
                <a:lnTo>
                  <a:pt x="43779" y="46335"/>
                </a:lnTo>
                <a:lnTo>
                  <a:pt x="43779" y="45641"/>
                </a:lnTo>
                <a:lnTo>
                  <a:pt x="5533" y="45641"/>
                </a:lnTo>
                <a:lnTo>
                  <a:pt x="4150" y="44949"/>
                </a:lnTo>
                <a:close/>
              </a:path>
              <a:path w="160020" h="151764">
                <a:moveTo>
                  <a:pt x="96551" y="58093"/>
                </a:moveTo>
                <a:lnTo>
                  <a:pt x="86177" y="58093"/>
                </a:lnTo>
                <a:lnTo>
                  <a:pt x="91500" y="58788"/>
                </a:lnTo>
                <a:lnTo>
                  <a:pt x="95169" y="59479"/>
                </a:lnTo>
                <a:lnTo>
                  <a:pt x="96551" y="59479"/>
                </a:lnTo>
                <a:lnTo>
                  <a:pt x="96551" y="58093"/>
                </a:lnTo>
                <a:close/>
              </a:path>
              <a:path w="160020" h="151764">
                <a:moveTo>
                  <a:pt x="76424" y="20055"/>
                </a:moveTo>
                <a:lnTo>
                  <a:pt x="63215" y="20055"/>
                </a:lnTo>
                <a:lnTo>
                  <a:pt x="63215" y="46335"/>
                </a:lnTo>
                <a:lnTo>
                  <a:pt x="76424" y="46335"/>
                </a:lnTo>
                <a:lnTo>
                  <a:pt x="76424" y="20055"/>
                </a:lnTo>
                <a:close/>
              </a:path>
              <a:path w="160020" h="151764">
                <a:moveTo>
                  <a:pt x="96551" y="44949"/>
                </a:moveTo>
                <a:lnTo>
                  <a:pt x="95169" y="44949"/>
                </a:lnTo>
                <a:lnTo>
                  <a:pt x="93783" y="45641"/>
                </a:lnTo>
                <a:lnTo>
                  <a:pt x="90533" y="46335"/>
                </a:lnTo>
                <a:lnTo>
                  <a:pt x="96551" y="46335"/>
                </a:lnTo>
                <a:lnTo>
                  <a:pt x="96551" y="44949"/>
                </a:lnTo>
                <a:close/>
              </a:path>
              <a:path w="160020" h="151764">
                <a:moveTo>
                  <a:pt x="43779" y="20742"/>
                </a:moveTo>
                <a:lnTo>
                  <a:pt x="30571" y="20742"/>
                </a:lnTo>
                <a:lnTo>
                  <a:pt x="30571" y="45641"/>
                </a:lnTo>
                <a:lnTo>
                  <a:pt x="43779" y="45641"/>
                </a:lnTo>
                <a:lnTo>
                  <a:pt x="43779" y="20742"/>
                </a:lnTo>
                <a:close/>
              </a:path>
              <a:path w="160020" h="151764">
                <a:moveTo>
                  <a:pt x="10443" y="6220"/>
                </a:moveTo>
                <a:lnTo>
                  <a:pt x="10443" y="21433"/>
                </a:lnTo>
                <a:lnTo>
                  <a:pt x="12520" y="21433"/>
                </a:lnTo>
                <a:lnTo>
                  <a:pt x="18535" y="20742"/>
                </a:lnTo>
                <a:lnTo>
                  <a:pt x="43779" y="20742"/>
                </a:lnTo>
                <a:lnTo>
                  <a:pt x="43779" y="20055"/>
                </a:lnTo>
                <a:lnTo>
                  <a:pt x="93092" y="20055"/>
                </a:lnTo>
                <a:lnTo>
                  <a:pt x="93092" y="8298"/>
                </a:lnTo>
                <a:lnTo>
                  <a:pt x="21304" y="8298"/>
                </a:lnTo>
                <a:lnTo>
                  <a:pt x="14112" y="7607"/>
                </a:lnTo>
                <a:lnTo>
                  <a:pt x="11830" y="6911"/>
                </a:lnTo>
                <a:lnTo>
                  <a:pt x="10443" y="6220"/>
                </a:lnTo>
                <a:close/>
              </a:path>
              <a:path w="160020" h="151764">
                <a:moveTo>
                  <a:pt x="93092" y="20055"/>
                </a:moveTo>
                <a:lnTo>
                  <a:pt x="81475" y="20055"/>
                </a:lnTo>
                <a:lnTo>
                  <a:pt x="85898" y="20742"/>
                </a:lnTo>
                <a:lnTo>
                  <a:pt x="89636" y="21433"/>
                </a:lnTo>
                <a:lnTo>
                  <a:pt x="93092" y="21433"/>
                </a:lnTo>
                <a:lnTo>
                  <a:pt x="93092" y="20055"/>
                </a:lnTo>
                <a:close/>
              </a:path>
              <a:path w="160020" h="151764">
                <a:moveTo>
                  <a:pt x="93092" y="6220"/>
                </a:moveTo>
                <a:lnTo>
                  <a:pt x="91709" y="6220"/>
                </a:lnTo>
                <a:lnTo>
                  <a:pt x="90327" y="6911"/>
                </a:lnTo>
                <a:lnTo>
                  <a:pt x="85694" y="8298"/>
                </a:lnTo>
                <a:lnTo>
                  <a:pt x="93092" y="8298"/>
                </a:lnTo>
                <a:lnTo>
                  <a:pt x="93092" y="622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11511079" y="2071667"/>
            <a:ext cx="53340" cy="50165"/>
          </a:xfrm>
          <a:custGeom>
            <a:avLst/>
            <a:gdLst/>
            <a:ahLst/>
            <a:cxnLst/>
            <a:rect l="l" t="t" r="r" b="b"/>
            <a:pathLst>
              <a:path w="53340" h="50164">
                <a:moveTo>
                  <a:pt x="13898" y="0"/>
                </a:moveTo>
                <a:lnTo>
                  <a:pt x="0" y="11061"/>
                </a:lnTo>
                <a:lnTo>
                  <a:pt x="11023" y="20128"/>
                </a:lnTo>
                <a:lnTo>
                  <a:pt x="21179" y="29650"/>
                </a:lnTo>
                <a:lnTo>
                  <a:pt x="30479" y="39559"/>
                </a:lnTo>
                <a:lnTo>
                  <a:pt x="38936" y="49791"/>
                </a:lnTo>
                <a:lnTo>
                  <a:pt x="52768" y="35963"/>
                </a:lnTo>
                <a:lnTo>
                  <a:pt x="43836" y="25968"/>
                </a:lnTo>
                <a:lnTo>
                  <a:pt x="34372" y="16685"/>
                </a:lnTo>
                <a:lnTo>
                  <a:pt x="24388" y="8051"/>
                </a:lnTo>
                <a:lnTo>
                  <a:pt x="1389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11681424" y="1960311"/>
            <a:ext cx="1100570" cy="167372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12909253" y="1958933"/>
            <a:ext cx="1103958" cy="168749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8691077" y="2237652"/>
            <a:ext cx="5437497" cy="163915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8685544" y="2519139"/>
            <a:ext cx="163911" cy="161147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8887700" y="2633951"/>
            <a:ext cx="26670" cy="52705"/>
          </a:xfrm>
          <a:custGeom>
            <a:avLst/>
            <a:gdLst/>
            <a:ahLst/>
            <a:cxnLst/>
            <a:rect l="l" t="t" r="r" b="b"/>
            <a:pathLst>
              <a:path w="26670" h="52705">
                <a:moveTo>
                  <a:pt x="26352" y="0"/>
                </a:moveTo>
                <a:lnTo>
                  <a:pt x="0" y="0"/>
                </a:lnTo>
                <a:lnTo>
                  <a:pt x="0" y="26974"/>
                </a:lnTo>
                <a:lnTo>
                  <a:pt x="11066" y="26974"/>
                </a:lnTo>
                <a:lnTo>
                  <a:pt x="11066" y="34578"/>
                </a:lnTo>
                <a:lnTo>
                  <a:pt x="8093" y="39419"/>
                </a:lnTo>
                <a:lnTo>
                  <a:pt x="2077" y="41497"/>
                </a:lnTo>
                <a:lnTo>
                  <a:pt x="2077" y="52564"/>
                </a:lnTo>
                <a:lnTo>
                  <a:pt x="11646" y="50336"/>
                </a:lnTo>
                <a:lnTo>
                  <a:pt x="18881" y="45645"/>
                </a:lnTo>
                <a:lnTo>
                  <a:pt x="23784" y="38361"/>
                </a:lnTo>
                <a:lnTo>
                  <a:pt x="26352" y="28354"/>
                </a:lnTo>
                <a:lnTo>
                  <a:pt x="2635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9045320" y="2519139"/>
            <a:ext cx="2373911" cy="16114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9569984" y="4683215"/>
            <a:ext cx="3528493" cy="238607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11250338" y="5481099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0" y="0"/>
                </a:moveTo>
                <a:lnTo>
                  <a:pt x="182524" y="0"/>
                </a:lnTo>
              </a:path>
            </a:pathLst>
          </a:custGeom>
          <a:ln w="62730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11171909" y="5504853"/>
            <a:ext cx="339725" cy="89535"/>
          </a:xfrm>
          <a:custGeom>
            <a:avLst/>
            <a:gdLst/>
            <a:ahLst/>
            <a:cxnLst/>
            <a:rect l="l" t="t" r="r" b="b"/>
            <a:pathLst>
              <a:path w="339725" h="89535">
                <a:moveTo>
                  <a:pt x="339374" y="0"/>
                </a:moveTo>
                <a:lnTo>
                  <a:pt x="0" y="0"/>
                </a:lnTo>
                <a:lnTo>
                  <a:pt x="169652" y="89218"/>
                </a:lnTo>
                <a:lnTo>
                  <a:pt x="339374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10970023" y="5098182"/>
            <a:ext cx="743585" cy="351790"/>
          </a:xfrm>
          <a:custGeom>
            <a:avLst/>
            <a:gdLst/>
            <a:ahLst/>
            <a:cxnLst/>
            <a:rect l="l" t="t" r="r" b="b"/>
            <a:pathLst>
              <a:path w="743584" h="351789">
                <a:moveTo>
                  <a:pt x="682905" y="0"/>
                </a:moveTo>
                <a:lnTo>
                  <a:pt x="60311" y="0"/>
                </a:lnTo>
                <a:lnTo>
                  <a:pt x="36823" y="4743"/>
                </a:lnTo>
                <a:lnTo>
                  <a:pt x="17654" y="17722"/>
                </a:lnTo>
                <a:lnTo>
                  <a:pt x="4735" y="37056"/>
                </a:lnTo>
                <a:lnTo>
                  <a:pt x="0" y="60866"/>
                </a:lnTo>
                <a:lnTo>
                  <a:pt x="0" y="291171"/>
                </a:lnTo>
                <a:lnTo>
                  <a:pt x="4735" y="314578"/>
                </a:lnTo>
                <a:lnTo>
                  <a:pt x="17654" y="333705"/>
                </a:lnTo>
                <a:lnTo>
                  <a:pt x="36823" y="346609"/>
                </a:lnTo>
                <a:lnTo>
                  <a:pt x="60311" y="351342"/>
                </a:lnTo>
                <a:lnTo>
                  <a:pt x="682905" y="351342"/>
                </a:lnTo>
                <a:lnTo>
                  <a:pt x="706362" y="346609"/>
                </a:lnTo>
                <a:lnTo>
                  <a:pt x="725533" y="333705"/>
                </a:lnTo>
                <a:lnTo>
                  <a:pt x="738467" y="314578"/>
                </a:lnTo>
                <a:lnTo>
                  <a:pt x="743212" y="291171"/>
                </a:lnTo>
                <a:lnTo>
                  <a:pt x="743212" y="60866"/>
                </a:lnTo>
                <a:lnTo>
                  <a:pt x="738467" y="37056"/>
                </a:lnTo>
                <a:lnTo>
                  <a:pt x="725533" y="17722"/>
                </a:lnTo>
                <a:lnTo>
                  <a:pt x="706362" y="4743"/>
                </a:lnTo>
                <a:lnTo>
                  <a:pt x="682905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11016571" y="5199159"/>
            <a:ext cx="130370" cy="137632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11184634" y="5206075"/>
            <a:ext cx="128638" cy="12103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11347996" y="5203311"/>
            <a:ext cx="135072" cy="12932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11512598" y="5199851"/>
            <a:ext cx="135627" cy="134870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11810271" y="9207274"/>
            <a:ext cx="140335" cy="261620"/>
          </a:xfrm>
          <a:custGeom>
            <a:avLst/>
            <a:gdLst/>
            <a:ahLst/>
            <a:cxnLst/>
            <a:rect l="l" t="t" r="r" b="b"/>
            <a:pathLst>
              <a:path w="140334" h="261620">
                <a:moveTo>
                  <a:pt x="0" y="261240"/>
                </a:moveTo>
                <a:lnTo>
                  <a:pt x="140295" y="261240"/>
                </a:lnTo>
                <a:lnTo>
                  <a:pt x="140295" y="0"/>
                </a:lnTo>
                <a:lnTo>
                  <a:pt x="0" y="0"/>
                </a:lnTo>
                <a:lnTo>
                  <a:pt x="0" y="26124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11940088" y="9095043"/>
            <a:ext cx="127635" cy="486409"/>
          </a:xfrm>
          <a:custGeom>
            <a:avLst/>
            <a:gdLst/>
            <a:ahLst/>
            <a:cxnLst/>
            <a:rect l="l" t="t" r="r" b="b"/>
            <a:pathLst>
              <a:path w="127634" h="486409">
                <a:moveTo>
                  <a:pt x="0" y="0"/>
                </a:moveTo>
                <a:lnTo>
                  <a:pt x="0" y="486205"/>
                </a:lnTo>
                <a:lnTo>
                  <a:pt x="127187" y="242755"/>
                </a:lnTo>
                <a:lnTo>
                  <a:pt x="0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12158503" y="9086746"/>
            <a:ext cx="723900" cy="502920"/>
          </a:xfrm>
          <a:custGeom>
            <a:avLst/>
            <a:gdLst/>
            <a:ahLst/>
            <a:cxnLst/>
            <a:rect l="l" t="t" r="r" b="b"/>
            <a:pathLst>
              <a:path w="723900" h="502920">
                <a:moveTo>
                  <a:pt x="637048" y="0"/>
                </a:moveTo>
                <a:lnTo>
                  <a:pt x="86381" y="0"/>
                </a:lnTo>
                <a:lnTo>
                  <a:pt x="52751" y="6797"/>
                </a:lnTo>
                <a:lnTo>
                  <a:pt x="25295" y="25331"/>
                </a:lnTo>
                <a:lnTo>
                  <a:pt x="6786" y="52813"/>
                </a:lnTo>
                <a:lnTo>
                  <a:pt x="0" y="86453"/>
                </a:lnTo>
                <a:lnTo>
                  <a:pt x="0" y="416354"/>
                </a:lnTo>
                <a:lnTo>
                  <a:pt x="6786" y="449995"/>
                </a:lnTo>
                <a:lnTo>
                  <a:pt x="25295" y="477476"/>
                </a:lnTo>
                <a:lnTo>
                  <a:pt x="52751" y="496010"/>
                </a:lnTo>
                <a:lnTo>
                  <a:pt x="86381" y="502808"/>
                </a:lnTo>
                <a:lnTo>
                  <a:pt x="637048" y="502808"/>
                </a:lnTo>
                <a:lnTo>
                  <a:pt x="670707" y="500549"/>
                </a:lnTo>
                <a:lnTo>
                  <a:pt x="698160" y="492001"/>
                </a:lnTo>
                <a:lnTo>
                  <a:pt x="716653" y="474505"/>
                </a:lnTo>
                <a:lnTo>
                  <a:pt x="723430" y="445402"/>
                </a:lnTo>
                <a:lnTo>
                  <a:pt x="723430" y="115498"/>
                </a:lnTo>
                <a:lnTo>
                  <a:pt x="716653" y="77319"/>
                </a:lnTo>
                <a:lnTo>
                  <a:pt x="698160" y="39853"/>
                </a:lnTo>
                <a:lnTo>
                  <a:pt x="670707" y="11335"/>
                </a:lnTo>
                <a:lnTo>
                  <a:pt x="637048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12288596" y="9232679"/>
            <a:ext cx="202504" cy="193650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12628940" y="9233370"/>
            <a:ext cx="158727" cy="192959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10582859" y="5219427"/>
            <a:ext cx="140335" cy="261620"/>
          </a:xfrm>
          <a:custGeom>
            <a:avLst/>
            <a:gdLst/>
            <a:ahLst/>
            <a:cxnLst/>
            <a:rect l="l" t="t" r="r" b="b"/>
            <a:pathLst>
              <a:path w="140334" h="261620">
                <a:moveTo>
                  <a:pt x="0" y="261223"/>
                </a:moveTo>
                <a:lnTo>
                  <a:pt x="140295" y="261223"/>
                </a:lnTo>
                <a:lnTo>
                  <a:pt x="140295" y="0"/>
                </a:lnTo>
                <a:lnTo>
                  <a:pt x="0" y="0"/>
                </a:lnTo>
                <a:lnTo>
                  <a:pt x="0" y="261223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10712674" y="5107171"/>
            <a:ext cx="127635" cy="485775"/>
          </a:xfrm>
          <a:custGeom>
            <a:avLst/>
            <a:gdLst/>
            <a:ahLst/>
            <a:cxnLst/>
            <a:rect l="l" t="t" r="r" b="b"/>
            <a:pathLst>
              <a:path w="127634" h="485775">
                <a:moveTo>
                  <a:pt x="0" y="0"/>
                </a:moveTo>
                <a:lnTo>
                  <a:pt x="0" y="485522"/>
                </a:lnTo>
                <a:lnTo>
                  <a:pt x="63558" y="363795"/>
                </a:lnTo>
                <a:lnTo>
                  <a:pt x="127187" y="242763"/>
                </a:lnTo>
                <a:lnTo>
                  <a:pt x="0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9859423" y="5098182"/>
            <a:ext cx="723900" cy="502920"/>
          </a:xfrm>
          <a:custGeom>
            <a:avLst/>
            <a:gdLst/>
            <a:ahLst/>
            <a:cxnLst/>
            <a:rect l="l" t="t" r="r" b="b"/>
            <a:pathLst>
              <a:path w="723900" h="502920">
                <a:moveTo>
                  <a:pt x="637049" y="0"/>
                </a:moveTo>
                <a:lnTo>
                  <a:pt x="86385" y="0"/>
                </a:lnTo>
                <a:lnTo>
                  <a:pt x="52755" y="6797"/>
                </a:lnTo>
                <a:lnTo>
                  <a:pt x="25297" y="25329"/>
                </a:lnTo>
                <a:lnTo>
                  <a:pt x="6786" y="52810"/>
                </a:lnTo>
                <a:lnTo>
                  <a:pt x="0" y="86451"/>
                </a:lnTo>
                <a:lnTo>
                  <a:pt x="0" y="416354"/>
                </a:lnTo>
                <a:lnTo>
                  <a:pt x="6786" y="449994"/>
                </a:lnTo>
                <a:lnTo>
                  <a:pt x="25297" y="477475"/>
                </a:lnTo>
                <a:lnTo>
                  <a:pt x="52755" y="496008"/>
                </a:lnTo>
                <a:lnTo>
                  <a:pt x="86385" y="502805"/>
                </a:lnTo>
                <a:lnTo>
                  <a:pt x="637049" y="502805"/>
                </a:lnTo>
                <a:lnTo>
                  <a:pt x="670680" y="496008"/>
                </a:lnTo>
                <a:lnTo>
                  <a:pt x="698138" y="477475"/>
                </a:lnTo>
                <a:lnTo>
                  <a:pt x="716648" y="449994"/>
                </a:lnTo>
                <a:lnTo>
                  <a:pt x="723435" y="416354"/>
                </a:lnTo>
                <a:lnTo>
                  <a:pt x="723435" y="86451"/>
                </a:lnTo>
                <a:lnTo>
                  <a:pt x="716648" y="52810"/>
                </a:lnTo>
                <a:lnTo>
                  <a:pt x="698138" y="25329"/>
                </a:lnTo>
                <a:lnTo>
                  <a:pt x="670680" y="6797"/>
                </a:lnTo>
                <a:lnTo>
                  <a:pt x="637049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9962891" y="5251036"/>
            <a:ext cx="179128" cy="185352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10286499" y="5245503"/>
            <a:ext cx="184108" cy="192959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10014415" y="5626584"/>
            <a:ext cx="2654363" cy="3847467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4389728" y="6763975"/>
            <a:ext cx="2053842" cy="1616824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8609792" y="2842765"/>
            <a:ext cx="2691363" cy="1612752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1000688" y="6756313"/>
            <a:ext cx="2053407" cy="1365002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999021" y="4905828"/>
            <a:ext cx="2053407" cy="1365001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11456036" y="2842765"/>
            <a:ext cx="2683576" cy="1612752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9207352" y="1960150"/>
            <a:ext cx="165841" cy="162331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 txBox="1"/>
          <p:nvPr/>
        </p:nvSpPr>
        <p:spPr>
          <a:xfrm>
            <a:off x="13502189" y="303317"/>
            <a:ext cx="1107440" cy="4127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750" spc="-802" baseline="1000" dirty="0">
                <a:solidFill>
                  <a:srgbClr val="F08519"/>
                </a:solidFill>
                <a:latin typeface="PMingLiU"/>
                <a:cs typeface="PMingLiU"/>
              </a:rPr>
              <a:t>国</a:t>
            </a:r>
            <a:r>
              <a:rPr sz="2700" spc="-427" baseline="2000" dirty="0">
                <a:solidFill>
                  <a:srgbClr val="F08519"/>
                </a:solidFill>
                <a:latin typeface="PMingLiU"/>
                <a:cs typeface="PMingLiU"/>
              </a:rPr>
              <a:t>材</a:t>
            </a:r>
            <a:r>
              <a:rPr sz="2625" spc="-1064" baseline="5000" dirty="0">
                <a:solidFill>
                  <a:srgbClr val="F08519"/>
                </a:solidFill>
                <a:latin typeface="PMingLiU"/>
                <a:cs typeface="PMingLiU"/>
              </a:rPr>
              <a:t>当</a:t>
            </a:r>
            <a:r>
              <a:rPr sz="2100" spc="-660" dirty="0">
                <a:solidFill>
                  <a:srgbClr val="F08519"/>
                </a:solidFill>
                <a:latin typeface="PMingLiU"/>
                <a:cs typeface="PMingLiU"/>
              </a:rPr>
              <a:t>自</a:t>
            </a:r>
            <a:r>
              <a:rPr sz="3750" spc="52" baseline="2000" dirty="0">
                <a:solidFill>
                  <a:srgbClr val="F08519"/>
                </a:solidFill>
                <a:latin typeface="PMingLiU"/>
                <a:cs typeface="PMingLiU"/>
              </a:rPr>
              <a:t>强</a:t>
            </a:r>
            <a:endParaRPr sz="3750" baseline="2000">
              <a:latin typeface="PMingLiU"/>
              <a:cs typeface="PMingLiU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4391592" y="4874331"/>
            <a:ext cx="2053408" cy="1365001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999363" y="4493710"/>
            <a:ext cx="2052955" cy="443230"/>
          </a:xfrm>
          <a:custGeom>
            <a:avLst/>
            <a:gdLst/>
            <a:ahLst/>
            <a:cxnLst/>
            <a:rect l="l" t="t" r="r" b="b"/>
            <a:pathLst>
              <a:path w="2052955" h="443229">
                <a:moveTo>
                  <a:pt x="1997478" y="0"/>
                </a:moveTo>
                <a:lnTo>
                  <a:pt x="55220" y="0"/>
                </a:lnTo>
                <a:lnTo>
                  <a:pt x="33725" y="4365"/>
                </a:lnTo>
                <a:lnTo>
                  <a:pt x="16173" y="16252"/>
                </a:lnTo>
                <a:lnTo>
                  <a:pt x="4339" y="33844"/>
                </a:lnTo>
                <a:lnTo>
                  <a:pt x="0" y="55327"/>
                </a:lnTo>
                <a:lnTo>
                  <a:pt x="0" y="387301"/>
                </a:lnTo>
                <a:lnTo>
                  <a:pt x="4339" y="408787"/>
                </a:lnTo>
                <a:lnTo>
                  <a:pt x="16173" y="426382"/>
                </a:lnTo>
                <a:lnTo>
                  <a:pt x="33725" y="438271"/>
                </a:lnTo>
                <a:lnTo>
                  <a:pt x="55220" y="442638"/>
                </a:lnTo>
                <a:lnTo>
                  <a:pt x="1997478" y="442638"/>
                </a:lnTo>
                <a:lnTo>
                  <a:pt x="2018960" y="438271"/>
                </a:lnTo>
                <a:lnTo>
                  <a:pt x="2036513" y="426382"/>
                </a:lnTo>
                <a:lnTo>
                  <a:pt x="2048353" y="408787"/>
                </a:lnTo>
                <a:lnTo>
                  <a:pt x="2052695" y="387301"/>
                </a:lnTo>
                <a:lnTo>
                  <a:pt x="2052695" y="55327"/>
                </a:lnTo>
                <a:lnTo>
                  <a:pt x="2048353" y="33844"/>
                </a:lnTo>
                <a:lnTo>
                  <a:pt x="2036513" y="16252"/>
                </a:lnTo>
                <a:lnTo>
                  <a:pt x="2018960" y="4365"/>
                </a:lnTo>
                <a:lnTo>
                  <a:pt x="1997478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4389584" y="4493710"/>
            <a:ext cx="2052955" cy="443230"/>
          </a:xfrm>
          <a:custGeom>
            <a:avLst/>
            <a:gdLst/>
            <a:ahLst/>
            <a:cxnLst/>
            <a:rect l="l" t="t" r="r" b="b"/>
            <a:pathLst>
              <a:path w="2052954" h="443229">
                <a:moveTo>
                  <a:pt x="1997456" y="0"/>
                </a:moveTo>
                <a:lnTo>
                  <a:pt x="55219" y="0"/>
                </a:lnTo>
                <a:lnTo>
                  <a:pt x="33724" y="4365"/>
                </a:lnTo>
                <a:lnTo>
                  <a:pt x="16172" y="16252"/>
                </a:lnTo>
                <a:lnTo>
                  <a:pt x="4339" y="33844"/>
                </a:lnTo>
                <a:lnTo>
                  <a:pt x="0" y="55327"/>
                </a:lnTo>
                <a:lnTo>
                  <a:pt x="0" y="387301"/>
                </a:lnTo>
                <a:lnTo>
                  <a:pt x="4339" y="408787"/>
                </a:lnTo>
                <a:lnTo>
                  <a:pt x="16172" y="426382"/>
                </a:lnTo>
                <a:lnTo>
                  <a:pt x="33724" y="438271"/>
                </a:lnTo>
                <a:lnTo>
                  <a:pt x="55219" y="442638"/>
                </a:lnTo>
                <a:lnTo>
                  <a:pt x="1997456" y="442638"/>
                </a:lnTo>
                <a:lnTo>
                  <a:pt x="2018954" y="438271"/>
                </a:lnTo>
                <a:lnTo>
                  <a:pt x="2036515" y="426382"/>
                </a:lnTo>
                <a:lnTo>
                  <a:pt x="2048357" y="408787"/>
                </a:lnTo>
                <a:lnTo>
                  <a:pt x="2052701" y="387301"/>
                </a:lnTo>
                <a:lnTo>
                  <a:pt x="2052701" y="55327"/>
                </a:lnTo>
                <a:lnTo>
                  <a:pt x="2048357" y="33844"/>
                </a:lnTo>
                <a:lnTo>
                  <a:pt x="2036515" y="16252"/>
                </a:lnTo>
                <a:lnTo>
                  <a:pt x="2018954" y="4365"/>
                </a:lnTo>
                <a:lnTo>
                  <a:pt x="1997456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1343660" y="4616815"/>
            <a:ext cx="216535" cy="219075"/>
          </a:xfrm>
          <a:custGeom>
            <a:avLst/>
            <a:gdLst/>
            <a:ahLst/>
            <a:cxnLst/>
            <a:rect l="l" t="t" r="r" b="b"/>
            <a:pathLst>
              <a:path w="216534" h="219075">
                <a:moveTo>
                  <a:pt x="52438" y="150084"/>
                </a:moveTo>
                <a:lnTo>
                  <a:pt x="43196" y="165301"/>
                </a:lnTo>
                <a:lnTo>
                  <a:pt x="69772" y="177608"/>
                </a:lnTo>
                <a:lnTo>
                  <a:pt x="96652" y="190630"/>
                </a:lnTo>
                <a:lnTo>
                  <a:pt x="123834" y="204301"/>
                </a:lnTo>
                <a:lnTo>
                  <a:pt x="151319" y="218556"/>
                </a:lnTo>
                <a:lnTo>
                  <a:pt x="162123" y="201952"/>
                </a:lnTo>
                <a:lnTo>
                  <a:pt x="154356" y="197922"/>
                </a:lnTo>
                <a:lnTo>
                  <a:pt x="146703" y="194086"/>
                </a:lnTo>
                <a:lnTo>
                  <a:pt x="131732" y="186735"/>
                </a:lnTo>
                <a:lnTo>
                  <a:pt x="140677" y="179129"/>
                </a:lnTo>
                <a:lnTo>
                  <a:pt x="115437" y="179129"/>
                </a:lnTo>
                <a:lnTo>
                  <a:pt x="52438" y="150084"/>
                </a:lnTo>
                <a:close/>
              </a:path>
              <a:path w="216534" h="219075">
                <a:moveTo>
                  <a:pt x="72590" y="92678"/>
                </a:moveTo>
                <a:lnTo>
                  <a:pt x="52542" y="92678"/>
                </a:lnTo>
                <a:lnTo>
                  <a:pt x="41850" y="120345"/>
                </a:lnTo>
                <a:lnTo>
                  <a:pt x="41850" y="136249"/>
                </a:lnTo>
                <a:lnTo>
                  <a:pt x="165204" y="136249"/>
                </a:lnTo>
                <a:lnTo>
                  <a:pt x="115437" y="179129"/>
                </a:lnTo>
                <a:lnTo>
                  <a:pt x="140677" y="179129"/>
                </a:lnTo>
                <a:lnTo>
                  <a:pt x="190296" y="136940"/>
                </a:lnTo>
                <a:lnTo>
                  <a:pt x="190296" y="119650"/>
                </a:lnTo>
                <a:lnTo>
                  <a:pt x="61892" y="119650"/>
                </a:lnTo>
                <a:lnTo>
                  <a:pt x="72590" y="92678"/>
                </a:lnTo>
                <a:close/>
              </a:path>
              <a:path w="216534" h="219075">
                <a:moveTo>
                  <a:pt x="216076" y="76083"/>
                </a:moveTo>
                <a:lnTo>
                  <a:pt x="0" y="76083"/>
                </a:lnTo>
                <a:lnTo>
                  <a:pt x="0" y="92678"/>
                </a:lnTo>
                <a:lnTo>
                  <a:pt x="216076" y="92678"/>
                </a:lnTo>
                <a:lnTo>
                  <a:pt x="216076" y="76083"/>
                </a:lnTo>
                <a:close/>
              </a:path>
              <a:path w="216534" h="219075">
                <a:moveTo>
                  <a:pt x="91069" y="45648"/>
                </a:moveTo>
                <a:lnTo>
                  <a:pt x="71050" y="45648"/>
                </a:lnTo>
                <a:lnTo>
                  <a:pt x="59137" y="76083"/>
                </a:lnTo>
                <a:lnTo>
                  <a:pt x="79181" y="76083"/>
                </a:lnTo>
                <a:lnTo>
                  <a:pt x="91069" y="45648"/>
                </a:lnTo>
                <a:close/>
              </a:path>
              <a:path w="216534" h="219075">
                <a:moveTo>
                  <a:pt x="201970" y="29052"/>
                </a:moveTo>
                <a:lnTo>
                  <a:pt x="13450" y="29052"/>
                </a:lnTo>
                <a:lnTo>
                  <a:pt x="13450" y="45648"/>
                </a:lnTo>
                <a:lnTo>
                  <a:pt x="201970" y="45648"/>
                </a:lnTo>
                <a:lnTo>
                  <a:pt x="201970" y="29052"/>
                </a:lnTo>
                <a:close/>
              </a:path>
              <a:path w="216534" h="219075">
                <a:moveTo>
                  <a:pt x="109253" y="0"/>
                </a:moveTo>
                <a:lnTo>
                  <a:pt x="89204" y="0"/>
                </a:lnTo>
                <a:lnTo>
                  <a:pt x="77641" y="29052"/>
                </a:lnTo>
                <a:lnTo>
                  <a:pt x="97689" y="29052"/>
                </a:lnTo>
                <a:lnTo>
                  <a:pt x="10925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1565189" y="4620275"/>
            <a:ext cx="217804" cy="198755"/>
          </a:xfrm>
          <a:custGeom>
            <a:avLst/>
            <a:gdLst/>
            <a:ahLst/>
            <a:cxnLst/>
            <a:rect l="l" t="t" r="r" b="b"/>
            <a:pathLst>
              <a:path w="217805" h="198754">
                <a:moveTo>
                  <a:pt x="217591" y="181898"/>
                </a:moveTo>
                <a:lnTo>
                  <a:pt x="0" y="181898"/>
                </a:lnTo>
                <a:lnTo>
                  <a:pt x="0" y="198493"/>
                </a:lnTo>
                <a:lnTo>
                  <a:pt x="217591" y="198493"/>
                </a:lnTo>
                <a:lnTo>
                  <a:pt x="217591" y="181898"/>
                </a:lnTo>
                <a:close/>
              </a:path>
              <a:path w="217805" h="198754">
                <a:moveTo>
                  <a:pt x="89187" y="0"/>
                </a:moveTo>
                <a:lnTo>
                  <a:pt x="70679" y="0"/>
                </a:lnTo>
                <a:lnTo>
                  <a:pt x="70679" y="181898"/>
                </a:lnTo>
                <a:lnTo>
                  <a:pt x="89187" y="181898"/>
                </a:lnTo>
                <a:lnTo>
                  <a:pt x="89187" y="0"/>
                </a:lnTo>
                <a:close/>
              </a:path>
              <a:path w="217805" h="198754">
                <a:moveTo>
                  <a:pt x="146243" y="0"/>
                </a:moveTo>
                <a:lnTo>
                  <a:pt x="127735" y="0"/>
                </a:lnTo>
                <a:lnTo>
                  <a:pt x="127735" y="181898"/>
                </a:lnTo>
                <a:lnTo>
                  <a:pt x="146243" y="181898"/>
                </a:lnTo>
                <a:lnTo>
                  <a:pt x="146243" y="0"/>
                </a:lnTo>
                <a:close/>
              </a:path>
              <a:path w="217805" h="198754">
                <a:moveTo>
                  <a:pt x="191142" y="44954"/>
                </a:moveTo>
                <a:lnTo>
                  <a:pt x="183219" y="66989"/>
                </a:lnTo>
                <a:lnTo>
                  <a:pt x="174411" y="89478"/>
                </a:lnTo>
                <a:lnTo>
                  <a:pt x="164721" y="112355"/>
                </a:lnTo>
                <a:lnTo>
                  <a:pt x="154155" y="135554"/>
                </a:lnTo>
                <a:lnTo>
                  <a:pt x="170013" y="142473"/>
                </a:lnTo>
                <a:lnTo>
                  <a:pt x="179392" y="122784"/>
                </a:lnTo>
                <a:lnTo>
                  <a:pt x="189010" y="101150"/>
                </a:lnTo>
                <a:lnTo>
                  <a:pt x="198877" y="77698"/>
                </a:lnTo>
                <a:lnTo>
                  <a:pt x="209001" y="52560"/>
                </a:lnTo>
                <a:lnTo>
                  <a:pt x="191142" y="44954"/>
                </a:lnTo>
                <a:close/>
              </a:path>
              <a:path w="217805" h="198754">
                <a:moveTo>
                  <a:pt x="25528" y="42884"/>
                </a:moveTo>
                <a:lnTo>
                  <a:pt x="9457" y="50487"/>
                </a:lnTo>
                <a:lnTo>
                  <a:pt x="18378" y="72922"/>
                </a:lnTo>
                <a:lnTo>
                  <a:pt x="26861" y="95616"/>
                </a:lnTo>
                <a:lnTo>
                  <a:pt x="34903" y="118569"/>
                </a:lnTo>
                <a:lnTo>
                  <a:pt x="42501" y="141778"/>
                </a:lnTo>
                <a:lnTo>
                  <a:pt x="60544" y="133480"/>
                </a:lnTo>
                <a:lnTo>
                  <a:pt x="52004" y="109893"/>
                </a:lnTo>
                <a:lnTo>
                  <a:pt x="43322" y="86886"/>
                </a:lnTo>
                <a:lnTo>
                  <a:pt x="34497" y="64528"/>
                </a:lnTo>
                <a:lnTo>
                  <a:pt x="25528" y="4288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1786888" y="4618202"/>
            <a:ext cx="219710" cy="215265"/>
          </a:xfrm>
          <a:custGeom>
            <a:avLst/>
            <a:gdLst/>
            <a:ahLst/>
            <a:cxnLst/>
            <a:rect l="l" t="t" r="r" b="b"/>
            <a:pathLst>
              <a:path w="219710" h="215264">
                <a:moveTo>
                  <a:pt x="56843" y="94752"/>
                </a:moveTo>
                <a:lnTo>
                  <a:pt x="39874" y="94752"/>
                </a:lnTo>
                <a:lnTo>
                  <a:pt x="39874" y="215088"/>
                </a:lnTo>
                <a:lnTo>
                  <a:pt x="56843" y="215088"/>
                </a:lnTo>
                <a:lnTo>
                  <a:pt x="56843" y="94752"/>
                </a:lnTo>
                <a:close/>
              </a:path>
              <a:path w="219710" h="215264">
                <a:moveTo>
                  <a:pt x="121136" y="191573"/>
                </a:moveTo>
                <a:lnTo>
                  <a:pt x="122763" y="198493"/>
                </a:lnTo>
                <a:lnTo>
                  <a:pt x="123926" y="205412"/>
                </a:lnTo>
                <a:lnTo>
                  <a:pt x="124678" y="210945"/>
                </a:lnTo>
                <a:lnTo>
                  <a:pt x="159015" y="210945"/>
                </a:lnTo>
                <a:lnTo>
                  <a:pt x="171651" y="208999"/>
                </a:lnTo>
                <a:lnTo>
                  <a:pt x="180668" y="203162"/>
                </a:lnTo>
                <a:lnTo>
                  <a:pt x="186073" y="193435"/>
                </a:lnTo>
                <a:lnTo>
                  <a:pt x="186135" y="192963"/>
                </a:lnTo>
                <a:lnTo>
                  <a:pt x="153748" y="192963"/>
                </a:lnTo>
                <a:lnTo>
                  <a:pt x="147654" y="192844"/>
                </a:lnTo>
                <a:lnTo>
                  <a:pt x="121136" y="191573"/>
                </a:lnTo>
                <a:close/>
              </a:path>
              <a:path w="219710" h="215264">
                <a:moveTo>
                  <a:pt x="187873" y="80229"/>
                </a:moveTo>
                <a:lnTo>
                  <a:pt x="170470" y="80229"/>
                </a:lnTo>
                <a:lnTo>
                  <a:pt x="170470" y="188121"/>
                </a:lnTo>
                <a:lnTo>
                  <a:pt x="164909" y="192963"/>
                </a:lnTo>
                <a:lnTo>
                  <a:pt x="186135" y="192963"/>
                </a:lnTo>
                <a:lnTo>
                  <a:pt x="187873" y="179819"/>
                </a:lnTo>
                <a:lnTo>
                  <a:pt x="187873" y="80229"/>
                </a:lnTo>
                <a:close/>
              </a:path>
              <a:path w="219710" h="215264">
                <a:moveTo>
                  <a:pt x="187873" y="60860"/>
                </a:moveTo>
                <a:lnTo>
                  <a:pt x="161909" y="60860"/>
                </a:lnTo>
                <a:lnTo>
                  <a:pt x="145571" y="91726"/>
                </a:lnTo>
                <a:lnTo>
                  <a:pt x="125658" y="119997"/>
                </a:lnTo>
                <a:lnTo>
                  <a:pt x="102169" y="145672"/>
                </a:lnTo>
                <a:lnTo>
                  <a:pt x="75102" y="168753"/>
                </a:lnTo>
                <a:lnTo>
                  <a:pt x="80237" y="174285"/>
                </a:lnTo>
                <a:lnTo>
                  <a:pt x="84585" y="179128"/>
                </a:lnTo>
                <a:lnTo>
                  <a:pt x="88099" y="183274"/>
                </a:lnTo>
                <a:lnTo>
                  <a:pt x="113732" y="160464"/>
                </a:lnTo>
                <a:lnTo>
                  <a:pt x="136002" y="135643"/>
                </a:lnTo>
                <a:lnTo>
                  <a:pt x="154914" y="108876"/>
                </a:lnTo>
                <a:lnTo>
                  <a:pt x="170470" y="80229"/>
                </a:lnTo>
                <a:lnTo>
                  <a:pt x="187873" y="80229"/>
                </a:lnTo>
                <a:lnTo>
                  <a:pt x="187873" y="60860"/>
                </a:lnTo>
                <a:close/>
              </a:path>
              <a:path w="219710" h="215264">
                <a:moveTo>
                  <a:pt x="56843" y="60170"/>
                </a:moveTo>
                <a:lnTo>
                  <a:pt x="37007" y="60170"/>
                </a:lnTo>
                <a:lnTo>
                  <a:pt x="30485" y="81155"/>
                </a:lnTo>
                <a:lnTo>
                  <a:pt x="22141" y="101493"/>
                </a:lnTo>
                <a:lnTo>
                  <a:pt x="11978" y="121054"/>
                </a:lnTo>
                <a:lnTo>
                  <a:pt x="0" y="139708"/>
                </a:lnTo>
                <a:lnTo>
                  <a:pt x="3106" y="145933"/>
                </a:lnTo>
                <a:lnTo>
                  <a:pt x="5939" y="152844"/>
                </a:lnTo>
                <a:lnTo>
                  <a:pt x="8590" y="159068"/>
                </a:lnTo>
                <a:lnTo>
                  <a:pt x="17244" y="145323"/>
                </a:lnTo>
                <a:lnTo>
                  <a:pt x="25338" y="130022"/>
                </a:lnTo>
                <a:lnTo>
                  <a:pt x="32879" y="113165"/>
                </a:lnTo>
                <a:lnTo>
                  <a:pt x="39874" y="94752"/>
                </a:lnTo>
                <a:lnTo>
                  <a:pt x="56843" y="94752"/>
                </a:lnTo>
                <a:lnTo>
                  <a:pt x="56843" y="94056"/>
                </a:lnTo>
                <a:lnTo>
                  <a:pt x="79347" y="94056"/>
                </a:lnTo>
                <a:lnTo>
                  <a:pt x="74953" y="89909"/>
                </a:lnTo>
                <a:lnTo>
                  <a:pt x="56843" y="89909"/>
                </a:lnTo>
                <a:lnTo>
                  <a:pt x="56843" y="60170"/>
                </a:lnTo>
                <a:close/>
              </a:path>
              <a:path w="219710" h="215264">
                <a:moveTo>
                  <a:pt x="79347" y="94056"/>
                </a:moveTo>
                <a:lnTo>
                  <a:pt x="56843" y="94056"/>
                </a:lnTo>
                <a:lnTo>
                  <a:pt x="64595" y="101969"/>
                </a:lnTo>
                <a:lnTo>
                  <a:pt x="72250" y="110139"/>
                </a:lnTo>
                <a:lnTo>
                  <a:pt x="79799" y="118568"/>
                </a:lnTo>
                <a:lnTo>
                  <a:pt x="87235" y="127256"/>
                </a:lnTo>
                <a:lnTo>
                  <a:pt x="100444" y="114806"/>
                </a:lnTo>
                <a:lnTo>
                  <a:pt x="92246" y="106509"/>
                </a:lnTo>
                <a:lnTo>
                  <a:pt x="83749" y="98210"/>
                </a:lnTo>
                <a:lnTo>
                  <a:pt x="79347" y="94056"/>
                </a:lnTo>
                <a:close/>
              </a:path>
              <a:path w="219710" h="215264">
                <a:moveTo>
                  <a:pt x="65862" y="81607"/>
                </a:moveTo>
                <a:lnTo>
                  <a:pt x="56843" y="89909"/>
                </a:lnTo>
                <a:lnTo>
                  <a:pt x="74953" y="89909"/>
                </a:lnTo>
                <a:lnTo>
                  <a:pt x="65862" y="81607"/>
                </a:lnTo>
                <a:close/>
              </a:path>
              <a:path w="219710" h="215264">
                <a:moveTo>
                  <a:pt x="219153" y="44956"/>
                </a:moveTo>
                <a:lnTo>
                  <a:pt x="97793" y="44956"/>
                </a:lnTo>
                <a:lnTo>
                  <a:pt x="97793" y="60860"/>
                </a:lnTo>
                <a:lnTo>
                  <a:pt x="219153" y="60860"/>
                </a:lnTo>
                <a:lnTo>
                  <a:pt x="219153" y="44956"/>
                </a:lnTo>
                <a:close/>
              </a:path>
              <a:path w="219710" h="215264">
                <a:moveTo>
                  <a:pt x="88775" y="44262"/>
                </a:moveTo>
                <a:lnTo>
                  <a:pt x="3535" y="44262"/>
                </a:lnTo>
                <a:lnTo>
                  <a:pt x="3535" y="60170"/>
                </a:lnTo>
                <a:lnTo>
                  <a:pt x="88775" y="60170"/>
                </a:lnTo>
                <a:lnTo>
                  <a:pt x="88775" y="44262"/>
                </a:lnTo>
                <a:close/>
              </a:path>
              <a:path w="219710" h="215264">
                <a:moveTo>
                  <a:pt x="187873" y="0"/>
                </a:moveTo>
                <a:lnTo>
                  <a:pt x="170470" y="0"/>
                </a:lnTo>
                <a:lnTo>
                  <a:pt x="170470" y="44956"/>
                </a:lnTo>
                <a:lnTo>
                  <a:pt x="187873" y="44956"/>
                </a:lnTo>
                <a:lnTo>
                  <a:pt x="187873" y="0"/>
                </a:lnTo>
                <a:close/>
              </a:path>
              <a:path w="219710" h="215264">
                <a:moveTo>
                  <a:pt x="56843" y="0"/>
                </a:moveTo>
                <a:lnTo>
                  <a:pt x="39874" y="0"/>
                </a:lnTo>
                <a:lnTo>
                  <a:pt x="39874" y="44262"/>
                </a:lnTo>
                <a:lnTo>
                  <a:pt x="56843" y="44262"/>
                </a:lnTo>
                <a:lnTo>
                  <a:pt x="5684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2009721" y="4617508"/>
            <a:ext cx="219710" cy="215900"/>
          </a:xfrm>
          <a:custGeom>
            <a:avLst/>
            <a:gdLst/>
            <a:ahLst/>
            <a:cxnLst/>
            <a:rect l="l" t="t" r="r" b="b"/>
            <a:pathLst>
              <a:path w="219710" h="215900">
                <a:moveTo>
                  <a:pt x="184787" y="145933"/>
                </a:moveTo>
                <a:lnTo>
                  <a:pt x="167821" y="145933"/>
                </a:lnTo>
                <a:lnTo>
                  <a:pt x="167821" y="215783"/>
                </a:lnTo>
                <a:lnTo>
                  <a:pt x="184787" y="215783"/>
                </a:lnTo>
                <a:lnTo>
                  <a:pt x="184787" y="145933"/>
                </a:lnTo>
                <a:close/>
              </a:path>
              <a:path w="219710" h="215900">
                <a:moveTo>
                  <a:pt x="184787" y="0"/>
                </a:moveTo>
                <a:lnTo>
                  <a:pt x="167821" y="0"/>
                </a:lnTo>
                <a:lnTo>
                  <a:pt x="167821" y="130023"/>
                </a:lnTo>
                <a:lnTo>
                  <a:pt x="97365" y="139016"/>
                </a:lnTo>
                <a:lnTo>
                  <a:pt x="99550" y="154230"/>
                </a:lnTo>
                <a:lnTo>
                  <a:pt x="167821" y="145933"/>
                </a:lnTo>
                <a:lnTo>
                  <a:pt x="184787" y="145933"/>
                </a:lnTo>
                <a:lnTo>
                  <a:pt x="184787" y="143859"/>
                </a:lnTo>
                <a:lnTo>
                  <a:pt x="219589" y="139708"/>
                </a:lnTo>
                <a:lnTo>
                  <a:pt x="218607" y="127951"/>
                </a:lnTo>
                <a:lnTo>
                  <a:pt x="184787" y="127951"/>
                </a:lnTo>
                <a:lnTo>
                  <a:pt x="184787" y="0"/>
                </a:lnTo>
                <a:close/>
              </a:path>
              <a:path w="219710" h="215900">
                <a:moveTo>
                  <a:pt x="218260" y="123799"/>
                </a:moveTo>
                <a:lnTo>
                  <a:pt x="184787" y="127951"/>
                </a:lnTo>
                <a:lnTo>
                  <a:pt x="218607" y="127951"/>
                </a:lnTo>
                <a:lnTo>
                  <a:pt x="218260" y="123799"/>
                </a:lnTo>
                <a:close/>
              </a:path>
              <a:path w="219710" h="215900">
                <a:moveTo>
                  <a:pt x="111441" y="76768"/>
                </a:moveTo>
                <a:lnTo>
                  <a:pt x="101984" y="88526"/>
                </a:lnTo>
                <a:lnTo>
                  <a:pt x="112089" y="96190"/>
                </a:lnTo>
                <a:lnTo>
                  <a:pt x="121735" y="103657"/>
                </a:lnTo>
                <a:lnTo>
                  <a:pt x="130920" y="110993"/>
                </a:lnTo>
                <a:lnTo>
                  <a:pt x="139644" y="118266"/>
                </a:lnTo>
                <a:lnTo>
                  <a:pt x="150426" y="105130"/>
                </a:lnTo>
                <a:lnTo>
                  <a:pt x="141224" y="97878"/>
                </a:lnTo>
                <a:lnTo>
                  <a:pt x="131660" y="90690"/>
                </a:lnTo>
                <a:lnTo>
                  <a:pt x="121732" y="83632"/>
                </a:lnTo>
                <a:lnTo>
                  <a:pt x="111441" y="76768"/>
                </a:lnTo>
                <a:close/>
              </a:path>
              <a:path w="219710" h="215900">
                <a:moveTo>
                  <a:pt x="116953" y="20749"/>
                </a:moveTo>
                <a:lnTo>
                  <a:pt x="106819" y="32506"/>
                </a:lnTo>
                <a:lnTo>
                  <a:pt x="117345" y="40968"/>
                </a:lnTo>
                <a:lnTo>
                  <a:pt x="126913" y="48847"/>
                </a:lnTo>
                <a:lnTo>
                  <a:pt x="135519" y="56337"/>
                </a:lnTo>
                <a:lnTo>
                  <a:pt x="143156" y="63633"/>
                </a:lnTo>
                <a:lnTo>
                  <a:pt x="154176" y="50490"/>
                </a:lnTo>
                <a:lnTo>
                  <a:pt x="144995" y="42731"/>
                </a:lnTo>
                <a:lnTo>
                  <a:pt x="135727" y="35101"/>
                </a:lnTo>
                <a:lnTo>
                  <a:pt x="126378" y="27730"/>
                </a:lnTo>
                <a:lnTo>
                  <a:pt x="116953" y="20749"/>
                </a:lnTo>
                <a:close/>
              </a:path>
              <a:path w="219710" h="215900">
                <a:moveTo>
                  <a:pt x="55274" y="126564"/>
                </a:moveTo>
                <a:lnTo>
                  <a:pt x="38980" y="126564"/>
                </a:lnTo>
                <a:lnTo>
                  <a:pt x="38980" y="215783"/>
                </a:lnTo>
                <a:lnTo>
                  <a:pt x="55274" y="215783"/>
                </a:lnTo>
                <a:lnTo>
                  <a:pt x="55274" y="126564"/>
                </a:lnTo>
                <a:close/>
              </a:path>
              <a:path w="219710" h="215900">
                <a:moveTo>
                  <a:pt x="55274" y="99597"/>
                </a:moveTo>
                <a:lnTo>
                  <a:pt x="36114" y="99597"/>
                </a:lnTo>
                <a:lnTo>
                  <a:pt x="29150" y="117868"/>
                </a:lnTo>
                <a:lnTo>
                  <a:pt x="20813" y="135299"/>
                </a:lnTo>
                <a:lnTo>
                  <a:pt x="11097" y="151823"/>
                </a:lnTo>
                <a:lnTo>
                  <a:pt x="0" y="167374"/>
                </a:lnTo>
                <a:lnTo>
                  <a:pt x="2642" y="172907"/>
                </a:lnTo>
                <a:lnTo>
                  <a:pt x="4909" y="179132"/>
                </a:lnTo>
                <a:lnTo>
                  <a:pt x="6832" y="184665"/>
                </a:lnTo>
                <a:lnTo>
                  <a:pt x="15697" y="173253"/>
                </a:lnTo>
                <a:lnTo>
                  <a:pt x="24010" y="159765"/>
                </a:lnTo>
                <a:lnTo>
                  <a:pt x="31772" y="144202"/>
                </a:lnTo>
                <a:lnTo>
                  <a:pt x="38980" y="126564"/>
                </a:lnTo>
                <a:lnTo>
                  <a:pt x="55274" y="126564"/>
                </a:lnTo>
                <a:lnTo>
                  <a:pt x="55274" y="123799"/>
                </a:lnTo>
                <a:lnTo>
                  <a:pt x="74838" y="123799"/>
                </a:lnTo>
                <a:lnTo>
                  <a:pt x="72337" y="121034"/>
                </a:lnTo>
                <a:lnTo>
                  <a:pt x="55274" y="121034"/>
                </a:lnTo>
                <a:lnTo>
                  <a:pt x="55274" y="99597"/>
                </a:lnTo>
                <a:close/>
              </a:path>
              <a:path w="219710" h="215900">
                <a:moveTo>
                  <a:pt x="74838" y="123799"/>
                </a:moveTo>
                <a:lnTo>
                  <a:pt x="55274" y="123799"/>
                </a:lnTo>
                <a:lnTo>
                  <a:pt x="61681" y="131073"/>
                </a:lnTo>
                <a:lnTo>
                  <a:pt x="67892" y="138411"/>
                </a:lnTo>
                <a:lnTo>
                  <a:pt x="73906" y="145878"/>
                </a:lnTo>
                <a:lnTo>
                  <a:pt x="79721" y="153539"/>
                </a:lnTo>
                <a:lnTo>
                  <a:pt x="92282" y="143859"/>
                </a:lnTo>
                <a:lnTo>
                  <a:pt x="86042" y="136479"/>
                </a:lnTo>
                <a:lnTo>
                  <a:pt x="79443" y="128903"/>
                </a:lnTo>
                <a:lnTo>
                  <a:pt x="74838" y="123799"/>
                </a:lnTo>
                <a:close/>
              </a:path>
              <a:path w="219710" h="215900">
                <a:moveTo>
                  <a:pt x="65185" y="113428"/>
                </a:moveTo>
                <a:lnTo>
                  <a:pt x="55274" y="121034"/>
                </a:lnTo>
                <a:lnTo>
                  <a:pt x="72337" y="121034"/>
                </a:lnTo>
                <a:lnTo>
                  <a:pt x="65185" y="113428"/>
                </a:lnTo>
                <a:close/>
              </a:path>
              <a:path w="219710" h="215900">
                <a:moveTo>
                  <a:pt x="91177" y="84380"/>
                </a:moveTo>
                <a:lnTo>
                  <a:pt x="2185" y="84380"/>
                </a:lnTo>
                <a:lnTo>
                  <a:pt x="2185" y="99597"/>
                </a:lnTo>
                <a:lnTo>
                  <a:pt x="91177" y="99597"/>
                </a:lnTo>
                <a:lnTo>
                  <a:pt x="91177" y="84380"/>
                </a:lnTo>
                <a:close/>
              </a:path>
              <a:path w="219710" h="215900">
                <a:moveTo>
                  <a:pt x="55274" y="0"/>
                </a:moveTo>
                <a:lnTo>
                  <a:pt x="38980" y="0"/>
                </a:lnTo>
                <a:lnTo>
                  <a:pt x="38980" y="84380"/>
                </a:lnTo>
                <a:lnTo>
                  <a:pt x="55274" y="84380"/>
                </a:lnTo>
                <a:lnTo>
                  <a:pt x="55274" y="0"/>
                </a:lnTo>
                <a:close/>
              </a:path>
              <a:path w="219710" h="215900">
                <a:moveTo>
                  <a:pt x="77508" y="22823"/>
                </a:moveTo>
                <a:lnTo>
                  <a:pt x="73894" y="33458"/>
                </a:lnTo>
                <a:lnTo>
                  <a:pt x="69867" y="44612"/>
                </a:lnTo>
                <a:lnTo>
                  <a:pt x="65425" y="56283"/>
                </a:lnTo>
                <a:lnTo>
                  <a:pt x="60566" y="68472"/>
                </a:lnTo>
                <a:lnTo>
                  <a:pt x="74209" y="74004"/>
                </a:lnTo>
                <a:lnTo>
                  <a:pt x="79449" y="61696"/>
                </a:lnTo>
                <a:lnTo>
                  <a:pt x="84351" y="49712"/>
                </a:lnTo>
                <a:lnTo>
                  <a:pt x="88923" y="38116"/>
                </a:lnTo>
                <a:lnTo>
                  <a:pt x="93174" y="26974"/>
                </a:lnTo>
                <a:lnTo>
                  <a:pt x="77508" y="22823"/>
                </a:lnTo>
                <a:close/>
              </a:path>
              <a:path w="219710" h="215900">
                <a:moveTo>
                  <a:pt x="15209" y="22136"/>
                </a:moveTo>
                <a:lnTo>
                  <a:pt x="1972" y="26974"/>
                </a:lnTo>
                <a:lnTo>
                  <a:pt x="5197" y="36051"/>
                </a:lnTo>
                <a:lnTo>
                  <a:pt x="8920" y="46685"/>
                </a:lnTo>
                <a:lnTo>
                  <a:pt x="13140" y="58875"/>
                </a:lnTo>
                <a:lnTo>
                  <a:pt x="17856" y="72622"/>
                </a:lnTo>
                <a:lnTo>
                  <a:pt x="33036" y="65707"/>
                </a:lnTo>
                <a:lnTo>
                  <a:pt x="28290" y="53644"/>
                </a:lnTo>
                <a:lnTo>
                  <a:pt x="23737" y="42361"/>
                </a:lnTo>
                <a:lnTo>
                  <a:pt x="19377" y="31859"/>
                </a:lnTo>
                <a:lnTo>
                  <a:pt x="15209" y="2213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2230333" y="4616815"/>
            <a:ext cx="220979" cy="217170"/>
          </a:xfrm>
          <a:custGeom>
            <a:avLst/>
            <a:gdLst/>
            <a:ahLst/>
            <a:cxnLst/>
            <a:rect l="l" t="t" r="r" b="b"/>
            <a:pathLst>
              <a:path w="220980" h="217170">
                <a:moveTo>
                  <a:pt x="166071" y="148697"/>
                </a:moveTo>
                <a:lnTo>
                  <a:pt x="153075" y="159768"/>
                </a:lnTo>
                <a:lnTo>
                  <a:pt x="167777" y="174561"/>
                </a:lnTo>
                <a:lnTo>
                  <a:pt x="181493" y="188899"/>
                </a:lnTo>
                <a:lnTo>
                  <a:pt x="194217" y="202849"/>
                </a:lnTo>
                <a:lnTo>
                  <a:pt x="205944" y="216475"/>
                </a:lnTo>
                <a:lnTo>
                  <a:pt x="220482" y="202645"/>
                </a:lnTo>
                <a:lnTo>
                  <a:pt x="209725" y="191202"/>
                </a:lnTo>
                <a:lnTo>
                  <a:pt x="197073" y="178527"/>
                </a:lnTo>
                <a:lnTo>
                  <a:pt x="182523" y="164424"/>
                </a:lnTo>
                <a:lnTo>
                  <a:pt x="166071" y="148697"/>
                </a:lnTo>
                <a:close/>
              </a:path>
              <a:path w="220980" h="217170">
                <a:moveTo>
                  <a:pt x="111682" y="150084"/>
                </a:moveTo>
                <a:lnTo>
                  <a:pt x="99227" y="165903"/>
                </a:lnTo>
                <a:lnTo>
                  <a:pt x="86336" y="180167"/>
                </a:lnTo>
                <a:lnTo>
                  <a:pt x="73009" y="192876"/>
                </a:lnTo>
                <a:lnTo>
                  <a:pt x="59245" y="204030"/>
                </a:lnTo>
                <a:lnTo>
                  <a:pt x="64245" y="208177"/>
                </a:lnTo>
                <a:lnTo>
                  <a:pt x="68727" y="212332"/>
                </a:lnTo>
                <a:lnTo>
                  <a:pt x="72702" y="217169"/>
                </a:lnTo>
                <a:lnTo>
                  <a:pt x="86652" y="204322"/>
                </a:lnTo>
                <a:lnTo>
                  <a:pt x="100333" y="190630"/>
                </a:lnTo>
                <a:lnTo>
                  <a:pt x="113740" y="176029"/>
                </a:lnTo>
                <a:lnTo>
                  <a:pt x="126870" y="160455"/>
                </a:lnTo>
                <a:lnTo>
                  <a:pt x="111682" y="150084"/>
                </a:lnTo>
                <a:close/>
              </a:path>
              <a:path w="220980" h="217170">
                <a:moveTo>
                  <a:pt x="48470" y="91987"/>
                </a:moveTo>
                <a:lnTo>
                  <a:pt x="30855" y="91987"/>
                </a:lnTo>
                <a:lnTo>
                  <a:pt x="30855" y="216475"/>
                </a:lnTo>
                <a:lnTo>
                  <a:pt x="48470" y="216475"/>
                </a:lnTo>
                <a:lnTo>
                  <a:pt x="48470" y="91987"/>
                </a:lnTo>
                <a:close/>
              </a:path>
              <a:path w="220980" h="217170">
                <a:moveTo>
                  <a:pt x="220910" y="126569"/>
                </a:moveTo>
                <a:lnTo>
                  <a:pt x="60815" y="126569"/>
                </a:lnTo>
                <a:lnTo>
                  <a:pt x="60815" y="142473"/>
                </a:lnTo>
                <a:lnTo>
                  <a:pt x="220910" y="142473"/>
                </a:lnTo>
                <a:lnTo>
                  <a:pt x="220910" y="126569"/>
                </a:lnTo>
                <a:close/>
              </a:path>
              <a:path w="220980" h="217170">
                <a:moveTo>
                  <a:pt x="116089" y="66399"/>
                </a:moveTo>
                <a:lnTo>
                  <a:pt x="98017" y="66399"/>
                </a:lnTo>
                <a:lnTo>
                  <a:pt x="98017" y="126569"/>
                </a:lnTo>
                <a:lnTo>
                  <a:pt x="116089" y="126569"/>
                </a:lnTo>
                <a:lnTo>
                  <a:pt x="116089" y="66399"/>
                </a:lnTo>
                <a:close/>
              </a:path>
              <a:path w="220980" h="217170">
                <a:moveTo>
                  <a:pt x="181710" y="66399"/>
                </a:moveTo>
                <a:lnTo>
                  <a:pt x="163638" y="66399"/>
                </a:lnTo>
                <a:lnTo>
                  <a:pt x="163638" y="126569"/>
                </a:lnTo>
                <a:lnTo>
                  <a:pt x="181710" y="126569"/>
                </a:lnTo>
                <a:lnTo>
                  <a:pt x="181710" y="66399"/>
                </a:lnTo>
                <a:close/>
              </a:path>
              <a:path w="220980" h="217170">
                <a:moveTo>
                  <a:pt x="54410" y="0"/>
                </a:moveTo>
                <a:lnTo>
                  <a:pt x="43580" y="28789"/>
                </a:lnTo>
                <a:lnTo>
                  <a:pt x="30903" y="56023"/>
                </a:lnTo>
                <a:lnTo>
                  <a:pt x="16377" y="81700"/>
                </a:lnTo>
                <a:lnTo>
                  <a:pt x="0" y="105822"/>
                </a:lnTo>
                <a:lnTo>
                  <a:pt x="2947" y="112734"/>
                </a:lnTo>
                <a:lnTo>
                  <a:pt x="5457" y="119650"/>
                </a:lnTo>
                <a:lnTo>
                  <a:pt x="7513" y="125182"/>
                </a:lnTo>
                <a:lnTo>
                  <a:pt x="13468" y="117661"/>
                </a:lnTo>
                <a:lnTo>
                  <a:pt x="19343" y="109621"/>
                </a:lnTo>
                <a:lnTo>
                  <a:pt x="25139" y="101064"/>
                </a:lnTo>
                <a:lnTo>
                  <a:pt x="30855" y="91987"/>
                </a:lnTo>
                <a:lnTo>
                  <a:pt x="48470" y="91987"/>
                </a:lnTo>
                <a:lnTo>
                  <a:pt x="48470" y="60171"/>
                </a:lnTo>
                <a:lnTo>
                  <a:pt x="54530" y="47464"/>
                </a:lnTo>
                <a:lnTo>
                  <a:pt x="60478" y="34237"/>
                </a:lnTo>
                <a:lnTo>
                  <a:pt x="66311" y="20490"/>
                </a:lnTo>
                <a:lnTo>
                  <a:pt x="72025" y="6224"/>
                </a:lnTo>
                <a:lnTo>
                  <a:pt x="54410" y="0"/>
                </a:lnTo>
                <a:close/>
              </a:path>
              <a:path w="220980" h="217170">
                <a:moveTo>
                  <a:pt x="213213" y="50490"/>
                </a:moveTo>
                <a:lnTo>
                  <a:pt x="69590" y="50490"/>
                </a:lnTo>
                <a:lnTo>
                  <a:pt x="69590" y="66399"/>
                </a:lnTo>
                <a:lnTo>
                  <a:pt x="213213" y="66399"/>
                </a:lnTo>
                <a:lnTo>
                  <a:pt x="213213" y="50490"/>
                </a:lnTo>
                <a:close/>
              </a:path>
              <a:path w="220980" h="217170">
                <a:moveTo>
                  <a:pt x="116089" y="2077"/>
                </a:moveTo>
                <a:lnTo>
                  <a:pt x="98017" y="2077"/>
                </a:lnTo>
                <a:lnTo>
                  <a:pt x="98017" y="50490"/>
                </a:lnTo>
                <a:lnTo>
                  <a:pt x="116089" y="50490"/>
                </a:lnTo>
                <a:lnTo>
                  <a:pt x="116089" y="2077"/>
                </a:lnTo>
                <a:close/>
              </a:path>
              <a:path w="220980" h="217170">
                <a:moveTo>
                  <a:pt x="181710" y="2077"/>
                </a:moveTo>
                <a:lnTo>
                  <a:pt x="163638" y="2077"/>
                </a:lnTo>
                <a:lnTo>
                  <a:pt x="163638" y="50490"/>
                </a:lnTo>
                <a:lnTo>
                  <a:pt x="181710" y="50490"/>
                </a:lnTo>
                <a:lnTo>
                  <a:pt x="181710" y="207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2453166" y="4614743"/>
            <a:ext cx="219075" cy="219710"/>
          </a:xfrm>
          <a:custGeom>
            <a:avLst/>
            <a:gdLst/>
            <a:ahLst/>
            <a:cxnLst/>
            <a:rect l="l" t="t" r="r" b="b"/>
            <a:pathLst>
              <a:path w="219075" h="219710">
                <a:moveTo>
                  <a:pt x="216503" y="31812"/>
                </a:moveTo>
                <a:lnTo>
                  <a:pt x="26449" y="31812"/>
                </a:lnTo>
                <a:lnTo>
                  <a:pt x="26328" y="105473"/>
                </a:lnTo>
                <a:lnTo>
                  <a:pt x="24796" y="136236"/>
                </a:lnTo>
                <a:lnTo>
                  <a:pt x="19838" y="164172"/>
                </a:lnTo>
                <a:lnTo>
                  <a:pt x="11573" y="186791"/>
                </a:lnTo>
                <a:lnTo>
                  <a:pt x="0" y="204025"/>
                </a:lnTo>
                <a:lnTo>
                  <a:pt x="4992" y="209562"/>
                </a:lnTo>
                <a:lnTo>
                  <a:pt x="9265" y="214405"/>
                </a:lnTo>
                <a:lnTo>
                  <a:pt x="12772" y="219242"/>
                </a:lnTo>
                <a:lnTo>
                  <a:pt x="26836" y="197576"/>
                </a:lnTo>
                <a:lnTo>
                  <a:pt x="36885" y="170918"/>
                </a:lnTo>
                <a:lnTo>
                  <a:pt x="42916" y="139201"/>
                </a:lnTo>
                <a:lnTo>
                  <a:pt x="44821" y="104303"/>
                </a:lnTo>
                <a:lnTo>
                  <a:pt x="44927" y="48416"/>
                </a:lnTo>
                <a:lnTo>
                  <a:pt x="216503" y="48416"/>
                </a:lnTo>
                <a:lnTo>
                  <a:pt x="216503" y="31812"/>
                </a:lnTo>
                <a:close/>
              </a:path>
              <a:path w="219075" h="219710">
                <a:moveTo>
                  <a:pt x="218912" y="189503"/>
                </a:moveTo>
                <a:lnTo>
                  <a:pt x="43599" y="189503"/>
                </a:lnTo>
                <a:lnTo>
                  <a:pt x="43599" y="206103"/>
                </a:lnTo>
                <a:lnTo>
                  <a:pt x="218912" y="206103"/>
                </a:lnTo>
                <a:lnTo>
                  <a:pt x="218912" y="189503"/>
                </a:lnTo>
                <a:close/>
              </a:path>
              <a:path w="219075" h="219710">
                <a:moveTo>
                  <a:pt x="181922" y="69162"/>
                </a:moveTo>
                <a:lnTo>
                  <a:pt x="172415" y="105473"/>
                </a:lnTo>
                <a:lnTo>
                  <a:pt x="163175" y="137633"/>
                </a:lnTo>
                <a:lnTo>
                  <a:pt x="154199" y="165642"/>
                </a:lnTo>
                <a:lnTo>
                  <a:pt x="145482" y="189503"/>
                </a:lnTo>
                <a:lnTo>
                  <a:pt x="164531" y="189503"/>
                </a:lnTo>
                <a:lnTo>
                  <a:pt x="172801" y="166411"/>
                </a:lnTo>
                <a:lnTo>
                  <a:pt x="181650" y="139622"/>
                </a:lnTo>
                <a:lnTo>
                  <a:pt x="191077" y="109071"/>
                </a:lnTo>
                <a:lnTo>
                  <a:pt x="201081" y="74696"/>
                </a:lnTo>
                <a:lnTo>
                  <a:pt x="181922" y="69162"/>
                </a:lnTo>
                <a:close/>
              </a:path>
              <a:path w="219075" h="219710">
                <a:moveTo>
                  <a:pt x="72241" y="75387"/>
                </a:moveTo>
                <a:lnTo>
                  <a:pt x="55515" y="81607"/>
                </a:lnTo>
                <a:lnTo>
                  <a:pt x="62410" y="104303"/>
                </a:lnTo>
                <a:lnTo>
                  <a:pt x="68782" y="126738"/>
                </a:lnTo>
                <a:lnTo>
                  <a:pt x="74626" y="148912"/>
                </a:lnTo>
                <a:lnTo>
                  <a:pt x="79937" y="170826"/>
                </a:lnTo>
                <a:lnTo>
                  <a:pt x="98686" y="165293"/>
                </a:lnTo>
                <a:lnTo>
                  <a:pt x="92233" y="141035"/>
                </a:lnTo>
                <a:lnTo>
                  <a:pt x="85675" y="118008"/>
                </a:lnTo>
                <a:lnTo>
                  <a:pt x="79012" y="96147"/>
                </a:lnTo>
                <a:lnTo>
                  <a:pt x="72241" y="75387"/>
                </a:lnTo>
                <a:close/>
              </a:path>
              <a:path w="219075" h="219710">
                <a:moveTo>
                  <a:pt x="125542" y="65707"/>
                </a:moveTo>
                <a:lnTo>
                  <a:pt x="108576" y="70544"/>
                </a:lnTo>
                <a:lnTo>
                  <a:pt x="113990" y="92838"/>
                </a:lnTo>
                <a:lnTo>
                  <a:pt x="118770" y="115067"/>
                </a:lnTo>
                <a:lnTo>
                  <a:pt x="122992" y="137633"/>
                </a:lnTo>
                <a:lnTo>
                  <a:pt x="126434" y="159068"/>
                </a:lnTo>
                <a:lnTo>
                  <a:pt x="145807" y="154230"/>
                </a:lnTo>
                <a:lnTo>
                  <a:pt x="141230" y="130379"/>
                </a:lnTo>
                <a:lnTo>
                  <a:pt x="136333" y="107632"/>
                </a:lnTo>
                <a:lnTo>
                  <a:pt x="131107" y="86052"/>
                </a:lnTo>
                <a:lnTo>
                  <a:pt x="125542" y="65707"/>
                </a:lnTo>
                <a:close/>
              </a:path>
              <a:path w="219075" h="219710">
                <a:moveTo>
                  <a:pt x="119814" y="0"/>
                </a:moveTo>
                <a:lnTo>
                  <a:pt x="103741" y="8296"/>
                </a:lnTo>
                <a:lnTo>
                  <a:pt x="107997" y="14113"/>
                </a:lnTo>
                <a:lnTo>
                  <a:pt x="112055" y="20057"/>
                </a:lnTo>
                <a:lnTo>
                  <a:pt x="115921" y="26001"/>
                </a:lnTo>
                <a:lnTo>
                  <a:pt x="119602" y="31812"/>
                </a:lnTo>
                <a:lnTo>
                  <a:pt x="127187" y="31812"/>
                </a:lnTo>
                <a:lnTo>
                  <a:pt x="137886" y="25587"/>
                </a:lnTo>
                <a:lnTo>
                  <a:pt x="133533" y="18868"/>
                </a:lnTo>
                <a:lnTo>
                  <a:pt x="129065" y="12276"/>
                </a:lnTo>
                <a:lnTo>
                  <a:pt x="124489" y="5943"/>
                </a:lnTo>
                <a:lnTo>
                  <a:pt x="11981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4731239" y="4619584"/>
            <a:ext cx="220345" cy="204470"/>
          </a:xfrm>
          <a:custGeom>
            <a:avLst/>
            <a:gdLst/>
            <a:ahLst/>
            <a:cxnLst/>
            <a:rect l="l" t="t" r="r" b="b"/>
            <a:pathLst>
              <a:path w="220345" h="204470">
                <a:moveTo>
                  <a:pt x="210099" y="188118"/>
                </a:moveTo>
                <a:lnTo>
                  <a:pt x="10123" y="188118"/>
                </a:lnTo>
                <a:lnTo>
                  <a:pt x="10123" y="204030"/>
                </a:lnTo>
                <a:lnTo>
                  <a:pt x="210099" y="204030"/>
                </a:lnTo>
                <a:lnTo>
                  <a:pt x="210099" y="188118"/>
                </a:lnTo>
                <a:close/>
              </a:path>
              <a:path w="220345" h="204470">
                <a:moveTo>
                  <a:pt x="119379" y="149388"/>
                </a:moveTo>
                <a:lnTo>
                  <a:pt x="101091" y="149388"/>
                </a:lnTo>
                <a:lnTo>
                  <a:pt x="101091" y="188118"/>
                </a:lnTo>
                <a:lnTo>
                  <a:pt x="119379" y="188118"/>
                </a:lnTo>
                <a:lnTo>
                  <a:pt x="119379" y="149388"/>
                </a:lnTo>
                <a:close/>
              </a:path>
              <a:path w="220345" h="204470">
                <a:moveTo>
                  <a:pt x="190947" y="133480"/>
                </a:moveTo>
                <a:lnTo>
                  <a:pt x="29739" y="133480"/>
                </a:lnTo>
                <a:lnTo>
                  <a:pt x="29739" y="149388"/>
                </a:lnTo>
                <a:lnTo>
                  <a:pt x="190947" y="149388"/>
                </a:lnTo>
                <a:lnTo>
                  <a:pt x="190947" y="133480"/>
                </a:lnTo>
                <a:close/>
              </a:path>
              <a:path w="220345" h="204470">
                <a:moveTo>
                  <a:pt x="119379" y="99594"/>
                </a:moveTo>
                <a:lnTo>
                  <a:pt x="101091" y="99594"/>
                </a:lnTo>
                <a:lnTo>
                  <a:pt x="101091" y="133480"/>
                </a:lnTo>
                <a:lnTo>
                  <a:pt x="119379" y="133480"/>
                </a:lnTo>
                <a:lnTo>
                  <a:pt x="119379" y="99594"/>
                </a:lnTo>
                <a:close/>
              </a:path>
              <a:path w="220345" h="204470">
                <a:moveTo>
                  <a:pt x="182815" y="83685"/>
                </a:moveTo>
                <a:lnTo>
                  <a:pt x="37900" y="83685"/>
                </a:lnTo>
                <a:lnTo>
                  <a:pt x="37900" y="99594"/>
                </a:lnTo>
                <a:lnTo>
                  <a:pt x="182815" y="99594"/>
                </a:lnTo>
                <a:lnTo>
                  <a:pt x="182815" y="83685"/>
                </a:lnTo>
                <a:close/>
              </a:path>
              <a:path w="220345" h="204470">
                <a:moveTo>
                  <a:pt x="125971" y="0"/>
                </a:moveTo>
                <a:lnTo>
                  <a:pt x="102877" y="0"/>
                </a:lnTo>
                <a:lnTo>
                  <a:pt x="83389" y="23073"/>
                </a:lnTo>
                <a:lnTo>
                  <a:pt x="59744" y="44524"/>
                </a:lnTo>
                <a:lnTo>
                  <a:pt x="31945" y="64288"/>
                </a:lnTo>
                <a:lnTo>
                  <a:pt x="0" y="82303"/>
                </a:lnTo>
                <a:lnTo>
                  <a:pt x="4399" y="88527"/>
                </a:lnTo>
                <a:lnTo>
                  <a:pt x="8070" y="94061"/>
                </a:lnTo>
                <a:lnTo>
                  <a:pt x="11015" y="98899"/>
                </a:lnTo>
                <a:lnTo>
                  <a:pt x="41933" y="80345"/>
                </a:lnTo>
                <a:lnTo>
                  <a:pt x="68831" y="60948"/>
                </a:lnTo>
                <a:lnTo>
                  <a:pt x="91710" y="40644"/>
                </a:lnTo>
                <a:lnTo>
                  <a:pt x="110573" y="19368"/>
                </a:lnTo>
                <a:lnTo>
                  <a:pt x="133862" y="19368"/>
                </a:lnTo>
                <a:lnTo>
                  <a:pt x="121572" y="5529"/>
                </a:lnTo>
                <a:lnTo>
                  <a:pt x="125971" y="0"/>
                </a:lnTo>
                <a:close/>
              </a:path>
              <a:path w="220345" h="204470">
                <a:moveTo>
                  <a:pt x="133862" y="19368"/>
                </a:moveTo>
                <a:lnTo>
                  <a:pt x="110573" y="19368"/>
                </a:lnTo>
                <a:lnTo>
                  <a:pt x="131444" y="42059"/>
                </a:lnTo>
                <a:lnTo>
                  <a:pt x="154661" y="62417"/>
                </a:lnTo>
                <a:lnTo>
                  <a:pt x="180223" y="80442"/>
                </a:lnTo>
                <a:lnTo>
                  <a:pt x="208126" y="96135"/>
                </a:lnTo>
                <a:lnTo>
                  <a:pt x="211369" y="90605"/>
                </a:lnTo>
                <a:lnTo>
                  <a:pt x="215264" y="85072"/>
                </a:lnTo>
                <a:lnTo>
                  <a:pt x="219801" y="78153"/>
                </a:lnTo>
                <a:lnTo>
                  <a:pt x="190698" y="64568"/>
                </a:lnTo>
                <a:lnTo>
                  <a:pt x="164626" y="47808"/>
                </a:lnTo>
                <a:lnTo>
                  <a:pt x="141584" y="28064"/>
                </a:lnTo>
                <a:lnTo>
                  <a:pt x="133862" y="1936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4952743" y="4624427"/>
            <a:ext cx="221615" cy="208915"/>
          </a:xfrm>
          <a:custGeom>
            <a:avLst/>
            <a:gdLst/>
            <a:ahLst/>
            <a:cxnLst/>
            <a:rect l="l" t="t" r="r" b="b"/>
            <a:pathLst>
              <a:path w="221614" h="208914">
                <a:moveTo>
                  <a:pt x="204619" y="2073"/>
                </a:moveTo>
                <a:lnTo>
                  <a:pt x="95366" y="2073"/>
                </a:lnTo>
                <a:lnTo>
                  <a:pt x="95366" y="77461"/>
                </a:lnTo>
                <a:lnTo>
                  <a:pt x="112118" y="77461"/>
                </a:lnTo>
                <a:lnTo>
                  <a:pt x="112118" y="68472"/>
                </a:lnTo>
                <a:lnTo>
                  <a:pt x="204619" y="68472"/>
                </a:lnTo>
                <a:lnTo>
                  <a:pt x="204619" y="53945"/>
                </a:lnTo>
                <a:lnTo>
                  <a:pt x="112118" y="53945"/>
                </a:lnTo>
                <a:lnTo>
                  <a:pt x="112118" y="17291"/>
                </a:lnTo>
                <a:lnTo>
                  <a:pt x="204619" y="17291"/>
                </a:lnTo>
                <a:lnTo>
                  <a:pt x="204619" y="2073"/>
                </a:lnTo>
                <a:close/>
              </a:path>
              <a:path w="221614" h="208914">
                <a:moveTo>
                  <a:pt x="204619" y="68472"/>
                </a:moveTo>
                <a:lnTo>
                  <a:pt x="187869" y="68472"/>
                </a:lnTo>
                <a:lnTo>
                  <a:pt x="187869" y="77461"/>
                </a:lnTo>
                <a:lnTo>
                  <a:pt x="204619" y="77461"/>
                </a:lnTo>
                <a:lnTo>
                  <a:pt x="204619" y="68472"/>
                </a:lnTo>
                <a:close/>
              </a:path>
              <a:path w="221614" h="208914">
                <a:moveTo>
                  <a:pt x="204619" y="17291"/>
                </a:moveTo>
                <a:lnTo>
                  <a:pt x="187869" y="17291"/>
                </a:lnTo>
                <a:lnTo>
                  <a:pt x="187869" y="53945"/>
                </a:lnTo>
                <a:lnTo>
                  <a:pt x="204619" y="53945"/>
                </a:lnTo>
                <a:lnTo>
                  <a:pt x="204619" y="17291"/>
                </a:lnTo>
                <a:close/>
              </a:path>
              <a:path w="221614" h="208914">
                <a:moveTo>
                  <a:pt x="70779" y="103745"/>
                </a:moveTo>
                <a:lnTo>
                  <a:pt x="36986" y="103745"/>
                </a:lnTo>
                <a:lnTo>
                  <a:pt x="36986" y="208864"/>
                </a:lnTo>
                <a:lnTo>
                  <a:pt x="52866" y="208864"/>
                </a:lnTo>
                <a:lnTo>
                  <a:pt x="52866" y="107200"/>
                </a:lnTo>
                <a:lnTo>
                  <a:pt x="73905" y="107200"/>
                </a:lnTo>
                <a:lnTo>
                  <a:pt x="72294" y="105383"/>
                </a:lnTo>
                <a:lnTo>
                  <a:pt x="70779" y="103745"/>
                </a:lnTo>
                <a:close/>
              </a:path>
              <a:path w="221614" h="208914">
                <a:moveTo>
                  <a:pt x="221345" y="182584"/>
                </a:moveTo>
                <a:lnTo>
                  <a:pt x="77749" y="182584"/>
                </a:lnTo>
                <a:lnTo>
                  <a:pt x="77749" y="197106"/>
                </a:lnTo>
                <a:lnTo>
                  <a:pt x="221345" y="197106"/>
                </a:lnTo>
                <a:lnTo>
                  <a:pt x="221345" y="182584"/>
                </a:lnTo>
                <a:close/>
              </a:path>
              <a:path w="221614" h="208914">
                <a:moveTo>
                  <a:pt x="158367" y="150079"/>
                </a:moveTo>
                <a:lnTo>
                  <a:pt x="140749" y="150079"/>
                </a:lnTo>
                <a:lnTo>
                  <a:pt x="140749" y="182584"/>
                </a:lnTo>
                <a:lnTo>
                  <a:pt x="158367" y="182584"/>
                </a:lnTo>
                <a:lnTo>
                  <a:pt x="158367" y="150079"/>
                </a:lnTo>
                <a:close/>
              </a:path>
              <a:path w="221614" h="208914">
                <a:moveTo>
                  <a:pt x="52866" y="72618"/>
                </a:moveTo>
                <a:lnTo>
                  <a:pt x="33472" y="72618"/>
                </a:lnTo>
                <a:lnTo>
                  <a:pt x="27003" y="93335"/>
                </a:lnTo>
                <a:lnTo>
                  <a:pt x="19267" y="112819"/>
                </a:lnTo>
                <a:lnTo>
                  <a:pt x="10265" y="130875"/>
                </a:lnTo>
                <a:lnTo>
                  <a:pt x="0" y="147311"/>
                </a:lnTo>
                <a:lnTo>
                  <a:pt x="2649" y="154231"/>
                </a:lnTo>
                <a:lnTo>
                  <a:pt x="5129" y="160455"/>
                </a:lnTo>
                <a:lnTo>
                  <a:pt x="7480" y="166679"/>
                </a:lnTo>
                <a:lnTo>
                  <a:pt x="16016" y="153343"/>
                </a:lnTo>
                <a:lnTo>
                  <a:pt x="23782" y="138322"/>
                </a:lnTo>
                <a:lnTo>
                  <a:pt x="30774" y="121746"/>
                </a:lnTo>
                <a:lnTo>
                  <a:pt x="36986" y="103745"/>
                </a:lnTo>
                <a:lnTo>
                  <a:pt x="70779" y="103745"/>
                </a:lnTo>
                <a:lnTo>
                  <a:pt x="68854" y="101663"/>
                </a:lnTo>
                <a:lnTo>
                  <a:pt x="52866" y="101663"/>
                </a:lnTo>
                <a:lnTo>
                  <a:pt x="52866" y="72618"/>
                </a:lnTo>
                <a:close/>
              </a:path>
              <a:path w="221614" h="208914">
                <a:moveTo>
                  <a:pt x="208349" y="134862"/>
                </a:moveTo>
                <a:lnTo>
                  <a:pt x="90745" y="134862"/>
                </a:lnTo>
                <a:lnTo>
                  <a:pt x="90745" y="150079"/>
                </a:lnTo>
                <a:lnTo>
                  <a:pt x="208349" y="150079"/>
                </a:lnTo>
                <a:lnTo>
                  <a:pt x="208349" y="134862"/>
                </a:lnTo>
                <a:close/>
              </a:path>
              <a:path w="221614" h="208914">
                <a:moveTo>
                  <a:pt x="158367" y="105122"/>
                </a:moveTo>
                <a:lnTo>
                  <a:pt x="140749" y="105122"/>
                </a:lnTo>
                <a:lnTo>
                  <a:pt x="140749" y="134862"/>
                </a:lnTo>
                <a:lnTo>
                  <a:pt x="158367" y="134862"/>
                </a:lnTo>
                <a:lnTo>
                  <a:pt x="158367" y="105122"/>
                </a:lnTo>
                <a:close/>
              </a:path>
              <a:path w="221614" h="208914">
                <a:moveTo>
                  <a:pt x="73905" y="107200"/>
                </a:moveTo>
                <a:lnTo>
                  <a:pt x="52866" y="107200"/>
                </a:lnTo>
                <a:lnTo>
                  <a:pt x="62328" y="118785"/>
                </a:lnTo>
                <a:lnTo>
                  <a:pt x="67887" y="125681"/>
                </a:lnTo>
                <a:lnTo>
                  <a:pt x="73994" y="133484"/>
                </a:lnTo>
                <a:lnTo>
                  <a:pt x="87205" y="122417"/>
                </a:lnTo>
                <a:lnTo>
                  <a:pt x="79241" y="113219"/>
                </a:lnTo>
                <a:lnTo>
                  <a:pt x="73905" y="107200"/>
                </a:lnTo>
                <a:close/>
              </a:path>
              <a:path w="221614" h="208914">
                <a:moveTo>
                  <a:pt x="213861" y="90600"/>
                </a:moveTo>
                <a:lnTo>
                  <a:pt x="85449" y="90600"/>
                </a:lnTo>
                <a:lnTo>
                  <a:pt x="85449" y="105122"/>
                </a:lnTo>
                <a:lnTo>
                  <a:pt x="213861" y="105122"/>
                </a:lnTo>
                <a:lnTo>
                  <a:pt x="213861" y="90600"/>
                </a:lnTo>
                <a:close/>
              </a:path>
              <a:path w="221614" h="208914">
                <a:moveTo>
                  <a:pt x="61462" y="94057"/>
                </a:moveTo>
                <a:lnTo>
                  <a:pt x="52866" y="101663"/>
                </a:lnTo>
                <a:lnTo>
                  <a:pt x="68854" y="101663"/>
                </a:lnTo>
                <a:lnTo>
                  <a:pt x="66367" y="98974"/>
                </a:lnTo>
                <a:lnTo>
                  <a:pt x="61462" y="94057"/>
                </a:lnTo>
                <a:close/>
              </a:path>
              <a:path w="221614" h="208914">
                <a:moveTo>
                  <a:pt x="83477" y="58092"/>
                </a:moveTo>
                <a:lnTo>
                  <a:pt x="2649" y="58092"/>
                </a:lnTo>
                <a:lnTo>
                  <a:pt x="2649" y="72618"/>
                </a:lnTo>
                <a:lnTo>
                  <a:pt x="83477" y="72618"/>
                </a:lnTo>
                <a:lnTo>
                  <a:pt x="83477" y="58092"/>
                </a:lnTo>
                <a:close/>
              </a:path>
              <a:path w="221614" h="208914">
                <a:moveTo>
                  <a:pt x="52866" y="23515"/>
                </a:moveTo>
                <a:lnTo>
                  <a:pt x="36986" y="23515"/>
                </a:lnTo>
                <a:lnTo>
                  <a:pt x="36986" y="58092"/>
                </a:lnTo>
                <a:lnTo>
                  <a:pt x="52866" y="58092"/>
                </a:lnTo>
                <a:lnTo>
                  <a:pt x="52866" y="23515"/>
                </a:lnTo>
                <a:close/>
              </a:path>
              <a:path w="221614" h="208914">
                <a:moveTo>
                  <a:pt x="79505" y="0"/>
                </a:moveTo>
                <a:lnTo>
                  <a:pt x="60496" y="3879"/>
                </a:lnTo>
                <a:lnTo>
                  <a:pt x="41566" y="7176"/>
                </a:lnTo>
                <a:lnTo>
                  <a:pt x="22721" y="9823"/>
                </a:lnTo>
                <a:lnTo>
                  <a:pt x="3970" y="11757"/>
                </a:lnTo>
                <a:lnTo>
                  <a:pt x="5863" y="16596"/>
                </a:lnTo>
                <a:lnTo>
                  <a:pt x="7426" y="22128"/>
                </a:lnTo>
                <a:lnTo>
                  <a:pt x="8589" y="26974"/>
                </a:lnTo>
                <a:lnTo>
                  <a:pt x="15816" y="26043"/>
                </a:lnTo>
                <a:lnTo>
                  <a:pt x="30013" y="24443"/>
                </a:lnTo>
                <a:lnTo>
                  <a:pt x="36986" y="23515"/>
                </a:lnTo>
                <a:lnTo>
                  <a:pt x="52866" y="23515"/>
                </a:lnTo>
                <a:lnTo>
                  <a:pt x="52866" y="20750"/>
                </a:lnTo>
                <a:lnTo>
                  <a:pt x="60900" y="19592"/>
                </a:lnTo>
                <a:lnTo>
                  <a:pt x="68828" y="18241"/>
                </a:lnTo>
                <a:lnTo>
                  <a:pt x="76643" y="16761"/>
                </a:lnTo>
                <a:lnTo>
                  <a:pt x="84340" y="15217"/>
                </a:lnTo>
                <a:lnTo>
                  <a:pt x="7950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5176681" y="4616815"/>
            <a:ext cx="220345" cy="219075"/>
          </a:xfrm>
          <a:custGeom>
            <a:avLst/>
            <a:gdLst/>
            <a:ahLst/>
            <a:cxnLst/>
            <a:rect l="l" t="t" r="r" b="b"/>
            <a:pathLst>
              <a:path w="220345" h="219075">
                <a:moveTo>
                  <a:pt x="113306" y="100289"/>
                </a:moveTo>
                <a:lnTo>
                  <a:pt x="96335" y="100289"/>
                </a:lnTo>
                <a:lnTo>
                  <a:pt x="103216" y="120625"/>
                </a:lnTo>
                <a:lnTo>
                  <a:pt x="111619" y="139017"/>
                </a:lnTo>
                <a:lnTo>
                  <a:pt x="121546" y="155334"/>
                </a:lnTo>
                <a:lnTo>
                  <a:pt x="132998" y="169448"/>
                </a:lnTo>
                <a:lnTo>
                  <a:pt x="118361" y="179305"/>
                </a:lnTo>
                <a:lnTo>
                  <a:pt x="102285" y="188124"/>
                </a:lnTo>
                <a:lnTo>
                  <a:pt x="84776" y="195904"/>
                </a:lnTo>
                <a:lnTo>
                  <a:pt x="65836" y="202645"/>
                </a:lnTo>
                <a:lnTo>
                  <a:pt x="70538" y="208177"/>
                </a:lnTo>
                <a:lnTo>
                  <a:pt x="74425" y="213710"/>
                </a:lnTo>
                <a:lnTo>
                  <a:pt x="77511" y="218556"/>
                </a:lnTo>
                <a:lnTo>
                  <a:pt x="96283" y="210384"/>
                </a:lnTo>
                <a:lnTo>
                  <a:pt x="113826" y="201435"/>
                </a:lnTo>
                <a:lnTo>
                  <a:pt x="130143" y="191709"/>
                </a:lnTo>
                <a:lnTo>
                  <a:pt x="145238" y="181206"/>
                </a:lnTo>
                <a:lnTo>
                  <a:pt x="175690" y="181206"/>
                </a:lnTo>
                <a:lnTo>
                  <a:pt x="171796" y="179067"/>
                </a:lnTo>
                <a:lnTo>
                  <a:pt x="158662" y="170140"/>
                </a:lnTo>
                <a:lnTo>
                  <a:pt x="168874" y="159077"/>
                </a:lnTo>
                <a:lnTo>
                  <a:pt x="146347" y="159077"/>
                </a:lnTo>
                <a:lnTo>
                  <a:pt x="135606" y="146096"/>
                </a:lnTo>
                <a:lnTo>
                  <a:pt x="126523" y="132016"/>
                </a:lnTo>
                <a:lnTo>
                  <a:pt x="119092" y="116769"/>
                </a:lnTo>
                <a:lnTo>
                  <a:pt x="113306" y="100289"/>
                </a:lnTo>
                <a:close/>
              </a:path>
              <a:path w="220345" h="219075">
                <a:moveTo>
                  <a:pt x="175690" y="181206"/>
                </a:moveTo>
                <a:lnTo>
                  <a:pt x="145238" y="181206"/>
                </a:lnTo>
                <a:lnTo>
                  <a:pt x="158361" y="191193"/>
                </a:lnTo>
                <a:lnTo>
                  <a:pt x="172851" y="200400"/>
                </a:lnTo>
                <a:lnTo>
                  <a:pt x="188704" y="208827"/>
                </a:lnTo>
                <a:lnTo>
                  <a:pt x="205916" y="216475"/>
                </a:lnTo>
                <a:lnTo>
                  <a:pt x="209725" y="211636"/>
                </a:lnTo>
                <a:lnTo>
                  <a:pt x="214430" y="206104"/>
                </a:lnTo>
                <a:lnTo>
                  <a:pt x="220017" y="199880"/>
                </a:lnTo>
                <a:lnTo>
                  <a:pt x="202465" y="194065"/>
                </a:lnTo>
                <a:lnTo>
                  <a:pt x="186394" y="187084"/>
                </a:lnTo>
                <a:lnTo>
                  <a:pt x="175690" y="181206"/>
                </a:lnTo>
                <a:close/>
              </a:path>
              <a:path w="220345" h="219075">
                <a:moveTo>
                  <a:pt x="49085" y="124491"/>
                </a:moveTo>
                <a:lnTo>
                  <a:pt x="32147" y="124491"/>
                </a:lnTo>
                <a:lnTo>
                  <a:pt x="32147" y="192959"/>
                </a:lnTo>
                <a:lnTo>
                  <a:pt x="28986" y="195728"/>
                </a:lnTo>
                <a:lnTo>
                  <a:pt x="3278" y="195728"/>
                </a:lnTo>
                <a:lnTo>
                  <a:pt x="4108" y="201435"/>
                </a:lnTo>
                <a:lnTo>
                  <a:pt x="5242" y="208827"/>
                </a:lnTo>
                <a:lnTo>
                  <a:pt x="5939" y="213710"/>
                </a:lnTo>
                <a:lnTo>
                  <a:pt x="27068" y="213710"/>
                </a:lnTo>
                <a:lnTo>
                  <a:pt x="36709" y="211875"/>
                </a:lnTo>
                <a:lnTo>
                  <a:pt x="43588" y="207315"/>
                </a:lnTo>
                <a:lnTo>
                  <a:pt x="47715" y="199880"/>
                </a:lnTo>
                <a:lnTo>
                  <a:pt x="48263" y="195728"/>
                </a:lnTo>
                <a:lnTo>
                  <a:pt x="11722" y="195728"/>
                </a:lnTo>
                <a:lnTo>
                  <a:pt x="3078" y="194350"/>
                </a:lnTo>
                <a:lnTo>
                  <a:pt x="48445" y="194350"/>
                </a:lnTo>
                <a:lnTo>
                  <a:pt x="49085" y="189508"/>
                </a:lnTo>
                <a:lnTo>
                  <a:pt x="49085" y="124491"/>
                </a:lnTo>
                <a:close/>
              </a:path>
              <a:path w="220345" h="219075">
                <a:moveTo>
                  <a:pt x="202838" y="85072"/>
                </a:moveTo>
                <a:lnTo>
                  <a:pt x="81695" y="85072"/>
                </a:lnTo>
                <a:lnTo>
                  <a:pt x="81695" y="100289"/>
                </a:lnTo>
                <a:lnTo>
                  <a:pt x="183653" y="100289"/>
                </a:lnTo>
                <a:lnTo>
                  <a:pt x="177080" y="116475"/>
                </a:lnTo>
                <a:lnTo>
                  <a:pt x="168668" y="131755"/>
                </a:lnTo>
                <a:lnTo>
                  <a:pt x="158422" y="145999"/>
                </a:lnTo>
                <a:lnTo>
                  <a:pt x="146347" y="159077"/>
                </a:lnTo>
                <a:lnTo>
                  <a:pt x="168874" y="159077"/>
                </a:lnTo>
                <a:lnTo>
                  <a:pt x="172170" y="155508"/>
                </a:lnTo>
                <a:lnTo>
                  <a:pt x="184034" y="138671"/>
                </a:lnTo>
                <a:lnTo>
                  <a:pt x="194257" y="119760"/>
                </a:lnTo>
                <a:lnTo>
                  <a:pt x="202838" y="98903"/>
                </a:lnTo>
                <a:lnTo>
                  <a:pt x="202838" y="85072"/>
                </a:lnTo>
                <a:close/>
              </a:path>
              <a:path w="220345" h="219075">
                <a:moveTo>
                  <a:pt x="49085" y="59479"/>
                </a:moveTo>
                <a:lnTo>
                  <a:pt x="32147" y="59479"/>
                </a:lnTo>
                <a:lnTo>
                  <a:pt x="32147" y="106509"/>
                </a:lnTo>
                <a:lnTo>
                  <a:pt x="24317" y="109093"/>
                </a:lnTo>
                <a:lnTo>
                  <a:pt x="16346" y="111611"/>
                </a:lnTo>
                <a:lnTo>
                  <a:pt x="8239" y="113999"/>
                </a:lnTo>
                <a:lnTo>
                  <a:pt x="0" y="116193"/>
                </a:lnTo>
                <a:lnTo>
                  <a:pt x="2185" y="134871"/>
                </a:lnTo>
                <a:lnTo>
                  <a:pt x="32147" y="124491"/>
                </a:lnTo>
                <a:lnTo>
                  <a:pt x="49085" y="124491"/>
                </a:lnTo>
                <a:lnTo>
                  <a:pt x="49085" y="118958"/>
                </a:lnTo>
                <a:lnTo>
                  <a:pt x="74209" y="110661"/>
                </a:lnTo>
                <a:lnTo>
                  <a:pt x="73915" y="106509"/>
                </a:lnTo>
                <a:lnTo>
                  <a:pt x="73788" y="101668"/>
                </a:lnTo>
                <a:lnTo>
                  <a:pt x="49085" y="101668"/>
                </a:lnTo>
                <a:lnTo>
                  <a:pt x="49085" y="59479"/>
                </a:lnTo>
                <a:close/>
              </a:path>
              <a:path w="220345" h="219075">
                <a:moveTo>
                  <a:pt x="73752" y="93374"/>
                </a:moveTo>
                <a:lnTo>
                  <a:pt x="67724" y="95447"/>
                </a:lnTo>
                <a:lnTo>
                  <a:pt x="49085" y="101668"/>
                </a:lnTo>
                <a:lnTo>
                  <a:pt x="73788" y="101668"/>
                </a:lnTo>
                <a:lnTo>
                  <a:pt x="73752" y="93374"/>
                </a:lnTo>
                <a:close/>
              </a:path>
              <a:path w="220345" h="219075">
                <a:moveTo>
                  <a:pt x="155912" y="51876"/>
                </a:moveTo>
                <a:lnTo>
                  <a:pt x="138297" y="51876"/>
                </a:lnTo>
                <a:lnTo>
                  <a:pt x="138297" y="85072"/>
                </a:lnTo>
                <a:lnTo>
                  <a:pt x="155912" y="85072"/>
                </a:lnTo>
                <a:lnTo>
                  <a:pt x="155912" y="51876"/>
                </a:lnTo>
                <a:close/>
              </a:path>
              <a:path w="220345" h="219075">
                <a:moveTo>
                  <a:pt x="74861" y="44269"/>
                </a:moveTo>
                <a:lnTo>
                  <a:pt x="2837" y="44269"/>
                </a:lnTo>
                <a:lnTo>
                  <a:pt x="2837" y="59479"/>
                </a:lnTo>
                <a:lnTo>
                  <a:pt x="74861" y="59479"/>
                </a:lnTo>
                <a:lnTo>
                  <a:pt x="74861" y="44269"/>
                </a:lnTo>
                <a:close/>
              </a:path>
              <a:path w="220345" h="219075">
                <a:moveTo>
                  <a:pt x="215833" y="35963"/>
                </a:moveTo>
                <a:lnTo>
                  <a:pt x="80830" y="35963"/>
                </a:lnTo>
                <a:lnTo>
                  <a:pt x="80830" y="51876"/>
                </a:lnTo>
                <a:lnTo>
                  <a:pt x="215833" y="51876"/>
                </a:lnTo>
                <a:lnTo>
                  <a:pt x="215833" y="35963"/>
                </a:lnTo>
                <a:close/>
              </a:path>
              <a:path w="220345" h="219075">
                <a:moveTo>
                  <a:pt x="49085" y="1386"/>
                </a:moveTo>
                <a:lnTo>
                  <a:pt x="32147" y="1386"/>
                </a:lnTo>
                <a:lnTo>
                  <a:pt x="32147" y="44269"/>
                </a:lnTo>
                <a:lnTo>
                  <a:pt x="49085" y="44269"/>
                </a:lnTo>
                <a:lnTo>
                  <a:pt x="49085" y="1386"/>
                </a:lnTo>
                <a:close/>
              </a:path>
              <a:path w="220345" h="219075">
                <a:moveTo>
                  <a:pt x="155912" y="0"/>
                </a:moveTo>
                <a:lnTo>
                  <a:pt x="138297" y="0"/>
                </a:lnTo>
                <a:lnTo>
                  <a:pt x="138297" y="35963"/>
                </a:lnTo>
                <a:lnTo>
                  <a:pt x="155912" y="35963"/>
                </a:lnTo>
                <a:lnTo>
                  <a:pt x="15591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5398156" y="4616129"/>
            <a:ext cx="222885" cy="217170"/>
          </a:xfrm>
          <a:custGeom>
            <a:avLst/>
            <a:gdLst/>
            <a:ahLst/>
            <a:cxnLst/>
            <a:rect l="l" t="t" r="r" b="b"/>
            <a:pathLst>
              <a:path w="222885" h="217170">
                <a:moveTo>
                  <a:pt x="120496" y="80916"/>
                </a:moveTo>
                <a:lnTo>
                  <a:pt x="102881" y="80916"/>
                </a:lnTo>
                <a:lnTo>
                  <a:pt x="102881" y="217162"/>
                </a:lnTo>
                <a:lnTo>
                  <a:pt x="120496" y="217162"/>
                </a:lnTo>
                <a:lnTo>
                  <a:pt x="120496" y="80916"/>
                </a:lnTo>
                <a:close/>
              </a:path>
              <a:path w="222885" h="217170">
                <a:moveTo>
                  <a:pt x="128516" y="69851"/>
                </a:moveTo>
                <a:lnTo>
                  <a:pt x="94263" y="69851"/>
                </a:lnTo>
                <a:lnTo>
                  <a:pt x="75210" y="100705"/>
                </a:lnTo>
                <a:lnTo>
                  <a:pt x="53149" y="128899"/>
                </a:lnTo>
                <a:lnTo>
                  <a:pt x="28079" y="154370"/>
                </a:lnTo>
                <a:lnTo>
                  <a:pt x="0" y="177051"/>
                </a:lnTo>
                <a:lnTo>
                  <a:pt x="5133" y="183280"/>
                </a:lnTo>
                <a:lnTo>
                  <a:pt x="9406" y="188809"/>
                </a:lnTo>
                <a:lnTo>
                  <a:pt x="12783" y="193647"/>
                </a:lnTo>
                <a:lnTo>
                  <a:pt x="40633" y="169032"/>
                </a:lnTo>
                <a:lnTo>
                  <a:pt x="64934" y="141953"/>
                </a:lnTo>
                <a:lnTo>
                  <a:pt x="85685" y="112538"/>
                </a:lnTo>
                <a:lnTo>
                  <a:pt x="102881" y="80916"/>
                </a:lnTo>
                <a:lnTo>
                  <a:pt x="135032" y="80916"/>
                </a:lnTo>
                <a:lnTo>
                  <a:pt x="128516" y="69851"/>
                </a:lnTo>
                <a:close/>
              </a:path>
              <a:path w="222885" h="217170">
                <a:moveTo>
                  <a:pt x="135032" y="80916"/>
                </a:moveTo>
                <a:lnTo>
                  <a:pt x="120496" y="80916"/>
                </a:lnTo>
                <a:lnTo>
                  <a:pt x="138326" y="114633"/>
                </a:lnTo>
                <a:lnTo>
                  <a:pt x="158912" y="144201"/>
                </a:lnTo>
                <a:lnTo>
                  <a:pt x="182253" y="169617"/>
                </a:lnTo>
                <a:lnTo>
                  <a:pt x="208349" y="190882"/>
                </a:lnTo>
                <a:lnTo>
                  <a:pt x="217162" y="179124"/>
                </a:lnTo>
                <a:lnTo>
                  <a:pt x="222454" y="173592"/>
                </a:lnTo>
                <a:lnTo>
                  <a:pt x="195112" y="155049"/>
                </a:lnTo>
                <a:lnTo>
                  <a:pt x="170340" y="131577"/>
                </a:lnTo>
                <a:lnTo>
                  <a:pt x="148141" y="103178"/>
                </a:lnTo>
                <a:lnTo>
                  <a:pt x="135032" y="80916"/>
                </a:lnTo>
                <a:close/>
              </a:path>
              <a:path w="222885" h="217170">
                <a:moveTo>
                  <a:pt x="216728" y="53254"/>
                </a:moveTo>
                <a:lnTo>
                  <a:pt x="7056" y="53254"/>
                </a:lnTo>
                <a:lnTo>
                  <a:pt x="7056" y="69851"/>
                </a:lnTo>
                <a:lnTo>
                  <a:pt x="216728" y="69851"/>
                </a:lnTo>
                <a:lnTo>
                  <a:pt x="216728" y="53254"/>
                </a:lnTo>
                <a:close/>
              </a:path>
              <a:path w="222885" h="217170">
                <a:moveTo>
                  <a:pt x="120496" y="0"/>
                </a:moveTo>
                <a:lnTo>
                  <a:pt x="102881" y="0"/>
                </a:lnTo>
                <a:lnTo>
                  <a:pt x="102881" y="53254"/>
                </a:lnTo>
                <a:lnTo>
                  <a:pt x="120496" y="53254"/>
                </a:lnTo>
                <a:lnTo>
                  <a:pt x="120496" y="0"/>
                </a:lnTo>
                <a:close/>
              </a:path>
              <a:path w="222885" h="217170">
                <a:moveTo>
                  <a:pt x="153291" y="3455"/>
                </a:moveTo>
                <a:lnTo>
                  <a:pt x="142081" y="15904"/>
                </a:lnTo>
                <a:lnTo>
                  <a:pt x="151309" y="22885"/>
                </a:lnTo>
                <a:lnTo>
                  <a:pt x="160516" y="30256"/>
                </a:lnTo>
                <a:lnTo>
                  <a:pt x="169700" y="37886"/>
                </a:lnTo>
                <a:lnTo>
                  <a:pt x="178855" y="45643"/>
                </a:lnTo>
                <a:lnTo>
                  <a:pt x="191199" y="32504"/>
                </a:lnTo>
                <a:lnTo>
                  <a:pt x="181806" y="24464"/>
                </a:lnTo>
                <a:lnTo>
                  <a:pt x="172356" y="16943"/>
                </a:lnTo>
                <a:lnTo>
                  <a:pt x="162850" y="9940"/>
                </a:lnTo>
                <a:lnTo>
                  <a:pt x="153291" y="345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5624745" y="4616129"/>
            <a:ext cx="217170" cy="219075"/>
          </a:xfrm>
          <a:custGeom>
            <a:avLst/>
            <a:gdLst/>
            <a:ahLst/>
            <a:cxnLst/>
            <a:rect l="l" t="t" r="r" b="b"/>
            <a:pathLst>
              <a:path w="217170" h="219075">
                <a:moveTo>
                  <a:pt x="62654" y="96130"/>
                </a:moveTo>
                <a:lnTo>
                  <a:pt x="44034" y="96130"/>
                </a:lnTo>
                <a:lnTo>
                  <a:pt x="53695" y="117788"/>
                </a:lnTo>
                <a:lnTo>
                  <a:pt x="65162" y="137112"/>
                </a:lnTo>
                <a:lnTo>
                  <a:pt x="78433" y="154100"/>
                </a:lnTo>
                <a:lnTo>
                  <a:pt x="93502" y="168753"/>
                </a:lnTo>
                <a:lnTo>
                  <a:pt x="75093" y="178111"/>
                </a:lnTo>
                <a:lnTo>
                  <a:pt x="53376" y="186562"/>
                </a:lnTo>
                <a:lnTo>
                  <a:pt x="28347" y="194236"/>
                </a:lnTo>
                <a:lnTo>
                  <a:pt x="0" y="201261"/>
                </a:lnTo>
                <a:lnTo>
                  <a:pt x="3512" y="206099"/>
                </a:lnTo>
                <a:lnTo>
                  <a:pt x="6752" y="211628"/>
                </a:lnTo>
                <a:lnTo>
                  <a:pt x="9668" y="218549"/>
                </a:lnTo>
                <a:lnTo>
                  <a:pt x="39203" y="210272"/>
                </a:lnTo>
                <a:lnTo>
                  <a:pt x="65439" y="201088"/>
                </a:lnTo>
                <a:lnTo>
                  <a:pt x="88382" y="191124"/>
                </a:lnTo>
                <a:lnTo>
                  <a:pt x="108038" y="180511"/>
                </a:lnTo>
                <a:lnTo>
                  <a:pt x="151623" y="180511"/>
                </a:lnTo>
                <a:lnTo>
                  <a:pt x="143943" y="177841"/>
                </a:lnTo>
                <a:lnTo>
                  <a:pt x="124653" y="168753"/>
                </a:lnTo>
                <a:lnTo>
                  <a:pt x="135135" y="159070"/>
                </a:lnTo>
                <a:lnTo>
                  <a:pt x="109119" y="159070"/>
                </a:lnTo>
                <a:lnTo>
                  <a:pt x="94820" y="146609"/>
                </a:lnTo>
                <a:lnTo>
                  <a:pt x="82310" y="132009"/>
                </a:lnTo>
                <a:lnTo>
                  <a:pt x="71588" y="115204"/>
                </a:lnTo>
                <a:lnTo>
                  <a:pt x="62654" y="96130"/>
                </a:lnTo>
                <a:close/>
              </a:path>
              <a:path w="217170" h="219075">
                <a:moveTo>
                  <a:pt x="151623" y="180511"/>
                </a:moveTo>
                <a:lnTo>
                  <a:pt x="108038" y="180511"/>
                </a:lnTo>
                <a:lnTo>
                  <a:pt x="126704" y="190875"/>
                </a:lnTo>
                <a:lnTo>
                  <a:pt x="149021" y="200136"/>
                </a:lnTo>
                <a:lnTo>
                  <a:pt x="174986" y="208228"/>
                </a:lnTo>
                <a:lnTo>
                  <a:pt x="204594" y="215089"/>
                </a:lnTo>
                <a:lnTo>
                  <a:pt x="207672" y="209556"/>
                </a:lnTo>
                <a:lnTo>
                  <a:pt x="211891" y="203332"/>
                </a:lnTo>
                <a:lnTo>
                  <a:pt x="217154" y="196415"/>
                </a:lnTo>
                <a:lnTo>
                  <a:pt x="190191" y="191606"/>
                </a:lnTo>
                <a:lnTo>
                  <a:pt x="165788" y="185436"/>
                </a:lnTo>
                <a:lnTo>
                  <a:pt x="151623" y="180511"/>
                </a:lnTo>
                <a:close/>
              </a:path>
              <a:path w="217170" h="219075">
                <a:moveTo>
                  <a:pt x="180816" y="80222"/>
                </a:moveTo>
                <a:lnTo>
                  <a:pt x="22236" y="80222"/>
                </a:lnTo>
                <a:lnTo>
                  <a:pt x="22236" y="96130"/>
                </a:lnTo>
                <a:lnTo>
                  <a:pt x="159454" y="96130"/>
                </a:lnTo>
                <a:lnTo>
                  <a:pt x="150243" y="114039"/>
                </a:lnTo>
                <a:lnTo>
                  <a:pt x="138784" y="130455"/>
                </a:lnTo>
                <a:lnTo>
                  <a:pt x="125075" y="145444"/>
                </a:lnTo>
                <a:lnTo>
                  <a:pt x="109119" y="159070"/>
                </a:lnTo>
                <a:lnTo>
                  <a:pt x="135135" y="159070"/>
                </a:lnTo>
                <a:lnTo>
                  <a:pt x="141789" y="152922"/>
                </a:lnTo>
                <a:lnTo>
                  <a:pt x="156857" y="135470"/>
                </a:lnTo>
                <a:lnTo>
                  <a:pt x="169863" y="116330"/>
                </a:lnTo>
                <a:lnTo>
                  <a:pt x="180816" y="95439"/>
                </a:lnTo>
                <a:lnTo>
                  <a:pt x="180816" y="80222"/>
                </a:lnTo>
                <a:close/>
              </a:path>
              <a:path w="217170" h="219075">
                <a:moveTo>
                  <a:pt x="118709" y="47721"/>
                </a:moveTo>
                <a:lnTo>
                  <a:pt x="100666" y="47721"/>
                </a:lnTo>
                <a:lnTo>
                  <a:pt x="100666" y="80222"/>
                </a:lnTo>
                <a:lnTo>
                  <a:pt x="118709" y="80222"/>
                </a:lnTo>
                <a:lnTo>
                  <a:pt x="118709" y="47721"/>
                </a:lnTo>
                <a:close/>
              </a:path>
              <a:path w="217170" h="219075">
                <a:moveTo>
                  <a:pt x="214077" y="31813"/>
                </a:moveTo>
                <a:lnTo>
                  <a:pt x="651" y="31813"/>
                </a:lnTo>
                <a:lnTo>
                  <a:pt x="651" y="47721"/>
                </a:lnTo>
                <a:lnTo>
                  <a:pt x="214077" y="47721"/>
                </a:lnTo>
                <a:lnTo>
                  <a:pt x="214077" y="31813"/>
                </a:lnTo>
                <a:close/>
              </a:path>
              <a:path w="217170" h="219075">
                <a:moveTo>
                  <a:pt x="118709" y="0"/>
                </a:moveTo>
                <a:lnTo>
                  <a:pt x="100666" y="0"/>
                </a:lnTo>
                <a:lnTo>
                  <a:pt x="100666" y="31813"/>
                </a:lnTo>
                <a:lnTo>
                  <a:pt x="118709" y="31813"/>
                </a:lnTo>
                <a:lnTo>
                  <a:pt x="11870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5845578" y="4616815"/>
            <a:ext cx="219710" cy="214629"/>
          </a:xfrm>
          <a:custGeom>
            <a:avLst/>
            <a:gdLst/>
            <a:ahLst/>
            <a:cxnLst/>
            <a:rect l="l" t="t" r="r" b="b"/>
            <a:pathLst>
              <a:path w="219710" h="214629">
                <a:moveTo>
                  <a:pt x="1757" y="195728"/>
                </a:moveTo>
                <a:lnTo>
                  <a:pt x="3078" y="201952"/>
                </a:lnTo>
                <a:lnTo>
                  <a:pt x="4053" y="207490"/>
                </a:lnTo>
                <a:lnTo>
                  <a:pt x="4618" y="213710"/>
                </a:lnTo>
                <a:lnTo>
                  <a:pt x="14018" y="213710"/>
                </a:lnTo>
                <a:lnTo>
                  <a:pt x="20991" y="214402"/>
                </a:lnTo>
                <a:lnTo>
                  <a:pt x="25556" y="214402"/>
                </a:lnTo>
                <a:lnTo>
                  <a:pt x="35377" y="212846"/>
                </a:lnTo>
                <a:lnTo>
                  <a:pt x="42393" y="208179"/>
                </a:lnTo>
                <a:lnTo>
                  <a:pt x="46602" y="200399"/>
                </a:lnTo>
                <a:lnTo>
                  <a:pt x="47025" y="197115"/>
                </a:lnTo>
                <a:lnTo>
                  <a:pt x="17691" y="197115"/>
                </a:lnTo>
                <a:lnTo>
                  <a:pt x="11019" y="196419"/>
                </a:lnTo>
                <a:lnTo>
                  <a:pt x="1757" y="195728"/>
                </a:lnTo>
                <a:close/>
              </a:path>
              <a:path w="219710" h="214629">
                <a:moveTo>
                  <a:pt x="127083" y="196419"/>
                </a:moveTo>
                <a:lnTo>
                  <a:pt x="128920" y="208869"/>
                </a:lnTo>
                <a:lnTo>
                  <a:pt x="129513" y="213710"/>
                </a:lnTo>
                <a:lnTo>
                  <a:pt x="147121" y="213970"/>
                </a:lnTo>
                <a:lnTo>
                  <a:pt x="183371" y="199999"/>
                </a:lnTo>
                <a:lnTo>
                  <a:pt x="183574" y="198493"/>
                </a:lnTo>
                <a:lnTo>
                  <a:pt x="157046" y="198493"/>
                </a:lnTo>
                <a:lnTo>
                  <a:pt x="150216" y="198364"/>
                </a:lnTo>
                <a:lnTo>
                  <a:pt x="142944" y="197976"/>
                </a:lnTo>
                <a:lnTo>
                  <a:pt x="135233" y="197328"/>
                </a:lnTo>
                <a:lnTo>
                  <a:pt x="127083" y="196419"/>
                </a:lnTo>
                <a:close/>
              </a:path>
              <a:path w="219710" h="214629">
                <a:moveTo>
                  <a:pt x="184788" y="139708"/>
                </a:moveTo>
                <a:lnTo>
                  <a:pt x="167609" y="139708"/>
                </a:lnTo>
                <a:lnTo>
                  <a:pt x="167609" y="194350"/>
                </a:lnTo>
                <a:lnTo>
                  <a:pt x="164095" y="198493"/>
                </a:lnTo>
                <a:lnTo>
                  <a:pt x="183574" y="198493"/>
                </a:lnTo>
                <a:lnTo>
                  <a:pt x="184788" y="189508"/>
                </a:lnTo>
                <a:lnTo>
                  <a:pt x="184788" y="139708"/>
                </a:lnTo>
                <a:close/>
              </a:path>
              <a:path w="219710" h="214629">
                <a:moveTo>
                  <a:pt x="48006" y="127951"/>
                </a:moveTo>
                <a:lnTo>
                  <a:pt x="30826" y="127951"/>
                </a:lnTo>
                <a:lnTo>
                  <a:pt x="30826" y="193654"/>
                </a:lnTo>
                <a:lnTo>
                  <a:pt x="27824" y="197115"/>
                </a:lnTo>
                <a:lnTo>
                  <a:pt x="47025" y="197115"/>
                </a:lnTo>
                <a:lnTo>
                  <a:pt x="48006" y="189508"/>
                </a:lnTo>
                <a:lnTo>
                  <a:pt x="48006" y="127951"/>
                </a:lnTo>
                <a:close/>
              </a:path>
              <a:path w="219710" h="214629">
                <a:moveTo>
                  <a:pt x="100630" y="143860"/>
                </a:moveTo>
                <a:lnTo>
                  <a:pt x="88341" y="152853"/>
                </a:lnTo>
                <a:lnTo>
                  <a:pt x="95360" y="161160"/>
                </a:lnTo>
                <a:lnTo>
                  <a:pt x="101918" y="169533"/>
                </a:lnTo>
                <a:lnTo>
                  <a:pt x="108016" y="178036"/>
                </a:lnTo>
                <a:lnTo>
                  <a:pt x="113656" y="186735"/>
                </a:lnTo>
                <a:lnTo>
                  <a:pt x="128404" y="176364"/>
                </a:lnTo>
                <a:lnTo>
                  <a:pt x="122381" y="168464"/>
                </a:lnTo>
                <a:lnTo>
                  <a:pt x="115745" y="160369"/>
                </a:lnTo>
                <a:lnTo>
                  <a:pt x="108494" y="152146"/>
                </a:lnTo>
                <a:lnTo>
                  <a:pt x="100630" y="143860"/>
                </a:lnTo>
                <a:close/>
              </a:path>
              <a:path w="219710" h="214629">
                <a:moveTo>
                  <a:pt x="217613" y="123804"/>
                </a:moveTo>
                <a:lnTo>
                  <a:pt x="74452" y="123804"/>
                </a:lnTo>
                <a:lnTo>
                  <a:pt x="74452" y="139708"/>
                </a:lnTo>
                <a:lnTo>
                  <a:pt x="217613" y="139708"/>
                </a:lnTo>
                <a:lnTo>
                  <a:pt x="217613" y="123804"/>
                </a:lnTo>
                <a:close/>
              </a:path>
              <a:path w="219710" h="214629">
                <a:moveTo>
                  <a:pt x="48006" y="58792"/>
                </a:moveTo>
                <a:lnTo>
                  <a:pt x="30826" y="58792"/>
                </a:lnTo>
                <a:lnTo>
                  <a:pt x="30826" y="109969"/>
                </a:lnTo>
                <a:lnTo>
                  <a:pt x="23622" y="111935"/>
                </a:lnTo>
                <a:lnTo>
                  <a:pt x="0" y="117580"/>
                </a:lnTo>
                <a:lnTo>
                  <a:pt x="2214" y="136249"/>
                </a:lnTo>
                <a:lnTo>
                  <a:pt x="8623" y="134173"/>
                </a:lnTo>
                <a:lnTo>
                  <a:pt x="15534" y="132098"/>
                </a:lnTo>
                <a:lnTo>
                  <a:pt x="22937" y="130024"/>
                </a:lnTo>
                <a:lnTo>
                  <a:pt x="30826" y="127951"/>
                </a:lnTo>
                <a:lnTo>
                  <a:pt x="48006" y="127951"/>
                </a:lnTo>
                <a:lnTo>
                  <a:pt x="48006" y="123113"/>
                </a:lnTo>
                <a:lnTo>
                  <a:pt x="60466" y="119911"/>
                </a:lnTo>
                <a:lnTo>
                  <a:pt x="67017" y="118149"/>
                </a:lnTo>
                <a:lnTo>
                  <a:pt x="73781" y="116193"/>
                </a:lnTo>
                <a:lnTo>
                  <a:pt x="72918" y="109969"/>
                </a:lnTo>
                <a:lnTo>
                  <a:pt x="72530" y="105822"/>
                </a:lnTo>
                <a:lnTo>
                  <a:pt x="48006" y="105822"/>
                </a:lnTo>
                <a:lnTo>
                  <a:pt x="48006" y="58792"/>
                </a:lnTo>
                <a:close/>
              </a:path>
              <a:path w="219710" h="214629">
                <a:moveTo>
                  <a:pt x="184788" y="100976"/>
                </a:moveTo>
                <a:lnTo>
                  <a:pt x="167609" y="100976"/>
                </a:lnTo>
                <a:lnTo>
                  <a:pt x="167609" y="123804"/>
                </a:lnTo>
                <a:lnTo>
                  <a:pt x="184788" y="123804"/>
                </a:lnTo>
                <a:lnTo>
                  <a:pt x="184788" y="100976"/>
                </a:lnTo>
                <a:close/>
              </a:path>
              <a:path w="219710" h="214629">
                <a:moveTo>
                  <a:pt x="72241" y="98903"/>
                </a:moveTo>
                <a:lnTo>
                  <a:pt x="65267" y="100976"/>
                </a:lnTo>
                <a:lnTo>
                  <a:pt x="57189" y="103745"/>
                </a:lnTo>
                <a:lnTo>
                  <a:pt x="48006" y="105822"/>
                </a:lnTo>
                <a:lnTo>
                  <a:pt x="72530" y="105822"/>
                </a:lnTo>
                <a:lnTo>
                  <a:pt x="72400" y="104435"/>
                </a:lnTo>
                <a:lnTo>
                  <a:pt x="72241" y="98903"/>
                </a:lnTo>
                <a:close/>
              </a:path>
              <a:path w="219710" h="214629">
                <a:moveTo>
                  <a:pt x="219589" y="78157"/>
                </a:moveTo>
                <a:lnTo>
                  <a:pt x="73562" y="78157"/>
                </a:lnTo>
                <a:lnTo>
                  <a:pt x="73562" y="94065"/>
                </a:lnTo>
                <a:lnTo>
                  <a:pt x="219589" y="94065"/>
                </a:lnTo>
                <a:lnTo>
                  <a:pt x="219589" y="78157"/>
                </a:lnTo>
                <a:close/>
              </a:path>
              <a:path w="219710" h="214629">
                <a:moveTo>
                  <a:pt x="154184" y="47034"/>
                </a:moveTo>
                <a:lnTo>
                  <a:pt x="136994" y="47034"/>
                </a:lnTo>
                <a:lnTo>
                  <a:pt x="136994" y="78157"/>
                </a:lnTo>
                <a:lnTo>
                  <a:pt x="154184" y="78157"/>
                </a:lnTo>
                <a:lnTo>
                  <a:pt x="154184" y="47034"/>
                </a:lnTo>
                <a:close/>
              </a:path>
              <a:path w="219710" h="214629">
                <a:moveTo>
                  <a:pt x="76208" y="42884"/>
                </a:moveTo>
                <a:lnTo>
                  <a:pt x="1973" y="42884"/>
                </a:lnTo>
                <a:lnTo>
                  <a:pt x="1973" y="58792"/>
                </a:lnTo>
                <a:lnTo>
                  <a:pt x="76208" y="58792"/>
                </a:lnTo>
                <a:lnTo>
                  <a:pt x="76208" y="42884"/>
                </a:lnTo>
                <a:close/>
              </a:path>
              <a:path w="219710" h="214629">
                <a:moveTo>
                  <a:pt x="205729" y="31126"/>
                </a:moveTo>
                <a:lnTo>
                  <a:pt x="86126" y="31126"/>
                </a:lnTo>
                <a:lnTo>
                  <a:pt x="86126" y="47034"/>
                </a:lnTo>
                <a:lnTo>
                  <a:pt x="205729" y="47034"/>
                </a:lnTo>
                <a:lnTo>
                  <a:pt x="205729" y="31126"/>
                </a:lnTo>
                <a:close/>
              </a:path>
              <a:path w="219710" h="214629">
                <a:moveTo>
                  <a:pt x="48006" y="0"/>
                </a:moveTo>
                <a:lnTo>
                  <a:pt x="30826" y="0"/>
                </a:lnTo>
                <a:lnTo>
                  <a:pt x="30826" y="42884"/>
                </a:lnTo>
                <a:lnTo>
                  <a:pt x="48006" y="42884"/>
                </a:lnTo>
                <a:lnTo>
                  <a:pt x="48006" y="0"/>
                </a:lnTo>
                <a:close/>
              </a:path>
              <a:path w="219710" h="214629">
                <a:moveTo>
                  <a:pt x="154184" y="0"/>
                </a:moveTo>
                <a:lnTo>
                  <a:pt x="136994" y="0"/>
                </a:lnTo>
                <a:lnTo>
                  <a:pt x="136994" y="31126"/>
                </a:lnTo>
                <a:lnTo>
                  <a:pt x="154184" y="31126"/>
                </a:lnTo>
                <a:lnTo>
                  <a:pt x="15418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2719569" y="5527681"/>
            <a:ext cx="2002504" cy="1998078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3373984" y="6801639"/>
            <a:ext cx="354330" cy="348615"/>
          </a:xfrm>
          <a:custGeom>
            <a:avLst/>
            <a:gdLst/>
            <a:ahLst/>
            <a:cxnLst/>
            <a:rect l="l" t="t" r="r" b="b"/>
            <a:pathLst>
              <a:path w="354329" h="348615">
                <a:moveTo>
                  <a:pt x="318470" y="13830"/>
                </a:moveTo>
                <a:lnTo>
                  <a:pt x="141300" y="13830"/>
                </a:lnTo>
                <a:lnTo>
                  <a:pt x="141300" y="153539"/>
                </a:lnTo>
                <a:lnTo>
                  <a:pt x="166881" y="153539"/>
                </a:lnTo>
                <a:lnTo>
                  <a:pt x="166881" y="143859"/>
                </a:lnTo>
                <a:lnTo>
                  <a:pt x="318470" y="143859"/>
                </a:lnTo>
                <a:lnTo>
                  <a:pt x="318470" y="121030"/>
                </a:lnTo>
                <a:lnTo>
                  <a:pt x="166881" y="121030"/>
                </a:lnTo>
                <a:lnTo>
                  <a:pt x="166881" y="89218"/>
                </a:lnTo>
                <a:lnTo>
                  <a:pt x="318470" y="89218"/>
                </a:lnTo>
                <a:lnTo>
                  <a:pt x="318470" y="67085"/>
                </a:lnTo>
                <a:lnTo>
                  <a:pt x="166881" y="67085"/>
                </a:lnTo>
                <a:lnTo>
                  <a:pt x="166881" y="36658"/>
                </a:lnTo>
                <a:lnTo>
                  <a:pt x="318470" y="36658"/>
                </a:lnTo>
                <a:lnTo>
                  <a:pt x="318470" y="13830"/>
                </a:lnTo>
                <a:close/>
              </a:path>
              <a:path w="354329" h="348615">
                <a:moveTo>
                  <a:pt x="318470" y="143859"/>
                </a:moveTo>
                <a:lnTo>
                  <a:pt x="292914" y="143859"/>
                </a:lnTo>
                <a:lnTo>
                  <a:pt x="292914" y="153539"/>
                </a:lnTo>
                <a:lnTo>
                  <a:pt x="318470" y="153539"/>
                </a:lnTo>
                <a:lnTo>
                  <a:pt x="318470" y="143859"/>
                </a:lnTo>
                <a:close/>
              </a:path>
              <a:path w="354329" h="348615">
                <a:moveTo>
                  <a:pt x="318470" y="89218"/>
                </a:moveTo>
                <a:lnTo>
                  <a:pt x="292914" y="89218"/>
                </a:lnTo>
                <a:lnTo>
                  <a:pt x="292914" y="121030"/>
                </a:lnTo>
                <a:lnTo>
                  <a:pt x="318470" y="121030"/>
                </a:lnTo>
                <a:lnTo>
                  <a:pt x="318470" y="89218"/>
                </a:lnTo>
                <a:close/>
              </a:path>
              <a:path w="354329" h="348615">
                <a:moveTo>
                  <a:pt x="318470" y="36658"/>
                </a:moveTo>
                <a:lnTo>
                  <a:pt x="292914" y="36658"/>
                </a:lnTo>
                <a:lnTo>
                  <a:pt x="292914" y="67085"/>
                </a:lnTo>
                <a:lnTo>
                  <a:pt x="318470" y="67085"/>
                </a:lnTo>
                <a:lnTo>
                  <a:pt x="318470" y="36658"/>
                </a:lnTo>
                <a:close/>
              </a:path>
              <a:path w="354329" h="348615">
                <a:moveTo>
                  <a:pt x="168638" y="211636"/>
                </a:moveTo>
                <a:lnTo>
                  <a:pt x="142005" y="211636"/>
                </a:lnTo>
                <a:lnTo>
                  <a:pt x="136242" y="248323"/>
                </a:lnTo>
                <a:lnTo>
                  <a:pt x="124968" y="280538"/>
                </a:lnTo>
                <a:lnTo>
                  <a:pt x="108190" y="308213"/>
                </a:lnTo>
                <a:lnTo>
                  <a:pt x="85914" y="331282"/>
                </a:lnTo>
                <a:lnTo>
                  <a:pt x="92182" y="335445"/>
                </a:lnTo>
                <a:lnTo>
                  <a:pt x="98177" y="339671"/>
                </a:lnTo>
                <a:lnTo>
                  <a:pt x="103904" y="344027"/>
                </a:lnTo>
                <a:lnTo>
                  <a:pt x="109367" y="348576"/>
                </a:lnTo>
                <a:lnTo>
                  <a:pt x="122712" y="334452"/>
                </a:lnTo>
                <a:lnTo>
                  <a:pt x="134381" y="319096"/>
                </a:lnTo>
                <a:lnTo>
                  <a:pt x="144371" y="302572"/>
                </a:lnTo>
                <a:lnTo>
                  <a:pt x="152675" y="284947"/>
                </a:lnTo>
                <a:lnTo>
                  <a:pt x="185310" y="284947"/>
                </a:lnTo>
                <a:lnTo>
                  <a:pt x="173492" y="273773"/>
                </a:lnTo>
                <a:lnTo>
                  <a:pt x="161370" y="257972"/>
                </a:lnTo>
                <a:lnTo>
                  <a:pt x="163878" y="246939"/>
                </a:lnTo>
                <a:lnTo>
                  <a:pt x="165927" y="235581"/>
                </a:lnTo>
                <a:lnTo>
                  <a:pt x="167514" y="223835"/>
                </a:lnTo>
                <a:lnTo>
                  <a:pt x="168638" y="211636"/>
                </a:lnTo>
                <a:close/>
              </a:path>
              <a:path w="354329" h="348615">
                <a:moveTo>
                  <a:pt x="353" y="313990"/>
                </a:moveTo>
                <a:lnTo>
                  <a:pt x="1695" y="322033"/>
                </a:lnTo>
                <a:lnTo>
                  <a:pt x="3987" y="336495"/>
                </a:lnTo>
                <a:lnTo>
                  <a:pt x="4974" y="343039"/>
                </a:lnTo>
                <a:lnTo>
                  <a:pt x="16219" y="343417"/>
                </a:lnTo>
                <a:lnTo>
                  <a:pt x="58003" y="338850"/>
                </a:lnTo>
                <a:lnTo>
                  <a:pt x="71588" y="316072"/>
                </a:lnTo>
                <a:lnTo>
                  <a:pt x="33717" y="316072"/>
                </a:lnTo>
                <a:lnTo>
                  <a:pt x="26437" y="315942"/>
                </a:lnTo>
                <a:lnTo>
                  <a:pt x="18453" y="315553"/>
                </a:lnTo>
                <a:lnTo>
                  <a:pt x="9761" y="314902"/>
                </a:lnTo>
                <a:lnTo>
                  <a:pt x="353" y="313990"/>
                </a:lnTo>
                <a:close/>
              </a:path>
              <a:path w="354329" h="348615">
                <a:moveTo>
                  <a:pt x="185310" y="284947"/>
                </a:moveTo>
                <a:lnTo>
                  <a:pt x="152675" y="284947"/>
                </a:lnTo>
                <a:lnTo>
                  <a:pt x="171909" y="306440"/>
                </a:lnTo>
                <a:lnTo>
                  <a:pt x="224631" y="331532"/>
                </a:lnTo>
                <a:lnTo>
                  <a:pt x="280636" y="335931"/>
                </a:lnTo>
                <a:lnTo>
                  <a:pt x="324480" y="336495"/>
                </a:lnTo>
                <a:lnTo>
                  <a:pt x="345808" y="336128"/>
                </a:lnTo>
                <a:lnTo>
                  <a:pt x="349114" y="325211"/>
                </a:lnTo>
                <a:lnTo>
                  <a:pt x="352122" y="315553"/>
                </a:lnTo>
                <a:lnTo>
                  <a:pt x="353420" y="311489"/>
                </a:lnTo>
                <a:lnTo>
                  <a:pt x="285622" y="311489"/>
                </a:lnTo>
                <a:lnTo>
                  <a:pt x="262501" y="311304"/>
                </a:lnTo>
                <a:lnTo>
                  <a:pt x="246744" y="310535"/>
                </a:lnTo>
                <a:lnTo>
                  <a:pt x="246744" y="304314"/>
                </a:lnTo>
                <a:lnTo>
                  <a:pt x="220107" y="304314"/>
                </a:lnTo>
                <a:lnTo>
                  <a:pt x="202861" y="297072"/>
                </a:lnTo>
                <a:lnTo>
                  <a:pt x="187323" y="286849"/>
                </a:lnTo>
                <a:lnTo>
                  <a:pt x="185310" y="284947"/>
                </a:lnTo>
                <a:close/>
              </a:path>
              <a:path w="354329" h="348615">
                <a:moveTo>
                  <a:pt x="72788" y="195036"/>
                </a:moveTo>
                <a:lnTo>
                  <a:pt x="45792" y="195036"/>
                </a:lnTo>
                <a:lnTo>
                  <a:pt x="45727" y="311304"/>
                </a:lnTo>
                <a:lnTo>
                  <a:pt x="41767" y="316072"/>
                </a:lnTo>
                <a:lnTo>
                  <a:pt x="71588" y="316072"/>
                </a:lnTo>
                <a:lnTo>
                  <a:pt x="72788" y="305001"/>
                </a:lnTo>
                <a:lnTo>
                  <a:pt x="72788" y="195036"/>
                </a:lnTo>
                <a:close/>
              </a:path>
              <a:path w="354329" h="348615">
                <a:moveTo>
                  <a:pt x="353945" y="309848"/>
                </a:moveTo>
                <a:lnTo>
                  <a:pt x="316104" y="311025"/>
                </a:lnTo>
                <a:lnTo>
                  <a:pt x="285622" y="311489"/>
                </a:lnTo>
                <a:lnTo>
                  <a:pt x="353420" y="311489"/>
                </a:lnTo>
                <a:lnTo>
                  <a:pt x="353945" y="309848"/>
                </a:lnTo>
                <a:close/>
              </a:path>
              <a:path w="354329" h="348615">
                <a:moveTo>
                  <a:pt x="246744" y="197801"/>
                </a:moveTo>
                <a:lnTo>
                  <a:pt x="220107" y="197801"/>
                </a:lnTo>
                <a:lnTo>
                  <a:pt x="220107" y="304314"/>
                </a:lnTo>
                <a:lnTo>
                  <a:pt x="246744" y="304314"/>
                </a:lnTo>
                <a:lnTo>
                  <a:pt x="246744" y="260045"/>
                </a:lnTo>
                <a:lnTo>
                  <a:pt x="335873" y="260045"/>
                </a:lnTo>
                <a:lnTo>
                  <a:pt x="335873" y="237224"/>
                </a:lnTo>
                <a:lnTo>
                  <a:pt x="246744" y="237224"/>
                </a:lnTo>
                <a:lnTo>
                  <a:pt x="246744" y="197801"/>
                </a:lnTo>
                <a:close/>
              </a:path>
              <a:path w="354329" h="348615">
                <a:moveTo>
                  <a:pt x="72788" y="89913"/>
                </a:moveTo>
                <a:lnTo>
                  <a:pt x="45792" y="89913"/>
                </a:lnTo>
                <a:lnTo>
                  <a:pt x="45792" y="165296"/>
                </a:lnTo>
                <a:lnTo>
                  <a:pt x="34283" y="170874"/>
                </a:lnTo>
                <a:lnTo>
                  <a:pt x="22809" y="176190"/>
                </a:lnTo>
                <a:lnTo>
                  <a:pt x="11379" y="181246"/>
                </a:lnTo>
                <a:lnTo>
                  <a:pt x="0" y="186043"/>
                </a:lnTo>
                <a:lnTo>
                  <a:pt x="3542" y="217169"/>
                </a:lnTo>
                <a:lnTo>
                  <a:pt x="14044" y="211571"/>
                </a:lnTo>
                <a:lnTo>
                  <a:pt x="45792" y="195036"/>
                </a:lnTo>
                <a:lnTo>
                  <a:pt x="72788" y="195036"/>
                </a:lnTo>
                <a:lnTo>
                  <a:pt x="72788" y="181206"/>
                </a:lnTo>
                <a:lnTo>
                  <a:pt x="83695" y="175608"/>
                </a:lnTo>
                <a:lnTo>
                  <a:pt x="105534" y="164670"/>
                </a:lnTo>
                <a:lnTo>
                  <a:pt x="116442" y="159068"/>
                </a:lnTo>
                <a:lnTo>
                  <a:pt x="115634" y="152157"/>
                </a:lnTo>
                <a:lnTo>
                  <a:pt x="72788" y="152157"/>
                </a:lnTo>
                <a:lnTo>
                  <a:pt x="72788" y="89913"/>
                </a:lnTo>
                <a:close/>
              </a:path>
              <a:path w="354329" h="348615">
                <a:moveTo>
                  <a:pt x="349703" y="174285"/>
                </a:moveTo>
                <a:lnTo>
                  <a:pt x="110418" y="174285"/>
                </a:lnTo>
                <a:lnTo>
                  <a:pt x="110418" y="197801"/>
                </a:lnTo>
                <a:lnTo>
                  <a:pt x="349703" y="197801"/>
                </a:lnTo>
                <a:lnTo>
                  <a:pt x="349703" y="174285"/>
                </a:lnTo>
                <a:close/>
              </a:path>
              <a:path w="354329" h="348615">
                <a:moveTo>
                  <a:pt x="113605" y="131410"/>
                </a:moveTo>
                <a:lnTo>
                  <a:pt x="72788" y="152157"/>
                </a:lnTo>
                <a:lnTo>
                  <a:pt x="115634" y="152157"/>
                </a:lnTo>
                <a:lnTo>
                  <a:pt x="114851" y="144982"/>
                </a:lnTo>
                <a:lnTo>
                  <a:pt x="114182" y="138163"/>
                </a:lnTo>
                <a:lnTo>
                  <a:pt x="113605" y="131410"/>
                </a:lnTo>
                <a:close/>
              </a:path>
              <a:path w="354329" h="348615">
                <a:moveTo>
                  <a:pt x="118228" y="65707"/>
                </a:moveTo>
                <a:lnTo>
                  <a:pt x="2837" y="65707"/>
                </a:lnTo>
                <a:lnTo>
                  <a:pt x="2837" y="89913"/>
                </a:lnTo>
                <a:lnTo>
                  <a:pt x="118228" y="89913"/>
                </a:lnTo>
                <a:lnTo>
                  <a:pt x="118228" y="65707"/>
                </a:lnTo>
                <a:close/>
              </a:path>
              <a:path w="354329" h="348615">
                <a:moveTo>
                  <a:pt x="72788" y="0"/>
                </a:moveTo>
                <a:lnTo>
                  <a:pt x="45792" y="0"/>
                </a:lnTo>
                <a:lnTo>
                  <a:pt x="45792" y="65707"/>
                </a:lnTo>
                <a:lnTo>
                  <a:pt x="72788" y="65707"/>
                </a:lnTo>
                <a:lnTo>
                  <a:pt x="7278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3729981" y="6799564"/>
            <a:ext cx="356235" cy="351155"/>
          </a:xfrm>
          <a:custGeom>
            <a:avLst/>
            <a:gdLst/>
            <a:ahLst/>
            <a:cxnLst/>
            <a:rect l="l" t="t" r="r" b="b"/>
            <a:pathLst>
              <a:path w="356235" h="351154">
                <a:moveTo>
                  <a:pt x="267707" y="240685"/>
                </a:moveTo>
                <a:lnTo>
                  <a:pt x="246744" y="258667"/>
                </a:lnTo>
                <a:lnTo>
                  <a:pt x="270438" y="281856"/>
                </a:lnTo>
                <a:lnTo>
                  <a:pt x="292537" y="304657"/>
                </a:lnTo>
                <a:lnTo>
                  <a:pt x="313040" y="326940"/>
                </a:lnTo>
                <a:lnTo>
                  <a:pt x="331948" y="348573"/>
                </a:lnTo>
                <a:lnTo>
                  <a:pt x="355403" y="327135"/>
                </a:lnTo>
                <a:lnTo>
                  <a:pt x="338067" y="308861"/>
                </a:lnTo>
                <a:lnTo>
                  <a:pt x="317672" y="288318"/>
                </a:lnTo>
                <a:lnTo>
                  <a:pt x="294218" y="265571"/>
                </a:lnTo>
                <a:lnTo>
                  <a:pt x="267707" y="240685"/>
                </a:lnTo>
                <a:close/>
              </a:path>
              <a:path w="356235" h="351154">
                <a:moveTo>
                  <a:pt x="179981" y="242063"/>
                </a:moveTo>
                <a:lnTo>
                  <a:pt x="159930" y="267750"/>
                </a:lnTo>
                <a:lnTo>
                  <a:pt x="139162" y="290910"/>
                </a:lnTo>
                <a:lnTo>
                  <a:pt x="117686" y="311605"/>
                </a:lnTo>
                <a:lnTo>
                  <a:pt x="95509" y="329904"/>
                </a:lnTo>
                <a:lnTo>
                  <a:pt x="101389" y="334701"/>
                </a:lnTo>
                <a:lnTo>
                  <a:pt x="106955" y="339757"/>
                </a:lnTo>
                <a:lnTo>
                  <a:pt x="112205" y="345073"/>
                </a:lnTo>
                <a:lnTo>
                  <a:pt x="117140" y="350650"/>
                </a:lnTo>
                <a:lnTo>
                  <a:pt x="139648" y="329773"/>
                </a:lnTo>
                <a:lnTo>
                  <a:pt x="161704" y="307597"/>
                </a:lnTo>
                <a:lnTo>
                  <a:pt x="183315" y="284124"/>
                </a:lnTo>
                <a:lnTo>
                  <a:pt x="204483" y="259354"/>
                </a:lnTo>
                <a:lnTo>
                  <a:pt x="179981" y="242063"/>
                </a:lnTo>
                <a:close/>
              </a:path>
              <a:path w="356235" h="351154">
                <a:moveTo>
                  <a:pt x="78106" y="148697"/>
                </a:moveTo>
                <a:lnTo>
                  <a:pt x="49709" y="148697"/>
                </a:lnTo>
                <a:lnTo>
                  <a:pt x="49709" y="349265"/>
                </a:lnTo>
                <a:lnTo>
                  <a:pt x="78106" y="349265"/>
                </a:lnTo>
                <a:lnTo>
                  <a:pt x="78106" y="148697"/>
                </a:lnTo>
                <a:close/>
              </a:path>
              <a:path w="356235" h="351154">
                <a:moveTo>
                  <a:pt x="356101" y="204721"/>
                </a:moveTo>
                <a:lnTo>
                  <a:pt x="97989" y="204721"/>
                </a:lnTo>
                <a:lnTo>
                  <a:pt x="97989" y="230305"/>
                </a:lnTo>
                <a:lnTo>
                  <a:pt x="356101" y="230305"/>
                </a:lnTo>
                <a:lnTo>
                  <a:pt x="356101" y="204721"/>
                </a:lnTo>
                <a:close/>
              </a:path>
              <a:path w="356235" h="351154">
                <a:moveTo>
                  <a:pt x="187092" y="106509"/>
                </a:moveTo>
                <a:lnTo>
                  <a:pt x="157993" y="106509"/>
                </a:lnTo>
                <a:lnTo>
                  <a:pt x="157993" y="204721"/>
                </a:lnTo>
                <a:lnTo>
                  <a:pt x="187092" y="204721"/>
                </a:lnTo>
                <a:lnTo>
                  <a:pt x="187092" y="106509"/>
                </a:lnTo>
                <a:close/>
              </a:path>
              <a:path w="356235" h="351154">
                <a:moveTo>
                  <a:pt x="292888" y="106509"/>
                </a:moveTo>
                <a:lnTo>
                  <a:pt x="263790" y="106509"/>
                </a:lnTo>
                <a:lnTo>
                  <a:pt x="263790" y="204721"/>
                </a:lnTo>
                <a:lnTo>
                  <a:pt x="292888" y="204721"/>
                </a:lnTo>
                <a:lnTo>
                  <a:pt x="292888" y="106509"/>
                </a:lnTo>
                <a:close/>
              </a:path>
              <a:path w="356235" h="351154">
                <a:moveTo>
                  <a:pt x="87699" y="0"/>
                </a:moveTo>
                <a:lnTo>
                  <a:pt x="70228" y="46531"/>
                </a:lnTo>
                <a:lnTo>
                  <a:pt x="49787" y="90600"/>
                </a:lnTo>
                <a:lnTo>
                  <a:pt x="26377" y="132075"/>
                </a:lnTo>
                <a:lnTo>
                  <a:pt x="0" y="170826"/>
                </a:lnTo>
                <a:lnTo>
                  <a:pt x="3416" y="179396"/>
                </a:lnTo>
                <a:lnTo>
                  <a:pt x="6568" y="187513"/>
                </a:lnTo>
                <a:lnTo>
                  <a:pt x="9456" y="195240"/>
                </a:lnTo>
                <a:lnTo>
                  <a:pt x="12078" y="202639"/>
                </a:lnTo>
                <a:lnTo>
                  <a:pt x="21677" y="190324"/>
                </a:lnTo>
                <a:lnTo>
                  <a:pt x="31147" y="177228"/>
                </a:lnTo>
                <a:lnTo>
                  <a:pt x="40491" y="163353"/>
                </a:lnTo>
                <a:lnTo>
                  <a:pt x="49709" y="148697"/>
                </a:lnTo>
                <a:lnTo>
                  <a:pt x="78106" y="148697"/>
                </a:lnTo>
                <a:lnTo>
                  <a:pt x="78106" y="97520"/>
                </a:lnTo>
                <a:lnTo>
                  <a:pt x="87864" y="77289"/>
                </a:lnTo>
                <a:lnTo>
                  <a:pt x="97450" y="56022"/>
                </a:lnTo>
                <a:lnTo>
                  <a:pt x="106859" y="33716"/>
                </a:lnTo>
                <a:lnTo>
                  <a:pt x="116089" y="10370"/>
                </a:lnTo>
                <a:lnTo>
                  <a:pt x="87699" y="0"/>
                </a:lnTo>
                <a:close/>
              </a:path>
              <a:path w="356235" h="351154">
                <a:moveTo>
                  <a:pt x="343674" y="81607"/>
                </a:moveTo>
                <a:lnTo>
                  <a:pt x="112176" y="81607"/>
                </a:lnTo>
                <a:lnTo>
                  <a:pt x="112176" y="106509"/>
                </a:lnTo>
                <a:lnTo>
                  <a:pt x="343674" y="106509"/>
                </a:lnTo>
                <a:lnTo>
                  <a:pt x="343674" y="81607"/>
                </a:lnTo>
                <a:close/>
              </a:path>
              <a:path w="356235" h="351154">
                <a:moveTo>
                  <a:pt x="187092" y="3459"/>
                </a:moveTo>
                <a:lnTo>
                  <a:pt x="157993" y="3459"/>
                </a:lnTo>
                <a:lnTo>
                  <a:pt x="157993" y="81607"/>
                </a:lnTo>
                <a:lnTo>
                  <a:pt x="187092" y="81607"/>
                </a:lnTo>
                <a:lnTo>
                  <a:pt x="187092" y="3459"/>
                </a:lnTo>
                <a:close/>
              </a:path>
              <a:path w="356235" h="351154">
                <a:moveTo>
                  <a:pt x="292888" y="3459"/>
                </a:moveTo>
                <a:lnTo>
                  <a:pt x="263790" y="3459"/>
                </a:lnTo>
                <a:lnTo>
                  <a:pt x="263790" y="81607"/>
                </a:lnTo>
                <a:lnTo>
                  <a:pt x="292888" y="81607"/>
                </a:lnTo>
                <a:lnTo>
                  <a:pt x="292888" y="34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3014586" y="6367997"/>
            <a:ext cx="353060" cy="351155"/>
          </a:xfrm>
          <a:custGeom>
            <a:avLst/>
            <a:gdLst/>
            <a:ahLst/>
            <a:cxnLst/>
            <a:rect l="l" t="t" r="r" b="b"/>
            <a:pathLst>
              <a:path w="353060" h="351154">
                <a:moveTo>
                  <a:pt x="280487" y="275950"/>
                </a:moveTo>
                <a:lnTo>
                  <a:pt x="254170" y="275950"/>
                </a:lnTo>
                <a:lnTo>
                  <a:pt x="254170" y="349954"/>
                </a:lnTo>
                <a:lnTo>
                  <a:pt x="280487" y="349954"/>
                </a:lnTo>
                <a:lnTo>
                  <a:pt x="280487" y="275950"/>
                </a:lnTo>
                <a:close/>
              </a:path>
              <a:path w="353060" h="351154">
                <a:moveTo>
                  <a:pt x="352540" y="251743"/>
                </a:moveTo>
                <a:lnTo>
                  <a:pt x="170394" y="251743"/>
                </a:lnTo>
                <a:lnTo>
                  <a:pt x="170394" y="275950"/>
                </a:lnTo>
                <a:lnTo>
                  <a:pt x="352540" y="275950"/>
                </a:lnTo>
                <a:lnTo>
                  <a:pt x="352540" y="251743"/>
                </a:lnTo>
                <a:close/>
              </a:path>
              <a:path w="353060" h="351154">
                <a:moveTo>
                  <a:pt x="280487" y="200569"/>
                </a:moveTo>
                <a:lnTo>
                  <a:pt x="254170" y="200569"/>
                </a:lnTo>
                <a:lnTo>
                  <a:pt x="254170" y="251743"/>
                </a:lnTo>
                <a:lnTo>
                  <a:pt x="280487" y="251743"/>
                </a:lnTo>
                <a:lnTo>
                  <a:pt x="280487" y="200569"/>
                </a:lnTo>
                <a:close/>
              </a:path>
              <a:path w="353060" h="351154">
                <a:moveTo>
                  <a:pt x="203785" y="141777"/>
                </a:moveTo>
                <a:lnTo>
                  <a:pt x="197414" y="163555"/>
                </a:lnTo>
                <a:lnTo>
                  <a:pt x="190018" y="185266"/>
                </a:lnTo>
                <a:lnTo>
                  <a:pt x="181604" y="206846"/>
                </a:lnTo>
                <a:lnTo>
                  <a:pt x="172180" y="228229"/>
                </a:lnTo>
                <a:lnTo>
                  <a:pt x="180712" y="230996"/>
                </a:lnTo>
                <a:lnTo>
                  <a:pt x="188391" y="234457"/>
                </a:lnTo>
                <a:lnTo>
                  <a:pt x="195252" y="238607"/>
                </a:lnTo>
                <a:lnTo>
                  <a:pt x="199381" y="229649"/>
                </a:lnTo>
                <a:lnTo>
                  <a:pt x="203420" y="220366"/>
                </a:lnTo>
                <a:lnTo>
                  <a:pt x="207372" y="210695"/>
                </a:lnTo>
                <a:lnTo>
                  <a:pt x="211240" y="200569"/>
                </a:lnTo>
                <a:lnTo>
                  <a:pt x="344004" y="200569"/>
                </a:lnTo>
                <a:lnTo>
                  <a:pt x="344004" y="176363"/>
                </a:lnTo>
                <a:lnTo>
                  <a:pt x="219567" y="176363"/>
                </a:lnTo>
                <a:lnTo>
                  <a:pt x="221780" y="169608"/>
                </a:lnTo>
                <a:lnTo>
                  <a:pt x="223965" y="162789"/>
                </a:lnTo>
                <a:lnTo>
                  <a:pt x="226124" y="155841"/>
                </a:lnTo>
                <a:lnTo>
                  <a:pt x="228260" y="148697"/>
                </a:lnTo>
                <a:lnTo>
                  <a:pt x="203785" y="141777"/>
                </a:lnTo>
                <a:close/>
              </a:path>
              <a:path w="353060" h="351154">
                <a:moveTo>
                  <a:pt x="280487" y="138318"/>
                </a:moveTo>
                <a:lnTo>
                  <a:pt x="254170" y="138318"/>
                </a:lnTo>
                <a:lnTo>
                  <a:pt x="254170" y="176363"/>
                </a:lnTo>
                <a:lnTo>
                  <a:pt x="280487" y="176363"/>
                </a:lnTo>
                <a:lnTo>
                  <a:pt x="280487" y="138318"/>
                </a:lnTo>
                <a:close/>
              </a:path>
              <a:path w="353060" h="351154">
                <a:moveTo>
                  <a:pt x="239100" y="42875"/>
                </a:moveTo>
                <a:lnTo>
                  <a:pt x="213191" y="42875"/>
                </a:lnTo>
                <a:lnTo>
                  <a:pt x="212046" y="56905"/>
                </a:lnTo>
                <a:lnTo>
                  <a:pt x="209862" y="68988"/>
                </a:lnTo>
                <a:lnTo>
                  <a:pt x="186465" y="106507"/>
                </a:lnTo>
                <a:lnTo>
                  <a:pt x="161535" y="123108"/>
                </a:lnTo>
                <a:lnTo>
                  <a:pt x="166855" y="129589"/>
                </a:lnTo>
                <a:lnTo>
                  <a:pt x="171468" y="135554"/>
                </a:lnTo>
                <a:lnTo>
                  <a:pt x="175376" y="141001"/>
                </a:lnTo>
                <a:lnTo>
                  <a:pt x="178584" y="145929"/>
                </a:lnTo>
                <a:lnTo>
                  <a:pt x="194878" y="134399"/>
                </a:lnTo>
                <a:lnTo>
                  <a:pt x="226504" y="98902"/>
                </a:lnTo>
                <a:lnTo>
                  <a:pt x="237842" y="59605"/>
                </a:lnTo>
                <a:lnTo>
                  <a:pt x="239100" y="42875"/>
                </a:lnTo>
                <a:close/>
              </a:path>
              <a:path w="353060" h="351154">
                <a:moveTo>
                  <a:pt x="242826" y="98207"/>
                </a:moveTo>
                <a:lnTo>
                  <a:pt x="244202" y="104973"/>
                </a:lnTo>
                <a:lnTo>
                  <a:pt x="245494" y="111867"/>
                </a:lnTo>
                <a:lnTo>
                  <a:pt x="246695" y="119019"/>
                </a:lnTo>
                <a:lnTo>
                  <a:pt x="247802" y="126560"/>
                </a:lnTo>
                <a:lnTo>
                  <a:pt x="258213" y="126960"/>
                </a:lnTo>
                <a:lnTo>
                  <a:pt x="267779" y="127166"/>
                </a:lnTo>
                <a:lnTo>
                  <a:pt x="284458" y="127241"/>
                </a:lnTo>
                <a:lnTo>
                  <a:pt x="303481" y="124540"/>
                </a:lnTo>
                <a:lnTo>
                  <a:pt x="317476" y="116447"/>
                </a:lnTo>
                <a:lnTo>
                  <a:pt x="326372" y="103037"/>
                </a:lnTo>
                <a:lnTo>
                  <a:pt x="326792" y="100976"/>
                </a:lnTo>
                <a:lnTo>
                  <a:pt x="282948" y="100976"/>
                </a:lnTo>
                <a:lnTo>
                  <a:pt x="274984" y="100835"/>
                </a:lnTo>
                <a:lnTo>
                  <a:pt x="265643" y="100369"/>
                </a:lnTo>
                <a:lnTo>
                  <a:pt x="254924" y="99514"/>
                </a:lnTo>
                <a:lnTo>
                  <a:pt x="242826" y="98207"/>
                </a:lnTo>
                <a:close/>
              </a:path>
              <a:path w="353060" h="351154">
                <a:moveTo>
                  <a:pt x="333705" y="18672"/>
                </a:moveTo>
                <a:lnTo>
                  <a:pt x="173962" y="18672"/>
                </a:lnTo>
                <a:lnTo>
                  <a:pt x="173962" y="42875"/>
                </a:lnTo>
                <a:lnTo>
                  <a:pt x="306395" y="42875"/>
                </a:lnTo>
                <a:lnTo>
                  <a:pt x="305965" y="53392"/>
                </a:lnTo>
                <a:lnTo>
                  <a:pt x="297771" y="95874"/>
                </a:lnTo>
                <a:lnTo>
                  <a:pt x="282948" y="100976"/>
                </a:lnTo>
                <a:lnTo>
                  <a:pt x="326792" y="100976"/>
                </a:lnTo>
                <a:lnTo>
                  <a:pt x="330173" y="84376"/>
                </a:lnTo>
                <a:lnTo>
                  <a:pt x="331321" y="68664"/>
                </a:lnTo>
                <a:lnTo>
                  <a:pt x="332294" y="52562"/>
                </a:lnTo>
                <a:lnTo>
                  <a:pt x="333090" y="35941"/>
                </a:lnTo>
                <a:lnTo>
                  <a:pt x="333705" y="18672"/>
                </a:lnTo>
                <a:close/>
              </a:path>
              <a:path w="353060" h="351154">
                <a:moveTo>
                  <a:pt x="159396" y="107891"/>
                </a:moveTo>
                <a:lnTo>
                  <a:pt x="26967" y="107891"/>
                </a:lnTo>
                <a:lnTo>
                  <a:pt x="26967" y="228229"/>
                </a:lnTo>
                <a:lnTo>
                  <a:pt x="25325" y="259333"/>
                </a:lnTo>
                <a:lnTo>
                  <a:pt x="20401" y="287194"/>
                </a:lnTo>
                <a:lnTo>
                  <a:pt x="12194" y="311681"/>
                </a:lnTo>
                <a:lnTo>
                  <a:pt x="704" y="332665"/>
                </a:lnTo>
                <a:lnTo>
                  <a:pt x="6339" y="336933"/>
                </a:lnTo>
                <a:lnTo>
                  <a:pt x="11530" y="341397"/>
                </a:lnTo>
                <a:lnTo>
                  <a:pt x="16280" y="345991"/>
                </a:lnTo>
                <a:lnTo>
                  <a:pt x="20591" y="350650"/>
                </a:lnTo>
                <a:lnTo>
                  <a:pt x="32197" y="331057"/>
                </a:lnTo>
                <a:lnTo>
                  <a:pt x="40918" y="307508"/>
                </a:lnTo>
                <a:lnTo>
                  <a:pt x="46756" y="279939"/>
                </a:lnTo>
                <a:lnTo>
                  <a:pt x="49715" y="248287"/>
                </a:lnTo>
                <a:lnTo>
                  <a:pt x="159396" y="248287"/>
                </a:lnTo>
                <a:lnTo>
                  <a:pt x="159396" y="227537"/>
                </a:lnTo>
                <a:lnTo>
                  <a:pt x="50039" y="227537"/>
                </a:lnTo>
                <a:lnTo>
                  <a:pt x="50039" y="182587"/>
                </a:lnTo>
                <a:lnTo>
                  <a:pt x="159396" y="182587"/>
                </a:lnTo>
                <a:lnTo>
                  <a:pt x="159396" y="161146"/>
                </a:lnTo>
                <a:lnTo>
                  <a:pt x="50039" y="161146"/>
                </a:lnTo>
                <a:lnTo>
                  <a:pt x="50039" y="116884"/>
                </a:lnTo>
                <a:lnTo>
                  <a:pt x="159396" y="116884"/>
                </a:lnTo>
                <a:lnTo>
                  <a:pt x="159396" y="107891"/>
                </a:lnTo>
                <a:close/>
              </a:path>
              <a:path w="353060" h="351154">
                <a:moveTo>
                  <a:pt x="88757" y="320911"/>
                </a:moveTo>
                <a:lnTo>
                  <a:pt x="90643" y="331285"/>
                </a:lnTo>
                <a:lnTo>
                  <a:pt x="91936" y="338893"/>
                </a:lnTo>
                <a:lnTo>
                  <a:pt x="92642" y="345117"/>
                </a:lnTo>
                <a:lnTo>
                  <a:pt x="100742" y="345516"/>
                </a:lnTo>
                <a:lnTo>
                  <a:pt x="108710" y="345721"/>
                </a:lnTo>
                <a:lnTo>
                  <a:pt x="124314" y="345797"/>
                </a:lnTo>
                <a:lnTo>
                  <a:pt x="139624" y="343204"/>
                </a:lnTo>
                <a:lnTo>
                  <a:pt x="150607" y="336385"/>
                </a:lnTo>
                <a:lnTo>
                  <a:pt x="157199" y="325287"/>
                </a:lnTo>
                <a:lnTo>
                  <a:pt x="157527" y="322980"/>
                </a:lnTo>
                <a:lnTo>
                  <a:pt x="119286" y="322980"/>
                </a:lnTo>
                <a:lnTo>
                  <a:pt x="112313" y="322850"/>
                </a:lnTo>
                <a:lnTo>
                  <a:pt x="104899" y="322462"/>
                </a:lnTo>
                <a:lnTo>
                  <a:pt x="97046" y="321815"/>
                </a:lnTo>
                <a:lnTo>
                  <a:pt x="88757" y="320911"/>
                </a:lnTo>
                <a:close/>
              </a:path>
              <a:path w="353060" h="351154">
                <a:moveTo>
                  <a:pt x="159396" y="248287"/>
                </a:moveTo>
                <a:lnTo>
                  <a:pt x="136324" y="248287"/>
                </a:lnTo>
                <a:lnTo>
                  <a:pt x="136324" y="317447"/>
                </a:lnTo>
                <a:lnTo>
                  <a:pt x="130625" y="322980"/>
                </a:lnTo>
                <a:lnTo>
                  <a:pt x="157527" y="322980"/>
                </a:lnTo>
                <a:lnTo>
                  <a:pt x="159396" y="309844"/>
                </a:lnTo>
                <a:lnTo>
                  <a:pt x="159396" y="248287"/>
                </a:lnTo>
                <a:close/>
              </a:path>
              <a:path w="353060" h="351154">
                <a:moveTo>
                  <a:pt x="104367" y="248287"/>
                </a:moveTo>
                <a:lnTo>
                  <a:pt x="81295" y="248287"/>
                </a:lnTo>
                <a:lnTo>
                  <a:pt x="81295" y="313990"/>
                </a:lnTo>
                <a:lnTo>
                  <a:pt x="104367" y="313990"/>
                </a:lnTo>
                <a:lnTo>
                  <a:pt x="104367" y="248287"/>
                </a:lnTo>
                <a:close/>
              </a:path>
              <a:path w="353060" h="351154">
                <a:moveTo>
                  <a:pt x="104367" y="182587"/>
                </a:moveTo>
                <a:lnTo>
                  <a:pt x="81295" y="182587"/>
                </a:lnTo>
                <a:lnTo>
                  <a:pt x="81295" y="227537"/>
                </a:lnTo>
                <a:lnTo>
                  <a:pt x="104367" y="227537"/>
                </a:lnTo>
                <a:lnTo>
                  <a:pt x="104367" y="182587"/>
                </a:lnTo>
                <a:close/>
              </a:path>
              <a:path w="353060" h="351154">
                <a:moveTo>
                  <a:pt x="159396" y="182587"/>
                </a:moveTo>
                <a:lnTo>
                  <a:pt x="136324" y="182587"/>
                </a:lnTo>
                <a:lnTo>
                  <a:pt x="136324" y="227537"/>
                </a:lnTo>
                <a:lnTo>
                  <a:pt x="159396" y="227537"/>
                </a:lnTo>
                <a:lnTo>
                  <a:pt x="159396" y="182587"/>
                </a:lnTo>
                <a:close/>
              </a:path>
              <a:path w="353060" h="351154">
                <a:moveTo>
                  <a:pt x="104367" y="116884"/>
                </a:moveTo>
                <a:lnTo>
                  <a:pt x="81295" y="116884"/>
                </a:lnTo>
                <a:lnTo>
                  <a:pt x="81295" y="161146"/>
                </a:lnTo>
                <a:lnTo>
                  <a:pt x="104367" y="161146"/>
                </a:lnTo>
                <a:lnTo>
                  <a:pt x="104367" y="116884"/>
                </a:lnTo>
                <a:close/>
              </a:path>
              <a:path w="353060" h="351154">
                <a:moveTo>
                  <a:pt x="159396" y="116884"/>
                </a:moveTo>
                <a:lnTo>
                  <a:pt x="136324" y="116884"/>
                </a:lnTo>
                <a:lnTo>
                  <a:pt x="136324" y="161146"/>
                </a:lnTo>
                <a:lnTo>
                  <a:pt x="159396" y="161146"/>
                </a:lnTo>
                <a:lnTo>
                  <a:pt x="159396" y="116884"/>
                </a:lnTo>
                <a:close/>
              </a:path>
              <a:path w="353060" h="351154">
                <a:moveTo>
                  <a:pt x="63193" y="0"/>
                </a:moveTo>
                <a:lnTo>
                  <a:pt x="50049" y="28020"/>
                </a:lnTo>
                <a:lnTo>
                  <a:pt x="35134" y="54031"/>
                </a:lnTo>
                <a:lnTo>
                  <a:pt x="18449" y="78096"/>
                </a:lnTo>
                <a:lnTo>
                  <a:pt x="0" y="100280"/>
                </a:lnTo>
                <a:lnTo>
                  <a:pt x="5183" y="105836"/>
                </a:lnTo>
                <a:lnTo>
                  <a:pt x="9748" y="111001"/>
                </a:lnTo>
                <a:lnTo>
                  <a:pt x="13693" y="115648"/>
                </a:lnTo>
                <a:lnTo>
                  <a:pt x="17020" y="119649"/>
                </a:lnTo>
                <a:lnTo>
                  <a:pt x="20346" y="116189"/>
                </a:lnTo>
                <a:lnTo>
                  <a:pt x="23641" y="112038"/>
                </a:lnTo>
                <a:lnTo>
                  <a:pt x="26967" y="107891"/>
                </a:lnTo>
                <a:lnTo>
                  <a:pt x="159396" y="107891"/>
                </a:lnTo>
                <a:lnTo>
                  <a:pt x="159396" y="96133"/>
                </a:lnTo>
                <a:lnTo>
                  <a:pt x="36021" y="96133"/>
                </a:lnTo>
                <a:lnTo>
                  <a:pt x="42385" y="87067"/>
                </a:lnTo>
                <a:lnTo>
                  <a:pt x="48681" y="77547"/>
                </a:lnTo>
                <a:lnTo>
                  <a:pt x="54906" y="67638"/>
                </a:lnTo>
                <a:lnTo>
                  <a:pt x="61062" y="57405"/>
                </a:lnTo>
                <a:lnTo>
                  <a:pt x="140219" y="57405"/>
                </a:lnTo>
                <a:lnTo>
                  <a:pt x="140219" y="35963"/>
                </a:lnTo>
                <a:lnTo>
                  <a:pt x="73299" y="35963"/>
                </a:lnTo>
                <a:lnTo>
                  <a:pt x="80712" y="21696"/>
                </a:lnTo>
                <a:lnTo>
                  <a:pt x="84382" y="14467"/>
                </a:lnTo>
                <a:lnTo>
                  <a:pt x="88023" y="6915"/>
                </a:lnTo>
                <a:lnTo>
                  <a:pt x="63193" y="0"/>
                </a:lnTo>
                <a:close/>
              </a:path>
              <a:path w="353060" h="351154">
                <a:moveTo>
                  <a:pt x="140219" y="57405"/>
                </a:moveTo>
                <a:lnTo>
                  <a:pt x="111476" y="57405"/>
                </a:lnTo>
                <a:lnTo>
                  <a:pt x="85567" y="96133"/>
                </a:lnTo>
                <a:lnTo>
                  <a:pt x="114115" y="96133"/>
                </a:lnTo>
                <a:lnTo>
                  <a:pt x="140219" y="58092"/>
                </a:lnTo>
                <a:lnTo>
                  <a:pt x="140219" y="5740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3375529" y="6370762"/>
            <a:ext cx="352425" cy="347980"/>
          </a:xfrm>
          <a:custGeom>
            <a:avLst/>
            <a:gdLst/>
            <a:ahLst/>
            <a:cxnLst/>
            <a:rect l="l" t="t" r="r" b="b"/>
            <a:pathLst>
              <a:path w="352425" h="347979">
                <a:moveTo>
                  <a:pt x="221018" y="197114"/>
                </a:moveTo>
                <a:lnTo>
                  <a:pt x="183034" y="197114"/>
                </a:lnTo>
                <a:lnTo>
                  <a:pt x="170022" y="233679"/>
                </a:lnTo>
                <a:lnTo>
                  <a:pt x="146421" y="266616"/>
                </a:lnTo>
                <a:lnTo>
                  <a:pt x="112233" y="295924"/>
                </a:lnTo>
                <a:lnTo>
                  <a:pt x="67459" y="321602"/>
                </a:lnTo>
                <a:lnTo>
                  <a:pt x="73650" y="329110"/>
                </a:lnTo>
                <a:lnTo>
                  <a:pt x="79087" y="336038"/>
                </a:lnTo>
                <a:lnTo>
                  <a:pt x="83769" y="342318"/>
                </a:lnTo>
                <a:lnTo>
                  <a:pt x="87696" y="347886"/>
                </a:lnTo>
                <a:lnTo>
                  <a:pt x="130459" y="321678"/>
                </a:lnTo>
                <a:lnTo>
                  <a:pt x="164124" y="291775"/>
                </a:lnTo>
                <a:lnTo>
                  <a:pt x="188694" y="258112"/>
                </a:lnTo>
                <a:lnTo>
                  <a:pt x="204166" y="220625"/>
                </a:lnTo>
                <a:lnTo>
                  <a:pt x="233317" y="220625"/>
                </a:lnTo>
                <a:lnTo>
                  <a:pt x="221018" y="197114"/>
                </a:lnTo>
                <a:close/>
              </a:path>
              <a:path w="352425" h="347979">
                <a:moveTo>
                  <a:pt x="233317" y="220625"/>
                </a:moveTo>
                <a:lnTo>
                  <a:pt x="204166" y="220625"/>
                </a:lnTo>
                <a:lnTo>
                  <a:pt x="223679" y="257334"/>
                </a:lnTo>
                <a:lnTo>
                  <a:pt x="249770" y="289700"/>
                </a:lnTo>
                <a:lnTo>
                  <a:pt x="282438" y="317787"/>
                </a:lnTo>
                <a:lnTo>
                  <a:pt x="321684" y="341657"/>
                </a:lnTo>
                <a:lnTo>
                  <a:pt x="327070" y="335185"/>
                </a:lnTo>
                <a:lnTo>
                  <a:pt x="332940" y="328258"/>
                </a:lnTo>
                <a:lnTo>
                  <a:pt x="339301" y="320943"/>
                </a:lnTo>
                <a:lnTo>
                  <a:pt x="346161" y="313303"/>
                </a:lnTo>
                <a:lnTo>
                  <a:pt x="303463" y="293201"/>
                </a:lnTo>
                <a:lnTo>
                  <a:pt x="268374" y="267135"/>
                </a:lnTo>
                <a:lnTo>
                  <a:pt x="240892" y="235106"/>
                </a:lnTo>
                <a:lnTo>
                  <a:pt x="233317" y="220625"/>
                </a:lnTo>
                <a:close/>
              </a:path>
              <a:path w="352425" h="347979">
                <a:moveTo>
                  <a:pt x="51490" y="153535"/>
                </a:moveTo>
                <a:lnTo>
                  <a:pt x="39485" y="194773"/>
                </a:lnTo>
                <a:lnTo>
                  <a:pt x="26803" y="233679"/>
                </a:lnTo>
                <a:lnTo>
                  <a:pt x="13735" y="269468"/>
                </a:lnTo>
                <a:lnTo>
                  <a:pt x="0" y="302925"/>
                </a:lnTo>
                <a:lnTo>
                  <a:pt x="28770" y="318837"/>
                </a:lnTo>
                <a:lnTo>
                  <a:pt x="39924" y="284602"/>
                </a:lnTo>
                <a:lnTo>
                  <a:pt x="52106" y="248290"/>
                </a:lnTo>
                <a:lnTo>
                  <a:pt x="65311" y="209904"/>
                </a:lnTo>
                <a:lnTo>
                  <a:pt x="79535" y="169444"/>
                </a:lnTo>
                <a:lnTo>
                  <a:pt x="72189" y="165792"/>
                </a:lnTo>
                <a:lnTo>
                  <a:pt x="65067" y="162009"/>
                </a:lnTo>
                <a:lnTo>
                  <a:pt x="58168" y="157966"/>
                </a:lnTo>
                <a:lnTo>
                  <a:pt x="51490" y="153535"/>
                </a:lnTo>
                <a:close/>
              </a:path>
              <a:path w="352425" h="347979">
                <a:moveTo>
                  <a:pt x="351859" y="171517"/>
                </a:moveTo>
                <a:lnTo>
                  <a:pt x="89827" y="171517"/>
                </a:lnTo>
                <a:lnTo>
                  <a:pt x="89827" y="197114"/>
                </a:lnTo>
                <a:lnTo>
                  <a:pt x="351859" y="197114"/>
                </a:lnTo>
                <a:lnTo>
                  <a:pt x="351859" y="171517"/>
                </a:lnTo>
                <a:close/>
              </a:path>
              <a:path w="352425" h="347979">
                <a:moveTo>
                  <a:pt x="218184" y="88522"/>
                </a:moveTo>
                <a:lnTo>
                  <a:pt x="190306" y="88522"/>
                </a:lnTo>
                <a:lnTo>
                  <a:pt x="189946" y="113164"/>
                </a:lnTo>
                <a:lnTo>
                  <a:pt x="189240" y="135209"/>
                </a:lnTo>
                <a:lnTo>
                  <a:pt x="188181" y="154660"/>
                </a:lnTo>
                <a:lnTo>
                  <a:pt x="186764" y="171517"/>
                </a:lnTo>
                <a:lnTo>
                  <a:pt x="214995" y="171517"/>
                </a:lnTo>
                <a:lnTo>
                  <a:pt x="216197" y="153535"/>
                </a:lnTo>
                <a:lnTo>
                  <a:pt x="217106" y="134173"/>
                </a:lnTo>
                <a:lnTo>
                  <a:pt x="217748" y="113164"/>
                </a:lnTo>
                <a:lnTo>
                  <a:pt x="218184" y="88522"/>
                </a:lnTo>
                <a:close/>
              </a:path>
              <a:path w="352425" h="347979">
                <a:moveTo>
                  <a:pt x="309581" y="62938"/>
                </a:moveTo>
                <a:lnTo>
                  <a:pt x="110415" y="62938"/>
                </a:lnTo>
                <a:lnTo>
                  <a:pt x="110415" y="88522"/>
                </a:lnTo>
                <a:lnTo>
                  <a:pt x="282261" y="88522"/>
                </a:lnTo>
                <a:lnTo>
                  <a:pt x="282261" y="171517"/>
                </a:lnTo>
                <a:lnTo>
                  <a:pt x="309581" y="171517"/>
                </a:lnTo>
                <a:lnTo>
                  <a:pt x="309581" y="62938"/>
                </a:lnTo>
                <a:close/>
              </a:path>
              <a:path w="352425" h="347979">
                <a:moveTo>
                  <a:pt x="26986" y="19367"/>
                </a:moveTo>
                <a:lnTo>
                  <a:pt x="6051" y="38732"/>
                </a:lnTo>
                <a:lnTo>
                  <a:pt x="21044" y="54681"/>
                </a:lnTo>
                <a:lnTo>
                  <a:pt x="35867" y="71408"/>
                </a:lnTo>
                <a:lnTo>
                  <a:pt x="50514" y="88914"/>
                </a:lnTo>
                <a:lnTo>
                  <a:pt x="64977" y="107200"/>
                </a:lnTo>
                <a:lnTo>
                  <a:pt x="89128" y="85067"/>
                </a:lnTo>
                <a:lnTo>
                  <a:pt x="75120" y="69646"/>
                </a:lnTo>
                <a:lnTo>
                  <a:pt x="60093" y="53513"/>
                </a:lnTo>
                <a:lnTo>
                  <a:pt x="44047" y="36732"/>
                </a:lnTo>
                <a:lnTo>
                  <a:pt x="26986" y="19367"/>
                </a:lnTo>
                <a:close/>
              </a:path>
              <a:path w="352425" h="347979">
                <a:moveTo>
                  <a:pt x="219077" y="0"/>
                </a:moveTo>
                <a:lnTo>
                  <a:pt x="191030" y="0"/>
                </a:lnTo>
                <a:lnTo>
                  <a:pt x="190995" y="15669"/>
                </a:lnTo>
                <a:lnTo>
                  <a:pt x="190892" y="31469"/>
                </a:lnTo>
                <a:lnTo>
                  <a:pt x="190723" y="47269"/>
                </a:lnTo>
                <a:lnTo>
                  <a:pt x="190489" y="62938"/>
                </a:lnTo>
                <a:lnTo>
                  <a:pt x="218537" y="62938"/>
                </a:lnTo>
                <a:lnTo>
                  <a:pt x="218767" y="47269"/>
                </a:lnTo>
                <a:lnTo>
                  <a:pt x="218937" y="31469"/>
                </a:lnTo>
                <a:lnTo>
                  <a:pt x="219041" y="15669"/>
                </a:lnTo>
                <a:lnTo>
                  <a:pt x="21907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3731896" y="6366610"/>
            <a:ext cx="350520" cy="353695"/>
          </a:xfrm>
          <a:custGeom>
            <a:avLst/>
            <a:gdLst/>
            <a:ahLst/>
            <a:cxnLst/>
            <a:rect l="l" t="t" r="r" b="b"/>
            <a:pathLst>
              <a:path w="350520" h="353695">
                <a:moveTo>
                  <a:pt x="134708" y="89909"/>
                </a:moveTo>
                <a:lnTo>
                  <a:pt x="104533" y="89909"/>
                </a:lnTo>
                <a:lnTo>
                  <a:pt x="103685" y="111687"/>
                </a:lnTo>
                <a:lnTo>
                  <a:pt x="102723" y="131322"/>
                </a:lnTo>
                <a:lnTo>
                  <a:pt x="91648" y="213181"/>
                </a:lnTo>
                <a:lnTo>
                  <a:pt x="71969" y="257196"/>
                </a:lnTo>
                <a:lnTo>
                  <a:pt x="41418" y="295894"/>
                </a:lnTo>
                <a:lnTo>
                  <a:pt x="0" y="329213"/>
                </a:lnTo>
                <a:lnTo>
                  <a:pt x="5870" y="335426"/>
                </a:lnTo>
                <a:lnTo>
                  <a:pt x="11448" y="341585"/>
                </a:lnTo>
                <a:lnTo>
                  <a:pt x="16698" y="347592"/>
                </a:lnTo>
                <a:lnTo>
                  <a:pt x="21643" y="353415"/>
                </a:lnTo>
                <a:lnTo>
                  <a:pt x="65364" y="317896"/>
                </a:lnTo>
                <a:lnTo>
                  <a:pt x="98015" y="275698"/>
                </a:lnTo>
                <a:lnTo>
                  <a:pt x="119598" y="226885"/>
                </a:lnTo>
                <a:lnTo>
                  <a:pt x="130115" y="171526"/>
                </a:lnTo>
                <a:lnTo>
                  <a:pt x="301999" y="171526"/>
                </a:lnTo>
                <a:lnTo>
                  <a:pt x="303531" y="145242"/>
                </a:lnTo>
                <a:lnTo>
                  <a:pt x="132059" y="145242"/>
                </a:lnTo>
                <a:lnTo>
                  <a:pt x="132860" y="131322"/>
                </a:lnTo>
                <a:lnTo>
                  <a:pt x="133435" y="120172"/>
                </a:lnTo>
                <a:lnTo>
                  <a:pt x="134086" y="105755"/>
                </a:lnTo>
                <a:lnTo>
                  <a:pt x="134708" y="89909"/>
                </a:lnTo>
                <a:close/>
              </a:path>
              <a:path w="350520" h="353695">
                <a:moveTo>
                  <a:pt x="154425" y="307771"/>
                </a:moveTo>
                <a:lnTo>
                  <a:pt x="156094" y="316839"/>
                </a:lnTo>
                <a:lnTo>
                  <a:pt x="157534" y="325323"/>
                </a:lnTo>
                <a:lnTo>
                  <a:pt x="158751" y="333157"/>
                </a:lnTo>
                <a:lnTo>
                  <a:pt x="159750" y="340279"/>
                </a:lnTo>
                <a:lnTo>
                  <a:pt x="181170" y="341585"/>
                </a:lnTo>
                <a:lnTo>
                  <a:pt x="200321" y="342438"/>
                </a:lnTo>
                <a:lnTo>
                  <a:pt x="217207" y="342903"/>
                </a:lnTo>
                <a:lnTo>
                  <a:pt x="231833" y="343044"/>
                </a:lnTo>
                <a:lnTo>
                  <a:pt x="257700" y="339024"/>
                </a:lnTo>
                <a:lnTo>
                  <a:pt x="276742" y="326964"/>
                </a:lnTo>
                <a:lnTo>
                  <a:pt x="285038" y="313305"/>
                </a:lnTo>
                <a:lnTo>
                  <a:pt x="227563" y="313305"/>
                </a:lnTo>
                <a:lnTo>
                  <a:pt x="212479" y="313023"/>
                </a:lnTo>
                <a:lnTo>
                  <a:pt x="195262" y="312093"/>
                </a:lnTo>
                <a:lnTo>
                  <a:pt x="175911" y="310385"/>
                </a:lnTo>
                <a:lnTo>
                  <a:pt x="154425" y="307771"/>
                </a:lnTo>
                <a:close/>
              </a:path>
              <a:path w="350520" h="353695">
                <a:moveTo>
                  <a:pt x="301999" y="171526"/>
                </a:moveTo>
                <a:lnTo>
                  <a:pt x="271574" y="171526"/>
                </a:lnTo>
                <a:lnTo>
                  <a:pt x="269921" y="200960"/>
                </a:lnTo>
                <a:lnTo>
                  <a:pt x="268131" y="228062"/>
                </a:lnTo>
                <a:lnTo>
                  <a:pt x="264143" y="275267"/>
                </a:lnTo>
                <a:lnTo>
                  <a:pt x="242096" y="310959"/>
                </a:lnTo>
                <a:lnTo>
                  <a:pt x="227563" y="313305"/>
                </a:lnTo>
                <a:lnTo>
                  <a:pt x="285038" y="313305"/>
                </a:lnTo>
                <a:lnTo>
                  <a:pt x="296761" y="249308"/>
                </a:lnTo>
                <a:lnTo>
                  <a:pt x="301363" y="182436"/>
                </a:lnTo>
                <a:lnTo>
                  <a:pt x="301999" y="171526"/>
                </a:lnTo>
                <a:close/>
              </a:path>
              <a:path w="350520" h="353695">
                <a:moveTo>
                  <a:pt x="350057" y="62934"/>
                </a:moveTo>
                <a:lnTo>
                  <a:pt x="7809" y="62934"/>
                </a:lnTo>
                <a:lnTo>
                  <a:pt x="7809" y="89909"/>
                </a:lnTo>
                <a:lnTo>
                  <a:pt x="350057" y="89909"/>
                </a:lnTo>
                <a:lnTo>
                  <a:pt x="350057" y="62934"/>
                </a:lnTo>
                <a:close/>
              </a:path>
              <a:path w="350520" h="353695">
                <a:moveTo>
                  <a:pt x="177850" y="0"/>
                </a:moveTo>
                <a:lnTo>
                  <a:pt x="150159" y="13835"/>
                </a:lnTo>
                <a:lnTo>
                  <a:pt x="155712" y="22673"/>
                </a:lnTo>
                <a:lnTo>
                  <a:pt x="162309" y="33846"/>
                </a:lnTo>
                <a:lnTo>
                  <a:pt x="169733" y="47094"/>
                </a:lnTo>
                <a:lnTo>
                  <a:pt x="178203" y="62934"/>
                </a:lnTo>
                <a:lnTo>
                  <a:pt x="181771" y="62934"/>
                </a:lnTo>
                <a:lnTo>
                  <a:pt x="207680" y="49799"/>
                </a:lnTo>
                <a:lnTo>
                  <a:pt x="198292" y="33716"/>
                </a:lnTo>
                <a:lnTo>
                  <a:pt x="190293" y="20229"/>
                </a:lnTo>
                <a:lnTo>
                  <a:pt x="183453" y="8948"/>
                </a:lnTo>
                <a:lnTo>
                  <a:pt x="17785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4093221" y="6365232"/>
            <a:ext cx="353695" cy="354330"/>
          </a:xfrm>
          <a:custGeom>
            <a:avLst/>
            <a:gdLst/>
            <a:ahLst/>
            <a:cxnLst/>
            <a:rect l="l" t="t" r="r" b="b"/>
            <a:pathLst>
              <a:path w="353695" h="354329">
                <a:moveTo>
                  <a:pt x="189219" y="275258"/>
                </a:moveTo>
                <a:lnTo>
                  <a:pt x="163663" y="275258"/>
                </a:lnTo>
                <a:lnTo>
                  <a:pt x="163663" y="354106"/>
                </a:lnTo>
                <a:lnTo>
                  <a:pt x="189219" y="354106"/>
                </a:lnTo>
                <a:lnTo>
                  <a:pt x="189219" y="275258"/>
                </a:lnTo>
                <a:close/>
              </a:path>
              <a:path w="353695" h="354329">
                <a:moveTo>
                  <a:pt x="208561" y="262809"/>
                </a:moveTo>
                <a:lnTo>
                  <a:pt x="145018" y="262809"/>
                </a:lnTo>
                <a:lnTo>
                  <a:pt x="115913" y="278869"/>
                </a:lnTo>
                <a:lnTo>
                  <a:pt x="82043" y="293761"/>
                </a:lnTo>
                <a:lnTo>
                  <a:pt x="43406" y="307355"/>
                </a:lnTo>
                <a:lnTo>
                  <a:pt x="0" y="319520"/>
                </a:lnTo>
                <a:lnTo>
                  <a:pt x="5934" y="326124"/>
                </a:lnTo>
                <a:lnTo>
                  <a:pt x="11342" y="332404"/>
                </a:lnTo>
                <a:lnTo>
                  <a:pt x="16224" y="338293"/>
                </a:lnTo>
                <a:lnTo>
                  <a:pt x="20581" y="343728"/>
                </a:lnTo>
                <a:lnTo>
                  <a:pt x="63007" y="327778"/>
                </a:lnTo>
                <a:lnTo>
                  <a:pt x="100998" y="311051"/>
                </a:lnTo>
                <a:lnTo>
                  <a:pt x="134552" y="293544"/>
                </a:lnTo>
                <a:lnTo>
                  <a:pt x="163663" y="275258"/>
                </a:lnTo>
                <a:lnTo>
                  <a:pt x="189219" y="275258"/>
                </a:lnTo>
                <a:lnTo>
                  <a:pt x="189219" y="274571"/>
                </a:lnTo>
                <a:lnTo>
                  <a:pt x="228595" y="274571"/>
                </a:lnTo>
                <a:lnTo>
                  <a:pt x="208561" y="262809"/>
                </a:lnTo>
                <a:close/>
              </a:path>
              <a:path w="353695" h="354329">
                <a:moveTo>
                  <a:pt x="228595" y="274571"/>
                </a:moveTo>
                <a:lnTo>
                  <a:pt x="189219" y="274571"/>
                </a:lnTo>
                <a:lnTo>
                  <a:pt x="216972" y="294020"/>
                </a:lnTo>
                <a:lnTo>
                  <a:pt x="250187" y="311915"/>
                </a:lnTo>
                <a:lnTo>
                  <a:pt x="288863" y="328254"/>
                </a:lnTo>
                <a:lnTo>
                  <a:pt x="333000" y="343035"/>
                </a:lnTo>
                <a:lnTo>
                  <a:pt x="337475" y="336692"/>
                </a:lnTo>
                <a:lnTo>
                  <a:pt x="342398" y="330154"/>
                </a:lnTo>
                <a:lnTo>
                  <a:pt x="347769" y="323487"/>
                </a:lnTo>
                <a:lnTo>
                  <a:pt x="353588" y="316755"/>
                </a:lnTo>
                <a:lnTo>
                  <a:pt x="311178" y="307257"/>
                </a:lnTo>
                <a:lnTo>
                  <a:pt x="272867" y="295230"/>
                </a:lnTo>
                <a:lnTo>
                  <a:pt x="238660" y="280479"/>
                </a:lnTo>
                <a:lnTo>
                  <a:pt x="228595" y="274571"/>
                </a:lnTo>
                <a:close/>
              </a:path>
              <a:path w="353695" h="354329">
                <a:moveTo>
                  <a:pt x="346859" y="239294"/>
                </a:moveTo>
                <a:lnTo>
                  <a:pt x="8154" y="239294"/>
                </a:lnTo>
                <a:lnTo>
                  <a:pt x="8154" y="262809"/>
                </a:lnTo>
                <a:lnTo>
                  <a:pt x="346859" y="262809"/>
                </a:lnTo>
                <a:lnTo>
                  <a:pt x="346859" y="239294"/>
                </a:lnTo>
                <a:close/>
              </a:path>
              <a:path w="353695" h="354329">
                <a:moveTo>
                  <a:pt x="189219" y="210247"/>
                </a:moveTo>
                <a:lnTo>
                  <a:pt x="163663" y="210247"/>
                </a:lnTo>
                <a:lnTo>
                  <a:pt x="163663" y="239294"/>
                </a:lnTo>
                <a:lnTo>
                  <a:pt x="189219" y="239294"/>
                </a:lnTo>
                <a:lnTo>
                  <a:pt x="189219" y="210247"/>
                </a:lnTo>
                <a:close/>
              </a:path>
              <a:path w="353695" h="354329">
                <a:moveTo>
                  <a:pt x="124945" y="126560"/>
                </a:moveTo>
                <a:lnTo>
                  <a:pt x="93366" y="126560"/>
                </a:lnTo>
                <a:lnTo>
                  <a:pt x="72858" y="149223"/>
                </a:lnTo>
                <a:lnTo>
                  <a:pt x="65675" y="156992"/>
                </a:lnTo>
                <a:lnTo>
                  <a:pt x="151747" y="179128"/>
                </a:lnTo>
                <a:lnTo>
                  <a:pt x="125512" y="185513"/>
                </a:lnTo>
                <a:lnTo>
                  <a:pt x="94549" y="191314"/>
                </a:lnTo>
                <a:lnTo>
                  <a:pt x="58859" y="196727"/>
                </a:lnTo>
                <a:lnTo>
                  <a:pt x="18442" y="201949"/>
                </a:lnTo>
                <a:lnTo>
                  <a:pt x="21354" y="207762"/>
                </a:lnTo>
                <a:lnTo>
                  <a:pt x="24040" y="213706"/>
                </a:lnTo>
                <a:lnTo>
                  <a:pt x="26503" y="219650"/>
                </a:lnTo>
                <a:lnTo>
                  <a:pt x="28742" y="225464"/>
                </a:lnTo>
                <a:lnTo>
                  <a:pt x="79720" y="218201"/>
                </a:lnTo>
                <a:lnTo>
                  <a:pt x="123845" y="209902"/>
                </a:lnTo>
                <a:lnTo>
                  <a:pt x="161124" y="200562"/>
                </a:lnTo>
                <a:lnTo>
                  <a:pt x="191515" y="190191"/>
                </a:lnTo>
                <a:lnTo>
                  <a:pt x="279316" y="190191"/>
                </a:lnTo>
                <a:lnTo>
                  <a:pt x="222069" y="174974"/>
                </a:lnTo>
                <a:lnTo>
                  <a:pt x="233266" y="166679"/>
                </a:lnTo>
                <a:lnTo>
                  <a:pt x="189219" y="166679"/>
                </a:lnTo>
                <a:lnTo>
                  <a:pt x="127581" y="151113"/>
                </a:lnTo>
                <a:lnTo>
                  <a:pt x="106142" y="145929"/>
                </a:lnTo>
                <a:lnTo>
                  <a:pt x="110981" y="140859"/>
                </a:lnTo>
                <a:lnTo>
                  <a:pt x="124945" y="126560"/>
                </a:lnTo>
                <a:close/>
              </a:path>
              <a:path w="353695" h="354329">
                <a:moveTo>
                  <a:pt x="279316" y="190191"/>
                </a:moveTo>
                <a:lnTo>
                  <a:pt x="191515" y="190191"/>
                </a:lnTo>
                <a:lnTo>
                  <a:pt x="227604" y="200566"/>
                </a:lnTo>
                <a:lnTo>
                  <a:pt x="249259" y="206873"/>
                </a:lnTo>
                <a:lnTo>
                  <a:pt x="306011" y="224077"/>
                </a:lnTo>
                <a:lnTo>
                  <a:pt x="317383" y="200562"/>
                </a:lnTo>
                <a:lnTo>
                  <a:pt x="279316" y="190191"/>
                </a:lnTo>
                <a:close/>
              </a:path>
              <a:path w="353695" h="354329">
                <a:moveTo>
                  <a:pt x="267674" y="126560"/>
                </a:moveTo>
                <a:lnTo>
                  <a:pt x="238032" y="126560"/>
                </a:lnTo>
                <a:lnTo>
                  <a:pt x="228389" y="138763"/>
                </a:lnTo>
                <a:lnTo>
                  <a:pt x="217041" y="149472"/>
                </a:lnTo>
                <a:lnTo>
                  <a:pt x="203985" y="158756"/>
                </a:lnTo>
                <a:lnTo>
                  <a:pt x="189219" y="166679"/>
                </a:lnTo>
                <a:lnTo>
                  <a:pt x="233266" y="166679"/>
                </a:lnTo>
                <a:lnTo>
                  <a:pt x="235694" y="164881"/>
                </a:lnTo>
                <a:lnTo>
                  <a:pt x="247839" y="153362"/>
                </a:lnTo>
                <a:lnTo>
                  <a:pt x="258500" y="140545"/>
                </a:lnTo>
                <a:lnTo>
                  <a:pt x="267674" y="126560"/>
                </a:lnTo>
                <a:close/>
              </a:path>
              <a:path w="353695" h="354329">
                <a:moveTo>
                  <a:pt x="343994" y="103045"/>
                </a:moveTo>
                <a:lnTo>
                  <a:pt x="8859" y="103045"/>
                </a:lnTo>
                <a:lnTo>
                  <a:pt x="8859" y="126560"/>
                </a:lnTo>
                <a:lnTo>
                  <a:pt x="343994" y="126560"/>
                </a:lnTo>
                <a:lnTo>
                  <a:pt x="343994" y="103045"/>
                </a:lnTo>
                <a:close/>
              </a:path>
              <a:path w="353695" h="354329">
                <a:moveTo>
                  <a:pt x="137375" y="69159"/>
                </a:moveTo>
                <a:lnTo>
                  <a:pt x="131565" y="77469"/>
                </a:lnTo>
                <a:lnTo>
                  <a:pt x="125486" y="85843"/>
                </a:lnTo>
                <a:lnTo>
                  <a:pt x="119145" y="94346"/>
                </a:lnTo>
                <a:lnTo>
                  <a:pt x="112547" y="103045"/>
                </a:lnTo>
                <a:lnTo>
                  <a:pt x="145724" y="103045"/>
                </a:lnTo>
                <a:lnTo>
                  <a:pt x="156303" y="89909"/>
                </a:lnTo>
                <a:lnTo>
                  <a:pt x="161268" y="83693"/>
                </a:lnTo>
                <a:lnTo>
                  <a:pt x="166147" y="77461"/>
                </a:lnTo>
                <a:lnTo>
                  <a:pt x="137375" y="69159"/>
                </a:lnTo>
                <a:close/>
              </a:path>
              <a:path w="353695" h="354329">
                <a:moveTo>
                  <a:pt x="334076" y="36654"/>
                </a:moveTo>
                <a:lnTo>
                  <a:pt x="18442" y="36654"/>
                </a:lnTo>
                <a:lnTo>
                  <a:pt x="18442" y="89909"/>
                </a:lnTo>
                <a:lnTo>
                  <a:pt x="45439" y="89909"/>
                </a:lnTo>
                <a:lnTo>
                  <a:pt x="45439" y="60170"/>
                </a:lnTo>
                <a:lnTo>
                  <a:pt x="334076" y="60170"/>
                </a:lnTo>
                <a:lnTo>
                  <a:pt x="334076" y="36654"/>
                </a:lnTo>
                <a:close/>
              </a:path>
              <a:path w="353695" h="354329">
                <a:moveTo>
                  <a:pt x="334076" y="60170"/>
                </a:moveTo>
                <a:lnTo>
                  <a:pt x="307091" y="60170"/>
                </a:lnTo>
                <a:lnTo>
                  <a:pt x="307091" y="89909"/>
                </a:lnTo>
                <a:lnTo>
                  <a:pt x="334076" y="89909"/>
                </a:lnTo>
                <a:lnTo>
                  <a:pt x="334076" y="60170"/>
                </a:lnTo>
                <a:close/>
              </a:path>
              <a:path w="353695" h="354329">
                <a:moveTo>
                  <a:pt x="176789" y="0"/>
                </a:moveTo>
                <a:lnTo>
                  <a:pt x="151582" y="11059"/>
                </a:lnTo>
                <a:lnTo>
                  <a:pt x="155888" y="17684"/>
                </a:lnTo>
                <a:lnTo>
                  <a:pt x="159928" y="24114"/>
                </a:lnTo>
                <a:lnTo>
                  <a:pt x="163699" y="30416"/>
                </a:lnTo>
                <a:lnTo>
                  <a:pt x="167198" y="36654"/>
                </a:lnTo>
                <a:lnTo>
                  <a:pt x="198619" y="36654"/>
                </a:lnTo>
                <a:lnTo>
                  <a:pt x="193396" y="27328"/>
                </a:lnTo>
                <a:lnTo>
                  <a:pt x="188018" y="18066"/>
                </a:lnTo>
                <a:lnTo>
                  <a:pt x="182483" y="8935"/>
                </a:lnTo>
                <a:lnTo>
                  <a:pt x="17678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3374337" y="5939881"/>
            <a:ext cx="353695" cy="347345"/>
          </a:xfrm>
          <a:custGeom>
            <a:avLst/>
            <a:gdLst/>
            <a:ahLst/>
            <a:cxnLst/>
            <a:rect l="l" t="t" r="r" b="b"/>
            <a:pathLst>
              <a:path w="353695" h="347345">
                <a:moveTo>
                  <a:pt x="91612" y="153539"/>
                </a:moveTo>
                <a:lnTo>
                  <a:pt x="64245" y="153539"/>
                </a:lnTo>
                <a:lnTo>
                  <a:pt x="64245" y="347191"/>
                </a:lnTo>
                <a:lnTo>
                  <a:pt x="91612" y="347191"/>
                </a:lnTo>
                <a:lnTo>
                  <a:pt x="91612" y="153539"/>
                </a:lnTo>
                <a:close/>
              </a:path>
              <a:path w="353695" h="347345">
                <a:moveTo>
                  <a:pt x="195271" y="308461"/>
                </a:moveTo>
                <a:lnTo>
                  <a:pt x="197085" y="317420"/>
                </a:lnTo>
                <a:lnTo>
                  <a:pt x="198637" y="325667"/>
                </a:lnTo>
                <a:lnTo>
                  <a:pt x="199926" y="333264"/>
                </a:lnTo>
                <a:lnTo>
                  <a:pt x="200952" y="340274"/>
                </a:lnTo>
                <a:lnTo>
                  <a:pt x="256334" y="340274"/>
                </a:lnTo>
                <a:lnTo>
                  <a:pt x="276686" y="337162"/>
                </a:lnTo>
                <a:lnTo>
                  <a:pt x="291223" y="327825"/>
                </a:lnTo>
                <a:lnTo>
                  <a:pt x="299945" y="312264"/>
                </a:lnTo>
                <a:lnTo>
                  <a:pt x="300084" y="311226"/>
                </a:lnTo>
                <a:lnTo>
                  <a:pt x="247820" y="311226"/>
                </a:lnTo>
                <a:lnTo>
                  <a:pt x="238002" y="311085"/>
                </a:lnTo>
                <a:lnTo>
                  <a:pt x="225973" y="310621"/>
                </a:lnTo>
                <a:lnTo>
                  <a:pt x="211731" y="309768"/>
                </a:lnTo>
                <a:lnTo>
                  <a:pt x="195271" y="308461"/>
                </a:lnTo>
                <a:close/>
              </a:path>
              <a:path w="353695" h="347345">
                <a:moveTo>
                  <a:pt x="302853" y="129336"/>
                </a:moveTo>
                <a:lnTo>
                  <a:pt x="274787" y="129336"/>
                </a:lnTo>
                <a:lnTo>
                  <a:pt x="274787" y="289101"/>
                </a:lnTo>
                <a:lnTo>
                  <a:pt x="273100" y="298685"/>
                </a:lnTo>
                <a:lnTo>
                  <a:pt x="268042" y="305609"/>
                </a:lnTo>
                <a:lnTo>
                  <a:pt x="259615" y="309811"/>
                </a:lnTo>
                <a:lnTo>
                  <a:pt x="247820" y="311226"/>
                </a:lnTo>
                <a:lnTo>
                  <a:pt x="300084" y="311226"/>
                </a:lnTo>
                <a:lnTo>
                  <a:pt x="302747" y="291269"/>
                </a:lnTo>
                <a:lnTo>
                  <a:pt x="302853" y="129336"/>
                </a:lnTo>
                <a:close/>
              </a:path>
              <a:path w="353695" h="347345">
                <a:moveTo>
                  <a:pt x="302853" y="98906"/>
                </a:moveTo>
                <a:lnTo>
                  <a:pt x="260957" y="98906"/>
                </a:lnTo>
                <a:lnTo>
                  <a:pt x="234644" y="148591"/>
                </a:lnTo>
                <a:lnTo>
                  <a:pt x="202557" y="193999"/>
                </a:lnTo>
                <a:lnTo>
                  <a:pt x="164696" y="235258"/>
                </a:lnTo>
                <a:lnTo>
                  <a:pt x="121060" y="272497"/>
                </a:lnTo>
                <a:lnTo>
                  <a:pt x="127033" y="279100"/>
                </a:lnTo>
                <a:lnTo>
                  <a:pt x="132511" y="285379"/>
                </a:lnTo>
                <a:lnTo>
                  <a:pt x="137499" y="291269"/>
                </a:lnTo>
                <a:lnTo>
                  <a:pt x="141998" y="296703"/>
                </a:lnTo>
                <a:lnTo>
                  <a:pt x="183323" y="259758"/>
                </a:lnTo>
                <a:lnTo>
                  <a:pt x="219233" y="219506"/>
                </a:lnTo>
                <a:lnTo>
                  <a:pt x="249722" y="176010"/>
                </a:lnTo>
                <a:lnTo>
                  <a:pt x="274787" y="129336"/>
                </a:lnTo>
                <a:lnTo>
                  <a:pt x="302853" y="129336"/>
                </a:lnTo>
                <a:lnTo>
                  <a:pt x="302853" y="98906"/>
                </a:lnTo>
                <a:close/>
              </a:path>
              <a:path w="353695" h="347345">
                <a:moveTo>
                  <a:pt x="91612" y="96824"/>
                </a:moveTo>
                <a:lnTo>
                  <a:pt x="59651" y="96824"/>
                </a:lnTo>
                <a:lnTo>
                  <a:pt x="49131" y="131223"/>
                </a:lnTo>
                <a:lnTo>
                  <a:pt x="35683" y="164000"/>
                </a:lnTo>
                <a:lnTo>
                  <a:pt x="19306" y="195349"/>
                </a:lnTo>
                <a:lnTo>
                  <a:pt x="0" y="225468"/>
                </a:lnTo>
                <a:lnTo>
                  <a:pt x="3664" y="233348"/>
                </a:lnTo>
                <a:lnTo>
                  <a:pt x="7195" y="241291"/>
                </a:lnTo>
                <a:lnTo>
                  <a:pt x="13859" y="256593"/>
                </a:lnTo>
                <a:lnTo>
                  <a:pt x="27786" y="234655"/>
                </a:lnTo>
                <a:lnTo>
                  <a:pt x="40827" y="210253"/>
                </a:lnTo>
                <a:lnTo>
                  <a:pt x="52981" y="183257"/>
                </a:lnTo>
                <a:lnTo>
                  <a:pt x="64245" y="153539"/>
                </a:lnTo>
                <a:lnTo>
                  <a:pt x="91612" y="153539"/>
                </a:lnTo>
                <a:lnTo>
                  <a:pt x="91612" y="152161"/>
                </a:lnTo>
                <a:lnTo>
                  <a:pt x="127733" y="152161"/>
                </a:lnTo>
                <a:lnTo>
                  <a:pt x="120819" y="145585"/>
                </a:lnTo>
                <a:lnTo>
                  <a:pt x="119688" y="144546"/>
                </a:lnTo>
                <a:lnTo>
                  <a:pt x="91612" y="144546"/>
                </a:lnTo>
                <a:lnTo>
                  <a:pt x="91612" y="96824"/>
                </a:lnTo>
                <a:close/>
              </a:path>
              <a:path w="353695" h="347345">
                <a:moveTo>
                  <a:pt x="127733" y="152161"/>
                </a:moveTo>
                <a:lnTo>
                  <a:pt x="91612" y="152161"/>
                </a:lnTo>
                <a:lnTo>
                  <a:pt x="104114" y="165148"/>
                </a:lnTo>
                <a:lnTo>
                  <a:pt x="116448" y="178266"/>
                </a:lnTo>
                <a:lnTo>
                  <a:pt x="128610" y="191645"/>
                </a:lnTo>
                <a:lnTo>
                  <a:pt x="140594" y="205416"/>
                </a:lnTo>
                <a:lnTo>
                  <a:pt x="161880" y="186043"/>
                </a:lnTo>
                <a:lnTo>
                  <a:pt x="148686" y="172557"/>
                </a:lnTo>
                <a:lnTo>
                  <a:pt x="134999" y="159071"/>
                </a:lnTo>
                <a:lnTo>
                  <a:pt x="127733" y="152161"/>
                </a:lnTo>
                <a:close/>
              </a:path>
              <a:path w="353695" h="347345">
                <a:moveTo>
                  <a:pt x="106149" y="132101"/>
                </a:moveTo>
                <a:lnTo>
                  <a:pt x="91612" y="144546"/>
                </a:lnTo>
                <a:lnTo>
                  <a:pt x="119688" y="144546"/>
                </a:lnTo>
                <a:lnTo>
                  <a:pt x="106149" y="132101"/>
                </a:lnTo>
                <a:close/>
              </a:path>
              <a:path w="353695" h="347345">
                <a:moveTo>
                  <a:pt x="353264" y="72622"/>
                </a:moveTo>
                <a:lnTo>
                  <a:pt x="157640" y="72622"/>
                </a:lnTo>
                <a:lnTo>
                  <a:pt x="157640" y="98906"/>
                </a:lnTo>
                <a:lnTo>
                  <a:pt x="353264" y="98906"/>
                </a:lnTo>
                <a:lnTo>
                  <a:pt x="353264" y="72622"/>
                </a:lnTo>
                <a:close/>
              </a:path>
              <a:path w="353695" h="347345">
                <a:moveTo>
                  <a:pt x="143082" y="71931"/>
                </a:moveTo>
                <a:lnTo>
                  <a:pt x="5673" y="71931"/>
                </a:lnTo>
                <a:lnTo>
                  <a:pt x="5673" y="96824"/>
                </a:lnTo>
                <a:lnTo>
                  <a:pt x="143082" y="96824"/>
                </a:lnTo>
                <a:lnTo>
                  <a:pt x="143082" y="71931"/>
                </a:lnTo>
                <a:close/>
              </a:path>
              <a:path w="353695" h="347345">
                <a:moveTo>
                  <a:pt x="302853" y="0"/>
                </a:moveTo>
                <a:lnTo>
                  <a:pt x="274787" y="0"/>
                </a:lnTo>
                <a:lnTo>
                  <a:pt x="274787" y="72622"/>
                </a:lnTo>
                <a:lnTo>
                  <a:pt x="302853" y="72622"/>
                </a:lnTo>
                <a:lnTo>
                  <a:pt x="302853" y="0"/>
                </a:lnTo>
                <a:close/>
              </a:path>
              <a:path w="353695" h="347345">
                <a:moveTo>
                  <a:pt x="91612" y="0"/>
                </a:moveTo>
                <a:lnTo>
                  <a:pt x="64245" y="0"/>
                </a:lnTo>
                <a:lnTo>
                  <a:pt x="64245" y="71931"/>
                </a:lnTo>
                <a:lnTo>
                  <a:pt x="91612" y="71931"/>
                </a:lnTo>
                <a:lnTo>
                  <a:pt x="9161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3733524" y="5939189"/>
            <a:ext cx="354330" cy="347345"/>
          </a:xfrm>
          <a:custGeom>
            <a:avLst/>
            <a:gdLst/>
            <a:ahLst/>
            <a:cxnLst/>
            <a:rect l="l" t="t" r="r" b="b"/>
            <a:pathLst>
              <a:path w="354329" h="347345">
                <a:moveTo>
                  <a:pt x="297878" y="235847"/>
                </a:moveTo>
                <a:lnTo>
                  <a:pt x="270539" y="235847"/>
                </a:lnTo>
                <a:lnTo>
                  <a:pt x="270539" y="347191"/>
                </a:lnTo>
                <a:lnTo>
                  <a:pt x="297878" y="347191"/>
                </a:lnTo>
                <a:lnTo>
                  <a:pt x="297878" y="235847"/>
                </a:lnTo>
                <a:close/>
              </a:path>
              <a:path w="354329" h="347345">
                <a:moveTo>
                  <a:pt x="297878" y="0"/>
                </a:moveTo>
                <a:lnTo>
                  <a:pt x="270539" y="0"/>
                </a:lnTo>
                <a:lnTo>
                  <a:pt x="270539" y="209563"/>
                </a:lnTo>
                <a:lnTo>
                  <a:pt x="156933" y="223395"/>
                </a:lnTo>
                <a:lnTo>
                  <a:pt x="160477" y="248987"/>
                </a:lnTo>
                <a:lnTo>
                  <a:pt x="270539" y="235847"/>
                </a:lnTo>
                <a:lnTo>
                  <a:pt x="297878" y="235847"/>
                </a:lnTo>
                <a:lnTo>
                  <a:pt x="297878" y="232384"/>
                </a:lnTo>
                <a:lnTo>
                  <a:pt x="353962" y="225468"/>
                </a:lnTo>
                <a:lnTo>
                  <a:pt x="352428" y="206799"/>
                </a:lnTo>
                <a:lnTo>
                  <a:pt x="297878" y="206799"/>
                </a:lnTo>
                <a:lnTo>
                  <a:pt x="297878" y="0"/>
                </a:lnTo>
                <a:close/>
              </a:path>
              <a:path w="354329" h="347345">
                <a:moveTo>
                  <a:pt x="351859" y="199880"/>
                </a:moveTo>
                <a:lnTo>
                  <a:pt x="297878" y="206799"/>
                </a:lnTo>
                <a:lnTo>
                  <a:pt x="352428" y="206799"/>
                </a:lnTo>
                <a:lnTo>
                  <a:pt x="351859" y="199880"/>
                </a:lnTo>
                <a:close/>
              </a:path>
              <a:path w="354329" h="347345">
                <a:moveTo>
                  <a:pt x="179654" y="123804"/>
                </a:moveTo>
                <a:lnTo>
                  <a:pt x="164390" y="142473"/>
                </a:lnTo>
                <a:lnTo>
                  <a:pt x="180692" y="154805"/>
                </a:lnTo>
                <a:lnTo>
                  <a:pt x="196245" y="166941"/>
                </a:lnTo>
                <a:lnTo>
                  <a:pt x="211047" y="178945"/>
                </a:lnTo>
                <a:lnTo>
                  <a:pt x="225099" y="190887"/>
                </a:lnTo>
                <a:lnTo>
                  <a:pt x="242495" y="169445"/>
                </a:lnTo>
                <a:lnTo>
                  <a:pt x="227643" y="158034"/>
                </a:lnTo>
                <a:lnTo>
                  <a:pt x="212220" y="146623"/>
                </a:lnTo>
                <a:lnTo>
                  <a:pt x="196224" y="135213"/>
                </a:lnTo>
                <a:lnTo>
                  <a:pt x="179654" y="123804"/>
                </a:lnTo>
                <a:close/>
              </a:path>
              <a:path w="354329" h="347345">
                <a:moveTo>
                  <a:pt x="188521" y="33895"/>
                </a:moveTo>
                <a:lnTo>
                  <a:pt x="172198" y="52567"/>
                </a:lnTo>
                <a:lnTo>
                  <a:pt x="189168" y="65795"/>
                </a:lnTo>
                <a:lnTo>
                  <a:pt x="204583" y="78503"/>
                </a:lnTo>
                <a:lnTo>
                  <a:pt x="218449" y="90693"/>
                </a:lnTo>
                <a:lnTo>
                  <a:pt x="230770" y="102363"/>
                </a:lnTo>
                <a:lnTo>
                  <a:pt x="248518" y="81616"/>
                </a:lnTo>
                <a:lnTo>
                  <a:pt x="233721" y="68907"/>
                </a:lnTo>
                <a:lnTo>
                  <a:pt x="218792" y="56717"/>
                </a:lnTo>
                <a:lnTo>
                  <a:pt x="203726" y="45046"/>
                </a:lnTo>
                <a:lnTo>
                  <a:pt x="188521" y="33895"/>
                </a:lnTo>
                <a:close/>
              </a:path>
              <a:path w="354329" h="347345">
                <a:moveTo>
                  <a:pt x="89120" y="204717"/>
                </a:moveTo>
                <a:lnTo>
                  <a:pt x="62840" y="204717"/>
                </a:lnTo>
                <a:lnTo>
                  <a:pt x="62840" y="347191"/>
                </a:lnTo>
                <a:lnTo>
                  <a:pt x="89120" y="347191"/>
                </a:lnTo>
                <a:lnTo>
                  <a:pt x="89120" y="204717"/>
                </a:lnTo>
                <a:close/>
              </a:path>
              <a:path w="354329" h="347345">
                <a:moveTo>
                  <a:pt x="89120" y="160455"/>
                </a:moveTo>
                <a:lnTo>
                  <a:pt x="58247" y="160455"/>
                </a:lnTo>
                <a:lnTo>
                  <a:pt x="47008" y="189884"/>
                </a:lnTo>
                <a:lnTo>
                  <a:pt x="33558" y="217948"/>
                </a:lnTo>
                <a:lnTo>
                  <a:pt x="17891" y="244585"/>
                </a:lnTo>
                <a:lnTo>
                  <a:pt x="0" y="269730"/>
                </a:lnTo>
                <a:lnTo>
                  <a:pt x="3088" y="276593"/>
                </a:lnTo>
                <a:lnTo>
                  <a:pt x="5953" y="283650"/>
                </a:lnTo>
                <a:lnTo>
                  <a:pt x="8595" y="290838"/>
                </a:lnTo>
                <a:lnTo>
                  <a:pt x="11015" y="298091"/>
                </a:lnTo>
                <a:lnTo>
                  <a:pt x="25302" y="279417"/>
                </a:lnTo>
                <a:lnTo>
                  <a:pt x="38699" y="257629"/>
                </a:lnTo>
                <a:lnTo>
                  <a:pt x="51211" y="232729"/>
                </a:lnTo>
                <a:lnTo>
                  <a:pt x="62840" y="204717"/>
                </a:lnTo>
                <a:lnTo>
                  <a:pt x="89120" y="204717"/>
                </a:lnTo>
                <a:lnTo>
                  <a:pt x="89120" y="199185"/>
                </a:lnTo>
                <a:lnTo>
                  <a:pt x="120642" y="199185"/>
                </a:lnTo>
                <a:lnTo>
                  <a:pt x="116889" y="195041"/>
                </a:lnTo>
                <a:lnTo>
                  <a:pt x="89120" y="195041"/>
                </a:lnTo>
                <a:lnTo>
                  <a:pt x="89120" y="160455"/>
                </a:lnTo>
                <a:close/>
              </a:path>
              <a:path w="354329" h="347345">
                <a:moveTo>
                  <a:pt x="120642" y="199185"/>
                </a:moveTo>
                <a:lnTo>
                  <a:pt x="89120" y="199185"/>
                </a:lnTo>
                <a:lnTo>
                  <a:pt x="99441" y="211129"/>
                </a:lnTo>
                <a:lnTo>
                  <a:pt x="109449" y="223136"/>
                </a:lnTo>
                <a:lnTo>
                  <a:pt x="119149" y="235272"/>
                </a:lnTo>
                <a:lnTo>
                  <a:pt x="128544" y="247601"/>
                </a:lnTo>
                <a:lnTo>
                  <a:pt x="148751" y="231692"/>
                </a:lnTo>
                <a:lnTo>
                  <a:pt x="138710" y="219644"/>
                </a:lnTo>
                <a:lnTo>
                  <a:pt x="128084" y="207400"/>
                </a:lnTo>
                <a:lnTo>
                  <a:pt x="120642" y="199185"/>
                </a:lnTo>
                <a:close/>
              </a:path>
              <a:path w="354329" h="347345">
                <a:moveTo>
                  <a:pt x="105091" y="182592"/>
                </a:moveTo>
                <a:lnTo>
                  <a:pt x="89120" y="195041"/>
                </a:lnTo>
                <a:lnTo>
                  <a:pt x="116889" y="195041"/>
                </a:lnTo>
                <a:lnTo>
                  <a:pt x="105091" y="182592"/>
                </a:lnTo>
                <a:close/>
              </a:path>
              <a:path w="354329" h="347345">
                <a:moveTo>
                  <a:pt x="146994" y="136249"/>
                </a:moveTo>
                <a:lnTo>
                  <a:pt x="3534" y="136249"/>
                </a:lnTo>
                <a:lnTo>
                  <a:pt x="3534" y="160455"/>
                </a:lnTo>
                <a:lnTo>
                  <a:pt x="146994" y="160455"/>
                </a:lnTo>
                <a:lnTo>
                  <a:pt x="146994" y="136249"/>
                </a:lnTo>
                <a:close/>
              </a:path>
              <a:path w="354329" h="347345">
                <a:moveTo>
                  <a:pt x="89120" y="0"/>
                </a:moveTo>
                <a:lnTo>
                  <a:pt x="62840" y="0"/>
                </a:lnTo>
                <a:lnTo>
                  <a:pt x="62840" y="136249"/>
                </a:lnTo>
                <a:lnTo>
                  <a:pt x="89120" y="136249"/>
                </a:lnTo>
                <a:lnTo>
                  <a:pt x="89120" y="0"/>
                </a:lnTo>
                <a:close/>
              </a:path>
              <a:path w="354329" h="347345">
                <a:moveTo>
                  <a:pt x="124973" y="36659"/>
                </a:moveTo>
                <a:lnTo>
                  <a:pt x="119143" y="53766"/>
                </a:lnTo>
                <a:lnTo>
                  <a:pt x="112640" y="71844"/>
                </a:lnTo>
                <a:lnTo>
                  <a:pt x="105469" y="90831"/>
                </a:lnTo>
                <a:lnTo>
                  <a:pt x="97635" y="110661"/>
                </a:lnTo>
                <a:lnTo>
                  <a:pt x="119649" y="119654"/>
                </a:lnTo>
                <a:lnTo>
                  <a:pt x="128079" y="99801"/>
                </a:lnTo>
                <a:lnTo>
                  <a:pt x="135980" y="80660"/>
                </a:lnTo>
                <a:lnTo>
                  <a:pt x="143349" y="62169"/>
                </a:lnTo>
                <a:lnTo>
                  <a:pt x="150183" y="44262"/>
                </a:lnTo>
                <a:lnTo>
                  <a:pt x="124973" y="36659"/>
                </a:lnTo>
                <a:close/>
              </a:path>
              <a:path w="354329" h="347345">
                <a:moveTo>
                  <a:pt x="24504" y="35272"/>
                </a:moveTo>
                <a:lnTo>
                  <a:pt x="3214" y="44262"/>
                </a:lnTo>
                <a:lnTo>
                  <a:pt x="8398" y="58247"/>
                </a:lnTo>
                <a:lnTo>
                  <a:pt x="14389" y="75214"/>
                </a:lnTo>
                <a:lnTo>
                  <a:pt x="21182" y="95034"/>
                </a:lnTo>
                <a:lnTo>
                  <a:pt x="28770" y="117580"/>
                </a:lnTo>
                <a:lnTo>
                  <a:pt x="53247" y="106509"/>
                </a:lnTo>
                <a:lnTo>
                  <a:pt x="45598" y="86916"/>
                </a:lnTo>
                <a:lnTo>
                  <a:pt x="38256" y="68555"/>
                </a:lnTo>
                <a:lnTo>
                  <a:pt x="31223" y="51362"/>
                </a:lnTo>
                <a:lnTo>
                  <a:pt x="24504" y="3527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4389584" y="8117096"/>
            <a:ext cx="2052955" cy="443230"/>
          </a:xfrm>
          <a:custGeom>
            <a:avLst/>
            <a:gdLst/>
            <a:ahLst/>
            <a:cxnLst/>
            <a:rect l="l" t="t" r="r" b="b"/>
            <a:pathLst>
              <a:path w="2052954" h="443229">
                <a:moveTo>
                  <a:pt x="1997456" y="0"/>
                </a:moveTo>
                <a:lnTo>
                  <a:pt x="55219" y="0"/>
                </a:lnTo>
                <a:lnTo>
                  <a:pt x="33724" y="4268"/>
                </a:lnTo>
                <a:lnTo>
                  <a:pt x="16172" y="15993"/>
                </a:lnTo>
                <a:lnTo>
                  <a:pt x="4339" y="33555"/>
                </a:lnTo>
                <a:lnTo>
                  <a:pt x="0" y="55332"/>
                </a:lnTo>
                <a:lnTo>
                  <a:pt x="0" y="387310"/>
                </a:lnTo>
                <a:lnTo>
                  <a:pt x="4339" y="408792"/>
                </a:lnTo>
                <a:lnTo>
                  <a:pt x="16172" y="426383"/>
                </a:lnTo>
                <a:lnTo>
                  <a:pt x="33724" y="438269"/>
                </a:lnTo>
                <a:lnTo>
                  <a:pt x="55219" y="442634"/>
                </a:lnTo>
                <a:lnTo>
                  <a:pt x="1997456" y="442634"/>
                </a:lnTo>
                <a:lnTo>
                  <a:pt x="2018954" y="438269"/>
                </a:lnTo>
                <a:lnTo>
                  <a:pt x="2036515" y="426383"/>
                </a:lnTo>
                <a:lnTo>
                  <a:pt x="2048357" y="408792"/>
                </a:lnTo>
                <a:lnTo>
                  <a:pt x="2052701" y="387310"/>
                </a:lnTo>
                <a:lnTo>
                  <a:pt x="2052701" y="55332"/>
                </a:lnTo>
                <a:lnTo>
                  <a:pt x="2048357" y="33555"/>
                </a:lnTo>
                <a:lnTo>
                  <a:pt x="2036515" y="15993"/>
                </a:lnTo>
                <a:lnTo>
                  <a:pt x="2018954" y="4268"/>
                </a:lnTo>
                <a:lnTo>
                  <a:pt x="1997456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4731239" y="8223601"/>
            <a:ext cx="220345" cy="212725"/>
          </a:xfrm>
          <a:custGeom>
            <a:avLst/>
            <a:gdLst/>
            <a:ahLst/>
            <a:cxnLst/>
            <a:rect l="l" t="t" r="r" b="b"/>
            <a:pathLst>
              <a:path w="220345" h="212725">
                <a:moveTo>
                  <a:pt x="119815" y="76083"/>
                </a:moveTo>
                <a:lnTo>
                  <a:pt x="99766" y="76083"/>
                </a:lnTo>
                <a:lnTo>
                  <a:pt x="99766" y="212332"/>
                </a:lnTo>
                <a:lnTo>
                  <a:pt x="119815" y="212332"/>
                </a:lnTo>
                <a:lnTo>
                  <a:pt x="119815" y="76083"/>
                </a:lnTo>
                <a:close/>
              </a:path>
              <a:path w="220345" h="212725">
                <a:moveTo>
                  <a:pt x="123997" y="0"/>
                </a:moveTo>
                <a:lnTo>
                  <a:pt x="102200" y="0"/>
                </a:lnTo>
                <a:lnTo>
                  <a:pt x="83258" y="27257"/>
                </a:lnTo>
                <a:lnTo>
                  <a:pt x="59911" y="52047"/>
                </a:lnTo>
                <a:lnTo>
                  <a:pt x="32158" y="74502"/>
                </a:lnTo>
                <a:lnTo>
                  <a:pt x="0" y="94752"/>
                </a:lnTo>
                <a:lnTo>
                  <a:pt x="4265" y="100976"/>
                </a:lnTo>
                <a:lnTo>
                  <a:pt x="7995" y="107200"/>
                </a:lnTo>
                <a:lnTo>
                  <a:pt x="11239" y="112047"/>
                </a:lnTo>
                <a:lnTo>
                  <a:pt x="42278" y="91569"/>
                </a:lnTo>
                <a:lnTo>
                  <a:pt x="69104" y="69599"/>
                </a:lnTo>
                <a:lnTo>
                  <a:pt x="91716" y="46202"/>
                </a:lnTo>
                <a:lnTo>
                  <a:pt x="110112" y="21441"/>
                </a:lnTo>
                <a:lnTo>
                  <a:pt x="132504" y="21441"/>
                </a:lnTo>
                <a:lnTo>
                  <a:pt x="120679" y="4846"/>
                </a:lnTo>
                <a:lnTo>
                  <a:pt x="123997" y="0"/>
                </a:lnTo>
                <a:close/>
              </a:path>
              <a:path w="220345" h="212725">
                <a:moveTo>
                  <a:pt x="132504" y="21441"/>
                </a:moveTo>
                <a:lnTo>
                  <a:pt x="110112" y="21441"/>
                </a:lnTo>
                <a:lnTo>
                  <a:pt x="128713" y="47129"/>
                </a:lnTo>
                <a:lnTo>
                  <a:pt x="151247" y="70288"/>
                </a:lnTo>
                <a:lnTo>
                  <a:pt x="177717" y="90984"/>
                </a:lnTo>
                <a:lnTo>
                  <a:pt x="208126" y="109282"/>
                </a:lnTo>
                <a:lnTo>
                  <a:pt x="211344" y="103057"/>
                </a:lnTo>
                <a:lnTo>
                  <a:pt x="215237" y="96139"/>
                </a:lnTo>
                <a:lnTo>
                  <a:pt x="219801" y="89218"/>
                </a:lnTo>
                <a:lnTo>
                  <a:pt x="189821" y="74578"/>
                </a:lnTo>
                <a:lnTo>
                  <a:pt x="163308" y="55593"/>
                </a:lnTo>
                <a:lnTo>
                  <a:pt x="140261" y="32327"/>
                </a:lnTo>
                <a:lnTo>
                  <a:pt x="132504" y="2144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4953819" y="8219459"/>
            <a:ext cx="220345" cy="217170"/>
          </a:xfrm>
          <a:custGeom>
            <a:avLst/>
            <a:gdLst/>
            <a:ahLst/>
            <a:cxnLst/>
            <a:rect l="l" t="t" r="r" b="b"/>
            <a:pathLst>
              <a:path w="220345" h="217170">
                <a:moveTo>
                  <a:pt x="49147" y="0"/>
                </a:moveTo>
                <a:lnTo>
                  <a:pt x="32176" y="0"/>
                </a:lnTo>
                <a:lnTo>
                  <a:pt x="32176" y="217166"/>
                </a:lnTo>
                <a:lnTo>
                  <a:pt x="49147" y="217166"/>
                </a:lnTo>
                <a:lnTo>
                  <a:pt x="49147" y="50486"/>
                </a:lnTo>
                <a:lnTo>
                  <a:pt x="66829" y="50486"/>
                </a:lnTo>
                <a:lnTo>
                  <a:pt x="64127" y="46031"/>
                </a:lnTo>
                <a:lnTo>
                  <a:pt x="62120" y="42875"/>
                </a:lnTo>
                <a:lnTo>
                  <a:pt x="49147" y="42875"/>
                </a:lnTo>
                <a:lnTo>
                  <a:pt x="49147" y="0"/>
                </a:lnTo>
                <a:close/>
              </a:path>
              <a:path w="220345" h="217170">
                <a:moveTo>
                  <a:pt x="220054" y="192265"/>
                </a:moveTo>
                <a:lnTo>
                  <a:pt x="66542" y="192265"/>
                </a:lnTo>
                <a:lnTo>
                  <a:pt x="66542" y="207482"/>
                </a:lnTo>
                <a:lnTo>
                  <a:pt x="220054" y="207482"/>
                </a:lnTo>
                <a:lnTo>
                  <a:pt x="220054" y="192265"/>
                </a:lnTo>
                <a:close/>
              </a:path>
              <a:path w="220345" h="217170">
                <a:moveTo>
                  <a:pt x="155290" y="132786"/>
                </a:moveTo>
                <a:lnTo>
                  <a:pt x="137897" y="132786"/>
                </a:lnTo>
                <a:lnTo>
                  <a:pt x="137897" y="192265"/>
                </a:lnTo>
                <a:lnTo>
                  <a:pt x="155290" y="192265"/>
                </a:lnTo>
                <a:lnTo>
                  <a:pt x="155290" y="132786"/>
                </a:lnTo>
                <a:close/>
              </a:path>
              <a:path w="220345" h="217170">
                <a:moveTo>
                  <a:pt x="208814" y="117568"/>
                </a:moveTo>
                <a:lnTo>
                  <a:pt x="81079" y="117568"/>
                </a:lnTo>
                <a:lnTo>
                  <a:pt x="81079" y="132786"/>
                </a:lnTo>
                <a:lnTo>
                  <a:pt x="208814" y="132786"/>
                </a:lnTo>
                <a:lnTo>
                  <a:pt x="208814" y="117568"/>
                </a:lnTo>
                <a:close/>
              </a:path>
              <a:path w="220345" h="217170">
                <a:moveTo>
                  <a:pt x="155290" y="64316"/>
                </a:moveTo>
                <a:lnTo>
                  <a:pt x="137897" y="64316"/>
                </a:lnTo>
                <a:lnTo>
                  <a:pt x="137897" y="117568"/>
                </a:lnTo>
                <a:lnTo>
                  <a:pt x="155290" y="117568"/>
                </a:lnTo>
                <a:lnTo>
                  <a:pt x="155290" y="64316"/>
                </a:lnTo>
                <a:close/>
              </a:path>
              <a:path w="220345" h="217170">
                <a:moveTo>
                  <a:pt x="99339" y="14522"/>
                </a:moveTo>
                <a:lnTo>
                  <a:pt x="94118" y="35151"/>
                </a:lnTo>
                <a:lnTo>
                  <a:pt x="87241" y="55585"/>
                </a:lnTo>
                <a:lnTo>
                  <a:pt x="78707" y="75889"/>
                </a:lnTo>
                <a:lnTo>
                  <a:pt x="68515" y="96130"/>
                </a:lnTo>
                <a:lnTo>
                  <a:pt x="72025" y="97516"/>
                </a:lnTo>
                <a:lnTo>
                  <a:pt x="76972" y="100976"/>
                </a:lnTo>
                <a:lnTo>
                  <a:pt x="83265" y="105811"/>
                </a:lnTo>
                <a:lnTo>
                  <a:pt x="88491" y="95439"/>
                </a:lnTo>
                <a:lnTo>
                  <a:pt x="93391" y="85066"/>
                </a:lnTo>
                <a:lnTo>
                  <a:pt x="97962" y="74692"/>
                </a:lnTo>
                <a:lnTo>
                  <a:pt x="102200" y="64316"/>
                </a:lnTo>
                <a:lnTo>
                  <a:pt x="213213" y="64316"/>
                </a:lnTo>
                <a:lnTo>
                  <a:pt x="213213" y="49099"/>
                </a:lnTo>
                <a:lnTo>
                  <a:pt x="107936" y="49099"/>
                </a:lnTo>
                <a:lnTo>
                  <a:pt x="110387" y="41729"/>
                </a:lnTo>
                <a:lnTo>
                  <a:pt x="112673" y="34230"/>
                </a:lnTo>
                <a:lnTo>
                  <a:pt x="114792" y="26730"/>
                </a:lnTo>
                <a:lnTo>
                  <a:pt x="116740" y="19359"/>
                </a:lnTo>
                <a:lnTo>
                  <a:pt x="99339" y="14522"/>
                </a:lnTo>
                <a:close/>
              </a:path>
              <a:path w="220345" h="217170">
                <a:moveTo>
                  <a:pt x="66829" y="50486"/>
                </a:moveTo>
                <a:lnTo>
                  <a:pt x="49147" y="50486"/>
                </a:lnTo>
                <a:lnTo>
                  <a:pt x="52997" y="56969"/>
                </a:lnTo>
                <a:lnTo>
                  <a:pt x="56846" y="63971"/>
                </a:lnTo>
                <a:lnTo>
                  <a:pt x="60695" y="71492"/>
                </a:lnTo>
                <a:lnTo>
                  <a:pt x="64545" y="79531"/>
                </a:lnTo>
                <a:lnTo>
                  <a:pt x="78218" y="70542"/>
                </a:lnTo>
                <a:lnTo>
                  <a:pt x="73937" y="62632"/>
                </a:lnTo>
                <a:lnTo>
                  <a:pt x="69239" y="54461"/>
                </a:lnTo>
                <a:lnTo>
                  <a:pt x="66829" y="50486"/>
                </a:lnTo>
                <a:close/>
              </a:path>
              <a:path w="220345" h="217170">
                <a:moveTo>
                  <a:pt x="155290" y="690"/>
                </a:moveTo>
                <a:lnTo>
                  <a:pt x="137897" y="690"/>
                </a:lnTo>
                <a:lnTo>
                  <a:pt x="137897" y="49099"/>
                </a:lnTo>
                <a:lnTo>
                  <a:pt x="155290" y="49099"/>
                </a:lnTo>
                <a:lnTo>
                  <a:pt x="155290" y="690"/>
                </a:lnTo>
                <a:close/>
              </a:path>
              <a:path w="220345" h="217170">
                <a:moveTo>
                  <a:pt x="58601" y="37341"/>
                </a:moveTo>
                <a:lnTo>
                  <a:pt x="49147" y="42875"/>
                </a:lnTo>
                <a:lnTo>
                  <a:pt x="62120" y="42875"/>
                </a:lnTo>
                <a:lnTo>
                  <a:pt x="58601" y="37341"/>
                </a:lnTo>
                <a:close/>
              </a:path>
              <a:path w="220345" h="217170">
                <a:moveTo>
                  <a:pt x="11675" y="49791"/>
                </a:moveTo>
                <a:lnTo>
                  <a:pt x="9048" y="65355"/>
                </a:lnTo>
                <a:lnTo>
                  <a:pt x="6233" y="79880"/>
                </a:lnTo>
                <a:lnTo>
                  <a:pt x="3220" y="93365"/>
                </a:lnTo>
                <a:lnTo>
                  <a:pt x="0" y="105811"/>
                </a:lnTo>
                <a:lnTo>
                  <a:pt x="6192" y="107200"/>
                </a:lnTo>
                <a:lnTo>
                  <a:pt x="11239" y="108578"/>
                </a:lnTo>
                <a:lnTo>
                  <a:pt x="15210" y="109965"/>
                </a:lnTo>
                <a:lnTo>
                  <a:pt x="18546" y="95172"/>
                </a:lnTo>
                <a:lnTo>
                  <a:pt x="21494" y="80832"/>
                </a:lnTo>
                <a:lnTo>
                  <a:pt x="24056" y="66881"/>
                </a:lnTo>
                <a:lnTo>
                  <a:pt x="26233" y="53254"/>
                </a:lnTo>
                <a:lnTo>
                  <a:pt x="11675" y="4979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5176868" y="8217377"/>
            <a:ext cx="217804" cy="219075"/>
          </a:xfrm>
          <a:custGeom>
            <a:avLst/>
            <a:gdLst/>
            <a:ahLst/>
            <a:cxnLst/>
            <a:rect l="l" t="t" r="r" b="b"/>
            <a:pathLst>
              <a:path w="217804" h="219075">
                <a:moveTo>
                  <a:pt x="211893" y="89909"/>
                </a:moveTo>
                <a:lnTo>
                  <a:pt x="23371" y="89909"/>
                </a:lnTo>
                <a:lnTo>
                  <a:pt x="23371" y="120345"/>
                </a:lnTo>
                <a:lnTo>
                  <a:pt x="23052" y="135928"/>
                </a:lnTo>
                <a:lnTo>
                  <a:pt x="15160" y="180495"/>
                </a:lnTo>
                <a:lnTo>
                  <a:pt x="0" y="204034"/>
                </a:lnTo>
                <a:lnTo>
                  <a:pt x="4136" y="208869"/>
                </a:lnTo>
                <a:lnTo>
                  <a:pt x="8107" y="213714"/>
                </a:lnTo>
                <a:lnTo>
                  <a:pt x="11916" y="218556"/>
                </a:lnTo>
                <a:lnTo>
                  <a:pt x="19814" y="209078"/>
                </a:lnTo>
                <a:lnTo>
                  <a:pt x="37850" y="167806"/>
                </a:lnTo>
                <a:lnTo>
                  <a:pt x="41198" y="120345"/>
                </a:lnTo>
                <a:lnTo>
                  <a:pt x="41198" y="105128"/>
                </a:lnTo>
                <a:lnTo>
                  <a:pt x="211893" y="105128"/>
                </a:lnTo>
                <a:lnTo>
                  <a:pt x="211893" y="89909"/>
                </a:lnTo>
                <a:close/>
              </a:path>
              <a:path w="217804" h="219075">
                <a:moveTo>
                  <a:pt x="154181" y="46343"/>
                </a:moveTo>
                <a:lnTo>
                  <a:pt x="148092" y="57235"/>
                </a:lnTo>
                <a:lnTo>
                  <a:pt x="141622" y="68127"/>
                </a:lnTo>
                <a:lnTo>
                  <a:pt x="134773" y="79018"/>
                </a:lnTo>
                <a:lnTo>
                  <a:pt x="127548" y="89909"/>
                </a:lnTo>
                <a:lnTo>
                  <a:pt x="146700" y="89909"/>
                </a:lnTo>
                <a:lnTo>
                  <a:pt x="153018" y="81613"/>
                </a:lnTo>
                <a:lnTo>
                  <a:pt x="159199" y="73315"/>
                </a:lnTo>
                <a:lnTo>
                  <a:pt x="165243" y="65016"/>
                </a:lnTo>
                <a:lnTo>
                  <a:pt x="171147" y="56714"/>
                </a:lnTo>
                <a:lnTo>
                  <a:pt x="154181" y="46343"/>
                </a:lnTo>
                <a:close/>
              </a:path>
              <a:path w="217804" h="219075">
                <a:moveTo>
                  <a:pt x="65869" y="44956"/>
                </a:moveTo>
                <a:lnTo>
                  <a:pt x="51333" y="55336"/>
                </a:lnTo>
                <a:lnTo>
                  <a:pt x="58230" y="64413"/>
                </a:lnTo>
                <a:lnTo>
                  <a:pt x="64383" y="72970"/>
                </a:lnTo>
                <a:lnTo>
                  <a:pt x="69792" y="81010"/>
                </a:lnTo>
                <a:lnTo>
                  <a:pt x="74458" y="88531"/>
                </a:lnTo>
                <a:lnTo>
                  <a:pt x="90097" y="78153"/>
                </a:lnTo>
                <a:lnTo>
                  <a:pt x="84618" y="70245"/>
                </a:lnTo>
                <a:lnTo>
                  <a:pt x="78753" y="62076"/>
                </a:lnTo>
                <a:lnTo>
                  <a:pt x="72503" y="53645"/>
                </a:lnTo>
                <a:lnTo>
                  <a:pt x="65869" y="44956"/>
                </a:lnTo>
                <a:close/>
              </a:path>
              <a:path w="217804" h="219075">
                <a:moveTo>
                  <a:pt x="217617" y="26974"/>
                </a:moveTo>
                <a:lnTo>
                  <a:pt x="5299" y="26974"/>
                </a:lnTo>
                <a:lnTo>
                  <a:pt x="5299" y="42188"/>
                </a:lnTo>
                <a:lnTo>
                  <a:pt x="217617" y="42188"/>
                </a:lnTo>
                <a:lnTo>
                  <a:pt x="217617" y="26974"/>
                </a:lnTo>
                <a:close/>
              </a:path>
              <a:path w="217804" h="219075">
                <a:moveTo>
                  <a:pt x="111466" y="0"/>
                </a:moveTo>
                <a:lnTo>
                  <a:pt x="95152" y="8305"/>
                </a:lnTo>
                <a:lnTo>
                  <a:pt x="99039" y="14530"/>
                </a:lnTo>
                <a:lnTo>
                  <a:pt x="102607" y="20754"/>
                </a:lnTo>
                <a:lnTo>
                  <a:pt x="105826" y="26974"/>
                </a:lnTo>
                <a:lnTo>
                  <a:pt x="126108" y="26974"/>
                </a:lnTo>
                <a:lnTo>
                  <a:pt x="122383" y="19455"/>
                </a:lnTo>
                <a:lnTo>
                  <a:pt x="118699" y="12452"/>
                </a:lnTo>
                <a:lnTo>
                  <a:pt x="115060" y="5967"/>
                </a:lnTo>
                <a:lnTo>
                  <a:pt x="11146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5412045" y="8228448"/>
            <a:ext cx="195580" cy="207010"/>
          </a:xfrm>
          <a:custGeom>
            <a:avLst/>
            <a:gdLst/>
            <a:ahLst/>
            <a:cxnLst/>
            <a:rect l="l" t="t" r="r" b="b"/>
            <a:pathLst>
              <a:path w="195579" h="207009">
                <a:moveTo>
                  <a:pt x="195353" y="105122"/>
                </a:moveTo>
                <a:lnTo>
                  <a:pt x="111225" y="105122"/>
                </a:lnTo>
                <a:lnTo>
                  <a:pt x="111225" y="206790"/>
                </a:lnTo>
                <a:lnTo>
                  <a:pt x="127951" y="206790"/>
                </a:lnTo>
                <a:lnTo>
                  <a:pt x="127951" y="191573"/>
                </a:lnTo>
                <a:lnTo>
                  <a:pt x="195353" y="191573"/>
                </a:lnTo>
                <a:lnTo>
                  <a:pt x="195353" y="177746"/>
                </a:lnTo>
                <a:lnTo>
                  <a:pt x="127951" y="177746"/>
                </a:lnTo>
                <a:lnTo>
                  <a:pt x="127951" y="120336"/>
                </a:lnTo>
                <a:lnTo>
                  <a:pt x="195353" y="120336"/>
                </a:lnTo>
                <a:lnTo>
                  <a:pt x="195353" y="105122"/>
                </a:lnTo>
                <a:close/>
              </a:path>
              <a:path w="195579" h="207009">
                <a:moveTo>
                  <a:pt x="195353" y="191573"/>
                </a:moveTo>
                <a:lnTo>
                  <a:pt x="178603" y="191573"/>
                </a:lnTo>
                <a:lnTo>
                  <a:pt x="178603" y="206790"/>
                </a:lnTo>
                <a:lnTo>
                  <a:pt x="195353" y="206790"/>
                </a:lnTo>
                <a:lnTo>
                  <a:pt x="195353" y="191573"/>
                </a:lnTo>
                <a:close/>
              </a:path>
              <a:path w="195579" h="207009">
                <a:moveTo>
                  <a:pt x="195353" y="120336"/>
                </a:moveTo>
                <a:lnTo>
                  <a:pt x="178603" y="120336"/>
                </a:lnTo>
                <a:lnTo>
                  <a:pt x="178603" y="177746"/>
                </a:lnTo>
                <a:lnTo>
                  <a:pt x="195353" y="177746"/>
                </a:lnTo>
                <a:lnTo>
                  <a:pt x="195353" y="120336"/>
                </a:lnTo>
                <a:close/>
              </a:path>
              <a:path w="195579" h="207009">
                <a:moveTo>
                  <a:pt x="173555" y="0"/>
                </a:moveTo>
                <a:lnTo>
                  <a:pt x="21586" y="0"/>
                </a:lnTo>
                <a:lnTo>
                  <a:pt x="21586" y="87141"/>
                </a:lnTo>
                <a:lnTo>
                  <a:pt x="39201" y="87141"/>
                </a:lnTo>
                <a:lnTo>
                  <a:pt x="39201" y="80229"/>
                </a:lnTo>
                <a:lnTo>
                  <a:pt x="173555" y="80229"/>
                </a:lnTo>
                <a:lnTo>
                  <a:pt x="173555" y="65012"/>
                </a:lnTo>
                <a:lnTo>
                  <a:pt x="39201" y="65012"/>
                </a:lnTo>
                <a:lnTo>
                  <a:pt x="39201" y="15217"/>
                </a:lnTo>
                <a:lnTo>
                  <a:pt x="173555" y="15217"/>
                </a:lnTo>
                <a:lnTo>
                  <a:pt x="173555" y="0"/>
                </a:lnTo>
                <a:close/>
              </a:path>
              <a:path w="195579" h="207009">
                <a:moveTo>
                  <a:pt x="173555" y="80229"/>
                </a:moveTo>
                <a:lnTo>
                  <a:pt x="155912" y="80229"/>
                </a:lnTo>
                <a:lnTo>
                  <a:pt x="155912" y="87141"/>
                </a:lnTo>
                <a:lnTo>
                  <a:pt x="173555" y="87141"/>
                </a:lnTo>
                <a:lnTo>
                  <a:pt x="173555" y="80229"/>
                </a:lnTo>
                <a:close/>
              </a:path>
              <a:path w="195579" h="207009">
                <a:moveTo>
                  <a:pt x="173555" y="15217"/>
                </a:moveTo>
                <a:lnTo>
                  <a:pt x="155912" y="15217"/>
                </a:lnTo>
                <a:lnTo>
                  <a:pt x="155912" y="65012"/>
                </a:lnTo>
                <a:lnTo>
                  <a:pt x="173555" y="65012"/>
                </a:lnTo>
                <a:lnTo>
                  <a:pt x="173555" y="15217"/>
                </a:lnTo>
                <a:close/>
              </a:path>
              <a:path w="195579" h="207009">
                <a:moveTo>
                  <a:pt x="83916" y="105122"/>
                </a:moveTo>
                <a:lnTo>
                  <a:pt x="0" y="105122"/>
                </a:lnTo>
                <a:lnTo>
                  <a:pt x="0" y="206790"/>
                </a:lnTo>
                <a:lnTo>
                  <a:pt x="16722" y="206790"/>
                </a:lnTo>
                <a:lnTo>
                  <a:pt x="16722" y="192269"/>
                </a:lnTo>
                <a:lnTo>
                  <a:pt x="83916" y="192269"/>
                </a:lnTo>
                <a:lnTo>
                  <a:pt x="83916" y="177050"/>
                </a:lnTo>
                <a:lnTo>
                  <a:pt x="16722" y="177050"/>
                </a:lnTo>
                <a:lnTo>
                  <a:pt x="16722" y="120336"/>
                </a:lnTo>
                <a:lnTo>
                  <a:pt x="83916" y="120336"/>
                </a:lnTo>
                <a:lnTo>
                  <a:pt x="83916" y="105122"/>
                </a:lnTo>
                <a:close/>
              </a:path>
              <a:path w="195579" h="207009">
                <a:moveTo>
                  <a:pt x="83916" y="192269"/>
                </a:moveTo>
                <a:lnTo>
                  <a:pt x="67161" y="192269"/>
                </a:lnTo>
                <a:lnTo>
                  <a:pt x="67161" y="206790"/>
                </a:lnTo>
                <a:lnTo>
                  <a:pt x="83916" y="206790"/>
                </a:lnTo>
                <a:lnTo>
                  <a:pt x="83916" y="192269"/>
                </a:lnTo>
                <a:close/>
              </a:path>
              <a:path w="195579" h="207009">
                <a:moveTo>
                  <a:pt x="83916" y="120336"/>
                </a:moveTo>
                <a:lnTo>
                  <a:pt x="67161" y="120336"/>
                </a:lnTo>
                <a:lnTo>
                  <a:pt x="67161" y="177050"/>
                </a:lnTo>
                <a:lnTo>
                  <a:pt x="83916" y="177050"/>
                </a:lnTo>
                <a:lnTo>
                  <a:pt x="83916" y="12033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5622533" y="8218068"/>
            <a:ext cx="219710" cy="219075"/>
          </a:xfrm>
          <a:custGeom>
            <a:avLst/>
            <a:gdLst/>
            <a:ahLst/>
            <a:cxnLst/>
            <a:rect l="l" t="t" r="r" b="b"/>
            <a:pathLst>
              <a:path w="219710" h="219075">
                <a:moveTo>
                  <a:pt x="207914" y="26974"/>
                </a:moveTo>
                <a:lnTo>
                  <a:pt x="12995" y="26974"/>
                </a:lnTo>
                <a:lnTo>
                  <a:pt x="12995" y="69168"/>
                </a:lnTo>
                <a:lnTo>
                  <a:pt x="30387" y="69168"/>
                </a:lnTo>
                <a:lnTo>
                  <a:pt x="30387" y="43578"/>
                </a:lnTo>
                <a:lnTo>
                  <a:pt x="207914" y="43578"/>
                </a:lnTo>
                <a:lnTo>
                  <a:pt x="207914" y="26974"/>
                </a:lnTo>
                <a:close/>
              </a:path>
              <a:path w="219710" h="219075">
                <a:moveTo>
                  <a:pt x="207914" y="43578"/>
                </a:moveTo>
                <a:lnTo>
                  <a:pt x="190512" y="43578"/>
                </a:lnTo>
                <a:lnTo>
                  <a:pt x="190512" y="69168"/>
                </a:lnTo>
                <a:lnTo>
                  <a:pt x="207914" y="69168"/>
                </a:lnTo>
                <a:lnTo>
                  <a:pt x="207914" y="43578"/>
                </a:lnTo>
                <a:close/>
              </a:path>
              <a:path w="219710" h="219075">
                <a:moveTo>
                  <a:pt x="109896" y="0"/>
                </a:moveTo>
                <a:lnTo>
                  <a:pt x="93146" y="8992"/>
                </a:lnTo>
                <a:lnTo>
                  <a:pt x="98007" y="14526"/>
                </a:lnTo>
                <a:lnTo>
                  <a:pt x="102607" y="20750"/>
                </a:lnTo>
                <a:lnTo>
                  <a:pt x="106931" y="26974"/>
                </a:lnTo>
                <a:lnTo>
                  <a:pt x="118706" y="26974"/>
                </a:lnTo>
                <a:lnTo>
                  <a:pt x="128620" y="22137"/>
                </a:lnTo>
                <a:lnTo>
                  <a:pt x="123651" y="16053"/>
                </a:lnTo>
                <a:lnTo>
                  <a:pt x="118874" y="10292"/>
                </a:lnTo>
                <a:lnTo>
                  <a:pt x="114289" y="4919"/>
                </a:lnTo>
                <a:lnTo>
                  <a:pt x="109896" y="0"/>
                </a:lnTo>
                <a:close/>
              </a:path>
              <a:path w="219710" h="219075">
                <a:moveTo>
                  <a:pt x="42278" y="109282"/>
                </a:moveTo>
                <a:lnTo>
                  <a:pt x="37490" y="137952"/>
                </a:lnTo>
                <a:lnTo>
                  <a:pt x="28846" y="162795"/>
                </a:lnTo>
                <a:lnTo>
                  <a:pt x="16348" y="183877"/>
                </a:lnTo>
                <a:lnTo>
                  <a:pt x="0" y="201261"/>
                </a:lnTo>
                <a:lnTo>
                  <a:pt x="8290" y="213023"/>
                </a:lnTo>
                <a:lnTo>
                  <a:pt x="38869" y="183444"/>
                </a:lnTo>
                <a:lnTo>
                  <a:pt x="45709" y="169448"/>
                </a:lnTo>
                <a:lnTo>
                  <a:pt x="65541" y="169448"/>
                </a:lnTo>
                <a:lnTo>
                  <a:pt x="62455" y="166298"/>
                </a:lnTo>
                <a:lnTo>
                  <a:pt x="52736" y="150088"/>
                </a:lnTo>
                <a:lnTo>
                  <a:pt x="55272" y="141129"/>
                </a:lnTo>
                <a:lnTo>
                  <a:pt x="57458" y="131846"/>
                </a:lnTo>
                <a:lnTo>
                  <a:pt x="59295" y="122174"/>
                </a:lnTo>
                <a:lnTo>
                  <a:pt x="60786" y="112047"/>
                </a:lnTo>
                <a:lnTo>
                  <a:pt x="42278" y="109282"/>
                </a:lnTo>
                <a:close/>
              </a:path>
              <a:path w="219710" h="219075">
                <a:moveTo>
                  <a:pt x="65541" y="169448"/>
                </a:moveTo>
                <a:lnTo>
                  <a:pt x="45709" y="169448"/>
                </a:lnTo>
                <a:lnTo>
                  <a:pt x="59021" y="187096"/>
                </a:lnTo>
                <a:lnTo>
                  <a:pt x="95516" y="207092"/>
                </a:lnTo>
                <a:lnTo>
                  <a:pt x="162430" y="210429"/>
                </a:lnTo>
                <a:lnTo>
                  <a:pt x="186847" y="210537"/>
                </a:lnTo>
                <a:lnTo>
                  <a:pt x="212968" y="210258"/>
                </a:lnTo>
                <a:lnTo>
                  <a:pt x="214746" y="204034"/>
                </a:lnTo>
                <a:lnTo>
                  <a:pt x="216857" y="197810"/>
                </a:lnTo>
                <a:lnTo>
                  <a:pt x="218926" y="193245"/>
                </a:lnTo>
                <a:lnTo>
                  <a:pt x="146402" y="193245"/>
                </a:lnTo>
                <a:lnTo>
                  <a:pt x="123998" y="192963"/>
                </a:lnTo>
                <a:lnTo>
                  <a:pt x="123998" y="191585"/>
                </a:lnTo>
                <a:lnTo>
                  <a:pt x="105713" y="191585"/>
                </a:lnTo>
                <a:lnTo>
                  <a:pt x="88939" y="187046"/>
                </a:lnTo>
                <a:lnTo>
                  <a:pt x="74521" y="178617"/>
                </a:lnTo>
                <a:lnTo>
                  <a:pt x="65541" y="169448"/>
                </a:lnTo>
                <a:close/>
              </a:path>
              <a:path w="219710" h="219075">
                <a:moveTo>
                  <a:pt x="219365" y="192276"/>
                </a:moveTo>
                <a:lnTo>
                  <a:pt x="169761" y="193137"/>
                </a:lnTo>
                <a:lnTo>
                  <a:pt x="146402" y="193245"/>
                </a:lnTo>
                <a:lnTo>
                  <a:pt x="218926" y="193245"/>
                </a:lnTo>
                <a:lnTo>
                  <a:pt x="219365" y="192276"/>
                </a:lnTo>
                <a:close/>
              </a:path>
              <a:path w="219710" h="219075">
                <a:moveTo>
                  <a:pt x="123998" y="94752"/>
                </a:moveTo>
                <a:lnTo>
                  <a:pt x="105713" y="94752"/>
                </a:lnTo>
                <a:lnTo>
                  <a:pt x="105713" y="191585"/>
                </a:lnTo>
                <a:lnTo>
                  <a:pt x="123998" y="191585"/>
                </a:lnTo>
                <a:lnTo>
                  <a:pt x="123998" y="146629"/>
                </a:lnTo>
                <a:lnTo>
                  <a:pt x="200642" y="146629"/>
                </a:lnTo>
                <a:lnTo>
                  <a:pt x="200642" y="130716"/>
                </a:lnTo>
                <a:lnTo>
                  <a:pt x="123998" y="130716"/>
                </a:lnTo>
                <a:lnTo>
                  <a:pt x="123998" y="94752"/>
                </a:lnTo>
                <a:close/>
              </a:path>
              <a:path w="219710" h="219075">
                <a:moveTo>
                  <a:pt x="214289" y="78157"/>
                </a:moveTo>
                <a:lnTo>
                  <a:pt x="5076" y="78157"/>
                </a:lnTo>
                <a:lnTo>
                  <a:pt x="5076" y="94752"/>
                </a:lnTo>
                <a:lnTo>
                  <a:pt x="214289" y="94752"/>
                </a:lnTo>
                <a:lnTo>
                  <a:pt x="214289" y="7815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5846471" y="8220150"/>
            <a:ext cx="206375" cy="215900"/>
          </a:xfrm>
          <a:custGeom>
            <a:avLst/>
            <a:gdLst/>
            <a:ahLst/>
            <a:cxnLst/>
            <a:rect l="l" t="t" r="r" b="b"/>
            <a:pathLst>
              <a:path w="206375" h="215900">
                <a:moveTo>
                  <a:pt x="147100" y="192269"/>
                </a:moveTo>
                <a:lnTo>
                  <a:pt x="148586" y="199180"/>
                </a:lnTo>
                <a:lnTo>
                  <a:pt x="149749" y="205404"/>
                </a:lnTo>
                <a:lnTo>
                  <a:pt x="150642" y="210941"/>
                </a:lnTo>
                <a:lnTo>
                  <a:pt x="160325" y="211049"/>
                </a:lnTo>
                <a:lnTo>
                  <a:pt x="175074" y="211521"/>
                </a:lnTo>
                <a:lnTo>
                  <a:pt x="180140" y="211628"/>
                </a:lnTo>
                <a:lnTo>
                  <a:pt x="191609" y="209706"/>
                </a:lnTo>
                <a:lnTo>
                  <a:pt x="199798" y="204023"/>
                </a:lnTo>
                <a:lnTo>
                  <a:pt x="204708" y="194709"/>
                </a:lnTo>
                <a:lnTo>
                  <a:pt x="204844" y="193647"/>
                </a:lnTo>
                <a:lnTo>
                  <a:pt x="174873" y="193647"/>
                </a:lnTo>
                <a:lnTo>
                  <a:pt x="169659" y="193528"/>
                </a:lnTo>
                <a:lnTo>
                  <a:pt x="147100" y="192269"/>
                </a:lnTo>
                <a:close/>
              </a:path>
              <a:path w="206375" h="215900">
                <a:moveTo>
                  <a:pt x="206344" y="0"/>
                </a:moveTo>
                <a:lnTo>
                  <a:pt x="188737" y="0"/>
                </a:lnTo>
                <a:lnTo>
                  <a:pt x="188737" y="188809"/>
                </a:lnTo>
                <a:lnTo>
                  <a:pt x="184115" y="193647"/>
                </a:lnTo>
                <a:lnTo>
                  <a:pt x="204844" y="193647"/>
                </a:lnTo>
                <a:lnTo>
                  <a:pt x="206344" y="181889"/>
                </a:lnTo>
                <a:lnTo>
                  <a:pt x="206344" y="0"/>
                </a:lnTo>
                <a:close/>
              </a:path>
              <a:path w="206375" h="215900">
                <a:moveTo>
                  <a:pt x="163414" y="21433"/>
                </a:moveTo>
                <a:lnTo>
                  <a:pt x="146451" y="21433"/>
                </a:lnTo>
                <a:lnTo>
                  <a:pt x="146451" y="156996"/>
                </a:lnTo>
                <a:lnTo>
                  <a:pt x="163414" y="156996"/>
                </a:lnTo>
                <a:lnTo>
                  <a:pt x="163414" y="21433"/>
                </a:lnTo>
                <a:close/>
              </a:path>
              <a:path w="206375" h="215900">
                <a:moveTo>
                  <a:pt x="80374" y="134167"/>
                </a:moveTo>
                <a:lnTo>
                  <a:pt x="63212" y="134167"/>
                </a:lnTo>
                <a:lnTo>
                  <a:pt x="63212" y="215784"/>
                </a:lnTo>
                <a:lnTo>
                  <a:pt x="80374" y="215784"/>
                </a:lnTo>
                <a:lnTo>
                  <a:pt x="80374" y="134167"/>
                </a:lnTo>
                <a:close/>
              </a:path>
              <a:path w="206375" h="215900">
                <a:moveTo>
                  <a:pt x="128620" y="118958"/>
                </a:moveTo>
                <a:lnTo>
                  <a:pt x="16502" y="118958"/>
                </a:lnTo>
                <a:lnTo>
                  <a:pt x="16502" y="199180"/>
                </a:lnTo>
                <a:lnTo>
                  <a:pt x="32796" y="199180"/>
                </a:lnTo>
                <a:lnTo>
                  <a:pt x="32796" y="134167"/>
                </a:lnTo>
                <a:lnTo>
                  <a:pt x="128620" y="134167"/>
                </a:lnTo>
                <a:lnTo>
                  <a:pt x="128620" y="118958"/>
                </a:lnTo>
                <a:close/>
              </a:path>
              <a:path w="206375" h="215900">
                <a:moveTo>
                  <a:pt x="92635" y="179816"/>
                </a:moveTo>
                <a:lnTo>
                  <a:pt x="85449" y="179816"/>
                </a:lnTo>
                <a:lnTo>
                  <a:pt x="86907" y="185348"/>
                </a:lnTo>
                <a:lnTo>
                  <a:pt x="88017" y="190882"/>
                </a:lnTo>
                <a:lnTo>
                  <a:pt x="88747" y="195728"/>
                </a:lnTo>
                <a:lnTo>
                  <a:pt x="107035" y="195728"/>
                </a:lnTo>
                <a:lnTo>
                  <a:pt x="116471" y="194182"/>
                </a:lnTo>
                <a:lnTo>
                  <a:pt x="123217" y="189588"/>
                </a:lnTo>
                <a:lnTo>
                  <a:pt x="127268" y="182012"/>
                </a:lnTo>
                <a:lnTo>
                  <a:pt x="127462" y="180511"/>
                </a:lnTo>
                <a:lnTo>
                  <a:pt x="98499" y="180511"/>
                </a:lnTo>
                <a:lnTo>
                  <a:pt x="92635" y="179816"/>
                </a:lnTo>
                <a:close/>
              </a:path>
              <a:path w="206375" h="215900">
                <a:moveTo>
                  <a:pt x="128620" y="134167"/>
                </a:moveTo>
                <a:lnTo>
                  <a:pt x="112306" y="134167"/>
                </a:lnTo>
                <a:lnTo>
                  <a:pt x="112306" y="177051"/>
                </a:lnTo>
                <a:lnTo>
                  <a:pt x="109221" y="180511"/>
                </a:lnTo>
                <a:lnTo>
                  <a:pt x="127462" y="180511"/>
                </a:lnTo>
                <a:lnTo>
                  <a:pt x="128620" y="171522"/>
                </a:lnTo>
                <a:lnTo>
                  <a:pt x="128620" y="134167"/>
                </a:lnTo>
                <a:close/>
              </a:path>
              <a:path w="206375" h="215900">
                <a:moveTo>
                  <a:pt x="80374" y="94752"/>
                </a:moveTo>
                <a:lnTo>
                  <a:pt x="63212" y="94752"/>
                </a:lnTo>
                <a:lnTo>
                  <a:pt x="63212" y="118958"/>
                </a:lnTo>
                <a:lnTo>
                  <a:pt x="80374" y="118958"/>
                </a:lnTo>
                <a:lnTo>
                  <a:pt x="80374" y="94752"/>
                </a:lnTo>
                <a:close/>
              </a:path>
              <a:path w="206375" h="215900">
                <a:moveTo>
                  <a:pt x="137858" y="78840"/>
                </a:moveTo>
                <a:lnTo>
                  <a:pt x="0" y="78840"/>
                </a:lnTo>
                <a:lnTo>
                  <a:pt x="0" y="94752"/>
                </a:lnTo>
                <a:lnTo>
                  <a:pt x="137858" y="94752"/>
                </a:lnTo>
                <a:lnTo>
                  <a:pt x="137858" y="78840"/>
                </a:lnTo>
                <a:close/>
              </a:path>
              <a:path w="206375" h="215900">
                <a:moveTo>
                  <a:pt x="80374" y="49795"/>
                </a:moveTo>
                <a:lnTo>
                  <a:pt x="63212" y="49795"/>
                </a:lnTo>
                <a:lnTo>
                  <a:pt x="63212" y="78840"/>
                </a:lnTo>
                <a:lnTo>
                  <a:pt x="80374" y="78840"/>
                </a:lnTo>
                <a:lnTo>
                  <a:pt x="80374" y="49795"/>
                </a:lnTo>
                <a:close/>
              </a:path>
              <a:path w="206375" h="215900">
                <a:moveTo>
                  <a:pt x="27068" y="8298"/>
                </a:moveTo>
                <a:lnTo>
                  <a:pt x="22986" y="23482"/>
                </a:lnTo>
                <a:lnTo>
                  <a:pt x="17595" y="37952"/>
                </a:lnTo>
                <a:lnTo>
                  <a:pt x="10889" y="51774"/>
                </a:lnTo>
                <a:lnTo>
                  <a:pt x="2862" y="65012"/>
                </a:lnTo>
                <a:lnTo>
                  <a:pt x="7995" y="67777"/>
                </a:lnTo>
                <a:lnTo>
                  <a:pt x="12989" y="70545"/>
                </a:lnTo>
                <a:lnTo>
                  <a:pt x="17830" y="73310"/>
                </a:lnTo>
                <a:lnTo>
                  <a:pt x="21303" y="67592"/>
                </a:lnTo>
                <a:lnTo>
                  <a:pt x="24591" y="61810"/>
                </a:lnTo>
                <a:lnTo>
                  <a:pt x="27692" y="55900"/>
                </a:lnTo>
                <a:lnTo>
                  <a:pt x="30604" y="49795"/>
                </a:lnTo>
                <a:lnTo>
                  <a:pt x="128163" y="49795"/>
                </a:lnTo>
                <a:lnTo>
                  <a:pt x="128163" y="33886"/>
                </a:lnTo>
                <a:lnTo>
                  <a:pt x="36878" y="33886"/>
                </a:lnTo>
                <a:lnTo>
                  <a:pt x="39305" y="26967"/>
                </a:lnTo>
                <a:lnTo>
                  <a:pt x="41469" y="20055"/>
                </a:lnTo>
                <a:lnTo>
                  <a:pt x="43359" y="12444"/>
                </a:lnTo>
                <a:lnTo>
                  <a:pt x="27068" y="8298"/>
                </a:lnTo>
                <a:close/>
              </a:path>
              <a:path w="206375" h="215900">
                <a:moveTo>
                  <a:pt x="80374" y="687"/>
                </a:moveTo>
                <a:lnTo>
                  <a:pt x="63212" y="687"/>
                </a:lnTo>
                <a:lnTo>
                  <a:pt x="63212" y="33886"/>
                </a:lnTo>
                <a:lnTo>
                  <a:pt x="80374" y="33886"/>
                </a:lnTo>
                <a:lnTo>
                  <a:pt x="80374" y="68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999363" y="8117096"/>
            <a:ext cx="2052695" cy="442634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8373" y="10259365"/>
            <a:ext cx="7560309" cy="0"/>
          </a:xfrm>
          <a:custGeom>
            <a:avLst/>
            <a:gdLst/>
            <a:ahLst/>
            <a:cxnLst/>
            <a:rect l="l" t="t" r="r" b="b"/>
            <a:pathLst>
              <a:path w="7560309">
                <a:moveTo>
                  <a:pt x="0" y="0"/>
                </a:moveTo>
                <a:lnTo>
                  <a:pt x="7560006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58373" y="305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626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119190" y="940"/>
            <a:ext cx="0" cy="10259060"/>
          </a:xfrm>
          <a:custGeom>
            <a:avLst/>
            <a:gdLst/>
            <a:ahLst/>
            <a:cxnLst/>
            <a:rect l="l" t="t" r="r" b="b"/>
            <a:pathLst>
              <a:path h="10259060">
                <a:moveTo>
                  <a:pt x="0" y="0"/>
                </a:moveTo>
                <a:lnTo>
                  <a:pt x="0" y="1025906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10259365"/>
            <a:ext cx="7558405" cy="0"/>
          </a:xfrm>
          <a:custGeom>
            <a:avLst/>
            <a:gdLst/>
            <a:ahLst/>
            <a:cxnLst/>
            <a:rect l="l" t="t" r="r" b="b"/>
            <a:pathLst>
              <a:path w="7558405">
                <a:moveTo>
                  <a:pt x="0" y="0"/>
                </a:moveTo>
                <a:lnTo>
                  <a:pt x="7558373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65" y="2622852"/>
            <a:ext cx="0" cy="7635875"/>
          </a:xfrm>
          <a:custGeom>
            <a:avLst/>
            <a:gdLst/>
            <a:ahLst/>
            <a:cxnLst/>
            <a:rect l="l" t="t" r="r" b="b"/>
            <a:pathLst>
              <a:path h="7635875">
                <a:moveTo>
                  <a:pt x="0" y="0"/>
                </a:moveTo>
                <a:lnTo>
                  <a:pt x="0" y="7635877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561580" cy="0"/>
          </a:xfrm>
          <a:custGeom>
            <a:avLst/>
            <a:gdLst/>
            <a:ahLst/>
            <a:cxnLst/>
            <a:rect l="l" t="t" r="r" b="b"/>
            <a:pathLst>
              <a:path w="7561580">
                <a:moveTo>
                  <a:pt x="0" y="0"/>
                </a:moveTo>
                <a:lnTo>
                  <a:pt x="7561554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59964" y="940"/>
            <a:ext cx="0" cy="10259060"/>
          </a:xfrm>
          <a:custGeom>
            <a:avLst/>
            <a:gdLst/>
            <a:ahLst/>
            <a:cxnLst/>
            <a:rect l="l" t="t" r="r" b="b"/>
            <a:pathLst>
              <a:path h="10259060">
                <a:moveTo>
                  <a:pt x="0" y="0"/>
                </a:moveTo>
                <a:lnTo>
                  <a:pt x="0" y="10259060"/>
                </a:lnTo>
              </a:path>
            </a:pathLst>
          </a:custGeom>
          <a:ln w="3181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033228" y="9760474"/>
            <a:ext cx="286470" cy="10249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373713" y="9733093"/>
            <a:ext cx="187567" cy="99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975560" y="3009290"/>
            <a:ext cx="144145" cy="700405"/>
          </a:xfrm>
          <a:custGeom>
            <a:avLst/>
            <a:gdLst/>
            <a:ahLst/>
            <a:cxnLst/>
            <a:rect l="l" t="t" r="r" b="b"/>
            <a:pathLst>
              <a:path w="144144" h="700404">
                <a:moveTo>
                  <a:pt x="0" y="700024"/>
                </a:moveTo>
                <a:lnTo>
                  <a:pt x="144021" y="700024"/>
                </a:lnTo>
                <a:lnTo>
                  <a:pt x="144021" y="0"/>
                </a:lnTo>
                <a:lnTo>
                  <a:pt x="0" y="0"/>
                </a:lnTo>
                <a:lnTo>
                  <a:pt x="0" y="700024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06808" y="3118763"/>
            <a:ext cx="277495" cy="277495"/>
          </a:xfrm>
          <a:custGeom>
            <a:avLst/>
            <a:gdLst/>
            <a:ahLst/>
            <a:cxnLst/>
            <a:rect l="l" t="t" r="r" b="b"/>
            <a:pathLst>
              <a:path w="277494" h="277495">
                <a:moveTo>
                  <a:pt x="45251" y="197732"/>
                </a:moveTo>
                <a:lnTo>
                  <a:pt x="45251" y="223876"/>
                </a:lnTo>
                <a:lnTo>
                  <a:pt x="94948" y="235245"/>
                </a:lnTo>
                <a:lnTo>
                  <a:pt x="141675" y="247977"/>
                </a:lnTo>
                <a:lnTo>
                  <a:pt x="185428" y="262059"/>
                </a:lnTo>
                <a:lnTo>
                  <a:pt x="226204" y="277477"/>
                </a:lnTo>
                <a:lnTo>
                  <a:pt x="226204" y="244068"/>
                </a:lnTo>
                <a:lnTo>
                  <a:pt x="223045" y="243305"/>
                </a:lnTo>
                <a:lnTo>
                  <a:pt x="218267" y="241649"/>
                </a:lnTo>
                <a:lnTo>
                  <a:pt x="204105" y="236626"/>
                </a:lnTo>
                <a:lnTo>
                  <a:pt x="197332" y="234324"/>
                </a:lnTo>
                <a:lnTo>
                  <a:pt x="191603" y="232451"/>
                </a:lnTo>
                <a:lnTo>
                  <a:pt x="186922" y="231000"/>
                </a:lnTo>
                <a:lnTo>
                  <a:pt x="202105" y="220348"/>
                </a:lnTo>
                <a:lnTo>
                  <a:pt x="153586" y="220348"/>
                </a:lnTo>
                <a:lnTo>
                  <a:pt x="128062" y="213555"/>
                </a:lnTo>
                <a:lnTo>
                  <a:pt x="101496" y="207509"/>
                </a:lnTo>
                <a:lnTo>
                  <a:pt x="73891" y="202229"/>
                </a:lnTo>
                <a:lnTo>
                  <a:pt x="45251" y="197732"/>
                </a:lnTo>
                <a:close/>
              </a:path>
              <a:path w="277494" h="277495">
                <a:moveTo>
                  <a:pt x="91666" y="113146"/>
                </a:moveTo>
                <a:lnTo>
                  <a:pt x="53571" y="113146"/>
                </a:lnTo>
                <a:lnTo>
                  <a:pt x="49926" y="120922"/>
                </a:lnTo>
                <a:lnTo>
                  <a:pt x="46126" y="128879"/>
                </a:lnTo>
                <a:lnTo>
                  <a:pt x="42180" y="136993"/>
                </a:lnTo>
                <a:lnTo>
                  <a:pt x="38094" y="145238"/>
                </a:lnTo>
                <a:lnTo>
                  <a:pt x="38094" y="170275"/>
                </a:lnTo>
                <a:lnTo>
                  <a:pt x="203597" y="170275"/>
                </a:lnTo>
                <a:lnTo>
                  <a:pt x="190636" y="185888"/>
                </a:lnTo>
                <a:lnTo>
                  <a:pt x="177981" y="199434"/>
                </a:lnTo>
                <a:lnTo>
                  <a:pt x="165631" y="210919"/>
                </a:lnTo>
                <a:lnTo>
                  <a:pt x="153586" y="220348"/>
                </a:lnTo>
                <a:lnTo>
                  <a:pt x="202105" y="220348"/>
                </a:lnTo>
                <a:lnTo>
                  <a:pt x="203140" y="219622"/>
                </a:lnTo>
                <a:lnTo>
                  <a:pt x="219656" y="205719"/>
                </a:lnTo>
                <a:lnTo>
                  <a:pt x="236474" y="189275"/>
                </a:lnTo>
                <a:lnTo>
                  <a:pt x="253601" y="170275"/>
                </a:lnTo>
                <a:lnTo>
                  <a:pt x="253601" y="145238"/>
                </a:lnTo>
                <a:lnTo>
                  <a:pt x="72618" y="145238"/>
                </a:lnTo>
                <a:lnTo>
                  <a:pt x="77830" y="136993"/>
                </a:lnTo>
                <a:lnTo>
                  <a:pt x="82737" y="128879"/>
                </a:lnTo>
                <a:lnTo>
                  <a:pt x="87346" y="120922"/>
                </a:lnTo>
                <a:lnTo>
                  <a:pt x="91666" y="113146"/>
                </a:lnTo>
                <a:close/>
              </a:path>
              <a:path w="277494" h="277495">
                <a:moveTo>
                  <a:pt x="277401" y="88112"/>
                </a:moveTo>
                <a:lnTo>
                  <a:pt x="0" y="88112"/>
                </a:lnTo>
                <a:lnTo>
                  <a:pt x="0" y="113146"/>
                </a:lnTo>
                <a:lnTo>
                  <a:pt x="277401" y="113146"/>
                </a:lnTo>
                <a:lnTo>
                  <a:pt x="277401" y="88112"/>
                </a:lnTo>
                <a:close/>
              </a:path>
              <a:path w="277494" h="277495">
                <a:moveTo>
                  <a:pt x="117869" y="51104"/>
                </a:moveTo>
                <a:lnTo>
                  <a:pt x="78558" y="51104"/>
                </a:lnTo>
                <a:lnTo>
                  <a:pt x="76967" y="54428"/>
                </a:lnTo>
                <a:lnTo>
                  <a:pt x="75397" y="59546"/>
                </a:lnTo>
                <a:lnTo>
                  <a:pt x="73809" y="66671"/>
                </a:lnTo>
                <a:lnTo>
                  <a:pt x="69839" y="76142"/>
                </a:lnTo>
                <a:lnTo>
                  <a:pt x="67053" y="83407"/>
                </a:lnTo>
                <a:lnTo>
                  <a:pt x="65487" y="88112"/>
                </a:lnTo>
                <a:lnTo>
                  <a:pt x="103582" y="88112"/>
                </a:lnTo>
                <a:lnTo>
                  <a:pt x="104363" y="85686"/>
                </a:lnTo>
                <a:lnTo>
                  <a:pt x="105954" y="82158"/>
                </a:lnTo>
                <a:lnTo>
                  <a:pt x="108334" y="77457"/>
                </a:lnTo>
                <a:lnTo>
                  <a:pt x="111619" y="69529"/>
                </a:lnTo>
                <a:lnTo>
                  <a:pt x="114300" y="62520"/>
                </a:lnTo>
                <a:lnTo>
                  <a:pt x="116382" y="56391"/>
                </a:lnTo>
                <a:lnTo>
                  <a:pt x="117869" y="51104"/>
                </a:lnTo>
                <a:close/>
              </a:path>
              <a:path w="277494" h="277495">
                <a:moveTo>
                  <a:pt x="261950" y="26278"/>
                </a:moveTo>
                <a:lnTo>
                  <a:pt x="15476" y="26278"/>
                </a:lnTo>
                <a:lnTo>
                  <a:pt x="15476" y="51104"/>
                </a:lnTo>
                <a:lnTo>
                  <a:pt x="261950" y="51104"/>
                </a:lnTo>
                <a:lnTo>
                  <a:pt x="261950" y="26278"/>
                </a:lnTo>
                <a:close/>
              </a:path>
              <a:path w="277494" h="277495">
                <a:moveTo>
                  <a:pt x="134538" y="0"/>
                </a:moveTo>
                <a:lnTo>
                  <a:pt x="92854" y="0"/>
                </a:lnTo>
                <a:lnTo>
                  <a:pt x="85726" y="26278"/>
                </a:lnTo>
                <a:lnTo>
                  <a:pt x="127382" y="26278"/>
                </a:lnTo>
                <a:lnTo>
                  <a:pt x="129180" y="20120"/>
                </a:lnTo>
                <a:lnTo>
                  <a:pt x="130969" y="13683"/>
                </a:lnTo>
                <a:lnTo>
                  <a:pt x="132754" y="6974"/>
                </a:lnTo>
                <a:lnTo>
                  <a:pt x="134538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12793" y="3123536"/>
            <a:ext cx="274320" cy="257810"/>
          </a:xfrm>
          <a:custGeom>
            <a:avLst/>
            <a:gdLst/>
            <a:ahLst/>
            <a:cxnLst/>
            <a:rect l="l" t="t" r="r" b="b"/>
            <a:pathLst>
              <a:path w="274319" h="257810">
                <a:moveTo>
                  <a:pt x="273837" y="233348"/>
                </a:moveTo>
                <a:lnTo>
                  <a:pt x="0" y="233348"/>
                </a:lnTo>
                <a:lnTo>
                  <a:pt x="0" y="257209"/>
                </a:lnTo>
                <a:lnTo>
                  <a:pt x="273837" y="257209"/>
                </a:lnTo>
                <a:lnTo>
                  <a:pt x="273837" y="233348"/>
                </a:lnTo>
                <a:close/>
              </a:path>
              <a:path w="274319" h="257810">
                <a:moveTo>
                  <a:pt x="117871" y="0"/>
                </a:moveTo>
                <a:lnTo>
                  <a:pt x="79776" y="0"/>
                </a:lnTo>
                <a:lnTo>
                  <a:pt x="79776" y="233348"/>
                </a:lnTo>
                <a:lnTo>
                  <a:pt x="117871" y="233348"/>
                </a:lnTo>
                <a:lnTo>
                  <a:pt x="117871" y="0"/>
                </a:lnTo>
                <a:close/>
              </a:path>
              <a:path w="274319" h="257810">
                <a:moveTo>
                  <a:pt x="192869" y="0"/>
                </a:moveTo>
                <a:lnTo>
                  <a:pt x="155966" y="0"/>
                </a:lnTo>
                <a:lnTo>
                  <a:pt x="155966" y="233348"/>
                </a:lnTo>
                <a:lnTo>
                  <a:pt x="192869" y="233348"/>
                </a:lnTo>
                <a:lnTo>
                  <a:pt x="192869" y="0"/>
                </a:lnTo>
                <a:close/>
              </a:path>
              <a:path w="274319" h="257810">
                <a:moveTo>
                  <a:pt x="41691" y="46332"/>
                </a:moveTo>
                <a:lnTo>
                  <a:pt x="5947" y="46332"/>
                </a:lnTo>
                <a:lnTo>
                  <a:pt x="11084" y="85767"/>
                </a:lnTo>
                <a:lnTo>
                  <a:pt x="16967" y="120553"/>
                </a:lnTo>
                <a:lnTo>
                  <a:pt x="23595" y="150682"/>
                </a:lnTo>
                <a:lnTo>
                  <a:pt x="30963" y="176151"/>
                </a:lnTo>
                <a:lnTo>
                  <a:pt x="63107" y="176151"/>
                </a:lnTo>
                <a:lnTo>
                  <a:pt x="55066" y="141734"/>
                </a:lnTo>
                <a:lnTo>
                  <a:pt x="48812" y="108622"/>
                </a:lnTo>
                <a:lnTo>
                  <a:pt x="44351" y="76820"/>
                </a:lnTo>
                <a:lnTo>
                  <a:pt x="41691" y="46332"/>
                </a:lnTo>
                <a:close/>
              </a:path>
              <a:path w="274319" h="257810">
                <a:moveTo>
                  <a:pt x="267897" y="46332"/>
                </a:moveTo>
                <a:lnTo>
                  <a:pt x="232182" y="46332"/>
                </a:lnTo>
                <a:lnTo>
                  <a:pt x="228592" y="80828"/>
                </a:lnTo>
                <a:lnTo>
                  <a:pt x="223823" y="113967"/>
                </a:lnTo>
                <a:lnTo>
                  <a:pt x="217871" y="145744"/>
                </a:lnTo>
                <a:lnTo>
                  <a:pt x="210729" y="176151"/>
                </a:lnTo>
                <a:lnTo>
                  <a:pt x="242873" y="176151"/>
                </a:lnTo>
                <a:lnTo>
                  <a:pt x="250244" y="150682"/>
                </a:lnTo>
                <a:lnTo>
                  <a:pt x="256868" y="120553"/>
                </a:lnTo>
                <a:lnTo>
                  <a:pt x="262750" y="85767"/>
                </a:lnTo>
                <a:lnTo>
                  <a:pt x="267897" y="46332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625944" y="3121114"/>
            <a:ext cx="258445" cy="267970"/>
          </a:xfrm>
          <a:custGeom>
            <a:avLst/>
            <a:gdLst/>
            <a:ahLst/>
            <a:cxnLst/>
            <a:rect l="l" t="t" r="r" b="b"/>
            <a:pathLst>
              <a:path w="258444" h="267970">
                <a:moveTo>
                  <a:pt x="258353" y="56022"/>
                </a:moveTo>
                <a:lnTo>
                  <a:pt x="222637" y="56022"/>
                </a:lnTo>
                <a:lnTo>
                  <a:pt x="222527" y="227472"/>
                </a:lnTo>
                <a:lnTo>
                  <a:pt x="221948" y="234043"/>
                </a:lnTo>
                <a:lnTo>
                  <a:pt x="218744" y="239642"/>
                </a:lnTo>
                <a:lnTo>
                  <a:pt x="213023" y="243011"/>
                </a:lnTo>
                <a:lnTo>
                  <a:pt x="204782" y="244137"/>
                </a:lnTo>
                <a:lnTo>
                  <a:pt x="179765" y="244137"/>
                </a:lnTo>
                <a:lnTo>
                  <a:pt x="179765" y="267860"/>
                </a:lnTo>
                <a:lnTo>
                  <a:pt x="219069" y="267860"/>
                </a:lnTo>
                <a:lnTo>
                  <a:pt x="237146" y="266266"/>
                </a:lnTo>
                <a:lnTo>
                  <a:pt x="249715" y="258999"/>
                </a:lnTo>
                <a:lnTo>
                  <a:pt x="256783" y="246066"/>
                </a:lnTo>
                <a:lnTo>
                  <a:pt x="258353" y="227472"/>
                </a:lnTo>
                <a:lnTo>
                  <a:pt x="258353" y="56022"/>
                </a:lnTo>
                <a:close/>
              </a:path>
              <a:path w="258444" h="267970">
                <a:moveTo>
                  <a:pt x="169037" y="102354"/>
                </a:moveTo>
                <a:lnTo>
                  <a:pt x="139291" y="102354"/>
                </a:lnTo>
                <a:lnTo>
                  <a:pt x="146350" y="123138"/>
                </a:lnTo>
                <a:lnTo>
                  <a:pt x="152076" y="143773"/>
                </a:lnTo>
                <a:lnTo>
                  <a:pt x="156470" y="164241"/>
                </a:lnTo>
                <a:lnTo>
                  <a:pt x="159529" y="184520"/>
                </a:lnTo>
                <a:lnTo>
                  <a:pt x="194053" y="184520"/>
                </a:lnTo>
                <a:lnTo>
                  <a:pt x="189364" y="161977"/>
                </a:lnTo>
                <a:lnTo>
                  <a:pt x="183634" y="140794"/>
                </a:lnTo>
                <a:lnTo>
                  <a:pt x="176858" y="120932"/>
                </a:lnTo>
                <a:lnTo>
                  <a:pt x="169037" y="102354"/>
                </a:lnTo>
                <a:close/>
              </a:path>
              <a:path w="258444" h="267970">
                <a:moveTo>
                  <a:pt x="190493" y="0"/>
                </a:moveTo>
                <a:lnTo>
                  <a:pt x="154777" y="0"/>
                </a:lnTo>
                <a:lnTo>
                  <a:pt x="151504" y="23834"/>
                </a:lnTo>
                <a:lnTo>
                  <a:pt x="145254" y="44081"/>
                </a:lnTo>
                <a:lnTo>
                  <a:pt x="136024" y="60736"/>
                </a:lnTo>
                <a:lnTo>
                  <a:pt x="123814" y="73792"/>
                </a:lnTo>
                <a:lnTo>
                  <a:pt x="123814" y="96410"/>
                </a:lnTo>
                <a:lnTo>
                  <a:pt x="140327" y="87667"/>
                </a:lnTo>
                <a:lnTo>
                  <a:pt x="154166" y="78030"/>
                </a:lnTo>
                <a:lnTo>
                  <a:pt x="165330" y="67485"/>
                </a:lnTo>
                <a:lnTo>
                  <a:pt x="173818" y="56022"/>
                </a:lnTo>
                <a:lnTo>
                  <a:pt x="258353" y="56022"/>
                </a:lnTo>
                <a:lnTo>
                  <a:pt x="258353" y="29739"/>
                </a:lnTo>
                <a:lnTo>
                  <a:pt x="184546" y="29739"/>
                </a:lnTo>
                <a:lnTo>
                  <a:pt x="186922" y="21851"/>
                </a:lnTo>
                <a:lnTo>
                  <a:pt x="188113" y="15904"/>
                </a:lnTo>
                <a:lnTo>
                  <a:pt x="188113" y="11962"/>
                </a:lnTo>
                <a:lnTo>
                  <a:pt x="188894" y="7123"/>
                </a:lnTo>
                <a:lnTo>
                  <a:pt x="189675" y="3249"/>
                </a:lnTo>
                <a:lnTo>
                  <a:pt x="190493" y="0"/>
                </a:lnTo>
                <a:close/>
              </a:path>
              <a:path w="258444" h="267970">
                <a:moveTo>
                  <a:pt x="116653" y="35685"/>
                </a:moveTo>
                <a:lnTo>
                  <a:pt x="0" y="35685"/>
                </a:lnTo>
                <a:lnTo>
                  <a:pt x="0" y="260739"/>
                </a:lnTo>
                <a:lnTo>
                  <a:pt x="79749" y="260739"/>
                </a:lnTo>
                <a:lnTo>
                  <a:pt x="96344" y="258792"/>
                </a:lnTo>
                <a:lnTo>
                  <a:pt x="108029" y="251806"/>
                </a:lnTo>
                <a:lnTo>
                  <a:pt x="114800" y="239777"/>
                </a:lnTo>
                <a:lnTo>
                  <a:pt x="114897" y="238884"/>
                </a:lnTo>
                <a:lnTo>
                  <a:pt x="78151" y="238884"/>
                </a:lnTo>
                <a:lnTo>
                  <a:pt x="67862" y="238121"/>
                </a:lnTo>
                <a:lnTo>
                  <a:pt x="34527" y="238121"/>
                </a:lnTo>
                <a:lnTo>
                  <a:pt x="34527" y="155954"/>
                </a:lnTo>
                <a:lnTo>
                  <a:pt x="116653" y="155954"/>
                </a:lnTo>
                <a:lnTo>
                  <a:pt x="116653" y="132234"/>
                </a:lnTo>
                <a:lnTo>
                  <a:pt x="34527" y="132234"/>
                </a:lnTo>
                <a:lnTo>
                  <a:pt x="34527" y="60723"/>
                </a:lnTo>
                <a:lnTo>
                  <a:pt x="116653" y="60723"/>
                </a:lnTo>
                <a:lnTo>
                  <a:pt x="116653" y="35685"/>
                </a:lnTo>
                <a:close/>
              </a:path>
              <a:path w="258444" h="267970">
                <a:moveTo>
                  <a:pt x="116653" y="155954"/>
                </a:moveTo>
                <a:lnTo>
                  <a:pt x="82158" y="155954"/>
                </a:lnTo>
                <a:lnTo>
                  <a:pt x="82233" y="222699"/>
                </a:lnTo>
                <a:lnTo>
                  <a:pt x="82910" y="233419"/>
                </a:lnTo>
                <a:lnTo>
                  <a:pt x="78151" y="238884"/>
                </a:lnTo>
                <a:lnTo>
                  <a:pt x="114897" y="238884"/>
                </a:lnTo>
                <a:lnTo>
                  <a:pt x="116653" y="222699"/>
                </a:lnTo>
                <a:lnTo>
                  <a:pt x="116653" y="155954"/>
                </a:lnTo>
                <a:close/>
              </a:path>
              <a:path w="258444" h="267970">
                <a:moveTo>
                  <a:pt x="116653" y="60723"/>
                </a:moveTo>
                <a:lnTo>
                  <a:pt x="82158" y="60723"/>
                </a:lnTo>
                <a:lnTo>
                  <a:pt x="82158" y="132234"/>
                </a:lnTo>
                <a:lnTo>
                  <a:pt x="116653" y="132234"/>
                </a:lnTo>
                <a:lnTo>
                  <a:pt x="116653" y="60723"/>
                </a:lnTo>
                <a:close/>
              </a:path>
              <a:path w="258444" h="267970">
                <a:moveTo>
                  <a:pt x="78562" y="1177"/>
                </a:moveTo>
                <a:lnTo>
                  <a:pt x="42847" y="1177"/>
                </a:lnTo>
                <a:lnTo>
                  <a:pt x="40983" y="10525"/>
                </a:lnTo>
                <a:lnTo>
                  <a:pt x="38969" y="19390"/>
                </a:lnTo>
                <a:lnTo>
                  <a:pt x="36814" y="27775"/>
                </a:lnTo>
                <a:lnTo>
                  <a:pt x="34527" y="35685"/>
                </a:lnTo>
                <a:lnTo>
                  <a:pt x="70242" y="35685"/>
                </a:lnTo>
                <a:lnTo>
                  <a:pt x="72539" y="27775"/>
                </a:lnTo>
                <a:lnTo>
                  <a:pt x="74693" y="19390"/>
                </a:lnTo>
                <a:lnTo>
                  <a:pt x="76702" y="10525"/>
                </a:lnTo>
                <a:lnTo>
                  <a:pt x="78562" y="1177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918825" y="3121114"/>
            <a:ext cx="278765" cy="274320"/>
          </a:xfrm>
          <a:custGeom>
            <a:avLst/>
            <a:gdLst/>
            <a:ahLst/>
            <a:cxnLst/>
            <a:rect l="l" t="t" r="r" b="b"/>
            <a:pathLst>
              <a:path w="278764" h="274320">
                <a:moveTo>
                  <a:pt x="80967" y="146483"/>
                </a:moveTo>
                <a:lnTo>
                  <a:pt x="45251" y="146483"/>
                </a:lnTo>
                <a:lnTo>
                  <a:pt x="45251" y="273808"/>
                </a:lnTo>
                <a:lnTo>
                  <a:pt x="80967" y="273808"/>
                </a:lnTo>
                <a:lnTo>
                  <a:pt x="80967" y="146483"/>
                </a:lnTo>
                <a:close/>
              </a:path>
              <a:path w="278764" h="274320">
                <a:moveTo>
                  <a:pt x="248850" y="63143"/>
                </a:moveTo>
                <a:lnTo>
                  <a:pt x="211946" y="63143"/>
                </a:lnTo>
                <a:lnTo>
                  <a:pt x="212034" y="232173"/>
                </a:lnTo>
                <a:lnTo>
                  <a:pt x="212698" y="240540"/>
                </a:lnTo>
                <a:lnTo>
                  <a:pt x="207158" y="245242"/>
                </a:lnTo>
                <a:lnTo>
                  <a:pt x="177389" y="245242"/>
                </a:lnTo>
                <a:lnTo>
                  <a:pt x="177389" y="270280"/>
                </a:lnTo>
                <a:lnTo>
                  <a:pt x="210726" y="270280"/>
                </a:lnTo>
                <a:lnTo>
                  <a:pt x="227409" y="267895"/>
                </a:lnTo>
                <a:lnTo>
                  <a:pt x="239323" y="260745"/>
                </a:lnTo>
                <a:lnTo>
                  <a:pt x="246468" y="248836"/>
                </a:lnTo>
                <a:lnTo>
                  <a:pt x="248850" y="232173"/>
                </a:lnTo>
                <a:lnTo>
                  <a:pt x="248850" y="63143"/>
                </a:lnTo>
                <a:close/>
              </a:path>
              <a:path w="278764" h="274320">
                <a:moveTo>
                  <a:pt x="248850" y="62034"/>
                </a:moveTo>
                <a:lnTo>
                  <a:pt x="177389" y="62034"/>
                </a:lnTo>
                <a:lnTo>
                  <a:pt x="169210" y="104117"/>
                </a:lnTo>
                <a:lnTo>
                  <a:pt x="156555" y="143534"/>
                </a:lnTo>
                <a:lnTo>
                  <a:pt x="139437" y="180292"/>
                </a:lnTo>
                <a:lnTo>
                  <a:pt x="117871" y="214397"/>
                </a:lnTo>
                <a:lnTo>
                  <a:pt x="117871" y="244137"/>
                </a:lnTo>
                <a:lnTo>
                  <a:pt x="152774" y="206025"/>
                </a:lnTo>
                <a:lnTo>
                  <a:pt x="180084" y="163160"/>
                </a:lnTo>
                <a:lnTo>
                  <a:pt x="199806" y="115535"/>
                </a:lnTo>
                <a:lnTo>
                  <a:pt x="211946" y="63143"/>
                </a:lnTo>
                <a:lnTo>
                  <a:pt x="248850" y="63143"/>
                </a:lnTo>
                <a:lnTo>
                  <a:pt x="248850" y="62034"/>
                </a:lnTo>
                <a:close/>
              </a:path>
              <a:path w="278764" h="274320">
                <a:moveTo>
                  <a:pt x="80967" y="62034"/>
                </a:moveTo>
                <a:lnTo>
                  <a:pt x="44060" y="62034"/>
                </a:lnTo>
                <a:lnTo>
                  <a:pt x="35940" y="94176"/>
                </a:lnTo>
                <a:lnTo>
                  <a:pt x="25889" y="125326"/>
                </a:lnTo>
                <a:lnTo>
                  <a:pt x="13908" y="155452"/>
                </a:lnTo>
                <a:lnTo>
                  <a:pt x="0" y="184520"/>
                </a:lnTo>
                <a:lnTo>
                  <a:pt x="0" y="219099"/>
                </a:lnTo>
                <a:lnTo>
                  <a:pt x="12645" y="202512"/>
                </a:lnTo>
                <a:lnTo>
                  <a:pt x="24399" y="184894"/>
                </a:lnTo>
                <a:lnTo>
                  <a:pt x="35267" y="166223"/>
                </a:lnTo>
                <a:lnTo>
                  <a:pt x="45251" y="146483"/>
                </a:lnTo>
                <a:lnTo>
                  <a:pt x="80967" y="146483"/>
                </a:lnTo>
                <a:lnTo>
                  <a:pt x="80967" y="129811"/>
                </a:lnTo>
                <a:lnTo>
                  <a:pt x="107333" y="129811"/>
                </a:lnTo>
                <a:lnTo>
                  <a:pt x="105971" y="127383"/>
                </a:lnTo>
                <a:lnTo>
                  <a:pt x="96445" y="106929"/>
                </a:lnTo>
                <a:lnTo>
                  <a:pt x="88109" y="85139"/>
                </a:lnTo>
                <a:lnTo>
                  <a:pt x="80967" y="62034"/>
                </a:lnTo>
                <a:close/>
              </a:path>
              <a:path w="278764" h="274320">
                <a:moveTo>
                  <a:pt x="107333" y="129811"/>
                </a:moveTo>
                <a:lnTo>
                  <a:pt x="80967" y="129811"/>
                </a:lnTo>
                <a:lnTo>
                  <a:pt x="88991" y="143141"/>
                </a:lnTo>
                <a:lnTo>
                  <a:pt x="97619" y="155725"/>
                </a:lnTo>
                <a:lnTo>
                  <a:pt x="106850" y="167542"/>
                </a:lnTo>
                <a:lnTo>
                  <a:pt x="116683" y="178573"/>
                </a:lnTo>
                <a:lnTo>
                  <a:pt x="116683" y="146483"/>
                </a:lnTo>
                <a:lnTo>
                  <a:pt x="107333" y="129811"/>
                </a:lnTo>
                <a:close/>
              </a:path>
              <a:path w="278764" h="274320">
                <a:moveTo>
                  <a:pt x="117871" y="36996"/>
                </a:moveTo>
                <a:lnTo>
                  <a:pt x="5947" y="36996"/>
                </a:lnTo>
                <a:lnTo>
                  <a:pt x="5947" y="62034"/>
                </a:lnTo>
                <a:lnTo>
                  <a:pt x="117871" y="62034"/>
                </a:lnTo>
                <a:lnTo>
                  <a:pt x="117871" y="36996"/>
                </a:lnTo>
                <a:close/>
              </a:path>
              <a:path w="278764" h="274320">
                <a:moveTo>
                  <a:pt x="278618" y="36996"/>
                </a:moveTo>
                <a:lnTo>
                  <a:pt x="129787" y="36996"/>
                </a:lnTo>
                <a:lnTo>
                  <a:pt x="129787" y="62034"/>
                </a:lnTo>
                <a:lnTo>
                  <a:pt x="278618" y="62034"/>
                </a:lnTo>
                <a:lnTo>
                  <a:pt x="278618" y="36996"/>
                </a:lnTo>
                <a:close/>
              </a:path>
              <a:path w="278764" h="274320">
                <a:moveTo>
                  <a:pt x="80967" y="0"/>
                </a:moveTo>
                <a:lnTo>
                  <a:pt x="45251" y="0"/>
                </a:lnTo>
                <a:lnTo>
                  <a:pt x="45251" y="36996"/>
                </a:lnTo>
                <a:lnTo>
                  <a:pt x="80967" y="36996"/>
                </a:lnTo>
                <a:lnTo>
                  <a:pt x="80967" y="0"/>
                </a:lnTo>
                <a:close/>
              </a:path>
              <a:path w="278764" h="274320">
                <a:moveTo>
                  <a:pt x="248850" y="0"/>
                </a:moveTo>
                <a:lnTo>
                  <a:pt x="211946" y="0"/>
                </a:lnTo>
                <a:lnTo>
                  <a:pt x="211946" y="36996"/>
                </a:lnTo>
                <a:lnTo>
                  <a:pt x="248850" y="36996"/>
                </a:lnTo>
                <a:lnTo>
                  <a:pt x="248850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225998" y="3120008"/>
            <a:ext cx="277495" cy="274955"/>
          </a:xfrm>
          <a:custGeom>
            <a:avLst/>
            <a:gdLst/>
            <a:ahLst/>
            <a:cxnLst/>
            <a:rect l="l" t="t" r="r" b="b"/>
            <a:pathLst>
              <a:path w="277494" h="274954">
                <a:moveTo>
                  <a:pt x="244094" y="202298"/>
                </a:moveTo>
                <a:lnTo>
                  <a:pt x="208379" y="202298"/>
                </a:lnTo>
                <a:lnTo>
                  <a:pt x="208379" y="274914"/>
                </a:lnTo>
                <a:lnTo>
                  <a:pt x="244094" y="274914"/>
                </a:lnTo>
                <a:lnTo>
                  <a:pt x="244094" y="202298"/>
                </a:lnTo>
                <a:close/>
              </a:path>
              <a:path w="277494" h="274954">
                <a:moveTo>
                  <a:pt x="277434" y="177397"/>
                </a:moveTo>
                <a:lnTo>
                  <a:pt x="125031" y="177397"/>
                </a:lnTo>
                <a:lnTo>
                  <a:pt x="125031" y="202298"/>
                </a:lnTo>
                <a:lnTo>
                  <a:pt x="277434" y="202298"/>
                </a:lnTo>
                <a:lnTo>
                  <a:pt x="277434" y="177397"/>
                </a:lnTo>
                <a:close/>
              </a:path>
              <a:path w="277494" h="274954">
                <a:moveTo>
                  <a:pt x="244094" y="0"/>
                </a:moveTo>
                <a:lnTo>
                  <a:pt x="208379" y="0"/>
                </a:lnTo>
                <a:lnTo>
                  <a:pt x="208379" y="177397"/>
                </a:lnTo>
                <a:lnTo>
                  <a:pt x="244094" y="177397"/>
                </a:lnTo>
                <a:lnTo>
                  <a:pt x="244094" y="0"/>
                </a:lnTo>
                <a:close/>
              </a:path>
              <a:path w="277494" h="274954">
                <a:moveTo>
                  <a:pt x="130978" y="95230"/>
                </a:moveTo>
                <a:lnTo>
                  <a:pt x="130978" y="122555"/>
                </a:lnTo>
                <a:lnTo>
                  <a:pt x="146970" y="126054"/>
                </a:lnTo>
                <a:lnTo>
                  <a:pt x="162816" y="131784"/>
                </a:lnTo>
                <a:lnTo>
                  <a:pt x="178521" y="139746"/>
                </a:lnTo>
                <a:lnTo>
                  <a:pt x="194090" y="149940"/>
                </a:lnTo>
                <a:lnTo>
                  <a:pt x="194090" y="114254"/>
                </a:lnTo>
                <a:lnTo>
                  <a:pt x="179857" y="107285"/>
                </a:lnTo>
                <a:lnTo>
                  <a:pt x="164598" y="101761"/>
                </a:lnTo>
                <a:lnTo>
                  <a:pt x="148307" y="97728"/>
                </a:lnTo>
                <a:lnTo>
                  <a:pt x="130978" y="95230"/>
                </a:lnTo>
                <a:close/>
              </a:path>
              <a:path w="277494" h="274954">
                <a:moveTo>
                  <a:pt x="139326" y="23717"/>
                </a:moveTo>
                <a:lnTo>
                  <a:pt x="139326" y="51174"/>
                </a:lnTo>
                <a:lnTo>
                  <a:pt x="155905" y="55312"/>
                </a:lnTo>
                <a:lnTo>
                  <a:pt x="171155" y="60653"/>
                </a:lnTo>
                <a:lnTo>
                  <a:pt x="185071" y="67186"/>
                </a:lnTo>
                <a:lnTo>
                  <a:pt x="197651" y="74898"/>
                </a:lnTo>
                <a:lnTo>
                  <a:pt x="197651" y="40388"/>
                </a:lnTo>
                <a:lnTo>
                  <a:pt x="184625" y="33991"/>
                </a:lnTo>
                <a:lnTo>
                  <a:pt x="170555" y="29098"/>
                </a:lnTo>
                <a:lnTo>
                  <a:pt x="155453" y="25682"/>
                </a:lnTo>
                <a:lnTo>
                  <a:pt x="139326" y="23717"/>
                </a:lnTo>
                <a:close/>
              </a:path>
              <a:path w="277494" h="274954">
                <a:moveTo>
                  <a:pt x="80967" y="176155"/>
                </a:moveTo>
                <a:lnTo>
                  <a:pt x="45251" y="176155"/>
                </a:lnTo>
                <a:lnTo>
                  <a:pt x="45251" y="274914"/>
                </a:lnTo>
                <a:lnTo>
                  <a:pt x="80967" y="274914"/>
                </a:lnTo>
                <a:lnTo>
                  <a:pt x="80967" y="176155"/>
                </a:lnTo>
                <a:close/>
              </a:path>
              <a:path w="277494" h="274954">
                <a:moveTo>
                  <a:pt x="82158" y="113004"/>
                </a:moveTo>
                <a:lnTo>
                  <a:pt x="41691" y="113004"/>
                </a:lnTo>
                <a:lnTo>
                  <a:pt x="33267" y="139033"/>
                </a:lnTo>
                <a:lnTo>
                  <a:pt x="23511" y="163390"/>
                </a:lnTo>
                <a:lnTo>
                  <a:pt x="12423" y="186086"/>
                </a:lnTo>
                <a:lnTo>
                  <a:pt x="0" y="207137"/>
                </a:lnTo>
                <a:lnTo>
                  <a:pt x="0" y="240404"/>
                </a:lnTo>
                <a:lnTo>
                  <a:pt x="15778" y="221678"/>
                </a:lnTo>
                <a:lnTo>
                  <a:pt x="28583" y="204724"/>
                </a:lnTo>
                <a:lnTo>
                  <a:pt x="38409" y="189547"/>
                </a:lnTo>
                <a:lnTo>
                  <a:pt x="45251" y="176155"/>
                </a:lnTo>
                <a:lnTo>
                  <a:pt x="80967" y="176155"/>
                </a:lnTo>
                <a:lnTo>
                  <a:pt x="80967" y="166604"/>
                </a:lnTo>
                <a:lnTo>
                  <a:pt x="110150" y="166604"/>
                </a:lnTo>
                <a:lnTo>
                  <a:pt x="107378" y="162881"/>
                </a:lnTo>
                <a:lnTo>
                  <a:pt x="97329" y="146722"/>
                </a:lnTo>
                <a:lnTo>
                  <a:pt x="88921" y="130097"/>
                </a:lnTo>
                <a:lnTo>
                  <a:pt x="82158" y="113004"/>
                </a:lnTo>
                <a:close/>
              </a:path>
              <a:path w="277494" h="274954">
                <a:moveTo>
                  <a:pt x="110150" y="166604"/>
                </a:moveTo>
                <a:lnTo>
                  <a:pt x="80967" y="166604"/>
                </a:lnTo>
                <a:lnTo>
                  <a:pt x="88709" y="177953"/>
                </a:lnTo>
                <a:lnTo>
                  <a:pt x="97633" y="189275"/>
                </a:lnTo>
                <a:lnTo>
                  <a:pt x="107749" y="200570"/>
                </a:lnTo>
                <a:lnTo>
                  <a:pt x="119062" y="211838"/>
                </a:lnTo>
                <a:lnTo>
                  <a:pt x="119062" y="178574"/>
                </a:lnTo>
                <a:lnTo>
                  <a:pt x="110150" y="166604"/>
                </a:lnTo>
                <a:close/>
              </a:path>
              <a:path w="277494" h="274954">
                <a:moveTo>
                  <a:pt x="122629" y="89287"/>
                </a:moveTo>
                <a:lnTo>
                  <a:pt x="1187" y="89287"/>
                </a:lnTo>
                <a:lnTo>
                  <a:pt x="1187" y="113004"/>
                </a:lnTo>
                <a:lnTo>
                  <a:pt x="122629" y="113004"/>
                </a:lnTo>
                <a:lnTo>
                  <a:pt x="122629" y="89287"/>
                </a:lnTo>
                <a:close/>
              </a:path>
              <a:path w="277494" h="274954">
                <a:moveTo>
                  <a:pt x="80967" y="0"/>
                </a:moveTo>
                <a:lnTo>
                  <a:pt x="45251" y="0"/>
                </a:lnTo>
                <a:lnTo>
                  <a:pt x="45251" y="89287"/>
                </a:lnTo>
                <a:lnTo>
                  <a:pt x="80967" y="89287"/>
                </a:lnTo>
                <a:lnTo>
                  <a:pt x="80967" y="0"/>
                </a:lnTo>
                <a:close/>
              </a:path>
              <a:path w="277494" h="274954">
                <a:moveTo>
                  <a:pt x="28583" y="19015"/>
                </a:moveTo>
                <a:lnTo>
                  <a:pt x="3567" y="19015"/>
                </a:lnTo>
                <a:lnTo>
                  <a:pt x="5204" y="37394"/>
                </a:lnTo>
                <a:lnTo>
                  <a:pt x="7732" y="53224"/>
                </a:lnTo>
                <a:lnTo>
                  <a:pt x="11157" y="66526"/>
                </a:lnTo>
                <a:lnTo>
                  <a:pt x="15487" y="77317"/>
                </a:lnTo>
                <a:lnTo>
                  <a:pt x="39311" y="77317"/>
                </a:lnTo>
                <a:lnTo>
                  <a:pt x="35953" y="65194"/>
                </a:lnTo>
                <a:lnTo>
                  <a:pt x="33047" y="51436"/>
                </a:lnTo>
                <a:lnTo>
                  <a:pt x="30591" y="36042"/>
                </a:lnTo>
                <a:lnTo>
                  <a:pt x="28583" y="19015"/>
                </a:lnTo>
                <a:close/>
              </a:path>
              <a:path w="277494" h="274954">
                <a:moveTo>
                  <a:pt x="121442" y="20193"/>
                </a:moveTo>
                <a:lnTo>
                  <a:pt x="95262" y="20193"/>
                </a:lnTo>
                <a:lnTo>
                  <a:pt x="94138" y="34040"/>
                </a:lnTo>
                <a:lnTo>
                  <a:pt x="91976" y="48186"/>
                </a:lnTo>
                <a:lnTo>
                  <a:pt x="88776" y="62616"/>
                </a:lnTo>
                <a:lnTo>
                  <a:pt x="84535" y="77317"/>
                </a:lnTo>
                <a:lnTo>
                  <a:pt x="108364" y="77317"/>
                </a:lnTo>
                <a:lnTo>
                  <a:pt x="113211" y="65194"/>
                </a:lnTo>
                <a:lnTo>
                  <a:pt x="116979" y="51712"/>
                </a:lnTo>
                <a:lnTo>
                  <a:pt x="119727" y="36685"/>
                </a:lnTo>
                <a:lnTo>
                  <a:pt x="121442" y="20193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529611" y="3120008"/>
            <a:ext cx="277495" cy="274955"/>
          </a:xfrm>
          <a:custGeom>
            <a:avLst/>
            <a:gdLst/>
            <a:ahLst/>
            <a:cxnLst/>
            <a:rect l="l" t="t" r="r" b="b"/>
            <a:pathLst>
              <a:path w="277494" h="274954">
                <a:moveTo>
                  <a:pt x="229798" y="190465"/>
                </a:moveTo>
                <a:lnTo>
                  <a:pt x="192892" y="190465"/>
                </a:lnTo>
                <a:lnTo>
                  <a:pt x="201433" y="218475"/>
                </a:lnTo>
                <a:lnTo>
                  <a:pt x="217572" y="241899"/>
                </a:lnTo>
                <a:lnTo>
                  <a:pt x="241311" y="260718"/>
                </a:lnTo>
                <a:lnTo>
                  <a:pt x="272649" y="274914"/>
                </a:lnTo>
                <a:lnTo>
                  <a:pt x="272649" y="251194"/>
                </a:lnTo>
                <a:lnTo>
                  <a:pt x="257022" y="240684"/>
                </a:lnTo>
                <a:lnTo>
                  <a:pt x="244668" y="227081"/>
                </a:lnTo>
                <a:lnTo>
                  <a:pt x="235593" y="210353"/>
                </a:lnTo>
                <a:lnTo>
                  <a:pt x="229798" y="190465"/>
                </a:lnTo>
                <a:close/>
              </a:path>
              <a:path w="277494" h="274954">
                <a:moveTo>
                  <a:pt x="161936" y="189223"/>
                </a:moveTo>
                <a:lnTo>
                  <a:pt x="125032" y="189223"/>
                </a:lnTo>
                <a:lnTo>
                  <a:pt x="119220" y="209654"/>
                </a:lnTo>
                <a:lnTo>
                  <a:pt x="110138" y="226771"/>
                </a:lnTo>
                <a:lnTo>
                  <a:pt x="97785" y="240606"/>
                </a:lnTo>
                <a:lnTo>
                  <a:pt x="82160" y="251194"/>
                </a:lnTo>
                <a:lnTo>
                  <a:pt x="82160" y="274914"/>
                </a:lnTo>
                <a:lnTo>
                  <a:pt x="113933" y="260650"/>
                </a:lnTo>
                <a:lnTo>
                  <a:pt x="137819" y="241614"/>
                </a:lnTo>
                <a:lnTo>
                  <a:pt x="153820" y="217805"/>
                </a:lnTo>
                <a:lnTo>
                  <a:pt x="161936" y="189223"/>
                </a:lnTo>
                <a:close/>
              </a:path>
              <a:path w="277494" h="274954">
                <a:moveTo>
                  <a:pt x="64300" y="104775"/>
                </a:moveTo>
                <a:lnTo>
                  <a:pt x="29768" y="104775"/>
                </a:lnTo>
                <a:lnTo>
                  <a:pt x="29768" y="273805"/>
                </a:lnTo>
                <a:lnTo>
                  <a:pt x="64300" y="273805"/>
                </a:lnTo>
                <a:lnTo>
                  <a:pt x="64300" y="104775"/>
                </a:lnTo>
                <a:close/>
              </a:path>
              <a:path w="277494" h="274954">
                <a:moveTo>
                  <a:pt x="277431" y="149940"/>
                </a:moveTo>
                <a:lnTo>
                  <a:pt x="76208" y="149940"/>
                </a:lnTo>
                <a:lnTo>
                  <a:pt x="76208" y="174978"/>
                </a:lnTo>
                <a:lnTo>
                  <a:pt x="277431" y="174978"/>
                </a:lnTo>
                <a:lnTo>
                  <a:pt x="277431" y="149940"/>
                </a:lnTo>
                <a:close/>
              </a:path>
              <a:path w="277494" h="274954">
                <a:moveTo>
                  <a:pt x="153587" y="64249"/>
                </a:moveTo>
                <a:lnTo>
                  <a:pt x="117871" y="64249"/>
                </a:lnTo>
                <a:lnTo>
                  <a:pt x="117871" y="149940"/>
                </a:lnTo>
                <a:lnTo>
                  <a:pt x="153587" y="149940"/>
                </a:lnTo>
                <a:lnTo>
                  <a:pt x="153587" y="64249"/>
                </a:lnTo>
                <a:close/>
              </a:path>
              <a:path w="277494" h="274954">
                <a:moveTo>
                  <a:pt x="235746" y="64249"/>
                </a:moveTo>
                <a:lnTo>
                  <a:pt x="201218" y="64249"/>
                </a:lnTo>
                <a:lnTo>
                  <a:pt x="201218" y="149940"/>
                </a:lnTo>
                <a:lnTo>
                  <a:pt x="235746" y="149940"/>
                </a:lnTo>
                <a:lnTo>
                  <a:pt x="235746" y="64249"/>
                </a:lnTo>
                <a:close/>
              </a:path>
              <a:path w="277494" h="274954">
                <a:moveTo>
                  <a:pt x="84528" y="1106"/>
                </a:moveTo>
                <a:lnTo>
                  <a:pt x="47625" y="1106"/>
                </a:lnTo>
                <a:lnTo>
                  <a:pt x="41068" y="31644"/>
                </a:lnTo>
                <a:lnTo>
                  <a:pt x="30949" y="57703"/>
                </a:lnTo>
                <a:lnTo>
                  <a:pt x="17261" y="79289"/>
                </a:lnTo>
                <a:lnTo>
                  <a:pt x="0" y="96408"/>
                </a:lnTo>
                <a:lnTo>
                  <a:pt x="0" y="118958"/>
                </a:lnTo>
                <a:lnTo>
                  <a:pt x="1591" y="118195"/>
                </a:lnTo>
                <a:lnTo>
                  <a:pt x="3971" y="117090"/>
                </a:lnTo>
                <a:lnTo>
                  <a:pt x="7157" y="115430"/>
                </a:lnTo>
                <a:lnTo>
                  <a:pt x="17449" y="111489"/>
                </a:lnTo>
                <a:lnTo>
                  <a:pt x="25016" y="107961"/>
                </a:lnTo>
                <a:lnTo>
                  <a:pt x="29768" y="104775"/>
                </a:lnTo>
                <a:lnTo>
                  <a:pt x="64300" y="104775"/>
                </a:lnTo>
                <a:lnTo>
                  <a:pt x="64300" y="64249"/>
                </a:lnTo>
                <a:lnTo>
                  <a:pt x="70472" y="51824"/>
                </a:lnTo>
                <a:lnTo>
                  <a:pt x="75904" y="37163"/>
                </a:lnTo>
                <a:lnTo>
                  <a:pt x="80591" y="20260"/>
                </a:lnTo>
                <a:lnTo>
                  <a:pt x="84528" y="1106"/>
                </a:lnTo>
                <a:close/>
              </a:path>
              <a:path w="277494" h="274954">
                <a:moveTo>
                  <a:pt x="269082" y="39215"/>
                </a:moveTo>
                <a:lnTo>
                  <a:pt x="85719" y="39215"/>
                </a:lnTo>
                <a:lnTo>
                  <a:pt x="85719" y="64249"/>
                </a:lnTo>
                <a:lnTo>
                  <a:pt x="269082" y="64249"/>
                </a:lnTo>
                <a:lnTo>
                  <a:pt x="269082" y="39215"/>
                </a:lnTo>
                <a:close/>
              </a:path>
              <a:path w="277494" h="274954">
                <a:moveTo>
                  <a:pt x="153587" y="0"/>
                </a:moveTo>
                <a:lnTo>
                  <a:pt x="117871" y="0"/>
                </a:lnTo>
                <a:lnTo>
                  <a:pt x="117871" y="39215"/>
                </a:lnTo>
                <a:lnTo>
                  <a:pt x="153587" y="39215"/>
                </a:lnTo>
                <a:lnTo>
                  <a:pt x="153587" y="0"/>
                </a:lnTo>
                <a:close/>
              </a:path>
              <a:path w="277494" h="274954">
                <a:moveTo>
                  <a:pt x="235746" y="0"/>
                </a:moveTo>
                <a:lnTo>
                  <a:pt x="201218" y="0"/>
                </a:lnTo>
                <a:lnTo>
                  <a:pt x="201218" y="39215"/>
                </a:lnTo>
                <a:lnTo>
                  <a:pt x="235746" y="39215"/>
                </a:lnTo>
                <a:lnTo>
                  <a:pt x="235746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836814" y="3121114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19" h="274320">
                <a:moveTo>
                  <a:pt x="271461" y="25038"/>
                </a:moveTo>
                <a:lnTo>
                  <a:pt x="20210" y="25038"/>
                </a:lnTo>
                <a:lnTo>
                  <a:pt x="20189" y="122827"/>
                </a:lnTo>
                <a:lnTo>
                  <a:pt x="19970" y="147390"/>
                </a:lnTo>
                <a:lnTo>
                  <a:pt x="18213" y="186580"/>
                </a:lnTo>
                <a:lnTo>
                  <a:pt x="5945" y="233148"/>
                </a:lnTo>
                <a:lnTo>
                  <a:pt x="0" y="242959"/>
                </a:lnTo>
                <a:lnTo>
                  <a:pt x="0" y="273808"/>
                </a:lnTo>
                <a:lnTo>
                  <a:pt x="46424" y="214980"/>
                </a:lnTo>
                <a:lnTo>
                  <a:pt x="57135" y="171698"/>
                </a:lnTo>
                <a:lnTo>
                  <a:pt x="59464" y="120271"/>
                </a:lnTo>
                <a:lnTo>
                  <a:pt x="59514" y="51177"/>
                </a:lnTo>
                <a:lnTo>
                  <a:pt x="271461" y="51177"/>
                </a:lnTo>
                <a:lnTo>
                  <a:pt x="271461" y="25038"/>
                </a:lnTo>
                <a:close/>
              </a:path>
              <a:path w="274319" h="274320">
                <a:moveTo>
                  <a:pt x="273833" y="235770"/>
                </a:moveTo>
                <a:lnTo>
                  <a:pt x="55951" y="235770"/>
                </a:lnTo>
                <a:lnTo>
                  <a:pt x="55951" y="259631"/>
                </a:lnTo>
                <a:lnTo>
                  <a:pt x="273833" y="259631"/>
                </a:lnTo>
                <a:lnTo>
                  <a:pt x="273833" y="235770"/>
                </a:lnTo>
                <a:close/>
              </a:path>
              <a:path w="274319" h="274320">
                <a:moveTo>
                  <a:pt x="167849" y="85761"/>
                </a:moveTo>
                <a:lnTo>
                  <a:pt x="135702" y="85761"/>
                </a:lnTo>
                <a:lnTo>
                  <a:pt x="144860" y="117557"/>
                </a:lnTo>
                <a:lnTo>
                  <a:pt x="152079" y="147390"/>
                </a:lnTo>
                <a:lnTo>
                  <a:pt x="157363" y="175267"/>
                </a:lnTo>
                <a:lnTo>
                  <a:pt x="160718" y="201192"/>
                </a:lnTo>
                <a:lnTo>
                  <a:pt x="195245" y="201192"/>
                </a:lnTo>
                <a:lnTo>
                  <a:pt x="191680" y="209656"/>
                </a:lnTo>
                <a:lnTo>
                  <a:pt x="188110" y="218246"/>
                </a:lnTo>
                <a:lnTo>
                  <a:pt x="184536" y="226953"/>
                </a:lnTo>
                <a:lnTo>
                  <a:pt x="180954" y="235770"/>
                </a:lnTo>
                <a:lnTo>
                  <a:pt x="211914" y="235770"/>
                </a:lnTo>
                <a:lnTo>
                  <a:pt x="228575" y="201425"/>
                </a:lnTo>
                <a:lnTo>
                  <a:pt x="230448" y="196488"/>
                </a:lnTo>
                <a:lnTo>
                  <a:pt x="196434" y="196488"/>
                </a:lnTo>
                <a:lnTo>
                  <a:pt x="191063" y="170791"/>
                </a:lnTo>
                <a:lnTo>
                  <a:pt x="184512" y="143793"/>
                </a:lnTo>
                <a:lnTo>
                  <a:pt x="176776" y="115461"/>
                </a:lnTo>
                <a:lnTo>
                  <a:pt x="167849" y="85761"/>
                </a:lnTo>
                <a:close/>
              </a:path>
              <a:path w="274319" h="274320">
                <a:moveTo>
                  <a:pt x="97610" y="85761"/>
                </a:moveTo>
                <a:lnTo>
                  <a:pt x="66672" y="85761"/>
                </a:lnTo>
                <a:lnTo>
                  <a:pt x="75440" y="117130"/>
                </a:lnTo>
                <a:lnTo>
                  <a:pt x="82733" y="146821"/>
                </a:lnTo>
                <a:lnTo>
                  <a:pt x="88541" y="174840"/>
                </a:lnTo>
                <a:lnTo>
                  <a:pt x="92858" y="201192"/>
                </a:lnTo>
                <a:lnTo>
                  <a:pt x="128573" y="201192"/>
                </a:lnTo>
                <a:lnTo>
                  <a:pt x="122619" y="171258"/>
                </a:lnTo>
                <a:lnTo>
                  <a:pt x="115469" y="142046"/>
                </a:lnTo>
                <a:lnTo>
                  <a:pt x="107131" y="113549"/>
                </a:lnTo>
                <a:lnTo>
                  <a:pt x="97610" y="85761"/>
                </a:lnTo>
                <a:close/>
              </a:path>
              <a:path w="274319" h="274320">
                <a:moveTo>
                  <a:pt x="264300" y="78638"/>
                </a:moveTo>
                <a:lnTo>
                  <a:pt x="227397" y="78638"/>
                </a:lnTo>
                <a:lnTo>
                  <a:pt x="221878" y="110577"/>
                </a:lnTo>
                <a:lnTo>
                  <a:pt x="214883" y="140852"/>
                </a:lnTo>
                <a:lnTo>
                  <a:pt x="206403" y="169483"/>
                </a:lnTo>
                <a:lnTo>
                  <a:pt x="196434" y="196488"/>
                </a:lnTo>
                <a:lnTo>
                  <a:pt x="230448" y="196488"/>
                </a:lnTo>
                <a:lnTo>
                  <a:pt x="242858" y="163767"/>
                </a:lnTo>
                <a:lnTo>
                  <a:pt x="254765" y="122827"/>
                </a:lnTo>
                <a:lnTo>
                  <a:pt x="264300" y="78638"/>
                </a:lnTo>
                <a:close/>
              </a:path>
              <a:path w="274319" h="274320">
                <a:moveTo>
                  <a:pt x="171446" y="0"/>
                </a:moveTo>
                <a:lnTo>
                  <a:pt x="127382" y="0"/>
                </a:lnTo>
                <a:lnTo>
                  <a:pt x="127382" y="25038"/>
                </a:lnTo>
                <a:lnTo>
                  <a:pt x="171446" y="25038"/>
                </a:lnTo>
                <a:lnTo>
                  <a:pt x="171446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06808" y="3566537"/>
            <a:ext cx="2291551" cy="1399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323077" y="3564251"/>
            <a:ext cx="1625685" cy="1475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058608" y="3565428"/>
            <a:ext cx="914770" cy="1421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990943" y="3684575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193" y="0"/>
                </a:lnTo>
              </a:path>
            </a:pathLst>
          </a:custGeom>
          <a:ln w="1142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990943" y="3677590"/>
            <a:ext cx="9525" cy="1270"/>
          </a:xfrm>
          <a:custGeom>
            <a:avLst/>
            <a:gdLst/>
            <a:ahLst/>
            <a:cxnLst/>
            <a:rect l="l" t="t" r="r" b="b"/>
            <a:pathLst>
              <a:path w="9525" h="1270">
                <a:moveTo>
                  <a:pt x="0" y="1270"/>
                </a:moveTo>
                <a:lnTo>
                  <a:pt x="8980" y="1270"/>
                </a:lnTo>
                <a:lnTo>
                  <a:pt x="898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990943" y="3676320"/>
            <a:ext cx="635" cy="1270"/>
          </a:xfrm>
          <a:custGeom>
            <a:avLst/>
            <a:gdLst/>
            <a:ahLst/>
            <a:cxnLst/>
            <a:rect l="l" t="t" r="r" b="b"/>
            <a:pathLst>
              <a:path w="635" h="1270">
                <a:moveTo>
                  <a:pt x="0" y="1269"/>
                </a:moveTo>
                <a:lnTo>
                  <a:pt x="411" y="1269"/>
                </a:lnTo>
                <a:lnTo>
                  <a:pt x="411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094548" y="3689851"/>
            <a:ext cx="29209" cy="635"/>
          </a:xfrm>
          <a:custGeom>
            <a:avLst/>
            <a:gdLst/>
            <a:ahLst/>
            <a:cxnLst/>
            <a:rect l="l" t="t" r="r" b="b"/>
            <a:pathLst>
              <a:path w="29210" h="635">
                <a:moveTo>
                  <a:pt x="28587" y="0"/>
                </a:moveTo>
                <a:lnTo>
                  <a:pt x="0" y="0"/>
                </a:lnTo>
                <a:lnTo>
                  <a:pt x="18739" y="111"/>
                </a:lnTo>
                <a:lnTo>
                  <a:pt x="24776" y="261"/>
                </a:lnTo>
                <a:lnTo>
                  <a:pt x="28587" y="482"/>
                </a:lnTo>
                <a:lnTo>
                  <a:pt x="2858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004539" y="3678225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596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121789" y="3676320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0" y="1269"/>
                </a:moveTo>
                <a:lnTo>
                  <a:pt x="1346" y="1269"/>
                </a:lnTo>
                <a:lnTo>
                  <a:pt x="1346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050486" y="3598142"/>
            <a:ext cx="13335" cy="80010"/>
          </a:xfrm>
          <a:custGeom>
            <a:avLst/>
            <a:gdLst/>
            <a:ahLst/>
            <a:cxnLst/>
            <a:rect l="l" t="t" r="r" b="b"/>
            <a:pathLst>
              <a:path w="13335" h="80010">
                <a:moveTo>
                  <a:pt x="13097" y="0"/>
                </a:moveTo>
                <a:lnTo>
                  <a:pt x="0" y="0"/>
                </a:lnTo>
                <a:lnTo>
                  <a:pt x="0" y="79815"/>
                </a:lnTo>
                <a:lnTo>
                  <a:pt x="13097" y="79815"/>
                </a:lnTo>
                <a:lnTo>
                  <a:pt x="130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002258" y="3597580"/>
            <a:ext cx="23495" cy="1270"/>
          </a:xfrm>
          <a:custGeom>
            <a:avLst/>
            <a:gdLst/>
            <a:ahLst/>
            <a:cxnLst/>
            <a:rect l="l" t="t" r="r" b="b"/>
            <a:pathLst>
              <a:path w="23495" h="1270">
                <a:moveTo>
                  <a:pt x="0" y="1270"/>
                </a:moveTo>
                <a:lnTo>
                  <a:pt x="23172" y="1270"/>
                </a:lnTo>
                <a:lnTo>
                  <a:pt x="2317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002258" y="3591865"/>
            <a:ext cx="110489" cy="0"/>
          </a:xfrm>
          <a:custGeom>
            <a:avLst/>
            <a:gdLst/>
            <a:ahLst/>
            <a:cxnLst/>
            <a:rect l="l" t="t" r="r" b="b"/>
            <a:pathLst>
              <a:path w="110489">
                <a:moveTo>
                  <a:pt x="0" y="0"/>
                </a:moveTo>
                <a:lnTo>
                  <a:pt x="110148" y="0"/>
                </a:lnTo>
              </a:path>
            </a:pathLst>
          </a:custGeom>
          <a:ln w="1142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002258" y="3584880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1270"/>
                </a:moveTo>
                <a:lnTo>
                  <a:pt x="2379" y="1270"/>
                </a:lnTo>
                <a:lnTo>
                  <a:pt x="23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088579" y="3598142"/>
            <a:ext cx="24130" cy="1270"/>
          </a:xfrm>
          <a:custGeom>
            <a:avLst/>
            <a:gdLst/>
            <a:ahLst/>
            <a:cxnLst/>
            <a:rect l="l" t="t" r="r" b="b"/>
            <a:pathLst>
              <a:path w="24129" h="1270">
                <a:moveTo>
                  <a:pt x="23827" y="0"/>
                </a:moveTo>
                <a:lnTo>
                  <a:pt x="0" y="0"/>
                </a:lnTo>
                <a:lnTo>
                  <a:pt x="18641" y="763"/>
                </a:lnTo>
                <a:lnTo>
                  <a:pt x="23827" y="1177"/>
                </a:lnTo>
                <a:lnTo>
                  <a:pt x="2382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101084" y="3585066"/>
            <a:ext cx="11430" cy="1905"/>
          </a:xfrm>
          <a:custGeom>
            <a:avLst/>
            <a:gdLst/>
            <a:ahLst/>
            <a:cxnLst/>
            <a:rect l="l" t="t" r="r" b="b"/>
            <a:pathLst>
              <a:path w="11429" h="1904">
                <a:moveTo>
                  <a:pt x="11322" y="0"/>
                </a:moveTo>
                <a:lnTo>
                  <a:pt x="8133" y="1108"/>
                </a:lnTo>
                <a:lnTo>
                  <a:pt x="0" y="1522"/>
                </a:lnTo>
                <a:lnTo>
                  <a:pt x="11322" y="1522"/>
                </a:lnTo>
                <a:lnTo>
                  <a:pt x="1132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144256" y="3568954"/>
            <a:ext cx="283079" cy="1339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96674" y="3821810"/>
            <a:ext cx="281592" cy="135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303851" y="3821810"/>
            <a:ext cx="140335" cy="137795"/>
          </a:xfrm>
          <a:custGeom>
            <a:avLst/>
            <a:gdLst/>
            <a:ahLst/>
            <a:cxnLst/>
            <a:rect l="l" t="t" r="r" b="b"/>
            <a:pathLst>
              <a:path w="140334" h="137795">
                <a:moveTo>
                  <a:pt x="9536" y="123181"/>
                </a:moveTo>
                <a:lnTo>
                  <a:pt x="12322" y="127120"/>
                </a:lnTo>
                <a:lnTo>
                  <a:pt x="14295" y="131961"/>
                </a:lnTo>
                <a:lnTo>
                  <a:pt x="15483" y="137567"/>
                </a:lnTo>
                <a:lnTo>
                  <a:pt x="25052" y="135745"/>
                </a:lnTo>
                <a:lnTo>
                  <a:pt x="31715" y="132757"/>
                </a:lnTo>
                <a:lnTo>
                  <a:pt x="35476" y="128577"/>
                </a:lnTo>
                <a:lnTo>
                  <a:pt x="36216" y="123941"/>
                </a:lnTo>
                <a:lnTo>
                  <a:pt x="20642" y="123941"/>
                </a:lnTo>
                <a:lnTo>
                  <a:pt x="9536" y="123181"/>
                </a:lnTo>
                <a:close/>
              </a:path>
              <a:path w="140334" h="137795">
                <a:moveTo>
                  <a:pt x="75620" y="71374"/>
                </a:moveTo>
                <a:lnTo>
                  <a:pt x="63107" y="74419"/>
                </a:lnTo>
                <a:lnTo>
                  <a:pt x="66723" y="83187"/>
                </a:lnTo>
                <a:lnTo>
                  <a:pt x="71000" y="91753"/>
                </a:lnTo>
                <a:lnTo>
                  <a:pt x="75945" y="100125"/>
                </a:lnTo>
                <a:lnTo>
                  <a:pt x="81561" y="108310"/>
                </a:lnTo>
                <a:lnTo>
                  <a:pt x="70327" y="114754"/>
                </a:lnTo>
                <a:lnTo>
                  <a:pt x="59839" y="119780"/>
                </a:lnTo>
                <a:lnTo>
                  <a:pt x="50095" y="123392"/>
                </a:lnTo>
                <a:lnTo>
                  <a:pt x="41093" y="125596"/>
                </a:lnTo>
                <a:lnTo>
                  <a:pt x="45064" y="128019"/>
                </a:lnTo>
                <a:lnTo>
                  <a:pt x="49035" y="131961"/>
                </a:lnTo>
                <a:lnTo>
                  <a:pt x="52976" y="137567"/>
                </a:lnTo>
                <a:lnTo>
                  <a:pt x="63584" y="132142"/>
                </a:lnTo>
                <a:lnTo>
                  <a:pt x="73371" y="126758"/>
                </a:lnTo>
                <a:lnTo>
                  <a:pt x="82341" y="121401"/>
                </a:lnTo>
                <a:lnTo>
                  <a:pt x="90504" y="116057"/>
                </a:lnTo>
                <a:lnTo>
                  <a:pt x="114339" y="116057"/>
                </a:lnTo>
                <a:lnTo>
                  <a:pt x="107878" y="113278"/>
                </a:lnTo>
                <a:lnTo>
                  <a:pt x="98851" y="107683"/>
                </a:lnTo>
                <a:lnTo>
                  <a:pt x="104366" y="100562"/>
                </a:lnTo>
                <a:lnTo>
                  <a:pt x="89909" y="100562"/>
                </a:lnTo>
                <a:lnTo>
                  <a:pt x="84322" y="93367"/>
                </a:lnTo>
                <a:lnTo>
                  <a:pt x="80080" y="86099"/>
                </a:lnTo>
                <a:lnTo>
                  <a:pt x="77181" y="78766"/>
                </a:lnTo>
                <a:lnTo>
                  <a:pt x="75620" y="71374"/>
                </a:lnTo>
                <a:close/>
              </a:path>
              <a:path w="140334" h="137795">
                <a:moveTo>
                  <a:pt x="114339" y="116057"/>
                </a:moveTo>
                <a:lnTo>
                  <a:pt x="90504" y="116057"/>
                </a:lnTo>
                <a:lnTo>
                  <a:pt x="98381" y="121256"/>
                </a:lnTo>
                <a:lnTo>
                  <a:pt x="107751" y="126169"/>
                </a:lnTo>
                <a:lnTo>
                  <a:pt x="118615" y="130797"/>
                </a:lnTo>
                <a:lnTo>
                  <a:pt x="130978" y="135140"/>
                </a:lnTo>
                <a:lnTo>
                  <a:pt x="133357" y="129124"/>
                </a:lnTo>
                <a:lnTo>
                  <a:pt x="136353" y="124701"/>
                </a:lnTo>
                <a:lnTo>
                  <a:pt x="139920" y="122005"/>
                </a:lnTo>
                <a:lnTo>
                  <a:pt x="128416" y="120419"/>
                </a:lnTo>
                <a:lnTo>
                  <a:pt x="117734" y="117517"/>
                </a:lnTo>
                <a:lnTo>
                  <a:pt x="114339" y="116057"/>
                </a:lnTo>
                <a:close/>
              </a:path>
              <a:path w="140334" h="137795">
                <a:moveTo>
                  <a:pt x="36338" y="82649"/>
                </a:moveTo>
                <a:lnTo>
                  <a:pt x="24425" y="82649"/>
                </a:lnTo>
                <a:lnTo>
                  <a:pt x="24425" y="118477"/>
                </a:lnTo>
                <a:lnTo>
                  <a:pt x="25609" y="122417"/>
                </a:lnTo>
                <a:lnTo>
                  <a:pt x="20642" y="123941"/>
                </a:lnTo>
                <a:lnTo>
                  <a:pt x="36216" y="123941"/>
                </a:lnTo>
                <a:lnTo>
                  <a:pt x="36338" y="82649"/>
                </a:lnTo>
                <a:close/>
              </a:path>
              <a:path w="140334" h="137795">
                <a:moveTo>
                  <a:pt x="121409" y="66052"/>
                </a:moveTo>
                <a:lnTo>
                  <a:pt x="108957" y="66052"/>
                </a:lnTo>
                <a:lnTo>
                  <a:pt x="108176" y="67708"/>
                </a:lnTo>
                <a:lnTo>
                  <a:pt x="106577" y="70204"/>
                </a:lnTo>
                <a:lnTo>
                  <a:pt x="101737" y="80606"/>
                </a:lnTo>
                <a:lnTo>
                  <a:pt x="97343" y="89117"/>
                </a:lnTo>
                <a:lnTo>
                  <a:pt x="93399" y="95761"/>
                </a:lnTo>
                <a:lnTo>
                  <a:pt x="89909" y="100562"/>
                </a:lnTo>
                <a:lnTo>
                  <a:pt x="104366" y="100562"/>
                </a:lnTo>
                <a:lnTo>
                  <a:pt x="106090" y="98336"/>
                </a:lnTo>
                <a:lnTo>
                  <a:pt x="112968" y="86279"/>
                </a:lnTo>
                <a:lnTo>
                  <a:pt x="119534" y="71374"/>
                </a:lnTo>
                <a:lnTo>
                  <a:pt x="121409" y="66052"/>
                </a:lnTo>
                <a:close/>
              </a:path>
              <a:path w="140334" h="137795">
                <a:moveTo>
                  <a:pt x="36338" y="45234"/>
                </a:moveTo>
                <a:lnTo>
                  <a:pt x="24425" y="45234"/>
                </a:lnTo>
                <a:lnTo>
                  <a:pt x="24425" y="70891"/>
                </a:lnTo>
                <a:lnTo>
                  <a:pt x="0" y="76697"/>
                </a:lnTo>
                <a:lnTo>
                  <a:pt x="3002" y="89913"/>
                </a:lnTo>
                <a:lnTo>
                  <a:pt x="24425" y="82649"/>
                </a:lnTo>
                <a:lnTo>
                  <a:pt x="36338" y="82649"/>
                </a:lnTo>
                <a:lnTo>
                  <a:pt x="36338" y="79121"/>
                </a:lnTo>
                <a:lnTo>
                  <a:pt x="54194" y="73800"/>
                </a:lnTo>
                <a:lnTo>
                  <a:pt x="53864" y="67158"/>
                </a:lnTo>
                <a:lnTo>
                  <a:pt x="36338" y="67158"/>
                </a:lnTo>
                <a:lnTo>
                  <a:pt x="36338" y="45234"/>
                </a:lnTo>
                <a:close/>
              </a:path>
              <a:path w="140334" h="137795">
                <a:moveTo>
                  <a:pt x="53600" y="61829"/>
                </a:moveTo>
                <a:lnTo>
                  <a:pt x="36338" y="67158"/>
                </a:lnTo>
                <a:lnTo>
                  <a:pt x="53864" y="67158"/>
                </a:lnTo>
                <a:lnTo>
                  <a:pt x="53600" y="61829"/>
                </a:lnTo>
                <a:close/>
              </a:path>
              <a:path w="140334" h="137795">
                <a:moveTo>
                  <a:pt x="57762" y="54082"/>
                </a:moveTo>
                <a:lnTo>
                  <a:pt x="57762" y="67158"/>
                </a:lnTo>
                <a:lnTo>
                  <a:pt x="58953" y="67158"/>
                </a:lnTo>
                <a:lnTo>
                  <a:pt x="63705" y="66399"/>
                </a:lnTo>
                <a:lnTo>
                  <a:pt x="69270" y="66052"/>
                </a:lnTo>
                <a:lnTo>
                  <a:pt x="121409" y="66052"/>
                </a:lnTo>
                <a:lnTo>
                  <a:pt x="125185" y="55332"/>
                </a:lnTo>
                <a:lnTo>
                  <a:pt x="68270" y="55332"/>
                </a:lnTo>
                <a:lnTo>
                  <a:pt x="62924" y="55123"/>
                </a:lnTo>
                <a:lnTo>
                  <a:pt x="60140" y="54709"/>
                </a:lnTo>
                <a:lnTo>
                  <a:pt x="57762" y="54082"/>
                </a:lnTo>
                <a:close/>
              </a:path>
              <a:path w="140334" h="137795">
                <a:moveTo>
                  <a:pt x="95857" y="33895"/>
                </a:moveTo>
                <a:lnTo>
                  <a:pt x="83347" y="33895"/>
                </a:lnTo>
                <a:lnTo>
                  <a:pt x="83347" y="55332"/>
                </a:lnTo>
                <a:lnTo>
                  <a:pt x="95857" y="55332"/>
                </a:lnTo>
                <a:lnTo>
                  <a:pt x="95857" y="33895"/>
                </a:lnTo>
                <a:close/>
              </a:path>
              <a:path w="140334" h="137795">
                <a:moveTo>
                  <a:pt x="125625" y="54082"/>
                </a:moveTo>
                <a:lnTo>
                  <a:pt x="118281" y="54987"/>
                </a:lnTo>
                <a:lnTo>
                  <a:pt x="111931" y="55332"/>
                </a:lnTo>
                <a:lnTo>
                  <a:pt x="125185" y="55332"/>
                </a:lnTo>
                <a:lnTo>
                  <a:pt x="125625" y="54082"/>
                </a:lnTo>
                <a:close/>
              </a:path>
              <a:path w="140334" h="137795">
                <a:moveTo>
                  <a:pt x="1187" y="32717"/>
                </a:moveTo>
                <a:lnTo>
                  <a:pt x="1187" y="45853"/>
                </a:lnTo>
                <a:lnTo>
                  <a:pt x="3596" y="45853"/>
                </a:lnTo>
                <a:lnTo>
                  <a:pt x="7945" y="45439"/>
                </a:lnTo>
                <a:lnTo>
                  <a:pt x="12322" y="45234"/>
                </a:lnTo>
                <a:lnTo>
                  <a:pt x="50633" y="45234"/>
                </a:lnTo>
                <a:lnTo>
                  <a:pt x="50633" y="33895"/>
                </a:lnTo>
                <a:lnTo>
                  <a:pt x="10129" y="33895"/>
                </a:lnTo>
                <a:lnTo>
                  <a:pt x="5975" y="33613"/>
                </a:lnTo>
                <a:lnTo>
                  <a:pt x="3596" y="33267"/>
                </a:lnTo>
                <a:lnTo>
                  <a:pt x="1187" y="32717"/>
                </a:lnTo>
                <a:close/>
              </a:path>
              <a:path w="140334" h="137795">
                <a:moveTo>
                  <a:pt x="50633" y="45234"/>
                </a:moveTo>
                <a:lnTo>
                  <a:pt x="40286" y="45234"/>
                </a:lnTo>
                <a:lnTo>
                  <a:pt x="44470" y="45439"/>
                </a:lnTo>
                <a:lnTo>
                  <a:pt x="48818" y="45853"/>
                </a:lnTo>
                <a:lnTo>
                  <a:pt x="50633" y="45853"/>
                </a:lnTo>
                <a:lnTo>
                  <a:pt x="50633" y="45234"/>
                </a:lnTo>
                <a:close/>
              </a:path>
              <a:path w="140334" h="137795">
                <a:moveTo>
                  <a:pt x="52976" y="21992"/>
                </a:moveTo>
                <a:lnTo>
                  <a:pt x="52976" y="35068"/>
                </a:lnTo>
                <a:lnTo>
                  <a:pt x="55382" y="35068"/>
                </a:lnTo>
                <a:lnTo>
                  <a:pt x="58543" y="34654"/>
                </a:lnTo>
                <a:lnTo>
                  <a:pt x="71456" y="33895"/>
                </a:lnTo>
                <a:lnTo>
                  <a:pt x="135755" y="33895"/>
                </a:lnTo>
                <a:lnTo>
                  <a:pt x="135755" y="22618"/>
                </a:lnTo>
                <a:lnTo>
                  <a:pt x="55382" y="22618"/>
                </a:lnTo>
                <a:lnTo>
                  <a:pt x="52976" y="21992"/>
                </a:lnTo>
                <a:close/>
              </a:path>
              <a:path w="140334" h="137795">
                <a:moveTo>
                  <a:pt x="135755" y="33895"/>
                </a:moveTo>
                <a:lnTo>
                  <a:pt x="117306" y="33895"/>
                </a:lnTo>
                <a:lnTo>
                  <a:pt x="124815" y="34309"/>
                </a:lnTo>
                <a:lnTo>
                  <a:pt x="130003" y="34654"/>
                </a:lnTo>
                <a:lnTo>
                  <a:pt x="132760" y="35068"/>
                </a:lnTo>
                <a:lnTo>
                  <a:pt x="135755" y="35068"/>
                </a:lnTo>
                <a:lnTo>
                  <a:pt x="135755" y="33895"/>
                </a:lnTo>
                <a:close/>
              </a:path>
              <a:path w="140334" h="137795">
                <a:moveTo>
                  <a:pt x="23831" y="482"/>
                </a:moveTo>
                <a:lnTo>
                  <a:pt x="23860" y="7884"/>
                </a:lnTo>
                <a:lnTo>
                  <a:pt x="24019" y="10927"/>
                </a:lnTo>
                <a:lnTo>
                  <a:pt x="24425" y="14867"/>
                </a:lnTo>
                <a:lnTo>
                  <a:pt x="24425" y="33895"/>
                </a:lnTo>
                <a:lnTo>
                  <a:pt x="36338" y="33895"/>
                </a:lnTo>
                <a:lnTo>
                  <a:pt x="36338" y="10927"/>
                </a:lnTo>
                <a:lnTo>
                  <a:pt x="37119" y="7748"/>
                </a:lnTo>
                <a:lnTo>
                  <a:pt x="38714" y="5328"/>
                </a:lnTo>
                <a:lnTo>
                  <a:pt x="39311" y="4222"/>
                </a:lnTo>
                <a:lnTo>
                  <a:pt x="38901" y="2564"/>
                </a:lnTo>
                <a:lnTo>
                  <a:pt x="33742" y="1386"/>
                </a:lnTo>
                <a:lnTo>
                  <a:pt x="23831" y="482"/>
                </a:lnTo>
                <a:close/>
              </a:path>
              <a:path w="140334" h="137795">
                <a:moveTo>
                  <a:pt x="50633" y="32717"/>
                </a:moveTo>
                <a:lnTo>
                  <a:pt x="50223" y="32717"/>
                </a:lnTo>
                <a:lnTo>
                  <a:pt x="49222" y="32851"/>
                </a:lnTo>
                <a:lnTo>
                  <a:pt x="47631" y="33267"/>
                </a:lnTo>
                <a:lnTo>
                  <a:pt x="39499" y="33895"/>
                </a:lnTo>
                <a:lnTo>
                  <a:pt x="50633" y="33895"/>
                </a:lnTo>
                <a:lnTo>
                  <a:pt x="50633" y="32717"/>
                </a:lnTo>
                <a:close/>
              </a:path>
              <a:path w="140334" h="137795">
                <a:moveTo>
                  <a:pt x="82155" y="0"/>
                </a:moveTo>
                <a:lnTo>
                  <a:pt x="82216" y="2909"/>
                </a:lnTo>
                <a:lnTo>
                  <a:pt x="82565" y="6437"/>
                </a:lnTo>
                <a:lnTo>
                  <a:pt x="83248" y="11689"/>
                </a:lnTo>
                <a:lnTo>
                  <a:pt x="83347" y="22618"/>
                </a:lnTo>
                <a:lnTo>
                  <a:pt x="95857" y="22618"/>
                </a:lnTo>
                <a:lnTo>
                  <a:pt x="95976" y="10927"/>
                </a:lnTo>
                <a:lnTo>
                  <a:pt x="96451" y="7884"/>
                </a:lnTo>
                <a:lnTo>
                  <a:pt x="97635" y="4701"/>
                </a:lnTo>
                <a:lnTo>
                  <a:pt x="98851" y="2909"/>
                </a:lnTo>
                <a:lnTo>
                  <a:pt x="97635" y="1732"/>
                </a:lnTo>
                <a:lnTo>
                  <a:pt x="92073" y="759"/>
                </a:lnTo>
                <a:lnTo>
                  <a:pt x="82155" y="0"/>
                </a:lnTo>
                <a:close/>
              </a:path>
              <a:path w="140334" h="137795">
                <a:moveTo>
                  <a:pt x="135755" y="21305"/>
                </a:moveTo>
                <a:lnTo>
                  <a:pt x="134948" y="21305"/>
                </a:lnTo>
                <a:lnTo>
                  <a:pt x="131572" y="21992"/>
                </a:lnTo>
                <a:lnTo>
                  <a:pt x="128004" y="22338"/>
                </a:lnTo>
                <a:lnTo>
                  <a:pt x="122842" y="22618"/>
                </a:lnTo>
                <a:lnTo>
                  <a:pt x="135755" y="22618"/>
                </a:lnTo>
                <a:lnTo>
                  <a:pt x="135755" y="21305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455659" y="3821810"/>
            <a:ext cx="140970" cy="137795"/>
          </a:xfrm>
          <a:custGeom>
            <a:avLst/>
            <a:gdLst/>
            <a:ahLst/>
            <a:cxnLst/>
            <a:rect l="l" t="t" r="r" b="b"/>
            <a:pathLst>
              <a:path w="140969" h="137795">
                <a:moveTo>
                  <a:pt x="76805" y="46962"/>
                </a:moveTo>
                <a:lnTo>
                  <a:pt x="64292" y="46962"/>
                </a:lnTo>
                <a:lnTo>
                  <a:pt x="64292" y="116607"/>
                </a:lnTo>
                <a:lnTo>
                  <a:pt x="63921" y="122900"/>
                </a:lnTo>
                <a:lnTo>
                  <a:pt x="63511" y="128160"/>
                </a:lnTo>
                <a:lnTo>
                  <a:pt x="63111" y="132102"/>
                </a:lnTo>
                <a:lnTo>
                  <a:pt x="63111" y="137567"/>
                </a:lnTo>
                <a:lnTo>
                  <a:pt x="77994" y="137567"/>
                </a:lnTo>
                <a:lnTo>
                  <a:pt x="77994" y="136663"/>
                </a:lnTo>
                <a:lnTo>
                  <a:pt x="77806" y="135486"/>
                </a:lnTo>
                <a:lnTo>
                  <a:pt x="77400" y="133826"/>
                </a:lnTo>
                <a:lnTo>
                  <a:pt x="76993" y="130647"/>
                </a:lnTo>
                <a:lnTo>
                  <a:pt x="76911" y="128160"/>
                </a:lnTo>
                <a:lnTo>
                  <a:pt x="76805" y="46962"/>
                </a:lnTo>
                <a:close/>
              </a:path>
              <a:path w="140969" h="137795">
                <a:moveTo>
                  <a:pt x="76805" y="46343"/>
                </a:moveTo>
                <a:lnTo>
                  <a:pt x="54785" y="46343"/>
                </a:lnTo>
                <a:lnTo>
                  <a:pt x="45329" y="67042"/>
                </a:lnTo>
                <a:lnTo>
                  <a:pt x="33046" y="84959"/>
                </a:lnTo>
                <a:lnTo>
                  <a:pt x="17935" y="100115"/>
                </a:lnTo>
                <a:lnTo>
                  <a:pt x="0" y="112529"/>
                </a:lnTo>
                <a:lnTo>
                  <a:pt x="6343" y="115712"/>
                </a:lnTo>
                <a:lnTo>
                  <a:pt x="11127" y="118958"/>
                </a:lnTo>
                <a:lnTo>
                  <a:pt x="14288" y="122554"/>
                </a:lnTo>
                <a:lnTo>
                  <a:pt x="34387" y="102906"/>
                </a:lnTo>
                <a:lnTo>
                  <a:pt x="49420" y="83774"/>
                </a:lnTo>
                <a:lnTo>
                  <a:pt x="59389" y="65134"/>
                </a:lnTo>
                <a:lnTo>
                  <a:pt x="64292" y="46962"/>
                </a:lnTo>
                <a:lnTo>
                  <a:pt x="76805" y="46962"/>
                </a:lnTo>
                <a:lnTo>
                  <a:pt x="76805" y="46343"/>
                </a:lnTo>
                <a:close/>
              </a:path>
              <a:path w="140969" h="137795">
                <a:moveTo>
                  <a:pt x="86936" y="46343"/>
                </a:moveTo>
                <a:lnTo>
                  <a:pt x="76805" y="46343"/>
                </a:lnTo>
                <a:lnTo>
                  <a:pt x="83732" y="70447"/>
                </a:lnTo>
                <a:lnTo>
                  <a:pt x="94374" y="90888"/>
                </a:lnTo>
                <a:lnTo>
                  <a:pt x="108733" y="107660"/>
                </a:lnTo>
                <a:lnTo>
                  <a:pt x="126809" y="120759"/>
                </a:lnTo>
                <a:lnTo>
                  <a:pt x="129995" y="115712"/>
                </a:lnTo>
                <a:lnTo>
                  <a:pt x="134542" y="110728"/>
                </a:lnTo>
                <a:lnTo>
                  <a:pt x="140511" y="105891"/>
                </a:lnTo>
                <a:lnTo>
                  <a:pt x="122192" y="98404"/>
                </a:lnTo>
                <a:lnTo>
                  <a:pt x="107157" y="85996"/>
                </a:lnTo>
                <a:lnTo>
                  <a:pt x="95405" y="68648"/>
                </a:lnTo>
                <a:lnTo>
                  <a:pt x="86936" y="46343"/>
                </a:lnTo>
                <a:close/>
              </a:path>
              <a:path w="140969" h="137795">
                <a:moveTo>
                  <a:pt x="7754" y="33267"/>
                </a:moveTo>
                <a:lnTo>
                  <a:pt x="7754" y="48135"/>
                </a:lnTo>
                <a:lnTo>
                  <a:pt x="10126" y="48135"/>
                </a:lnTo>
                <a:lnTo>
                  <a:pt x="17665" y="46962"/>
                </a:lnTo>
                <a:lnTo>
                  <a:pt x="24796" y="46343"/>
                </a:lnTo>
                <a:lnTo>
                  <a:pt x="135136" y="46343"/>
                </a:lnTo>
                <a:lnTo>
                  <a:pt x="135136" y="35068"/>
                </a:lnTo>
                <a:lnTo>
                  <a:pt x="21635" y="35068"/>
                </a:lnTo>
                <a:lnTo>
                  <a:pt x="14504" y="34654"/>
                </a:lnTo>
                <a:lnTo>
                  <a:pt x="10126" y="33895"/>
                </a:lnTo>
                <a:lnTo>
                  <a:pt x="7754" y="33267"/>
                </a:lnTo>
                <a:close/>
              </a:path>
              <a:path w="140969" h="137795">
                <a:moveTo>
                  <a:pt x="135136" y="46343"/>
                </a:moveTo>
                <a:lnTo>
                  <a:pt x="113115" y="46343"/>
                </a:lnTo>
                <a:lnTo>
                  <a:pt x="122651" y="46757"/>
                </a:lnTo>
                <a:lnTo>
                  <a:pt x="129189" y="47376"/>
                </a:lnTo>
                <a:lnTo>
                  <a:pt x="132786" y="48135"/>
                </a:lnTo>
                <a:lnTo>
                  <a:pt x="135136" y="48135"/>
                </a:lnTo>
                <a:lnTo>
                  <a:pt x="135136" y="46343"/>
                </a:lnTo>
                <a:close/>
              </a:path>
              <a:path w="140969" h="137795">
                <a:moveTo>
                  <a:pt x="63111" y="0"/>
                </a:moveTo>
                <a:lnTo>
                  <a:pt x="63213" y="3323"/>
                </a:lnTo>
                <a:lnTo>
                  <a:pt x="63517" y="6437"/>
                </a:lnTo>
                <a:lnTo>
                  <a:pt x="63921" y="11689"/>
                </a:lnTo>
                <a:lnTo>
                  <a:pt x="64259" y="17793"/>
                </a:lnTo>
                <a:lnTo>
                  <a:pt x="64292" y="35068"/>
                </a:lnTo>
                <a:lnTo>
                  <a:pt x="76805" y="35068"/>
                </a:lnTo>
                <a:lnTo>
                  <a:pt x="76805" y="15217"/>
                </a:lnTo>
                <a:lnTo>
                  <a:pt x="77806" y="9616"/>
                </a:lnTo>
                <a:lnTo>
                  <a:pt x="79780" y="5328"/>
                </a:lnTo>
                <a:lnTo>
                  <a:pt x="80561" y="4222"/>
                </a:lnTo>
                <a:lnTo>
                  <a:pt x="80967" y="3323"/>
                </a:lnTo>
                <a:lnTo>
                  <a:pt x="80967" y="2909"/>
                </a:lnTo>
                <a:lnTo>
                  <a:pt x="76211" y="1386"/>
                </a:lnTo>
                <a:lnTo>
                  <a:pt x="70267" y="345"/>
                </a:lnTo>
                <a:lnTo>
                  <a:pt x="63111" y="0"/>
                </a:lnTo>
                <a:close/>
              </a:path>
              <a:path w="140969" h="137795">
                <a:moveTo>
                  <a:pt x="135136" y="33267"/>
                </a:moveTo>
                <a:lnTo>
                  <a:pt x="134754" y="33267"/>
                </a:lnTo>
                <a:lnTo>
                  <a:pt x="133753" y="33545"/>
                </a:lnTo>
                <a:lnTo>
                  <a:pt x="132162" y="33895"/>
                </a:lnTo>
                <a:lnTo>
                  <a:pt x="125031" y="34654"/>
                </a:lnTo>
                <a:lnTo>
                  <a:pt x="118273" y="35068"/>
                </a:lnTo>
                <a:lnTo>
                  <a:pt x="135136" y="35068"/>
                </a:lnTo>
                <a:lnTo>
                  <a:pt x="135136" y="33267"/>
                </a:lnTo>
                <a:close/>
              </a:path>
              <a:path w="140969" h="137795">
                <a:moveTo>
                  <a:pt x="103010" y="6437"/>
                </a:moveTo>
                <a:lnTo>
                  <a:pt x="90500" y="14177"/>
                </a:lnTo>
                <a:lnTo>
                  <a:pt x="96041" y="18677"/>
                </a:lnTo>
                <a:lnTo>
                  <a:pt x="101606" y="25034"/>
                </a:lnTo>
                <a:lnTo>
                  <a:pt x="107175" y="33267"/>
                </a:lnTo>
                <a:lnTo>
                  <a:pt x="120869" y="25520"/>
                </a:lnTo>
                <a:lnTo>
                  <a:pt x="117623" y="21992"/>
                </a:lnTo>
                <a:lnTo>
                  <a:pt x="113712" y="17793"/>
                </a:lnTo>
                <a:lnTo>
                  <a:pt x="103010" y="643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671518" y="3954450"/>
            <a:ext cx="13335" cy="3810"/>
          </a:xfrm>
          <a:custGeom>
            <a:avLst/>
            <a:gdLst/>
            <a:ahLst/>
            <a:cxnLst/>
            <a:rect l="l" t="t" r="r" b="b"/>
            <a:pathLst>
              <a:path w="13335" h="3810">
                <a:moveTo>
                  <a:pt x="0" y="3809"/>
                </a:moveTo>
                <a:lnTo>
                  <a:pt x="13009" y="3809"/>
                </a:lnTo>
                <a:lnTo>
                  <a:pt x="13009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672000" y="395318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70">
                <a:moveTo>
                  <a:pt x="0" y="1270"/>
                </a:moveTo>
                <a:lnTo>
                  <a:pt x="12160" y="1270"/>
                </a:lnTo>
                <a:lnTo>
                  <a:pt x="121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672198" y="3949370"/>
            <a:ext cx="12065" cy="3810"/>
          </a:xfrm>
          <a:custGeom>
            <a:avLst/>
            <a:gdLst/>
            <a:ahLst/>
            <a:cxnLst/>
            <a:rect l="l" t="t" r="r" b="b"/>
            <a:pathLst>
              <a:path w="12064" h="3810">
                <a:moveTo>
                  <a:pt x="0" y="3810"/>
                </a:moveTo>
                <a:lnTo>
                  <a:pt x="11723" y="3810"/>
                </a:lnTo>
                <a:lnTo>
                  <a:pt x="11723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672358" y="3936670"/>
            <a:ext cx="11430" cy="12700"/>
          </a:xfrm>
          <a:custGeom>
            <a:avLst/>
            <a:gdLst/>
            <a:ahLst/>
            <a:cxnLst/>
            <a:rect l="l" t="t" r="r" b="b"/>
            <a:pathLst>
              <a:path w="11430" h="12700">
                <a:moveTo>
                  <a:pt x="0" y="12700"/>
                </a:moveTo>
                <a:lnTo>
                  <a:pt x="11361" y="12700"/>
                </a:lnTo>
                <a:lnTo>
                  <a:pt x="11361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610460" y="3936670"/>
            <a:ext cx="18415" cy="1270"/>
          </a:xfrm>
          <a:custGeom>
            <a:avLst/>
            <a:gdLst/>
            <a:ahLst/>
            <a:cxnLst/>
            <a:rect l="l" t="t" r="r" b="b"/>
            <a:pathLst>
              <a:path w="18414" h="1270">
                <a:moveTo>
                  <a:pt x="0" y="1270"/>
                </a:moveTo>
                <a:lnTo>
                  <a:pt x="17800" y="1270"/>
                </a:lnTo>
                <a:lnTo>
                  <a:pt x="1780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610460" y="3932225"/>
            <a:ext cx="133350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2735" y="0"/>
                </a:lnTo>
              </a:path>
            </a:pathLst>
          </a:custGeom>
          <a:ln w="888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610460" y="3926509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0" y="1270"/>
                </a:moveTo>
                <a:lnTo>
                  <a:pt x="816" y="1270"/>
                </a:lnTo>
                <a:lnTo>
                  <a:pt x="81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719388" y="3937240"/>
            <a:ext cx="24130" cy="1270"/>
          </a:xfrm>
          <a:custGeom>
            <a:avLst/>
            <a:gdLst/>
            <a:ahLst/>
            <a:cxnLst/>
            <a:rect l="l" t="t" r="r" b="b"/>
            <a:pathLst>
              <a:path w="24130" h="1270">
                <a:moveTo>
                  <a:pt x="23807" y="0"/>
                </a:moveTo>
                <a:lnTo>
                  <a:pt x="0" y="0"/>
                </a:lnTo>
                <a:lnTo>
                  <a:pt x="19857" y="763"/>
                </a:lnTo>
                <a:lnTo>
                  <a:pt x="23807" y="1177"/>
                </a:lnTo>
                <a:lnTo>
                  <a:pt x="2380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672358" y="3915251"/>
            <a:ext cx="11430" cy="12700"/>
          </a:xfrm>
          <a:custGeom>
            <a:avLst/>
            <a:gdLst/>
            <a:ahLst/>
            <a:cxnLst/>
            <a:rect l="l" t="t" r="r" b="b"/>
            <a:pathLst>
              <a:path w="11430" h="12700">
                <a:moveTo>
                  <a:pt x="11314" y="0"/>
                </a:moveTo>
                <a:lnTo>
                  <a:pt x="0" y="0"/>
                </a:lnTo>
                <a:lnTo>
                  <a:pt x="0" y="12449"/>
                </a:lnTo>
                <a:lnTo>
                  <a:pt x="11314" y="12449"/>
                </a:lnTo>
                <a:lnTo>
                  <a:pt x="1131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729118" y="3927073"/>
            <a:ext cx="14604" cy="635"/>
          </a:xfrm>
          <a:custGeom>
            <a:avLst/>
            <a:gdLst/>
            <a:ahLst/>
            <a:cxnLst/>
            <a:rect l="l" t="t" r="r" b="b"/>
            <a:pathLst>
              <a:path w="14605" h="635">
                <a:moveTo>
                  <a:pt x="14076" y="0"/>
                </a:moveTo>
                <a:lnTo>
                  <a:pt x="8125" y="482"/>
                </a:lnTo>
                <a:lnTo>
                  <a:pt x="0" y="627"/>
                </a:lnTo>
                <a:lnTo>
                  <a:pt x="14076" y="627"/>
                </a:lnTo>
                <a:lnTo>
                  <a:pt x="1407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628382" y="3915080"/>
            <a:ext cx="10160" cy="1270"/>
          </a:xfrm>
          <a:custGeom>
            <a:avLst/>
            <a:gdLst/>
            <a:ahLst/>
            <a:cxnLst/>
            <a:rect l="l" t="t" r="r" b="b"/>
            <a:pathLst>
              <a:path w="10160" h="1270">
                <a:moveTo>
                  <a:pt x="0" y="1270"/>
                </a:moveTo>
                <a:lnTo>
                  <a:pt x="9580" y="1270"/>
                </a:lnTo>
                <a:lnTo>
                  <a:pt x="958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628736" y="3911905"/>
            <a:ext cx="100330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99731" y="0"/>
                </a:lnTo>
              </a:path>
            </a:pathLst>
          </a:custGeom>
          <a:ln w="635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629083" y="3908095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8999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629184" y="3906825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8788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629335" y="3903650"/>
            <a:ext cx="12065" cy="2540"/>
          </a:xfrm>
          <a:custGeom>
            <a:avLst/>
            <a:gdLst/>
            <a:ahLst/>
            <a:cxnLst/>
            <a:rect l="l" t="t" r="r" b="b"/>
            <a:pathLst>
              <a:path w="12064" h="2539">
                <a:moveTo>
                  <a:pt x="0" y="2539"/>
                </a:moveTo>
                <a:lnTo>
                  <a:pt x="11494" y="2539"/>
                </a:lnTo>
                <a:lnTo>
                  <a:pt x="11494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629370" y="3892220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4" h="11429">
                <a:moveTo>
                  <a:pt x="0" y="11430"/>
                </a:moveTo>
                <a:lnTo>
                  <a:pt x="11459" y="11430"/>
                </a:lnTo>
                <a:lnTo>
                  <a:pt x="11459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629270" y="3890950"/>
            <a:ext cx="54610" cy="1270"/>
          </a:xfrm>
          <a:custGeom>
            <a:avLst/>
            <a:gdLst/>
            <a:ahLst/>
            <a:cxnLst/>
            <a:rect l="l" t="t" r="r" b="b"/>
            <a:pathLst>
              <a:path w="54610" h="1270">
                <a:moveTo>
                  <a:pt x="0" y="1269"/>
                </a:moveTo>
                <a:lnTo>
                  <a:pt x="54402" y="1269"/>
                </a:lnTo>
                <a:lnTo>
                  <a:pt x="54402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629164" y="3890315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8543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629041" y="3889045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8666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628822" y="3887140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9040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628567" y="3885234"/>
            <a:ext cx="99695" cy="0"/>
          </a:xfrm>
          <a:custGeom>
            <a:avLst/>
            <a:gdLst/>
            <a:ahLst/>
            <a:cxnLst/>
            <a:rect l="l" t="t" r="r" b="b"/>
            <a:pathLst>
              <a:path w="99694">
                <a:moveTo>
                  <a:pt x="0" y="0"/>
                </a:moveTo>
                <a:lnTo>
                  <a:pt x="99492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628367" y="3883965"/>
            <a:ext cx="100330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99897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628316" y="3882695"/>
            <a:ext cx="100330" cy="0"/>
          </a:xfrm>
          <a:custGeom>
            <a:avLst/>
            <a:gdLst/>
            <a:ahLst/>
            <a:cxnLst/>
            <a:rect l="l" t="t" r="r" b="b"/>
            <a:pathLst>
              <a:path w="100330">
                <a:moveTo>
                  <a:pt x="0" y="0"/>
                </a:moveTo>
                <a:lnTo>
                  <a:pt x="100208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628316" y="3880790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0" y="1269"/>
                </a:moveTo>
                <a:lnTo>
                  <a:pt x="1837" y="1269"/>
                </a:lnTo>
                <a:lnTo>
                  <a:pt x="1837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712855" y="3915251"/>
            <a:ext cx="16510" cy="1270"/>
          </a:xfrm>
          <a:custGeom>
            <a:avLst/>
            <a:gdLst/>
            <a:ahLst/>
            <a:cxnLst/>
            <a:rect l="l" t="t" r="r" b="b"/>
            <a:pathLst>
              <a:path w="16510" h="1270">
                <a:moveTo>
                  <a:pt x="15949" y="0"/>
                </a:moveTo>
                <a:lnTo>
                  <a:pt x="0" y="0"/>
                </a:lnTo>
                <a:lnTo>
                  <a:pt x="12103" y="760"/>
                </a:lnTo>
                <a:lnTo>
                  <a:pt x="16069" y="1174"/>
                </a:lnTo>
                <a:lnTo>
                  <a:pt x="1594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672358" y="3892014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70">
                <a:moveTo>
                  <a:pt x="11314" y="0"/>
                </a:moveTo>
                <a:lnTo>
                  <a:pt x="0" y="0"/>
                </a:lnTo>
                <a:lnTo>
                  <a:pt x="0" y="13762"/>
                </a:lnTo>
                <a:lnTo>
                  <a:pt x="11314" y="13762"/>
                </a:lnTo>
                <a:lnTo>
                  <a:pt x="1131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716422" y="3903650"/>
            <a:ext cx="11430" cy="2540"/>
          </a:xfrm>
          <a:custGeom>
            <a:avLst/>
            <a:gdLst/>
            <a:ahLst/>
            <a:cxnLst/>
            <a:rect l="l" t="t" r="r" b="b"/>
            <a:pathLst>
              <a:path w="11430" h="2539">
                <a:moveTo>
                  <a:pt x="0" y="2539"/>
                </a:moveTo>
                <a:lnTo>
                  <a:pt x="11388" y="2539"/>
                </a:lnTo>
                <a:lnTo>
                  <a:pt x="11388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716422" y="3890950"/>
            <a:ext cx="11430" cy="12700"/>
          </a:xfrm>
          <a:custGeom>
            <a:avLst/>
            <a:gdLst/>
            <a:ahLst/>
            <a:cxnLst/>
            <a:rect l="l" t="t" r="r" b="b"/>
            <a:pathLst>
              <a:path w="11430" h="12700">
                <a:moveTo>
                  <a:pt x="0" y="12700"/>
                </a:moveTo>
                <a:lnTo>
                  <a:pt x="11285" y="12700"/>
                </a:lnTo>
                <a:lnTo>
                  <a:pt x="1128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672358" y="387057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11314" y="0"/>
                </a:moveTo>
                <a:lnTo>
                  <a:pt x="0" y="0"/>
                </a:lnTo>
                <a:lnTo>
                  <a:pt x="0" y="11275"/>
                </a:lnTo>
                <a:lnTo>
                  <a:pt x="11314" y="11275"/>
                </a:lnTo>
                <a:lnTo>
                  <a:pt x="1131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717015" y="3880739"/>
            <a:ext cx="12065" cy="1270"/>
          </a:xfrm>
          <a:custGeom>
            <a:avLst/>
            <a:gdLst/>
            <a:ahLst/>
            <a:cxnLst/>
            <a:rect l="l" t="t" r="r" b="b"/>
            <a:pathLst>
              <a:path w="12064" h="1270">
                <a:moveTo>
                  <a:pt x="11908" y="0"/>
                </a:moveTo>
                <a:lnTo>
                  <a:pt x="5158" y="759"/>
                </a:lnTo>
                <a:lnTo>
                  <a:pt x="0" y="1108"/>
                </a:lnTo>
                <a:lnTo>
                  <a:pt x="11681" y="1108"/>
                </a:lnTo>
                <a:lnTo>
                  <a:pt x="1190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645578" y="3869359"/>
            <a:ext cx="63500" cy="1270"/>
          </a:xfrm>
          <a:custGeom>
            <a:avLst/>
            <a:gdLst/>
            <a:ahLst/>
            <a:cxnLst/>
            <a:rect l="l" t="t" r="r" b="b"/>
            <a:pathLst>
              <a:path w="63500" h="1270">
                <a:moveTo>
                  <a:pt x="0" y="1270"/>
                </a:moveTo>
                <a:lnTo>
                  <a:pt x="62929" y="1270"/>
                </a:lnTo>
                <a:lnTo>
                  <a:pt x="6292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645578" y="3868090"/>
            <a:ext cx="62865" cy="1270"/>
          </a:xfrm>
          <a:custGeom>
            <a:avLst/>
            <a:gdLst/>
            <a:ahLst/>
            <a:cxnLst/>
            <a:rect l="l" t="t" r="r" b="b"/>
            <a:pathLst>
              <a:path w="62864" h="1270">
                <a:moveTo>
                  <a:pt x="0" y="1269"/>
                </a:moveTo>
                <a:lnTo>
                  <a:pt x="62652" y="1269"/>
                </a:lnTo>
                <a:lnTo>
                  <a:pt x="62652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645578" y="3865550"/>
            <a:ext cx="62865" cy="2540"/>
          </a:xfrm>
          <a:custGeom>
            <a:avLst/>
            <a:gdLst/>
            <a:ahLst/>
            <a:cxnLst/>
            <a:rect l="l" t="t" r="r" b="b"/>
            <a:pathLst>
              <a:path w="62864" h="2539">
                <a:moveTo>
                  <a:pt x="0" y="2539"/>
                </a:moveTo>
                <a:lnTo>
                  <a:pt x="62524" y="2539"/>
                </a:lnTo>
                <a:lnTo>
                  <a:pt x="62524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645663" y="3863009"/>
            <a:ext cx="62865" cy="2540"/>
          </a:xfrm>
          <a:custGeom>
            <a:avLst/>
            <a:gdLst/>
            <a:ahLst/>
            <a:cxnLst/>
            <a:rect l="l" t="t" r="r" b="b"/>
            <a:pathLst>
              <a:path w="62864" h="2539">
                <a:moveTo>
                  <a:pt x="0" y="2540"/>
                </a:moveTo>
                <a:lnTo>
                  <a:pt x="62439" y="2540"/>
                </a:lnTo>
                <a:lnTo>
                  <a:pt x="62439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645910" y="3860470"/>
            <a:ext cx="62230" cy="2540"/>
          </a:xfrm>
          <a:custGeom>
            <a:avLst/>
            <a:gdLst/>
            <a:ahLst/>
            <a:cxnLst/>
            <a:rect l="l" t="t" r="r" b="b"/>
            <a:pathLst>
              <a:path w="62230" h="2539">
                <a:moveTo>
                  <a:pt x="0" y="2539"/>
                </a:moveTo>
                <a:lnTo>
                  <a:pt x="62192" y="2539"/>
                </a:lnTo>
                <a:lnTo>
                  <a:pt x="62192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646139" y="384904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0" y="11429"/>
                </a:moveTo>
                <a:lnTo>
                  <a:pt x="11329" y="11429"/>
                </a:lnTo>
                <a:lnTo>
                  <a:pt x="11329" y="0"/>
                </a:lnTo>
                <a:lnTo>
                  <a:pt x="0" y="0"/>
                </a:lnTo>
                <a:lnTo>
                  <a:pt x="0" y="1142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696780" y="3870573"/>
            <a:ext cx="12065" cy="635"/>
          </a:xfrm>
          <a:custGeom>
            <a:avLst/>
            <a:gdLst/>
            <a:ahLst/>
            <a:cxnLst/>
            <a:rect l="l" t="t" r="r" b="b"/>
            <a:pathLst>
              <a:path w="12064" h="635">
                <a:moveTo>
                  <a:pt x="11835" y="0"/>
                </a:moveTo>
                <a:lnTo>
                  <a:pt x="0" y="0"/>
                </a:lnTo>
                <a:lnTo>
                  <a:pt x="2379" y="414"/>
                </a:lnTo>
                <a:lnTo>
                  <a:pt x="6322" y="618"/>
                </a:lnTo>
                <a:lnTo>
                  <a:pt x="11887" y="618"/>
                </a:lnTo>
                <a:lnTo>
                  <a:pt x="1183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696186" y="3849130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4" h="11429">
                <a:moveTo>
                  <a:pt x="11916" y="0"/>
                </a:moveTo>
                <a:lnTo>
                  <a:pt x="0" y="0"/>
                </a:lnTo>
                <a:lnTo>
                  <a:pt x="0" y="11276"/>
                </a:lnTo>
                <a:lnTo>
                  <a:pt x="11916" y="11276"/>
                </a:lnTo>
                <a:lnTo>
                  <a:pt x="119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610460" y="3849040"/>
            <a:ext cx="8255" cy="1270"/>
          </a:xfrm>
          <a:custGeom>
            <a:avLst/>
            <a:gdLst/>
            <a:ahLst/>
            <a:cxnLst/>
            <a:rect l="l" t="t" r="r" b="b"/>
            <a:pathLst>
              <a:path w="8255" h="1270">
                <a:moveTo>
                  <a:pt x="0" y="1269"/>
                </a:moveTo>
                <a:lnTo>
                  <a:pt x="8199" y="1269"/>
                </a:lnTo>
                <a:lnTo>
                  <a:pt x="819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610460" y="3843959"/>
            <a:ext cx="135255" cy="0"/>
          </a:xfrm>
          <a:custGeom>
            <a:avLst/>
            <a:gdLst/>
            <a:ahLst/>
            <a:cxnLst/>
            <a:rect l="l" t="t" r="r" b="b"/>
            <a:pathLst>
              <a:path w="135255">
                <a:moveTo>
                  <a:pt x="0" y="0"/>
                </a:moveTo>
                <a:lnTo>
                  <a:pt x="135133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740546" y="3849040"/>
            <a:ext cx="5080" cy="1270"/>
          </a:xfrm>
          <a:custGeom>
            <a:avLst/>
            <a:gdLst/>
            <a:ahLst/>
            <a:cxnLst/>
            <a:rect l="l" t="t" r="r" b="b"/>
            <a:pathLst>
              <a:path w="5080" h="1270">
                <a:moveTo>
                  <a:pt x="0" y="1269"/>
                </a:moveTo>
                <a:lnTo>
                  <a:pt x="5046" y="1269"/>
                </a:lnTo>
                <a:lnTo>
                  <a:pt x="5046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646153" y="3832530"/>
            <a:ext cx="11430" cy="6350"/>
          </a:xfrm>
          <a:custGeom>
            <a:avLst/>
            <a:gdLst/>
            <a:ahLst/>
            <a:cxnLst/>
            <a:rect l="l" t="t" r="r" b="b"/>
            <a:pathLst>
              <a:path w="11430" h="6350">
                <a:moveTo>
                  <a:pt x="0" y="6350"/>
                </a:moveTo>
                <a:lnTo>
                  <a:pt x="11315" y="6350"/>
                </a:lnTo>
                <a:lnTo>
                  <a:pt x="11315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646128" y="3831259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30" h="1270">
                <a:moveTo>
                  <a:pt x="0" y="1270"/>
                </a:moveTo>
                <a:lnTo>
                  <a:pt x="11117" y="1270"/>
                </a:lnTo>
                <a:lnTo>
                  <a:pt x="11117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646116" y="3828720"/>
            <a:ext cx="11430" cy="2540"/>
          </a:xfrm>
          <a:custGeom>
            <a:avLst/>
            <a:gdLst/>
            <a:ahLst/>
            <a:cxnLst/>
            <a:rect l="l" t="t" r="r" b="b"/>
            <a:pathLst>
              <a:path w="11430" h="2539">
                <a:moveTo>
                  <a:pt x="0" y="2539"/>
                </a:moveTo>
                <a:lnTo>
                  <a:pt x="11333" y="2539"/>
                </a:lnTo>
                <a:lnTo>
                  <a:pt x="11333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646053" y="3827450"/>
            <a:ext cx="13335" cy="1270"/>
          </a:xfrm>
          <a:custGeom>
            <a:avLst/>
            <a:gdLst/>
            <a:ahLst/>
            <a:cxnLst/>
            <a:rect l="l" t="t" r="r" b="b"/>
            <a:pathLst>
              <a:path w="13335" h="1270">
                <a:moveTo>
                  <a:pt x="0" y="1269"/>
                </a:moveTo>
                <a:lnTo>
                  <a:pt x="12881" y="1269"/>
                </a:lnTo>
                <a:lnTo>
                  <a:pt x="12881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645969" y="3826180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69" h="1270">
                <a:moveTo>
                  <a:pt x="0" y="1270"/>
                </a:moveTo>
                <a:lnTo>
                  <a:pt x="13774" y="1270"/>
                </a:lnTo>
                <a:lnTo>
                  <a:pt x="13774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645847" y="3824909"/>
            <a:ext cx="14604" cy="1270"/>
          </a:xfrm>
          <a:custGeom>
            <a:avLst/>
            <a:gdLst/>
            <a:ahLst/>
            <a:cxnLst/>
            <a:rect l="l" t="t" r="r" b="b"/>
            <a:pathLst>
              <a:path w="14605" h="1270">
                <a:moveTo>
                  <a:pt x="0" y="1270"/>
                </a:moveTo>
                <a:lnTo>
                  <a:pt x="14522" y="1270"/>
                </a:lnTo>
                <a:lnTo>
                  <a:pt x="1452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645676" y="382364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30" h="1270">
                <a:moveTo>
                  <a:pt x="0" y="1269"/>
                </a:moveTo>
                <a:lnTo>
                  <a:pt x="11075" y="1269"/>
                </a:lnTo>
                <a:lnTo>
                  <a:pt x="11075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695556" y="382999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0" y="8889"/>
                </a:moveTo>
                <a:lnTo>
                  <a:pt x="12546" y="8889"/>
                </a:lnTo>
                <a:lnTo>
                  <a:pt x="12546" y="0"/>
                </a:lnTo>
                <a:lnTo>
                  <a:pt x="0" y="0"/>
                </a:lnTo>
                <a:lnTo>
                  <a:pt x="0" y="888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695520" y="3828720"/>
            <a:ext cx="13335" cy="1270"/>
          </a:xfrm>
          <a:custGeom>
            <a:avLst/>
            <a:gdLst/>
            <a:ahLst/>
            <a:cxnLst/>
            <a:rect l="l" t="t" r="r" b="b"/>
            <a:pathLst>
              <a:path w="13335" h="1270">
                <a:moveTo>
                  <a:pt x="0" y="1270"/>
                </a:moveTo>
                <a:lnTo>
                  <a:pt x="12812" y="1270"/>
                </a:lnTo>
                <a:lnTo>
                  <a:pt x="1281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695419" y="3827450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69" h="1270">
                <a:moveTo>
                  <a:pt x="0" y="1269"/>
                </a:moveTo>
                <a:lnTo>
                  <a:pt x="13620" y="1269"/>
                </a:lnTo>
                <a:lnTo>
                  <a:pt x="136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695272" y="3826180"/>
            <a:ext cx="14604" cy="1270"/>
          </a:xfrm>
          <a:custGeom>
            <a:avLst/>
            <a:gdLst/>
            <a:ahLst/>
            <a:cxnLst/>
            <a:rect l="l" t="t" r="r" b="b"/>
            <a:pathLst>
              <a:path w="14605" h="1270">
                <a:moveTo>
                  <a:pt x="0" y="1270"/>
                </a:moveTo>
                <a:lnTo>
                  <a:pt x="14443" y="1270"/>
                </a:lnTo>
                <a:lnTo>
                  <a:pt x="14443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695023" y="3824909"/>
            <a:ext cx="15875" cy="1270"/>
          </a:xfrm>
          <a:custGeom>
            <a:avLst/>
            <a:gdLst/>
            <a:ahLst/>
            <a:cxnLst/>
            <a:rect l="l" t="t" r="r" b="b"/>
            <a:pathLst>
              <a:path w="15875" h="1270">
                <a:moveTo>
                  <a:pt x="0" y="1270"/>
                </a:moveTo>
                <a:lnTo>
                  <a:pt x="15250" y="1270"/>
                </a:lnTo>
                <a:lnTo>
                  <a:pt x="152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694610" y="3823640"/>
            <a:ext cx="15875" cy="1270"/>
          </a:xfrm>
          <a:custGeom>
            <a:avLst/>
            <a:gdLst/>
            <a:ahLst/>
            <a:cxnLst/>
            <a:rect l="l" t="t" r="r" b="b"/>
            <a:pathLst>
              <a:path w="15875" h="1270">
                <a:moveTo>
                  <a:pt x="0" y="1269"/>
                </a:moveTo>
                <a:lnTo>
                  <a:pt x="15846" y="1269"/>
                </a:lnTo>
                <a:lnTo>
                  <a:pt x="15846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733464" y="3837787"/>
            <a:ext cx="12700" cy="1905"/>
          </a:xfrm>
          <a:custGeom>
            <a:avLst/>
            <a:gdLst/>
            <a:ahLst/>
            <a:cxnLst/>
            <a:rect l="l" t="t" r="r" b="b"/>
            <a:pathLst>
              <a:path w="12700" h="1904">
                <a:moveTo>
                  <a:pt x="12128" y="0"/>
                </a:moveTo>
                <a:lnTo>
                  <a:pt x="6569" y="895"/>
                </a:lnTo>
                <a:lnTo>
                  <a:pt x="0" y="1313"/>
                </a:lnTo>
                <a:lnTo>
                  <a:pt x="12128" y="1313"/>
                </a:lnTo>
                <a:lnTo>
                  <a:pt x="1212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760486" y="3822292"/>
            <a:ext cx="140335" cy="135890"/>
          </a:xfrm>
          <a:custGeom>
            <a:avLst/>
            <a:gdLst/>
            <a:ahLst/>
            <a:cxnLst/>
            <a:rect l="l" t="t" r="r" b="b"/>
            <a:pathLst>
              <a:path w="140335" h="135889">
                <a:moveTo>
                  <a:pt x="130348" y="4846"/>
                </a:moveTo>
                <a:lnTo>
                  <a:pt x="120457" y="8012"/>
                </a:lnTo>
                <a:lnTo>
                  <a:pt x="109220" y="10457"/>
                </a:lnTo>
                <a:lnTo>
                  <a:pt x="96641" y="12188"/>
                </a:lnTo>
                <a:lnTo>
                  <a:pt x="82723" y="13211"/>
                </a:lnTo>
                <a:lnTo>
                  <a:pt x="82723" y="17294"/>
                </a:lnTo>
                <a:lnTo>
                  <a:pt x="83124" y="20063"/>
                </a:lnTo>
                <a:lnTo>
                  <a:pt x="83530" y="25314"/>
                </a:lnTo>
                <a:lnTo>
                  <a:pt x="83706" y="28566"/>
                </a:lnTo>
                <a:lnTo>
                  <a:pt x="83818" y="59555"/>
                </a:lnTo>
                <a:lnTo>
                  <a:pt x="82732" y="81646"/>
                </a:lnTo>
                <a:lnTo>
                  <a:pt x="78560" y="101887"/>
                </a:lnTo>
                <a:lnTo>
                  <a:pt x="71415" y="117938"/>
                </a:lnTo>
                <a:lnTo>
                  <a:pt x="61296" y="129816"/>
                </a:lnTo>
                <a:lnTo>
                  <a:pt x="67236" y="130716"/>
                </a:lnTo>
                <a:lnTo>
                  <a:pt x="72025" y="132584"/>
                </a:lnTo>
                <a:lnTo>
                  <a:pt x="75585" y="135766"/>
                </a:lnTo>
                <a:lnTo>
                  <a:pt x="83289" y="122168"/>
                </a:lnTo>
                <a:lnTo>
                  <a:pt x="89136" y="105139"/>
                </a:lnTo>
                <a:lnTo>
                  <a:pt x="93117" y="84699"/>
                </a:lnTo>
                <a:lnTo>
                  <a:pt x="95227" y="60868"/>
                </a:lnTo>
                <a:lnTo>
                  <a:pt x="139885" y="60868"/>
                </a:lnTo>
                <a:lnTo>
                  <a:pt x="139885" y="50421"/>
                </a:lnTo>
                <a:lnTo>
                  <a:pt x="131536" y="50421"/>
                </a:lnTo>
                <a:lnTo>
                  <a:pt x="125596" y="50076"/>
                </a:lnTo>
                <a:lnTo>
                  <a:pt x="95227" y="50076"/>
                </a:lnTo>
                <a:lnTo>
                  <a:pt x="95227" y="23242"/>
                </a:lnTo>
                <a:lnTo>
                  <a:pt x="97224" y="23242"/>
                </a:lnTo>
                <a:lnTo>
                  <a:pt x="100197" y="23101"/>
                </a:lnTo>
                <a:lnTo>
                  <a:pt x="104169" y="22759"/>
                </a:lnTo>
                <a:lnTo>
                  <a:pt x="118838" y="20336"/>
                </a:lnTo>
                <a:lnTo>
                  <a:pt x="125596" y="19090"/>
                </a:lnTo>
                <a:lnTo>
                  <a:pt x="128347" y="18674"/>
                </a:lnTo>
                <a:lnTo>
                  <a:pt x="139160" y="18674"/>
                </a:lnTo>
                <a:lnTo>
                  <a:pt x="139291" y="18540"/>
                </a:lnTo>
                <a:lnTo>
                  <a:pt x="138480" y="15775"/>
                </a:lnTo>
                <a:lnTo>
                  <a:pt x="135507" y="11206"/>
                </a:lnTo>
                <a:lnTo>
                  <a:pt x="130348" y="4846"/>
                </a:lnTo>
                <a:close/>
              </a:path>
              <a:path w="140335" h="135889">
                <a:moveTo>
                  <a:pt x="122029" y="60868"/>
                </a:moveTo>
                <a:lnTo>
                  <a:pt x="111301" y="60868"/>
                </a:lnTo>
                <a:lnTo>
                  <a:pt x="111277" y="123322"/>
                </a:lnTo>
                <a:lnTo>
                  <a:pt x="110926" y="128437"/>
                </a:lnTo>
                <a:lnTo>
                  <a:pt x="110217" y="133343"/>
                </a:lnTo>
                <a:lnTo>
                  <a:pt x="110116" y="135766"/>
                </a:lnTo>
                <a:lnTo>
                  <a:pt x="123216" y="135766"/>
                </a:lnTo>
                <a:lnTo>
                  <a:pt x="122029" y="130716"/>
                </a:lnTo>
                <a:lnTo>
                  <a:pt x="121696" y="125877"/>
                </a:lnTo>
                <a:lnTo>
                  <a:pt x="121794" y="122168"/>
                </a:lnTo>
                <a:lnTo>
                  <a:pt x="121985" y="119170"/>
                </a:lnTo>
                <a:lnTo>
                  <a:pt x="122029" y="60868"/>
                </a:lnTo>
                <a:close/>
              </a:path>
              <a:path w="140335" h="135889">
                <a:moveTo>
                  <a:pt x="20234" y="118475"/>
                </a:moveTo>
                <a:lnTo>
                  <a:pt x="22204" y="120895"/>
                </a:lnTo>
                <a:lnTo>
                  <a:pt x="23795" y="125877"/>
                </a:lnTo>
                <a:lnTo>
                  <a:pt x="24987" y="133343"/>
                </a:lnTo>
                <a:lnTo>
                  <a:pt x="36256" y="131507"/>
                </a:lnTo>
                <a:lnTo>
                  <a:pt x="43883" y="128808"/>
                </a:lnTo>
                <a:lnTo>
                  <a:pt x="47863" y="125264"/>
                </a:lnTo>
                <a:lnTo>
                  <a:pt x="48094" y="122168"/>
                </a:lnTo>
                <a:lnTo>
                  <a:pt x="48188" y="120135"/>
                </a:lnTo>
                <a:lnTo>
                  <a:pt x="32924" y="120135"/>
                </a:lnTo>
                <a:lnTo>
                  <a:pt x="20234" y="118475"/>
                </a:lnTo>
                <a:close/>
              </a:path>
              <a:path w="140335" h="135889">
                <a:moveTo>
                  <a:pt x="19641" y="88804"/>
                </a:moveTo>
                <a:lnTo>
                  <a:pt x="16102" y="94752"/>
                </a:lnTo>
                <a:lnTo>
                  <a:pt x="11741" y="101455"/>
                </a:lnTo>
                <a:lnTo>
                  <a:pt x="6348" y="109241"/>
                </a:lnTo>
                <a:lnTo>
                  <a:pt x="0" y="117994"/>
                </a:lnTo>
                <a:lnTo>
                  <a:pt x="3559" y="119170"/>
                </a:lnTo>
                <a:lnTo>
                  <a:pt x="7315" y="120895"/>
                </a:lnTo>
                <a:lnTo>
                  <a:pt x="11292" y="123322"/>
                </a:lnTo>
                <a:lnTo>
                  <a:pt x="16089" y="115967"/>
                </a:lnTo>
                <a:lnTo>
                  <a:pt x="21071" y="108590"/>
                </a:lnTo>
                <a:lnTo>
                  <a:pt x="25904" y="101677"/>
                </a:lnTo>
                <a:lnTo>
                  <a:pt x="30927" y="94752"/>
                </a:lnTo>
                <a:lnTo>
                  <a:pt x="28554" y="93506"/>
                </a:lnTo>
                <a:lnTo>
                  <a:pt x="24771" y="91569"/>
                </a:lnTo>
                <a:lnTo>
                  <a:pt x="19641" y="88804"/>
                </a:lnTo>
                <a:close/>
              </a:path>
              <a:path w="140335" h="135889">
                <a:moveTo>
                  <a:pt x="48188" y="83484"/>
                </a:moveTo>
                <a:lnTo>
                  <a:pt x="36309" y="83484"/>
                </a:lnTo>
                <a:lnTo>
                  <a:pt x="36309" y="111419"/>
                </a:lnTo>
                <a:lnTo>
                  <a:pt x="38279" y="117712"/>
                </a:lnTo>
                <a:lnTo>
                  <a:pt x="32924" y="120135"/>
                </a:lnTo>
                <a:lnTo>
                  <a:pt x="48188" y="120135"/>
                </a:lnTo>
                <a:lnTo>
                  <a:pt x="48188" y="83484"/>
                </a:lnTo>
                <a:close/>
              </a:path>
              <a:path w="140335" h="135889">
                <a:moveTo>
                  <a:pt x="60105" y="91224"/>
                </a:moveTo>
                <a:lnTo>
                  <a:pt x="50003" y="96551"/>
                </a:lnTo>
                <a:lnTo>
                  <a:pt x="55540" y="102153"/>
                </a:lnTo>
                <a:lnTo>
                  <a:pt x="59918" y="108590"/>
                </a:lnTo>
                <a:lnTo>
                  <a:pt x="63078" y="116124"/>
                </a:lnTo>
                <a:lnTo>
                  <a:pt x="73212" y="109627"/>
                </a:lnTo>
                <a:lnTo>
                  <a:pt x="69235" y="103258"/>
                </a:lnTo>
                <a:lnTo>
                  <a:pt x="64863" y="97034"/>
                </a:lnTo>
                <a:lnTo>
                  <a:pt x="60105" y="91224"/>
                </a:lnTo>
                <a:close/>
              </a:path>
              <a:path w="140335" h="135889">
                <a:moveTo>
                  <a:pt x="5345" y="73318"/>
                </a:moveTo>
                <a:lnTo>
                  <a:pt x="5345" y="85208"/>
                </a:lnTo>
                <a:lnTo>
                  <a:pt x="9693" y="83966"/>
                </a:lnTo>
                <a:lnTo>
                  <a:pt x="15264" y="83484"/>
                </a:lnTo>
                <a:lnTo>
                  <a:pt x="74990" y="83484"/>
                </a:lnTo>
                <a:lnTo>
                  <a:pt x="74990" y="74837"/>
                </a:lnTo>
                <a:lnTo>
                  <a:pt x="66268" y="74837"/>
                </a:lnTo>
                <a:lnTo>
                  <a:pt x="58323" y="74423"/>
                </a:lnTo>
                <a:lnTo>
                  <a:pt x="14853" y="74423"/>
                </a:lnTo>
                <a:lnTo>
                  <a:pt x="9287" y="74077"/>
                </a:lnTo>
                <a:lnTo>
                  <a:pt x="5345" y="73318"/>
                </a:lnTo>
                <a:close/>
              </a:path>
              <a:path w="140335" h="135889">
                <a:moveTo>
                  <a:pt x="74990" y="83484"/>
                </a:moveTo>
                <a:lnTo>
                  <a:pt x="66268" y="83484"/>
                </a:lnTo>
                <a:lnTo>
                  <a:pt x="71808" y="83966"/>
                </a:lnTo>
                <a:lnTo>
                  <a:pt x="74990" y="85208"/>
                </a:lnTo>
                <a:lnTo>
                  <a:pt x="74990" y="83484"/>
                </a:lnTo>
                <a:close/>
              </a:path>
              <a:path w="140335" h="135889">
                <a:moveTo>
                  <a:pt x="74990" y="73318"/>
                </a:moveTo>
                <a:lnTo>
                  <a:pt x="71808" y="74423"/>
                </a:lnTo>
                <a:lnTo>
                  <a:pt x="66268" y="74837"/>
                </a:lnTo>
                <a:lnTo>
                  <a:pt x="74990" y="74837"/>
                </a:lnTo>
                <a:lnTo>
                  <a:pt x="74990" y="73318"/>
                </a:lnTo>
                <a:close/>
              </a:path>
              <a:path w="140335" h="135889">
                <a:moveTo>
                  <a:pt x="48188" y="59555"/>
                </a:moveTo>
                <a:lnTo>
                  <a:pt x="36309" y="59555"/>
                </a:lnTo>
                <a:lnTo>
                  <a:pt x="36309" y="74423"/>
                </a:lnTo>
                <a:lnTo>
                  <a:pt x="48188" y="74423"/>
                </a:lnTo>
                <a:lnTo>
                  <a:pt x="48188" y="59555"/>
                </a:lnTo>
                <a:close/>
              </a:path>
              <a:path w="140335" h="135889">
                <a:moveTo>
                  <a:pt x="139885" y="60868"/>
                </a:moveTo>
                <a:lnTo>
                  <a:pt x="130161" y="60868"/>
                </a:lnTo>
                <a:lnTo>
                  <a:pt x="133347" y="61001"/>
                </a:lnTo>
                <a:lnTo>
                  <a:pt x="134509" y="61347"/>
                </a:lnTo>
                <a:lnTo>
                  <a:pt x="136508" y="61347"/>
                </a:lnTo>
                <a:lnTo>
                  <a:pt x="138294" y="61629"/>
                </a:lnTo>
                <a:lnTo>
                  <a:pt x="139885" y="62042"/>
                </a:lnTo>
                <a:lnTo>
                  <a:pt x="139885" y="60868"/>
                </a:lnTo>
                <a:close/>
              </a:path>
              <a:path w="140335" h="135889">
                <a:moveTo>
                  <a:pt x="2966" y="48898"/>
                </a:moveTo>
                <a:lnTo>
                  <a:pt x="2966" y="60868"/>
                </a:lnTo>
                <a:lnTo>
                  <a:pt x="6915" y="60314"/>
                </a:lnTo>
                <a:lnTo>
                  <a:pt x="22014" y="59555"/>
                </a:lnTo>
                <a:lnTo>
                  <a:pt x="77370" y="59555"/>
                </a:lnTo>
                <a:lnTo>
                  <a:pt x="77370" y="50421"/>
                </a:lnTo>
                <a:lnTo>
                  <a:pt x="11098" y="50421"/>
                </a:lnTo>
                <a:lnTo>
                  <a:pt x="4942" y="50076"/>
                </a:lnTo>
                <a:lnTo>
                  <a:pt x="2966" y="48898"/>
                </a:lnTo>
                <a:close/>
              </a:path>
              <a:path w="140335" h="135889">
                <a:moveTo>
                  <a:pt x="77370" y="59555"/>
                </a:moveTo>
                <a:lnTo>
                  <a:pt x="67644" y="59555"/>
                </a:lnTo>
                <a:lnTo>
                  <a:pt x="73399" y="59969"/>
                </a:lnTo>
                <a:lnTo>
                  <a:pt x="77370" y="60868"/>
                </a:lnTo>
                <a:lnTo>
                  <a:pt x="77370" y="59555"/>
                </a:lnTo>
                <a:close/>
              </a:path>
              <a:path w="140335" h="135889">
                <a:moveTo>
                  <a:pt x="60105" y="50076"/>
                </a:moveTo>
                <a:lnTo>
                  <a:pt x="21416" y="50076"/>
                </a:lnTo>
                <a:lnTo>
                  <a:pt x="11098" y="50421"/>
                </a:lnTo>
                <a:lnTo>
                  <a:pt x="68054" y="50421"/>
                </a:lnTo>
                <a:lnTo>
                  <a:pt x="60105" y="50076"/>
                </a:lnTo>
                <a:close/>
              </a:path>
              <a:path w="140335" h="135889">
                <a:moveTo>
                  <a:pt x="77370" y="48898"/>
                </a:moveTo>
                <a:lnTo>
                  <a:pt x="73807" y="50076"/>
                </a:lnTo>
                <a:lnTo>
                  <a:pt x="68054" y="50421"/>
                </a:lnTo>
                <a:lnTo>
                  <a:pt x="77370" y="50421"/>
                </a:lnTo>
                <a:lnTo>
                  <a:pt x="77370" y="48898"/>
                </a:lnTo>
                <a:close/>
              </a:path>
              <a:path w="140335" h="135889">
                <a:moveTo>
                  <a:pt x="139885" y="48898"/>
                </a:moveTo>
                <a:lnTo>
                  <a:pt x="136324" y="50076"/>
                </a:lnTo>
                <a:lnTo>
                  <a:pt x="131536" y="50421"/>
                </a:lnTo>
                <a:lnTo>
                  <a:pt x="139885" y="50421"/>
                </a:lnTo>
                <a:lnTo>
                  <a:pt x="139885" y="48898"/>
                </a:lnTo>
                <a:close/>
              </a:path>
              <a:path w="140335" h="135889">
                <a:moveTo>
                  <a:pt x="54759" y="28566"/>
                </a:moveTo>
                <a:lnTo>
                  <a:pt x="53521" y="32785"/>
                </a:lnTo>
                <a:lnTo>
                  <a:pt x="50975" y="39770"/>
                </a:lnTo>
                <a:lnTo>
                  <a:pt x="47033" y="50076"/>
                </a:lnTo>
                <a:lnTo>
                  <a:pt x="56545" y="50076"/>
                </a:lnTo>
                <a:lnTo>
                  <a:pt x="58107" y="46893"/>
                </a:lnTo>
                <a:lnTo>
                  <a:pt x="60321" y="43710"/>
                </a:lnTo>
                <a:lnTo>
                  <a:pt x="63078" y="40532"/>
                </a:lnTo>
                <a:lnTo>
                  <a:pt x="63676" y="39423"/>
                </a:lnTo>
                <a:lnTo>
                  <a:pt x="64482" y="38663"/>
                </a:lnTo>
                <a:lnTo>
                  <a:pt x="65479" y="37767"/>
                </a:lnTo>
                <a:lnTo>
                  <a:pt x="66671" y="36936"/>
                </a:lnTo>
                <a:lnTo>
                  <a:pt x="67830" y="35830"/>
                </a:lnTo>
                <a:lnTo>
                  <a:pt x="67459" y="34931"/>
                </a:lnTo>
                <a:lnTo>
                  <a:pt x="63078" y="32649"/>
                </a:lnTo>
                <a:lnTo>
                  <a:pt x="54759" y="28566"/>
                </a:lnTo>
                <a:close/>
              </a:path>
              <a:path w="140335" h="135889">
                <a:moveTo>
                  <a:pt x="28554" y="28566"/>
                </a:moveTo>
                <a:lnTo>
                  <a:pt x="17856" y="33412"/>
                </a:lnTo>
                <a:lnTo>
                  <a:pt x="20609" y="38663"/>
                </a:lnTo>
                <a:lnTo>
                  <a:pt x="22801" y="43710"/>
                </a:lnTo>
                <a:lnTo>
                  <a:pt x="24389" y="48898"/>
                </a:lnTo>
                <a:lnTo>
                  <a:pt x="36903" y="44124"/>
                </a:lnTo>
                <a:lnTo>
                  <a:pt x="33713" y="37767"/>
                </a:lnTo>
                <a:lnTo>
                  <a:pt x="30927" y="32649"/>
                </a:lnTo>
                <a:lnTo>
                  <a:pt x="28554" y="28566"/>
                </a:lnTo>
                <a:close/>
              </a:path>
              <a:path w="140335" h="135889">
                <a:moveTo>
                  <a:pt x="8319" y="15012"/>
                </a:moveTo>
                <a:lnTo>
                  <a:pt x="8319" y="27457"/>
                </a:lnTo>
                <a:lnTo>
                  <a:pt x="10698" y="26701"/>
                </a:lnTo>
                <a:lnTo>
                  <a:pt x="16667" y="26287"/>
                </a:lnTo>
                <a:lnTo>
                  <a:pt x="75585" y="26287"/>
                </a:lnTo>
                <a:lnTo>
                  <a:pt x="75585" y="16535"/>
                </a:lnTo>
                <a:lnTo>
                  <a:pt x="18823" y="16535"/>
                </a:lnTo>
                <a:lnTo>
                  <a:pt x="13070" y="16121"/>
                </a:lnTo>
                <a:lnTo>
                  <a:pt x="8319" y="15012"/>
                </a:lnTo>
                <a:close/>
              </a:path>
              <a:path w="140335" h="135889">
                <a:moveTo>
                  <a:pt x="75585" y="26287"/>
                </a:moveTo>
                <a:lnTo>
                  <a:pt x="65674" y="26287"/>
                </a:lnTo>
                <a:lnTo>
                  <a:pt x="71614" y="26701"/>
                </a:lnTo>
                <a:lnTo>
                  <a:pt x="75585" y="27457"/>
                </a:lnTo>
                <a:lnTo>
                  <a:pt x="75585" y="26287"/>
                </a:lnTo>
                <a:close/>
              </a:path>
              <a:path w="140335" h="135889">
                <a:moveTo>
                  <a:pt x="139160" y="18674"/>
                </a:moveTo>
                <a:lnTo>
                  <a:pt x="131536" y="18674"/>
                </a:lnTo>
                <a:lnTo>
                  <a:pt x="135133" y="19090"/>
                </a:lnTo>
                <a:lnTo>
                  <a:pt x="137513" y="19090"/>
                </a:lnTo>
                <a:lnTo>
                  <a:pt x="138887" y="18954"/>
                </a:lnTo>
                <a:lnTo>
                  <a:pt x="139160" y="18674"/>
                </a:lnTo>
                <a:close/>
              </a:path>
              <a:path w="140335" h="135889">
                <a:moveTo>
                  <a:pt x="57725" y="16121"/>
                </a:moveTo>
                <a:lnTo>
                  <a:pt x="25581" y="16121"/>
                </a:lnTo>
                <a:lnTo>
                  <a:pt x="18823" y="16535"/>
                </a:lnTo>
                <a:lnTo>
                  <a:pt x="64863" y="16535"/>
                </a:lnTo>
                <a:lnTo>
                  <a:pt x="57725" y="16121"/>
                </a:lnTo>
                <a:close/>
              </a:path>
              <a:path w="140335" h="135889">
                <a:moveTo>
                  <a:pt x="75585" y="15012"/>
                </a:moveTo>
                <a:lnTo>
                  <a:pt x="70832" y="16121"/>
                </a:lnTo>
                <a:lnTo>
                  <a:pt x="64863" y="16535"/>
                </a:lnTo>
                <a:lnTo>
                  <a:pt x="75585" y="16535"/>
                </a:lnTo>
                <a:lnTo>
                  <a:pt x="75585" y="15012"/>
                </a:lnTo>
                <a:close/>
              </a:path>
              <a:path w="140335" h="135889">
                <a:moveTo>
                  <a:pt x="48783" y="0"/>
                </a:moveTo>
                <a:lnTo>
                  <a:pt x="34494" y="3045"/>
                </a:lnTo>
                <a:lnTo>
                  <a:pt x="36903" y="6224"/>
                </a:lnTo>
                <a:lnTo>
                  <a:pt x="38681" y="10584"/>
                </a:lnTo>
                <a:lnTo>
                  <a:pt x="39869" y="16121"/>
                </a:lnTo>
                <a:lnTo>
                  <a:pt x="52379" y="16121"/>
                </a:lnTo>
                <a:lnTo>
                  <a:pt x="51973" y="12593"/>
                </a:lnTo>
                <a:lnTo>
                  <a:pt x="50784" y="7679"/>
                </a:lnTo>
                <a:lnTo>
                  <a:pt x="48783" y="1249"/>
                </a:lnTo>
                <a:lnTo>
                  <a:pt x="4878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933714" y="3919952"/>
            <a:ext cx="22860" cy="45085"/>
          </a:xfrm>
          <a:custGeom>
            <a:avLst/>
            <a:gdLst/>
            <a:ahLst/>
            <a:cxnLst/>
            <a:rect l="l" t="t" r="r" b="b"/>
            <a:pathLst>
              <a:path w="22860" h="45085">
                <a:moveTo>
                  <a:pt x="22608" y="0"/>
                </a:moveTo>
                <a:lnTo>
                  <a:pt x="0" y="0"/>
                </a:lnTo>
                <a:lnTo>
                  <a:pt x="0" y="23234"/>
                </a:lnTo>
                <a:lnTo>
                  <a:pt x="9507" y="23234"/>
                </a:lnTo>
                <a:lnTo>
                  <a:pt x="9507" y="29603"/>
                </a:lnTo>
                <a:lnTo>
                  <a:pt x="6944" y="33545"/>
                </a:lnTo>
                <a:lnTo>
                  <a:pt x="1778" y="35204"/>
                </a:lnTo>
                <a:lnTo>
                  <a:pt x="1778" y="44744"/>
                </a:lnTo>
                <a:lnTo>
                  <a:pt x="9995" y="42950"/>
                </a:lnTo>
                <a:lnTo>
                  <a:pt x="16207" y="38892"/>
                </a:lnTo>
                <a:lnTo>
                  <a:pt x="20411" y="32540"/>
                </a:lnTo>
                <a:lnTo>
                  <a:pt x="22608" y="23862"/>
                </a:lnTo>
                <a:lnTo>
                  <a:pt x="2260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2066471" y="3818217"/>
            <a:ext cx="1732363" cy="1446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019534" y="4235120"/>
            <a:ext cx="16510" cy="1270"/>
          </a:xfrm>
          <a:custGeom>
            <a:avLst/>
            <a:gdLst/>
            <a:ahLst/>
            <a:cxnLst/>
            <a:rect l="l" t="t" r="r" b="b"/>
            <a:pathLst>
              <a:path w="16509" h="1270">
                <a:moveTo>
                  <a:pt x="0" y="1270"/>
                </a:moveTo>
                <a:lnTo>
                  <a:pt x="16177" y="1270"/>
                </a:lnTo>
                <a:lnTo>
                  <a:pt x="16177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019734" y="4233850"/>
            <a:ext cx="15875" cy="1270"/>
          </a:xfrm>
          <a:custGeom>
            <a:avLst/>
            <a:gdLst/>
            <a:ahLst/>
            <a:cxnLst/>
            <a:rect l="l" t="t" r="r" b="b"/>
            <a:pathLst>
              <a:path w="15875" h="1270">
                <a:moveTo>
                  <a:pt x="0" y="1269"/>
                </a:moveTo>
                <a:lnTo>
                  <a:pt x="15654" y="1269"/>
                </a:lnTo>
                <a:lnTo>
                  <a:pt x="15654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019847" y="4230040"/>
            <a:ext cx="15240" cy="3810"/>
          </a:xfrm>
          <a:custGeom>
            <a:avLst/>
            <a:gdLst/>
            <a:ahLst/>
            <a:cxnLst/>
            <a:rect l="l" t="t" r="r" b="b"/>
            <a:pathLst>
              <a:path w="15240" h="3810">
                <a:moveTo>
                  <a:pt x="0" y="3810"/>
                </a:moveTo>
                <a:lnTo>
                  <a:pt x="15184" y="3810"/>
                </a:lnTo>
                <a:lnTo>
                  <a:pt x="15184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019908" y="422877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40" h="1270">
                <a:moveTo>
                  <a:pt x="0" y="1270"/>
                </a:moveTo>
                <a:lnTo>
                  <a:pt x="14972" y="1270"/>
                </a:lnTo>
                <a:lnTo>
                  <a:pt x="1497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020178" y="4226230"/>
            <a:ext cx="15240" cy="2540"/>
          </a:xfrm>
          <a:custGeom>
            <a:avLst/>
            <a:gdLst/>
            <a:ahLst/>
            <a:cxnLst/>
            <a:rect l="l" t="t" r="r" b="b"/>
            <a:pathLst>
              <a:path w="15240" h="2539">
                <a:moveTo>
                  <a:pt x="0" y="2539"/>
                </a:moveTo>
                <a:lnTo>
                  <a:pt x="14676" y="2539"/>
                </a:lnTo>
                <a:lnTo>
                  <a:pt x="14676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1020368" y="4223690"/>
            <a:ext cx="14604" cy="2540"/>
          </a:xfrm>
          <a:custGeom>
            <a:avLst/>
            <a:gdLst/>
            <a:ahLst/>
            <a:cxnLst/>
            <a:rect l="l" t="t" r="r" b="b"/>
            <a:pathLst>
              <a:path w="14605" h="2539">
                <a:moveTo>
                  <a:pt x="0" y="2539"/>
                </a:moveTo>
                <a:lnTo>
                  <a:pt x="14452" y="2539"/>
                </a:lnTo>
                <a:lnTo>
                  <a:pt x="14452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020446" y="4220515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130" y="0"/>
                </a:lnTo>
              </a:path>
            </a:pathLst>
          </a:custGeom>
          <a:ln w="635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020449" y="4214800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61" y="0"/>
                </a:lnTo>
              </a:path>
            </a:pathLst>
          </a:custGeom>
          <a:ln w="508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020458" y="4188130"/>
            <a:ext cx="14604" cy="24130"/>
          </a:xfrm>
          <a:custGeom>
            <a:avLst/>
            <a:gdLst/>
            <a:ahLst/>
            <a:cxnLst/>
            <a:rect l="l" t="t" r="r" b="b"/>
            <a:pathLst>
              <a:path w="14605" h="24129">
                <a:moveTo>
                  <a:pt x="0" y="24129"/>
                </a:moveTo>
                <a:lnTo>
                  <a:pt x="14339" y="24129"/>
                </a:lnTo>
                <a:lnTo>
                  <a:pt x="14339" y="0"/>
                </a:lnTo>
                <a:lnTo>
                  <a:pt x="0" y="0"/>
                </a:lnTo>
                <a:lnTo>
                  <a:pt x="0" y="2412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020469" y="4183050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41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020480" y="4153840"/>
            <a:ext cx="14604" cy="24130"/>
          </a:xfrm>
          <a:custGeom>
            <a:avLst/>
            <a:gdLst/>
            <a:ahLst/>
            <a:cxnLst/>
            <a:rect l="l" t="t" r="r" b="b"/>
            <a:pathLst>
              <a:path w="14605" h="24129">
                <a:moveTo>
                  <a:pt x="0" y="24129"/>
                </a:moveTo>
                <a:lnTo>
                  <a:pt x="14318" y="24129"/>
                </a:lnTo>
                <a:lnTo>
                  <a:pt x="14318" y="0"/>
                </a:lnTo>
                <a:lnTo>
                  <a:pt x="0" y="0"/>
                </a:lnTo>
                <a:lnTo>
                  <a:pt x="0" y="2412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020491" y="4148125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20" y="0"/>
                </a:lnTo>
              </a:path>
            </a:pathLst>
          </a:custGeom>
          <a:ln w="1143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020501" y="4120820"/>
            <a:ext cx="14604" cy="21590"/>
          </a:xfrm>
          <a:custGeom>
            <a:avLst/>
            <a:gdLst/>
            <a:ahLst/>
            <a:cxnLst/>
            <a:rect l="l" t="t" r="r" b="b"/>
            <a:pathLst>
              <a:path w="14605" h="21589">
                <a:moveTo>
                  <a:pt x="0" y="21589"/>
                </a:moveTo>
                <a:lnTo>
                  <a:pt x="14297" y="21589"/>
                </a:lnTo>
                <a:lnTo>
                  <a:pt x="14297" y="0"/>
                </a:lnTo>
                <a:lnTo>
                  <a:pt x="0" y="0"/>
                </a:lnTo>
                <a:lnTo>
                  <a:pt x="0" y="2158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020508" y="4119550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7881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020338" y="4116375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86" y="0"/>
                </a:lnTo>
              </a:path>
            </a:pathLst>
          </a:custGeom>
          <a:ln w="381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020007" y="4112565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8624" y="0"/>
                </a:lnTo>
              </a:path>
            </a:pathLst>
          </a:custGeom>
          <a:ln w="381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1019922" y="4109390"/>
            <a:ext cx="82550" cy="1270"/>
          </a:xfrm>
          <a:custGeom>
            <a:avLst/>
            <a:gdLst/>
            <a:ahLst/>
            <a:cxnLst/>
            <a:rect l="l" t="t" r="r" b="b"/>
            <a:pathLst>
              <a:path w="82550" h="1270">
                <a:moveTo>
                  <a:pt x="0" y="1269"/>
                </a:moveTo>
                <a:lnTo>
                  <a:pt x="82269" y="1269"/>
                </a:lnTo>
                <a:lnTo>
                  <a:pt x="8226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1019917" y="4108120"/>
            <a:ext cx="4445" cy="1270"/>
          </a:xfrm>
          <a:custGeom>
            <a:avLst/>
            <a:gdLst/>
            <a:ahLst/>
            <a:cxnLst/>
            <a:rect l="l" t="t" r="r" b="b"/>
            <a:pathLst>
              <a:path w="4444" h="1270">
                <a:moveTo>
                  <a:pt x="0" y="1270"/>
                </a:moveTo>
                <a:lnTo>
                  <a:pt x="3904" y="1270"/>
                </a:lnTo>
                <a:lnTo>
                  <a:pt x="3904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1103410" y="4231309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09" h="5079">
                <a:moveTo>
                  <a:pt x="0" y="5080"/>
                </a:moveTo>
                <a:lnTo>
                  <a:pt x="15889" y="5080"/>
                </a:lnTo>
                <a:lnTo>
                  <a:pt x="15889" y="0"/>
                </a:lnTo>
                <a:lnTo>
                  <a:pt x="0" y="0"/>
                </a:lnTo>
                <a:lnTo>
                  <a:pt x="0" y="508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1103611" y="423004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40" h="1270">
                <a:moveTo>
                  <a:pt x="0" y="1269"/>
                </a:moveTo>
                <a:lnTo>
                  <a:pt x="15047" y="1269"/>
                </a:lnTo>
                <a:lnTo>
                  <a:pt x="15047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1103835" y="4226230"/>
            <a:ext cx="15240" cy="3810"/>
          </a:xfrm>
          <a:custGeom>
            <a:avLst/>
            <a:gdLst/>
            <a:ahLst/>
            <a:cxnLst/>
            <a:rect l="l" t="t" r="r" b="b"/>
            <a:pathLst>
              <a:path w="15240" h="3810">
                <a:moveTo>
                  <a:pt x="0" y="3810"/>
                </a:moveTo>
                <a:lnTo>
                  <a:pt x="14666" y="3810"/>
                </a:lnTo>
                <a:lnTo>
                  <a:pt x="14666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1104185" y="4223690"/>
            <a:ext cx="14604" cy="2540"/>
          </a:xfrm>
          <a:custGeom>
            <a:avLst/>
            <a:gdLst/>
            <a:ahLst/>
            <a:cxnLst/>
            <a:rect l="l" t="t" r="r" b="b"/>
            <a:pathLst>
              <a:path w="14605" h="2539">
                <a:moveTo>
                  <a:pt x="0" y="2539"/>
                </a:moveTo>
                <a:lnTo>
                  <a:pt x="14243" y="2539"/>
                </a:lnTo>
                <a:lnTo>
                  <a:pt x="14243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1104444" y="4188070"/>
            <a:ext cx="14604" cy="24130"/>
          </a:xfrm>
          <a:custGeom>
            <a:avLst/>
            <a:gdLst/>
            <a:ahLst/>
            <a:cxnLst/>
            <a:rect l="l" t="t" r="r" b="b"/>
            <a:pathLst>
              <a:path w="14605" h="24129">
                <a:moveTo>
                  <a:pt x="14267" y="0"/>
                </a:moveTo>
                <a:lnTo>
                  <a:pt x="0" y="0"/>
                </a:lnTo>
                <a:lnTo>
                  <a:pt x="0" y="23860"/>
                </a:lnTo>
                <a:lnTo>
                  <a:pt x="14267" y="23860"/>
                </a:lnTo>
                <a:lnTo>
                  <a:pt x="1426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1104444" y="4153560"/>
            <a:ext cx="14604" cy="24130"/>
          </a:xfrm>
          <a:custGeom>
            <a:avLst/>
            <a:gdLst/>
            <a:ahLst/>
            <a:cxnLst/>
            <a:rect l="l" t="t" r="r" b="b"/>
            <a:pathLst>
              <a:path w="14605" h="24129">
                <a:moveTo>
                  <a:pt x="14267" y="0"/>
                </a:moveTo>
                <a:lnTo>
                  <a:pt x="0" y="0"/>
                </a:lnTo>
                <a:lnTo>
                  <a:pt x="0" y="23862"/>
                </a:lnTo>
                <a:lnTo>
                  <a:pt x="14267" y="23862"/>
                </a:lnTo>
                <a:lnTo>
                  <a:pt x="1426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1104444" y="4129709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5" h="12700">
                <a:moveTo>
                  <a:pt x="0" y="12700"/>
                </a:moveTo>
                <a:lnTo>
                  <a:pt x="14267" y="12700"/>
                </a:lnTo>
                <a:lnTo>
                  <a:pt x="1426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1104444" y="4120820"/>
            <a:ext cx="14604" cy="8890"/>
          </a:xfrm>
          <a:custGeom>
            <a:avLst/>
            <a:gdLst/>
            <a:ahLst/>
            <a:cxnLst/>
            <a:rect l="l" t="t" r="r" b="b"/>
            <a:pathLst>
              <a:path w="14605" h="8889">
                <a:moveTo>
                  <a:pt x="0" y="8889"/>
                </a:moveTo>
                <a:lnTo>
                  <a:pt x="14134" y="8889"/>
                </a:lnTo>
                <a:lnTo>
                  <a:pt x="14134" y="0"/>
                </a:lnTo>
                <a:lnTo>
                  <a:pt x="0" y="0"/>
                </a:lnTo>
                <a:lnTo>
                  <a:pt x="0" y="888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1106013" y="4108327"/>
            <a:ext cx="13970" cy="2540"/>
          </a:xfrm>
          <a:custGeom>
            <a:avLst/>
            <a:gdLst/>
            <a:ahLst/>
            <a:cxnLst/>
            <a:rect l="l" t="t" r="r" b="b"/>
            <a:pathLst>
              <a:path w="13969" h="2539">
                <a:moveTo>
                  <a:pt x="13914" y="0"/>
                </a:moveTo>
                <a:lnTo>
                  <a:pt x="8347" y="1522"/>
                </a:lnTo>
                <a:lnTo>
                  <a:pt x="0" y="2009"/>
                </a:lnTo>
                <a:lnTo>
                  <a:pt x="13029" y="2009"/>
                </a:lnTo>
                <a:lnTo>
                  <a:pt x="1391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033199" y="4109432"/>
            <a:ext cx="67310" cy="635"/>
          </a:xfrm>
          <a:custGeom>
            <a:avLst/>
            <a:gdLst/>
            <a:ahLst/>
            <a:cxnLst/>
            <a:rect l="l" t="t" r="r" b="b"/>
            <a:pathLst>
              <a:path w="67309" h="635">
                <a:moveTo>
                  <a:pt x="61708" y="0"/>
                </a:moveTo>
                <a:lnTo>
                  <a:pt x="8729" y="0"/>
                </a:lnTo>
                <a:lnTo>
                  <a:pt x="0" y="417"/>
                </a:lnTo>
                <a:lnTo>
                  <a:pt x="66839" y="417"/>
                </a:lnTo>
                <a:lnTo>
                  <a:pt x="6170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148886" y="4100583"/>
            <a:ext cx="139326" cy="1381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310633" y="4111855"/>
            <a:ext cx="124460" cy="120650"/>
          </a:xfrm>
          <a:custGeom>
            <a:avLst/>
            <a:gdLst/>
            <a:ahLst/>
            <a:cxnLst/>
            <a:rect l="l" t="t" r="r" b="b"/>
            <a:pathLst>
              <a:path w="124459" h="120650">
                <a:moveTo>
                  <a:pt x="16668" y="33889"/>
                </a:moveTo>
                <a:lnTo>
                  <a:pt x="5943" y="33889"/>
                </a:lnTo>
                <a:lnTo>
                  <a:pt x="6351" y="35963"/>
                </a:lnTo>
                <a:lnTo>
                  <a:pt x="6460" y="37137"/>
                </a:lnTo>
                <a:lnTo>
                  <a:pt x="6537" y="39905"/>
                </a:lnTo>
                <a:lnTo>
                  <a:pt x="6944" y="41569"/>
                </a:lnTo>
                <a:lnTo>
                  <a:pt x="7160" y="43708"/>
                </a:lnTo>
                <a:lnTo>
                  <a:pt x="7160" y="104777"/>
                </a:lnTo>
                <a:lnTo>
                  <a:pt x="6351" y="113151"/>
                </a:lnTo>
                <a:lnTo>
                  <a:pt x="9726" y="117781"/>
                </a:lnTo>
                <a:lnTo>
                  <a:pt x="69766" y="120227"/>
                </a:lnTo>
                <a:lnTo>
                  <a:pt x="77400" y="120276"/>
                </a:lnTo>
                <a:lnTo>
                  <a:pt x="89744" y="119841"/>
                </a:lnTo>
                <a:lnTo>
                  <a:pt x="116863" y="110237"/>
                </a:lnTo>
                <a:lnTo>
                  <a:pt x="57743" y="110237"/>
                </a:lnTo>
                <a:lnTo>
                  <a:pt x="45245" y="109994"/>
                </a:lnTo>
                <a:lnTo>
                  <a:pt x="35129" y="109374"/>
                </a:lnTo>
                <a:lnTo>
                  <a:pt x="27396" y="108374"/>
                </a:lnTo>
                <a:lnTo>
                  <a:pt x="22637" y="107614"/>
                </a:lnTo>
                <a:lnTo>
                  <a:pt x="20239" y="104777"/>
                </a:lnTo>
                <a:lnTo>
                  <a:pt x="20239" y="56509"/>
                </a:lnTo>
                <a:lnTo>
                  <a:pt x="103579" y="56509"/>
                </a:lnTo>
                <a:lnTo>
                  <a:pt x="103579" y="45857"/>
                </a:lnTo>
                <a:lnTo>
                  <a:pt x="20239" y="45857"/>
                </a:lnTo>
                <a:lnTo>
                  <a:pt x="20268" y="43708"/>
                </a:lnTo>
                <a:lnTo>
                  <a:pt x="20638" y="41915"/>
                </a:lnTo>
                <a:lnTo>
                  <a:pt x="21419" y="39905"/>
                </a:lnTo>
                <a:lnTo>
                  <a:pt x="21831" y="38383"/>
                </a:lnTo>
                <a:lnTo>
                  <a:pt x="21893" y="37969"/>
                </a:lnTo>
                <a:lnTo>
                  <a:pt x="22017" y="34786"/>
                </a:lnTo>
                <a:lnTo>
                  <a:pt x="16668" y="33889"/>
                </a:lnTo>
                <a:close/>
              </a:path>
              <a:path w="124459" h="120650">
                <a:moveTo>
                  <a:pt x="108364" y="86864"/>
                </a:moveTo>
                <a:lnTo>
                  <a:pt x="107957" y="87768"/>
                </a:lnTo>
                <a:lnTo>
                  <a:pt x="107769" y="88800"/>
                </a:lnTo>
                <a:lnTo>
                  <a:pt x="107769" y="89909"/>
                </a:lnTo>
                <a:lnTo>
                  <a:pt x="106959" y="98698"/>
                </a:lnTo>
                <a:lnTo>
                  <a:pt x="57743" y="110237"/>
                </a:lnTo>
                <a:lnTo>
                  <a:pt x="116863" y="110237"/>
                </a:lnTo>
                <a:lnTo>
                  <a:pt x="117269" y="109674"/>
                </a:lnTo>
                <a:lnTo>
                  <a:pt x="120548" y="103148"/>
                </a:lnTo>
                <a:lnTo>
                  <a:pt x="123844" y="94611"/>
                </a:lnTo>
                <a:lnTo>
                  <a:pt x="119437" y="93851"/>
                </a:lnTo>
                <a:lnTo>
                  <a:pt x="114307" y="91365"/>
                </a:lnTo>
                <a:lnTo>
                  <a:pt x="108364" y="86864"/>
                </a:lnTo>
                <a:close/>
              </a:path>
              <a:path w="124459" h="120650">
                <a:moveTo>
                  <a:pt x="103579" y="56509"/>
                </a:moveTo>
                <a:lnTo>
                  <a:pt x="89913" y="56509"/>
                </a:lnTo>
                <a:lnTo>
                  <a:pt x="89503" y="58928"/>
                </a:lnTo>
                <a:lnTo>
                  <a:pt x="89291" y="61074"/>
                </a:lnTo>
                <a:lnTo>
                  <a:pt x="89291" y="67294"/>
                </a:lnTo>
                <a:lnTo>
                  <a:pt x="104796" y="67294"/>
                </a:lnTo>
                <a:lnTo>
                  <a:pt x="104367" y="65285"/>
                </a:lnTo>
                <a:lnTo>
                  <a:pt x="103986" y="61761"/>
                </a:lnTo>
                <a:lnTo>
                  <a:pt x="103579" y="56509"/>
                </a:lnTo>
                <a:close/>
              </a:path>
              <a:path w="124459" h="120650">
                <a:moveTo>
                  <a:pt x="104077" y="11965"/>
                </a:moveTo>
                <a:lnTo>
                  <a:pt x="90507" y="11965"/>
                </a:lnTo>
                <a:lnTo>
                  <a:pt x="90507" y="45857"/>
                </a:lnTo>
                <a:lnTo>
                  <a:pt x="103579" y="45857"/>
                </a:lnTo>
                <a:lnTo>
                  <a:pt x="103579" y="20059"/>
                </a:lnTo>
                <a:lnTo>
                  <a:pt x="103774" y="15908"/>
                </a:lnTo>
                <a:lnTo>
                  <a:pt x="104077" y="11965"/>
                </a:lnTo>
                <a:close/>
              </a:path>
              <a:path w="124459" h="120650">
                <a:moveTo>
                  <a:pt x="0" y="0"/>
                </a:moveTo>
                <a:lnTo>
                  <a:pt x="0" y="13075"/>
                </a:lnTo>
                <a:lnTo>
                  <a:pt x="1785" y="13075"/>
                </a:lnTo>
                <a:lnTo>
                  <a:pt x="9726" y="12312"/>
                </a:lnTo>
                <a:lnTo>
                  <a:pt x="17265" y="11965"/>
                </a:lnTo>
                <a:lnTo>
                  <a:pt x="104077" y="11965"/>
                </a:lnTo>
                <a:lnTo>
                  <a:pt x="104173" y="6365"/>
                </a:lnTo>
                <a:lnTo>
                  <a:pt x="104580" y="2764"/>
                </a:lnTo>
                <a:lnTo>
                  <a:pt x="105030" y="1173"/>
                </a:lnTo>
                <a:lnTo>
                  <a:pt x="15073" y="1173"/>
                </a:lnTo>
                <a:lnTo>
                  <a:pt x="7160" y="759"/>
                </a:lnTo>
                <a:lnTo>
                  <a:pt x="0" y="0"/>
                </a:lnTo>
                <a:close/>
              </a:path>
              <a:path w="124459" h="120650">
                <a:moveTo>
                  <a:pt x="105361" y="0"/>
                </a:moveTo>
                <a:lnTo>
                  <a:pt x="102200" y="414"/>
                </a:lnTo>
                <a:lnTo>
                  <a:pt x="92264" y="1173"/>
                </a:lnTo>
                <a:lnTo>
                  <a:pt x="105030" y="1173"/>
                </a:lnTo>
                <a:lnTo>
                  <a:pt x="10536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448550" y="4104111"/>
            <a:ext cx="139700" cy="132080"/>
          </a:xfrm>
          <a:custGeom>
            <a:avLst/>
            <a:gdLst/>
            <a:ahLst/>
            <a:cxnLst/>
            <a:rect l="l" t="t" r="r" b="b"/>
            <a:pathLst>
              <a:path w="139700" h="132079">
                <a:moveTo>
                  <a:pt x="125031" y="81057"/>
                </a:moveTo>
                <a:lnTo>
                  <a:pt x="112232" y="96227"/>
                </a:lnTo>
                <a:lnTo>
                  <a:pt x="98837" y="107821"/>
                </a:lnTo>
                <a:lnTo>
                  <a:pt x="84848" y="115836"/>
                </a:lnTo>
                <a:lnTo>
                  <a:pt x="70267" y="120271"/>
                </a:lnTo>
                <a:lnTo>
                  <a:pt x="75808" y="124625"/>
                </a:lnTo>
                <a:lnTo>
                  <a:pt x="79592" y="128433"/>
                </a:lnTo>
                <a:lnTo>
                  <a:pt x="81564" y="131544"/>
                </a:lnTo>
                <a:lnTo>
                  <a:pt x="94886" y="124593"/>
                </a:lnTo>
                <a:lnTo>
                  <a:pt x="107461" y="116818"/>
                </a:lnTo>
                <a:lnTo>
                  <a:pt x="119293" y="108227"/>
                </a:lnTo>
                <a:lnTo>
                  <a:pt x="130384" y="98826"/>
                </a:lnTo>
                <a:lnTo>
                  <a:pt x="131975" y="97307"/>
                </a:lnTo>
                <a:lnTo>
                  <a:pt x="134167" y="95647"/>
                </a:lnTo>
                <a:lnTo>
                  <a:pt x="136921" y="94124"/>
                </a:lnTo>
                <a:lnTo>
                  <a:pt x="138732" y="92882"/>
                </a:lnTo>
                <a:lnTo>
                  <a:pt x="139513" y="90945"/>
                </a:lnTo>
                <a:lnTo>
                  <a:pt x="134948" y="87003"/>
                </a:lnTo>
                <a:lnTo>
                  <a:pt x="125031" y="81057"/>
                </a:lnTo>
                <a:close/>
              </a:path>
              <a:path w="139700" h="132079">
                <a:moveTo>
                  <a:pt x="34504" y="67363"/>
                </a:moveTo>
                <a:lnTo>
                  <a:pt x="22642" y="67363"/>
                </a:lnTo>
                <a:lnTo>
                  <a:pt x="20548" y="86376"/>
                </a:lnTo>
                <a:lnTo>
                  <a:pt x="16083" y="101821"/>
                </a:lnTo>
                <a:lnTo>
                  <a:pt x="9237" y="113713"/>
                </a:lnTo>
                <a:lnTo>
                  <a:pt x="0" y="122064"/>
                </a:lnTo>
                <a:lnTo>
                  <a:pt x="5967" y="124077"/>
                </a:lnTo>
                <a:lnTo>
                  <a:pt x="10727" y="126359"/>
                </a:lnTo>
                <a:lnTo>
                  <a:pt x="14295" y="129193"/>
                </a:lnTo>
                <a:lnTo>
                  <a:pt x="23158" y="116340"/>
                </a:lnTo>
                <a:lnTo>
                  <a:pt x="29488" y="101640"/>
                </a:lnTo>
                <a:lnTo>
                  <a:pt x="33286" y="85086"/>
                </a:lnTo>
                <a:lnTo>
                  <a:pt x="34504" y="67363"/>
                </a:lnTo>
                <a:close/>
              </a:path>
              <a:path w="139700" h="132079">
                <a:moveTo>
                  <a:pt x="64298" y="66671"/>
                </a:moveTo>
                <a:lnTo>
                  <a:pt x="53005" y="66671"/>
                </a:lnTo>
                <a:lnTo>
                  <a:pt x="52905" y="101821"/>
                </a:lnTo>
                <a:lnTo>
                  <a:pt x="52605" y="110728"/>
                </a:lnTo>
                <a:lnTo>
                  <a:pt x="52195" y="118468"/>
                </a:lnTo>
                <a:lnTo>
                  <a:pt x="51789" y="122064"/>
                </a:lnTo>
                <a:lnTo>
                  <a:pt x="51789" y="127392"/>
                </a:lnTo>
                <a:lnTo>
                  <a:pt x="64896" y="127392"/>
                </a:lnTo>
                <a:lnTo>
                  <a:pt x="64416" y="122735"/>
                </a:lnTo>
                <a:lnTo>
                  <a:pt x="64238" y="118468"/>
                </a:lnTo>
                <a:lnTo>
                  <a:pt x="64298" y="66671"/>
                </a:lnTo>
                <a:close/>
              </a:path>
              <a:path w="139700" h="132079">
                <a:moveTo>
                  <a:pt x="120279" y="41151"/>
                </a:moveTo>
                <a:lnTo>
                  <a:pt x="110559" y="54105"/>
                </a:lnTo>
                <a:lnTo>
                  <a:pt x="99875" y="64966"/>
                </a:lnTo>
                <a:lnTo>
                  <a:pt x="88228" y="73740"/>
                </a:lnTo>
                <a:lnTo>
                  <a:pt x="75620" y="80430"/>
                </a:lnTo>
                <a:lnTo>
                  <a:pt x="80783" y="84372"/>
                </a:lnTo>
                <a:lnTo>
                  <a:pt x="84156" y="87767"/>
                </a:lnTo>
                <a:lnTo>
                  <a:pt x="85755" y="90531"/>
                </a:lnTo>
                <a:lnTo>
                  <a:pt x="96272" y="83533"/>
                </a:lnTo>
                <a:lnTo>
                  <a:pt x="106428" y="75626"/>
                </a:lnTo>
                <a:lnTo>
                  <a:pt x="116215" y="66838"/>
                </a:lnTo>
                <a:lnTo>
                  <a:pt x="127194" y="55605"/>
                </a:lnTo>
                <a:lnTo>
                  <a:pt x="129009" y="54355"/>
                </a:lnTo>
                <a:lnTo>
                  <a:pt x="130977" y="53600"/>
                </a:lnTo>
                <a:lnTo>
                  <a:pt x="132756" y="52495"/>
                </a:lnTo>
                <a:lnTo>
                  <a:pt x="133163" y="50835"/>
                </a:lnTo>
                <a:lnTo>
                  <a:pt x="129009" y="47030"/>
                </a:lnTo>
                <a:lnTo>
                  <a:pt x="120279" y="41151"/>
                </a:lnTo>
                <a:close/>
              </a:path>
              <a:path w="139700" h="132079">
                <a:moveTo>
                  <a:pt x="2973" y="55392"/>
                </a:moveTo>
                <a:lnTo>
                  <a:pt x="2973" y="67981"/>
                </a:lnTo>
                <a:lnTo>
                  <a:pt x="10133" y="67981"/>
                </a:lnTo>
                <a:lnTo>
                  <a:pt x="12103" y="67431"/>
                </a:lnTo>
                <a:lnTo>
                  <a:pt x="16296" y="67363"/>
                </a:lnTo>
                <a:lnTo>
                  <a:pt x="34504" y="67363"/>
                </a:lnTo>
                <a:lnTo>
                  <a:pt x="34551" y="66671"/>
                </a:lnTo>
                <a:lnTo>
                  <a:pt x="84538" y="66671"/>
                </a:lnTo>
                <a:lnTo>
                  <a:pt x="84538" y="56502"/>
                </a:lnTo>
                <a:lnTo>
                  <a:pt x="35120" y="56502"/>
                </a:lnTo>
                <a:lnTo>
                  <a:pt x="35120" y="56365"/>
                </a:lnTo>
                <a:lnTo>
                  <a:pt x="12513" y="56365"/>
                </a:lnTo>
                <a:lnTo>
                  <a:pt x="5755" y="56155"/>
                </a:lnTo>
                <a:lnTo>
                  <a:pt x="2973" y="55392"/>
                </a:lnTo>
                <a:close/>
              </a:path>
              <a:path w="139700" h="132079">
                <a:moveTo>
                  <a:pt x="84538" y="66671"/>
                </a:moveTo>
                <a:lnTo>
                  <a:pt x="64298" y="66671"/>
                </a:lnTo>
                <a:lnTo>
                  <a:pt x="74620" y="67085"/>
                </a:lnTo>
                <a:lnTo>
                  <a:pt x="81377" y="67431"/>
                </a:lnTo>
                <a:lnTo>
                  <a:pt x="84538" y="67981"/>
                </a:lnTo>
                <a:lnTo>
                  <a:pt x="84538" y="66671"/>
                </a:lnTo>
                <a:close/>
              </a:path>
              <a:path w="139700" h="132079">
                <a:moveTo>
                  <a:pt x="64298" y="18464"/>
                </a:moveTo>
                <a:lnTo>
                  <a:pt x="53005" y="18464"/>
                </a:lnTo>
                <a:lnTo>
                  <a:pt x="53005" y="56502"/>
                </a:lnTo>
                <a:lnTo>
                  <a:pt x="64298" y="56502"/>
                </a:lnTo>
                <a:lnTo>
                  <a:pt x="64298" y="18464"/>
                </a:lnTo>
                <a:close/>
              </a:path>
              <a:path w="139700" h="132079">
                <a:moveTo>
                  <a:pt x="84538" y="56019"/>
                </a:moveTo>
                <a:lnTo>
                  <a:pt x="79378" y="56365"/>
                </a:lnTo>
                <a:lnTo>
                  <a:pt x="72647" y="56502"/>
                </a:lnTo>
                <a:lnTo>
                  <a:pt x="84538" y="56502"/>
                </a:lnTo>
                <a:lnTo>
                  <a:pt x="84538" y="56019"/>
                </a:lnTo>
                <a:close/>
              </a:path>
              <a:path w="139700" h="132079">
                <a:moveTo>
                  <a:pt x="35120" y="18464"/>
                </a:moveTo>
                <a:lnTo>
                  <a:pt x="23237" y="18464"/>
                </a:lnTo>
                <a:lnTo>
                  <a:pt x="23237" y="56019"/>
                </a:lnTo>
                <a:lnTo>
                  <a:pt x="12513" y="56365"/>
                </a:lnTo>
                <a:lnTo>
                  <a:pt x="35120" y="56365"/>
                </a:lnTo>
                <a:lnTo>
                  <a:pt x="35120" y="18464"/>
                </a:lnTo>
                <a:close/>
              </a:path>
              <a:path w="139700" h="132079">
                <a:moveTo>
                  <a:pt x="114310" y="0"/>
                </a:moveTo>
                <a:lnTo>
                  <a:pt x="106981" y="13340"/>
                </a:lnTo>
                <a:lnTo>
                  <a:pt x="98086" y="24842"/>
                </a:lnTo>
                <a:lnTo>
                  <a:pt x="87631" y="34503"/>
                </a:lnTo>
                <a:lnTo>
                  <a:pt x="75620" y="42325"/>
                </a:lnTo>
                <a:lnTo>
                  <a:pt x="80783" y="45507"/>
                </a:lnTo>
                <a:lnTo>
                  <a:pt x="84538" y="48408"/>
                </a:lnTo>
                <a:lnTo>
                  <a:pt x="86935" y="51177"/>
                </a:lnTo>
                <a:lnTo>
                  <a:pt x="96605" y="43536"/>
                </a:lnTo>
                <a:lnTo>
                  <a:pt x="105382" y="35450"/>
                </a:lnTo>
                <a:lnTo>
                  <a:pt x="113272" y="26910"/>
                </a:lnTo>
                <a:lnTo>
                  <a:pt x="120279" y="17909"/>
                </a:lnTo>
                <a:lnTo>
                  <a:pt x="122251" y="15140"/>
                </a:lnTo>
                <a:lnTo>
                  <a:pt x="124818" y="13068"/>
                </a:lnTo>
                <a:lnTo>
                  <a:pt x="128004" y="11962"/>
                </a:lnTo>
                <a:lnTo>
                  <a:pt x="129195" y="10784"/>
                </a:lnTo>
                <a:lnTo>
                  <a:pt x="128004" y="8434"/>
                </a:lnTo>
                <a:lnTo>
                  <a:pt x="123032" y="4838"/>
                </a:lnTo>
                <a:lnTo>
                  <a:pt x="114310" y="0"/>
                </a:lnTo>
                <a:close/>
              </a:path>
              <a:path w="139700" h="132079">
                <a:moveTo>
                  <a:pt x="7160" y="7743"/>
                </a:moveTo>
                <a:lnTo>
                  <a:pt x="5967" y="7743"/>
                </a:lnTo>
                <a:lnTo>
                  <a:pt x="5967" y="19014"/>
                </a:lnTo>
                <a:lnTo>
                  <a:pt x="15886" y="19014"/>
                </a:lnTo>
                <a:lnTo>
                  <a:pt x="19263" y="18947"/>
                </a:lnTo>
                <a:lnTo>
                  <a:pt x="23237" y="18464"/>
                </a:lnTo>
                <a:lnTo>
                  <a:pt x="81564" y="18464"/>
                </a:lnTo>
                <a:lnTo>
                  <a:pt x="81564" y="8434"/>
                </a:lnTo>
                <a:lnTo>
                  <a:pt x="12513" y="8434"/>
                </a:lnTo>
                <a:lnTo>
                  <a:pt x="7160" y="7743"/>
                </a:lnTo>
                <a:close/>
              </a:path>
              <a:path w="139700" h="132079">
                <a:moveTo>
                  <a:pt x="81564" y="18464"/>
                </a:moveTo>
                <a:lnTo>
                  <a:pt x="64298" y="18464"/>
                </a:lnTo>
                <a:lnTo>
                  <a:pt x="73028" y="18947"/>
                </a:lnTo>
                <a:lnTo>
                  <a:pt x="78781" y="19014"/>
                </a:lnTo>
                <a:lnTo>
                  <a:pt x="81564" y="19014"/>
                </a:lnTo>
                <a:lnTo>
                  <a:pt x="81564" y="18464"/>
                </a:lnTo>
                <a:close/>
              </a:path>
              <a:path w="139700" h="132079">
                <a:moveTo>
                  <a:pt x="81564" y="7124"/>
                </a:moveTo>
                <a:lnTo>
                  <a:pt x="76094" y="7707"/>
                </a:lnTo>
                <a:lnTo>
                  <a:pt x="69807" y="8115"/>
                </a:lnTo>
                <a:lnTo>
                  <a:pt x="62698" y="8355"/>
                </a:lnTo>
                <a:lnTo>
                  <a:pt x="54762" y="8434"/>
                </a:lnTo>
                <a:lnTo>
                  <a:pt x="81564" y="8434"/>
                </a:lnTo>
                <a:lnTo>
                  <a:pt x="81564" y="712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594821" y="4101202"/>
            <a:ext cx="140970" cy="137160"/>
          </a:xfrm>
          <a:custGeom>
            <a:avLst/>
            <a:gdLst/>
            <a:ahLst/>
            <a:cxnLst/>
            <a:rect l="l" t="t" r="r" b="b"/>
            <a:pathLst>
              <a:path w="140969" h="137160">
                <a:moveTo>
                  <a:pt x="110064" y="111287"/>
                </a:moveTo>
                <a:lnTo>
                  <a:pt x="95256" y="111287"/>
                </a:lnTo>
                <a:lnTo>
                  <a:pt x="103929" y="122296"/>
                </a:lnTo>
                <a:lnTo>
                  <a:pt x="112078" y="130233"/>
                </a:lnTo>
                <a:lnTo>
                  <a:pt x="119705" y="135110"/>
                </a:lnTo>
                <a:lnTo>
                  <a:pt x="126813" y="136940"/>
                </a:lnTo>
                <a:lnTo>
                  <a:pt x="130781" y="134769"/>
                </a:lnTo>
                <a:lnTo>
                  <a:pt x="134353" y="130233"/>
                </a:lnTo>
                <a:lnTo>
                  <a:pt x="137628" y="123162"/>
                </a:lnTo>
                <a:lnTo>
                  <a:pt x="138354" y="120763"/>
                </a:lnTo>
                <a:lnTo>
                  <a:pt x="122058" y="120763"/>
                </a:lnTo>
                <a:lnTo>
                  <a:pt x="118177" y="119347"/>
                </a:lnTo>
                <a:lnTo>
                  <a:pt x="113706" y="115624"/>
                </a:lnTo>
                <a:lnTo>
                  <a:pt x="110064" y="111287"/>
                </a:lnTo>
                <a:close/>
              </a:path>
              <a:path w="140969" h="137160">
                <a:moveTo>
                  <a:pt x="87505" y="38596"/>
                </a:moveTo>
                <a:lnTo>
                  <a:pt x="75020" y="38596"/>
                </a:lnTo>
                <a:lnTo>
                  <a:pt x="76985" y="57040"/>
                </a:lnTo>
                <a:lnTo>
                  <a:pt x="79924" y="73494"/>
                </a:lnTo>
                <a:lnTo>
                  <a:pt x="83837" y="87990"/>
                </a:lnTo>
                <a:lnTo>
                  <a:pt x="88722" y="100562"/>
                </a:lnTo>
                <a:lnTo>
                  <a:pt x="80632" y="109016"/>
                </a:lnTo>
                <a:lnTo>
                  <a:pt x="71884" y="115907"/>
                </a:lnTo>
                <a:lnTo>
                  <a:pt x="62478" y="121228"/>
                </a:lnTo>
                <a:lnTo>
                  <a:pt x="52412" y="124974"/>
                </a:lnTo>
                <a:lnTo>
                  <a:pt x="57948" y="128160"/>
                </a:lnTo>
                <a:lnTo>
                  <a:pt x="61700" y="131547"/>
                </a:lnTo>
                <a:lnTo>
                  <a:pt x="63705" y="135148"/>
                </a:lnTo>
                <a:lnTo>
                  <a:pt x="71919" y="130065"/>
                </a:lnTo>
                <a:lnTo>
                  <a:pt x="79915" y="124382"/>
                </a:lnTo>
                <a:lnTo>
                  <a:pt x="87693" y="118117"/>
                </a:lnTo>
                <a:lnTo>
                  <a:pt x="95256" y="111287"/>
                </a:lnTo>
                <a:lnTo>
                  <a:pt x="110064" y="111287"/>
                </a:lnTo>
                <a:lnTo>
                  <a:pt x="108641" y="109594"/>
                </a:lnTo>
                <a:lnTo>
                  <a:pt x="102981" y="101257"/>
                </a:lnTo>
                <a:lnTo>
                  <a:pt x="108198" y="91906"/>
                </a:lnTo>
                <a:lnTo>
                  <a:pt x="109775" y="88668"/>
                </a:lnTo>
                <a:lnTo>
                  <a:pt x="97041" y="88668"/>
                </a:lnTo>
                <a:lnTo>
                  <a:pt x="93090" y="76399"/>
                </a:lnTo>
                <a:lnTo>
                  <a:pt x="90187" y="63969"/>
                </a:lnTo>
                <a:lnTo>
                  <a:pt x="88327" y="51371"/>
                </a:lnTo>
                <a:lnTo>
                  <a:pt x="87505" y="38596"/>
                </a:lnTo>
                <a:close/>
              </a:path>
              <a:path w="140969" h="137160">
                <a:moveTo>
                  <a:pt x="18453" y="25520"/>
                </a:moveTo>
                <a:lnTo>
                  <a:pt x="19533" y="62233"/>
                </a:lnTo>
                <a:lnTo>
                  <a:pt x="16821" y="91347"/>
                </a:lnTo>
                <a:lnTo>
                  <a:pt x="10312" y="112861"/>
                </a:lnTo>
                <a:lnTo>
                  <a:pt x="0" y="126773"/>
                </a:lnTo>
                <a:lnTo>
                  <a:pt x="5562" y="128433"/>
                </a:lnTo>
                <a:lnTo>
                  <a:pt x="9911" y="130648"/>
                </a:lnTo>
                <a:lnTo>
                  <a:pt x="13100" y="133830"/>
                </a:lnTo>
                <a:lnTo>
                  <a:pt x="21207" y="119814"/>
                </a:lnTo>
                <a:lnTo>
                  <a:pt x="27090" y="104429"/>
                </a:lnTo>
                <a:lnTo>
                  <a:pt x="30739" y="87682"/>
                </a:lnTo>
                <a:lnTo>
                  <a:pt x="32147" y="69580"/>
                </a:lnTo>
                <a:lnTo>
                  <a:pt x="65900" y="69580"/>
                </a:lnTo>
                <a:lnTo>
                  <a:pt x="66009" y="64825"/>
                </a:lnTo>
                <a:lnTo>
                  <a:pt x="66078" y="60725"/>
                </a:lnTo>
                <a:lnTo>
                  <a:pt x="66272" y="59274"/>
                </a:lnTo>
                <a:lnTo>
                  <a:pt x="57355" y="59274"/>
                </a:lnTo>
                <a:lnTo>
                  <a:pt x="48218" y="58929"/>
                </a:lnTo>
                <a:lnTo>
                  <a:pt x="32147" y="58929"/>
                </a:lnTo>
                <a:lnTo>
                  <a:pt x="32147" y="38596"/>
                </a:lnTo>
                <a:lnTo>
                  <a:pt x="134538" y="38596"/>
                </a:lnTo>
                <a:lnTo>
                  <a:pt x="134538" y="27184"/>
                </a:lnTo>
                <a:lnTo>
                  <a:pt x="27396" y="27184"/>
                </a:lnTo>
                <a:lnTo>
                  <a:pt x="22043" y="26770"/>
                </a:lnTo>
                <a:lnTo>
                  <a:pt x="18453" y="25520"/>
                </a:lnTo>
                <a:close/>
              </a:path>
              <a:path w="140969" h="137160">
                <a:moveTo>
                  <a:pt x="126813" y="105959"/>
                </a:moveTo>
                <a:lnTo>
                  <a:pt x="126000" y="115084"/>
                </a:lnTo>
                <a:lnTo>
                  <a:pt x="124409" y="119999"/>
                </a:lnTo>
                <a:lnTo>
                  <a:pt x="122058" y="120763"/>
                </a:lnTo>
                <a:lnTo>
                  <a:pt x="138354" y="120763"/>
                </a:lnTo>
                <a:lnTo>
                  <a:pt x="140507" y="113638"/>
                </a:lnTo>
                <a:lnTo>
                  <a:pt x="136911" y="112115"/>
                </a:lnTo>
                <a:lnTo>
                  <a:pt x="133945" y="110524"/>
                </a:lnTo>
                <a:lnTo>
                  <a:pt x="131565" y="108929"/>
                </a:lnTo>
                <a:lnTo>
                  <a:pt x="126813" y="105959"/>
                </a:lnTo>
                <a:close/>
              </a:path>
              <a:path w="140969" h="137160">
                <a:moveTo>
                  <a:pt x="33930" y="99453"/>
                </a:moveTo>
                <a:lnTo>
                  <a:pt x="36309" y="103741"/>
                </a:lnTo>
                <a:lnTo>
                  <a:pt x="38130" y="109016"/>
                </a:lnTo>
                <a:lnTo>
                  <a:pt x="39276" y="114808"/>
                </a:lnTo>
                <a:lnTo>
                  <a:pt x="49512" y="113563"/>
                </a:lnTo>
                <a:lnTo>
                  <a:pt x="56992" y="111569"/>
                </a:lnTo>
                <a:lnTo>
                  <a:pt x="61721" y="108809"/>
                </a:lnTo>
                <a:lnTo>
                  <a:pt x="63705" y="105263"/>
                </a:lnTo>
                <a:lnTo>
                  <a:pt x="64303" y="101321"/>
                </a:lnTo>
                <a:lnTo>
                  <a:pt x="44844" y="101321"/>
                </a:lnTo>
                <a:lnTo>
                  <a:pt x="39898" y="100976"/>
                </a:lnTo>
                <a:lnTo>
                  <a:pt x="33930" y="99453"/>
                </a:lnTo>
                <a:close/>
              </a:path>
              <a:path w="140969" h="137160">
                <a:moveTo>
                  <a:pt x="65900" y="69580"/>
                </a:moveTo>
                <a:lnTo>
                  <a:pt x="53571" y="69580"/>
                </a:lnTo>
                <a:lnTo>
                  <a:pt x="53060" y="84254"/>
                </a:lnTo>
                <a:lnTo>
                  <a:pt x="52097" y="94330"/>
                </a:lnTo>
                <a:lnTo>
                  <a:pt x="50681" y="99776"/>
                </a:lnTo>
                <a:lnTo>
                  <a:pt x="48816" y="100562"/>
                </a:lnTo>
                <a:lnTo>
                  <a:pt x="44844" y="101321"/>
                </a:lnTo>
                <a:lnTo>
                  <a:pt x="64303" y="101321"/>
                </a:lnTo>
                <a:lnTo>
                  <a:pt x="64527" y="99776"/>
                </a:lnTo>
                <a:lnTo>
                  <a:pt x="65183" y="90888"/>
                </a:lnTo>
                <a:lnTo>
                  <a:pt x="65703" y="78197"/>
                </a:lnTo>
                <a:lnTo>
                  <a:pt x="65900" y="69580"/>
                </a:lnTo>
                <a:close/>
              </a:path>
              <a:path w="140969" h="137160">
                <a:moveTo>
                  <a:pt x="109543" y="48135"/>
                </a:moveTo>
                <a:lnTo>
                  <a:pt x="108538" y="55599"/>
                </a:lnTo>
                <a:lnTo>
                  <a:pt x="106119" y="64825"/>
                </a:lnTo>
                <a:lnTo>
                  <a:pt x="102287" y="75839"/>
                </a:lnTo>
                <a:lnTo>
                  <a:pt x="97041" y="88668"/>
                </a:lnTo>
                <a:lnTo>
                  <a:pt x="109775" y="88668"/>
                </a:lnTo>
                <a:lnTo>
                  <a:pt x="113115" y="81812"/>
                </a:lnTo>
                <a:lnTo>
                  <a:pt x="117734" y="70979"/>
                </a:lnTo>
                <a:lnTo>
                  <a:pt x="122058" y="59411"/>
                </a:lnTo>
                <a:lnTo>
                  <a:pt x="122435" y="58651"/>
                </a:lnTo>
                <a:lnTo>
                  <a:pt x="123245" y="57887"/>
                </a:lnTo>
                <a:lnTo>
                  <a:pt x="124409" y="57128"/>
                </a:lnTo>
                <a:lnTo>
                  <a:pt x="125625" y="55886"/>
                </a:lnTo>
                <a:lnTo>
                  <a:pt x="124807" y="54709"/>
                </a:lnTo>
                <a:lnTo>
                  <a:pt x="119462" y="52222"/>
                </a:lnTo>
                <a:lnTo>
                  <a:pt x="109543" y="48135"/>
                </a:lnTo>
                <a:close/>
              </a:path>
              <a:path w="140969" h="137160">
                <a:moveTo>
                  <a:pt x="66672" y="57687"/>
                </a:moveTo>
                <a:lnTo>
                  <a:pt x="63482" y="58929"/>
                </a:lnTo>
                <a:lnTo>
                  <a:pt x="57355" y="59274"/>
                </a:lnTo>
                <a:lnTo>
                  <a:pt x="66272" y="59274"/>
                </a:lnTo>
                <a:lnTo>
                  <a:pt x="66672" y="57687"/>
                </a:lnTo>
                <a:close/>
              </a:path>
              <a:path w="140969" h="137160">
                <a:moveTo>
                  <a:pt x="134538" y="38596"/>
                </a:moveTo>
                <a:lnTo>
                  <a:pt x="121842" y="38596"/>
                </a:lnTo>
                <a:lnTo>
                  <a:pt x="127998" y="39146"/>
                </a:lnTo>
                <a:lnTo>
                  <a:pt x="132756" y="39841"/>
                </a:lnTo>
                <a:lnTo>
                  <a:pt x="134538" y="39841"/>
                </a:lnTo>
                <a:lnTo>
                  <a:pt x="134538" y="38596"/>
                </a:lnTo>
                <a:close/>
              </a:path>
              <a:path w="140969" h="137160">
                <a:moveTo>
                  <a:pt x="74373" y="26770"/>
                </a:moveTo>
                <a:lnTo>
                  <a:pt x="34523" y="26770"/>
                </a:lnTo>
                <a:lnTo>
                  <a:pt x="27396" y="27184"/>
                </a:lnTo>
                <a:lnTo>
                  <a:pt x="74427" y="27184"/>
                </a:lnTo>
                <a:lnTo>
                  <a:pt x="74373" y="26770"/>
                </a:lnTo>
                <a:close/>
              </a:path>
              <a:path w="140969" h="137160">
                <a:moveTo>
                  <a:pt x="71456" y="0"/>
                </a:moveTo>
                <a:lnTo>
                  <a:pt x="72248" y="9616"/>
                </a:lnTo>
                <a:lnTo>
                  <a:pt x="73022" y="16877"/>
                </a:lnTo>
                <a:lnTo>
                  <a:pt x="73828" y="21924"/>
                </a:lnTo>
                <a:lnTo>
                  <a:pt x="74209" y="25520"/>
                </a:lnTo>
                <a:lnTo>
                  <a:pt x="74427" y="27184"/>
                </a:lnTo>
                <a:lnTo>
                  <a:pt x="74427" y="26770"/>
                </a:lnTo>
                <a:lnTo>
                  <a:pt x="86314" y="26770"/>
                </a:lnTo>
                <a:lnTo>
                  <a:pt x="85932" y="18813"/>
                </a:lnTo>
                <a:lnTo>
                  <a:pt x="85868" y="16877"/>
                </a:lnTo>
                <a:lnTo>
                  <a:pt x="85747" y="8097"/>
                </a:lnTo>
                <a:lnTo>
                  <a:pt x="86314" y="6092"/>
                </a:lnTo>
                <a:lnTo>
                  <a:pt x="87505" y="4155"/>
                </a:lnTo>
                <a:lnTo>
                  <a:pt x="88098" y="2283"/>
                </a:lnTo>
                <a:lnTo>
                  <a:pt x="88098" y="1522"/>
                </a:lnTo>
                <a:lnTo>
                  <a:pt x="82965" y="1041"/>
                </a:lnTo>
                <a:lnTo>
                  <a:pt x="72619" y="486"/>
                </a:lnTo>
                <a:lnTo>
                  <a:pt x="73022" y="486"/>
                </a:lnTo>
                <a:lnTo>
                  <a:pt x="72619" y="346"/>
                </a:lnTo>
                <a:lnTo>
                  <a:pt x="71456" y="0"/>
                </a:lnTo>
                <a:close/>
              </a:path>
              <a:path w="140969" h="137160">
                <a:moveTo>
                  <a:pt x="134538" y="25520"/>
                </a:moveTo>
                <a:lnTo>
                  <a:pt x="133351" y="26146"/>
                </a:lnTo>
                <a:lnTo>
                  <a:pt x="130572" y="26560"/>
                </a:lnTo>
                <a:lnTo>
                  <a:pt x="124026" y="26770"/>
                </a:lnTo>
                <a:lnTo>
                  <a:pt x="74427" y="26770"/>
                </a:lnTo>
                <a:lnTo>
                  <a:pt x="74427" y="27184"/>
                </a:lnTo>
                <a:lnTo>
                  <a:pt x="134538" y="27184"/>
                </a:lnTo>
                <a:lnTo>
                  <a:pt x="134538" y="25520"/>
                </a:lnTo>
                <a:close/>
              </a:path>
              <a:path w="140969" h="137160">
                <a:moveTo>
                  <a:pt x="111923" y="1804"/>
                </a:moveTo>
                <a:lnTo>
                  <a:pt x="100015" y="7124"/>
                </a:lnTo>
                <a:lnTo>
                  <a:pt x="103986" y="12730"/>
                </a:lnTo>
                <a:lnTo>
                  <a:pt x="107359" y="18395"/>
                </a:lnTo>
                <a:lnTo>
                  <a:pt x="110138" y="24419"/>
                </a:lnTo>
                <a:lnTo>
                  <a:pt x="122651" y="18395"/>
                </a:lnTo>
                <a:lnTo>
                  <a:pt x="120653" y="14871"/>
                </a:lnTo>
                <a:lnTo>
                  <a:pt x="117029" y="9547"/>
                </a:lnTo>
                <a:lnTo>
                  <a:pt x="111923" y="2909"/>
                </a:lnTo>
                <a:lnTo>
                  <a:pt x="111923" y="180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750946" y="4113028"/>
            <a:ext cx="124460" cy="122555"/>
          </a:xfrm>
          <a:custGeom>
            <a:avLst/>
            <a:gdLst/>
            <a:ahLst/>
            <a:cxnLst/>
            <a:rect l="l" t="t" r="r" b="b"/>
            <a:pathLst>
              <a:path w="124460" h="122554">
                <a:moveTo>
                  <a:pt x="81320" y="108104"/>
                </a:moveTo>
                <a:lnTo>
                  <a:pt x="84585" y="112734"/>
                </a:lnTo>
                <a:lnTo>
                  <a:pt x="86424" y="117443"/>
                </a:lnTo>
                <a:lnTo>
                  <a:pt x="86777" y="122281"/>
                </a:lnTo>
                <a:lnTo>
                  <a:pt x="97895" y="121248"/>
                </a:lnTo>
                <a:lnTo>
                  <a:pt x="105602" y="118685"/>
                </a:lnTo>
                <a:lnTo>
                  <a:pt x="109900" y="114617"/>
                </a:lnTo>
                <a:lnTo>
                  <a:pt x="110667" y="109832"/>
                </a:lnTo>
                <a:lnTo>
                  <a:pt x="91155" y="109832"/>
                </a:lnTo>
                <a:lnTo>
                  <a:pt x="81320" y="108104"/>
                </a:lnTo>
                <a:close/>
              </a:path>
              <a:path w="124460" h="122554">
                <a:moveTo>
                  <a:pt x="43657" y="105890"/>
                </a:moveTo>
                <a:lnTo>
                  <a:pt x="46573" y="109068"/>
                </a:lnTo>
                <a:lnTo>
                  <a:pt x="48035" y="113291"/>
                </a:lnTo>
                <a:lnTo>
                  <a:pt x="48035" y="118339"/>
                </a:lnTo>
                <a:lnTo>
                  <a:pt x="61865" y="118061"/>
                </a:lnTo>
                <a:lnTo>
                  <a:pt x="68947" y="114052"/>
                </a:lnTo>
                <a:lnTo>
                  <a:pt x="69216" y="108104"/>
                </a:lnTo>
                <a:lnTo>
                  <a:pt x="51677" y="108104"/>
                </a:lnTo>
                <a:lnTo>
                  <a:pt x="43657" y="105890"/>
                </a:lnTo>
                <a:close/>
              </a:path>
              <a:path w="124460" h="122554">
                <a:moveTo>
                  <a:pt x="3265" y="35416"/>
                </a:moveTo>
                <a:lnTo>
                  <a:pt x="2725" y="36040"/>
                </a:lnTo>
                <a:lnTo>
                  <a:pt x="3265" y="36040"/>
                </a:lnTo>
                <a:lnTo>
                  <a:pt x="3265" y="42534"/>
                </a:lnTo>
                <a:lnTo>
                  <a:pt x="3646" y="45439"/>
                </a:lnTo>
                <a:lnTo>
                  <a:pt x="3748" y="95798"/>
                </a:lnTo>
                <a:lnTo>
                  <a:pt x="3322" y="106441"/>
                </a:lnTo>
                <a:lnTo>
                  <a:pt x="3106" y="111142"/>
                </a:lnTo>
                <a:lnTo>
                  <a:pt x="2725" y="116193"/>
                </a:lnTo>
                <a:lnTo>
                  <a:pt x="14752" y="116193"/>
                </a:lnTo>
                <a:lnTo>
                  <a:pt x="14032" y="112734"/>
                </a:lnTo>
                <a:lnTo>
                  <a:pt x="13911" y="108104"/>
                </a:lnTo>
                <a:lnTo>
                  <a:pt x="14020" y="98902"/>
                </a:lnTo>
                <a:lnTo>
                  <a:pt x="14118" y="95798"/>
                </a:lnTo>
                <a:lnTo>
                  <a:pt x="14212" y="45860"/>
                </a:lnTo>
                <a:lnTo>
                  <a:pt x="69308" y="45860"/>
                </a:lnTo>
                <a:lnTo>
                  <a:pt x="69381" y="43575"/>
                </a:lnTo>
                <a:lnTo>
                  <a:pt x="69792" y="36591"/>
                </a:lnTo>
                <a:lnTo>
                  <a:pt x="10915" y="36591"/>
                </a:lnTo>
                <a:lnTo>
                  <a:pt x="7297" y="36177"/>
                </a:lnTo>
                <a:lnTo>
                  <a:pt x="4752" y="35830"/>
                </a:lnTo>
                <a:lnTo>
                  <a:pt x="3265" y="35416"/>
                </a:lnTo>
                <a:close/>
              </a:path>
              <a:path w="124460" h="122554">
                <a:moveTo>
                  <a:pt x="123868" y="39837"/>
                </a:moveTo>
                <a:lnTo>
                  <a:pt x="99338" y="39837"/>
                </a:lnTo>
                <a:lnTo>
                  <a:pt x="99317" y="87972"/>
                </a:lnTo>
                <a:lnTo>
                  <a:pt x="98957" y="98902"/>
                </a:lnTo>
                <a:lnTo>
                  <a:pt x="98798" y="106927"/>
                </a:lnTo>
                <a:lnTo>
                  <a:pt x="96958" y="109418"/>
                </a:lnTo>
                <a:lnTo>
                  <a:pt x="91155" y="109832"/>
                </a:lnTo>
                <a:lnTo>
                  <a:pt x="110667" y="109832"/>
                </a:lnTo>
                <a:lnTo>
                  <a:pt x="110789" y="40396"/>
                </a:lnTo>
                <a:lnTo>
                  <a:pt x="123868" y="40396"/>
                </a:lnTo>
                <a:lnTo>
                  <a:pt x="123868" y="39837"/>
                </a:lnTo>
                <a:close/>
              </a:path>
              <a:path w="124460" h="122554">
                <a:moveTo>
                  <a:pt x="69308" y="45860"/>
                </a:moveTo>
                <a:lnTo>
                  <a:pt x="58945" y="45860"/>
                </a:lnTo>
                <a:lnTo>
                  <a:pt x="58657" y="67108"/>
                </a:lnTo>
                <a:lnTo>
                  <a:pt x="58407" y="82376"/>
                </a:lnTo>
                <a:lnTo>
                  <a:pt x="58122" y="95798"/>
                </a:lnTo>
                <a:lnTo>
                  <a:pt x="57840" y="104781"/>
                </a:lnTo>
                <a:lnTo>
                  <a:pt x="56382" y="107690"/>
                </a:lnTo>
                <a:lnTo>
                  <a:pt x="51677" y="108104"/>
                </a:lnTo>
                <a:lnTo>
                  <a:pt x="69216" y="108104"/>
                </a:lnTo>
                <a:lnTo>
                  <a:pt x="69094" y="92819"/>
                </a:lnTo>
                <a:lnTo>
                  <a:pt x="68820" y="85690"/>
                </a:lnTo>
                <a:lnTo>
                  <a:pt x="68917" y="62040"/>
                </a:lnTo>
                <a:lnTo>
                  <a:pt x="69036" y="54380"/>
                </a:lnTo>
                <a:lnTo>
                  <a:pt x="69308" y="45860"/>
                </a:lnTo>
                <a:close/>
              </a:path>
              <a:path w="124460" h="122554">
                <a:moveTo>
                  <a:pt x="32202" y="45860"/>
                </a:moveTo>
                <a:lnTo>
                  <a:pt x="23475" y="45860"/>
                </a:lnTo>
                <a:lnTo>
                  <a:pt x="23414" y="95798"/>
                </a:lnTo>
                <a:lnTo>
                  <a:pt x="23287" y="99802"/>
                </a:lnTo>
                <a:lnTo>
                  <a:pt x="22934" y="103125"/>
                </a:lnTo>
                <a:lnTo>
                  <a:pt x="32771" y="103125"/>
                </a:lnTo>
                <a:lnTo>
                  <a:pt x="32014" y="99802"/>
                </a:lnTo>
                <a:lnTo>
                  <a:pt x="31897" y="95798"/>
                </a:lnTo>
                <a:lnTo>
                  <a:pt x="31953" y="91645"/>
                </a:lnTo>
                <a:lnTo>
                  <a:pt x="32106" y="87972"/>
                </a:lnTo>
                <a:lnTo>
                  <a:pt x="32202" y="45860"/>
                </a:lnTo>
                <a:close/>
              </a:path>
              <a:path w="124460" h="122554">
                <a:moveTo>
                  <a:pt x="49140" y="45860"/>
                </a:moveTo>
                <a:lnTo>
                  <a:pt x="40392" y="45860"/>
                </a:lnTo>
                <a:lnTo>
                  <a:pt x="40270" y="87358"/>
                </a:lnTo>
                <a:lnTo>
                  <a:pt x="40225" y="87972"/>
                </a:lnTo>
                <a:lnTo>
                  <a:pt x="39851" y="91645"/>
                </a:lnTo>
                <a:lnTo>
                  <a:pt x="39851" y="102085"/>
                </a:lnTo>
                <a:lnTo>
                  <a:pt x="49679" y="102085"/>
                </a:lnTo>
                <a:lnTo>
                  <a:pt x="49345" y="99802"/>
                </a:lnTo>
                <a:lnTo>
                  <a:pt x="49286" y="98902"/>
                </a:lnTo>
                <a:lnTo>
                  <a:pt x="49196" y="95798"/>
                </a:lnTo>
                <a:lnTo>
                  <a:pt x="49140" y="45860"/>
                </a:lnTo>
                <a:close/>
              </a:path>
              <a:path w="124460" h="122554">
                <a:moveTo>
                  <a:pt x="85154" y="49658"/>
                </a:moveTo>
                <a:lnTo>
                  <a:pt x="74209" y="52981"/>
                </a:lnTo>
                <a:lnTo>
                  <a:pt x="76976" y="59890"/>
                </a:lnTo>
                <a:lnTo>
                  <a:pt x="79271" y="67108"/>
                </a:lnTo>
                <a:lnTo>
                  <a:pt x="81090" y="74612"/>
                </a:lnTo>
                <a:lnTo>
                  <a:pt x="82429" y="82376"/>
                </a:lnTo>
                <a:lnTo>
                  <a:pt x="93315" y="79611"/>
                </a:lnTo>
                <a:lnTo>
                  <a:pt x="90964" y="70164"/>
                </a:lnTo>
                <a:lnTo>
                  <a:pt x="88819" y="62040"/>
                </a:lnTo>
                <a:lnTo>
                  <a:pt x="86882" y="55213"/>
                </a:lnTo>
                <a:lnTo>
                  <a:pt x="85154" y="49658"/>
                </a:lnTo>
                <a:close/>
              </a:path>
              <a:path w="124460" h="122554">
                <a:moveTo>
                  <a:pt x="123868" y="40396"/>
                </a:moveTo>
                <a:lnTo>
                  <a:pt x="116982" y="40396"/>
                </a:lnTo>
                <a:lnTo>
                  <a:pt x="121330" y="40532"/>
                </a:lnTo>
                <a:lnTo>
                  <a:pt x="123868" y="40878"/>
                </a:lnTo>
                <a:lnTo>
                  <a:pt x="123868" y="40396"/>
                </a:lnTo>
                <a:close/>
              </a:path>
              <a:path w="124460" h="122554">
                <a:moveTo>
                  <a:pt x="73134" y="29466"/>
                </a:moveTo>
                <a:lnTo>
                  <a:pt x="73134" y="40396"/>
                </a:lnTo>
                <a:lnTo>
                  <a:pt x="82969" y="40396"/>
                </a:lnTo>
                <a:lnTo>
                  <a:pt x="87317" y="39982"/>
                </a:lnTo>
                <a:lnTo>
                  <a:pt x="90237" y="39837"/>
                </a:lnTo>
                <a:lnTo>
                  <a:pt x="123868" y="39837"/>
                </a:lnTo>
                <a:lnTo>
                  <a:pt x="123868" y="30365"/>
                </a:lnTo>
                <a:lnTo>
                  <a:pt x="82969" y="30365"/>
                </a:lnTo>
                <a:lnTo>
                  <a:pt x="76748" y="30229"/>
                </a:lnTo>
                <a:lnTo>
                  <a:pt x="73134" y="29466"/>
                </a:lnTo>
                <a:close/>
              </a:path>
              <a:path w="124460" h="122554">
                <a:moveTo>
                  <a:pt x="46385" y="19022"/>
                </a:moveTo>
                <a:lnTo>
                  <a:pt x="34386" y="19022"/>
                </a:lnTo>
                <a:lnTo>
                  <a:pt x="33663" y="22759"/>
                </a:lnTo>
                <a:lnTo>
                  <a:pt x="31849" y="28566"/>
                </a:lnTo>
                <a:lnTo>
                  <a:pt x="28929" y="36591"/>
                </a:lnTo>
                <a:lnTo>
                  <a:pt x="38740" y="36591"/>
                </a:lnTo>
                <a:lnTo>
                  <a:pt x="39117" y="35830"/>
                </a:lnTo>
                <a:lnTo>
                  <a:pt x="42576" y="27802"/>
                </a:lnTo>
                <a:lnTo>
                  <a:pt x="44387" y="23101"/>
                </a:lnTo>
                <a:lnTo>
                  <a:pt x="45655" y="20199"/>
                </a:lnTo>
                <a:lnTo>
                  <a:pt x="46385" y="19022"/>
                </a:lnTo>
                <a:close/>
              </a:path>
              <a:path w="124460" h="122554">
                <a:moveTo>
                  <a:pt x="69861" y="35416"/>
                </a:moveTo>
                <a:lnTo>
                  <a:pt x="68403" y="35830"/>
                </a:lnTo>
                <a:lnTo>
                  <a:pt x="65491" y="36177"/>
                </a:lnTo>
                <a:lnTo>
                  <a:pt x="61139" y="36591"/>
                </a:lnTo>
                <a:lnTo>
                  <a:pt x="69792" y="36591"/>
                </a:lnTo>
                <a:lnTo>
                  <a:pt x="69861" y="35416"/>
                </a:lnTo>
                <a:close/>
              </a:path>
              <a:path w="124460" h="122554">
                <a:moveTo>
                  <a:pt x="98798" y="0"/>
                </a:moveTo>
                <a:lnTo>
                  <a:pt x="98813" y="23101"/>
                </a:lnTo>
                <a:lnTo>
                  <a:pt x="98957" y="26423"/>
                </a:lnTo>
                <a:lnTo>
                  <a:pt x="99338" y="29951"/>
                </a:lnTo>
                <a:lnTo>
                  <a:pt x="91695" y="29951"/>
                </a:lnTo>
                <a:lnTo>
                  <a:pt x="82969" y="30365"/>
                </a:lnTo>
                <a:lnTo>
                  <a:pt x="116599" y="30365"/>
                </a:lnTo>
                <a:lnTo>
                  <a:pt x="110789" y="29951"/>
                </a:lnTo>
                <a:lnTo>
                  <a:pt x="110495" y="23101"/>
                </a:lnTo>
                <a:lnTo>
                  <a:pt x="112981" y="2148"/>
                </a:lnTo>
                <a:lnTo>
                  <a:pt x="112604" y="1522"/>
                </a:lnTo>
                <a:lnTo>
                  <a:pt x="107873" y="763"/>
                </a:lnTo>
                <a:lnTo>
                  <a:pt x="98798" y="0"/>
                </a:lnTo>
                <a:close/>
              </a:path>
              <a:path w="124460" h="122554">
                <a:moveTo>
                  <a:pt x="123868" y="29466"/>
                </a:moveTo>
                <a:lnTo>
                  <a:pt x="120977" y="30229"/>
                </a:lnTo>
                <a:lnTo>
                  <a:pt x="116599" y="30365"/>
                </a:lnTo>
                <a:lnTo>
                  <a:pt x="123868" y="30365"/>
                </a:lnTo>
                <a:lnTo>
                  <a:pt x="123868" y="29466"/>
                </a:lnTo>
                <a:close/>
              </a:path>
              <a:path w="124460" h="122554">
                <a:moveTo>
                  <a:pt x="0" y="8229"/>
                </a:moveTo>
                <a:lnTo>
                  <a:pt x="0" y="19645"/>
                </a:lnTo>
                <a:lnTo>
                  <a:pt x="8182" y="19645"/>
                </a:lnTo>
                <a:lnTo>
                  <a:pt x="17830" y="19022"/>
                </a:lnTo>
                <a:lnTo>
                  <a:pt x="74209" y="19022"/>
                </a:lnTo>
                <a:lnTo>
                  <a:pt x="74209" y="9616"/>
                </a:lnTo>
                <a:lnTo>
                  <a:pt x="54028" y="9616"/>
                </a:lnTo>
                <a:lnTo>
                  <a:pt x="52952" y="9269"/>
                </a:lnTo>
                <a:lnTo>
                  <a:pt x="10915" y="9269"/>
                </a:lnTo>
                <a:lnTo>
                  <a:pt x="0" y="8229"/>
                </a:lnTo>
                <a:close/>
              </a:path>
              <a:path w="124460" h="122554">
                <a:moveTo>
                  <a:pt x="74209" y="19022"/>
                </a:moveTo>
                <a:lnTo>
                  <a:pt x="63864" y="19022"/>
                </a:lnTo>
                <a:lnTo>
                  <a:pt x="70948" y="19300"/>
                </a:lnTo>
                <a:lnTo>
                  <a:pt x="74209" y="19645"/>
                </a:lnTo>
                <a:lnTo>
                  <a:pt x="74209" y="19022"/>
                </a:lnTo>
                <a:close/>
              </a:path>
              <a:path w="124460" h="122554">
                <a:moveTo>
                  <a:pt x="74209" y="8229"/>
                </a:moveTo>
                <a:lnTo>
                  <a:pt x="72781" y="8229"/>
                </a:lnTo>
                <a:lnTo>
                  <a:pt x="69133" y="8374"/>
                </a:lnTo>
                <a:lnTo>
                  <a:pt x="63323" y="8788"/>
                </a:lnTo>
                <a:lnTo>
                  <a:pt x="57487" y="9547"/>
                </a:lnTo>
                <a:lnTo>
                  <a:pt x="54028" y="9616"/>
                </a:lnTo>
                <a:lnTo>
                  <a:pt x="74209" y="9616"/>
                </a:lnTo>
                <a:lnTo>
                  <a:pt x="74209" y="822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883919" y="4112545"/>
            <a:ext cx="129539" cy="123825"/>
          </a:xfrm>
          <a:custGeom>
            <a:avLst/>
            <a:gdLst/>
            <a:ahLst/>
            <a:cxnLst/>
            <a:rect l="l" t="t" r="r" b="b"/>
            <a:pathLst>
              <a:path w="129539" h="123825">
                <a:moveTo>
                  <a:pt x="67514" y="0"/>
                </a:moveTo>
                <a:lnTo>
                  <a:pt x="56221" y="0"/>
                </a:lnTo>
                <a:lnTo>
                  <a:pt x="56951" y="6019"/>
                </a:lnTo>
                <a:lnTo>
                  <a:pt x="57326" y="9752"/>
                </a:lnTo>
                <a:lnTo>
                  <a:pt x="57326" y="13417"/>
                </a:lnTo>
                <a:lnTo>
                  <a:pt x="57520" y="16739"/>
                </a:lnTo>
                <a:lnTo>
                  <a:pt x="57873" y="19504"/>
                </a:lnTo>
                <a:lnTo>
                  <a:pt x="57770" y="35016"/>
                </a:lnTo>
                <a:lnTo>
                  <a:pt x="54058" y="62768"/>
                </a:lnTo>
                <a:lnTo>
                  <a:pt x="43141" y="85486"/>
                </a:lnTo>
                <a:lnTo>
                  <a:pt x="25122" y="102394"/>
                </a:lnTo>
                <a:lnTo>
                  <a:pt x="0" y="113493"/>
                </a:lnTo>
                <a:lnTo>
                  <a:pt x="1112" y="114534"/>
                </a:lnTo>
                <a:lnTo>
                  <a:pt x="5109" y="116676"/>
                </a:lnTo>
                <a:lnTo>
                  <a:pt x="9295" y="119862"/>
                </a:lnTo>
                <a:lnTo>
                  <a:pt x="13644" y="123804"/>
                </a:lnTo>
                <a:lnTo>
                  <a:pt x="34493" y="111056"/>
                </a:lnTo>
                <a:lnTo>
                  <a:pt x="50079" y="96259"/>
                </a:lnTo>
                <a:lnTo>
                  <a:pt x="60409" y="79414"/>
                </a:lnTo>
                <a:lnTo>
                  <a:pt x="65487" y="60520"/>
                </a:lnTo>
                <a:lnTo>
                  <a:pt x="74473" y="60520"/>
                </a:lnTo>
                <a:lnTo>
                  <a:pt x="71481" y="46573"/>
                </a:lnTo>
                <a:lnTo>
                  <a:pt x="71379" y="45769"/>
                </a:lnTo>
                <a:lnTo>
                  <a:pt x="70517" y="29394"/>
                </a:lnTo>
                <a:lnTo>
                  <a:pt x="70404" y="7952"/>
                </a:lnTo>
                <a:lnTo>
                  <a:pt x="70946" y="5396"/>
                </a:lnTo>
                <a:lnTo>
                  <a:pt x="72050" y="3255"/>
                </a:lnTo>
                <a:lnTo>
                  <a:pt x="73138" y="972"/>
                </a:lnTo>
                <a:lnTo>
                  <a:pt x="73138" y="345"/>
                </a:lnTo>
                <a:lnTo>
                  <a:pt x="67514" y="0"/>
                </a:lnTo>
                <a:close/>
              </a:path>
              <a:path w="129539" h="123825">
                <a:moveTo>
                  <a:pt x="74473" y="60520"/>
                </a:moveTo>
                <a:lnTo>
                  <a:pt x="65487" y="60520"/>
                </a:lnTo>
                <a:lnTo>
                  <a:pt x="70548" y="79891"/>
                </a:lnTo>
                <a:lnTo>
                  <a:pt x="80785" y="96619"/>
                </a:lnTo>
                <a:lnTo>
                  <a:pt x="96199" y="110702"/>
                </a:lnTo>
                <a:lnTo>
                  <a:pt x="116791" y="122137"/>
                </a:lnTo>
                <a:lnTo>
                  <a:pt x="120790" y="116258"/>
                </a:lnTo>
                <a:lnTo>
                  <a:pt x="124628" y="112734"/>
                </a:lnTo>
                <a:lnTo>
                  <a:pt x="128247" y="111211"/>
                </a:lnTo>
                <a:lnTo>
                  <a:pt x="129359" y="109551"/>
                </a:lnTo>
                <a:lnTo>
                  <a:pt x="117246" y="106187"/>
                </a:lnTo>
                <a:lnTo>
                  <a:pt x="106564" y="101417"/>
                </a:lnTo>
                <a:lnTo>
                  <a:pt x="97317" y="95287"/>
                </a:lnTo>
                <a:lnTo>
                  <a:pt x="89507" y="87840"/>
                </a:lnTo>
                <a:lnTo>
                  <a:pt x="80955" y="76474"/>
                </a:lnTo>
                <a:lnTo>
                  <a:pt x="74919" y="62602"/>
                </a:lnTo>
                <a:lnTo>
                  <a:pt x="74473" y="60520"/>
                </a:lnTo>
                <a:close/>
              </a:path>
              <a:path w="129539" h="123825">
                <a:moveTo>
                  <a:pt x="100422" y="23446"/>
                </a:moveTo>
                <a:lnTo>
                  <a:pt x="98442" y="35016"/>
                </a:lnTo>
                <a:lnTo>
                  <a:pt x="95781" y="45769"/>
                </a:lnTo>
                <a:lnTo>
                  <a:pt x="92442" y="55718"/>
                </a:lnTo>
                <a:lnTo>
                  <a:pt x="88427" y="64876"/>
                </a:lnTo>
                <a:lnTo>
                  <a:pt x="93531" y="65638"/>
                </a:lnTo>
                <a:lnTo>
                  <a:pt x="97502" y="66603"/>
                </a:lnTo>
                <a:lnTo>
                  <a:pt x="100422" y="68191"/>
                </a:lnTo>
                <a:lnTo>
                  <a:pt x="102675" y="62153"/>
                </a:lnTo>
                <a:lnTo>
                  <a:pt x="105063" y="54940"/>
                </a:lnTo>
                <a:lnTo>
                  <a:pt x="107815" y="45769"/>
                </a:lnTo>
                <a:lnTo>
                  <a:pt x="110257" y="37073"/>
                </a:lnTo>
                <a:lnTo>
                  <a:pt x="110610" y="34855"/>
                </a:lnTo>
                <a:lnTo>
                  <a:pt x="111686" y="32849"/>
                </a:lnTo>
                <a:lnTo>
                  <a:pt x="113518" y="31057"/>
                </a:lnTo>
                <a:lnTo>
                  <a:pt x="115175" y="28285"/>
                </a:lnTo>
                <a:lnTo>
                  <a:pt x="114066" y="27871"/>
                </a:lnTo>
                <a:lnTo>
                  <a:pt x="100422" y="23446"/>
                </a:lnTo>
                <a:close/>
              </a:path>
              <a:path w="129539" h="123825">
                <a:moveTo>
                  <a:pt x="23479" y="22338"/>
                </a:moveTo>
                <a:lnTo>
                  <a:pt x="22254" y="33760"/>
                </a:lnTo>
                <a:lnTo>
                  <a:pt x="20203" y="44669"/>
                </a:lnTo>
                <a:lnTo>
                  <a:pt x="17331" y="55048"/>
                </a:lnTo>
                <a:lnTo>
                  <a:pt x="13644" y="64876"/>
                </a:lnTo>
                <a:lnTo>
                  <a:pt x="16211" y="65222"/>
                </a:lnTo>
                <a:lnTo>
                  <a:pt x="18562" y="65638"/>
                </a:lnTo>
                <a:lnTo>
                  <a:pt x="20746" y="65985"/>
                </a:lnTo>
                <a:lnTo>
                  <a:pt x="22940" y="66399"/>
                </a:lnTo>
                <a:lnTo>
                  <a:pt x="24937" y="66603"/>
                </a:lnTo>
                <a:lnTo>
                  <a:pt x="26752" y="67017"/>
                </a:lnTo>
                <a:lnTo>
                  <a:pt x="29099" y="59064"/>
                </a:lnTo>
                <a:lnTo>
                  <a:pt x="31245" y="51066"/>
                </a:lnTo>
                <a:lnTo>
                  <a:pt x="33189" y="43003"/>
                </a:lnTo>
                <a:lnTo>
                  <a:pt x="35355" y="32849"/>
                </a:lnTo>
                <a:lnTo>
                  <a:pt x="35907" y="31057"/>
                </a:lnTo>
                <a:lnTo>
                  <a:pt x="36579" y="29394"/>
                </a:lnTo>
                <a:lnTo>
                  <a:pt x="37663" y="26144"/>
                </a:lnTo>
                <a:lnTo>
                  <a:pt x="34772" y="24343"/>
                </a:lnTo>
                <a:lnTo>
                  <a:pt x="30013" y="23097"/>
                </a:lnTo>
                <a:lnTo>
                  <a:pt x="23479" y="2233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2020733" y="4113028"/>
            <a:ext cx="128270" cy="122555"/>
          </a:xfrm>
          <a:custGeom>
            <a:avLst/>
            <a:gdLst/>
            <a:ahLst/>
            <a:cxnLst/>
            <a:rect l="l" t="t" r="r" b="b"/>
            <a:pathLst>
              <a:path w="128269" h="122554">
                <a:moveTo>
                  <a:pt x="54569" y="49175"/>
                </a:moveTo>
                <a:lnTo>
                  <a:pt x="54569" y="62247"/>
                </a:lnTo>
                <a:lnTo>
                  <a:pt x="55674" y="62247"/>
                </a:lnTo>
                <a:lnTo>
                  <a:pt x="60405" y="61415"/>
                </a:lnTo>
                <a:lnTo>
                  <a:pt x="66941" y="61070"/>
                </a:lnTo>
                <a:lnTo>
                  <a:pt x="128247" y="61070"/>
                </a:lnTo>
                <a:lnTo>
                  <a:pt x="128247" y="50148"/>
                </a:lnTo>
                <a:lnTo>
                  <a:pt x="64404" y="50148"/>
                </a:lnTo>
                <a:lnTo>
                  <a:pt x="58025" y="50003"/>
                </a:lnTo>
                <a:lnTo>
                  <a:pt x="56221" y="49658"/>
                </a:lnTo>
                <a:lnTo>
                  <a:pt x="54569" y="49175"/>
                </a:lnTo>
                <a:close/>
              </a:path>
              <a:path w="128269" h="122554">
                <a:moveTo>
                  <a:pt x="128247" y="61070"/>
                </a:moveTo>
                <a:lnTo>
                  <a:pt x="110249" y="61070"/>
                </a:lnTo>
                <a:lnTo>
                  <a:pt x="119703" y="61415"/>
                </a:lnTo>
                <a:lnTo>
                  <a:pt x="124974" y="61829"/>
                </a:lnTo>
                <a:lnTo>
                  <a:pt x="126053" y="62247"/>
                </a:lnTo>
                <a:lnTo>
                  <a:pt x="128247" y="62247"/>
                </a:lnTo>
                <a:lnTo>
                  <a:pt x="128247" y="61070"/>
                </a:lnTo>
                <a:close/>
              </a:path>
              <a:path w="128269" h="122554">
                <a:moveTo>
                  <a:pt x="94957" y="31607"/>
                </a:moveTo>
                <a:lnTo>
                  <a:pt x="84046" y="31607"/>
                </a:lnTo>
                <a:lnTo>
                  <a:pt x="84046" y="50148"/>
                </a:lnTo>
                <a:lnTo>
                  <a:pt x="94957" y="50148"/>
                </a:lnTo>
                <a:lnTo>
                  <a:pt x="94957" y="31607"/>
                </a:lnTo>
                <a:close/>
              </a:path>
              <a:path w="128269" h="122554">
                <a:moveTo>
                  <a:pt x="128247" y="49175"/>
                </a:moveTo>
                <a:lnTo>
                  <a:pt x="126053" y="49658"/>
                </a:lnTo>
                <a:lnTo>
                  <a:pt x="124242" y="50003"/>
                </a:lnTo>
                <a:lnTo>
                  <a:pt x="118785" y="50148"/>
                </a:lnTo>
                <a:lnTo>
                  <a:pt x="128247" y="50148"/>
                </a:lnTo>
                <a:lnTo>
                  <a:pt x="128247" y="49175"/>
                </a:lnTo>
                <a:close/>
              </a:path>
              <a:path w="128269" h="122554">
                <a:moveTo>
                  <a:pt x="58406" y="20199"/>
                </a:moveTo>
                <a:lnTo>
                  <a:pt x="58406" y="32716"/>
                </a:lnTo>
                <a:lnTo>
                  <a:pt x="60591" y="32716"/>
                </a:lnTo>
                <a:lnTo>
                  <a:pt x="64590" y="32367"/>
                </a:lnTo>
                <a:lnTo>
                  <a:pt x="76403" y="31607"/>
                </a:lnTo>
                <a:lnTo>
                  <a:pt x="122241" y="31607"/>
                </a:lnTo>
                <a:lnTo>
                  <a:pt x="122241" y="21305"/>
                </a:lnTo>
                <a:lnTo>
                  <a:pt x="70214" y="21305"/>
                </a:lnTo>
                <a:lnTo>
                  <a:pt x="65134" y="21095"/>
                </a:lnTo>
                <a:lnTo>
                  <a:pt x="61131" y="20681"/>
                </a:lnTo>
                <a:lnTo>
                  <a:pt x="58406" y="20199"/>
                </a:lnTo>
                <a:close/>
              </a:path>
              <a:path w="128269" h="122554">
                <a:moveTo>
                  <a:pt x="122241" y="31607"/>
                </a:moveTo>
                <a:lnTo>
                  <a:pt x="106412" y="31607"/>
                </a:lnTo>
                <a:lnTo>
                  <a:pt x="118410" y="32716"/>
                </a:lnTo>
                <a:lnTo>
                  <a:pt x="122241" y="32716"/>
                </a:lnTo>
                <a:lnTo>
                  <a:pt x="122241" y="31607"/>
                </a:lnTo>
                <a:close/>
              </a:path>
              <a:path w="128269" h="122554">
                <a:moveTo>
                  <a:pt x="82400" y="0"/>
                </a:moveTo>
                <a:lnTo>
                  <a:pt x="82770" y="2148"/>
                </a:lnTo>
                <a:lnTo>
                  <a:pt x="83124" y="4913"/>
                </a:lnTo>
                <a:lnTo>
                  <a:pt x="83592" y="8855"/>
                </a:lnTo>
                <a:lnTo>
                  <a:pt x="83858" y="10792"/>
                </a:lnTo>
                <a:lnTo>
                  <a:pt x="84046" y="15081"/>
                </a:lnTo>
                <a:lnTo>
                  <a:pt x="84046" y="21305"/>
                </a:lnTo>
                <a:lnTo>
                  <a:pt x="122241" y="21305"/>
                </a:lnTo>
                <a:lnTo>
                  <a:pt x="122241" y="20681"/>
                </a:lnTo>
                <a:lnTo>
                  <a:pt x="94957" y="20681"/>
                </a:lnTo>
                <a:lnTo>
                  <a:pt x="95080" y="8229"/>
                </a:lnTo>
                <a:lnTo>
                  <a:pt x="95309" y="7056"/>
                </a:lnTo>
                <a:lnTo>
                  <a:pt x="96066" y="4913"/>
                </a:lnTo>
                <a:lnTo>
                  <a:pt x="97149" y="2772"/>
                </a:lnTo>
                <a:lnTo>
                  <a:pt x="96066" y="1249"/>
                </a:lnTo>
                <a:lnTo>
                  <a:pt x="91149" y="345"/>
                </a:lnTo>
                <a:lnTo>
                  <a:pt x="82400" y="0"/>
                </a:lnTo>
                <a:close/>
              </a:path>
              <a:path w="128269" h="122554">
                <a:moveTo>
                  <a:pt x="122241" y="19645"/>
                </a:moveTo>
                <a:lnTo>
                  <a:pt x="121870" y="19645"/>
                </a:lnTo>
                <a:lnTo>
                  <a:pt x="120783" y="19785"/>
                </a:lnTo>
                <a:lnTo>
                  <a:pt x="118979" y="20199"/>
                </a:lnTo>
                <a:lnTo>
                  <a:pt x="115326" y="20546"/>
                </a:lnTo>
                <a:lnTo>
                  <a:pt x="111142" y="20681"/>
                </a:lnTo>
                <a:lnTo>
                  <a:pt x="122241" y="20681"/>
                </a:lnTo>
                <a:lnTo>
                  <a:pt x="122241" y="19645"/>
                </a:lnTo>
                <a:close/>
              </a:path>
              <a:path w="128269" h="122554">
                <a:moveTo>
                  <a:pt x="52948" y="110728"/>
                </a:moveTo>
                <a:lnTo>
                  <a:pt x="51843" y="110728"/>
                </a:lnTo>
                <a:lnTo>
                  <a:pt x="51843" y="122281"/>
                </a:lnTo>
                <a:lnTo>
                  <a:pt x="52383" y="121654"/>
                </a:lnTo>
                <a:lnTo>
                  <a:pt x="55303" y="121309"/>
                </a:lnTo>
                <a:lnTo>
                  <a:pt x="61678" y="121173"/>
                </a:lnTo>
                <a:lnTo>
                  <a:pt x="128247" y="121173"/>
                </a:lnTo>
                <a:lnTo>
                  <a:pt x="128247" y="111354"/>
                </a:lnTo>
                <a:lnTo>
                  <a:pt x="67136" y="111354"/>
                </a:lnTo>
                <a:lnTo>
                  <a:pt x="60944" y="111142"/>
                </a:lnTo>
                <a:lnTo>
                  <a:pt x="52948" y="110728"/>
                </a:lnTo>
                <a:close/>
              </a:path>
              <a:path w="128269" h="122554">
                <a:moveTo>
                  <a:pt x="128247" y="121173"/>
                </a:moveTo>
                <a:lnTo>
                  <a:pt x="118598" y="121173"/>
                </a:lnTo>
                <a:lnTo>
                  <a:pt x="124786" y="121309"/>
                </a:lnTo>
                <a:lnTo>
                  <a:pt x="126622" y="121654"/>
                </a:lnTo>
                <a:lnTo>
                  <a:pt x="128247" y="122281"/>
                </a:lnTo>
                <a:lnTo>
                  <a:pt x="128247" y="121173"/>
                </a:lnTo>
                <a:close/>
              </a:path>
              <a:path w="128269" h="122554">
                <a:moveTo>
                  <a:pt x="94957" y="91645"/>
                </a:moveTo>
                <a:lnTo>
                  <a:pt x="84046" y="91645"/>
                </a:lnTo>
                <a:lnTo>
                  <a:pt x="84046" y="111354"/>
                </a:lnTo>
                <a:lnTo>
                  <a:pt x="94957" y="111354"/>
                </a:lnTo>
                <a:lnTo>
                  <a:pt x="94957" y="91645"/>
                </a:lnTo>
                <a:close/>
              </a:path>
              <a:path w="128269" h="122554">
                <a:moveTo>
                  <a:pt x="128247" y="110728"/>
                </a:moveTo>
                <a:lnTo>
                  <a:pt x="123869" y="110728"/>
                </a:lnTo>
                <a:lnTo>
                  <a:pt x="117706" y="111005"/>
                </a:lnTo>
                <a:lnTo>
                  <a:pt x="107524" y="111354"/>
                </a:lnTo>
                <a:lnTo>
                  <a:pt x="128247" y="111354"/>
                </a:lnTo>
                <a:lnTo>
                  <a:pt x="128247" y="110728"/>
                </a:lnTo>
                <a:close/>
              </a:path>
              <a:path w="128269" h="122554">
                <a:moveTo>
                  <a:pt x="57840" y="80784"/>
                </a:moveTo>
                <a:lnTo>
                  <a:pt x="57840" y="92819"/>
                </a:lnTo>
                <a:lnTo>
                  <a:pt x="58947" y="92819"/>
                </a:lnTo>
                <a:lnTo>
                  <a:pt x="64021" y="92059"/>
                </a:lnTo>
                <a:lnTo>
                  <a:pt x="69674" y="91645"/>
                </a:lnTo>
                <a:lnTo>
                  <a:pt x="122788" y="91645"/>
                </a:lnTo>
                <a:lnTo>
                  <a:pt x="122788" y="82790"/>
                </a:lnTo>
                <a:lnTo>
                  <a:pt x="69105" y="82790"/>
                </a:lnTo>
                <a:lnTo>
                  <a:pt x="63864" y="82376"/>
                </a:lnTo>
                <a:lnTo>
                  <a:pt x="59486" y="81266"/>
                </a:lnTo>
                <a:lnTo>
                  <a:pt x="57840" y="80784"/>
                </a:lnTo>
                <a:close/>
              </a:path>
              <a:path w="128269" h="122554">
                <a:moveTo>
                  <a:pt x="122788" y="91645"/>
                </a:moveTo>
                <a:lnTo>
                  <a:pt x="104227" y="91645"/>
                </a:lnTo>
                <a:lnTo>
                  <a:pt x="116787" y="92405"/>
                </a:lnTo>
                <a:lnTo>
                  <a:pt x="120056" y="92819"/>
                </a:lnTo>
                <a:lnTo>
                  <a:pt x="122788" y="92819"/>
                </a:lnTo>
                <a:lnTo>
                  <a:pt x="122788" y="91645"/>
                </a:lnTo>
                <a:close/>
              </a:path>
              <a:path w="128269" h="122554">
                <a:moveTo>
                  <a:pt x="122788" y="81266"/>
                </a:moveTo>
                <a:lnTo>
                  <a:pt x="121136" y="81893"/>
                </a:lnTo>
                <a:lnTo>
                  <a:pt x="118598" y="82166"/>
                </a:lnTo>
                <a:lnTo>
                  <a:pt x="112983" y="82376"/>
                </a:lnTo>
                <a:lnTo>
                  <a:pt x="75316" y="82376"/>
                </a:lnTo>
                <a:lnTo>
                  <a:pt x="69105" y="82790"/>
                </a:lnTo>
                <a:lnTo>
                  <a:pt x="122788" y="82790"/>
                </a:lnTo>
                <a:lnTo>
                  <a:pt x="122788" y="81266"/>
                </a:lnTo>
                <a:close/>
              </a:path>
              <a:path w="128269" h="122554">
                <a:moveTo>
                  <a:pt x="82937" y="63842"/>
                </a:moveTo>
                <a:lnTo>
                  <a:pt x="83318" y="67439"/>
                </a:lnTo>
                <a:lnTo>
                  <a:pt x="83506" y="70337"/>
                </a:lnTo>
                <a:lnTo>
                  <a:pt x="83585" y="73105"/>
                </a:lnTo>
                <a:lnTo>
                  <a:pt x="83858" y="74764"/>
                </a:lnTo>
                <a:lnTo>
                  <a:pt x="84046" y="78087"/>
                </a:lnTo>
                <a:lnTo>
                  <a:pt x="84046" y="82376"/>
                </a:lnTo>
                <a:lnTo>
                  <a:pt x="94957" y="82376"/>
                </a:lnTo>
                <a:lnTo>
                  <a:pt x="94957" y="73105"/>
                </a:lnTo>
                <a:lnTo>
                  <a:pt x="95497" y="71513"/>
                </a:lnTo>
                <a:lnTo>
                  <a:pt x="96606" y="69300"/>
                </a:lnTo>
                <a:lnTo>
                  <a:pt x="97336" y="67784"/>
                </a:lnTo>
                <a:lnTo>
                  <a:pt x="97689" y="66812"/>
                </a:lnTo>
                <a:lnTo>
                  <a:pt x="97689" y="66048"/>
                </a:lnTo>
                <a:lnTo>
                  <a:pt x="96231" y="64875"/>
                </a:lnTo>
                <a:lnTo>
                  <a:pt x="91314" y="64256"/>
                </a:lnTo>
                <a:lnTo>
                  <a:pt x="82937" y="63842"/>
                </a:lnTo>
                <a:close/>
              </a:path>
              <a:path w="128269" h="122554">
                <a:moveTo>
                  <a:pt x="24011" y="66048"/>
                </a:moveTo>
                <a:lnTo>
                  <a:pt x="14745" y="66048"/>
                </a:lnTo>
                <a:lnTo>
                  <a:pt x="14636" y="104231"/>
                </a:lnTo>
                <a:lnTo>
                  <a:pt x="14371" y="108104"/>
                </a:lnTo>
                <a:lnTo>
                  <a:pt x="14018" y="112392"/>
                </a:lnTo>
                <a:lnTo>
                  <a:pt x="13637" y="115708"/>
                </a:lnTo>
                <a:lnTo>
                  <a:pt x="13637" y="117857"/>
                </a:lnTo>
                <a:lnTo>
                  <a:pt x="25120" y="117857"/>
                </a:lnTo>
                <a:lnTo>
                  <a:pt x="24364" y="115708"/>
                </a:lnTo>
                <a:lnTo>
                  <a:pt x="24108" y="112392"/>
                </a:lnTo>
                <a:lnTo>
                  <a:pt x="24011" y="104231"/>
                </a:lnTo>
                <a:lnTo>
                  <a:pt x="47162" y="104231"/>
                </a:lnTo>
                <a:lnTo>
                  <a:pt x="47062" y="102640"/>
                </a:lnTo>
                <a:lnTo>
                  <a:pt x="46954" y="94338"/>
                </a:lnTo>
                <a:lnTo>
                  <a:pt x="24011" y="94338"/>
                </a:lnTo>
                <a:lnTo>
                  <a:pt x="24011" y="66048"/>
                </a:lnTo>
                <a:close/>
              </a:path>
              <a:path w="128269" h="122554">
                <a:moveTo>
                  <a:pt x="47162" y="104231"/>
                </a:moveTo>
                <a:lnTo>
                  <a:pt x="37659" y="104231"/>
                </a:lnTo>
                <a:lnTo>
                  <a:pt x="37237" y="108104"/>
                </a:lnTo>
                <a:lnTo>
                  <a:pt x="36925" y="110246"/>
                </a:lnTo>
                <a:lnTo>
                  <a:pt x="36579" y="111354"/>
                </a:lnTo>
                <a:lnTo>
                  <a:pt x="48571" y="111354"/>
                </a:lnTo>
                <a:lnTo>
                  <a:pt x="48031" y="110728"/>
                </a:lnTo>
                <a:lnTo>
                  <a:pt x="47301" y="106441"/>
                </a:lnTo>
                <a:lnTo>
                  <a:pt x="47162" y="104231"/>
                </a:lnTo>
                <a:close/>
              </a:path>
              <a:path w="128269" h="122554">
                <a:moveTo>
                  <a:pt x="46954" y="60587"/>
                </a:moveTo>
                <a:lnTo>
                  <a:pt x="37659" y="60587"/>
                </a:lnTo>
                <a:lnTo>
                  <a:pt x="37659" y="94338"/>
                </a:lnTo>
                <a:lnTo>
                  <a:pt x="46954" y="94338"/>
                </a:lnTo>
                <a:lnTo>
                  <a:pt x="46954" y="60587"/>
                </a:lnTo>
                <a:close/>
              </a:path>
              <a:path w="128269" h="122554">
                <a:moveTo>
                  <a:pt x="51304" y="26142"/>
                </a:moveTo>
                <a:lnTo>
                  <a:pt x="20746" y="26142"/>
                </a:lnTo>
                <a:lnTo>
                  <a:pt x="17813" y="36911"/>
                </a:lnTo>
                <a:lnTo>
                  <a:pt x="13382" y="47327"/>
                </a:lnTo>
                <a:lnTo>
                  <a:pt x="7447" y="57405"/>
                </a:lnTo>
                <a:lnTo>
                  <a:pt x="0" y="67158"/>
                </a:lnTo>
                <a:lnTo>
                  <a:pt x="2538" y="70337"/>
                </a:lnTo>
                <a:lnTo>
                  <a:pt x="4370" y="74146"/>
                </a:lnTo>
                <a:lnTo>
                  <a:pt x="5457" y="78569"/>
                </a:lnTo>
                <a:lnTo>
                  <a:pt x="7995" y="75322"/>
                </a:lnTo>
                <a:lnTo>
                  <a:pt x="10022" y="72623"/>
                </a:lnTo>
                <a:lnTo>
                  <a:pt x="11480" y="70337"/>
                </a:lnTo>
                <a:lnTo>
                  <a:pt x="14745" y="66048"/>
                </a:lnTo>
                <a:lnTo>
                  <a:pt x="24011" y="66048"/>
                </a:lnTo>
                <a:lnTo>
                  <a:pt x="24011" y="60587"/>
                </a:lnTo>
                <a:lnTo>
                  <a:pt x="46954" y="60587"/>
                </a:lnTo>
                <a:lnTo>
                  <a:pt x="46954" y="54987"/>
                </a:lnTo>
                <a:lnTo>
                  <a:pt x="47301" y="50421"/>
                </a:lnTo>
                <a:lnTo>
                  <a:pt x="47588" y="49658"/>
                </a:lnTo>
                <a:lnTo>
                  <a:pt x="24011" y="49658"/>
                </a:lnTo>
                <a:lnTo>
                  <a:pt x="27284" y="43434"/>
                </a:lnTo>
                <a:lnTo>
                  <a:pt x="30010" y="35830"/>
                </a:lnTo>
                <a:lnTo>
                  <a:pt x="32202" y="26770"/>
                </a:lnTo>
                <a:lnTo>
                  <a:pt x="51304" y="26770"/>
                </a:lnTo>
                <a:lnTo>
                  <a:pt x="51304" y="26142"/>
                </a:lnTo>
                <a:close/>
              </a:path>
              <a:path w="128269" h="122554">
                <a:moveTo>
                  <a:pt x="48031" y="48484"/>
                </a:moveTo>
                <a:lnTo>
                  <a:pt x="45493" y="49244"/>
                </a:lnTo>
                <a:lnTo>
                  <a:pt x="40737" y="49658"/>
                </a:lnTo>
                <a:lnTo>
                  <a:pt x="47588" y="49658"/>
                </a:lnTo>
                <a:lnTo>
                  <a:pt x="48031" y="48484"/>
                </a:lnTo>
                <a:close/>
              </a:path>
              <a:path w="128269" h="122554">
                <a:moveTo>
                  <a:pt x="51304" y="26770"/>
                </a:moveTo>
                <a:lnTo>
                  <a:pt x="41302" y="26770"/>
                </a:lnTo>
                <a:lnTo>
                  <a:pt x="47652" y="27043"/>
                </a:lnTo>
                <a:lnTo>
                  <a:pt x="51304" y="27802"/>
                </a:lnTo>
                <a:lnTo>
                  <a:pt x="51304" y="26770"/>
                </a:lnTo>
                <a:close/>
              </a:path>
              <a:path w="128269" h="122554">
                <a:moveTo>
                  <a:pt x="4370" y="14184"/>
                </a:moveTo>
                <a:lnTo>
                  <a:pt x="4370" y="27320"/>
                </a:lnTo>
                <a:lnTo>
                  <a:pt x="7995" y="26560"/>
                </a:lnTo>
                <a:lnTo>
                  <a:pt x="13478" y="26142"/>
                </a:lnTo>
                <a:lnTo>
                  <a:pt x="51304" y="26142"/>
                </a:lnTo>
                <a:lnTo>
                  <a:pt x="51304" y="15631"/>
                </a:lnTo>
                <a:lnTo>
                  <a:pt x="36385" y="15631"/>
                </a:lnTo>
                <a:lnTo>
                  <a:pt x="27284" y="15217"/>
                </a:lnTo>
                <a:lnTo>
                  <a:pt x="14940" y="15217"/>
                </a:lnTo>
                <a:lnTo>
                  <a:pt x="7642" y="15081"/>
                </a:lnTo>
                <a:lnTo>
                  <a:pt x="5457" y="14734"/>
                </a:lnTo>
                <a:lnTo>
                  <a:pt x="4370" y="14184"/>
                </a:lnTo>
                <a:close/>
              </a:path>
              <a:path w="128269" h="122554">
                <a:moveTo>
                  <a:pt x="51304" y="14184"/>
                </a:moveTo>
                <a:lnTo>
                  <a:pt x="44387" y="15217"/>
                </a:lnTo>
                <a:lnTo>
                  <a:pt x="36385" y="15631"/>
                </a:lnTo>
                <a:lnTo>
                  <a:pt x="51304" y="15631"/>
                </a:lnTo>
                <a:lnTo>
                  <a:pt x="51304" y="1418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2157004" y="4109712"/>
            <a:ext cx="132715" cy="128905"/>
          </a:xfrm>
          <a:custGeom>
            <a:avLst/>
            <a:gdLst/>
            <a:ahLst/>
            <a:cxnLst/>
            <a:rect l="l" t="t" r="r" b="b"/>
            <a:pathLst>
              <a:path w="132714" h="128904">
                <a:moveTo>
                  <a:pt x="71485" y="115222"/>
                </a:moveTo>
                <a:lnTo>
                  <a:pt x="73670" y="117713"/>
                </a:lnTo>
                <a:lnTo>
                  <a:pt x="75667" y="121655"/>
                </a:lnTo>
                <a:lnTo>
                  <a:pt x="78018" y="128779"/>
                </a:lnTo>
                <a:lnTo>
                  <a:pt x="91186" y="125331"/>
                </a:lnTo>
                <a:lnTo>
                  <a:pt x="99033" y="117080"/>
                </a:lnTo>
                <a:lnTo>
                  <a:pt x="99265" y="115885"/>
                </a:lnTo>
                <a:lnTo>
                  <a:pt x="81639" y="115885"/>
                </a:lnTo>
                <a:lnTo>
                  <a:pt x="71485" y="115222"/>
                </a:lnTo>
                <a:close/>
              </a:path>
              <a:path w="132714" h="128904">
                <a:moveTo>
                  <a:pt x="31093" y="57261"/>
                </a:moveTo>
                <a:lnTo>
                  <a:pt x="21826" y="57261"/>
                </a:lnTo>
                <a:lnTo>
                  <a:pt x="21797" y="112371"/>
                </a:lnTo>
                <a:lnTo>
                  <a:pt x="21470" y="117713"/>
                </a:lnTo>
                <a:lnTo>
                  <a:pt x="20717" y="126079"/>
                </a:lnTo>
                <a:lnTo>
                  <a:pt x="32738" y="126079"/>
                </a:lnTo>
                <a:lnTo>
                  <a:pt x="31986" y="122419"/>
                </a:lnTo>
                <a:lnTo>
                  <a:pt x="31446" y="116326"/>
                </a:lnTo>
                <a:lnTo>
                  <a:pt x="31130" y="108478"/>
                </a:lnTo>
                <a:lnTo>
                  <a:pt x="31093" y="60585"/>
                </a:lnTo>
                <a:lnTo>
                  <a:pt x="47376" y="60585"/>
                </a:lnTo>
                <a:lnTo>
                  <a:pt x="44682" y="57889"/>
                </a:lnTo>
                <a:lnTo>
                  <a:pt x="31093" y="57889"/>
                </a:lnTo>
                <a:lnTo>
                  <a:pt x="31093" y="57261"/>
                </a:lnTo>
                <a:close/>
              </a:path>
              <a:path w="132714" h="128904">
                <a:moveTo>
                  <a:pt x="110914" y="78638"/>
                </a:moveTo>
                <a:lnTo>
                  <a:pt x="82937" y="78638"/>
                </a:lnTo>
                <a:lnTo>
                  <a:pt x="84747" y="81122"/>
                </a:lnTo>
                <a:lnTo>
                  <a:pt x="86014" y="83204"/>
                </a:lnTo>
                <a:lnTo>
                  <a:pt x="52276" y="109306"/>
                </a:lnTo>
                <a:lnTo>
                  <a:pt x="39276" y="113562"/>
                </a:lnTo>
                <a:lnTo>
                  <a:pt x="43653" y="114321"/>
                </a:lnTo>
                <a:lnTo>
                  <a:pt x="47083" y="116954"/>
                </a:lnTo>
                <a:lnTo>
                  <a:pt x="49650" y="121655"/>
                </a:lnTo>
                <a:lnTo>
                  <a:pt x="61794" y="115358"/>
                </a:lnTo>
                <a:lnTo>
                  <a:pt x="72570" y="108478"/>
                </a:lnTo>
                <a:lnTo>
                  <a:pt x="81984" y="100975"/>
                </a:lnTo>
                <a:lnTo>
                  <a:pt x="90039" y="92811"/>
                </a:lnTo>
                <a:lnTo>
                  <a:pt x="99799" y="92811"/>
                </a:lnTo>
                <a:lnTo>
                  <a:pt x="98769" y="86241"/>
                </a:lnTo>
                <a:lnTo>
                  <a:pt x="103118" y="82440"/>
                </a:lnTo>
                <a:lnTo>
                  <a:pt x="111958" y="82440"/>
                </a:lnTo>
                <a:lnTo>
                  <a:pt x="110914" y="78638"/>
                </a:lnTo>
                <a:close/>
              </a:path>
              <a:path w="132714" h="128904">
                <a:moveTo>
                  <a:pt x="111958" y="82440"/>
                </a:moveTo>
                <a:lnTo>
                  <a:pt x="103118" y="82440"/>
                </a:lnTo>
                <a:lnTo>
                  <a:pt x="106328" y="94721"/>
                </a:lnTo>
                <a:lnTo>
                  <a:pt x="110493" y="104907"/>
                </a:lnTo>
                <a:lnTo>
                  <a:pt x="115610" y="113006"/>
                </a:lnTo>
                <a:lnTo>
                  <a:pt x="121679" y="119024"/>
                </a:lnTo>
                <a:lnTo>
                  <a:pt x="123134" y="115708"/>
                </a:lnTo>
                <a:lnTo>
                  <a:pt x="125867" y="113148"/>
                </a:lnTo>
                <a:lnTo>
                  <a:pt x="129862" y="111420"/>
                </a:lnTo>
                <a:lnTo>
                  <a:pt x="132595" y="109206"/>
                </a:lnTo>
                <a:lnTo>
                  <a:pt x="124681" y="104556"/>
                </a:lnTo>
                <a:lnTo>
                  <a:pt x="118405" y="97844"/>
                </a:lnTo>
                <a:lnTo>
                  <a:pt x="113766" y="89032"/>
                </a:lnTo>
                <a:lnTo>
                  <a:pt x="111958" y="82440"/>
                </a:lnTo>
                <a:close/>
              </a:path>
              <a:path w="132714" h="128904">
                <a:moveTo>
                  <a:pt x="99799" y="92811"/>
                </a:moveTo>
                <a:lnTo>
                  <a:pt x="90039" y="92811"/>
                </a:lnTo>
                <a:lnTo>
                  <a:pt x="90798" y="103066"/>
                </a:lnTo>
                <a:lnTo>
                  <a:pt x="90835" y="104907"/>
                </a:lnTo>
                <a:lnTo>
                  <a:pt x="88117" y="112371"/>
                </a:lnTo>
                <a:lnTo>
                  <a:pt x="81639" y="115885"/>
                </a:lnTo>
                <a:lnTo>
                  <a:pt x="99265" y="115885"/>
                </a:lnTo>
                <a:lnTo>
                  <a:pt x="101461" y="104556"/>
                </a:lnTo>
                <a:lnTo>
                  <a:pt x="101407" y="103066"/>
                </a:lnTo>
                <a:lnTo>
                  <a:pt x="99799" y="92811"/>
                </a:lnTo>
                <a:close/>
              </a:path>
              <a:path w="132714" h="128904">
                <a:moveTo>
                  <a:pt x="87382" y="69851"/>
                </a:moveTo>
                <a:lnTo>
                  <a:pt x="74209" y="69851"/>
                </a:lnTo>
                <a:lnTo>
                  <a:pt x="75286" y="70265"/>
                </a:lnTo>
                <a:lnTo>
                  <a:pt x="76748" y="71370"/>
                </a:lnTo>
                <a:lnTo>
                  <a:pt x="39823" y="95511"/>
                </a:lnTo>
                <a:lnTo>
                  <a:pt x="41468" y="97167"/>
                </a:lnTo>
                <a:lnTo>
                  <a:pt x="44358" y="99317"/>
                </a:lnTo>
                <a:lnTo>
                  <a:pt x="46738" y="101459"/>
                </a:lnTo>
                <a:lnTo>
                  <a:pt x="48541" y="103741"/>
                </a:lnTo>
                <a:lnTo>
                  <a:pt x="58883" y="98057"/>
                </a:lnTo>
                <a:lnTo>
                  <a:pt x="68061" y="91991"/>
                </a:lnTo>
                <a:lnTo>
                  <a:pt x="76078" y="85525"/>
                </a:lnTo>
                <a:lnTo>
                  <a:pt x="82937" y="78638"/>
                </a:lnTo>
                <a:lnTo>
                  <a:pt x="110914" y="78638"/>
                </a:lnTo>
                <a:lnTo>
                  <a:pt x="110761" y="78080"/>
                </a:lnTo>
                <a:lnTo>
                  <a:pt x="94956" y="78080"/>
                </a:lnTo>
                <a:lnTo>
                  <a:pt x="88747" y="71100"/>
                </a:lnTo>
                <a:lnTo>
                  <a:pt x="87382" y="69851"/>
                </a:lnTo>
                <a:close/>
              </a:path>
              <a:path w="132714" h="128904">
                <a:moveTo>
                  <a:pt x="31093" y="41497"/>
                </a:moveTo>
                <a:lnTo>
                  <a:pt x="17985" y="41497"/>
                </a:lnTo>
                <a:lnTo>
                  <a:pt x="14811" y="54349"/>
                </a:lnTo>
                <a:lnTo>
                  <a:pt x="10755" y="65632"/>
                </a:lnTo>
                <a:lnTo>
                  <a:pt x="5818" y="75360"/>
                </a:lnTo>
                <a:lnTo>
                  <a:pt x="0" y="83545"/>
                </a:lnTo>
                <a:lnTo>
                  <a:pt x="3261" y="87491"/>
                </a:lnTo>
                <a:lnTo>
                  <a:pt x="5806" y="91570"/>
                </a:lnTo>
                <a:lnTo>
                  <a:pt x="7639" y="95511"/>
                </a:lnTo>
                <a:lnTo>
                  <a:pt x="11995" y="85344"/>
                </a:lnTo>
                <a:lnTo>
                  <a:pt x="15958" y="75178"/>
                </a:lnTo>
                <a:lnTo>
                  <a:pt x="19096" y="66224"/>
                </a:lnTo>
                <a:lnTo>
                  <a:pt x="21826" y="57261"/>
                </a:lnTo>
                <a:lnTo>
                  <a:pt x="31093" y="57261"/>
                </a:lnTo>
                <a:lnTo>
                  <a:pt x="31093" y="41497"/>
                </a:lnTo>
                <a:close/>
              </a:path>
              <a:path w="132714" h="128904">
                <a:moveTo>
                  <a:pt x="86208" y="60585"/>
                </a:moveTo>
                <a:lnTo>
                  <a:pt x="72561" y="60585"/>
                </a:lnTo>
                <a:lnTo>
                  <a:pt x="64149" y="66614"/>
                </a:lnTo>
                <a:lnTo>
                  <a:pt x="55248" y="71537"/>
                </a:lnTo>
                <a:lnTo>
                  <a:pt x="45857" y="75360"/>
                </a:lnTo>
                <a:lnTo>
                  <a:pt x="36010" y="78080"/>
                </a:lnTo>
                <a:lnTo>
                  <a:pt x="38196" y="79117"/>
                </a:lnTo>
                <a:lnTo>
                  <a:pt x="40006" y="80777"/>
                </a:lnTo>
                <a:lnTo>
                  <a:pt x="41468" y="82927"/>
                </a:lnTo>
                <a:lnTo>
                  <a:pt x="42166" y="84100"/>
                </a:lnTo>
                <a:lnTo>
                  <a:pt x="43437" y="85345"/>
                </a:lnTo>
                <a:lnTo>
                  <a:pt x="74209" y="69851"/>
                </a:lnTo>
                <a:lnTo>
                  <a:pt x="87382" y="69851"/>
                </a:lnTo>
                <a:lnTo>
                  <a:pt x="84211" y="66949"/>
                </a:lnTo>
                <a:lnTo>
                  <a:pt x="81320" y="65563"/>
                </a:lnTo>
                <a:lnTo>
                  <a:pt x="81636" y="64731"/>
                </a:lnTo>
                <a:lnTo>
                  <a:pt x="83289" y="63072"/>
                </a:lnTo>
                <a:lnTo>
                  <a:pt x="86208" y="60585"/>
                </a:lnTo>
                <a:close/>
              </a:path>
              <a:path w="132714" h="128904">
                <a:moveTo>
                  <a:pt x="110761" y="62726"/>
                </a:moveTo>
                <a:lnTo>
                  <a:pt x="104957" y="70128"/>
                </a:lnTo>
                <a:lnTo>
                  <a:pt x="99658" y="75178"/>
                </a:lnTo>
                <a:lnTo>
                  <a:pt x="94956" y="78080"/>
                </a:lnTo>
                <a:lnTo>
                  <a:pt x="110761" y="78080"/>
                </a:lnTo>
                <a:lnTo>
                  <a:pt x="112953" y="75939"/>
                </a:lnTo>
                <a:lnTo>
                  <a:pt x="116031" y="74279"/>
                </a:lnTo>
                <a:lnTo>
                  <a:pt x="120056" y="73173"/>
                </a:lnTo>
                <a:lnTo>
                  <a:pt x="122219" y="71997"/>
                </a:lnTo>
                <a:lnTo>
                  <a:pt x="120761" y="70610"/>
                </a:lnTo>
                <a:lnTo>
                  <a:pt x="116949" y="67572"/>
                </a:lnTo>
                <a:lnTo>
                  <a:pt x="110761" y="62726"/>
                </a:lnTo>
                <a:close/>
              </a:path>
              <a:path w="132714" h="128904">
                <a:moveTo>
                  <a:pt x="47376" y="60585"/>
                </a:moveTo>
                <a:lnTo>
                  <a:pt x="31093" y="60585"/>
                </a:lnTo>
                <a:lnTo>
                  <a:pt x="36550" y="65010"/>
                </a:lnTo>
                <a:lnTo>
                  <a:pt x="40388" y="68818"/>
                </a:lnTo>
                <a:lnTo>
                  <a:pt x="42572" y="71997"/>
                </a:lnTo>
                <a:lnTo>
                  <a:pt x="51274" y="65563"/>
                </a:lnTo>
                <a:lnTo>
                  <a:pt x="47649" y="60858"/>
                </a:lnTo>
                <a:lnTo>
                  <a:pt x="47376" y="60585"/>
                </a:lnTo>
                <a:close/>
              </a:path>
              <a:path w="132714" h="128904">
                <a:moveTo>
                  <a:pt x="64914" y="40388"/>
                </a:moveTo>
                <a:lnTo>
                  <a:pt x="54028" y="40388"/>
                </a:lnTo>
                <a:lnTo>
                  <a:pt x="54734" y="41148"/>
                </a:lnTo>
                <a:lnTo>
                  <a:pt x="54929" y="42257"/>
                </a:lnTo>
                <a:lnTo>
                  <a:pt x="55021" y="52974"/>
                </a:lnTo>
                <a:lnTo>
                  <a:pt x="54607" y="57889"/>
                </a:lnTo>
                <a:lnTo>
                  <a:pt x="54381" y="60098"/>
                </a:lnTo>
                <a:lnTo>
                  <a:pt x="54028" y="62245"/>
                </a:lnTo>
                <a:lnTo>
                  <a:pt x="54734" y="61484"/>
                </a:lnTo>
                <a:lnTo>
                  <a:pt x="58025" y="60934"/>
                </a:lnTo>
                <a:lnTo>
                  <a:pt x="63835" y="60585"/>
                </a:lnTo>
                <a:lnTo>
                  <a:pt x="123170" y="60585"/>
                </a:lnTo>
                <a:lnTo>
                  <a:pt x="123087" y="60098"/>
                </a:lnTo>
                <a:lnTo>
                  <a:pt x="122788" y="57889"/>
                </a:lnTo>
                <a:lnTo>
                  <a:pt x="122788" y="52491"/>
                </a:lnTo>
                <a:lnTo>
                  <a:pt x="64914" y="52491"/>
                </a:lnTo>
                <a:lnTo>
                  <a:pt x="64914" y="40388"/>
                </a:lnTo>
                <a:close/>
              </a:path>
              <a:path w="132714" h="128904">
                <a:moveTo>
                  <a:pt x="123170" y="60585"/>
                </a:moveTo>
                <a:lnTo>
                  <a:pt x="111326" y="60585"/>
                </a:lnTo>
                <a:lnTo>
                  <a:pt x="118950" y="60934"/>
                </a:lnTo>
                <a:lnTo>
                  <a:pt x="123134" y="61484"/>
                </a:lnTo>
                <a:lnTo>
                  <a:pt x="123868" y="62245"/>
                </a:lnTo>
                <a:lnTo>
                  <a:pt x="123487" y="61831"/>
                </a:lnTo>
                <a:lnTo>
                  <a:pt x="123170" y="60585"/>
                </a:lnTo>
                <a:close/>
              </a:path>
              <a:path w="132714" h="128904">
                <a:moveTo>
                  <a:pt x="38736" y="52974"/>
                </a:moveTo>
                <a:lnTo>
                  <a:pt x="31093" y="57889"/>
                </a:lnTo>
                <a:lnTo>
                  <a:pt x="44682" y="57889"/>
                </a:lnTo>
                <a:lnTo>
                  <a:pt x="43437" y="56643"/>
                </a:lnTo>
                <a:lnTo>
                  <a:pt x="38736" y="52974"/>
                </a:lnTo>
                <a:close/>
              </a:path>
              <a:path w="132714" h="128904">
                <a:moveTo>
                  <a:pt x="94956" y="40388"/>
                </a:moveTo>
                <a:lnTo>
                  <a:pt x="85661" y="40388"/>
                </a:lnTo>
                <a:lnTo>
                  <a:pt x="84935" y="44057"/>
                </a:lnTo>
                <a:lnTo>
                  <a:pt x="83124" y="47999"/>
                </a:lnTo>
                <a:lnTo>
                  <a:pt x="80204" y="52491"/>
                </a:lnTo>
                <a:lnTo>
                  <a:pt x="90578" y="52491"/>
                </a:lnTo>
                <a:lnTo>
                  <a:pt x="92038" y="49176"/>
                </a:lnTo>
                <a:lnTo>
                  <a:pt x="93498" y="45234"/>
                </a:lnTo>
                <a:lnTo>
                  <a:pt x="94956" y="40388"/>
                </a:lnTo>
                <a:close/>
              </a:path>
              <a:path w="132714" h="128904">
                <a:moveTo>
                  <a:pt x="122788" y="40388"/>
                </a:moveTo>
                <a:lnTo>
                  <a:pt x="112953" y="40388"/>
                </a:lnTo>
                <a:lnTo>
                  <a:pt x="112953" y="52491"/>
                </a:lnTo>
                <a:lnTo>
                  <a:pt x="122788" y="52491"/>
                </a:lnTo>
                <a:lnTo>
                  <a:pt x="122788" y="40388"/>
                </a:lnTo>
                <a:close/>
              </a:path>
              <a:path w="132714" h="128904">
                <a:moveTo>
                  <a:pt x="122788" y="37688"/>
                </a:moveTo>
                <a:lnTo>
                  <a:pt x="43653" y="37688"/>
                </a:lnTo>
                <a:lnTo>
                  <a:pt x="45845" y="38451"/>
                </a:lnTo>
                <a:lnTo>
                  <a:pt x="48196" y="40388"/>
                </a:lnTo>
                <a:lnTo>
                  <a:pt x="50735" y="43712"/>
                </a:lnTo>
                <a:lnTo>
                  <a:pt x="51080" y="43298"/>
                </a:lnTo>
                <a:lnTo>
                  <a:pt x="52197" y="42257"/>
                </a:lnTo>
                <a:lnTo>
                  <a:pt x="54028" y="40388"/>
                </a:lnTo>
                <a:lnTo>
                  <a:pt x="122788" y="40388"/>
                </a:lnTo>
                <a:lnTo>
                  <a:pt x="122788" y="37688"/>
                </a:lnTo>
                <a:close/>
              </a:path>
              <a:path w="132714" h="128904">
                <a:moveTo>
                  <a:pt x="3808" y="31118"/>
                </a:moveTo>
                <a:lnTo>
                  <a:pt x="3808" y="42534"/>
                </a:lnTo>
                <a:lnTo>
                  <a:pt x="8884" y="41911"/>
                </a:lnTo>
                <a:lnTo>
                  <a:pt x="13637" y="41497"/>
                </a:lnTo>
                <a:lnTo>
                  <a:pt x="44077" y="41497"/>
                </a:lnTo>
                <a:lnTo>
                  <a:pt x="43653" y="37688"/>
                </a:lnTo>
                <a:lnTo>
                  <a:pt x="122788" y="37688"/>
                </a:lnTo>
                <a:lnTo>
                  <a:pt x="122788" y="35551"/>
                </a:lnTo>
                <a:lnTo>
                  <a:pt x="43653" y="35551"/>
                </a:lnTo>
                <a:lnTo>
                  <a:pt x="44058" y="32227"/>
                </a:lnTo>
                <a:lnTo>
                  <a:pt x="8178" y="32227"/>
                </a:lnTo>
                <a:lnTo>
                  <a:pt x="5641" y="31882"/>
                </a:lnTo>
                <a:lnTo>
                  <a:pt x="4154" y="31464"/>
                </a:lnTo>
                <a:lnTo>
                  <a:pt x="3808" y="31118"/>
                </a:lnTo>
                <a:close/>
              </a:path>
              <a:path w="132714" h="128904">
                <a:moveTo>
                  <a:pt x="44077" y="41497"/>
                </a:moveTo>
                <a:lnTo>
                  <a:pt x="34366" y="41497"/>
                </a:lnTo>
                <a:lnTo>
                  <a:pt x="38736" y="41911"/>
                </a:lnTo>
                <a:lnTo>
                  <a:pt x="44193" y="42534"/>
                </a:lnTo>
                <a:lnTo>
                  <a:pt x="44077" y="41497"/>
                </a:lnTo>
                <a:close/>
              </a:path>
              <a:path w="132714" h="128904">
                <a:moveTo>
                  <a:pt x="69829" y="0"/>
                </a:moveTo>
                <a:lnTo>
                  <a:pt x="64304" y="11205"/>
                </a:lnTo>
                <a:lnTo>
                  <a:pt x="58100" y="20861"/>
                </a:lnTo>
                <a:lnTo>
                  <a:pt x="51214" y="28977"/>
                </a:lnTo>
                <a:lnTo>
                  <a:pt x="43653" y="35551"/>
                </a:lnTo>
                <a:lnTo>
                  <a:pt x="122788" y="35551"/>
                </a:lnTo>
                <a:lnTo>
                  <a:pt x="123134" y="33267"/>
                </a:lnTo>
                <a:lnTo>
                  <a:pt x="123293" y="32641"/>
                </a:lnTo>
                <a:lnTo>
                  <a:pt x="68566" y="32641"/>
                </a:lnTo>
                <a:lnTo>
                  <a:pt x="65487" y="32227"/>
                </a:lnTo>
                <a:lnTo>
                  <a:pt x="62214" y="31118"/>
                </a:lnTo>
                <a:lnTo>
                  <a:pt x="63835" y="29326"/>
                </a:lnTo>
                <a:lnTo>
                  <a:pt x="64914" y="27802"/>
                </a:lnTo>
                <a:lnTo>
                  <a:pt x="66875" y="25516"/>
                </a:lnTo>
                <a:lnTo>
                  <a:pt x="68371" y="23724"/>
                </a:lnTo>
                <a:lnTo>
                  <a:pt x="69829" y="21856"/>
                </a:lnTo>
                <a:lnTo>
                  <a:pt x="107835" y="21856"/>
                </a:lnTo>
                <a:lnTo>
                  <a:pt x="108447" y="20861"/>
                </a:lnTo>
                <a:lnTo>
                  <a:pt x="112759" y="14317"/>
                </a:lnTo>
                <a:lnTo>
                  <a:pt x="112981" y="14108"/>
                </a:lnTo>
                <a:lnTo>
                  <a:pt x="102577" y="14108"/>
                </a:lnTo>
                <a:lnTo>
                  <a:pt x="98229" y="13694"/>
                </a:lnTo>
                <a:lnTo>
                  <a:pt x="75286" y="13694"/>
                </a:lnTo>
                <a:lnTo>
                  <a:pt x="77831" y="10372"/>
                </a:lnTo>
                <a:lnTo>
                  <a:pt x="80773" y="7881"/>
                </a:lnTo>
                <a:lnTo>
                  <a:pt x="84016" y="6088"/>
                </a:lnTo>
                <a:lnTo>
                  <a:pt x="85661" y="4424"/>
                </a:lnTo>
                <a:lnTo>
                  <a:pt x="82396" y="2901"/>
                </a:lnTo>
                <a:lnTo>
                  <a:pt x="77101" y="1524"/>
                </a:lnTo>
                <a:lnTo>
                  <a:pt x="69829" y="0"/>
                </a:lnTo>
                <a:close/>
              </a:path>
              <a:path w="132714" h="128904">
                <a:moveTo>
                  <a:pt x="110761" y="32227"/>
                </a:moveTo>
                <a:lnTo>
                  <a:pt x="71485" y="32227"/>
                </a:lnTo>
                <a:lnTo>
                  <a:pt x="68566" y="32641"/>
                </a:lnTo>
                <a:lnTo>
                  <a:pt x="114764" y="32641"/>
                </a:lnTo>
                <a:lnTo>
                  <a:pt x="110761" y="32227"/>
                </a:lnTo>
                <a:close/>
              </a:path>
              <a:path w="132714" h="128904">
                <a:moveTo>
                  <a:pt x="123868" y="31118"/>
                </a:moveTo>
                <a:lnTo>
                  <a:pt x="119134" y="32227"/>
                </a:lnTo>
                <a:lnTo>
                  <a:pt x="114764" y="32641"/>
                </a:lnTo>
                <a:lnTo>
                  <a:pt x="123293" y="32641"/>
                </a:lnTo>
                <a:lnTo>
                  <a:pt x="123487" y="31882"/>
                </a:lnTo>
                <a:lnTo>
                  <a:pt x="123868" y="31118"/>
                </a:lnTo>
                <a:close/>
              </a:path>
              <a:path w="132714" h="128904">
                <a:moveTo>
                  <a:pt x="20717" y="3315"/>
                </a:moveTo>
                <a:lnTo>
                  <a:pt x="21445" y="7603"/>
                </a:lnTo>
                <a:lnTo>
                  <a:pt x="21712" y="10372"/>
                </a:lnTo>
                <a:lnTo>
                  <a:pt x="21826" y="32227"/>
                </a:lnTo>
                <a:lnTo>
                  <a:pt x="31093" y="32227"/>
                </a:lnTo>
                <a:lnTo>
                  <a:pt x="31093" y="15350"/>
                </a:lnTo>
                <a:lnTo>
                  <a:pt x="31819" y="10929"/>
                </a:lnTo>
                <a:lnTo>
                  <a:pt x="32904" y="7603"/>
                </a:lnTo>
                <a:lnTo>
                  <a:pt x="34366" y="5464"/>
                </a:lnTo>
                <a:lnTo>
                  <a:pt x="34931" y="4424"/>
                </a:lnTo>
                <a:lnTo>
                  <a:pt x="33444" y="4079"/>
                </a:lnTo>
                <a:lnTo>
                  <a:pt x="28713" y="3661"/>
                </a:lnTo>
                <a:lnTo>
                  <a:pt x="20717" y="3315"/>
                </a:lnTo>
                <a:close/>
              </a:path>
              <a:path w="132714" h="128904">
                <a:moveTo>
                  <a:pt x="44193" y="31118"/>
                </a:moveTo>
                <a:lnTo>
                  <a:pt x="43437" y="31464"/>
                </a:lnTo>
                <a:lnTo>
                  <a:pt x="41821" y="31882"/>
                </a:lnTo>
                <a:lnTo>
                  <a:pt x="39276" y="32227"/>
                </a:lnTo>
                <a:lnTo>
                  <a:pt x="44058" y="32227"/>
                </a:lnTo>
                <a:lnTo>
                  <a:pt x="44193" y="31118"/>
                </a:lnTo>
                <a:close/>
              </a:path>
              <a:path w="132714" h="128904">
                <a:moveTo>
                  <a:pt x="107835" y="21856"/>
                </a:moveTo>
                <a:lnTo>
                  <a:pt x="94956" y="21856"/>
                </a:lnTo>
                <a:lnTo>
                  <a:pt x="93429" y="25661"/>
                </a:lnTo>
                <a:lnTo>
                  <a:pt x="91850" y="28977"/>
                </a:lnTo>
                <a:lnTo>
                  <a:pt x="90039" y="32227"/>
                </a:lnTo>
                <a:lnTo>
                  <a:pt x="101498" y="32227"/>
                </a:lnTo>
                <a:lnTo>
                  <a:pt x="107835" y="21856"/>
                </a:lnTo>
                <a:close/>
              </a:path>
              <a:path w="132714" h="128904">
                <a:moveTo>
                  <a:pt x="114598" y="12585"/>
                </a:moveTo>
                <a:lnTo>
                  <a:pt x="108036" y="13694"/>
                </a:lnTo>
                <a:lnTo>
                  <a:pt x="102577" y="14108"/>
                </a:lnTo>
                <a:lnTo>
                  <a:pt x="112981" y="14108"/>
                </a:lnTo>
                <a:lnTo>
                  <a:pt x="114598" y="12585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2294351" y="4110336"/>
            <a:ext cx="130175" cy="128270"/>
          </a:xfrm>
          <a:custGeom>
            <a:avLst/>
            <a:gdLst/>
            <a:ahLst/>
            <a:cxnLst/>
            <a:rect l="l" t="t" r="r" b="b"/>
            <a:pathLst>
              <a:path w="130175" h="128270">
                <a:moveTo>
                  <a:pt x="75834" y="62102"/>
                </a:moveTo>
                <a:lnTo>
                  <a:pt x="74376" y="62862"/>
                </a:lnTo>
                <a:lnTo>
                  <a:pt x="72565" y="63348"/>
                </a:lnTo>
                <a:lnTo>
                  <a:pt x="70380" y="63762"/>
                </a:lnTo>
                <a:lnTo>
                  <a:pt x="68212" y="64108"/>
                </a:lnTo>
                <a:lnTo>
                  <a:pt x="66568" y="64522"/>
                </a:lnTo>
                <a:lnTo>
                  <a:pt x="65487" y="64940"/>
                </a:lnTo>
                <a:lnTo>
                  <a:pt x="65840" y="66672"/>
                </a:lnTo>
                <a:lnTo>
                  <a:pt x="66619" y="69227"/>
                </a:lnTo>
                <a:lnTo>
                  <a:pt x="67844" y="72550"/>
                </a:lnTo>
                <a:lnTo>
                  <a:pt x="71230" y="82137"/>
                </a:lnTo>
                <a:lnTo>
                  <a:pt x="74884" y="90781"/>
                </a:lnTo>
                <a:lnTo>
                  <a:pt x="78630" y="97967"/>
                </a:lnTo>
                <a:lnTo>
                  <a:pt x="82401" y="103600"/>
                </a:lnTo>
                <a:lnTo>
                  <a:pt x="74728" y="108841"/>
                </a:lnTo>
                <a:lnTo>
                  <a:pt x="66983" y="113051"/>
                </a:lnTo>
                <a:lnTo>
                  <a:pt x="59166" y="116235"/>
                </a:lnTo>
                <a:lnTo>
                  <a:pt x="51274" y="118400"/>
                </a:lnTo>
                <a:lnTo>
                  <a:pt x="54194" y="120135"/>
                </a:lnTo>
                <a:lnTo>
                  <a:pt x="57842" y="123451"/>
                </a:lnTo>
                <a:lnTo>
                  <a:pt x="62190" y="128155"/>
                </a:lnTo>
                <a:lnTo>
                  <a:pt x="69802" y="123597"/>
                </a:lnTo>
                <a:lnTo>
                  <a:pt x="76792" y="119070"/>
                </a:lnTo>
                <a:lnTo>
                  <a:pt x="83169" y="114606"/>
                </a:lnTo>
                <a:lnTo>
                  <a:pt x="88941" y="110238"/>
                </a:lnTo>
                <a:lnTo>
                  <a:pt x="112055" y="110238"/>
                </a:lnTo>
                <a:lnTo>
                  <a:pt x="111314" y="110034"/>
                </a:lnTo>
                <a:lnTo>
                  <a:pt x="103266" y="106712"/>
                </a:lnTo>
                <a:lnTo>
                  <a:pt x="96045" y="102495"/>
                </a:lnTo>
                <a:lnTo>
                  <a:pt x="98781" y="97933"/>
                </a:lnTo>
                <a:lnTo>
                  <a:pt x="100005" y="95511"/>
                </a:lnTo>
                <a:lnTo>
                  <a:pt x="88941" y="95511"/>
                </a:lnTo>
                <a:lnTo>
                  <a:pt x="84441" y="88910"/>
                </a:lnTo>
                <a:lnTo>
                  <a:pt x="80755" y="81142"/>
                </a:lnTo>
                <a:lnTo>
                  <a:pt x="77884" y="72207"/>
                </a:lnTo>
                <a:lnTo>
                  <a:pt x="75834" y="62102"/>
                </a:lnTo>
                <a:close/>
              </a:path>
              <a:path w="130175" h="128270">
                <a:moveTo>
                  <a:pt x="112055" y="110238"/>
                </a:moveTo>
                <a:lnTo>
                  <a:pt x="88941" y="110238"/>
                </a:lnTo>
                <a:lnTo>
                  <a:pt x="96097" y="114687"/>
                </a:lnTo>
                <a:lnTo>
                  <a:pt x="103944" y="118889"/>
                </a:lnTo>
                <a:lnTo>
                  <a:pt x="112475" y="122829"/>
                </a:lnTo>
                <a:lnTo>
                  <a:pt x="121683" y="126497"/>
                </a:lnTo>
                <a:lnTo>
                  <a:pt x="123494" y="121032"/>
                </a:lnTo>
                <a:lnTo>
                  <a:pt x="126220" y="116949"/>
                </a:lnTo>
                <a:lnTo>
                  <a:pt x="129866" y="114047"/>
                </a:lnTo>
                <a:lnTo>
                  <a:pt x="120182" y="112475"/>
                </a:lnTo>
                <a:lnTo>
                  <a:pt x="112055" y="110238"/>
                </a:lnTo>
                <a:close/>
              </a:path>
              <a:path w="130175" h="128270">
                <a:moveTo>
                  <a:pt x="8727" y="9262"/>
                </a:moveTo>
                <a:lnTo>
                  <a:pt x="9453" y="12240"/>
                </a:lnTo>
                <a:lnTo>
                  <a:pt x="9696" y="15285"/>
                </a:lnTo>
                <a:lnTo>
                  <a:pt x="9806" y="75316"/>
                </a:lnTo>
                <a:lnTo>
                  <a:pt x="8992" y="87981"/>
                </a:lnTo>
                <a:lnTo>
                  <a:pt x="7082" y="99306"/>
                </a:lnTo>
                <a:lnTo>
                  <a:pt x="4082" y="109269"/>
                </a:lnTo>
                <a:lnTo>
                  <a:pt x="0" y="117853"/>
                </a:lnTo>
                <a:lnTo>
                  <a:pt x="3272" y="119299"/>
                </a:lnTo>
                <a:lnTo>
                  <a:pt x="6700" y="122072"/>
                </a:lnTo>
                <a:lnTo>
                  <a:pt x="10346" y="126014"/>
                </a:lnTo>
                <a:lnTo>
                  <a:pt x="14444" y="114242"/>
                </a:lnTo>
                <a:lnTo>
                  <a:pt x="17452" y="102385"/>
                </a:lnTo>
                <a:lnTo>
                  <a:pt x="19366" y="90462"/>
                </a:lnTo>
                <a:lnTo>
                  <a:pt x="20181" y="78493"/>
                </a:lnTo>
                <a:lnTo>
                  <a:pt x="50199" y="78493"/>
                </a:lnTo>
                <a:lnTo>
                  <a:pt x="50199" y="69227"/>
                </a:lnTo>
                <a:lnTo>
                  <a:pt x="20181" y="69227"/>
                </a:lnTo>
                <a:lnTo>
                  <a:pt x="20181" y="49035"/>
                </a:lnTo>
                <a:lnTo>
                  <a:pt x="50199" y="49035"/>
                </a:lnTo>
                <a:lnTo>
                  <a:pt x="50199" y="39283"/>
                </a:lnTo>
                <a:lnTo>
                  <a:pt x="20181" y="39283"/>
                </a:lnTo>
                <a:lnTo>
                  <a:pt x="20181" y="19573"/>
                </a:lnTo>
                <a:lnTo>
                  <a:pt x="50038" y="19573"/>
                </a:lnTo>
                <a:lnTo>
                  <a:pt x="49869" y="16663"/>
                </a:lnTo>
                <a:lnTo>
                  <a:pt x="49965" y="14108"/>
                </a:lnTo>
                <a:lnTo>
                  <a:pt x="50199" y="11480"/>
                </a:lnTo>
                <a:lnTo>
                  <a:pt x="51039" y="9748"/>
                </a:lnTo>
                <a:lnTo>
                  <a:pt x="15999" y="9748"/>
                </a:lnTo>
                <a:lnTo>
                  <a:pt x="11617" y="9679"/>
                </a:lnTo>
                <a:lnTo>
                  <a:pt x="8727" y="9262"/>
                </a:lnTo>
                <a:close/>
              </a:path>
              <a:path w="130175" h="128270">
                <a:moveTo>
                  <a:pt x="25100" y="110797"/>
                </a:moveTo>
                <a:lnTo>
                  <a:pt x="27637" y="115426"/>
                </a:lnTo>
                <a:lnTo>
                  <a:pt x="29095" y="119790"/>
                </a:lnTo>
                <a:lnTo>
                  <a:pt x="29448" y="123865"/>
                </a:lnTo>
                <a:lnTo>
                  <a:pt x="39545" y="121906"/>
                </a:lnTo>
                <a:lnTo>
                  <a:pt x="46370" y="119345"/>
                </a:lnTo>
                <a:lnTo>
                  <a:pt x="49854" y="116235"/>
                </a:lnTo>
                <a:lnTo>
                  <a:pt x="49976" y="115426"/>
                </a:lnTo>
                <a:lnTo>
                  <a:pt x="50189" y="112524"/>
                </a:lnTo>
                <a:lnTo>
                  <a:pt x="35633" y="112524"/>
                </a:lnTo>
                <a:lnTo>
                  <a:pt x="25100" y="110797"/>
                </a:lnTo>
                <a:close/>
              </a:path>
              <a:path w="130175" h="128270">
                <a:moveTo>
                  <a:pt x="50199" y="78493"/>
                </a:moveTo>
                <a:lnTo>
                  <a:pt x="39823" y="78493"/>
                </a:lnTo>
                <a:lnTo>
                  <a:pt x="39823" y="107473"/>
                </a:lnTo>
                <a:lnTo>
                  <a:pt x="40551" y="111484"/>
                </a:lnTo>
                <a:lnTo>
                  <a:pt x="35633" y="112524"/>
                </a:lnTo>
                <a:lnTo>
                  <a:pt x="50189" y="112524"/>
                </a:lnTo>
                <a:lnTo>
                  <a:pt x="50199" y="78493"/>
                </a:lnTo>
                <a:close/>
              </a:path>
              <a:path w="130175" h="128270">
                <a:moveTo>
                  <a:pt x="99857" y="61621"/>
                </a:moveTo>
                <a:lnTo>
                  <a:pt x="97940" y="71292"/>
                </a:lnTo>
                <a:lnTo>
                  <a:pt x="95480" y="80172"/>
                </a:lnTo>
                <a:lnTo>
                  <a:pt x="92480" y="88249"/>
                </a:lnTo>
                <a:lnTo>
                  <a:pt x="88941" y="95511"/>
                </a:lnTo>
                <a:lnTo>
                  <a:pt x="100005" y="95511"/>
                </a:lnTo>
                <a:lnTo>
                  <a:pt x="101491" y="92571"/>
                </a:lnTo>
                <a:lnTo>
                  <a:pt x="104225" y="86293"/>
                </a:lnTo>
                <a:lnTo>
                  <a:pt x="106960" y="79121"/>
                </a:lnTo>
                <a:lnTo>
                  <a:pt x="109115" y="72550"/>
                </a:lnTo>
                <a:lnTo>
                  <a:pt x="111142" y="67981"/>
                </a:lnTo>
                <a:lnTo>
                  <a:pt x="112953" y="65426"/>
                </a:lnTo>
                <a:lnTo>
                  <a:pt x="99857" y="61621"/>
                </a:lnTo>
                <a:close/>
              </a:path>
              <a:path w="130175" h="128270">
                <a:moveTo>
                  <a:pt x="50199" y="49035"/>
                </a:moveTo>
                <a:lnTo>
                  <a:pt x="39823" y="49035"/>
                </a:lnTo>
                <a:lnTo>
                  <a:pt x="39823" y="69227"/>
                </a:lnTo>
                <a:lnTo>
                  <a:pt x="50199" y="69227"/>
                </a:lnTo>
                <a:lnTo>
                  <a:pt x="50199" y="49035"/>
                </a:lnTo>
                <a:close/>
              </a:path>
              <a:path w="130175" h="128270">
                <a:moveTo>
                  <a:pt x="74217" y="34927"/>
                </a:moveTo>
                <a:lnTo>
                  <a:pt x="71616" y="39126"/>
                </a:lnTo>
                <a:lnTo>
                  <a:pt x="67660" y="44149"/>
                </a:lnTo>
                <a:lnTo>
                  <a:pt x="62341" y="49988"/>
                </a:lnTo>
                <a:lnTo>
                  <a:pt x="55652" y="56638"/>
                </a:lnTo>
                <a:lnTo>
                  <a:pt x="53813" y="58574"/>
                </a:lnTo>
                <a:lnTo>
                  <a:pt x="52383" y="59961"/>
                </a:lnTo>
                <a:lnTo>
                  <a:pt x="51274" y="61139"/>
                </a:lnTo>
                <a:lnTo>
                  <a:pt x="60570" y="68195"/>
                </a:lnTo>
                <a:lnTo>
                  <a:pt x="70151" y="57040"/>
                </a:lnTo>
                <a:lnTo>
                  <a:pt x="77615" y="48687"/>
                </a:lnTo>
                <a:lnTo>
                  <a:pt x="83026" y="43088"/>
                </a:lnTo>
                <a:lnTo>
                  <a:pt x="86210" y="40392"/>
                </a:lnTo>
                <a:lnTo>
                  <a:pt x="74217" y="34927"/>
                </a:lnTo>
                <a:close/>
              </a:path>
              <a:path w="130175" h="128270">
                <a:moveTo>
                  <a:pt x="103687" y="35960"/>
                </a:moveTo>
                <a:lnTo>
                  <a:pt x="94399" y="43088"/>
                </a:lnTo>
                <a:lnTo>
                  <a:pt x="100807" y="47588"/>
                </a:lnTo>
                <a:lnTo>
                  <a:pt x="106949" y="52891"/>
                </a:lnTo>
                <a:lnTo>
                  <a:pt x="112819" y="58998"/>
                </a:lnTo>
                <a:lnTo>
                  <a:pt x="118412" y="65911"/>
                </a:lnTo>
                <a:lnTo>
                  <a:pt x="128217" y="56638"/>
                </a:lnTo>
                <a:lnTo>
                  <a:pt x="122400" y="51269"/>
                </a:lnTo>
                <a:lnTo>
                  <a:pt x="116370" y="46041"/>
                </a:lnTo>
                <a:lnTo>
                  <a:pt x="110131" y="40942"/>
                </a:lnTo>
                <a:lnTo>
                  <a:pt x="103687" y="35960"/>
                </a:lnTo>
                <a:close/>
              </a:path>
              <a:path w="130175" h="128270">
                <a:moveTo>
                  <a:pt x="50038" y="19573"/>
                </a:moveTo>
                <a:lnTo>
                  <a:pt x="39823" y="19573"/>
                </a:lnTo>
                <a:lnTo>
                  <a:pt x="39823" y="39283"/>
                </a:lnTo>
                <a:lnTo>
                  <a:pt x="50199" y="39283"/>
                </a:lnTo>
                <a:lnTo>
                  <a:pt x="50074" y="20191"/>
                </a:lnTo>
                <a:lnTo>
                  <a:pt x="50038" y="19573"/>
                </a:lnTo>
                <a:close/>
              </a:path>
              <a:path w="130175" h="128270">
                <a:moveTo>
                  <a:pt x="55652" y="20191"/>
                </a:moveTo>
                <a:lnTo>
                  <a:pt x="55652" y="32644"/>
                </a:lnTo>
                <a:lnTo>
                  <a:pt x="72565" y="31603"/>
                </a:lnTo>
                <a:lnTo>
                  <a:pt x="127678" y="31603"/>
                </a:lnTo>
                <a:lnTo>
                  <a:pt x="127678" y="21233"/>
                </a:lnTo>
                <a:lnTo>
                  <a:pt x="65110" y="21233"/>
                </a:lnTo>
                <a:lnTo>
                  <a:pt x="59651" y="20886"/>
                </a:lnTo>
                <a:lnTo>
                  <a:pt x="55652" y="20191"/>
                </a:lnTo>
                <a:close/>
              </a:path>
              <a:path w="130175" h="128270">
                <a:moveTo>
                  <a:pt x="127678" y="31603"/>
                </a:moveTo>
                <a:lnTo>
                  <a:pt x="112953" y="31603"/>
                </a:lnTo>
                <a:lnTo>
                  <a:pt x="120604" y="32017"/>
                </a:lnTo>
                <a:lnTo>
                  <a:pt x="125492" y="32363"/>
                </a:lnTo>
                <a:lnTo>
                  <a:pt x="127678" y="32644"/>
                </a:lnTo>
                <a:lnTo>
                  <a:pt x="127678" y="31603"/>
                </a:lnTo>
                <a:close/>
              </a:path>
              <a:path w="130175" h="128270">
                <a:moveTo>
                  <a:pt x="127678" y="20742"/>
                </a:moveTo>
                <a:lnTo>
                  <a:pt x="124762" y="21092"/>
                </a:lnTo>
                <a:lnTo>
                  <a:pt x="119686" y="21233"/>
                </a:lnTo>
                <a:lnTo>
                  <a:pt x="127678" y="21233"/>
                </a:lnTo>
                <a:lnTo>
                  <a:pt x="127678" y="20742"/>
                </a:lnTo>
                <a:close/>
              </a:path>
              <a:path w="130175" h="128270">
                <a:moveTo>
                  <a:pt x="91667" y="0"/>
                </a:moveTo>
                <a:lnTo>
                  <a:pt x="79107" y="2209"/>
                </a:lnTo>
                <a:lnTo>
                  <a:pt x="82753" y="9406"/>
                </a:lnTo>
                <a:lnTo>
                  <a:pt x="84938" y="15285"/>
                </a:lnTo>
                <a:lnTo>
                  <a:pt x="85669" y="19573"/>
                </a:lnTo>
                <a:lnTo>
                  <a:pt x="97664" y="16249"/>
                </a:lnTo>
                <a:lnTo>
                  <a:pt x="96584" y="14108"/>
                </a:lnTo>
                <a:lnTo>
                  <a:pt x="94399" y="7258"/>
                </a:lnTo>
                <a:lnTo>
                  <a:pt x="92746" y="2555"/>
                </a:lnTo>
                <a:lnTo>
                  <a:pt x="91667" y="0"/>
                </a:lnTo>
                <a:close/>
              </a:path>
              <a:path w="130175" h="128270">
                <a:moveTo>
                  <a:pt x="51274" y="9262"/>
                </a:moveTo>
                <a:lnTo>
                  <a:pt x="49118" y="9679"/>
                </a:lnTo>
                <a:lnTo>
                  <a:pt x="44554" y="9748"/>
                </a:lnTo>
                <a:lnTo>
                  <a:pt x="51039" y="9748"/>
                </a:lnTo>
                <a:lnTo>
                  <a:pt x="51274" y="926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2433326" y="4125621"/>
            <a:ext cx="68580" cy="100330"/>
          </a:xfrm>
          <a:custGeom>
            <a:avLst/>
            <a:gdLst/>
            <a:ahLst/>
            <a:cxnLst/>
            <a:rect l="l" t="t" r="r" b="b"/>
            <a:pathLst>
              <a:path w="68580" h="100329">
                <a:moveTo>
                  <a:pt x="12531" y="68191"/>
                </a:moveTo>
                <a:lnTo>
                  <a:pt x="0" y="68191"/>
                </a:lnTo>
                <a:lnTo>
                  <a:pt x="1120" y="78301"/>
                </a:lnTo>
                <a:lnTo>
                  <a:pt x="32738" y="99799"/>
                </a:lnTo>
                <a:lnTo>
                  <a:pt x="47434" y="97465"/>
                </a:lnTo>
                <a:lnTo>
                  <a:pt x="58247" y="91604"/>
                </a:lnTo>
                <a:lnTo>
                  <a:pt x="59396" y="90046"/>
                </a:lnTo>
                <a:lnTo>
                  <a:pt x="33279" y="90046"/>
                </a:lnTo>
                <a:lnTo>
                  <a:pt x="24415" y="88857"/>
                </a:lnTo>
                <a:lnTo>
                  <a:pt x="18003" y="84798"/>
                </a:lnTo>
                <a:lnTo>
                  <a:pt x="14041" y="77899"/>
                </a:lnTo>
                <a:lnTo>
                  <a:pt x="12531" y="68191"/>
                </a:lnTo>
                <a:close/>
              </a:path>
              <a:path w="68580" h="100329">
                <a:moveTo>
                  <a:pt x="58827" y="11412"/>
                </a:moveTo>
                <a:lnTo>
                  <a:pt x="33279" y="11412"/>
                </a:lnTo>
                <a:lnTo>
                  <a:pt x="44546" y="11757"/>
                </a:lnTo>
                <a:lnTo>
                  <a:pt x="50543" y="16873"/>
                </a:lnTo>
                <a:lnTo>
                  <a:pt x="51304" y="26625"/>
                </a:lnTo>
                <a:lnTo>
                  <a:pt x="50921" y="37278"/>
                </a:lnTo>
                <a:lnTo>
                  <a:pt x="44740" y="42461"/>
                </a:lnTo>
                <a:lnTo>
                  <a:pt x="26203" y="42461"/>
                </a:lnTo>
                <a:lnTo>
                  <a:pt x="26203" y="52909"/>
                </a:lnTo>
                <a:lnTo>
                  <a:pt x="32202" y="52909"/>
                </a:lnTo>
                <a:lnTo>
                  <a:pt x="41776" y="54034"/>
                </a:lnTo>
                <a:lnTo>
                  <a:pt x="48697" y="57401"/>
                </a:lnTo>
                <a:lnTo>
                  <a:pt x="52963" y="62999"/>
                </a:lnTo>
                <a:lnTo>
                  <a:pt x="54575" y="70815"/>
                </a:lnTo>
                <a:lnTo>
                  <a:pt x="52620" y="79015"/>
                </a:lnTo>
                <a:lnTo>
                  <a:pt x="48424" y="84945"/>
                </a:lnTo>
                <a:lnTo>
                  <a:pt x="41979" y="88618"/>
                </a:lnTo>
                <a:lnTo>
                  <a:pt x="33279" y="90046"/>
                </a:lnTo>
                <a:lnTo>
                  <a:pt x="59396" y="90046"/>
                </a:lnTo>
                <a:lnTo>
                  <a:pt x="65174" y="82216"/>
                </a:lnTo>
                <a:lnTo>
                  <a:pt x="68212" y="69300"/>
                </a:lnTo>
                <a:lnTo>
                  <a:pt x="66987" y="61323"/>
                </a:lnTo>
                <a:lnTo>
                  <a:pt x="63846" y="54921"/>
                </a:lnTo>
                <a:lnTo>
                  <a:pt x="58795" y="50088"/>
                </a:lnTo>
                <a:lnTo>
                  <a:pt x="51843" y="46817"/>
                </a:lnTo>
                <a:lnTo>
                  <a:pt x="51843" y="46335"/>
                </a:lnTo>
                <a:lnTo>
                  <a:pt x="59486" y="42743"/>
                </a:lnTo>
                <a:lnTo>
                  <a:pt x="63489" y="35754"/>
                </a:lnTo>
                <a:lnTo>
                  <a:pt x="63835" y="25587"/>
                </a:lnTo>
                <a:lnTo>
                  <a:pt x="61350" y="14808"/>
                </a:lnTo>
                <a:lnTo>
                  <a:pt x="58827" y="11412"/>
                </a:lnTo>
                <a:close/>
              </a:path>
              <a:path w="68580" h="100329">
                <a:moveTo>
                  <a:pt x="33825" y="0"/>
                </a:moveTo>
                <a:lnTo>
                  <a:pt x="20185" y="2191"/>
                </a:lnTo>
                <a:lnTo>
                  <a:pt x="10363" y="8262"/>
                </a:lnTo>
                <a:lnTo>
                  <a:pt x="4362" y="18224"/>
                </a:lnTo>
                <a:lnTo>
                  <a:pt x="2185" y="32090"/>
                </a:lnTo>
                <a:lnTo>
                  <a:pt x="14184" y="32090"/>
                </a:lnTo>
                <a:lnTo>
                  <a:pt x="15573" y="23082"/>
                </a:lnTo>
                <a:lnTo>
                  <a:pt x="19221" y="16615"/>
                </a:lnTo>
                <a:lnTo>
                  <a:pt x="25124" y="12717"/>
                </a:lnTo>
                <a:lnTo>
                  <a:pt x="33279" y="11412"/>
                </a:lnTo>
                <a:lnTo>
                  <a:pt x="58827" y="11412"/>
                </a:lnTo>
                <a:lnTo>
                  <a:pt x="55517" y="6955"/>
                </a:lnTo>
                <a:lnTo>
                  <a:pt x="46340" y="2021"/>
                </a:lnTo>
                <a:lnTo>
                  <a:pt x="3382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2507914" y="4112131"/>
            <a:ext cx="128270" cy="124460"/>
          </a:xfrm>
          <a:custGeom>
            <a:avLst/>
            <a:gdLst/>
            <a:ahLst/>
            <a:cxnLst/>
            <a:rect l="l" t="t" r="r" b="b"/>
            <a:pathLst>
              <a:path w="128269" h="124460">
                <a:moveTo>
                  <a:pt x="72025" y="48345"/>
                </a:moveTo>
                <a:lnTo>
                  <a:pt x="57840" y="48345"/>
                </a:lnTo>
                <a:lnTo>
                  <a:pt x="51977" y="72050"/>
                </a:lnTo>
                <a:lnTo>
                  <a:pt x="40380" y="90775"/>
                </a:lnTo>
                <a:lnTo>
                  <a:pt x="23054" y="104521"/>
                </a:lnTo>
                <a:lnTo>
                  <a:pt x="0" y="113289"/>
                </a:lnTo>
                <a:lnTo>
                  <a:pt x="5457" y="116193"/>
                </a:lnTo>
                <a:lnTo>
                  <a:pt x="9993" y="119854"/>
                </a:lnTo>
                <a:lnTo>
                  <a:pt x="13647" y="124218"/>
                </a:lnTo>
                <a:lnTo>
                  <a:pt x="34515" y="113049"/>
                </a:lnTo>
                <a:lnTo>
                  <a:pt x="50201" y="99151"/>
                </a:lnTo>
                <a:lnTo>
                  <a:pt x="60706" y="82518"/>
                </a:lnTo>
                <a:lnTo>
                  <a:pt x="66031" y="63144"/>
                </a:lnTo>
                <a:lnTo>
                  <a:pt x="76690" y="63144"/>
                </a:lnTo>
                <a:lnTo>
                  <a:pt x="72025" y="48345"/>
                </a:lnTo>
                <a:close/>
              </a:path>
              <a:path w="128269" h="124460">
                <a:moveTo>
                  <a:pt x="76690" y="63144"/>
                </a:moveTo>
                <a:lnTo>
                  <a:pt x="66031" y="63144"/>
                </a:lnTo>
                <a:lnTo>
                  <a:pt x="71480" y="80558"/>
                </a:lnTo>
                <a:lnTo>
                  <a:pt x="81304" y="96272"/>
                </a:lnTo>
                <a:lnTo>
                  <a:pt x="95499" y="110274"/>
                </a:lnTo>
                <a:lnTo>
                  <a:pt x="114062" y="122551"/>
                </a:lnTo>
                <a:lnTo>
                  <a:pt x="118414" y="115294"/>
                </a:lnTo>
                <a:lnTo>
                  <a:pt x="123145" y="111006"/>
                </a:lnTo>
                <a:lnTo>
                  <a:pt x="128245" y="109484"/>
                </a:lnTo>
                <a:lnTo>
                  <a:pt x="107334" y="101797"/>
                </a:lnTo>
                <a:lnTo>
                  <a:pt x="90997" y="89028"/>
                </a:lnTo>
                <a:lnTo>
                  <a:pt x="79229" y="71201"/>
                </a:lnTo>
                <a:lnTo>
                  <a:pt x="76690" y="63144"/>
                </a:lnTo>
                <a:close/>
              </a:path>
              <a:path w="128269" h="124460">
                <a:moveTo>
                  <a:pt x="6537" y="35827"/>
                </a:moveTo>
                <a:lnTo>
                  <a:pt x="6537" y="50072"/>
                </a:lnTo>
                <a:lnTo>
                  <a:pt x="7995" y="49658"/>
                </a:lnTo>
                <a:lnTo>
                  <a:pt x="10727" y="49244"/>
                </a:lnTo>
                <a:lnTo>
                  <a:pt x="14752" y="48896"/>
                </a:lnTo>
                <a:lnTo>
                  <a:pt x="18370" y="48896"/>
                </a:lnTo>
                <a:lnTo>
                  <a:pt x="22914" y="48762"/>
                </a:lnTo>
                <a:lnTo>
                  <a:pt x="28371" y="48345"/>
                </a:lnTo>
                <a:lnTo>
                  <a:pt x="121683" y="48345"/>
                </a:lnTo>
                <a:lnTo>
                  <a:pt x="121683" y="37487"/>
                </a:lnTo>
                <a:lnTo>
                  <a:pt x="17995" y="37487"/>
                </a:lnTo>
                <a:lnTo>
                  <a:pt x="10533" y="36936"/>
                </a:lnTo>
                <a:lnTo>
                  <a:pt x="6537" y="35827"/>
                </a:lnTo>
                <a:close/>
              </a:path>
              <a:path w="128269" h="124460">
                <a:moveTo>
                  <a:pt x="121683" y="48345"/>
                </a:moveTo>
                <a:lnTo>
                  <a:pt x="95507" y="48345"/>
                </a:lnTo>
                <a:lnTo>
                  <a:pt x="101311" y="48762"/>
                </a:lnTo>
                <a:lnTo>
                  <a:pt x="106419" y="48896"/>
                </a:lnTo>
                <a:lnTo>
                  <a:pt x="110771" y="48896"/>
                </a:lnTo>
                <a:lnTo>
                  <a:pt x="115495" y="49244"/>
                </a:lnTo>
                <a:lnTo>
                  <a:pt x="119145" y="49658"/>
                </a:lnTo>
                <a:lnTo>
                  <a:pt x="121683" y="50072"/>
                </a:lnTo>
                <a:lnTo>
                  <a:pt x="121683" y="48345"/>
                </a:lnTo>
                <a:close/>
              </a:path>
              <a:path w="128269" h="124460">
                <a:moveTo>
                  <a:pt x="66755" y="0"/>
                </a:moveTo>
                <a:lnTo>
                  <a:pt x="57301" y="414"/>
                </a:lnTo>
                <a:lnTo>
                  <a:pt x="57301" y="2005"/>
                </a:lnTo>
                <a:lnTo>
                  <a:pt x="58035" y="5184"/>
                </a:lnTo>
                <a:lnTo>
                  <a:pt x="58358" y="8856"/>
                </a:lnTo>
                <a:lnTo>
                  <a:pt x="58381" y="37487"/>
                </a:lnTo>
                <a:lnTo>
                  <a:pt x="69839" y="37487"/>
                </a:lnTo>
                <a:lnTo>
                  <a:pt x="69839" y="13075"/>
                </a:lnTo>
                <a:lnTo>
                  <a:pt x="70761" y="8856"/>
                </a:lnTo>
                <a:lnTo>
                  <a:pt x="72565" y="5184"/>
                </a:lnTo>
                <a:lnTo>
                  <a:pt x="73673" y="2005"/>
                </a:lnTo>
                <a:lnTo>
                  <a:pt x="72212" y="482"/>
                </a:lnTo>
                <a:lnTo>
                  <a:pt x="66755" y="0"/>
                </a:lnTo>
                <a:close/>
              </a:path>
              <a:path w="128269" h="124460">
                <a:moveTo>
                  <a:pt x="121683" y="35827"/>
                </a:moveTo>
                <a:lnTo>
                  <a:pt x="117386" y="36555"/>
                </a:lnTo>
                <a:lnTo>
                  <a:pt x="111591" y="37073"/>
                </a:lnTo>
                <a:lnTo>
                  <a:pt x="104298" y="37384"/>
                </a:lnTo>
                <a:lnTo>
                  <a:pt x="95507" y="37487"/>
                </a:lnTo>
                <a:lnTo>
                  <a:pt x="121683" y="37487"/>
                </a:lnTo>
                <a:lnTo>
                  <a:pt x="121683" y="3582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2642539" y="4110818"/>
            <a:ext cx="130175" cy="127635"/>
          </a:xfrm>
          <a:custGeom>
            <a:avLst/>
            <a:gdLst/>
            <a:ahLst/>
            <a:cxnLst/>
            <a:rect l="l" t="t" r="r" b="b"/>
            <a:pathLst>
              <a:path w="130175" h="127635">
                <a:moveTo>
                  <a:pt x="11992" y="15767"/>
                </a:moveTo>
                <a:lnTo>
                  <a:pt x="11992" y="28352"/>
                </a:lnTo>
                <a:lnTo>
                  <a:pt x="14184" y="28352"/>
                </a:lnTo>
                <a:lnTo>
                  <a:pt x="17075" y="28007"/>
                </a:lnTo>
                <a:lnTo>
                  <a:pt x="32743" y="27320"/>
                </a:lnTo>
                <a:lnTo>
                  <a:pt x="129863" y="27320"/>
                </a:lnTo>
                <a:lnTo>
                  <a:pt x="129863" y="17291"/>
                </a:lnTo>
                <a:lnTo>
                  <a:pt x="68212" y="17291"/>
                </a:lnTo>
                <a:lnTo>
                  <a:pt x="67986" y="16944"/>
                </a:lnTo>
                <a:lnTo>
                  <a:pt x="22367" y="16944"/>
                </a:lnTo>
                <a:lnTo>
                  <a:pt x="15991" y="16808"/>
                </a:lnTo>
                <a:lnTo>
                  <a:pt x="13097" y="16394"/>
                </a:lnTo>
                <a:lnTo>
                  <a:pt x="11992" y="15767"/>
                </a:lnTo>
                <a:close/>
              </a:path>
              <a:path w="130175" h="127635">
                <a:moveTo>
                  <a:pt x="129863" y="27320"/>
                </a:moveTo>
                <a:lnTo>
                  <a:pt x="116032" y="27320"/>
                </a:lnTo>
                <a:lnTo>
                  <a:pt x="123141" y="27734"/>
                </a:lnTo>
                <a:lnTo>
                  <a:pt x="128247" y="28352"/>
                </a:lnTo>
                <a:lnTo>
                  <a:pt x="129863" y="28352"/>
                </a:lnTo>
                <a:lnTo>
                  <a:pt x="129863" y="27320"/>
                </a:lnTo>
                <a:close/>
              </a:path>
              <a:path w="130175" h="127635">
                <a:moveTo>
                  <a:pt x="75294" y="0"/>
                </a:moveTo>
                <a:lnTo>
                  <a:pt x="60570" y="2700"/>
                </a:lnTo>
                <a:lnTo>
                  <a:pt x="62755" y="7537"/>
                </a:lnTo>
                <a:lnTo>
                  <a:pt x="64570" y="11065"/>
                </a:lnTo>
                <a:lnTo>
                  <a:pt x="67486" y="16181"/>
                </a:lnTo>
                <a:lnTo>
                  <a:pt x="68212" y="17291"/>
                </a:lnTo>
                <a:lnTo>
                  <a:pt x="68212" y="16944"/>
                </a:lnTo>
                <a:lnTo>
                  <a:pt x="80211" y="16944"/>
                </a:lnTo>
                <a:lnTo>
                  <a:pt x="78400" y="12240"/>
                </a:lnTo>
                <a:lnTo>
                  <a:pt x="76756" y="6497"/>
                </a:lnTo>
                <a:lnTo>
                  <a:pt x="75294" y="0"/>
                </a:lnTo>
                <a:close/>
              </a:path>
              <a:path w="130175" h="127635">
                <a:moveTo>
                  <a:pt x="129863" y="15767"/>
                </a:moveTo>
                <a:lnTo>
                  <a:pt x="128247" y="16394"/>
                </a:lnTo>
                <a:lnTo>
                  <a:pt x="126789" y="16808"/>
                </a:lnTo>
                <a:lnTo>
                  <a:pt x="119870" y="16944"/>
                </a:lnTo>
                <a:lnTo>
                  <a:pt x="68212" y="16944"/>
                </a:lnTo>
                <a:lnTo>
                  <a:pt x="68212" y="17291"/>
                </a:lnTo>
                <a:lnTo>
                  <a:pt x="129863" y="17291"/>
                </a:lnTo>
                <a:lnTo>
                  <a:pt x="129863" y="15767"/>
                </a:lnTo>
                <a:close/>
              </a:path>
              <a:path w="130175" h="127635">
                <a:moveTo>
                  <a:pt x="22367" y="49171"/>
                </a:moveTo>
                <a:lnTo>
                  <a:pt x="22980" y="62991"/>
                </a:lnTo>
                <a:lnTo>
                  <a:pt x="22638" y="75067"/>
                </a:lnTo>
                <a:lnTo>
                  <a:pt x="21343" y="85366"/>
                </a:lnTo>
                <a:lnTo>
                  <a:pt x="0" y="119508"/>
                </a:lnTo>
                <a:lnTo>
                  <a:pt x="2185" y="120549"/>
                </a:lnTo>
                <a:lnTo>
                  <a:pt x="6182" y="122831"/>
                </a:lnTo>
                <a:lnTo>
                  <a:pt x="9620" y="124973"/>
                </a:lnTo>
                <a:lnTo>
                  <a:pt x="12561" y="127191"/>
                </a:lnTo>
                <a:lnTo>
                  <a:pt x="22545" y="114984"/>
                </a:lnTo>
                <a:lnTo>
                  <a:pt x="29601" y="99738"/>
                </a:lnTo>
                <a:lnTo>
                  <a:pt x="33731" y="81445"/>
                </a:lnTo>
                <a:lnTo>
                  <a:pt x="34935" y="60097"/>
                </a:lnTo>
                <a:lnTo>
                  <a:pt x="126055" y="60097"/>
                </a:lnTo>
                <a:lnTo>
                  <a:pt x="126055" y="50209"/>
                </a:lnTo>
                <a:lnTo>
                  <a:pt x="29823" y="50209"/>
                </a:lnTo>
                <a:lnTo>
                  <a:pt x="24905" y="49795"/>
                </a:lnTo>
                <a:lnTo>
                  <a:pt x="22367" y="49171"/>
                </a:lnTo>
                <a:close/>
              </a:path>
              <a:path w="130175" h="127635">
                <a:moveTo>
                  <a:pt x="126055" y="60097"/>
                </a:moveTo>
                <a:lnTo>
                  <a:pt x="114415" y="60097"/>
                </a:lnTo>
                <a:lnTo>
                  <a:pt x="120596" y="60378"/>
                </a:lnTo>
                <a:lnTo>
                  <a:pt x="124946" y="61139"/>
                </a:lnTo>
                <a:lnTo>
                  <a:pt x="126055" y="61139"/>
                </a:lnTo>
                <a:lnTo>
                  <a:pt x="126055" y="60097"/>
                </a:lnTo>
                <a:close/>
              </a:path>
              <a:path w="130175" h="127635">
                <a:moveTo>
                  <a:pt x="54576" y="29530"/>
                </a:moveTo>
                <a:lnTo>
                  <a:pt x="43113" y="32785"/>
                </a:lnTo>
                <a:lnTo>
                  <a:pt x="46739" y="37900"/>
                </a:lnTo>
                <a:lnTo>
                  <a:pt x="49465" y="43707"/>
                </a:lnTo>
                <a:lnTo>
                  <a:pt x="51304" y="50209"/>
                </a:lnTo>
                <a:lnTo>
                  <a:pt x="56761" y="50209"/>
                </a:lnTo>
                <a:lnTo>
                  <a:pt x="62755" y="47511"/>
                </a:lnTo>
                <a:lnTo>
                  <a:pt x="61297" y="43088"/>
                </a:lnTo>
                <a:lnTo>
                  <a:pt x="58572" y="37141"/>
                </a:lnTo>
                <a:lnTo>
                  <a:pt x="54576" y="29530"/>
                </a:lnTo>
                <a:close/>
              </a:path>
              <a:path w="130175" h="127635">
                <a:moveTo>
                  <a:pt x="91127" y="28980"/>
                </a:moveTo>
                <a:lnTo>
                  <a:pt x="88582" y="34721"/>
                </a:lnTo>
                <a:lnTo>
                  <a:pt x="84938" y="41428"/>
                </a:lnTo>
                <a:lnTo>
                  <a:pt x="80211" y="49171"/>
                </a:lnTo>
                <a:lnTo>
                  <a:pt x="79668" y="50209"/>
                </a:lnTo>
                <a:lnTo>
                  <a:pt x="91127" y="50209"/>
                </a:lnTo>
                <a:lnTo>
                  <a:pt x="95122" y="43707"/>
                </a:lnTo>
                <a:lnTo>
                  <a:pt x="98957" y="39146"/>
                </a:lnTo>
                <a:lnTo>
                  <a:pt x="102608" y="36582"/>
                </a:lnTo>
                <a:lnTo>
                  <a:pt x="104227" y="34926"/>
                </a:lnTo>
                <a:lnTo>
                  <a:pt x="103148" y="33472"/>
                </a:lnTo>
                <a:lnTo>
                  <a:pt x="98770" y="31535"/>
                </a:lnTo>
                <a:lnTo>
                  <a:pt x="91127" y="28980"/>
                </a:lnTo>
                <a:close/>
              </a:path>
              <a:path w="130175" h="127635">
                <a:moveTo>
                  <a:pt x="126055" y="49171"/>
                </a:moveTo>
                <a:lnTo>
                  <a:pt x="123869" y="49658"/>
                </a:lnTo>
                <a:lnTo>
                  <a:pt x="121709" y="50076"/>
                </a:lnTo>
                <a:lnTo>
                  <a:pt x="115873" y="50209"/>
                </a:lnTo>
                <a:lnTo>
                  <a:pt x="126055" y="50209"/>
                </a:lnTo>
                <a:lnTo>
                  <a:pt x="126055" y="4917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2791347" y="4116833"/>
            <a:ext cx="114300" cy="117475"/>
          </a:xfrm>
          <a:custGeom>
            <a:avLst/>
            <a:gdLst/>
            <a:ahLst/>
            <a:cxnLst/>
            <a:rect l="l" t="t" r="r" b="b"/>
            <a:pathLst>
              <a:path w="114300" h="117475">
                <a:moveTo>
                  <a:pt x="61653" y="56233"/>
                </a:moveTo>
                <a:lnTo>
                  <a:pt x="61653" y="61070"/>
                </a:lnTo>
                <a:lnTo>
                  <a:pt x="62024" y="62593"/>
                </a:lnTo>
                <a:lnTo>
                  <a:pt x="62097" y="63353"/>
                </a:lnTo>
                <a:lnTo>
                  <a:pt x="62218" y="108929"/>
                </a:lnTo>
                <a:lnTo>
                  <a:pt x="62076" y="111356"/>
                </a:lnTo>
                <a:lnTo>
                  <a:pt x="61952" y="113014"/>
                </a:lnTo>
                <a:lnTo>
                  <a:pt x="61737" y="115298"/>
                </a:lnTo>
                <a:lnTo>
                  <a:pt x="61653" y="117368"/>
                </a:lnTo>
                <a:lnTo>
                  <a:pt x="74749" y="117368"/>
                </a:lnTo>
                <a:lnTo>
                  <a:pt x="74025" y="116607"/>
                </a:lnTo>
                <a:lnTo>
                  <a:pt x="73673" y="113014"/>
                </a:lnTo>
                <a:lnTo>
                  <a:pt x="73673" y="106441"/>
                </a:lnTo>
                <a:lnTo>
                  <a:pt x="113496" y="106441"/>
                </a:lnTo>
                <a:lnTo>
                  <a:pt x="113496" y="95998"/>
                </a:lnTo>
                <a:lnTo>
                  <a:pt x="73673" y="95998"/>
                </a:lnTo>
                <a:lnTo>
                  <a:pt x="73673" y="67158"/>
                </a:lnTo>
                <a:lnTo>
                  <a:pt x="113496" y="67158"/>
                </a:lnTo>
                <a:lnTo>
                  <a:pt x="113496" y="66532"/>
                </a:lnTo>
                <a:lnTo>
                  <a:pt x="113144" y="63353"/>
                </a:lnTo>
                <a:lnTo>
                  <a:pt x="113301" y="59828"/>
                </a:lnTo>
                <a:lnTo>
                  <a:pt x="113872" y="57128"/>
                </a:lnTo>
                <a:lnTo>
                  <a:pt x="67646" y="57128"/>
                </a:lnTo>
                <a:lnTo>
                  <a:pt x="63837" y="56851"/>
                </a:lnTo>
                <a:lnTo>
                  <a:pt x="61653" y="56233"/>
                </a:lnTo>
                <a:close/>
              </a:path>
              <a:path w="114300" h="117475">
                <a:moveTo>
                  <a:pt x="113496" y="106441"/>
                </a:moveTo>
                <a:lnTo>
                  <a:pt x="101498" y="106441"/>
                </a:lnTo>
                <a:lnTo>
                  <a:pt x="101123" y="108929"/>
                </a:lnTo>
                <a:lnTo>
                  <a:pt x="100957" y="111356"/>
                </a:lnTo>
                <a:lnTo>
                  <a:pt x="100957" y="115712"/>
                </a:lnTo>
                <a:lnTo>
                  <a:pt x="114061" y="115712"/>
                </a:lnTo>
                <a:lnTo>
                  <a:pt x="113301" y="115298"/>
                </a:lnTo>
                <a:lnTo>
                  <a:pt x="113183" y="113014"/>
                </a:lnTo>
                <a:lnTo>
                  <a:pt x="113198" y="111356"/>
                </a:lnTo>
                <a:lnTo>
                  <a:pt x="113496" y="106441"/>
                </a:lnTo>
                <a:close/>
              </a:path>
              <a:path w="114300" h="117475">
                <a:moveTo>
                  <a:pt x="113496" y="67158"/>
                </a:moveTo>
                <a:lnTo>
                  <a:pt x="101498" y="67158"/>
                </a:lnTo>
                <a:lnTo>
                  <a:pt x="101498" y="95998"/>
                </a:lnTo>
                <a:lnTo>
                  <a:pt x="113496" y="95998"/>
                </a:lnTo>
                <a:lnTo>
                  <a:pt x="113496" y="67158"/>
                </a:lnTo>
                <a:close/>
              </a:path>
              <a:path w="114300" h="117475">
                <a:moveTo>
                  <a:pt x="101498" y="56782"/>
                </a:moveTo>
                <a:lnTo>
                  <a:pt x="73105" y="56782"/>
                </a:lnTo>
                <a:lnTo>
                  <a:pt x="67646" y="57128"/>
                </a:lnTo>
                <a:lnTo>
                  <a:pt x="106580" y="57128"/>
                </a:lnTo>
                <a:lnTo>
                  <a:pt x="101498" y="56782"/>
                </a:lnTo>
                <a:close/>
              </a:path>
              <a:path w="114300" h="117475">
                <a:moveTo>
                  <a:pt x="114061" y="56233"/>
                </a:moveTo>
                <a:lnTo>
                  <a:pt x="110764" y="56851"/>
                </a:lnTo>
                <a:lnTo>
                  <a:pt x="106580" y="57128"/>
                </a:lnTo>
                <a:lnTo>
                  <a:pt x="113872" y="57128"/>
                </a:lnTo>
                <a:lnTo>
                  <a:pt x="114061" y="56233"/>
                </a:lnTo>
                <a:close/>
              </a:path>
              <a:path w="114300" h="117475">
                <a:moveTo>
                  <a:pt x="19803" y="0"/>
                </a:moveTo>
                <a:lnTo>
                  <a:pt x="19096" y="0"/>
                </a:lnTo>
                <a:lnTo>
                  <a:pt x="19096" y="7197"/>
                </a:lnTo>
                <a:lnTo>
                  <a:pt x="19263" y="9130"/>
                </a:lnTo>
                <a:lnTo>
                  <a:pt x="19638" y="10929"/>
                </a:lnTo>
                <a:lnTo>
                  <a:pt x="19638" y="41497"/>
                </a:lnTo>
                <a:lnTo>
                  <a:pt x="19450" y="44679"/>
                </a:lnTo>
                <a:lnTo>
                  <a:pt x="19096" y="45853"/>
                </a:lnTo>
                <a:lnTo>
                  <a:pt x="24014" y="45853"/>
                </a:lnTo>
                <a:lnTo>
                  <a:pt x="25444" y="45439"/>
                </a:lnTo>
                <a:lnTo>
                  <a:pt x="27981" y="45370"/>
                </a:lnTo>
                <a:lnTo>
                  <a:pt x="93461" y="45370"/>
                </a:lnTo>
                <a:lnTo>
                  <a:pt x="93338" y="44679"/>
                </a:lnTo>
                <a:lnTo>
                  <a:pt x="93314" y="34927"/>
                </a:lnTo>
                <a:lnTo>
                  <a:pt x="31095" y="34927"/>
                </a:lnTo>
                <a:lnTo>
                  <a:pt x="31095" y="10929"/>
                </a:lnTo>
                <a:lnTo>
                  <a:pt x="93314" y="10929"/>
                </a:lnTo>
                <a:lnTo>
                  <a:pt x="93314" y="3251"/>
                </a:lnTo>
                <a:lnTo>
                  <a:pt x="93473" y="1522"/>
                </a:lnTo>
                <a:lnTo>
                  <a:pt x="93734" y="482"/>
                </a:lnTo>
                <a:lnTo>
                  <a:pt x="24014" y="482"/>
                </a:lnTo>
                <a:lnTo>
                  <a:pt x="21447" y="281"/>
                </a:lnTo>
                <a:lnTo>
                  <a:pt x="19803" y="0"/>
                </a:lnTo>
                <a:close/>
              </a:path>
              <a:path w="114300" h="117475">
                <a:moveTo>
                  <a:pt x="93461" y="45370"/>
                </a:moveTo>
                <a:lnTo>
                  <a:pt x="80747" y="45370"/>
                </a:lnTo>
                <a:lnTo>
                  <a:pt x="93855" y="45853"/>
                </a:lnTo>
                <a:lnTo>
                  <a:pt x="93473" y="45439"/>
                </a:lnTo>
                <a:close/>
              </a:path>
              <a:path w="114300" h="117475">
                <a:moveTo>
                  <a:pt x="93314" y="10929"/>
                </a:moveTo>
                <a:lnTo>
                  <a:pt x="81852" y="10929"/>
                </a:lnTo>
                <a:lnTo>
                  <a:pt x="81852" y="34927"/>
                </a:lnTo>
                <a:lnTo>
                  <a:pt x="93314" y="34927"/>
                </a:lnTo>
                <a:lnTo>
                  <a:pt x="93314" y="10929"/>
                </a:lnTo>
                <a:close/>
              </a:path>
              <a:path w="114300" h="117475">
                <a:moveTo>
                  <a:pt x="93855" y="0"/>
                </a:moveTo>
                <a:lnTo>
                  <a:pt x="92393" y="0"/>
                </a:lnTo>
                <a:lnTo>
                  <a:pt x="90043" y="281"/>
                </a:lnTo>
                <a:lnTo>
                  <a:pt x="86744" y="482"/>
                </a:lnTo>
                <a:lnTo>
                  <a:pt x="93734" y="482"/>
                </a:lnTo>
                <a:lnTo>
                  <a:pt x="93855" y="0"/>
                </a:lnTo>
                <a:close/>
              </a:path>
              <a:path w="114300" h="117475">
                <a:moveTo>
                  <a:pt x="349" y="56782"/>
                </a:moveTo>
                <a:lnTo>
                  <a:pt x="0" y="56782"/>
                </a:lnTo>
                <a:lnTo>
                  <a:pt x="349" y="58929"/>
                </a:lnTo>
                <a:lnTo>
                  <a:pt x="504" y="61697"/>
                </a:lnTo>
                <a:lnTo>
                  <a:pt x="539" y="106441"/>
                </a:lnTo>
                <a:lnTo>
                  <a:pt x="161" y="109343"/>
                </a:lnTo>
                <a:lnTo>
                  <a:pt x="114" y="110106"/>
                </a:lnTo>
                <a:lnTo>
                  <a:pt x="0" y="117368"/>
                </a:lnTo>
                <a:lnTo>
                  <a:pt x="13639" y="117368"/>
                </a:lnTo>
                <a:lnTo>
                  <a:pt x="12912" y="113292"/>
                </a:lnTo>
                <a:lnTo>
                  <a:pt x="12661" y="110728"/>
                </a:lnTo>
                <a:lnTo>
                  <a:pt x="12560" y="106441"/>
                </a:lnTo>
                <a:lnTo>
                  <a:pt x="50190" y="106441"/>
                </a:lnTo>
                <a:lnTo>
                  <a:pt x="50190" y="95998"/>
                </a:lnTo>
                <a:lnTo>
                  <a:pt x="12560" y="95998"/>
                </a:lnTo>
                <a:lnTo>
                  <a:pt x="12560" y="67708"/>
                </a:lnTo>
                <a:lnTo>
                  <a:pt x="50190" y="67708"/>
                </a:lnTo>
                <a:lnTo>
                  <a:pt x="50190" y="61697"/>
                </a:lnTo>
                <a:lnTo>
                  <a:pt x="50582" y="57265"/>
                </a:lnTo>
                <a:lnTo>
                  <a:pt x="3265" y="57265"/>
                </a:lnTo>
                <a:lnTo>
                  <a:pt x="1432" y="56851"/>
                </a:lnTo>
                <a:lnTo>
                  <a:pt x="349" y="56782"/>
                </a:lnTo>
                <a:close/>
              </a:path>
              <a:path w="114300" h="117475">
                <a:moveTo>
                  <a:pt x="50190" y="106441"/>
                </a:moveTo>
                <a:lnTo>
                  <a:pt x="38199" y="106441"/>
                </a:lnTo>
                <a:lnTo>
                  <a:pt x="37818" y="108587"/>
                </a:lnTo>
                <a:lnTo>
                  <a:pt x="37753" y="109343"/>
                </a:lnTo>
                <a:lnTo>
                  <a:pt x="37633" y="116193"/>
                </a:lnTo>
                <a:lnTo>
                  <a:pt x="50730" y="116193"/>
                </a:lnTo>
                <a:lnTo>
                  <a:pt x="50003" y="113292"/>
                </a:lnTo>
                <a:lnTo>
                  <a:pt x="49927" y="111970"/>
                </a:lnTo>
                <a:lnTo>
                  <a:pt x="49973" y="108587"/>
                </a:lnTo>
                <a:lnTo>
                  <a:pt x="50190" y="106441"/>
                </a:lnTo>
                <a:close/>
              </a:path>
              <a:path w="114300" h="117475">
                <a:moveTo>
                  <a:pt x="50190" y="67708"/>
                </a:moveTo>
                <a:lnTo>
                  <a:pt x="38199" y="67708"/>
                </a:lnTo>
                <a:lnTo>
                  <a:pt x="38199" y="95998"/>
                </a:lnTo>
                <a:lnTo>
                  <a:pt x="50190" y="95998"/>
                </a:lnTo>
                <a:lnTo>
                  <a:pt x="50190" y="67708"/>
                </a:lnTo>
                <a:close/>
              </a:path>
              <a:path w="114300" h="117475">
                <a:moveTo>
                  <a:pt x="50635" y="56790"/>
                </a:moveTo>
                <a:lnTo>
                  <a:pt x="46389" y="57128"/>
                </a:lnTo>
                <a:lnTo>
                  <a:pt x="42194" y="57265"/>
                </a:lnTo>
                <a:lnTo>
                  <a:pt x="50582" y="57265"/>
                </a:lnTo>
                <a:lnTo>
                  <a:pt x="50635" y="5679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2930314" y="4114137"/>
            <a:ext cx="248687" cy="1211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3204479" y="4198719"/>
            <a:ext cx="41910" cy="38735"/>
          </a:xfrm>
          <a:custGeom>
            <a:avLst/>
            <a:gdLst/>
            <a:ahLst/>
            <a:cxnLst/>
            <a:rect l="l" t="t" r="r" b="b"/>
            <a:pathLst>
              <a:path w="41910" h="38735">
                <a:moveTo>
                  <a:pt x="10914" y="0"/>
                </a:moveTo>
                <a:lnTo>
                  <a:pt x="0" y="8647"/>
                </a:lnTo>
                <a:lnTo>
                  <a:pt x="8655" y="15665"/>
                </a:lnTo>
                <a:lnTo>
                  <a:pt x="16633" y="23017"/>
                </a:lnTo>
                <a:lnTo>
                  <a:pt x="23934" y="30706"/>
                </a:lnTo>
                <a:lnTo>
                  <a:pt x="30556" y="38732"/>
                </a:lnTo>
                <a:lnTo>
                  <a:pt x="41468" y="27806"/>
                </a:lnTo>
                <a:lnTo>
                  <a:pt x="34438" y="20154"/>
                </a:lnTo>
                <a:lnTo>
                  <a:pt x="27002" y="12970"/>
                </a:lnTo>
                <a:lnTo>
                  <a:pt x="19160" y="6253"/>
                </a:lnTo>
                <a:lnTo>
                  <a:pt x="1091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3330374" y="4110818"/>
            <a:ext cx="1510535" cy="1332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4949085" y="4100583"/>
            <a:ext cx="1486598" cy="1381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994298" y="4354541"/>
            <a:ext cx="957431" cy="13873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8696293" y="3562171"/>
            <a:ext cx="2100718" cy="14412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10901584" y="3565213"/>
            <a:ext cx="126220" cy="13272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11193515" y="3562793"/>
            <a:ext cx="2834319" cy="1435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8695738" y="3813709"/>
            <a:ext cx="1800835" cy="14662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0606539" y="3817443"/>
            <a:ext cx="635252" cy="13804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8698712" y="4111340"/>
            <a:ext cx="126150" cy="13264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8844368" y="4111340"/>
            <a:ext cx="139840" cy="13314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9012016" y="4207680"/>
            <a:ext cx="22860" cy="45085"/>
          </a:xfrm>
          <a:custGeom>
            <a:avLst/>
            <a:gdLst/>
            <a:ahLst/>
            <a:cxnLst/>
            <a:rect l="l" t="t" r="r" b="b"/>
            <a:pathLst>
              <a:path w="22859" h="45085">
                <a:moveTo>
                  <a:pt x="22614" y="0"/>
                </a:moveTo>
                <a:lnTo>
                  <a:pt x="0" y="0"/>
                </a:lnTo>
                <a:lnTo>
                  <a:pt x="0" y="23234"/>
                </a:lnTo>
                <a:lnTo>
                  <a:pt x="9544" y="23234"/>
                </a:lnTo>
                <a:lnTo>
                  <a:pt x="9544" y="29602"/>
                </a:lnTo>
                <a:lnTo>
                  <a:pt x="6983" y="33544"/>
                </a:lnTo>
                <a:lnTo>
                  <a:pt x="1797" y="35204"/>
                </a:lnTo>
                <a:lnTo>
                  <a:pt x="1797" y="44744"/>
                </a:lnTo>
                <a:lnTo>
                  <a:pt x="10020" y="42952"/>
                </a:lnTo>
                <a:lnTo>
                  <a:pt x="16226" y="38903"/>
                </a:lnTo>
                <a:lnTo>
                  <a:pt x="20422" y="32571"/>
                </a:lnTo>
                <a:lnTo>
                  <a:pt x="22614" y="23929"/>
                </a:lnTo>
                <a:lnTo>
                  <a:pt x="2261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9146397" y="4109537"/>
            <a:ext cx="1013910" cy="13742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10170197" y="4231309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1270"/>
                </a:moveTo>
                <a:lnTo>
                  <a:pt x="8790" y="1270"/>
                </a:lnTo>
                <a:lnTo>
                  <a:pt x="87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0170197" y="4225595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>
                <a:moveTo>
                  <a:pt x="0" y="0"/>
                </a:moveTo>
                <a:lnTo>
                  <a:pt x="132238" y="0"/>
                </a:lnTo>
              </a:path>
            </a:pathLst>
          </a:custGeom>
          <a:ln w="1142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10170197" y="4218609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1270"/>
                </a:moveTo>
                <a:lnTo>
                  <a:pt x="1926" y="1270"/>
                </a:lnTo>
                <a:lnTo>
                  <a:pt x="192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0300209" y="4231309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1270"/>
                </a:moveTo>
                <a:lnTo>
                  <a:pt x="2227" y="1270"/>
                </a:lnTo>
                <a:lnTo>
                  <a:pt x="2227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0180987" y="4219853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450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0295814" y="4218609"/>
            <a:ext cx="6985" cy="1270"/>
          </a:xfrm>
          <a:custGeom>
            <a:avLst/>
            <a:gdLst/>
            <a:ahLst/>
            <a:cxnLst/>
            <a:rect l="l" t="t" r="r" b="b"/>
            <a:pathLst>
              <a:path w="6984" h="1270">
                <a:moveTo>
                  <a:pt x="0" y="1270"/>
                </a:moveTo>
                <a:lnTo>
                  <a:pt x="6621" y="1270"/>
                </a:lnTo>
                <a:lnTo>
                  <a:pt x="6621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10229746" y="4139903"/>
            <a:ext cx="13335" cy="80010"/>
          </a:xfrm>
          <a:custGeom>
            <a:avLst/>
            <a:gdLst/>
            <a:ahLst/>
            <a:cxnLst/>
            <a:rect l="l" t="t" r="r" b="b"/>
            <a:pathLst>
              <a:path w="13334" h="80010">
                <a:moveTo>
                  <a:pt x="13143" y="0"/>
                </a:moveTo>
                <a:lnTo>
                  <a:pt x="0" y="0"/>
                </a:lnTo>
                <a:lnTo>
                  <a:pt x="0" y="79743"/>
                </a:lnTo>
                <a:lnTo>
                  <a:pt x="13143" y="79743"/>
                </a:lnTo>
                <a:lnTo>
                  <a:pt x="131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10181542" y="4139870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1270"/>
                </a:moveTo>
                <a:lnTo>
                  <a:pt x="8757" y="1270"/>
                </a:lnTo>
                <a:lnTo>
                  <a:pt x="8757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10181542" y="4134155"/>
            <a:ext cx="110489" cy="0"/>
          </a:xfrm>
          <a:custGeom>
            <a:avLst/>
            <a:gdLst/>
            <a:ahLst/>
            <a:cxnLst/>
            <a:rect l="l" t="t" r="r" b="b"/>
            <a:pathLst>
              <a:path w="110490">
                <a:moveTo>
                  <a:pt x="0" y="0"/>
                </a:moveTo>
                <a:lnTo>
                  <a:pt x="110173" y="0"/>
                </a:lnTo>
              </a:path>
            </a:pathLst>
          </a:custGeom>
          <a:ln w="1142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10181542" y="4127170"/>
            <a:ext cx="8255" cy="1270"/>
          </a:xfrm>
          <a:custGeom>
            <a:avLst/>
            <a:gdLst/>
            <a:ahLst/>
            <a:cxnLst/>
            <a:rect l="l" t="t" r="r" b="b"/>
            <a:pathLst>
              <a:path w="8254" h="1270">
                <a:moveTo>
                  <a:pt x="0" y="1270"/>
                </a:moveTo>
                <a:lnTo>
                  <a:pt x="8239" y="1270"/>
                </a:lnTo>
                <a:lnTo>
                  <a:pt x="82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10283504" y="4139870"/>
            <a:ext cx="8255" cy="1270"/>
          </a:xfrm>
          <a:custGeom>
            <a:avLst/>
            <a:gdLst/>
            <a:ahLst/>
            <a:cxnLst/>
            <a:rect l="l" t="t" r="r" b="b"/>
            <a:pathLst>
              <a:path w="8254" h="1270">
                <a:moveTo>
                  <a:pt x="0" y="1270"/>
                </a:moveTo>
                <a:lnTo>
                  <a:pt x="8211" y="1270"/>
                </a:lnTo>
                <a:lnTo>
                  <a:pt x="8211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10280371" y="4126827"/>
            <a:ext cx="11430" cy="1905"/>
          </a:xfrm>
          <a:custGeom>
            <a:avLst/>
            <a:gdLst/>
            <a:ahLst/>
            <a:cxnLst/>
            <a:rect l="l" t="t" r="r" b="b"/>
            <a:pathLst>
              <a:path w="11429" h="1904">
                <a:moveTo>
                  <a:pt x="11343" y="0"/>
                </a:moveTo>
                <a:lnTo>
                  <a:pt x="8162" y="1106"/>
                </a:lnTo>
                <a:lnTo>
                  <a:pt x="0" y="1522"/>
                </a:lnTo>
                <a:lnTo>
                  <a:pt x="11343" y="1522"/>
                </a:lnTo>
                <a:lnTo>
                  <a:pt x="113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10314745" y="4111819"/>
            <a:ext cx="136525" cy="132715"/>
          </a:xfrm>
          <a:custGeom>
            <a:avLst/>
            <a:gdLst/>
            <a:ahLst/>
            <a:cxnLst/>
            <a:rect l="l" t="t" r="r" b="b"/>
            <a:pathLst>
              <a:path w="136525" h="132714">
                <a:moveTo>
                  <a:pt x="64320" y="5947"/>
                </a:moveTo>
                <a:lnTo>
                  <a:pt x="64665" y="10792"/>
                </a:lnTo>
                <a:lnTo>
                  <a:pt x="65079" y="14457"/>
                </a:lnTo>
                <a:lnTo>
                  <a:pt x="65429" y="17291"/>
                </a:lnTo>
                <a:lnTo>
                  <a:pt x="65429" y="38732"/>
                </a:lnTo>
                <a:lnTo>
                  <a:pt x="65079" y="43916"/>
                </a:lnTo>
                <a:lnTo>
                  <a:pt x="64665" y="47656"/>
                </a:lnTo>
                <a:lnTo>
                  <a:pt x="64320" y="50076"/>
                </a:lnTo>
                <a:lnTo>
                  <a:pt x="67016" y="49662"/>
                </a:lnTo>
                <a:lnTo>
                  <a:pt x="76768" y="48898"/>
                </a:lnTo>
                <a:lnTo>
                  <a:pt x="127581" y="48898"/>
                </a:lnTo>
                <a:lnTo>
                  <a:pt x="127190" y="47656"/>
                </a:lnTo>
                <a:lnTo>
                  <a:pt x="126773" y="43916"/>
                </a:lnTo>
                <a:lnTo>
                  <a:pt x="126773" y="38732"/>
                </a:lnTo>
                <a:lnTo>
                  <a:pt x="77392" y="38732"/>
                </a:lnTo>
                <a:lnTo>
                  <a:pt x="77392" y="17291"/>
                </a:lnTo>
                <a:lnTo>
                  <a:pt x="126773" y="17291"/>
                </a:lnTo>
                <a:lnTo>
                  <a:pt x="126773" y="12934"/>
                </a:lnTo>
                <a:lnTo>
                  <a:pt x="127190" y="9128"/>
                </a:lnTo>
                <a:lnTo>
                  <a:pt x="127636" y="7264"/>
                </a:lnTo>
                <a:lnTo>
                  <a:pt x="71582" y="7264"/>
                </a:lnTo>
                <a:lnTo>
                  <a:pt x="67434" y="6850"/>
                </a:lnTo>
                <a:lnTo>
                  <a:pt x="64320" y="5947"/>
                </a:lnTo>
                <a:close/>
              </a:path>
              <a:path w="136525" h="132714">
                <a:moveTo>
                  <a:pt x="127581" y="48898"/>
                </a:moveTo>
                <a:lnTo>
                  <a:pt x="114879" y="48898"/>
                </a:lnTo>
                <a:lnTo>
                  <a:pt x="117643" y="49312"/>
                </a:lnTo>
                <a:lnTo>
                  <a:pt x="122003" y="49662"/>
                </a:lnTo>
                <a:lnTo>
                  <a:pt x="127951" y="50076"/>
                </a:lnTo>
                <a:lnTo>
                  <a:pt x="127581" y="48898"/>
                </a:lnTo>
                <a:close/>
              </a:path>
              <a:path w="136525" h="132714">
                <a:moveTo>
                  <a:pt x="126773" y="17291"/>
                </a:moveTo>
                <a:lnTo>
                  <a:pt x="114256" y="17291"/>
                </a:lnTo>
                <a:lnTo>
                  <a:pt x="114256" y="38732"/>
                </a:lnTo>
                <a:lnTo>
                  <a:pt x="126773" y="38732"/>
                </a:lnTo>
                <a:lnTo>
                  <a:pt x="126773" y="17291"/>
                </a:lnTo>
                <a:close/>
              </a:path>
              <a:path w="136525" h="132714">
                <a:moveTo>
                  <a:pt x="127951" y="5947"/>
                </a:moveTo>
                <a:lnTo>
                  <a:pt x="121658" y="6850"/>
                </a:lnTo>
                <a:lnTo>
                  <a:pt x="117092" y="7264"/>
                </a:lnTo>
                <a:lnTo>
                  <a:pt x="127636" y="7264"/>
                </a:lnTo>
                <a:lnTo>
                  <a:pt x="127951" y="5947"/>
                </a:lnTo>
                <a:close/>
              </a:path>
              <a:path w="136525" h="132714">
                <a:moveTo>
                  <a:pt x="38663" y="70891"/>
                </a:moveTo>
                <a:lnTo>
                  <a:pt x="27388" y="70891"/>
                </a:lnTo>
                <a:lnTo>
                  <a:pt x="27264" y="117716"/>
                </a:lnTo>
                <a:lnTo>
                  <a:pt x="26974" y="122690"/>
                </a:lnTo>
                <a:lnTo>
                  <a:pt x="26560" y="128300"/>
                </a:lnTo>
                <a:lnTo>
                  <a:pt x="26142" y="132170"/>
                </a:lnTo>
                <a:lnTo>
                  <a:pt x="39286" y="132170"/>
                </a:lnTo>
                <a:lnTo>
                  <a:pt x="38454" y="129405"/>
                </a:lnTo>
                <a:lnTo>
                  <a:pt x="38359" y="126842"/>
                </a:lnTo>
                <a:lnTo>
                  <a:pt x="38302" y="122690"/>
                </a:lnTo>
                <a:lnTo>
                  <a:pt x="38554" y="117716"/>
                </a:lnTo>
                <a:lnTo>
                  <a:pt x="38663" y="70891"/>
                </a:lnTo>
                <a:close/>
              </a:path>
              <a:path w="136525" h="132714">
                <a:moveTo>
                  <a:pt x="55537" y="116743"/>
                </a:moveTo>
                <a:lnTo>
                  <a:pt x="53600" y="116743"/>
                </a:lnTo>
                <a:lnTo>
                  <a:pt x="53600" y="128019"/>
                </a:lnTo>
                <a:lnTo>
                  <a:pt x="55954" y="127605"/>
                </a:lnTo>
                <a:lnTo>
                  <a:pt x="59479" y="127256"/>
                </a:lnTo>
                <a:lnTo>
                  <a:pt x="64320" y="126842"/>
                </a:lnTo>
                <a:lnTo>
                  <a:pt x="136316" y="126842"/>
                </a:lnTo>
                <a:lnTo>
                  <a:pt x="136316" y="117716"/>
                </a:lnTo>
                <a:lnTo>
                  <a:pt x="72967" y="117716"/>
                </a:lnTo>
                <a:lnTo>
                  <a:pt x="67848" y="117370"/>
                </a:lnTo>
                <a:lnTo>
                  <a:pt x="60309" y="116956"/>
                </a:lnTo>
                <a:lnTo>
                  <a:pt x="55537" y="116743"/>
                </a:lnTo>
                <a:close/>
              </a:path>
              <a:path w="136525" h="132714">
                <a:moveTo>
                  <a:pt x="136316" y="126842"/>
                </a:moveTo>
                <a:lnTo>
                  <a:pt x="124976" y="126842"/>
                </a:lnTo>
                <a:lnTo>
                  <a:pt x="130164" y="127256"/>
                </a:lnTo>
                <a:lnTo>
                  <a:pt x="133965" y="127605"/>
                </a:lnTo>
                <a:lnTo>
                  <a:pt x="136316" y="128019"/>
                </a:lnTo>
                <a:lnTo>
                  <a:pt x="136316" y="126842"/>
                </a:lnTo>
                <a:close/>
              </a:path>
              <a:path w="136525" h="132714">
                <a:moveTo>
                  <a:pt x="136316" y="116056"/>
                </a:moveTo>
                <a:lnTo>
                  <a:pt x="133965" y="116611"/>
                </a:lnTo>
                <a:lnTo>
                  <a:pt x="130164" y="116956"/>
                </a:lnTo>
                <a:lnTo>
                  <a:pt x="124976" y="117370"/>
                </a:lnTo>
                <a:lnTo>
                  <a:pt x="77392" y="117370"/>
                </a:lnTo>
                <a:lnTo>
                  <a:pt x="76219" y="117716"/>
                </a:lnTo>
                <a:lnTo>
                  <a:pt x="136316" y="117716"/>
                </a:lnTo>
                <a:lnTo>
                  <a:pt x="136316" y="116056"/>
                </a:lnTo>
                <a:close/>
              </a:path>
              <a:path w="136525" h="132714">
                <a:moveTo>
                  <a:pt x="100629" y="98280"/>
                </a:moveTo>
                <a:lnTo>
                  <a:pt x="88667" y="98280"/>
                </a:lnTo>
                <a:lnTo>
                  <a:pt x="88667" y="117370"/>
                </a:lnTo>
                <a:lnTo>
                  <a:pt x="100629" y="117370"/>
                </a:lnTo>
                <a:lnTo>
                  <a:pt x="100629" y="98280"/>
                </a:lnTo>
                <a:close/>
              </a:path>
              <a:path w="136525" h="132714">
                <a:moveTo>
                  <a:pt x="38663" y="50076"/>
                </a:moveTo>
                <a:lnTo>
                  <a:pt x="27388" y="50076"/>
                </a:lnTo>
                <a:lnTo>
                  <a:pt x="20075" y="65818"/>
                </a:lnTo>
                <a:lnTo>
                  <a:pt x="13072" y="78596"/>
                </a:lnTo>
                <a:lnTo>
                  <a:pt x="6387" y="88394"/>
                </a:lnTo>
                <a:lnTo>
                  <a:pt x="0" y="95233"/>
                </a:lnTo>
                <a:lnTo>
                  <a:pt x="2502" y="98280"/>
                </a:lnTo>
                <a:lnTo>
                  <a:pt x="5118" y="101875"/>
                </a:lnTo>
                <a:lnTo>
                  <a:pt x="8300" y="106577"/>
                </a:lnTo>
                <a:lnTo>
                  <a:pt x="13756" y="98074"/>
                </a:lnTo>
                <a:lnTo>
                  <a:pt x="18726" y="89332"/>
                </a:lnTo>
                <a:lnTo>
                  <a:pt x="23277" y="80252"/>
                </a:lnTo>
                <a:lnTo>
                  <a:pt x="27388" y="70891"/>
                </a:lnTo>
                <a:lnTo>
                  <a:pt x="38663" y="70891"/>
                </a:lnTo>
                <a:lnTo>
                  <a:pt x="38663" y="70199"/>
                </a:lnTo>
                <a:lnTo>
                  <a:pt x="50535" y="70199"/>
                </a:lnTo>
                <a:lnTo>
                  <a:pt x="47847" y="66671"/>
                </a:lnTo>
                <a:lnTo>
                  <a:pt x="38663" y="66671"/>
                </a:lnTo>
                <a:lnTo>
                  <a:pt x="38663" y="50076"/>
                </a:lnTo>
                <a:close/>
              </a:path>
              <a:path w="136525" h="132714">
                <a:moveTo>
                  <a:pt x="61278" y="87494"/>
                </a:moveTo>
                <a:lnTo>
                  <a:pt x="61278" y="99453"/>
                </a:lnTo>
                <a:lnTo>
                  <a:pt x="82166" y="98280"/>
                </a:lnTo>
                <a:lnTo>
                  <a:pt x="127951" y="98280"/>
                </a:lnTo>
                <a:lnTo>
                  <a:pt x="127951" y="88527"/>
                </a:lnTo>
                <a:lnTo>
                  <a:pt x="71236" y="88527"/>
                </a:lnTo>
                <a:lnTo>
                  <a:pt x="64461" y="88394"/>
                </a:lnTo>
                <a:lnTo>
                  <a:pt x="61278" y="87494"/>
                </a:lnTo>
                <a:close/>
              </a:path>
              <a:path w="136525" h="132714">
                <a:moveTo>
                  <a:pt x="127951" y="98280"/>
                </a:moveTo>
                <a:lnTo>
                  <a:pt x="107754" y="98280"/>
                </a:lnTo>
                <a:lnTo>
                  <a:pt x="122003" y="99039"/>
                </a:lnTo>
                <a:lnTo>
                  <a:pt x="127951" y="99453"/>
                </a:lnTo>
                <a:lnTo>
                  <a:pt x="127951" y="98280"/>
                </a:lnTo>
                <a:close/>
              </a:path>
              <a:path w="136525" h="132714">
                <a:moveTo>
                  <a:pt x="127951" y="87494"/>
                </a:moveTo>
                <a:lnTo>
                  <a:pt x="125600" y="87494"/>
                </a:lnTo>
                <a:lnTo>
                  <a:pt x="116674" y="88113"/>
                </a:lnTo>
                <a:lnTo>
                  <a:pt x="81542" y="88113"/>
                </a:lnTo>
                <a:lnTo>
                  <a:pt x="71236" y="88527"/>
                </a:lnTo>
                <a:lnTo>
                  <a:pt x="127951" y="88527"/>
                </a:lnTo>
                <a:lnTo>
                  <a:pt x="127951" y="87494"/>
                </a:lnTo>
                <a:close/>
              </a:path>
              <a:path w="136525" h="132714">
                <a:moveTo>
                  <a:pt x="100629" y="71517"/>
                </a:moveTo>
                <a:lnTo>
                  <a:pt x="88667" y="71517"/>
                </a:lnTo>
                <a:lnTo>
                  <a:pt x="88667" y="88113"/>
                </a:lnTo>
                <a:lnTo>
                  <a:pt x="100629" y="88113"/>
                </a:lnTo>
                <a:lnTo>
                  <a:pt x="100629" y="71517"/>
                </a:lnTo>
                <a:close/>
              </a:path>
              <a:path w="136525" h="132714">
                <a:moveTo>
                  <a:pt x="50535" y="70199"/>
                </a:moveTo>
                <a:lnTo>
                  <a:pt x="38663" y="70199"/>
                </a:lnTo>
                <a:lnTo>
                  <a:pt x="42605" y="75805"/>
                </a:lnTo>
                <a:lnTo>
                  <a:pt x="45439" y="81057"/>
                </a:lnTo>
                <a:lnTo>
                  <a:pt x="47029" y="85759"/>
                </a:lnTo>
                <a:lnTo>
                  <a:pt x="57750" y="79747"/>
                </a:lnTo>
                <a:lnTo>
                  <a:pt x="50535" y="70199"/>
                </a:lnTo>
                <a:close/>
              </a:path>
              <a:path w="136525" h="132714">
                <a:moveTo>
                  <a:pt x="61692" y="60173"/>
                </a:moveTo>
                <a:lnTo>
                  <a:pt x="60101" y="60173"/>
                </a:lnTo>
                <a:lnTo>
                  <a:pt x="60101" y="72690"/>
                </a:lnTo>
                <a:lnTo>
                  <a:pt x="66048" y="72276"/>
                </a:lnTo>
                <a:lnTo>
                  <a:pt x="73381" y="71862"/>
                </a:lnTo>
                <a:lnTo>
                  <a:pt x="82166" y="71517"/>
                </a:lnTo>
                <a:lnTo>
                  <a:pt x="129747" y="71517"/>
                </a:lnTo>
                <a:lnTo>
                  <a:pt x="129747" y="61351"/>
                </a:lnTo>
                <a:lnTo>
                  <a:pt x="72000" y="61351"/>
                </a:lnTo>
                <a:lnTo>
                  <a:pt x="65634" y="60587"/>
                </a:lnTo>
                <a:lnTo>
                  <a:pt x="61692" y="60173"/>
                </a:lnTo>
                <a:close/>
              </a:path>
              <a:path w="136525" h="132714">
                <a:moveTo>
                  <a:pt x="129747" y="71517"/>
                </a:moveTo>
                <a:lnTo>
                  <a:pt x="107754" y="71517"/>
                </a:lnTo>
                <a:lnTo>
                  <a:pt x="116052" y="71862"/>
                </a:lnTo>
                <a:lnTo>
                  <a:pt x="129747" y="72690"/>
                </a:lnTo>
                <a:lnTo>
                  <a:pt x="129747" y="71517"/>
                </a:lnTo>
                <a:close/>
              </a:path>
              <a:path w="136525" h="132714">
                <a:moveTo>
                  <a:pt x="45233" y="63143"/>
                </a:moveTo>
                <a:lnTo>
                  <a:pt x="38663" y="66671"/>
                </a:lnTo>
                <a:lnTo>
                  <a:pt x="47847" y="66671"/>
                </a:lnTo>
                <a:lnTo>
                  <a:pt x="45233" y="63143"/>
                </a:lnTo>
                <a:close/>
              </a:path>
              <a:path w="136525" h="132714">
                <a:moveTo>
                  <a:pt x="129747" y="60173"/>
                </a:moveTo>
                <a:lnTo>
                  <a:pt x="120271" y="60933"/>
                </a:lnTo>
                <a:lnTo>
                  <a:pt x="112873" y="61351"/>
                </a:lnTo>
                <a:lnTo>
                  <a:pt x="129747" y="61351"/>
                </a:lnTo>
                <a:lnTo>
                  <a:pt x="129747" y="60173"/>
                </a:lnTo>
                <a:close/>
              </a:path>
              <a:path w="136525" h="132714">
                <a:moveTo>
                  <a:pt x="5327" y="39909"/>
                </a:moveTo>
                <a:lnTo>
                  <a:pt x="4150" y="39909"/>
                </a:lnTo>
                <a:lnTo>
                  <a:pt x="4150" y="51184"/>
                </a:lnTo>
                <a:lnTo>
                  <a:pt x="8506" y="50766"/>
                </a:lnTo>
                <a:lnTo>
                  <a:pt x="19640" y="50076"/>
                </a:lnTo>
                <a:lnTo>
                  <a:pt x="56573" y="50076"/>
                </a:lnTo>
                <a:lnTo>
                  <a:pt x="56573" y="40532"/>
                </a:lnTo>
                <a:lnTo>
                  <a:pt x="11897" y="40532"/>
                </a:lnTo>
                <a:lnTo>
                  <a:pt x="7882" y="40118"/>
                </a:lnTo>
                <a:lnTo>
                  <a:pt x="5327" y="39909"/>
                </a:lnTo>
                <a:close/>
              </a:path>
              <a:path w="136525" h="132714">
                <a:moveTo>
                  <a:pt x="56573" y="50076"/>
                </a:moveTo>
                <a:lnTo>
                  <a:pt x="41636" y="50076"/>
                </a:lnTo>
                <a:lnTo>
                  <a:pt x="44056" y="50284"/>
                </a:lnTo>
                <a:lnTo>
                  <a:pt x="47584" y="50698"/>
                </a:lnTo>
                <a:lnTo>
                  <a:pt x="56573" y="50698"/>
                </a:lnTo>
                <a:lnTo>
                  <a:pt x="56573" y="50076"/>
                </a:lnTo>
                <a:close/>
              </a:path>
              <a:path w="136525" h="132714">
                <a:moveTo>
                  <a:pt x="38663" y="17917"/>
                </a:moveTo>
                <a:lnTo>
                  <a:pt x="27388" y="17917"/>
                </a:lnTo>
                <a:lnTo>
                  <a:pt x="27388" y="40532"/>
                </a:lnTo>
                <a:lnTo>
                  <a:pt x="38663" y="40532"/>
                </a:lnTo>
                <a:lnTo>
                  <a:pt x="38663" y="17917"/>
                </a:lnTo>
                <a:close/>
              </a:path>
              <a:path w="136525" h="132714">
                <a:moveTo>
                  <a:pt x="56573" y="39350"/>
                </a:moveTo>
                <a:lnTo>
                  <a:pt x="50971" y="40118"/>
                </a:lnTo>
                <a:lnTo>
                  <a:pt x="45784" y="40532"/>
                </a:lnTo>
                <a:lnTo>
                  <a:pt x="56573" y="40532"/>
                </a:lnTo>
                <a:lnTo>
                  <a:pt x="56573" y="39350"/>
                </a:lnTo>
                <a:close/>
              </a:path>
              <a:path w="136525" h="132714">
                <a:moveTo>
                  <a:pt x="50003" y="0"/>
                </a:moveTo>
                <a:lnTo>
                  <a:pt x="38152" y="4244"/>
                </a:lnTo>
                <a:lnTo>
                  <a:pt x="26463" y="7444"/>
                </a:lnTo>
                <a:lnTo>
                  <a:pt x="14941" y="9620"/>
                </a:lnTo>
                <a:lnTo>
                  <a:pt x="3595" y="10792"/>
                </a:lnTo>
                <a:lnTo>
                  <a:pt x="8924" y="21445"/>
                </a:lnTo>
                <a:lnTo>
                  <a:pt x="16875" y="20336"/>
                </a:lnTo>
                <a:lnTo>
                  <a:pt x="22964" y="19090"/>
                </a:lnTo>
                <a:lnTo>
                  <a:pt x="27388" y="17917"/>
                </a:lnTo>
                <a:lnTo>
                  <a:pt x="38663" y="17917"/>
                </a:lnTo>
                <a:lnTo>
                  <a:pt x="38663" y="15494"/>
                </a:lnTo>
                <a:lnTo>
                  <a:pt x="40255" y="15079"/>
                </a:lnTo>
                <a:lnTo>
                  <a:pt x="43228" y="14457"/>
                </a:lnTo>
                <a:lnTo>
                  <a:pt x="47584" y="13694"/>
                </a:lnTo>
                <a:lnTo>
                  <a:pt x="49175" y="13348"/>
                </a:lnTo>
                <a:lnTo>
                  <a:pt x="50349" y="12934"/>
                </a:lnTo>
                <a:lnTo>
                  <a:pt x="51180" y="12589"/>
                </a:lnTo>
                <a:lnTo>
                  <a:pt x="57682" y="12589"/>
                </a:lnTo>
                <a:lnTo>
                  <a:pt x="58305" y="11969"/>
                </a:lnTo>
                <a:lnTo>
                  <a:pt x="58719" y="10792"/>
                </a:lnTo>
                <a:lnTo>
                  <a:pt x="55954" y="6850"/>
                </a:lnTo>
                <a:lnTo>
                  <a:pt x="50003" y="0"/>
                </a:lnTo>
                <a:close/>
              </a:path>
              <a:path w="136525" h="132714">
                <a:moveTo>
                  <a:pt x="57682" y="12589"/>
                </a:moveTo>
                <a:lnTo>
                  <a:pt x="54777" y="12589"/>
                </a:lnTo>
                <a:lnTo>
                  <a:pt x="56300" y="12934"/>
                </a:lnTo>
                <a:lnTo>
                  <a:pt x="57542" y="12729"/>
                </a:lnTo>
                <a:lnTo>
                  <a:pt x="57682" y="1258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10457981" y="4110645"/>
            <a:ext cx="138430" cy="136525"/>
          </a:xfrm>
          <a:custGeom>
            <a:avLst/>
            <a:gdLst/>
            <a:ahLst/>
            <a:cxnLst/>
            <a:rect l="l" t="t" r="r" b="b"/>
            <a:pathLst>
              <a:path w="138429" h="136525">
                <a:moveTo>
                  <a:pt x="101250" y="51249"/>
                </a:moveTo>
                <a:lnTo>
                  <a:pt x="88733" y="51249"/>
                </a:lnTo>
                <a:lnTo>
                  <a:pt x="88711" y="107200"/>
                </a:lnTo>
                <a:lnTo>
                  <a:pt x="88433" y="115176"/>
                </a:lnTo>
                <a:lnTo>
                  <a:pt x="88146" y="122504"/>
                </a:lnTo>
                <a:lnTo>
                  <a:pt x="87859" y="128560"/>
                </a:lnTo>
                <a:lnTo>
                  <a:pt x="87560" y="133343"/>
                </a:lnTo>
                <a:lnTo>
                  <a:pt x="102428" y="133343"/>
                </a:lnTo>
                <a:lnTo>
                  <a:pt x="101923" y="127010"/>
                </a:lnTo>
                <a:lnTo>
                  <a:pt x="101554" y="120555"/>
                </a:lnTo>
                <a:lnTo>
                  <a:pt x="101369" y="115176"/>
                </a:lnTo>
                <a:lnTo>
                  <a:pt x="101250" y="51249"/>
                </a:lnTo>
                <a:close/>
              </a:path>
              <a:path w="138429" h="136525">
                <a:moveTo>
                  <a:pt x="102981" y="99453"/>
                </a:moveTo>
                <a:lnTo>
                  <a:pt x="106578" y="105468"/>
                </a:lnTo>
                <a:lnTo>
                  <a:pt x="108789" y="110519"/>
                </a:lnTo>
                <a:lnTo>
                  <a:pt x="109552" y="114947"/>
                </a:lnTo>
                <a:lnTo>
                  <a:pt x="123451" y="113698"/>
                </a:lnTo>
                <a:lnTo>
                  <a:pt x="130784" y="109755"/>
                </a:lnTo>
                <a:lnTo>
                  <a:pt x="131612" y="103049"/>
                </a:lnTo>
                <a:lnTo>
                  <a:pt x="131612" y="100976"/>
                </a:lnTo>
                <a:lnTo>
                  <a:pt x="113353" y="100976"/>
                </a:lnTo>
                <a:lnTo>
                  <a:pt x="102981" y="99453"/>
                </a:lnTo>
                <a:close/>
              </a:path>
              <a:path w="138429" h="136525">
                <a:moveTo>
                  <a:pt x="72688" y="60721"/>
                </a:moveTo>
                <a:lnTo>
                  <a:pt x="60171" y="60721"/>
                </a:lnTo>
                <a:lnTo>
                  <a:pt x="60171" y="88177"/>
                </a:lnTo>
                <a:lnTo>
                  <a:pt x="59610" y="103049"/>
                </a:lnTo>
                <a:lnTo>
                  <a:pt x="59219" y="110519"/>
                </a:lnTo>
                <a:lnTo>
                  <a:pt x="58994" y="113698"/>
                </a:lnTo>
                <a:lnTo>
                  <a:pt x="73865" y="113698"/>
                </a:lnTo>
                <a:lnTo>
                  <a:pt x="73554" y="109693"/>
                </a:lnTo>
                <a:lnTo>
                  <a:pt x="73207" y="103049"/>
                </a:lnTo>
                <a:lnTo>
                  <a:pt x="72959" y="96933"/>
                </a:lnTo>
                <a:lnTo>
                  <a:pt x="72688" y="88177"/>
                </a:lnTo>
                <a:lnTo>
                  <a:pt x="72688" y="60721"/>
                </a:lnTo>
                <a:close/>
              </a:path>
              <a:path w="138429" h="136525">
                <a:moveTo>
                  <a:pt x="131612" y="51249"/>
                </a:moveTo>
                <a:lnTo>
                  <a:pt x="119719" y="51249"/>
                </a:lnTo>
                <a:lnTo>
                  <a:pt x="119719" y="94124"/>
                </a:lnTo>
                <a:lnTo>
                  <a:pt x="118887" y="99247"/>
                </a:lnTo>
                <a:lnTo>
                  <a:pt x="113353" y="100976"/>
                </a:lnTo>
                <a:lnTo>
                  <a:pt x="131612" y="100976"/>
                </a:lnTo>
                <a:lnTo>
                  <a:pt x="131612" y="51249"/>
                </a:lnTo>
                <a:close/>
              </a:path>
              <a:path w="138429" h="136525">
                <a:moveTo>
                  <a:pt x="59547" y="38732"/>
                </a:moveTo>
                <a:lnTo>
                  <a:pt x="59547" y="52976"/>
                </a:lnTo>
                <a:lnTo>
                  <a:pt x="59961" y="59756"/>
                </a:lnTo>
                <a:lnTo>
                  <a:pt x="60171" y="62379"/>
                </a:lnTo>
                <a:lnTo>
                  <a:pt x="60171" y="60721"/>
                </a:lnTo>
                <a:lnTo>
                  <a:pt x="72688" y="60721"/>
                </a:lnTo>
                <a:lnTo>
                  <a:pt x="72688" y="51249"/>
                </a:lnTo>
                <a:lnTo>
                  <a:pt x="131612" y="51249"/>
                </a:lnTo>
                <a:lnTo>
                  <a:pt x="131612" y="49448"/>
                </a:lnTo>
                <a:lnTo>
                  <a:pt x="131958" y="44743"/>
                </a:lnTo>
                <a:lnTo>
                  <a:pt x="132375" y="41083"/>
                </a:lnTo>
                <a:lnTo>
                  <a:pt x="132510" y="40319"/>
                </a:lnTo>
                <a:lnTo>
                  <a:pt x="72478" y="40319"/>
                </a:lnTo>
                <a:lnTo>
                  <a:pt x="64735" y="39905"/>
                </a:lnTo>
                <a:lnTo>
                  <a:pt x="59547" y="38732"/>
                </a:lnTo>
                <a:close/>
              </a:path>
              <a:path w="138429" h="136525">
                <a:moveTo>
                  <a:pt x="132789" y="38732"/>
                </a:moveTo>
                <a:lnTo>
                  <a:pt x="124075" y="39491"/>
                </a:lnTo>
                <a:lnTo>
                  <a:pt x="115912" y="39905"/>
                </a:lnTo>
                <a:lnTo>
                  <a:pt x="82786" y="39905"/>
                </a:lnTo>
                <a:lnTo>
                  <a:pt x="72478" y="40319"/>
                </a:lnTo>
                <a:lnTo>
                  <a:pt x="132510" y="40319"/>
                </a:lnTo>
                <a:lnTo>
                  <a:pt x="132789" y="38732"/>
                </a:lnTo>
                <a:close/>
              </a:path>
              <a:path w="138429" h="136525">
                <a:moveTo>
                  <a:pt x="101250" y="19090"/>
                </a:moveTo>
                <a:lnTo>
                  <a:pt x="88733" y="19090"/>
                </a:lnTo>
                <a:lnTo>
                  <a:pt x="88733" y="39905"/>
                </a:lnTo>
                <a:lnTo>
                  <a:pt x="101250" y="39905"/>
                </a:lnTo>
                <a:lnTo>
                  <a:pt x="101250" y="19090"/>
                </a:lnTo>
                <a:close/>
              </a:path>
              <a:path w="138429" h="136525">
                <a:moveTo>
                  <a:pt x="58370" y="6638"/>
                </a:moveTo>
                <a:lnTo>
                  <a:pt x="58370" y="20264"/>
                </a:lnTo>
                <a:lnTo>
                  <a:pt x="60793" y="19850"/>
                </a:lnTo>
                <a:lnTo>
                  <a:pt x="63558" y="19709"/>
                </a:lnTo>
                <a:lnTo>
                  <a:pt x="66672" y="19709"/>
                </a:lnTo>
                <a:lnTo>
                  <a:pt x="69091" y="19367"/>
                </a:lnTo>
                <a:lnTo>
                  <a:pt x="73865" y="19090"/>
                </a:lnTo>
                <a:lnTo>
                  <a:pt x="138115" y="19090"/>
                </a:lnTo>
                <a:lnTo>
                  <a:pt x="138115" y="8437"/>
                </a:lnTo>
                <a:lnTo>
                  <a:pt x="68469" y="8437"/>
                </a:lnTo>
                <a:lnTo>
                  <a:pt x="64113" y="8023"/>
                </a:lnTo>
                <a:lnTo>
                  <a:pt x="60793" y="7401"/>
                </a:lnTo>
                <a:lnTo>
                  <a:pt x="58370" y="6638"/>
                </a:lnTo>
                <a:close/>
              </a:path>
              <a:path w="138429" h="136525">
                <a:moveTo>
                  <a:pt x="138115" y="19090"/>
                </a:moveTo>
                <a:lnTo>
                  <a:pt x="126634" y="19090"/>
                </a:lnTo>
                <a:lnTo>
                  <a:pt x="135004" y="19367"/>
                </a:lnTo>
                <a:lnTo>
                  <a:pt x="138115" y="19709"/>
                </a:lnTo>
                <a:lnTo>
                  <a:pt x="138115" y="19090"/>
                </a:lnTo>
                <a:close/>
              </a:path>
              <a:path w="138429" h="136525">
                <a:moveTo>
                  <a:pt x="138115" y="6638"/>
                </a:moveTo>
                <a:lnTo>
                  <a:pt x="132581" y="7747"/>
                </a:lnTo>
                <a:lnTo>
                  <a:pt x="124283" y="8437"/>
                </a:lnTo>
                <a:lnTo>
                  <a:pt x="138115" y="8437"/>
                </a:lnTo>
                <a:lnTo>
                  <a:pt x="138115" y="6638"/>
                </a:lnTo>
                <a:close/>
              </a:path>
              <a:path w="138429" h="136525">
                <a:moveTo>
                  <a:pt x="35755" y="0"/>
                </a:moveTo>
                <a:lnTo>
                  <a:pt x="36252" y="7186"/>
                </a:lnTo>
                <a:lnTo>
                  <a:pt x="36364" y="11343"/>
                </a:lnTo>
                <a:lnTo>
                  <a:pt x="36468" y="35102"/>
                </a:lnTo>
                <a:lnTo>
                  <a:pt x="36379" y="42806"/>
                </a:lnTo>
                <a:lnTo>
                  <a:pt x="36287" y="58405"/>
                </a:lnTo>
                <a:lnTo>
                  <a:pt x="31385" y="101596"/>
                </a:lnTo>
                <a:lnTo>
                  <a:pt x="0" y="126291"/>
                </a:lnTo>
                <a:lnTo>
                  <a:pt x="5184" y="128159"/>
                </a:lnTo>
                <a:lnTo>
                  <a:pt x="9958" y="131611"/>
                </a:lnTo>
                <a:lnTo>
                  <a:pt x="14314" y="136316"/>
                </a:lnTo>
                <a:lnTo>
                  <a:pt x="26594" y="127244"/>
                </a:lnTo>
                <a:lnTo>
                  <a:pt x="46476" y="94683"/>
                </a:lnTo>
                <a:lnTo>
                  <a:pt x="48392" y="58405"/>
                </a:lnTo>
                <a:lnTo>
                  <a:pt x="48377" y="35102"/>
                </a:lnTo>
                <a:lnTo>
                  <a:pt x="48692" y="26211"/>
                </a:lnTo>
                <a:lnTo>
                  <a:pt x="49237" y="18163"/>
                </a:lnTo>
                <a:lnTo>
                  <a:pt x="50004" y="11343"/>
                </a:lnTo>
                <a:lnTo>
                  <a:pt x="50004" y="8924"/>
                </a:lnTo>
                <a:lnTo>
                  <a:pt x="50627" y="6774"/>
                </a:lnTo>
                <a:lnTo>
                  <a:pt x="51800" y="4701"/>
                </a:lnTo>
                <a:lnTo>
                  <a:pt x="52424" y="2976"/>
                </a:lnTo>
                <a:lnTo>
                  <a:pt x="49659" y="1454"/>
                </a:lnTo>
                <a:lnTo>
                  <a:pt x="44126" y="414"/>
                </a:lnTo>
                <a:lnTo>
                  <a:pt x="35755" y="0"/>
                </a:lnTo>
                <a:close/>
              </a:path>
              <a:path w="138429" h="136525">
                <a:moveTo>
                  <a:pt x="19502" y="15562"/>
                </a:moveTo>
                <a:lnTo>
                  <a:pt x="8366" y="15562"/>
                </a:lnTo>
                <a:lnTo>
                  <a:pt x="8366" y="22273"/>
                </a:lnTo>
                <a:lnTo>
                  <a:pt x="8576" y="23792"/>
                </a:lnTo>
                <a:lnTo>
                  <a:pt x="8990" y="25038"/>
                </a:lnTo>
                <a:lnTo>
                  <a:pt x="8990" y="75110"/>
                </a:lnTo>
                <a:lnTo>
                  <a:pt x="8576" y="81471"/>
                </a:lnTo>
                <a:lnTo>
                  <a:pt x="7816" y="91086"/>
                </a:lnTo>
                <a:lnTo>
                  <a:pt x="7816" y="98833"/>
                </a:lnTo>
                <a:lnTo>
                  <a:pt x="23238" y="98833"/>
                </a:lnTo>
                <a:lnTo>
                  <a:pt x="22893" y="96406"/>
                </a:lnTo>
                <a:lnTo>
                  <a:pt x="22475" y="92746"/>
                </a:lnTo>
                <a:lnTo>
                  <a:pt x="22061" y="87558"/>
                </a:lnTo>
                <a:lnTo>
                  <a:pt x="22086" y="26081"/>
                </a:lnTo>
                <a:lnTo>
                  <a:pt x="22616" y="23309"/>
                </a:lnTo>
                <a:lnTo>
                  <a:pt x="23862" y="20815"/>
                </a:lnTo>
                <a:lnTo>
                  <a:pt x="24621" y="19709"/>
                </a:lnTo>
                <a:lnTo>
                  <a:pt x="25035" y="18676"/>
                </a:lnTo>
                <a:lnTo>
                  <a:pt x="25035" y="16253"/>
                </a:lnTo>
                <a:lnTo>
                  <a:pt x="19502" y="1556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10616223" y="4204770"/>
            <a:ext cx="45720" cy="42545"/>
          </a:xfrm>
          <a:custGeom>
            <a:avLst/>
            <a:gdLst/>
            <a:ahLst/>
            <a:cxnLst/>
            <a:rect l="l" t="t" r="r" b="b"/>
            <a:pathLst>
              <a:path w="45720" h="42545">
                <a:moveTo>
                  <a:pt x="11826" y="0"/>
                </a:moveTo>
                <a:lnTo>
                  <a:pt x="0" y="9551"/>
                </a:lnTo>
                <a:lnTo>
                  <a:pt x="9439" y="17158"/>
                </a:lnTo>
                <a:lnTo>
                  <a:pt x="18146" y="25143"/>
                </a:lnTo>
                <a:lnTo>
                  <a:pt x="26113" y="33491"/>
                </a:lnTo>
                <a:lnTo>
                  <a:pt x="33336" y="42191"/>
                </a:lnTo>
                <a:lnTo>
                  <a:pt x="45162" y="30363"/>
                </a:lnTo>
                <a:lnTo>
                  <a:pt x="37522" y="21964"/>
                </a:lnTo>
                <a:lnTo>
                  <a:pt x="29428" y="14096"/>
                </a:lnTo>
                <a:lnTo>
                  <a:pt x="20867" y="6770"/>
                </a:lnTo>
                <a:lnTo>
                  <a:pt x="1182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10751709" y="4107744"/>
            <a:ext cx="1954443" cy="14468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12807751" y="4108917"/>
            <a:ext cx="422925" cy="13804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13394036" y="4108917"/>
            <a:ext cx="729104" cy="13756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8698712" y="4362875"/>
            <a:ext cx="1665277" cy="13874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1008806" y="2778620"/>
            <a:ext cx="126954" cy="20050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1157773" y="2825445"/>
            <a:ext cx="73025" cy="154305"/>
          </a:xfrm>
          <a:custGeom>
            <a:avLst/>
            <a:gdLst/>
            <a:ahLst/>
            <a:cxnLst/>
            <a:rect l="l" t="t" r="r" b="b"/>
            <a:pathLst>
              <a:path w="73025" h="154305">
                <a:moveTo>
                  <a:pt x="38661" y="3110"/>
                </a:moveTo>
                <a:lnTo>
                  <a:pt x="0" y="3110"/>
                </a:lnTo>
                <a:lnTo>
                  <a:pt x="0" y="153680"/>
                </a:lnTo>
                <a:lnTo>
                  <a:pt x="41932" y="153680"/>
                </a:lnTo>
                <a:lnTo>
                  <a:pt x="41932" y="81471"/>
                </a:lnTo>
                <a:lnTo>
                  <a:pt x="42180" y="71892"/>
                </a:lnTo>
                <a:lnTo>
                  <a:pt x="53248" y="46267"/>
                </a:lnTo>
                <a:lnTo>
                  <a:pt x="72537" y="46267"/>
                </a:lnTo>
                <a:lnTo>
                  <a:pt x="72537" y="24137"/>
                </a:lnTo>
                <a:lnTo>
                  <a:pt x="38661" y="24137"/>
                </a:lnTo>
                <a:lnTo>
                  <a:pt x="38661" y="3110"/>
                </a:lnTo>
                <a:close/>
              </a:path>
              <a:path w="73025" h="154305">
                <a:moveTo>
                  <a:pt x="72537" y="46267"/>
                </a:moveTo>
                <a:lnTo>
                  <a:pt x="61762" y="46267"/>
                </a:lnTo>
                <a:lnTo>
                  <a:pt x="63705" y="46408"/>
                </a:lnTo>
                <a:lnTo>
                  <a:pt x="65815" y="46681"/>
                </a:lnTo>
                <a:lnTo>
                  <a:pt x="67943" y="46893"/>
                </a:lnTo>
                <a:lnTo>
                  <a:pt x="70192" y="47307"/>
                </a:lnTo>
                <a:lnTo>
                  <a:pt x="72537" y="47790"/>
                </a:lnTo>
                <a:lnTo>
                  <a:pt x="72537" y="46267"/>
                </a:lnTo>
                <a:close/>
              </a:path>
              <a:path w="73025" h="154305">
                <a:moveTo>
                  <a:pt x="72537" y="0"/>
                </a:moveTo>
                <a:lnTo>
                  <a:pt x="65599" y="828"/>
                </a:lnTo>
                <a:lnTo>
                  <a:pt x="59353" y="3110"/>
                </a:lnTo>
                <a:lnTo>
                  <a:pt x="53841" y="7052"/>
                </a:lnTo>
                <a:lnTo>
                  <a:pt x="48331" y="10861"/>
                </a:lnTo>
                <a:lnTo>
                  <a:pt x="43282" y="16527"/>
                </a:lnTo>
                <a:lnTo>
                  <a:pt x="38661" y="24137"/>
                </a:lnTo>
                <a:lnTo>
                  <a:pt x="72537" y="24137"/>
                </a:lnTo>
                <a:lnTo>
                  <a:pt x="72537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246986" y="2824480"/>
            <a:ext cx="112395" cy="158750"/>
          </a:xfrm>
          <a:custGeom>
            <a:avLst/>
            <a:gdLst/>
            <a:ahLst/>
            <a:cxnLst/>
            <a:rect l="l" t="t" r="r" b="b"/>
            <a:pathLst>
              <a:path w="112394" h="158750">
                <a:moveTo>
                  <a:pt x="55972" y="0"/>
                </a:moveTo>
                <a:lnTo>
                  <a:pt x="12613" y="17633"/>
                </a:lnTo>
                <a:lnTo>
                  <a:pt x="789" y="59006"/>
                </a:lnTo>
                <a:lnTo>
                  <a:pt x="0" y="79391"/>
                </a:lnTo>
                <a:lnTo>
                  <a:pt x="784" y="99871"/>
                </a:lnTo>
                <a:lnTo>
                  <a:pt x="12560" y="141229"/>
                </a:lnTo>
                <a:lnTo>
                  <a:pt x="55972" y="158720"/>
                </a:lnTo>
                <a:lnTo>
                  <a:pt x="70217" y="157628"/>
                </a:lnTo>
                <a:lnTo>
                  <a:pt x="104881" y="130590"/>
                </a:lnTo>
                <a:lnTo>
                  <a:pt x="105836" y="127256"/>
                </a:lnTo>
                <a:lnTo>
                  <a:pt x="50867" y="127256"/>
                </a:lnTo>
                <a:lnTo>
                  <a:pt x="47354" y="124560"/>
                </a:lnTo>
                <a:lnTo>
                  <a:pt x="42706" y="79391"/>
                </a:lnTo>
                <a:lnTo>
                  <a:pt x="42892" y="64749"/>
                </a:lnTo>
                <a:lnTo>
                  <a:pt x="50867" y="31464"/>
                </a:lnTo>
                <a:lnTo>
                  <a:pt x="105870" y="31464"/>
                </a:lnTo>
                <a:lnTo>
                  <a:pt x="104881" y="28001"/>
                </a:lnTo>
                <a:lnTo>
                  <a:pt x="99363" y="17492"/>
                </a:lnTo>
                <a:lnTo>
                  <a:pt x="91910" y="9828"/>
                </a:lnTo>
                <a:lnTo>
                  <a:pt x="82195" y="4363"/>
                </a:lnTo>
                <a:lnTo>
                  <a:pt x="70217" y="1089"/>
                </a:lnTo>
                <a:lnTo>
                  <a:pt x="55972" y="0"/>
                </a:lnTo>
                <a:close/>
              </a:path>
              <a:path w="112394" h="158750">
                <a:moveTo>
                  <a:pt x="105870" y="31464"/>
                </a:moveTo>
                <a:lnTo>
                  <a:pt x="61109" y="31464"/>
                </a:lnTo>
                <a:lnTo>
                  <a:pt x="64616" y="34028"/>
                </a:lnTo>
                <a:lnTo>
                  <a:pt x="66455" y="39215"/>
                </a:lnTo>
                <a:lnTo>
                  <a:pt x="67691" y="44674"/>
                </a:lnTo>
                <a:lnTo>
                  <a:pt x="68567" y="53181"/>
                </a:lnTo>
                <a:lnTo>
                  <a:pt x="69093" y="65030"/>
                </a:lnTo>
                <a:lnTo>
                  <a:pt x="69263" y="79391"/>
                </a:lnTo>
                <a:lnTo>
                  <a:pt x="69090" y="94104"/>
                </a:lnTo>
                <a:lnTo>
                  <a:pt x="61109" y="127256"/>
                </a:lnTo>
                <a:lnTo>
                  <a:pt x="105836" y="127256"/>
                </a:lnTo>
                <a:lnTo>
                  <a:pt x="108824" y="116827"/>
                </a:lnTo>
                <a:lnTo>
                  <a:pt x="111191" y="99769"/>
                </a:lnTo>
                <a:lnTo>
                  <a:pt x="111980" y="79391"/>
                </a:lnTo>
                <a:lnTo>
                  <a:pt x="111191" y="58926"/>
                </a:lnTo>
                <a:lnTo>
                  <a:pt x="108824" y="41804"/>
                </a:lnTo>
                <a:lnTo>
                  <a:pt x="105870" y="31464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1373691" y="2777861"/>
            <a:ext cx="77470" cy="201295"/>
          </a:xfrm>
          <a:custGeom>
            <a:avLst/>
            <a:gdLst/>
            <a:ahLst/>
            <a:cxnLst/>
            <a:rect l="l" t="t" r="r" b="b"/>
            <a:pathLst>
              <a:path w="77469" h="201294">
                <a:moveTo>
                  <a:pt x="59241" y="82651"/>
                </a:moveTo>
                <a:lnTo>
                  <a:pt x="17045" y="82651"/>
                </a:lnTo>
                <a:lnTo>
                  <a:pt x="17045" y="201264"/>
                </a:lnTo>
                <a:lnTo>
                  <a:pt x="59241" y="201264"/>
                </a:lnTo>
                <a:lnTo>
                  <a:pt x="59241" y="82651"/>
                </a:lnTo>
                <a:close/>
              </a:path>
              <a:path w="77469" h="201294">
                <a:moveTo>
                  <a:pt x="77349" y="50694"/>
                </a:moveTo>
                <a:lnTo>
                  <a:pt x="0" y="50694"/>
                </a:lnTo>
                <a:lnTo>
                  <a:pt x="0" y="82651"/>
                </a:lnTo>
                <a:lnTo>
                  <a:pt x="77349" y="82651"/>
                </a:lnTo>
                <a:lnTo>
                  <a:pt x="77349" y="50694"/>
                </a:lnTo>
                <a:close/>
              </a:path>
              <a:path w="77469" h="201294">
                <a:moveTo>
                  <a:pt x="66297" y="0"/>
                </a:moveTo>
                <a:lnTo>
                  <a:pt x="61325" y="0"/>
                </a:lnTo>
                <a:lnTo>
                  <a:pt x="50038" y="620"/>
                </a:lnTo>
                <a:lnTo>
                  <a:pt x="17432" y="32231"/>
                </a:lnTo>
                <a:lnTo>
                  <a:pt x="16908" y="46756"/>
                </a:lnTo>
                <a:lnTo>
                  <a:pt x="16983" y="47861"/>
                </a:lnTo>
                <a:lnTo>
                  <a:pt x="17045" y="50694"/>
                </a:lnTo>
                <a:lnTo>
                  <a:pt x="59241" y="50694"/>
                </a:lnTo>
                <a:lnTo>
                  <a:pt x="58917" y="48480"/>
                </a:lnTo>
                <a:lnTo>
                  <a:pt x="58870" y="40251"/>
                </a:lnTo>
                <a:lnTo>
                  <a:pt x="59863" y="36450"/>
                </a:lnTo>
                <a:lnTo>
                  <a:pt x="61890" y="34303"/>
                </a:lnTo>
                <a:lnTo>
                  <a:pt x="63947" y="32021"/>
                </a:lnTo>
                <a:lnTo>
                  <a:pt x="67402" y="30844"/>
                </a:lnTo>
                <a:lnTo>
                  <a:pt x="77212" y="30844"/>
                </a:lnTo>
                <a:lnTo>
                  <a:pt x="77212" y="759"/>
                </a:lnTo>
                <a:lnTo>
                  <a:pt x="74347" y="485"/>
                </a:lnTo>
                <a:lnTo>
                  <a:pt x="71596" y="276"/>
                </a:lnTo>
                <a:lnTo>
                  <a:pt x="66297" y="0"/>
                </a:lnTo>
                <a:close/>
              </a:path>
              <a:path w="77469" h="201294">
                <a:moveTo>
                  <a:pt x="77212" y="30844"/>
                </a:moveTo>
                <a:lnTo>
                  <a:pt x="75269" y="30844"/>
                </a:lnTo>
                <a:lnTo>
                  <a:pt x="77212" y="31125"/>
                </a:lnTo>
                <a:lnTo>
                  <a:pt x="77212" y="30844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1467384" y="2824480"/>
            <a:ext cx="111760" cy="158750"/>
          </a:xfrm>
          <a:custGeom>
            <a:avLst/>
            <a:gdLst/>
            <a:ahLst/>
            <a:cxnLst/>
            <a:rect l="l" t="t" r="r" b="b"/>
            <a:pathLst>
              <a:path w="111759" h="158750">
                <a:moveTo>
                  <a:pt x="57215" y="0"/>
                </a:moveTo>
                <a:lnTo>
                  <a:pt x="18260" y="10368"/>
                </a:lnTo>
                <a:lnTo>
                  <a:pt x="689" y="53727"/>
                </a:lnTo>
                <a:lnTo>
                  <a:pt x="0" y="86724"/>
                </a:lnTo>
                <a:lnTo>
                  <a:pt x="105" y="94302"/>
                </a:lnTo>
                <a:lnTo>
                  <a:pt x="8263" y="138668"/>
                </a:lnTo>
                <a:lnTo>
                  <a:pt x="30417" y="154778"/>
                </a:lnTo>
                <a:lnTo>
                  <a:pt x="37873" y="157478"/>
                </a:lnTo>
                <a:lnTo>
                  <a:pt x="46199" y="158720"/>
                </a:lnTo>
                <a:lnTo>
                  <a:pt x="55411" y="158720"/>
                </a:lnTo>
                <a:lnTo>
                  <a:pt x="96556" y="145375"/>
                </a:lnTo>
                <a:lnTo>
                  <a:pt x="107028" y="128290"/>
                </a:lnTo>
                <a:lnTo>
                  <a:pt x="51491" y="128290"/>
                </a:lnTo>
                <a:lnTo>
                  <a:pt x="47633" y="126216"/>
                </a:lnTo>
                <a:lnTo>
                  <a:pt x="45382" y="121997"/>
                </a:lnTo>
                <a:lnTo>
                  <a:pt x="43114" y="117986"/>
                </a:lnTo>
                <a:lnTo>
                  <a:pt x="42009" y="110585"/>
                </a:lnTo>
                <a:lnTo>
                  <a:pt x="42124" y="94302"/>
                </a:lnTo>
                <a:lnTo>
                  <a:pt x="42168" y="93085"/>
                </a:lnTo>
                <a:lnTo>
                  <a:pt x="42520" y="86724"/>
                </a:lnTo>
                <a:lnTo>
                  <a:pt x="42657" y="85068"/>
                </a:lnTo>
                <a:lnTo>
                  <a:pt x="111143" y="85068"/>
                </a:lnTo>
                <a:lnTo>
                  <a:pt x="111028" y="58921"/>
                </a:lnTo>
                <a:lnTo>
                  <a:pt x="43683" y="58921"/>
                </a:lnTo>
                <a:lnTo>
                  <a:pt x="43607" y="58025"/>
                </a:lnTo>
                <a:lnTo>
                  <a:pt x="43512" y="55998"/>
                </a:lnTo>
                <a:lnTo>
                  <a:pt x="43413" y="42807"/>
                </a:lnTo>
                <a:lnTo>
                  <a:pt x="44519" y="37066"/>
                </a:lnTo>
                <a:lnTo>
                  <a:pt x="46768" y="33681"/>
                </a:lnTo>
                <a:lnTo>
                  <a:pt x="48954" y="30222"/>
                </a:lnTo>
                <a:lnTo>
                  <a:pt x="52625" y="28563"/>
                </a:lnTo>
                <a:lnTo>
                  <a:pt x="107415" y="28563"/>
                </a:lnTo>
                <a:lnTo>
                  <a:pt x="107036" y="27039"/>
                </a:lnTo>
                <a:lnTo>
                  <a:pt x="77224" y="2359"/>
                </a:lnTo>
                <a:lnTo>
                  <a:pt x="64396" y="259"/>
                </a:lnTo>
                <a:lnTo>
                  <a:pt x="57215" y="0"/>
                </a:lnTo>
                <a:close/>
              </a:path>
              <a:path w="111759" h="158750">
                <a:moveTo>
                  <a:pt x="110362" y="101873"/>
                </a:moveTo>
                <a:lnTo>
                  <a:pt x="70917" y="101873"/>
                </a:lnTo>
                <a:lnTo>
                  <a:pt x="71021" y="103115"/>
                </a:lnTo>
                <a:lnTo>
                  <a:pt x="71292" y="105815"/>
                </a:lnTo>
                <a:lnTo>
                  <a:pt x="71429" y="107816"/>
                </a:lnTo>
                <a:lnTo>
                  <a:pt x="71429" y="115567"/>
                </a:lnTo>
                <a:lnTo>
                  <a:pt x="70212" y="120406"/>
                </a:lnTo>
                <a:lnTo>
                  <a:pt x="67785" y="123588"/>
                </a:lnTo>
                <a:lnTo>
                  <a:pt x="65352" y="126699"/>
                </a:lnTo>
                <a:lnTo>
                  <a:pt x="61763" y="128290"/>
                </a:lnTo>
                <a:lnTo>
                  <a:pt x="107028" y="128290"/>
                </a:lnTo>
                <a:lnTo>
                  <a:pt x="109502" y="117986"/>
                </a:lnTo>
                <a:lnTo>
                  <a:pt x="110352" y="105815"/>
                </a:lnTo>
                <a:lnTo>
                  <a:pt x="110362" y="101873"/>
                </a:lnTo>
                <a:close/>
              </a:path>
              <a:path w="111759" h="158750">
                <a:moveTo>
                  <a:pt x="107415" y="28563"/>
                </a:moveTo>
                <a:lnTo>
                  <a:pt x="62785" y="28563"/>
                </a:lnTo>
                <a:lnTo>
                  <a:pt x="66486" y="30222"/>
                </a:lnTo>
                <a:lnTo>
                  <a:pt x="68890" y="33750"/>
                </a:lnTo>
                <a:lnTo>
                  <a:pt x="71270" y="37343"/>
                </a:lnTo>
                <a:lnTo>
                  <a:pt x="72454" y="42807"/>
                </a:lnTo>
                <a:lnTo>
                  <a:pt x="72385" y="52838"/>
                </a:lnTo>
                <a:lnTo>
                  <a:pt x="72290" y="54428"/>
                </a:lnTo>
                <a:lnTo>
                  <a:pt x="71955" y="58025"/>
                </a:lnTo>
                <a:lnTo>
                  <a:pt x="71943" y="58921"/>
                </a:lnTo>
                <a:lnTo>
                  <a:pt x="111028" y="58921"/>
                </a:lnTo>
                <a:lnTo>
                  <a:pt x="110904" y="54361"/>
                </a:lnTo>
                <a:lnTo>
                  <a:pt x="110522" y="46809"/>
                </a:lnTo>
                <a:lnTo>
                  <a:pt x="109754" y="39372"/>
                </a:lnTo>
                <a:lnTo>
                  <a:pt x="108688" y="33681"/>
                </a:lnTo>
                <a:lnTo>
                  <a:pt x="107415" y="28563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1594821" y="2824480"/>
            <a:ext cx="106680" cy="158750"/>
          </a:xfrm>
          <a:custGeom>
            <a:avLst/>
            <a:gdLst/>
            <a:ahLst/>
            <a:cxnLst/>
            <a:rect l="l" t="t" r="r" b="b"/>
            <a:pathLst>
              <a:path w="106680" h="158750">
                <a:moveTo>
                  <a:pt x="0" y="106923"/>
                </a:moveTo>
                <a:lnTo>
                  <a:pt x="13723" y="146066"/>
                </a:lnTo>
                <a:lnTo>
                  <a:pt x="52189" y="158720"/>
                </a:lnTo>
                <a:lnTo>
                  <a:pt x="64474" y="157939"/>
                </a:lnTo>
                <a:lnTo>
                  <a:pt x="98463" y="139293"/>
                </a:lnTo>
                <a:lnTo>
                  <a:pt x="103299" y="129540"/>
                </a:lnTo>
                <a:lnTo>
                  <a:pt x="48682" y="129540"/>
                </a:lnTo>
                <a:lnTo>
                  <a:pt x="44762" y="127739"/>
                </a:lnTo>
                <a:lnTo>
                  <a:pt x="42166" y="124211"/>
                </a:lnTo>
                <a:lnTo>
                  <a:pt x="39574" y="120547"/>
                </a:lnTo>
                <a:lnTo>
                  <a:pt x="38066" y="114808"/>
                </a:lnTo>
                <a:lnTo>
                  <a:pt x="37602" y="107057"/>
                </a:lnTo>
                <a:lnTo>
                  <a:pt x="0" y="106923"/>
                </a:lnTo>
                <a:close/>
              </a:path>
              <a:path w="106680" h="158750">
                <a:moveTo>
                  <a:pt x="53380" y="0"/>
                </a:moveTo>
                <a:lnTo>
                  <a:pt x="15534" y="12171"/>
                </a:lnTo>
                <a:lnTo>
                  <a:pt x="1534" y="51174"/>
                </a:lnTo>
                <a:lnTo>
                  <a:pt x="2670" y="56916"/>
                </a:lnTo>
                <a:lnTo>
                  <a:pt x="4939" y="62449"/>
                </a:lnTo>
                <a:lnTo>
                  <a:pt x="7185" y="68055"/>
                </a:lnTo>
                <a:lnTo>
                  <a:pt x="46461" y="96890"/>
                </a:lnTo>
                <a:lnTo>
                  <a:pt x="52978" y="99936"/>
                </a:lnTo>
                <a:lnTo>
                  <a:pt x="59404" y="102981"/>
                </a:lnTo>
                <a:lnTo>
                  <a:pt x="63540" y="105677"/>
                </a:lnTo>
                <a:lnTo>
                  <a:pt x="65434" y="107816"/>
                </a:lnTo>
                <a:lnTo>
                  <a:pt x="67265" y="110102"/>
                </a:lnTo>
                <a:lnTo>
                  <a:pt x="68212" y="112867"/>
                </a:lnTo>
                <a:lnTo>
                  <a:pt x="68212" y="120133"/>
                </a:lnTo>
                <a:lnTo>
                  <a:pt x="66866" y="123451"/>
                </a:lnTo>
                <a:lnTo>
                  <a:pt x="64188" y="125802"/>
                </a:lnTo>
                <a:lnTo>
                  <a:pt x="61484" y="128362"/>
                </a:lnTo>
                <a:lnTo>
                  <a:pt x="58054" y="129540"/>
                </a:lnTo>
                <a:lnTo>
                  <a:pt x="103299" y="129540"/>
                </a:lnTo>
                <a:lnTo>
                  <a:pt x="105487" y="121693"/>
                </a:lnTo>
                <a:lnTo>
                  <a:pt x="106365" y="110999"/>
                </a:lnTo>
                <a:lnTo>
                  <a:pt x="105822" y="102536"/>
                </a:lnTo>
                <a:lnTo>
                  <a:pt x="74970" y="65524"/>
                </a:lnTo>
                <a:lnTo>
                  <a:pt x="63136" y="59825"/>
                </a:lnTo>
                <a:lnTo>
                  <a:pt x="62190" y="59267"/>
                </a:lnTo>
                <a:lnTo>
                  <a:pt x="60836" y="58644"/>
                </a:lnTo>
                <a:lnTo>
                  <a:pt x="59104" y="57889"/>
                </a:lnTo>
                <a:lnTo>
                  <a:pt x="50844" y="53675"/>
                </a:lnTo>
                <a:lnTo>
                  <a:pt x="44944" y="49241"/>
                </a:lnTo>
                <a:lnTo>
                  <a:pt x="41403" y="44599"/>
                </a:lnTo>
                <a:lnTo>
                  <a:pt x="40223" y="39762"/>
                </a:lnTo>
                <a:lnTo>
                  <a:pt x="40223" y="35888"/>
                </a:lnTo>
                <a:lnTo>
                  <a:pt x="41497" y="32986"/>
                </a:lnTo>
                <a:lnTo>
                  <a:pt x="46518" y="28285"/>
                </a:lnTo>
                <a:lnTo>
                  <a:pt x="49891" y="27176"/>
                </a:lnTo>
                <a:lnTo>
                  <a:pt x="101775" y="27176"/>
                </a:lnTo>
                <a:lnTo>
                  <a:pt x="101479" y="26106"/>
                </a:lnTo>
                <a:lnTo>
                  <a:pt x="65031" y="739"/>
                </a:lnTo>
                <a:lnTo>
                  <a:pt x="53380" y="0"/>
                </a:lnTo>
                <a:close/>
              </a:path>
              <a:path w="106680" h="158750">
                <a:moveTo>
                  <a:pt x="101775" y="27176"/>
                </a:moveTo>
                <a:lnTo>
                  <a:pt x="58947" y="27176"/>
                </a:lnTo>
                <a:lnTo>
                  <a:pt x="62406" y="28836"/>
                </a:lnTo>
                <a:lnTo>
                  <a:pt x="64515" y="31946"/>
                </a:lnTo>
                <a:lnTo>
                  <a:pt x="66643" y="35341"/>
                </a:lnTo>
                <a:lnTo>
                  <a:pt x="67777" y="40594"/>
                </a:lnTo>
                <a:lnTo>
                  <a:pt x="67971" y="48136"/>
                </a:lnTo>
                <a:lnTo>
                  <a:pt x="104820" y="48272"/>
                </a:lnTo>
                <a:lnTo>
                  <a:pt x="104742" y="44599"/>
                </a:lnTo>
                <a:lnTo>
                  <a:pt x="103984" y="35184"/>
                </a:lnTo>
                <a:lnTo>
                  <a:pt x="101775" y="27176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1711878" y="2824480"/>
            <a:ext cx="106680" cy="158750"/>
          </a:xfrm>
          <a:custGeom>
            <a:avLst/>
            <a:gdLst/>
            <a:ahLst/>
            <a:cxnLst/>
            <a:rect l="l" t="t" r="r" b="b"/>
            <a:pathLst>
              <a:path w="106680" h="158750">
                <a:moveTo>
                  <a:pt x="0" y="106923"/>
                </a:moveTo>
                <a:lnTo>
                  <a:pt x="13727" y="146066"/>
                </a:lnTo>
                <a:lnTo>
                  <a:pt x="52222" y="158720"/>
                </a:lnTo>
                <a:lnTo>
                  <a:pt x="64492" y="157939"/>
                </a:lnTo>
                <a:lnTo>
                  <a:pt x="98479" y="139293"/>
                </a:lnTo>
                <a:lnTo>
                  <a:pt x="103323" y="129540"/>
                </a:lnTo>
                <a:lnTo>
                  <a:pt x="48708" y="129540"/>
                </a:lnTo>
                <a:lnTo>
                  <a:pt x="44795" y="127739"/>
                </a:lnTo>
                <a:lnTo>
                  <a:pt x="42203" y="124211"/>
                </a:lnTo>
                <a:lnTo>
                  <a:pt x="39578" y="120547"/>
                </a:lnTo>
                <a:lnTo>
                  <a:pt x="38066" y="114808"/>
                </a:lnTo>
                <a:lnTo>
                  <a:pt x="37638" y="107057"/>
                </a:lnTo>
                <a:lnTo>
                  <a:pt x="0" y="106923"/>
                </a:lnTo>
                <a:close/>
              </a:path>
              <a:path w="106680" h="158750">
                <a:moveTo>
                  <a:pt x="53384" y="0"/>
                </a:moveTo>
                <a:lnTo>
                  <a:pt x="15560" y="12171"/>
                </a:lnTo>
                <a:lnTo>
                  <a:pt x="1569" y="51174"/>
                </a:lnTo>
                <a:lnTo>
                  <a:pt x="2675" y="56916"/>
                </a:lnTo>
                <a:lnTo>
                  <a:pt x="4942" y="62449"/>
                </a:lnTo>
                <a:lnTo>
                  <a:pt x="7211" y="68055"/>
                </a:lnTo>
                <a:lnTo>
                  <a:pt x="46498" y="96890"/>
                </a:lnTo>
                <a:lnTo>
                  <a:pt x="53003" y="99936"/>
                </a:lnTo>
                <a:lnTo>
                  <a:pt x="59436" y="102981"/>
                </a:lnTo>
                <a:lnTo>
                  <a:pt x="63572" y="105677"/>
                </a:lnTo>
                <a:lnTo>
                  <a:pt x="65434" y="107816"/>
                </a:lnTo>
                <a:lnTo>
                  <a:pt x="67298" y="110102"/>
                </a:lnTo>
                <a:lnTo>
                  <a:pt x="68249" y="112867"/>
                </a:lnTo>
                <a:lnTo>
                  <a:pt x="68249" y="120133"/>
                </a:lnTo>
                <a:lnTo>
                  <a:pt x="66892" y="123451"/>
                </a:lnTo>
                <a:lnTo>
                  <a:pt x="64195" y="125802"/>
                </a:lnTo>
                <a:lnTo>
                  <a:pt x="61517" y="128362"/>
                </a:lnTo>
                <a:lnTo>
                  <a:pt x="58085" y="129540"/>
                </a:lnTo>
                <a:lnTo>
                  <a:pt x="103323" y="129540"/>
                </a:lnTo>
                <a:lnTo>
                  <a:pt x="105514" y="121693"/>
                </a:lnTo>
                <a:lnTo>
                  <a:pt x="106391" y="110999"/>
                </a:lnTo>
                <a:lnTo>
                  <a:pt x="105844" y="102536"/>
                </a:lnTo>
                <a:lnTo>
                  <a:pt x="74978" y="65524"/>
                </a:lnTo>
                <a:lnTo>
                  <a:pt x="63136" y="59825"/>
                </a:lnTo>
                <a:lnTo>
                  <a:pt x="62198" y="59267"/>
                </a:lnTo>
                <a:lnTo>
                  <a:pt x="60840" y="58644"/>
                </a:lnTo>
                <a:lnTo>
                  <a:pt x="59112" y="57889"/>
                </a:lnTo>
                <a:lnTo>
                  <a:pt x="50851" y="53675"/>
                </a:lnTo>
                <a:lnTo>
                  <a:pt x="44951" y="49241"/>
                </a:lnTo>
                <a:lnTo>
                  <a:pt x="41411" y="44599"/>
                </a:lnTo>
                <a:lnTo>
                  <a:pt x="40231" y="39762"/>
                </a:lnTo>
                <a:lnTo>
                  <a:pt x="40231" y="35888"/>
                </a:lnTo>
                <a:lnTo>
                  <a:pt x="41497" y="32986"/>
                </a:lnTo>
                <a:lnTo>
                  <a:pt x="46523" y="28285"/>
                </a:lnTo>
                <a:lnTo>
                  <a:pt x="49924" y="27176"/>
                </a:lnTo>
                <a:lnTo>
                  <a:pt x="101791" y="27176"/>
                </a:lnTo>
                <a:lnTo>
                  <a:pt x="101496" y="26106"/>
                </a:lnTo>
                <a:lnTo>
                  <a:pt x="65052" y="739"/>
                </a:lnTo>
                <a:lnTo>
                  <a:pt x="53384" y="0"/>
                </a:lnTo>
                <a:close/>
              </a:path>
              <a:path w="106680" h="158750">
                <a:moveTo>
                  <a:pt x="101791" y="27176"/>
                </a:moveTo>
                <a:lnTo>
                  <a:pt x="58954" y="27176"/>
                </a:lnTo>
                <a:lnTo>
                  <a:pt x="62381" y="28836"/>
                </a:lnTo>
                <a:lnTo>
                  <a:pt x="64519" y="31946"/>
                </a:lnTo>
                <a:lnTo>
                  <a:pt x="66650" y="35341"/>
                </a:lnTo>
                <a:lnTo>
                  <a:pt x="67814" y="40594"/>
                </a:lnTo>
                <a:lnTo>
                  <a:pt x="67979" y="48136"/>
                </a:lnTo>
                <a:lnTo>
                  <a:pt x="104828" y="48272"/>
                </a:lnTo>
                <a:lnTo>
                  <a:pt x="104750" y="44599"/>
                </a:lnTo>
                <a:lnTo>
                  <a:pt x="103996" y="35184"/>
                </a:lnTo>
                <a:lnTo>
                  <a:pt x="101791" y="27176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1858967" y="2828555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69"/>
                </a:lnTo>
              </a:path>
            </a:pathLst>
          </a:custGeom>
          <a:ln w="41795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1838069" y="2777105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795" y="0"/>
                </a:moveTo>
                <a:lnTo>
                  <a:pt x="0" y="0"/>
                </a:lnTo>
                <a:lnTo>
                  <a:pt x="0" y="36445"/>
                </a:lnTo>
                <a:lnTo>
                  <a:pt x="41795" y="36445"/>
                </a:lnTo>
                <a:lnTo>
                  <a:pt x="41795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1904479" y="2824480"/>
            <a:ext cx="111980" cy="15872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2041343" y="2825445"/>
            <a:ext cx="109523" cy="15368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2172992" y="2824203"/>
            <a:ext cx="122816" cy="15796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2339101" y="277860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516"/>
                </a:lnTo>
              </a:path>
            </a:pathLst>
          </a:custGeom>
          <a:ln w="41791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2462234" y="2778620"/>
            <a:ext cx="179712" cy="20050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2666933" y="2786850"/>
            <a:ext cx="340674" cy="19635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3032085" y="2825445"/>
            <a:ext cx="72536" cy="15368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3146230" y="2828555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69"/>
                </a:lnTo>
              </a:path>
            </a:pathLst>
          </a:custGeom>
          <a:ln w="41818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3125321" y="2777105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818" y="0"/>
                </a:moveTo>
                <a:lnTo>
                  <a:pt x="0" y="0"/>
                </a:lnTo>
                <a:lnTo>
                  <a:pt x="0" y="36445"/>
                </a:lnTo>
                <a:lnTo>
                  <a:pt x="41818" y="36445"/>
                </a:lnTo>
                <a:lnTo>
                  <a:pt x="41818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3189808" y="2824203"/>
            <a:ext cx="122792" cy="15796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3355891" y="277860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516"/>
                </a:lnTo>
              </a:path>
            </a:pathLst>
          </a:custGeom>
          <a:ln w="41795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3472398" y="2773781"/>
            <a:ext cx="121306" cy="21017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3616020" y="2828555"/>
            <a:ext cx="109655" cy="15361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3755880" y="2824962"/>
            <a:ext cx="110954" cy="20485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3892500" y="2824962"/>
            <a:ext cx="110929" cy="20485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4028043" y="2778609"/>
            <a:ext cx="171259" cy="25120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8705973" y="3155162"/>
            <a:ext cx="281305" cy="264795"/>
          </a:xfrm>
          <a:custGeom>
            <a:avLst/>
            <a:gdLst/>
            <a:ahLst/>
            <a:cxnLst/>
            <a:rect l="l" t="t" r="r" b="b"/>
            <a:pathLst>
              <a:path w="281304" h="264795">
                <a:moveTo>
                  <a:pt x="269111" y="241653"/>
                </a:moveTo>
                <a:lnTo>
                  <a:pt x="10721" y="241653"/>
                </a:lnTo>
                <a:lnTo>
                  <a:pt x="10721" y="264271"/>
                </a:lnTo>
                <a:lnTo>
                  <a:pt x="269111" y="264271"/>
                </a:lnTo>
                <a:lnTo>
                  <a:pt x="269111" y="241653"/>
                </a:lnTo>
                <a:close/>
              </a:path>
              <a:path w="281304" h="264795">
                <a:moveTo>
                  <a:pt x="160733" y="190540"/>
                </a:moveTo>
                <a:lnTo>
                  <a:pt x="119026" y="190540"/>
                </a:lnTo>
                <a:lnTo>
                  <a:pt x="119026" y="241653"/>
                </a:lnTo>
                <a:lnTo>
                  <a:pt x="160733" y="241653"/>
                </a:lnTo>
                <a:lnTo>
                  <a:pt x="160733" y="190540"/>
                </a:lnTo>
                <a:close/>
              </a:path>
              <a:path w="281304" h="264795">
                <a:moveTo>
                  <a:pt x="244073" y="164329"/>
                </a:moveTo>
                <a:lnTo>
                  <a:pt x="36932" y="164329"/>
                </a:lnTo>
                <a:lnTo>
                  <a:pt x="36932" y="190540"/>
                </a:lnTo>
                <a:lnTo>
                  <a:pt x="244073" y="190540"/>
                </a:lnTo>
                <a:lnTo>
                  <a:pt x="244073" y="164329"/>
                </a:lnTo>
                <a:close/>
              </a:path>
              <a:path w="281304" h="264795">
                <a:moveTo>
                  <a:pt x="160733" y="124980"/>
                </a:moveTo>
                <a:lnTo>
                  <a:pt x="119026" y="124980"/>
                </a:lnTo>
                <a:lnTo>
                  <a:pt x="119026" y="164329"/>
                </a:lnTo>
                <a:lnTo>
                  <a:pt x="160733" y="164329"/>
                </a:lnTo>
                <a:lnTo>
                  <a:pt x="160733" y="124980"/>
                </a:lnTo>
                <a:close/>
              </a:path>
              <a:path w="281304" h="264795">
                <a:moveTo>
                  <a:pt x="225054" y="98833"/>
                </a:moveTo>
                <a:lnTo>
                  <a:pt x="57128" y="98833"/>
                </a:lnTo>
                <a:lnTo>
                  <a:pt x="57128" y="124980"/>
                </a:lnTo>
                <a:lnTo>
                  <a:pt x="225054" y="124980"/>
                </a:lnTo>
                <a:lnTo>
                  <a:pt x="225054" y="98833"/>
                </a:lnTo>
                <a:close/>
              </a:path>
              <a:path w="281304" h="264795">
                <a:moveTo>
                  <a:pt x="163084" y="0"/>
                </a:moveTo>
                <a:lnTo>
                  <a:pt x="117853" y="0"/>
                </a:lnTo>
                <a:lnTo>
                  <a:pt x="96636" y="28673"/>
                </a:lnTo>
                <a:lnTo>
                  <a:pt x="69922" y="53911"/>
                </a:lnTo>
                <a:lnTo>
                  <a:pt x="37710" y="75726"/>
                </a:lnTo>
                <a:lnTo>
                  <a:pt x="0" y="94132"/>
                </a:lnTo>
                <a:lnTo>
                  <a:pt x="0" y="117856"/>
                </a:lnTo>
                <a:lnTo>
                  <a:pt x="42275" y="103089"/>
                </a:lnTo>
                <a:lnTo>
                  <a:pt x="79778" y="84854"/>
                </a:lnTo>
                <a:lnTo>
                  <a:pt x="112509" y="63184"/>
                </a:lnTo>
                <a:lnTo>
                  <a:pt x="140468" y="38112"/>
                </a:lnTo>
                <a:lnTo>
                  <a:pt x="194280" y="38112"/>
                </a:lnTo>
                <a:lnTo>
                  <a:pt x="184738" y="29103"/>
                </a:lnTo>
                <a:lnTo>
                  <a:pt x="163084" y="0"/>
                </a:lnTo>
                <a:close/>
              </a:path>
              <a:path w="281304" h="264795">
                <a:moveTo>
                  <a:pt x="194280" y="38112"/>
                </a:moveTo>
                <a:lnTo>
                  <a:pt x="140468" y="38112"/>
                </a:lnTo>
                <a:lnTo>
                  <a:pt x="167572" y="62737"/>
                </a:lnTo>
                <a:lnTo>
                  <a:pt x="200025" y="84232"/>
                </a:lnTo>
                <a:lnTo>
                  <a:pt x="237834" y="102602"/>
                </a:lnTo>
                <a:lnTo>
                  <a:pt x="281005" y="117856"/>
                </a:lnTo>
                <a:lnTo>
                  <a:pt x="281005" y="94132"/>
                </a:lnTo>
                <a:lnTo>
                  <a:pt x="243711" y="76156"/>
                </a:lnTo>
                <a:lnTo>
                  <a:pt x="211618" y="54484"/>
                </a:lnTo>
                <a:lnTo>
                  <a:pt x="194280" y="38112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9010770" y="3164713"/>
            <a:ext cx="281305" cy="267970"/>
          </a:xfrm>
          <a:custGeom>
            <a:avLst/>
            <a:gdLst/>
            <a:ahLst/>
            <a:cxnLst/>
            <a:rect l="l" t="t" r="r" b="b"/>
            <a:pathLst>
              <a:path w="281304" h="267970">
                <a:moveTo>
                  <a:pt x="264333" y="7052"/>
                </a:moveTo>
                <a:lnTo>
                  <a:pt x="117849" y="7052"/>
                </a:lnTo>
                <a:lnTo>
                  <a:pt x="117849" y="94053"/>
                </a:lnTo>
                <a:lnTo>
                  <a:pt x="226227" y="94053"/>
                </a:lnTo>
                <a:lnTo>
                  <a:pt x="243347" y="92175"/>
                </a:lnTo>
                <a:lnTo>
                  <a:pt x="255396" y="85394"/>
                </a:lnTo>
                <a:lnTo>
                  <a:pt x="262387" y="73710"/>
                </a:lnTo>
                <a:lnTo>
                  <a:pt x="262800" y="70192"/>
                </a:lnTo>
                <a:lnTo>
                  <a:pt x="151185" y="70192"/>
                </a:lnTo>
                <a:lnTo>
                  <a:pt x="151185" y="30977"/>
                </a:lnTo>
                <a:lnTo>
                  <a:pt x="264333" y="30977"/>
                </a:lnTo>
                <a:lnTo>
                  <a:pt x="264333" y="7052"/>
                </a:lnTo>
                <a:close/>
              </a:path>
              <a:path w="281304" h="267970">
                <a:moveTo>
                  <a:pt x="264333" y="30977"/>
                </a:moveTo>
                <a:lnTo>
                  <a:pt x="230929" y="30977"/>
                </a:lnTo>
                <a:lnTo>
                  <a:pt x="230929" y="53600"/>
                </a:lnTo>
                <a:lnTo>
                  <a:pt x="231761" y="64659"/>
                </a:lnTo>
                <a:lnTo>
                  <a:pt x="226227" y="70192"/>
                </a:lnTo>
                <a:lnTo>
                  <a:pt x="262800" y="70192"/>
                </a:lnTo>
                <a:lnTo>
                  <a:pt x="264333" y="57124"/>
                </a:lnTo>
                <a:lnTo>
                  <a:pt x="264333" y="30977"/>
                </a:lnTo>
                <a:close/>
              </a:path>
              <a:path w="281304" h="267970">
                <a:moveTo>
                  <a:pt x="73797" y="160728"/>
                </a:moveTo>
                <a:lnTo>
                  <a:pt x="39283" y="160728"/>
                </a:lnTo>
                <a:lnTo>
                  <a:pt x="39283" y="267789"/>
                </a:lnTo>
                <a:lnTo>
                  <a:pt x="73797" y="267789"/>
                </a:lnTo>
                <a:lnTo>
                  <a:pt x="73797" y="160728"/>
                </a:lnTo>
                <a:close/>
              </a:path>
              <a:path w="281304" h="267970">
                <a:moveTo>
                  <a:pt x="281002" y="233279"/>
                </a:moveTo>
                <a:lnTo>
                  <a:pt x="96412" y="233279"/>
                </a:lnTo>
                <a:lnTo>
                  <a:pt x="96412" y="256031"/>
                </a:lnTo>
                <a:lnTo>
                  <a:pt x="281002" y="256031"/>
                </a:lnTo>
                <a:lnTo>
                  <a:pt x="281002" y="233279"/>
                </a:lnTo>
                <a:close/>
              </a:path>
              <a:path w="281304" h="267970">
                <a:moveTo>
                  <a:pt x="208382" y="197592"/>
                </a:moveTo>
                <a:lnTo>
                  <a:pt x="171450" y="197592"/>
                </a:lnTo>
                <a:lnTo>
                  <a:pt x="171450" y="233279"/>
                </a:lnTo>
                <a:lnTo>
                  <a:pt x="208382" y="233279"/>
                </a:lnTo>
                <a:lnTo>
                  <a:pt x="208382" y="197592"/>
                </a:lnTo>
                <a:close/>
              </a:path>
              <a:path w="281304" h="267970">
                <a:moveTo>
                  <a:pt x="74970" y="94053"/>
                </a:moveTo>
                <a:lnTo>
                  <a:pt x="38106" y="94053"/>
                </a:lnTo>
                <a:lnTo>
                  <a:pt x="30790" y="117174"/>
                </a:lnTo>
                <a:lnTo>
                  <a:pt x="22010" y="140159"/>
                </a:lnTo>
                <a:lnTo>
                  <a:pt x="11751" y="163001"/>
                </a:lnTo>
                <a:lnTo>
                  <a:pt x="0" y="185695"/>
                </a:lnTo>
                <a:lnTo>
                  <a:pt x="0" y="220207"/>
                </a:lnTo>
                <a:lnTo>
                  <a:pt x="12723" y="203999"/>
                </a:lnTo>
                <a:lnTo>
                  <a:pt x="23507" y="188678"/>
                </a:lnTo>
                <a:lnTo>
                  <a:pt x="32358" y="174252"/>
                </a:lnTo>
                <a:lnTo>
                  <a:pt x="39283" y="160728"/>
                </a:lnTo>
                <a:lnTo>
                  <a:pt x="73797" y="160728"/>
                </a:lnTo>
                <a:lnTo>
                  <a:pt x="73797" y="151250"/>
                </a:lnTo>
                <a:lnTo>
                  <a:pt x="101677" y="151250"/>
                </a:lnTo>
                <a:lnTo>
                  <a:pt x="95763" y="142277"/>
                </a:lnTo>
                <a:lnTo>
                  <a:pt x="87799" y="127391"/>
                </a:lnTo>
                <a:lnTo>
                  <a:pt x="80873" y="111312"/>
                </a:lnTo>
                <a:lnTo>
                  <a:pt x="74970" y="94053"/>
                </a:lnTo>
                <a:close/>
              </a:path>
              <a:path w="281304" h="267970">
                <a:moveTo>
                  <a:pt x="266688" y="172554"/>
                </a:moveTo>
                <a:lnTo>
                  <a:pt x="113148" y="172554"/>
                </a:lnTo>
                <a:lnTo>
                  <a:pt x="113148" y="197592"/>
                </a:lnTo>
                <a:lnTo>
                  <a:pt x="266688" y="197592"/>
                </a:lnTo>
                <a:lnTo>
                  <a:pt x="266688" y="172554"/>
                </a:lnTo>
                <a:close/>
              </a:path>
              <a:path w="281304" h="267970">
                <a:moveTo>
                  <a:pt x="101677" y="151250"/>
                </a:moveTo>
                <a:lnTo>
                  <a:pt x="73797" y="151250"/>
                </a:lnTo>
                <a:lnTo>
                  <a:pt x="79308" y="158392"/>
                </a:lnTo>
                <a:lnTo>
                  <a:pt x="86305" y="166926"/>
                </a:lnTo>
                <a:lnTo>
                  <a:pt x="94793" y="176822"/>
                </a:lnTo>
                <a:lnTo>
                  <a:pt x="104778" y="188046"/>
                </a:lnTo>
                <a:lnTo>
                  <a:pt x="104778" y="155955"/>
                </a:lnTo>
                <a:lnTo>
                  <a:pt x="101677" y="151250"/>
                </a:lnTo>
                <a:close/>
              </a:path>
              <a:path w="281304" h="267970">
                <a:moveTo>
                  <a:pt x="208382" y="140464"/>
                </a:moveTo>
                <a:lnTo>
                  <a:pt x="171450" y="140464"/>
                </a:lnTo>
                <a:lnTo>
                  <a:pt x="171450" y="172554"/>
                </a:lnTo>
                <a:lnTo>
                  <a:pt x="208382" y="172554"/>
                </a:lnTo>
                <a:lnTo>
                  <a:pt x="208382" y="140464"/>
                </a:lnTo>
                <a:close/>
              </a:path>
              <a:path w="281304" h="267970">
                <a:moveTo>
                  <a:pt x="272635" y="115430"/>
                </a:moveTo>
                <a:lnTo>
                  <a:pt x="109552" y="115430"/>
                </a:lnTo>
                <a:lnTo>
                  <a:pt x="109552" y="140464"/>
                </a:lnTo>
                <a:lnTo>
                  <a:pt x="272635" y="140464"/>
                </a:lnTo>
                <a:lnTo>
                  <a:pt x="272635" y="115430"/>
                </a:lnTo>
                <a:close/>
              </a:path>
              <a:path w="281304" h="267970">
                <a:moveTo>
                  <a:pt x="103605" y="70192"/>
                </a:moveTo>
                <a:lnTo>
                  <a:pt x="3596" y="70192"/>
                </a:lnTo>
                <a:lnTo>
                  <a:pt x="3596" y="94053"/>
                </a:lnTo>
                <a:lnTo>
                  <a:pt x="103605" y="94053"/>
                </a:lnTo>
                <a:lnTo>
                  <a:pt x="103605" y="70192"/>
                </a:lnTo>
                <a:close/>
              </a:path>
              <a:path w="281304" h="267970">
                <a:moveTo>
                  <a:pt x="105956" y="0"/>
                </a:moveTo>
                <a:lnTo>
                  <a:pt x="95008" y="3085"/>
                </a:lnTo>
                <a:lnTo>
                  <a:pt x="83633" y="5289"/>
                </a:lnTo>
                <a:lnTo>
                  <a:pt x="71817" y="6611"/>
                </a:lnTo>
                <a:lnTo>
                  <a:pt x="59547" y="7052"/>
                </a:lnTo>
                <a:lnTo>
                  <a:pt x="7124" y="7052"/>
                </a:lnTo>
                <a:lnTo>
                  <a:pt x="7124" y="32090"/>
                </a:lnTo>
                <a:lnTo>
                  <a:pt x="39283" y="32090"/>
                </a:lnTo>
                <a:lnTo>
                  <a:pt x="39283" y="70192"/>
                </a:lnTo>
                <a:lnTo>
                  <a:pt x="73797" y="70192"/>
                </a:lnTo>
                <a:lnTo>
                  <a:pt x="73797" y="32090"/>
                </a:lnTo>
                <a:lnTo>
                  <a:pt x="82963" y="30857"/>
                </a:lnTo>
                <a:lnTo>
                  <a:pt x="91378" y="29451"/>
                </a:lnTo>
                <a:lnTo>
                  <a:pt x="99043" y="27878"/>
                </a:lnTo>
                <a:lnTo>
                  <a:pt x="105956" y="26142"/>
                </a:lnTo>
                <a:lnTo>
                  <a:pt x="105956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9327463" y="3158693"/>
            <a:ext cx="258445" cy="267970"/>
          </a:xfrm>
          <a:custGeom>
            <a:avLst/>
            <a:gdLst/>
            <a:ahLst/>
            <a:cxnLst/>
            <a:rect l="l" t="t" r="r" b="b"/>
            <a:pathLst>
              <a:path w="258445" h="267970">
                <a:moveTo>
                  <a:pt x="258386" y="56023"/>
                </a:moveTo>
                <a:lnTo>
                  <a:pt x="222630" y="56023"/>
                </a:lnTo>
                <a:lnTo>
                  <a:pt x="222525" y="227473"/>
                </a:lnTo>
                <a:lnTo>
                  <a:pt x="221972" y="234044"/>
                </a:lnTo>
                <a:lnTo>
                  <a:pt x="218765" y="239643"/>
                </a:lnTo>
                <a:lnTo>
                  <a:pt x="213031" y="243012"/>
                </a:lnTo>
                <a:lnTo>
                  <a:pt x="204786" y="244138"/>
                </a:lnTo>
                <a:lnTo>
                  <a:pt x="179820" y="244138"/>
                </a:lnTo>
                <a:lnTo>
                  <a:pt x="179820" y="267862"/>
                </a:lnTo>
                <a:lnTo>
                  <a:pt x="219102" y="267862"/>
                </a:lnTo>
                <a:lnTo>
                  <a:pt x="237165" y="266268"/>
                </a:lnTo>
                <a:lnTo>
                  <a:pt x="249742" y="259001"/>
                </a:lnTo>
                <a:lnTo>
                  <a:pt x="256820" y="246067"/>
                </a:lnTo>
                <a:lnTo>
                  <a:pt x="258386" y="227473"/>
                </a:lnTo>
                <a:lnTo>
                  <a:pt x="258386" y="56023"/>
                </a:lnTo>
                <a:close/>
              </a:path>
              <a:path w="258445" h="267970">
                <a:moveTo>
                  <a:pt x="169099" y="102355"/>
                </a:moveTo>
                <a:lnTo>
                  <a:pt x="139291" y="102355"/>
                </a:lnTo>
                <a:lnTo>
                  <a:pt x="146356" y="123139"/>
                </a:lnTo>
                <a:lnTo>
                  <a:pt x="152094" y="143775"/>
                </a:lnTo>
                <a:lnTo>
                  <a:pt x="156496" y="164242"/>
                </a:lnTo>
                <a:lnTo>
                  <a:pt x="159556" y="184522"/>
                </a:lnTo>
                <a:lnTo>
                  <a:pt x="194064" y="184522"/>
                </a:lnTo>
                <a:lnTo>
                  <a:pt x="189387" y="161978"/>
                </a:lnTo>
                <a:lnTo>
                  <a:pt x="183658" y="140795"/>
                </a:lnTo>
                <a:lnTo>
                  <a:pt x="176891" y="120934"/>
                </a:lnTo>
                <a:lnTo>
                  <a:pt x="169099" y="102355"/>
                </a:lnTo>
                <a:close/>
              </a:path>
              <a:path w="258445" h="267970">
                <a:moveTo>
                  <a:pt x="190540" y="0"/>
                </a:moveTo>
                <a:lnTo>
                  <a:pt x="154782" y="0"/>
                </a:lnTo>
                <a:lnTo>
                  <a:pt x="151518" y="23834"/>
                </a:lnTo>
                <a:lnTo>
                  <a:pt x="145264" y="44082"/>
                </a:lnTo>
                <a:lnTo>
                  <a:pt x="136041" y="60737"/>
                </a:lnTo>
                <a:lnTo>
                  <a:pt x="123869" y="73793"/>
                </a:lnTo>
                <a:lnTo>
                  <a:pt x="123869" y="96412"/>
                </a:lnTo>
                <a:lnTo>
                  <a:pt x="140375" y="87668"/>
                </a:lnTo>
                <a:lnTo>
                  <a:pt x="154211" y="78030"/>
                </a:lnTo>
                <a:lnTo>
                  <a:pt x="165377" y="67486"/>
                </a:lnTo>
                <a:lnTo>
                  <a:pt x="173873" y="56023"/>
                </a:lnTo>
                <a:lnTo>
                  <a:pt x="258386" y="56023"/>
                </a:lnTo>
                <a:lnTo>
                  <a:pt x="258386" y="29739"/>
                </a:lnTo>
                <a:lnTo>
                  <a:pt x="184522" y="29739"/>
                </a:lnTo>
                <a:lnTo>
                  <a:pt x="186945" y="21852"/>
                </a:lnTo>
                <a:lnTo>
                  <a:pt x="188118" y="15905"/>
                </a:lnTo>
                <a:lnTo>
                  <a:pt x="188118" y="11963"/>
                </a:lnTo>
                <a:lnTo>
                  <a:pt x="188949" y="7124"/>
                </a:lnTo>
                <a:lnTo>
                  <a:pt x="189710" y="3251"/>
                </a:lnTo>
                <a:lnTo>
                  <a:pt x="190540" y="0"/>
                </a:lnTo>
                <a:close/>
              </a:path>
              <a:path w="258445" h="267970">
                <a:moveTo>
                  <a:pt x="116676" y="35687"/>
                </a:moveTo>
                <a:lnTo>
                  <a:pt x="0" y="35687"/>
                </a:lnTo>
                <a:lnTo>
                  <a:pt x="0" y="260741"/>
                </a:lnTo>
                <a:lnTo>
                  <a:pt x="79743" y="260741"/>
                </a:lnTo>
                <a:lnTo>
                  <a:pt x="96358" y="258793"/>
                </a:lnTo>
                <a:lnTo>
                  <a:pt x="108039" y="251807"/>
                </a:lnTo>
                <a:lnTo>
                  <a:pt x="114805" y="239778"/>
                </a:lnTo>
                <a:lnTo>
                  <a:pt x="114902" y="238885"/>
                </a:lnTo>
                <a:lnTo>
                  <a:pt x="78153" y="238885"/>
                </a:lnTo>
                <a:lnTo>
                  <a:pt x="67914" y="238122"/>
                </a:lnTo>
                <a:lnTo>
                  <a:pt x="34578" y="238122"/>
                </a:lnTo>
                <a:lnTo>
                  <a:pt x="34578" y="155955"/>
                </a:lnTo>
                <a:lnTo>
                  <a:pt x="116676" y="155955"/>
                </a:lnTo>
                <a:lnTo>
                  <a:pt x="116676" y="132236"/>
                </a:lnTo>
                <a:lnTo>
                  <a:pt x="34578" y="132236"/>
                </a:lnTo>
                <a:lnTo>
                  <a:pt x="34578" y="60725"/>
                </a:lnTo>
                <a:lnTo>
                  <a:pt x="116676" y="60725"/>
                </a:lnTo>
                <a:lnTo>
                  <a:pt x="116676" y="35687"/>
                </a:lnTo>
                <a:close/>
              </a:path>
              <a:path w="258445" h="267970">
                <a:moveTo>
                  <a:pt x="116676" y="155955"/>
                </a:moveTo>
                <a:lnTo>
                  <a:pt x="82162" y="155955"/>
                </a:lnTo>
                <a:lnTo>
                  <a:pt x="82237" y="222699"/>
                </a:lnTo>
                <a:lnTo>
                  <a:pt x="82922" y="233420"/>
                </a:lnTo>
                <a:lnTo>
                  <a:pt x="78153" y="238885"/>
                </a:lnTo>
                <a:lnTo>
                  <a:pt x="114902" y="238885"/>
                </a:lnTo>
                <a:lnTo>
                  <a:pt x="116676" y="222699"/>
                </a:lnTo>
                <a:lnTo>
                  <a:pt x="116676" y="155955"/>
                </a:lnTo>
                <a:close/>
              </a:path>
              <a:path w="258445" h="267970">
                <a:moveTo>
                  <a:pt x="116676" y="60725"/>
                </a:moveTo>
                <a:lnTo>
                  <a:pt x="82162" y="60725"/>
                </a:lnTo>
                <a:lnTo>
                  <a:pt x="82162" y="132236"/>
                </a:lnTo>
                <a:lnTo>
                  <a:pt x="116676" y="132236"/>
                </a:lnTo>
                <a:lnTo>
                  <a:pt x="116676" y="60725"/>
                </a:lnTo>
                <a:close/>
              </a:path>
              <a:path w="258445" h="267970">
                <a:moveTo>
                  <a:pt x="78567" y="1177"/>
                </a:moveTo>
                <a:lnTo>
                  <a:pt x="42880" y="1177"/>
                </a:lnTo>
                <a:lnTo>
                  <a:pt x="40998" y="10526"/>
                </a:lnTo>
                <a:lnTo>
                  <a:pt x="38988" y="19390"/>
                </a:lnTo>
                <a:lnTo>
                  <a:pt x="36848" y="27775"/>
                </a:lnTo>
                <a:lnTo>
                  <a:pt x="34578" y="35687"/>
                </a:lnTo>
                <a:lnTo>
                  <a:pt x="70269" y="35687"/>
                </a:lnTo>
                <a:lnTo>
                  <a:pt x="72575" y="27775"/>
                </a:lnTo>
                <a:lnTo>
                  <a:pt x="74728" y="19390"/>
                </a:lnTo>
                <a:lnTo>
                  <a:pt x="76725" y="10526"/>
                </a:lnTo>
                <a:lnTo>
                  <a:pt x="78567" y="1177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9621536" y="3157588"/>
            <a:ext cx="276860" cy="274955"/>
          </a:xfrm>
          <a:custGeom>
            <a:avLst/>
            <a:gdLst/>
            <a:ahLst/>
            <a:cxnLst/>
            <a:rect l="l" t="t" r="r" b="b"/>
            <a:pathLst>
              <a:path w="276859" h="274954">
                <a:moveTo>
                  <a:pt x="147661" y="138042"/>
                </a:moveTo>
                <a:lnTo>
                  <a:pt x="109555" y="138042"/>
                </a:lnTo>
                <a:lnTo>
                  <a:pt x="119876" y="160824"/>
                </a:lnTo>
                <a:lnTo>
                  <a:pt x="131858" y="181530"/>
                </a:lnTo>
                <a:lnTo>
                  <a:pt x="145500" y="200134"/>
                </a:lnTo>
                <a:lnTo>
                  <a:pt x="160801" y="216608"/>
                </a:lnTo>
                <a:lnTo>
                  <a:pt x="146105" y="225933"/>
                </a:lnTo>
                <a:lnTo>
                  <a:pt x="129497" y="234809"/>
                </a:lnTo>
                <a:lnTo>
                  <a:pt x="110957" y="243231"/>
                </a:lnTo>
                <a:lnTo>
                  <a:pt x="90464" y="251193"/>
                </a:lnTo>
                <a:lnTo>
                  <a:pt x="90464" y="274914"/>
                </a:lnTo>
                <a:lnTo>
                  <a:pt x="118252" y="265917"/>
                </a:lnTo>
                <a:lnTo>
                  <a:pt x="143208" y="256570"/>
                </a:lnTo>
                <a:lnTo>
                  <a:pt x="165323" y="246886"/>
                </a:lnTo>
                <a:lnTo>
                  <a:pt x="184593" y="236876"/>
                </a:lnTo>
                <a:lnTo>
                  <a:pt x="244124" y="236876"/>
                </a:lnTo>
                <a:lnTo>
                  <a:pt x="240244" y="235095"/>
                </a:lnTo>
                <a:lnTo>
                  <a:pt x="224677" y="226294"/>
                </a:lnTo>
                <a:lnTo>
                  <a:pt x="210736" y="216608"/>
                </a:lnTo>
                <a:lnTo>
                  <a:pt x="227571" y="198392"/>
                </a:lnTo>
                <a:lnTo>
                  <a:pt x="229794" y="195171"/>
                </a:lnTo>
                <a:lnTo>
                  <a:pt x="185770" y="195171"/>
                </a:lnTo>
                <a:lnTo>
                  <a:pt x="175341" y="182685"/>
                </a:lnTo>
                <a:lnTo>
                  <a:pt x="165522" y="168993"/>
                </a:lnTo>
                <a:lnTo>
                  <a:pt x="156300" y="154107"/>
                </a:lnTo>
                <a:lnTo>
                  <a:pt x="147661" y="138042"/>
                </a:lnTo>
                <a:close/>
              </a:path>
              <a:path w="276859" h="274954">
                <a:moveTo>
                  <a:pt x="244124" y="236876"/>
                </a:moveTo>
                <a:lnTo>
                  <a:pt x="184593" y="236876"/>
                </a:lnTo>
                <a:lnTo>
                  <a:pt x="204134" y="247237"/>
                </a:lnTo>
                <a:lnTo>
                  <a:pt x="225926" y="256846"/>
                </a:lnTo>
                <a:lnTo>
                  <a:pt x="249962" y="265701"/>
                </a:lnTo>
                <a:lnTo>
                  <a:pt x="276235" y="273805"/>
                </a:lnTo>
                <a:lnTo>
                  <a:pt x="276235" y="249944"/>
                </a:lnTo>
                <a:lnTo>
                  <a:pt x="257432" y="242986"/>
                </a:lnTo>
                <a:lnTo>
                  <a:pt x="244124" y="236876"/>
                </a:lnTo>
                <a:close/>
              </a:path>
              <a:path w="276859" h="274954">
                <a:moveTo>
                  <a:pt x="19090" y="247594"/>
                </a:moveTo>
                <a:lnTo>
                  <a:pt x="7124" y="247594"/>
                </a:lnTo>
                <a:lnTo>
                  <a:pt x="7124" y="272632"/>
                </a:lnTo>
                <a:lnTo>
                  <a:pt x="32162" y="272632"/>
                </a:lnTo>
                <a:lnTo>
                  <a:pt x="48319" y="270400"/>
                </a:lnTo>
                <a:lnTo>
                  <a:pt x="59861" y="263702"/>
                </a:lnTo>
                <a:lnTo>
                  <a:pt x="66786" y="252529"/>
                </a:lnTo>
                <a:lnTo>
                  <a:pt x="67390" y="248428"/>
                </a:lnTo>
                <a:lnTo>
                  <a:pt x="27806" y="248428"/>
                </a:lnTo>
                <a:lnTo>
                  <a:pt x="19090" y="247594"/>
                </a:lnTo>
                <a:close/>
              </a:path>
              <a:path w="276859" h="274954">
                <a:moveTo>
                  <a:pt x="69094" y="164185"/>
                </a:moveTo>
                <a:lnTo>
                  <a:pt x="32162" y="164185"/>
                </a:lnTo>
                <a:lnTo>
                  <a:pt x="32162" y="244483"/>
                </a:lnTo>
                <a:lnTo>
                  <a:pt x="27806" y="248428"/>
                </a:lnTo>
                <a:lnTo>
                  <a:pt x="67390" y="248428"/>
                </a:lnTo>
                <a:lnTo>
                  <a:pt x="69094" y="236876"/>
                </a:lnTo>
                <a:lnTo>
                  <a:pt x="69094" y="164185"/>
                </a:lnTo>
                <a:close/>
              </a:path>
              <a:path w="276859" h="274954">
                <a:moveTo>
                  <a:pt x="265513" y="99936"/>
                </a:moveTo>
                <a:lnTo>
                  <a:pt x="104781" y="99936"/>
                </a:lnTo>
                <a:lnTo>
                  <a:pt x="104781" y="124970"/>
                </a:lnTo>
                <a:lnTo>
                  <a:pt x="226231" y="124970"/>
                </a:lnTo>
                <a:lnTo>
                  <a:pt x="217408" y="146415"/>
                </a:lnTo>
                <a:lnTo>
                  <a:pt x="207764" y="165181"/>
                </a:lnTo>
                <a:lnTo>
                  <a:pt x="197141" y="181530"/>
                </a:lnTo>
                <a:lnTo>
                  <a:pt x="185770" y="195171"/>
                </a:lnTo>
                <a:lnTo>
                  <a:pt x="229794" y="195171"/>
                </a:lnTo>
                <a:lnTo>
                  <a:pt x="242300" y="177042"/>
                </a:lnTo>
                <a:lnTo>
                  <a:pt x="254941" y="152566"/>
                </a:lnTo>
                <a:lnTo>
                  <a:pt x="265513" y="124970"/>
                </a:lnTo>
                <a:lnTo>
                  <a:pt x="265513" y="99936"/>
                </a:lnTo>
                <a:close/>
              </a:path>
              <a:path w="276859" h="274954">
                <a:moveTo>
                  <a:pt x="69094" y="66668"/>
                </a:moveTo>
                <a:lnTo>
                  <a:pt x="32162" y="66668"/>
                </a:lnTo>
                <a:lnTo>
                  <a:pt x="32162" y="134514"/>
                </a:lnTo>
                <a:lnTo>
                  <a:pt x="24793" y="135143"/>
                </a:lnTo>
                <a:lnTo>
                  <a:pt x="16989" y="135966"/>
                </a:lnTo>
                <a:lnTo>
                  <a:pt x="0" y="138042"/>
                </a:lnTo>
                <a:lnTo>
                  <a:pt x="0" y="169030"/>
                </a:lnTo>
                <a:lnTo>
                  <a:pt x="4773" y="168271"/>
                </a:lnTo>
                <a:lnTo>
                  <a:pt x="19090" y="166604"/>
                </a:lnTo>
                <a:lnTo>
                  <a:pt x="25383" y="165088"/>
                </a:lnTo>
                <a:lnTo>
                  <a:pt x="29811" y="164185"/>
                </a:lnTo>
                <a:lnTo>
                  <a:pt x="69094" y="164185"/>
                </a:lnTo>
                <a:lnTo>
                  <a:pt x="69094" y="153536"/>
                </a:lnTo>
                <a:lnTo>
                  <a:pt x="76978" y="151117"/>
                </a:lnTo>
                <a:lnTo>
                  <a:pt x="82994" y="148831"/>
                </a:lnTo>
                <a:lnTo>
                  <a:pt x="86936" y="146415"/>
                </a:lnTo>
                <a:lnTo>
                  <a:pt x="90878" y="145652"/>
                </a:lnTo>
                <a:lnTo>
                  <a:pt x="93647" y="144755"/>
                </a:lnTo>
                <a:lnTo>
                  <a:pt x="95237" y="143992"/>
                </a:lnTo>
                <a:lnTo>
                  <a:pt x="95237" y="126079"/>
                </a:lnTo>
                <a:lnTo>
                  <a:pt x="69094" y="126079"/>
                </a:lnTo>
                <a:lnTo>
                  <a:pt x="69094" y="66668"/>
                </a:lnTo>
                <a:close/>
              </a:path>
              <a:path w="276859" h="274954">
                <a:moveTo>
                  <a:pt x="95237" y="118958"/>
                </a:moveTo>
                <a:lnTo>
                  <a:pt x="81569" y="122570"/>
                </a:lnTo>
                <a:lnTo>
                  <a:pt x="69094" y="126079"/>
                </a:lnTo>
                <a:lnTo>
                  <a:pt x="95237" y="126079"/>
                </a:lnTo>
                <a:lnTo>
                  <a:pt x="95237" y="118958"/>
                </a:lnTo>
                <a:close/>
              </a:path>
              <a:path w="276859" h="274954">
                <a:moveTo>
                  <a:pt x="204790" y="58301"/>
                </a:moveTo>
                <a:lnTo>
                  <a:pt x="165506" y="58301"/>
                </a:lnTo>
                <a:lnTo>
                  <a:pt x="165506" y="99936"/>
                </a:lnTo>
                <a:lnTo>
                  <a:pt x="204790" y="99936"/>
                </a:lnTo>
                <a:lnTo>
                  <a:pt x="204790" y="58301"/>
                </a:lnTo>
                <a:close/>
              </a:path>
              <a:path w="276859" h="274954">
                <a:moveTo>
                  <a:pt x="92886" y="42807"/>
                </a:moveTo>
                <a:lnTo>
                  <a:pt x="2423" y="42807"/>
                </a:lnTo>
                <a:lnTo>
                  <a:pt x="2423" y="66668"/>
                </a:lnTo>
                <a:lnTo>
                  <a:pt x="92886" y="66668"/>
                </a:lnTo>
                <a:lnTo>
                  <a:pt x="92886" y="42807"/>
                </a:lnTo>
                <a:close/>
              </a:path>
              <a:path w="276859" h="274954">
                <a:moveTo>
                  <a:pt x="273880" y="33267"/>
                </a:moveTo>
                <a:lnTo>
                  <a:pt x="103604" y="33267"/>
                </a:lnTo>
                <a:lnTo>
                  <a:pt x="103604" y="58301"/>
                </a:lnTo>
                <a:lnTo>
                  <a:pt x="273880" y="58301"/>
                </a:lnTo>
                <a:lnTo>
                  <a:pt x="273880" y="33267"/>
                </a:lnTo>
                <a:close/>
              </a:path>
              <a:path w="276859" h="274954">
                <a:moveTo>
                  <a:pt x="69094" y="1104"/>
                </a:moveTo>
                <a:lnTo>
                  <a:pt x="32162" y="1104"/>
                </a:lnTo>
                <a:lnTo>
                  <a:pt x="32162" y="42807"/>
                </a:lnTo>
                <a:lnTo>
                  <a:pt x="69094" y="42807"/>
                </a:lnTo>
                <a:lnTo>
                  <a:pt x="69094" y="1104"/>
                </a:lnTo>
                <a:close/>
              </a:path>
              <a:path w="276859" h="274954">
                <a:moveTo>
                  <a:pt x="204790" y="0"/>
                </a:moveTo>
                <a:lnTo>
                  <a:pt x="165506" y="0"/>
                </a:lnTo>
                <a:lnTo>
                  <a:pt x="165506" y="33267"/>
                </a:lnTo>
                <a:lnTo>
                  <a:pt x="204790" y="33267"/>
                </a:lnTo>
                <a:lnTo>
                  <a:pt x="204790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9929930" y="3157588"/>
            <a:ext cx="271780" cy="274955"/>
          </a:xfrm>
          <a:custGeom>
            <a:avLst/>
            <a:gdLst/>
            <a:ahLst/>
            <a:cxnLst/>
            <a:rect l="l" t="t" r="r" b="b"/>
            <a:pathLst>
              <a:path w="271779" h="274954">
                <a:moveTo>
                  <a:pt x="154785" y="72616"/>
                </a:moveTo>
                <a:lnTo>
                  <a:pt x="115498" y="72616"/>
                </a:lnTo>
                <a:lnTo>
                  <a:pt x="115498" y="274914"/>
                </a:lnTo>
                <a:lnTo>
                  <a:pt x="154785" y="274914"/>
                </a:lnTo>
                <a:lnTo>
                  <a:pt x="154785" y="72616"/>
                </a:lnTo>
                <a:close/>
              </a:path>
              <a:path w="271779" h="274954">
                <a:moveTo>
                  <a:pt x="97656" y="72616"/>
                </a:moveTo>
                <a:lnTo>
                  <a:pt x="61898" y="72616"/>
                </a:lnTo>
                <a:lnTo>
                  <a:pt x="54910" y="117063"/>
                </a:lnTo>
                <a:lnTo>
                  <a:pt x="42256" y="156499"/>
                </a:lnTo>
                <a:lnTo>
                  <a:pt x="23948" y="190890"/>
                </a:lnTo>
                <a:lnTo>
                  <a:pt x="0" y="220205"/>
                </a:lnTo>
                <a:lnTo>
                  <a:pt x="0" y="247594"/>
                </a:lnTo>
                <a:lnTo>
                  <a:pt x="40458" y="214818"/>
                </a:lnTo>
                <a:lnTo>
                  <a:pt x="70225" y="174709"/>
                </a:lnTo>
                <a:lnTo>
                  <a:pt x="89293" y="127297"/>
                </a:lnTo>
                <a:lnTo>
                  <a:pt x="97656" y="72616"/>
                </a:lnTo>
                <a:close/>
              </a:path>
              <a:path w="271779" h="274954">
                <a:moveTo>
                  <a:pt x="209558" y="72616"/>
                </a:moveTo>
                <a:lnTo>
                  <a:pt x="172627" y="72616"/>
                </a:lnTo>
                <a:lnTo>
                  <a:pt x="181486" y="127297"/>
                </a:lnTo>
                <a:lnTo>
                  <a:pt x="200906" y="174709"/>
                </a:lnTo>
                <a:lnTo>
                  <a:pt x="230895" y="214818"/>
                </a:lnTo>
                <a:lnTo>
                  <a:pt x="271461" y="247594"/>
                </a:lnTo>
                <a:lnTo>
                  <a:pt x="271461" y="220205"/>
                </a:lnTo>
                <a:lnTo>
                  <a:pt x="247481" y="191767"/>
                </a:lnTo>
                <a:lnTo>
                  <a:pt x="229175" y="157694"/>
                </a:lnTo>
                <a:lnTo>
                  <a:pt x="216537" y="117980"/>
                </a:lnTo>
                <a:lnTo>
                  <a:pt x="209558" y="72616"/>
                </a:lnTo>
                <a:close/>
              </a:path>
              <a:path w="271779" h="274954">
                <a:moveTo>
                  <a:pt x="267864" y="46335"/>
                </a:moveTo>
                <a:lnTo>
                  <a:pt x="4773" y="46335"/>
                </a:lnTo>
                <a:lnTo>
                  <a:pt x="4773" y="72616"/>
                </a:lnTo>
                <a:lnTo>
                  <a:pt x="267864" y="72616"/>
                </a:lnTo>
                <a:lnTo>
                  <a:pt x="267864" y="46335"/>
                </a:lnTo>
                <a:close/>
              </a:path>
              <a:path w="271779" h="274954">
                <a:moveTo>
                  <a:pt x="154785" y="0"/>
                </a:moveTo>
                <a:lnTo>
                  <a:pt x="115498" y="0"/>
                </a:lnTo>
                <a:lnTo>
                  <a:pt x="115498" y="46335"/>
                </a:lnTo>
                <a:lnTo>
                  <a:pt x="154785" y="46335"/>
                </a:lnTo>
                <a:lnTo>
                  <a:pt x="154785" y="0"/>
                </a:lnTo>
                <a:close/>
              </a:path>
              <a:path w="271779" h="274954">
                <a:moveTo>
                  <a:pt x="232175" y="10648"/>
                </a:moveTo>
                <a:lnTo>
                  <a:pt x="196488" y="10648"/>
                </a:lnTo>
                <a:lnTo>
                  <a:pt x="196488" y="46335"/>
                </a:lnTo>
                <a:lnTo>
                  <a:pt x="232175" y="46335"/>
                </a:lnTo>
                <a:lnTo>
                  <a:pt x="232175" y="10648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10235901" y="3157588"/>
            <a:ext cx="267970" cy="274320"/>
          </a:xfrm>
          <a:custGeom>
            <a:avLst/>
            <a:gdLst/>
            <a:ahLst/>
            <a:cxnLst/>
            <a:rect l="l" t="t" r="r" b="b"/>
            <a:pathLst>
              <a:path w="267970" h="274320">
                <a:moveTo>
                  <a:pt x="80989" y="143992"/>
                </a:moveTo>
                <a:lnTo>
                  <a:pt x="34513" y="143992"/>
                </a:lnTo>
                <a:lnTo>
                  <a:pt x="50386" y="166037"/>
                </a:lnTo>
                <a:lnTo>
                  <a:pt x="66992" y="185688"/>
                </a:lnTo>
                <a:lnTo>
                  <a:pt x="84338" y="202940"/>
                </a:lnTo>
                <a:lnTo>
                  <a:pt x="102430" y="217785"/>
                </a:lnTo>
                <a:lnTo>
                  <a:pt x="81356" y="226888"/>
                </a:lnTo>
                <a:lnTo>
                  <a:pt x="57456" y="235095"/>
                </a:lnTo>
                <a:lnTo>
                  <a:pt x="30730" y="242393"/>
                </a:lnTo>
                <a:lnTo>
                  <a:pt x="1177" y="248771"/>
                </a:lnTo>
                <a:lnTo>
                  <a:pt x="1177" y="273805"/>
                </a:lnTo>
                <a:lnTo>
                  <a:pt x="38772" y="265635"/>
                </a:lnTo>
                <a:lnTo>
                  <a:pt x="72931" y="256569"/>
                </a:lnTo>
                <a:lnTo>
                  <a:pt x="103667" y="246595"/>
                </a:lnTo>
                <a:lnTo>
                  <a:pt x="130992" y="235699"/>
                </a:lnTo>
                <a:lnTo>
                  <a:pt x="210121" y="235699"/>
                </a:lnTo>
                <a:lnTo>
                  <a:pt x="185301" y="227064"/>
                </a:lnTo>
                <a:lnTo>
                  <a:pt x="163151" y="216608"/>
                </a:lnTo>
                <a:lnTo>
                  <a:pt x="184484" y="200053"/>
                </a:lnTo>
                <a:lnTo>
                  <a:pt x="185768" y="198770"/>
                </a:lnTo>
                <a:lnTo>
                  <a:pt x="133343" y="198770"/>
                </a:lnTo>
                <a:lnTo>
                  <a:pt x="119804" y="187329"/>
                </a:lnTo>
                <a:lnTo>
                  <a:pt x="106569" y="174387"/>
                </a:lnTo>
                <a:lnTo>
                  <a:pt x="93633" y="159941"/>
                </a:lnTo>
                <a:lnTo>
                  <a:pt x="80989" y="143992"/>
                </a:lnTo>
                <a:close/>
              </a:path>
              <a:path w="267970" h="274320">
                <a:moveTo>
                  <a:pt x="210121" y="235699"/>
                </a:moveTo>
                <a:lnTo>
                  <a:pt x="130992" y="235699"/>
                </a:lnTo>
                <a:lnTo>
                  <a:pt x="158303" y="246528"/>
                </a:lnTo>
                <a:lnTo>
                  <a:pt x="190230" y="256293"/>
                </a:lnTo>
                <a:lnTo>
                  <a:pt x="226773" y="264994"/>
                </a:lnTo>
                <a:lnTo>
                  <a:pt x="267933" y="272632"/>
                </a:lnTo>
                <a:lnTo>
                  <a:pt x="267933" y="247594"/>
                </a:lnTo>
                <a:lnTo>
                  <a:pt x="237692" y="242549"/>
                </a:lnTo>
                <a:lnTo>
                  <a:pt x="210121" y="235699"/>
                </a:lnTo>
                <a:close/>
              </a:path>
              <a:path w="267970" h="274320">
                <a:moveTo>
                  <a:pt x="240544" y="103460"/>
                </a:moveTo>
                <a:lnTo>
                  <a:pt x="19018" y="103460"/>
                </a:lnTo>
                <a:lnTo>
                  <a:pt x="19018" y="129813"/>
                </a:lnTo>
                <a:lnTo>
                  <a:pt x="194068" y="129813"/>
                </a:lnTo>
                <a:lnTo>
                  <a:pt x="180467" y="151042"/>
                </a:lnTo>
                <a:lnTo>
                  <a:pt x="165808" y="169608"/>
                </a:lnTo>
                <a:lnTo>
                  <a:pt x="150098" y="185515"/>
                </a:lnTo>
                <a:lnTo>
                  <a:pt x="133343" y="198770"/>
                </a:lnTo>
                <a:lnTo>
                  <a:pt x="185768" y="198770"/>
                </a:lnTo>
                <a:lnTo>
                  <a:pt x="204494" y="180060"/>
                </a:lnTo>
                <a:lnTo>
                  <a:pt x="223180" y="156642"/>
                </a:lnTo>
                <a:lnTo>
                  <a:pt x="240544" y="129813"/>
                </a:lnTo>
                <a:lnTo>
                  <a:pt x="240544" y="103460"/>
                </a:lnTo>
                <a:close/>
              </a:path>
              <a:path w="267970" h="274320">
                <a:moveTo>
                  <a:pt x="154785" y="61829"/>
                </a:moveTo>
                <a:lnTo>
                  <a:pt x="114325" y="61829"/>
                </a:lnTo>
                <a:lnTo>
                  <a:pt x="114325" y="103460"/>
                </a:lnTo>
                <a:lnTo>
                  <a:pt x="154785" y="103460"/>
                </a:lnTo>
                <a:lnTo>
                  <a:pt x="154785" y="61829"/>
                </a:lnTo>
                <a:close/>
              </a:path>
              <a:path w="267970" h="274320">
                <a:moveTo>
                  <a:pt x="267933" y="35687"/>
                </a:moveTo>
                <a:lnTo>
                  <a:pt x="0" y="35687"/>
                </a:lnTo>
                <a:lnTo>
                  <a:pt x="0" y="61829"/>
                </a:lnTo>
                <a:lnTo>
                  <a:pt x="267933" y="61829"/>
                </a:lnTo>
                <a:lnTo>
                  <a:pt x="267933" y="35687"/>
                </a:lnTo>
                <a:close/>
              </a:path>
              <a:path w="267970" h="274320">
                <a:moveTo>
                  <a:pt x="154785" y="0"/>
                </a:moveTo>
                <a:lnTo>
                  <a:pt x="114325" y="0"/>
                </a:lnTo>
                <a:lnTo>
                  <a:pt x="114325" y="35687"/>
                </a:lnTo>
                <a:lnTo>
                  <a:pt x="154785" y="35687"/>
                </a:lnTo>
                <a:lnTo>
                  <a:pt x="154785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10538348" y="3157588"/>
            <a:ext cx="276225" cy="271780"/>
          </a:xfrm>
          <a:custGeom>
            <a:avLst/>
            <a:gdLst/>
            <a:ahLst/>
            <a:cxnLst/>
            <a:rect l="l" t="t" r="r" b="b"/>
            <a:pathLst>
              <a:path w="276225" h="271779">
                <a:moveTo>
                  <a:pt x="188118" y="246348"/>
                </a:moveTo>
                <a:lnTo>
                  <a:pt x="169030" y="246348"/>
                </a:lnTo>
                <a:lnTo>
                  <a:pt x="169030" y="271386"/>
                </a:lnTo>
                <a:lnTo>
                  <a:pt x="203608" y="271386"/>
                </a:lnTo>
                <a:lnTo>
                  <a:pt x="219222" y="268652"/>
                </a:lnTo>
                <a:lnTo>
                  <a:pt x="230376" y="261593"/>
                </a:lnTo>
                <a:lnTo>
                  <a:pt x="237068" y="250215"/>
                </a:lnTo>
                <a:lnTo>
                  <a:pt x="237490" y="247248"/>
                </a:lnTo>
                <a:lnTo>
                  <a:pt x="199252" y="247248"/>
                </a:lnTo>
                <a:lnTo>
                  <a:pt x="188118" y="246348"/>
                </a:lnTo>
                <a:close/>
              </a:path>
              <a:path w="276225" h="271779">
                <a:moveTo>
                  <a:pt x="239299" y="172558"/>
                </a:moveTo>
                <a:lnTo>
                  <a:pt x="203608" y="172558"/>
                </a:lnTo>
                <a:lnTo>
                  <a:pt x="203608" y="232175"/>
                </a:lnTo>
                <a:lnTo>
                  <a:pt x="204372" y="242406"/>
                </a:lnTo>
                <a:lnTo>
                  <a:pt x="199252" y="247248"/>
                </a:lnTo>
                <a:lnTo>
                  <a:pt x="237490" y="247248"/>
                </a:lnTo>
                <a:lnTo>
                  <a:pt x="239299" y="234525"/>
                </a:lnTo>
                <a:lnTo>
                  <a:pt x="239299" y="172558"/>
                </a:lnTo>
                <a:close/>
              </a:path>
              <a:path w="276225" h="271779">
                <a:moveTo>
                  <a:pt x="138113" y="186941"/>
                </a:moveTo>
                <a:lnTo>
                  <a:pt x="107129" y="186941"/>
                </a:lnTo>
                <a:lnTo>
                  <a:pt x="112108" y="199831"/>
                </a:lnTo>
                <a:lnTo>
                  <a:pt x="116354" y="212454"/>
                </a:lnTo>
                <a:lnTo>
                  <a:pt x="119861" y="224804"/>
                </a:lnTo>
                <a:lnTo>
                  <a:pt x="122623" y="236876"/>
                </a:lnTo>
                <a:lnTo>
                  <a:pt x="155959" y="236876"/>
                </a:lnTo>
                <a:lnTo>
                  <a:pt x="153520" y="226165"/>
                </a:lnTo>
                <a:lnTo>
                  <a:pt x="149732" y="214268"/>
                </a:lnTo>
                <a:lnTo>
                  <a:pt x="144597" y="201192"/>
                </a:lnTo>
                <a:lnTo>
                  <a:pt x="138113" y="186941"/>
                </a:lnTo>
                <a:close/>
              </a:path>
              <a:path w="276225" h="271779">
                <a:moveTo>
                  <a:pt x="273809" y="147589"/>
                </a:moveTo>
                <a:lnTo>
                  <a:pt x="95234" y="147589"/>
                </a:lnTo>
                <a:lnTo>
                  <a:pt x="95234" y="172558"/>
                </a:lnTo>
                <a:lnTo>
                  <a:pt x="273809" y="172558"/>
                </a:lnTo>
                <a:lnTo>
                  <a:pt x="273809" y="147589"/>
                </a:lnTo>
                <a:close/>
              </a:path>
              <a:path w="276225" h="271779">
                <a:moveTo>
                  <a:pt x="239299" y="126079"/>
                </a:moveTo>
                <a:lnTo>
                  <a:pt x="203608" y="126079"/>
                </a:lnTo>
                <a:lnTo>
                  <a:pt x="203608" y="147589"/>
                </a:lnTo>
                <a:lnTo>
                  <a:pt x="239299" y="147589"/>
                </a:lnTo>
                <a:lnTo>
                  <a:pt x="239299" y="126079"/>
                </a:lnTo>
                <a:close/>
              </a:path>
              <a:path w="276225" h="271779">
                <a:moveTo>
                  <a:pt x="276231" y="87972"/>
                </a:moveTo>
                <a:lnTo>
                  <a:pt x="94057" y="87972"/>
                </a:lnTo>
                <a:lnTo>
                  <a:pt x="94057" y="114253"/>
                </a:lnTo>
                <a:lnTo>
                  <a:pt x="276231" y="114253"/>
                </a:lnTo>
                <a:lnTo>
                  <a:pt x="276231" y="87972"/>
                </a:lnTo>
                <a:close/>
              </a:path>
              <a:path w="276225" h="271779">
                <a:moveTo>
                  <a:pt x="202366" y="49860"/>
                </a:moveTo>
                <a:lnTo>
                  <a:pt x="165502" y="49860"/>
                </a:lnTo>
                <a:lnTo>
                  <a:pt x="165502" y="87972"/>
                </a:lnTo>
                <a:lnTo>
                  <a:pt x="202366" y="87972"/>
                </a:lnTo>
                <a:lnTo>
                  <a:pt x="202366" y="49860"/>
                </a:lnTo>
                <a:close/>
              </a:path>
              <a:path w="276225" h="271779">
                <a:moveTo>
                  <a:pt x="263088" y="25034"/>
                </a:moveTo>
                <a:lnTo>
                  <a:pt x="107129" y="25034"/>
                </a:lnTo>
                <a:lnTo>
                  <a:pt x="107129" y="49860"/>
                </a:lnTo>
                <a:lnTo>
                  <a:pt x="263088" y="49860"/>
                </a:lnTo>
                <a:lnTo>
                  <a:pt x="263088" y="25034"/>
                </a:lnTo>
                <a:close/>
              </a:path>
              <a:path w="276225" h="271779">
                <a:moveTo>
                  <a:pt x="202366" y="0"/>
                </a:moveTo>
                <a:lnTo>
                  <a:pt x="165502" y="0"/>
                </a:lnTo>
                <a:lnTo>
                  <a:pt x="165502" y="25034"/>
                </a:lnTo>
                <a:lnTo>
                  <a:pt x="202366" y="25034"/>
                </a:lnTo>
                <a:lnTo>
                  <a:pt x="202366" y="0"/>
                </a:lnTo>
                <a:close/>
              </a:path>
              <a:path w="276225" h="271779">
                <a:moveTo>
                  <a:pt x="65495" y="164185"/>
                </a:moveTo>
                <a:lnTo>
                  <a:pt x="29735" y="164185"/>
                </a:lnTo>
                <a:lnTo>
                  <a:pt x="29735" y="242406"/>
                </a:lnTo>
                <a:lnTo>
                  <a:pt x="24965" y="246348"/>
                </a:lnTo>
                <a:lnTo>
                  <a:pt x="4770" y="246348"/>
                </a:lnTo>
                <a:lnTo>
                  <a:pt x="4770" y="271386"/>
                </a:lnTo>
                <a:lnTo>
                  <a:pt x="30913" y="271386"/>
                </a:lnTo>
                <a:lnTo>
                  <a:pt x="46033" y="269242"/>
                </a:lnTo>
                <a:lnTo>
                  <a:pt x="56841" y="262794"/>
                </a:lnTo>
                <a:lnTo>
                  <a:pt x="63330" y="252014"/>
                </a:lnTo>
                <a:lnTo>
                  <a:pt x="65495" y="236876"/>
                </a:lnTo>
                <a:lnTo>
                  <a:pt x="65495" y="164185"/>
                </a:lnTo>
                <a:close/>
              </a:path>
              <a:path w="276225" h="271779">
                <a:moveTo>
                  <a:pt x="65495" y="66668"/>
                </a:moveTo>
                <a:lnTo>
                  <a:pt x="29735" y="66668"/>
                </a:lnTo>
                <a:lnTo>
                  <a:pt x="29735" y="135623"/>
                </a:lnTo>
                <a:lnTo>
                  <a:pt x="22542" y="136417"/>
                </a:lnTo>
                <a:lnTo>
                  <a:pt x="15179" y="137472"/>
                </a:lnTo>
                <a:lnTo>
                  <a:pt x="7661" y="138814"/>
                </a:lnTo>
                <a:lnTo>
                  <a:pt x="0" y="140468"/>
                </a:lnTo>
                <a:lnTo>
                  <a:pt x="0" y="170204"/>
                </a:lnTo>
                <a:lnTo>
                  <a:pt x="3110" y="169444"/>
                </a:lnTo>
                <a:lnTo>
                  <a:pt x="7538" y="168616"/>
                </a:lnTo>
                <a:lnTo>
                  <a:pt x="13068" y="167853"/>
                </a:lnTo>
                <a:lnTo>
                  <a:pt x="21023" y="166259"/>
                </a:lnTo>
                <a:lnTo>
                  <a:pt x="26556" y="165088"/>
                </a:lnTo>
                <a:lnTo>
                  <a:pt x="29735" y="164185"/>
                </a:lnTo>
                <a:lnTo>
                  <a:pt x="65495" y="164185"/>
                </a:lnTo>
                <a:lnTo>
                  <a:pt x="65495" y="152427"/>
                </a:lnTo>
                <a:lnTo>
                  <a:pt x="70992" y="150363"/>
                </a:lnTo>
                <a:lnTo>
                  <a:pt x="76794" y="147883"/>
                </a:lnTo>
                <a:lnTo>
                  <a:pt x="82894" y="144961"/>
                </a:lnTo>
                <a:lnTo>
                  <a:pt x="89287" y="141570"/>
                </a:lnTo>
                <a:lnTo>
                  <a:pt x="89287" y="126079"/>
                </a:lnTo>
                <a:lnTo>
                  <a:pt x="65495" y="126079"/>
                </a:lnTo>
                <a:lnTo>
                  <a:pt x="65495" y="66668"/>
                </a:lnTo>
                <a:close/>
              </a:path>
              <a:path w="276225" h="271779">
                <a:moveTo>
                  <a:pt x="89287" y="117849"/>
                </a:moveTo>
                <a:lnTo>
                  <a:pt x="65495" y="126079"/>
                </a:lnTo>
                <a:lnTo>
                  <a:pt x="89287" y="126079"/>
                </a:lnTo>
                <a:lnTo>
                  <a:pt x="89287" y="117849"/>
                </a:lnTo>
                <a:close/>
              </a:path>
              <a:path w="276225" h="271779">
                <a:moveTo>
                  <a:pt x="90460" y="42807"/>
                </a:moveTo>
                <a:lnTo>
                  <a:pt x="1173" y="42807"/>
                </a:lnTo>
                <a:lnTo>
                  <a:pt x="1173" y="66668"/>
                </a:lnTo>
                <a:lnTo>
                  <a:pt x="90460" y="66668"/>
                </a:lnTo>
                <a:lnTo>
                  <a:pt x="90460" y="42807"/>
                </a:lnTo>
                <a:close/>
              </a:path>
              <a:path w="276225" h="271779">
                <a:moveTo>
                  <a:pt x="65495" y="0"/>
                </a:moveTo>
                <a:lnTo>
                  <a:pt x="29735" y="0"/>
                </a:lnTo>
                <a:lnTo>
                  <a:pt x="29735" y="42807"/>
                </a:lnTo>
                <a:lnTo>
                  <a:pt x="65495" y="42807"/>
                </a:lnTo>
                <a:lnTo>
                  <a:pt x="65495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8710333" y="2772080"/>
            <a:ext cx="237708" cy="203403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8998053" y="2771902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4">
                <a:moveTo>
                  <a:pt x="0" y="0"/>
                </a:moveTo>
                <a:lnTo>
                  <a:pt x="0" y="200675"/>
                </a:lnTo>
              </a:path>
            </a:pathLst>
          </a:custGeom>
          <a:ln w="41793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9068531" y="2771902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4">
                <a:moveTo>
                  <a:pt x="0" y="0"/>
                </a:moveTo>
                <a:lnTo>
                  <a:pt x="0" y="200675"/>
                </a:lnTo>
              </a:path>
            </a:pathLst>
          </a:custGeom>
          <a:ln w="41793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9115066" y="2877065"/>
            <a:ext cx="81915" cy="40640"/>
          </a:xfrm>
          <a:custGeom>
            <a:avLst/>
            <a:gdLst/>
            <a:ahLst/>
            <a:cxnLst/>
            <a:rect l="l" t="t" r="r" b="b"/>
            <a:pathLst>
              <a:path w="81915" h="40639">
                <a:moveTo>
                  <a:pt x="0" y="40255"/>
                </a:moveTo>
                <a:lnTo>
                  <a:pt x="81399" y="40255"/>
                </a:lnTo>
                <a:lnTo>
                  <a:pt x="81399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9217838" y="2817723"/>
            <a:ext cx="110140" cy="15873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9349592" y="2817723"/>
            <a:ext cx="112041" cy="15873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9485290" y="2821805"/>
            <a:ext cx="109688" cy="15367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9623200" y="2817723"/>
            <a:ext cx="317797" cy="15873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10026896" y="2771870"/>
            <a:ext cx="227818" cy="20458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10410952" y="2771870"/>
            <a:ext cx="109410" cy="200706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10276015" y="2817723"/>
            <a:ext cx="110175" cy="15873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10546783" y="2818828"/>
            <a:ext cx="109482" cy="15374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10705336" y="2821805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771"/>
                </a:lnTo>
              </a:path>
            </a:pathLst>
          </a:custGeom>
          <a:ln w="41842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10684414" y="2770347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09" h="36830">
                <a:moveTo>
                  <a:pt x="41842" y="0"/>
                </a:moveTo>
                <a:lnTo>
                  <a:pt x="0" y="0"/>
                </a:lnTo>
                <a:lnTo>
                  <a:pt x="0" y="36446"/>
                </a:lnTo>
                <a:lnTo>
                  <a:pt x="41842" y="36446"/>
                </a:lnTo>
                <a:lnTo>
                  <a:pt x="41842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10750812" y="2817723"/>
            <a:ext cx="110140" cy="15873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10880697" y="2817449"/>
            <a:ext cx="122764" cy="158033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11046778" y="2771902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4">
                <a:moveTo>
                  <a:pt x="0" y="0"/>
                </a:moveTo>
                <a:lnTo>
                  <a:pt x="0" y="200675"/>
                </a:lnTo>
              </a:path>
            </a:pathLst>
          </a:custGeom>
          <a:ln w="41821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11163222" y="2767165"/>
            <a:ext cx="121327" cy="21018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11306871" y="2821805"/>
            <a:ext cx="109688" cy="153677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11446786" y="2818350"/>
            <a:ext cx="110934" cy="20471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11583381" y="2818350"/>
            <a:ext cx="110934" cy="204717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11714857" y="2817723"/>
            <a:ext cx="112043" cy="15873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11850623" y="2780168"/>
            <a:ext cx="165848" cy="19462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0" y="29"/>
            <a:ext cx="7559675" cy="2623185"/>
          </a:xfrm>
          <a:custGeom>
            <a:avLst/>
            <a:gdLst/>
            <a:ahLst/>
            <a:cxnLst/>
            <a:rect l="l" t="t" r="r" b="b"/>
            <a:pathLst>
              <a:path w="7559675" h="2623185">
                <a:moveTo>
                  <a:pt x="0" y="2622823"/>
                </a:moveTo>
                <a:lnTo>
                  <a:pt x="7559207" y="2622823"/>
                </a:lnTo>
                <a:lnTo>
                  <a:pt x="7559207" y="0"/>
                </a:lnTo>
                <a:lnTo>
                  <a:pt x="0" y="0"/>
                </a:lnTo>
                <a:lnTo>
                  <a:pt x="0" y="2622823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1005702" y="1705144"/>
            <a:ext cx="271780" cy="263525"/>
          </a:xfrm>
          <a:custGeom>
            <a:avLst/>
            <a:gdLst/>
            <a:ahLst/>
            <a:cxnLst/>
            <a:rect l="l" t="t" r="r" b="b"/>
            <a:pathLst>
              <a:path w="271780" h="263525">
                <a:moveTo>
                  <a:pt x="253602" y="242963"/>
                </a:moveTo>
                <a:lnTo>
                  <a:pt x="19044" y="242963"/>
                </a:lnTo>
                <a:lnTo>
                  <a:pt x="19044" y="263155"/>
                </a:lnTo>
                <a:lnTo>
                  <a:pt x="253602" y="263155"/>
                </a:lnTo>
                <a:lnTo>
                  <a:pt x="253602" y="242963"/>
                </a:lnTo>
                <a:close/>
              </a:path>
              <a:path w="271780" h="263525">
                <a:moveTo>
                  <a:pt x="153587" y="215506"/>
                </a:moveTo>
                <a:lnTo>
                  <a:pt x="116679" y="215506"/>
                </a:lnTo>
                <a:lnTo>
                  <a:pt x="116679" y="242963"/>
                </a:lnTo>
                <a:lnTo>
                  <a:pt x="153587" y="242963"/>
                </a:lnTo>
                <a:lnTo>
                  <a:pt x="153587" y="215506"/>
                </a:lnTo>
                <a:close/>
              </a:path>
              <a:path w="271780" h="263525">
                <a:moveTo>
                  <a:pt x="107143" y="158374"/>
                </a:moveTo>
                <a:lnTo>
                  <a:pt x="65487" y="158374"/>
                </a:lnTo>
                <a:lnTo>
                  <a:pt x="54252" y="171481"/>
                </a:lnTo>
                <a:lnTo>
                  <a:pt x="39591" y="183403"/>
                </a:lnTo>
                <a:lnTo>
                  <a:pt x="21506" y="194118"/>
                </a:lnTo>
                <a:lnTo>
                  <a:pt x="0" y="203607"/>
                </a:lnTo>
                <a:lnTo>
                  <a:pt x="0" y="225050"/>
                </a:lnTo>
                <a:lnTo>
                  <a:pt x="18593" y="219474"/>
                </a:lnTo>
                <a:lnTo>
                  <a:pt x="35111" y="213438"/>
                </a:lnTo>
                <a:lnTo>
                  <a:pt x="49553" y="206950"/>
                </a:lnTo>
                <a:lnTo>
                  <a:pt x="61920" y="200016"/>
                </a:lnTo>
                <a:lnTo>
                  <a:pt x="263317" y="200016"/>
                </a:lnTo>
                <a:lnTo>
                  <a:pt x="249948" y="194118"/>
                </a:lnTo>
                <a:lnTo>
                  <a:pt x="247877" y="192891"/>
                </a:lnTo>
                <a:lnTo>
                  <a:pt x="72619" y="192891"/>
                </a:lnTo>
                <a:lnTo>
                  <a:pt x="81920" y="185832"/>
                </a:lnTo>
                <a:lnTo>
                  <a:pt x="90774" y="177732"/>
                </a:lnTo>
                <a:lnTo>
                  <a:pt x="99182" y="168581"/>
                </a:lnTo>
                <a:lnTo>
                  <a:pt x="107143" y="158374"/>
                </a:lnTo>
                <a:close/>
              </a:path>
              <a:path w="271780" h="263525">
                <a:moveTo>
                  <a:pt x="263317" y="200016"/>
                </a:moveTo>
                <a:lnTo>
                  <a:pt x="209538" y="200016"/>
                </a:lnTo>
                <a:lnTo>
                  <a:pt x="220990" y="206522"/>
                </a:lnTo>
                <a:lnTo>
                  <a:pt x="235127" y="212868"/>
                </a:lnTo>
                <a:lnTo>
                  <a:pt x="251949" y="219047"/>
                </a:lnTo>
                <a:lnTo>
                  <a:pt x="271458" y="225050"/>
                </a:lnTo>
                <a:lnTo>
                  <a:pt x="271458" y="203607"/>
                </a:lnTo>
                <a:lnTo>
                  <a:pt x="263317" y="200016"/>
                </a:lnTo>
                <a:close/>
              </a:path>
              <a:path w="271780" h="263525">
                <a:moveTo>
                  <a:pt x="209538" y="200016"/>
                </a:moveTo>
                <a:lnTo>
                  <a:pt x="61920" y="200016"/>
                </a:lnTo>
                <a:lnTo>
                  <a:pt x="61920" y="215506"/>
                </a:lnTo>
                <a:lnTo>
                  <a:pt x="209538" y="215506"/>
                </a:lnTo>
                <a:lnTo>
                  <a:pt x="209538" y="200016"/>
                </a:lnTo>
                <a:close/>
              </a:path>
              <a:path w="271780" h="263525">
                <a:moveTo>
                  <a:pt x="153587" y="171450"/>
                </a:moveTo>
                <a:lnTo>
                  <a:pt x="116679" y="171450"/>
                </a:lnTo>
                <a:lnTo>
                  <a:pt x="116679" y="192891"/>
                </a:lnTo>
                <a:lnTo>
                  <a:pt x="153587" y="192891"/>
                </a:lnTo>
                <a:lnTo>
                  <a:pt x="153587" y="171450"/>
                </a:lnTo>
                <a:close/>
              </a:path>
              <a:path w="271780" h="263525">
                <a:moveTo>
                  <a:pt x="205971" y="158374"/>
                </a:moveTo>
                <a:lnTo>
                  <a:pt x="164311" y="158374"/>
                </a:lnTo>
                <a:lnTo>
                  <a:pt x="172258" y="168581"/>
                </a:lnTo>
                <a:lnTo>
                  <a:pt x="180662" y="177732"/>
                </a:lnTo>
                <a:lnTo>
                  <a:pt x="189522" y="185832"/>
                </a:lnTo>
                <a:lnTo>
                  <a:pt x="198838" y="192891"/>
                </a:lnTo>
                <a:lnTo>
                  <a:pt x="247877" y="192891"/>
                </a:lnTo>
                <a:lnTo>
                  <a:pt x="231864" y="183403"/>
                </a:lnTo>
                <a:lnTo>
                  <a:pt x="217178" y="171450"/>
                </a:lnTo>
                <a:lnTo>
                  <a:pt x="205971" y="158374"/>
                </a:lnTo>
                <a:close/>
              </a:path>
              <a:path w="271780" h="263525">
                <a:moveTo>
                  <a:pt x="271458" y="135762"/>
                </a:moveTo>
                <a:lnTo>
                  <a:pt x="0" y="135762"/>
                </a:lnTo>
                <a:lnTo>
                  <a:pt x="0" y="158374"/>
                </a:lnTo>
                <a:lnTo>
                  <a:pt x="271458" y="158374"/>
                </a:lnTo>
                <a:lnTo>
                  <a:pt x="271458" y="135762"/>
                </a:lnTo>
                <a:close/>
              </a:path>
              <a:path w="271780" h="263525">
                <a:moveTo>
                  <a:pt x="84535" y="40524"/>
                </a:moveTo>
                <a:lnTo>
                  <a:pt x="46440" y="40524"/>
                </a:lnTo>
                <a:lnTo>
                  <a:pt x="46440" y="135762"/>
                </a:lnTo>
                <a:lnTo>
                  <a:pt x="84535" y="135762"/>
                </a:lnTo>
                <a:lnTo>
                  <a:pt x="84535" y="116672"/>
                </a:lnTo>
                <a:lnTo>
                  <a:pt x="223827" y="116672"/>
                </a:lnTo>
                <a:lnTo>
                  <a:pt x="223827" y="97649"/>
                </a:lnTo>
                <a:lnTo>
                  <a:pt x="84535" y="97649"/>
                </a:lnTo>
                <a:lnTo>
                  <a:pt x="84535" y="78634"/>
                </a:lnTo>
                <a:lnTo>
                  <a:pt x="223827" y="78634"/>
                </a:lnTo>
                <a:lnTo>
                  <a:pt x="223827" y="59543"/>
                </a:lnTo>
                <a:lnTo>
                  <a:pt x="84535" y="59543"/>
                </a:lnTo>
                <a:lnTo>
                  <a:pt x="84535" y="40524"/>
                </a:lnTo>
                <a:close/>
              </a:path>
              <a:path w="271780" h="263525">
                <a:moveTo>
                  <a:pt x="223827" y="116672"/>
                </a:moveTo>
                <a:lnTo>
                  <a:pt x="186923" y="116672"/>
                </a:lnTo>
                <a:lnTo>
                  <a:pt x="186923" y="135762"/>
                </a:lnTo>
                <a:lnTo>
                  <a:pt x="223827" y="135762"/>
                </a:lnTo>
                <a:lnTo>
                  <a:pt x="223827" y="116672"/>
                </a:lnTo>
                <a:close/>
              </a:path>
              <a:path w="271780" h="263525">
                <a:moveTo>
                  <a:pt x="223827" y="78634"/>
                </a:moveTo>
                <a:lnTo>
                  <a:pt x="186923" y="78634"/>
                </a:lnTo>
                <a:lnTo>
                  <a:pt x="186923" y="97649"/>
                </a:lnTo>
                <a:lnTo>
                  <a:pt x="223827" y="97649"/>
                </a:lnTo>
                <a:lnTo>
                  <a:pt x="223827" y="78634"/>
                </a:lnTo>
                <a:close/>
              </a:path>
              <a:path w="271780" h="263525">
                <a:moveTo>
                  <a:pt x="223827" y="40524"/>
                </a:moveTo>
                <a:lnTo>
                  <a:pt x="186923" y="40524"/>
                </a:lnTo>
                <a:lnTo>
                  <a:pt x="186923" y="59543"/>
                </a:lnTo>
                <a:lnTo>
                  <a:pt x="223827" y="59543"/>
                </a:lnTo>
                <a:lnTo>
                  <a:pt x="223827" y="40524"/>
                </a:lnTo>
                <a:close/>
              </a:path>
              <a:path w="271780" h="263525">
                <a:moveTo>
                  <a:pt x="264326" y="17913"/>
                </a:moveTo>
                <a:lnTo>
                  <a:pt x="8319" y="17913"/>
                </a:lnTo>
                <a:lnTo>
                  <a:pt x="8319" y="40524"/>
                </a:lnTo>
                <a:lnTo>
                  <a:pt x="264326" y="40524"/>
                </a:lnTo>
                <a:lnTo>
                  <a:pt x="264326" y="17913"/>
                </a:lnTo>
                <a:close/>
              </a:path>
              <a:path w="271780" h="263525">
                <a:moveTo>
                  <a:pt x="84535" y="0"/>
                </a:moveTo>
                <a:lnTo>
                  <a:pt x="46440" y="0"/>
                </a:lnTo>
                <a:lnTo>
                  <a:pt x="46440" y="17913"/>
                </a:lnTo>
                <a:lnTo>
                  <a:pt x="84535" y="17913"/>
                </a:lnTo>
                <a:lnTo>
                  <a:pt x="84535" y="0"/>
                </a:lnTo>
                <a:close/>
              </a:path>
              <a:path w="271780" h="263525">
                <a:moveTo>
                  <a:pt x="223827" y="0"/>
                </a:moveTo>
                <a:lnTo>
                  <a:pt x="186923" y="0"/>
                </a:lnTo>
                <a:lnTo>
                  <a:pt x="186923" y="17913"/>
                </a:lnTo>
                <a:lnTo>
                  <a:pt x="223827" y="17913"/>
                </a:lnTo>
                <a:lnTo>
                  <a:pt x="223827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1313881" y="1720630"/>
            <a:ext cx="274320" cy="256540"/>
          </a:xfrm>
          <a:custGeom>
            <a:avLst/>
            <a:gdLst/>
            <a:ahLst/>
            <a:cxnLst/>
            <a:rect l="l" t="t" r="r" b="b"/>
            <a:pathLst>
              <a:path w="274319" h="256539">
                <a:moveTo>
                  <a:pt x="161935" y="128642"/>
                </a:moveTo>
                <a:lnTo>
                  <a:pt x="120243" y="128642"/>
                </a:lnTo>
                <a:lnTo>
                  <a:pt x="120243" y="215507"/>
                </a:lnTo>
                <a:lnTo>
                  <a:pt x="121032" y="225057"/>
                </a:lnTo>
                <a:lnTo>
                  <a:pt x="115891" y="229896"/>
                </a:lnTo>
                <a:lnTo>
                  <a:pt x="79776" y="229896"/>
                </a:lnTo>
                <a:lnTo>
                  <a:pt x="79776" y="256039"/>
                </a:lnTo>
                <a:lnTo>
                  <a:pt x="125027" y="256039"/>
                </a:lnTo>
                <a:lnTo>
                  <a:pt x="140720" y="253243"/>
                </a:lnTo>
                <a:lnTo>
                  <a:pt x="152100" y="246181"/>
                </a:lnTo>
                <a:lnTo>
                  <a:pt x="159170" y="234813"/>
                </a:lnTo>
                <a:lnTo>
                  <a:pt x="161935" y="219102"/>
                </a:lnTo>
                <a:lnTo>
                  <a:pt x="161935" y="128642"/>
                </a:lnTo>
                <a:close/>
              </a:path>
              <a:path w="274319" h="256539">
                <a:moveTo>
                  <a:pt x="273831" y="102363"/>
                </a:moveTo>
                <a:lnTo>
                  <a:pt x="0" y="102363"/>
                </a:lnTo>
                <a:lnTo>
                  <a:pt x="0" y="128642"/>
                </a:lnTo>
                <a:lnTo>
                  <a:pt x="273831" y="128642"/>
                </a:lnTo>
                <a:lnTo>
                  <a:pt x="273831" y="102363"/>
                </a:lnTo>
                <a:close/>
              </a:path>
              <a:path w="274319" h="256539">
                <a:moveTo>
                  <a:pt x="161935" y="27461"/>
                </a:moveTo>
                <a:lnTo>
                  <a:pt x="120243" y="27461"/>
                </a:lnTo>
                <a:lnTo>
                  <a:pt x="120243" y="102363"/>
                </a:lnTo>
                <a:lnTo>
                  <a:pt x="161935" y="102363"/>
                </a:lnTo>
                <a:lnTo>
                  <a:pt x="161935" y="27461"/>
                </a:lnTo>
                <a:close/>
              </a:path>
              <a:path w="274319" h="256539">
                <a:moveTo>
                  <a:pt x="252409" y="0"/>
                </a:moveTo>
                <a:lnTo>
                  <a:pt x="22633" y="0"/>
                </a:lnTo>
                <a:lnTo>
                  <a:pt x="22633" y="27461"/>
                </a:lnTo>
                <a:lnTo>
                  <a:pt x="252409" y="27461"/>
                </a:lnTo>
                <a:lnTo>
                  <a:pt x="25240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1623240" y="1706386"/>
            <a:ext cx="273050" cy="267970"/>
          </a:xfrm>
          <a:custGeom>
            <a:avLst/>
            <a:gdLst/>
            <a:ahLst/>
            <a:cxnLst/>
            <a:rect l="l" t="t" r="r" b="b"/>
            <a:pathLst>
              <a:path w="273050" h="267969">
                <a:moveTo>
                  <a:pt x="234553" y="180992"/>
                </a:moveTo>
                <a:lnTo>
                  <a:pt x="39311" y="180992"/>
                </a:lnTo>
                <a:lnTo>
                  <a:pt x="39311" y="267860"/>
                </a:lnTo>
                <a:lnTo>
                  <a:pt x="201081" y="267860"/>
                </a:lnTo>
                <a:lnTo>
                  <a:pt x="216163" y="265630"/>
                </a:lnTo>
                <a:lnTo>
                  <a:pt x="226764" y="258939"/>
                </a:lnTo>
                <a:lnTo>
                  <a:pt x="232891" y="247787"/>
                </a:lnTo>
                <a:lnTo>
                  <a:pt x="233279" y="244140"/>
                </a:lnTo>
                <a:lnTo>
                  <a:pt x="76215" y="244140"/>
                </a:lnTo>
                <a:lnTo>
                  <a:pt x="76215" y="204717"/>
                </a:lnTo>
                <a:lnTo>
                  <a:pt x="234553" y="204717"/>
                </a:lnTo>
                <a:lnTo>
                  <a:pt x="234553" y="180992"/>
                </a:lnTo>
                <a:close/>
              </a:path>
              <a:path w="273050" h="267969">
                <a:moveTo>
                  <a:pt x="234553" y="204717"/>
                </a:moveTo>
                <a:lnTo>
                  <a:pt x="197650" y="204717"/>
                </a:lnTo>
                <a:lnTo>
                  <a:pt x="197753" y="232173"/>
                </a:lnTo>
                <a:lnTo>
                  <a:pt x="198385" y="239784"/>
                </a:lnTo>
                <a:lnTo>
                  <a:pt x="194031" y="244140"/>
                </a:lnTo>
                <a:lnTo>
                  <a:pt x="233279" y="244140"/>
                </a:lnTo>
                <a:lnTo>
                  <a:pt x="234553" y="232173"/>
                </a:lnTo>
                <a:lnTo>
                  <a:pt x="234553" y="204717"/>
                </a:lnTo>
                <a:close/>
              </a:path>
              <a:path w="273050" h="267969">
                <a:moveTo>
                  <a:pt x="113836" y="113079"/>
                </a:moveTo>
                <a:lnTo>
                  <a:pt x="57167" y="113079"/>
                </a:lnTo>
                <a:lnTo>
                  <a:pt x="67956" y="120605"/>
                </a:lnTo>
                <a:lnTo>
                  <a:pt x="78893" y="127653"/>
                </a:lnTo>
                <a:lnTo>
                  <a:pt x="89983" y="134261"/>
                </a:lnTo>
                <a:lnTo>
                  <a:pt x="101231" y="140468"/>
                </a:lnTo>
                <a:lnTo>
                  <a:pt x="80164" y="146094"/>
                </a:lnTo>
                <a:lnTo>
                  <a:pt x="56269" y="151151"/>
                </a:lnTo>
                <a:lnTo>
                  <a:pt x="29548" y="155639"/>
                </a:lnTo>
                <a:lnTo>
                  <a:pt x="0" y="159558"/>
                </a:lnTo>
                <a:lnTo>
                  <a:pt x="0" y="182101"/>
                </a:lnTo>
                <a:lnTo>
                  <a:pt x="44811" y="176489"/>
                </a:lnTo>
                <a:lnTo>
                  <a:pt x="82761" y="170249"/>
                </a:lnTo>
                <a:lnTo>
                  <a:pt x="113857" y="163401"/>
                </a:lnTo>
                <a:lnTo>
                  <a:pt x="138109" y="155962"/>
                </a:lnTo>
                <a:lnTo>
                  <a:pt x="246984" y="155962"/>
                </a:lnTo>
                <a:lnTo>
                  <a:pt x="244681" y="155639"/>
                </a:lnTo>
                <a:lnTo>
                  <a:pt x="219093" y="151151"/>
                </a:lnTo>
                <a:lnTo>
                  <a:pt x="195881" y="146094"/>
                </a:lnTo>
                <a:lnTo>
                  <a:pt x="175042" y="140468"/>
                </a:lnTo>
                <a:lnTo>
                  <a:pt x="191403" y="130337"/>
                </a:lnTo>
                <a:lnTo>
                  <a:pt x="198888" y="124973"/>
                </a:lnTo>
                <a:lnTo>
                  <a:pt x="138109" y="124973"/>
                </a:lnTo>
                <a:lnTo>
                  <a:pt x="125241" y="119216"/>
                </a:lnTo>
                <a:lnTo>
                  <a:pt x="113836" y="113079"/>
                </a:lnTo>
                <a:close/>
              </a:path>
              <a:path w="273050" h="267969">
                <a:moveTo>
                  <a:pt x="246984" y="155962"/>
                </a:moveTo>
                <a:lnTo>
                  <a:pt x="138109" y="155962"/>
                </a:lnTo>
                <a:lnTo>
                  <a:pt x="166167" y="164313"/>
                </a:lnTo>
                <a:lnTo>
                  <a:pt x="197942" y="171441"/>
                </a:lnTo>
                <a:lnTo>
                  <a:pt x="233436" y="177364"/>
                </a:lnTo>
                <a:lnTo>
                  <a:pt x="272648" y="182101"/>
                </a:lnTo>
                <a:lnTo>
                  <a:pt x="272648" y="159558"/>
                </a:lnTo>
                <a:lnTo>
                  <a:pt x="246984" y="155962"/>
                </a:lnTo>
                <a:close/>
              </a:path>
              <a:path w="273050" h="267969">
                <a:moveTo>
                  <a:pt x="126218" y="52358"/>
                </a:moveTo>
                <a:lnTo>
                  <a:pt x="84535" y="52358"/>
                </a:lnTo>
                <a:lnTo>
                  <a:pt x="71591" y="69990"/>
                </a:lnTo>
                <a:lnTo>
                  <a:pt x="55375" y="84809"/>
                </a:lnTo>
                <a:lnTo>
                  <a:pt x="35881" y="96802"/>
                </a:lnTo>
                <a:lnTo>
                  <a:pt x="13107" y="105958"/>
                </a:lnTo>
                <a:lnTo>
                  <a:pt x="13107" y="126146"/>
                </a:lnTo>
                <a:lnTo>
                  <a:pt x="25677" y="123122"/>
                </a:lnTo>
                <a:lnTo>
                  <a:pt x="37212" y="119948"/>
                </a:lnTo>
                <a:lnTo>
                  <a:pt x="47709" y="116607"/>
                </a:lnTo>
                <a:lnTo>
                  <a:pt x="57167" y="113079"/>
                </a:lnTo>
                <a:lnTo>
                  <a:pt x="113836" y="113079"/>
                </a:lnTo>
                <a:lnTo>
                  <a:pt x="112820" y="112533"/>
                </a:lnTo>
                <a:lnTo>
                  <a:pt x="100845" y="104928"/>
                </a:lnTo>
                <a:lnTo>
                  <a:pt x="89315" y="96406"/>
                </a:lnTo>
                <a:lnTo>
                  <a:pt x="94075" y="92882"/>
                </a:lnTo>
                <a:lnTo>
                  <a:pt x="236933" y="92882"/>
                </a:lnTo>
                <a:lnTo>
                  <a:pt x="236933" y="68950"/>
                </a:lnTo>
                <a:lnTo>
                  <a:pt x="115491" y="68950"/>
                </a:lnTo>
                <a:lnTo>
                  <a:pt x="119462" y="64316"/>
                </a:lnTo>
                <a:lnTo>
                  <a:pt x="123033" y="58715"/>
                </a:lnTo>
                <a:lnTo>
                  <a:pt x="126218" y="52358"/>
                </a:lnTo>
                <a:close/>
              </a:path>
              <a:path w="273050" h="267969">
                <a:moveTo>
                  <a:pt x="236933" y="92882"/>
                </a:moveTo>
                <a:lnTo>
                  <a:pt x="189330" y="92882"/>
                </a:lnTo>
                <a:lnTo>
                  <a:pt x="176752" y="102011"/>
                </a:lnTo>
                <a:lnTo>
                  <a:pt x="164022" y="110406"/>
                </a:lnTo>
                <a:lnTo>
                  <a:pt x="151141" y="118062"/>
                </a:lnTo>
                <a:lnTo>
                  <a:pt x="138109" y="124973"/>
                </a:lnTo>
                <a:lnTo>
                  <a:pt x="198888" y="124973"/>
                </a:lnTo>
                <a:lnTo>
                  <a:pt x="207173" y="119035"/>
                </a:lnTo>
                <a:lnTo>
                  <a:pt x="222350" y="106553"/>
                </a:lnTo>
                <a:lnTo>
                  <a:pt x="236933" y="92882"/>
                </a:lnTo>
                <a:close/>
              </a:path>
              <a:path w="273050" h="267969">
                <a:moveTo>
                  <a:pt x="266702" y="19090"/>
                </a:moveTo>
                <a:lnTo>
                  <a:pt x="8347" y="19090"/>
                </a:lnTo>
                <a:lnTo>
                  <a:pt x="8347" y="63143"/>
                </a:lnTo>
                <a:lnTo>
                  <a:pt x="45251" y="63143"/>
                </a:lnTo>
                <a:lnTo>
                  <a:pt x="45251" y="42814"/>
                </a:lnTo>
                <a:lnTo>
                  <a:pt x="266702" y="42814"/>
                </a:lnTo>
                <a:lnTo>
                  <a:pt x="266702" y="19090"/>
                </a:lnTo>
                <a:close/>
              </a:path>
              <a:path w="273050" h="267969">
                <a:moveTo>
                  <a:pt x="266702" y="42814"/>
                </a:moveTo>
                <a:lnTo>
                  <a:pt x="228613" y="42814"/>
                </a:lnTo>
                <a:lnTo>
                  <a:pt x="228613" y="63143"/>
                </a:lnTo>
                <a:lnTo>
                  <a:pt x="266702" y="63143"/>
                </a:lnTo>
                <a:lnTo>
                  <a:pt x="266702" y="42814"/>
                </a:lnTo>
                <a:close/>
              </a:path>
              <a:path w="273050" h="267969">
                <a:moveTo>
                  <a:pt x="159555" y="0"/>
                </a:moveTo>
                <a:lnTo>
                  <a:pt x="115491" y="0"/>
                </a:lnTo>
                <a:lnTo>
                  <a:pt x="115491" y="19090"/>
                </a:lnTo>
                <a:lnTo>
                  <a:pt x="159555" y="19090"/>
                </a:lnTo>
                <a:lnTo>
                  <a:pt x="159555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1933818" y="1706386"/>
            <a:ext cx="258445" cy="274320"/>
          </a:xfrm>
          <a:custGeom>
            <a:avLst/>
            <a:gdLst/>
            <a:ahLst/>
            <a:cxnLst/>
            <a:rect l="l" t="t" r="r" b="b"/>
            <a:pathLst>
              <a:path w="258444" h="274319">
                <a:moveTo>
                  <a:pt x="258361" y="28629"/>
                </a:moveTo>
                <a:lnTo>
                  <a:pt x="23803" y="28629"/>
                </a:lnTo>
                <a:lnTo>
                  <a:pt x="23803" y="184593"/>
                </a:lnTo>
                <a:lnTo>
                  <a:pt x="23206" y="205944"/>
                </a:lnTo>
                <a:lnTo>
                  <a:pt x="19034" y="223547"/>
                </a:lnTo>
                <a:lnTo>
                  <a:pt x="11295" y="237442"/>
                </a:lnTo>
                <a:lnTo>
                  <a:pt x="0" y="247669"/>
                </a:lnTo>
                <a:lnTo>
                  <a:pt x="0" y="273811"/>
                </a:lnTo>
                <a:lnTo>
                  <a:pt x="29911" y="257083"/>
                </a:lnTo>
                <a:lnTo>
                  <a:pt x="50598" y="235435"/>
                </a:lnTo>
                <a:lnTo>
                  <a:pt x="62060" y="208871"/>
                </a:lnTo>
                <a:lnTo>
                  <a:pt x="64300" y="177396"/>
                </a:lnTo>
                <a:lnTo>
                  <a:pt x="64300" y="157132"/>
                </a:lnTo>
                <a:lnTo>
                  <a:pt x="216594" y="157132"/>
                </a:lnTo>
                <a:lnTo>
                  <a:pt x="235298" y="154296"/>
                </a:lnTo>
                <a:lnTo>
                  <a:pt x="248497" y="145800"/>
                </a:lnTo>
                <a:lnTo>
                  <a:pt x="256187" y="131664"/>
                </a:lnTo>
                <a:lnTo>
                  <a:pt x="256261" y="130992"/>
                </a:lnTo>
                <a:lnTo>
                  <a:pt x="64300" y="130992"/>
                </a:lnTo>
                <a:lnTo>
                  <a:pt x="64300" y="54777"/>
                </a:lnTo>
                <a:lnTo>
                  <a:pt x="258361" y="54777"/>
                </a:lnTo>
                <a:lnTo>
                  <a:pt x="258361" y="28629"/>
                </a:lnTo>
                <a:close/>
              </a:path>
              <a:path w="258444" h="274319">
                <a:moveTo>
                  <a:pt x="258361" y="54777"/>
                </a:moveTo>
                <a:lnTo>
                  <a:pt x="219075" y="54777"/>
                </a:lnTo>
                <a:lnTo>
                  <a:pt x="219075" y="111906"/>
                </a:lnTo>
                <a:lnTo>
                  <a:pt x="218430" y="120256"/>
                </a:lnTo>
                <a:lnTo>
                  <a:pt x="215406" y="126221"/>
                </a:lnTo>
                <a:lnTo>
                  <a:pt x="210003" y="129800"/>
                </a:lnTo>
                <a:lnTo>
                  <a:pt x="202219" y="130992"/>
                </a:lnTo>
                <a:lnTo>
                  <a:pt x="256261" y="130992"/>
                </a:lnTo>
                <a:lnTo>
                  <a:pt x="258361" y="111906"/>
                </a:lnTo>
                <a:lnTo>
                  <a:pt x="258361" y="54777"/>
                </a:lnTo>
                <a:close/>
              </a:path>
              <a:path w="258444" h="274319">
                <a:moveTo>
                  <a:pt x="164285" y="0"/>
                </a:moveTo>
                <a:lnTo>
                  <a:pt x="119059" y="0"/>
                </a:lnTo>
                <a:lnTo>
                  <a:pt x="119059" y="28629"/>
                </a:lnTo>
                <a:lnTo>
                  <a:pt x="164285" y="28629"/>
                </a:lnTo>
                <a:lnTo>
                  <a:pt x="164285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2240805" y="1717102"/>
            <a:ext cx="276860" cy="262255"/>
          </a:xfrm>
          <a:custGeom>
            <a:avLst/>
            <a:gdLst/>
            <a:ahLst/>
            <a:cxnLst/>
            <a:rect l="l" t="t" r="r" b="b"/>
            <a:pathLst>
              <a:path w="276860" h="262255">
                <a:moveTo>
                  <a:pt x="257172" y="165435"/>
                </a:moveTo>
                <a:lnTo>
                  <a:pt x="20238" y="165435"/>
                </a:lnTo>
                <a:lnTo>
                  <a:pt x="20238" y="261846"/>
                </a:lnTo>
                <a:lnTo>
                  <a:pt x="54762" y="261846"/>
                </a:lnTo>
                <a:lnTo>
                  <a:pt x="54762" y="188057"/>
                </a:lnTo>
                <a:lnTo>
                  <a:pt x="257172" y="188057"/>
                </a:lnTo>
                <a:lnTo>
                  <a:pt x="257172" y="165435"/>
                </a:lnTo>
                <a:close/>
              </a:path>
              <a:path w="276860" h="262255">
                <a:moveTo>
                  <a:pt x="257172" y="188057"/>
                </a:moveTo>
                <a:lnTo>
                  <a:pt x="222638" y="188057"/>
                </a:lnTo>
                <a:lnTo>
                  <a:pt x="222638" y="222630"/>
                </a:lnTo>
                <a:lnTo>
                  <a:pt x="223372" y="232251"/>
                </a:lnTo>
                <a:lnTo>
                  <a:pt x="219318" y="236952"/>
                </a:lnTo>
                <a:lnTo>
                  <a:pt x="200030" y="236952"/>
                </a:lnTo>
                <a:lnTo>
                  <a:pt x="200030" y="259567"/>
                </a:lnTo>
                <a:lnTo>
                  <a:pt x="221374" y="259567"/>
                </a:lnTo>
                <a:lnTo>
                  <a:pt x="237466" y="257259"/>
                </a:lnTo>
                <a:lnTo>
                  <a:pt x="248793" y="250333"/>
                </a:lnTo>
                <a:lnTo>
                  <a:pt x="255361" y="238790"/>
                </a:lnTo>
                <a:lnTo>
                  <a:pt x="257172" y="222630"/>
                </a:lnTo>
                <a:lnTo>
                  <a:pt x="257172" y="188057"/>
                </a:lnTo>
                <a:close/>
              </a:path>
              <a:path w="276860" h="262255">
                <a:moveTo>
                  <a:pt x="120251" y="188057"/>
                </a:moveTo>
                <a:lnTo>
                  <a:pt x="89315" y="188057"/>
                </a:lnTo>
                <a:lnTo>
                  <a:pt x="89315" y="253616"/>
                </a:lnTo>
                <a:lnTo>
                  <a:pt x="120251" y="253616"/>
                </a:lnTo>
                <a:lnTo>
                  <a:pt x="120251" y="188057"/>
                </a:lnTo>
                <a:close/>
              </a:path>
              <a:path w="276860" h="262255">
                <a:moveTo>
                  <a:pt x="186922" y="188057"/>
                </a:moveTo>
                <a:lnTo>
                  <a:pt x="155995" y="188057"/>
                </a:lnTo>
                <a:lnTo>
                  <a:pt x="155995" y="253616"/>
                </a:lnTo>
                <a:lnTo>
                  <a:pt x="186922" y="253616"/>
                </a:lnTo>
                <a:lnTo>
                  <a:pt x="186922" y="188057"/>
                </a:lnTo>
                <a:close/>
              </a:path>
              <a:path w="276860" h="262255">
                <a:moveTo>
                  <a:pt x="150018" y="146415"/>
                </a:moveTo>
                <a:lnTo>
                  <a:pt x="111931" y="146415"/>
                </a:lnTo>
                <a:lnTo>
                  <a:pt x="111117" y="153475"/>
                </a:lnTo>
                <a:lnTo>
                  <a:pt x="109526" y="159973"/>
                </a:lnTo>
                <a:lnTo>
                  <a:pt x="107175" y="165435"/>
                </a:lnTo>
                <a:lnTo>
                  <a:pt x="144078" y="165435"/>
                </a:lnTo>
                <a:lnTo>
                  <a:pt x="144830" y="163915"/>
                </a:lnTo>
                <a:lnTo>
                  <a:pt x="146023" y="160387"/>
                </a:lnTo>
                <a:lnTo>
                  <a:pt x="147646" y="154790"/>
                </a:lnTo>
                <a:lnTo>
                  <a:pt x="148427" y="150848"/>
                </a:lnTo>
                <a:lnTo>
                  <a:pt x="149208" y="148079"/>
                </a:lnTo>
                <a:lnTo>
                  <a:pt x="150018" y="146415"/>
                </a:lnTo>
                <a:close/>
              </a:path>
              <a:path w="276860" h="262255">
                <a:moveTo>
                  <a:pt x="276238" y="124981"/>
                </a:moveTo>
                <a:lnTo>
                  <a:pt x="0" y="124981"/>
                </a:lnTo>
                <a:lnTo>
                  <a:pt x="0" y="146415"/>
                </a:lnTo>
                <a:lnTo>
                  <a:pt x="276238" y="146415"/>
                </a:lnTo>
                <a:lnTo>
                  <a:pt x="276238" y="124981"/>
                </a:lnTo>
                <a:close/>
              </a:path>
              <a:path w="276860" h="262255">
                <a:moveTo>
                  <a:pt x="155995" y="55954"/>
                </a:moveTo>
                <a:lnTo>
                  <a:pt x="120251" y="55954"/>
                </a:lnTo>
                <a:lnTo>
                  <a:pt x="120251" y="115430"/>
                </a:lnTo>
                <a:lnTo>
                  <a:pt x="155995" y="115430"/>
                </a:lnTo>
                <a:lnTo>
                  <a:pt x="155995" y="55954"/>
                </a:lnTo>
                <a:close/>
              </a:path>
              <a:path w="276860" h="262255">
                <a:moveTo>
                  <a:pt x="108364" y="96347"/>
                </a:moveTo>
                <a:lnTo>
                  <a:pt x="52383" y="96347"/>
                </a:lnTo>
                <a:lnTo>
                  <a:pt x="52383" y="111834"/>
                </a:lnTo>
                <a:lnTo>
                  <a:pt x="108364" y="111834"/>
                </a:lnTo>
                <a:lnTo>
                  <a:pt x="108364" y="96347"/>
                </a:lnTo>
                <a:close/>
              </a:path>
              <a:path w="276860" h="262255">
                <a:moveTo>
                  <a:pt x="223829" y="96347"/>
                </a:moveTo>
                <a:lnTo>
                  <a:pt x="167878" y="96347"/>
                </a:lnTo>
                <a:lnTo>
                  <a:pt x="167878" y="111834"/>
                </a:lnTo>
                <a:lnTo>
                  <a:pt x="223829" y="111834"/>
                </a:lnTo>
                <a:lnTo>
                  <a:pt x="223829" y="96347"/>
                </a:lnTo>
                <a:close/>
              </a:path>
              <a:path w="276860" h="262255">
                <a:moveTo>
                  <a:pt x="269081" y="36936"/>
                </a:moveTo>
                <a:lnTo>
                  <a:pt x="7131" y="36936"/>
                </a:lnTo>
                <a:lnTo>
                  <a:pt x="7131" y="96347"/>
                </a:lnTo>
                <a:lnTo>
                  <a:pt x="40496" y="96347"/>
                </a:lnTo>
                <a:lnTo>
                  <a:pt x="40496" y="55954"/>
                </a:lnTo>
                <a:lnTo>
                  <a:pt x="269081" y="55954"/>
                </a:lnTo>
                <a:lnTo>
                  <a:pt x="269081" y="36936"/>
                </a:lnTo>
                <a:close/>
              </a:path>
              <a:path w="276860" h="262255">
                <a:moveTo>
                  <a:pt x="269081" y="55954"/>
                </a:moveTo>
                <a:lnTo>
                  <a:pt x="235746" y="55954"/>
                </a:lnTo>
                <a:lnTo>
                  <a:pt x="235746" y="96347"/>
                </a:lnTo>
                <a:lnTo>
                  <a:pt x="269081" y="96347"/>
                </a:lnTo>
                <a:lnTo>
                  <a:pt x="269081" y="55954"/>
                </a:lnTo>
                <a:close/>
              </a:path>
              <a:path w="276860" h="262255">
                <a:moveTo>
                  <a:pt x="108364" y="69030"/>
                </a:moveTo>
                <a:lnTo>
                  <a:pt x="52383" y="69030"/>
                </a:lnTo>
                <a:lnTo>
                  <a:pt x="52383" y="83271"/>
                </a:lnTo>
                <a:lnTo>
                  <a:pt x="108364" y="83271"/>
                </a:lnTo>
                <a:lnTo>
                  <a:pt x="108364" y="69030"/>
                </a:lnTo>
                <a:close/>
              </a:path>
              <a:path w="276860" h="262255">
                <a:moveTo>
                  <a:pt x="223829" y="69030"/>
                </a:moveTo>
                <a:lnTo>
                  <a:pt x="167878" y="69030"/>
                </a:lnTo>
                <a:lnTo>
                  <a:pt x="167878" y="83271"/>
                </a:lnTo>
                <a:lnTo>
                  <a:pt x="223829" y="83271"/>
                </a:lnTo>
                <a:lnTo>
                  <a:pt x="223829" y="69030"/>
                </a:lnTo>
                <a:close/>
              </a:path>
              <a:path w="276860" h="262255">
                <a:moveTo>
                  <a:pt x="155995" y="20196"/>
                </a:moveTo>
                <a:lnTo>
                  <a:pt x="120251" y="20196"/>
                </a:lnTo>
                <a:lnTo>
                  <a:pt x="120251" y="36936"/>
                </a:lnTo>
                <a:lnTo>
                  <a:pt x="155995" y="36936"/>
                </a:lnTo>
                <a:lnTo>
                  <a:pt x="155995" y="20196"/>
                </a:lnTo>
                <a:close/>
              </a:path>
              <a:path w="276860" h="262255">
                <a:moveTo>
                  <a:pt x="257172" y="0"/>
                </a:moveTo>
                <a:lnTo>
                  <a:pt x="19047" y="0"/>
                </a:lnTo>
                <a:lnTo>
                  <a:pt x="19047" y="20196"/>
                </a:lnTo>
                <a:lnTo>
                  <a:pt x="257172" y="20196"/>
                </a:lnTo>
                <a:lnTo>
                  <a:pt x="257172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2553764" y="1705144"/>
            <a:ext cx="269240" cy="270510"/>
          </a:xfrm>
          <a:custGeom>
            <a:avLst/>
            <a:gdLst/>
            <a:ahLst/>
            <a:cxnLst/>
            <a:rect l="l" t="t" r="r" b="b"/>
            <a:pathLst>
              <a:path w="269239" h="270510">
                <a:moveTo>
                  <a:pt x="154774" y="67913"/>
                </a:moveTo>
                <a:lnTo>
                  <a:pt x="115467" y="67913"/>
                </a:lnTo>
                <a:lnTo>
                  <a:pt x="115358" y="226227"/>
                </a:lnTo>
                <a:lnTo>
                  <a:pt x="114647" y="233946"/>
                </a:lnTo>
                <a:lnTo>
                  <a:pt x="111003" y="240300"/>
                </a:lnTo>
                <a:lnTo>
                  <a:pt x="104531" y="244112"/>
                </a:lnTo>
                <a:lnTo>
                  <a:pt x="95227" y="245383"/>
                </a:lnTo>
                <a:lnTo>
                  <a:pt x="79750" y="245383"/>
                </a:lnTo>
                <a:lnTo>
                  <a:pt x="79750" y="270283"/>
                </a:lnTo>
                <a:lnTo>
                  <a:pt x="108334" y="270283"/>
                </a:lnTo>
                <a:lnTo>
                  <a:pt x="109145" y="270352"/>
                </a:lnTo>
                <a:lnTo>
                  <a:pt x="110714" y="270352"/>
                </a:lnTo>
                <a:lnTo>
                  <a:pt x="130410" y="267591"/>
                </a:lnTo>
                <a:lnTo>
                  <a:pt x="144322" y="259311"/>
                </a:lnTo>
                <a:lnTo>
                  <a:pt x="152444" y="245521"/>
                </a:lnTo>
                <a:lnTo>
                  <a:pt x="154774" y="226227"/>
                </a:lnTo>
                <a:lnTo>
                  <a:pt x="154774" y="159555"/>
                </a:lnTo>
                <a:lnTo>
                  <a:pt x="196565" y="159555"/>
                </a:lnTo>
                <a:lnTo>
                  <a:pt x="177538" y="136330"/>
                </a:lnTo>
                <a:lnTo>
                  <a:pt x="154774" y="100075"/>
                </a:lnTo>
                <a:lnTo>
                  <a:pt x="154774" y="67913"/>
                </a:lnTo>
                <a:close/>
              </a:path>
              <a:path w="269239" h="270510">
                <a:moveTo>
                  <a:pt x="196565" y="159555"/>
                </a:moveTo>
                <a:lnTo>
                  <a:pt x="154774" y="159555"/>
                </a:lnTo>
                <a:lnTo>
                  <a:pt x="175747" y="183970"/>
                </a:lnTo>
                <a:lnTo>
                  <a:pt x="201786" y="207198"/>
                </a:lnTo>
                <a:lnTo>
                  <a:pt x="232895" y="229221"/>
                </a:lnTo>
                <a:lnTo>
                  <a:pt x="269078" y="250019"/>
                </a:lnTo>
                <a:lnTo>
                  <a:pt x="269078" y="222630"/>
                </a:lnTo>
                <a:lnTo>
                  <a:pt x="234630" y="197559"/>
                </a:lnTo>
                <a:lnTo>
                  <a:pt x="204176" y="168845"/>
                </a:lnTo>
                <a:lnTo>
                  <a:pt x="196565" y="159555"/>
                </a:lnTo>
                <a:close/>
              </a:path>
              <a:path w="269239" h="270510">
                <a:moveTo>
                  <a:pt x="101174" y="145303"/>
                </a:moveTo>
                <a:lnTo>
                  <a:pt x="74393" y="165158"/>
                </a:lnTo>
                <a:lnTo>
                  <a:pt x="48798" y="181882"/>
                </a:lnTo>
                <a:lnTo>
                  <a:pt x="24387" y="195480"/>
                </a:lnTo>
                <a:lnTo>
                  <a:pt x="1163" y="205959"/>
                </a:lnTo>
                <a:lnTo>
                  <a:pt x="1163" y="242963"/>
                </a:lnTo>
                <a:lnTo>
                  <a:pt x="27957" y="230344"/>
                </a:lnTo>
                <a:lnTo>
                  <a:pt x="53556" y="215210"/>
                </a:lnTo>
                <a:lnTo>
                  <a:pt x="77962" y="197559"/>
                </a:lnTo>
                <a:lnTo>
                  <a:pt x="101174" y="177393"/>
                </a:lnTo>
                <a:lnTo>
                  <a:pt x="101174" y="145303"/>
                </a:lnTo>
                <a:close/>
              </a:path>
              <a:path w="269239" h="270510">
                <a:moveTo>
                  <a:pt x="61890" y="83473"/>
                </a:moveTo>
                <a:lnTo>
                  <a:pt x="24987" y="83473"/>
                </a:lnTo>
                <a:lnTo>
                  <a:pt x="29078" y="100606"/>
                </a:lnTo>
                <a:lnTo>
                  <a:pt x="34214" y="116421"/>
                </a:lnTo>
                <a:lnTo>
                  <a:pt x="40398" y="130925"/>
                </a:lnTo>
                <a:lnTo>
                  <a:pt x="47631" y="144128"/>
                </a:lnTo>
                <a:lnTo>
                  <a:pt x="80938" y="144128"/>
                </a:lnTo>
                <a:lnTo>
                  <a:pt x="73944" y="128708"/>
                </a:lnTo>
                <a:lnTo>
                  <a:pt x="68438" y="113464"/>
                </a:lnTo>
                <a:lnTo>
                  <a:pt x="64420" y="98389"/>
                </a:lnTo>
                <a:lnTo>
                  <a:pt x="61890" y="83473"/>
                </a:lnTo>
                <a:close/>
              </a:path>
              <a:path w="269239" h="270510">
                <a:moveTo>
                  <a:pt x="244066" y="83473"/>
                </a:moveTo>
                <a:lnTo>
                  <a:pt x="207158" y="83473"/>
                </a:lnTo>
                <a:lnTo>
                  <a:pt x="204625" y="98389"/>
                </a:lnTo>
                <a:lnTo>
                  <a:pt x="200601" y="113464"/>
                </a:lnTo>
                <a:lnTo>
                  <a:pt x="195094" y="128708"/>
                </a:lnTo>
                <a:lnTo>
                  <a:pt x="188111" y="144128"/>
                </a:lnTo>
                <a:lnTo>
                  <a:pt x="221447" y="144128"/>
                </a:lnTo>
                <a:lnTo>
                  <a:pt x="229105" y="129625"/>
                </a:lnTo>
                <a:lnTo>
                  <a:pt x="235422" y="114659"/>
                </a:lnTo>
                <a:lnTo>
                  <a:pt x="240406" y="99264"/>
                </a:lnTo>
                <a:lnTo>
                  <a:pt x="244066" y="83473"/>
                </a:lnTo>
                <a:close/>
              </a:path>
              <a:path w="269239" h="270510">
                <a:moveTo>
                  <a:pt x="269078" y="41629"/>
                </a:moveTo>
                <a:lnTo>
                  <a:pt x="0" y="41629"/>
                </a:lnTo>
                <a:lnTo>
                  <a:pt x="0" y="67913"/>
                </a:lnTo>
                <a:lnTo>
                  <a:pt x="269078" y="67913"/>
                </a:lnTo>
                <a:lnTo>
                  <a:pt x="269078" y="41629"/>
                </a:lnTo>
                <a:close/>
              </a:path>
              <a:path w="269239" h="270510">
                <a:moveTo>
                  <a:pt x="154774" y="0"/>
                </a:moveTo>
                <a:lnTo>
                  <a:pt x="115467" y="0"/>
                </a:lnTo>
                <a:lnTo>
                  <a:pt x="115467" y="41629"/>
                </a:lnTo>
                <a:lnTo>
                  <a:pt x="154774" y="41629"/>
                </a:lnTo>
                <a:lnTo>
                  <a:pt x="154774" y="0"/>
                </a:lnTo>
                <a:close/>
              </a:path>
              <a:path w="269239" h="270510">
                <a:moveTo>
                  <a:pt x="233366" y="7256"/>
                </a:moveTo>
                <a:lnTo>
                  <a:pt x="197622" y="7256"/>
                </a:lnTo>
                <a:lnTo>
                  <a:pt x="197622" y="41629"/>
                </a:lnTo>
                <a:lnTo>
                  <a:pt x="233366" y="41629"/>
                </a:lnTo>
                <a:lnTo>
                  <a:pt x="233366" y="7256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2860751" y="1705144"/>
            <a:ext cx="276860" cy="271780"/>
          </a:xfrm>
          <a:custGeom>
            <a:avLst/>
            <a:gdLst/>
            <a:ahLst/>
            <a:cxnLst/>
            <a:rect l="l" t="t" r="r" b="b"/>
            <a:pathLst>
              <a:path w="276860" h="271780">
                <a:moveTo>
                  <a:pt x="188894" y="246491"/>
                </a:moveTo>
                <a:lnTo>
                  <a:pt x="169037" y="246491"/>
                </a:lnTo>
                <a:lnTo>
                  <a:pt x="169037" y="271525"/>
                </a:lnTo>
                <a:lnTo>
                  <a:pt x="203593" y="271525"/>
                </a:lnTo>
                <a:lnTo>
                  <a:pt x="219225" y="268730"/>
                </a:lnTo>
                <a:lnTo>
                  <a:pt x="230384" y="261667"/>
                </a:lnTo>
                <a:lnTo>
                  <a:pt x="237076" y="250300"/>
                </a:lnTo>
                <a:lnTo>
                  <a:pt x="237597" y="246628"/>
                </a:lnTo>
                <a:lnTo>
                  <a:pt x="189654" y="246628"/>
                </a:lnTo>
                <a:lnTo>
                  <a:pt x="188894" y="246491"/>
                </a:lnTo>
                <a:close/>
              </a:path>
              <a:path w="276860" h="271780">
                <a:moveTo>
                  <a:pt x="239306" y="172692"/>
                </a:moveTo>
                <a:lnTo>
                  <a:pt x="203593" y="172692"/>
                </a:lnTo>
                <a:lnTo>
                  <a:pt x="203593" y="232171"/>
                </a:lnTo>
                <a:lnTo>
                  <a:pt x="204325" y="241786"/>
                </a:lnTo>
                <a:lnTo>
                  <a:pt x="199918" y="246628"/>
                </a:lnTo>
                <a:lnTo>
                  <a:pt x="237597" y="246628"/>
                </a:lnTo>
                <a:lnTo>
                  <a:pt x="239306" y="234589"/>
                </a:lnTo>
                <a:lnTo>
                  <a:pt x="239306" y="172692"/>
                </a:lnTo>
                <a:close/>
              </a:path>
              <a:path w="276860" h="271780">
                <a:moveTo>
                  <a:pt x="138102" y="186943"/>
                </a:moveTo>
                <a:lnTo>
                  <a:pt x="107146" y="186943"/>
                </a:lnTo>
                <a:lnTo>
                  <a:pt x="112136" y="199937"/>
                </a:lnTo>
                <a:lnTo>
                  <a:pt x="116374" y="212590"/>
                </a:lnTo>
                <a:lnTo>
                  <a:pt x="119868" y="224920"/>
                </a:lnTo>
                <a:lnTo>
                  <a:pt x="122626" y="236943"/>
                </a:lnTo>
                <a:lnTo>
                  <a:pt x="155958" y="236943"/>
                </a:lnTo>
                <a:lnTo>
                  <a:pt x="153506" y="226252"/>
                </a:lnTo>
                <a:lnTo>
                  <a:pt x="149708" y="214328"/>
                </a:lnTo>
                <a:lnTo>
                  <a:pt x="144571" y="201212"/>
                </a:lnTo>
                <a:lnTo>
                  <a:pt x="138102" y="186943"/>
                </a:lnTo>
                <a:close/>
              </a:path>
              <a:path w="276860" h="271780">
                <a:moveTo>
                  <a:pt x="273833" y="147654"/>
                </a:moveTo>
                <a:lnTo>
                  <a:pt x="95255" y="147654"/>
                </a:lnTo>
                <a:lnTo>
                  <a:pt x="95255" y="172692"/>
                </a:lnTo>
                <a:lnTo>
                  <a:pt x="273833" y="172692"/>
                </a:lnTo>
                <a:lnTo>
                  <a:pt x="273833" y="147654"/>
                </a:lnTo>
                <a:close/>
              </a:path>
              <a:path w="276860" h="271780">
                <a:moveTo>
                  <a:pt x="239306" y="126215"/>
                </a:moveTo>
                <a:lnTo>
                  <a:pt x="203593" y="126215"/>
                </a:lnTo>
                <a:lnTo>
                  <a:pt x="203593" y="147654"/>
                </a:lnTo>
                <a:lnTo>
                  <a:pt x="239306" y="147654"/>
                </a:lnTo>
                <a:lnTo>
                  <a:pt x="239306" y="126215"/>
                </a:lnTo>
                <a:close/>
              </a:path>
              <a:path w="276860" h="271780">
                <a:moveTo>
                  <a:pt x="65483" y="164325"/>
                </a:moveTo>
                <a:lnTo>
                  <a:pt x="29739" y="164325"/>
                </a:lnTo>
                <a:lnTo>
                  <a:pt x="29739" y="242549"/>
                </a:lnTo>
                <a:lnTo>
                  <a:pt x="24987" y="246491"/>
                </a:lnTo>
                <a:lnTo>
                  <a:pt x="4751" y="246491"/>
                </a:lnTo>
                <a:lnTo>
                  <a:pt x="4751" y="271525"/>
                </a:lnTo>
                <a:lnTo>
                  <a:pt x="30930" y="271525"/>
                </a:lnTo>
                <a:lnTo>
                  <a:pt x="46051" y="269361"/>
                </a:lnTo>
                <a:lnTo>
                  <a:pt x="56848" y="262871"/>
                </a:lnTo>
                <a:lnTo>
                  <a:pt x="63325" y="252063"/>
                </a:lnTo>
                <a:lnTo>
                  <a:pt x="65483" y="236943"/>
                </a:lnTo>
                <a:lnTo>
                  <a:pt x="65483" y="164325"/>
                </a:lnTo>
                <a:close/>
              </a:path>
              <a:path w="276860" h="271780">
                <a:moveTo>
                  <a:pt x="65483" y="66667"/>
                </a:moveTo>
                <a:lnTo>
                  <a:pt x="29739" y="66667"/>
                </a:lnTo>
                <a:lnTo>
                  <a:pt x="29739" y="135762"/>
                </a:lnTo>
                <a:lnTo>
                  <a:pt x="22528" y="136497"/>
                </a:lnTo>
                <a:lnTo>
                  <a:pt x="15163" y="137542"/>
                </a:lnTo>
                <a:lnTo>
                  <a:pt x="7651" y="138873"/>
                </a:lnTo>
                <a:lnTo>
                  <a:pt x="0" y="140464"/>
                </a:lnTo>
                <a:lnTo>
                  <a:pt x="0" y="170276"/>
                </a:lnTo>
                <a:lnTo>
                  <a:pt x="3161" y="169513"/>
                </a:lnTo>
                <a:lnTo>
                  <a:pt x="7537" y="168685"/>
                </a:lnTo>
                <a:lnTo>
                  <a:pt x="13070" y="167921"/>
                </a:lnTo>
                <a:lnTo>
                  <a:pt x="21019" y="166334"/>
                </a:lnTo>
                <a:lnTo>
                  <a:pt x="26578" y="165088"/>
                </a:lnTo>
                <a:lnTo>
                  <a:pt x="29739" y="164325"/>
                </a:lnTo>
                <a:lnTo>
                  <a:pt x="65483" y="164325"/>
                </a:lnTo>
                <a:lnTo>
                  <a:pt x="65483" y="152358"/>
                </a:lnTo>
                <a:lnTo>
                  <a:pt x="70983" y="150421"/>
                </a:lnTo>
                <a:lnTo>
                  <a:pt x="76779" y="147967"/>
                </a:lnTo>
                <a:lnTo>
                  <a:pt x="82879" y="145046"/>
                </a:lnTo>
                <a:lnTo>
                  <a:pt x="89289" y="141710"/>
                </a:lnTo>
                <a:lnTo>
                  <a:pt x="89289" y="126215"/>
                </a:lnTo>
                <a:lnTo>
                  <a:pt x="65483" y="126215"/>
                </a:lnTo>
                <a:lnTo>
                  <a:pt x="65483" y="66667"/>
                </a:lnTo>
                <a:close/>
              </a:path>
              <a:path w="276860" h="271780">
                <a:moveTo>
                  <a:pt x="89289" y="117849"/>
                </a:moveTo>
                <a:lnTo>
                  <a:pt x="65483" y="126215"/>
                </a:lnTo>
                <a:lnTo>
                  <a:pt x="89289" y="126215"/>
                </a:lnTo>
                <a:lnTo>
                  <a:pt x="89289" y="117849"/>
                </a:lnTo>
                <a:close/>
              </a:path>
              <a:path w="276860" h="271780">
                <a:moveTo>
                  <a:pt x="90478" y="42947"/>
                </a:moveTo>
                <a:lnTo>
                  <a:pt x="1191" y="42947"/>
                </a:lnTo>
                <a:lnTo>
                  <a:pt x="1191" y="66667"/>
                </a:lnTo>
                <a:lnTo>
                  <a:pt x="90478" y="66667"/>
                </a:lnTo>
                <a:lnTo>
                  <a:pt x="90478" y="42947"/>
                </a:lnTo>
                <a:close/>
              </a:path>
              <a:path w="276860" h="271780">
                <a:moveTo>
                  <a:pt x="65483" y="0"/>
                </a:moveTo>
                <a:lnTo>
                  <a:pt x="29739" y="0"/>
                </a:lnTo>
                <a:lnTo>
                  <a:pt x="29739" y="42947"/>
                </a:lnTo>
                <a:lnTo>
                  <a:pt x="65483" y="42947"/>
                </a:lnTo>
                <a:lnTo>
                  <a:pt x="65483" y="0"/>
                </a:lnTo>
                <a:close/>
              </a:path>
              <a:path w="276860" h="271780">
                <a:moveTo>
                  <a:pt x="276238" y="88110"/>
                </a:moveTo>
                <a:lnTo>
                  <a:pt x="94067" y="88110"/>
                </a:lnTo>
                <a:lnTo>
                  <a:pt x="94067" y="114321"/>
                </a:lnTo>
                <a:lnTo>
                  <a:pt x="276238" y="114321"/>
                </a:lnTo>
                <a:lnTo>
                  <a:pt x="276238" y="88110"/>
                </a:lnTo>
                <a:close/>
              </a:path>
              <a:path w="276860" h="271780">
                <a:moveTo>
                  <a:pt x="202402" y="50003"/>
                </a:moveTo>
                <a:lnTo>
                  <a:pt x="165469" y="50003"/>
                </a:lnTo>
                <a:lnTo>
                  <a:pt x="165469" y="88110"/>
                </a:lnTo>
                <a:lnTo>
                  <a:pt x="202402" y="88110"/>
                </a:lnTo>
                <a:lnTo>
                  <a:pt x="202402" y="50003"/>
                </a:lnTo>
                <a:close/>
              </a:path>
              <a:path w="276860" h="271780">
                <a:moveTo>
                  <a:pt x="263112" y="25034"/>
                </a:moveTo>
                <a:lnTo>
                  <a:pt x="107146" y="25034"/>
                </a:lnTo>
                <a:lnTo>
                  <a:pt x="107146" y="50003"/>
                </a:lnTo>
                <a:lnTo>
                  <a:pt x="263112" y="50003"/>
                </a:lnTo>
                <a:lnTo>
                  <a:pt x="263112" y="25034"/>
                </a:lnTo>
                <a:close/>
              </a:path>
              <a:path w="276860" h="271780">
                <a:moveTo>
                  <a:pt x="202402" y="0"/>
                </a:moveTo>
                <a:lnTo>
                  <a:pt x="165469" y="0"/>
                </a:lnTo>
                <a:lnTo>
                  <a:pt x="165469" y="25034"/>
                </a:lnTo>
                <a:lnTo>
                  <a:pt x="202402" y="25034"/>
                </a:lnTo>
                <a:lnTo>
                  <a:pt x="202402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3168921" y="1705144"/>
            <a:ext cx="276225" cy="276225"/>
          </a:xfrm>
          <a:custGeom>
            <a:avLst/>
            <a:gdLst/>
            <a:ahLst/>
            <a:cxnLst/>
            <a:rect l="l" t="t" r="r" b="b"/>
            <a:pathLst>
              <a:path w="276225" h="276225">
                <a:moveTo>
                  <a:pt x="223837" y="203607"/>
                </a:moveTo>
                <a:lnTo>
                  <a:pt x="171446" y="203607"/>
                </a:lnTo>
                <a:lnTo>
                  <a:pt x="160805" y="219308"/>
                </a:lnTo>
                <a:lnTo>
                  <a:pt x="144362" y="233082"/>
                </a:lnTo>
                <a:lnTo>
                  <a:pt x="122118" y="244897"/>
                </a:lnTo>
                <a:lnTo>
                  <a:pt x="94075" y="254721"/>
                </a:lnTo>
                <a:lnTo>
                  <a:pt x="94075" y="276231"/>
                </a:lnTo>
                <a:lnTo>
                  <a:pt x="130968" y="265571"/>
                </a:lnTo>
                <a:lnTo>
                  <a:pt x="160719" y="252695"/>
                </a:lnTo>
                <a:lnTo>
                  <a:pt x="183333" y="237617"/>
                </a:lnTo>
                <a:lnTo>
                  <a:pt x="198813" y="220348"/>
                </a:lnTo>
                <a:lnTo>
                  <a:pt x="234107" y="220348"/>
                </a:lnTo>
                <a:lnTo>
                  <a:pt x="232394" y="218357"/>
                </a:lnTo>
                <a:lnTo>
                  <a:pt x="223837" y="203607"/>
                </a:lnTo>
                <a:close/>
              </a:path>
              <a:path w="276225" h="276225">
                <a:moveTo>
                  <a:pt x="234107" y="220348"/>
                </a:moveTo>
                <a:lnTo>
                  <a:pt x="198813" y="220348"/>
                </a:lnTo>
                <a:lnTo>
                  <a:pt x="212963" y="238038"/>
                </a:lnTo>
                <a:lnTo>
                  <a:pt x="230376" y="253043"/>
                </a:lnTo>
                <a:lnTo>
                  <a:pt x="251061" y="265376"/>
                </a:lnTo>
                <a:lnTo>
                  <a:pt x="275028" y="275054"/>
                </a:lnTo>
                <a:lnTo>
                  <a:pt x="275028" y="253616"/>
                </a:lnTo>
                <a:lnTo>
                  <a:pt x="257986" y="243340"/>
                </a:lnTo>
                <a:lnTo>
                  <a:pt x="243776" y="231594"/>
                </a:lnTo>
                <a:lnTo>
                  <a:pt x="234107" y="220348"/>
                </a:lnTo>
                <a:close/>
              </a:path>
              <a:path w="276225" h="276225">
                <a:moveTo>
                  <a:pt x="3404" y="223876"/>
                </a:moveTo>
                <a:lnTo>
                  <a:pt x="0" y="223876"/>
                </a:lnTo>
                <a:lnTo>
                  <a:pt x="0" y="250019"/>
                </a:lnTo>
                <a:lnTo>
                  <a:pt x="2731" y="250153"/>
                </a:lnTo>
                <a:lnTo>
                  <a:pt x="8218" y="250153"/>
                </a:lnTo>
                <a:lnTo>
                  <a:pt x="28783" y="249469"/>
                </a:lnTo>
                <a:lnTo>
                  <a:pt x="49348" y="247431"/>
                </a:lnTo>
                <a:lnTo>
                  <a:pt x="69913" y="244056"/>
                </a:lnTo>
                <a:lnTo>
                  <a:pt x="90478" y="239363"/>
                </a:lnTo>
                <a:lnTo>
                  <a:pt x="90478" y="224008"/>
                </a:lnTo>
                <a:lnTo>
                  <a:pt x="6785" y="224008"/>
                </a:lnTo>
                <a:lnTo>
                  <a:pt x="3404" y="223876"/>
                </a:lnTo>
                <a:close/>
              </a:path>
              <a:path w="276225" h="276225">
                <a:moveTo>
                  <a:pt x="90478" y="214325"/>
                </a:moveTo>
                <a:lnTo>
                  <a:pt x="72204" y="218525"/>
                </a:lnTo>
                <a:lnTo>
                  <a:pt x="52715" y="221555"/>
                </a:lnTo>
                <a:lnTo>
                  <a:pt x="32014" y="223391"/>
                </a:lnTo>
                <a:lnTo>
                  <a:pt x="10105" y="224008"/>
                </a:lnTo>
                <a:lnTo>
                  <a:pt x="90478" y="224008"/>
                </a:lnTo>
                <a:lnTo>
                  <a:pt x="90478" y="214325"/>
                </a:lnTo>
                <a:close/>
              </a:path>
              <a:path w="276225" h="276225">
                <a:moveTo>
                  <a:pt x="276221" y="179815"/>
                </a:moveTo>
                <a:lnTo>
                  <a:pt x="92886" y="179815"/>
                </a:lnTo>
                <a:lnTo>
                  <a:pt x="92886" y="203607"/>
                </a:lnTo>
                <a:lnTo>
                  <a:pt x="276221" y="203607"/>
                </a:lnTo>
                <a:lnTo>
                  <a:pt x="276221" y="179815"/>
                </a:lnTo>
                <a:close/>
              </a:path>
              <a:path w="276225" h="276225">
                <a:moveTo>
                  <a:pt x="77131" y="114321"/>
                </a:moveTo>
                <a:lnTo>
                  <a:pt x="44063" y="114321"/>
                </a:lnTo>
                <a:lnTo>
                  <a:pt x="37201" y="125644"/>
                </a:lnTo>
                <a:lnTo>
                  <a:pt x="28563" y="138148"/>
                </a:lnTo>
                <a:lnTo>
                  <a:pt x="18147" y="151844"/>
                </a:lnTo>
                <a:lnTo>
                  <a:pt x="5951" y="166748"/>
                </a:lnTo>
                <a:lnTo>
                  <a:pt x="5951" y="192891"/>
                </a:lnTo>
                <a:lnTo>
                  <a:pt x="10433" y="193024"/>
                </a:lnTo>
                <a:lnTo>
                  <a:pt x="18964" y="193024"/>
                </a:lnTo>
                <a:lnTo>
                  <a:pt x="39835" y="192572"/>
                </a:lnTo>
                <a:lnTo>
                  <a:pt x="58315" y="191220"/>
                </a:lnTo>
                <a:lnTo>
                  <a:pt x="74405" y="188972"/>
                </a:lnTo>
                <a:lnTo>
                  <a:pt x="88106" y="185835"/>
                </a:lnTo>
                <a:lnTo>
                  <a:pt x="88106" y="166748"/>
                </a:lnTo>
                <a:lnTo>
                  <a:pt x="38094" y="166748"/>
                </a:lnTo>
                <a:lnTo>
                  <a:pt x="58407" y="143891"/>
                </a:lnTo>
                <a:lnTo>
                  <a:pt x="75300" y="118194"/>
                </a:lnTo>
                <a:lnTo>
                  <a:pt x="77131" y="114321"/>
                </a:lnTo>
                <a:close/>
              </a:path>
              <a:path w="276225" h="276225">
                <a:moveTo>
                  <a:pt x="216698" y="98826"/>
                </a:moveTo>
                <a:lnTo>
                  <a:pt x="182173" y="98826"/>
                </a:lnTo>
                <a:lnTo>
                  <a:pt x="182279" y="149912"/>
                </a:lnTo>
                <a:lnTo>
                  <a:pt x="182373" y="158000"/>
                </a:lnTo>
                <a:lnTo>
                  <a:pt x="182155" y="164310"/>
                </a:lnTo>
                <a:lnTo>
                  <a:pt x="181263" y="172361"/>
                </a:lnTo>
                <a:lnTo>
                  <a:pt x="179765" y="179815"/>
                </a:lnTo>
                <a:lnTo>
                  <a:pt x="213137" y="179815"/>
                </a:lnTo>
                <a:lnTo>
                  <a:pt x="214695" y="170168"/>
                </a:lnTo>
                <a:lnTo>
                  <a:pt x="215807" y="160202"/>
                </a:lnTo>
                <a:lnTo>
                  <a:pt x="216476" y="149912"/>
                </a:lnTo>
                <a:lnTo>
                  <a:pt x="216602" y="143891"/>
                </a:lnTo>
                <a:lnTo>
                  <a:pt x="216698" y="98826"/>
                </a:lnTo>
                <a:close/>
              </a:path>
              <a:path w="276225" h="276225">
                <a:moveTo>
                  <a:pt x="98827" y="134585"/>
                </a:moveTo>
                <a:lnTo>
                  <a:pt x="98827" y="154846"/>
                </a:lnTo>
                <a:lnTo>
                  <a:pt x="115783" y="158000"/>
                </a:lnTo>
                <a:lnTo>
                  <a:pt x="132153" y="162802"/>
                </a:lnTo>
                <a:lnTo>
                  <a:pt x="147936" y="169263"/>
                </a:lnTo>
                <a:lnTo>
                  <a:pt x="163126" y="177393"/>
                </a:lnTo>
                <a:lnTo>
                  <a:pt x="163126" y="151249"/>
                </a:lnTo>
                <a:lnTo>
                  <a:pt x="148834" y="145274"/>
                </a:lnTo>
                <a:lnTo>
                  <a:pt x="133350" y="140509"/>
                </a:lnTo>
                <a:lnTo>
                  <a:pt x="116679" y="136948"/>
                </a:lnTo>
                <a:lnTo>
                  <a:pt x="98827" y="134585"/>
                </a:lnTo>
                <a:close/>
              </a:path>
              <a:path w="276225" h="276225">
                <a:moveTo>
                  <a:pt x="88106" y="160801"/>
                </a:moveTo>
                <a:lnTo>
                  <a:pt x="76044" y="163393"/>
                </a:lnTo>
                <a:lnTo>
                  <a:pt x="63689" y="165253"/>
                </a:lnTo>
                <a:lnTo>
                  <a:pt x="51039" y="166373"/>
                </a:lnTo>
                <a:lnTo>
                  <a:pt x="38094" y="166748"/>
                </a:lnTo>
                <a:lnTo>
                  <a:pt x="88106" y="166748"/>
                </a:lnTo>
                <a:lnTo>
                  <a:pt x="88106" y="160801"/>
                </a:lnTo>
                <a:close/>
              </a:path>
              <a:path w="276225" h="276225">
                <a:moveTo>
                  <a:pt x="105984" y="97649"/>
                </a:moveTo>
                <a:lnTo>
                  <a:pt x="105984" y="117849"/>
                </a:lnTo>
                <a:lnTo>
                  <a:pt x="122408" y="120994"/>
                </a:lnTo>
                <a:lnTo>
                  <a:pt x="138417" y="125644"/>
                </a:lnTo>
                <a:lnTo>
                  <a:pt x="153957" y="131747"/>
                </a:lnTo>
                <a:lnTo>
                  <a:pt x="169073" y="139291"/>
                </a:lnTo>
                <a:lnTo>
                  <a:pt x="169073" y="111970"/>
                </a:lnTo>
                <a:lnTo>
                  <a:pt x="155296" y="107039"/>
                </a:lnTo>
                <a:lnTo>
                  <a:pt x="140192" y="103022"/>
                </a:lnTo>
                <a:lnTo>
                  <a:pt x="123755" y="99899"/>
                </a:lnTo>
                <a:lnTo>
                  <a:pt x="105984" y="97649"/>
                </a:lnTo>
                <a:close/>
              </a:path>
              <a:path w="276225" h="276225">
                <a:moveTo>
                  <a:pt x="272649" y="65558"/>
                </a:moveTo>
                <a:lnTo>
                  <a:pt x="97635" y="65558"/>
                </a:lnTo>
                <a:lnTo>
                  <a:pt x="97635" y="88110"/>
                </a:lnTo>
                <a:lnTo>
                  <a:pt x="242877" y="88110"/>
                </a:lnTo>
                <a:lnTo>
                  <a:pt x="242877" y="128638"/>
                </a:lnTo>
                <a:lnTo>
                  <a:pt x="272649" y="128638"/>
                </a:lnTo>
                <a:lnTo>
                  <a:pt x="272649" y="65558"/>
                </a:lnTo>
                <a:close/>
              </a:path>
              <a:path w="276225" h="276225">
                <a:moveTo>
                  <a:pt x="75027" y="1242"/>
                </a:moveTo>
                <a:lnTo>
                  <a:pt x="39286" y="1242"/>
                </a:lnTo>
                <a:lnTo>
                  <a:pt x="33333" y="24625"/>
                </a:lnTo>
                <a:lnTo>
                  <a:pt x="25000" y="47076"/>
                </a:lnTo>
                <a:lnTo>
                  <a:pt x="14286" y="68620"/>
                </a:lnTo>
                <a:lnTo>
                  <a:pt x="1191" y="89283"/>
                </a:lnTo>
                <a:lnTo>
                  <a:pt x="1191" y="115563"/>
                </a:lnTo>
                <a:lnTo>
                  <a:pt x="15479" y="115486"/>
                </a:lnTo>
                <a:lnTo>
                  <a:pt x="27382" y="115253"/>
                </a:lnTo>
                <a:lnTo>
                  <a:pt x="36907" y="114864"/>
                </a:lnTo>
                <a:lnTo>
                  <a:pt x="44063" y="114321"/>
                </a:lnTo>
                <a:lnTo>
                  <a:pt x="77131" y="114321"/>
                </a:lnTo>
                <a:lnTo>
                  <a:pt x="88773" y="89696"/>
                </a:lnTo>
                <a:lnTo>
                  <a:pt x="88905" y="89283"/>
                </a:lnTo>
                <a:lnTo>
                  <a:pt x="30963" y="89283"/>
                </a:lnTo>
                <a:lnTo>
                  <a:pt x="43975" y="70429"/>
                </a:lnTo>
                <a:lnTo>
                  <a:pt x="55652" y="49461"/>
                </a:lnTo>
                <a:lnTo>
                  <a:pt x="66001" y="26395"/>
                </a:lnTo>
                <a:lnTo>
                  <a:pt x="75027" y="1242"/>
                </a:lnTo>
                <a:close/>
              </a:path>
              <a:path w="276225" h="276225">
                <a:moveTo>
                  <a:pt x="98827" y="58437"/>
                </a:moveTo>
                <a:lnTo>
                  <a:pt x="66678" y="58437"/>
                </a:lnTo>
                <a:lnTo>
                  <a:pt x="64217" y="66059"/>
                </a:lnTo>
                <a:lnTo>
                  <a:pt x="61610" y="73558"/>
                </a:lnTo>
                <a:lnTo>
                  <a:pt x="58856" y="80915"/>
                </a:lnTo>
                <a:lnTo>
                  <a:pt x="55954" y="88110"/>
                </a:lnTo>
                <a:lnTo>
                  <a:pt x="51202" y="88869"/>
                </a:lnTo>
                <a:lnTo>
                  <a:pt x="42853" y="89283"/>
                </a:lnTo>
                <a:lnTo>
                  <a:pt x="88905" y="89283"/>
                </a:lnTo>
                <a:lnTo>
                  <a:pt x="98827" y="58437"/>
                </a:lnTo>
                <a:close/>
              </a:path>
              <a:path w="276225" h="276225">
                <a:moveTo>
                  <a:pt x="202410" y="45225"/>
                </a:moveTo>
                <a:lnTo>
                  <a:pt x="166693" y="45225"/>
                </a:lnTo>
                <a:lnTo>
                  <a:pt x="166693" y="65558"/>
                </a:lnTo>
                <a:lnTo>
                  <a:pt x="202410" y="65558"/>
                </a:lnTo>
                <a:lnTo>
                  <a:pt x="202410" y="45225"/>
                </a:lnTo>
                <a:close/>
              </a:path>
              <a:path w="276225" h="276225">
                <a:moveTo>
                  <a:pt x="264330" y="21437"/>
                </a:moveTo>
                <a:lnTo>
                  <a:pt x="105984" y="21437"/>
                </a:lnTo>
                <a:lnTo>
                  <a:pt x="105984" y="45225"/>
                </a:lnTo>
                <a:lnTo>
                  <a:pt x="264330" y="45225"/>
                </a:lnTo>
                <a:lnTo>
                  <a:pt x="264330" y="21437"/>
                </a:lnTo>
                <a:close/>
              </a:path>
              <a:path w="276225" h="276225">
                <a:moveTo>
                  <a:pt x="202410" y="0"/>
                </a:moveTo>
                <a:lnTo>
                  <a:pt x="166693" y="0"/>
                </a:lnTo>
                <a:lnTo>
                  <a:pt x="166693" y="21437"/>
                </a:lnTo>
                <a:lnTo>
                  <a:pt x="202410" y="21437"/>
                </a:lnTo>
                <a:lnTo>
                  <a:pt x="20241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3477100" y="1705144"/>
            <a:ext cx="276225" cy="275590"/>
          </a:xfrm>
          <a:custGeom>
            <a:avLst/>
            <a:gdLst/>
            <a:ahLst/>
            <a:cxnLst/>
            <a:rect l="l" t="t" r="r" b="b"/>
            <a:pathLst>
              <a:path w="276225" h="275589">
                <a:moveTo>
                  <a:pt x="147646" y="138182"/>
                </a:moveTo>
                <a:lnTo>
                  <a:pt x="109555" y="138182"/>
                </a:lnTo>
                <a:lnTo>
                  <a:pt x="119881" y="160944"/>
                </a:lnTo>
                <a:lnTo>
                  <a:pt x="131857" y="181625"/>
                </a:lnTo>
                <a:lnTo>
                  <a:pt x="145479" y="200245"/>
                </a:lnTo>
                <a:lnTo>
                  <a:pt x="160746" y="216820"/>
                </a:lnTo>
                <a:lnTo>
                  <a:pt x="146071" y="226079"/>
                </a:lnTo>
                <a:lnTo>
                  <a:pt x="129477" y="234886"/>
                </a:lnTo>
                <a:lnTo>
                  <a:pt x="110957" y="243253"/>
                </a:lnTo>
                <a:lnTo>
                  <a:pt x="90507" y="251193"/>
                </a:lnTo>
                <a:lnTo>
                  <a:pt x="90507" y="275054"/>
                </a:lnTo>
                <a:lnTo>
                  <a:pt x="118255" y="265976"/>
                </a:lnTo>
                <a:lnTo>
                  <a:pt x="143180" y="256595"/>
                </a:lnTo>
                <a:lnTo>
                  <a:pt x="165279" y="246916"/>
                </a:lnTo>
                <a:lnTo>
                  <a:pt x="184546" y="236943"/>
                </a:lnTo>
                <a:lnTo>
                  <a:pt x="244067" y="236943"/>
                </a:lnTo>
                <a:lnTo>
                  <a:pt x="240211" y="235180"/>
                </a:lnTo>
                <a:lnTo>
                  <a:pt x="224665" y="226440"/>
                </a:lnTo>
                <a:lnTo>
                  <a:pt x="210757" y="216820"/>
                </a:lnTo>
                <a:lnTo>
                  <a:pt x="227565" y="198562"/>
                </a:lnTo>
                <a:lnTo>
                  <a:pt x="229805" y="195310"/>
                </a:lnTo>
                <a:lnTo>
                  <a:pt x="185734" y="195310"/>
                </a:lnTo>
                <a:lnTo>
                  <a:pt x="175316" y="182823"/>
                </a:lnTo>
                <a:lnTo>
                  <a:pt x="165495" y="169131"/>
                </a:lnTo>
                <a:lnTo>
                  <a:pt x="156272" y="154247"/>
                </a:lnTo>
                <a:lnTo>
                  <a:pt x="147646" y="138182"/>
                </a:lnTo>
                <a:close/>
              </a:path>
              <a:path w="276225" h="275589">
                <a:moveTo>
                  <a:pt x="244067" y="236943"/>
                </a:moveTo>
                <a:lnTo>
                  <a:pt x="184546" y="236943"/>
                </a:lnTo>
                <a:lnTo>
                  <a:pt x="204108" y="247265"/>
                </a:lnTo>
                <a:lnTo>
                  <a:pt x="225912" y="256853"/>
                </a:lnTo>
                <a:lnTo>
                  <a:pt x="249950" y="265701"/>
                </a:lnTo>
                <a:lnTo>
                  <a:pt x="276213" y="273804"/>
                </a:lnTo>
                <a:lnTo>
                  <a:pt x="276213" y="250019"/>
                </a:lnTo>
                <a:lnTo>
                  <a:pt x="257395" y="243040"/>
                </a:lnTo>
                <a:lnTo>
                  <a:pt x="244067" y="236943"/>
                </a:lnTo>
                <a:close/>
              </a:path>
              <a:path w="276225" h="275589">
                <a:moveTo>
                  <a:pt x="19075" y="247665"/>
                </a:moveTo>
                <a:lnTo>
                  <a:pt x="7160" y="247665"/>
                </a:lnTo>
                <a:lnTo>
                  <a:pt x="7160" y="272634"/>
                </a:lnTo>
                <a:lnTo>
                  <a:pt x="32147" y="272634"/>
                </a:lnTo>
                <a:lnTo>
                  <a:pt x="48286" y="270403"/>
                </a:lnTo>
                <a:lnTo>
                  <a:pt x="59820" y="263710"/>
                </a:lnTo>
                <a:lnTo>
                  <a:pt x="66742" y="252556"/>
                </a:lnTo>
                <a:lnTo>
                  <a:pt x="67445" y="247802"/>
                </a:lnTo>
                <a:lnTo>
                  <a:pt x="19773" y="247802"/>
                </a:lnTo>
                <a:lnTo>
                  <a:pt x="19075" y="247665"/>
                </a:lnTo>
                <a:close/>
              </a:path>
              <a:path w="276225" h="275589">
                <a:moveTo>
                  <a:pt x="69051" y="164325"/>
                </a:moveTo>
                <a:lnTo>
                  <a:pt x="32147" y="164325"/>
                </a:lnTo>
                <a:lnTo>
                  <a:pt x="32147" y="243860"/>
                </a:lnTo>
                <a:lnTo>
                  <a:pt x="28475" y="247802"/>
                </a:lnTo>
                <a:lnTo>
                  <a:pt x="67445" y="247802"/>
                </a:lnTo>
                <a:lnTo>
                  <a:pt x="69051" y="236943"/>
                </a:lnTo>
                <a:lnTo>
                  <a:pt x="69051" y="164325"/>
                </a:lnTo>
                <a:close/>
              </a:path>
              <a:path w="276225" h="275589">
                <a:moveTo>
                  <a:pt x="265513" y="100075"/>
                </a:moveTo>
                <a:lnTo>
                  <a:pt x="104767" y="100075"/>
                </a:lnTo>
                <a:lnTo>
                  <a:pt x="104767" y="125114"/>
                </a:lnTo>
                <a:lnTo>
                  <a:pt x="226233" y="125114"/>
                </a:lnTo>
                <a:lnTo>
                  <a:pt x="217442" y="146428"/>
                </a:lnTo>
                <a:lnTo>
                  <a:pt x="207766" y="165240"/>
                </a:lnTo>
                <a:lnTo>
                  <a:pt x="197199" y="181538"/>
                </a:lnTo>
                <a:lnTo>
                  <a:pt x="185734" y="195310"/>
                </a:lnTo>
                <a:lnTo>
                  <a:pt x="229805" y="195310"/>
                </a:lnTo>
                <a:lnTo>
                  <a:pt x="242291" y="177191"/>
                </a:lnTo>
                <a:lnTo>
                  <a:pt x="254939" y="152708"/>
                </a:lnTo>
                <a:lnTo>
                  <a:pt x="265513" y="125114"/>
                </a:lnTo>
                <a:lnTo>
                  <a:pt x="265513" y="100075"/>
                </a:lnTo>
                <a:close/>
              </a:path>
              <a:path w="276225" h="275589">
                <a:moveTo>
                  <a:pt x="69051" y="66667"/>
                </a:moveTo>
                <a:lnTo>
                  <a:pt x="32147" y="66667"/>
                </a:lnTo>
                <a:lnTo>
                  <a:pt x="32147" y="134585"/>
                </a:lnTo>
                <a:lnTo>
                  <a:pt x="24788" y="135236"/>
                </a:lnTo>
                <a:lnTo>
                  <a:pt x="16976" y="136047"/>
                </a:lnTo>
                <a:lnTo>
                  <a:pt x="8713" y="137027"/>
                </a:lnTo>
                <a:lnTo>
                  <a:pt x="0" y="138182"/>
                </a:lnTo>
                <a:lnTo>
                  <a:pt x="0" y="169163"/>
                </a:lnTo>
                <a:lnTo>
                  <a:pt x="4751" y="168271"/>
                </a:lnTo>
                <a:lnTo>
                  <a:pt x="11102" y="167507"/>
                </a:lnTo>
                <a:lnTo>
                  <a:pt x="19075" y="166748"/>
                </a:lnTo>
                <a:lnTo>
                  <a:pt x="25397" y="165088"/>
                </a:lnTo>
                <a:lnTo>
                  <a:pt x="29775" y="164325"/>
                </a:lnTo>
                <a:lnTo>
                  <a:pt x="69051" y="164325"/>
                </a:lnTo>
                <a:lnTo>
                  <a:pt x="69051" y="153676"/>
                </a:lnTo>
                <a:lnTo>
                  <a:pt x="77000" y="151249"/>
                </a:lnTo>
                <a:lnTo>
                  <a:pt x="82939" y="148831"/>
                </a:lnTo>
                <a:lnTo>
                  <a:pt x="86911" y="146411"/>
                </a:lnTo>
                <a:lnTo>
                  <a:pt x="90877" y="145652"/>
                </a:lnTo>
                <a:lnTo>
                  <a:pt x="93667" y="144889"/>
                </a:lnTo>
                <a:lnTo>
                  <a:pt x="95258" y="144128"/>
                </a:lnTo>
                <a:lnTo>
                  <a:pt x="95258" y="126215"/>
                </a:lnTo>
                <a:lnTo>
                  <a:pt x="69051" y="126215"/>
                </a:lnTo>
                <a:lnTo>
                  <a:pt x="69051" y="66667"/>
                </a:lnTo>
                <a:close/>
              </a:path>
              <a:path w="276225" h="275589">
                <a:moveTo>
                  <a:pt x="95258" y="119159"/>
                </a:moveTo>
                <a:lnTo>
                  <a:pt x="88256" y="120914"/>
                </a:lnTo>
                <a:lnTo>
                  <a:pt x="81558" y="122661"/>
                </a:lnTo>
                <a:lnTo>
                  <a:pt x="75157" y="124421"/>
                </a:lnTo>
                <a:lnTo>
                  <a:pt x="69051" y="126215"/>
                </a:lnTo>
                <a:lnTo>
                  <a:pt x="95258" y="126215"/>
                </a:lnTo>
                <a:lnTo>
                  <a:pt x="95258" y="119159"/>
                </a:lnTo>
                <a:close/>
              </a:path>
              <a:path w="276225" h="275589">
                <a:moveTo>
                  <a:pt x="204810" y="58437"/>
                </a:moveTo>
                <a:lnTo>
                  <a:pt x="165506" y="58437"/>
                </a:lnTo>
                <a:lnTo>
                  <a:pt x="165506" y="100075"/>
                </a:lnTo>
                <a:lnTo>
                  <a:pt x="204810" y="100075"/>
                </a:lnTo>
                <a:lnTo>
                  <a:pt x="204810" y="58437"/>
                </a:lnTo>
                <a:close/>
              </a:path>
              <a:path w="276225" h="275589">
                <a:moveTo>
                  <a:pt x="92886" y="42947"/>
                </a:moveTo>
                <a:lnTo>
                  <a:pt x="2407" y="42947"/>
                </a:lnTo>
                <a:lnTo>
                  <a:pt x="2407" y="66667"/>
                </a:lnTo>
                <a:lnTo>
                  <a:pt x="92886" y="66667"/>
                </a:lnTo>
                <a:lnTo>
                  <a:pt x="92886" y="42947"/>
                </a:lnTo>
                <a:close/>
              </a:path>
              <a:path w="276225" h="275589">
                <a:moveTo>
                  <a:pt x="273841" y="33399"/>
                </a:moveTo>
                <a:lnTo>
                  <a:pt x="103578" y="33399"/>
                </a:lnTo>
                <a:lnTo>
                  <a:pt x="103578" y="58437"/>
                </a:lnTo>
                <a:lnTo>
                  <a:pt x="273841" y="58437"/>
                </a:lnTo>
                <a:lnTo>
                  <a:pt x="273841" y="33399"/>
                </a:lnTo>
                <a:close/>
              </a:path>
              <a:path w="276225" h="275589">
                <a:moveTo>
                  <a:pt x="69051" y="1242"/>
                </a:moveTo>
                <a:lnTo>
                  <a:pt x="32147" y="1242"/>
                </a:lnTo>
                <a:lnTo>
                  <a:pt x="32147" y="42947"/>
                </a:lnTo>
                <a:lnTo>
                  <a:pt x="69051" y="42947"/>
                </a:lnTo>
                <a:lnTo>
                  <a:pt x="69051" y="1242"/>
                </a:lnTo>
                <a:close/>
              </a:path>
              <a:path w="276225" h="275589">
                <a:moveTo>
                  <a:pt x="204810" y="0"/>
                </a:moveTo>
                <a:lnTo>
                  <a:pt x="165506" y="0"/>
                </a:lnTo>
                <a:lnTo>
                  <a:pt x="165506" y="33399"/>
                </a:lnTo>
                <a:lnTo>
                  <a:pt x="204810" y="33399"/>
                </a:lnTo>
                <a:lnTo>
                  <a:pt x="20481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3790058" y="1705144"/>
            <a:ext cx="271780" cy="275590"/>
          </a:xfrm>
          <a:custGeom>
            <a:avLst/>
            <a:gdLst/>
            <a:ahLst/>
            <a:cxnLst/>
            <a:rect l="l" t="t" r="r" b="b"/>
            <a:pathLst>
              <a:path w="271779" h="275589">
                <a:moveTo>
                  <a:pt x="154778" y="72614"/>
                </a:moveTo>
                <a:lnTo>
                  <a:pt x="115491" y="72614"/>
                </a:lnTo>
                <a:lnTo>
                  <a:pt x="115491" y="275054"/>
                </a:lnTo>
                <a:lnTo>
                  <a:pt x="154778" y="275054"/>
                </a:lnTo>
                <a:lnTo>
                  <a:pt x="154778" y="72614"/>
                </a:lnTo>
                <a:close/>
              </a:path>
              <a:path w="271779" h="275589">
                <a:moveTo>
                  <a:pt x="97635" y="72614"/>
                </a:moveTo>
                <a:lnTo>
                  <a:pt x="61920" y="72614"/>
                </a:lnTo>
                <a:lnTo>
                  <a:pt x="54919" y="117125"/>
                </a:lnTo>
                <a:lnTo>
                  <a:pt x="42265" y="156570"/>
                </a:lnTo>
                <a:lnTo>
                  <a:pt x="23959" y="190970"/>
                </a:lnTo>
                <a:lnTo>
                  <a:pt x="0" y="220348"/>
                </a:lnTo>
                <a:lnTo>
                  <a:pt x="0" y="247665"/>
                </a:lnTo>
                <a:lnTo>
                  <a:pt x="40474" y="214866"/>
                </a:lnTo>
                <a:lnTo>
                  <a:pt x="70235" y="174767"/>
                </a:lnTo>
                <a:lnTo>
                  <a:pt x="89287" y="127353"/>
                </a:lnTo>
                <a:lnTo>
                  <a:pt x="97635" y="72614"/>
                </a:lnTo>
                <a:close/>
              </a:path>
              <a:path w="271779" h="275589">
                <a:moveTo>
                  <a:pt x="209538" y="72614"/>
                </a:moveTo>
                <a:lnTo>
                  <a:pt x="172634" y="72614"/>
                </a:lnTo>
                <a:lnTo>
                  <a:pt x="181482" y="127353"/>
                </a:lnTo>
                <a:lnTo>
                  <a:pt x="200901" y="174767"/>
                </a:lnTo>
                <a:lnTo>
                  <a:pt x="230892" y="214866"/>
                </a:lnTo>
                <a:lnTo>
                  <a:pt x="271457" y="247665"/>
                </a:lnTo>
                <a:lnTo>
                  <a:pt x="271457" y="220348"/>
                </a:lnTo>
                <a:lnTo>
                  <a:pt x="247499" y="191896"/>
                </a:lnTo>
                <a:lnTo>
                  <a:pt x="229191" y="157790"/>
                </a:lnTo>
                <a:lnTo>
                  <a:pt x="216537" y="118030"/>
                </a:lnTo>
                <a:lnTo>
                  <a:pt x="209538" y="72614"/>
                </a:lnTo>
                <a:close/>
              </a:path>
              <a:path w="271779" h="275589">
                <a:moveTo>
                  <a:pt x="267862" y="46475"/>
                </a:moveTo>
                <a:lnTo>
                  <a:pt x="4752" y="46475"/>
                </a:lnTo>
                <a:lnTo>
                  <a:pt x="4752" y="72614"/>
                </a:lnTo>
                <a:lnTo>
                  <a:pt x="267862" y="72614"/>
                </a:lnTo>
                <a:lnTo>
                  <a:pt x="267862" y="46475"/>
                </a:lnTo>
                <a:close/>
              </a:path>
              <a:path w="271779" h="275589">
                <a:moveTo>
                  <a:pt x="154778" y="0"/>
                </a:moveTo>
                <a:lnTo>
                  <a:pt x="115491" y="0"/>
                </a:lnTo>
                <a:lnTo>
                  <a:pt x="115491" y="46475"/>
                </a:lnTo>
                <a:lnTo>
                  <a:pt x="154778" y="46475"/>
                </a:lnTo>
                <a:lnTo>
                  <a:pt x="154778" y="0"/>
                </a:lnTo>
                <a:close/>
              </a:path>
              <a:path w="271779" h="275589">
                <a:moveTo>
                  <a:pt x="232149" y="10784"/>
                </a:moveTo>
                <a:lnTo>
                  <a:pt x="196458" y="10784"/>
                </a:lnTo>
                <a:lnTo>
                  <a:pt x="196458" y="46475"/>
                </a:lnTo>
                <a:lnTo>
                  <a:pt x="232149" y="46475"/>
                </a:lnTo>
                <a:lnTo>
                  <a:pt x="232149" y="1078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4098228" y="1706386"/>
            <a:ext cx="264795" cy="270510"/>
          </a:xfrm>
          <a:custGeom>
            <a:avLst/>
            <a:gdLst/>
            <a:ahLst/>
            <a:cxnLst/>
            <a:rect l="l" t="t" r="r" b="b"/>
            <a:pathLst>
              <a:path w="264795" h="270510">
                <a:moveTo>
                  <a:pt x="216294" y="245249"/>
                </a:moveTo>
                <a:lnTo>
                  <a:pt x="194062" y="245249"/>
                </a:lnTo>
                <a:lnTo>
                  <a:pt x="194062" y="270283"/>
                </a:lnTo>
                <a:lnTo>
                  <a:pt x="229665" y="270283"/>
                </a:lnTo>
                <a:lnTo>
                  <a:pt x="245254" y="267975"/>
                </a:lnTo>
                <a:lnTo>
                  <a:pt x="256230" y="261049"/>
                </a:lnTo>
                <a:lnTo>
                  <a:pt x="262589" y="249506"/>
                </a:lnTo>
                <a:lnTo>
                  <a:pt x="263033" y="245386"/>
                </a:lnTo>
                <a:lnTo>
                  <a:pt x="217051" y="245386"/>
                </a:lnTo>
                <a:lnTo>
                  <a:pt x="216294" y="245249"/>
                </a:lnTo>
                <a:close/>
              </a:path>
              <a:path w="264795" h="270510">
                <a:moveTo>
                  <a:pt x="264330" y="0"/>
                </a:moveTo>
                <a:lnTo>
                  <a:pt x="229802" y="0"/>
                </a:lnTo>
                <a:lnTo>
                  <a:pt x="229896" y="233347"/>
                </a:lnTo>
                <a:lnTo>
                  <a:pt x="230507" y="240962"/>
                </a:lnTo>
                <a:lnTo>
                  <a:pt x="226504" y="245386"/>
                </a:lnTo>
                <a:lnTo>
                  <a:pt x="263033" y="245386"/>
                </a:lnTo>
                <a:lnTo>
                  <a:pt x="264330" y="233347"/>
                </a:lnTo>
                <a:lnTo>
                  <a:pt x="264330" y="0"/>
                </a:lnTo>
                <a:close/>
              </a:path>
              <a:path w="264795" h="270510">
                <a:moveTo>
                  <a:pt x="203598" y="21372"/>
                </a:moveTo>
                <a:lnTo>
                  <a:pt x="171453" y="21372"/>
                </a:lnTo>
                <a:lnTo>
                  <a:pt x="171453" y="211841"/>
                </a:lnTo>
                <a:lnTo>
                  <a:pt x="203598" y="211841"/>
                </a:lnTo>
                <a:lnTo>
                  <a:pt x="203598" y="21372"/>
                </a:lnTo>
                <a:close/>
              </a:path>
              <a:path w="264795" h="270510">
                <a:moveTo>
                  <a:pt x="139298" y="97584"/>
                </a:moveTo>
                <a:lnTo>
                  <a:pt x="20236" y="97584"/>
                </a:lnTo>
                <a:lnTo>
                  <a:pt x="20236" y="226227"/>
                </a:lnTo>
                <a:lnTo>
                  <a:pt x="22045" y="243407"/>
                </a:lnTo>
                <a:lnTo>
                  <a:pt x="28640" y="255710"/>
                </a:lnTo>
                <a:lnTo>
                  <a:pt x="40018" y="263110"/>
                </a:lnTo>
                <a:lnTo>
                  <a:pt x="56174" y="265582"/>
                </a:lnTo>
                <a:lnTo>
                  <a:pt x="56873" y="265582"/>
                </a:lnTo>
                <a:lnTo>
                  <a:pt x="57603" y="265441"/>
                </a:lnTo>
                <a:lnTo>
                  <a:pt x="121148" y="265441"/>
                </a:lnTo>
                <a:lnTo>
                  <a:pt x="135749" y="263339"/>
                </a:lnTo>
                <a:lnTo>
                  <a:pt x="146706" y="256616"/>
                </a:lnTo>
                <a:lnTo>
                  <a:pt x="153046" y="245418"/>
                </a:lnTo>
                <a:lnTo>
                  <a:pt x="153317" y="242967"/>
                </a:lnTo>
                <a:lnTo>
                  <a:pt x="71754" y="242967"/>
                </a:lnTo>
                <a:lnTo>
                  <a:pt x="64418" y="241773"/>
                </a:lnTo>
                <a:lnTo>
                  <a:pt x="59339" y="238185"/>
                </a:lnTo>
                <a:lnTo>
                  <a:pt x="56516" y="232199"/>
                </a:lnTo>
                <a:lnTo>
                  <a:pt x="56030" y="224985"/>
                </a:lnTo>
                <a:lnTo>
                  <a:pt x="55951" y="119025"/>
                </a:lnTo>
                <a:lnTo>
                  <a:pt x="139298" y="119025"/>
                </a:lnTo>
                <a:lnTo>
                  <a:pt x="139298" y="97584"/>
                </a:lnTo>
                <a:close/>
              </a:path>
              <a:path w="264795" h="270510">
                <a:moveTo>
                  <a:pt x="121148" y="265441"/>
                </a:moveTo>
                <a:lnTo>
                  <a:pt x="118634" y="265441"/>
                </a:lnTo>
                <a:lnTo>
                  <a:pt x="119415" y="265582"/>
                </a:lnTo>
                <a:lnTo>
                  <a:pt x="120168" y="265582"/>
                </a:lnTo>
                <a:lnTo>
                  <a:pt x="121148" y="265441"/>
                </a:lnTo>
                <a:close/>
              </a:path>
              <a:path w="264795" h="270510">
                <a:moveTo>
                  <a:pt x="109526" y="242822"/>
                </a:moveTo>
                <a:lnTo>
                  <a:pt x="73811" y="242822"/>
                </a:lnTo>
                <a:lnTo>
                  <a:pt x="73112" y="242967"/>
                </a:lnTo>
                <a:lnTo>
                  <a:pt x="110228" y="242967"/>
                </a:lnTo>
                <a:lnTo>
                  <a:pt x="109526" y="242822"/>
                </a:lnTo>
                <a:close/>
              </a:path>
              <a:path w="264795" h="270510">
                <a:moveTo>
                  <a:pt x="154778" y="215578"/>
                </a:moveTo>
                <a:lnTo>
                  <a:pt x="126220" y="215578"/>
                </a:lnTo>
                <a:lnTo>
                  <a:pt x="126292" y="226227"/>
                </a:lnTo>
                <a:lnTo>
                  <a:pt x="126925" y="237020"/>
                </a:lnTo>
                <a:lnTo>
                  <a:pt x="122064" y="242967"/>
                </a:lnTo>
                <a:lnTo>
                  <a:pt x="153317" y="242967"/>
                </a:lnTo>
                <a:lnTo>
                  <a:pt x="154778" y="229751"/>
                </a:lnTo>
                <a:lnTo>
                  <a:pt x="154778" y="215578"/>
                </a:lnTo>
                <a:close/>
              </a:path>
              <a:path w="264795" h="270510">
                <a:moveTo>
                  <a:pt x="139298" y="119025"/>
                </a:moveTo>
                <a:lnTo>
                  <a:pt x="105962" y="119025"/>
                </a:lnTo>
                <a:lnTo>
                  <a:pt x="105962" y="168685"/>
                </a:lnTo>
                <a:lnTo>
                  <a:pt x="101203" y="173735"/>
                </a:lnTo>
                <a:lnTo>
                  <a:pt x="78566" y="173735"/>
                </a:lnTo>
                <a:lnTo>
                  <a:pt x="78566" y="198774"/>
                </a:lnTo>
                <a:lnTo>
                  <a:pt x="99587" y="198774"/>
                </a:lnTo>
                <a:lnTo>
                  <a:pt x="100368" y="198906"/>
                </a:lnTo>
                <a:lnTo>
                  <a:pt x="101102" y="198906"/>
                </a:lnTo>
                <a:lnTo>
                  <a:pt x="118247" y="196366"/>
                </a:lnTo>
                <a:lnTo>
                  <a:pt x="130330" y="188750"/>
                </a:lnTo>
                <a:lnTo>
                  <a:pt x="137349" y="176064"/>
                </a:lnTo>
                <a:lnTo>
                  <a:pt x="139298" y="158313"/>
                </a:lnTo>
                <a:lnTo>
                  <a:pt x="139298" y="119025"/>
                </a:lnTo>
                <a:close/>
              </a:path>
              <a:path w="264795" h="270510">
                <a:moveTo>
                  <a:pt x="98831" y="0"/>
                </a:moveTo>
                <a:lnTo>
                  <a:pt x="61927" y="0"/>
                </a:lnTo>
                <a:lnTo>
                  <a:pt x="50914" y="25360"/>
                </a:lnTo>
                <a:lnTo>
                  <a:pt x="36921" y="47901"/>
                </a:lnTo>
                <a:lnTo>
                  <a:pt x="19949" y="67603"/>
                </a:lnTo>
                <a:lnTo>
                  <a:pt x="0" y="84448"/>
                </a:lnTo>
                <a:lnTo>
                  <a:pt x="0" y="108377"/>
                </a:lnTo>
                <a:lnTo>
                  <a:pt x="13888" y="100698"/>
                </a:lnTo>
                <a:lnTo>
                  <a:pt x="20236" y="97584"/>
                </a:lnTo>
                <a:lnTo>
                  <a:pt x="139298" y="97584"/>
                </a:lnTo>
                <a:lnTo>
                  <a:pt x="139298" y="96406"/>
                </a:lnTo>
                <a:lnTo>
                  <a:pt x="160754" y="96406"/>
                </a:lnTo>
                <a:lnTo>
                  <a:pt x="160754" y="93987"/>
                </a:lnTo>
                <a:lnTo>
                  <a:pt x="27367" y="93987"/>
                </a:lnTo>
                <a:lnTo>
                  <a:pt x="43149" y="83532"/>
                </a:lnTo>
                <a:lnTo>
                  <a:pt x="57143" y="71131"/>
                </a:lnTo>
                <a:lnTo>
                  <a:pt x="69354" y="56757"/>
                </a:lnTo>
                <a:lnTo>
                  <a:pt x="79786" y="40387"/>
                </a:lnTo>
                <a:lnTo>
                  <a:pt x="120020" y="40387"/>
                </a:lnTo>
                <a:lnTo>
                  <a:pt x="109841" y="24361"/>
                </a:lnTo>
                <a:lnTo>
                  <a:pt x="98831" y="0"/>
                </a:lnTo>
                <a:close/>
              </a:path>
              <a:path w="264795" h="270510">
                <a:moveTo>
                  <a:pt x="160754" y="96406"/>
                </a:moveTo>
                <a:lnTo>
                  <a:pt x="139298" y="96406"/>
                </a:lnTo>
                <a:lnTo>
                  <a:pt x="160754" y="107063"/>
                </a:lnTo>
                <a:lnTo>
                  <a:pt x="160754" y="96406"/>
                </a:lnTo>
                <a:close/>
              </a:path>
              <a:path w="264795" h="270510">
                <a:moveTo>
                  <a:pt x="120020" y="40387"/>
                </a:moveTo>
                <a:lnTo>
                  <a:pt x="79786" y="40387"/>
                </a:lnTo>
                <a:lnTo>
                  <a:pt x="91314" y="56757"/>
                </a:lnTo>
                <a:lnTo>
                  <a:pt x="104474" y="71131"/>
                </a:lnTo>
                <a:lnTo>
                  <a:pt x="119275" y="83532"/>
                </a:lnTo>
                <a:lnTo>
                  <a:pt x="135731" y="93987"/>
                </a:lnTo>
                <a:lnTo>
                  <a:pt x="160754" y="93987"/>
                </a:lnTo>
                <a:lnTo>
                  <a:pt x="160754" y="83339"/>
                </a:lnTo>
                <a:lnTo>
                  <a:pt x="140803" y="66057"/>
                </a:lnTo>
                <a:lnTo>
                  <a:pt x="123832" y="46389"/>
                </a:lnTo>
                <a:lnTo>
                  <a:pt x="120020" y="40387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4402839" y="1707559"/>
            <a:ext cx="281305" cy="273050"/>
          </a:xfrm>
          <a:custGeom>
            <a:avLst/>
            <a:gdLst/>
            <a:ahLst/>
            <a:cxnLst/>
            <a:rect l="l" t="t" r="r" b="b"/>
            <a:pathLst>
              <a:path w="281304" h="273050">
                <a:moveTo>
                  <a:pt x="134546" y="179819"/>
                </a:moveTo>
                <a:lnTo>
                  <a:pt x="105962" y="179819"/>
                </a:lnTo>
                <a:lnTo>
                  <a:pt x="109385" y="204280"/>
                </a:lnTo>
                <a:lnTo>
                  <a:pt x="117271" y="224136"/>
                </a:lnTo>
                <a:lnTo>
                  <a:pt x="129626" y="239401"/>
                </a:lnTo>
                <a:lnTo>
                  <a:pt x="146455" y="250088"/>
                </a:lnTo>
                <a:lnTo>
                  <a:pt x="146455" y="272638"/>
                </a:lnTo>
                <a:lnTo>
                  <a:pt x="168101" y="257073"/>
                </a:lnTo>
                <a:lnTo>
                  <a:pt x="183062" y="236613"/>
                </a:lnTo>
                <a:lnTo>
                  <a:pt x="183359" y="235701"/>
                </a:lnTo>
                <a:lnTo>
                  <a:pt x="153586" y="235701"/>
                </a:lnTo>
                <a:lnTo>
                  <a:pt x="145257" y="225046"/>
                </a:lnTo>
                <a:lnTo>
                  <a:pt x="139307" y="212171"/>
                </a:lnTo>
                <a:lnTo>
                  <a:pt x="135736" y="197091"/>
                </a:lnTo>
                <a:lnTo>
                  <a:pt x="134546" y="179819"/>
                </a:lnTo>
                <a:close/>
              </a:path>
              <a:path w="281304" h="273050">
                <a:moveTo>
                  <a:pt x="254789" y="105890"/>
                </a:moveTo>
                <a:lnTo>
                  <a:pt x="220266" y="105890"/>
                </a:lnTo>
                <a:lnTo>
                  <a:pt x="220266" y="269110"/>
                </a:lnTo>
                <a:lnTo>
                  <a:pt x="254789" y="269110"/>
                </a:lnTo>
                <a:lnTo>
                  <a:pt x="254789" y="105890"/>
                </a:lnTo>
                <a:close/>
              </a:path>
              <a:path w="281304" h="273050">
                <a:moveTo>
                  <a:pt x="48361" y="244076"/>
                </a:moveTo>
                <a:lnTo>
                  <a:pt x="36903" y="244076"/>
                </a:lnTo>
                <a:lnTo>
                  <a:pt x="36903" y="267868"/>
                </a:lnTo>
                <a:lnTo>
                  <a:pt x="59547" y="267868"/>
                </a:lnTo>
                <a:lnTo>
                  <a:pt x="60299" y="267936"/>
                </a:lnTo>
                <a:lnTo>
                  <a:pt x="61761" y="267936"/>
                </a:lnTo>
                <a:lnTo>
                  <a:pt x="77361" y="265627"/>
                </a:lnTo>
                <a:lnTo>
                  <a:pt x="88344" y="258701"/>
                </a:lnTo>
                <a:lnTo>
                  <a:pt x="94707" y="247158"/>
                </a:lnTo>
                <a:lnTo>
                  <a:pt x="95025" y="244213"/>
                </a:lnTo>
                <a:lnTo>
                  <a:pt x="49035" y="244213"/>
                </a:lnTo>
                <a:lnTo>
                  <a:pt x="48361" y="244076"/>
                </a:lnTo>
                <a:close/>
              </a:path>
              <a:path w="281304" h="273050">
                <a:moveTo>
                  <a:pt x="51198" y="179819"/>
                </a:moveTo>
                <a:lnTo>
                  <a:pt x="23803" y="179819"/>
                </a:lnTo>
                <a:lnTo>
                  <a:pt x="21421" y="197091"/>
                </a:lnTo>
                <a:lnTo>
                  <a:pt x="16664" y="212171"/>
                </a:lnTo>
                <a:lnTo>
                  <a:pt x="9525" y="225046"/>
                </a:lnTo>
                <a:lnTo>
                  <a:pt x="0" y="235701"/>
                </a:lnTo>
                <a:lnTo>
                  <a:pt x="0" y="254793"/>
                </a:lnTo>
                <a:lnTo>
                  <a:pt x="22395" y="242963"/>
                </a:lnTo>
                <a:lnTo>
                  <a:pt x="38395" y="226541"/>
                </a:lnTo>
                <a:lnTo>
                  <a:pt x="47997" y="205502"/>
                </a:lnTo>
                <a:lnTo>
                  <a:pt x="51198" y="179819"/>
                </a:lnTo>
                <a:close/>
              </a:path>
              <a:path w="281304" h="273050">
                <a:moveTo>
                  <a:pt x="96451" y="166748"/>
                </a:moveTo>
                <a:lnTo>
                  <a:pt x="61898" y="166748"/>
                </a:lnTo>
                <a:lnTo>
                  <a:pt x="61995" y="231000"/>
                </a:lnTo>
                <a:lnTo>
                  <a:pt x="62650" y="239370"/>
                </a:lnTo>
                <a:lnTo>
                  <a:pt x="58572" y="244213"/>
                </a:lnTo>
                <a:lnTo>
                  <a:pt x="95025" y="244213"/>
                </a:lnTo>
                <a:lnTo>
                  <a:pt x="96451" y="231000"/>
                </a:lnTo>
                <a:lnTo>
                  <a:pt x="96451" y="166748"/>
                </a:lnTo>
                <a:close/>
              </a:path>
              <a:path w="281304" h="273050">
                <a:moveTo>
                  <a:pt x="221453" y="13070"/>
                </a:moveTo>
                <a:lnTo>
                  <a:pt x="159533" y="13070"/>
                </a:lnTo>
                <a:lnTo>
                  <a:pt x="159533" y="188125"/>
                </a:lnTo>
                <a:lnTo>
                  <a:pt x="159168" y="204280"/>
                </a:lnTo>
                <a:lnTo>
                  <a:pt x="158051" y="217876"/>
                </a:lnTo>
                <a:lnTo>
                  <a:pt x="156194" y="228287"/>
                </a:lnTo>
                <a:lnTo>
                  <a:pt x="153586" y="235701"/>
                </a:lnTo>
                <a:lnTo>
                  <a:pt x="183359" y="235701"/>
                </a:lnTo>
                <a:lnTo>
                  <a:pt x="191330" y="211237"/>
                </a:lnTo>
                <a:lnTo>
                  <a:pt x="192899" y="180928"/>
                </a:lnTo>
                <a:lnTo>
                  <a:pt x="192899" y="105890"/>
                </a:lnTo>
                <a:lnTo>
                  <a:pt x="280997" y="105890"/>
                </a:lnTo>
                <a:lnTo>
                  <a:pt x="280997" y="81057"/>
                </a:lnTo>
                <a:lnTo>
                  <a:pt x="192899" y="81057"/>
                </a:lnTo>
                <a:lnTo>
                  <a:pt x="192899" y="38108"/>
                </a:lnTo>
                <a:lnTo>
                  <a:pt x="239294" y="38108"/>
                </a:lnTo>
                <a:lnTo>
                  <a:pt x="247401" y="37796"/>
                </a:lnTo>
                <a:lnTo>
                  <a:pt x="258488" y="36434"/>
                </a:lnTo>
                <a:lnTo>
                  <a:pt x="268898" y="34163"/>
                </a:lnTo>
                <a:lnTo>
                  <a:pt x="278625" y="30984"/>
                </a:lnTo>
                <a:lnTo>
                  <a:pt x="278625" y="13215"/>
                </a:lnTo>
                <a:lnTo>
                  <a:pt x="223833" y="13215"/>
                </a:lnTo>
                <a:lnTo>
                  <a:pt x="221453" y="13070"/>
                </a:lnTo>
                <a:close/>
              </a:path>
              <a:path w="281304" h="273050">
                <a:moveTo>
                  <a:pt x="145266" y="142887"/>
                </a:moveTo>
                <a:lnTo>
                  <a:pt x="9536" y="142887"/>
                </a:lnTo>
                <a:lnTo>
                  <a:pt x="9536" y="166748"/>
                </a:lnTo>
                <a:lnTo>
                  <a:pt x="145266" y="166748"/>
                </a:lnTo>
                <a:lnTo>
                  <a:pt x="145266" y="142887"/>
                </a:lnTo>
                <a:close/>
              </a:path>
              <a:path w="281304" h="273050">
                <a:moveTo>
                  <a:pt x="96451" y="115434"/>
                </a:moveTo>
                <a:lnTo>
                  <a:pt x="61898" y="115434"/>
                </a:lnTo>
                <a:lnTo>
                  <a:pt x="61898" y="142887"/>
                </a:lnTo>
                <a:lnTo>
                  <a:pt x="96451" y="142887"/>
                </a:lnTo>
                <a:lnTo>
                  <a:pt x="96451" y="115434"/>
                </a:lnTo>
                <a:close/>
              </a:path>
              <a:path w="281304" h="273050">
                <a:moveTo>
                  <a:pt x="150026" y="90396"/>
                </a:moveTo>
                <a:lnTo>
                  <a:pt x="3567" y="90396"/>
                </a:lnTo>
                <a:lnTo>
                  <a:pt x="3567" y="115434"/>
                </a:lnTo>
                <a:lnTo>
                  <a:pt x="150026" y="115434"/>
                </a:lnTo>
                <a:lnTo>
                  <a:pt x="150026" y="90396"/>
                </a:lnTo>
                <a:close/>
              </a:path>
              <a:path w="281304" h="273050">
                <a:moveTo>
                  <a:pt x="53578" y="54709"/>
                </a:moveTo>
                <a:lnTo>
                  <a:pt x="21423" y="54709"/>
                </a:lnTo>
                <a:lnTo>
                  <a:pt x="22915" y="64105"/>
                </a:lnTo>
                <a:lnTo>
                  <a:pt x="24999" y="73200"/>
                </a:lnTo>
                <a:lnTo>
                  <a:pt x="27680" y="81970"/>
                </a:lnTo>
                <a:lnTo>
                  <a:pt x="30963" y="90396"/>
                </a:lnTo>
                <a:lnTo>
                  <a:pt x="61898" y="90396"/>
                </a:lnTo>
                <a:lnTo>
                  <a:pt x="58700" y="81970"/>
                </a:lnTo>
                <a:lnTo>
                  <a:pt x="56246" y="73200"/>
                </a:lnTo>
                <a:lnTo>
                  <a:pt x="54538" y="64105"/>
                </a:lnTo>
                <a:lnTo>
                  <a:pt x="53578" y="54709"/>
                </a:lnTo>
                <a:close/>
              </a:path>
              <a:path w="281304" h="273050">
                <a:moveTo>
                  <a:pt x="133357" y="54709"/>
                </a:moveTo>
                <a:lnTo>
                  <a:pt x="101202" y="54709"/>
                </a:lnTo>
                <a:lnTo>
                  <a:pt x="100230" y="64105"/>
                </a:lnTo>
                <a:lnTo>
                  <a:pt x="98520" y="73200"/>
                </a:lnTo>
                <a:lnTo>
                  <a:pt x="96065" y="81970"/>
                </a:lnTo>
                <a:lnTo>
                  <a:pt x="92854" y="90396"/>
                </a:lnTo>
                <a:lnTo>
                  <a:pt x="123818" y="90396"/>
                </a:lnTo>
                <a:lnTo>
                  <a:pt x="127101" y="81970"/>
                </a:lnTo>
                <a:lnTo>
                  <a:pt x="129781" y="73200"/>
                </a:lnTo>
                <a:lnTo>
                  <a:pt x="131865" y="64105"/>
                </a:lnTo>
                <a:lnTo>
                  <a:pt x="133357" y="54709"/>
                </a:lnTo>
                <a:close/>
              </a:path>
              <a:path w="281304" h="273050">
                <a:moveTo>
                  <a:pt x="144075" y="20199"/>
                </a:moveTo>
                <a:lnTo>
                  <a:pt x="10723" y="20199"/>
                </a:lnTo>
                <a:lnTo>
                  <a:pt x="10723" y="45237"/>
                </a:lnTo>
                <a:lnTo>
                  <a:pt x="144075" y="45237"/>
                </a:lnTo>
                <a:lnTo>
                  <a:pt x="144075" y="20199"/>
                </a:lnTo>
                <a:close/>
              </a:path>
              <a:path w="281304" h="273050">
                <a:moveTo>
                  <a:pt x="239294" y="38108"/>
                </a:moveTo>
                <a:lnTo>
                  <a:pt x="228613" y="38108"/>
                </a:lnTo>
                <a:lnTo>
                  <a:pt x="230964" y="38249"/>
                </a:lnTo>
                <a:lnTo>
                  <a:pt x="235640" y="38249"/>
                </a:lnTo>
                <a:lnTo>
                  <a:pt x="239294" y="38108"/>
                </a:lnTo>
                <a:close/>
              </a:path>
              <a:path w="281304" h="273050">
                <a:moveTo>
                  <a:pt x="96451" y="0"/>
                </a:moveTo>
                <a:lnTo>
                  <a:pt x="58355" y="0"/>
                </a:lnTo>
                <a:lnTo>
                  <a:pt x="58355" y="20199"/>
                </a:lnTo>
                <a:lnTo>
                  <a:pt x="96451" y="20199"/>
                </a:lnTo>
                <a:lnTo>
                  <a:pt x="96451" y="0"/>
                </a:lnTo>
                <a:close/>
              </a:path>
              <a:path w="281304" h="273050">
                <a:moveTo>
                  <a:pt x="278625" y="4841"/>
                </a:moveTo>
                <a:lnTo>
                  <a:pt x="267164" y="8485"/>
                </a:lnTo>
                <a:lnTo>
                  <a:pt x="254995" y="11104"/>
                </a:lnTo>
                <a:lnTo>
                  <a:pt x="242118" y="12685"/>
                </a:lnTo>
                <a:lnTo>
                  <a:pt x="228531" y="13215"/>
                </a:lnTo>
                <a:lnTo>
                  <a:pt x="278625" y="13215"/>
                </a:lnTo>
                <a:lnTo>
                  <a:pt x="278625" y="4841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4715794" y="1711087"/>
            <a:ext cx="264795" cy="266700"/>
          </a:xfrm>
          <a:custGeom>
            <a:avLst/>
            <a:gdLst/>
            <a:ahLst/>
            <a:cxnLst/>
            <a:rect l="l" t="t" r="r" b="b"/>
            <a:pathLst>
              <a:path w="264795" h="266700">
                <a:moveTo>
                  <a:pt x="83347" y="160804"/>
                </a:moveTo>
                <a:lnTo>
                  <a:pt x="48823" y="160804"/>
                </a:lnTo>
                <a:lnTo>
                  <a:pt x="48823" y="266691"/>
                </a:lnTo>
                <a:lnTo>
                  <a:pt x="83347" y="266691"/>
                </a:lnTo>
                <a:lnTo>
                  <a:pt x="83347" y="160804"/>
                </a:lnTo>
                <a:close/>
              </a:path>
              <a:path w="264795" h="266700">
                <a:moveTo>
                  <a:pt x="84538" y="95309"/>
                </a:moveTo>
                <a:lnTo>
                  <a:pt x="46414" y="95309"/>
                </a:lnTo>
                <a:lnTo>
                  <a:pt x="39047" y="118261"/>
                </a:lnTo>
                <a:lnTo>
                  <a:pt x="28854" y="141785"/>
                </a:lnTo>
                <a:lnTo>
                  <a:pt x="15838" y="165879"/>
                </a:lnTo>
                <a:lnTo>
                  <a:pt x="0" y="190544"/>
                </a:lnTo>
                <a:lnTo>
                  <a:pt x="0" y="223944"/>
                </a:lnTo>
                <a:lnTo>
                  <a:pt x="15103" y="207475"/>
                </a:lnTo>
                <a:lnTo>
                  <a:pt x="28274" y="191467"/>
                </a:lnTo>
                <a:lnTo>
                  <a:pt x="39513" y="175912"/>
                </a:lnTo>
                <a:lnTo>
                  <a:pt x="48823" y="160804"/>
                </a:lnTo>
                <a:lnTo>
                  <a:pt x="83347" y="160804"/>
                </a:lnTo>
                <a:lnTo>
                  <a:pt x="83347" y="148902"/>
                </a:lnTo>
                <a:lnTo>
                  <a:pt x="113194" y="148902"/>
                </a:lnTo>
                <a:lnTo>
                  <a:pt x="102672" y="133369"/>
                </a:lnTo>
                <a:lnTo>
                  <a:pt x="92930" y="115223"/>
                </a:lnTo>
                <a:lnTo>
                  <a:pt x="84538" y="95309"/>
                </a:lnTo>
                <a:close/>
              </a:path>
              <a:path w="264795" h="266700">
                <a:moveTo>
                  <a:pt x="113194" y="148902"/>
                </a:moveTo>
                <a:lnTo>
                  <a:pt x="83347" y="148902"/>
                </a:lnTo>
                <a:lnTo>
                  <a:pt x="93155" y="162145"/>
                </a:lnTo>
                <a:lnTo>
                  <a:pt x="103569" y="174486"/>
                </a:lnTo>
                <a:lnTo>
                  <a:pt x="114585" y="185932"/>
                </a:lnTo>
                <a:lnTo>
                  <a:pt x="126202" y="196488"/>
                </a:lnTo>
                <a:lnTo>
                  <a:pt x="126202" y="164332"/>
                </a:lnTo>
                <a:lnTo>
                  <a:pt x="113762" y="149742"/>
                </a:lnTo>
                <a:lnTo>
                  <a:pt x="113194" y="148902"/>
                </a:lnTo>
                <a:close/>
              </a:path>
              <a:path w="264795" h="266700">
                <a:moveTo>
                  <a:pt x="128574" y="70271"/>
                </a:moveTo>
                <a:lnTo>
                  <a:pt x="3571" y="70271"/>
                </a:lnTo>
                <a:lnTo>
                  <a:pt x="3571" y="95309"/>
                </a:lnTo>
                <a:lnTo>
                  <a:pt x="128574" y="95309"/>
                </a:lnTo>
                <a:lnTo>
                  <a:pt x="128574" y="70271"/>
                </a:lnTo>
                <a:close/>
              </a:path>
              <a:path w="264795" h="266700">
                <a:moveTo>
                  <a:pt x="76191" y="7123"/>
                </a:moveTo>
                <a:lnTo>
                  <a:pt x="4759" y="7123"/>
                </a:lnTo>
                <a:lnTo>
                  <a:pt x="4759" y="32157"/>
                </a:lnTo>
                <a:lnTo>
                  <a:pt x="48823" y="32157"/>
                </a:lnTo>
                <a:lnTo>
                  <a:pt x="48823" y="70271"/>
                </a:lnTo>
                <a:lnTo>
                  <a:pt x="83347" y="70271"/>
                </a:lnTo>
                <a:lnTo>
                  <a:pt x="83347" y="32157"/>
                </a:lnTo>
                <a:lnTo>
                  <a:pt x="94135" y="31870"/>
                </a:lnTo>
                <a:lnTo>
                  <a:pt x="105063" y="31000"/>
                </a:lnTo>
                <a:lnTo>
                  <a:pt x="116142" y="29533"/>
                </a:lnTo>
                <a:lnTo>
                  <a:pt x="127382" y="27456"/>
                </a:lnTo>
                <a:lnTo>
                  <a:pt x="127382" y="7401"/>
                </a:lnTo>
                <a:lnTo>
                  <a:pt x="80539" y="7401"/>
                </a:lnTo>
                <a:lnTo>
                  <a:pt x="76191" y="7123"/>
                </a:lnTo>
                <a:close/>
              </a:path>
              <a:path w="264795" h="266700">
                <a:moveTo>
                  <a:pt x="127382" y="0"/>
                </a:moveTo>
                <a:lnTo>
                  <a:pt x="116386" y="3198"/>
                </a:lnTo>
                <a:lnTo>
                  <a:pt x="105275" y="5516"/>
                </a:lnTo>
                <a:lnTo>
                  <a:pt x="94048" y="6925"/>
                </a:lnTo>
                <a:lnTo>
                  <a:pt x="82699" y="7401"/>
                </a:lnTo>
                <a:lnTo>
                  <a:pt x="127382" y="7401"/>
                </a:lnTo>
                <a:lnTo>
                  <a:pt x="127382" y="0"/>
                </a:lnTo>
                <a:close/>
              </a:path>
              <a:path w="264795" h="266700">
                <a:moveTo>
                  <a:pt x="264300" y="20199"/>
                </a:moveTo>
                <a:lnTo>
                  <a:pt x="141678" y="20199"/>
                </a:lnTo>
                <a:lnTo>
                  <a:pt x="141678" y="246560"/>
                </a:lnTo>
                <a:lnTo>
                  <a:pt x="227750" y="246560"/>
                </a:lnTo>
                <a:lnTo>
                  <a:pt x="229237" y="246628"/>
                </a:lnTo>
                <a:lnTo>
                  <a:pt x="230695" y="246628"/>
                </a:lnTo>
                <a:lnTo>
                  <a:pt x="246243" y="244319"/>
                </a:lnTo>
                <a:lnTo>
                  <a:pt x="257022" y="237381"/>
                </a:lnTo>
                <a:lnTo>
                  <a:pt x="263040" y="225800"/>
                </a:lnTo>
                <a:lnTo>
                  <a:pt x="263098" y="225050"/>
                </a:lnTo>
                <a:lnTo>
                  <a:pt x="177393" y="225050"/>
                </a:lnTo>
                <a:lnTo>
                  <a:pt x="177393" y="45233"/>
                </a:lnTo>
                <a:lnTo>
                  <a:pt x="264300" y="45233"/>
                </a:lnTo>
                <a:lnTo>
                  <a:pt x="264300" y="20199"/>
                </a:lnTo>
                <a:close/>
              </a:path>
              <a:path w="264795" h="266700">
                <a:moveTo>
                  <a:pt x="264300" y="45233"/>
                </a:moveTo>
                <a:lnTo>
                  <a:pt x="229806" y="45233"/>
                </a:lnTo>
                <a:lnTo>
                  <a:pt x="229806" y="219452"/>
                </a:lnTo>
                <a:lnTo>
                  <a:pt x="224618" y="225050"/>
                </a:lnTo>
                <a:lnTo>
                  <a:pt x="263098" y="225050"/>
                </a:lnTo>
                <a:lnTo>
                  <a:pt x="264300" y="209562"/>
                </a:lnTo>
                <a:lnTo>
                  <a:pt x="264300" y="45233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5026352" y="1717102"/>
            <a:ext cx="269240" cy="263525"/>
          </a:xfrm>
          <a:custGeom>
            <a:avLst/>
            <a:gdLst/>
            <a:ahLst/>
            <a:cxnLst/>
            <a:rect l="l" t="t" r="r" b="b"/>
            <a:pathLst>
              <a:path w="269239" h="263525">
                <a:moveTo>
                  <a:pt x="260733" y="1108"/>
                </a:moveTo>
                <a:lnTo>
                  <a:pt x="122622" y="1108"/>
                </a:lnTo>
                <a:lnTo>
                  <a:pt x="122622" y="263095"/>
                </a:lnTo>
                <a:lnTo>
                  <a:pt x="157151" y="263095"/>
                </a:lnTo>
                <a:lnTo>
                  <a:pt x="157151" y="123804"/>
                </a:lnTo>
                <a:lnTo>
                  <a:pt x="263113" y="123804"/>
                </a:lnTo>
                <a:lnTo>
                  <a:pt x="263113" y="98766"/>
                </a:lnTo>
                <a:lnTo>
                  <a:pt x="157151" y="98766"/>
                </a:lnTo>
                <a:lnTo>
                  <a:pt x="157151" y="26142"/>
                </a:lnTo>
                <a:lnTo>
                  <a:pt x="260733" y="26142"/>
                </a:lnTo>
                <a:lnTo>
                  <a:pt x="260733" y="1108"/>
                </a:lnTo>
                <a:close/>
              </a:path>
              <a:path w="269239" h="263525">
                <a:moveTo>
                  <a:pt x="190493" y="135695"/>
                </a:moveTo>
                <a:lnTo>
                  <a:pt x="159555" y="135695"/>
                </a:lnTo>
                <a:lnTo>
                  <a:pt x="165708" y="158284"/>
                </a:lnTo>
                <a:lnTo>
                  <a:pt x="173510" y="178317"/>
                </a:lnTo>
                <a:lnTo>
                  <a:pt x="182960" y="195784"/>
                </a:lnTo>
                <a:lnTo>
                  <a:pt x="194054" y="210672"/>
                </a:lnTo>
                <a:lnTo>
                  <a:pt x="185939" y="218891"/>
                </a:lnTo>
                <a:lnTo>
                  <a:pt x="178282" y="225609"/>
                </a:lnTo>
                <a:lnTo>
                  <a:pt x="171076" y="230823"/>
                </a:lnTo>
                <a:lnTo>
                  <a:pt x="164315" y="234533"/>
                </a:lnTo>
                <a:lnTo>
                  <a:pt x="164315" y="261846"/>
                </a:lnTo>
                <a:lnTo>
                  <a:pt x="178517" y="253174"/>
                </a:lnTo>
                <a:lnTo>
                  <a:pt x="191382" y="244912"/>
                </a:lnTo>
                <a:lnTo>
                  <a:pt x="202910" y="237076"/>
                </a:lnTo>
                <a:lnTo>
                  <a:pt x="213102" y="229687"/>
                </a:lnTo>
                <a:lnTo>
                  <a:pt x="256405" y="229687"/>
                </a:lnTo>
                <a:lnTo>
                  <a:pt x="255982" y="229444"/>
                </a:lnTo>
                <a:lnTo>
                  <a:pt x="245261" y="222376"/>
                </a:lnTo>
                <a:lnTo>
                  <a:pt x="236927" y="215749"/>
                </a:lnTo>
                <a:lnTo>
                  <a:pt x="230986" y="209563"/>
                </a:lnTo>
                <a:lnTo>
                  <a:pt x="241917" y="192612"/>
                </a:lnTo>
                <a:lnTo>
                  <a:pt x="245005" y="185771"/>
                </a:lnTo>
                <a:lnTo>
                  <a:pt x="210729" y="185771"/>
                </a:lnTo>
                <a:lnTo>
                  <a:pt x="205004" y="175019"/>
                </a:lnTo>
                <a:lnTo>
                  <a:pt x="199717" y="163094"/>
                </a:lnTo>
                <a:lnTo>
                  <a:pt x="194877" y="149989"/>
                </a:lnTo>
                <a:lnTo>
                  <a:pt x="190493" y="135695"/>
                </a:lnTo>
                <a:close/>
              </a:path>
              <a:path w="269239" h="263525">
                <a:moveTo>
                  <a:pt x="256405" y="229687"/>
                </a:moveTo>
                <a:lnTo>
                  <a:pt x="213102" y="229687"/>
                </a:lnTo>
                <a:lnTo>
                  <a:pt x="224638" y="237076"/>
                </a:lnTo>
                <a:lnTo>
                  <a:pt x="237809" y="244912"/>
                </a:lnTo>
                <a:lnTo>
                  <a:pt x="252621" y="253174"/>
                </a:lnTo>
                <a:lnTo>
                  <a:pt x="269081" y="261846"/>
                </a:lnTo>
                <a:lnTo>
                  <a:pt x="269081" y="236952"/>
                </a:lnTo>
                <a:lnTo>
                  <a:pt x="256405" y="229687"/>
                </a:lnTo>
                <a:close/>
              </a:path>
              <a:path w="269239" h="263525">
                <a:moveTo>
                  <a:pt x="263113" y="123804"/>
                </a:moveTo>
                <a:lnTo>
                  <a:pt x="229798" y="123804"/>
                </a:lnTo>
                <a:lnTo>
                  <a:pt x="226813" y="141519"/>
                </a:lnTo>
                <a:lnTo>
                  <a:pt x="222641" y="157742"/>
                </a:lnTo>
                <a:lnTo>
                  <a:pt x="217280" y="172488"/>
                </a:lnTo>
                <a:lnTo>
                  <a:pt x="210729" y="185771"/>
                </a:lnTo>
                <a:lnTo>
                  <a:pt x="245005" y="185771"/>
                </a:lnTo>
                <a:lnTo>
                  <a:pt x="250918" y="172672"/>
                </a:lnTo>
                <a:lnTo>
                  <a:pt x="257986" y="149738"/>
                </a:lnTo>
                <a:lnTo>
                  <a:pt x="263113" y="123804"/>
                </a:lnTo>
                <a:close/>
              </a:path>
              <a:path w="269239" h="263525">
                <a:moveTo>
                  <a:pt x="209541" y="58234"/>
                </a:moveTo>
                <a:lnTo>
                  <a:pt x="189302" y="58234"/>
                </a:lnTo>
                <a:lnTo>
                  <a:pt x="189302" y="82166"/>
                </a:lnTo>
                <a:lnTo>
                  <a:pt x="221449" y="82166"/>
                </a:lnTo>
                <a:lnTo>
                  <a:pt x="223048" y="82238"/>
                </a:lnTo>
                <a:lnTo>
                  <a:pt x="226098" y="82238"/>
                </a:lnTo>
                <a:lnTo>
                  <a:pt x="242094" y="79927"/>
                </a:lnTo>
                <a:lnTo>
                  <a:pt x="253203" y="72986"/>
                </a:lnTo>
                <a:lnTo>
                  <a:pt x="259418" y="61403"/>
                </a:lnTo>
                <a:lnTo>
                  <a:pt x="259663" y="58378"/>
                </a:lnTo>
                <a:lnTo>
                  <a:pt x="210294" y="58378"/>
                </a:lnTo>
                <a:lnTo>
                  <a:pt x="209541" y="58234"/>
                </a:lnTo>
                <a:close/>
              </a:path>
              <a:path w="269239" h="263525">
                <a:moveTo>
                  <a:pt x="260733" y="26142"/>
                </a:moveTo>
                <a:lnTo>
                  <a:pt x="225017" y="26142"/>
                </a:lnTo>
                <a:lnTo>
                  <a:pt x="225017" y="42884"/>
                </a:lnTo>
                <a:lnTo>
                  <a:pt x="225745" y="53186"/>
                </a:lnTo>
                <a:lnTo>
                  <a:pt x="221316" y="58378"/>
                </a:lnTo>
                <a:lnTo>
                  <a:pt x="259663" y="58378"/>
                </a:lnTo>
                <a:lnTo>
                  <a:pt x="260733" y="45166"/>
                </a:lnTo>
                <a:lnTo>
                  <a:pt x="260733" y="26142"/>
                </a:lnTo>
                <a:close/>
              </a:path>
              <a:path w="269239" h="263525">
                <a:moveTo>
                  <a:pt x="103574" y="0"/>
                </a:moveTo>
                <a:lnTo>
                  <a:pt x="14288" y="0"/>
                </a:lnTo>
                <a:lnTo>
                  <a:pt x="14266" y="167857"/>
                </a:lnTo>
                <a:lnTo>
                  <a:pt x="13824" y="190674"/>
                </a:lnTo>
                <a:lnTo>
                  <a:pt x="11289" y="210168"/>
                </a:lnTo>
                <a:lnTo>
                  <a:pt x="6681" y="225174"/>
                </a:lnTo>
                <a:lnTo>
                  <a:pt x="0" y="235706"/>
                </a:lnTo>
                <a:lnTo>
                  <a:pt x="0" y="263095"/>
                </a:lnTo>
                <a:lnTo>
                  <a:pt x="20597" y="245512"/>
                </a:lnTo>
                <a:lnTo>
                  <a:pt x="34808" y="223777"/>
                </a:lnTo>
                <a:lnTo>
                  <a:pt x="42631" y="197893"/>
                </a:lnTo>
                <a:lnTo>
                  <a:pt x="44063" y="167857"/>
                </a:lnTo>
                <a:lnTo>
                  <a:pt x="103574" y="167857"/>
                </a:lnTo>
                <a:lnTo>
                  <a:pt x="103574" y="145246"/>
                </a:lnTo>
                <a:lnTo>
                  <a:pt x="44063" y="145246"/>
                </a:lnTo>
                <a:lnTo>
                  <a:pt x="44063" y="95242"/>
                </a:lnTo>
                <a:lnTo>
                  <a:pt x="103574" y="95242"/>
                </a:lnTo>
                <a:lnTo>
                  <a:pt x="103574" y="71514"/>
                </a:lnTo>
                <a:lnTo>
                  <a:pt x="44063" y="71514"/>
                </a:lnTo>
                <a:lnTo>
                  <a:pt x="44063" y="22551"/>
                </a:lnTo>
                <a:lnTo>
                  <a:pt x="103574" y="22551"/>
                </a:lnTo>
                <a:lnTo>
                  <a:pt x="103574" y="0"/>
                </a:lnTo>
                <a:close/>
              </a:path>
              <a:path w="269239" h="263525">
                <a:moveTo>
                  <a:pt x="61920" y="235706"/>
                </a:moveTo>
                <a:lnTo>
                  <a:pt x="50003" y="235706"/>
                </a:lnTo>
                <a:lnTo>
                  <a:pt x="50003" y="259567"/>
                </a:lnTo>
                <a:lnTo>
                  <a:pt x="72536" y="259567"/>
                </a:lnTo>
                <a:lnTo>
                  <a:pt x="86545" y="257567"/>
                </a:lnTo>
                <a:lnTo>
                  <a:pt x="96387" y="251552"/>
                </a:lnTo>
                <a:lnTo>
                  <a:pt x="102064" y="241504"/>
                </a:lnTo>
                <a:lnTo>
                  <a:pt x="102670" y="235844"/>
                </a:lnTo>
                <a:lnTo>
                  <a:pt x="62758" y="235844"/>
                </a:lnTo>
                <a:lnTo>
                  <a:pt x="61920" y="235706"/>
                </a:lnTo>
                <a:close/>
              </a:path>
              <a:path w="269239" h="263525">
                <a:moveTo>
                  <a:pt x="103574" y="167857"/>
                </a:moveTo>
                <a:lnTo>
                  <a:pt x="73811" y="167857"/>
                </a:lnTo>
                <a:lnTo>
                  <a:pt x="73811" y="226159"/>
                </a:lnTo>
                <a:lnTo>
                  <a:pt x="74508" y="232665"/>
                </a:lnTo>
                <a:lnTo>
                  <a:pt x="71372" y="235844"/>
                </a:lnTo>
                <a:lnTo>
                  <a:pt x="102670" y="235844"/>
                </a:lnTo>
                <a:lnTo>
                  <a:pt x="103574" y="227404"/>
                </a:lnTo>
                <a:lnTo>
                  <a:pt x="103574" y="167857"/>
                </a:lnTo>
                <a:close/>
              </a:path>
              <a:path w="269239" h="263525">
                <a:moveTo>
                  <a:pt x="103574" y="95242"/>
                </a:moveTo>
                <a:lnTo>
                  <a:pt x="73811" y="95242"/>
                </a:lnTo>
                <a:lnTo>
                  <a:pt x="73811" y="145246"/>
                </a:lnTo>
                <a:lnTo>
                  <a:pt x="103574" y="145246"/>
                </a:lnTo>
                <a:lnTo>
                  <a:pt x="103574" y="95242"/>
                </a:lnTo>
                <a:close/>
              </a:path>
              <a:path w="269239" h="263525">
                <a:moveTo>
                  <a:pt x="103574" y="22551"/>
                </a:moveTo>
                <a:lnTo>
                  <a:pt x="73811" y="22551"/>
                </a:lnTo>
                <a:lnTo>
                  <a:pt x="73811" y="71514"/>
                </a:lnTo>
                <a:lnTo>
                  <a:pt x="103574" y="71514"/>
                </a:lnTo>
                <a:lnTo>
                  <a:pt x="103574" y="22551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5335739" y="1705144"/>
            <a:ext cx="274320" cy="276225"/>
          </a:xfrm>
          <a:custGeom>
            <a:avLst/>
            <a:gdLst/>
            <a:ahLst/>
            <a:cxnLst/>
            <a:rect l="l" t="t" r="r" b="b"/>
            <a:pathLst>
              <a:path w="274320" h="276225">
                <a:moveTo>
                  <a:pt x="132142" y="184517"/>
                </a:moveTo>
                <a:lnTo>
                  <a:pt x="92829" y="184517"/>
                </a:lnTo>
                <a:lnTo>
                  <a:pt x="84731" y="206190"/>
                </a:lnTo>
                <a:lnTo>
                  <a:pt x="67542" y="224736"/>
                </a:lnTo>
                <a:lnTo>
                  <a:pt x="41277" y="240169"/>
                </a:lnTo>
                <a:lnTo>
                  <a:pt x="5951" y="252503"/>
                </a:lnTo>
                <a:lnTo>
                  <a:pt x="5951" y="276231"/>
                </a:lnTo>
                <a:lnTo>
                  <a:pt x="58922" y="261568"/>
                </a:lnTo>
                <a:lnTo>
                  <a:pt x="97610" y="241421"/>
                </a:lnTo>
                <a:lnTo>
                  <a:pt x="122017" y="215750"/>
                </a:lnTo>
                <a:lnTo>
                  <a:pt x="132142" y="184517"/>
                </a:lnTo>
                <a:close/>
              </a:path>
              <a:path w="274320" h="276225">
                <a:moveTo>
                  <a:pt x="245257" y="159555"/>
                </a:moveTo>
                <a:lnTo>
                  <a:pt x="15458" y="159555"/>
                </a:lnTo>
                <a:lnTo>
                  <a:pt x="15458" y="184517"/>
                </a:lnTo>
                <a:lnTo>
                  <a:pt x="207133" y="184517"/>
                </a:lnTo>
                <a:lnTo>
                  <a:pt x="207133" y="228578"/>
                </a:lnTo>
                <a:lnTo>
                  <a:pt x="206461" y="235928"/>
                </a:lnTo>
                <a:lnTo>
                  <a:pt x="203262" y="241180"/>
                </a:lnTo>
                <a:lnTo>
                  <a:pt x="197534" y="244332"/>
                </a:lnTo>
                <a:lnTo>
                  <a:pt x="189276" y="245383"/>
                </a:lnTo>
                <a:lnTo>
                  <a:pt x="163069" y="245383"/>
                </a:lnTo>
                <a:lnTo>
                  <a:pt x="163069" y="270283"/>
                </a:lnTo>
                <a:lnTo>
                  <a:pt x="205945" y="270283"/>
                </a:lnTo>
                <a:lnTo>
                  <a:pt x="206675" y="270352"/>
                </a:lnTo>
                <a:lnTo>
                  <a:pt x="208080" y="270352"/>
                </a:lnTo>
                <a:lnTo>
                  <a:pt x="224764" y="267735"/>
                </a:lnTo>
                <a:lnTo>
                  <a:pt x="236523" y="259891"/>
                </a:lnTo>
                <a:lnTo>
                  <a:pt x="243355" y="246834"/>
                </a:lnTo>
                <a:lnTo>
                  <a:pt x="245257" y="228578"/>
                </a:lnTo>
                <a:lnTo>
                  <a:pt x="245257" y="159555"/>
                </a:lnTo>
                <a:close/>
              </a:path>
              <a:path w="274320" h="276225">
                <a:moveTo>
                  <a:pt x="135702" y="135762"/>
                </a:moveTo>
                <a:lnTo>
                  <a:pt x="96426" y="135762"/>
                </a:lnTo>
                <a:lnTo>
                  <a:pt x="96426" y="159555"/>
                </a:lnTo>
                <a:lnTo>
                  <a:pt x="134514" y="159555"/>
                </a:lnTo>
                <a:lnTo>
                  <a:pt x="134514" y="158719"/>
                </a:lnTo>
                <a:lnTo>
                  <a:pt x="134895" y="157618"/>
                </a:lnTo>
                <a:lnTo>
                  <a:pt x="135702" y="155954"/>
                </a:lnTo>
                <a:lnTo>
                  <a:pt x="135702" y="135762"/>
                </a:lnTo>
                <a:close/>
              </a:path>
              <a:path w="274320" h="276225">
                <a:moveTo>
                  <a:pt x="94475" y="63139"/>
                </a:moveTo>
                <a:lnTo>
                  <a:pt x="45227" y="63139"/>
                </a:lnTo>
                <a:lnTo>
                  <a:pt x="57950" y="74075"/>
                </a:lnTo>
                <a:lnTo>
                  <a:pt x="71120" y="84270"/>
                </a:lnTo>
                <a:lnTo>
                  <a:pt x="84736" y="93739"/>
                </a:lnTo>
                <a:lnTo>
                  <a:pt x="98798" y="102495"/>
                </a:lnTo>
                <a:lnTo>
                  <a:pt x="76102" y="108703"/>
                </a:lnTo>
                <a:lnTo>
                  <a:pt x="52067" y="114338"/>
                </a:lnTo>
                <a:lnTo>
                  <a:pt x="26697" y="119377"/>
                </a:lnTo>
                <a:lnTo>
                  <a:pt x="0" y="123793"/>
                </a:lnTo>
                <a:lnTo>
                  <a:pt x="0" y="145303"/>
                </a:lnTo>
                <a:lnTo>
                  <a:pt x="41139" y="139654"/>
                </a:lnTo>
                <a:lnTo>
                  <a:pt x="77670" y="133401"/>
                </a:lnTo>
                <a:lnTo>
                  <a:pt x="109597" y="126563"/>
                </a:lnTo>
                <a:lnTo>
                  <a:pt x="136922" y="119159"/>
                </a:lnTo>
                <a:lnTo>
                  <a:pt x="251445" y="119159"/>
                </a:lnTo>
                <a:lnTo>
                  <a:pt x="245853" y="118278"/>
                </a:lnTo>
                <a:lnTo>
                  <a:pt x="220249" y="113447"/>
                </a:lnTo>
                <a:lnTo>
                  <a:pt x="197033" y="108188"/>
                </a:lnTo>
                <a:lnTo>
                  <a:pt x="176206" y="102495"/>
                </a:lnTo>
                <a:lnTo>
                  <a:pt x="194942" y="91669"/>
                </a:lnTo>
                <a:lnTo>
                  <a:pt x="201283" y="87000"/>
                </a:lnTo>
                <a:lnTo>
                  <a:pt x="136922" y="87000"/>
                </a:lnTo>
                <a:lnTo>
                  <a:pt x="123359" y="80555"/>
                </a:lnTo>
                <a:lnTo>
                  <a:pt x="110109" y="73247"/>
                </a:lnTo>
                <a:lnTo>
                  <a:pt x="97170" y="65070"/>
                </a:lnTo>
                <a:lnTo>
                  <a:pt x="94475" y="63139"/>
                </a:lnTo>
                <a:close/>
              </a:path>
              <a:path w="274320" h="276225">
                <a:moveTo>
                  <a:pt x="251445" y="119159"/>
                </a:moveTo>
                <a:lnTo>
                  <a:pt x="136922" y="119159"/>
                </a:lnTo>
                <a:lnTo>
                  <a:pt x="163322" y="126419"/>
                </a:lnTo>
                <a:lnTo>
                  <a:pt x="194946" y="132815"/>
                </a:lnTo>
                <a:lnTo>
                  <a:pt x="231787" y="138314"/>
                </a:lnTo>
                <a:lnTo>
                  <a:pt x="273841" y="142887"/>
                </a:lnTo>
                <a:lnTo>
                  <a:pt x="273841" y="122687"/>
                </a:lnTo>
                <a:lnTo>
                  <a:pt x="251445" y="119159"/>
                </a:lnTo>
                <a:close/>
              </a:path>
              <a:path w="274320" h="276225">
                <a:moveTo>
                  <a:pt x="247633" y="42947"/>
                </a:moveTo>
                <a:lnTo>
                  <a:pt x="200002" y="42947"/>
                </a:lnTo>
                <a:lnTo>
                  <a:pt x="184006" y="56833"/>
                </a:lnTo>
                <a:lnTo>
                  <a:pt x="168157" y="68813"/>
                </a:lnTo>
                <a:lnTo>
                  <a:pt x="152460" y="78873"/>
                </a:lnTo>
                <a:lnTo>
                  <a:pt x="136922" y="87000"/>
                </a:lnTo>
                <a:lnTo>
                  <a:pt x="201283" y="87000"/>
                </a:lnTo>
                <a:lnTo>
                  <a:pt x="213095" y="78303"/>
                </a:lnTo>
                <a:lnTo>
                  <a:pt x="230660" y="62423"/>
                </a:lnTo>
                <a:lnTo>
                  <a:pt x="247633" y="44056"/>
                </a:lnTo>
                <a:lnTo>
                  <a:pt x="247633" y="42947"/>
                </a:lnTo>
                <a:close/>
              </a:path>
              <a:path w="274320" h="276225">
                <a:moveTo>
                  <a:pt x="120225" y="0"/>
                </a:moveTo>
                <a:lnTo>
                  <a:pt x="77378" y="0"/>
                </a:lnTo>
                <a:lnTo>
                  <a:pt x="64342" y="17632"/>
                </a:lnTo>
                <a:lnTo>
                  <a:pt x="47891" y="32450"/>
                </a:lnTo>
                <a:lnTo>
                  <a:pt x="28021" y="44444"/>
                </a:lnTo>
                <a:lnTo>
                  <a:pt x="4730" y="53600"/>
                </a:lnTo>
                <a:lnTo>
                  <a:pt x="4730" y="72614"/>
                </a:lnTo>
                <a:lnTo>
                  <a:pt x="15742" y="70657"/>
                </a:lnTo>
                <a:lnTo>
                  <a:pt x="26165" y="68421"/>
                </a:lnTo>
                <a:lnTo>
                  <a:pt x="35995" y="65913"/>
                </a:lnTo>
                <a:lnTo>
                  <a:pt x="45227" y="63139"/>
                </a:lnTo>
                <a:lnTo>
                  <a:pt x="94475" y="63139"/>
                </a:lnTo>
                <a:lnTo>
                  <a:pt x="84538" y="56019"/>
                </a:lnTo>
                <a:lnTo>
                  <a:pt x="63083" y="56019"/>
                </a:lnTo>
                <a:lnTo>
                  <a:pt x="70243" y="52837"/>
                </a:lnTo>
                <a:lnTo>
                  <a:pt x="76942" y="48480"/>
                </a:lnTo>
                <a:lnTo>
                  <a:pt x="83322" y="42947"/>
                </a:lnTo>
                <a:lnTo>
                  <a:pt x="247633" y="42947"/>
                </a:lnTo>
                <a:lnTo>
                  <a:pt x="247633" y="17913"/>
                </a:lnTo>
                <a:lnTo>
                  <a:pt x="108334" y="17913"/>
                </a:lnTo>
                <a:lnTo>
                  <a:pt x="111495" y="13067"/>
                </a:lnTo>
                <a:lnTo>
                  <a:pt x="113875" y="9538"/>
                </a:lnTo>
                <a:lnTo>
                  <a:pt x="115467" y="7256"/>
                </a:lnTo>
                <a:lnTo>
                  <a:pt x="117845" y="4074"/>
                </a:lnTo>
                <a:lnTo>
                  <a:pt x="119444" y="1656"/>
                </a:lnTo>
                <a:lnTo>
                  <a:pt x="120225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5645081" y="1706386"/>
            <a:ext cx="275590" cy="273050"/>
          </a:xfrm>
          <a:custGeom>
            <a:avLst/>
            <a:gdLst/>
            <a:ahLst/>
            <a:cxnLst/>
            <a:rect l="l" t="t" r="r" b="b"/>
            <a:pathLst>
              <a:path w="275589" h="273050">
                <a:moveTo>
                  <a:pt x="101202" y="139222"/>
                </a:moveTo>
                <a:lnTo>
                  <a:pt x="60731" y="139222"/>
                </a:lnTo>
                <a:lnTo>
                  <a:pt x="60731" y="145169"/>
                </a:lnTo>
                <a:lnTo>
                  <a:pt x="59091" y="177078"/>
                </a:lnTo>
                <a:lnTo>
                  <a:pt x="50604" y="204771"/>
                </a:lnTo>
                <a:lnTo>
                  <a:pt x="35273" y="228289"/>
                </a:lnTo>
                <a:lnTo>
                  <a:pt x="13100" y="247669"/>
                </a:lnTo>
                <a:lnTo>
                  <a:pt x="13100" y="272562"/>
                </a:lnTo>
                <a:lnTo>
                  <a:pt x="53433" y="249521"/>
                </a:lnTo>
                <a:lnTo>
                  <a:pt x="81556" y="219614"/>
                </a:lnTo>
                <a:lnTo>
                  <a:pt x="97477" y="182845"/>
                </a:lnTo>
                <a:lnTo>
                  <a:pt x="101202" y="139222"/>
                </a:lnTo>
                <a:close/>
              </a:path>
              <a:path w="275589" h="273050">
                <a:moveTo>
                  <a:pt x="220258" y="139222"/>
                </a:moveTo>
                <a:lnTo>
                  <a:pt x="179793" y="139222"/>
                </a:lnTo>
                <a:lnTo>
                  <a:pt x="179793" y="271392"/>
                </a:lnTo>
                <a:lnTo>
                  <a:pt x="220258" y="271392"/>
                </a:lnTo>
                <a:lnTo>
                  <a:pt x="220258" y="139222"/>
                </a:lnTo>
                <a:close/>
              </a:path>
              <a:path w="275589" h="273050">
                <a:moveTo>
                  <a:pt x="275050" y="114321"/>
                </a:moveTo>
                <a:lnTo>
                  <a:pt x="0" y="114321"/>
                </a:lnTo>
                <a:lnTo>
                  <a:pt x="0" y="139222"/>
                </a:lnTo>
                <a:lnTo>
                  <a:pt x="275050" y="139222"/>
                </a:lnTo>
                <a:lnTo>
                  <a:pt x="275050" y="114321"/>
                </a:lnTo>
                <a:close/>
              </a:path>
              <a:path w="275589" h="273050">
                <a:moveTo>
                  <a:pt x="101202" y="45233"/>
                </a:moveTo>
                <a:lnTo>
                  <a:pt x="60731" y="45233"/>
                </a:lnTo>
                <a:lnTo>
                  <a:pt x="60731" y="114321"/>
                </a:lnTo>
                <a:lnTo>
                  <a:pt x="101202" y="114321"/>
                </a:lnTo>
                <a:lnTo>
                  <a:pt x="101202" y="45233"/>
                </a:lnTo>
                <a:close/>
              </a:path>
              <a:path w="275589" h="273050">
                <a:moveTo>
                  <a:pt x="220258" y="0"/>
                </a:moveTo>
                <a:lnTo>
                  <a:pt x="179793" y="0"/>
                </a:lnTo>
                <a:lnTo>
                  <a:pt x="179793" y="114321"/>
                </a:lnTo>
                <a:lnTo>
                  <a:pt x="220258" y="114321"/>
                </a:lnTo>
                <a:lnTo>
                  <a:pt x="220258" y="0"/>
                </a:lnTo>
                <a:close/>
              </a:path>
              <a:path w="275589" h="273050">
                <a:moveTo>
                  <a:pt x="161935" y="11824"/>
                </a:moveTo>
                <a:lnTo>
                  <a:pt x="146534" y="15004"/>
                </a:lnTo>
                <a:lnTo>
                  <a:pt x="132471" y="17275"/>
                </a:lnTo>
                <a:lnTo>
                  <a:pt x="119748" y="18636"/>
                </a:lnTo>
                <a:lnTo>
                  <a:pt x="108362" y="19090"/>
                </a:lnTo>
                <a:lnTo>
                  <a:pt x="8347" y="19090"/>
                </a:lnTo>
                <a:lnTo>
                  <a:pt x="8347" y="45233"/>
                </a:lnTo>
                <a:lnTo>
                  <a:pt x="110735" y="45233"/>
                </a:lnTo>
                <a:lnTo>
                  <a:pt x="124207" y="44858"/>
                </a:lnTo>
                <a:lnTo>
                  <a:pt x="137227" y="43737"/>
                </a:lnTo>
                <a:lnTo>
                  <a:pt x="149801" y="41876"/>
                </a:lnTo>
                <a:lnTo>
                  <a:pt x="161935" y="39282"/>
                </a:lnTo>
                <a:lnTo>
                  <a:pt x="161935" y="1182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5953280" y="1707559"/>
            <a:ext cx="274320" cy="273050"/>
          </a:xfrm>
          <a:custGeom>
            <a:avLst/>
            <a:gdLst/>
            <a:ahLst/>
            <a:cxnLst/>
            <a:rect l="l" t="t" r="r" b="b"/>
            <a:pathLst>
              <a:path w="274320" h="273050">
                <a:moveTo>
                  <a:pt x="182345" y="161909"/>
                </a:moveTo>
                <a:lnTo>
                  <a:pt x="147618" y="161909"/>
                </a:lnTo>
                <a:lnTo>
                  <a:pt x="153651" y="175963"/>
                </a:lnTo>
                <a:lnTo>
                  <a:pt x="161018" y="189590"/>
                </a:lnTo>
                <a:lnTo>
                  <a:pt x="169721" y="202776"/>
                </a:lnTo>
                <a:lnTo>
                  <a:pt x="179765" y="215510"/>
                </a:lnTo>
                <a:lnTo>
                  <a:pt x="169123" y="224238"/>
                </a:lnTo>
                <a:lnTo>
                  <a:pt x="157450" y="232489"/>
                </a:lnTo>
                <a:lnTo>
                  <a:pt x="144738" y="240274"/>
                </a:lnTo>
                <a:lnTo>
                  <a:pt x="130978" y="247604"/>
                </a:lnTo>
                <a:lnTo>
                  <a:pt x="130978" y="272638"/>
                </a:lnTo>
                <a:lnTo>
                  <a:pt x="151357" y="262781"/>
                </a:lnTo>
                <a:lnTo>
                  <a:pt x="169658" y="253340"/>
                </a:lnTo>
                <a:lnTo>
                  <a:pt x="185883" y="244314"/>
                </a:lnTo>
                <a:lnTo>
                  <a:pt x="200031" y="235701"/>
                </a:lnTo>
                <a:lnTo>
                  <a:pt x="250770" y="235701"/>
                </a:lnTo>
                <a:lnTo>
                  <a:pt x="245257" y="232764"/>
                </a:lnTo>
                <a:lnTo>
                  <a:pt x="232763" y="224590"/>
                </a:lnTo>
                <a:lnTo>
                  <a:pt x="221454" y="215510"/>
                </a:lnTo>
                <a:lnTo>
                  <a:pt x="236255" y="197132"/>
                </a:lnTo>
                <a:lnTo>
                  <a:pt x="238517" y="192895"/>
                </a:lnTo>
                <a:lnTo>
                  <a:pt x="200031" y="192895"/>
                </a:lnTo>
                <a:lnTo>
                  <a:pt x="191463" y="179640"/>
                </a:lnTo>
                <a:lnTo>
                  <a:pt x="183642" y="164890"/>
                </a:lnTo>
                <a:lnTo>
                  <a:pt x="182345" y="161909"/>
                </a:lnTo>
                <a:close/>
              </a:path>
              <a:path w="274320" h="273050">
                <a:moveTo>
                  <a:pt x="250770" y="235701"/>
                </a:moveTo>
                <a:lnTo>
                  <a:pt x="200031" y="235701"/>
                </a:lnTo>
                <a:lnTo>
                  <a:pt x="215356" y="244636"/>
                </a:lnTo>
                <a:lnTo>
                  <a:pt x="232762" y="253573"/>
                </a:lnTo>
                <a:lnTo>
                  <a:pt x="252254" y="262497"/>
                </a:lnTo>
                <a:lnTo>
                  <a:pt x="273838" y="271388"/>
                </a:lnTo>
                <a:lnTo>
                  <a:pt x="273838" y="246495"/>
                </a:lnTo>
                <a:lnTo>
                  <a:pt x="258945" y="240057"/>
                </a:lnTo>
                <a:lnTo>
                  <a:pt x="250770" y="235701"/>
                </a:lnTo>
                <a:close/>
              </a:path>
              <a:path w="274320" h="273050">
                <a:moveTo>
                  <a:pt x="114940" y="238128"/>
                </a:moveTo>
                <a:lnTo>
                  <a:pt x="88099" y="238128"/>
                </a:lnTo>
                <a:lnTo>
                  <a:pt x="86887" y="240548"/>
                </a:lnTo>
                <a:lnTo>
                  <a:pt x="86887" y="270219"/>
                </a:lnTo>
                <a:lnTo>
                  <a:pt x="109876" y="245600"/>
                </a:lnTo>
                <a:lnTo>
                  <a:pt x="114940" y="238128"/>
                </a:lnTo>
                <a:close/>
              </a:path>
              <a:path w="274320" h="273050">
                <a:moveTo>
                  <a:pt x="95234" y="210667"/>
                </a:moveTo>
                <a:lnTo>
                  <a:pt x="74174" y="214902"/>
                </a:lnTo>
                <a:lnTo>
                  <a:pt x="51482" y="217879"/>
                </a:lnTo>
                <a:lnTo>
                  <a:pt x="27154" y="219638"/>
                </a:lnTo>
                <a:lnTo>
                  <a:pt x="1188" y="220215"/>
                </a:lnTo>
                <a:lnTo>
                  <a:pt x="1188" y="246495"/>
                </a:lnTo>
                <a:lnTo>
                  <a:pt x="23127" y="245976"/>
                </a:lnTo>
                <a:lnTo>
                  <a:pt x="44929" y="244412"/>
                </a:lnTo>
                <a:lnTo>
                  <a:pt x="66588" y="241799"/>
                </a:lnTo>
                <a:lnTo>
                  <a:pt x="88099" y="238128"/>
                </a:lnTo>
                <a:lnTo>
                  <a:pt x="114940" y="238128"/>
                </a:lnTo>
                <a:lnTo>
                  <a:pt x="123802" y="225054"/>
                </a:lnTo>
                <a:lnTo>
                  <a:pt x="95234" y="225054"/>
                </a:lnTo>
                <a:lnTo>
                  <a:pt x="95234" y="210667"/>
                </a:lnTo>
                <a:close/>
              </a:path>
              <a:path w="274320" h="273050">
                <a:moveTo>
                  <a:pt x="154774" y="36931"/>
                </a:moveTo>
                <a:lnTo>
                  <a:pt x="121438" y="36931"/>
                </a:lnTo>
                <a:lnTo>
                  <a:pt x="121390" y="61741"/>
                </a:lnTo>
                <a:lnTo>
                  <a:pt x="120296" y="111236"/>
                </a:lnTo>
                <a:lnTo>
                  <a:pt x="120178" y="114256"/>
                </a:lnTo>
                <a:lnTo>
                  <a:pt x="115478" y="159264"/>
                </a:lnTo>
                <a:lnTo>
                  <a:pt x="107142" y="196413"/>
                </a:lnTo>
                <a:lnTo>
                  <a:pt x="95234" y="225054"/>
                </a:lnTo>
                <a:lnTo>
                  <a:pt x="123802" y="225054"/>
                </a:lnTo>
                <a:lnTo>
                  <a:pt x="127665" y="219355"/>
                </a:lnTo>
                <a:lnTo>
                  <a:pt x="140247" y="191464"/>
                </a:lnTo>
                <a:lnTo>
                  <a:pt x="147618" y="161909"/>
                </a:lnTo>
                <a:lnTo>
                  <a:pt x="182345" y="161909"/>
                </a:lnTo>
                <a:lnTo>
                  <a:pt x="176566" y="148633"/>
                </a:lnTo>
                <a:lnTo>
                  <a:pt x="170254" y="130928"/>
                </a:lnTo>
                <a:lnTo>
                  <a:pt x="152398" y="130928"/>
                </a:lnTo>
                <a:lnTo>
                  <a:pt x="153882" y="115988"/>
                </a:lnTo>
                <a:lnTo>
                  <a:pt x="154772" y="99706"/>
                </a:lnTo>
                <a:lnTo>
                  <a:pt x="155012" y="85424"/>
                </a:lnTo>
                <a:lnTo>
                  <a:pt x="154994" y="77265"/>
                </a:lnTo>
                <a:lnTo>
                  <a:pt x="154875" y="69640"/>
                </a:lnTo>
                <a:lnTo>
                  <a:pt x="154774" y="36931"/>
                </a:lnTo>
                <a:close/>
              </a:path>
              <a:path w="274320" h="273050">
                <a:moveTo>
                  <a:pt x="246446" y="11969"/>
                </a:moveTo>
                <a:lnTo>
                  <a:pt x="98798" y="11969"/>
                </a:lnTo>
                <a:lnTo>
                  <a:pt x="98798" y="36931"/>
                </a:lnTo>
                <a:lnTo>
                  <a:pt x="208349" y="36931"/>
                </a:lnTo>
                <a:lnTo>
                  <a:pt x="204187" y="51597"/>
                </a:lnTo>
                <a:lnTo>
                  <a:pt x="198828" y="65809"/>
                </a:lnTo>
                <a:lnTo>
                  <a:pt x="192273" y="79552"/>
                </a:lnTo>
                <a:lnTo>
                  <a:pt x="184522" y="92814"/>
                </a:lnTo>
                <a:lnTo>
                  <a:pt x="184522" y="114256"/>
                </a:lnTo>
                <a:lnTo>
                  <a:pt x="229777" y="114256"/>
                </a:lnTo>
                <a:lnTo>
                  <a:pt x="224786" y="138817"/>
                </a:lnTo>
                <a:lnTo>
                  <a:pt x="218165" y="160110"/>
                </a:lnTo>
                <a:lnTo>
                  <a:pt x="209914" y="178136"/>
                </a:lnTo>
                <a:lnTo>
                  <a:pt x="200031" y="192895"/>
                </a:lnTo>
                <a:lnTo>
                  <a:pt x="238517" y="192895"/>
                </a:lnTo>
                <a:lnTo>
                  <a:pt x="248528" y="174144"/>
                </a:lnTo>
                <a:lnTo>
                  <a:pt x="258281" y="146525"/>
                </a:lnTo>
                <a:lnTo>
                  <a:pt x="265518" y="114256"/>
                </a:lnTo>
                <a:lnTo>
                  <a:pt x="265518" y="91709"/>
                </a:lnTo>
                <a:lnTo>
                  <a:pt x="216698" y="91709"/>
                </a:lnTo>
                <a:lnTo>
                  <a:pt x="224804" y="80690"/>
                </a:lnTo>
                <a:lnTo>
                  <a:pt x="232463" y="67874"/>
                </a:lnTo>
                <a:lnTo>
                  <a:pt x="239676" y="53281"/>
                </a:lnTo>
                <a:lnTo>
                  <a:pt x="246446" y="36931"/>
                </a:lnTo>
                <a:lnTo>
                  <a:pt x="246446" y="11969"/>
                </a:lnTo>
                <a:close/>
              </a:path>
              <a:path w="274320" h="273050">
                <a:moveTo>
                  <a:pt x="80354" y="110732"/>
                </a:moveTo>
                <a:lnTo>
                  <a:pt x="46414" y="110732"/>
                </a:lnTo>
                <a:lnTo>
                  <a:pt x="38976" y="122509"/>
                </a:lnTo>
                <a:lnTo>
                  <a:pt x="29754" y="135136"/>
                </a:lnTo>
                <a:lnTo>
                  <a:pt x="18730" y="148650"/>
                </a:lnTo>
                <a:lnTo>
                  <a:pt x="5947" y="163018"/>
                </a:lnTo>
                <a:lnTo>
                  <a:pt x="5947" y="190475"/>
                </a:lnTo>
                <a:lnTo>
                  <a:pt x="12316" y="190889"/>
                </a:lnTo>
                <a:lnTo>
                  <a:pt x="18644" y="191025"/>
                </a:lnTo>
                <a:lnTo>
                  <a:pt x="24883" y="191025"/>
                </a:lnTo>
                <a:lnTo>
                  <a:pt x="43338" y="190547"/>
                </a:lnTo>
                <a:lnTo>
                  <a:pt x="61415" y="189116"/>
                </a:lnTo>
                <a:lnTo>
                  <a:pt x="79111" y="186738"/>
                </a:lnTo>
                <a:lnTo>
                  <a:pt x="96426" y="183419"/>
                </a:lnTo>
                <a:lnTo>
                  <a:pt x="96426" y="163018"/>
                </a:lnTo>
                <a:lnTo>
                  <a:pt x="40471" y="163018"/>
                </a:lnTo>
                <a:lnTo>
                  <a:pt x="61452" y="139250"/>
                </a:lnTo>
                <a:lnTo>
                  <a:pt x="79166" y="113081"/>
                </a:lnTo>
                <a:lnTo>
                  <a:pt x="80354" y="110732"/>
                </a:lnTo>
                <a:close/>
              </a:path>
              <a:path w="274320" h="273050">
                <a:moveTo>
                  <a:pt x="96426" y="158385"/>
                </a:moveTo>
                <a:lnTo>
                  <a:pt x="83561" y="160450"/>
                </a:lnTo>
                <a:lnTo>
                  <a:pt x="69944" y="161894"/>
                </a:lnTo>
                <a:lnTo>
                  <a:pt x="55579" y="162741"/>
                </a:lnTo>
                <a:lnTo>
                  <a:pt x="40471" y="163018"/>
                </a:lnTo>
                <a:lnTo>
                  <a:pt x="96426" y="163018"/>
                </a:lnTo>
                <a:lnTo>
                  <a:pt x="96426" y="158385"/>
                </a:lnTo>
                <a:close/>
              </a:path>
              <a:path w="274320" h="273050">
                <a:moveTo>
                  <a:pt x="77378" y="0"/>
                </a:moveTo>
                <a:lnTo>
                  <a:pt x="40471" y="0"/>
                </a:lnTo>
                <a:lnTo>
                  <a:pt x="33474" y="23212"/>
                </a:lnTo>
                <a:lnTo>
                  <a:pt x="24398" y="45232"/>
                </a:lnTo>
                <a:lnTo>
                  <a:pt x="13241" y="66059"/>
                </a:lnTo>
                <a:lnTo>
                  <a:pt x="44" y="85628"/>
                </a:lnTo>
                <a:lnTo>
                  <a:pt x="0" y="111906"/>
                </a:lnTo>
                <a:lnTo>
                  <a:pt x="15393" y="111829"/>
                </a:lnTo>
                <a:lnTo>
                  <a:pt x="28261" y="111604"/>
                </a:lnTo>
                <a:lnTo>
                  <a:pt x="38602" y="111236"/>
                </a:lnTo>
                <a:lnTo>
                  <a:pt x="46414" y="110732"/>
                </a:lnTo>
                <a:lnTo>
                  <a:pt x="80354" y="110732"/>
                </a:lnTo>
                <a:lnTo>
                  <a:pt x="93017" y="85694"/>
                </a:lnTo>
                <a:lnTo>
                  <a:pt x="30963" y="85694"/>
                </a:lnTo>
                <a:lnTo>
                  <a:pt x="45003" y="66993"/>
                </a:lnTo>
                <a:lnTo>
                  <a:pt x="57421" y="46476"/>
                </a:lnTo>
                <a:lnTo>
                  <a:pt x="68213" y="24145"/>
                </a:lnTo>
                <a:lnTo>
                  <a:pt x="77378" y="0"/>
                </a:lnTo>
                <a:close/>
              </a:path>
              <a:path w="274320" h="273050">
                <a:moveTo>
                  <a:pt x="104771" y="53604"/>
                </a:moveTo>
                <a:lnTo>
                  <a:pt x="71431" y="53604"/>
                </a:lnTo>
                <a:lnTo>
                  <a:pt x="68896" y="61741"/>
                </a:lnTo>
                <a:lnTo>
                  <a:pt x="66072" y="69640"/>
                </a:lnTo>
                <a:lnTo>
                  <a:pt x="30963" y="85694"/>
                </a:lnTo>
                <a:lnTo>
                  <a:pt x="93017" y="85694"/>
                </a:lnTo>
                <a:lnTo>
                  <a:pt x="93607" y="84528"/>
                </a:lnTo>
                <a:lnTo>
                  <a:pt x="104771" y="5360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1009270" y="2108218"/>
            <a:ext cx="266065" cy="262255"/>
          </a:xfrm>
          <a:custGeom>
            <a:avLst/>
            <a:gdLst/>
            <a:ahLst/>
            <a:cxnLst/>
            <a:rect l="l" t="t" r="r" b="b"/>
            <a:pathLst>
              <a:path w="266065" h="262255">
                <a:moveTo>
                  <a:pt x="73803" y="180992"/>
                </a:moveTo>
                <a:lnTo>
                  <a:pt x="28577" y="180992"/>
                </a:lnTo>
                <a:lnTo>
                  <a:pt x="37733" y="190743"/>
                </a:lnTo>
                <a:lnTo>
                  <a:pt x="47329" y="199753"/>
                </a:lnTo>
                <a:lnTo>
                  <a:pt x="57370" y="208009"/>
                </a:lnTo>
                <a:lnTo>
                  <a:pt x="67859" y="215502"/>
                </a:lnTo>
                <a:lnTo>
                  <a:pt x="56173" y="221926"/>
                </a:lnTo>
                <a:lnTo>
                  <a:pt x="41369" y="228024"/>
                </a:lnTo>
                <a:lnTo>
                  <a:pt x="23438" y="233809"/>
                </a:lnTo>
                <a:lnTo>
                  <a:pt x="2372" y="239294"/>
                </a:lnTo>
                <a:lnTo>
                  <a:pt x="2372" y="261914"/>
                </a:lnTo>
                <a:lnTo>
                  <a:pt x="31030" y="254748"/>
                </a:lnTo>
                <a:lnTo>
                  <a:pt x="56258" y="247380"/>
                </a:lnTo>
                <a:lnTo>
                  <a:pt x="78061" y="239845"/>
                </a:lnTo>
                <a:lnTo>
                  <a:pt x="96445" y="232175"/>
                </a:lnTo>
                <a:lnTo>
                  <a:pt x="204662" y="232175"/>
                </a:lnTo>
                <a:lnTo>
                  <a:pt x="176805" y="228636"/>
                </a:lnTo>
                <a:lnTo>
                  <a:pt x="145399" y="221774"/>
                </a:lnTo>
                <a:lnTo>
                  <a:pt x="122623" y="213151"/>
                </a:lnTo>
                <a:lnTo>
                  <a:pt x="130891" y="203684"/>
                </a:lnTo>
                <a:lnTo>
                  <a:pt x="135647" y="196488"/>
                </a:lnTo>
                <a:lnTo>
                  <a:pt x="92876" y="196488"/>
                </a:lnTo>
                <a:lnTo>
                  <a:pt x="91286" y="195728"/>
                </a:lnTo>
                <a:lnTo>
                  <a:pt x="89316" y="194068"/>
                </a:lnTo>
                <a:lnTo>
                  <a:pt x="86936" y="191641"/>
                </a:lnTo>
                <a:lnTo>
                  <a:pt x="80561" y="187012"/>
                </a:lnTo>
                <a:lnTo>
                  <a:pt x="76208" y="183412"/>
                </a:lnTo>
                <a:lnTo>
                  <a:pt x="73803" y="180992"/>
                </a:lnTo>
                <a:close/>
              </a:path>
              <a:path w="266065" h="262255">
                <a:moveTo>
                  <a:pt x="204662" y="232175"/>
                </a:moveTo>
                <a:lnTo>
                  <a:pt x="96445" y="232175"/>
                </a:lnTo>
                <a:lnTo>
                  <a:pt x="127993" y="243263"/>
                </a:lnTo>
                <a:lnTo>
                  <a:pt x="166683" y="251531"/>
                </a:lnTo>
                <a:lnTo>
                  <a:pt x="212520" y="256984"/>
                </a:lnTo>
                <a:lnTo>
                  <a:pt x="265511" y="259628"/>
                </a:lnTo>
                <a:lnTo>
                  <a:pt x="265511" y="237012"/>
                </a:lnTo>
                <a:lnTo>
                  <a:pt x="216842" y="233722"/>
                </a:lnTo>
                <a:lnTo>
                  <a:pt x="204662" y="232175"/>
                </a:lnTo>
                <a:close/>
              </a:path>
              <a:path w="266065" h="262255">
                <a:moveTo>
                  <a:pt x="147640" y="169099"/>
                </a:moveTo>
                <a:lnTo>
                  <a:pt x="108364" y="169099"/>
                </a:lnTo>
                <a:lnTo>
                  <a:pt x="105601" y="176645"/>
                </a:lnTo>
                <a:lnTo>
                  <a:pt x="102098" y="183726"/>
                </a:lnTo>
                <a:lnTo>
                  <a:pt x="97856" y="190340"/>
                </a:lnTo>
                <a:lnTo>
                  <a:pt x="92876" y="196488"/>
                </a:lnTo>
                <a:lnTo>
                  <a:pt x="135647" y="196488"/>
                </a:lnTo>
                <a:lnTo>
                  <a:pt x="137818" y="193203"/>
                </a:lnTo>
                <a:lnTo>
                  <a:pt x="143402" y="181683"/>
                </a:lnTo>
                <a:lnTo>
                  <a:pt x="147640" y="169099"/>
                </a:lnTo>
                <a:close/>
              </a:path>
              <a:path w="266065" h="262255">
                <a:moveTo>
                  <a:pt x="245275" y="46475"/>
                </a:moveTo>
                <a:lnTo>
                  <a:pt x="19066" y="46475"/>
                </a:lnTo>
                <a:lnTo>
                  <a:pt x="19066" y="169099"/>
                </a:lnTo>
                <a:lnTo>
                  <a:pt x="205971" y="169099"/>
                </a:lnTo>
                <a:lnTo>
                  <a:pt x="223167" y="166568"/>
                </a:lnTo>
                <a:lnTo>
                  <a:pt x="235449" y="158973"/>
                </a:lnTo>
                <a:lnTo>
                  <a:pt x="242818" y="146308"/>
                </a:lnTo>
                <a:lnTo>
                  <a:pt x="242957" y="145307"/>
                </a:lnTo>
                <a:lnTo>
                  <a:pt x="54763" y="145307"/>
                </a:lnTo>
                <a:lnTo>
                  <a:pt x="54763" y="120269"/>
                </a:lnTo>
                <a:lnTo>
                  <a:pt x="245275" y="120269"/>
                </a:lnTo>
                <a:lnTo>
                  <a:pt x="245275" y="96408"/>
                </a:lnTo>
                <a:lnTo>
                  <a:pt x="54763" y="96408"/>
                </a:lnTo>
                <a:lnTo>
                  <a:pt x="54763" y="71513"/>
                </a:lnTo>
                <a:lnTo>
                  <a:pt x="245275" y="71513"/>
                </a:lnTo>
                <a:lnTo>
                  <a:pt x="245275" y="46475"/>
                </a:lnTo>
                <a:close/>
              </a:path>
              <a:path w="266065" h="262255">
                <a:moveTo>
                  <a:pt x="151207" y="120269"/>
                </a:moveTo>
                <a:lnTo>
                  <a:pt x="111925" y="120269"/>
                </a:lnTo>
                <a:lnTo>
                  <a:pt x="111925" y="145307"/>
                </a:lnTo>
                <a:lnTo>
                  <a:pt x="151207" y="145307"/>
                </a:lnTo>
                <a:lnTo>
                  <a:pt x="151207" y="120269"/>
                </a:lnTo>
                <a:close/>
              </a:path>
              <a:path w="266065" h="262255">
                <a:moveTo>
                  <a:pt x="245275" y="120269"/>
                </a:moveTo>
                <a:lnTo>
                  <a:pt x="208351" y="120269"/>
                </a:lnTo>
                <a:lnTo>
                  <a:pt x="208351" y="126283"/>
                </a:lnTo>
                <a:lnTo>
                  <a:pt x="207786" y="134597"/>
                </a:lnTo>
                <a:lnTo>
                  <a:pt x="204965" y="140543"/>
                </a:lnTo>
                <a:lnTo>
                  <a:pt x="199891" y="144115"/>
                </a:lnTo>
                <a:lnTo>
                  <a:pt x="192567" y="145307"/>
                </a:lnTo>
                <a:lnTo>
                  <a:pt x="242957" y="145307"/>
                </a:lnTo>
                <a:lnTo>
                  <a:pt x="245275" y="128565"/>
                </a:lnTo>
                <a:lnTo>
                  <a:pt x="245275" y="120269"/>
                </a:lnTo>
                <a:close/>
              </a:path>
              <a:path w="266065" h="262255">
                <a:moveTo>
                  <a:pt x="151207" y="71513"/>
                </a:moveTo>
                <a:lnTo>
                  <a:pt x="111925" y="71513"/>
                </a:lnTo>
                <a:lnTo>
                  <a:pt x="111925" y="96408"/>
                </a:lnTo>
                <a:lnTo>
                  <a:pt x="151207" y="96408"/>
                </a:lnTo>
                <a:lnTo>
                  <a:pt x="151207" y="71513"/>
                </a:lnTo>
                <a:close/>
              </a:path>
              <a:path w="266065" h="262255">
                <a:moveTo>
                  <a:pt x="245275" y="71513"/>
                </a:moveTo>
                <a:lnTo>
                  <a:pt x="208351" y="71513"/>
                </a:lnTo>
                <a:lnTo>
                  <a:pt x="208351" y="96408"/>
                </a:lnTo>
                <a:lnTo>
                  <a:pt x="245275" y="96408"/>
                </a:lnTo>
                <a:lnTo>
                  <a:pt x="245275" y="71513"/>
                </a:lnTo>
                <a:close/>
              </a:path>
              <a:path w="266065" h="262255">
                <a:moveTo>
                  <a:pt x="151207" y="25038"/>
                </a:moveTo>
                <a:lnTo>
                  <a:pt x="111925" y="25038"/>
                </a:lnTo>
                <a:lnTo>
                  <a:pt x="111925" y="46475"/>
                </a:lnTo>
                <a:lnTo>
                  <a:pt x="151207" y="46475"/>
                </a:lnTo>
                <a:lnTo>
                  <a:pt x="151207" y="25038"/>
                </a:lnTo>
                <a:close/>
              </a:path>
              <a:path w="266065" h="262255">
                <a:moveTo>
                  <a:pt x="264323" y="0"/>
                </a:moveTo>
                <a:lnTo>
                  <a:pt x="0" y="0"/>
                </a:lnTo>
                <a:lnTo>
                  <a:pt x="0" y="25038"/>
                </a:lnTo>
                <a:lnTo>
                  <a:pt x="264323" y="25038"/>
                </a:lnTo>
                <a:lnTo>
                  <a:pt x="264323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1312689" y="2098670"/>
            <a:ext cx="278765" cy="271780"/>
          </a:xfrm>
          <a:custGeom>
            <a:avLst/>
            <a:gdLst/>
            <a:ahLst/>
            <a:cxnLst/>
            <a:rect l="l" t="t" r="r" b="b"/>
            <a:pathLst>
              <a:path w="278765" h="271780">
                <a:moveTo>
                  <a:pt x="46436" y="62043"/>
                </a:moveTo>
                <a:lnTo>
                  <a:pt x="14288" y="62043"/>
                </a:lnTo>
                <a:lnTo>
                  <a:pt x="14339" y="122695"/>
                </a:lnTo>
                <a:lnTo>
                  <a:pt x="15621" y="154223"/>
                </a:lnTo>
                <a:lnTo>
                  <a:pt x="20831" y="182218"/>
                </a:lnTo>
                <a:lnTo>
                  <a:pt x="29916" y="205453"/>
                </a:lnTo>
                <a:lnTo>
                  <a:pt x="42872" y="223949"/>
                </a:lnTo>
                <a:lnTo>
                  <a:pt x="34006" y="230663"/>
                </a:lnTo>
                <a:lnTo>
                  <a:pt x="24106" y="236682"/>
                </a:lnTo>
                <a:lnTo>
                  <a:pt x="13170" y="241987"/>
                </a:lnTo>
                <a:lnTo>
                  <a:pt x="1191" y="246560"/>
                </a:lnTo>
                <a:lnTo>
                  <a:pt x="1191" y="271462"/>
                </a:lnTo>
                <a:lnTo>
                  <a:pt x="19270" y="264363"/>
                </a:lnTo>
                <a:lnTo>
                  <a:pt x="35421" y="257213"/>
                </a:lnTo>
                <a:lnTo>
                  <a:pt x="49640" y="250062"/>
                </a:lnTo>
                <a:lnTo>
                  <a:pt x="61920" y="242963"/>
                </a:lnTo>
                <a:lnTo>
                  <a:pt x="113286" y="242963"/>
                </a:lnTo>
                <a:lnTo>
                  <a:pt x="110743" y="241987"/>
                </a:lnTo>
                <a:lnTo>
                  <a:pt x="100023" y="236682"/>
                </a:lnTo>
                <a:lnTo>
                  <a:pt x="90494" y="230663"/>
                </a:lnTo>
                <a:lnTo>
                  <a:pt x="82158" y="223949"/>
                </a:lnTo>
                <a:lnTo>
                  <a:pt x="94580" y="205054"/>
                </a:lnTo>
                <a:lnTo>
                  <a:pt x="96019" y="201189"/>
                </a:lnTo>
                <a:lnTo>
                  <a:pt x="61920" y="201189"/>
                </a:lnTo>
                <a:lnTo>
                  <a:pt x="55135" y="186075"/>
                </a:lnTo>
                <a:lnTo>
                  <a:pt x="50298" y="167934"/>
                </a:lnTo>
                <a:lnTo>
                  <a:pt x="47463" y="147253"/>
                </a:lnTo>
                <a:lnTo>
                  <a:pt x="47341" y="145310"/>
                </a:lnTo>
                <a:lnTo>
                  <a:pt x="46436" y="122695"/>
                </a:lnTo>
                <a:lnTo>
                  <a:pt x="46436" y="62043"/>
                </a:lnTo>
                <a:close/>
              </a:path>
              <a:path w="278765" h="271780">
                <a:moveTo>
                  <a:pt x="113286" y="242963"/>
                </a:moveTo>
                <a:lnTo>
                  <a:pt x="61920" y="242963"/>
                </a:lnTo>
                <a:lnTo>
                  <a:pt x="74634" y="250062"/>
                </a:lnTo>
                <a:lnTo>
                  <a:pt x="88994" y="257213"/>
                </a:lnTo>
                <a:lnTo>
                  <a:pt x="104999" y="264363"/>
                </a:lnTo>
                <a:lnTo>
                  <a:pt x="122651" y="271462"/>
                </a:lnTo>
                <a:lnTo>
                  <a:pt x="122651" y="246560"/>
                </a:lnTo>
                <a:lnTo>
                  <a:pt x="113286" y="242963"/>
                </a:lnTo>
                <a:close/>
              </a:path>
              <a:path w="278765" h="271780">
                <a:moveTo>
                  <a:pt x="220287" y="145310"/>
                </a:moveTo>
                <a:lnTo>
                  <a:pt x="182167" y="145310"/>
                </a:lnTo>
                <a:lnTo>
                  <a:pt x="182167" y="226227"/>
                </a:lnTo>
                <a:lnTo>
                  <a:pt x="181843" y="233569"/>
                </a:lnTo>
                <a:lnTo>
                  <a:pt x="178639" y="238797"/>
                </a:lnTo>
                <a:lnTo>
                  <a:pt x="172552" y="241924"/>
                </a:lnTo>
                <a:lnTo>
                  <a:pt x="163579" y="242963"/>
                </a:lnTo>
                <a:lnTo>
                  <a:pt x="145266" y="242963"/>
                </a:lnTo>
                <a:lnTo>
                  <a:pt x="145266" y="267865"/>
                </a:lnTo>
                <a:lnTo>
                  <a:pt x="173843" y="267865"/>
                </a:lnTo>
                <a:lnTo>
                  <a:pt x="175500" y="268001"/>
                </a:lnTo>
                <a:lnTo>
                  <a:pt x="178685" y="268001"/>
                </a:lnTo>
                <a:lnTo>
                  <a:pt x="198151" y="265337"/>
                </a:lnTo>
                <a:lnTo>
                  <a:pt x="211571" y="257316"/>
                </a:lnTo>
                <a:lnTo>
                  <a:pt x="218949" y="243901"/>
                </a:lnTo>
                <a:lnTo>
                  <a:pt x="220204" y="226227"/>
                </a:lnTo>
                <a:lnTo>
                  <a:pt x="220287" y="145310"/>
                </a:lnTo>
                <a:close/>
              </a:path>
              <a:path w="278765" h="271780">
                <a:moveTo>
                  <a:pt x="109543" y="62043"/>
                </a:moveTo>
                <a:lnTo>
                  <a:pt x="78587" y="62043"/>
                </a:lnTo>
                <a:lnTo>
                  <a:pt x="78587" y="122695"/>
                </a:lnTo>
                <a:lnTo>
                  <a:pt x="77544" y="147253"/>
                </a:lnTo>
                <a:lnTo>
                  <a:pt x="74417" y="168529"/>
                </a:lnTo>
                <a:lnTo>
                  <a:pt x="69208" y="186513"/>
                </a:lnTo>
                <a:lnTo>
                  <a:pt x="61920" y="201189"/>
                </a:lnTo>
                <a:lnTo>
                  <a:pt x="96019" y="201189"/>
                </a:lnTo>
                <a:lnTo>
                  <a:pt x="103286" y="181673"/>
                </a:lnTo>
                <a:lnTo>
                  <a:pt x="108274" y="153804"/>
                </a:lnTo>
                <a:lnTo>
                  <a:pt x="109494" y="122695"/>
                </a:lnTo>
                <a:lnTo>
                  <a:pt x="109543" y="62043"/>
                </a:lnTo>
                <a:close/>
              </a:path>
              <a:path w="278765" h="271780">
                <a:moveTo>
                  <a:pt x="278617" y="119030"/>
                </a:moveTo>
                <a:lnTo>
                  <a:pt x="119054" y="119030"/>
                </a:lnTo>
                <a:lnTo>
                  <a:pt x="119054" y="145310"/>
                </a:lnTo>
                <a:lnTo>
                  <a:pt x="278617" y="145310"/>
                </a:lnTo>
                <a:lnTo>
                  <a:pt x="278617" y="119030"/>
                </a:lnTo>
                <a:close/>
              </a:path>
              <a:path w="278765" h="271780">
                <a:moveTo>
                  <a:pt x="270269" y="11967"/>
                </a:moveTo>
                <a:lnTo>
                  <a:pt x="130971" y="11967"/>
                </a:lnTo>
                <a:lnTo>
                  <a:pt x="130971" y="37005"/>
                </a:lnTo>
                <a:lnTo>
                  <a:pt x="226233" y="37005"/>
                </a:lnTo>
                <a:lnTo>
                  <a:pt x="217216" y="49679"/>
                </a:lnTo>
                <a:lnTo>
                  <a:pt x="206864" y="61649"/>
                </a:lnTo>
                <a:lnTo>
                  <a:pt x="195181" y="72880"/>
                </a:lnTo>
                <a:lnTo>
                  <a:pt x="182167" y="83339"/>
                </a:lnTo>
                <a:lnTo>
                  <a:pt x="182167" y="119030"/>
                </a:lnTo>
                <a:lnTo>
                  <a:pt x="220287" y="119030"/>
                </a:lnTo>
                <a:lnTo>
                  <a:pt x="220287" y="90468"/>
                </a:lnTo>
                <a:lnTo>
                  <a:pt x="236345" y="78316"/>
                </a:lnTo>
                <a:lnTo>
                  <a:pt x="250030" y="65532"/>
                </a:lnTo>
                <a:lnTo>
                  <a:pt x="261340" y="52126"/>
                </a:lnTo>
                <a:lnTo>
                  <a:pt x="270269" y="38110"/>
                </a:lnTo>
                <a:lnTo>
                  <a:pt x="270269" y="11967"/>
                </a:lnTo>
                <a:close/>
              </a:path>
              <a:path w="278765" h="271780">
                <a:moveTo>
                  <a:pt x="123840" y="37005"/>
                </a:moveTo>
                <a:lnTo>
                  <a:pt x="0" y="37005"/>
                </a:lnTo>
                <a:lnTo>
                  <a:pt x="0" y="62043"/>
                </a:lnTo>
                <a:lnTo>
                  <a:pt x="123840" y="62043"/>
                </a:lnTo>
                <a:lnTo>
                  <a:pt x="123840" y="37005"/>
                </a:lnTo>
                <a:close/>
              </a:path>
              <a:path w="278765" h="271780">
                <a:moveTo>
                  <a:pt x="46436" y="0"/>
                </a:moveTo>
                <a:lnTo>
                  <a:pt x="14288" y="0"/>
                </a:lnTo>
                <a:lnTo>
                  <a:pt x="14288" y="37005"/>
                </a:lnTo>
                <a:lnTo>
                  <a:pt x="46436" y="37005"/>
                </a:lnTo>
                <a:lnTo>
                  <a:pt x="46436" y="0"/>
                </a:lnTo>
                <a:close/>
              </a:path>
              <a:path w="278765" h="271780">
                <a:moveTo>
                  <a:pt x="109543" y="0"/>
                </a:moveTo>
                <a:lnTo>
                  <a:pt x="78587" y="0"/>
                </a:lnTo>
                <a:lnTo>
                  <a:pt x="78587" y="37005"/>
                </a:lnTo>
                <a:lnTo>
                  <a:pt x="109543" y="37005"/>
                </a:lnTo>
                <a:lnTo>
                  <a:pt x="109543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1631588" y="2097565"/>
            <a:ext cx="258445" cy="268605"/>
          </a:xfrm>
          <a:custGeom>
            <a:avLst/>
            <a:gdLst/>
            <a:ahLst/>
            <a:cxnLst/>
            <a:rect l="l" t="t" r="r" b="b"/>
            <a:pathLst>
              <a:path w="258444" h="268605">
                <a:moveTo>
                  <a:pt x="258354" y="55878"/>
                </a:moveTo>
                <a:lnTo>
                  <a:pt x="222638" y="55878"/>
                </a:lnTo>
                <a:lnTo>
                  <a:pt x="222537" y="227332"/>
                </a:lnTo>
                <a:lnTo>
                  <a:pt x="221966" y="234002"/>
                </a:lnTo>
                <a:lnTo>
                  <a:pt x="218767" y="239599"/>
                </a:lnTo>
                <a:lnTo>
                  <a:pt x="213040" y="242952"/>
                </a:lnTo>
                <a:lnTo>
                  <a:pt x="204782" y="244068"/>
                </a:lnTo>
                <a:lnTo>
                  <a:pt x="179765" y="244068"/>
                </a:lnTo>
                <a:lnTo>
                  <a:pt x="179765" y="267862"/>
                </a:lnTo>
                <a:lnTo>
                  <a:pt x="219078" y="267862"/>
                </a:lnTo>
                <a:lnTo>
                  <a:pt x="220507" y="267997"/>
                </a:lnTo>
                <a:lnTo>
                  <a:pt x="223290" y="267997"/>
                </a:lnTo>
                <a:lnTo>
                  <a:pt x="239479" y="265447"/>
                </a:lnTo>
                <a:lnTo>
                  <a:pt x="250721" y="257807"/>
                </a:lnTo>
                <a:lnTo>
                  <a:pt x="257014" y="245097"/>
                </a:lnTo>
                <a:lnTo>
                  <a:pt x="258354" y="227332"/>
                </a:lnTo>
                <a:lnTo>
                  <a:pt x="258354" y="55878"/>
                </a:lnTo>
                <a:close/>
              </a:path>
              <a:path w="258444" h="268605">
                <a:moveTo>
                  <a:pt x="169067" y="102358"/>
                </a:moveTo>
                <a:lnTo>
                  <a:pt x="139298" y="102358"/>
                </a:lnTo>
                <a:lnTo>
                  <a:pt x="146368" y="123123"/>
                </a:lnTo>
                <a:lnTo>
                  <a:pt x="152100" y="143726"/>
                </a:lnTo>
                <a:lnTo>
                  <a:pt x="156496" y="164186"/>
                </a:lnTo>
                <a:lnTo>
                  <a:pt x="159556" y="184522"/>
                </a:lnTo>
                <a:lnTo>
                  <a:pt x="194087" y="184522"/>
                </a:lnTo>
                <a:lnTo>
                  <a:pt x="189391" y="161959"/>
                </a:lnTo>
                <a:lnTo>
                  <a:pt x="183655" y="140744"/>
                </a:lnTo>
                <a:lnTo>
                  <a:pt x="176879" y="120877"/>
                </a:lnTo>
                <a:lnTo>
                  <a:pt x="169067" y="102358"/>
                </a:lnTo>
                <a:close/>
              </a:path>
              <a:path w="258444" h="268605">
                <a:moveTo>
                  <a:pt x="190491" y="0"/>
                </a:moveTo>
                <a:lnTo>
                  <a:pt x="154778" y="0"/>
                </a:lnTo>
                <a:lnTo>
                  <a:pt x="151504" y="23764"/>
                </a:lnTo>
                <a:lnTo>
                  <a:pt x="145252" y="44002"/>
                </a:lnTo>
                <a:lnTo>
                  <a:pt x="136021" y="60688"/>
                </a:lnTo>
                <a:lnTo>
                  <a:pt x="123811" y="73793"/>
                </a:lnTo>
                <a:lnTo>
                  <a:pt x="123811" y="96412"/>
                </a:lnTo>
                <a:lnTo>
                  <a:pt x="140344" y="87647"/>
                </a:lnTo>
                <a:lnTo>
                  <a:pt x="154190" y="77961"/>
                </a:lnTo>
                <a:lnTo>
                  <a:pt x="165349" y="67367"/>
                </a:lnTo>
                <a:lnTo>
                  <a:pt x="173822" y="55878"/>
                </a:lnTo>
                <a:lnTo>
                  <a:pt x="258354" y="55878"/>
                </a:lnTo>
                <a:lnTo>
                  <a:pt x="258354" y="29739"/>
                </a:lnTo>
                <a:lnTo>
                  <a:pt x="184551" y="29739"/>
                </a:lnTo>
                <a:lnTo>
                  <a:pt x="186923" y="21851"/>
                </a:lnTo>
                <a:lnTo>
                  <a:pt x="188114" y="15904"/>
                </a:lnTo>
                <a:lnTo>
                  <a:pt x="188114" y="11830"/>
                </a:lnTo>
                <a:lnTo>
                  <a:pt x="188903" y="7124"/>
                </a:lnTo>
                <a:lnTo>
                  <a:pt x="189710" y="3182"/>
                </a:lnTo>
                <a:lnTo>
                  <a:pt x="190491" y="0"/>
                </a:lnTo>
                <a:close/>
              </a:path>
              <a:path w="258444" h="268605">
                <a:moveTo>
                  <a:pt x="116683" y="35690"/>
                </a:moveTo>
                <a:lnTo>
                  <a:pt x="0" y="35690"/>
                </a:lnTo>
                <a:lnTo>
                  <a:pt x="0" y="260741"/>
                </a:lnTo>
                <a:lnTo>
                  <a:pt x="81942" y="260741"/>
                </a:lnTo>
                <a:lnTo>
                  <a:pt x="97575" y="258355"/>
                </a:lnTo>
                <a:lnTo>
                  <a:pt x="108571" y="251203"/>
                </a:lnTo>
                <a:lnTo>
                  <a:pt x="114938" y="239294"/>
                </a:lnTo>
                <a:lnTo>
                  <a:pt x="115061" y="238122"/>
                </a:lnTo>
                <a:lnTo>
                  <a:pt x="34524" y="238122"/>
                </a:lnTo>
                <a:lnTo>
                  <a:pt x="34524" y="155959"/>
                </a:lnTo>
                <a:lnTo>
                  <a:pt x="116683" y="155959"/>
                </a:lnTo>
                <a:lnTo>
                  <a:pt x="116683" y="132097"/>
                </a:lnTo>
                <a:lnTo>
                  <a:pt x="34524" y="132097"/>
                </a:lnTo>
                <a:lnTo>
                  <a:pt x="34524" y="60725"/>
                </a:lnTo>
                <a:lnTo>
                  <a:pt x="116683" y="60725"/>
                </a:lnTo>
                <a:lnTo>
                  <a:pt x="116683" y="35690"/>
                </a:lnTo>
                <a:close/>
              </a:path>
              <a:path w="258444" h="268605">
                <a:moveTo>
                  <a:pt x="116683" y="155959"/>
                </a:moveTo>
                <a:lnTo>
                  <a:pt x="82130" y="155959"/>
                </a:lnTo>
                <a:lnTo>
                  <a:pt x="82215" y="222634"/>
                </a:lnTo>
                <a:lnTo>
                  <a:pt x="82882" y="232524"/>
                </a:lnTo>
                <a:lnTo>
                  <a:pt x="78753" y="238122"/>
                </a:lnTo>
                <a:lnTo>
                  <a:pt x="115061" y="238122"/>
                </a:lnTo>
                <a:lnTo>
                  <a:pt x="116683" y="222634"/>
                </a:lnTo>
                <a:lnTo>
                  <a:pt x="116683" y="155959"/>
                </a:lnTo>
                <a:close/>
              </a:path>
              <a:path w="258444" h="268605">
                <a:moveTo>
                  <a:pt x="116683" y="60725"/>
                </a:moveTo>
                <a:lnTo>
                  <a:pt x="82130" y="60725"/>
                </a:lnTo>
                <a:lnTo>
                  <a:pt x="82130" y="132097"/>
                </a:lnTo>
                <a:lnTo>
                  <a:pt x="116683" y="132097"/>
                </a:lnTo>
                <a:lnTo>
                  <a:pt x="116683" y="60725"/>
                </a:lnTo>
                <a:close/>
              </a:path>
              <a:path w="258444" h="268605">
                <a:moveTo>
                  <a:pt x="78588" y="1104"/>
                </a:moveTo>
                <a:lnTo>
                  <a:pt x="42843" y="1104"/>
                </a:lnTo>
                <a:lnTo>
                  <a:pt x="40988" y="10429"/>
                </a:lnTo>
                <a:lnTo>
                  <a:pt x="38980" y="19305"/>
                </a:lnTo>
                <a:lnTo>
                  <a:pt x="36824" y="27726"/>
                </a:lnTo>
                <a:lnTo>
                  <a:pt x="34524" y="35690"/>
                </a:lnTo>
                <a:lnTo>
                  <a:pt x="70239" y="35690"/>
                </a:lnTo>
                <a:lnTo>
                  <a:pt x="72540" y="27726"/>
                </a:lnTo>
                <a:lnTo>
                  <a:pt x="74699" y="19305"/>
                </a:lnTo>
                <a:lnTo>
                  <a:pt x="76715" y="10429"/>
                </a:lnTo>
                <a:lnTo>
                  <a:pt x="78588" y="110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1932627" y="2096319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19" h="274319">
                <a:moveTo>
                  <a:pt x="265521" y="121381"/>
                </a:moveTo>
                <a:lnTo>
                  <a:pt x="71431" y="121381"/>
                </a:lnTo>
                <a:lnTo>
                  <a:pt x="71431" y="273813"/>
                </a:lnTo>
                <a:lnTo>
                  <a:pt x="101206" y="273813"/>
                </a:lnTo>
                <a:lnTo>
                  <a:pt x="101206" y="245314"/>
                </a:lnTo>
                <a:lnTo>
                  <a:pt x="116228" y="229730"/>
                </a:lnTo>
                <a:lnTo>
                  <a:pt x="125056" y="217925"/>
                </a:lnTo>
                <a:lnTo>
                  <a:pt x="101206" y="217925"/>
                </a:lnTo>
                <a:lnTo>
                  <a:pt x="101206" y="145310"/>
                </a:lnTo>
                <a:lnTo>
                  <a:pt x="265521" y="145310"/>
                </a:lnTo>
                <a:lnTo>
                  <a:pt x="265521" y="121381"/>
                </a:lnTo>
                <a:close/>
              </a:path>
              <a:path w="274319" h="274319">
                <a:moveTo>
                  <a:pt x="222701" y="192891"/>
                </a:moveTo>
                <a:lnTo>
                  <a:pt x="197651" y="192891"/>
                </a:lnTo>
                <a:lnTo>
                  <a:pt x="203899" y="206666"/>
                </a:lnTo>
                <a:lnTo>
                  <a:pt x="211936" y="219372"/>
                </a:lnTo>
                <a:lnTo>
                  <a:pt x="221761" y="231028"/>
                </a:lnTo>
                <a:lnTo>
                  <a:pt x="233373" y="241654"/>
                </a:lnTo>
                <a:lnTo>
                  <a:pt x="230993" y="245728"/>
                </a:lnTo>
                <a:lnTo>
                  <a:pt x="226209" y="247665"/>
                </a:lnTo>
                <a:lnTo>
                  <a:pt x="205977" y="247665"/>
                </a:lnTo>
                <a:lnTo>
                  <a:pt x="205977" y="271527"/>
                </a:lnTo>
                <a:lnTo>
                  <a:pt x="228937" y="271527"/>
                </a:lnTo>
                <a:lnTo>
                  <a:pt x="230428" y="271598"/>
                </a:lnTo>
                <a:lnTo>
                  <a:pt x="231857" y="271598"/>
                </a:lnTo>
                <a:lnTo>
                  <a:pt x="247414" y="269288"/>
                </a:lnTo>
                <a:lnTo>
                  <a:pt x="258214" y="262349"/>
                </a:lnTo>
                <a:lnTo>
                  <a:pt x="264251" y="250767"/>
                </a:lnTo>
                <a:lnTo>
                  <a:pt x="265521" y="234529"/>
                </a:lnTo>
                <a:lnTo>
                  <a:pt x="265521" y="215507"/>
                </a:lnTo>
                <a:lnTo>
                  <a:pt x="234555" y="215507"/>
                </a:lnTo>
                <a:lnTo>
                  <a:pt x="225543" y="199967"/>
                </a:lnTo>
                <a:lnTo>
                  <a:pt x="222701" y="192891"/>
                </a:lnTo>
                <a:close/>
              </a:path>
              <a:path w="274319" h="274319">
                <a:moveTo>
                  <a:pt x="166836" y="182239"/>
                </a:moveTo>
                <a:lnTo>
                  <a:pt x="141677" y="182239"/>
                </a:lnTo>
                <a:lnTo>
                  <a:pt x="145780" y="189816"/>
                </a:lnTo>
                <a:lnTo>
                  <a:pt x="150920" y="197094"/>
                </a:lnTo>
                <a:lnTo>
                  <a:pt x="157097" y="204087"/>
                </a:lnTo>
                <a:lnTo>
                  <a:pt x="164315" y="210806"/>
                </a:lnTo>
                <a:lnTo>
                  <a:pt x="161900" y="214010"/>
                </a:lnTo>
                <a:lnTo>
                  <a:pt x="159537" y="217511"/>
                </a:lnTo>
                <a:lnTo>
                  <a:pt x="157157" y="221453"/>
                </a:lnTo>
                <a:lnTo>
                  <a:pt x="157157" y="245314"/>
                </a:lnTo>
                <a:lnTo>
                  <a:pt x="170410" y="233993"/>
                </a:lnTo>
                <a:lnTo>
                  <a:pt x="181593" y="221453"/>
                </a:lnTo>
                <a:lnTo>
                  <a:pt x="190644" y="207793"/>
                </a:lnTo>
                <a:lnTo>
                  <a:pt x="194821" y="198911"/>
                </a:lnTo>
                <a:lnTo>
                  <a:pt x="170262" y="198911"/>
                </a:lnTo>
                <a:lnTo>
                  <a:pt x="170262" y="188053"/>
                </a:lnTo>
                <a:lnTo>
                  <a:pt x="166836" y="182239"/>
                </a:lnTo>
                <a:close/>
              </a:path>
              <a:path w="274319" h="274319">
                <a:moveTo>
                  <a:pt x="154778" y="145310"/>
                </a:moveTo>
                <a:lnTo>
                  <a:pt x="122629" y="145310"/>
                </a:lnTo>
                <a:lnTo>
                  <a:pt x="120395" y="165439"/>
                </a:lnTo>
                <a:lnTo>
                  <a:pt x="116081" y="184238"/>
                </a:lnTo>
                <a:lnTo>
                  <a:pt x="109686" y="201727"/>
                </a:lnTo>
                <a:lnTo>
                  <a:pt x="101206" y="217925"/>
                </a:lnTo>
                <a:lnTo>
                  <a:pt x="125056" y="217925"/>
                </a:lnTo>
                <a:lnTo>
                  <a:pt x="127998" y="213984"/>
                </a:lnTo>
                <a:lnTo>
                  <a:pt x="136468" y="198173"/>
                </a:lnTo>
                <a:lnTo>
                  <a:pt x="141677" y="182239"/>
                </a:lnTo>
                <a:lnTo>
                  <a:pt x="166836" y="182239"/>
                </a:lnTo>
                <a:lnTo>
                  <a:pt x="165277" y="179594"/>
                </a:lnTo>
                <a:lnTo>
                  <a:pt x="161029" y="169662"/>
                </a:lnTo>
                <a:lnTo>
                  <a:pt x="157528" y="158241"/>
                </a:lnTo>
                <a:lnTo>
                  <a:pt x="154778" y="145310"/>
                </a:lnTo>
                <a:close/>
              </a:path>
              <a:path w="274319" h="274319">
                <a:moveTo>
                  <a:pt x="265521" y="145310"/>
                </a:moveTo>
                <a:lnTo>
                  <a:pt x="234555" y="145310"/>
                </a:lnTo>
                <a:lnTo>
                  <a:pt x="234555" y="215507"/>
                </a:lnTo>
                <a:lnTo>
                  <a:pt x="265521" y="215507"/>
                </a:lnTo>
                <a:lnTo>
                  <a:pt x="265521" y="145310"/>
                </a:lnTo>
                <a:close/>
              </a:path>
              <a:path w="274319" h="274319">
                <a:moveTo>
                  <a:pt x="211946" y="145310"/>
                </a:moveTo>
                <a:lnTo>
                  <a:pt x="180982" y="145310"/>
                </a:lnTo>
                <a:lnTo>
                  <a:pt x="179858" y="160708"/>
                </a:lnTo>
                <a:lnTo>
                  <a:pt x="177699" y="174757"/>
                </a:lnTo>
                <a:lnTo>
                  <a:pt x="174502" y="187482"/>
                </a:lnTo>
                <a:lnTo>
                  <a:pt x="170262" y="198911"/>
                </a:lnTo>
                <a:lnTo>
                  <a:pt x="194821" y="198911"/>
                </a:lnTo>
                <a:lnTo>
                  <a:pt x="197651" y="192891"/>
                </a:lnTo>
                <a:lnTo>
                  <a:pt x="222701" y="192891"/>
                </a:lnTo>
                <a:lnTo>
                  <a:pt x="218771" y="183106"/>
                </a:lnTo>
                <a:lnTo>
                  <a:pt x="214238" y="164896"/>
                </a:lnTo>
                <a:lnTo>
                  <a:pt x="211946" y="145310"/>
                </a:lnTo>
                <a:close/>
              </a:path>
              <a:path w="274319" h="274319">
                <a:moveTo>
                  <a:pt x="153587" y="96484"/>
                </a:moveTo>
                <a:lnTo>
                  <a:pt x="125009" y="96484"/>
                </a:lnTo>
                <a:lnTo>
                  <a:pt x="125009" y="113151"/>
                </a:lnTo>
                <a:lnTo>
                  <a:pt x="124603" y="117435"/>
                </a:lnTo>
                <a:lnTo>
                  <a:pt x="123822" y="121381"/>
                </a:lnTo>
                <a:lnTo>
                  <a:pt x="153587" y="121381"/>
                </a:lnTo>
                <a:lnTo>
                  <a:pt x="153587" y="96484"/>
                </a:lnTo>
                <a:close/>
              </a:path>
              <a:path w="274319" h="274319">
                <a:moveTo>
                  <a:pt x="210729" y="96484"/>
                </a:moveTo>
                <a:lnTo>
                  <a:pt x="182173" y="96484"/>
                </a:lnTo>
                <a:lnTo>
                  <a:pt x="182173" y="121381"/>
                </a:lnTo>
                <a:lnTo>
                  <a:pt x="210729" y="121381"/>
                </a:lnTo>
                <a:lnTo>
                  <a:pt x="210729" y="96484"/>
                </a:lnTo>
                <a:close/>
              </a:path>
              <a:path w="274319" h="274319">
                <a:moveTo>
                  <a:pt x="273841" y="72623"/>
                </a:moveTo>
                <a:lnTo>
                  <a:pt x="65491" y="72623"/>
                </a:lnTo>
                <a:lnTo>
                  <a:pt x="65491" y="96484"/>
                </a:lnTo>
                <a:lnTo>
                  <a:pt x="273841" y="96484"/>
                </a:lnTo>
                <a:lnTo>
                  <a:pt x="273841" y="72623"/>
                </a:lnTo>
                <a:close/>
              </a:path>
              <a:path w="274319" h="274319">
                <a:moveTo>
                  <a:pt x="55951" y="148838"/>
                </a:moveTo>
                <a:lnTo>
                  <a:pt x="26207" y="148838"/>
                </a:lnTo>
                <a:lnTo>
                  <a:pt x="22777" y="180533"/>
                </a:lnTo>
                <a:lnTo>
                  <a:pt x="17268" y="211316"/>
                </a:lnTo>
                <a:lnTo>
                  <a:pt x="9677" y="241204"/>
                </a:lnTo>
                <a:lnTo>
                  <a:pt x="0" y="270216"/>
                </a:lnTo>
                <a:lnTo>
                  <a:pt x="34535" y="270216"/>
                </a:lnTo>
                <a:lnTo>
                  <a:pt x="42558" y="243479"/>
                </a:lnTo>
                <a:lnTo>
                  <a:pt x="48806" y="214324"/>
                </a:lnTo>
                <a:lnTo>
                  <a:pt x="53272" y="182770"/>
                </a:lnTo>
                <a:lnTo>
                  <a:pt x="55951" y="148838"/>
                </a:lnTo>
                <a:close/>
              </a:path>
              <a:path w="274319" h="274319">
                <a:moveTo>
                  <a:pt x="36907" y="76147"/>
                </a:moveTo>
                <a:lnTo>
                  <a:pt x="5947" y="76147"/>
                </a:lnTo>
                <a:lnTo>
                  <a:pt x="12428" y="93254"/>
                </a:lnTo>
                <a:lnTo>
                  <a:pt x="17562" y="108688"/>
                </a:lnTo>
                <a:lnTo>
                  <a:pt x="21354" y="122461"/>
                </a:lnTo>
                <a:lnTo>
                  <a:pt x="23807" y="134585"/>
                </a:lnTo>
                <a:lnTo>
                  <a:pt x="55951" y="134585"/>
                </a:lnTo>
                <a:lnTo>
                  <a:pt x="52968" y="120243"/>
                </a:lnTo>
                <a:lnTo>
                  <a:pt x="48799" y="105731"/>
                </a:lnTo>
                <a:lnTo>
                  <a:pt x="43445" y="91037"/>
                </a:lnTo>
                <a:lnTo>
                  <a:pt x="36907" y="76147"/>
                </a:lnTo>
                <a:close/>
              </a:path>
              <a:path w="274319" h="274319">
                <a:moveTo>
                  <a:pt x="145267" y="44057"/>
                </a:moveTo>
                <a:lnTo>
                  <a:pt x="110714" y="44057"/>
                </a:lnTo>
                <a:lnTo>
                  <a:pt x="110714" y="63079"/>
                </a:lnTo>
                <a:lnTo>
                  <a:pt x="145267" y="63079"/>
                </a:lnTo>
                <a:lnTo>
                  <a:pt x="145267" y="44057"/>
                </a:lnTo>
                <a:close/>
              </a:path>
              <a:path w="274319" h="274319">
                <a:moveTo>
                  <a:pt x="227397" y="44057"/>
                </a:moveTo>
                <a:lnTo>
                  <a:pt x="192873" y="44057"/>
                </a:lnTo>
                <a:lnTo>
                  <a:pt x="192873" y="63079"/>
                </a:lnTo>
                <a:lnTo>
                  <a:pt x="227397" y="63079"/>
                </a:lnTo>
                <a:lnTo>
                  <a:pt x="227397" y="44057"/>
                </a:lnTo>
                <a:close/>
              </a:path>
              <a:path w="274319" h="274319">
                <a:moveTo>
                  <a:pt x="273841" y="20264"/>
                </a:moveTo>
                <a:lnTo>
                  <a:pt x="64274" y="20264"/>
                </a:lnTo>
                <a:lnTo>
                  <a:pt x="64274" y="44057"/>
                </a:lnTo>
                <a:lnTo>
                  <a:pt x="273841" y="44057"/>
                </a:lnTo>
                <a:lnTo>
                  <a:pt x="273841" y="20264"/>
                </a:lnTo>
                <a:close/>
              </a:path>
              <a:path w="274319" h="274319">
                <a:moveTo>
                  <a:pt x="145267" y="0"/>
                </a:moveTo>
                <a:lnTo>
                  <a:pt x="110714" y="0"/>
                </a:lnTo>
                <a:lnTo>
                  <a:pt x="110714" y="20264"/>
                </a:lnTo>
                <a:lnTo>
                  <a:pt x="145267" y="20264"/>
                </a:lnTo>
                <a:lnTo>
                  <a:pt x="145267" y="0"/>
                </a:lnTo>
                <a:close/>
              </a:path>
              <a:path w="274319" h="274319">
                <a:moveTo>
                  <a:pt x="227397" y="0"/>
                </a:moveTo>
                <a:lnTo>
                  <a:pt x="192873" y="0"/>
                </a:lnTo>
                <a:lnTo>
                  <a:pt x="192873" y="20264"/>
                </a:lnTo>
                <a:lnTo>
                  <a:pt x="227397" y="20264"/>
                </a:lnTo>
                <a:lnTo>
                  <a:pt x="227397" y="0"/>
                </a:lnTo>
                <a:close/>
              </a:path>
              <a:path w="274319" h="274319">
                <a:moveTo>
                  <a:pt x="33343" y="5951"/>
                </a:moveTo>
                <a:lnTo>
                  <a:pt x="3571" y="5951"/>
                </a:lnTo>
                <a:lnTo>
                  <a:pt x="8636" y="19399"/>
                </a:lnTo>
                <a:lnTo>
                  <a:pt x="13099" y="33399"/>
                </a:lnTo>
                <a:lnTo>
                  <a:pt x="16965" y="47956"/>
                </a:lnTo>
                <a:lnTo>
                  <a:pt x="20238" y="63079"/>
                </a:lnTo>
                <a:lnTo>
                  <a:pt x="52391" y="63079"/>
                </a:lnTo>
                <a:lnTo>
                  <a:pt x="49406" y="49734"/>
                </a:lnTo>
                <a:lnTo>
                  <a:pt x="45237" y="35756"/>
                </a:lnTo>
                <a:lnTo>
                  <a:pt x="39883" y="21157"/>
                </a:lnTo>
                <a:lnTo>
                  <a:pt x="33343" y="5951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2244376" y="2109395"/>
            <a:ext cx="269240" cy="266065"/>
          </a:xfrm>
          <a:custGeom>
            <a:avLst/>
            <a:gdLst/>
            <a:ahLst/>
            <a:cxnLst/>
            <a:rect l="l" t="t" r="r" b="b"/>
            <a:pathLst>
              <a:path w="269239" h="266064">
                <a:moveTo>
                  <a:pt x="75016" y="120267"/>
                </a:moveTo>
                <a:lnTo>
                  <a:pt x="36925" y="120267"/>
                </a:lnTo>
                <a:lnTo>
                  <a:pt x="36925" y="163220"/>
                </a:lnTo>
                <a:lnTo>
                  <a:pt x="35502" y="187148"/>
                </a:lnTo>
                <a:lnTo>
                  <a:pt x="28877" y="207803"/>
                </a:lnTo>
                <a:lnTo>
                  <a:pt x="17045" y="225201"/>
                </a:lnTo>
                <a:lnTo>
                  <a:pt x="0" y="239363"/>
                </a:lnTo>
                <a:lnTo>
                  <a:pt x="0" y="265574"/>
                </a:lnTo>
                <a:lnTo>
                  <a:pt x="19793" y="255230"/>
                </a:lnTo>
                <a:lnTo>
                  <a:pt x="36313" y="244422"/>
                </a:lnTo>
                <a:lnTo>
                  <a:pt x="49561" y="233161"/>
                </a:lnTo>
                <a:lnTo>
                  <a:pt x="59540" y="221453"/>
                </a:lnTo>
                <a:lnTo>
                  <a:pt x="106663" y="221453"/>
                </a:lnTo>
                <a:lnTo>
                  <a:pt x="105434" y="221051"/>
                </a:lnTo>
                <a:lnTo>
                  <a:pt x="91968" y="212573"/>
                </a:lnTo>
                <a:lnTo>
                  <a:pt x="81029" y="200840"/>
                </a:lnTo>
                <a:lnTo>
                  <a:pt x="72618" y="185835"/>
                </a:lnTo>
                <a:lnTo>
                  <a:pt x="73664" y="178455"/>
                </a:lnTo>
                <a:lnTo>
                  <a:pt x="74414" y="170635"/>
                </a:lnTo>
                <a:lnTo>
                  <a:pt x="74865" y="162376"/>
                </a:lnTo>
                <a:lnTo>
                  <a:pt x="75016" y="153676"/>
                </a:lnTo>
                <a:lnTo>
                  <a:pt x="75016" y="120267"/>
                </a:lnTo>
                <a:close/>
              </a:path>
              <a:path w="269239" h="266064">
                <a:moveTo>
                  <a:pt x="106663" y="221453"/>
                </a:moveTo>
                <a:lnTo>
                  <a:pt x="59540" y="221453"/>
                </a:lnTo>
                <a:lnTo>
                  <a:pt x="73718" y="234525"/>
                </a:lnTo>
                <a:lnTo>
                  <a:pt x="92185" y="243861"/>
                </a:lnTo>
                <a:lnTo>
                  <a:pt x="114943" y="249463"/>
                </a:lnTo>
                <a:lnTo>
                  <a:pt x="141994" y="251330"/>
                </a:lnTo>
                <a:lnTo>
                  <a:pt x="269078" y="251330"/>
                </a:lnTo>
                <a:lnTo>
                  <a:pt x="269078" y="227401"/>
                </a:lnTo>
                <a:lnTo>
                  <a:pt x="161935" y="227401"/>
                </a:lnTo>
                <a:lnTo>
                  <a:pt x="161935" y="226292"/>
                </a:lnTo>
                <a:lnTo>
                  <a:pt x="121431" y="226292"/>
                </a:lnTo>
                <a:lnTo>
                  <a:pt x="106663" y="221453"/>
                </a:lnTo>
                <a:close/>
              </a:path>
              <a:path w="269239" h="266064">
                <a:moveTo>
                  <a:pt x="161935" y="103604"/>
                </a:moveTo>
                <a:lnTo>
                  <a:pt x="121431" y="103604"/>
                </a:lnTo>
                <a:lnTo>
                  <a:pt x="121431" y="226292"/>
                </a:lnTo>
                <a:lnTo>
                  <a:pt x="161935" y="226292"/>
                </a:lnTo>
                <a:lnTo>
                  <a:pt x="161935" y="169164"/>
                </a:lnTo>
                <a:lnTo>
                  <a:pt x="257162" y="169164"/>
                </a:lnTo>
                <a:lnTo>
                  <a:pt x="257162" y="142887"/>
                </a:lnTo>
                <a:lnTo>
                  <a:pt x="161935" y="142887"/>
                </a:lnTo>
                <a:lnTo>
                  <a:pt x="161935" y="103604"/>
                </a:lnTo>
                <a:close/>
              </a:path>
              <a:path w="269239" h="266064">
                <a:moveTo>
                  <a:pt x="246462" y="0"/>
                </a:moveTo>
                <a:lnTo>
                  <a:pt x="29764" y="0"/>
                </a:lnTo>
                <a:lnTo>
                  <a:pt x="29764" y="103604"/>
                </a:lnTo>
                <a:lnTo>
                  <a:pt x="208180" y="103604"/>
                </a:lnTo>
                <a:lnTo>
                  <a:pt x="225360" y="100939"/>
                </a:lnTo>
                <a:lnTo>
                  <a:pt x="237465" y="92924"/>
                </a:lnTo>
                <a:lnTo>
                  <a:pt x="244498" y="79528"/>
                </a:lnTo>
                <a:lnTo>
                  <a:pt x="244714" y="77461"/>
                </a:lnTo>
                <a:lnTo>
                  <a:pt x="67889" y="77461"/>
                </a:lnTo>
                <a:lnTo>
                  <a:pt x="67889" y="25034"/>
                </a:lnTo>
                <a:lnTo>
                  <a:pt x="246462" y="25034"/>
                </a:lnTo>
                <a:lnTo>
                  <a:pt x="246462" y="0"/>
                </a:lnTo>
                <a:close/>
              </a:path>
              <a:path w="269239" h="266064">
                <a:moveTo>
                  <a:pt x="246462" y="25034"/>
                </a:moveTo>
                <a:lnTo>
                  <a:pt x="208349" y="25034"/>
                </a:lnTo>
                <a:lnTo>
                  <a:pt x="208349" y="71506"/>
                </a:lnTo>
                <a:lnTo>
                  <a:pt x="202398" y="77461"/>
                </a:lnTo>
                <a:lnTo>
                  <a:pt x="244714" y="77461"/>
                </a:lnTo>
                <a:lnTo>
                  <a:pt x="246462" y="60721"/>
                </a:lnTo>
                <a:lnTo>
                  <a:pt x="246462" y="2503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2551356" y="2097565"/>
            <a:ext cx="273050" cy="267970"/>
          </a:xfrm>
          <a:custGeom>
            <a:avLst/>
            <a:gdLst/>
            <a:ahLst/>
            <a:cxnLst/>
            <a:rect l="l" t="t" r="r" b="b"/>
            <a:pathLst>
              <a:path w="273050" h="267969">
                <a:moveTo>
                  <a:pt x="234553" y="180994"/>
                </a:moveTo>
                <a:lnTo>
                  <a:pt x="39282" y="180994"/>
                </a:lnTo>
                <a:lnTo>
                  <a:pt x="39282" y="267862"/>
                </a:lnTo>
                <a:lnTo>
                  <a:pt x="201087" y="267862"/>
                </a:lnTo>
                <a:lnTo>
                  <a:pt x="216158" y="265621"/>
                </a:lnTo>
                <a:lnTo>
                  <a:pt x="226766" y="258913"/>
                </a:lnTo>
                <a:lnTo>
                  <a:pt x="232901" y="247759"/>
                </a:lnTo>
                <a:lnTo>
                  <a:pt x="233292" y="244068"/>
                </a:lnTo>
                <a:lnTo>
                  <a:pt x="76215" y="244068"/>
                </a:lnTo>
                <a:lnTo>
                  <a:pt x="76215" y="204721"/>
                </a:lnTo>
                <a:lnTo>
                  <a:pt x="234553" y="204721"/>
                </a:lnTo>
                <a:lnTo>
                  <a:pt x="234553" y="180994"/>
                </a:lnTo>
                <a:close/>
              </a:path>
              <a:path w="273050" h="267969">
                <a:moveTo>
                  <a:pt x="234553" y="204721"/>
                </a:moveTo>
                <a:lnTo>
                  <a:pt x="197650" y="204721"/>
                </a:lnTo>
                <a:lnTo>
                  <a:pt x="197758" y="232178"/>
                </a:lnTo>
                <a:lnTo>
                  <a:pt x="198385" y="239781"/>
                </a:lnTo>
                <a:lnTo>
                  <a:pt x="194031" y="244068"/>
                </a:lnTo>
                <a:lnTo>
                  <a:pt x="233292" y="244068"/>
                </a:lnTo>
                <a:lnTo>
                  <a:pt x="234553" y="232178"/>
                </a:lnTo>
                <a:lnTo>
                  <a:pt x="234553" y="204721"/>
                </a:lnTo>
                <a:close/>
              </a:path>
              <a:path w="273050" h="267969">
                <a:moveTo>
                  <a:pt x="113789" y="113007"/>
                </a:moveTo>
                <a:lnTo>
                  <a:pt x="57142" y="113007"/>
                </a:lnTo>
                <a:lnTo>
                  <a:pt x="67946" y="120575"/>
                </a:lnTo>
                <a:lnTo>
                  <a:pt x="78888" y="127645"/>
                </a:lnTo>
                <a:lnTo>
                  <a:pt x="89972" y="134259"/>
                </a:lnTo>
                <a:lnTo>
                  <a:pt x="101206" y="140464"/>
                </a:lnTo>
                <a:lnTo>
                  <a:pt x="80154" y="146093"/>
                </a:lnTo>
                <a:lnTo>
                  <a:pt x="56267" y="151144"/>
                </a:lnTo>
                <a:lnTo>
                  <a:pt x="29548" y="155610"/>
                </a:lnTo>
                <a:lnTo>
                  <a:pt x="0" y="159484"/>
                </a:lnTo>
                <a:lnTo>
                  <a:pt x="0" y="182106"/>
                </a:lnTo>
                <a:lnTo>
                  <a:pt x="44800" y="176493"/>
                </a:lnTo>
                <a:lnTo>
                  <a:pt x="82754" y="170250"/>
                </a:lnTo>
                <a:lnTo>
                  <a:pt x="113866" y="163399"/>
                </a:lnTo>
                <a:lnTo>
                  <a:pt x="138139" y="155959"/>
                </a:lnTo>
                <a:lnTo>
                  <a:pt x="247212" y="155959"/>
                </a:lnTo>
                <a:lnTo>
                  <a:pt x="244690" y="155610"/>
                </a:lnTo>
                <a:lnTo>
                  <a:pt x="219086" y="151144"/>
                </a:lnTo>
                <a:lnTo>
                  <a:pt x="195869" y="146093"/>
                </a:lnTo>
                <a:lnTo>
                  <a:pt x="175042" y="140464"/>
                </a:lnTo>
                <a:lnTo>
                  <a:pt x="191403" y="130337"/>
                </a:lnTo>
                <a:lnTo>
                  <a:pt x="198876" y="124978"/>
                </a:lnTo>
                <a:lnTo>
                  <a:pt x="138139" y="124978"/>
                </a:lnTo>
                <a:lnTo>
                  <a:pt x="125253" y="119181"/>
                </a:lnTo>
                <a:lnTo>
                  <a:pt x="113789" y="113007"/>
                </a:lnTo>
                <a:close/>
              </a:path>
              <a:path w="273050" h="267969">
                <a:moveTo>
                  <a:pt x="247212" y="155959"/>
                </a:moveTo>
                <a:lnTo>
                  <a:pt x="138139" y="155959"/>
                </a:lnTo>
                <a:lnTo>
                  <a:pt x="166181" y="164245"/>
                </a:lnTo>
                <a:lnTo>
                  <a:pt x="197950" y="171365"/>
                </a:lnTo>
                <a:lnTo>
                  <a:pt x="233449" y="177319"/>
                </a:lnTo>
                <a:lnTo>
                  <a:pt x="272677" y="182106"/>
                </a:lnTo>
                <a:lnTo>
                  <a:pt x="272677" y="159484"/>
                </a:lnTo>
                <a:lnTo>
                  <a:pt x="247212" y="155959"/>
                </a:lnTo>
                <a:close/>
              </a:path>
              <a:path w="273050" h="267969">
                <a:moveTo>
                  <a:pt x="126218" y="52354"/>
                </a:moveTo>
                <a:lnTo>
                  <a:pt x="84538" y="52354"/>
                </a:lnTo>
                <a:lnTo>
                  <a:pt x="71593" y="69986"/>
                </a:lnTo>
                <a:lnTo>
                  <a:pt x="55375" y="84799"/>
                </a:lnTo>
                <a:lnTo>
                  <a:pt x="35881" y="96772"/>
                </a:lnTo>
                <a:lnTo>
                  <a:pt x="13107" y="105883"/>
                </a:lnTo>
                <a:lnTo>
                  <a:pt x="13107" y="126151"/>
                </a:lnTo>
                <a:lnTo>
                  <a:pt x="25677" y="123087"/>
                </a:lnTo>
                <a:lnTo>
                  <a:pt x="37209" y="119892"/>
                </a:lnTo>
                <a:lnTo>
                  <a:pt x="47699" y="116541"/>
                </a:lnTo>
                <a:lnTo>
                  <a:pt x="57142" y="113007"/>
                </a:lnTo>
                <a:lnTo>
                  <a:pt x="113789" y="113007"/>
                </a:lnTo>
                <a:lnTo>
                  <a:pt x="112817" y="112483"/>
                </a:lnTo>
                <a:lnTo>
                  <a:pt x="100836" y="104891"/>
                </a:lnTo>
                <a:lnTo>
                  <a:pt x="89315" y="96412"/>
                </a:lnTo>
                <a:lnTo>
                  <a:pt x="94075" y="92815"/>
                </a:lnTo>
                <a:lnTo>
                  <a:pt x="236933" y="92815"/>
                </a:lnTo>
                <a:lnTo>
                  <a:pt x="236933" y="68954"/>
                </a:lnTo>
                <a:lnTo>
                  <a:pt x="115502" y="68954"/>
                </a:lnTo>
                <a:lnTo>
                  <a:pt x="119468" y="64253"/>
                </a:lnTo>
                <a:lnTo>
                  <a:pt x="123057" y="58719"/>
                </a:lnTo>
                <a:lnTo>
                  <a:pt x="126218" y="52354"/>
                </a:lnTo>
                <a:close/>
              </a:path>
              <a:path w="273050" h="267969">
                <a:moveTo>
                  <a:pt x="236933" y="92815"/>
                </a:moveTo>
                <a:lnTo>
                  <a:pt x="189330" y="92815"/>
                </a:lnTo>
                <a:lnTo>
                  <a:pt x="176737" y="101971"/>
                </a:lnTo>
                <a:lnTo>
                  <a:pt x="164006" y="110371"/>
                </a:lnTo>
                <a:lnTo>
                  <a:pt x="151139" y="118034"/>
                </a:lnTo>
                <a:lnTo>
                  <a:pt x="138139" y="124978"/>
                </a:lnTo>
                <a:lnTo>
                  <a:pt x="198876" y="124978"/>
                </a:lnTo>
                <a:lnTo>
                  <a:pt x="207173" y="119028"/>
                </a:lnTo>
                <a:lnTo>
                  <a:pt x="222350" y="106525"/>
                </a:lnTo>
                <a:lnTo>
                  <a:pt x="236933" y="92815"/>
                </a:lnTo>
                <a:close/>
              </a:path>
              <a:path w="273050" h="267969">
                <a:moveTo>
                  <a:pt x="266708" y="19018"/>
                </a:moveTo>
                <a:lnTo>
                  <a:pt x="8347" y="19018"/>
                </a:lnTo>
                <a:lnTo>
                  <a:pt x="8347" y="63148"/>
                </a:lnTo>
                <a:lnTo>
                  <a:pt x="45251" y="63148"/>
                </a:lnTo>
                <a:lnTo>
                  <a:pt x="45251" y="42811"/>
                </a:lnTo>
                <a:lnTo>
                  <a:pt x="266708" y="42811"/>
                </a:lnTo>
                <a:lnTo>
                  <a:pt x="266708" y="19018"/>
                </a:lnTo>
                <a:close/>
              </a:path>
              <a:path w="273050" h="267969">
                <a:moveTo>
                  <a:pt x="266708" y="42811"/>
                </a:moveTo>
                <a:lnTo>
                  <a:pt x="228613" y="42811"/>
                </a:lnTo>
                <a:lnTo>
                  <a:pt x="228613" y="63148"/>
                </a:lnTo>
                <a:lnTo>
                  <a:pt x="266708" y="63148"/>
                </a:lnTo>
                <a:lnTo>
                  <a:pt x="266708" y="42811"/>
                </a:lnTo>
                <a:close/>
              </a:path>
              <a:path w="273050" h="267969">
                <a:moveTo>
                  <a:pt x="159562" y="0"/>
                </a:moveTo>
                <a:lnTo>
                  <a:pt x="115502" y="0"/>
                </a:lnTo>
                <a:lnTo>
                  <a:pt x="115502" y="19018"/>
                </a:lnTo>
                <a:lnTo>
                  <a:pt x="159562" y="19018"/>
                </a:lnTo>
                <a:lnTo>
                  <a:pt x="159562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2861942" y="2097565"/>
            <a:ext cx="258445" cy="274320"/>
          </a:xfrm>
          <a:custGeom>
            <a:avLst/>
            <a:gdLst/>
            <a:ahLst/>
            <a:cxnLst/>
            <a:rect l="l" t="t" r="r" b="b"/>
            <a:pathLst>
              <a:path w="258444" h="274319">
                <a:moveTo>
                  <a:pt x="258353" y="28566"/>
                </a:moveTo>
                <a:lnTo>
                  <a:pt x="23795" y="28566"/>
                </a:lnTo>
                <a:lnTo>
                  <a:pt x="23795" y="184522"/>
                </a:lnTo>
                <a:lnTo>
                  <a:pt x="23202" y="205884"/>
                </a:lnTo>
                <a:lnTo>
                  <a:pt x="19037" y="223513"/>
                </a:lnTo>
                <a:lnTo>
                  <a:pt x="11303" y="237431"/>
                </a:lnTo>
                <a:lnTo>
                  <a:pt x="0" y="247665"/>
                </a:lnTo>
                <a:lnTo>
                  <a:pt x="0" y="273808"/>
                </a:lnTo>
                <a:lnTo>
                  <a:pt x="29898" y="257083"/>
                </a:lnTo>
                <a:lnTo>
                  <a:pt x="50583" y="235436"/>
                </a:lnTo>
                <a:lnTo>
                  <a:pt x="62049" y="208873"/>
                </a:lnTo>
                <a:lnTo>
                  <a:pt x="64292" y="177401"/>
                </a:lnTo>
                <a:lnTo>
                  <a:pt x="64292" y="157133"/>
                </a:lnTo>
                <a:lnTo>
                  <a:pt x="216528" y="157133"/>
                </a:lnTo>
                <a:lnTo>
                  <a:pt x="235253" y="154316"/>
                </a:lnTo>
                <a:lnTo>
                  <a:pt x="248464" y="145852"/>
                </a:lnTo>
                <a:lnTo>
                  <a:pt x="256163" y="131722"/>
                </a:lnTo>
                <a:lnTo>
                  <a:pt x="256252" y="130921"/>
                </a:lnTo>
                <a:lnTo>
                  <a:pt x="64292" y="130921"/>
                </a:lnTo>
                <a:lnTo>
                  <a:pt x="64292" y="54705"/>
                </a:lnTo>
                <a:lnTo>
                  <a:pt x="258353" y="54705"/>
                </a:lnTo>
                <a:lnTo>
                  <a:pt x="258353" y="28566"/>
                </a:lnTo>
                <a:close/>
              </a:path>
              <a:path w="258444" h="274319">
                <a:moveTo>
                  <a:pt x="258353" y="54705"/>
                </a:moveTo>
                <a:lnTo>
                  <a:pt x="219071" y="54705"/>
                </a:lnTo>
                <a:lnTo>
                  <a:pt x="219071" y="111906"/>
                </a:lnTo>
                <a:lnTo>
                  <a:pt x="218427" y="120244"/>
                </a:lnTo>
                <a:lnTo>
                  <a:pt x="215403" y="126184"/>
                </a:lnTo>
                <a:lnTo>
                  <a:pt x="209998" y="129739"/>
                </a:lnTo>
                <a:lnTo>
                  <a:pt x="202215" y="130921"/>
                </a:lnTo>
                <a:lnTo>
                  <a:pt x="256252" y="130921"/>
                </a:lnTo>
                <a:lnTo>
                  <a:pt x="258353" y="111906"/>
                </a:lnTo>
                <a:lnTo>
                  <a:pt x="258353" y="54705"/>
                </a:lnTo>
                <a:close/>
              </a:path>
              <a:path w="258444" h="274319">
                <a:moveTo>
                  <a:pt x="164278" y="0"/>
                </a:moveTo>
                <a:lnTo>
                  <a:pt x="119026" y="0"/>
                </a:lnTo>
                <a:lnTo>
                  <a:pt x="119026" y="28566"/>
                </a:lnTo>
                <a:lnTo>
                  <a:pt x="164278" y="28566"/>
                </a:lnTo>
                <a:lnTo>
                  <a:pt x="164278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3178461" y="2097565"/>
            <a:ext cx="258445" cy="268605"/>
          </a:xfrm>
          <a:custGeom>
            <a:avLst/>
            <a:gdLst/>
            <a:ahLst/>
            <a:cxnLst/>
            <a:rect l="l" t="t" r="r" b="b"/>
            <a:pathLst>
              <a:path w="258445" h="268605">
                <a:moveTo>
                  <a:pt x="258361" y="55878"/>
                </a:moveTo>
                <a:lnTo>
                  <a:pt x="222644" y="55878"/>
                </a:lnTo>
                <a:lnTo>
                  <a:pt x="222543" y="227332"/>
                </a:lnTo>
                <a:lnTo>
                  <a:pt x="221965" y="234002"/>
                </a:lnTo>
                <a:lnTo>
                  <a:pt x="218759" y="239599"/>
                </a:lnTo>
                <a:lnTo>
                  <a:pt x="213031" y="242952"/>
                </a:lnTo>
                <a:lnTo>
                  <a:pt x="204784" y="244068"/>
                </a:lnTo>
                <a:lnTo>
                  <a:pt x="179762" y="244068"/>
                </a:lnTo>
                <a:lnTo>
                  <a:pt x="179762" y="267862"/>
                </a:lnTo>
                <a:lnTo>
                  <a:pt x="219048" y="267862"/>
                </a:lnTo>
                <a:lnTo>
                  <a:pt x="220506" y="267997"/>
                </a:lnTo>
                <a:lnTo>
                  <a:pt x="223286" y="267997"/>
                </a:lnTo>
                <a:lnTo>
                  <a:pt x="239461" y="265447"/>
                </a:lnTo>
                <a:lnTo>
                  <a:pt x="250700" y="257807"/>
                </a:lnTo>
                <a:lnTo>
                  <a:pt x="257000" y="245097"/>
                </a:lnTo>
                <a:lnTo>
                  <a:pt x="258361" y="227332"/>
                </a:lnTo>
                <a:lnTo>
                  <a:pt x="258361" y="55878"/>
                </a:lnTo>
                <a:close/>
              </a:path>
              <a:path w="258445" h="268605">
                <a:moveTo>
                  <a:pt x="169044" y="102358"/>
                </a:moveTo>
                <a:lnTo>
                  <a:pt x="139297" y="102358"/>
                </a:lnTo>
                <a:lnTo>
                  <a:pt x="146351" y="123123"/>
                </a:lnTo>
                <a:lnTo>
                  <a:pt x="152077" y="143726"/>
                </a:lnTo>
                <a:lnTo>
                  <a:pt x="156472" y="164186"/>
                </a:lnTo>
                <a:lnTo>
                  <a:pt x="159533" y="184522"/>
                </a:lnTo>
                <a:lnTo>
                  <a:pt x="194061" y="184522"/>
                </a:lnTo>
                <a:lnTo>
                  <a:pt x="189367" y="161959"/>
                </a:lnTo>
                <a:lnTo>
                  <a:pt x="183637" y="140744"/>
                </a:lnTo>
                <a:lnTo>
                  <a:pt x="176864" y="120877"/>
                </a:lnTo>
                <a:lnTo>
                  <a:pt x="169044" y="102358"/>
                </a:lnTo>
                <a:close/>
              </a:path>
              <a:path w="258445" h="268605">
                <a:moveTo>
                  <a:pt x="190489" y="0"/>
                </a:moveTo>
                <a:lnTo>
                  <a:pt x="154774" y="0"/>
                </a:lnTo>
                <a:lnTo>
                  <a:pt x="151486" y="23764"/>
                </a:lnTo>
                <a:lnTo>
                  <a:pt x="145230" y="44002"/>
                </a:lnTo>
                <a:lnTo>
                  <a:pt x="136007" y="60688"/>
                </a:lnTo>
                <a:lnTo>
                  <a:pt x="123817" y="73793"/>
                </a:lnTo>
                <a:lnTo>
                  <a:pt x="123817" y="96412"/>
                </a:lnTo>
                <a:lnTo>
                  <a:pt x="140330" y="87647"/>
                </a:lnTo>
                <a:lnTo>
                  <a:pt x="154168" y="77961"/>
                </a:lnTo>
                <a:lnTo>
                  <a:pt x="165332" y="67367"/>
                </a:lnTo>
                <a:lnTo>
                  <a:pt x="173822" y="55878"/>
                </a:lnTo>
                <a:lnTo>
                  <a:pt x="258361" y="55878"/>
                </a:lnTo>
                <a:lnTo>
                  <a:pt x="258361" y="29739"/>
                </a:lnTo>
                <a:lnTo>
                  <a:pt x="184550" y="29739"/>
                </a:lnTo>
                <a:lnTo>
                  <a:pt x="186930" y="21851"/>
                </a:lnTo>
                <a:lnTo>
                  <a:pt x="188085" y="15904"/>
                </a:lnTo>
                <a:lnTo>
                  <a:pt x="188085" y="11830"/>
                </a:lnTo>
                <a:lnTo>
                  <a:pt x="188898" y="7124"/>
                </a:lnTo>
                <a:lnTo>
                  <a:pt x="189679" y="3182"/>
                </a:lnTo>
                <a:lnTo>
                  <a:pt x="190489" y="0"/>
                </a:lnTo>
                <a:close/>
              </a:path>
              <a:path w="258445" h="268605">
                <a:moveTo>
                  <a:pt x="116682" y="35690"/>
                </a:moveTo>
                <a:lnTo>
                  <a:pt x="0" y="35690"/>
                </a:lnTo>
                <a:lnTo>
                  <a:pt x="0" y="260741"/>
                </a:lnTo>
                <a:lnTo>
                  <a:pt x="81942" y="260741"/>
                </a:lnTo>
                <a:lnTo>
                  <a:pt x="97575" y="258355"/>
                </a:lnTo>
                <a:lnTo>
                  <a:pt x="108573" y="251203"/>
                </a:lnTo>
                <a:lnTo>
                  <a:pt x="114940" y="239294"/>
                </a:lnTo>
                <a:lnTo>
                  <a:pt x="115063" y="238122"/>
                </a:lnTo>
                <a:lnTo>
                  <a:pt x="34523" y="238122"/>
                </a:lnTo>
                <a:lnTo>
                  <a:pt x="34523" y="155959"/>
                </a:lnTo>
                <a:lnTo>
                  <a:pt x="116682" y="155959"/>
                </a:lnTo>
                <a:lnTo>
                  <a:pt x="116682" y="132097"/>
                </a:lnTo>
                <a:lnTo>
                  <a:pt x="34523" y="132097"/>
                </a:lnTo>
                <a:lnTo>
                  <a:pt x="34523" y="60725"/>
                </a:lnTo>
                <a:lnTo>
                  <a:pt x="116682" y="60725"/>
                </a:lnTo>
                <a:lnTo>
                  <a:pt x="116682" y="35690"/>
                </a:lnTo>
                <a:close/>
              </a:path>
              <a:path w="258445" h="268605">
                <a:moveTo>
                  <a:pt x="116682" y="155959"/>
                </a:moveTo>
                <a:lnTo>
                  <a:pt x="82125" y="155959"/>
                </a:lnTo>
                <a:lnTo>
                  <a:pt x="82211" y="222634"/>
                </a:lnTo>
                <a:lnTo>
                  <a:pt x="82889" y="232524"/>
                </a:lnTo>
                <a:lnTo>
                  <a:pt x="78724" y="238122"/>
                </a:lnTo>
                <a:lnTo>
                  <a:pt x="115063" y="238122"/>
                </a:lnTo>
                <a:lnTo>
                  <a:pt x="116682" y="222634"/>
                </a:lnTo>
                <a:lnTo>
                  <a:pt x="116682" y="155959"/>
                </a:lnTo>
                <a:close/>
              </a:path>
              <a:path w="258445" h="268605">
                <a:moveTo>
                  <a:pt x="116682" y="60725"/>
                </a:moveTo>
                <a:lnTo>
                  <a:pt x="82125" y="60725"/>
                </a:lnTo>
                <a:lnTo>
                  <a:pt x="82125" y="132097"/>
                </a:lnTo>
                <a:lnTo>
                  <a:pt x="116682" y="132097"/>
                </a:lnTo>
                <a:lnTo>
                  <a:pt x="116682" y="60725"/>
                </a:lnTo>
                <a:close/>
              </a:path>
              <a:path w="258445" h="268605">
                <a:moveTo>
                  <a:pt x="78566" y="1104"/>
                </a:moveTo>
                <a:lnTo>
                  <a:pt x="42843" y="1104"/>
                </a:lnTo>
                <a:lnTo>
                  <a:pt x="40987" y="10429"/>
                </a:lnTo>
                <a:lnTo>
                  <a:pt x="38979" y="19305"/>
                </a:lnTo>
                <a:lnTo>
                  <a:pt x="36823" y="27726"/>
                </a:lnTo>
                <a:lnTo>
                  <a:pt x="34523" y="35690"/>
                </a:lnTo>
                <a:lnTo>
                  <a:pt x="70238" y="35690"/>
                </a:lnTo>
                <a:lnTo>
                  <a:pt x="72538" y="27726"/>
                </a:lnTo>
                <a:lnTo>
                  <a:pt x="74695" y="19305"/>
                </a:lnTo>
                <a:lnTo>
                  <a:pt x="76705" y="10429"/>
                </a:lnTo>
                <a:lnTo>
                  <a:pt x="78566" y="110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3475911" y="2094040"/>
            <a:ext cx="281305" cy="277495"/>
          </a:xfrm>
          <a:custGeom>
            <a:avLst/>
            <a:gdLst/>
            <a:ahLst/>
            <a:cxnLst/>
            <a:rect l="l" t="t" r="r" b="b"/>
            <a:pathLst>
              <a:path w="281304" h="277494">
                <a:moveTo>
                  <a:pt x="160747" y="92815"/>
                </a:moveTo>
                <a:lnTo>
                  <a:pt x="119063" y="92815"/>
                </a:lnTo>
                <a:lnTo>
                  <a:pt x="119063" y="277332"/>
                </a:lnTo>
                <a:lnTo>
                  <a:pt x="160747" y="277332"/>
                </a:lnTo>
                <a:lnTo>
                  <a:pt x="160747" y="92815"/>
                </a:lnTo>
                <a:close/>
              </a:path>
              <a:path w="281304" h="277494">
                <a:moveTo>
                  <a:pt x="163123" y="0"/>
                </a:moveTo>
                <a:lnTo>
                  <a:pt x="117871" y="0"/>
                </a:lnTo>
                <a:lnTo>
                  <a:pt x="96204" y="28974"/>
                </a:lnTo>
                <a:lnTo>
                  <a:pt x="69338" y="54083"/>
                </a:lnTo>
                <a:lnTo>
                  <a:pt x="37271" y="75355"/>
                </a:lnTo>
                <a:lnTo>
                  <a:pt x="0" y="92815"/>
                </a:lnTo>
                <a:lnTo>
                  <a:pt x="0" y="116531"/>
                </a:lnTo>
                <a:lnTo>
                  <a:pt x="44491" y="100934"/>
                </a:lnTo>
                <a:lnTo>
                  <a:pt x="82734" y="82663"/>
                </a:lnTo>
                <a:lnTo>
                  <a:pt x="114731" y="61721"/>
                </a:lnTo>
                <a:lnTo>
                  <a:pt x="140483" y="38106"/>
                </a:lnTo>
                <a:lnTo>
                  <a:pt x="194541" y="38106"/>
                </a:lnTo>
                <a:lnTo>
                  <a:pt x="184774" y="28974"/>
                </a:lnTo>
                <a:lnTo>
                  <a:pt x="163123" y="0"/>
                </a:lnTo>
                <a:close/>
              </a:path>
              <a:path w="281304" h="277494">
                <a:moveTo>
                  <a:pt x="194541" y="38106"/>
                </a:moveTo>
                <a:lnTo>
                  <a:pt x="140483" y="38106"/>
                </a:lnTo>
                <a:lnTo>
                  <a:pt x="166239" y="61721"/>
                </a:lnTo>
                <a:lnTo>
                  <a:pt x="198236" y="82663"/>
                </a:lnTo>
                <a:lnTo>
                  <a:pt x="236478" y="100934"/>
                </a:lnTo>
                <a:lnTo>
                  <a:pt x="280969" y="116531"/>
                </a:lnTo>
                <a:lnTo>
                  <a:pt x="280969" y="92815"/>
                </a:lnTo>
                <a:lnTo>
                  <a:pt x="243695" y="75355"/>
                </a:lnTo>
                <a:lnTo>
                  <a:pt x="211631" y="54083"/>
                </a:lnTo>
                <a:lnTo>
                  <a:pt x="194541" y="38106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3786461" y="2096319"/>
            <a:ext cx="278765" cy="270510"/>
          </a:xfrm>
          <a:custGeom>
            <a:avLst/>
            <a:gdLst/>
            <a:ahLst/>
            <a:cxnLst/>
            <a:rect l="l" t="t" r="r" b="b"/>
            <a:pathLst>
              <a:path w="278764" h="270510">
                <a:moveTo>
                  <a:pt x="72647" y="0"/>
                </a:moveTo>
                <a:lnTo>
                  <a:pt x="38120" y="0"/>
                </a:lnTo>
                <a:lnTo>
                  <a:pt x="38120" y="270216"/>
                </a:lnTo>
                <a:lnTo>
                  <a:pt x="72647" y="270216"/>
                </a:lnTo>
                <a:lnTo>
                  <a:pt x="72647" y="89291"/>
                </a:lnTo>
                <a:lnTo>
                  <a:pt x="96451" y="89291"/>
                </a:lnTo>
                <a:lnTo>
                  <a:pt x="96451" y="64394"/>
                </a:lnTo>
                <a:lnTo>
                  <a:pt x="93264" y="64394"/>
                </a:lnTo>
                <a:lnTo>
                  <a:pt x="89316" y="63839"/>
                </a:lnTo>
                <a:lnTo>
                  <a:pt x="84564" y="63079"/>
                </a:lnTo>
                <a:lnTo>
                  <a:pt x="79780" y="63079"/>
                </a:lnTo>
                <a:lnTo>
                  <a:pt x="75808" y="62730"/>
                </a:lnTo>
                <a:lnTo>
                  <a:pt x="72647" y="61970"/>
                </a:lnTo>
                <a:lnTo>
                  <a:pt x="72647" y="0"/>
                </a:lnTo>
                <a:close/>
              </a:path>
              <a:path w="278764" h="270510">
                <a:moveTo>
                  <a:pt x="278618" y="239368"/>
                </a:moveTo>
                <a:lnTo>
                  <a:pt x="95263" y="239368"/>
                </a:lnTo>
                <a:lnTo>
                  <a:pt x="95263" y="261987"/>
                </a:lnTo>
                <a:lnTo>
                  <a:pt x="278618" y="261987"/>
                </a:lnTo>
                <a:lnTo>
                  <a:pt x="278618" y="239368"/>
                </a:lnTo>
                <a:close/>
              </a:path>
              <a:path w="278764" h="270510">
                <a:moveTo>
                  <a:pt x="211946" y="160729"/>
                </a:moveTo>
                <a:lnTo>
                  <a:pt x="172662" y="160729"/>
                </a:lnTo>
                <a:lnTo>
                  <a:pt x="172662" y="239368"/>
                </a:lnTo>
                <a:lnTo>
                  <a:pt x="211946" y="239368"/>
                </a:lnTo>
                <a:lnTo>
                  <a:pt x="211946" y="160729"/>
                </a:lnTo>
                <a:close/>
              </a:path>
              <a:path w="278764" h="270510">
                <a:moveTo>
                  <a:pt x="267926" y="135762"/>
                </a:moveTo>
                <a:lnTo>
                  <a:pt x="109551" y="135762"/>
                </a:lnTo>
                <a:lnTo>
                  <a:pt x="109551" y="160729"/>
                </a:lnTo>
                <a:lnTo>
                  <a:pt x="267926" y="160729"/>
                </a:lnTo>
                <a:lnTo>
                  <a:pt x="267926" y="135762"/>
                </a:lnTo>
                <a:close/>
              </a:path>
              <a:path w="278764" h="270510">
                <a:moveTo>
                  <a:pt x="211946" y="69095"/>
                </a:moveTo>
                <a:lnTo>
                  <a:pt x="172662" y="69095"/>
                </a:lnTo>
                <a:lnTo>
                  <a:pt x="172662" y="135762"/>
                </a:lnTo>
                <a:lnTo>
                  <a:pt x="211946" y="135762"/>
                </a:lnTo>
                <a:lnTo>
                  <a:pt x="211946" y="69095"/>
                </a:lnTo>
                <a:close/>
              </a:path>
              <a:path w="278764" h="270510">
                <a:moveTo>
                  <a:pt x="152424" y="13075"/>
                </a:moveTo>
                <a:lnTo>
                  <a:pt x="119087" y="13075"/>
                </a:lnTo>
                <a:lnTo>
                  <a:pt x="117746" y="39643"/>
                </a:lnTo>
                <a:lnTo>
                  <a:pt x="113723" y="62193"/>
                </a:lnTo>
                <a:lnTo>
                  <a:pt x="107021" y="80725"/>
                </a:lnTo>
                <a:lnTo>
                  <a:pt x="97642" y="95238"/>
                </a:lnTo>
                <a:lnTo>
                  <a:pt x="97642" y="120276"/>
                </a:lnTo>
                <a:lnTo>
                  <a:pt x="113946" y="109494"/>
                </a:lnTo>
                <a:lnTo>
                  <a:pt x="127121" y="97380"/>
                </a:lnTo>
                <a:lnTo>
                  <a:pt x="137165" y="83918"/>
                </a:lnTo>
                <a:lnTo>
                  <a:pt x="144078" y="69095"/>
                </a:lnTo>
                <a:lnTo>
                  <a:pt x="270299" y="69095"/>
                </a:lnTo>
                <a:lnTo>
                  <a:pt x="270299" y="44057"/>
                </a:lnTo>
                <a:lnTo>
                  <a:pt x="150051" y="44057"/>
                </a:lnTo>
                <a:lnTo>
                  <a:pt x="150836" y="40878"/>
                </a:lnTo>
                <a:lnTo>
                  <a:pt x="151243" y="35827"/>
                </a:lnTo>
                <a:lnTo>
                  <a:pt x="151243" y="28562"/>
                </a:lnTo>
                <a:lnTo>
                  <a:pt x="152024" y="22198"/>
                </a:lnTo>
                <a:lnTo>
                  <a:pt x="152424" y="17150"/>
                </a:lnTo>
                <a:lnTo>
                  <a:pt x="152424" y="13075"/>
                </a:lnTo>
                <a:close/>
              </a:path>
              <a:path w="278764" h="270510">
                <a:moveTo>
                  <a:pt x="96451" y="89291"/>
                </a:moveTo>
                <a:lnTo>
                  <a:pt x="72647" y="89291"/>
                </a:lnTo>
                <a:lnTo>
                  <a:pt x="81373" y="90187"/>
                </a:lnTo>
                <a:lnTo>
                  <a:pt x="89316" y="92055"/>
                </a:lnTo>
                <a:lnTo>
                  <a:pt x="96451" y="95238"/>
                </a:lnTo>
                <a:lnTo>
                  <a:pt x="96451" y="89291"/>
                </a:lnTo>
                <a:close/>
              </a:path>
              <a:path w="278764" h="270510">
                <a:moveTo>
                  <a:pt x="211946" y="0"/>
                </a:moveTo>
                <a:lnTo>
                  <a:pt x="172662" y="0"/>
                </a:lnTo>
                <a:lnTo>
                  <a:pt x="172662" y="44057"/>
                </a:lnTo>
                <a:lnTo>
                  <a:pt x="211946" y="44057"/>
                </a:lnTo>
                <a:lnTo>
                  <a:pt x="211946" y="0"/>
                </a:lnTo>
                <a:close/>
              </a:path>
              <a:path w="278764" h="270510">
                <a:moveTo>
                  <a:pt x="28583" y="53600"/>
                </a:moveTo>
                <a:lnTo>
                  <a:pt x="7156" y="53600"/>
                </a:lnTo>
                <a:lnTo>
                  <a:pt x="6257" y="84631"/>
                </a:lnTo>
                <a:lnTo>
                  <a:pt x="4767" y="112250"/>
                </a:lnTo>
                <a:lnTo>
                  <a:pt x="2682" y="136445"/>
                </a:lnTo>
                <a:lnTo>
                  <a:pt x="0" y="157205"/>
                </a:lnTo>
                <a:lnTo>
                  <a:pt x="23831" y="157205"/>
                </a:lnTo>
                <a:lnTo>
                  <a:pt x="25907" y="134655"/>
                </a:lnTo>
                <a:lnTo>
                  <a:pt x="27393" y="109863"/>
                </a:lnTo>
                <a:lnTo>
                  <a:pt x="28285" y="82841"/>
                </a:lnTo>
                <a:lnTo>
                  <a:pt x="28583" y="5360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4095856" y="2097565"/>
            <a:ext cx="275590" cy="273050"/>
          </a:xfrm>
          <a:custGeom>
            <a:avLst/>
            <a:gdLst/>
            <a:ahLst/>
            <a:cxnLst/>
            <a:rect l="l" t="t" r="r" b="b"/>
            <a:pathLst>
              <a:path w="275589" h="273050">
                <a:moveTo>
                  <a:pt x="70239" y="102358"/>
                </a:moveTo>
                <a:lnTo>
                  <a:pt x="33336" y="102358"/>
                </a:lnTo>
                <a:lnTo>
                  <a:pt x="33336" y="272567"/>
                </a:lnTo>
                <a:lnTo>
                  <a:pt x="70239" y="272567"/>
                </a:lnTo>
                <a:lnTo>
                  <a:pt x="70239" y="102358"/>
                </a:lnTo>
                <a:close/>
              </a:path>
              <a:path w="275589" h="273050">
                <a:moveTo>
                  <a:pt x="176198" y="170204"/>
                </a:moveTo>
                <a:lnTo>
                  <a:pt x="135731" y="170204"/>
                </a:lnTo>
                <a:lnTo>
                  <a:pt x="135731" y="225054"/>
                </a:lnTo>
                <a:lnTo>
                  <a:pt x="138028" y="242733"/>
                </a:lnTo>
                <a:lnTo>
                  <a:pt x="146105" y="255403"/>
                </a:lnTo>
                <a:lnTo>
                  <a:pt x="159962" y="263029"/>
                </a:lnTo>
                <a:lnTo>
                  <a:pt x="179600" y="265578"/>
                </a:lnTo>
                <a:lnTo>
                  <a:pt x="180442" y="265578"/>
                </a:lnTo>
                <a:lnTo>
                  <a:pt x="181282" y="265446"/>
                </a:lnTo>
                <a:lnTo>
                  <a:pt x="234496" y="265446"/>
                </a:lnTo>
                <a:lnTo>
                  <a:pt x="251049" y="263261"/>
                </a:lnTo>
                <a:lnTo>
                  <a:pt x="263426" y="256321"/>
                </a:lnTo>
                <a:lnTo>
                  <a:pt x="270626" y="244778"/>
                </a:lnTo>
                <a:lnTo>
                  <a:pt x="271010" y="241717"/>
                </a:lnTo>
                <a:lnTo>
                  <a:pt x="196434" y="241717"/>
                </a:lnTo>
                <a:lnTo>
                  <a:pt x="187586" y="240285"/>
                </a:lnTo>
                <a:lnTo>
                  <a:pt x="181262" y="236012"/>
                </a:lnTo>
                <a:lnTo>
                  <a:pt x="177465" y="228939"/>
                </a:lnTo>
                <a:lnTo>
                  <a:pt x="176198" y="219102"/>
                </a:lnTo>
                <a:lnTo>
                  <a:pt x="176198" y="170204"/>
                </a:lnTo>
                <a:close/>
              </a:path>
              <a:path w="275589" h="273050">
                <a:moveTo>
                  <a:pt x="234496" y="265446"/>
                </a:moveTo>
                <a:lnTo>
                  <a:pt x="231821" y="265446"/>
                </a:lnTo>
                <a:lnTo>
                  <a:pt x="232661" y="265578"/>
                </a:lnTo>
                <a:lnTo>
                  <a:pt x="233495" y="265578"/>
                </a:lnTo>
                <a:lnTo>
                  <a:pt x="234496" y="265446"/>
                </a:lnTo>
                <a:close/>
              </a:path>
              <a:path w="275589" h="273050">
                <a:moveTo>
                  <a:pt x="272649" y="207140"/>
                </a:moveTo>
                <a:lnTo>
                  <a:pt x="241686" y="207140"/>
                </a:lnTo>
                <a:lnTo>
                  <a:pt x="241686" y="235706"/>
                </a:lnTo>
                <a:lnTo>
                  <a:pt x="235746" y="241717"/>
                </a:lnTo>
                <a:lnTo>
                  <a:pt x="271010" y="241717"/>
                </a:lnTo>
                <a:lnTo>
                  <a:pt x="272613" y="228939"/>
                </a:lnTo>
                <a:lnTo>
                  <a:pt x="272649" y="207140"/>
                </a:lnTo>
                <a:close/>
              </a:path>
              <a:path w="275589" h="273050">
                <a:moveTo>
                  <a:pt x="176198" y="0"/>
                </a:moveTo>
                <a:lnTo>
                  <a:pt x="135731" y="0"/>
                </a:lnTo>
                <a:lnTo>
                  <a:pt x="135731" y="140464"/>
                </a:lnTo>
                <a:lnTo>
                  <a:pt x="129026" y="143587"/>
                </a:lnTo>
                <a:lnTo>
                  <a:pt x="120835" y="147021"/>
                </a:lnTo>
                <a:lnTo>
                  <a:pt x="111156" y="150740"/>
                </a:lnTo>
                <a:lnTo>
                  <a:pt x="95256" y="156372"/>
                </a:lnTo>
                <a:lnTo>
                  <a:pt x="89287" y="158245"/>
                </a:lnTo>
                <a:lnTo>
                  <a:pt x="89287" y="183280"/>
                </a:lnTo>
                <a:lnTo>
                  <a:pt x="93258" y="182520"/>
                </a:lnTo>
                <a:lnTo>
                  <a:pt x="99198" y="180994"/>
                </a:lnTo>
                <a:lnTo>
                  <a:pt x="107147" y="178578"/>
                </a:lnTo>
                <a:lnTo>
                  <a:pt x="116073" y="176257"/>
                </a:lnTo>
                <a:lnTo>
                  <a:pt x="123809" y="174079"/>
                </a:lnTo>
                <a:lnTo>
                  <a:pt x="130360" y="172056"/>
                </a:lnTo>
                <a:lnTo>
                  <a:pt x="135731" y="170204"/>
                </a:lnTo>
                <a:lnTo>
                  <a:pt x="176198" y="170204"/>
                </a:lnTo>
                <a:lnTo>
                  <a:pt x="176198" y="152431"/>
                </a:lnTo>
                <a:lnTo>
                  <a:pt x="208724" y="131758"/>
                </a:lnTo>
                <a:lnTo>
                  <a:pt x="224554" y="116607"/>
                </a:lnTo>
                <a:lnTo>
                  <a:pt x="176198" y="116607"/>
                </a:lnTo>
                <a:lnTo>
                  <a:pt x="176198" y="0"/>
                </a:lnTo>
                <a:close/>
              </a:path>
              <a:path w="275589" h="273050">
                <a:moveTo>
                  <a:pt x="275022" y="36864"/>
                </a:moveTo>
                <a:lnTo>
                  <a:pt x="235746" y="36864"/>
                </a:lnTo>
                <a:lnTo>
                  <a:pt x="224879" y="60623"/>
                </a:lnTo>
                <a:lnTo>
                  <a:pt x="211331" y="81817"/>
                </a:lnTo>
                <a:lnTo>
                  <a:pt x="195104" y="100470"/>
                </a:lnTo>
                <a:lnTo>
                  <a:pt x="176198" y="116607"/>
                </a:lnTo>
                <a:lnTo>
                  <a:pt x="224554" y="116607"/>
                </a:lnTo>
                <a:lnTo>
                  <a:pt x="236035" y="105619"/>
                </a:lnTo>
                <a:lnTo>
                  <a:pt x="258133" y="73994"/>
                </a:lnTo>
                <a:lnTo>
                  <a:pt x="275022" y="36864"/>
                </a:lnTo>
                <a:close/>
              </a:path>
              <a:path w="275589" h="273050">
                <a:moveTo>
                  <a:pt x="94039" y="0"/>
                </a:moveTo>
                <a:lnTo>
                  <a:pt x="54763" y="0"/>
                </a:lnTo>
                <a:lnTo>
                  <a:pt x="46873" y="31325"/>
                </a:lnTo>
                <a:lnTo>
                  <a:pt x="35119" y="57446"/>
                </a:lnTo>
                <a:lnTo>
                  <a:pt x="19497" y="78341"/>
                </a:lnTo>
                <a:lnTo>
                  <a:pt x="0" y="93992"/>
                </a:lnTo>
                <a:lnTo>
                  <a:pt x="0" y="115434"/>
                </a:lnTo>
                <a:lnTo>
                  <a:pt x="8767" y="112386"/>
                </a:lnTo>
                <a:lnTo>
                  <a:pt x="17244" y="109178"/>
                </a:lnTo>
                <a:lnTo>
                  <a:pt x="25433" y="105829"/>
                </a:lnTo>
                <a:lnTo>
                  <a:pt x="33336" y="102358"/>
                </a:lnTo>
                <a:lnTo>
                  <a:pt x="70239" y="102358"/>
                </a:lnTo>
                <a:lnTo>
                  <a:pt x="70239" y="65430"/>
                </a:lnTo>
                <a:lnTo>
                  <a:pt x="76638" y="52890"/>
                </a:lnTo>
                <a:lnTo>
                  <a:pt x="82738" y="37797"/>
                </a:lnTo>
                <a:lnTo>
                  <a:pt x="88539" y="20163"/>
                </a:lnTo>
                <a:lnTo>
                  <a:pt x="9403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4406407" y="2108218"/>
            <a:ext cx="276225" cy="262255"/>
          </a:xfrm>
          <a:custGeom>
            <a:avLst/>
            <a:gdLst/>
            <a:ahLst/>
            <a:cxnLst/>
            <a:rect l="l" t="t" r="r" b="b"/>
            <a:pathLst>
              <a:path w="276225" h="262255">
                <a:moveTo>
                  <a:pt x="257197" y="165502"/>
                </a:moveTo>
                <a:lnTo>
                  <a:pt x="20236" y="165502"/>
                </a:lnTo>
                <a:lnTo>
                  <a:pt x="20236" y="261914"/>
                </a:lnTo>
                <a:lnTo>
                  <a:pt x="54787" y="261914"/>
                </a:lnTo>
                <a:lnTo>
                  <a:pt x="54787" y="188121"/>
                </a:lnTo>
                <a:lnTo>
                  <a:pt x="257197" y="188121"/>
                </a:lnTo>
                <a:lnTo>
                  <a:pt x="257197" y="165502"/>
                </a:lnTo>
                <a:close/>
              </a:path>
              <a:path w="276225" h="262255">
                <a:moveTo>
                  <a:pt x="257197" y="188121"/>
                </a:moveTo>
                <a:lnTo>
                  <a:pt x="222638" y="188121"/>
                </a:lnTo>
                <a:lnTo>
                  <a:pt x="222638" y="222631"/>
                </a:lnTo>
                <a:lnTo>
                  <a:pt x="223372" y="232310"/>
                </a:lnTo>
                <a:lnTo>
                  <a:pt x="219318" y="237012"/>
                </a:lnTo>
                <a:lnTo>
                  <a:pt x="200030" y="237012"/>
                </a:lnTo>
                <a:lnTo>
                  <a:pt x="200030" y="259628"/>
                </a:lnTo>
                <a:lnTo>
                  <a:pt x="221400" y="259628"/>
                </a:lnTo>
                <a:lnTo>
                  <a:pt x="237477" y="257309"/>
                </a:lnTo>
                <a:lnTo>
                  <a:pt x="248800" y="250360"/>
                </a:lnTo>
                <a:lnTo>
                  <a:pt x="255372" y="238796"/>
                </a:lnTo>
                <a:lnTo>
                  <a:pt x="257197" y="222631"/>
                </a:lnTo>
                <a:lnTo>
                  <a:pt x="257197" y="188121"/>
                </a:lnTo>
                <a:close/>
              </a:path>
              <a:path w="276225" h="262255">
                <a:moveTo>
                  <a:pt x="120251" y="188121"/>
                </a:moveTo>
                <a:lnTo>
                  <a:pt x="89287" y="188121"/>
                </a:lnTo>
                <a:lnTo>
                  <a:pt x="89287" y="253685"/>
                </a:lnTo>
                <a:lnTo>
                  <a:pt x="120251" y="253685"/>
                </a:lnTo>
                <a:lnTo>
                  <a:pt x="120251" y="188121"/>
                </a:lnTo>
                <a:close/>
              </a:path>
              <a:path w="276225" h="262255">
                <a:moveTo>
                  <a:pt x="186922" y="188121"/>
                </a:moveTo>
                <a:lnTo>
                  <a:pt x="155966" y="188121"/>
                </a:lnTo>
                <a:lnTo>
                  <a:pt x="155966" y="253685"/>
                </a:lnTo>
                <a:lnTo>
                  <a:pt x="186922" y="253685"/>
                </a:lnTo>
                <a:lnTo>
                  <a:pt x="186922" y="188121"/>
                </a:lnTo>
                <a:close/>
              </a:path>
              <a:path w="276225" h="262255">
                <a:moveTo>
                  <a:pt x="150018" y="146480"/>
                </a:moveTo>
                <a:lnTo>
                  <a:pt x="111931" y="146480"/>
                </a:lnTo>
                <a:lnTo>
                  <a:pt x="111113" y="153536"/>
                </a:lnTo>
                <a:lnTo>
                  <a:pt x="109551" y="159896"/>
                </a:lnTo>
                <a:lnTo>
                  <a:pt x="107147" y="165502"/>
                </a:lnTo>
                <a:lnTo>
                  <a:pt x="144078" y="165502"/>
                </a:lnTo>
                <a:lnTo>
                  <a:pt x="144860" y="163983"/>
                </a:lnTo>
                <a:lnTo>
                  <a:pt x="146048" y="160455"/>
                </a:lnTo>
                <a:lnTo>
                  <a:pt x="147646" y="154853"/>
                </a:lnTo>
                <a:lnTo>
                  <a:pt x="148427" y="150907"/>
                </a:lnTo>
                <a:lnTo>
                  <a:pt x="149237" y="148071"/>
                </a:lnTo>
                <a:lnTo>
                  <a:pt x="150018" y="146480"/>
                </a:lnTo>
                <a:close/>
              </a:path>
              <a:path w="276225" h="262255">
                <a:moveTo>
                  <a:pt x="276217" y="124970"/>
                </a:moveTo>
                <a:lnTo>
                  <a:pt x="0" y="124970"/>
                </a:lnTo>
                <a:lnTo>
                  <a:pt x="0" y="146480"/>
                </a:lnTo>
                <a:lnTo>
                  <a:pt x="276217" y="146480"/>
                </a:lnTo>
                <a:lnTo>
                  <a:pt x="276217" y="124970"/>
                </a:lnTo>
                <a:close/>
              </a:path>
              <a:path w="276225" h="262255">
                <a:moveTo>
                  <a:pt x="155966" y="56019"/>
                </a:moveTo>
                <a:lnTo>
                  <a:pt x="120251" y="56019"/>
                </a:lnTo>
                <a:lnTo>
                  <a:pt x="120251" y="115498"/>
                </a:lnTo>
                <a:lnTo>
                  <a:pt x="155966" y="115498"/>
                </a:lnTo>
                <a:lnTo>
                  <a:pt x="155966" y="56019"/>
                </a:lnTo>
                <a:close/>
              </a:path>
              <a:path w="276225" h="262255">
                <a:moveTo>
                  <a:pt x="108334" y="96408"/>
                </a:moveTo>
                <a:lnTo>
                  <a:pt x="52412" y="96408"/>
                </a:lnTo>
                <a:lnTo>
                  <a:pt x="52412" y="111902"/>
                </a:lnTo>
                <a:lnTo>
                  <a:pt x="108334" y="111902"/>
                </a:lnTo>
                <a:lnTo>
                  <a:pt x="108334" y="96408"/>
                </a:lnTo>
                <a:close/>
              </a:path>
              <a:path w="276225" h="262255">
                <a:moveTo>
                  <a:pt x="223829" y="96408"/>
                </a:moveTo>
                <a:lnTo>
                  <a:pt x="167874" y="96408"/>
                </a:lnTo>
                <a:lnTo>
                  <a:pt x="167874" y="111902"/>
                </a:lnTo>
                <a:lnTo>
                  <a:pt x="223829" y="111902"/>
                </a:lnTo>
                <a:lnTo>
                  <a:pt x="223829" y="96408"/>
                </a:lnTo>
                <a:close/>
              </a:path>
              <a:path w="276225" h="262255">
                <a:moveTo>
                  <a:pt x="269082" y="36996"/>
                </a:moveTo>
                <a:lnTo>
                  <a:pt x="7156" y="36996"/>
                </a:lnTo>
                <a:lnTo>
                  <a:pt x="7156" y="96408"/>
                </a:lnTo>
                <a:lnTo>
                  <a:pt x="40474" y="96408"/>
                </a:lnTo>
                <a:lnTo>
                  <a:pt x="40474" y="56019"/>
                </a:lnTo>
                <a:lnTo>
                  <a:pt x="269082" y="56019"/>
                </a:lnTo>
                <a:lnTo>
                  <a:pt x="269082" y="36996"/>
                </a:lnTo>
                <a:close/>
              </a:path>
              <a:path w="276225" h="262255">
                <a:moveTo>
                  <a:pt x="269082" y="56019"/>
                </a:moveTo>
                <a:lnTo>
                  <a:pt x="235746" y="56019"/>
                </a:lnTo>
                <a:lnTo>
                  <a:pt x="235746" y="96408"/>
                </a:lnTo>
                <a:lnTo>
                  <a:pt x="269082" y="96408"/>
                </a:lnTo>
                <a:lnTo>
                  <a:pt x="269082" y="56019"/>
                </a:lnTo>
                <a:close/>
              </a:path>
              <a:path w="276225" h="262255">
                <a:moveTo>
                  <a:pt x="108334" y="69086"/>
                </a:moveTo>
                <a:lnTo>
                  <a:pt x="52412" y="69086"/>
                </a:lnTo>
                <a:lnTo>
                  <a:pt x="52412" y="83339"/>
                </a:lnTo>
                <a:lnTo>
                  <a:pt x="108334" y="83339"/>
                </a:lnTo>
                <a:lnTo>
                  <a:pt x="108334" y="69086"/>
                </a:lnTo>
                <a:close/>
              </a:path>
              <a:path w="276225" h="262255">
                <a:moveTo>
                  <a:pt x="223829" y="69086"/>
                </a:moveTo>
                <a:lnTo>
                  <a:pt x="167874" y="69086"/>
                </a:lnTo>
                <a:lnTo>
                  <a:pt x="167874" y="83339"/>
                </a:lnTo>
                <a:lnTo>
                  <a:pt x="223829" y="83339"/>
                </a:lnTo>
                <a:lnTo>
                  <a:pt x="223829" y="69086"/>
                </a:lnTo>
                <a:close/>
              </a:path>
              <a:path w="276225" h="262255">
                <a:moveTo>
                  <a:pt x="155966" y="20191"/>
                </a:moveTo>
                <a:lnTo>
                  <a:pt x="120251" y="20191"/>
                </a:lnTo>
                <a:lnTo>
                  <a:pt x="120251" y="36996"/>
                </a:lnTo>
                <a:lnTo>
                  <a:pt x="155966" y="36996"/>
                </a:lnTo>
                <a:lnTo>
                  <a:pt x="155966" y="20191"/>
                </a:lnTo>
                <a:close/>
              </a:path>
              <a:path w="276225" h="262255">
                <a:moveTo>
                  <a:pt x="257197" y="0"/>
                </a:moveTo>
                <a:lnTo>
                  <a:pt x="19047" y="0"/>
                </a:lnTo>
                <a:lnTo>
                  <a:pt x="19047" y="20191"/>
                </a:lnTo>
                <a:lnTo>
                  <a:pt x="257197" y="20191"/>
                </a:lnTo>
                <a:lnTo>
                  <a:pt x="257197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4719365" y="2096319"/>
            <a:ext cx="269240" cy="270510"/>
          </a:xfrm>
          <a:custGeom>
            <a:avLst/>
            <a:gdLst/>
            <a:ahLst/>
            <a:cxnLst/>
            <a:rect l="l" t="t" r="r" b="b"/>
            <a:pathLst>
              <a:path w="269239" h="270510">
                <a:moveTo>
                  <a:pt x="154774" y="67918"/>
                </a:moveTo>
                <a:lnTo>
                  <a:pt x="115491" y="67918"/>
                </a:lnTo>
                <a:lnTo>
                  <a:pt x="115374" y="226300"/>
                </a:lnTo>
                <a:lnTo>
                  <a:pt x="114668" y="233878"/>
                </a:lnTo>
                <a:lnTo>
                  <a:pt x="111019" y="240215"/>
                </a:lnTo>
                <a:lnTo>
                  <a:pt x="104547" y="244035"/>
                </a:lnTo>
                <a:lnTo>
                  <a:pt x="95256" y="245314"/>
                </a:lnTo>
                <a:lnTo>
                  <a:pt x="79776" y="245314"/>
                </a:lnTo>
                <a:lnTo>
                  <a:pt x="79776" y="270216"/>
                </a:lnTo>
                <a:lnTo>
                  <a:pt x="108334" y="270216"/>
                </a:lnTo>
                <a:lnTo>
                  <a:pt x="109141" y="270352"/>
                </a:lnTo>
                <a:lnTo>
                  <a:pt x="110710" y="270352"/>
                </a:lnTo>
                <a:lnTo>
                  <a:pt x="130421" y="267593"/>
                </a:lnTo>
                <a:lnTo>
                  <a:pt x="144332" y="259323"/>
                </a:lnTo>
                <a:lnTo>
                  <a:pt x="152448" y="245554"/>
                </a:lnTo>
                <a:lnTo>
                  <a:pt x="154774" y="226300"/>
                </a:lnTo>
                <a:lnTo>
                  <a:pt x="154774" y="159491"/>
                </a:lnTo>
                <a:lnTo>
                  <a:pt x="196550" y="159491"/>
                </a:lnTo>
                <a:lnTo>
                  <a:pt x="177541" y="136295"/>
                </a:lnTo>
                <a:lnTo>
                  <a:pt x="154774" y="100077"/>
                </a:lnTo>
                <a:lnTo>
                  <a:pt x="154774" y="67918"/>
                </a:lnTo>
                <a:close/>
              </a:path>
              <a:path w="269239" h="270510">
                <a:moveTo>
                  <a:pt x="196550" y="159491"/>
                </a:moveTo>
                <a:lnTo>
                  <a:pt x="154774" y="159491"/>
                </a:lnTo>
                <a:lnTo>
                  <a:pt x="175751" y="183943"/>
                </a:lnTo>
                <a:lnTo>
                  <a:pt x="201796" y="207190"/>
                </a:lnTo>
                <a:lnTo>
                  <a:pt x="232906" y="229220"/>
                </a:lnTo>
                <a:lnTo>
                  <a:pt x="269078" y="250019"/>
                </a:lnTo>
                <a:lnTo>
                  <a:pt x="269078" y="222630"/>
                </a:lnTo>
                <a:lnTo>
                  <a:pt x="234677" y="197567"/>
                </a:lnTo>
                <a:lnTo>
                  <a:pt x="204177" y="168797"/>
                </a:lnTo>
                <a:lnTo>
                  <a:pt x="196550" y="159491"/>
                </a:lnTo>
                <a:close/>
              </a:path>
              <a:path w="269239" h="270510">
                <a:moveTo>
                  <a:pt x="101203" y="145310"/>
                </a:moveTo>
                <a:lnTo>
                  <a:pt x="74406" y="165133"/>
                </a:lnTo>
                <a:lnTo>
                  <a:pt x="48803" y="181859"/>
                </a:lnTo>
                <a:lnTo>
                  <a:pt x="24397" y="195474"/>
                </a:lnTo>
                <a:lnTo>
                  <a:pt x="1188" y="205967"/>
                </a:lnTo>
                <a:lnTo>
                  <a:pt x="1188" y="242963"/>
                </a:lnTo>
                <a:lnTo>
                  <a:pt x="27969" y="230349"/>
                </a:lnTo>
                <a:lnTo>
                  <a:pt x="53566" y="215216"/>
                </a:lnTo>
                <a:lnTo>
                  <a:pt x="77978" y="197567"/>
                </a:lnTo>
                <a:lnTo>
                  <a:pt x="101203" y="177401"/>
                </a:lnTo>
                <a:lnTo>
                  <a:pt x="101203" y="145310"/>
                </a:lnTo>
                <a:close/>
              </a:path>
              <a:path w="269239" h="270510">
                <a:moveTo>
                  <a:pt x="61920" y="83412"/>
                </a:moveTo>
                <a:lnTo>
                  <a:pt x="25012" y="83412"/>
                </a:lnTo>
                <a:lnTo>
                  <a:pt x="29087" y="100552"/>
                </a:lnTo>
                <a:lnTo>
                  <a:pt x="34216" y="116391"/>
                </a:lnTo>
                <a:lnTo>
                  <a:pt x="40397" y="130922"/>
                </a:lnTo>
                <a:lnTo>
                  <a:pt x="47631" y="144137"/>
                </a:lnTo>
                <a:lnTo>
                  <a:pt x="80967" y="144137"/>
                </a:lnTo>
                <a:lnTo>
                  <a:pt x="73967" y="128685"/>
                </a:lnTo>
                <a:lnTo>
                  <a:pt x="68454" y="113434"/>
                </a:lnTo>
                <a:lnTo>
                  <a:pt x="64436" y="98354"/>
                </a:lnTo>
                <a:lnTo>
                  <a:pt x="61920" y="83412"/>
                </a:lnTo>
                <a:close/>
              </a:path>
              <a:path w="269239" h="270510">
                <a:moveTo>
                  <a:pt x="244062" y="83412"/>
                </a:moveTo>
                <a:lnTo>
                  <a:pt x="207158" y="83412"/>
                </a:lnTo>
                <a:lnTo>
                  <a:pt x="204629" y="98354"/>
                </a:lnTo>
                <a:lnTo>
                  <a:pt x="200612" y="113434"/>
                </a:lnTo>
                <a:lnTo>
                  <a:pt x="195106" y="128685"/>
                </a:lnTo>
                <a:lnTo>
                  <a:pt x="188111" y="144137"/>
                </a:lnTo>
                <a:lnTo>
                  <a:pt x="221453" y="144137"/>
                </a:lnTo>
                <a:lnTo>
                  <a:pt x="229112" y="129599"/>
                </a:lnTo>
                <a:lnTo>
                  <a:pt x="235433" y="114628"/>
                </a:lnTo>
                <a:lnTo>
                  <a:pt x="240417" y="99229"/>
                </a:lnTo>
                <a:lnTo>
                  <a:pt x="244062" y="83412"/>
                </a:lnTo>
                <a:close/>
              </a:path>
              <a:path w="269239" h="270510">
                <a:moveTo>
                  <a:pt x="269078" y="41638"/>
                </a:moveTo>
                <a:lnTo>
                  <a:pt x="0" y="41638"/>
                </a:lnTo>
                <a:lnTo>
                  <a:pt x="0" y="67918"/>
                </a:lnTo>
                <a:lnTo>
                  <a:pt x="269078" y="67918"/>
                </a:lnTo>
                <a:lnTo>
                  <a:pt x="269078" y="41638"/>
                </a:lnTo>
                <a:close/>
              </a:path>
              <a:path w="269239" h="270510">
                <a:moveTo>
                  <a:pt x="154774" y="0"/>
                </a:moveTo>
                <a:lnTo>
                  <a:pt x="115491" y="0"/>
                </a:lnTo>
                <a:lnTo>
                  <a:pt x="115491" y="41638"/>
                </a:lnTo>
                <a:lnTo>
                  <a:pt x="154774" y="41638"/>
                </a:lnTo>
                <a:lnTo>
                  <a:pt x="154774" y="0"/>
                </a:lnTo>
                <a:close/>
              </a:path>
              <a:path w="269239" h="270510">
                <a:moveTo>
                  <a:pt x="233338" y="7052"/>
                </a:moveTo>
                <a:lnTo>
                  <a:pt x="197622" y="7052"/>
                </a:lnTo>
                <a:lnTo>
                  <a:pt x="197622" y="41638"/>
                </a:lnTo>
                <a:lnTo>
                  <a:pt x="233338" y="41638"/>
                </a:lnTo>
                <a:lnTo>
                  <a:pt x="233338" y="7052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993301" y="634168"/>
            <a:ext cx="326631" cy="20347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1418375" y="634168"/>
            <a:ext cx="248006" cy="203475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1687948" y="679748"/>
            <a:ext cx="110547" cy="15789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1824785" y="680231"/>
            <a:ext cx="110333" cy="20382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2056096" y="634118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15"/>
                </a:lnTo>
              </a:path>
            </a:pathLst>
          </a:custGeom>
          <a:ln w="46626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2109966" y="680785"/>
            <a:ext cx="108929" cy="152849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2247126" y="680785"/>
            <a:ext cx="108903" cy="152849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2380020" y="642398"/>
            <a:ext cx="457819" cy="19524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2878837" y="683826"/>
            <a:ext cx="0" cy="149860"/>
          </a:xfrm>
          <a:custGeom>
            <a:avLst/>
            <a:gdLst/>
            <a:ahLst/>
            <a:cxnLst/>
            <a:rect l="l" t="t" r="r" b="b"/>
            <a:pathLst>
              <a:path h="149859">
                <a:moveTo>
                  <a:pt x="0" y="0"/>
                </a:moveTo>
                <a:lnTo>
                  <a:pt x="0" y="149807"/>
                </a:lnTo>
              </a:path>
            </a:pathLst>
          </a:custGeom>
          <a:ln w="41579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2858047" y="632577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29">
                <a:moveTo>
                  <a:pt x="41579" y="0"/>
                </a:moveTo>
                <a:lnTo>
                  <a:pt x="0" y="0"/>
                </a:lnTo>
                <a:lnTo>
                  <a:pt x="0" y="36379"/>
                </a:lnTo>
                <a:lnTo>
                  <a:pt x="41579" y="36379"/>
                </a:lnTo>
                <a:lnTo>
                  <a:pt x="4157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2928373" y="680785"/>
            <a:ext cx="108899" cy="152849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3061238" y="680231"/>
            <a:ext cx="110091" cy="203824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3260430" y="634168"/>
            <a:ext cx="226533" cy="203475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3508195" y="679748"/>
            <a:ext cx="109530" cy="15789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3642382" y="634168"/>
            <a:ext cx="108770" cy="19946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3777443" y="680785"/>
            <a:ext cx="108929" cy="152849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3935134" y="683826"/>
            <a:ext cx="0" cy="149860"/>
          </a:xfrm>
          <a:custGeom>
            <a:avLst/>
            <a:gdLst/>
            <a:ahLst/>
            <a:cxnLst/>
            <a:rect l="l" t="t" r="r" b="b"/>
            <a:pathLst>
              <a:path h="149859">
                <a:moveTo>
                  <a:pt x="0" y="0"/>
                </a:moveTo>
                <a:lnTo>
                  <a:pt x="0" y="149807"/>
                </a:lnTo>
              </a:path>
            </a:pathLst>
          </a:custGeom>
          <a:ln w="41544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3914362" y="632577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29">
                <a:moveTo>
                  <a:pt x="41544" y="0"/>
                </a:moveTo>
                <a:lnTo>
                  <a:pt x="0" y="0"/>
                </a:lnTo>
                <a:lnTo>
                  <a:pt x="0" y="36379"/>
                </a:lnTo>
                <a:lnTo>
                  <a:pt x="41544" y="36379"/>
                </a:lnTo>
                <a:lnTo>
                  <a:pt x="4154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3980383" y="679748"/>
            <a:ext cx="109559" cy="157895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4109531" y="679471"/>
            <a:ext cx="122131" cy="157135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4274715" y="634118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515"/>
                </a:lnTo>
              </a:path>
            </a:pathLst>
          </a:custGeom>
          <a:ln w="41579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4324006" y="634118"/>
            <a:ext cx="170312" cy="249937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4569317" y="634168"/>
            <a:ext cx="267296" cy="199466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4861942" y="634168"/>
            <a:ext cx="110269" cy="203685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5073872" y="634168"/>
            <a:ext cx="125759" cy="204303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5230976" y="680231"/>
            <a:ext cx="110361" cy="203824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5361786" y="680231"/>
            <a:ext cx="110091" cy="203824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5499867" y="679471"/>
            <a:ext cx="208890" cy="15713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5728379" y="634168"/>
            <a:ext cx="110297" cy="203685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5887943" y="683826"/>
            <a:ext cx="0" cy="149860"/>
          </a:xfrm>
          <a:custGeom>
            <a:avLst/>
            <a:gdLst/>
            <a:ahLst/>
            <a:cxnLst/>
            <a:rect l="l" t="t" r="r" b="b"/>
            <a:pathLst>
              <a:path h="149859">
                <a:moveTo>
                  <a:pt x="0" y="0"/>
                </a:moveTo>
                <a:lnTo>
                  <a:pt x="0" y="149807"/>
                </a:lnTo>
              </a:path>
            </a:pathLst>
          </a:custGeom>
          <a:ln w="41579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5867153" y="632577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29">
                <a:moveTo>
                  <a:pt x="41579" y="0"/>
                </a:moveTo>
                <a:lnTo>
                  <a:pt x="0" y="0"/>
                </a:lnTo>
                <a:lnTo>
                  <a:pt x="0" y="36379"/>
                </a:lnTo>
                <a:lnTo>
                  <a:pt x="41579" y="36379"/>
                </a:lnTo>
                <a:lnTo>
                  <a:pt x="4157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5937475" y="680785"/>
            <a:ext cx="108929" cy="152849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6070370" y="680231"/>
            <a:ext cx="110063" cy="203824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998618" y="947678"/>
            <a:ext cx="120662" cy="209081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1138679" y="998168"/>
            <a:ext cx="110550" cy="157831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1273564" y="950864"/>
            <a:ext cx="255416" cy="201048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1553457" y="998168"/>
            <a:ext cx="109517" cy="157831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1684863" y="998168"/>
            <a:ext cx="110528" cy="157831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1893808" y="952524"/>
            <a:ext cx="127635" cy="199390"/>
          </a:xfrm>
          <a:custGeom>
            <a:avLst/>
            <a:gdLst/>
            <a:ahLst/>
            <a:cxnLst/>
            <a:rect l="l" t="t" r="r" b="b"/>
            <a:pathLst>
              <a:path w="127635" h="199390">
                <a:moveTo>
                  <a:pt x="50111" y="0"/>
                </a:moveTo>
                <a:lnTo>
                  <a:pt x="0" y="0"/>
                </a:lnTo>
                <a:lnTo>
                  <a:pt x="0" y="199388"/>
                </a:lnTo>
                <a:lnTo>
                  <a:pt x="55440" y="199388"/>
                </a:lnTo>
                <a:lnTo>
                  <a:pt x="66579" y="199181"/>
                </a:lnTo>
                <a:lnTo>
                  <a:pt x="104663" y="189981"/>
                </a:lnTo>
                <a:lnTo>
                  <a:pt x="109849" y="184520"/>
                </a:lnTo>
                <a:lnTo>
                  <a:pt x="115279" y="178920"/>
                </a:lnTo>
                <a:lnTo>
                  <a:pt x="119491" y="172144"/>
                </a:lnTo>
                <a:lnTo>
                  <a:pt x="122519" y="164184"/>
                </a:lnTo>
                <a:lnTo>
                  <a:pt x="46626" y="164184"/>
                </a:lnTo>
                <a:lnTo>
                  <a:pt x="46626" y="112388"/>
                </a:lnTo>
                <a:lnTo>
                  <a:pt x="120934" y="112388"/>
                </a:lnTo>
                <a:lnTo>
                  <a:pt x="120333" y="111142"/>
                </a:lnTo>
                <a:lnTo>
                  <a:pt x="116541" y="105642"/>
                </a:lnTo>
                <a:lnTo>
                  <a:pt x="111935" y="100758"/>
                </a:lnTo>
                <a:lnTo>
                  <a:pt x="106508" y="96484"/>
                </a:lnTo>
                <a:lnTo>
                  <a:pt x="100256" y="92815"/>
                </a:lnTo>
                <a:lnTo>
                  <a:pt x="105492" y="88034"/>
                </a:lnTo>
                <a:lnTo>
                  <a:pt x="109971" y="83149"/>
                </a:lnTo>
                <a:lnTo>
                  <a:pt x="113684" y="78187"/>
                </a:lnTo>
                <a:lnTo>
                  <a:pt x="113867" y="77875"/>
                </a:lnTo>
                <a:lnTo>
                  <a:pt x="46626" y="77875"/>
                </a:lnTo>
                <a:lnTo>
                  <a:pt x="46767" y="32922"/>
                </a:lnTo>
                <a:lnTo>
                  <a:pt x="48441" y="32640"/>
                </a:lnTo>
                <a:lnTo>
                  <a:pt x="119253" y="32640"/>
                </a:lnTo>
                <a:lnTo>
                  <a:pt x="118636" y="30473"/>
                </a:lnTo>
                <a:lnTo>
                  <a:pt x="89424" y="2900"/>
                </a:lnTo>
                <a:lnTo>
                  <a:pt x="60698" y="105"/>
                </a:lnTo>
                <a:lnTo>
                  <a:pt x="50111" y="0"/>
                </a:lnTo>
                <a:close/>
              </a:path>
              <a:path w="127635" h="199390">
                <a:moveTo>
                  <a:pt x="120934" y="112388"/>
                </a:moveTo>
                <a:lnTo>
                  <a:pt x="60328" y="112388"/>
                </a:lnTo>
                <a:lnTo>
                  <a:pt x="67942" y="114325"/>
                </a:lnTo>
                <a:lnTo>
                  <a:pt x="77619" y="122205"/>
                </a:lnTo>
                <a:lnTo>
                  <a:pt x="80021" y="128433"/>
                </a:lnTo>
                <a:lnTo>
                  <a:pt x="80021" y="145929"/>
                </a:lnTo>
                <a:lnTo>
                  <a:pt x="77590" y="152773"/>
                </a:lnTo>
                <a:lnTo>
                  <a:pt x="72647" y="157341"/>
                </a:lnTo>
                <a:lnTo>
                  <a:pt x="67730" y="161978"/>
                </a:lnTo>
                <a:lnTo>
                  <a:pt x="60383" y="164184"/>
                </a:lnTo>
                <a:lnTo>
                  <a:pt x="122519" y="164184"/>
                </a:lnTo>
                <a:lnTo>
                  <a:pt x="124499" y="158142"/>
                </a:lnTo>
                <a:lnTo>
                  <a:pt x="125908" y="151929"/>
                </a:lnTo>
                <a:lnTo>
                  <a:pt x="126749" y="145534"/>
                </a:lnTo>
                <a:lnTo>
                  <a:pt x="127029" y="138945"/>
                </a:lnTo>
                <a:lnTo>
                  <a:pt x="126613" y="131137"/>
                </a:lnTo>
                <a:lnTo>
                  <a:pt x="125362" y="123901"/>
                </a:lnTo>
                <a:lnTo>
                  <a:pt x="123270" y="117237"/>
                </a:lnTo>
                <a:lnTo>
                  <a:pt x="120934" y="112388"/>
                </a:lnTo>
                <a:close/>
              </a:path>
              <a:path w="127635" h="199390">
                <a:moveTo>
                  <a:pt x="119253" y="32640"/>
                </a:moveTo>
                <a:lnTo>
                  <a:pt x="59436" y="32640"/>
                </a:lnTo>
                <a:lnTo>
                  <a:pt x="65620" y="34441"/>
                </a:lnTo>
                <a:lnTo>
                  <a:pt x="74239" y="42047"/>
                </a:lnTo>
                <a:lnTo>
                  <a:pt x="76403" y="47376"/>
                </a:lnTo>
                <a:lnTo>
                  <a:pt x="76403" y="62379"/>
                </a:lnTo>
                <a:lnTo>
                  <a:pt x="74217" y="68327"/>
                </a:lnTo>
                <a:lnTo>
                  <a:pt x="65487" y="75938"/>
                </a:lnTo>
                <a:lnTo>
                  <a:pt x="58759" y="77875"/>
                </a:lnTo>
                <a:lnTo>
                  <a:pt x="113867" y="77875"/>
                </a:lnTo>
                <a:lnTo>
                  <a:pt x="116625" y="73173"/>
                </a:lnTo>
                <a:lnTo>
                  <a:pt x="120035" y="66462"/>
                </a:lnTo>
                <a:lnTo>
                  <a:pt x="121737" y="58719"/>
                </a:lnTo>
                <a:lnTo>
                  <a:pt x="121737" y="50072"/>
                </a:lnTo>
                <a:lnTo>
                  <a:pt x="121392" y="43055"/>
                </a:lnTo>
                <a:lnTo>
                  <a:pt x="120358" y="36524"/>
                </a:lnTo>
                <a:lnTo>
                  <a:pt x="119253" y="3264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2039641" y="997895"/>
            <a:ext cx="122555" cy="157480"/>
          </a:xfrm>
          <a:custGeom>
            <a:avLst/>
            <a:gdLst/>
            <a:ahLst/>
            <a:cxnLst/>
            <a:rect l="l" t="t" r="r" b="b"/>
            <a:pathLst>
              <a:path w="122555" h="157480">
                <a:moveTo>
                  <a:pt x="115069" y="30222"/>
                </a:moveTo>
                <a:lnTo>
                  <a:pt x="64979" y="30222"/>
                </a:lnTo>
                <a:lnTo>
                  <a:pt x="68215" y="31330"/>
                </a:lnTo>
                <a:lnTo>
                  <a:pt x="70462" y="33613"/>
                </a:lnTo>
                <a:lnTo>
                  <a:pt x="72704" y="35963"/>
                </a:lnTo>
                <a:lnTo>
                  <a:pt x="73809" y="39215"/>
                </a:lnTo>
                <a:lnTo>
                  <a:pt x="73690" y="44065"/>
                </a:lnTo>
                <a:lnTo>
                  <a:pt x="40632" y="66531"/>
                </a:lnTo>
                <a:lnTo>
                  <a:pt x="37418" y="67777"/>
                </a:lnTo>
                <a:lnTo>
                  <a:pt x="4902" y="92728"/>
                </a:lnTo>
                <a:lnTo>
                  <a:pt x="0" y="114804"/>
                </a:lnTo>
                <a:lnTo>
                  <a:pt x="608" y="123518"/>
                </a:lnTo>
                <a:lnTo>
                  <a:pt x="29846" y="156351"/>
                </a:lnTo>
                <a:lnTo>
                  <a:pt x="38199" y="157064"/>
                </a:lnTo>
                <a:lnTo>
                  <a:pt x="45549" y="157064"/>
                </a:lnTo>
                <a:lnTo>
                  <a:pt x="75891" y="140323"/>
                </a:lnTo>
                <a:lnTo>
                  <a:pt x="118241" y="140323"/>
                </a:lnTo>
                <a:lnTo>
                  <a:pt x="118061" y="138945"/>
                </a:lnTo>
                <a:lnTo>
                  <a:pt x="117514" y="133799"/>
                </a:lnTo>
                <a:lnTo>
                  <a:pt x="117127" y="127601"/>
                </a:lnTo>
                <a:lnTo>
                  <a:pt x="117068" y="125733"/>
                </a:lnTo>
                <a:lnTo>
                  <a:pt x="51414" y="125733"/>
                </a:lnTo>
                <a:lnTo>
                  <a:pt x="48117" y="124278"/>
                </a:lnTo>
                <a:lnTo>
                  <a:pt x="45661" y="121377"/>
                </a:lnTo>
                <a:lnTo>
                  <a:pt x="43199" y="118612"/>
                </a:lnTo>
                <a:lnTo>
                  <a:pt x="41954" y="114804"/>
                </a:lnTo>
                <a:lnTo>
                  <a:pt x="41954" y="103258"/>
                </a:lnTo>
                <a:lnTo>
                  <a:pt x="73058" y="81885"/>
                </a:lnTo>
                <a:lnTo>
                  <a:pt x="116823" y="81885"/>
                </a:lnTo>
                <a:lnTo>
                  <a:pt x="116705" y="48921"/>
                </a:lnTo>
                <a:lnTo>
                  <a:pt x="116600" y="44065"/>
                </a:lnTo>
                <a:lnTo>
                  <a:pt x="115930" y="35495"/>
                </a:lnTo>
                <a:lnTo>
                  <a:pt x="115069" y="30222"/>
                </a:lnTo>
                <a:close/>
              </a:path>
              <a:path w="122555" h="157480">
                <a:moveTo>
                  <a:pt x="118241" y="140323"/>
                </a:moveTo>
                <a:lnTo>
                  <a:pt x="75891" y="140323"/>
                </a:lnTo>
                <a:lnTo>
                  <a:pt x="78346" y="154017"/>
                </a:lnTo>
                <a:lnTo>
                  <a:pt x="122140" y="154017"/>
                </a:lnTo>
                <a:lnTo>
                  <a:pt x="120225" y="150075"/>
                </a:lnTo>
                <a:lnTo>
                  <a:pt x="118875" y="145169"/>
                </a:lnTo>
                <a:lnTo>
                  <a:pt x="118241" y="140323"/>
                </a:lnTo>
                <a:close/>
              </a:path>
              <a:path w="122555" h="157480">
                <a:moveTo>
                  <a:pt x="116823" y="81885"/>
                </a:moveTo>
                <a:lnTo>
                  <a:pt x="73058" y="81885"/>
                </a:lnTo>
                <a:lnTo>
                  <a:pt x="73058" y="108301"/>
                </a:lnTo>
                <a:lnTo>
                  <a:pt x="71647" y="115289"/>
                </a:lnTo>
                <a:lnTo>
                  <a:pt x="68892" y="119509"/>
                </a:lnTo>
                <a:lnTo>
                  <a:pt x="66139" y="123518"/>
                </a:lnTo>
                <a:lnTo>
                  <a:pt x="61678" y="125733"/>
                </a:lnTo>
                <a:lnTo>
                  <a:pt x="117068" y="125733"/>
                </a:lnTo>
                <a:lnTo>
                  <a:pt x="116882" y="118612"/>
                </a:lnTo>
                <a:lnTo>
                  <a:pt x="116823" y="81885"/>
                </a:lnTo>
                <a:close/>
              </a:path>
              <a:path w="122555" h="157480">
                <a:moveTo>
                  <a:pt x="69378" y="0"/>
                </a:moveTo>
                <a:lnTo>
                  <a:pt x="60731" y="0"/>
                </a:lnTo>
                <a:lnTo>
                  <a:pt x="47274" y="765"/>
                </a:lnTo>
                <a:lnTo>
                  <a:pt x="11690" y="19294"/>
                </a:lnTo>
                <a:lnTo>
                  <a:pt x="3757" y="49999"/>
                </a:lnTo>
                <a:lnTo>
                  <a:pt x="45737" y="49999"/>
                </a:lnTo>
                <a:lnTo>
                  <a:pt x="45737" y="42670"/>
                </a:lnTo>
                <a:lnTo>
                  <a:pt x="46954" y="37828"/>
                </a:lnTo>
                <a:lnTo>
                  <a:pt x="51871" y="31744"/>
                </a:lnTo>
                <a:lnTo>
                  <a:pt x="55655" y="30222"/>
                </a:lnTo>
                <a:lnTo>
                  <a:pt x="115069" y="30222"/>
                </a:lnTo>
                <a:lnTo>
                  <a:pt x="114814" y="28663"/>
                </a:lnTo>
                <a:lnTo>
                  <a:pt x="83858" y="2282"/>
                </a:lnTo>
                <a:lnTo>
                  <a:pt x="77082" y="759"/>
                </a:lnTo>
                <a:lnTo>
                  <a:pt x="69378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2174990" y="998168"/>
            <a:ext cx="106045" cy="158115"/>
          </a:xfrm>
          <a:custGeom>
            <a:avLst/>
            <a:gdLst/>
            <a:ahLst/>
            <a:cxnLst/>
            <a:rect l="l" t="t" r="r" b="b"/>
            <a:pathLst>
              <a:path w="106044" h="158115">
                <a:moveTo>
                  <a:pt x="0" y="106236"/>
                </a:moveTo>
                <a:lnTo>
                  <a:pt x="13676" y="145242"/>
                </a:lnTo>
                <a:lnTo>
                  <a:pt x="51930" y="157831"/>
                </a:lnTo>
                <a:lnTo>
                  <a:pt x="64141" y="157041"/>
                </a:lnTo>
                <a:lnTo>
                  <a:pt x="97934" y="138537"/>
                </a:lnTo>
                <a:lnTo>
                  <a:pt x="102765" y="128706"/>
                </a:lnTo>
                <a:lnTo>
                  <a:pt x="48416" y="128706"/>
                </a:lnTo>
                <a:lnTo>
                  <a:pt x="44556" y="126983"/>
                </a:lnTo>
                <a:lnTo>
                  <a:pt x="41960" y="123386"/>
                </a:lnTo>
                <a:lnTo>
                  <a:pt x="39370" y="119858"/>
                </a:lnTo>
                <a:lnTo>
                  <a:pt x="37853" y="114117"/>
                </a:lnTo>
                <a:lnTo>
                  <a:pt x="37418" y="106368"/>
                </a:lnTo>
                <a:lnTo>
                  <a:pt x="0" y="106236"/>
                </a:lnTo>
                <a:close/>
              </a:path>
              <a:path w="106044" h="158115">
                <a:moveTo>
                  <a:pt x="53088" y="0"/>
                </a:moveTo>
                <a:lnTo>
                  <a:pt x="15458" y="12031"/>
                </a:lnTo>
                <a:lnTo>
                  <a:pt x="1544" y="50764"/>
                </a:lnTo>
                <a:lnTo>
                  <a:pt x="2678" y="56578"/>
                </a:lnTo>
                <a:lnTo>
                  <a:pt x="4917" y="62039"/>
                </a:lnTo>
                <a:lnTo>
                  <a:pt x="7160" y="67640"/>
                </a:lnTo>
                <a:lnTo>
                  <a:pt x="49146" y="97657"/>
                </a:lnTo>
                <a:lnTo>
                  <a:pt x="51332" y="98621"/>
                </a:lnTo>
                <a:lnTo>
                  <a:pt x="52711" y="99385"/>
                </a:lnTo>
                <a:lnTo>
                  <a:pt x="67870" y="112247"/>
                </a:lnTo>
                <a:lnTo>
                  <a:pt x="67870" y="119444"/>
                </a:lnTo>
                <a:lnTo>
                  <a:pt x="66520" y="122627"/>
                </a:lnTo>
                <a:lnTo>
                  <a:pt x="63845" y="125046"/>
                </a:lnTo>
                <a:lnTo>
                  <a:pt x="61167" y="127601"/>
                </a:lnTo>
                <a:lnTo>
                  <a:pt x="57765" y="128706"/>
                </a:lnTo>
                <a:lnTo>
                  <a:pt x="102765" y="128706"/>
                </a:lnTo>
                <a:lnTo>
                  <a:pt x="104924" y="120910"/>
                </a:lnTo>
                <a:lnTo>
                  <a:pt x="105796" y="110178"/>
                </a:lnTo>
                <a:lnTo>
                  <a:pt x="105254" y="101825"/>
                </a:lnTo>
                <a:lnTo>
                  <a:pt x="74565" y="65090"/>
                </a:lnTo>
                <a:lnTo>
                  <a:pt x="62812" y="59408"/>
                </a:lnTo>
                <a:lnTo>
                  <a:pt x="60490" y="58233"/>
                </a:lnTo>
                <a:lnTo>
                  <a:pt x="40010" y="39488"/>
                </a:lnTo>
                <a:lnTo>
                  <a:pt x="40010" y="35690"/>
                </a:lnTo>
                <a:lnTo>
                  <a:pt x="41255" y="32713"/>
                </a:lnTo>
                <a:lnTo>
                  <a:pt x="46255" y="28148"/>
                </a:lnTo>
                <a:lnTo>
                  <a:pt x="49632" y="27039"/>
                </a:lnTo>
                <a:lnTo>
                  <a:pt x="101243" y="27039"/>
                </a:lnTo>
                <a:lnTo>
                  <a:pt x="100924" y="25878"/>
                </a:lnTo>
                <a:lnTo>
                  <a:pt x="64682" y="716"/>
                </a:lnTo>
                <a:lnTo>
                  <a:pt x="53088" y="0"/>
                </a:lnTo>
                <a:close/>
              </a:path>
              <a:path w="106044" h="158115">
                <a:moveTo>
                  <a:pt x="101243" y="27039"/>
                </a:moveTo>
                <a:lnTo>
                  <a:pt x="58629" y="27039"/>
                </a:lnTo>
                <a:lnTo>
                  <a:pt x="62059" y="28493"/>
                </a:lnTo>
                <a:lnTo>
                  <a:pt x="66272" y="34999"/>
                </a:lnTo>
                <a:lnTo>
                  <a:pt x="67434" y="40319"/>
                </a:lnTo>
                <a:lnTo>
                  <a:pt x="67600" y="47862"/>
                </a:lnTo>
                <a:lnTo>
                  <a:pt x="104233" y="47999"/>
                </a:lnTo>
                <a:lnTo>
                  <a:pt x="104159" y="44245"/>
                </a:lnTo>
                <a:lnTo>
                  <a:pt x="103407" y="34916"/>
                </a:lnTo>
                <a:lnTo>
                  <a:pt x="101243" y="27039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2296811" y="998168"/>
            <a:ext cx="111125" cy="158115"/>
          </a:xfrm>
          <a:custGeom>
            <a:avLst/>
            <a:gdLst/>
            <a:ahLst/>
            <a:cxnLst/>
            <a:rect l="l" t="t" r="r" b="b"/>
            <a:pathLst>
              <a:path w="111125" h="158115">
                <a:moveTo>
                  <a:pt x="56893" y="0"/>
                </a:moveTo>
                <a:lnTo>
                  <a:pt x="18129" y="10238"/>
                </a:lnTo>
                <a:lnTo>
                  <a:pt x="761" y="52423"/>
                </a:lnTo>
                <a:lnTo>
                  <a:pt x="0" y="86177"/>
                </a:lnTo>
                <a:lnTo>
                  <a:pt x="104" y="93762"/>
                </a:lnTo>
                <a:lnTo>
                  <a:pt x="8185" y="137913"/>
                </a:lnTo>
                <a:lnTo>
                  <a:pt x="30232" y="153885"/>
                </a:lnTo>
                <a:lnTo>
                  <a:pt x="37663" y="156585"/>
                </a:lnTo>
                <a:lnTo>
                  <a:pt x="45924" y="157831"/>
                </a:lnTo>
                <a:lnTo>
                  <a:pt x="55082" y="157831"/>
                </a:lnTo>
                <a:lnTo>
                  <a:pt x="96011" y="144482"/>
                </a:lnTo>
                <a:lnTo>
                  <a:pt x="106426" y="127466"/>
                </a:lnTo>
                <a:lnTo>
                  <a:pt x="51195" y="127466"/>
                </a:lnTo>
                <a:lnTo>
                  <a:pt x="47357" y="125460"/>
                </a:lnTo>
                <a:lnTo>
                  <a:pt x="45118" y="121381"/>
                </a:lnTo>
                <a:lnTo>
                  <a:pt x="42875" y="117162"/>
                </a:lnTo>
                <a:lnTo>
                  <a:pt x="41741" y="109896"/>
                </a:lnTo>
                <a:lnTo>
                  <a:pt x="41741" y="96829"/>
                </a:lnTo>
                <a:lnTo>
                  <a:pt x="41929" y="92397"/>
                </a:lnTo>
                <a:lnTo>
                  <a:pt x="42253" y="86177"/>
                </a:lnTo>
                <a:lnTo>
                  <a:pt x="42392" y="84444"/>
                </a:lnTo>
                <a:lnTo>
                  <a:pt x="110523" y="84444"/>
                </a:lnTo>
                <a:lnTo>
                  <a:pt x="110408" y="58515"/>
                </a:lnTo>
                <a:lnTo>
                  <a:pt x="43444" y="58515"/>
                </a:lnTo>
                <a:lnTo>
                  <a:pt x="43332" y="57614"/>
                </a:lnTo>
                <a:lnTo>
                  <a:pt x="43257" y="55332"/>
                </a:lnTo>
                <a:lnTo>
                  <a:pt x="43174" y="42397"/>
                </a:lnTo>
                <a:lnTo>
                  <a:pt x="44280" y="36791"/>
                </a:lnTo>
                <a:lnTo>
                  <a:pt x="46464" y="33340"/>
                </a:lnTo>
                <a:lnTo>
                  <a:pt x="48685" y="29949"/>
                </a:lnTo>
                <a:lnTo>
                  <a:pt x="52329" y="28289"/>
                </a:lnTo>
                <a:lnTo>
                  <a:pt x="106771" y="28289"/>
                </a:lnTo>
                <a:lnTo>
                  <a:pt x="106416" y="26903"/>
                </a:lnTo>
                <a:lnTo>
                  <a:pt x="76779" y="2336"/>
                </a:lnTo>
                <a:lnTo>
                  <a:pt x="64021" y="259"/>
                </a:lnTo>
                <a:lnTo>
                  <a:pt x="56893" y="0"/>
                </a:lnTo>
                <a:close/>
              </a:path>
              <a:path w="111125" h="158115">
                <a:moveTo>
                  <a:pt x="109742" y="101185"/>
                </a:moveTo>
                <a:lnTo>
                  <a:pt x="70484" y="101185"/>
                </a:lnTo>
                <a:lnTo>
                  <a:pt x="70880" y="104990"/>
                </a:lnTo>
                <a:lnTo>
                  <a:pt x="70998" y="114743"/>
                </a:lnTo>
                <a:lnTo>
                  <a:pt x="69807" y="119581"/>
                </a:lnTo>
                <a:lnTo>
                  <a:pt x="64972" y="125942"/>
                </a:lnTo>
                <a:lnTo>
                  <a:pt x="61383" y="127466"/>
                </a:lnTo>
                <a:lnTo>
                  <a:pt x="106426" y="127466"/>
                </a:lnTo>
                <a:lnTo>
                  <a:pt x="108881" y="117295"/>
                </a:lnTo>
                <a:lnTo>
                  <a:pt x="109728" y="105195"/>
                </a:lnTo>
                <a:lnTo>
                  <a:pt x="109742" y="101185"/>
                </a:lnTo>
                <a:close/>
              </a:path>
              <a:path w="111125" h="158115">
                <a:moveTo>
                  <a:pt x="106771" y="28289"/>
                </a:moveTo>
                <a:lnTo>
                  <a:pt x="62405" y="28289"/>
                </a:lnTo>
                <a:lnTo>
                  <a:pt x="66106" y="30085"/>
                </a:lnTo>
                <a:lnTo>
                  <a:pt x="68486" y="33477"/>
                </a:lnTo>
                <a:lnTo>
                  <a:pt x="70894" y="37070"/>
                </a:lnTo>
                <a:lnTo>
                  <a:pt x="72053" y="42397"/>
                </a:lnTo>
                <a:lnTo>
                  <a:pt x="71981" y="52423"/>
                </a:lnTo>
                <a:lnTo>
                  <a:pt x="71861" y="54223"/>
                </a:lnTo>
                <a:lnTo>
                  <a:pt x="71644" y="56578"/>
                </a:lnTo>
                <a:lnTo>
                  <a:pt x="71535" y="58515"/>
                </a:lnTo>
                <a:lnTo>
                  <a:pt x="110408" y="58515"/>
                </a:lnTo>
                <a:lnTo>
                  <a:pt x="110293" y="54223"/>
                </a:lnTo>
                <a:lnTo>
                  <a:pt x="109901" y="46510"/>
                </a:lnTo>
                <a:lnTo>
                  <a:pt x="109133" y="39069"/>
                </a:lnTo>
                <a:lnTo>
                  <a:pt x="108068" y="33340"/>
                </a:lnTo>
                <a:lnTo>
                  <a:pt x="106771" y="28289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2637863" y="947678"/>
            <a:ext cx="133649" cy="209081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2429930" y="952524"/>
            <a:ext cx="110268" cy="203744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2798207" y="999141"/>
            <a:ext cx="108903" cy="152772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2995319" y="952524"/>
            <a:ext cx="248147" cy="199388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3265830" y="998168"/>
            <a:ext cx="110523" cy="157831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3470778" y="947678"/>
            <a:ext cx="131838" cy="209081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3651636" y="952534"/>
            <a:ext cx="0" cy="199390"/>
          </a:xfrm>
          <a:custGeom>
            <a:avLst/>
            <a:gdLst/>
            <a:ahLst/>
            <a:cxnLst/>
            <a:rect l="l" t="t" r="r" b="b"/>
            <a:pathLst>
              <a:path h="199390">
                <a:moveTo>
                  <a:pt x="0" y="0"/>
                </a:moveTo>
                <a:lnTo>
                  <a:pt x="0" y="199378"/>
                </a:lnTo>
              </a:path>
            </a:pathLst>
          </a:custGeom>
          <a:ln w="41575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3721690" y="1002041"/>
            <a:ext cx="0" cy="150495"/>
          </a:xfrm>
          <a:custGeom>
            <a:avLst/>
            <a:gdLst/>
            <a:ahLst/>
            <a:cxnLst/>
            <a:rect l="l" t="t" r="r" b="b"/>
            <a:pathLst>
              <a:path h="150494">
                <a:moveTo>
                  <a:pt x="0" y="0"/>
                </a:moveTo>
                <a:lnTo>
                  <a:pt x="0" y="149871"/>
                </a:lnTo>
              </a:path>
            </a:pathLst>
          </a:custGeom>
          <a:ln w="41579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3700900" y="950864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579" y="0"/>
                </a:moveTo>
                <a:lnTo>
                  <a:pt x="0" y="0"/>
                </a:lnTo>
                <a:lnTo>
                  <a:pt x="0" y="36305"/>
                </a:lnTo>
                <a:lnTo>
                  <a:pt x="41579" y="36305"/>
                </a:lnTo>
                <a:lnTo>
                  <a:pt x="4157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3767307" y="998168"/>
            <a:ext cx="110522" cy="157831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3903340" y="960685"/>
            <a:ext cx="204238" cy="193511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4129628" y="952524"/>
            <a:ext cx="40640" cy="82550"/>
          </a:xfrm>
          <a:custGeom>
            <a:avLst/>
            <a:gdLst/>
            <a:ahLst/>
            <a:cxnLst/>
            <a:rect l="l" t="t" r="r" b="b"/>
            <a:pathLst>
              <a:path w="40639" h="82550">
                <a:moveTo>
                  <a:pt x="40492" y="0"/>
                </a:moveTo>
                <a:lnTo>
                  <a:pt x="0" y="0"/>
                </a:lnTo>
                <a:lnTo>
                  <a:pt x="0" y="42188"/>
                </a:lnTo>
                <a:lnTo>
                  <a:pt x="21474" y="42188"/>
                </a:lnTo>
                <a:lnTo>
                  <a:pt x="21315" y="49658"/>
                </a:lnTo>
                <a:lnTo>
                  <a:pt x="19504" y="55392"/>
                </a:lnTo>
                <a:lnTo>
                  <a:pt x="16102" y="59338"/>
                </a:lnTo>
                <a:lnTo>
                  <a:pt x="12689" y="63421"/>
                </a:lnTo>
                <a:lnTo>
                  <a:pt x="7319" y="66048"/>
                </a:lnTo>
                <a:lnTo>
                  <a:pt x="0" y="67567"/>
                </a:lnTo>
                <a:lnTo>
                  <a:pt x="0" y="82435"/>
                </a:lnTo>
                <a:lnTo>
                  <a:pt x="34831" y="63099"/>
                </a:lnTo>
                <a:lnTo>
                  <a:pt x="40492" y="37828"/>
                </a:lnTo>
                <a:lnTo>
                  <a:pt x="40492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4191113" y="998168"/>
            <a:ext cx="105825" cy="157831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4389793" y="952524"/>
            <a:ext cx="126152" cy="199388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4538676" y="998168"/>
            <a:ext cx="110529" cy="157831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4674463" y="999141"/>
            <a:ext cx="167579" cy="152772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4862631" y="997895"/>
            <a:ext cx="122140" cy="157064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5007305" y="999141"/>
            <a:ext cx="108931" cy="152772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5141558" y="952524"/>
            <a:ext cx="110268" cy="203744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993301" y="1270804"/>
            <a:ext cx="326631" cy="203475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1405436" y="1270804"/>
            <a:ext cx="337244" cy="249810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1819079" y="1270804"/>
            <a:ext cx="227023" cy="203475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2143763" y="1270804"/>
            <a:ext cx="127058" cy="199396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2291870" y="1278900"/>
            <a:ext cx="417747" cy="195379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2733965" y="1317416"/>
            <a:ext cx="72125" cy="152783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2893280" y="1265965"/>
            <a:ext cx="349534" cy="209077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3283811" y="1320325"/>
            <a:ext cx="0" cy="150495"/>
          </a:xfrm>
          <a:custGeom>
            <a:avLst/>
            <a:gdLst/>
            <a:ahLst/>
            <a:cxnLst/>
            <a:rect l="l" t="t" r="r" b="b"/>
            <a:pathLst>
              <a:path h="150494">
                <a:moveTo>
                  <a:pt x="0" y="0"/>
                </a:moveTo>
                <a:lnTo>
                  <a:pt x="0" y="149875"/>
                </a:lnTo>
              </a:path>
            </a:pathLst>
          </a:custGeom>
          <a:ln w="41573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3263024" y="1269281"/>
            <a:ext cx="41910" cy="36195"/>
          </a:xfrm>
          <a:custGeom>
            <a:avLst/>
            <a:gdLst/>
            <a:ahLst/>
            <a:cxnLst/>
            <a:rect l="l" t="t" r="r" b="b"/>
            <a:pathLst>
              <a:path w="41910" h="36194">
                <a:moveTo>
                  <a:pt x="41573" y="0"/>
                </a:moveTo>
                <a:lnTo>
                  <a:pt x="0" y="0"/>
                </a:lnTo>
                <a:lnTo>
                  <a:pt x="0" y="36175"/>
                </a:lnTo>
                <a:lnTo>
                  <a:pt x="41573" y="36175"/>
                </a:lnTo>
                <a:lnTo>
                  <a:pt x="41573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3324024" y="1270040"/>
            <a:ext cx="317689" cy="250573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3727080" y="1265965"/>
            <a:ext cx="133653" cy="209077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3886235" y="1320325"/>
            <a:ext cx="109040" cy="152913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4023395" y="1317416"/>
            <a:ext cx="72137" cy="152783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4185277" y="1265965"/>
            <a:ext cx="131842" cy="209077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4366139" y="1270789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411"/>
                </a:lnTo>
              </a:path>
            </a:pathLst>
          </a:custGeom>
          <a:ln w="41577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4436218" y="1320325"/>
            <a:ext cx="0" cy="150495"/>
          </a:xfrm>
          <a:custGeom>
            <a:avLst/>
            <a:gdLst/>
            <a:ahLst/>
            <a:cxnLst/>
            <a:rect l="l" t="t" r="r" b="b"/>
            <a:pathLst>
              <a:path h="150494">
                <a:moveTo>
                  <a:pt x="0" y="0"/>
                </a:moveTo>
                <a:lnTo>
                  <a:pt x="0" y="149875"/>
                </a:lnTo>
              </a:path>
            </a:pathLst>
          </a:custGeom>
          <a:ln w="41573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4415432" y="1269281"/>
            <a:ext cx="41910" cy="36195"/>
          </a:xfrm>
          <a:custGeom>
            <a:avLst/>
            <a:gdLst/>
            <a:ahLst/>
            <a:cxnLst/>
            <a:rect l="l" t="t" r="r" b="b"/>
            <a:pathLst>
              <a:path w="41910" h="36194">
                <a:moveTo>
                  <a:pt x="41573" y="0"/>
                </a:moveTo>
                <a:lnTo>
                  <a:pt x="0" y="0"/>
                </a:lnTo>
                <a:lnTo>
                  <a:pt x="0" y="36175"/>
                </a:lnTo>
                <a:lnTo>
                  <a:pt x="41573" y="36175"/>
                </a:lnTo>
                <a:lnTo>
                  <a:pt x="41573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4481815" y="1316379"/>
            <a:ext cx="110521" cy="157900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4617863" y="1278900"/>
            <a:ext cx="321170" cy="195379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8688880" y="4553502"/>
            <a:ext cx="1648882" cy="1470910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997596" y="6070356"/>
            <a:ext cx="1647825" cy="588010"/>
          </a:xfrm>
          <a:custGeom>
            <a:avLst/>
            <a:gdLst/>
            <a:ahLst/>
            <a:cxnLst/>
            <a:rect l="l" t="t" r="r" b="b"/>
            <a:pathLst>
              <a:path w="1647825" h="588009">
                <a:moveTo>
                  <a:pt x="1647370" y="0"/>
                </a:moveTo>
                <a:lnTo>
                  <a:pt x="0" y="0"/>
                </a:lnTo>
                <a:lnTo>
                  <a:pt x="0" y="517467"/>
                </a:lnTo>
                <a:lnTo>
                  <a:pt x="5495" y="544713"/>
                </a:lnTo>
                <a:lnTo>
                  <a:pt x="20483" y="566960"/>
                </a:lnTo>
                <a:lnTo>
                  <a:pt x="42716" y="581959"/>
                </a:lnTo>
                <a:lnTo>
                  <a:pt x="69943" y="587458"/>
                </a:lnTo>
                <a:lnTo>
                  <a:pt x="1577426" y="587458"/>
                </a:lnTo>
                <a:lnTo>
                  <a:pt x="1604666" y="581959"/>
                </a:lnTo>
                <a:lnTo>
                  <a:pt x="1626897" y="566960"/>
                </a:lnTo>
                <a:lnTo>
                  <a:pt x="1641878" y="544713"/>
                </a:lnTo>
                <a:lnTo>
                  <a:pt x="1647370" y="517467"/>
                </a:lnTo>
                <a:lnTo>
                  <a:pt x="1647370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1218783" y="6397492"/>
            <a:ext cx="168910" cy="167005"/>
          </a:xfrm>
          <a:custGeom>
            <a:avLst/>
            <a:gdLst/>
            <a:ahLst/>
            <a:cxnLst/>
            <a:rect l="l" t="t" r="r" b="b"/>
            <a:pathLst>
              <a:path w="168909" h="167004">
                <a:moveTo>
                  <a:pt x="103613" y="101321"/>
                </a:moveTo>
                <a:lnTo>
                  <a:pt x="77936" y="101321"/>
                </a:lnTo>
                <a:lnTo>
                  <a:pt x="77936" y="166748"/>
                </a:lnTo>
                <a:lnTo>
                  <a:pt x="90745" y="166748"/>
                </a:lnTo>
                <a:lnTo>
                  <a:pt x="90745" y="102218"/>
                </a:lnTo>
                <a:lnTo>
                  <a:pt x="104537" y="102218"/>
                </a:lnTo>
                <a:lnTo>
                  <a:pt x="103613" y="101321"/>
                </a:lnTo>
                <a:close/>
              </a:path>
              <a:path w="168909" h="167004">
                <a:moveTo>
                  <a:pt x="94204" y="92195"/>
                </a:moveTo>
                <a:lnTo>
                  <a:pt x="73724" y="92195"/>
                </a:lnTo>
                <a:lnTo>
                  <a:pt x="57978" y="106397"/>
                </a:lnTo>
                <a:lnTo>
                  <a:pt x="40378" y="119711"/>
                </a:lnTo>
                <a:lnTo>
                  <a:pt x="21122" y="132031"/>
                </a:lnTo>
                <a:lnTo>
                  <a:pt x="0" y="143513"/>
                </a:lnTo>
                <a:lnTo>
                  <a:pt x="3726" y="147934"/>
                </a:lnTo>
                <a:lnTo>
                  <a:pt x="6750" y="151743"/>
                </a:lnTo>
                <a:lnTo>
                  <a:pt x="9100" y="155199"/>
                </a:lnTo>
                <a:lnTo>
                  <a:pt x="29981" y="142461"/>
                </a:lnTo>
                <a:lnTo>
                  <a:pt x="48412" y="129244"/>
                </a:lnTo>
                <a:lnTo>
                  <a:pt x="64395" y="115536"/>
                </a:lnTo>
                <a:lnTo>
                  <a:pt x="77936" y="101321"/>
                </a:lnTo>
                <a:lnTo>
                  <a:pt x="103613" y="101321"/>
                </a:lnTo>
                <a:lnTo>
                  <a:pt x="94204" y="92195"/>
                </a:lnTo>
                <a:close/>
              </a:path>
              <a:path w="168909" h="167004">
                <a:moveTo>
                  <a:pt x="104537" y="102218"/>
                </a:moveTo>
                <a:lnTo>
                  <a:pt x="90745" y="102218"/>
                </a:lnTo>
                <a:lnTo>
                  <a:pt x="104203" y="117031"/>
                </a:lnTo>
                <a:lnTo>
                  <a:pt x="120104" y="130455"/>
                </a:lnTo>
                <a:lnTo>
                  <a:pt x="138446" y="142504"/>
                </a:lnTo>
                <a:lnTo>
                  <a:pt x="159228" y="153193"/>
                </a:lnTo>
                <a:lnTo>
                  <a:pt x="161823" y="149392"/>
                </a:lnTo>
                <a:lnTo>
                  <a:pt x="164955" y="145032"/>
                </a:lnTo>
                <a:lnTo>
                  <a:pt x="168685" y="140331"/>
                </a:lnTo>
                <a:lnTo>
                  <a:pt x="146507" y="130893"/>
                </a:lnTo>
                <a:lnTo>
                  <a:pt x="126642" y="119667"/>
                </a:lnTo>
                <a:lnTo>
                  <a:pt x="109266" y="106805"/>
                </a:lnTo>
                <a:lnTo>
                  <a:pt x="104537" y="102218"/>
                </a:lnTo>
                <a:close/>
              </a:path>
              <a:path w="168909" h="167004">
                <a:moveTo>
                  <a:pt x="165985" y="80363"/>
                </a:moveTo>
                <a:lnTo>
                  <a:pt x="2884" y="80363"/>
                </a:lnTo>
                <a:lnTo>
                  <a:pt x="2884" y="92195"/>
                </a:lnTo>
                <a:lnTo>
                  <a:pt x="165985" y="92195"/>
                </a:lnTo>
                <a:lnTo>
                  <a:pt x="165985" y="80363"/>
                </a:lnTo>
                <a:close/>
              </a:path>
              <a:path w="168909" h="167004">
                <a:moveTo>
                  <a:pt x="90745" y="36101"/>
                </a:moveTo>
                <a:lnTo>
                  <a:pt x="77936" y="36101"/>
                </a:lnTo>
                <a:lnTo>
                  <a:pt x="77936" y="80363"/>
                </a:lnTo>
                <a:lnTo>
                  <a:pt x="90745" y="80363"/>
                </a:lnTo>
                <a:lnTo>
                  <a:pt x="90745" y="36101"/>
                </a:lnTo>
                <a:close/>
              </a:path>
              <a:path w="168909" h="167004">
                <a:moveTo>
                  <a:pt x="131565" y="40733"/>
                </a:moveTo>
                <a:lnTo>
                  <a:pt x="126835" y="47115"/>
                </a:lnTo>
                <a:lnTo>
                  <a:pt x="121239" y="54021"/>
                </a:lnTo>
                <a:lnTo>
                  <a:pt x="114781" y="61461"/>
                </a:lnTo>
                <a:lnTo>
                  <a:pt x="107467" y="69439"/>
                </a:lnTo>
                <a:lnTo>
                  <a:pt x="117248" y="77875"/>
                </a:lnTo>
                <a:lnTo>
                  <a:pt x="123857" y="71174"/>
                </a:lnTo>
                <a:lnTo>
                  <a:pt x="130390" y="64251"/>
                </a:lnTo>
                <a:lnTo>
                  <a:pt x="136888" y="57069"/>
                </a:lnTo>
                <a:lnTo>
                  <a:pt x="143211" y="49795"/>
                </a:lnTo>
                <a:lnTo>
                  <a:pt x="131565" y="40733"/>
                </a:lnTo>
                <a:close/>
              </a:path>
              <a:path w="168909" h="167004">
                <a:moveTo>
                  <a:pt x="36763" y="41565"/>
                </a:moveTo>
                <a:lnTo>
                  <a:pt x="26986" y="49381"/>
                </a:lnTo>
                <a:lnTo>
                  <a:pt x="33551" y="57121"/>
                </a:lnTo>
                <a:lnTo>
                  <a:pt x="39393" y="64259"/>
                </a:lnTo>
                <a:lnTo>
                  <a:pt x="44646" y="70942"/>
                </a:lnTo>
                <a:lnTo>
                  <a:pt x="49277" y="77111"/>
                </a:lnTo>
                <a:lnTo>
                  <a:pt x="60375" y="67845"/>
                </a:lnTo>
                <a:lnTo>
                  <a:pt x="54735" y="60909"/>
                </a:lnTo>
                <a:lnTo>
                  <a:pt x="48916" y="54212"/>
                </a:lnTo>
                <a:lnTo>
                  <a:pt x="42923" y="47763"/>
                </a:lnTo>
                <a:lnTo>
                  <a:pt x="36763" y="41565"/>
                </a:lnTo>
                <a:close/>
              </a:path>
              <a:path w="168909" h="167004">
                <a:moveTo>
                  <a:pt x="157204" y="24274"/>
                </a:moveTo>
                <a:lnTo>
                  <a:pt x="12826" y="24274"/>
                </a:lnTo>
                <a:lnTo>
                  <a:pt x="12826" y="36101"/>
                </a:lnTo>
                <a:lnTo>
                  <a:pt x="157204" y="36101"/>
                </a:lnTo>
                <a:lnTo>
                  <a:pt x="157204" y="24274"/>
                </a:lnTo>
                <a:close/>
              </a:path>
              <a:path w="168909" h="167004">
                <a:moveTo>
                  <a:pt x="90745" y="0"/>
                </a:moveTo>
                <a:lnTo>
                  <a:pt x="77936" y="0"/>
                </a:lnTo>
                <a:lnTo>
                  <a:pt x="77936" y="24274"/>
                </a:lnTo>
                <a:lnTo>
                  <a:pt x="90745" y="24274"/>
                </a:lnTo>
                <a:lnTo>
                  <a:pt x="9074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1391659" y="6408284"/>
            <a:ext cx="167640" cy="156845"/>
          </a:xfrm>
          <a:custGeom>
            <a:avLst/>
            <a:gdLst/>
            <a:ahLst/>
            <a:cxnLst/>
            <a:rect l="l" t="t" r="r" b="b"/>
            <a:pathLst>
              <a:path w="167640" h="156845">
                <a:moveTo>
                  <a:pt x="98445" y="75178"/>
                </a:moveTo>
                <a:lnTo>
                  <a:pt x="85290" y="75178"/>
                </a:lnTo>
                <a:lnTo>
                  <a:pt x="83222" y="95849"/>
                </a:lnTo>
                <a:lnTo>
                  <a:pt x="77461" y="114622"/>
                </a:lnTo>
                <a:lnTo>
                  <a:pt x="68001" y="131515"/>
                </a:lnTo>
                <a:lnTo>
                  <a:pt x="54838" y="146549"/>
                </a:lnTo>
                <a:lnTo>
                  <a:pt x="58787" y="149594"/>
                </a:lnTo>
                <a:lnTo>
                  <a:pt x="62487" y="152910"/>
                </a:lnTo>
                <a:lnTo>
                  <a:pt x="65972" y="156370"/>
                </a:lnTo>
                <a:lnTo>
                  <a:pt x="80020" y="139551"/>
                </a:lnTo>
                <a:lnTo>
                  <a:pt x="90110" y="120416"/>
                </a:lnTo>
                <a:lnTo>
                  <a:pt x="96250" y="98961"/>
                </a:lnTo>
                <a:lnTo>
                  <a:pt x="98445" y="75178"/>
                </a:lnTo>
                <a:close/>
              </a:path>
              <a:path w="167640" h="156845">
                <a:moveTo>
                  <a:pt x="144402" y="75178"/>
                </a:moveTo>
                <a:lnTo>
                  <a:pt x="131406" y="75178"/>
                </a:lnTo>
                <a:lnTo>
                  <a:pt x="131406" y="154922"/>
                </a:lnTo>
                <a:lnTo>
                  <a:pt x="144402" y="154922"/>
                </a:lnTo>
                <a:lnTo>
                  <a:pt x="144402" y="75178"/>
                </a:lnTo>
                <a:close/>
              </a:path>
              <a:path w="167640" h="156845">
                <a:moveTo>
                  <a:pt x="27172" y="82645"/>
                </a:moveTo>
                <a:lnTo>
                  <a:pt x="15368" y="82645"/>
                </a:lnTo>
                <a:lnTo>
                  <a:pt x="15368" y="143852"/>
                </a:lnTo>
                <a:lnTo>
                  <a:pt x="27172" y="143852"/>
                </a:lnTo>
                <a:lnTo>
                  <a:pt x="27172" y="129952"/>
                </a:lnTo>
                <a:lnTo>
                  <a:pt x="58892" y="129952"/>
                </a:lnTo>
                <a:lnTo>
                  <a:pt x="58892" y="118263"/>
                </a:lnTo>
                <a:lnTo>
                  <a:pt x="27172" y="118263"/>
                </a:lnTo>
                <a:lnTo>
                  <a:pt x="27172" y="82645"/>
                </a:lnTo>
                <a:close/>
              </a:path>
              <a:path w="167640" h="156845">
                <a:moveTo>
                  <a:pt x="58892" y="62377"/>
                </a:moveTo>
                <a:lnTo>
                  <a:pt x="47083" y="62377"/>
                </a:lnTo>
                <a:lnTo>
                  <a:pt x="47083" y="118263"/>
                </a:lnTo>
                <a:lnTo>
                  <a:pt x="58892" y="118263"/>
                </a:lnTo>
                <a:lnTo>
                  <a:pt x="58892" y="62377"/>
                </a:lnTo>
                <a:close/>
              </a:path>
              <a:path w="167640" h="156845">
                <a:moveTo>
                  <a:pt x="41330" y="12448"/>
                </a:moveTo>
                <a:lnTo>
                  <a:pt x="28770" y="12448"/>
                </a:lnTo>
                <a:lnTo>
                  <a:pt x="24189" y="31610"/>
                </a:lnTo>
                <a:lnTo>
                  <a:pt x="17868" y="49879"/>
                </a:lnTo>
                <a:lnTo>
                  <a:pt x="9804" y="67241"/>
                </a:lnTo>
                <a:lnTo>
                  <a:pt x="0" y="83685"/>
                </a:lnTo>
                <a:lnTo>
                  <a:pt x="2835" y="86587"/>
                </a:lnTo>
                <a:lnTo>
                  <a:pt x="5532" y="90046"/>
                </a:lnTo>
                <a:lnTo>
                  <a:pt x="8100" y="94126"/>
                </a:lnTo>
                <a:lnTo>
                  <a:pt x="10645" y="90392"/>
                </a:lnTo>
                <a:lnTo>
                  <a:pt x="13070" y="86587"/>
                </a:lnTo>
                <a:lnTo>
                  <a:pt x="15368" y="82645"/>
                </a:lnTo>
                <a:lnTo>
                  <a:pt x="27172" y="82645"/>
                </a:lnTo>
                <a:lnTo>
                  <a:pt x="27172" y="62377"/>
                </a:lnTo>
                <a:lnTo>
                  <a:pt x="58892" y="62377"/>
                </a:lnTo>
                <a:lnTo>
                  <a:pt x="58892" y="50760"/>
                </a:lnTo>
                <a:lnTo>
                  <a:pt x="30473" y="50760"/>
                </a:lnTo>
                <a:lnTo>
                  <a:pt x="33672" y="41613"/>
                </a:lnTo>
                <a:lnTo>
                  <a:pt x="36549" y="32199"/>
                </a:lnTo>
                <a:lnTo>
                  <a:pt x="39102" y="22488"/>
                </a:lnTo>
                <a:lnTo>
                  <a:pt x="41330" y="12448"/>
                </a:lnTo>
                <a:close/>
              </a:path>
              <a:path w="167640" h="156845">
                <a:moveTo>
                  <a:pt x="167496" y="62726"/>
                </a:moveTo>
                <a:lnTo>
                  <a:pt x="65454" y="62726"/>
                </a:lnTo>
                <a:lnTo>
                  <a:pt x="65454" y="75178"/>
                </a:lnTo>
                <a:lnTo>
                  <a:pt x="167496" y="75178"/>
                </a:lnTo>
                <a:lnTo>
                  <a:pt x="167496" y="62726"/>
                </a:lnTo>
                <a:close/>
              </a:path>
              <a:path w="167640" h="156845">
                <a:moveTo>
                  <a:pt x="98873" y="12448"/>
                </a:moveTo>
                <a:lnTo>
                  <a:pt x="85885" y="12448"/>
                </a:lnTo>
                <a:lnTo>
                  <a:pt x="85773" y="62726"/>
                </a:lnTo>
                <a:lnTo>
                  <a:pt x="98769" y="62726"/>
                </a:lnTo>
                <a:lnTo>
                  <a:pt x="98873" y="12448"/>
                </a:lnTo>
                <a:close/>
              </a:path>
              <a:path w="167640" h="156845">
                <a:moveTo>
                  <a:pt x="144402" y="12448"/>
                </a:moveTo>
                <a:lnTo>
                  <a:pt x="131406" y="12448"/>
                </a:lnTo>
                <a:lnTo>
                  <a:pt x="131406" y="62726"/>
                </a:lnTo>
                <a:lnTo>
                  <a:pt x="144402" y="62726"/>
                </a:lnTo>
                <a:lnTo>
                  <a:pt x="144402" y="12448"/>
                </a:lnTo>
                <a:close/>
              </a:path>
              <a:path w="167640" h="156845">
                <a:moveTo>
                  <a:pt x="65807" y="615"/>
                </a:moveTo>
                <a:lnTo>
                  <a:pt x="4240" y="615"/>
                </a:lnTo>
                <a:lnTo>
                  <a:pt x="4240" y="12448"/>
                </a:lnTo>
                <a:lnTo>
                  <a:pt x="65807" y="12448"/>
                </a:lnTo>
                <a:lnTo>
                  <a:pt x="65807" y="615"/>
                </a:lnTo>
                <a:close/>
              </a:path>
              <a:path w="167640" h="156845">
                <a:moveTo>
                  <a:pt x="161444" y="0"/>
                </a:moveTo>
                <a:lnTo>
                  <a:pt x="72212" y="0"/>
                </a:lnTo>
                <a:lnTo>
                  <a:pt x="72212" y="12448"/>
                </a:lnTo>
                <a:lnTo>
                  <a:pt x="161444" y="12448"/>
                </a:lnTo>
                <a:lnTo>
                  <a:pt x="16144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1564239" y="6397629"/>
            <a:ext cx="168275" cy="167640"/>
          </a:xfrm>
          <a:custGeom>
            <a:avLst/>
            <a:gdLst/>
            <a:ahLst/>
            <a:cxnLst/>
            <a:rect l="l" t="t" r="r" b="b"/>
            <a:pathLst>
              <a:path w="168275" h="167640">
                <a:moveTo>
                  <a:pt x="71427" y="84030"/>
                </a:moveTo>
                <a:lnTo>
                  <a:pt x="59187" y="84030"/>
                </a:lnTo>
                <a:lnTo>
                  <a:pt x="64703" y="97839"/>
                </a:lnTo>
                <a:lnTo>
                  <a:pt x="71814" y="110416"/>
                </a:lnTo>
                <a:lnTo>
                  <a:pt x="80522" y="121748"/>
                </a:lnTo>
                <a:lnTo>
                  <a:pt x="90827" y="131820"/>
                </a:lnTo>
                <a:lnTo>
                  <a:pt x="79262" y="137762"/>
                </a:lnTo>
                <a:lnTo>
                  <a:pt x="65077" y="143546"/>
                </a:lnTo>
                <a:lnTo>
                  <a:pt x="48273" y="149174"/>
                </a:lnTo>
                <a:lnTo>
                  <a:pt x="28853" y="154647"/>
                </a:lnTo>
                <a:lnTo>
                  <a:pt x="32443" y="158450"/>
                </a:lnTo>
                <a:lnTo>
                  <a:pt x="35816" y="162669"/>
                </a:lnTo>
                <a:lnTo>
                  <a:pt x="38958" y="167093"/>
                </a:lnTo>
                <a:lnTo>
                  <a:pt x="58178" y="160600"/>
                </a:lnTo>
                <a:lnTo>
                  <a:pt x="75041" y="153885"/>
                </a:lnTo>
                <a:lnTo>
                  <a:pt x="89544" y="146963"/>
                </a:lnTo>
                <a:lnTo>
                  <a:pt x="101685" y="139848"/>
                </a:lnTo>
                <a:lnTo>
                  <a:pt x="128586" y="139848"/>
                </a:lnTo>
                <a:lnTo>
                  <a:pt x="124915" y="138313"/>
                </a:lnTo>
                <a:lnTo>
                  <a:pt x="112571" y="131687"/>
                </a:lnTo>
                <a:lnTo>
                  <a:pt x="120353" y="124217"/>
                </a:lnTo>
                <a:lnTo>
                  <a:pt x="101519" y="124217"/>
                </a:lnTo>
                <a:lnTo>
                  <a:pt x="91202" y="115399"/>
                </a:lnTo>
                <a:lnTo>
                  <a:pt x="82744" y="105759"/>
                </a:lnTo>
                <a:lnTo>
                  <a:pt x="76151" y="95301"/>
                </a:lnTo>
                <a:lnTo>
                  <a:pt x="71427" y="84030"/>
                </a:lnTo>
                <a:close/>
              </a:path>
              <a:path w="168275" h="167640">
                <a:moveTo>
                  <a:pt x="128586" y="139848"/>
                </a:moveTo>
                <a:lnTo>
                  <a:pt x="101685" y="139848"/>
                </a:lnTo>
                <a:lnTo>
                  <a:pt x="115339" y="147957"/>
                </a:lnTo>
                <a:lnTo>
                  <a:pt x="128943" y="154991"/>
                </a:lnTo>
                <a:lnTo>
                  <a:pt x="142500" y="160989"/>
                </a:lnTo>
                <a:lnTo>
                  <a:pt x="156013" y="165991"/>
                </a:lnTo>
                <a:lnTo>
                  <a:pt x="158827" y="162186"/>
                </a:lnTo>
                <a:lnTo>
                  <a:pt x="162769" y="157485"/>
                </a:lnTo>
                <a:lnTo>
                  <a:pt x="167820" y="151883"/>
                </a:lnTo>
                <a:lnTo>
                  <a:pt x="152542" y="148406"/>
                </a:lnTo>
                <a:lnTo>
                  <a:pt x="138239" y="143884"/>
                </a:lnTo>
                <a:lnTo>
                  <a:pt x="128586" y="139848"/>
                </a:lnTo>
                <a:close/>
              </a:path>
              <a:path w="168275" h="167640">
                <a:moveTo>
                  <a:pt x="70267" y="50906"/>
                </a:moveTo>
                <a:lnTo>
                  <a:pt x="55921" y="50906"/>
                </a:lnTo>
                <a:lnTo>
                  <a:pt x="45708" y="80731"/>
                </a:lnTo>
                <a:lnTo>
                  <a:pt x="32984" y="106933"/>
                </a:lnTo>
                <a:lnTo>
                  <a:pt x="17748" y="129517"/>
                </a:lnTo>
                <a:lnTo>
                  <a:pt x="0" y="148492"/>
                </a:lnTo>
                <a:lnTo>
                  <a:pt x="2915" y="151883"/>
                </a:lnTo>
                <a:lnTo>
                  <a:pt x="5885" y="155681"/>
                </a:lnTo>
                <a:lnTo>
                  <a:pt x="8912" y="159900"/>
                </a:lnTo>
                <a:lnTo>
                  <a:pt x="23985" y="144000"/>
                </a:lnTo>
                <a:lnTo>
                  <a:pt x="37392" y="126064"/>
                </a:lnTo>
                <a:lnTo>
                  <a:pt x="49128" y="106079"/>
                </a:lnTo>
                <a:lnTo>
                  <a:pt x="59187" y="84030"/>
                </a:lnTo>
                <a:lnTo>
                  <a:pt x="147236" y="84030"/>
                </a:lnTo>
                <a:lnTo>
                  <a:pt x="147236" y="72410"/>
                </a:lnTo>
                <a:lnTo>
                  <a:pt x="63593" y="72410"/>
                </a:lnTo>
                <a:lnTo>
                  <a:pt x="65998" y="65497"/>
                </a:lnTo>
                <a:lnTo>
                  <a:pt x="68212" y="58445"/>
                </a:lnTo>
                <a:lnTo>
                  <a:pt x="70267" y="50906"/>
                </a:lnTo>
                <a:close/>
              </a:path>
              <a:path w="168275" h="167640">
                <a:moveTo>
                  <a:pt x="147236" y="84030"/>
                </a:moveTo>
                <a:lnTo>
                  <a:pt x="132400" y="84030"/>
                </a:lnTo>
                <a:lnTo>
                  <a:pt x="127082" y="94871"/>
                </a:lnTo>
                <a:lnTo>
                  <a:pt x="120163" y="105186"/>
                </a:lnTo>
                <a:lnTo>
                  <a:pt x="111642" y="114970"/>
                </a:lnTo>
                <a:lnTo>
                  <a:pt x="101519" y="124217"/>
                </a:lnTo>
                <a:lnTo>
                  <a:pt x="120353" y="124217"/>
                </a:lnTo>
                <a:lnTo>
                  <a:pt x="123569" y="121129"/>
                </a:lnTo>
                <a:lnTo>
                  <a:pt x="133014" y="109676"/>
                </a:lnTo>
                <a:lnTo>
                  <a:pt x="140903" y="97314"/>
                </a:lnTo>
                <a:lnTo>
                  <a:pt x="147236" y="84030"/>
                </a:lnTo>
                <a:close/>
              </a:path>
              <a:path w="168275" h="167640">
                <a:moveTo>
                  <a:pt x="21743" y="6087"/>
                </a:moveTo>
                <a:lnTo>
                  <a:pt x="18805" y="14178"/>
                </a:lnTo>
                <a:lnTo>
                  <a:pt x="15715" y="22254"/>
                </a:lnTo>
                <a:lnTo>
                  <a:pt x="12478" y="30304"/>
                </a:lnTo>
                <a:lnTo>
                  <a:pt x="9100" y="38314"/>
                </a:lnTo>
                <a:lnTo>
                  <a:pt x="9100" y="50906"/>
                </a:lnTo>
                <a:lnTo>
                  <a:pt x="166629" y="50906"/>
                </a:lnTo>
                <a:lnTo>
                  <a:pt x="166629" y="38458"/>
                </a:lnTo>
                <a:lnTo>
                  <a:pt x="23442" y="38458"/>
                </a:lnTo>
                <a:lnTo>
                  <a:pt x="27314" y="29421"/>
                </a:lnTo>
                <a:lnTo>
                  <a:pt x="29460" y="24338"/>
                </a:lnTo>
                <a:lnTo>
                  <a:pt x="32448" y="17107"/>
                </a:lnTo>
                <a:lnTo>
                  <a:pt x="35416" y="9752"/>
                </a:lnTo>
                <a:lnTo>
                  <a:pt x="21743" y="6087"/>
                </a:lnTo>
                <a:close/>
              </a:path>
              <a:path w="168275" h="167640">
                <a:moveTo>
                  <a:pt x="66102" y="0"/>
                </a:moveTo>
                <a:lnTo>
                  <a:pt x="64588" y="10239"/>
                </a:lnTo>
                <a:lnTo>
                  <a:pt x="62818" y="20553"/>
                </a:lnTo>
                <a:lnTo>
                  <a:pt x="61055" y="29599"/>
                </a:lnTo>
                <a:lnTo>
                  <a:pt x="59112" y="38458"/>
                </a:lnTo>
                <a:lnTo>
                  <a:pt x="73454" y="38458"/>
                </a:lnTo>
                <a:lnTo>
                  <a:pt x="75597" y="28816"/>
                </a:lnTo>
                <a:lnTo>
                  <a:pt x="77359" y="20031"/>
                </a:lnTo>
                <a:lnTo>
                  <a:pt x="78935" y="11311"/>
                </a:lnTo>
                <a:lnTo>
                  <a:pt x="80451" y="1868"/>
                </a:lnTo>
                <a:lnTo>
                  <a:pt x="66102" y="0"/>
                </a:lnTo>
                <a:close/>
              </a:path>
              <a:path w="168275" h="167640">
                <a:moveTo>
                  <a:pt x="113846" y="2145"/>
                </a:moveTo>
                <a:lnTo>
                  <a:pt x="106412" y="11689"/>
                </a:lnTo>
                <a:lnTo>
                  <a:pt x="114052" y="17217"/>
                </a:lnTo>
                <a:lnTo>
                  <a:pt x="121607" y="22919"/>
                </a:lnTo>
                <a:lnTo>
                  <a:pt x="129075" y="28816"/>
                </a:lnTo>
                <a:lnTo>
                  <a:pt x="136453" y="34930"/>
                </a:lnTo>
                <a:lnTo>
                  <a:pt x="145562" y="24000"/>
                </a:lnTo>
                <a:lnTo>
                  <a:pt x="137881" y="18357"/>
                </a:lnTo>
                <a:lnTo>
                  <a:pt x="130036" y="12839"/>
                </a:lnTo>
                <a:lnTo>
                  <a:pt x="122024" y="7437"/>
                </a:lnTo>
                <a:lnTo>
                  <a:pt x="113846" y="214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1737273" y="6399151"/>
            <a:ext cx="168275" cy="165100"/>
          </a:xfrm>
          <a:custGeom>
            <a:avLst/>
            <a:gdLst/>
            <a:ahLst/>
            <a:cxnLst/>
            <a:rect l="l" t="t" r="r" b="b"/>
            <a:pathLst>
              <a:path w="168275" h="165100">
                <a:moveTo>
                  <a:pt x="43524" y="72899"/>
                </a:moveTo>
                <a:lnTo>
                  <a:pt x="30528" y="72899"/>
                </a:lnTo>
                <a:lnTo>
                  <a:pt x="30528" y="164951"/>
                </a:lnTo>
                <a:lnTo>
                  <a:pt x="43524" y="164951"/>
                </a:lnTo>
                <a:lnTo>
                  <a:pt x="43524" y="72899"/>
                </a:lnTo>
                <a:close/>
              </a:path>
              <a:path w="168275" h="165100">
                <a:moveTo>
                  <a:pt x="92776" y="146832"/>
                </a:moveTo>
                <a:lnTo>
                  <a:pt x="94018" y="152502"/>
                </a:lnTo>
                <a:lnTo>
                  <a:pt x="94910" y="157481"/>
                </a:lnTo>
                <a:lnTo>
                  <a:pt x="95478" y="161560"/>
                </a:lnTo>
                <a:lnTo>
                  <a:pt x="121795" y="161772"/>
                </a:lnTo>
                <a:lnTo>
                  <a:pt x="131459" y="160272"/>
                </a:lnTo>
                <a:lnTo>
                  <a:pt x="138365" y="155796"/>
                </a:lnTo>
                <a:lnTo>
                  <a:pt x="142510" y="148375"/>
                </a:lnTo>
                <a:lnTo>
                  <a:pt x="142569" y="147934"/>
                </a:lnTo>
                <a:lnTo>
                  <a:pt x="112255" y="147934"/>
                </a:lnTo>
                <a:lnTo>
                  <a:pt x="103935" y="147589"/>
                </a:lnTo>
                <a:lnTo>
                  <a:pt x="92776" y="146832"/>
                </a:lnTo>
                <a:close/>
              </a:path>
              <a:path w="168275" h="165100">
                <a:moveTo>
                  <a:pt x="143892" y="61483"/>
                </a:moveTo>
                <a:lnTo>
                  <a:pt x="130572" y="61483"/>
                </a:lnTo>
                <a:lnTo>
                  <a:pt x="130572" y="144406"/>
                </a:lnTo>
                <a:lnTo>
                  <a:pt x="126302" y="147934"/>
                </a:lnTo>
                <a:lnTo>
                  <a:pt x="142569" y="147934"/>
                </a:lnTo>
                <a:lnTo>
                  <a:pt x="143892" y="138045"/>
                </a:lnTo>
                <a:lnTo>
                  <a:pt x="143892" y="61483"/>
                </a:lnTo>
                <a:close/>
              </a:path>
              <a:path w="168275" h="165100">
                <a:moveTo>
                  <a:pt x="143892" y="46821"/>
                </a:moveTo>
                <a:lnTo>
                  <a:pt x="123979" y="46821"/>
                </a:lnTo>
                <a:lnTo>
                  <a:pt x="111484" y="70513"/>
                </a:lnTo>
                <a:lnTo>
                  <a:pt x="96240" y="92201"/>
                </a:lnTo>
                <a:lnTo>
                  <a:pt x="78252" y="111878"/>
                </a:lnTo>
                <a:lnTo>
                  <a:pt x="57520" y="129538"/>
                </a:lnTo>
                <a:lnTo>
                  <a:pt x="61462" y="133826"/>
                </a:lnTo>
                <a:lnTo>
                  <a:pt x="64785" y="137562"/>
                </a:lnTo>
                <a:lnTo>
                  <a:pt x="67489" y="140809"/>
                </a:lnTo>
                <a:lnTo>
                  <a:pt x="87112" y="123350"/>
                </a:lnTo>
                <a:lnTo>
                  <a:pt x="104164" y="104287"/>
                </a:lnTo>
                <a:lnTo>
                  <a:pt x="118650" y="83654"/>
                </a:lnTo>
                <a:lnTo>
                  <a:pt x="130572" y="61483"/>
                </a:lnTo>
                <a:lnTo>
                  <a:pt x="143892" y="61483"/>
                </a:lnTo>
                <a:lnTo>
                  <a:pt x="143892" y="46821"/>
                </a:lnTo>
                <a:close/>
              </a:path>
              <a:path w="168275" h="165100">
                <a:moveTo>
                  <a:pt x="43524" y="46061"/>
                </a:moveTo>
                <a:lnTo>
                  <a:pt x="28371" y="46061"/>
                </a:lnTo>
                <a:lnTo>
                  <a:pt x="23360" y="62325"/>
                </a:lnTo>
                <a:lnTo>
                  <a:pt x="16962" y="77927"/>
                </a:lnTo>
                <a:lnTo>
                  <a:pt x="9175" y="92880"/>
                </a:lnTo>
                <a:lnTo>
                  <a:pt x="0" y="107200"/>
                </a:lnTo>
                <a:lnTo>
                  <a:pt x="2379" y="112114"/>
                </a:lnTo>
                <a:lnTo>
                  <a:pt x="4564" y="117092"/>
                </a:lnTo>
                <a:lnTo>
                  <a:pt x="6591" y="121862"/>
                </a:lnTo>
                <a:lnTo>
                  <a:pt x="13213" y="111528"/>
                </a:lnTo>
                <a:lnTo>
                  <a:pt x="19413" y="99923"/>
                </a:lnTo>
                <a:lnTo>
                  <a:pt x="25186" y="87046"/>
                </a:lnTo>
                <a:lnTo>
                  <a:pt x="30528" y="72899"/>
                </a:lnTo>
                <a:lnTo>
                  <a:pt x="43524" y="72899"/>
                </a:lnTo>
                <a:lnTo>
                  <a:pt x="43524" y="72341"/>
                </a:lnTo>
                <a:lnTo>
                  <a:pt x="60727" y="72341"/>
                </a:lnTo>
                <a:lnTo>
                  <a:pt x="57056" y="68813"/>
                </a:lnTo>
                <a:lnTo>
                  <a:pt x="43524" y="68813"/>
                </a:lnTo>
                <a:lnTo>
                  <a:pt x="43524" y="46061"/>
                </a:lnTo>
                <a:close/>
              </a:path>
              <a:path w="168275" h="165100">
                <a:moveTo>
                  <a:pt x="60727" y="72341"/>
                </a:moveTo>
                <a:lnTo>
                  <a:pt x="43524" y="72341"/>
                </a:lnTo>
                <a:lnTo>
                  <a:pt x="49476" y="78436"/>
                </a:lnTo>
                <a:lnTo>
                  <a:pt x="55341" y="84687"/>
                </a:lnTo>
                <a:lnTo>
                  <a:pt x="61119" y="91093"/>
                </a:lnTo>
                <a:lnTo>
                  <a:pt x="66812" y="97656"/>
                </a:lnTo>
                <a:lnTo>
                  <a:pt x="76942" y="88386"/>
                </a:lnTo>
                <a:lnTo>
                  <a:pt x="70668" y="82062"/>
                </a:lnTo>
                <a:lnTo>
                  <a:pt x="64158" y="75645"/>
                </a:lnTo>
                <a:lnTo>
                  <a:pt x="60727" y="72341"/>
                </a:lnTo>
                <a:close/>
              </a:path>
              <a:path w="168275" h="165100">
                <a:moveTo>
                  <a:pt x="50439" y="62589"/>
                </a:moveTo>
                <a:lnTo>
                  <a:pt x="43524" y="68813"/>
                </a:lnTo>
                <a:lnTo>
                  <a:pt x="57056" y="68813"/>
                </a:lnTo>
                <a:lnTo>
                  <a:pt x="50439" y="62589"/>
                </a:lnTo>
                <a:close/>
              </a:path>
              <a:path w="168275" h="165100">
                <a:moveTo>
                  <a:pt x="167857" y="34508"/>
                </a:moveTo>
                <a:lnTo>
                  <a:pt x="74916" y="34508"/>
                </a:lnTo>
                <a:lnTo>
                  <a:pt x="74916" y="46821"/>
                </a:lnTo>
                <a:lnTo>
                  <a:pt x="167857" y="46821"/>
                </a:lnTo>
                <a:lnTo>
                  <a:pt x="167857" y="34508"/>
                </a:lnTo>
                <a:close/>
              </a:path>
              <a:path w="168275" h="165100">
                <a:moveTo>
                  <a:pt x="68000" y="34027"/>
                </a:moveTo>
                <a:lnTo>
                  <a:pt x="2731" y="34027"/>
                </a:lnTo>
                <a:lnTo>
                  <a:pt x="2731" y="46061"/>
                </a:lnTo>
                <a:lnTo>
                  <a:pt x="68000" y="46061"/>
                </a:lnTo>
                <a:lnTo>
                  <a:pt x="68000" y="34027"/>
                </a:lnTo>
                <a:close/>
              </a:path>
              <a:path w="168275" h="165100">
                <a:moveTo>
                  <a:pt x="143892" y="0"/>
                </a:moveTo>
                <a:lnTo>
                  <a:pt x="130572" y="0"/>
                </a:lnTo>
                <a:lnTo>
                  <a:pt x="130572" y="34508"/>
                </a:lnTo>
                <a:lnTo>
                  <a:pt x="143892" y="34508"/>
                </a:lnTo>
                <a:lnTo>
                  <a:pt x="143892" y="0"/>
                </a:lnTo>
                <a:close/>
              </a:path>
              <a:path w="168275" h="165100">
                <a:moveTo>
                  <a:pt x="43524" y="0"/>
                </a:moveTo>
                <a:lnTo>
                  <a:pt x="30528" y="0"/>
                </a:lnTo>
                <a:lnTo>
                  <a:pt x="30528" y="34027"/>
                </a:lnTo>
                <a:lnTo>
                  <a:pt x="43524" y="34027"/>
                </a:lnTo>
                <a:lnTo>
                  <a:pt x="4352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1910019" y="6398665"/>
            <a:ext cx="168275" cy="165735"/>
          </a:xfrm>
          <a:custGeom>
            <a:avLst/>
            <a:gdLst/>
            <a:ahLst/>
            <a:cxnLst/>
            <a:rect l="l" t="t" r="r" b="b"/>
            <a:pathLst>
              <a:path w="168275" h="165734">
                <a:moveTo>
                  <a:pt x="141513" y="112114"/>
                </a:moveTo>
                <a:lnTo>
                  <a:pt x="128516" y="112114"/>
                </a:lnTo>
                <a:lnTo>
                  <a:pt x="128516" y="165296"/>
                </a:lnTo>
                <a:lnTo>
                  <a:pt x="141513" y="165296"/>
                </a:lnTo>
                <a:lnTo>
                  <a:pt x="141513" y="112114"/>
                </a:lnTo>
                <a:close/>
              </a:path>
              <a:path w="168275" h="165734">
                <a:moveTo>
                  <a:pt x="141513" y="0"/>
                </a:moveTo>
                <a:lnTo>
                  <a:pt x="128516" y="0"/>
                </a:lnTo>
                <a:lnTo>
                  <a:pt x="128516" y="99799"/>
                </a:lnTo>
                <a:lnTo>
                  <a:pt x="74535" y="106376"/>
                </a:lnTo>
                <a:lnTo>
                  <a:pt x="76238" y="118544"/>
                </a:lnTo>
                <a:lnTo>
                  <a:pt x="128516" y="112114"/>
                </a:lnTo>
                <a:lnTo>
                  <a:pt x="141513" y="112114"/>
                </a:lnTo>
                <a:lnTo>
                  <a:pt x="141513" y="110591"/>
                </a:lnTo>
                <a:lnTo>
                  <a:pt x="168145" y="107269"/>
                </a:lnTo>
                <a:lnTo>
                  <a:pt x="167412" y="98280"/>
                </a:lnTo>
                <a:lnTo>
                  <a:pt x="141513" y="98280"/>
                </a:lnTo>
                <a:lnTo>
                  <a:pt x="141513" y="0"/>
                </a:lnTo>
                <a:close/>
              </a:path>
              <a:path w="168275" h="165734">
                <a:moveTo>
                  <a:pt x="167152" y="95097"/>
                </a:moveTo>
                <a:lnTo>
                  <a:pt x="141513" y="98280"/>
                </a:lnTo>
                <a:lnTo>
                  <a:pt x="167412" y="98280"/>
                </a:lnTo>
                <a:lnTo>
                  <a:pt x="167152" y="95097"/>
                </a:lnTo>
                <a:close/>
              </a:path>
              <a:path w="168275" h="165734">
                <a:moveTo>
                  <a:pt x="85345" y="59000"/>
                </a:moveTo>
                <a:lnTo>
                  <a:pt x="78077" y="67920"/>
                </a:lnTo>
                <a:lnTo>
                  <a:pt x="85836" y="73762"/>
                </a:lnTo>
                <a:lnTo>
                  <a:pt x="93233" y="79487"/>
                </a:lnTo>
                <a:lnTo>
                  <a:pt x="100265" y="85134"/>
                </a:lnTo>
                <a:lnTo>
                  <a:pt x="106931" y="90741"/>
                </a:lnTo>
                <a:lnTo>
                  <a:pt x="115196" y="80643"/>
                </a:lnTo>
                <a:lnTo>
                  <a:pt x="108146" y="75140"/>
                </a:lnTo>
                <a:lnTo>
                  <a:pt x="100817" y="69716"/>
                </a:lnTo>
                <a:lnTo>
                  <a:pt x="93215" y="64345"/>
                </a:lnTo>
                <a:lnTo>
                  <a:pt x="85345" y="59000"/>
                </a:lnTo>
                <a:close/>
              </a:path>
              <a:path w="168275" h="165734">
                <a:moveTo>
                  <a:pt x="89557" y="16257"/>
                </a:moveTo>
                <a:lnTo>
                  <a:pt x="81803" y="25106"/>
                </a:lnTo>
                <a:lnTo>
                  <a:pt x="89867" y="31447"/>
                </a:lnTo>
                <a:lnTo>
                  <a:pt x="97196" y="37505"/>
                </a:lnTo>
                <a:lnTo>
                  <a:pt x="103785" y="43276"/>
                </a:lnTo>
                <a:lnTo>
                  <a:pt x="109627" y="48761"/>
                </a:lnTo>
                <a:lnTo>
                  <a:pt x="118059" y="38801"/>
                </a:lnTo>
                <a:lnTo>
                  <a:pt x="111024" y="32837"/>
                </a:lnTo>
                <a:lnTo>
                  <a:pt x="103931" y="27087"/>
                </a:lnTo>
                <a:lnTo>
                  <a:pt x="96776" y="21558"/>
                </a:lnTo>
                <a:lnTo>
                  <a:pt x="89557" y="16257"/>
                </a:lnTo>
                <a:close/>
              </a:path>
              <a:path w="168275" h="165734">
                <a:moveTo>
                  <a:pt x="42332" y="97246"/>
                </a:moveTo>
                <a:lnTo>
                  <a:pt x="29851" y="97246"/>
                </a:lnTo>
                <a:lnTo>
                  <a:pt x="29851" y="165296"/>
                </a:lnTo>
                <a:lnTo>
                  <a:pt x="42332" y="165296"/>
                </a:lnTo>
                <a:lnTo>
                  <a:pt x="42332" y="97246"/>
                </a:lnTo>
                <a:close/>
              </a:path>
              <a:path w="168275" h="165734">
                <a:moveTo>
                  <a:pt x="42332" y="76150"/>
                </a:moveTo>
                <a:lnTo>
                  <a:pt x="27666" y="76150"/>
                </a:lnTo>
                <a:lnTo>
                  <a:pt x="22332" y="90348"/>
                </a:lnTo>
                <a:lnTo>
                  <a:pt x="15939" y="103789"/>
                </a:lnTo>
                <a:lnTo>
                  <a:pt x="8493" y="116463"/>
                </a:lnTo>
                <a:lnTo>
                  <a:pt x="0" y="128365"/>
                </a:lnTo>
                <a:lnTo>
                  <a:pt x="2026" y="132652"/>
                </a:lnTo>
                <a:lnTo>
                  <a:pt x="3755" y="137220"/>
                </a:lnTo>
                <a:lnTo>
                  <a:pt x="5217" y="141853"/>
                </a:lnTo>
                <a:lnTo>
                  <a:pt x="12008" y="132968"/>
                </a:lnTo>
                <a:lnTo>
                  <a:pt x="18374" y="122583"/>
                </a:lnTo>
                <a:lnTo>
                  <a:pt x="24319" y="110682"/>
                </a:lnTo>
                <a:lnTo>
                  <a:pt x="29851" y="97246"/>
                </a:lnTo>
                <a:lnTo>
                  <a:pt x="42332" y="97246"/>
                </a:lnTo>
                <a:lnTo>
                  <a:pt x="42332" y="94964"/>
                </a:lnTo>
                <a:lnTo>
                  <a:pt x="57431" y="94964"/>
                </a:lnTo>
                <a:lnTo>
                  <a:pt x="55615" y="92958"/>
                </a:lnTo>
                <a:lnTo>
                  <a:pt x="42332" y="92958"/>
                </a:lnTo>
                <a:lnTo>
                  <a:pt x="42332" y="76150"/>
                </a:lnTo>
                <a:close/>
              </a:path>
              <a:path w="168275" h="165734">
                <a:moveTo>
                  <a:pt x="57431" y="94964"/>
                </a:moveTo>
                <a:lnTo>
                  <a:pt x="42332" y="94964"/>
                </a:lnTo>
                <a:lnTo>
                  <a:pt x="47230" y="100495"/>
                </a:lnTo>
                <a:lnTo>
                  <a:pt x="51989" y="106182"/>
                </a:lnTo>
                <a:lnTo>
                  <a:pt x="56600" y="112000"/>
                </a:lnTo>
                <a:lnTo>
                  <a:pt x="61056" y="117922"/>
                </a:lnTo>
                <a:lnTo>
                  <a:pt x="70675" y="110037"/>
                </a:lnTo>
                <a:lnTo>
                  <a:pt x="65897" y="104461"/>
                </a:lnTo>
                <a:lnTo>
                  <a:pt x="60843" y="98731"/>
                </a:lnTo>
                <a:lnTo>
                  <a:pt x="57431" y="94964"/>
                </a:lnTo>
                <a:close/>
              </a:path>
              <a:path w="168275" h="165734">
                <a:moveTo>
                  <a:pt x="49899" y="86803"/>
                </a:moveTo>
                <a:lnTo>
                  <a:pt x="42332" y="92958"/>
                </a:lnTo>
                <a:lnTo>
                  <a:pt x="55615" y="92958"/>
                </a:lnTo>
                <a:lnTo>
                  <a:pt x="49899" y="86803"/>
                </a:lnTo>
                <a:close/>
              </a:path>
              <a:path w="168275" h="165734">
                <a:moveTo>
                  <a:pt x="69833" y="64734"/>
                </a:moveTo>
                <a:lnTo>
                  <a:pt x="1675" y="64734"/>
                </a:lnTo>
                <a:lnTo>
                  <a:pt x="1675" y="76150"/>
                </a:lnTo>
                <a:lnTo>
                  <a:pt x="69833" y="76150"/>
                </a:lnTo>
                <a:lnTo>
                  <a:pt x="69833" y="64734"/>
                </a:lnTo>
                <a:close/>
              </a:path>
              <a:path w="168275" h="165734">
                <a:moveTo>
                  <a:pt x="42332" y="0"/>
                </a:moveTo>
                <a:lnTo>
                  <a:pt x="29851" y="0"/>
                </a:lnTo>
                <a:lnTo>
                  <a:pt x="29851" y="64734"/>
                </a:lnTo>
                <a:lnTo>
                  <a:pt x="42332" y="64734"/>
                </a:lnTo>
                <a:lnTo>
                  <a:pt x="42332" y="0"/>
                </a:lnTo>
                <a:close/>
              </a:path>
              <a:path w="168275" h="165734">
                <a:moveTo>
                  <a:pt x="59382" y="17359"/>
                </a:moveTo>
                <a:lnTo>
                  <a:pt x="56594" y="25626"/>
                </a:lnTo>
                <a:lnTo>
                  <a:pt x="53501" y="34255"/>
                </a:lnTo>
                <a:lnTo>
                  <a:pt x="50099" y="43272"/>
                </a:lnTo>
                <a:lnTo>
                  <a:pt x="46386" y="52703"/>
                </a:lnTo>
                <a:lnTo>
                  <a:pt x="56843" y="56991"/>
                </a:lnTo>
                <a:lnTo>
                  <a:pt x="60848" y="47550"/>
                </a:lnTo>
                <a:lnTo>
                  <a:pt x="64601" y="38414"/>
                </a:lnTo>
                <a:lnTo>
                  <a:pt x="68102" y="29575"/>
                </a:lnTo>
                <a:lnTo>
                  <a:pt x="71348" y="21027"/>
                </a:lnTo>
                <a:lnTo>
                  <a:pt x="59382" y="17359"/>
                </a:lnTo>
                <a:close/>
              </a:path>
              <a:path w="168275" h="165734">
                <a:moveTo>
                  <a:pt x="11639" y="17016"/>
                </a:moveTo>
                <a:lnTo>
                  <a:pt x="1516" y="21027"/>
                </a:lnTo>
                <a:lnTo>
                  <a:pt x="3974" y="27807"/>
                </a:lnTo>
                <a:lnTo>
                  <a:pt x="6816" y="35897"/>
                </a:lnTo>
                <a:lnTo>
                  <a:pt x="10038" y="45282"/>
                </a:lnTo>
                <a:lnTo>
                  <a:pt x="13637" y="55951"/>
                </a:lnTo>
                <a:lnTo>
                  <a:pt x="25286" y="50766"/>
                </a:lnTo>
                <a:lnTo>
                  <a:pt x="21649" y="41418"/>
                </a:lnTo>
                <a:lnTo>
                  <a:pt x="18159" y="32673"/>
                </a:lnTo>
                <a:lnTo>
                  <a:pt x="14821" y="24536"/>
                </a:lnTo>
                <a:lnTo>
                  <a:pt x="11639" y="1701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2082571" y="6397077"/>
            <a:ext cx="167005" cy="167640"/>
          </a:xfrm>
          <a:custGeom>
            <a:avLst/>
            <a:gdLst/>
            <a:ahLst/>
            <a:cxnLst/>
            <a:rect l="l" t="t" r="r" b="b"/>
            <a:pathLst>
              <a:path w="167005" h="167640">
                <a:moveTo>
                  <a:pt x="162259" y="68748"/>
                </a:moveTo>
                <a:lnTo>
                  <a:pt x="17884" y="68748"/>
                </a:lnTo>
                <a:lnTo>
                  <a:pt x="17884" y="92328"/>
                </a:lnTo>
                <a:lnTo>
                  <a:pt x="17640" y="104060"/>
                </a:lnTo>
                <a:lnTo>
                  <a:pt x="8466" y="144520"/>
                </a:lnTo>
                <a:lnTo>
                  <a:pt x="0" y="156099"/>
                </a:lnTo>
                <a:lnTo>
                  <a:pt x="3216" y="160279"/>
                </a:lnTo>
                <a:lnTo>
                  <a:pt x="9100" y="167576"/>
                </a:lnTo>
                <a:lnTo>
                  <a:pt x="15156" y="160279"/>
                </a:lnTo>
                <a:lnTo>
                  <a:pt x="20151" y="152708"/>
                </a:lnTo>
                <a:lnTo>
                  <a:pt x="31248" y="106280"/>
                </a:lnTo>
                <a:lnTo>
                  <a:pt x="31532" y="92328"/>
                </a:lnTo>
                <a:lnTo>
                  <a:pt x="31532" y="80575"/>
                </a:lnTo>
                <a:lnTo>
                  <a:pt x="162259" y="80575"/>
                </a:lnTo>
                <a:lnTo>
                  <a:pt x="162259" y="68748"/>
                </a:lnTo>
                <a:close/>
              </a:path>
              <a:path w="167005" h="167640">
                <a:moveTo>
                  <a:pt x="118057" y="35337"/>
                </a:moveTo>
                <a:lnTo>
                  <a:pt x="113398" y="43651"/>
                </a:lnTo>
                <a:lnTo>
                  <a:pt x="108449" y="51990"/>
                </a:lnTo>
                <a:lnTo>
                  <a:pt x="103206" y="60355"/>
                </a:lnTo>
                <a:lnTo>
                  <a:pt x="97664" y="68748"/>
                </a:lnTo>
                <a:lnTo>
                  <a:pt x="112330" y="68748"/>
                </a:lnTo>
                <a:lnTo>
                  <a:pt x="117165" y="62459"/>
                </a:lnTo>
                <a:lnTo>
                  <a:pt x="121897" y="56158"/>
                </a:lnTo>
                <a:lnTo>
                  <a:pt x="126526" y="49858"/>
                </a:lnTo>
                <a:lnTo>
                  <a:pt x="131053" y="43571"/>
                </a:lnTo>
                <a:lnTo>
                  <a:pt x="118057" y="35337"/>
                </a:lnTo>
                <a:close/>
              </a:path>
              <a:path w="167005" h="167640">
                <a:moveTo>
                  <a:pt x="50410" y="34578"/>
                </a:moveTo>
                <a:lnTo>
                  <a:pt x="39282" y="42050"/>
                </a:lnTo>
                <a:lnTo>
                  <a:pt x="44570" y="49153"/>
                </a:lnTo>
                <a:lnTo>
                  <a:pt x="49287" y="55829"/>
                </a:lnTo>
                <a:lnTo>
                  <a:pt x="53431" y="62064"/>
                </a:lnTo>
                <a:lnTo>
                  <a:pt x="57002" y="67845"/>
                </a:lnTo>
                <a:lnTo>
                  <a:pt x="68976" y="59616"/>
                </a:lnTo>
                <a:lnTo>
                  <a:pt x="64772" y="53623"/>
                </a:lnTo>
                <a:lnTo>
                  <a:pt x="60278" y="47461"/>
                </a:lnTo>
                <a:lnTo>
                  <a:pt x="55492" y="41117"/>
                </a:lnTo>
                <a:lnTo>
                  <a:pt x="50410" y="34578"/>
                </a:lnTo>
                <a:close/>
              </a:path>
              <a:path w="167005" h="167640">
                <a:moveTo>
                  <a:pt x="166636" y="20469"/>
                </a:moveTo>
                <a:lnTo>
                  <a:pt x="4053" y="20469"/>
                </a:lnTo>
                <a:lnTo>
                  <a:pt x="4053" y="32435"/>
                </a:lnTo>
                <a:lnTo>
                  <a:pt x="166636" y="32435"/>
                </a:lnTo>
                <a:lnTo>
                  <a:pt x="166636" y="20469"/>
                </a:lnTo>
                <a:close/>
              </a:path>
              <a:path w="167005" h="167640">
                <a:moveTo>
                  <a:pt x="85345" y="0"/>
                </a:moveTo>
                <a:lnTo>
                  <a:pt x="72859" y="6292"/>
                </a:lnTo>
                <a:lnTo>
                  <a:pt x="75836" y="11062"/>
                </a:lnTo>
                <a:lnTo>
                  <a:pt x="78558" y="15908"/>
                </a:lnTo>
                <a:lnTo>
                  <a:pt x="81050" y="20469"/>
                </a:lnTo>
                <a:lnTo>
                  <a:pt x="96555" y="20469"/>
                </a:lnTo>
                <a:lnTo>
                  <a:pt x="92746" y="12866"/>
                </a:lnTo>
                <a:lnTo>
                  <a:pt x="88991" y="6015"/>
                </a:lnTo>
                <a:lnTo>
                  <a:pt x="8534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2264741" y="6405376"/>
            <a:ext cx="149860" cy="158750"/>
          </a:xfrm>
          <a:custGeom>
            <a:avLst/>
            <a:gdLst/>
            <a:ahLst/>
            <a:cxnLst/>
            <a:rect l="l" t="t" r="r" b="b"/>
            <a:pathLst>
              <a:path w="149860" h="158750">
                <a:moveTo>
                  <a:pt x="149619" y="80639"/>
                </a:moveTo>
                <a:lnTo>
                  <a:pt x="85154" y="80639"/>
                </a:lnTo>
                <a:lnTo>
                  <a:pt x="85154" y="158586"/>
                </a:lnTo>
                <a:lnTo>
                  <a:pt x="97989" y="158586"/>
                </a:lnTo>
                <a:lnTo>
                  <a:pt x="97989" y="147038"/>
                </a:lnTo>
                <a:lnTo>
                  <a:pt x="149619" y="147038"/>
                </a:lnTo>
                <a:lnTo>
                  <a:pt x="149619" y="136108"/>
                </a:lnTo>
                <a:lnTo>
                  <a:pt x="97989" y="136108"/>
                </a:lnTo>
                <a:lnTo>
                  <a:pt x="97989" y="92472"/>
                </a:lnTo>
                <a:lnTo>
                  <a:pt x="149619" y="92472"/>
                </a:lnTo>
                <a:lnTo>
                  <a:pt x="149619" y="80639"/>
                </a:lnTo>
                <a:close/>
              </a:path>
              <a:path w="149860" h="158750">
                <a:moveTo>
                  <a:pt x="149619" y="147038"/>
                </a:moveTo>
                <a:lnTo>
                  <a:pt x="136782" y="147038"/>
                </a:lnTo>
                <a:lnTo>
                  <a:pt x="136782" y="158586"/>
                </a:lnTo>
                <a:lnTo>
                  <a:pt x="149619" y="158586"/>
                </a:lnTo>
                <a:lnTo>
                  <a:pt x="149619" y="147038"/>
                </a:lnTo>
                <a:close/>
              </a:path>
              <a:path w="149860" h="158750">
                <a:moveTo>
                  <a:pt x="149619" y="92472"/>
                </a:moveTo>
                <a:lnTo>
                  <a:pt x="136782" y="92472"/>
                </a:lnTo>
                <a:lnTo>
                  <a:pt x="136782" y="136108"/>
                </a:lnTo>
                <a:lnTo>
                  <a:pt x="149619" y="136108"/>
                </a:lnTo>
                <a:lnTo>
                  <a:pt x="149619" y="92472"/>
                </a:lnTo>
                <a:close/>
              </a:path>
              <a:path w="149860" h="158750">
                <a:moveTo>
                  <a:pt x="132894" y="0"/>
                </a:moveTo>
                <a:lnTo>
                  <a:pt x="16510" y="0"/>
                </a:lnTo>
                <a:lnTo>
                  <a:pt x="16510" y="66812"/>
                </a:lnTo>
                <a:lnTo>
                  <a:pt x="30017" y="66812"/>
                </a:lnTo>
                <a:lnTo>
                  <a:pt x="30017" y="61415"/>
                </a:lnTo>
                <a:lnTo>
                  <a:pt x="132894" y="61415"/>
                </a:lnTo>
                <a:lnTo>
                  <a:pt x="132894" y="49658"/>
                </a:lnTo>
                <a:lnTo>
                  <a:pt x="30017" y="49658"/>
                </a:lnTo>
                <a:lnTo>
                  <a:pt x="30017" y="11824"/>
                </a:lnTo>
                <a:lnTo>
                  <a:pt x="132894" y="11824"/>
                </a:lnTo>
                <a:lnTo>
                  <a:pt x="132894" y="0"/>
                </a:lnTo>
                <a:close/>
              </a:path>
              <a:path w="149860" h="158750">
                <a:moveTo>
                  <a:pt x="132894" y="61415"/>
                </a:moveTo>
                <a:lnTo>
                  <a:pt x="119415" y="61415"/>
                </a:lnTo>
                <a:lnTo>
                  <a:pt x="119415" y="66812"/>
                </a:lnTo>
                <a:lnTo>
                  <a:pt x="132894" y="66812"/>
                </a:lnTo>
                <a:lnTo>
                  <a:pt x="132894" y="61415"/>
                </a:lnTo>
                <a:close/>
              </a:path>
              <a:path w="149860" h="158750">
                <a:moveTo>
                  <a:pt x="132894" y="11824"/>
                </a:moveTo>
                <a:lnTo>
                  <a:pt x="119415" y="11824"/>
                </a:lnTo>
                <a:lnTo>
                  <a:pt x="119415" y="49658"/>
                </a:lnTo>
                <a:lnTo>
                  <a:pt x="132894" y="49658"/>
                </a:lnTo>
                <a:lnTo>
                  <a:pt x="132894" y="11824"/>
                </a:lnTo>
                <a:close/>
              </a:path>
              <a:path w="149860" h="158750">
                <a:moveTo>
                  <a:pt x="64246" y="80639"/>
                </a:moveTo>
                <a:lnTo>
                  <a:pt x="0" y="80639"/>
                </a:lnTo>
                <a:lnTo>
                  <a:pt x="0" y="158586"/>
                </a:lnTo>
                <a:lnTo>
                  <a:pt x="12801" y="158586"/>
                </a:lnTo>
                <a:lnTo>
                  <a:pt x="12801" y="147314"/>
                </a:lnTo>
                <a:lnTo>
                  <a:pt x="64246" y="147314"/>
                </a:lnTo>
                <a:lnTo>
                  <a:pt x="64246" y="135762"/>
                </a:lnTo>
                <a:lnTo>
                  <a:pt x="12801" y="135762"/>
                </a:lnTo>
                <a:lnTo>
                  <a:pt x="12801" y="92472"/>
                </a:lnTo>
                <a:lnTo>
                  <a:pt x="64246" y="92472"/>
                </a:lnTo>
                <a:lnTo>
                  <a:pt x="64246" y="80639"/>
                </a:lnTo>
                <a:close/>
              </a:path>
              <a:path w="149860" h="158750">
                <a:moveTo>
                  <a:pt x="64246" y="147314"/>
                </a:moveTo>
                <a:lnTo>
                  <a:pt x="51437" y="147314"/>
                </a:lnTo>
                <a:lnTo>
                  <a:pt x="51437" y="158586"/>
                </a:lnTo>
                <a:lnTo>
                  <a:pt x="64246" y="158586"/>
                </a:lnTo>
                <a:lnTo>
                  <a:pt x="64246" y="147314"/>
                </a:lnTo>
                <a:close/>
              </a:path>
              <a:path w="149860" h="158750">
                <a:moveTo>
                  <a:pt x="64246" y="92472"/>
                </a:moveTo>
                <a:lnTo>
                  <a:pt x="51437" y="92472"/>
                </a:lnTo>
                <a:lnTo>
                  <a:pt x="51437" y="135762"/>
                </a:lnTo>
                <a:lnTo>
                  <a:pt x="64246" y="135762"/>
                </a:lnTo>
                <a:lnTo>
                  <a:pt x="64246" y="9247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2894864" y="4599922"/>
            <a:ext cx="1647038" cy="1548032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2894597" y="6070356"/>
            <a:ext cx="1647381" cy="587458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4790088" y="4594100"/>
            <a:ext cx="1647623" cy="2063714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12483176" y="4553949"/>
            <a:ext cx="1647464" cy="2057673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8690482" y="6024164"/>
            <a:ext cx="1647825" cy="588010"/>
          </a:xfrm>
          <a:custGeom>
            <a:avLst/>
            <a:gdLst/>
            <a:ahLst/>
            <a:cxnLst/>
            <a:rect l="l" t="t" r="r" b="b"/>
            <a:pathLst>
              <a:path w="1647825" h="588009">
                <a:moveTo>
                  <a:pt x="1647431" y="0"/>
                </a:moveTo>
                <a:lnTo>
                  <a:pt x="0" y="0"/>
                </a:lnTo>
                <a:lnTo>
                  <a:pt x="0" y="517467"/>
                </a:lnTo>
                <a:lnTo>
                  <a:pt x="5499" y="544713"/>
                </a:lnTo>
                <a:lnTo>
                  <a:pt x="20497" y="566960"/>
                </a:lnTo>
                <a:lnTo>
                  <a:pt x="42745" y="581959"/>
                </a:lnTo>
                <a:lnTo>
                  <a:pt x="69990" y="587458"/>
                </a:lnTo>
                <a:lnTo>
                  <a:pt x="1577440" y="587458"/>
                </a:lnTo>
                <a:lnTo>
                  <a:pt x="1604686" y="581959"/>
                </a:lnTo>
                <a:lnTo>
                  <a:pt x="1626933" y="566960"/>
                </a:lnTo>
                <a:lnTo>
                  <a:pt x="1641931" y="544713"/>
                </a:lnTo>
                <a:lnTo>
                  <a:pt x="1647431" y="517467"/>
                </a:lnTo>
                <a:lnTo>
                  <a:pt x="1647431" y="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8773822" y="6073060"/>
            <a:ext cx="168198" cy="158385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8970864" y="6215050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0" y="12700"/>
                </a:moveTo>
                <a:lnTo>
                  <a:pt x="14314" y="12700"/>
                </a:lnTo>
                <a:lnTo>
                  <a:pt x="1431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8970864" y="620870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137" y="0"/>
                </a:lnTo>
              </a:path>
            </a:pathLst>
          </a:custGeom>
          <a:ln w="12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8970864" y="6170600"/>
            <a:ext cx="14604" cy="31750"/>
          </a:xfrm>
          <a:custGeom>
            <a:avLst/>
            <a:gdLst/>
            <a:ahLst/>
            <a:cxnLst/>
            <a:rect l="l" t="t" r="r" b="b"/>
            <a:pathLst>
              <a:path w="14604" h="31750">
                <a:moveTo>
                  <a:pt x="0" y="31750"/>
                </a:moveTo>
                <a:lnTo>
                  <a:pt x="14314" y="31750"/>
                </a:lnTo>
                <a:lnTo>
                  <a:pt x="14314" y="0"/>
                </a:lnTo>
                <a:lnTo>
                  <a:pt x="0" y="0"/>
                </a:lnTo>
                <a:lnTo>
                  <a:pt x="0" y="317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8970864" y="6164884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137" y="0"/>
                </a:lnTo>
              </a:path>
            </a:pathLst>
          </a:custGeom>
          <a:ln w="1143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8970864" y="6127420"/>
            <a:ext cx="14604" cy="31750"/>
          </a:xfrm>
          <a:custGeom>
            <a:avLst/>
            <a:gdLst/>
            <a:ahLst/>
            <a:cxnLst/>
            <a:rect l="l" t="t" r="r" b="b"/>
            <a:pathLst>
              <a:path w="14604" h="31750">
                <a:moveTo>
                  <a:pt x="0" y="31750"/>
                </a:moveTo>
                <a:lnTo>
                  <a:pt x="14314" y="31750"/>
                </a:lnTo>
                <a:lnTo>
                  <a:pt x="14314" y="0"/>
                </a:lnTo>
                <a:lnTo>
                  <a:pt x="0" y="0"/>
                </a:lnTo>
                <a:lnTo>
                  <a:pt x="0" y="317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8970864" y="612107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137" y="0"/>
                </a:lnTo>
              </a:path>
            </a:pathLst>
          </a:custGeom>
          <a:ln w="12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8970864" y="6084240"/>
            <a:ext cx="14604" cy="30480"/>
          </a:xfrm>
          <a:custGeom>
            <a:avLst/>
            <a:gdLst/>
            <a:ahLst/>
            <a:cxnLst/>
            <a:rect l="l" t="t" r="r" b="b"/>
            <a:pathLst>
              <a:path w="14604" h="30479">
                <a:moveTo>
                  <a:pt x="0" y="30479"/>
                </a:moveTo>
                <a:lnTo>
                  <a:pt x="14314" y="30479"/>
                </a:lnTo>
                <a:lnTo>
                  <a:pt x="14314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8970864" y="607789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137" y="0"/>
                </a:lnTo>
              </a:path>
            </a:pathLst>
          </a:custGeom>
          <a:ln w="12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9" name="object 359"/>
          <p:cNvSpPr/>
          <p:nvPr/>
        </p:nvSpPr>
        <p:spPr>
          <a:xfrm>
            <a:off x="9078616" y="6214773"/>
            <a:ext cx="14604" cy="13335"/>
          </a:xfrm>
          <a:custGeom>
            <a:avLst/>
            <a:gdLst/>
            <a:ahLst/>
            <a:cxnLst/>
            <a:rect l="l" t="t" r="r" b="b"/>
            <a:pathLst>
              <a:path w="14604" h="13335">
                <a:moveTo>
                  <a:pt x="14385" y="0"/>
                </a:moveTo>
                <a:lnTo>
                  <a:pt x="0" y="0"/>
                </a:lnTo>
                <a:lnTo>
                  <a:pt x="0" y="12730"/>
                </a:lnTo>
                <a:lnTo>
                  <a:pt x="14385" y="12730"/>
                </a:lnTo>
                <a:lnTo>
                  <a:pt x="1438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/>
          <p:nvPr/>
        </p:nvSpPr>
        <p:spPr>
          <a:xfrm>
            <a:off x="9078616" y="6170443"/>
            <a:ext cx="14604" cy="32384"/>
          </a:xfrm>
          <a:custGeom>
            <a:avLst/>
            <a:gdLst/>
            <a:ahLst/>
            <a:cxnLst/>
            <a:rect l="l" t="t" r="r" b="b"/>
            <a:pathLst>
              <a:path w="14604" h="32385">
                <a:moveTo>
                  <a:pt x="14385" y="0"/>
                </a:moveTo>
                <a:lnTo>
                  <a:pt x="0" y="0"/>
                </a:lnTo>
                <a:lnTo>
                  <a:pt x="0" y="31880"/>
                </a:lnTo>
                <a:lnTo>
                  <a:pt x="14385" y="31880"/>
                </a:lnTo>
                <a:lnTo>
                  <a:pt x="1438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1" name="object 361"/>
          <p:cNvSpPr/>
          <p:nvPr/>
        </p:nvSpPr>
        <p:spPr>
          <a:xfrm>
            <a:off x="9078616" y="6127009"/>
            <a:ext cx="14604" cy="31750"/>
          </a:xfrm>
          <a:custGeom>
            <a:avLst/>
            <a:gdLst/>
            <a:ahLst/>
            <a:cxnLst/>
            <a:rect l="l" t="t" r="r" b="b"/>
            <a:pathLst>
              <a:path w="14604" h="31750">
                <a:moveTo>
                  <a:pt x="14385" y="0"/>
                </a:moveTo>
                <a:lnTo>
                  <a:pt x="0" y="0"/>
                </a:lnTo>
                <a:lnTo>
                  <a:pt x="0" y="31607"/>
                </a:lnTo>
                <a:lnTo>
                  <a:pt x="14385" y="31607"/>
                </a:lnTo>
                <a:lnTo>
                  <a:pt x="1438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2" name="object 362"/>
          <p:cNvSpPr/>
          <p:nvPr/>
        </p:nvSpPr>
        <p:spPr>
          <a:xfrm>
            <a:off x="9078616" y="6083711"/>
            <a:ext cx="14604" cy="31750"/>
          </a:xfrm>
          <a:custGeom>
            <a:avLst/>
            <a:gdLst/>
            <a:ahLst/>
            <a:cxnLst/>
            <a:rect l="l" t="t" r="r" b="b"/>
            <a:pathLst>
              <a:path w="14604" h="31750">
                <a:moveTo>
                  <a:pt x="14385" y="0"/>
                </a:moveTo>
                <a:lnTo>
                  <a:pt x="0" y="0"/>
                </a:lnTo>
                <a:lnTo>
                  <a:pt x="0" y="31471"/>
                </a:lnTo>
                <a:lnTo>
                  <a:pt x="14385" y="31471"/>
                </a:lnTo>
                <a:lnTo>
                  <a:pt x="1438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3" name="object 363"/>
          <p:cNvSpPr/>
          <p:nvPr/>
        </p:nvSpPr>
        <p:spPr>
          <a:xfrm>
            <a:off x="9121499" y="6062201"/>
            <a:ext cx="167640" cy="159385"/>
          </a:xfrm>
          <a:custGeom>
            <a:avLst/>
            <a:gdLst/>
            <a:ahLst/>
            <a:cxnLst/>
            <a:rect l="l" t="t" r="r" b="b"/>
            <a:pathLst>
              <a:path w="167640" h="159385">
                <a:moveTo>
                  <a:pt x="163220" y="146761"/>
                </a:moveTo>
                <a:lnTo>
                  <a:pt x="54637" y="146761"/>
                </a:lnTo>
                <a:lnTo>
                  <a:pt x="54637" y="158795"/>
                </a:lnTo>
                <a:lnTo>
                  <a:pt x="163220" y="158795"/>
                </a:lnTo>
                <a:lnTo>
                  <a:pt x="163220" y="146761"/>
                </a:lnTo>
                <a:close/>
              </a:path>
              <a:path w="167640" h="159385">
                <a:moveTo>
                  <a:pt x="59202" y="127401"/>
                </a:moveTo>
                <a:lnTo>
                  <a:pt x="46440" y="130522"/>
                </a:lnTo>
                <a:lnTo>
                  <a:pt x="32323" y="133770"/>
                </a:lnTo>
                <a:lnTo>
                  <a:pt x="16845" y="137135"/>
                </a:lnTo>
                <a:lnTo>
                  <a:pt x="0" y="140609"/>
                </a:lnTo>
                <a:lnTo>
                  <a:pt x="3870" y="153054"/>
                </a:lnTo>
                <a:lnTo>
                  <a:pt x="19237" y="149075"/>
                </a:lnTo>
                <a:lnTo>
                  <a:pt x="33489" y="145544"/>
                </a:lnTo>
                <a:lnTo>
                  <a:pt x="46626" y="142467"/>
                </a:lnTo>
                <a:lnTo>
                  <a:pt x="58648" y="139849"/>
                </a:lnTo>
                <a:lnTo>
                  <a:pt x="58767" y="133770"/>
                </a:lnTo>
                <a:lnTo>
                  <a:pt x="58856" y="131965"/>
                </a:lnTo>
                <a:lnTo>
                  <a:pt x="59202" y="127401"/>
                </a:lnTo>
                <a:close/>
              </a:path>
              <a:path w="167640" h="159385">
                <a:moveTo>
                  <a:pt x="116053" y="105477"/>
                </a:moveTo>
                <a:lnTo>
                  <a:pt x="102704" y="105477"/>
                </a:lnTo>
                <a:lnTo>
                  <a:pt x="102704" y="146761"/>
                </a:lnTo>
                <a:lnTo>
                  <a:pt x="116053" y="146761"/>
                </a:lnTo>
                <a:lnTo>
                  <a:pt x="116053" y="105477"/>
                </a:lnTo>
                <a:close/>
              </a:path>
              <a:path w="167640" h="159385">
                <a:moveTo>
                  <a:pt x="43314" y="70059"/>
                </a:moveTo>
                <a:lnTo>
                  <a:pt x="28630" y="70059"/>
                </a:lnTo>
                <a:lnTo>
                  <a:pt x="21873" y="79821"/>
                </a:lnTo>
                <a:lnTo>
                  <a:pt x="15187" y="88752"/>
                </a:lnTo>
                <a:lnTo>
                  <a:pt x="8566" y="96826"/>
                </a:lnTo>
                <a:lnTo>
                  <a:pt x="2005" y="104018"/>
                </a:lnTo>
                <a:lnTo>
                  <a:pt x="5048" y="116471"/>
                </a:lnTo>
                <a:lnTo>
                  <a:pt x="32331" y="111922"/>
                </a:lnTo>
                <a:lnTo>
                  <a:pt x="44340" y="110071"/>
                </a:lnTo>
                <a:lnTo>
                  <a:pt x="55260" y="108518"/>
                </a:lnTo>
                <a:lnTo>
                  <a:pt x="56068" y="101535"/>
                </a:lnTo>
                <a:lnTo>
                  <a:pt x="20538" y="101535"/>
                </a:lnTo>
                <a:lnTo>
                  <a:pt x="30332" y="88600"/>
                </a:lnTo>
                <a:lnTo>
                  <a:pt x="40423" y="74376"/>
                </a:lnTo>
                <a:lnTo>
                  <a:pt x="43314" y="70059"/>
                </a:lnTo>
                <a:close/>
              </a:path>
              <a:path w="167640" h="159385">
                <a:moveTo>
                  <a:pt x="151809" y="93370"/>
                </a:moveTo>
                <a:lnTo>
                  <a:pt x="66118" y="93370"/>
                </a:lnTo>
                <a:lnTo>
                  <a:pt x="66118" y="105477"/>
                </a:lnTo>
                <a:lnTo>
                  <a:pt x="151809" y="105477"/>
                </a:lnTo>
                <a:lnTo>
                  <a:pt x="151809" y="93370"/>
                </a:lnTo>
                <a:close/>
              </a:path>
              <a:path w="167640" h="159385">
                <a:moveTo>
                  <a:pt x="56847" y="96070"/>
                </a:moveTo>
                <a:lnTo>
                  <a:pt x="47148" y="97611"/>
                </a:lnTo>
                <a:lnTo>
                  <a:pt x="20538" y="101535"/>
                </a:lnTo>
                <a:lnTo>
                  <a:pt x="56068" y="101535"/>
                </a:lnTo>
                <a:lnTo>
                  <a:pt x="56220" y="100339"/>
                </a:lnTo>
                <a:lnTo>
                  <a:pt x="56847" y="96070"/>
                </a:lnTo>
                <a:close/>
              </a:path>
              <a:path w="167640" h="159385">
                <a:moveTo>
                  <a:pt x="136360" y="58580"/>
                </a:moveTo>
                <a:lnTo>
                  <a:pt x="111348" y="58580"/>
                </a:lnTo>
                <a:lnTo>
                  <a:pt x="123902" y="65755"/>
                </a:lnTo>
                <a:lnTo>
                  <a:pt x="135944" y="72982"/>
                </a:lnTo>
                <a:lnTo>
                  <a:pt x="147481" y="80288"/>
                </a:lnTo>
                <a:lnTo>
                  <a:pt x="158518" y="87696"/>
                </a:lnTo>
                <a:lnTo>
                  <a:pt x="167162" y="76083"/>
                </a:lnTo>
                <a:lnTo>
                  <a:pt x="156450" y="69757"/>
                </a:lnTo>
                <a:lnTo>
                  <a:pt x="145168" y="63361"/>
                </a:lnTo>
                <a:lnTo>
                  <a:pt x="136360" y="58580"/>
                </a:lnTo>
                <a:close/>
              </a:path>
              <a:path w="167640" h="159385">
                <a:moveTo>
                  <a:pt x="146761" y="8788"/>
                </a:moveTo>
                <a:lnTo>
                  <a:pt x="65426" y="8788"/>
                </a:lnTo>
                <a:lnTo>
                  <a:pt x="65426" y="21024"/>
                </a:lnTo>
                <a:lnTo>
                  <a:pt x="131198" y="21024"/>
                </a:lnTo>
                <a:lnTo>
                  <a:pt x="115004" y="38909"/>
                </a:lnTo>
                <a:lnTo>
                  <a:pt x="96410" y="53965"/>
                </a:lnTo>
                <a:lnTo>
                  <a:pt x="75430" y="66194"/>
                </a:lnTo>
                <a:lnTo>
                  <a:pt x="52077" y="75596"/>
                </a:lnTo>
                <a:lnTo>
                  <a:pt x="55260" y="79397"/>
                </a:lnTo>
                <a:lnTo>
                  <a:pt x="57956" y="83204"/>
                </a:lnTo>
                <a:lnTo>
                  <a:pt x="60239" y="87282"/>
                </a:lnTo>
                <a:lnTo>
                  <a:pt x="75072" y="80941"/>
                </a:lnTo>
                <a:lnTo>
                  <a:pt x="88542" y="74047"/>
                </a:lnTo>
                <a:lnTo>
                  <a:pt x="100639" y="66595"/>
                </a:lnTo>
                <a:lnTo>
                  <a:pt x="111348" y="58580"/>
                </a:lnTo>
                <a:lnTo>
                  <a:pt x="136360" y="58580"/>
                </a:lnTo>
                <a:lnTo>
                  <a:pt x="133315" y="56927"/>
                </a:lnTo>
                <a:lnTo>
                  <a:pt x="120892" y="50486"/>
                </a:lnTo>
                <a:lnTo>
                  <a:pt x="128076" y="43561"/>
                </a:lnTo>
                <a:lnTo>
                  <a:pt x="134786" y="36371"/>
                </a:lnTo>
                <a:lnTo>
                  <a:pt x="141016" y="28908"/>
                </a:lnTo>
                <a:lnTo>
                  <a:pt x="146761" y="21168"/>
                </a:lnTo>
                <a:lnTo>
                  <a:pt x="146761" y="8788"/>
                </a:lnTo>
                <a:close/>
              </a:path>
              <a:path w="167640" h="159385">
                <a:moveTo>
                  <a:pt x="34232" y="0"/>
                </a:moveTo>
                <a:lnTo>
                  <a:pt x="26220" y="17226"/>
                </a:lnTo>
                <a:lnTo>
                  <a:pt x="17858" y="33020"/>
                </a:lnTo>
                <a:lnTo>
                  <a:pt x="9159" y="47399"/>
                </a:lnTo>
                <a:lnTo>
                  <a:pt x="137" y="60383"/>
                </a:lnTo>
                <a:lnTo>
                  <a:pt x="3388" y="71795"/>
                </a:lnTo>
                <a:lnTo>
                  <a:pt x="17705" y="70686"/>
                </a:lnTo>
                <a:lnTo>
                  <a:pt x="28630" y="70059"/>
                </a:lnTo>
                <a:lnTo>
                  <a:pt x="43314" y="70059"/>
                </a:lnTo>
                <a:lnTo>
                  <a:pt x="50491" y="59343"/>
                </a:lnTo>
                <a:lnTo>
                  <a:pt x="15350" y="59343"/>
                </a:lnTo>
                <a:lnTo>
                  <a:pt x="23325" y="46969"/>
                </a:lnTo>
                <a:lnTo>
                  <a:pt x="31267" y="33812"/>
                </a:lnTo>
                <a:lnTo>
                  <a:pt x="39169" y="19865"/>
                </a:lnTo>
                <a:lnTo>
                  <a:pt x="47026" y="5123"/>
                </a:lnTo>
                <a:lnTo>
                  <a:pt x="34232" y="0"/>
                </a:lnTo>
                <a:close/>
              </a:path>
              <a:path w="167640" h="159385">
                <a:moveTo>
                  <a:pt x="49104" y="35690"/>
                </a:moveTo>
                <a:lnTo>
                  <a:pt x="22475" y="59065"/>
                </a:lnTo>
                <a:lnTo>
                  <a:pt x="15350" y="59343"/>
                </a:lnTo>
                <a:lnTo>
                  <a:pt x="50491" y="59343"/>
                </a:lnTo>
                <a:lnTo>
                  <a:pt x="50825" y="58844"/>
                </a:lnTo>
                <a:lnTo>
                  <a:pt x="61553" y="41983"/>
                </a:lnTo>
                <a:lnTo>
                  <a:pt x="49104" y="3569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4" name="object 364"/>
          <p:cNvSpPr/>
          <p:nvPr/>
        </p:nvSpPr>
        <p:spPr>
          <a:xfrm>
            <a:off x="9291981" y="6071885"/>
            <a:ext cx="169545" cy="151130"/>
          </a:xfrm>
          <a:custGeom>
            <a:avLst/>
            <a:gdLst/>
            <a:ahLst/>
            <a:cxnLst/>
            <a:rect l="l" t="t" r="r" b="b"/>
            <a:pathLst>
              <a:path w="169545" h="151129">
                <a:moveTo>
                  <a:pt x="169376" y="139227"/>
                </a:moveTo>
                <a:lnTo>
                  <a:pt x="53668" y="139227"/>
                </a:lnTo>
                <a:lnTo>
                  <a:pt x="53668" y="150983"/>
                </a:lnTo>
                <a:lnTo>
                  <a:pt x="169376" y="150983"/>
                </a:lnTo>
                <a:lnTo>
                  <a:pt x="169376" y="139227"/>
                </a:lnTo>
                <a:close/>
              </a:path>
              <a:path w="169545" h="151129">
                <a:moveTo>
                  <a:pt x="37623" y="71860"/>
                </a:moveTo>
                <a:lnTo>
                  <a:pt x="25175" y="71860"/>
                </a:lnTo>
                <a:lnTo>
                  <a:pt x="25175" y="122969"/>
                </a:lnTo>
                <a:lnTo>
                  <a:pt x="19043" y="124554"/>
                </a:lnTo>
                <a:lnTo>
                  <a:pt x="12795" y="126100"/>
                </a:lnTo>
                <a:lnTo>
                  <a:pt x="0" y="129125"/>
                </a:lnTo>
                <a:lnTo>
                  <a:pt x="4564" y="142887"/>
                </a:lnTo>
                <a:lnTo>
                  <a:pt x="18480" y="138636"/>
                </a:lnTo>
                <a:lnTo>
                  <a:pt x="32532" y="134487"/>
                </a:lnTo>
                <a:lnTo>
                  <a:pt x="46726" y="130441"/>
                </a:lnTo>
                <a:lnTo>
                  <a:pt x="61070" y="126497"/>
                </a:lnTo>
                <a:lnTo>
                  <a:pt x="60379" y="122833"/>
                </a:lnTo>
                <a:lnTo>
                  <a:pt x="59981" y="119654"/>
                </a:lnTo>
                <a:lnTo>
                  <a:pt x="37623" y="119654"/>
                </a:lnTo>
                <a:lnTo>
                  <a:pt x="37623" y="71860"/>
                </a:lnTo>
                <a:close/>
              </a:path>
              <a:path w="169545" h="151129">
                <a:moveTo>
                  <a:pt x="118958" y="114948"/>
                </a:moveTo>
                <a:lnTo>
                  <a:pt x="106509" y="114948"/>
                </a:lnTo>
                <a:lnTo>
                  <a:pt x="106509" y="139227"/>
                </a:lnTo>
                <a:lnTo>
                  <a:pt x="118958" y="139227"/>
                </a:lnTo>
                <a:lnTo>
                  <a:pt x="118958" y="114948"/>
                </a:lnTo>
                <a:close/>
              </a:path>
              <a:path w="169545" h="151129">
                <a:moveTo>
                  <a:pt x="59202" y="113426"/>
                </a:moveTo>
                <a:lnTo>
                  <a:pt x="37623" y="119654"/>
                </a:lnTo>
                <a:lnTo>
                  <a:pt x="59981" y="119654"/>
                </a:lnTo>
                <a:lnTo>
                  <a:pt x="59202" y="113426"/>
                </a:lnTo>
                <a:close/>
              </a:path>
              <a:path w="169545" h="151129">
                <a:moveTo>
                  <a:pt x="161978" y="103122"/>
                </a:moveTo>
                <a:lnTo>
                  <a:pt x="63421" y="103122"/>
                </a:lnTo>
                <a:lnTo>
                  <a:pt x="63421" y="114948"/>
                </a:lnTo>
                <a:lnTo>
                  <a:pt x="161978" y="114948"/>
                </a:lnTo>
                <a:lnTo>
                  <a:pt x="161978" y="103122"/>
                </a:lnTo>
                <a:close/>
              </a:path>
              <a:path w="169545" h="151129">
                <a:moveTo>
                  <a:pt x="118958" y="80784"/>
                </a:moveTo>
                <a:lnTo>
                  <a:pt x="106509" y="80784"/>
                </a:lnTo>
                <a:lnTo>
                  <a:pt x="106509" y="103122"/>
                </a:lnTo>
                <a:lnTo>
                  <a:pt x="118958" y="103122"/>
                </a:lnTo>
                <a:lnTo>
                  <a:pt x="118958" y="80784"/>
                </a:lnTo>
                <a:close/>
              </a:path>
              <a:path w="169545" h="151129">
                <a:moveTo>
                  <a:pt x="158381" y="0"/>
                </a:moveTo>
                <a:lnTo>
                  <a:pt x="66949" y="0"/>
                </a:lnTo>
                <a:lnTo>
                  <a:pt x="66949" y="87005"/>
                </a:lnTo>
                <a:lnTo>
                  <a:pt x="79466" y="87005"/>
                </a:lnTo>
                <a:lnTo>
                  <a:pt x="79466" y="80784"/>
                </a:lnTo>
                <a:lnTo>
                  <a:pt x="158381" y="80784"/>
                </a:lnTo>
                <a:lnTo>
                  <a:pt x="158381" y="69368"/>
                </a:lnTo>
                <a:lnTo>
                  <a:pt x="79466" y="69368"/>
                </a:lnTo>
                <a:lnTo>
                  <a:pt x="79466" y="45853"/>
                </a:lnTo>
                <a:lnTo>
                  <a:pt x="158381" y="45853"/>
                </a:lnTo>
                <a:lnTo>
                  <a:pt x="158381" y="34787"/>
                </a:lnTo>
                <a:lnTo>
                  <a:pt x="79466" y="34787"/>
                </a:lnTo>
                <a:lnTo>
                  <a:pt x="79466" y="11484"/>
                </a:lnTo>
                <a:lnTo>
                  <a:pt x="158381" y="11484"/>
                </a:lnTo>
                <a:lnTo>
                  <a:pt x="158381" y="0"/>
                </a:lnTo>
                <a:close/>
              </a:path>
              <a:path w="169545" h="151129">
                <a:moveTo>
                  <a:pt x="158381" y="80784"/>
                </a:moveTo>
                <a:lnTo>
                  <a:pt x="145933" y="80784"/>
                </a:lnTo>
                <a:lnTo>
                  <a:pt x="145933" y="87005"/>
                </a:lnTo>
                <a:lnTo>
                  <a:pt x="158381" y="87005"/>
                </a:lnTo>
                <a:lnTo>
                  <a:pt x="158381" y="80784"/>
                </a:lnTo>
                <a:close/>
              </a:path>
              <a:path w="169545" h="151129">
                <a:moveTo>
                  <a:pt x="59065" y="60106"/>
                </a:moveTo>
                <a:lnTo>
                  <a:pt x="4081" y="60106"/>
                </a:lnTo>
                <a:lnTo>
                  <a:pt x="4081" y="71860"/>
                </a:lnTo>
                <a:lnTo>
                  <a:pt x="59065" y="71860"/>
                </a:lnTo>
                <a:lnTo>
                  <a:pt x="59065" y="60106"/>
                </a:lnTo>
                <a:close/>
              </a:path>
              <a:path w="169545" h="151129">
                <a:moveTo>
                  <a:pt x="118958" y="45853"/>
                </a:moveTo>
                <a:lnTo>
                  <a:pt x="106509" y="45853"/>
                </a:lnTo>
                <a:lnTo>
                  <a:pt x="106509" y="69368"/>
                </a:lnTo>
                <a:lnTo>
                  <a:pt x="118958" y="69368"/>
                </a:lnTo>
                <a:lnTo>
                  <a:pt x="118958" y="45853"/>
                </a:lnTo>
                <a:close/>
              </a:path>
              <a:path w="169545" h="151129">
                <a:moveTo>
                  <a:pt x="158381" y="45853"/>
                </a:moveTo>
                <a:lnTo>
                  <a:pt x="145933" y="45853"/>
                </a:lnTo>
                <a:lnTo>
                  <a:pt x="145933" y="69368"/>
                </a:lnTo>
                <a:lnTo>
                  <a:pt x="158381" y="69368"/>
                </a:lnTo>
                <a:lnTo>
                  <a:pt x="158381" y="45853"/>
                </a:lnTo>
                <a:close/>
              </a:path>
              <a:path w="169545" h="151129">
                <a:moveTo>
                  <a:pt x="37623" y="17914"/>
                </a:moveTo>
                <a:lnTo>
                  <a:pt x="25175" y="17914"/>
                </a:lnTo>
                <a:lnTo>
                  <a:pt x="25175" y="60106"/>
                </a:lnTo>
                <a:lnTo>
                  <a:pt x="37623" y="60106"/>
                </a:lnTo>
                <a:lnTo>
                  <a:pt x="37623" y="17914"/>
                </a:lnTo>
                <a:close/>
              </a:path>
              <a:path w="169545" h="151129">
                <a:moveTo>
                  <a:pt x="118958" y="11484"/>
                </a:moveTo>
                <a:lnTo>
                  <a:pt x="106509" y="11484"/>
                </a:lnTo>
                <a:lnTo>
                  <a:pt x="106509" y="34787"/>
                </a:lnTo>
                <a:lnTo>
                  <a:pt x="118958" y="34787"/>
                </a:lnTo>
                <a:lnTo>
                  <a:pt x="118958" y="11484"/>
                </a:lnTo>
                <a:close/>
              </a:path>
              <a:path w="169545" h="151129">
                <a:moveTo>
                  <a:pt x="158381" y="11484"/>
                </a:moveTo>
                <a:lnTo>
                  <a:pt x="145933" y="11484"/>
                </a:lnTo>
                <a:lnTo>
                  <a:pt x="145933" y="34787"/>
                </a:lnTo>
                <a:lnTo>
                  <a:pt x="158381" y="34787"/>
                </a:lnTo>
                <a:lnTo>
                  <a:pt x="158381" y="11484"/>
                </a:lnTo>
                <a:close/>
              </a:path>
              <a:path w="169545" h="151129">
                <a:moveTo>
                  <a:pt x="60379" y="6088"/>
                </a:moveTo>
                <a:lnTo>
                  <a:pt x="2350" y="6088"/>
                </a:lnTo>
                <a:lnTo>
                  <a:pt x="2350" y="17914"/>
                </a:lnTo>
                <a:lnTo>
                  <a:pt x="60379" y="17914"/>
                </a:lnTo>
                <a:lnTo>
                  <a:pt x="60379" y="608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5" name="object 365"/>
          <p:cNvSpPr/>
          <p:nvPr/>
        </p:nvSpPr>
        <p:spPr>
          <a:xfrm>
            <a:off x="9465717" y="6063037"/>
            <a:ext cx="160655" cy="162560"/>
          </a:xfrm>
          <a:custGeom>
            <a:avLst/>
            <a:gdLst/>
            <a:ahLst/>
            <a:cxnLst/>
            <a:rect l="l" t="t" r="r" b="b"/>
            <a:pathLst>
              <a:path w="160654" h="162560">
                <a:moveTo>
                  <a:pt x="95648" y="147312"/>
                </a:moveTo>
                <a:lnTo>
                  <a:pt x="95166" y="147312"/>
                </a:lnTo>
                <a:lnTo>
                  <a:pt x="96271" y="152363"/>
                </a:lnTo>
                <a:lnTo>
                  <a:pt x="97171" y="157200"/>
                </a:lnTo>
                <a:lnTo>
                  <a:pt x="127533" y="162384"/>
                </a:lnTo>
                <a:lnTo>
                  <a:pt x="139722" y="160703"/>
                </a:lnTo>
                <a:lnTo>
                  <a:pt x="148592" y="155669"/>
                </a:lnTo>
                <a:lnTo>
                  <a:pt x="152897" y="149180"/>
                </a:lnTo>
                <a:lnTo>
                  <a:pt x="126701" y="149180"/>
                </a:lnTo>
                <a:lnTo>
                  <a:pt x="119438" y="149063"/>
                </a:lnTo>
                <a:lnTo>
                  <a:pt x="111850" y="148712"/>
                </a:lnTo>
                <a:lnTo>
                  <a:pt x="103925" y="148128"/>
                </a:lnTo>
                <a:lnTo>
                  <a:pt x="95648" y="147312"/>
                </a:lnTo>
                <a:close/>
              </a:path>
              <a:path w="160654" h="162560">
                <a:moveTo>
                  <a:pt x="159764" y="38587"/>
                </a:moveTo>
                <a:lnTo>
                  <a:pt x="146620" y="38587"/>
                </a:lnTo>
                <a:lnTo>
                  <a:pt x="145809" y="70257"/>
                </a:lnTo>
                <a:lnTo>
                  <a:pt x="145048" y="95247"/>
                </a:lnTo>
                <a:lnTo>
                  <a:pt x="144229" y="116627"/>
                </a:lnTo>
                <a:lnTo>
                  <a:pt x="143335" y="133822"/>
                </a:lnTo>
                <a:lnTo>
                  <a:pt x="142610" y="143851"/>
                </a:lnTo>
                <a:lnTo>
                  <a:pt x="137008" y="149180"/>
                </a:lnTo>
                <a:lnTo>
                  <a:pt x="152897" y="149180"/>
                </a:lnTo>
                <a:lnTo>
                  <a:pt x="157982" y="98015"/>
                </a:lnTo>
                <a:lnTo>
                  <a:pt x="159064" y="63492"/>
                </a:lnTo>
                <a:lnTo>
                  <a:pt x="159764" y="38587"/>
                </a:lnTo>
                <a:close/>
              </a:path>
              <a:path w="160654" h="162560">
                <a:moveTo>
                  <a:pt x="37482" y="55742"/>
                </a:moveTo>
                <a:lnTo>
                  <a:pt x="24965" y="55742"/>
                </a:lnTo>
                <a:lnTo>
                  <a:pt x="24965" y="122755"/>
                </a:lnTo>
                <a:lnTo>
                  <a:pt x="0" y="132026"/>
                </a:lnTo>
                <a:lnTo>
                  <a:pt x="4564" y="145026"/>
                </a:lnTo>
                <a:lnTo>
                  <a:pt x="33888" y="133177"/>
                </a:lnTo>
                <a:lnTo>
                  <a:pt x="61761" y="122410"/>
                </a:lnTo>
                <a:lnTo>
                  <a:pt x="61415" y="118750"/>
                </a:lnTo>
                <a:lnTo>
                  <a:pt x="61371" y="117986"/>
                </a:lnTo>
                <a:lnTo>
                  <a:pt x="37482" y="117986"/>
                </a:lnTo>
                <a:lnTo>
                  <a:pt x="37482" y="55742"/>
                </a:lnTo>
                <a:close/>
              </a:path>
              <a:path w="160654" h="162560">
                <a:moveTo>
                  <a:pt x="135972" y="91426"/>
                </a:moveTo>
                <a:lnTo>
                  <a:pt x="117919" y="99079"/>
                </a:lnTo>
                <a:lnTo>
                  <a:pt x="87581" y="111625"/>
                </a:lnTo>
                <a:lnTo>
                  <a:pt x="65631" y="120473"/>
                </a:lnTo>
                <a:lnTo>
                  <a:pt x="70891" y="133822"/>
                </a:lnTo>
                <a:lnTo>
                  <a:pt x="121940" y="111600"/>
                </a:lnTo>
                <a:lnTo>
                  <a:pt x="137836" y="104842"/>
                </a:lnTo>
                <a:lnTo>
                  <a:pt x="137146" y="101178"/>
                </a:lnTo>
                <a:lnTo>
                  <a:pt x="136522" y="96612"/>
                </a:lnTo>
                <a:lnTo>
                  <a:pt x="135972" y="91426"/>
                </a:lnTo>
                <a:close/>
              </a:path>
              <a:path w="160654" h="162560">
                <a:moveTo>
                  <a:pt x="60929" y="108442"/>
                </a:moveTo>
                <a:lnTo>
                  <a:pt x="53392" y="111625"/>
                </a:lnTo>
                <a:lnTo>
                  <a:pt x="45643" y="114807"/>
                </a:lnTo>
                <a:lnTo>
                  <a:pt x="37482" y="117986"/>
                </a:lnTo>
                <a:lnTo>
                  <a:pt x="61371" y="117986"/>
                </a:lnTo>
                <a:lnTo>
                  <a:pt x="61122" y="113602"/>
                </a:lnTo>
                <a:lnTo>
                  <a:pt x="60929" y="108442"/>
                </a:lnTo>
                <a:close/>
              </a:path>
              <a:path w="160654" h="162560">
                <a:moveTo>
                  <a:pt x="91775" y="56706"/>
                </a:moveTo>
                <a:lnTo>
                  <a:pt x="82508" y="65008"/>
                </a:lnTo>
                <a:lnTo>
                  <a:pt x="89304" y="71851"/>
                </a:lnTo>
                <a:lnTo>
                  <a:pt x="96003" y="78868"/>
                </a:lnTo>
                <a:lnTo>
                  <a:pt x="102612" y="86028"/>
                </a:lnTo>
                <a:lnTo>
                  <a:pt x="109137" y="93298"/>
                </a:lnTo>
                <a:lnTo>
                  <a:pt x="120131" y="83753"/>
                </a:lnTo>
                <a:lnTo>
                  <a:pt x="113230" y="77008"/>
                </a:lnTo>
                <a:lnTo>
                  <a:pt x="106213" y="70257"/>
                </a:lnTo>
                <a:lnTo>
                  <a:pt x="99066" y="63492"/>
                </a:lnTo>
                <a:lnTo>
                  <a:pt x="91775" y="56706"/>
                </a:lnTo>
                <a:close/>
              </a:path>
              <a:path w="160654" h="162560">
                <a:moveTo>
                  <a:pt x="87904" y="0"/>
                </a:moveTo>
                <a:lnTo>
                  <a:pt x="81936" y="18088"/>
                </a:lnTo>
                <a:lnTo>
                  <a:pt x="75030" y="35431"/>
                </a:lnTo>
                <a:lnTo>
                  <a:pt x="67176" y="52037"/>
                </a:lnTo>
                <a:lnTo>
                  <a:pt x="58370" y="67910"/>
                </a:lnTo>
                <a:lnTo>
                  <a:pt x="62657" y="69916"/>
                </a:lnTo>
                <a:lnTo>
                  <a:pt x="66531" y="71996"/>
                </a:lnTo>
                <a:lnTo>
                  <a:pt x="69990" y="74138"/>
                </a:lnTo>
                <a:lnTo>
                  <a:pt x="74696" y="65848"/>
                </a:lnTo>
                <a:lnTo>
                  <a:pt x="79266" y="57164"/>
                </a:lnTo>
                <a:lnTo>
                  <a:pt x="83694" y="48079"/>
                </a:lnTo>
                <a:lnTo>
                  <a:pt x="87972" y="38587"/>
                </a:lnTo>
                <a:lnTo>
                  <a:pt x="159764" y="38587"/>
                </a:lnTo>
                <a:lnTo>
                  <a:pt x="160110" y="26280"/>
                </a:lnTo>
                <a:lnTo>
                  <a:pt x="93160" y="26280"/>
                </a:lnTo>
                <a:lnTo>
                  <a:pt x="95994" y="19151"/>
                </a:lnTo>
                <a:lnTo>
                  <a:pt x="98762" y="11681"/>
                </a:lnTo>
                <a:lnTo>
                  <a:pt x="101390" y="4010"/>
                </a:lnTo>
                <a:lnTo>
                  <a:pt x="87904" y="0"/>
                </a:lnTo>
                <a:close/>
              </a:path>
              <a:path w="160654" h="162560">
                <a:moveTo>
                  <a:pt x="59406" y="43771"/>
                </a:moveTo>
                <a:lnTo>
                  <a:pt x="2419" y="43771"/>
                </a:lnTo>
                <a:lnTo>
                  <a:pt x="2419" y="55742"/>
                </a:lnTo>
                <a:lnTo>
                  <a:pt x="59406" y="55742"/>
                </a:lnTo>
                <a:lnTo>
                  <a:pt x="59406" y="43771"/>
                </a:lnTo>
                <a:close/>
              </a:path>
              <a:path w="160654" h="162560">
                <a:moveTo>
                  <a:pt x="37482" y="1659"/>
                </a:moveTo>
                <a:lnTo>
                  <a:pt x="24965" y="1659"/>
                </a:lnTo>
                <a:lnTo>
                  <a:pt x="24965" y="43771"/>
                </a:lnTo>
                <a:lnTo>
                  <a:pt x="37482" y="43771"/>
                </a:lnTo>
                <a:lnTo>
                  <a:pt x="37482" y="165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6" name="object 366"/>
          <p:cNvSpPr/>
          <p:nvPr/>
        </p:nvSpPr>
        <p:spPr>
          <a:xfrm>
            <a:off x="9639172" y="6063239"/>
            <a:ext cx="167640" cy="167005"/>
          </a:xfrm>
          <a:custGeom>
            <a:avLst/>
            <a:gdLst/>
            <a:ahLst/>
            <a:cxnLst/>
            <a:rect l="l" t="t" r="r" b="b"/>
            <a:pathLst>
              <a:path w="167640" h="167004">
                <a:moveTo>
                  <a:pt x="13834" y="82861"/>
                </a:moveTo>
                <a:lnTo>
                  <a:pt x="12577" y="104078"/>
                </a:lnTo>
                <a:lnTo>
                  <a:pt x="9847" y="122410"/>
                </a:lnTo>
                <a:lnTo>
                  <a:pt x="5653" y="137878"/>
                </a:lnTo>
                <a:lnTo>
                  <a:pt x="0" y="150501"/>
                </a:lnTo>
                <a:lnTo>
                  <a:pt x="2700" y="155821"/>
                </a:lnTo>
                <a:lnTo>
                  <a:pt x="5119" y="161081"/>
                </a:lnTo>
                <a:lnTo>
                  <a:pt x="7401" y="166401"/>
                </a:lnTo>
                <a:lnTo>
                  <a:pt x="11523" y="158949"/>
                </a:lnTo>
                <a:lnTo>
                  <a:pt x="15165" y="150490"/>
                </a:lnTo>
                <a:lnTo>
                  <a:pt x="18314" y="141032"/>
                </a:lnTo>
                <a:lnTo>
                  <a:pt x="20958" y="130582"/>
                </a:lnTo>
                <a:lnTo>
                  <a:pt x="34888" y="130582"/>
                </a:lnTo>
                <a:lnTo>
                  <a:pt x="30803" y="125781"/>
                </a:lnTo>
                <a:lnTo>
                  <a:pt x="27075" y="120195"/>
                </a:lnTo>
                <a:lnTo>
                  <a:pt x="23860" y="113978"/>
                </a:lnTo>
                <a:lnTo>
                  <a:pt x="24677" y="106820"/>
                </a:lnTo>
                <a:lnTo>
                  <a:pt x="25385" y="98974"/>
                </a:lnTo>
                <a:lnTo>
                  <a:pt x="25896" y="91600"/>
                </a:lnTo>
                <a:lnTo>
                  <a:pt x="26283" y="83552"/>
                </a:lnTo>
                <a:lnTo>
                  <a:pt x="13834" y="82861"/>
                </a:lnTo>
                <a:close/>
              </a:path>
              <a:path w="167640" h="167004">
                <a:moveTo>
                  <a:pt x="34888" y="130582"/>
                </a:moveTo>
                <a:lnTo>
                  <a:pt x="20958" y="130582"/>
                </a:lnTo>
                <a:lnTo>
                  <a:pt x="29945" y="143146"/>
                </a:lnTo>
                <a:lnTo>
                  <a:pt x="76356" y="159904"/>
                </a:lnTo>
                <a:lnTo>
                  <a:pt x="138240" y="160438"/>
                </a:lnTo>
                <a:lnTo>
                  <a:pt x="162737" y="160390"/>
                </a:lnTo>
                <a:lnTo>
                  <a:pt x="163846" y="156582"/>
                </a:lnTo>
                <a:lnTo>
                  <a:pt x="165437" y="152161"/>
                </a:lnTo>
                <a:lnTo>
                  <a:pt x="167107" y="147955"/>
                </a:lnTo>
                <a:lnTo>
                  <a:pt x="98027" y="147955"/>
                </a:lnTo>
                <a:lnTo>
                  <a:pt x="80575" y="147873"/>
                </a:lnTo>
                <a:lnTo>
                  <a:pt x="72820" y="147459"/>
                </a:lnTo>
                <a:lnTo>
                  <a:pt x="65540" y="146437"/>
                </a:lnTo>
                <a:lnTo>
                  <a:pt x="58740" y="144818"/>
                </a:lnTo>
                <a:lnTo>
                  <a:pt x="52426" y="142617"/>
                </a:lnTo>
                <a:lnTo>
                  <a:pt x="52426" y="135143"/>
                </a:lnTo>
                <a:lnTo>
                  <a:pt x="39768" y="135143"/>
                </a:lnTo>
                <a:lnTo>
                  <a:pt x="35036" y="130757"/>
                </a:lnTo>
                <a:lnTo>
                  <a:pt x="34888" y="130582"/>
                </a:lnTo>
                <a:close/>
              </a:path>
              <a:path w="167640" h="167004">
                <a:moveTo>
                  <a:pt x="167443" y="147110"/>
                </a:moveTo>
                <a:lnTo>
                  <a:pt x="141468" y="147607"/>
                </a:lnTo>
                <a:lnTo>
                  <a:pt x="98027" y="147955"/>
                </a:lnTo>
                <a:lnTo>
                  <a:pt x="167107" y="147955"/>
                </a:lnTo>
                <a:lnTo>
                  <a:pt x="167443" y="147110"/>
                </a:lnTo>
                <a:close/>
              </a:path>
              <a:path w="167640" h="167004">
                <a:moveTo>
                  <a:pt x="155962" y="77396"/>
                </a:moveTo>
                <a:lnTo>
                  <a:pt x="85484" y="77396"/>
                </a:lnTo>
                <a:lnTo>
                  <a:pt x="85484" y="138667"/>
                </a:lnTo>
                <a:lnTo>
                  <a:pt x="98002" y="138667"/>
                </a:lnTo>
                <a:lnTo>
                  <a:pt x="98002" y="130437"/>
                </a:lnTo>
                <a:lnTo>
                  <a:pt x="155962" y="130437"/>
                </a:lnTo>
                <a:lnTo>
                  <a:pt x="155962" y="119026"/>
                </a:lnTo>
                <a:lnTo>
                  <a:pt x="98002" y="119026"/>
                </a:lnTo>
                <a:lnTo>
                  <a:pt x="98002" y="88807"/>
                </a:lnTo>
                <a:lnTo>
                  <a:pt x="155962" y="88807"/>
                </a:lnTo>
                <a:lnTo>
                  <a:pt x="155962" y="77396"/>
                </a:lnTo>
                <a:close/>
              </a:path>
              <a:path w="167640" h="167004">
                <a:moveTo>
                  <a:pt x="155962" y="130437"/>
                </a:moveTo>
                <a:lnTo>
                  <a:pt x="143509" y="130437"/>
                </a:lnTo>
                <a:lnTo>
                  <a:pt x="143509" y="137703"/>
                </a:lnTo>
                <a:lnTo>
                  <a:pt x="155962" y="137703"/>
                </a:lnTo>
                <a:lnTo>
                  <a:pt x="155962" y="130437"/>
                </a:lnTo>
                <a:close/>
              </a:path>
              <a:path w="167640" h="167004">
                <a:moveTo>
                  <a:pt x="52426" y="72828"/>
                </a:moveTo>
                <a:lnTo>
                  <a:pt x="39768" y="72828"/>
                </a:lnTo>
                <a:lnTo>
                  <a:pt x="39768" y="135143"/>
                </a:lnTo>
                <a:lnTo>
                  <a:pt x="52426" y="135143"/>
                </a:lnTo>
                <a:lnTo>
                  <a:pt x="52426" y="111009"/>
                </a:lnTo>
                <a:lnTo>
                  <a:pt x="76564" y="111009"/>
                </a:lnTo>
                <a:lnTo>
                  <a:pt x="76564" y="98974"/>
                </a:lnTo>
                <a:lnTo>
                  <a:pt x="52426" y="98974"/>
                </a:lnTo>
                <a:lnTo>
                  <a:pt x="52426" y="72828"/>
                </a:lnTo>
                <a:close/>
              </a:path>
              <a:path w="167640" h="167004">
                <a:moveTo>
                  <a:pt x="155962" y="88807"/>
                </a:moveTo>
                <a:lnTo>
                  <a:pt x="143509" y="88807"/>
                </a:lnTo>
                <a:lnTo>
                  <a:pt x="143509" y="119026"/>
                </a:lnTo>
                <a:lnTo>
                  <a:pt x="155962" y="119026"/>
                </a:lnTo>
                <a:lnTo>
                  <a:pt x="155962" y="88807"/>
                </a:lnTo>
                <a:close/>
              </a:path>
              <a:path w="167640" h="167004">
                <a:moveTo>
                  <a:pt x="75041" y="60519"/>
                </a:moveTo>
                <a:lnTo>
                  <a:pt x="831" y="60519"/>
                </a:lnTo>
                <a:lnTo>
                  <a:pt x="831" y="72828"/>
                </a:lnTo>
                <a:lnTo>
                  <a:pt x="75041" y="72828"/>
                </a:lnTo>
                <a:lnTo>
                  <a:pt x="75041" y="60519"/>
                </a:lnTo>
                <a:close/>
              </a:path>
              <a:path w="167640" h="167004">
                <a:moveTo>
                  <a:pt x="113219" y="18812"/>
                </a:moveTo>
                <a:lnTo>
                  <a:pt x="100493" y="18812"/>
                </a:lnTo>
                <a:lnTo>
                  <a:pt x="98806" y="32586"/>
                </a:lnTo>
                <a:lnTo>
                  <a:pt x="94259" y="44239"/>
                </a:lnTo>
                <a:lnTo>
                  <a:pt x="86847" y="53777"/>
                </a:lnTo>
                <a:lnTo>
                  <a:pt x="76564" y="61206"/>
                </a:lnTo>
                <a:lnTo>
                  <a:pt x="79884" y="65079"/>
                </a:lnTo>
                <a:lnTo>
                  <a:pt x="82649" y="68607"/>
                </a:lnTo>
                <a:lnTo>
                  <a:pt x="84794" y="72000"/>
                </a:lnTo>
                <a:lnTo>
                  <a:pt x="96685" y="63027"/>
                </a:lnTo>
                <a:lnTo>
                  <a:pt x="105386" y="51164"/>
                </a:lnTo>
                <a:lnTo>
                  <a:pt x="110898" y="36421"/>
                </a:lnTo>
                <a:lnTo>
                  <a:pt x="113219" y="18812"/>
                </a:lnTo>
                <a:close/>
              </a:path>
              <a:path w="167640" h="167004">
                <a:moveTo>
                  <a:pt x="111765" y="51944"/>
                </a:moveTo>
                <a:lnTo>
                  <a:pt x="112805" y="56781"/>
                </a:lnTo>
                <a:lnTo>
                  <a:pt x="113633" y="61351"/>
                </a:lnTo>
                <a:lnTo>
                  <a:pt x="114325" y="65570"/>
                </a:lnTo>
                <a:lnTo>
                  <a:pt x="129332" y="66188"/>
                </a:lnTo>
                <a:lnTo>
                  <a:pt x="153675" y="54016"/>
                </a:lnTo>
                <a:lnTo>
                  <a:pt x="127119" y="54016"/>
                </a:lnTo>
                <a:lnTo>
                  <a:pt x="120135" y="53322"/>
                </a:lnTo>
                <a:lnTo>
                  <a:pt x="111765" y="51944"/>
                </a:lnTo>
                <a:close/>
              </a:path>
              <a:path w="167640" h="167004">
                <a:moveTo>
                  <a:pt x="47721" y="36313"/>
                </a:moveTo>
                <a:lnTo>
                  <a:pt x="34513" y="36313"/>
                </a:lnTo>
                <a:lnTo>
                  <a:pt x="34513" y="60519"/>
                </a:lnTo>
                <a:lnTo>
                  <a:pt x="47721" y="60519"/>
                </a:lnTo>
                <a:lnTo>
                  <a:pt x="47721" y="36313"/>
                </a:lnTo>
                <a:close/>
              </a:path>
              <a:path w="167640" h="167004">
                <a:moveTo>
                  <a:pt x="157827" y="7264"/>
                </a:moveTo>
                <a:lnTo>
                  <a:pt x="77186" y="7264"/>
                </a:lnTo>
                <a:lnTo>
                  <a:pt x="77186" y="18812"/>
                </a:lnTo>
                <a:lnTo>
                  <a:pt x="145173" y="18812"/>
                </a:lnTo>
                <a:lnTo>
                  <a:pt x="144895" y="28633"/>
                </a:lnTo>
                <a:lnTo>
                  <a:pt x="144273" y="36730"/>
                </a:lnTo>
                <a:lnTo>
                  <a:pt x="143509" y="43087"/>
                </a:lnTo>
                <a:lnTo>
                  <a:pt x="142819" y="50352"/>
                </a:lnTo>
                <a:lnTo>
                  <a:pt x="139294" y="53881"/>
                </a:lnTo>
                <a:lnTo>
                  <a:pt x="132861" y="53881"/>
                </a:lnTo>
                <a:lnTo>
                  <a:pt x="127119" y="54016"/>
                </a:lnTo>
                <a:lnTo>
                  <a:pt x="153675" y="54016"/>
                </a:lnTo>
                <a:lnTo>
                  <a:pt x="155477" y="46134"/>
                </a:lnTo>
                <a:lnTo>
                  <a:pt x="156204" y="37831"/>
                </a:lnTo>
                <a:lnTo>
                  <a:pt x="156834" y="28589"/>
                </a:lnTo>
                <a:lnTo>
                  <a:pt x="157373" y="18403"/>
                </a:lnTo>
                <a:lnTo>
                  <a:pt x="157827" y="7264"/>
                </a:lnTo>
                <a:close/>
              </a:path>
              <a:path w="167640" h="167004">
                <a:moveTo>
                  <a:pt x="72828" y="24000"/>
                </a:moveTo>
                <a:lnTo>
                  <a:pt x="6710" y="24000"/>
                </a:lnTo>
                <a:lnTo>
                  <a:pt x="6710" y="36313"/>
                </a:lnTo>
                <a:lnTo>
                  <a:pt x="72828" y="36313"/>
                </a:lnTo>
                <a:lnTo>
                  <a:pt x="72828" y="24000"/>
                </a:lnTo>
                <a:close/>
              </a:path>
              <a:path w="167640" h="167004">
                <a:moveTo>
                  <a:pt x="47721" y="0"/>
                </a:moveTo>
                <a:lnTo>
                  <a:pt x="34513" y="0"/>
                </a:lnTo>
                <a:lnTo>
                  <a:pt x="34513" y="24000"/>
                </a:lnTo>
                <a:lnTo>
                  <a:pt x="47721" y="24000"/>
                </a:lnTo>
                <a:lnTo>
                  <a:pt x="4772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7" name="object 367"/>
          <p:cNvSpPr/>
          <p:nvPr/>
        </p:nvSpPr>
        <p:spPr>
          <a:xfrm>
            <a:off x="9812008" y="6063520"/>
            <a:ext cx="167640" cy="161290"/>
          </a:xfrm>
          <a:custGeom>
            <a:avLst/>
            <a:gdLst/>
            <a:ahLst/>
            <a:cxnLst/>
            <a:rect l="l" t="t" r="r" b="b"/>
            <a:pathLst>
              <a:path w="167640" h="161289">
                <a:moveTo>
                  <a:pt x="33750" y="58506"/>
                </a:moveTo>
                <a:lnTo>
                  <a:pt x="1177" y="58506"/>
                </a:lnTo>
                <a:lnTo>
                  <a:pt x="1177" y="70609"/>
                </a:lnTo>
                <a:lnTo>
                  <a:pt x="20750" y="70609"/>
                </a:lnTo>
                <a:lnTo>
                  <a:pt x="20750" y="128498"/>
                </a:lnTo>
                <a:lnTo>
                  <a:pt x="16574" y="132115"/>
                </a:lnTo>
                <a:lnTo>
                  <a:pt x="11724" y="136418"/>
                </a:lnTo>
                <a:lnTo>
                  <a:pt x="0" y="147034"/>
                </a:lnTo>
                <a:lnTo>
                  <a:pt x="7124" y="161146"/>
                </a:lnTo>
                <a:lnTo>
                  <a:pt x="13907" y="153258"/>
                </a:lnTo>
                <a:lnTo>
                  <a:pt x="19503" y="147034"/>
                </a:lnTo>
                <a:lnTo>
                  <a:pt x="23687" y="142694"/>
                </a:lnTo>
                <a:lnTo>
                  <a:pt x="26697" y="139978"/>
                </a:lnTo>
                <a:lnTo>
                  <a:pt x="43910" y="139978"/>
                </a:lnTo>
                <a:lnTo>
                  <a:pt x="40718" y="138165"/>
                </a:lnTo>
                <a:lnTo>
                  <a:pt x="33750" y="131544"/>
                </a:lnTo>
                <a:lnTo>
                  <a:pt x="33750" y="58506"/>
                </a:lnTo>
                <a:close/>
              </a:path>
              <a:path w="167640" h="161289">
                <a:moveTo>
                  <a:pt x="43910" y="139978"/>
                </a:moveTo>
                <a:lnTo>
                  <a:pt x="26697" y="139978"/>
                </a:lnTo>
                <a:lnTo>
                  <a:pt x="34464" y="148234"/>
                </a:lnTo>
                <a:lnTo>
                  <a:pt x="44169" y="154202"/>
                </a:lnTo>
                <a:lnTo>
                  <a:pt x="55806" y="157847"/>
                </a:lnTo>
                <a:lnTo>
                  <a:pt x="69368" y="159137"/>
                </a:lnTo>
                <a:lnTo>
                  <a:pt x="112525" y="160110"/>
                </a:lnTo>
                <a:lnTo>
                  <a:pt x="161978" y="159482"/>
                </a:lnTo>
                <a:lnTo>
                  <a:pt x="163638" y="155195"/>
                </a:lnTo>
                <a:lnTo>
                  <a:pt x="165434" y="150703"/>
                </a:lnTo>
                <a:lnTo>
                  <a:pt x="166668" y="147793"/>
                </a:lnTo>
                <a:lnTo>
                  <a:pt x="116053" y="147793"/>
                </a:lnTo>
                <a:lnTo>
                  <a:pt x="70683" y="147034"/>
                </a:lnTo>
                <a:lnTo>
                  <a:pt x="59164" y="145937"/>
                </a:lnTo>
                <a:lnTo>
                  <a:pt x="49182" y="142971"/>
                </a:lnTo>
                <a:lnTo>
                  <a:pt x="43910" y="139978"/>
                </a:lnTo>
                <a:close/>
              </a:path>
              <a:path w="167640" h="161289">
                <a:moveTo>
                  <a:pt x="167372" y="146133"/>
                </a:moveTo>
                <a:lnTo>
                  <a:pt x="116053" y="147793"/>
                </a:lnTo>
                <a:lnTo>
                  <a:pt x="166668" y="147793"/>
                </a:lnTo>
                <a:lnTo>
                  <a:pt x="167372" y="146133"/>
                </a:lnTo>
                <a:close/>
              </a:path>
              <a:path w="167640" h="161289">
                <a:moveTo>
                  <a:pt x="86868" y="120895"/>
                </a:moveTo>
                <a:lnTo>
                  <a:pt x="87972" y="126629"/>
                </a:lnTo>
                <a:lnTo>
                  <a:pt x="88849" y="131544"/>
                </a:lnTo>
                <a:lnTo>
                  <a:pt x="89428" y="136036"/>
                </a:lnTo>
                <a:lnTo>
                  <a:pt x="115016" y="136249"/>
                </a:lnTo>
                <a:lnTo>
                  <a:pt x="124185" y="134886"/>
                </a:lnTo>
                <a:lnTo>
                  <a:pt x="130734" y="130792"/>
                </a:lnTo>
                <a:lnTo>
                  <a:pt x="134663" y="123962"/>
                </a:lnTo>
                <a:lnTo>
                  <a:pt x="134894" y="122273"/>
                </a:lnTo>
                <a:lnTo>
                  <a:pt x="104296" y="122273"/>
                </a:lnTo>
                <a:lnTo>
                  <a:pt x="95857" y="121791"/>
                </a:lnTo>
                <a:lnTo>
                  <a:pt x="86868" y="120895"/>
                </a:lnTo>
                <a:close/>
              </a:path>
              <a:path w="167640" h="161289">
                <a:moveTo>
                  <a:pt x="135972" y="44466"/>
                </a:moveTo>
                <a:lnTo>
                  <a:pt x="122349" y="44466"/>
                </a:lnTo>
                <a:lnTo>
                  <a:pt x="122417" y="118399"/>
                </a:lnTo>
                <a:lnTo>
                  <a:pt x="119026" y="122273"/>
                </a:lnTo>
                <a:lnTo>
                  <a:pt x="134894" y="122273"/>
                </a:lnTo>
                <a:lnTo>
                  <a:pt x="135972" y="114390"/>
                </a:lnTo>
                <a:lnTo>
                  <a:pt x="135972" y="44466"/>
                </a:lnTo>
                <a:close/>
              </a:path>
              <a:path w="167640" h="161289">
                <a:moveTo>
                  <a:pt x="66949" y="56983"/>
                </a:moveTo>
                <a:lnTo>
                  <a:pt x="56714" y="64526"/>
                </a:lnTo>
                <a:lnTo>
                  <a:pt x="63249" y="73249"/>
                </a:lnTo>
                <a:lnTo>
                  <a:pt x="69888" y="82499"/>
                </a:lnTo>
                <a:lnTo>
                  <a:pt x="76631" y="92256"/>
                </a:lnTo>
                <a:lnTo>
                  <a:pt x="83480" y="102499"/>
                </a:lnTo>
                <a:lnTo>
                  <a:pt x="95166" y="93851"/>
                </a:lnTo>
                <a:lnTo>
                  <a:pt x="89717" y="86525"/>
                </a:lnTo>
                <a:lnTo>
                  <a:pt x="83211" y="77934"/>
                </a:lnTo>
                <a:lnTo>
                  <a:pt x="75628" y="68084"/>
                </a:lnTo>
                <a:lnTo>
                  <a:pt x="66949" y="56983"/>
                </a:lnTo>
                <a:close/>
              </a:path>
              <a:path w="167640" h="161289">
                <a:moveTo>
                  <a:pt x="164952" y="32158"/>
                </a:moveTo>
                <a:lnTo>
                  <a:pt x="49936" y="32158"/>
                </a:lnTo>
                <a:lnTo>
                  <a:pt x="49936" y="44466"/>
                </a:lnTo>
                <a:lnTo>
                  <a:pt x="164952" y="44466"/>
                </a:lnTo>
                <a:lnTo>
                  <a:pt x="164952" y="32158"/>
                </a:lnTo>
                <a:close/>
              </a:path>
              <a:path w="167640" h="161289">
                <a:moveTo>
                  <a:pt x="17359" y="618"/>
                </a:moveTo>
                <a:lnTo>
                  <a:pt x="7261" y="7884"/>
                </a:lnTo>
                <a:lnTo>
                  <a:pt x="12707" y="15196"/>
                </a:lnTo>
                <a:lnTo>
                  <a:pt x="18328" y="23115"/>
                </a:lnTo>
                <a:lnTo>
                  <a:pt x="23912" y="31322"/>
                </a:lnTo>
                <a:lnTo>
                  <a:pt x="29671" y="40110"/>
                </a:lnTo>
                <a:lnTo>
                  <a:pt x="33199" y="37486"/>
                </a:lnTo>
                <a:lnTo>
                  <a:pt x="37209" y="34645"/>
                </a:lnTo>
                <a:lnTo>
                  <a:pt x="41706" y="32021"/>
                </a:lnTo>
                <a:lnTo>
                  <a:pt x="35169" y="23013"/>
                </a:lnTo>
                <a:lnTo>
                  <a:pt x="29040" y="14892"/>
                </a:lnTo>
                <a:lnTo>
                  <a:pt x="23080" y="7382"/>
                </a:lnTo>
                <a:lnTo>
                  <a:pt x="17359" y="618"/>
                </a:lnTo>
                <a:close/>
              </a:path>
              <a:path w="167640" h="161289">
                <a:moveTo>
                  <a:pt x="135972" y="0"/>
                </a:moveTo>
                <a:lnTo>
                  <a:pt x="122349" y="0"/>
                </a:lnTo>
                <a:lnTo>
                  <a:pt x="122349" y="32158"/>
                </a:lnTo>
                <a:lnTo>
                  <a:pt x="135972" y="32158"/>
                </a:lnTo>
                <a:lnTo>
                  <a:pt x="13597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8" name="object 368"/>
          <p:cNvSpPr/>
          <p:nvPr/>
        </p:nvSpPr>
        <p:spPr>
          <a:xfrm>
            <a:off x="9996601" y="6075968"/>
            <a:ext cx="74295" cy="133350"/>
          </a:xfrm>
          <a:custGeom>
            <a:avLst/>
            <a:gdLst/>
            <a:ahLst/>
            <a:cxnLst/>
            <a:rect l="l" t="t" r="r" b="b"/>
            <a:pathLst>
              <a:path w="74295" h="133350">
                <a:moveTo>
                  <a:pt x="0" y="110585"/>
                </a:moveTo>
                <a:lnTo>
                  <a:pt x="0" y="127393"/>
                </a:lnTo>
                <a:lnTo>
                  <a:pt x="5226" y="129793"/>
                </a:lnTo>
                <a:lnTo>
                  <a:pt x="11567" y="131500"/>
                </a:lnTo>
                <a:lnTo>
                  <a:pt x="19023" y="132519"/>
                </a:lnTo>
                <a:lnTo>
                  <a:pt x="27594" y="132858"/>
                </a:lnTo>
                <a:lnTo>
                  <a:pt x="37943" y="132121"/>
                </a:lnTo>
                <a:lnTo>
                  <a:pt x="47099" y="129918"/>
                </a:lnTo>
                <a:lnTo>
                  <a:pt x="55062" y="126263"/>
                </a:lnTo>
                <a:lnTo>
                  <a:pt x="61831" y="121168"/>
                </a:lnTo>
                <a:lnTo>
                  <a:pt x="63605" y="119095"/>
                </a:lnTo>
                <a:lnTo>
                  <a:pt x="27457" y="119095"/>
                </a:lnTo>
                <a:lnTo>
                  <a:pt x="20376" y="118573"/>
                </a:lnTo>
                <a:lnTo>
                  <a:pt x="13444" y="116994"/>
                </a:lnTo>
                <a:lnTo>
                  <a:pt x="6654" y="114338"/>
                </a:lnTo>
                <a:lnTo>
                  <a:pt x="0" y="110585"/>
                </a:lnTo>
                <a:close/>
              </a:path>
              <a:path w="74295" h="133350">
                <a:moveTo>
                  <a:pt x="65860" y="65149"/>
                </a:moveTo>
                <a:lnTo>
                  <a:pt x="35410" y="65149"/>
                </a:lnTo>
                <a:lnTo>
                  <a:pt x="43502" y="67431"/>
                </a:lnTo>
                <a:lnTo>
                  <a:pt x="49104" y="72137"/>
                </a:lnTo>
                <a:lnTo>
                  <a:pt x="54706" y="76701"/>
                </a:lnTo>
                <a:lnTo>
                  <a:pt x="57475" y="83198"/>
                </a:lnTo>
                <a:lnTo>
                  <a:pt x="57475" y="99940"/>
                </a:lnTo>
                <a:lnTo>
                  <a:pt x="54706" y="106578"/>
                </a:lnTo>
                <a:lnTo>
                  <a:pt x="49245" y="111629"/>
                </a:lnTo>
                <a:lnTo>
                  <a:pt x="43712" y="116535"/>
                </a:lnTo>
                <a:lnTo>
                  <a:pt x="36446" y="119095"/>
                </a:lnTo>
                <a:lnTo>
                  <a:pt x="63605" y="119095"/>
                </a:lnTo>
                <a:lnTo>
                  <a:pt x="67278" y="114804"/>
                </a:lnTo>
                <a:lnTo>
                  <a:pt x="71168" y="107545"/>
                </a:lnTo>
                <a:lnTo>
                  <a:pt x="73501" y="99405"/>
                </a:lnTo>
                <a:lnTo>
                  <a:pt x="74279" y="90396"/>
                </a:lnTo>
                <a:lnTo>
                  <a:pt x="73554" y="81677"/>
                </a:lnTo>
                <a:lnTo>
                  <a:pt x="71383" y="73985"/>
                </a:lnTo>
                <a:lnTo>
                  <a:pt x="67773" y="67304"/>
                </a:lnTo>
                <a:lnTo>
                  <a:pt x="65860" y="65149"/>
                </a:lnTo>
                <a:close/>
              </a:path>
              <a:path w="74295" h="133350">
                <a:moveTo>
                  <a:pt x="68332" y="0"/>
                </a:moveTo>
                <a:lnTo>
                  <a:pt x="4079" y="0"/>
                </a:lnTo>
                <a:lnTo>
                  <a:pt x="4079" y="66390"/>
                </a:lnTo>
                <a:lnTo>
                  <a:pt x="12726" y="65562"/>
                </a:lnTo>
                <a:lnTo>
                  <a:pt x="19641" y="65149"/>
                </a:lnTo>
                <a:lnTo>
                  <a:pt x="65860" y="65149"/>
                </a:lnTo>
                <a:lnTo>
                  <a:pt x="62730" y="61621"/>
                </a:lnTo>
                <a:lnTo>
                  <a:pt x="56361" y="56992"/>
                </a:lnTo>
                <a:lnTo>
                  <a:pt x="48870" y="53686"/>
                </a:lnTo>
                <a:lnTo>
                  <a:pt x="40252" y="51702"/>
                </a:lnTo>
                <a:lnTo>
                  <a:pt x="38610" y="51591"/>
                </a:lnTo>
                <a:lnTo>
                  <a:pt x="19433" y="51591"/>
                </a:lnTo>
                <a:lnTo>
                  <a:pt x="19433" y="14594"/>
                </a:lnTo>
                <a:lnTo>
                  <a:pt x="68332" y="14594"/>
                </a:lnTo>
                <a:lnTo>
                  <a:pt x="68332" y="0"/>
                </a:lnTo>
                <a:close/>
              </a:path>
              <a:path w="74295" h="133350">
                <a:moveTo>
                  <a:pt x="30500" y="51041"/>
                </a:moveTo>
                <a:lnTo>
                  <a:pt x="28012" y="51041"/>
                </a:lnTo>
                <a:lnTo>
                  <a:pt x="24343" y="51177"/>
                </a:lnTo>
                <a:lnTo>
                  <a:pt x="19433" y="51591"/>
                </a:lnTo>
                <a:lnTo>
                  <a:pt x="38610" y="51591"/>
                </a:lnTo>
                <a:lnTo>
                  <a:pt x="30500" y="5104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9" name="object 369"/>
          <p:cNvSpPr/>
          <p:nvPr/>
        </p:nvSpPr>
        <p:spPr>
          <a:xfrm>
            <a:off x="10086234" y="6061583"/>
            <a:ext cx="167640" cy="168275"/>
          </a:xfrm>
          <a:custGeom>
            <a:avLst/>
            <a:gdLst/>
            <a:ahLst/>
            <a:cxnLst/>
            <a:rect l="l" t="t" r="r" b="b"/>
            <a:pathLst>
              <a:path w="167640" h="168275">
                <a:moveTo>
                  <a:pt x="100495" y="122687"/>
                </a:moveTo>
                <a:lnTo>
                  <a:pt x="86868" y="122687"/>
                </a:lnTo>
                <a:lnTo>
                  <a:pt x="86868" y="168202"/>
                </a:lnTo>
                <a:lnTo>
                  <a:pt x="100495" y="168202"/>
                </a:lnTo>
                <a:lnTo>
                  <a:pt x="100495" y="122687"/>
                </a:lnTo>
                <a:close/>
              </a:path>
              <a:path w="167640" h="168275">
                <a:moveTo>
                  <a:pt x="167303" y="110515"/>
                </a:moveTo>
                <a:lnTo>
                  <a:pt x="0" y="110515"/>
                </a:lnTo>
                <a:lnTo>
                  <a:pt x="0" y="122687"/>
                </a:lnTo>
                <a:lnTo>
                  <a:pt x="167303" y="122687"/>
                </a:lnTo>
                <a:lnTo>
                  <a:pt x="167303" y="110515"/>
                </a:lnTo>
                <a:close/>
              </a:path>
              <a:path w="167640" h="168275">
                <a:moveTo>
                  <a:pt x="156860" y="62247"/>
                </a:moveTo>
                <a:lnTo>
                  <a:pt x="27111" y="62247"/>
                </a:lnTo>
                <a:lnTo>
                  <a:pt x="27111" y="110515"/>
                </a:lnTo>
                <a:lnTo>
                  <a:pt x="40460" y="110515"/>
                </a:lnTo>
                <a:lnTo>
                  <a:pt x="40460" y="74070"/>
                </a:lnTo>
                <a:lnTo>
                  <a:pt x="156860" y="74070"/>
                </a:lnTo>
                <a:lnTo>
                  <a:pt x="156860" y="62247"/>
                </a:lnTo>
                <a:close/>
              </a:path>
              <a:path w="167640" h="168275">
                <a:moveTo>
                  <a:pt x="100495" y="74070"/>
                </a:moveTo>
                <a:lnTo>
                  <a:pt x="86868" y="74070"/>
                </a:lnTo>
                <a:lnTo>
                  <a:pt x="86868" y="110515"/>
                </a:lnTo>
                <a:lnTo>
                  <a:pt x="100495" y="110515"/>
                </a:lnTo>
                <a:lnTo>
                  <a:pt x="100495" y="74070"/>
                </a:lnTo>
                <a:close/>
              </a:path>
              <a:path w="167640" h="168275">
                <a:moveTo>
                  <a:pt x="37278" y="0"/>
                </a:moveTo>
                <a:lnTo>
                  <a:pt x="30522" y="16390"/>
                </a:lnTo>
                <a:lnTo>
                  <a:pt x="22280" y="31951"/>
                </a:lnTo>
                <a:lnTo>
                  <a:pt x="12546" y="46682"/>
                </a:lnTo>
                <a:lnTo>
                  <a:pt x="1314" y="60584"/>
                </a:lnTo>
                <a:lnTo>
                  <a:pt x="5397" y="63766"/>
                </a:lnTo>
                <a:lnTo>
                  <a:pt x="8853" y="66812"/>
                </a:lnTo>
                <a:lnTo>
                  <a:pt x="11757" y="69990"/>
                </a:lnTo>
                <a:lnTo>
                  <a:pt x="18644" y="61133"/>
                </a:lnTo>
                <a:lnTo>
                  <a:pt x="25193" y="51894"/>
                </a:lnTo>
                <a:lnTo>
                  <a:pt x="31404" y="42280"/>
                </a:lnTo>
                <a:lnTo>
                  <a:pt x="37278" y="32294"/>
                </a:lnTo>
                <a:lnTo>
                  <a:pt x="159696" y="32294"/>
                </a:lnTo>
                <a:lnTo>
                  <a:pt x="159696" y="20123"/>
                </a:lnTo>
                <a:lnTo>
                  <a:pt x="43643" y="20123"/>
                </a:lnTo>
                <a:lnTo>
                  <a:pt x="46202" y="14871"/>
                </a:lnTo>
                <a:lnTo>
                  <a:pt x="48690" y="9406"/>
                </a:lnTo>
                <a:lnTo>
                  <a:pt x="51041" y="3942"/>
                </a:lnTo>
                <a:lnTo>
                  <a:pt x="37278" y="0"/>
                </a:lnTo>
                <a:close/>
              </a:path>
              <a:path w="167640" h="168275">
                <a:moveTo>
                  <a:pt x="100495" y="32294"/>
                </a:moveTo>
                <a:lnTo>
                  <a:pt x="86868" y="32294"/>
                </a:lnTo>
                <a:lnTo>
                  <a:pt x="86868" y="62247"/>
                </a:lnTo>
                <a:lnTo>
                  <a:pt x="100495" y="62247"/>
                </a:lnTo>
                <a:lnTo>
                  <a:pt x="100495" y="3229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0" name="object 370"/>
          <p:cNvSpPr/>
          <p:nvPr/>
        </p:nvSpPr>
        <p:spPr>
          <a:xfrm>
            <a:off x="8997213" y="6329722"/>
            <a:ext cx="168202" cy="158313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1" name="object 371"/>
          <p:cNvSpPr/>
          <p:nvPr/>
        </p:nvSpPr>
        <p:spPr>
          <a:xfrm>
            <a:off x="9194187" y="6471590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0" y="12700"/>
                </a:moveTo>
                <a:lnTo>
                  <a:pt x="14385" y="12700"/>
                </a:lnTo>
                <a:lnTo>
                  <a:pt x="1438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2" name="object 372"/>
          <p:cNvSpPr/>
          <p:nvPr/>
        </p:nvSpPr>
        <p:spPr>
          <a:xfrm>
            <a:off x="9194187" y="646524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140" y="0"/>
                </a:lnTo>
              </a:path>
            </a:pathLst>
          </a:custGeom>
          <a:ln w="12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3" name="object 373"/>
          <p:cNvSpPr/>
          <p:nvPr/>
        </p:nvSpPr>
        <p:spPr>
          <a:xfrm>
            <a:off x="9194187" y="6427140"/>
            <a:ext cx="14604" cy="31750"/>
          </a:xfrm>
          <a:custGeom>
            <a:avLst/>
            <a:gdLst/>
            <a:ahLst/>
            <a:cxnLst/>
            <a:rect l="l" t="t" r="r" b="b"/>
            <a:pathLst>
              <a:path w="14604" h="31750">
                <a:moveTo>
                  <a:pt x="0" y="31750"/>
                </a:moveTo>
                <a:lnTo>
                  <a:pt x="14385" y="31750"/>
                </a:lnTo>
                <a:lnTo>
                  <a:pt x="14385" y="0"/>
                </a:lnTo>
                <a:lnTo>
                  <a:pt x="0" y="0"/>
                </a:lnTo>
                <a:lnTo>
                  <a:pt x="0" y="317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4" name="object 374"/>
          <p:cNvSpPr/>
          <p:nvPr/>
        </p:nvSpPr>
        <p:spPr>
          <a:xfrm>
            <a:off x="9194187" y="6421425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140" y="0"/>
                </a:lnTo>
              </a:path>
            </a:pathLst>
          </a:custGeom>
          <a:ln w="1142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5" name="object 375"/>
          <p:cNvSpPr/>
          <p:nvPr/>
        </p:nvSpPr>
        <p:spPr>
          <a:xfrm>
            <a:off x="9194187" y="6383959"/>
            <a:ext cx="14604" cy="31750"/>
          </a:xfrm>
          <a:custGeom>
            <a:avLst/>
            <a:gdLst/>
            <a:ahLst/>
            <a:cxnLst/>
            <a:rect l="l" t="t" r="r" b="b"/>
            <a:pathLst>
              <a:path w="14604" h="31750">
                <a:moveTo>
                  <a:pt x="0" y="31750"/>
                </a:moveTo>
                <a:lnTo>
                  <a:pt x="14385" y="31750"/>
                </a:lnTo>
                <a:lnTo>
                  <a:pt x="14385" y="0"/>
                </a:lnTo>
                <a:lnTo>
                  <a:pt x="0" y="0"/>
                </a:lnTo>
                <a:lnTo>
                  <a:pt x="0" y="317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6" name="object 376"/>
          <p:cNvSpPr/>
          <p:nvPr/>
        </p:nvSpPr>
        <p:spPr>
          <a:xfrm>
            <a:off x="9194187" y="6377609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140" y="0"/>
                </a:lnTo>
              </a:path>
            </a:pathLst>
          </a:custGeom>
          <a:ln w="12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7" name="object 377"/>
          <p:cNvSpPr/>
          <p:nvPr/>
        </p:nvSpPr>
        <p:spPr>
          <a:xfrm>
            <a:off x="9194187" y="6340780"/>
            <a:ext cx="14604" cy="30480"/>
          </a:xfrm>
          <a:custGeom>
            <a:avLst/>
            <a:gdLst/>
            <a:ahLst/>
            <a:cxnLst/>
            <a:rect l="l" t="t" r="r" b="b"/>
            <a:pathLst>
              <a:path w="14604" h="30479">
                <a:moveTo>
                  <a:pt x="0" y="30480"/>
                </a:moveTo>
                <a:lnTo>
                  <a:pt x="14385" y="30480"/>
                </a:lnTo>
                <a:lnTo>
                  <a:pt x="14385" y="0"/>
                </a:lnTo>
                <a:lnTo>
                  <a:pt x="0" y="0"/>
                </a:lnTo>
                <a:lnTo>
                  <a:pt x="0" y="3048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8" name="object 378"/>
          <p:cNvSpPr/>
          <p:nvPr/>
        </p:nvSpPr>
        <p:spPr>
          <a:xfrm>
            <a:off x="9194187" y="633443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140" y="0"/>
                </a:lnTo>
              </a:path>
            </a:pathLst>
          </a:custGeom>
          <a:ln w="12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9" name="object 379"/>
          <p:cNvSpPr/>
          <p:nvPr/>
        </p:nvSpPr>
        <p:spPr>
          <a:xfrm>
            <a:off x="9302010" y="6471432"/>
            <a:ext cx="14604" cy="12700"/>
          </a:xfrm>
          <a:custGeom>
            <a:avLst/>
            <a:gdLst/>
            <a:ahLst/>
            <a:cxnLst/>
            <a:rect l="l" t="t" r="r" b="b"/>
            <a:pathLst>
              <a:path w="14604" h="12700">
                <a:moveTo>
                  <a:pt x="14317" y="0"/>
                </a:moveTo>
                <a:lnTo>
                  <a:pt x="0" y="0"/>
                </a:lnTo>
                <a:lnTo>
                  <a:pt x="0" y="12588"/>
                </a:lnTo>
                <a:lnTo>
                  <a:pt x="14317" y="12588"/>
                </a:lnTo>
                <a:lnTo>
                  <a:pt x="1431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0" name="object 380"/>
          <p:cNvSpPr/>
          <p:nvPr/>
        </p:nvSpPr>
        <p:spPr>
          <a:xfrm>
            <a:off x="9302010" y="6426961"/>
            <a:ext cx="14604" cy="32384"/>
          </a:xfrm>
          <a:custGeom>
            <a:avLst/>
            <a:gdLst/>
            <a:ahLst/>
            <a:cxnLst/>
            <a:rect l="l" t="t" r="r" b="b"/>
            <a:pathLst>
              <a:path w="14604" h="32385">
                <a:moveTo>
                  <a:pt x="14317" y="0"/>
                </a:moveTo>
                <a:lnTo>
                  <a:pt x="0" y="0"/>
                </a:lnTo>
                <a:lnTo>
                  <a:pt x="0" y="31889"/>
                </a:lnTo>
                <a:lnTo>
                  <a:pt x="14317" y="31889"/>
                </a:lnTo>
                <a:lnTo>
                  <a:pt x="1431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1" name="object 381"/>
          <p:cNvSpPr/>
          <p:nvPr/>
        </p:nvSpPr>
        <p:spPr>
          <a:xfrm>
            <a:off x="9302010" y="6383671"/>
            <a:ext cx="14604" cy="31750"/>
          </a:xfrm>
          <a:custGeom>
            <a:avLst/>
            <a:gdLst/>
            <a:ahLst/>
            <a:cxnLst/>
            <a:rect l="l" t="t" r="r" b="b"/>
            <a:pathLst>
              <a:path w="14604" h="31750">
                <a:moveTo>
                  <a:pt x="14317" y="0"/>
                </a:moveTo>
                <a:lnTo>
                  <a:pt x="0" y="0"/>
                </a:lnTo>
                <a:lnTo>
                  <a:pt x="0" y="31531"/>
                </a:lnTo>
                <a:lnTo>
                  <a:pt x="14317" y="31531"/>
                </a:lnTo>
                <a:lnTo>
                  <a:pt x="1431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2" name="object 382"/>
          <p:cNvSpPr/>
          <p:nvPr/>
        </p:nvSpPr>
        <p:spPr>
          <a:xfrm>
            <a:off x="9302010" y="6340369"/>
            <a:ext cx="14604" cy="31750"/>
          </a:xfrm>
          <a:custGeom>
            <a:avLst/>
            <a:gdLst/>
            <a:ahLst/>
            <a:cxnLst/>
            <a:rect l="l" t="t" r="r" b="b"/>
            <a:pathLst>
              <a:path w="14604" h="31750">
                <a:moveTo>
                  <a:pt x="14317" y="0"/>
                </a:moveTo>
                <a:lnTo>
                  <a:pt x="0" y="0"/>
                </a:lnTo>
                <a:lnTo>
                  <a:pt x="0" y="31471"/>
                </a:lnTo>
                <a:lnTo>
                  <a:pt x="14317" y="31471"/>
                </a:lnTo>
                <a:lnTo>
                  <a:pt x="1431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3" name="object 383"/>
          <p:cNvSpPr/>
          <p:nvPr/>
        </p:nvSpPr>
        <p:spPr>
          <a:xfrm>
            <a:off x="9344476" y="6319277"/>
            <a:ext cx="165100" cy="168275"/>
          </a:xfrm>
          <a:custGeom>
            <a:avLst/>
            <a:gdLst/>
            <a:ahLst/>
            <a:cxnLst/>
            <a:rect l="l" t="t" r="r" b="b"/>
            <a:pathLst>
              <a:path w="165100" h="168275">
                <a:moveTo>
                  <a:pt x="96343" y="117781"/>
                </a:moveTo>
                <a:lnTo>
                  <a:pt x="80157" y="117781"/>
                </a:lnTo>
                <a:lnTo>
                  <a:pt x="68450" y="129505"/>
                </a:lnTo>
                <a:lnTo>
                  <a:pt x="51179" y="139568"/>
                </a:lnTo>
                <a:lnTo>
                  <a:pt x="28358" y="147972"/>
                </a:lnTo>
                <a:lnTo>
                  <a:pt x="0" y="154717"/>
                </a:lnTo>
                <a:lnTo>
                  <a:pt x="2833" y="158659"/>
                </a:lnTo>
                <a:lnTo>
                  <a:pt x="5533" y="162947"/>
                </a:lnTo>
                <a:lnTo>
                  <a:pt x="8161" y="167921"/>
                </a:lnTo>
                <a:lnTo>
                  <a:pt x="33200" y="161247"/>
                </a:lnTo>
                <a:lnTo>
                  <a:pt x="54368" y="153253"/>
                </a:lnTo>
                <a:lnTo>
                  <a:pt x="71659" y="143950"/>
                </a:lnTo>
                <a:lnTo>
                  <a:pt x="85067" y="133344"/>
                </a:lnTo>
                <a:lnTo>
                  <a:pt x="116152" y="133344"/>
                </a:lnTo>
                <a:lnTo>
                  <a:pt x="111108" y="131132"/>
                </a:lnTo>
                <a:lnTo>
                  <a:pt x="93160" y="123455"/>
                </a:lnTo>
                <a:lnTo>
                  <a:pt x="95443" y="119513"/>
                </a:lnTo>
                <a:lnTo>
                  <a:pt x="96343" y="117781"/>
                </a:lnTo>
                <a:close/>
              </a:path>
              <a:path w="165100" h="168275">
                <a:moveTo>
                  <a:pt x="116152" y="133344"/>
                </a:moveTo>
                <a:lnTo>
                  <a:pt x="85067" y="133344"/>
                </a:lnTo>
                <a:lnTo>
                  <a:pt x="102744" y="141437"/>
                </a:lnTo>
                <a:lnTo>
                  <a:pt x="120513" y="149847"/>
                </a:lnTo>
                <a:lnTo>
                  <a:pt x="138385" y="158582"/>
                </a:lnTo>
                <a:lnTo>
                  <a:pt x="156372" y="167648"/>
                </a:lnTo>
                <a:lnTo>
                  <a:pt x="163842" y="154854"/>
                </a:lnTo>
                <a:lnTo>
                  <a:pt x="146436" y="146824"/>
                </a:lnTo>
                <a:lnTo>
                  <a:pt x="128863" y="138919"/>
                </a:lnTo>
                <a:lnTo>
                  <a:pt x="116152" y="133344"/>
                </a:lnTo>
                <a:close/>
              </a:path>
              <a:path w="165100" h="168275">
                <a:moveTo>
                  <a:pt x="165019" y="105192"/>
                </a:moveTo>
                <a:lnTo>
                  <a:pt x="2696" y="105192"/>
                </a:lnTo>
                <a:lnTo>
                  <a:pt x="2696" y="117781"/>
                </a:lnTo>
                <a:lnTo>
                  <a:pt x="165019" y="117781"/>
                </a:lnTo>
                <a:lnTo>
                  <a:pt x="165019" y="105192"/>
                </a:lnTo>
                <a:close/>
              </a:path>
              <a:path w="165100" h="168275">
                <a:moveTo>
                  <a:pt x="105813" y="43920"/>
                </a:moveTo>
                <a:lnTo>
                  <a:pt x="91638" y="43920"/>
                </a:lnTo>
                <a:lnTo>
                  <a:pt x="91473" y="64632"/>
                </a:lnTo>
                <a:lnTo>
                  <a:pt x="90566" y="81142"/>
                </a:lnTo>
                <a:lnTo>
                  <a:pt x="88868" y="94706"/>
                </a:lnTo>
                <a:lnTo>
                  <a:pt x="86381" y="105192"/>
                </a:lnTo>
                <a:lnTo>
                  <a:pt x="101045" y="105192"/>
                </a:lnTo>
                <a:lnTo>
                  <a:pt x="103132" y="94706"/>
                </a:lnTo>
                <a:lnTo>
                  <a:pt x="104605" y="81142"/>
                </a:lnTo>
                <a:lnTo>
                  <a:pt x="105485" y="64632"/>
                </a:lnTo>
                <a:lnTo>
                  <a:pt x="105813" y="43920"/>
                </a:lnTo>
                <a:close/>
              </a:path>
              <a:path w="165100" h="168275">
                <a:moveTo>
                  <a:pt x="26694" y="70128"/>
                </a:moveTo>
                <a:lnTo>
                  <a:pt x="20264" y="80918"/>
                </a:lnTo>
                <a:lnTo>
                  <a:pt x="29495" y="85479"/>
                </a:lnTo>
                <a:lnTo>
                  <a:pt x="38513" y="90229"/>
                </a:lnTo>
                <a:lnTo>
                  <a:pt x="47311" y="95147"/>
                </a:lnTo>
                <a:lnTo>
                  <a:pt x="55882" y="100213"/>
                </a:lnTo>
                <a:lnTo>
                  <a:pt x="63143" y="88524"/>
                </a:lnTo>
                <a:lnTo>
                  <a:pt x="54452" y="83754"/>
                </a:lnTo>
                <a:lnTo>
                  <a:pt x="45490" y="79094"/>
                </a:lnTo>
                <a:lnTo>
                  <a:pt x="36241" y="74549"/>
                </a:lnTo>
                <a:lnTo>
                  <a:pt x="26694" y="70128"/>
                </a:lnTo>
                <a:close/>
              </a:path>
              <a:path w="165100" h="168275">
                <a:moveTo>
                  <a:pt x="41842" y="44334"/>
                </a:moveTo>
                <a:lnTo>
                  <a:pt x="35272" y="54223"/>
                </a:lnTo>
                <a:lnTo>
                  <a:pt x="44517" y="59448"/>
                </a:lnTo>
                <a:lnTo>
                  <a:pt x="53366" y="64632"/>
                </a:lnTo>
                <a:lnTo>
                  <a:pt x="61813" y="69766"/>
                </a:lnTo>
                <a:lnTo>
                  <a:pt x="69850" y="74837"/>
                </a:lnTo>
                <a:lnTo>
                  <a:pt x="77461" y="63421"/>
                </a:lnTo>
                <a:lnTo>
                  <a:pt x="69210" y="58649"/>
                </a:lnTo>
                <a:lnTo>
                  <a:pt x="60532" y="53878"/>
                </a:lnTo>
                <a:lnTo>
                  <a:pt x="51414" y="49107"/>
                </a:lnTo>
                <a:lnTo>
                  <a:pt x="41842" y="44334"/>
                </a:lnTo>
                <a:close/>
              </a:path>
              <a:path w="165100" h="168275">
                <a:moveTo>
                  <a:pt x="160591" y="24620"/>
                </a:moveTo>
                <a:lnTo>
                  <a:pt x="5947" y="24620"/>
                </a:lnTo>
                <a:lnTo>
                  <a:pt x="5947" y="54773"/>
                </a:lnTo>
                <a:lnTo>
                  <a:pt x="19432" y="54773"/>
                </a:lnTo>
                <a:lnTo>
                  <a:pt x="19432" y="37137"/>
                </a:lnTo>
                <a:lnTo>
                  <a:pt x="160591" y="37137"/>
                </a:lnTo>
                <a:lnTo>
                  <a:pt x="160591" y="24620"/>
                </a:lnTo>
                <a:close/>
              </a:path>
              <a:path w="165100" h="168275">
                <a:moveTo>
                  <a:pt x="160591" y="37137"/>
                </a:moveTo>
                <a:lnTo>
                  <a:pt x="147106" y="37137"/>
                </a:lnTo>
                <a:lnTo>
                  <a:pt x="147106" y="54773"/>
                </a:lnTo>
                <a:lnTo>
                  <a:pt x="160591" y="54773"/>
                </a:lnTo>
                <a:lnTo>
                  <a:pt x="160591" y="37137"/>
                </a:lnTo>
                <a:close/>
              </a:path>
              <a:path w="165100" h="168275">
                <a:moveTo>
                  <a:pt x="84236" y="0"/>
                </a:moveTo>
                <a:lnTo>
                  <a:pt x="71859" y="6847"/>
                </a:lnTo>
                <a:lnTo>
                  <a:pt x="76560" y="13623"/>
                </a:lnTo>
                <a:lnTo>
                  <a:pt x="80365" y="19569"/>
                </a:lnTo>
                <a:lnTo>
                  <a:pt x="83198" y="24620"/>
                </a:lnTo>
                <a:lnTo>
                  <a:pt x="88455" y="24620"/>
                </a:lnTo>
                <a:lnTo>
                  <a:pt x="97725" y="19569"/>
                </a:lnTo>
                <a:lnTo>
                  <a:pt x="92397" y="11408"/>
                </a:lnTo>
                <a:lnTo>
                  <a:pt x="87904" y="4979"/>
                </a:lnTo>
                <a:lnTo>
                  <a:pt x="84236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4" name="object 384"/>
          <p:cNvSpPr/>
          <p:nvPr/>
        </p:nvSpPr>
        <p:spPr>
          <a:xfrm>
            <a:off x="9515721" y="6318928"/>
            <a:ext cx="168910" cy="165100"/>
          </a:xfrm>
          <a:custGeom>
            <a:avLst/>
            <a:gdLst/>
            <a:ahLst/>
            <a:cxnLst/>
            <a:rect l="l" t="t" r="r" b="b"/>
            <a:pathLst>
              <a:path w="168909" h="165100">
                <a:moveTo>
                  <a:pt x="30913" y="41014"/>
                </a:moveTo>
                <a:lnTo>
                  <a:pt x="18809" y="41014"/>
                </a:lnTo>
                <a:lnTo>
                  <a:pt x="18606" y="52233"/>
                </a:lnTo>
                <a:lnTo>
                  <a:pt x="18236" y="66121"/>
                </a:lnTo>
                <a:lnTo>
                  <a:pt x="15851" y="109442"/>
                </a:lnTo>
                <a:lnTo>
                  <a:pt x="0" y="155067"/>
                </a:lnTo>
                <a:lnTo>
                  <a:pt x="3455" y="158732"/>
                </a:lnTo>
                <a:lnTo>
                  <a:pt x="6361" y="162046"/>
                </a:lnTo>
                <a:lnTo>
                  <a:pt x="8575" y="165092"/>
                </a:lnTo>
                <a:lnTo>
                  <a:pt x="18013" y="149547"/>
                </a:lnTo>
                <a:lnTo>
                  <a:pt x="24742" y="129794"/>
                </a:lnTo>
                <a:lnTo>
                  <a:pt x="28747" y="105853"/>
                </a:lnTo>
                <a:lnTo>
                  <a:pt x="30016" y="77743"/>
                </a:lnTo>
                <a:lnTo>
                  <a:pt x="60393" y="77743"/>
                </a:lnTo>
                <a:lnTo>
                  <a:pt x="60721" y="66121"/>
                </a:lnTo>
                <a:lnTo>
                  <a:pt x="30363" y="66121"/>
                </a:lnTo>
                <a:lnTo>
                  <a:pt x="30665" y="56231"/>
                </a:lnTo>
                <a:lnTo>
                  <a:pt x="30763" y="52233"/>
                </a:lnTo>
                <a:lnTo>
                  <a:pt x="30860" y="47088"/>
                </a:lnTo>
                <a:lnTo>
                  <a:pt x="30913" y="41014"/>
                </a:lnTo>
                <a:close/>
              </a:path>
              <a:path w="168909" h="165100">
                <a:moveTo>
                  <a:pt x="89564" y="87976"/>
                </a:moveTo>
                <a:lnTo>
                  <a:pt x="77598" y="87976"/>
                </a:lnTo>
                <a:lnTo>
                  <a:pt x="77693" y="138809"/>
                </a:lnTo>
                <a:lnTo>
                  <a:pt x="78987" y="148246"/>
                </a:lnTo>
                <a:lnTo>
                  <a:pt x="83157" y="155489"/>
                </a:lnTo>
                <a:lnTo>
                  <a:pt x="90115" y="159839"/>
                </a:lnTo>
                <a:lnTo>
                  <a:pt x="99867" y="161291"/>
                </a:lnTo>
                <a:lnTo>
                  <a:pt x="140950" y="161291"/>
                </a:lnTo>
                <a:lnTo>
                  <a:pt x="150429" y="160164"/>
                </a:lnTo>
                <a:lnTo>
                  <a:pt x="157704" y="156794"/>
                </a:lnTo>
                <a:lnTo>
                  <a:pt x="162774" y="151194"/>
                </a:lnTo>
                <a:lnTo>
                  <a:pt x="163689" y="148697"/>
                </a:lnTo>
                <a:lnTo>
                  <a:pt x="93920" y="148697"/>
                </a:lnTo>
                <a:lnTo>
                  <a:pt x="89564" y="144623"/>
                </a:lnTo>
                <a:lnTo>
                  <a:pt x="89564" y="87976"/>
                </a:lnTo>
                <a:close/>
              </a:path>
              <a:path w="168909" h="165100">
                <a:moveTo>
                  <a:pt x="21233" y="147938"/>
                </a:moveTo>
                <a:lnTo>
                  <a:pt x="22269" y="152784"/>
                </a:lnTo>
                <a:lnTo>
                  <a:pt x="23097" y="156931"/>
                </a:lnTo>
                <a:lnTo>
                  <a:pt x="23789" y="160733"/>
                </a:lnTo>
                <a:lnTo>
                  <a:pt x="29599" y="160877"/>
                </a:lnTo>
                <a:lnTo>
                  <a:pt x="38451" y="160877"/>
                </a:lnTo>
                <a:lnTo>
                  <a:pt x="46717" y="159474"/>
                </a:lnTo>
                <a:lnTo>
                  <a:pt x="52744" y="155264"/>
                </a:lnTo>
                <a:lnTo>
                  <a:pt x="56155" y="148976"/>
                </a:lnTo>
                <a:lnTo>
                  <a:pt x="32572" y="148976"/>
                </a:lnTo>
                <a:lnTo>
                  <a:pt x="27663" y="148564"/>
                </a:lnTo>
                <a:lnTo>
                  <a:pt x="21233" y="147938"/>
                </a:lnTo>
                <a:close/>
              </a:path>
              <a:path w="168909" h="165100">
                <a:moveTo>
                  <a:pt x="60393" y="77743"/>
                </a:moveTo>
                <a:lnTo>
                  <a:pt x="48066" y="77743"/>
                </a:lnTo>
                <a:lnTo>
                  <a:pt x="47675" y="92886"/>
                </a:lnTo>
                <a:lnTo>
                  <a:pt x="47238" y="107068"/>
                </a:lnTo>
                <a:lnTo>
                  <a:pt x="46708" y="121577"/>
                </a:lnTo>
                <a:lnTo>
                  <a:pt x="46107" y="135352"/>
                </a:lnTo>
                <a:lnTo>
                  <a:pt x="45576" y="144755"/>
                </a:lnTo>
                <a:lnTo>
                  <a:pt x="42188" y="148976"/>
                </a:lnTo>
                <a:lnTo>
                  <a:pt x="56155" y="148976"/>
                </a:lnTo>
                <a:lnTo>
                  <a:pt x="59573" y="103917"/>
                </a:lnTo>
                <a:lnTo>
                  <a:pt x="60176" y="85427"/>
                </a:lnTo>
                <a:lnTo>
                  <a:pt x="60393" y="77743"/>
                </a:lnTo>
                <a:close/>
              </a:path>
              <a:path w="168909" h="165100">
                <a:moveTo>
                  <a:pt x="156513" y="119721"/>
                </a:moveTo>
                <a:lnTo>
                  <a:pt x="155807" y="127859"/>
                </a:lnTo>
                <a:lnTo>
                  <a:pt x="155200" y="133694"/>
                </a:lnTo>
                <a:lnTo>
                  <a:pt x="154318" y="138809"/>
                </a:lnTo>
                <a:lnTo>
                  <a:pt x="153330" y="145037"/>
                </a:lnTo>
                <a:lnTo>
                  <a:pt x="148421" y="148697"/>
                </a:lnTo>
                <a:lnTo>
                  <a:pt x="163689" y="148697"/>
                </a:lnTo>
                <a:lnTo>
                  <a:pt x="165639" y="143377"/>
                </a:lnTo>
                <a:lnTo>
                  <a:pt x="166679" y="138809"/>
                </a:lnTo>
                <a:lnTo>
                  <a:pt x="167717" y="132584"/>
                </a:lnTo>
                <a:lnTo>
                  <a:pt x="168822" y="124423"/>
                </a:lnTo>
                <a:lnTo>
                  <a:pt x="164674" y="123045"/>
                </a:lnTo>
                <a:lnTo>
                  <a:pt x="156513" y="119721"/>
                </a:lnTo>
                <a:close/>
              </a:path>
              <a:path w="168909" h="165100">
                <a:moveTo>
                  <a:pt x="121446" y="81616"/>
                </a:moveTo>
                <a:lnTo>
                  <a:pt x="109482" y="81616"/>
                </a:lnTo>
                <a:lnTo>
                  <a:pt x="109482" y="135352"/>
                </a:lnTo>
                <a:lnTo>
                  <a:pt x="121446" y="135352"/>
                </a:lnTo>
                <a:lnTo>
                  <a:pt x="121446" y="81616"/>
                </a:lnTo>
                <a:close/>
              </a:path>
              <a:path w="168909" h="165100">
                <a:moveTo>
                  <a:pt x="123106" y="109833"/>
                </a:moveTo>
                <a:lnTo>
                  <a:pt x="124146" y="114188"/>
                </a:lnTo>
                <a:lnTo>
                  <a:pt x="124974" y="118477"/>
                </a:lnTo>
                <a:lnTo>
                  <a:pt x="125665" y="122699"/>
                </a:lnTo>
                <a:lnTo>
                  <a:pt x="130021" y="122699"/>
                </a:lnTo>
                <a:lnTo>
                  <a:pt x="134171" y="122831"/>
                </a:lnTo>
                <a:lnTo>
                  <a:pt x="138113" y="122831"/>
                </a:lnTo>
                <a:lnTo>
                  <a:pt x="145713" y="121368"/>
                </a:lnTo>
                <a:lnTo>
                  <a:pt x="151289" y="116988"/>
                </a:lnTo>
                <a:lnTo>
                  <a:pt x="154408" y="110595"/>
                </a:lnTo>
                <a:lnTo>
                  <a:pt x="132303" y="110595"/>
                </a:lnTo>
                <a:lnTo>
                  <a:pt x="128156" y="110314"/>
                </a:lnTo>
                <a:lnTo>
                  <a:pt x="123106" y="109833"/>
                </a:lnTo>
                <a:close/>
              </a:path>
              <a:path w="168909" h="165100">
                <a:moveTo>
                  <a:pt x="157606" y="74564"/>
                </a:moveTo>
                <a:lnTo>
                  <a:pt x="145375" y="74564"/>
                </a:lnTo>
                <a:lnTo>
                  <a:pt x="145169" y="83272"/>
                </a:lnTo>
                <a:lnTo>
                  <a:pt x="144755" y="91714"/>
                </a:lnTo>
                <a:lnTo>
                  <a:pt x="144202" y="99802"/>
                </a:lnTo>
                <a:lnTo>
                  <a:pt x="143856" y="107068"/>
                </a:lnTo>
                <a:lnTo>
                  <a:pt x="140950" y="110595"/>
                </a:lnTo>
                <a:lnTo>
                  <a:pt x="154408" y="110595"/>
                </a:lnTo>
                <a:lnTo>
                  <a:pt x="154780" y="109833"/>
                </a:lnTo>
                <a:lnTo>
                  <a:pt x="154882" y="109442"/>
                </a:lnTo>
                <a:lnTo>
                  <a:pt x="156373" y="99529"/>
                </a:lnTo>
                <a:lnTo>
                  <a:pt x="157296" y="81616"/>
                </a:lnTo>
                <a:lnTo>
                  <a:pt x="157606" y="74564"/>
                </a:lnTo>
                <a:close/>
              </a:path>
              <a:path w="168909" h="165100">
                <a:moveTo>
                  <a:pt x="89564" y="54363"/>
                </a:moveTo>
                <a:lnTo>
                  <a:pt x="77598" y="54363"/>
                </a:lnTo>
                <a:lnTo>
                  <a:pt x="77598" y="76151"/>
                </a:lnTo>
                <a:lnTo>
                  <a:pt x="63903" y="78983"/>
                </a:lnTo>
                <a:lnTo>
                  <a:pt x="65909" y="90260"/>
                </a:lnTo>
                <a:lnTo>
                  <a:pt x="77598" y="87976"/>
                </a:lnTo>
                <a:lnTo>
                  <a:pt x="89564" y="87976"/>
                </a:lnTo>
                <a:lnTo>
                  <a:pt x="89564" y="85558"/>
                </a:lnTo>
                <a:lnTo>
                  <a:pt x="109482" y="81616"/>
                </a:lnTo>
                <a:lnTo>
                  <a:pt x="121446" y="81616"/>
                </a:lnTo>
                <a:lnTo>
                  <a:pt x="121446" y="79330"/>
                </a:lnTo>
                <a:lnTo>
                  <a:pt x="145375" y="74564"/>
                </a:lnTo>
                <a:lnTo>
                  <a:pt x="157606" y="74564"/>
                </a:lnTo>
                <a:lnTo>
                  <a:pt x="157639" y="73800"/>
                </a:lnTo>
                <a:lnTo>
                  <a:pt x="89564" y="73800"/>
                </a:lnTo>
                <a:lnTo>
                  <a:pt x="89564" y="54363"/>
                </a:lnTo>
                <a:close/>
              </a:path>
              <a:path w="168909" h="165100">
                <a:moveTo>
                  <a:pt x="121446" y="39077"/>
                </a:moveTo>
                <a:lnTo>
                  <a:pt x="109482" y="39077"/>
                </a:lnTo>
                <a:lnTo>
                  <a:pt x="109482" y="69858"/>
                </a:lnTo>
                <a:lnTo>
                  <a:pt x="89564" y="73800"/>
                </a:lnTo>
                <a:lnTo>
                  <a:pt x="157639" y="73800"/>
                </a:lnTo>
                <a:lnTo>
                  <a:pt x="157896" y="67439"/>
                </a:lnTo>
                <a:lnTo>
                  <a:pt x="121446" y="67439"/>
                </a:lnTo>
                <a:lnTo>
                  <a:pt x="121446" y="39077"/>
                </a:lnTo>
                <a:close/>
              </a:path>
              <a:path w="168909" h="165100">
                <a:moveTo>
                  <a:pt x="158173" y="60037"/>
                </a:moveTo>
                <a:lnTo>
                  <a:pt x="121446" y="67439"/>
                </a:lnTo>
                <a:lnTo>
                  <a:pt x="157896" y="67439"/>
                </a:lnTo>
                <a:lnTo>
                  <a:pt x="158173" y="60037"/>
                </a:lnTo>
                <a:close/>
              </a:path>
              <a:path w="168909" h="165100">
                <a:moveTo>
                  <a:pt x="87350" y="76"/>
                </a:moveTo>
                <a:lnTo>
                  <a:pt x="81877" y="14734"/>
                </a:lnTo>
                <a:lnTo>
                  <a:pt x="75723" y="28344"/>
                </a:lnTo>
                <a:lnTo>
                  <a:pt x="68835" y="41014"/>
                </a:lnTo>
                <a:lnTo>
                  <a:pt x="61344" y="52567"/>
                </a:lnTo>
                <a:lnTo>
                  <a:pt x="64667" y="54227"/>
                </a:lnTo>
                <a:lnTo>
                  <a:pt x="68536" y="56231"/>
                </a:lnTo>
                <a:lnTo>
                  <a:pt x="73033" y="58792"/>
                </a:lnTo>
                <a:lnTo>
                  <a:pt x="76537" y="53115"/>
                </a:lnTo>
                <a:lnTo>
                  <a:pt x="79993" y="47088"/>
                </a:lnTo>
                <a:lnTo>
                  <a:pt x="83410" y="40722"/>
                </a:lnTo>
                <a:lnTo>
                  <a:pt x="86795" y="34030"/>
                </a:lnTo>
                <a:lnTo>
                  <a:pt x="166334" y="34030"/>
                </a:lnTo>
                <a:lnTo>
                  <a:pt x="166334" y="22482"/>
                </a:lnTo>
                <a:lnTo>
                  <a:pt x="92193" y="22482"/>
                </a:lnTo>
                <a:lnTo>
                  <a:pt x="97171" y="10656"/>
                </a:lnTo>
                <a:lnTo>
                  <a:pt x="99663" y="4291"/>
                </a:lnTo>
                <a:lnTo>
                  <a:pt x="87350" y="76"/>
                </a:lnTo>
                <a:close/>
              </a:path>
              <a:path w="168909" h="165100">
                <a:moveTo>
                  <a:pt x="66254" y="29325"/>
                </a:moveTo>
                <a:lnTo>
                  <a:pt x="3665" y="29325"/>
                </a:lnTo>
                <a:lnTo>
                  <a:pt x="3665" y="41014"/>
                </a:lnTo>
                <a:lnTo>
                  <a:pt x="66254" y="41014"/>
                </a:lnTo>
                <a:lnTo>
                  <a:pt x="66254" y="29325"/>
                </a:lnTo>
                <a:close/>
              </a:path>
              <a:path w="168909" h="165100">
                <a:moveTo>
                  <a:pt x="33887" y="0"/>
                </a:moveTo>
                <a:lnTo>
                  <a:pt x="23789" y="6369"/>
                </a:lnTo>
                <a:lnTo>
                  <a:pt x="26953" y="10844"/>
                </a:lnTo>
                <a:lnTo>
                  <a:pt x="30422" y="15980"/>
                </a:lnTo>
                <a:lnTo>
                  <a:pt x="34188" y="21792"/>
                </a:lnTo>
                <a:lnTo>
                  <a:pt x="38246" y="28293"/>
                </a:lnTo>
                <a:lnTo>
                  <a:pt x="49104" y="21441"/>
                </a:lnTo>
                <a:lnTo>
                  <a:pt x="45471" y="15661"/>
                </a:lnTo>
                <a:lnTo>
                  <a:pt x="41729" y="10153"/>
                </a:lnTo>
                <a:lnTo>
                  <a:pt x="37870" y="4928"/>
                </a:lnTo>
                <a:lnTo>
                  <a:pt x="3388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5" name="object 385"/>
          <p:cNvSpPr/>
          <p:nvPr/>
        </p:nvSpPr>
        <p:spPr>
          <a:xfrm>
            <a:off x="9690285" y="6318928"/>
            <a:ext cx="167640" cy="158750"/>
          </a:xfrm>
          <a:custGeom>
            <a:avLst/>
            <a:gdLst/>
            <a:ahLst/>
            <a:cxnLst/>
            <a:rect l="l" t="t" r="r" b="b"/>
            <a:pathLst>
              <a:path w="167640" h="158750">
                <a:moveTo>
                  <a:pt x="163288" y="146560"/>
                </a:moveTo>
                <a:lnTo>
                  <a:pt x="54637" y="146560"/>
                </a:lnTo>
                <a:lnTo>
                  <a:pt x="54637" y="158732"/>
                </a:lnTo>
                <a:lnTo>
                  <a:pt x="163288" y="158732"/>
                </a:lnTo>
                <a:lnTo>
                  <a:pt x="163288" y="146560"/>
                </a:lnTo>
                <a:close/>
              </a:path>
              <a:path w="167640" h="158750">
                <a:moveTo>
                  <a:pt x="59202" y="127401"/>
                </a:moveTo>
                <a:lnTo>
                  <a:pt x="46440" y="130473"/>
                </a:lnTo>
                <a:lnTo>
                  <a:pt x="32323" y="133675"/>
                </a:lnTo>
                <a:lnTo>
                  <a:pt x="0" y="140468"/>
                </a:lnTo>
                <a:lnTo>
                  <a:pt x="3873" y="152989"/>
                </a:lnTo>
                <a:lnTo>
                  <a:pt x="19251" y="148981"/>
                </a:lnTo>
                <a:lnTo>
                  <a:pt x="33526" y="145452"/>
                </a:lnTo>
                <a:lnTo>
                  <a:pt x="46685" y="142390"/>
                </a:lnTo>
                <a:lnTo>
                  <a:pt x="58715" y="139781"/>
                </a:lnTo>
                <a:lnTo>
                  <a:pt x="58798" y="133675"/>
                </a:lnTo>
                <a:lnTo>
                  <a:pt x="58856" y="131965"/>
                </a:lnTo>
                <a:lnTo>
                  <a:pt x="59202" y="127401"/>
                </a:lnTo>
                <a:close/>
              </a:path>
              <a:path w="167640" h="158750">
                <a:moveTo>
                  <a:pt x="116053" y="105408"/>
                </a:moveTo>
                <a:lnTo>
                  <a:pt x="102704" y="105408"/>
                </a:lnTo>
                <a:lnTo>
                  <a:pt x="102704" y="146560"/>
                </a:lnTo>
                <a:lnTo>
                  <a:pt x="116053" y="146560"/>
                </a:lnTo>
                <a:lnTo>
                  <a:pt x="116053" y="105408"/>
                </a:lnTo>
                <a:close/>
              </a:path>
              <a:path w="167640" h="158750">
                <a:moveTo>
                  <a:pt x="43365" y="69926"/>
                </a:moveTo>
                <a:lnTo>
                  <a:pt x="28630" y="69926"/>
                </a:lnTo>
                <a:lnTo>
                  <a:pt x="21913" y="79707"/>
                </a:lnTo>
                <a:lnTo>
                  <a:pt x="15241" y="88619"/>
                </a:lnTo>
                <a:lnTo>
                  <a:pt x="8607" y="96674"/>
                </a:lnTo>
                <a:lnTo>
                  <a:pt x="2005" y="103886"/>
                </a:lnTo>
                <a:lnTo>
                  <a:pt x="5046" y="116334"/>
                </a:lnTo>
                <a:lnTo>
                  <a:pt x="32393" y="111845"/>
                </a:lnTo>
                <a:lnTo>
                  <a:pt x="44409" y="109999"/>
                </a:lnTo>
                <a:lnTo>
                  <a:pt x="55328" y="108446"/>
                </a:lnTo>
                <a:lnTo>
                  <a:pt x="55674" y="104918"/>
                </a:lnTo>
                <a:lnTo>
                  <a:pt x="56089" y="101321"/>
                </a:lnTo>
                <a:lnTo>
                  <a:pt x="20609" y="101321"/>
                </a:lnTo>
                <a:lnTo>
                  <a:pt x="30372" y="88470"/>
                </a:lnTo>
                <a:lnTo>
                  <a:pt x="40459" y="74274"/>
                </a:lnTo>
                <a:lnTo>
                  <a:pt x="43365" y="69926"/>
                </a:lnTo>
                <a:close/>
              </a:path>
              <a:path w="167640" h="158750">
                <a:moveTo>
                  <a:pt x="151808" y="93168"/>
                </a:moveTo>
                <a:lnTo>
                  <a:pt x="66117" y="93168"/>
                </a:lnTo>
                <a:lnTo>
                  <a:pt x="66117" y="105408"/>
                </a:lnTo>
                <a:lnTo>
                  <a:pt x="151808" y="105408"/>
                </a:lnTo>
                <a:lnTo>
                  <a:pt x="151808" y="93168"/>
                </a:lnTo>
                <a:close/>
              </a:path>
              <a:path w="167640" h="158750">
                <a:moveTo>
                  <a:pt x="56851" y="96001"/>
                </a:moveTo>
                <a:lnTo>
                  <a:pt x="47191" y="97542"/>
                </a:lnTo>
                <a:lnTo>
                  <a:pt x="29062" y="100210"/>
                </a:lnTo>
                <a:lnTo>
                  <a:pt x="20609" y="101321"/>
                </a:lnTo>
                <a:lnTo>
                  <a:pt x="56089" y="101321"/>
                </a:lnTo>
                <a:lnTo>
                  <a:pt x="56233" y="100210"/>
                </a:lnTo>
                <a:lnTo>
                  <a:pt x="56851" y="96001"/>
                </a:lnTo>
                <a:close/>
              </a:path>
              <a:path w="167640" h="158750">
                <a:moveTo>
                  <a:pt x="136425" y="58517"/>
                </a:moveTo>
                <a:lnTo>
                  <a:pt x="111419" y="58517"/>
                </a:lnTo>
                <a:lnTo>
                  <a:pt x="123934" y="65622"/>
                </a:lnTo>
                <a:lnTo>
                  <a:pt x="135963" y="72824"/>
                </a:lnTo>
                <a:lnTo>
                  <a:pt x="147512" y="80117"/>
                </a:lnTo>
                <a:lnTo>
                  <a:pt x="158587" y="87495"/>
                </a:lnTo>
                <a:lnTo>
                  <a:pt x="167162" y="76083"/>
                </a:lnTo>
                <a:lnTo>
                  <a:pt x="156453" y="69725"/>
                </a:lnTo>
                <a:lnTo>
                  <a:pt x="145179" y="63310"/>
                </a:lnTo>
                <a:lnTo>
                  <a:pt x="136425" y="58517"/>
                </a:lnTo>
                <a:close/>
              </a:path>
              <a:path w="167640" h="158750">
                <a:moveTo>
                  <a:pt x="146761" y="8719"/>
                </a:moveTo>
                <a:lnTo>
                  <a:pt x="65426" y="8719"/>
                </a:lnTo>
                <a:lnTo>
                  <a:pt x="65426" y="20960"/>
                </a:lnTo>
                <a:lnTo>
                  <a:pt x="131198" y="20960"/>
                </a:lnTo>
                <a:lnTo>
                  <a:pt x="115014" y="38812"/>
                </a:lnTo>
                <a:lnTo>
                  <a:pt x="96444" y="53870"/>
                </a:lnTo>
                <a:lnTo>
                  <a:pt x="75488" y="66115"/>
                </a:lnTo>
                <a:lnTo>
                  <a:pt x="52146" y="75528"/>
                </a:lnTo>
                <a:lnTo>
                  <a:pt x="55260" y="79197"/>
                </a:lnTo>
                <a:lnTo>
                  <a:pt x="57956" y="83206"/>
                </a:lnTo>
                <a:lnTo>
                  <a:pt x="60238" y="87213"/>
                </a:lnTo>
                <a:lnTo>
                  <a:pt x="75103" y="80794"/>
                </a:lnTo>
                <a:lnTo>
                  <a:pt x="88579" y="73877"/>
                </a:lnTo>
                <a:lnTo>
                  <a:pt x="100680" y="66454"/>
                </a:lnTo>
                <a:lnTo>
                  <a:pt x="111419" y="58517"/>
                </a:lnTo>
                <a:lnTo>
                  <a:pt x="136425" y="58517"/>
                </a:lnTo>
                <a:lnTo>
                  <a:pt x="133347" y="56833"/>
                </a:lnTo>
                <a:lnTo>
                  <a:pt x="120963" y="50285"/>
                </a:lnTo>
                <a:lnTo>
                  <a:pt x="128135" y="43437"/>
                </a:lnTo>
                <a:lnTo>
                  <a:pt x="134821" y="36278"/>
                </a:lnTo>
                <a:lnTo>
                  <a:pt x="141027" y="28808"/>
                </a:lnTo>
                <a:lnTo>
                  <a:pt x="146761" y="21027"/>
                </a:lnTo>
                <a:lnTo>
                  <a:pt x="146761" y="8719"/>
                </a:lnTo>
                <a:close/>
              </a:path>
              <a:path w="167640" h="158750">
                <a:moveTo>
                  <a:pt x="34236" y="0"/>
                </a:moveTo>
                <a:lnTo>
                  <a:pt x="26233" y="17183"/>
                </a:lnTo>
                <a:lnTo>
                  <a:pt x="17886" y="32941"/>
                </a:lnTo>
                <a:lnTo>
                  <a:pt x="9190" y="47271"/>
                </a:lnTo>
                <a:lnTo>
                  <a:pt x="137" y="60173"/>
                </a:lnTo>
                <a:lnTo>
                  <a:pt x="3388" y="71582"/>
                </a:lnTo>
                <a:lnTo>
                  <a:pt x="9334" y="71100"/>
                </a:lnTo>
                <a:lnTo>
                  <a:pt x="28630" y="69926"/>
                </a:lnTo>
                <a:lnTo>
                  <a:pt x="43365" y="69926"/>
                </a:lnTo>
                <a:lnTo>
                  <a:pt x="50577" y="59133"/>
                </a:lnTo>
                <a:lnTo>
                  <a:pt x="15354" y="59133"/>
                </a:lnTo>
                <a:lnTo>
                  <a:pt x="23358" y="46766"/>
                </a:lnTo>
                <a:lnTo>
                  <a:pt x="31304" y="33624"/>
                </a:lnTo>
                <a:lnTo>
                  <a:pt x="39211" y="19716"/>
                </a:lnTo>
                <a:lnTo>
                  <a:pt x="47099" y="5050"/>
                </a:lnTo>
                <a:lnTo>
                  <a:pt x="34236" y="0"/>
                </a:lnTo>
                <a:close/>
              </a:path>
              <a:path w="167640" h="158750">
                <a:moveTo>
                  <a:pt x="49104" y="35549"/>
                </a:moveTo>
                <a:lnTo>
                  <a:pt x="29321" y="58792"/>
                </a:lnTo>
                <a:lnTo>
                  <a:pt x="22478" y="59065"/>
                </a:lnTo>
                <a:lnTo>
                  <a:pt x="15354" y="59133"/>
                </a:lnTo>
                <a:lnTo>
                  <a:pt x="50577" y="59133"/>
                </a:lnTo>
                <a:lnTo>
                  <a:pt x="61553" y="41775"/>
                </a:lnTo>
                <a:lnTo>
                  <a:pt x="49104" y="3554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6" name="object 386"/>
          <p:cNvSpPr/>
          <p:nvPr/>
        </p:nvSpPr>
        <p:spPr>
          <a:xfrm>
            <a:off x="9860630" y="6320797"/>
            <a:ext cx="170815" cy="162560"/>
          </a:xfrm>
          <a:custGeom>
            <a:avLst/>
            <a:gdLst/>
            <a:ahLst/>
            <a:cxnLst/>
            <a:rect l="l" t="t" r="r" b="b"/>
            <a:pathLst>
              <a:path w="170815" h="162560">
                <a:moveTo>
                  <a:pt x="165989" y="145169"/>
                </a:moveTo>
                <a:lnTo>
                  <a:pt x="62106" y="145169"/>
                </a:lnTo>
                <a:lnTo>
                  <a:pt x="62106" y="156862"/>
                </a:lnTo>
                <a:lnTo>
                  <a:pt x="165989" y="156862"/>
                </a:lnTo>
                <a:lnTo>
                  <a:pt x="165989" y="145169"/>
                </a:lnTo>
                <a:close/>
              </a:path>
              <a:path w="170815" h="162560">
                <a:moveTo>
                  <a:pt x="144614" y="82443"/>
                </a:moveTo>
                <a:lnTo>
                  <a:pt x="139687" y="98663"/>
                </a:lnTo>
                <a:lnTo>
                  <a:pt x="134349" y="114789"/>
                </a:lnTo>
                <a:lnTo>
                  <a:pt x="128794" y="130235"/>
                </a:lnTo>
                <a:lnTo>
                  <a:pt x="122969" y="145169"/>
                </a:lnTo>
                <a:lnTo>
                  <a:pt x="136317" y="145169"/>
                </a:lnTo>
                <a:lnTo>
                  <a:pt x="142082" y="130039"/>
                </a:lnTo>
                <a:lnTo>
                  <a:pt x="147150" y="116234"/>
                </a:lnTo>
                <a:lnTo>
                  <a:pt x="152356" y="101471"/>
                </a:lnTo>
                <a:lnTo>
                  <a:pt x="157413" y="86521"/>
                </a:lnTo>
                <a:lnTo>
                  <a:pt x="144614" y="82443"/>
                </a:lnTo>
                <a:close/>
              </a:path>
              <a:path w="170815" h="162560">
                <a:moveTo>
                  <a:pt x="82508" y="87494"/>
                </a:moveTo>
                <a:lnTo>
                  <a:pt x="70681" y="91222"/>
                </a:lnTo>
                <a:lnTo>
                  <a:pt x="74350" y="101995"/>
                </a:lnTo>
                <a:lnTo>
                  <a:pt x="77771" y="112804"/>
                </a:lnTo>
                <a:lnTo>
                  <a:pt x="80933" y="123612"/>
                </a:lnTo>
                <a:lnTo>
                  <a:pt x="83822" y="134379"/>
                </a:lnTo>
                <a:lnTo>
                  <a:pt x="96343" y="130235"/>
                </a:lnTo>
                <a:lnTo>
                  <a:pt x="93383" y="120532"/>
                </a:lnTo>
                <a:lnTo>
                  <a:pt x="90099" y="110187"/>
                </a:lnTo>
                <a:lnTo>
                  <a:pt x="86478" y="99181"/>
                </a:lnTo>
                <a:lnTo>
                  <a:pt x="82508" y="87494"/>
                </a:lnTo>
                <a:close/>
              </a:path>
              <a:path w="170815" h="162560">
                <a:moveTo>
                  <a:pt x="111696" y="80437"/>
                </a:moveTo>
                <a:lnTo>
                  <a:pt x="99730" y="83552"/>
                </a:lnTo>
                <a:lnTo>
                  <a:pt x="102815" y="94352"/>
                </a:lnTo>
                <a:lnTo>
                  <a:pt x="105731" y="105387"/>
                </a:lnTo>
                <a:lnTo>
                  <a:pt x="108466" y="116656"/>
                </a:lnTo>
                <a:lnTo>
                  <a:pt x="111005" y="128159"/>
                </a:lnTo>
                <a:lnTo>
                  <a:pt x="123314" y="124635"/>
                </a:lnTo>
                <a:lnTo>
                  <a:pt x="120810" y="114532"/>
                </a:lnTo>
                <a:lnTo>
                  <a:pt x="118128" y="104143"/>
                </a:lnTo>
                <a:lnTo>
                  <a:pt x="115068" y="92692"/>
                </a:lnTo>
                <a:lnTo>
                  <a:pt x="111696" y="80437"/>
                </a:lnTo>
                <a:close/>
              </a:path>
              <a:path w="170815" h="162560">
                <a:moveTo>
                  <a:pt x="12658" y="148146"/>
                </a:moveTo>
                <a:lnTo>
                  <a:pt x="13553" y="152783"/>
                </a:lnTo>
                <a:lnTo>
                  <a:pt x="14316" y="157276"/>
                </a:lnTo>
                <a:lnTo>
                  <a:pt x="14867" y="161427"/>
                </a:lnTo>
                <a:lnTo>
                  <a:pt x="30222" y="161978"/>
                </a:lnTo>
                <a:lnTo>
                  <a:pt x="36309" y="161978"/>
                </a:lnTo>
                <a:lnTo>
                  <a:pt x="45836" y="160360"/>
                </a:lnTo>
                <a:lnTo>
                  <a:pt x="52726" y="155520"/>
                </a:lnTo>
                <a:lnTo>
                  <a:pt x="55841" y="149597"/>
                </a:lnTo>
                <a:lnTo>
                  <a:pt x="27940" y="149597"/>
                </a:lnTo>
                <a:lnTo>
                  <a:pt x="20746" y="149111"/>
                </a:lnTo>
                <a:lnTo>
                  <a:pt x="12658" y="148146"/>
                </a:lnTo>
                <a:close/>
              </a:path>
              <a:path w="170815" h="162560">
                <a:moveTo>
                  <a:pt x="24965" y="31398"/>
                </a:moveTo>
                <a:lnTo>
                  <a:pt x="13348" y="31398"/>
                </a:lnTo>
                <a:lnTo>
                  <a:pt x="7952" y="89154"/>
                </a:lnTo>
                <a:lnTo>
                  <a:pt x="48412" y="89154"/>
                </a:lnTo>
                <a:lnTo>
                  <a:pt x="48066" y="102342"/>
                </a:lnTo>
                <a:lnTo>
                  <a:pt x="46271" y="144755"/>
                </a:lnTo>
                <a:lnTo>
                  <a:pt x="42119" y="149597"/>
                </a:lnTo>
                <a:lnTo>
                  <a:pt x="55841" y="149597"/>
                </a:lnTo>
                <a:lnTo>
                  <a:pt x="59876" y="102342"/>
                </a:lnTo>
                <a:lnTo>
                  <a:pt x="60725" y="77741"/>
                </a:lnTo>
                <a:lnTo>
                  <a:pt x="21095" y="77741"/>
                </a:lnTo>
                <a:lnTo>
                  <a:pt x="24965" y="31398"/>
                </a:lnTo>
                <a:close/>
              </a:path>
              <a:path w="170815" h="162560">
                <a:moveTo>
                  <a:pt x="43019" y="105062"/>
                </a:moveTo>
                <a:lnTo>
                  <a:pt x="20550" y="110177"/>
                </a:lnTo>
                <a:lnTo>
                  <a:pt x="10038" y="112430"/>
                </a:lnTo>
                <a:lnTo>
                  <a:pt x="0" y="114465"/>
                </a:lnTo>
                <a:lnTo>
                  <a:pt x="2559" y="126986"/>
                </a:lnTo>
                <a:lnTo>
                  <a:pt x="13114" y="124155"/>
                </a:lnTo>
                <a:lnTo>
                  <a:pt x="23410" y="121563"/>
                </a:lnTo>
                <a:lnTo>
                  <a:pt x="33447" y="119191"/>
                </a:lnTo>
                <a:lnTo>
                  <a:pt x="43224" y="117021"/>
                </a:lnTo>
                <a:lnTo>
                  <a:pt x="43019" y="114465"/>
                </a:lnTo>
                <a:lnTo>
                  <a:pt x="43019" y="105062"/>
                </a:lnTo>
                <a:close/>
              </a:path>
              <a:path w="170815" h="162560">
                <a:moveTo>
                  <a:pt x="55328" y="9405"/>
                </a:moveTo>
                <a:lnTo>
                  <a:pt x="4218" y="9405"/>
                </a:lnTo>
                <a:lnTo>
                  <a:pt x="4218" y="20817"/>
                </a:lnTo>
                <a:lnTo>
                  <a:pt x="42533" y="20817"/>
                </a:lnTo>
                <a:lnTo>
                  <a:pt x="38108" y="77741"/>
                </a:lnTo>
                <a:lnTo>
                  <a:pt x="50140" y="77741"/>
                </a:lnTo>
                <a:lnTo>
                  <a:pt x="55328" y="9405"/>
                </a:lnTo>
                <a:close/>
              </a:path>
              <a:path w="170815" h="162560">
                <a:moveTo>
                  <a:pt x="148766" y="61973"/>
                </a:moveTo>
                <a:lnTo>
                  <a:pt x="79256" y="61973"/>
                </a:lnTo>
                <a:lnTo>
                  <a:pt x="79256" y="73658"/>
                </a:lnTo>
                <a:lnTo>
                  <a:pt x="148766" y="73658"/>
                </a:lnTo>
                <a:lnTo>
                  <a:pt x="148766" y="61973"/>
                </a:lnTo>
                <a:close/>
              </a:path>
              <a:path w="170815" h="162560">
                <a:moveTo>
                  <a:pt x="123314" y="0"/>
                </a:moveTo>
                <a:lnTo>
                  <a:pt x="108305" y="0"/>
                </a:lnTo>
                <a:lnTo>
                  <a:pt x="98399" y="18143"/>
                </a:lnTo>
                <a:lnTo>
                  <a:pt x="86520" y="34407"/>
                </a:lnTo>
                <a:lnTo>
                  <a:pt x="72670" y="48805"/>
                </a:lnTo>
                <a:lnTo>
                  <a:pt x="56851" y="61351"/>
                </a:lnTo>
                <a:lnTo>
                  <a:pt x="60446" y="65570"/>
                </a:lnTo>
                <a:lnTo>
                  <a:pt x="63284" y="69098"/>
                </a:lnTo>
                <a:lnTo>
                  <a:pt x="65289" y="72067"/>
                </a:lnTo>
                <a:lnTo>
                  <a:pt x="79880" y="59462"/>
                </a:lnTo>
                <a:lnTo>
                  <a:pt x="92746" y="46117"/>
                </a:lnTo>
                <a:lnTo>
                  <a:pt x="103901" y="32018"/>
                </a:lnTo>
                <a:lnTo>
                  <a:pt x="113356" y="17153"/>
                </a:lnTo>
                <a:lnTo>
                  <a:pt x="127712" y="17153"/>
                </a:lnTo>
                <a:lnTo>
                  <a:pt x="120135" y="5327"/>
                </a:lnTo>
                <a:lnTo>
                  <a:pt x="123314" y="0"/>
                </a:lnTo>
                <a:close/>
              </a:path>
              <a:path w="170815" h="162560">
                <a:moveTo>
                  <a:pt x="127712" y="17153"/>
                </a:moveTo>
                <a:lnTo>
                  <a:pt x="113356" y="17153"/>
                </a:lnTo>
                <a:lnTo>
                  <a:pt x="123390" y="32025"/>
                </a:lnTo>
                <a:lnTo>
                  <a:pt x="134812" y="45806"/>
                </a:lnTo>
                <a:lnTo>
                  <a:pt x="147610" y="58471"/>
                </a:lnTo>
                <a:lnTo>
                  <a:pt x="161770" y="69994"/>
                </a:lnTo>
                <a:lnTo>
                  <a:pt x="164120" y="66602"/>
                </a:lnTo>
                <a:lnTo>
                  <a:pt x="167093" y="62660"/>
                </a:lnTo>
                <a:lnTo>
                  <a:pt x="170690" y="58168"/>
                </a:lnTo>
                <a:lnTo>
                  <a:pt x="156216" y="48635"/>
                </a:lnTo>
                <a:lnTo>
                  <a:pt x="142974" y="36646"/>
                </a:lnTo>
                <a:lnTo>
                  <a:pt x="130951" y="22208"/>
                </a:lnTo>
                <a:lnTo>
                  <a:pt x="127712" y="1715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7" name="object 387"/>
          <p:cNvSpPr/>
          <p:nvPr/>
        </p:nvSpPr>
        <p:spPr>
          <a:xfrm>
            <a:off x="10587521" y="4553502"/>
            <a:ext cx="1649821" cy="2058120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8" name="object 388"/>
          <p:cNvSpPr/>
          <p:nvPr/>
        </p:nvSpPr>
        <p:spPr>
          <a:xfrm>
            <a:off x="1308013" y="6139310"/>
            <a:ext cx="163195" cy="158115"/>
          </a:xfrm>
          <a:custGeom>
            <a:avLst/>
            <a:gdLst/>
            <a:ahLst/>
            <a:cxnLst/>
            <a:rect l="l" t="t" r="r" b="b"/>
            <a:pathLst>
              <a:path w="163194" h="158114">
                <a:moveTo>
                  <a:pt x="75567" y="0"/>
                </a:moveTo>
                <a:lnTo>
                  <a:pt x="63270" y="6983"/>
                </a:lnTo>
                <a:lnTo>
                  <a:pt x="67666" y="13787"/>
                </a:lnTo>
                <a:lnTo>
                  <a:pt x="71774" y="20480"/>
                </a:lnTo>
                <a:lnTo>
                  <a:pt x="75588" y="27030"/>
                </a:lnTo>
                <a:lnTo>
                  <a:pt x="79101" y="33407"/>
                </a:lnTo>
                <a:lnTo>
                  <a:pt x="92422" y="25660"/>
                </a:lnTo>
                <a:lnTo>
                  <a:pt x="88085" y="18694"/>
                </a:lnTo>
                <a:lnTo>
                  <a:pt x="83830" y="12104"/>
                </a:lnTo>
                <a:lnTo>
                  <a:pt x="79658" y="5877"/>
                </a:lnTo>
                <a:lnTo>
                  <a:pt x="75567" y="0"/>
                </a:lnTo>
                <a:close/>
              </a:path>
              <a:path w="163194" h="158114">
                <a:moveTo>
                  <a:pt x="163097" y="144752"/>
                </a:moveTo>
                <a:lnTo>
                  <a:pt x="0" y="144752"/>
                </a:lnTo>
                <a:lnTo>
                  <a:pt x="0" y="157687"/>
                </a:lnTo>
                <a:lnTo>
                  <a:pt x="163097" y="157687"/>
                </a:lnTo>
                <a:lnTo>
                  <a:pt x="163097" y="144752"/>
                </a:lnTo>
                <a:close/>
              </a:path>
              <a:path w="163194" h="158114">
                <a:moveTo>
                  <a:pt x="124325" y="54222"/>
                </a:moveTo>
                <a:lnTo>
                  <a:pt x="115604" y="79532"/>
                </a:lnTo>
                <a:lnTo>
                  <a:pt x="106583" y="103066"/>
                </a:lnTo>
                <a:lnTo>
                  <a:pt x="97261" y="124810"/>
                </a:lnTo>
                <a:lnTo>
                  <a:pt x="87641" y="144752"/>
                </a:lnTo>
                <a:lnTo>
                  <a:pt x="104068" y="144752"/>
                </a:lnTo>
                <a:lnTo>
                  <a:pt x="113130" y="125315"/>
                </a:lnTo>
                <a:lnTo>
                  <a:pt x="122082" y="104659"/>
                </a:lnTo>
                <a:lnTo>
                  <a:pt x="130928" y="82783"/>
                </a:lnTo>
                <a:lnTo>
                  <a:pt x="139672" y="59687"/>
                </a:lnTo>
                <a:lnTo>
                  <a:pt x="124325" y="54222"/>
                </a:lnTo>
                <a:close/>
              </a:path>
              <a:path w="163194" h="158114">
                <a:moveTo>
                  <a:pt x="37604" y="56022"/>
                </a:moveTo>
                <a:lnTo>
                  <a:pt x="24288" y="61487"/>
                </a:lnTo>
                <a:lnTo>
                  <a:pt x="31346" y="78392"/>
                </a:lnTo>
                <a:lnTo>
                  <a:pt x="38334" y="96205"/>
                </a:lnTo>
                <a:lnTo>
                  <a:pt x="45256" y="114900"/>
                </a:lnTo>
                <a:lnTo>
                  <a:pt x="52113" y="134452"/>
                </a:lnTo>
                <a:lnTo>
                  <a:pt x="67136" y="128292"/>
                </a:lnTo>
                <a:lnTo>
                  <a:pt x="60032" y="110037"/>
                </a:lnTo>
                <a:lnTo>
                  <a:pt x="52744" y="91898"/>
                </a:lnTo>
                <a:lnTo>
                  <a:pt x="45269" y="73888"/>
                </a:lnTo>
                <a:lnTo>
                  <a:pt x="37604" y="56022"/>
                </a:lnTo>
                <a:close/>
              </a:path>
              <a:path w="163194" h="158114">
                <a:moveTo>
                  <a:pt x="159043" y="34166"/>
                </a:moveTo>
                <a:lnTo>
                  <a:pt x="4211" y="34166"/>
                </a:lnTo>
                <a:lnTo>
                  <a:pt x="4211" y="47101"/>
                </a:lnTo>
                <a:lnTo>
                  <a:pt x="159043" y="47101"/>
                </a:lnTo>
                <a:lnTo>
                  <a:pt x="159043" y="3416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9" name="object 389"/>
          <p:cNvSpPr/>
          <p:nvPr/>
        </p:nvSpPr>
        <p:spPr>
          <a:xfrm>
            <a:off x="1476698" y="6148443"/>
            <a:ext cx="170180" cy="160655"/>
          </a:xfrm>
          <a:custGeom>
            <a:avLst/>
            <a:gdLst/>
            <a:ahLst/>
            <a:cxnLst/>
            <a:rect l="l" t="t" r="r" b="b"/>
            <a:pathLst>
              <a:path w="170180" h="160654">
                <a:moveTo>
                  <a:pt x="32561" y="76071"/>
                </a:moveTo>
                <a:lnTo>
                  <a:pt x="28942" y="98080"/>
                </a:lnTo>
                <a:lnTo>
                  <a:pt x="22308" y="117223"/>
                </a:lnTo>
                <a:lnTo>
                  <a:pt x="12660" y="133513"/>
                </a:lnTo>
                <a:lnTo>
                  <a:pt x="0" y="146963"/>
                </a:lnTo>
                <a:lnTo>
                  <a:pt x="3355" y="151250"/>
                </a:lnTo>
                <a:lnTo>
                  <a:pt x="6350" y="155681"/>
                </a:lnTo>
                <a:lnTo>
                  <a:pt x="8924" y="160037"/>
                </a:lnTo>
                <a:lnTo>
                  <a:pt x="16757" y="152008"/>
                </a:lnTo>
                <a:lnTo>
                  <a:pt x="23728" y="143161"/>
                </a:lnTo>
                <a:lnTo>
                  <a:pt x="29836" y="133485"/>
                </a:lnTo>
                <a:lnTo>
                  <a:pt x="35074" y="122969"/>
                </a:lnTo>
                <a:lnTo>
                  <a:pt x="50991" y="122969"/>
                </a:lnTo>
                <a:lnTo>
                  <a:pt x="48189" y="120272"/>
                </a:lnTo>
                <a:lnTo>
                  <a:pt x="40474" y="108442"/>
                </a:lnTo>
                <a:lnTo>
                  <a:pt x="42516" y="101326"/>
                </a:lnTo>
                <a:lnTo>
                  <a:pt x="44264" y="93900"/>
                </a:lnTo>
                <a:lnTo>
                  <a:pt x="45718" y="86189"/>
                </a:lnTo>
                <a:lnTo>
                  <a:pt x="46878" y="78220"/>
                </a:lnTo>
                <a:lnTo>
                  <a:pt x="32561" y="76071"/>
                </a:lnTo>
                <a:close/>
              </a:path>
              <a:path w="170180" h="160654">
                <a:moveTo>
                  <a:pt x="50991" y="122969"/>
                </a:moveTo>
                <a:lnTo>
                  <a:pt x="35074" y="122969"/>
                </a:lnTo>
                <a:lnTo>
                  <a:pt x="45239" y="135974"/>
                </a:lnTo>
                <a:lnTo>
                  <a:pt x="91918" y="153122"/>
                </a:lnTo>
                <a:lnTo>
                  <a:pt x="144140" y="153607"/>
                </a:lnTo>
                <a:lnTo>
                  <a:pt x="164965" y="153536"/>
                </a:lnTo>
                <a:lnTo>
                  <a:pt x="166423" y="148694"/>
                </a:lnTo>
                <a:lnTo>
                  <a:pt x="168043" y="143992"/>
                </a:lnTo>
                <a:lnTo>
                  <a:pt x="169431" y="140495"/>
                </a:lnTo>
                <a:lnTo>
                  <a:pt x="112185" y="140495"/>
                </a:lnTo>
                <a:lnTo>
                  <a:pt x="95449" y="140187"/>
                </a:lnTo>
                <a:lnTo>
                  <a:pt x="95449" y="139147"/>
                </a:lnTo>
                <a:lnTo>
                  <a:pt x="81460" y="139147"/>
                </a:lnTo>
                <a:lnTo>
                  <a:pt x="68685" y="135605"/>
                </a:lnTo>
                <a:lnTo>
                  <a:pt x="57593" y="129320"/>
                </a:lnTo>
                <a:lnTo>
                  <a:pt x="50991" y="122969"/>
                </a:lnTo>
                <a:close/>
              </a:path>
              <a:path w="170180" h="160654">
                <a:moveTo>
                  <a:pt x="169854" y="139428"/>
                </a:moveTo>
                <a:lnTo>
                  <a:pt x="149387" y="140129"/>
                </a:lnTo>
                <a:lnTo>
                  <a:pt x="130164" y="140480"/>
                </a:lnTo>
                <a:lnTo>
                  <a:pt x="112185" y="140495"/>
                </a:lnTo>
                <a:lnTo>
                  <a:pt x="169431" y="140495"/>
                </a:lnTo>
                <a:lnTo>
                  <a:pt x="169854" y="139428"/>
                </a:lnTo>
                <a:close/>
              </a:path>
              <a:path w="170180" h="160654">
                <a:moveTo>
                  <a:pt x="95449" y="60440"/>
                </a:moveTo>
                <a:lnTo>
                  <a:pt x="81460" y="60440"/>
                </a:lnTo>
                <a:lnTo>
                  <a:pt x="81460" y="139147"/>
                </a:lnTo>
                <a:lnTo>
                  <a:pt x="95449" y="139147"/>
                </a:lnTo>
                <a:lnTo>
                  <a:pt x="95449" y="104637"/>
                </a:lnTo>
                <a:lnTo>
                  <a:pt x="158697" y="104637"/>
                </a:lnTo>
                <a:lnTo>
                  <a:pt x="158697" y="92328"/>
                </a:lnTo>
                <a:lnTo>
                  <a:pt x="95449" y="92328"/>
                </a:lnTo>
                <a:lnTo>
                  <a:pt x="95449" y="60440"/>
                </a:lnTo>
                <a:close/>
              </a:path>
              <a:path w="170180" h="160654">
                <a:moveTo>
                  <a:pt x="148596" y="0"/>
                </a:moveTo>
                <a:lnTo>
                  <a:pt x="23266" y="0"/>
                </a:lnTo>
                <a:lnTo>
                  <a:pt x="23266" y="67708"/>
                </a:lnTo>
                <a:lnTo>
                  <a:pt x="36931" y="67708"/>
                </a:lnTo>
                <a:lnTo>
                  <a:pt x="36931" y="60440"/>
                </a:lnTo>
                <a:lnTo>
                  <a:pt x="148596" y="60440"/>
                </a:lnTo>
                <a:lnTo>
                  <a:pt x="148596" y="48135"/>
                </a:lnTo>
                <a:lnTo>
                  <a:pt x="36931" y="48135"/>
                </a:lnTo>
                <a:lnTo>
                  <a:pt x="36931" y="12305"/>
                </a:lnTo>
                <a:lnTo>
                  <a:pt x="148596" y="12305"/>
                </a:lnTo>
                <a:lnTo>
                  <a:pt x="148596" y="0"/>
                </a:lnTo>
                <a:close/>
              </a:path>
              <a:path w="170180" h="160654">
                <a:moveTo>
                  <a:pt x="148596" y="60440"/>
                </a:moveTo>
                <a:lnTo>
                  <a:pt x="134919" y="60440"/>
                </a:lnTo>
                <a:lnTo>
                  <a:pt x="134919" y="67708"/>
                </a:lnTo>
                <a:lnTo>
                  <a:pt x="148596" y="67708"/>
                </a:lnTo>
                <a:lnTo>
                  <a:pt x="148596" y="60440"/>
                </a:lnTo>
                <a:close/>
              </a:path>
              <a:path w="170180" h="160654">
                <a:moveTo>
                  <a:pt x="148596" y="12305"/>
                </a:moveTo>
                <a:lnTo>
                  <a:pt x="134919" y="12305"/>
                </a:lnTo>
                <a:lnTo>
                  <a:pt x="134919" y="48135"/>
                </a:lnTo>
                <a:lnTo>
                  <a:pt x="148596" y="48135"/>
                </a:lnTo>
                <a:lnTo>
                  <a:pt x="148596" y="1230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0" name="object 390"/>
          <p:cNvSpPr/>
          <p:nvPr/>
        </p:nvSpPr>
        <p:spPr>
          <a:xfrm>
            <a:off x="1649257" y="6139310"/>
            <a:ext cx="170815" cy="168275"/>
          </a:xfrm>
          <a:custGeom>
            <a:avLst/>
            <a:gdLst/>
            <a:ahLst/>
            <a:cxnLst/>
            <a:rect l="l" t="t" r="r" b="b"/>
            <a:pathLst>
              <a:path w="170814" h="168275">
                <a:moveTo>
                  <a:pt x="62093" y="64594"/>
                </a:moveTo>
                <a:lnTo>
                  <a:pt x="46118" y="64594"/>
                </a:lnTo>
                <a:lnTo>
                  <a:pt x="51521" y="70766"/>
                </a:lnTo>
                <a:lnTo>
                  <a:pt x="57691" y="76516"/>
                </a:lnTo>
                <a:lnTo>
                  <a:pt x="64633" y="81839"/>
                </a:lnTo>
                <a:lnTo>
                  <a:pt x="72351" y="86727"/>
                </a:lnTo>
                <a:lnTo>
                  <a:pt x="56658" y="91346"/>
                </a:lnTo>
                <a:lnTo>
                  <a:pt x="39366" y="95252"/>
                </a:lnTo>
                <a:lnTo>
                  <a:pt x="20478" y="98457"/>
                </a:lnTo>
                <a:lnTo>
                  <a:pt x="0" y="100975"/>
                </a:lnTo>
                <a:lnTo>
                  <a:pt x="2782" y="104921"/>
                </a:lnTo>
                <a:lnTo>
                  <a:pt x="5162" y="108788"/>
                </a:lnTo>
                <a:lnTo>
                  <a:pt x="7077" y="113007"/>
                </a:lnTo>
                <a:lnTo>
                  <a:pt x="29853" y="109586"/>
                </a:lnTo>
                <a:lnTo>
                  <a:pt x="50798" y="105246"/>
                </a:lnTo>
                <a:lnTo>
                  <a:pt x="69908" y="99997"/>
                </a:lnTo>
                <a:lnTo>
                  <a:pt x="87180" y="93851"/>
                </a:lnTo>
                <a:lnTo>
                  <a:pt x="135013" y="93851"/>
                </a:lnTo>
                <a:lnTo>
                  <a:pt x="133283" y="93688"/>
                </a:lnTo>
                <a:lnTo>
                  <a:pt x="116971" y="90930"/>
                </a:lnTo>
                <a:lnTo>
                  <a:pt x="102199" y="87076"/>
                </a:lnTo>
                <a:lnTo>
                  <a:pt x="112605" y="81262"/>
                </a:lnTo>
                <a:lnTo>
                  <a:pt x="86852" y="81262"/>
                </a:lnTo>
                <a:lnTo>
                  <a:pt x="78024" y="76688"/>
                </a:lnTo>
                <a:lnTo>
                  <a:pt x="70095" y="71470"/>
                </a:lnTo>
                <a:lnTo>
                  <a:pt x="63062" y="65617"/>
                </a:lnTo>
                <a:lnTo>
                  <a:pt x="62093" y="64594"/>
                </a:lnTo>
                <a:close/>
              </a:path>
              <a:path w="170814" h="168275">
                <a:moveTo>
                  <a:pt x="135013" y="93851"/>
                </a:moveTo>
                <a:lnTo>
                  <a:pt x="87180" y="93851"/>
                </a:lnTo>
                <a:lnTo>
                  <a:pt x="103029" y="99458"/>
                </a:lnTo>
                <a:lnTo>
                  <a:pt x="120795" y="103950"/>
                </a:lnTo>
                <a:lnTo>
                  <a:pt x="140476" y="107352"/>
                </a:lnTo>
                <a:lnTo>
                  <a:pt x="162068" y="109691"/>
                </a:lnTo>
                <a:lnTo>
                  <a:pt x="164660" y="104921"/>
                </a:lnTo>
                <a:lnTo>
                  <a:pt x="167474" y="100421"/>
                </a:lnTo>
                <a:lnTo>
                  <a:pt x="170527" y="95996"/>
                </a:lnTo>
                <a:lnTo>
                  <a:pt x="151135" y="95370"/>
                </a:lnTo>
                <a:lnTo>
                  <a:pt x="135013" y="93851"/>
                </a:lnTo>
                <a:close/>
              </a:path>
              <a:path w="170814" h="168275">
                <a:moveTo>
                  <a:pt x="57005" y="33889"/>
                </a:moveTo>
                <a:lnTo>
                  <a:pt x="48119" y="45226"/>
                </a:lnTo>
                <a:lnTo>
                  <a:pt x="37511" y="56227"/>
                </a:lnTo>
                <a:lnTo>
                  <a:pt x="25138" y="66950"/>
                </a:lnTo>
                <a:lnTo>
                  <a:pt x="11130" y="77323"/>
                </a:lnTo>
                <a:lnTo>
                  <a:pt x="14475" y="80365"/>
                </a:lnTo>
                <a:lnTo>
                  <a:pt x="17423" y="83411"/>
                </a:lnTo>
                <a:lnTo>
                  <a:pt x="19885" y="86316"/>
                </a:lnTo>
                <a:lnTo>
                  <a:pt x="26615" y="81413"/>
                </a:lnTo>
                <a:lnTo>
                  <a:pt x="33233" y="76154"/>
                </a:lnTo>
                <a:lnTo>
                  <a:pt x="39735" y="70546"/>
                </a:lnTo>
                <a:lnTo>
                  <a:pt x="46118" y="64594"/>
                </a:lnTo>
                <a:lnTo>
                  <a:pt x="62093" y="64594"/>
                </a:lnTo>
                <a:lnTo>
                  <a:pt x="56922" y="59136"/>
                </a:lnTo>
                <a:lnTo>
                  <a:pt x="139248" y="59136"/>
                </a:lnTo>
                <a:lnTo>
                  <a:pt x="139320" y="48412"/>
                </a:lnTo>
                <a:lnTo>
                  <a:pt x="61541" y="48412"/>
                </a:lnTo>
                <a:lnTo>
                  <a:pt x="64133" y="45441"/>
                </a:lnTo>
                <a:lnTo>
                  <a:pt x="66729" y="42396"/>
                </a:lnTo>
                <a:lnTo>
                  <a:pt x="69296" y="39142"/>
                </a:lnTo>
                <a:lnTo>
                  <a:pt x="57005" y="33889"/>
                </a:lnTo>
                <a:close/>
              </a:path>
              <a:path w="170814" h="168275">
                <a:moveTo>
                  <a:pt x="139248" y="59136"/>
                </a:moveTo>
                <a:lnTo>
                  <a:pt x="121434" y="59136"/>
                </a:lnTo>
                <a:lnTo>
                  <a:pt x="114367" y="65384"/>
                </a:lnTo>
                <a:lnTo>
                  <a:pt x="106245" y="71160"/>
                </a:lnTo>
                <a:lnTo>
                  <a:pt x="97073" y="76455"/>
                </a:lnTo>
                <a:lnTo>
                  <a:pt x="86852" y="81262"/>
                </a:lnTo>
                <a:lnTo>
                  <a:pt x="112605" y="81262"/>
                </a:lnTo>
                <a:lnTo>
                  <a:pt x="113184" y="80938"/>
                </a:lnTo>
                <a:lnTo>
                  <a:pt x="123033" y="74236"/>
                </a:lnTo>
                <a:lnTo>
                  <a:pt x="131775" y="66918"/>
                </a:lnTo>
                <a:lnTo>
                  <a:pt x="139248" y="59136"/>
                </a:lnTo>
                <a:close/>
              </a:path>
              <a:path w="170814" h="168275">
                <a:moveTo>
                  <a:pt x="161585" y="33263"/>
                </a:moveTo>
                <a:lnTo>
                  <a:pt x="149100" y="33263"/>
                </a:lnTo>
                <a:lnTo>
                  <a:pt x="149100" y="53671"/>
                </a:lnTo>
                <a:lnTo>
                  <a:pt x="161585" y="53671"/>
                </a:lnTo>
                <a:lnTo>
                  <a:pt x="161585" y="33263"/>
                </a:lnTo>
                <a:close/>
              </a:path>
              <a:path w="170814" h="168275">
                <a:moveTo>
                  <a:pt x="161585" y="22063"/>
                </a:moveTo>
                <a:lnTo>
                  <a:pt x="10778" y="22063"/>
                </a:lnTo>
                <a:lnTo>
                  <a:pt x="10778" y="53463"/>
                </a:lnTo>
                <a:lnTo>
                  <a:pt x="23258" y="53463"/>
                </a:lnTo>
                <a:lnTo>
                  <a:pt x="23258" y="33263"/>
                </a:lnTo>
                <a:lnTo>
                  <a:pt x="161585" y="33263"/>
                </a:lnTo>
                <a:lnTo>
                  <a:pt x="161585" y="22063"/>
                </a:lnTo>
                <a:close/>
              </a:path>
              <a:path w="170814" h="168275">
                <a:moveTo>
                  <a:pt x="83991" y="0"/>
                </a:moveTo>
                <a:lnTo>
                  <a:pt x="72510" y="7264"/>
                </a:lnTo>
                <a:lnTo>
                  <a:pt x="76835" y="12588"/>
                </a:lnTo>
                <a:lnTo>
                  <a:pt x="80531" y="17495"/>
                </a:lnTo>
                <a:lnTo>
                  <a:pt x="83563" y="22063"/>
                </a:lnTo>
                <a:lnTo>
                  <a:pt x="90237" y="22063"/>
                </a:lnTo>
                <a:lnTo>
                  <a:pt x="97962" y="17285"/>
                </a:lnTo>
                <a:lnTo>
                  <a:pt x="93149" y="10925"/>
                </a:lnTo>
                <a:lnTo>
                  <a:pt x="88480" y="5186"/>
                </a:lnTo>
                <a:lnTo>
                  <a:pt x="83991" y="0"/>
                </a:lnTo>
                <a:close/>
              </a:path>
              <a:path w="170814" h="168275">
                <a:moveTo>
                  <a:pt x="140994" y="114051"/>
                </a:moveTo>
                <a:lnTo>
                  <a:pt x="31013" y="114051"/>
                </a:lnTo>
                <a:lnTo>
                  <a:pt x="31013" y="167720"/>
                </a:lnTo>
                <a:lnTo>
                  <a:pt x="43498" y="167720"/>
                </a:lnTo>
                <a:lnTo>
                  <a:pt x="43498" y="160663"/>
                </a:lnTo>
                <a:lnTo>
                  <a:pt x="140994" y="160663"/>
                </a:lnTo>
                <a:lnTo>
                  <a:pt x="140994" y="149871"/>
                </a:lnTo>
                <a:lnTo>
                  <a:pt x="43498" y="149871"/>
                </a:lnTo>
                <a:lnTo>
                  <a:pt x="43498" y="124837"/>
                </a:lnTo>
                <a:lnTo>
                  <a:pt x="140994" y="124837"/>
                </a:lnTo>
                <a:lnTo>
                  <a:pt x="140994" y="114051"/>
                </a:lnTo>
                <a:close/>
              </a:path>
              <a:path w="170814" h="168275">
                <a:moveTo>
                  <a:pt x="140994" y="160663"/>
                </a:moveTo>
                <a:lnTo>
                  <a:pt x="128516" y="160663"/>
                </a:lnTo>
                <a:lnTo>
                  <a:pt x="128516" y="167720"/>
                </a:lnTo>
                <a:lnTo>
                  <a:pt x="140994" y="167720"/>
                </a:lnTo>
                <a:lnTo>
                  <a:pt x="140994" y="160663"/>
                </a:lnTo>
                <a:close/>
              </a:path>
              <a:path w="170814" h="168275">
                <a:moveTo>
                  <a:pt x="140994" y="124837"/>
                </a:moveTo>
                <a:lnTo>
                  <a:pt x="128516" y="124837"/>
                </a:lnTo>
                <a:lnTo>
                  <a:pt x="128516" y="149871"/>
                </a:lnTo>
                <a:lnTo>
                  <a:pt x="140994" y="149871"/>
                </a:lnTo>
                <a:lnTo>
                  <a:pt x="140994" y="12483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1" name="object 391"/>
          <p:cNvSpPr/>
          <p:nvPr/>
        </p:nvSpPr>
        <p:spPr>
          <a:xfrm>
            <a:off x="1822805" y="6139656"/>
            <a:ext cx="154940" cy="170180"/>
          </a:xfrm>
          <a:custGeom>
            <a:avLst/>
            <a:gdLst/>
            <a:ahLst/>
            <a:cxnLst/>
            <a:rect l="l" t="t" r="r" b="b"/>
            <a:pathLst>
              <a:path w="154939" h="170179">
                <a:moveTo>
                  <a:pt x="154833" y="26211"/>
                </a:moveTo>
                <a:lnTo>
                  <a:pt x="21593" y="26211"/>
                </a:lnTo>
                <a:lnTo>
                  <a:pt x="21574" y="80020"/>
                </a:lnTo>
                <a:lnTo>
                  <a:pt x="20244" y="104327"/>
                </a:lnTo>
                <a:lnTo>
                  <a:pt x="16197" y="125685"/>
                </a:lnTo>
                <a:lnTo>
                  <a:pt x="9449" y="143749"/>
                </a:lnTo>
                <a:lnTo>
                  <a:pt x="0" y="158518"/>
                </a:lnTo>
                <a:lnTo>
                  <a:pt x="3484" y="162323"/>
                </a:lnTo>
                <a:lnTo>
                  <a:pt x="6757" y="165987"/>
                </a:lnTo>
                <a:lnTo>
                  <a:pt x="9789" y="169725"/>
                </a:lnTo>
                <a:lnTo>
                  <a:pt x="19892" y="154011"/>
                </a:lnTo>
                <a:lnTo>
                  <a:pt x="27434" y="135826"/>
                </a:lnTo>
                <a:lnTo>
                  <a:pt x="32413" y="115192"/>
                </a:lnTo>
                <a:lnTo>
                  <a:pt x="34831" y="92127"/>
                </a:lnTo>
                <a:lnTo>
                  <a:pt x="154833" y="92127"/>
                </a:lnTo>
                <a:lnTo>
                  <a:pt x="154833" y="80020"/>
                </a:lnTo>
                <a:lnTo>
                  <a:pt x="35071" y="80020"/>
                </a:lnTo>
                <a:lnTo>
                  <a:pt x="35071" y="38246"/>
                </a:lnTo>
                <a:lnTo>
                  <a:pt x="154833" y="38246"/>
                </a:lnTo>
                <a:lnTo>
                  <a:pt x="154833" y="26211"/>
                </a:lnTo>
                <a:close/>
              </a:path>
              <a:path w="154939" h="170179">
                <a:moveTo>
                  <a:pt x="154833" y="92127"/>
                </a:moveTo>
                <a:lnTo>
                  <a:pt x="141354" y="92127"/>
                </a:lnTo>
                <a:lnTo>
                  <a:pt x="141354" y="100839"/>
                </a:lnTo>
                <a:lnTo>
                  <a:pt x="154833" y="100839"/>
                </a:lnTo>
                <a:lnTo>
                  <a:pt x="154833" y="92127"/>
                </a:lnTo>
                <a:close/>
              </a:path>
              <a:path w="154939" h="170179">
                <a:moveTo>
                  <a:pt x="154833" y="38246"/>
                </a:moveTo>
                <a:lnTo>
                  <a:pt x="141354" y="38246"/>
                </a:lnTo>
                <a:lnTo>
                  <a:pt x="141354" y="80020"/>
                </a:lnTo>
                <a:lnTo>
                  <a:pt x="154833" y="80020"/>
                </a:lnTo>
                <a:lnTo>
                  <a:pt x="154833" y="38246"/>
                </a:lnTo>
                <a:close/>
              </a:path>
              <a:path w="154939" h="170179">
                <a:moveTo>
                  <a:pt x="84183" y="0"/>
                </a:moveTo>
                <a:lnTo>
                  <a:pt x="72033" y="7264"/>
                </a:lnTo>
                <a:lnTo>
                  <a:pt x="77191" y="13622"/>
                </a:lnTo>
                <a:lnTo>
                  <a:pt x="81832" y="19850"/>
                </a:lnTo>
                <a:lnTo>
                  <a:pt x="85939" y="26211"/>
                </a:lnTo>
                <a:lnTo>
                  <a:pt x="91914" y="26211"/>
                </a:lnTo>
                <a:lnTo>
                  <a:pt x="100181" y="20958"/>
                </a:lnTo>
                <a:lnTo>
                  <a:pt x="96214" y="15366"/>
                </a:lnTo>
                <a:lnTo>
                  <a:pt x="92223" y="10010"/>
                </a:lnTo>
                <a:lnTo>
                  <a:pt x="88211" y="4888"/>
                </a:lnTo>
                <a:lnTo>
                  <a:pt x="8418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2" name="object 392"/>
          <p:cNvSpPr/>
          <p:nvPr/>
        </p:nvSpPr>
        <p:spPr>
          <a:xfrm>
            <a:off x="1997391" y="6141732"/>
            <a:ext cx="339862" cy="165431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3" name="object 393"/>
          <p:cNvSpPr/>
          <p:nvPr/>
        </p:nvSpPr>
        <p:spPr>
          <a:xfrm>
            <a:off x="996739" y="4599921"/>
            <a:ext cx="1645001" cy="1470435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4" name="object 394"/>
          <p:cNvSpPr/>
          <p:nvPr/>
        </p:nvSpPr>
        <p:spPr>
          <a:xfrm>
            <a:off x="13245752" y="4108064"/>
            <a:ext cx="140688" cy="137714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5" name="object 395"/>
          <p:cNvSpPr/>
          <p:nvPr/>
        </p:nvSpPr>
        <p:spPr>
          <a:xfrm>
            <a:off x="11048379" y="3563168"/>
            <a:ext cx="140688" cy="137714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6" name="object 396"/>
          <p:cNvSpPr/>
          <p:nvPr/>
        </p:nvSpPr>
        <p:spPr>
          <a:xfrm>
            <a:off x="1613358" y="7128464"/>
            <a:ext cx="269240" cy="273050"/>
          </a:xfrm>
          <a:custGeom>
            <a:avLst/>
            <a:gdLst/>
            <a:ahLst/>
            <a:cxnLst/>
            <a:rect l="l" t="t" r="r" b="b"/>
            <a:pathLst>
              <a:path w="269239" h="273050">
                <a:moveTo>
                  <a:pt x="105958" y="46404"/>
                </a:moveTo>
                <a:lnTo>
                  <a:pt x="69051" y="46404"/>
                </a:lnTo>
                <a:lnTo>
                  <a:pt x="69051" y="67842"/>
                </a:lnTo>
                <a:lnTo>
                  <a:pt x="105958" y="67842"/>
                </a:lnTo>
                <a:lnTo>
                  <a:pt x="105958" y="46404"/>
                </a:lnTo>
                <a:close/>
              </a:path>
              <a:path w="269239" h="273050">
                <a:moveTo>
                  <a:pt x="200030" y="46404"/>
                </a:moveTo>
                <a:lnTo>
                  <a:pt x="163126" y="46404"/>
                </a:lnTo>
                <a:lnTo>
                  <a:pt x="163126" y="67842"/>
                </a:lnTo>
                <a:lnTo>
                  <a:pt x="200030" y="67842"/>
                </a:lnTo>
                <a:lnTo>
                  <a:pt x="200030" y="46404"/>
                </a:lnTo>
                <a:close/>
              </a:path>
              <a:path w="269239" h="273050">
                <a:moveTo>
                  <a:pt x="260733" y="20189"/>
                </a:moveTo>
                <a:lnTo>
                  <a:pt x="8322" y="20189"/>
                </a:lnTo>
                <a:lnTo>
                  <a:pt x="8322" y="46404"/>
                </a:lnTo>
                <a:lnTo>
                  <a:pt x="260733" y="46404"/>
                </a:lnTo>
                <a:lnTo>
                  <a:pt x="260733" y="20189"/>
                </a:lnTo>
                <a:close/>
              </a:path>
              <a:path w="269239" h="273050">
                <a:moveTo>
                  <a:pt x="105958" y="0"/>
                </a:moveTo>
                <a:lnTo>
                  <a:pt x="69051" y="0"/>
                </a:lnTo>
                <a:lnTo>
                  <a:pt x="69051" y="20189"/>
                </a:lnTo>
                <a:lnTo>
                  <a:pt x="105958" y="20189"/>
                </a:lnTo>
                <a:lnTo>
                  <a:pt x="105958" y="0"/>
                </a:lnTo>
                <a:close/>
              </a:path>
              <a:path w="269239" h="273050">
                <a:moveTo>
                  <a:pt x="200030" y="0"/>
                </a:moveTo>
                <a:lnTo>
                  <a:pt x="163126" y="0"/>
                </a:lnTo>
                <a:lnTo>
                  <a:pt x="163126" y="20189"/>
                </a:lnTo>
                <a:lnTo>
                  <a:pt x="200030" y="20189"/>
                </a:lnTo>
                <a:lnTo>
                  <a:pt x="200030" y="0"/>
                </a:lnTo>
                <a:close/>
              </a:path>
              <a:path w="269239" h="273050">
                <a:moveTo>
                  <a:pt x="153589" y="169030"/>
                </a:moveTo>
                <a:lnTo>
                  <a:pt x="114302" y="169030"/>
                </a:lnTo>
                <a:lnTo>
                  <a:pt x="114302" y="272703"/>
                </a:lnTo>
                <a:lnTo>
                  <a:pt x="153589" y="272703"/>
                </a:lnTo>
                <a:lnTo>
                  <a:pt x="153589" y="169030"/>
                </a:lnTo>
                <a:close/>
              </a:path>
              <a:path w="269239" h="273050">
                <a:moveTo>
                  <a:pt x="96447" y="169030"/>
                </a:moveTo>
                <a:lnTo>
                  <a:pt x="58329" y="169030"/>
                </a:lnTo>
                <a:lnTo>
                  <a:pt x="50218" y="191512"/>
                </a:lnTo>
                <a:lnTo>
                  <a:pt x="37796" y="211321"/>
                </a:lnTo>
                <a:lnTo>
                  <a:pt x="21059" y="228434"/>
                </a:lnTo>
                <a:lnTo>
                  <a:pt x="0" y="242823"/>
                </a:lnTo>
                <a:lnTo>
                  <a:pt x="0" y="263156"/>
                </a:lnTo>
                <a:lnTo>
                  <a:pt x="35936" y="248303"/>
                </a:lnTo>
                <a:lnTo>
                  <a:pt x="63990" y="227686"/>
                </a:lnTo>
                <a:lnTo>
                  <a:pt x="84160" y="201272"/>
                </a:lnTo>
                <a:lnTo>
                  <a:pt x="96447" y="169030"/>
                </a:lnTo>
                <a:close/>
              </a:path>
              <a:path w="269239" h="273050">
                <a:moveTo>
                  <a:pt x="210728" y="169030"/>
                </a:moveTo>
                <a:lnTo>
                  <a:pt x="172633" y="169030"/>
                </a:lnTo>
                <a:lnTo>
                  <a:pt x="184906" y="201272"/>
                </a:lnTo>
                <a:lnTo>
                  <a:pt x="205073" y="227686"/>
                </a:lnTo>
                <a:lnTo>
                  <a:pt x="233131" y="248303"/>
                </a:lnTo>
                <a:lnTo>
                  <a:pt x="269081" y="263156"/>
                </a:lnTo>
                <a:lnTo>
                  <a:pt x="269081" y="242823"/>
                </a:lnTo>
                <a:lnTo>
                  <a:pt x="248020" y="228434"/>
                </a:lnTo>
                <a:lnTo>
                  <a:pt x="231274" y="211321"/>
                </a:lnTo>
                <a:lnTo>
                  <a:pt x="218843" y="191512"/>
                </a:lnTo>
                <a:lnTo>
                  <a:pt x="210728" y="169030"/>
                </a:lnTo>
                <a:close/>
              </a:path>
              <a:path w="269239" h="273050">
                <a:moveTo>
                  <a:pt x="258361" y="144061"/>
                </a:moveTo>
                <a:lnTo>
                  <a:pt x="11918" y="144061"/>
                </a:lnTo>
                <a:lnTo>
                  <a:pt x="11918" y="169030"/>
                </a:lnTo>
                <a:lnTo>
                  <a:pt x="258361" y="169030"/>
                </a:lnTo>
                <a:lnTo>
                  <a:pt x="258361" y="144061"/>
                </a:lnTo>
                <a:close/>
              </a:path>
              <a:path w="269239" h="273050">
                <a:moveTo>
                  <a:pt x="153589" y="115430"/>
                </a:moveTo>
                <a:lnTo>
                  <a:pt x="114302" y="115430"/>
                </a:lnTo>
                <a:lnTo>
                  <a:pt x="114302" y="144061"/>
                </a:lnTo>
                <a:lnTo>
                  <a:pt x="153589" y="144061"/>
                </a:lnTo>
                <a:lnTo>
                  <a:pt x="153589" y="115430"/>
                </a:lnTo>
                <a:close/>
              </a:path>
              <a:path w="269239" h="273050">
                <a:moveTo>
                  <a:pt x="266680" y="78494"/>
                </a:moveTo>
                <a:lnTo>
                  <a:pt x="3571" y="78494"/>
                </a:lnTo>
                <a:lnTo>
                  <a:pt x="3571" y="130986"/>
                </a:lnTo>
                <a:lnTo>
                  <a:pt x="39286" y="130986"/>
                </a:lnTo>
                <a:lnTo>
                  <a:pt x="39286" y="103529"/>
                </a:lnTo>
                <a:lnTo>
                  <a:pt x="266680" y="103529"/>
                </a:lnTo>
                <a:lnTo>
                  <a:pt x="266680" y="78494"/>
                </a:lnTo>
                <a:close/>
              </a:path>
              <a:path w="269239" h="273050">
                <a:moveTo>
                  <a:pt x="266680" y="103529"/>
                </a:moveTo>
                <a:lnTo>
                  <a:pt x="229777" y="103529"/>
                </a:lnTo>
                <a:lnTo>
                  <a:pt x="229777" y="130986"/>
                </a:lnTo>
                <a:lnTo>
                  <a:pt x="266680" y="130986"/>
                </a:lnTo>
                <a:lnTo>
                  <a:pt x="266680" y="103529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7" name="object 397"/>
          <p:cNvSpPr/>
          <p:nvPr/>
        </p:nvSpPr>
        <p:spPr>
          <a:xfrm>
            <a:off x="1913374" y="7126109"/>
            <a:ext cx="277495" cy="270510"/>
          </a:xfrm>
          <a:custGeom>
            <a:avLst/>
            <a:gdLst/>
            <a:ahLst/>
            <a:cxnLst/>
            <a:rect l="l" t="t" r="r" b="b"/>
            <a:pathLst>
              <a:path w="277494" h="270509">
                <a:moveTo>
                  <a:pt x="236962" y="130853"/>
                </a:moveTo>
                <a:lnTo>
                  <a:pt x="40496" y="130853"/>
                </a:lnTo>
                <a:lnTo>
                  <a:pt x="40496" y="149943"/>
                </a:lnTo>
                <a:lnTo>
                  <a:pt x="236962" y="149943"/>
                </a:lnTo>
                <a:lnTo>
                  <a:pt x="236962" y="130853"/>
                </a:lnTo>
                <a:close/>
              </a:path>
              <a:path w="277494" h="270509">
                <a:moveTo>
                  <a:pt x="109555" y="64184"/>
                </a:moveTo>
                <a:lnTo>
                  <a:pt x="69080" y="64184"/>
                </a:lnTo>
                <a:lnTo>
                  <a:pt x="57166" y="80905"/>
                </a:lnTo>
                <a:lnTo>
                  <a:pt x="41683" y="95201"/>
                </a:lnTo>
                <a:lnTo>
                  <a:pt x="22628" y="107111"/>
                </a:lnTo>
                <a:lnTo>
                  <a:pt x="0" y="116676"/>
                </a:lnTo>
                <a:lnTo>
                  <a:pt x="0" y="137977"/>
                </a:lnTo>
                <a:lnTo>
                  <a:pt x="15417" y="133644"/>
                </a:lnTo>
                <a:lnTo>
                  <a:pt x="29488" y="128838"/>
                </a:lnTo>
                <a:lnTo>
                  <a:pt x="42215" y="123553"/>
                </a:lnTo>
                <a:lnTo>
                  <a:pt x="53600" y="117784"/>
                </a:lnTo>
                <a:lnTo>
                  <a:pt x="277430" y="117784"/>
                </a:lnTo>
                <a:lnTo>
                  <a:pt x="277430" y="116676"/>
                </a:lnTo>
                <a:lnTo>
                  <a:pt x="255776" y="106683"/>
                </a:lnTo>
                <a:lnTo>
                  <a:pt x="241897" y="97654"/>
                </a:lnTo>
                <a:lnTo>
                  <a:pt x="84564" y="97654"/>
                </a:lnTo>
                <a:lnTo>
                  <a:pt x="91478" y="90188"/>
                </a:lnTo>
                <a:lnTo>
                  <a:pt x="97952" y="82112"/>
                </a:lnTo>
                <a:lnTo>
                  <a:pt x="103979" y="73440"/>
                </a:lnTo>
                <a:lnTo>
                  <a:pt x="109555" y="64184"/>
                </a:lnTo>
                <a:close/>
              </a:path>
              <a:path w="277494" h="270509">
                <a:moveTo>
                  <a:pt x="277430" y="117784"/>
                </a:moveTo>
                <a:lnTo>
                  <a:pt x="225047" y="117784"/>
                </a:lnTo>
                <a:lnTo>
                  <a:pt x="236357" y="123553"/>
                </a:lnTo>
                <a:lnTo>
                  <a:pt x="248857" y="128838"/>
                </a:lnTo>
                <a:lnTo>
                  <a:pt x="262547" y="133644"/>
                </a:lnTo>
                <a:lnTo>
                  <a:pt x="277430" y="137977"/>
                </a:lnTo>
                <a:lnTo>
                  <a:pt x="277430" y="117784"/>
                </a:lnTo>
                <a:close/>
              </a:path>
              <a:path w="277494" h="270509">
                <a:moveTo>
                  <a:pt x="157186" y="78569"/>
                </a:moveTo>
                <a:lnTo>
                  <a:pt x="121464" y="78569"/>
                </a:lnTo>
                <a:lnTo>
                  <a:pt x="121464" y="97654"/>
                </a:lnTo>
                <a:lnTo>
                  <a:pt x="157186" y="97654"/>
                </a:lnTo>
                <a:lnTo>
                  <a:pt x="157186" y="78569"/>
                </a:lnTo>
                <a:close/>
              </a:path>
              <a:path w="277494" h="270509">
                <a:moveTo>
                  <a:pt x="209567" y="64184"/>
                </a:moveTo>
                <a:lnTo>
                  <a:pt x="167878" y="64184"/>
                </a:lnTo>
                <a:lnTo>
                  <a:pt x="173544" y="73440"/>
                </a:lnTo>
                <a:lnTo>
                  <a:pt x="179798" y="82112"/>
                </a:lnTo>
                <a:lnTo>
                  <a:pt x="186644" y="90188"/>
                </a:lnTo>
                <a:lnTo>
                  <a:pt x="194083" y="97654"/>
                </a:lnTo>
                <a:lnTo>
                  <a:pt x="241897" y="97654"/>
                </a:lnTo>
                <a:lnTo>
                  <a:pt x="237249" y="94630"/>
                </a:lnTo>
                <a:lnTo>
                  <a:pt x="221847" y="80476"/>
                </a:lnTo>
                <a:lnTo>
                  <a:pt x="209567" y="64184"/>
                </a:lnTo>
                <a:close/>
              </a:path>
              <a:path w="277494" h="270509">
                <a:moveTo>
                  <a:pt x="273870" y="39215"/>
                </a:moveTo>
                <a:lnTo>
                  <a:pt x="5968" y="39215"/>
                </a:lnTo>
                <a:lnTo>
                  <a:pt x="5968" y="64184"/>
                </a:lnTo>
                <a:lnTo>
                  <a:pt x="273870" y="64184"/>
                </a:lnTo>
                <a:lnTo>
                  <a:pt x="273870" y="39215"/>
                </a:lnTo>
                <a:close/>
              </a:path>
              <a:path w="277494" h="270509">
                <a:moveTo>
                  <a:pt x="250035" y="0"/>
                </a:moveTo>
                <a:lnTo>
                  <a:pt x="211946" y="0"/>
                </a:lnTo>
                <a:lnTo>
                  <a:pt x="206139" y="11786"/>
                </a:lnTo>
                <a:lnTo>
                  <a:pt x="200635" y="22252"/>
                </a:lnTo>
                <a:lnTo>
                  <a:pt x="195430" y="31395"/>
                </a:lnTo>
                <a:lnTo>
                  <a:pt x="190522" y="39215"/>
                </a:lnTo>
                <a:lnTo>
                  <a:pt x="225047" y="39215"/>
                </a:lnTo>
                <a:lnTo>
                  <a:pt x="231066" y="31882"/>
                </a:lnTo>
                <a:lnTo>
                  <a:pt x="237241" y="22876"/>
                </a:lnTo>
                <a:lnTo>
                  <a:pt x="243565" y="12235"/>
                </a:lnTo>
                <a:lnTo>
                  <a:pt x="250035" y="0"/>
                </a:lnTo>
                <a:close/>
              </a:path>
              <a:path w="277494" h="270509">
                <a:moveTo>
                  <a:pt x="65520" y="0"/>
                </a:moveTo>
                <a:lnTo>
                  <a:pt x="32176" y="0"/>
                </a:lnTo>
                <a:lnTo>
                  <a:pt x="36629" y="7424"/>
                </a:lnTo>
                <a:lnTo>
                  <a:pt x="40499" y="15458"/>
                </a:lnTo>
                <a:lnTo>
                  <a:pt x="43782" y="24063"/>
                </a:lnTo>
                <a:lnTo>
                  <a:pt x="46473" y="33199"/>
                </a:lnTo>
                <a:lnTo>
                  <a:pt x="82160" y="33199"/>
                </a:lnTo>
                <a:lnTo>
                  <a:pt x="78887" y="24063"/>
                </a:lnTo>
                <a:lnTo>
                  <a:pt x="75023" y="15458"/>
                </a:lnTo>
                <a:lnTo>
                  <a:pt x="70568" y="7424"/>
                </a:lnTo>
                <a:lnTo>
                  <a:pt x="65520" y="0"/>
                </a:lnTo>
                <a:close/>
              </a:path>
              <a:path w="277494" h="270509">
                <a:moveTo>
                  <a:pt x="144080" y="0"/>
                </a:moveTo>
                <a:lnTo>
                  <a:pt x="111931" y="0"/>
                </a:lnTo>
                <a:lnTo>
                  <a:pt x="116546" y="7424"/>
                </a:lnTo>
                <a:lnTo>
                  <a:pt x="120863" y="15458"/>
                </a:lnTo>
                <a:lnTo>
                  <a:pt x="124882" y="24063"/>
                </a:lnTo>
                <a:lnTo>
                  <a:pt x="128600" y="33199"/>
                </a:lnTo>
                <a:lnTo>
                  <a:pt x="161935" y="33199"/>
                </a:lnTo>
                <a:lnTo>
                  <a:pt x="159029" y="24490"/>
                </a:lnTo>
                <a:lnTo>
                  <a:pt x="155087" y="16028"/>
                </a:lnTo>
                <a:lnTo>
                  <a:pt x="150105" y="7851"/>
                </a:lnTo>
                <a:lnTo>
                  <a:pt x="144080" y="0"/>
                </a:lnTo>
                <a:close/>
              </a:path>
              <a:path w="277494" h="270509">
                <a:moveTo>
                  <a:pt x="248846" y="201124"/>
                </a:moveTo>
                <a:lnTo>
                  <a:pt x="29776" y="201124"/>
                </a:lnTo>
                <a:lnTo>
                  <a:pt x="29776" y="270212"/>
                </a:lnTo>
                <a:lnTo>
                  <a:pt x="213131" y="270212"/>
                </a:lnTo>
                <a:lnTo>
                  <a:pt x="229195" y="268641"/>
                </a:lnTo>
                <a:lnTo>
                  <a:pt x="240504" y="262770"/>
                </a:lnTo>
                <a:lnTo>
                  <a:pt x="247056" y="252580"/>
                </a:lnTo>
                <a:lnTo>
                  <a:pt x="247431" y="249534"/>
                </a:lnTo>
                <a:lnTo>
                  <a:pt x="209160" y="249534"/>
                </a:lnTo>
                <a:lnTo>
                  <a:pt x="198868" y="248777"/>
                </a:lnTo>
                <a:lnTo>
                  <a:pt x="65520" y="248777"/>
                </a:lnTo>
                <a:lnTo>
                  <a:pt x="65520" y="222559"/>
                </a:lnTo>
                <a:lnTo>
                  <a:pt x="248846" y="222559"/>
                </a:lnTo>
                <a:lnTo>
                  <a:pt x="248846" y="201124"/>
                </a:lnTo>
                <a:close/>
              </a:path>
              <a:path w="277494" h="270509">
                <a:moveTo>
                  <a:pt x="248846" y="222559"/>
                </a:moveTo>
                <a:lnTo>
                  <a:pt x="213131" y="222559"/>
                </a:lnTo>
                <a:lnTo>
                  <a:pt x="213232" y="238053"/>
                </a:lnTo>
                <a:lnTo>
                  <a:pt x="213920" y="245592"/>
                </a:lnTo>
                <a:lnTo>
                  <a:pt x="209160" y="249534"/>
                </a:lnTo>
                <a:lnTo>
                  <a:pt x="247431" y="249534"/>
                </a:lnTo>
                <a:lnTo>
                  <a:pt x="248846" y="238053"/>
                </a:lnTo>
                <a:lnTo>
                  <a:pt x="248846" y="222559"/>
                </a:lnTo>
                <a:close/>
              </a:path>
              <a:path w="277494" h="270509">
                <a:moveTo>
                  <a:pt x="238154" y="165437"/>
                </a:moveTo>
                <a:lnTo>
                  <a:pt x="40496" y="165437"/>
                </a:lnTo>
                <a:lnTo>
                  <a:pt x="40496" y="184453"/>
                </a:lnTo>
                <a:lnTo>
                  <a:pt x="238154" y="184453"/>
                </a:lnTo>
                <a:lnTo>
                  <a:pt x="238154" y="165437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8" name="object 398"/>
          <p:cNvSpPr/>
          <p:nvPr/>
        </p:nvSpPr>
        <p:spPr>
          <a:xfrm>
            <a:off x="2218171" y="7130746"/>
            <a:ext cx="278765" cy="258445"/>
          </a:xfrm>
          <a:custGeom>
            <a:avLst/>
            <a:gdLst/>
            <a:ahLst/>
            <a:cxnLst/>
            <a:rect l="l" t="t" r="r" b="b"/>
            <a:pathLst>
              <a:path w="278764" h="258445">
                <a:moveTo>
                  <a:pt x="60740" y="81057"/>
                </a:moveTo>
                <a:lnTo>
                  <a:pt x="0" y="81057"/>
                </a:lnTo>
                <a:lnTo>
                  <a:pt x="0" y="106091"/>
                </a:lnTo>
                <a:lnTo>
                  <a:pt x="25016" y="106091"/>
                </a:lnTo>
                <a:lnTo>
                  <a:pt x="25016" y="258451"/>
                </a:lnTo>
                <a:lnTo>
                  <a:pt x="45706" y="249861"/>
                </a:lnTo>
                <a:lnTo>
                  <a:pt x="63717" y="240868"/>
                </a:lnTo>
                <a:lnTo>
                  <a:pt x="79047" y="231435"/>
                </a:lnTo>
                <a:lnTo>
                  <a:pt x="91696" y="221522"/>
                </a:lnTo>
                <a:lnTo>
                  <a:pt x="91696" y="210873"/>
                </a:lnTo>
                <a:lnTo>
                  <a:pt x="60740" y="210873"/>
                </a:lnTo>
                <a:lnTo>
                  <a:pt x="60740" y="81057"/>
                </a:lnTo>
                <a:close/>
              </a:path>
              <a:path w="278764" h="258445">
                <a:moveTo>
                  <a:pt x="278618" y="235836"/>
                </a:moveTo>
                <a:lnTo>
                  <a:pt x="76216" y="235836"/>
                </a:lnTo>
                <a:lnTo>
                  <a:pt x="76216" y="258451"/>
                </a:lnTo>
                <a:lnTo>
                  <a:pt x="278618" y="258451"/>
                </a:lnTo>
                <a:lnTo>
                  <a:pt x="278618" y="235836"/>
                </a:lnTo>
                <a:close/>
              </a:path>
              <a:path w="278764" h="258445">
                <a:moveTo>
                  <a:pt x="140515" y="79880"/>
                </a:moveTo>
                <a:lnTo>
                  <a:pt x="105991" y="79880"/>
                </a:lnTo>
                <a:lnTo>
                  <a:pt x="105991" y="235836"/>
                </a:lnTo>
                <a:lnTo>
                  <a:pt x="140515" y="235836"/>
                </a:lnTo>
                <a:lnTo>
                  <a:pt x="140515" y="79880"/>
                </a:lnTo>
                <a:close/>
              </a:path>
              <a:path w="278764" h="258445">
                <a:moveTo>
                  <a:pt x="211946" y="36997"/>
                </a:moveTo>
                <a:lnTo>
                  <a:pt x="173851" y="36997"/>
                </a:lnTo>
                <a:lnTo>
                  <a:pt x="173851" y="235836"/>
                </a:lnTo>
                <a:lnTo>
                  <a:pt x="211946" y="235836"/>
                </a:lnTo>
                <a:lnTo>
                  <a:pt x="211946" y="135762"/>
                </a:lnTo>
                <a:lnTo>
                  <a:pt x="265546" y="135762"/>
                </a:lnTo>
                <a:lnTo>
                  <a:pt x="265546" y="110797"/>
                </a:lnTo>
                <a:lnTo>
                  <a:pt x="211946" y="110797"/>
                </a:lnTo>
                <a:lnTo>
                  <a:pt x="211946" y="36997"/>
                </a:lnTo>
                <a:close/>
              </a:path>
              <a:path w="278764" h="258445">
                <a:moveTo>
                  <a:pt x="91696" y="194205"/>
                </a:moveTo>
                <a:lnTo>
                  <a:pt x="83069" y="199686"/>
                </a:lnTo>
                <a:lnTo>
                  <a:pt x="75028" y="204300"/>
                </a:lnTo>
                <a:lnTo>
                  <a:pt x="67583" y="208033"/>
                </a:lnTo>
                <a:lnTo>
                  <a:pt x="60740" y="210873"/>
                </a:lnTo>
                <a:lnTo>
                  <a:pt x="91696" y="210873"/>
                </a:lnTo>
                <a:lnTo>
                  <a:pt x="91696" y="194205"/>
                </a:lnTo>
                <a:close/>
              </a:path>
              <a:path w="278764" h="258445">
                <a:moveTo>
                  <a:pt x="47632" y="0"/>
                </a:moveTo>
                <a:lnTo>
                  <a:pt x="14296" y="0"/>
                </a:lnTo>
                <a:lnTo>
                  <a:pt x="21437" y="15381"/>
                </a:lnTo>
                <a:lnTo>
                  <a:pt x="27389" y="30420"/>
                </a:lnTo>
                <a:lnTo>
                  <a:pt x="32155" y="45135"/>
                </a:lnTo>
                <a:lnTo>
                  <a:pt x="35741" y="59547"/>
                </a:lnTo>
                <a:lnTo>
                  <a:pt x="70269" y="59547"/>
                </a:lnTo>
                <a:lnTo>
                  <a:pt x="65726" y="43775"/>
                </a:lnTo>
                <a:lnTo>
                  <a:pt x="60441" y="28606"/>
                </a:lnTo>
                <a:lnTo>
                  <a:pt x="54410" y="14020"/>
                </a:lnTo>
                <a:lnTo>
                  <a:pt x="47632" y="0"/>
                </a:lnTo>
                <a:close/>
              </a:path>
              <a:path w="278764" h="258445">
                <a:moveTo>
                  <a:pt x="273866" y="11959"/>
                </a:moveTo>
                <a:lnTo>
                  <a:pt x="90504" y="11959"/>
                </a:lnTo>
                <a:lnTo>
                  <a:pt x="90504" y="36997"/>
                </a:lnTo>
                <a:lnTo>
                  <a:pt x="273866" y="36997"/>
                </a:lnTo>
                <a:lnTo>
                  <a:pt x="273866" y="11959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9" name="object 399"/>
          <p:cNvSpPr/>
          <p:nvPr/>
        </p:nvSpPr>
        <p:spPr>
          <a:xfrm>
            <a:off x="2525374" y="7128464"/>
            <a:ext cx="266065" cy="273050"/>
          </a:xfrm>
          <a:custGeom>
            <a:avLst/>
            <a:gdLst/>
            <a:ahLst/>
            <a:cxnLst/>
            <a:rect l="l" t="t" r="r" b="b"/>
            <a:pathLst>
              <a:path w="266064" h="273050">
                <a:moveTo>
                  <a:pt x="133358" y="150008"/>
                </a:moveTo>
                <a:lnTo>
                  <a:pt x="92858" y="150008"/>
                </a:lnTo>
                <a:lnTo>
                  <a:pt x="92858" y="272703"/>
                </a:lnTo>
                <a:lnTo>
                  <a:pt x="133358" y="272703"/>
                </a:lnTo>
                <a:lnTo>
                  <a:pt x="133358" y="150008"/>
                </a:lnTo>
                <a:close/>
              </a:path>
              <a:path w="266064" h="273050">
                <a:moveTo>
                  <a:pt x="264300" y="123865"/>
                </a:moveTo>
                <a:lnTo>
                  <a:pt x="0" y="123865"/>
                </a:lnTo>
                <a:lnTo>
                  <a:pt x="0" y="150008"/>
                </a:lnTo>
                <a:lnTo>
                  <a:pt x="225018" y="150008"/>
                </a:lnTo>
                <a:lnTo>
                  <a:pt x="225018" y="202298"/>
                </a:lnTo>
                <a:lnTo>
                  <a:pt x="224346" y="211154"/>
                </a:lnTo>
                <a:lnTo>
                  <a:pt x="221147" y="217287"/>
                </a:lnTo>
                <a:lnTo>
                  <a:pt x="215419" y="220698"/>
                </a:lnTo>
                <a:lnTo>
                  <a:pt x="207162" y="221385"/>
                </a:lnTo>
                <a:lnTo>
                  <a:pt x="191682" y="221385"/>
                </a:lnTo>
                <a:lnTo>
                  <a:pt x="191682" y="244140"/>
                </a:lnTo>
                <a:lnTo>
                  <a:pt x="222646" y="244140"/>
                </a:lnTo>
                <a:lnTo>
                  <a:pt x="241767" y="242531"/>
                </a:lnTo>
                <a:lnTo>
                  <a:pt x="255085" y="235424"/>
                </a:lnTo>
                <a:lnTo>
                  <a:pt x="262596" y="222820"/>
                </a:lnTo>
                <a:lnTo>
                  <a:pt x="264300" y="204717"/>
                </a:lnTo>
                <a:lnTo>
                  <a:pt x="264300" y="123865"/>
                </a:lnTo>
                <a:close/>
              </a:path>
              <a:path w="266064" h="273050">
                <a:moveTo>
                  <a:pt x="133358" y="63140"/>
                </a:moveTo>
                <a:lnTo>
                  <a:pt x="92858" y="63140"/>
                </a:lnTo>
                <a:lnTo>
                  <a:pt x="92858" y="123865"/>
                </a:lnTo>
                <a:lnTo>
                  <a:pt x="133358" y="123865"/>
                </a:lnTo>
                <a:lnTo>
                  <a:pt x="133358" y="63140"/>
                </a:lnTo>
                <a:close/>
              </a:path>
              <a:path w="266064" h="273050">
                <a:moveTo>
                  <a:pt x="240501" y="6012"/>
                </a:moveTo>
                <a:lnTo>
                  <a:pt x="208349" y="6012"/>
                </a:lnTo>
                <a:lnTo>
                  <a:pt x="212298" y="14129"/>
                </a:lnTo>
                <a:lnTo>
                  <a:pt x="215796" y="21981"/>
                </a:lnTo>
                <a:lnTo>
                  <a:pt x="218847" y="29560"/>
                </a:lnTo>
                <a:lnTo>
                  <a:pt x="221457" y="36860"/>
                </a:lnTo>
                <a:lnTo>
                  <a:pt x="17856" y="36860"/>
                </a:lnTo>
                <a:lnTo>
                  <a:pt x="17856" y="63140"/>
                </a:lnTo>
                <a:lnTo>
                  <a:pt x="190493" y="63140"/>
                </a:lnTo>
                <a:lnTo>
                  <a:pt x="190493" y="123865"/>
                </a:lnTo>
                <a:lnTo>
                  <a:pt x="227397" y="123865"/>
                </a:lnTo>
                <a:lnTo>
                  <a:pt x="227397" y="61829"/>
                </a:lnTo>
                <a:lnTo>
                  <a:pt x="263149" y="61829"/>
                </a:lnTo>
                <a:lnTo>
                  <a:pt x="260370" y="51929"/>
                </a:lnTo>
                <a:lnTo>
                  <a:pt x="254489" y="35105"/>
                </a:lnTo>
                <a:lnTo>
                  <a:pt x="247867" y="19797"/>
                </a:lnTo>
                <a:lnTo>
                  <a:pt x="240501" y="6012"/>
                </a:lnTo>
                <a:close/>
              </a:path>
              <a:path w="266064" h="273050">
                <a:moveTo>
                  <a:pt x="263149" y="61829"/>
                </a:moveTo>
                <a:lnTo>
                  <a:pt x="227397" y="61829"/>
                </a:lnTo>
                <a:lnTo>
                  <a:pt x="228178" y="62589"/>
                </a:lnTo>
                <a:lnTo>
                  <a:pt x="228586" y="63900"/>
                </a:lnTo>
                <a:lnTo>
                  <a:pt x="228586" y="65422"/>
                </a:lnTo>
                <a:lnTo>
                  <a:pt x="229367" y="67842"/>
                </a:lnTo>
                <a:lnTo>
                  <a:pt x="229802" y="69502"/>
                </a:lnTo>
                <a:lnTo>
                  <a:pt x="229802" y="70265"/>
                </a:lnTo>
                <a:lnTo>
                  <a:pt x="265517" y="70265"/>
                </a:lnTo>
                <a:lnTo>
                  <a:pt x="263149" y="61829"/>
                </a:lnTo>
                <a:close/>
              </a:path>
              <a:path w="266064" h="273050">
                <a:moveTo>
                  <a:pt x="133358" y="0"/>
                </a:moveTo>
                <a:lnTo>
                  <a:pt x="92858" y="0"/>
                </a:lnTo>
                <a:lnTo>
                  <a:pt x="92858" y="36860"/>
                </a:lnTo>
                <a:lnTo>
                  <a:pt x="133358" y="36860"/>
                </a:lnTo>
                <a:lnTo>
                  <a:pt x="133358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0" name="object 400"/>
          <p:cNvSpPr/>
          <p:nvPr/>
        </p:nvSpPr>
        <p:spPr>
          <a:xfrm>
            <a:off x="1009644" y="6815916"/>
            <a:ext cx="130810" cy="207010"/>
          </a:xfrm>
          <a:custGeom>
            <a:avLst/>
            <a:gdLst/>
            <a:ahLst/>
            <a:cxnLst/>
            <a:rect l="l" t="t" r="r" b="b"/>
            <a:pathLst>
              <a:path w="130809" h="207009">
                <a:moveTo>
                  <a:pt x="65375" y="0"/>
                </a:moveTo>
                <a:lnTo>
                  <a:pt x="26465" y="10127"/>
                </a:lnTo>
                <a:lnTo>
                  <a:pt x="4053" y="43697"/>
                </a:lnTo>
                <a:lnTo>
                  <a:pt x="161" y="86872"/>
                </a:lnTo>
                <a:lnTo>
                  <a:pt x="0" y="103539"/>
                </a:lnTo>
                <a:lnTo>
                  <a:pt x="161" y="120125"/>
                </a:lnTo>
                <a:lnTo>
                  <a:pt x="4053" y="163300"/>
                </a:lnTo>
                <a:lnTo>
                  <a:pt x="26679" y="196914"/>
                </a:lnTo>
                <a:lnTo>
                  <a:pt x="66164" y="206935"/>
                </a:lnTo>
                <a:lnTo>
                  <a:pt x="81458" y="205833"/>
                </a:lnTo>
                <a:lnTo>
                  <a:pt x="121614" y="179514"/>
                </a:lnTo>
                <a:lnTo>
                  <a:pt x="125547" y="169793"/>
                </a:lnTo>
                <a:lnTo>
                  <a:pt x="58731" y="169793"/>
                </a:lnTo>
                <a:lnTo>
                  <a:pt x="53625" y="166405"/>
                </a:lnTo>
                <a:lnTo>
                  <a:pt x="47124" y="125737"/>
                </a:lnTo>
                <a:lnTo>
                  <a:pt x="46793" y="103539"/>
                </a:lnTo>
                <a:lnTo>
                  <a:pt x="46793" y="99734"/>
                </a:lnTo>
                <a:lnTo>
                  <a:pt x="49106" y="54257"/>
                </a:lnTo>
                <a:lnTo>
                  <a:pt x="58731" y="37353"/>
                </a:lnTo>
                <a:lnTo>
                  <a:pt x="124923" y="37353"/>
                </a:lnTo>
                <a:lnTo>
                  <a:pt x="121145" y="28155"/>
                </a:lnTo>
                <a:lnTo>
                  <a:pt x="114040" y="18054"/>
                </a:lnTo>
                <a:lnTo>
                  <a:pt x="104891" y="10112"/>
                </a:lnTo>
                <a:lnTo>
                  <a:pt x="93770" y="4488"/>
                </a:lnTo>
                <a:lnTo>
                  <a:pt x="80590" y="1118"/>
                </a:lnTo>
                <a:lnTo>
                  <a:pt x="65375" y="0"/>
                </a:lnTo>
                <a:close/>
              </a:path>
              <a:path w="130809" h="207009">
                <a:moveTo>
                  <a:pt x="130274" y="125737"/>
                </a:moveTo>
                <a:lnTo>
                  <a:pt x="84888" y="125737"/>
                </a:lnTo>
                <a:lnTo>
                  <a:pt x="84853" y="135766"/>
                </a:lnTo>
                <a:lnTo>
                  <a:pt x="84625" y="143895"/>
                </a:lnTo>
                <a:lnTo>
                  <a:pt x="73080" y="169793"/>
                </a:lnTo>
                <a:lnTo>
                  <a:pt x="125547" y="169793"/>
                </a:lnTo>
                <a:lnTo>
                  <a:pt x="126561" y="167289"/>
                </a:lnTo>
                <a:lnTo>
                  <a:pt x="129526" y="152702"/>
                </a:lnTo>
                <a:lnTo>
                  <a:pt x="130514" y="135766"/>
                </a:lnTo>
                <a:lnTo>
                  <a:pt x="130464" y="129542"/>
                </a:lnTo>
                <a:lnTo>
                  <a:pt x="130356" y="126986"/>
                </a:lnTo>
                <a:lnTo>
                  <a:pt x="130274" y="125737"/>
                </a:lnTo>
                <a:close/>
              </a:path>
              <a:path w="130809" h="207009">
                <a:moveTo>
                  <a:pt x="124923" y="37353"/>
                </a:moveTo>
                <a:lnTo>
                  <a:pt x="72997" y="37353"/>
                </a:lnTo>
                <a:lnTo>
                  <a:pt x="77861" y="40049"/>
                </a:lnTo>
                <a:lnTo>
                  <a:pt x="80780" y="45514"/>
                </a:lnTo>
                <a:lnTo>
                  <a:pt x="82695" y="50279"/>
                </a:lnTo>
                <a:lnTo>
                  <a:pt x="84103" y="56576"/>
                </a:lnTo>
                <a:lnTo>
                  <a:pt x="85005" y="64378"/>
                </a:lnTo>
                <a:lnTo>
                  <a:pt x="85399" y="73659"/>
                </a:lnTo>
                <a:lnTo>
                  <a:pt x="130274" y="73799"/>
                </a:lnTo>
                <a:lnTo>
                  <a:pt x="130274" y="71931"/>
                </a:lnTo>
                <a:lnTo>
                  <a:pt x="129260" y="55100"/>
                </a:lnTo>
                <a:lnTo>
                  <a:pt x="126218" y="40506"/>
                </a:lnTo>
                <a:lnTo>
                  <a:pt x="124923" y="37353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1" name="object 401"/>
          <p:cNvSpPr/>
          <p:nvPr/>
        </p:nvSpPr>
        <p:spPr>
          <a:xfrm>
            <a:off x="1153968" y="6865855"/>
            <a:ext cx="109855" cy="156845"/>
          </a:xfrm>
          <a:custGeom>
            <a:avLst/>
            <a:gdLst/>
            <a:ahLst/>
            <a:cxnLst/>
            <a:rect l="l" t="t" r="r" b="b"/>
            <a:pathLst>
              <a:path w="109855" h="156845">
                <a:moveTo>
                  <a:pt x="56326" y="0"/>
                </a:moveTo>
                <a:lnTo>
                  <a:pt x="17964" y="10166"/>
                </a:lnTo>
                <a:lnTo>
                  <a:pt x="680" y="52908"/>
                </a:lnTo>
                <a:lnTo>
                  <a:pt x="0" y="85345"/>
                </a:lnTo>
                <a:lnTo>
                  <a:pt x="104" y="92799"/>
                </a:lnTo>
                <a:lnTo>
                  <a:pt x="8129" y="136526"/>
                </a:lnTo>
                <a:lnTo>
                  <a:pt x="45496" y="156236"/>
                </a:lnTo>
                <a:lnTo>
                  <a:pt x="54544" y="156236"/>
                </a:lnTo>
                <a:lnTo>
                  <a:pt x="95072" y="143164"/>
                </a:lnTo>
                <a:lnTo>
                  <a:pt x="105387" y="126216"/>
                </a:lnTo>
                <a:lnTo>
                  <a:pt x="50702" y="126216"/>
                </a:lnTo>
                <a:lnTo>
                  <a:pt x="46901" y="124211"/>
                </a:lnTo>
                <a:lnTo>
                  <a:pt x="42441" y="116050"/>
                </a:lnTo>
                <a:lnTo>
                  <a:pt x="41332" y="108792"/>
                </a:lnTo>
                <a:lnTo>
                  <a:pt x="41332" y="95857"/>
                </a:lnTo>
                <a:lnTo>
                  <a:pt x="41519" y="91569"/>
                </a:lnTo>
                <a:lnTo>
                  <a:pt x="41842" y="85345"/>
                </a:lnTo>
                <a:lnTo>
                  <a:pt x="41983" y="83685"/>
                </a:lnTo>
                <a:lnTo>
                  <a:pt x="109415" y="83685"/>
                </a:lnTo>
                <a:lnTo>
                  <a:pt x="109305" y="58025"/>
                </a:lnTo>
                <a:lnTo>
                  <a:pt x="43006" y="58025"/>
                </a:lnTo>
                <a:lnTo>
                  <a:pt x="42847" y="56019"/>
                </a:lnTo>
                <a:lnTo>
                  <a:pt x="42765" y="42048"/>
                </a:lnTo>
                <a:lnTo>
                  <a:pt x="43844" y="36450"/>
                </a:lnTo>
                <a:lnTo>
                  <a:pt x="46037" y="32986"/>
                </a:lnTo>
                <a:lnTo>
                  <a:pt x="48194" y="29739"/>
                </a:lnTo>
                <a:lnTo>
                  <a:pt x="51818" y="28079"/>
                </a:lnTo>
                <a:lnTo>
                  <a:pt x="105718" y="28079"/>
                </a:lnTo>
                <a:lnTo>
                  <a:pt x="105362" y="26694"/>
                </a:lnTo>
                <a:lnTo>
                  <a:pt x="102658" y="21095"/>
                </a:lnTo>
                <a:lnTo>
                  <a:pt x="98902" y="16527"/>
                </a:lnTo>
                <a:lnTo>
                  <a:pt x="94450" y="11062"/>
                </a:lnTo>
                <a:lnTo>
                  <a:pt x="63265" y="234"/>
                </a:lnTo>
                <a:lnTo>
                  <a:pt x="56326" y="0"/>
                </a:lnTo>
                <a:close/>
              </a:path>
              <a:path w="109855" h="156845">
                <a:moveTo>
                  <a:pt x="108655" y="100216"/>
                </a:moveTo>
                <a:lnTo>
                  <a:pt x="69808" y="100216"/>
                </a:lnTo>
                <a:lnTo>
                  <a:pt x="69944" y="101459"/>
                </a:lnTo>
                <a:lnTo>
                  <a:pt x="70190" y="104166"/>
                </a:lnTo>
                <a:lnTo>
                  <a:pt x="70318" y="106027"/>
                </a:lnTo>
                <a:lnTo>
                  <a:pt x="70318" y="113630"/>
                </a:lnTo>
                <a:lnTo>
                  <a:pt x="69135" y="118475"/>
                </a:lnTo>
                <a:lnTo>
                  <a:pt x="66729" y="121514"/>
                </a:lnTo>
                <a:lnTo>
                  <a:pt x="64321" y="124696"/>
                </a:lnTo>
                <a:lnTo>
                  <a:pt x="60782" y="126216"/>
                </a:lnTo>
                <a:lnTo>
                  <a:pt x="105387" y="126216"/>
                </a:lnTo>
                <a:lnTo>
                  <a:pt x="107805" y="116134"/>
                </a:lnTo>
                <a:lnTo>
                  <a:pt x="108635" y="104166"/>
                </a:lnTo>
                <a:lnTo>
                  <a:pt x="108655" y="100216"/>
                </a:lnTo>
                <a:close/>
              </a:path>
              <a:path w="109855" h="156845">
                <a:moveTo>
                  <a:pt x="105718" y="28079"/>
                </a:moveTo>
                <a:lnTo>
                  <a:pt x="61812" y="28079"/>
                </a:lnTo>
                <a:lnTo>
                  <a:pt x="65456" y="29739"/>
                </a:lnTo>
                <a:lnTo>
                  <a:pt x="67806" y="33130"/>
                </a:lnTo>
                <a:lnTo>
                  <a:pt x="70161" y="36652"/>
                </a:lnTo>
                <a:lnTo>
                  <a:pt x="71348" y="42048"/>
                </a:lnTo>
                <a:lnTo>
                  <a:pt x="71348" y="50760"/>
                </a:lnTo>
                <a:lnTo>
                  <a:pt x="70940" y="56019"/>
                </a:lnTo>
                <a:lnTo>
                  <a:pt x="70837" y="58025"/>
                </a:lnTo>
                <a:lnTo>
                  <a:pt x="109305" y="58025"/>
                </a:lnTo>
                <a:lnTo>
                  <a:pt x="109155" y="52908"/>
                </a:lnTo>
                <a:lnTo>
                  <a:pt x="108807" y="46008"/>
                </a:lnTo>
                <a:lnTo>
                  <a:pt x="108046" y="38635"/>
                </a:lnTo>
                <a:lnTo>
                  <a:pt x="106981" y="32986"/>
                </a:lnTo>
                <a:lnTo>
                  <a:pt x="105718" y="28079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2" name="object 402"/>
          <p:cNvSpPr/>
          <p:nvPr/>
        </p:nvSpPr>
        <p:spPr>
          <a:xfrm>
            <a:off x="1276973" y="6866820"/>
            <a:ext cx="71755" cy="151765"/>
          </a:xfrm>
          <a:custGeom>
            <a:avLst/>
            <a:gdLst/>
            <a:ahLst/>
            <a:cxnLst/>
            <a:rect l="l" t="t" r="r" b="b"/>
            <a:pathLst>
              <a:path w="71755" h="151765">
                <a:moveTo>
                  <a:pt x="38088" y="2976"/>
                </a:moveTo>
                <a:lnTo>
                  <a:pt x="0" y="2976"/>
                </a:lnTo>
                <a:lnTo>
                  <a:pt x="0" y="151329"/>
                </a:lnTo>
                <a:lnTo>
                  <a:pt x="41277" y="151329"/>
                </a:lnTo>
                <a:lnTo>
                  <a:pt x="41277" y="80157"/>
                </a:lnTo>
                <a:lnTo>
                  <a:pt x="41525" y="70741"/>
                </a:lnTo>
                <a:lnTo>
                  <a:pt x="52466" y="45510"/>
                </a:lnTo>
                <a:lnTo>
                  <a:pt x="71431" y="45510"/>
                </a:lnTo>
                <a:lnTo>
                  <a:pt x="71431" y="23658"/>
                </a:lnTo>
                <a:lnTo>
                  <a:pt x="38088" y="23658"/>
                </a:lnTo>
                <a:lnTo>
                  <a:pt x="38088" y="2976"/>
                </a:lnTo>
                <a:close/>
              </a:path>
              <a:path w="71755" h="151765">
                <a:moveTo>
                  <a:pt x="71431" y="45510"/>
                </a:moveTo>
                <a:lnTo>
                  <a:pt x="60815" y="45510"/>
                </a:lnTo>
                <a:lnTo>
                  <a:pt x="62730" y="45651"/>
                </a:lnTo>
                <a:lnTo>
                  <a:pt x="64810" y="45853"/>
                </a:lnTo>
                <a:lnTo>
                  <a:pt x="66913" y="46130"/>
                </a:lnTo>
                <a:lnTo>
                  <a:pt x="69105" y="46548"/>
                </a:lnTo>
                <a:lnTo>
                  <a:pt x="71431" y="47030"/>
                </a:lnTo>
                <a:lnTo>
                  <a:pt x="71431" y="45510"/>
                </a:lnTo>
                <a:close/>
              </a:path>
              <a:path w="71755" h="151765">
                <a:moveTo>
                  <a:pt x="71431" y="0"/>
                </a:moveTo>
                <a:lnTo>
                  <a:pt x="38088" y="23658"/>
                </a:lnTo>
                <a:lnTo>
                  <a:pt x="71431" y="23658"/>
                </a:lnTo>
                <a:lnTo>
                  <a:pt x="71431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3" name="object 403"/>
          <p:cNvSpPr/>
          <p:nvPr/>
        </p:nvSpPr>
        <p:spPr>
          <a:xfrm>
            <a:off x="1352375" y="6828782"/>
            <a:ext cx="77470" cy="191770"/>
          </a:xfrm>
          <a:custGeom>
            <a:avLst/>
            <a:gdLst/>
            <a:ahLst/>
            <a:cxnLst/>
            <a:rect l="l" t="t" r="r" b="b"/>
            <a:pathLst>
              <a:path w="77469" h="191770">
                <a:moveTo>
                  <a:pt x="57707" y="71582"/>
                </a:moveTo>
                <a:lnTo>
                  <a:pt x="16015" y="71582"/>
                </a:lnTo>
                <a:lnTo>
                  <a:pt x="16015" y="150357"/>
                </a:lnTo>
                <a:lnTo>
                  <a:pt x="16398" y="158242"/>
                </a:lnTo>
                <a:lnTo>
                  <a:pt x="17122" y="163288"/>
                </a:lnTo>
                <a:lnTo>
                  <a:pt x="17826" y="168479"/>
                </a:lnTo>
                <a:lnTo>
                  <a:pt x="46414" y="191649"/>
                </a:lnTo>
                <a:lnTo>
                  <a:pt x="57271" y="191649"/>
                </a:lnTo>
                <a:lnTo>
                  <a:pt x="60458" y="191368"/>
                </a:lnTo>
                <a:lnTo>
                  <a:pt x="64241" y="190821"/>
                </a:lnTo>
                <a:lnTo>
                  <a:pt x="68000" y="190475"/>
                </a:lnTo>
                <a:lnTo>
                  <a:pt x="77425" y="188809"/>
                </a:lnTo>
                <a:lnTo>
                  <a:pt x="77425" y="160524"/>
                </a:lnTo>
                <a:lnTo>
                  <a:pt x="66027" y="160524"/>
                </a:lnTo>
                <a:lnTo>
                  <a:pt x="62402" y="159001"/>
                </a:lnTo>
                <a:lnTo>
                  <a:pt x="60515" y="155962"/>
                </a:lnTo>
                <a:lnTo>
                  <a:pt x="58619" y="152985"/>
                </a:lnTo>
                <a:lnTo>
                  <a:pt x="57707" y="145032"/>
                </a:lnTo>
                <a:lnTo>
                  <a:pt x="57707" y="71582"/>
                </a:lnTo>
                <a:close/>
              </a:path>
              <a:path w="77469" h="191770">
                <a:moveTo>
                  <a:pt x="77425" y="159973"/>
                </a:moveTo>
                <a:lnTo>
                  <a:pt x="76020" y="160110"/>
                </a:lnTo>
                <a:lnTo>
                  <a:pt x="73889" y="160387"/>
                </a:lnTo>
                <a:lnTo>
                  <a:pt x="72349" y="160524"/>
                </a:lnTo>
                <a:lnTo>
                  <a:pt x="77425" y="160524"/>
                </a:lnTo>
                <a:lnTo>
                  <a:pt x="77425" y="159973"/>
                </a:lnTo>
                <a:close/>
              </a:path>
              <a:path w="77469" h="191770">
                <a:moveTo>
                  <a:pt x="77425" y="41014"/>
                </a:moveTo>
                <a:lnTo>
                  <a:pt x="0" y="41014"/>
                </a:lnTo>
                <a:lnTo>
                  <a:pt x="0" y="71582"/>
                </a:lnTo>
                <a:lnTo>
                  <a:pt x="77425" y="71582"/>
                </a:lnTo>
                <a:lnTo>
                  <a:pt x="77425" y="41014"/>
                </a:lnTo>
                <a:close/>
              </a:path>
              <a:path w="77469" h="191770">
                <a:moveTo>
                  <a:pt x="57707" y="0"/>
                </a:moveTo>
                <a:lnTo>
                  <a:pt x="16015" y="0"/>
                </a:lnTo>
                <a:lnTo>
                  <a:pt x="16015" y="41014"/>
                </a:lnTo>
                <a:lnTo>
                  <a:pt x="57707" y="41014"/>
                </a:lnTo>
                <a:lnTo>
                  <a:pt x="57707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4" name="object 404"/>
          <p:cNvSpPr/>
          <p:nvPr/>
        </p:nvSpPr>
        <p:spPr>
          <a:xfrm>
            <a:off x="1459897" y="6869796"/>
            <a:ext cx="0" cy="148590"/>
          </a:xfrm>
          <a:custGeom>
            <a:avLst/>
            <a:gdLst/>
            <a:ahLst/>
            <a:cxnLst/>
            <a:rect l="l" t="t" r="r" b="b"/>
            <a:pathLst>
              <a:path h="148590">
                <a:moveTo>
                  <a:pt x="0" y="0"/>
                </a:moveTo>
                <a:lnTo>
                  <a:pt x="0" y="148352"/>
                </a:lnTo>
              </a:path>
            </a:pathLst>
          </a:custGeom>
          <a:ln w="41169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5" name="object 405"/>
          <p:cNvSpPr/>
          <p:nvPr/>
        </p:nvSpPr>
        <p:spPr>
          <a:xfrm>
            <a:off x="1439312" y="6819099"/>
            <a:ext cx="41275" cy="36195"/>
          </a:xfrm>
          <a:custGeom>
            <a:avLst/>
            <a:gdLst/>
            <a:ahLst/>
            <a:cxnLst/>
            <a:rect l="l" t="t" r="r" b="b"/>
            <a:pathLst>
              <a:path w="41275" h="36195">
                <a:moveTo>
                  <a:pt x="41169" y="0"/>
                </a:moveTo>
                <a:lnTo>
                  <a:pt x="0" y="0"/>
                </a:lnTo>
                <a:lnTo>
                  <a:pt x="0" y="35963"/>
                </a:lnTo>
                <a:lnTo>
                  <a:pt x="41169" y="35963"/>
                </a:lnTo>
                <a:lnTo>
                  <a:pt x="41169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6" name="object 406"/>
          <p:cNvSpPr/>
          <p:nvPr/>
        </p:nvSpPr>
        <p:spPr>
          <a:xfrm>
            <a:off x="1488456" y="6819858"/>
            <a:ext cx="76200" cy="198755"/>
          </a:xfrm>
          <a:custGeom>
            <a:avLst/>
            <a:gdLst/>
            <a:ahLst/>
            <a:cxnLst/>
            <a:rect l="l" t="t" r="r" b="b"/>
            <a:pathLst>
              <a:path w="76200" h="198754">
                <a:moveTo>
                  <a:pt x="58327" y="81406"/>
                </a:moveTo>
                <a:lnTo>
                  <a:pt x="16771" y="81406"/>
                </a:lnTo>
                <a:lnTo>
                  <a:pt x="16771" y="198291"/>
                </a:lnTo>
                <a:lnTo>
                  <a:pt x="58327" y="198291"/>
                </a:lnTo>
                <a:lnTo>
                  <a:pt x="58327" y="81406"/>
                </a:lnTo>
                <a:close/>
              </a:path>
              <a:path w="76200" h="198754">
                <a:moveTo>
                  <a:pt x="76154" y="49938"/>
                </a:moveTo>
                <a:lnTo>
                  <a:pt x="0" y="49938"/>
                </a:lnTo>
                <a:lnTo>
                  <a:pt x="0" y="81406"/>
                </a:lnTo>
                <a:lnTo>
                  <a:pt x="76154" y="81406"/>
                </a:lnTo>
                <a:lnTo>
                  <a:pt x="76154" y="49938"/>
                </a:lnTo>
                <a:close/>
              </a:path>
              <a:path w="76200" h="198754">
                <a:moveTo>
                  <a:pt x="62758" y="0"/>
                </a:moveTo>
                <a:lnTo>
                  <a:pt x="60378" y="0"/>
                </a:lnTo>
                <a:lnTo>
                  <a:pt x="49265" y="598"/>
                </a:lnTo>
                <a:lnTo>
                  <a:pt x="17149" y="31752"/>
                </a:lnTo>
                <a:lnTo>
                  <a:pt x="16642" y="46134"/>
                </a:lnTo>
                <a:lnTo>
                  <a:pt x="16713" y="47105"/>
                </a:lnTo>
                <a:lnTo>
                  <a:pt x="16771" y="49938"/>
                </a:lnTo>
                <a:lnTo>
                  <a:pt x="58327" y="49938"/>
                </a:lnTo>
                <a:lnTo>
                  <a:pt x="57999" y="47865"/>
                </a:lnTo>
                <a:lnTo>
                  <a:pt x="57952" y="39635"/>
                </a:lnTo>
                <a:lnTo>
                  <a:pt x="58949" y="35963"/>
                </a:lnTo>
                <a:lnTo>
                  <a:pt x="62974" y="31542"/>
                </a:lnTo>
                <a:lnTo>
                  <a:pt x="66347" y="30365"/>
                </a:lnTo>
                <a:lnTo>
                  <a:pt x="75995" y="30365"/>
                </a:lnTo>
                <a:lnTo>
                  <a:pt x="75995" y="763"/>
                </a:lnTo>
                <a:lnTo>
                  <a:pt x="73187" y="557"/>
                </a:lnTo>
                <a:lnTo>
                  <a:pt x="62758" y="0"/>
                </a:lnTo>
                <a:close/>
              </a:path>
              <a:path w="76200" h="198754">
                <a:moveTo>
                  <a:pt x="75995" y="30365"/>
                </a:moveTo>
                <a:lnTo>
                  <a:pt x="72428" y="30365"/>
                </a:lnTo>
                <a:lnTo>
                  <a:pt x="73403" y="30502"/>
                </a:lnTo>
                <a:lnTo>
                  <a:pt x="74080" y="30502"/>
                </a:lnTo>
                <a:lnTo>
                  <a:pt x="75995" y="30642"/>
                </a:lnTo>
                <a:lnTo>
                  <a:pt x="75995" y="30365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7" name="object 407"/>
          <p:cNvSpPr/>
          <p:nvPr/>
        </p:nvSpPr>
        <p:spPr>
          <a:xfrm>
            <a:off x="1594398" y="6869796"/>
            <a:ext cx="0" cy="148590"/>
          </a:xfrm>
          <a:custGeom>
            <a:avLst/>
            <a:gdLst/>
            <a:ahLst/>
            <a:cxnLst/>
            <a:rect l="l" t="t" r="r" b="b"/>
            <a:pathLst>
              <a:path h="148590">
                <a:moveTo>
                  <a:pt x="0" y="0"/>
                </a:moveTo>
                <a:lnTo>
                  <a:pt x="0" y="148352"/>
                </a:lnTo>
              </a:path>
            </a:pathLst>
          </a:custGeom>
          <a:ln w="41150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8" name="object 408"/>
          <p:cNvSpPr/>
          <p:nvPr/>
        </p:nvSpPr>
        <p:spPr>
          <a:xfrm>
            <a:off x="1573823" y="6819099"/>
            <a:ext cx="41275" cy="36195"/>
          </a:xfrm>
          <a:custGeom>
            <a:avLst/>
            <a:gdLst/>
            <a:ahLst/>
            <a:cxnLst/>
            <a:rect l="l" t="t" r="r" b="b"/>
            <a:pathLst>
              <a:path w="41275" h="36195">
                <a:moveTo>
                  <a:pt x="41150" y="0"/>
                </a:moveTo>
                <a:lnTo>
                  <a:pt x="0" y="0"/>
                </a:lnTo>
                <a:lnTo>
                  <a:pt x="0" y="35963"/>
                </a:lnTo>
                <a:lnTo>
                  <a:pt x="41150" y="35963"/>
                </a:lnTo>
                <a:lnTo>
                  <a:pt x="41150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9" name="object 409"/>
          <p:cNvSpPr/>
          <p:nvPr/>
        </p:nvSpPr>
        <p:spPr>
          <a:xfrm>
            <a:off x="1628726" y="6865855"/>
            <a:ext cx="108585" cy="156845"/>
          </a:xfrm>
          <a:custGeom>
            <a:avLst/>
            <a:gdLst/>
            <a:ahLst/>
            <a:cxnLst/>
            <a:rect l="l" t="t" r="r" b="b"/>
            <a:pathLst>
              <a:path w="108585" h="156845">
                <a:moveTo>
                  <a:pt x="55140" y="0"/>
                </a:moveTo>
                <a:lnTo>
                  <a:pt x="12426" y="17291"/>
                </a:lnTo>
                <a:lnTo>
                  <a:pt x="779" y="58011"/>
                </a:lnTo>
                <a:lnTo>
                  <a:pt x="0" y="78080"/>
                </a:lnTo>
                <a:lnTo>
                  <a:pt x="774" y="98261"/>
                </a:lnTo>
                <a:lnTo>
                  <a:pt x="12369" y="138945"/>
                </a:lnTo>
                <a:lnTo>
                  <a:pt x="55140" y="156236"/>
                </a:lnTo>
                <a:lnTo>
                  <a:pt x="67735" y="155356"/>
                </a:lnTo>
                <a:lnTo>
                  <a:pt x="101036" y="134303"/>
                </a:lnTo>
                <a:lnTo>
                  <a:pt x="104662" y="125733"/>
                </a:lnTo>
                <a:lnTo>
                  <a:pt x="50086" y="125733"/>
                </a:lnTo>
                <a:lnTo>
                  <a:pt x="46626" y="122900"/>
                </a:lnTo>
                <a:lnTo>
                  <a:pt x="42062" y="78080"/>
                </a:lnTo>
                <a:lnTo>
                  <a:pt x="42230" y="63623"/>
                </a:lnTo>
                <a:lnTo>
                  <a:pt x="50168" y="30985"/>
                </a:lnTo>
                <a:lnTo>
                  <a:pt x="104480" y="30985"/>
                </a:lnTo>
                <a:lnTo>
                  <a:pt x="100740" y="21755"/>
                </a:lnTo>
                <a:lnTo>
                  <a:pt x="95150" y="13827"/>
                </a:lnTo>
                <a:lnTo>
                  <a:pt x="87833" y="7758"/>
                </a:lnTo>
                <a:lnTo>
                  <a:pt x="78730" y="3439"/>
                </a:lnTo>
                <a:lnTo>
                  <a:pt x="67834" y="857"/>
                </a:lnTo>
                <a:lnTo>
                  <a:pt x="55140" y="0"/>
                </a:lnTo>
                <a:close/>
              </a:path>
              <a:path w="108585" h="156845">
                <a:moveTo>
                  <a:pt x="108193" y="93851"/>
                </a:moveTo>
                <a:lnTo>
                  <a:pt x="67430" y="93851"/>
                </a:lnTo>
                <a:lnTo>
                  <a:pt x="67430" y="94752"/>
                </a:lnTo>
                <a:lnTo>
                  <a:pt x="67604" y="98261"/>
                </a:lnTo>
                <a:lnTo>
                  <a:pt x="67701" y="109482"/>
                </a:lnTo>
                <a:lnTo>
                  <a:pt x="66696" y="115848"/>
                </a:lnTo>
                <a:lnTo>
                  <a:pt x="62671" y="123663"/>
                </a:lnTo>
                <a:lnTo>
                  <a:pt x="59489" y="125733"/>
                </a:lnTo>
                <a:lnTo>
                  <a:pt x="104662" y="125733"/>
                </a:lnTo>
                <a:lnTo>
                  <a:pt x="105166" y="124541"/>
                </a:lnTo>
                <a:lnTo>
                  <a:pt x="107644" y="112989"/>
                </a:lnTo>
                <a:lnTo>
                  <a:pt x="108436" y="100216"/>
                </a:lnTo>
                <a:lnTo>
                  <a:pt x="108420" y="98261"/>
                </a:lnTo>
                <a:lnTo>
                  <a:pt x="108193" y="94752"/>
                </a:lnTo>
                <a:lnTo>
                  <a:pt x="108193" y="93851"/>
                </a:lnTo>
                <a:close/>
              </a:path>
              <a:path w="108585" h="156845">
                <a:moveTo>
                  <a:pt x="104480" y="30985"/>
                </a:moveTo>
                <a:lnTo>
                  <a:pt x="59893" y="30985"/>
                </a:lnTo>
                <a:lnTo>
                  <a:pt x="63136" y="32853"/>
                </a:lnTo>
                <a:lnTo>
                  <a:pt x="65079" y="36583"/>
                </a:lnTo>
                <a:lnTo>
                  <a:pt x="66995" y="40388"/>
                </a:lnTo>
                <a:lnTo>
                  <a:pt x="67942" y="46749"/>
                </a:lnTo>
                <a:lnTo>
                  <a:pt x="67942" y="59824"/>
                </a:lnTo>
                <a:lnTo>
                  <a:pt x="107952" y="59824"/>
                </a:lnTo>
                <a:lnTo>
                  <a:pt x="107952" y="57261"/>
                </a:lnTo>
                <a:lnTo>
                  <a:pt x="107148" y="43465"/>
                </a:lnTo>
                <a:lnTo>
                  <a:pt x="104742" y="31632"/>
                </a:lnTo>
                <a:lnTo>
                  <a:pt x="104480" y="30985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0" name="object 410"/>
          <p:cNvSpPr/>
          <p:nvPr/>
        </p:nvSpPr>
        <p:spPr>
          <a:xfrm>
            <a:off x="1746058" y="6865509"/>
            <a:ext cx="121285" cy="155575"/>
          </a:xfrm>
          <a:custGeom>
            <a:avLst/>
            <a:gdLst/>
            <a:ahLst/>
            <a:cxnLst/>
            <a:rect l="l" t="t" r="r" b="b"/>
            <a:pathLst>
              <a:path w="121285" h="155575">
                <a:moveTo>
                  <a:pt x="113915" y="30085"/>
                </a:moveTo>
                <a:lnTo>
                  <a:pt x="64298" y="30085"/>
                </a:lnTo>
                <a:lnTo>
                  <a:pt x="67513" y="31193"/>
                </a:lnTo>
                <a:lnTo>
                  <a:pt x="69728" y="33332"/>
                </a:lnTo>
                <a:lnTo>
                  <a:pt x="71970" y="35683"/>
                </a:lnTo>
                <a:lnTo>
                  <a:pt x="73075" y="38934"/>
                </a:lnTo>
                <a:lnTo>
                  <a:pt x="72967" y="43751"/>
                </a:lnTo>
                <a:lnTo>
                  <a:pt x="40222" y="65980"/>
                </a:lnTo>
                <a:lnTo>
                  <a:pt x="37035" y="67157"/>
                </a:lnTo>
                <a:lnTo>
                  <a:pt x="4853" y="91856"/>
                </a:lnTo>
                <a:lnTo>
                  <a:pt x="0" y="113699"/>
                </a:lnTo>
                <a:lnTo>
                  <a:pt x="609" y="122486"/>
                </a:lnTo>
                <a:lnTo>
                  <a:pt x="29560" y="154849"/>
                </a:lnTo>
                <a:lnTo>
                  <a:pt x="37824" y="155541"/>
                </a:lnTo>
                <a:lnTo>
                  <a:pt x="45086" y="155541"/>
                </a:lnTo>
                <a:lnTo>
                  <a:pt x="51814" y="154094"/>
                </a:lnTo>
                <a:lnTo>
                  <a:pt x="64216" y="148560"/>
                </a:lnTo>
                <a:lnTo>
                  <a:pt x="69914" y="144475"/>
                </a:lnTo>
                <a:lnTo>
                  <a:pt x="75131" y="139010"/>
                </a:lnTo>
                <a:lnTo>
                  <a:pt x="117026" y="139010"/>
                </a:lnTo>
                <a:lnTo>
                  <a:pt x="116841" y="137631"/>
                </a:lnTo>
                <a:lnTo>
                  <a:pt x="116310" y="132537"/>
                </a:lnTo>
                <a:lnTo>
                  <a:pt x="115932" y="126399"/>
                </a:lnTo>
                <a:lnTo>
                  <a:pt x="115874" y="124556"/>
                </a:lnTo>
                <a:lnTo>
                  <a:pt x="50896" y="124556"/>
                </a:lnTo>
                <a:lnTo>
                  <a:pt x="47631" y="123108"/>
                </a:lnTo>
                <a:lnTo>
                  <a:pt x="45168" y="120200"/>
                </a:lnTo>
                <a:lnTo>
                  <a:pt x="42763" y="117435"/>
                </a:lnTo>
                <a:lnTo>
                  <a:pt x="41525" y="113699"/>
                </a:lnTo>
                <a:lnTo>
                  <a:pt x="41525" y="102287"/>
                </a:lnTo>
                <a:lnTo>
                  <a:pt x="72294" y="81266"/>
                </a:lnTo>
                <a:lnTo>
                  <a:pt x="115630" y="81266"/>
                </a:lnTo>
                <a:lnTo>
                  <a:pt x="115515" y="48563"/>
                </a:lnTo>
                <a:lnTo>
                  <a:pt x="115412" y="43751"/>
                </a:lnTo>
                <a:lnTo>
                  <a:pt x="114756" y="35270"/>
                </a:lnTo>
                <a:lnTo>
                  <a:pt x="113915" y="30085"/>
                </a:lnTo>
                <a:close/>
              </a:path>
              <a:path w="121285" h="155575">
                <a:moveTo>
                  <a:pt x="117026" y="139010"/>
                </a:moveTo>
                <a:lnTo>
                  <a:pt x="75131" y="139010"/>
                </a:lnTo>
                <a:lnTo>
                  <a:pt x="77565" y="152640"/>
                </a:lnTo>
                <a:lnTo>
                  <a:pt x="120895" y="152640"/>
                </a:lnTo>
                <a:lnTo>
                  <a:pt x="119004" y="148831"/>
                </a:lnTo>
                <a:lnTo>
                  <a:pt x="117657" y="143715"/>
                </a:lnTo>
                <a:lnTo>
                  <a:pt x="117026" y="139010"/>
                </a:lnTo>
                <a:close/>
              </a:path>
              <a:path w="121285" h="155575">
                <a:moveTo>
                  <a:pt x="115630" y="81266"/>
                </a:moveTo>
                <a:lnTo>
                  <a:pt x="72294" y="81266"/>
                </a:lnTo>
                <a:lnTo>
                  <a:pt x="72294" y="107406"/>
                </a:lnTo>
                <a:lnTo>
                  <a:pt x="70944" y="114256"/>
                </a:lnTo>
                <a:lnTo>
                  <a:pt x="68211" y="118332"/>
                </a:lnTo>
                <a:lnTo>
                  <a:pt x="65462" y="122486"/>
                </a:lnTo>
                <a:lnTo>
                  <a:pt x="61055" y="124556"/>
                </a:lnTo>
                <a:lnTo>
                  <a:pt x="115874" y="124556"/>
                </a:lnTo>
                <a:lnTo>
                  <a:pt x="115689" y="117435"/>
                </a:lnTo>
                <a:lnTo>
                  <a:pt x="115630" y="81266"/>
                </a:lnTo>
                <a:close/>
              </a:path>
              <a:path w="121285" h="155575">
                <a:moveTo>
                  <a:pt x="68668" y="0"/>
                </a:moveTo>
                <a:lnTo>
                  <a:pt x="60133" y="0"/>
                </a:lnTo>
                <a:lnTo>
                  <a:pt x="46801" y="775"/>
                </a:lnTo>
                <a:lnTo>
                  <a:pt x="11575" y="19195"/>
                </a:lnTo>
                <a:lnTo>
                  <a:pt x="3700" y="49658"/>
                </a:lnTo>
                <a:lnTo>
                  <a:pt x="45251" y="49658"/>
                </a:lnTo>
                <a:lnTo>
                  <a:pt x="45251" y="42256"/>
                </a:lnTo>
                <a:lnTo>
                  <a:pt x="46468" y="37555"/>
                </a:lnTo>
                <a:lnTo>
                  <a:pt x="48897" y="34646"/>
                </a:lnTo>
                <a:lnTo>
                  <a:pt x="51360" y="31607"/>
                </a:lnTo>
                <a:lnTo>
                  <a:pt x="55086" y="30085"/>
                </a:lnTo>
                <a:lnTo>
                  <a:pt x="113915" y="30085"/>
                </a:lnTo>
                <a:lnTo>
                  <a:pt x="113658" y="28501"/>
                </a:lnTo>
                <a:lnTo>
                  <a:pt x="83022" y="2350"/>
                </a:lnTo>
                <a:lnTo>
                  <a:pt x="76319" y="828"/>
                </a:lnTo>
                <a:lnTo>
                  <a:pt x="68668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1" name="object 411"/>
          <p:cNvSpPr/>
          <p:nvPr/>
        </p:nvSpPr>
        <p:spPr>
          <a:xfrm>
            <a:off x="1867740" y="6828782"/>
            <a:ext cx="77470" cy="191770"/>
          </a:xfrm>
          <a:custGeom>
            <a:avLst/>
            <a:gdLst/>
            <a:ahLst/>
            <a:cxnLst/>
            <a:rect l="l" t="t" r="r" b="b"/>
            <a:pathLst>
              <a:path w="77469" h="191770">
                <a:moveTo>
                  <a:pt x="57671" y="71582"/>
                </a:moveTo>
                <a:lnTo>
                  <a:pt x="16017" y="71582"/>
                </a:lnTo>
                <a:lnTo>
                  <a:pt x="16144" y="152985"/>
                </a:lnTo>
                <a:lnTo>
                  <a:pt x="33634" y="187707"/>
                </a:lnTo>
                <a:lnTo>
                  <a:pt x="46408" y="191649"/>
                </a:lnTo>
                <a:lnTo>
                  <a:pt x="57273" y="191649"/>
                </a:lnTo>
                <a:lnTo>
                  <a:pt x="60462" y="191368"/>
                </a:lnTo>
                <a:lnTo>
                  <a:pt x="64217" y="190821"/>
                </a:lnTo>
                <a:lnTo>
                  <a:pt x="68000" y="190475"/>
                </a:lnTo>
                <a:lnTo>
                  <a:pt x="77425" y="188809"/>
                </a:lnTo>
                <a:lnTo>
                  <a:pt x="77425" y="160524"/>
                </a:lnTo>
                <a:lnTo>
                  <a:pt x="66020" y="160524"/>
                </a:lnTo>
                <a:lnTo>
                  <a:pt x="62377" y="159001"/>
                </a:lnTo>
                <a:lnTo>
                  <a:pt x="60516" y="155962"/>
                </a:lnTo>
                <a:lnTo>
                  <a:pt x="58623" y="152985"/>
                </a:lnTo>
                <a:lnTo>
                  <a:pt x="57671" y="145032"/>
                </a:lnTo>
                <a:lnTo>
                  <a:pt x="57671" y="71582"/>
                </a:lnTo>
                <a:close/>
              </a:path>
              <a:path w="77469" h="191770">
                <a:moveTo>
                  <a:pt x="77425" y="159973"/>
                </a:moveTo>
                <a:lnTo>
                  <a:pt x="76022" y="160110"/>
                </a:lnTo>
                <a:lnTo>
                  <a:pt x="73887" y="160387"/>
                </a:lnTo>
                <a:lnTo>
                  <a:pt x="72343" y="160524"/>
                </a:lnTo>
                <a:lnTo>
                  <a:pt x="77425" y="160524"/>
                </a:lnTo>
                <a:lnTo>
                  <a:pt x="77425" y="159973"/>
                </a:lnTo>
                <a:close/>
              </a:path>
              <a:path w="77469" h="191770">
                <a:moveTo>
                  <a:pt x="77425" y="41014"/>
                </a:moveTo>
                <a:lnTo>
                  <a:pt x="0" y="41014"/>
                </a:lnTo>
                <a:lnTo>
                  <a:pt x="0" y="71582"/>
                </a:lnTo>
                <a:lnTo>
                  <a:pt x="77425" y="71582"/>
                </a:lnTo>
                <a:lnTo>
                  <a:pt x="77425" y="41014"/>
                </a:lnTo>
                <a:close/>
              </a:path>
              <a:path w="77469" h="191770">
                <a:moveTo>
                  <a:pt x="57671" y="0"/>
                </a:moveTo>
                <a:lnTo>
                  <a:pt x="16017" y="0"/>
                </a:lnTo>
                <a:lnTo>
                  <a:pt x="16017" y="41014"/>
                </a:lnTo>
                <a:lnTo>
                  <a:pt x="57671" y="41014"/>
                </a:lnTo>
                <a:lnTo>
                  <a:pt x="57671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2" name="object 412"/>
          <p:cNvSpPr/>
          <p:nvPr/>
        </p:nvSpPr>
        <p:spPr>
          <a:xfrm>
            <a:off x="1951006" y="6865855"/>
            <a:ext cx="109855" cy="156845"/>
          </a:xfrm>
          <a:custGeom>
            <a:avLst/>
            <a:gdLst/>
            <a:ahLst/>
            <a:cxnLst/>
            <a:rect l="l" t="t" r="r" b="b"/>
            <a:pathLst>
              <a:path w="109855" h="156845">
                <a:moveTo>
                  <a:pt x="56350" y="0"/>
                </a:moveTo>
                <a:lnTo>
                  <a:pt x="17989" y="10166"/>
                </a:lnTo>
                <a:lnTo>
                  <a:pt x="787" y="51940"/>
                </a:lnTo>
                <a:lnTo>
                  <a:pt x="0" y="83685"/>
                </a:lnTo>
                <a:lnTo>
                  <a:pt x="124" y="92799"/>
                </a:lnTo>
                <a:lnTo>
                  <a:pt x="8152" y="136526"/>
                </a:lnTo>
                <a:lnTo>
                  <a:pt x="45492" y="156236"/>
                </a:lnTo>
                <a:lnTo>
                  <a:pt x="54567" y="156236"/>
                </a:lnTo>
                <a:lnTo>
                  <a:pt x="95097" y="143164"/>
                </a:lnTo>
                <a:lnTo>
                  <a:pt x="105400" y="126216"/>
                </a:lnTo>
                <a:lnTo>
                  <a:pt x="50734" y="126216"/>
                </a:lnTo>
                <a:lnTo>
                  <a:pt x="46924" y="124211"/>
                </a:lnTo>
                <a:lnTo>
                  <a:pt x="42464" y="116050"/>
                </a:lnTo>
                <a:lnTo>
                  <a:pt x="41355" y="108792"/>
                </a:lnTo>
                <a:lnTo>
                  <a:pt x="41474" y="92799"/>
                </a:lnTo>
                <a:lnTo>
                  <a:pt x="41522" y="91569"/>
                </a:lnTo>
                <a:lnTo>
                  <a:pt x="41842" y="85345"/>
                </a:lnTo>
                <a:lnTo>
                  <a:pt x="42007" y="83685"/>
                </a:lnTo>
                <a:lnTo>
                  <a:pt x="109439" y="83685"/>
                </a:lnTo>
                <a:lnTo>
                  <a:pt x="109328" y="58025"/>
                </a:lnTo>
                <a:lnTo>
                  <a:pt x="43005" y="58025"/>
                </a:lnTo>
                <a:lnTo>
                  <a:pt x="42839" y="55066"/>
                </a:lnTo>
                <a:lnTo>
                  <a:pt x="42760" y="42048"/>
                </a:lnTo>
                <a:lnTo>
                  <a:pt x="43839" y="36450"/>
                </a:lnTo>
                <a:lnTo>
                  <a:pt x="46031" y="32986"/>
                </a:lnTo>
                <a:lnTo>
                  <a:pt x="48188" y="29739"/>
                </a:lnTo>
                <a:lnTo>
                  <a:pt x="51814" y="28079"/>
                </a:lnTo>
                <a:lnTo>
                  <a:pt x="105715" y="28079"/>
                </a:lnTo>
                <a:lnTo>
                  <a:pt x="105359" y="26694"/>
                </a:lnTo>
                <a:lnTo>
                  <a:pt x="102681" y="21095"/>
                </a:lnTo>
                <a:lnTo>
                  <a:pt x="98927" y="16527"/>
                </a:lnTo>
                <a:lnTo>
                  <a:pt x="94473" y="11062"/>
                </a:lnTo>
                <a:lnTo>
                  <a:pt x="63285" y="234"/>
                </a:lnTo>
                <a:lnTo>
                  <a:pt x="56350" y="0"/>
                </a:lnTo>
                <a:close/>
              </a:path>
              <a:path w="109855" h="156845">
                <a:moveTo>
                  <a:pt x="108658" y="100216"/>
                </a:moveTo>
                <a:lnTo>
                  <a:pt x="69831" y="100216"/>
                </a:lnTo>
                <a:lnTo>
                  <a:pt x="69939" y="101459"/>
                </a:lnTo>
                <a:lnTo>
                  <a:pt x="70210" y="104090"/>
                </a:lnTo>
                <a:lnTo>
                  <a:pt x="70321" y="113630"/>
                </a:lnTo>
                <a:lnTo>
                  <a:pt x="69133" y="118475"/>
                </a:lnTo>
                <a:lnTo>
                  <a:pt x="66725" y="121514"/>
                </a:lnTo>
                <a:lnTo>
                  <a:pt x="64345" y="124696"/>
                </a:lnTo>
                <a:lnTo>
                  <a:pt x="60785" y="126216"/>
                </a:lnTo>
                <a:lnTo>
                  <a:pt x="105400" y="126216"/>
                </a:lnTo>
                <a:lnTo>
                  <a:pt x="107811" y="116134"/>
                </a:lnTo>
                <a:lnTo>
                  <a:pt x="108638" y="104166"/>
                </a:lnTo>
                <a:lnTo>
                  <a:pt x="108658" y="100216"/>
                </a:lnTo>
                <a:close/>
              </a:path>
              <a:path w="109855" h="156845">
                <a:moveTo>
                  <a:pt x="105715" y="28079"/>
                </a:moveTo>
                <a:lnTo>
                  <a:pt x="61837" y="28079"/>
                </a:lnTo>
                <a:lnTo>
                  <a:pt x="65479" y="29739"/>
                </a:lnTo>
                <a:lnTo>
                  <a:pt x="67834" y="33130"/>
                </a:lnTo>
                <a:lnTo>
                  <a:pt x="70184" y="36652"/>
                </a:lnTo>
                <a:lnTo>
                  <a:pt x="71344" y="42048"/>
                </a:lnTo>
                <a:lnTo>
                  <a:pt x="71274" y="51940"/>
                </a:lnTo>
                <a:lnTo>
                  <a:pt x="71172" y="53600"/>
                </a:lnTo>
                <a:lnTo>
                  <a:pt x="70947" y="56019"/>
                </a:lnTo>
                <a:lnTo>
                  <a:pt x="70832" y="58025"/>
                </a:lnTo>
                <a:lnTo>
                  <a:pt x="109328" y="58025"/>
                </a:lnTo>
                <a:lnTo>
                  <a:pt x="109205" y="53460"/>
                </a:lnTo>
                <a:lnTo>
                  <a:pt x="108827" y="46008"/>
                </a:lnTo>
                <a:lnTo>
                  <a:pt x="108058" y="38635"/>
                </a:lnTo>
                <a:lnTo>
                  <a:pt x="106976" y="32986"/>
                </a:lnTo>
                <a:lnTo>
                  <a:pt x="105715" y="28079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3" name="object 413"/>
          <p:cNvSpPr/>
          <p:nvPr/>
        </p:nvSpPr>
        <p:spPr>
          <a:xfrm>
            <a:off x="2065957" y="6865855"/>
            <a:ext cx="104775" cy="156845"/>
          </a:xfrm>
          <a:custGeom>
            <a:avLst/>
            <a:gdLst/>
            <a:ahLst/>
            <a:cxnLst/>
            <a:rect l="l" t="t" r="r" b="b"/>
            <a:pathLst>
              <a:path w="104775" h="156845">
                <a:moveTo>
                  <a:pt x="0" y="105124"/>
                </a:moveTo>
                <a:lnTo>
                  <a:pt x="13535" y="143784"/>
                </a:lnTo>
                <a:lnTo>
                  <a:pt x="51436" y="156236"/>
                </a:lnTo>
                <a:lnTo>
                  <a:pt x="63507" y="155469"/>
                </a:lnTo>
                <a:lnTo>
                  <a:pt x="96971" y="137119"/>
                </a:lnTo>
                <a:lnTo>
                  <a:pt x="101752" y="127462"/>
                </a:lnTo>
                <a:lnTo>
                  <a:pt x="47951" y="127462"/>
                </a:lnTo>
                <a:lnTo>
                  <a:pt x="44118" y="125733"/>
                </a:lnTo>
                <a:lnTo>
                  <a:pt x="41554" y="122140"/>
                </a:lnTo>
                <a:lnTo>
                  <a:pt x="38980" y="118612"/>
                </a:lnTo>
                <a:lnTo>
                  <a:pt x="37472" y="113010"/>
                </a:lnTo>
                <a:lnTo>
                  <a:pt x="37064" y="105263"/>
                </a:lnTo>
                <a:lnTo>
                  <a:pt x="0" y="105124"/>
                </a:lnTo>
                <a:close/>
              </a:path>
              <a:path w="104775" h="156845">
                <a:moveTo>
                  <a:pt x="52570" y="0"/>
                </a:moveTo>
                <a:lnTo>
                  <a:pt x="15342" y="11963"/>
                </a:lnTo>
                <a:lnTo>
                  <a:pt x="1536" y="50278"/>
                </a:lnTo>
                <a:lnTo>
                  <a:pt x="2649" y="56019"/>
                </a:lnTo>
                <a:lnTo>
                  <a:pt x="4892" y="61484"/>
                </a:lnTo>
                <a:lnTo>
                  <a:pt x="7103" y="66949"/>
                </a:lnTo>
                <a:lnTo>
                  <a:pt x="45792" y="95374"/>
                </a:lnTo>
                <a:lnTo>
                  <a:pt x="48682" y="96620"/>
                </a:lnTo>
                <a:lnTo>
                  <a:pt x="50813" y="97654"/>
                </a:lnTo>
                <a:lnTo>
                  <a:pt x="52195" y="98413"/>
                </a:lnTo>
                <a:lnTo>
                  <a:pt x="58517" y="101321"/>
                </a:lnTo>
                <a:lnTo>
                  <a:pt x="62593" y="104018"/>
                </a:lnTo>
                <a:lnTo>
                  <a:pt x="66272" y="108309"/>
                </a:lnTo>
                <a:lnTo>
                  <a:pt x="67190" y="111142"/>
                </a:lnTo>
                <a:lnTo>
                  <a:pt x="67190" y="118198"/>
                </a:lnTo>
                <a:lnTo>
                  <a:pt x="65866" y="121377"/>
                </a:lnTo>
                <a:lnTo>
                  <a:pt x="60573" y="126216"/>
                </a:lnTo>
                <a:lnTo>
                  <a:pt x="57189" y="127462"/>
                </a:lnTo>
                <a:lnTo>
                  <a:pt x="101752" y="127462"/>
                </a:lnTo>
                <a:lnTo>
                  <a:pt x="103901" y="119756"/>
                </a:lnTo>
                <a:lnTo>
                  <a:pt x="104767" y="109206"/>
                </a:lnTo>
                <a:lnTo>
                  <a:pt x="104230" y="100868"/>
                </a:lnTo>
                <a:lnTo>
                  <a:pt x="73839" y="64452"/>
                </a:lnTo>
                <a:lnTo>
                  <a:pt x="61243" y="58439"/>
                </a:lnTo>
                <a:lnTo>
                  <a:pt x="58223" y="56991"/>
                </a:lnTo>
                <a:lnTo>
                  <a:pt x="50085" y="52799"/>
                </a:lnTo>
                <a:lnTo>
                  <a:pt x="44276" y="48413"/>
                </a:lnTo>
                <a:lnTo>
                  <a:pt x="40793" y="43821"/>
                </a:lnTo>
                <a:lnTo>
                  <a:pt x="39632" y="39009"/>
                </a:lnTo>
                <a:lnTo>
                  <a:pt x="39632" y="35410"/>
                </a:lnTo>
                <a:lnTo>
                  <a:pt x="40874" y="32364"/>
                </a:lnTo>
                <a:lnTo>
                  <a:pt x="45820" y="27802"/>
                </a:lnTo>
                <a:lnTo>
                  <a:pt x="49140" y="26694"/>
                </a:lnTo>
                <a:lnTo>
                  <a:pt x="100217" y="26694"/>
                </a:lnTo>
                <a:lnTo>
                  <a:pt x="99932" y="25664"/>
                </a:lnTo>
                <a:lnTo>
                  <a:pt x="64050" y="715"/>
                </a:lnTo>
                <a:lnTo>
                  <a:pt x="52570" y="0"/>
                </a:lnTo>
                <a:close/>
              </a:path>
              <a:path w="104775" h="156845">
                <a:moveTo>
                  <a:pt x="100217" y="26694"/>
                </a:moveTo>
                <a:lnTo>
                  <a:pt x="58056" y="26694"/>
                </a:lnTo>
                <a:lnTo>
                  <a:pt x="61459" y="28285"/>
                </a:lnTo>
                <a:lnTo>
                  <a:pt x="65594" y="34606"/>
                </a:lnTo>
                <a:lnTo>
                  <a:pt x="66755" y="39905"/>
                </a:lnTo>
                <a:lnTo>
                  <a:pt x="66941" y="47376"/>
                </a:lnTo>
                <a:lnTo>
                  <a:pt x="103226" y="47513"/>
                </a:lnTo>
                <a:lnTo>
                  <a:pt x="103146" y="43821"/>
                </a:lnTo>
                <a:lnTo>
                  <a:pt x="102402" y="34606"/>
                </a:lnTo>
                <a:lnTo>
                  <a:pt x="100217" y="26694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4" name="object 414"/>
          <p:cNvSpPr/>
          <p:nvPr/>
        </p:nvSpPr>
        <p:spPr>
          <a:xfrm>
            <a:off x="2237673" y="6815916"/>
            <a:ext cx="214372" cy="206935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5" name="object 415"/>
          <p:cNvSpPr/>
          <p:nvPr/>
        </p:nvSpPr>
        <p:spPr>
          <a:xfrm>
            <a:off x="2523208" y="6936409"/>
            <a:ext cx="46355" cy="81280"/>
          </a:xfrm>
          <a:custGeom>
            <a:avLst/>
            <a:gdLst/>
            <a:ahLst/>
            <a:cxnLst/>
            <a:rect l="l" t="t" r="r" b="b"/>
            <a:pathLst>
              <a:path w="46355" h="81279">
                <a:moveTo>
                  <a:pt x="0" y="81280"/>
                </a:moveTo>
                <a:lnTo>
                  <a:pt x="46173" y="81280"/>
                </a:lnTo>
                <a:lnTo>
                  <a:pt x="46173" y="0"/>
                </a:lnTo>
                <a:lnTo>
                  <a:pt x="0" y="0"/>
                </a:lnTo>
                <a:lnTo>
                  <a:pt x="0" y="8128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6" name="object 416"/>
          <p:cNvSpPr/>
          <p:nvPr/>
        </p:nvSpPr>
        <p:spPr>
          <a:xfrm>
            <a:off x="2523208" y="6916090"/>
            <a:ext cx="128905" cy="0"/>
          </a:xfrm>
          <a:custGeom>
            <a:avLst/>
            <a:gdLst/>
            <a:ahLst/>
            <a:cxnLst/>
            <a:rect l="l" t="t" r="r" b="b"/>
            <a:pathLst>
              <a:path w="128905">
                <a:moveTo>
                  <a:pt x="0" y="0"/>
                </a:moveTo>
                <a:lnTo>
                  <a:pt x="128328" y="0"/>
                </a:lnTo>
              </a:path>
            </a:pathLst>
          </a:custGeom>
          <a:ln w="40640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7" name="object 417"/>
          <p:cNvSpPr/>
          <p:nvPr/>
        </p:nvSpPr>
        <p:spPr>
          <a:xfrm>
            <a:off x="2523208" y="6820840"/>
            <a:ext cx="46355" cy="74930"/>
          </a:xfrm>
          <a:custGeom>
            <a:avLst/>
            <a:gdLst/>
            <a:ahLst/>
            <a:cxnLst/>
            <a:rect l="l" t="t" r="r" b="b"/>
            <a:pathLst>
              <a:path w="46355" h="74929">
                <a:moveTo>
                  <a:pt x="0" y="74929"/>
                </a:moveTo>
                <a:lnTo>
                  <a:pt x="46173" y="74929"/>
                </a:lnTo>
                <a:lnTo>
                  <a:pt x="46173" y="0"/>
                </a:lnTo>
                <a:lnTo>
                  <a:pt x="0" y="0"/>
                </a:lnTo>
                <a:lnTo>
                  <a:pt x="0" y="74929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8" name="object 418"/>
          <p:cNvSpPr/>
          <p:nvPr/>
        </p:nvSpPr>
        <p:spPr>
          <a:xfrm>
            <a:off x="2606418" y="6936189"/>
            <a:ext cx="45720" cy="82550"/>
          </a:xfrm>
          <a:custGeom>
            <a:avLst/>
            <a:gdLst/>
            <a:ahLst/>
            <a:cxnLst/>
            <a:rect l="l" t="t" r="r" b="b"/>
            <a:pathLst>
              <a:path w="45719" h="82550">
                <a:moveTo>
                  <a:pt x="45118" y="0"/>
                </a:moveTo>
                <a:lnTo>
                  <a:pt x="0" y="0"/>
                </a:lnTo>
                <a:lnTo>
                  <a:pt x="0" y="81960"/>
                </a:lnTo>
                <a:lnTo>
                  <a:pt x="45118" y="81960"/>
                </a:lnTo>
                <a:lnTo>
                  <a:pt x="45118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9" name="object 419"/>
          <p:cNvSpPr/>
          <p:nvPr/>
        </p:nvSpPr>
        <p:spPr>
          <a:xfrm>
            <a:off x="2606418" y="6820621"/>
            <a:ext cx="45720" cy="74930"/>
          </a:xfrm>
          <a:custGeom>
            <a:avLst/>
            <a:gdLst/>
            <a:ahLst/>
            <a:cxnLst/>
            <a:rect l="l" t="t" r="r" b="b"/>
            <a:pathLst>
              <a:path w="45719" h="74929">
                <a:moveTo>
                  <a:pt x="45118" y="0"/>
                </a:moveTo>
                <a:lnTo>
                  <a:pt x="0" y="0"/>
                </a:lnTo>
                <a:lnTo>
                  <a:pt x="0" y="74692"/>
                </a:lnTo>
                <a:lnTo>
                  <a:pt x="45118" y="74692"/>
                </a:lnTo>
                <a:lnTo>
                  <a:pt x="45118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0" name="object 420"/>
          <p:cNvSpPr/>
          <p:nvPr/>
        </p:nvSpPr>
        <p:spPr>
          <a:xfrm>
            <a:off x="2667041" y="6865855"/>
            <a:ext cx="110489" cy="156845"/>
          </a:xfrm>
          <a:custGeom>
            <a:avLst/>
            <a:gdLst/>
            <a:ahLst/>
            <a:cxnLst/>
            <a:rect l="l" t="t" r="r" b="b"/>
            <a:pathLst>
              <a:path w="110489" h="156845">
                <a:moveTo>
                  <a:pt x="55166" y="0"/>
                </a:moveTo>
                <a:lnTo>
                  <a:pt x="12456" y="17428"/>
                </a:lnTo>
                <a:lnTo>
                  <a:pt x="779" y="58082"/>
                </a:lnTo>
                <a:lnTo>
                  <a:pt x="0" y="78080"/>
                </a:lnTo>
                <a:lnTo>
                  <a:pt x="775" y="98261"/>
                </a:lnTo>
                <a:lnTo>
                  <a:pt x="12401" y="138945"/>
                </a:lnTo>
                <a:lnTo>
                  <a:pt x="55166" y="156236"/>
                </a:lnTo>
                <a:lnTo>
                  <a:pt x="69171" y="155156"/>
                </a:lnTo>
                <a:lnTo>
                  <a:pt x="103271" y="128521"/>
                </a:lnTo>
                <a:lnTo>
                  <a:pt x="104211" y="125251"/>
                </a:lnTo>
                <a:lnTo>
                  <a:pt x="50115" y="125251"/>
                </a:lnTo>
                <a:lnTo>
                  <a:pt x="46659" y="122554"/>
                </a:lnTo>
                <a:lnTo>
                  <a:pt x="42066" y="78080"/>
                </a:lnTo>
                <a:lnTo>
                  <a:pt x="42248" y="63701"/>
                </a:lnTo>
                <a:lnTo>
                  <a:pt x="50115" y="30985"/>
                </a:lnTo>
                <a:lnTo>
                  <a:pt x="104243" y="30985"/>
                </a:lnTo>
                <a:lnTo>
                  <a:pt x="103271" y="27595"/>
                </a:lnTo>
                <a:lnTo>
                  <a:pt x="97823" y="17291"/>
                </a:lnTo>
                <a:lnTo>
                  <a:pt x="90506" y="9686"/>
                </a:lnTo>
                <a:lnTo>
                  <a:pt x="80953" y="4287"/>
                </a:lnTo>
                <a:lnTo>
                  <a:pt x="69171" y="1067"/>
                </a:lnTo>
                <a:lnTo>
                  <a:pt x="55166" y="0"/>
                </a:lnTo>
                <a:close/>
              </a:path>
              <a:path w="110489" h="156845">
                <a:moveTo>
                  <a:pt x="104243" y="30985"/>
                </a:moveTo>
                <a:lnTo>
                  <a:pt x="60191" y="30985"/>
                </a:lnTo>
                <a:lnTo>
                  <a:pt x="63623" y="33544"/>
                </a:lnTo>
                <a:lnTo>
                  <a:pt x="65491" y="38588"/>
                </a:lnTo>
                <a:lnTo>
                  <a:pt x="66678" y="43944"/>
                </a:lnTo>
                <a:lnTo>
                  <a:pt x="67530" y="52318"/>
                </a:lnTo>
                <a:lnTo>
                  <a:pt x="68047" y="63919"/>
                </a:lnTo>
                <a:lnTo>
                  <a:pt x="68216" y="78080"/>
                </a:lnTo>
                <a:lnTo>
                  <a:pt x="68044" y="92578"/>
                </a:lnTo>
                <a:lnTo>
                  <a:pt x="60191" y="125251"/>
                </a:lnTo>
                <a:lnTo>
                  <a:pt x="104211" y="125251"/>
                </a:lnTo>
                <a:lnTo>
                  <a:pt x="107164" y="114980"/>
                </a:lnTo>
                <a:lnTo>
                  <a:pt x="109500" y="98171"/>
                </a:lnTo>
                <a:lnTo>
                  <a:pt x="110279" y="78080"/>
                </a:lnTo>
                <a:lnTo>
                  <a:pt x="109500" y="58011"/>
                </a:lnTo>
                <a:lnTo>
                  <a:pt x="107164" y="41176"/>
                </a:lnTo>
                <a:lnTo>
                  <a:pt x="104243" y="30985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1" name="object 421"/>
          <p:cNvSpPr/>
          <p:nvPr/>
        </p:nvSpPr>
        <p:spPr>
          <a:xfrm>
            <a:off x="2791321" y="6866820"/>
            <a:ext cx="107950" cy="151765"/>
          </a:xfrm>
          <a:custGeom>
            <a:avLst/>
            <a:gdLst/>
            <a:ahLst/>
            <a:cxnLst/>
            <a:rect l="l" t="t" r="r" b="b"/>
            <a:pathLst>
              <a:path w="107950" h="151765">
                <a:moveTo>
                  <a:pt x="38846" y="2976"/>
                </a:moveTo>
                <a:lnTo>
                  <a:pt x="0" y="2976"/>
                </a:lnTo>
                <a:lnTo>
                  <a:pt x="0" y="151329"/>
                </a:lnTo>
                <a:lnTo>
                  <a:pt x="41413" y="151329"/>
                </a:lnTo>
                <a:lnTo>
                  <a:pt x="41413" y="50561"/>
                </a:lnTo>
                <a:lnTo>
                  <a:pt x="42735" y="44265"/>
                </a:lnTo>
                <a:lnTo>
                  <a:pt x="45327" y="39772"/>
                </a:lnTo>
                <a:lnTo>
                  <a:pt x="47923" y="35344"/>
                </a:lnTo>
                <a:lnTo>
                  <a:pt x="51544" y="33061"/>
                </a:lnTo>
                <a:lnTo>
                  <a:pt x="106848" y="33061"/>
                </a:lnTo>
                <a:lnTo>
                  <a:pt x="105832" y="26291"/>
                </a:lnTo>
                <a:lnTo>
                  <a:pt x="104083" y="20476"/>
                </a:lnTo>
                <a:lnTo>
                  <a:pt x="38846" y="20476"/>
                </a:lnTo>
                <a:lnTo>
                  <a:pt x="38846" y="2976"/>
                </a:lnTo>
                <a:close/>
              </a:path>
              <a:path w="107950" h="151765">
                <a:moveTo>
                  <a:pt x="106848" y="33061"/>
                </a:moveTo>
                <a:lnTo>
                  <a:pt x="60079" y="33061"/>
                </a:lnTo>
                <a:lnTo>
                  <a:pt x="62837" y="34584"/>
                </a:lnTo>
                <a:lnTo>
                  <a:pt x="64375" y="37349"/>
                </a:lnTo>
                <a:lnTo>
                  <a:pt x="65890" y="40323"/>
                </a:lnTo>
                <a:lnTo>
                  <a:pt x="66671" y="47790"/>
                </a:lnTo>
                <a:lnTo>
                  <a:pt x="66671" y="151329"/>
                </a:lnTo>
                <a:lnTo>
                  <a:pt x="107816" y="151329"/>
                </a:lnTo>
                <a:lnTo>
                  <a:pt x="107816" y="47790"/>
                </a:lnTo>
                <a:lnTo>
                  <a:pt x="107320" y="36214"/>
                </a:lnTo>
                <a:lnTo>
                  <a:pt x="106848" y="33061"/>
                </a:lnTo>
                <a:close/>
              </a:path>
              <a:path w="107950" h="151765">
                <a:moveTo>
                  <a:pt x="74749" y="0"/>
                </a:moveTo>
                <a:lnTo>
                  <a:pt x="66967" y="0"/>
                </a:lnTo>
                <a:lnTo>
                  <a:pt x="60162" y="1658"/>
                </a:lnTo>
                <a:lnTo>
                  <a:pt x="48541" y="8304"/>
                </a:lnTo>
                <a:lnTo>
                  <a:pt x="43383" y="13488"/>
                </a:lnTo>
                <a:lnTo>
                  <a:pt x="38846" y="20476"/>
                </a:lnTo>
                <a:lnTo>
                  <a:pt x="104083" y="20476"/>
                </a:lnTo>
                <a:lnTo>
                  <a:pt x="74749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2" name="object 422"/>
          <p:cNvSpPr/>
          <p:nvPr/>
        </p:nvSpPr>
        <p:spPr>
          <a:xfrm>
            <a:off x="2912381" y="6865855"/>
            <a:ext cx="110489" cy="156845"/>
          </a:xfrm>
          <a:custGeom>
            <a:avLst/>
            <a:gdLst/>
            <a:ahLst/>
            <a:cxnLst/>
            <a:rect l="l" t="t" r="r" b="b"/>
            <a:pathLst>
              <a:path w="110489" h="156845">
                <a:moveTo>
                  <a:pt x="55109" y="0"/>
                </a:moveTo>
                <a:lnTo>
                  <a:pt x="12420" y="17428"/>
                </a:lnTo>
                <a:lnTo>
                  <a:pt x="774" y="58082"/>
                </a:lnTo>
                <a:lnTo>
                  <a:pt x="0" y="78080"/>
                </a:lnTo>
                <a:lnTo>
                  <a:pt x="769" y="98261"/>
                </a:lnTo>
                <a:lnTo>
                  <a:pt x="12344" y="138945"/>
                </a:lnTo>
                <a:lnTo>
                  <a:pt x="55109" y="156236"/>
                </a:lnTo>
                <a:lnTo>
                  <a:pt x="69130" y="155156"/>
                </a:lnTo>
                <a:lnTo>
                  <a:pt x="103250" y="128521"/>
                </a:lnTo>
                <a:lnTo>
                  <a:pt x="104188" y="125251"/>
                </a:lnTo>
                <a:lnTo>
                  <a:pt x="50087" y="125251"/>
                </a:lnTo>
                <a:lnTo>
                  <a:pt x="46628" y="122554"/>
                </a:lnTo>
                <a:lnTo>
                  <a:pt x="42037" y="78080"/>
                </a:lnTo>
                <a:lnTo>
                  <a:pt x="42217" y="63701"/>
                </a:lnTo>
                <a:lnTo>
                  <a:pt x="50087" y="30985"/>
                </a:lnTo>
                <a:lnTo>
                  <a:pt x="104220" y="30985"/>
                </a:lnTo>
                <a:lnTo>
                  <a:pt x="103250" y="27595"/>
                </a:lnTo>
                <a:lnTo>
                  <a:pt x="97823" y="17291"/>
                </a:lnTo>
                <a:lnTo>
                  <a:pt x="90487" y="9686"/>
                </a:lnTo>
                <a:lnTo>
                  <a:pt x="80923" y="4287"/>
                </a:lnTo>
                <a:lnTo>
                  <a:pt x="69130" y="1067"/>
                </a:lnTo>
                <a:lnTo>
                  <a:pt x="55109" y="0"/>
                </a:lnTo>
                <a:close/>
              </a:path>
              <a:path w="110489" h="156845">
                <a:moveTo>
                  <a:pt x="104220" y="30985"/>
                </a:moveTo>
                <a:lnTo>
                  <a:pt x="60163" y="30985"/>
                </a:lnTo>
                <a:lnTo>
                  <a:pt x="63593" y="33544"/>
                </a:lnTo>
                <a:lnTo>
                  <a:pt x="65426" y="38588"/>
                </a:lnTo>
                <a:lnTo>
                  <a:pt x="66634" y="43944"/>
                </a:lnTo>
                <a:lnTo>
                  <a:pt x="67497" y="52318"/>
                </a:lnTo>
                <a:lnTo>
                  <a:pt x="68017" y="63919"/>
                </a:lnTo>
                <a:lnTo>
                  <a:pt x="68187" y="78080"/>
                </a:lnTo>
                <a:lnTo>
                  <a:pt x="68014" y="92578"/>
                </a:lnTo>
                <a:lnTo>
                  <a:pt x="60163" y="125251"/>
                </a:lnTo>
                <a:lnTo>
                  <a:pt x="104188" y="125251"/>
                </a:lnTo>
                <a:lnTo>
                  <a:pt x="107134" y="114980"/>
                </a:lnTo>
                <a:lnTo>
                  <a:pt x="109470" y="98171"/>
                </a:lnTo>
                <a:lnTo>
                  <a:pt x="110249" y="78080"/>
                </a:lnTo>
                <a:lnTo>
                  <a:pt x="109470" y="58011"/>
                </a:lnTo>
                <a:lnTo>
                  <a:pt x="107134" y="41176"/>
                </a:lnTo>
                <a:lnTo>
                  <a:pt x="104220" y="30985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3" name="object 423"/>
          <p:cNvSpPr/>
          <p:nvPr/>
        </p:nvSpPr>
        <p:spPr>
          <a:xfrm>
            <a:off x="3035462" y="6866820"/>
            <a:ext cx="71755" cy="151765"/>
          </a:xfrm>
          <a:custGeom>
            <a:avLst/>
            <a:gdLst/>
            <a:ahLst/>
            <a:cxnLst/>
            <a:rect l="l" t="t" r="r" b="b"/>
            <a:pathLst>
              <a:path w="71755" h="151765">
                <a:moveTo>
                  <a:pt x="38065" y="2976"/>
                </a:moveTo>
                <a:lnTo>
                  <a:pt x="0" y="2976"/>
                </a:lnTo>
                <a:lnTo>
                  <a:pt x="0" y="151329"/>
                </a:lnTo>
                <a:lnTo>
                  <a:pt x="41281" y="151329"/>
                </a:lnTo>
                <a:lnTo>
                  <a:pt x="41281" y="80157"/>
                </a:lnTo>
                <a:lnTo>
                  <a:pt x="41525" y="70741"/>
                </a:lnTo>
                <a:lnTo>
                  <a:pt x="52437" y="45510"/>
                </a:lnTo>
                <a:lnTo>
                  <a:pt x="71409" y="45510"/>
                </a:lnTo>
                <a:lnTo>
                  <a:pt x="71409" y="23658"/>
                </a:lnTo>
                <a:lnTo>
                  <a:pt x="38065" y="23658"/>
                </a:lnTo>
                <a:lnTo>
                  <a:pt x="38065" y="2976"/>
                </a:lnTo>
                <a:close/>
              </a:path>
              <a:path w="71755" h="151765">
                <a:moveTo>
                  <a:pt x="71409" y="45510"/>
                </a:moveTo>
                <a:lnTo>
                  <a:pt x="60815" y="45510"/>
                </a:lnTo>
                <a:lnTo>
                  <a:pt x="62708" y="45651"/>
                </a:lnTo>
                <a:lnTo>
                  <a:pt x="64810" y="45853"/>
                </a:lnTo>
                <a:lnTo>
                  <a:pt x="66920" y="46130"/>
                </a:lnTo>
                <a:lnTo>
                  <a:pt x="69112" y="46548"/>
                </a:lnTo>
                <a:lnTo>
                  <a:pt x="71409" y="47030"/>
                </a:lnTo>
                <a:lnTo>
                  <a:pt x="71409" y="45510"/>
                </a:lnTo>
                <a:close/>
              </a:path>
              <a:path w="71755" h="151765">
                <a:moveTo>
                  <a:pt x="71409" y="0"/>
                </a:moveTo>
                <a:lnTo>
                  <a:pt x="38065" y="23658"/>
                </a:lnTo>
                <a:lnTo>
                  <a:pt x="71409" y="23658"/>
                </a:lnTo>
                <a:lnTo>
                  <a:pt x="71409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4" name="object 424"/>
          <p:cNvSpPr/>
          <p:nvPr/>
        </p:nvSpPr>
        <p:spPr>
          <a:xfrm>
            <a:off x="1002027" y="7504221"/>
            <a:ext cx="2025014" cy="0"/>
          </a:xfrm>
          <a:custGeom>
            <a:avLst/>
            <a:gdLst/>
            <a:ahLst/>
            <a:cxnLst/>
            <a:rect l="l" t="t" r="r" b="b"/>
            <a:pathLst>
              <a:path w="2025014">
                <a:moveTo>
                  <a:pt x="0" y="0"/>
                </a:moveTo>
                <a:lnTo>
                  <a:pt x="2024524" y="0"/>
                </a:lnTo>
              </a:path>
            </a:pathLst>
          </a:custGeom>
          <a:ln w="55735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5" name="object 425"/>
          <p:cNvSpPr/>
          <p:nvPr/>
        </p:nvSpPr>
        <p:spPr>
          <a:xfrm>
            <a:off x="2380406" y="7642944"/>
            <a:ext cx="2711450" cy="1797050"/>
          </a:xfrm>
          <a:custGeom>
            <a:avLst/>
            <a:gdLst/>
            <a:ahLst/>
            <a:cxnLst/>
            <a:rect l="l" t="t" r="r" b="b"/>
            <a:pathLst>
              <a:path w="2711450" h="1797050">
                <a:moveTo>
                  <a:pt x="0" y="1796558"/>
                </a:moveTo>
                <a:lnTo>
                  <a:pt x="2711296" y="1796558"/>
                </a:lnTo>
                <a:lnTo>
                  <a:pt x="2711296" y="0"/>
                </a:lnTo>
                <a:lnTo>
                  <a:pt x="0" y="0"/>
                </a:lnTo>
                <a:lnTo>
                  <a:pt x="0" y="1796558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6" name="object 426"/>
          <p:cNvSpPr/>
          <p:nvPr/>
        </p:nvSpPr>
        <p:spPr>
          <a:xfrm>
            <a:off x="2380406" y="7642958"/>
            <a:ext cx="2711450" cy="45085"/>
          </a:xfrm>
          <a:custGeom>
            <a:avLst/>
            <a:gdLst/>
            <a:ahLst/>
            <a:cxnLst/>
            <a:rect l="l" t="t" r="r" b="b"/>
            <a:pathLst>
              <a:path w="2711450" h="45084">
                <a:moveTo>
                  <a:pt x="0" y="44467"/>
                </a:moveTo>
                <a:lnTo>
                  <a:pt x="2711296" y="44467"/>
                </a:lnTo>
                <a:lnTo>
                  <a:pt x="2711296" y="0"/>
                </a:lnTo>
                <a:lnTo>
                  <a:pt x="0" y="0"/>
                </a:lnTo>
                <a:lnTo>
                  <a:pt x="0" y="44467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7" name="object 427"/>
          <p:cNvSpPr/>
          <p:nvPr/>
        </p:nvSpPr>
        <p:spPr>
          <a:xfrm>
            <a:off x="2380406" y="9399247"/>
            <a:ext cx="2711450" cy="40640"/>
          </a:xfrm>
          <a:custGeom>
            <a:avLst/>
            <a:gdLst/>
            <a:ahLst/>
            <a:cxnLst/>
            <a:rect l="l" t="t" r="r" b="b"/>
            <a:pathLst>
              <a:path w="2711450" h="40640">
                <a:moveTo>
                  <a:pt x="0" y="40255"/>
                </a:moveTo>
                <a:lnTo>
                  <a:pt x="2711296" y="40255"/>
                </a:lnTo>
                <a:lnTo>
                  <a:pt x="2711296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8" name="object 428"/>
          <p:cNvSpPr/>
          <p:nvPr/>
        </p:nvSpPr>
        <p:spPr>
          <a:xfrm>
            <a:off x="995032" y="7642944"/>
            <a:ext cx="1288415" cy="1797050"/>
          </a:xfrm>
          <a:custGeom>
            <a:avLst/>
            <a:gdLst/>
            <a:ahLst/>
            <a:cxnLst/>
            <a:rect l="l" t="t" r="r" b="b"/>
            <a:pathLst>
              <a:path w="1288414" h="1797050">
                <a:moveTo>
                  <a:pt x="0" y="1796558"/>
                </a:moveTo>
                <a:lnTo>
                  <a:pt x="1288112" y="1796558"/>
                </a:lnTo>
                <a:lnTo>
                  <a:pt x="1288112" y="0"/>
                </a:lnTo>
                <a:lnTo>
                  <a:pt x="0" y="0"/>
                </a:lnTo>
                <a:lnTo>
                  <a:pt x="0" y="1796558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9" name="object 429"/>
          <p:cNvSpPr/>
          <p:nvPr/>
        </p:nvSpPr>
        <p:spPr>
          <a:xfrm>
            <a:off x="995032" y="7642958"/>
            <a:ext cx="1288415" cy="45085"/>
          </a:xfrm>
          <a:custGeom>
            <a:avLst/>
            <a:gdLst/>
            <a:ahLst/>
            <a:cxnLst/>
            <a:rect l="l" t="t" r="r" b="b"/>
            <a:pathLst>
              <a:path w="1288414" h="45084">
                <a:moveTo>
                  <a:pt x="0" y="44467"/>
                </a:moveTo>
                <a:lnTo>
                  <a:pt x="1288112" y="44467"/>
                </a:lnTo>
                <a:lnTo>
                  <a:pt x="1288112" y="0"/>
                </a:lnTo>
                <a:lnTo>
                  <a:pt x="0" y="0"/>
                </a:lnTo>
                <a:lnTo>
                  <a:pt x="0" y="44467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0" name="object 430"/>
          <p:cNvSpPr/>
          <p:nvPr/>
        </p:nvSpPr>
        <p:spPr>
          <a:xfrm>
            <a:off x="995032" y="9399247"/>
            <a:ext cx="1288415" cy="40640"/>
          </a:xfrm>
          <a:custGeom>
            <a:avLst/>
            <a:gdLst/>
            <a:ahLst/>
            <a:cxnLst/>
            <a:rect l="l" t="t" r="r" b="b"/>
            <a:pathLst>
              <a:path w="1288414" h="40640">
                <a:moveTo>
                  <a:pt x="0" y="40255"/>
                </a:moveTo>
                <a:lnTo>
                  <a:pt x="1288112" y="40255"/>
                </a:lnTo>
                <a:lnTo>
                  <a:pt x="1288112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1" name="object 431"/>
          <p:cNvSpPr/>
          <p:nvPr/>
        </p:nvSpPr>
        <p:spPr>
          <a:xfrm>
            <a:off x="5171133" y="7642944"/>
            <a:ext cx="1288415" cy="1797050"/>
          </a:xfrm>
          <a:custGeom>
            <a:avLst/>
            <a:gdLst/>
            <a:ahLst/>
            <a:cxnLst/>
            <a:rect l="l" t="t" r="r" b="b"/>
            <a:pathLst>
              <a:path w="1288414" h="1797050">
                <a:moveTo>
                  <a:pt x="0" y="1796558"/>
                </a:moveTo>
                <a:lnTo>
                  <a:pt x="1288083" y="1796558"/>
                </a:lnTo>
                <a:lnTo>
                  <a:pt x="1288083" y="0"/>
                </a:lnTo>
                <a:lnTo>
                  <a:pt x="0" y="0"/>
                </a:lnTo>
                <a:lnTo>
                  <a:pt x="0" y="1796558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2" name="object 432"/>
          <p:cNvSpPr/>
          <p:nvPr/>
        </p:nvSpPr>
        <p:spPr>
          <a:xfrm>
            <a:off x="5171133" y="7642958"/>
            <a:ext cx="1288415" cy="45085"/>
          </a:xfrm>
          <a:custGeom>
            <a:avLst/>
            <a:gdLst/>
            <a:ahLst/>
            <a:cxnLst/>
            <a:rect l="l" t="t" r="r" b="b"/>
            <a:pathLst>
              <a:path w="1288414" h="45084">
                <a:moveTo>
                  <a:pt x="0" y="44467"/>
                </a:moveTo>
                <a:lnTo>
                  <a:pt x="1288089" y="44467"/>
                </a:lnTo>
                <a:lnTo>
                  <a:pt x="1288089" y="0"/>
                </a:lnTo>
                <a:lnTo>
                  <a:pt x="0" y="0"/>
                </a:lnTo>
                <a:lnTo>
                  <a:pt x="0" y="44467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3" name="object 433"/>
          <p:cNvSpPr/>
          <p:nvPr/>
        </p:nvSpPr>
        <p:spPr>
          <a:xfrm>
            <a:off x="5171133" y="9399247"/>
            <a:ext cx="1288415" cy="40640"/>
          </a:xfrm>
          <a:custGeom>
            <a:avLst/>
            <a:gdLst/>
            <a:ahLst/>
            <a:cxnLst/>
            <a:rect l="l" t="t" r="r" b="b"/>
            <a:pathLst>
              <a:path w="1288414" h="40640">
                <a:moveTo>
                  <a:pt x="0" y="40255"/>
                </a:moveTo>
                <a:lnTo>
                  <a:pt x="1288089" y="40255"/>
                </a:lnTo>
                <a:lnTo>
                  <a:pt x="1288089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4" name="object 434"/>
          <p:cNvSpPr/>
          <p:nvPr/>
        </p:nvSpPr>
        <p:spPr>
          <a:xfrm>
            <a:off x="3238747" y="9514389"/>
            <a:ext cx="994614" cy="112647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5" name="object 435"/>
          <p:cNvSpPr txBox="1"/>
          <p:nvPr/>
        </p:nvSpPr>
        <p:spPr>
          <a:xfrm>
            <a:off x="989183" y="7062747"/>
            <a:ext cx="61785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spc="-45" dirty="0">
                <a:solidFill>
                  <a:srgbClr val="ECBA00"/>
                </a:solidFill>
                <a:latin typeface="PMingLiU"/>
                <a:cs typeface="PMingLiU"/>
              </a:rPr>
              <a:t>部</a:t>
            </a:r>
            <a:r>
              <a:rPr sz="2350" dirty="0">
                <a:solidFill>
                  <a:srgbClr val="ECBA00"/>
                </a:solidFill>
                <a:latin typeface="PMingLiU"/>
                <a:cs typeface="PMingLiU"/>
              </a:rPr>
              <a:t>分</a:t>
            </a:r>
            <a:endParaRPr sz="2350">
              <a:latin typeface="PMingLiU"/>
              <a:cs typeface="PMingLiU"/>
            </a:endParaRPr>
          </a:p>
        </p:txBody>
      </p:sp>
      <p:sp>
        <p:nvSpPr>
          <p:cNvPr id="436" name="object 436"/>
          <p:cNvSpPr/>
          <p:nvPr/>
        </p:nvSpPr>
        <p:spPr>
          <a:xfrm>
            <a:off x="2462396" y="7685283"/>
            <a:ext cx="2551952" cy="1719219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7" name="object 437"/>
          <p:cNvSpPr/>
          <p:nvPr/>
        </p:nvSpPr>
        <p:spPr>
          <a:xfrm>
            <a:off x="1135205" y="9516844"/>
            <a:ext cx="1003334" cy="106262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8" name="object 438"/>
          <p:cNvSpPr/>
          <p:nvPr/>
        </p:nvSpPr>
        <p:spPr>
          <a:xfrm>
            <a:off x="5208555" y="7686805"/>
            <a:ext cx="1210194" cy="1712688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9" name="object 439"/>
          <p:cNvSpPr/>
          <p:nvPr/>
        </p:nvSpPr>
        <p:spPr>
          <a:xfrm>
            <a:off x="5462330" y="9520599"/>
            <a:ext cx="665422" cy="105803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0" name="object 440"/>
          <p:cNvSpPr/>
          <p:nvPr/>
        </p:nvSpPr>
        <p:spPr>
          <a:xfrm>
            <a:off x="1035347" y="7676313"/>
            <a:ext cx="1214547" cy="1722934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1" name="object 441"/>
          <p:cNvSpPr/>
          <p:nvPr/>
        </p:nvSpPr>
        <p:spPr>
          <a:xfrm>
            <a:off x="7559823" y="5486"/>
            <a:ext cx="6337623" cy="2617152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2" name="object 442"/>
          <p:cNvSpPr txBox="1"/>
          <p:nvPr/>
        </p:nvSpPr>
        <p:spPr>
          <a:xfrm>
            <a:off x="11528194" y="224923"/>
            <a:ext cx="2061845" cy="46863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625475">
              <a:lnSpc>
                <a:spcPct val="100000"/>
              </a:lnSpc>
              <a:spcBef>
                <a:spcPts val="275"/>
              </a:spcBef>
            </a:pPr>
            <a:r>
              <a:rPr sz="1750" spc="125" dirty="0">
                <a:solidFill>
                  <a:srgbClr val="FEFEFE"/>
                </a:solidFill>
                <a:latin typeface="PMingLiU"/>
                <a:cs typeface="PMingLiU"/>
              </a:rPr>
              <a:t>实力铸就辉</a:t>
            </a:r>
            <a:r>
              <a:rPr sz="1750" spc="30" dirty="0">
                <a:solidFill>
                  <a:srgbClr val="FEFEFE"/>
                </a:solidFill>
                <a:latin typeface="PMingLiU"/>
                <a:cs typeface="PMingLiU"/>
              </a:rPr>
              <a:t>煌</a:t>
            </a:r>
            <a:endParaRPr sz="175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950" spc="260" dirty="0">
                <a:solidFill>
                  <a:srgbClr val="FEFEFE"/>
                </a:solidFill>
                <a:latin typeface="PMingLiU"/>
                <a:cs typeface="PMingLiU"/>
              </a:rPr>
              <a:t>Strength</a:t>
            </a:r>
            <a:r>
              <a:rPr sz="950" spc="-30" dirty="0">
                <a:solidFill>
                  <a:srgbClr val="FEFEFE"/>
                </a:solidFill>
                <a:latin typeface="PMingLiU"/>
                <a:cs typeface="PMingLiU"/>
              </a:rPr>
              <a:t> </a:t>
            </a:r>
            <a:r>
              <a:rPr sz="950" spc="250" dirty="0">
                <a:solidFill>
                  <a:srgbClr val="FEFEFE"/>
                </a:solidFill>
                <a:latin typeface="PMingLiU"/>
                <a:cs typeface="PMingLiU"/>
              </a:rPr>
              <a:t>castmagnificently</a:t>
            </a:r>
            <a:endParaRPr sz="950">
              <a:latin typeface="PMingLiU"/>
              <a:cs typeface="PMingLiU"/>
            </a:endParaRPr>
          </a:p>
        </p:txBody>
      </p:sp>
      <p:sp>
        <p:nvSpPr>
          <p:cNvPr id="443" name="object 443"/>
          <p:cNvSpPr txBox="1"/>
          <p:nvPr/>
        </p:nvSpPr>
        <p:spPr>
          <a:xfrm>
            <a:off x="8702402" y="6740211"/>
            <a:ext cx="2962910" cy="6731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125"/>
              </a:spcBef>
            </a:pPr>
            <a:r>
              <a:rPr sz="1850" spc="65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Part </a:t>
            </a:r>
            <a:r>
              <a:rPr sz="1850" spc="40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of </a:t>
            </a:r>
            <a:r>
              <a:rPr sz="1850" spc="50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the </a:t>
            </a:r>
            <a:r>
              <a:rPr sz="1850" spc="65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patent</a:t>
            </a:r>
            <a:r>
              <a:rPr sz="1850" spc="-204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850" spc="70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certiﬁcate</a:t>
            </a:r>
            <a:endParaRPr sz="1850">
              <a:latin typeface="Impact" panose="020B0806030902050204"/>
              <a:cs typeface="Impact" panose="020B0806030902050204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2300" spc="100" dirty="0">
                <a:solidFill>
                  <a:srgbClr val="ECBA00"/>
                </a:solidFill>
                <a:latin typeface="PMingLiU"/>
                <a:cs typeface="PMingLiU"/>
              </a:rPr>
              <a:t>部分专利证</a:t>
            </a:r>
            <a:r>
              <a:rPr sz="2300" spc="30" dirty="0">
                <a:solidFill>
                  <a:srgbClr val="ECBA00"/>
                </a:solidFill>
                <a:latin typeface="PMingLiU"/>
                <a:cs typeface="PMingLiU"/>
              </a:rPr>
              <a:t>书</a:t>
            </a:r>
            <a:endParaRPr sz="2300">
              <a:latin typeface="PMingLiU"/>
              <a:cs typeface="PMingLiU"/>
            </a:endParaRPr>
          </a:p>
        </p:txBody>
      </p:sp>
      <p:sp>
        <p:nvSpPr>
          <p:cNvPr id="444" name="object 444"/>
          <p:cNvSpPr/>
          <p:nvPr/>
        </p:nvSpPr>
        <p:spPr>
          <a:xfrm>
            <a:off x="8730388" y="7630409"/>
            <a:ext cx="1288415" cy="1797050"/>
          </a:xfrm>
          <a:custGeom>
            <a:avLst/>
            <a:gdLst/>
            <a:ahLst/>
            <a:cxnLst/>
            <a:rect l="l" t="t" r="r" b="b"/>
            <a:pathLst>
              <a:path w="1288415" h="1797050">
                <a:moveTo>
                  <a:pt x="0" y="1796558"/>
                </a:moveTo>
                <a:lnTo>
                  <a:pt x="1288112" y="1796558"/>
                </a:lnTo>
                <a:lnTo>
                  <a:pt x="1288112" y="0"/>
                </a:lnTo>
                <a:lnTo>
                  <a:pt x="0" y="0"/>
                </a:lnTo>
                <a:lnTo>
                  <a:pt x="0" y="1796558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5" name="object 445"/>
          <p:cNvSpPr/>
          <p:nvPr/>
        </p:nvSpPr>
        <p:spPr>
          <a:xfrm>
            <a:off x="8730388" y="7630423"/>
            <a:ext cx="1288415" cy="45085"/>
          </a:xfrm>
          <a:custGeom>
            <a:avLst/>
            <a:gdLst/>
            <a:ahLst/>
            <a:cxnLst/>
            <a:rect l="l" t="t" r="r" b="b"/>
            <a:pathLst>
              <a:path w="1288415" h="45084">
                <a:moveTo>
                  <a:pt x="0" y="44467"/>
                </a:moveTo>
                <a:lnTo>
                  <a:pt x="1288112" y="44467"/>
                </a:lnTo>
                <a:lnTo>
                  <a:pt x="1288112" y="0"/>
                </a:lnTo>
                <a:lnTo>
                  <a:pt x="0" y="0"/>
                </a:lnTo>
                <a:lnTo>
                  <a:pt x="0" y="44467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6" name="object 446"/>
          <p:cNvSpPr/>
          <p:nvPr/>
        </p:nvSpPr>
        <p:spPr>
          <a:xfrm>
            <a:off x="8730388" y="9386712"/>
            <a:ext cx="1288415" cy="40640"/>
          </a:xfrm>
          <a:custGeom>
            <a:avLst/>
            <a:gdLst/>
            <a:ahLst/>
            <a:cxnLst/>
            <a:rect l="l" t="t" r="r" b="b"/>
            <a:pathLst>
              <a:path w="1288415" h="40640">
                <a:moveTo>
                  <a:pt x="0" y="40255"/>
                </a:moveTo>
                <a:lnTo>
                  <a:pt x="1288112" y="40255"/>
                </a:lnTo>
                <a:lnTo>
                  <a:pt x="1288112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7" name="object 447"/>
          <p:cNvSpPr/>
          <p:nvPr/>
        </p:nvSpPr>
        <p:spPr>
          <a:xfrm>
            <a:off x="10819540" y="7630409"/>
            <a:ext cx="1288415" cy="1797050"/>
          </a:xfrm>
          <a:custGeom>
            <a:avLst/>
            <a:gdLst/>
            <a:ahLst/>
            <a:cxnLst/>
            <a:rect l="l" t="t" r="r" b="b"/>
            <a:pathLst>
              <a:path w="1288415" h="1797050">
                <a:moveTo>
                  <a:pt x="0" y="1796558"/>
                </a:moveTo>
                <a:lnTo>
                  <a:pt x="1288112" y="1796558"/>
                </a:lnTo>
                <a:lnTo>
                  <a:pt x="1288112" y="0"/>
                </a:lnTo>
                <a:lnTo>
                  <a:pt x="0" y="0"/>
                </a:lnTo>
                <a:lnTo>
                  <a:pt x="0" y="1796558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8" name="object 448"/>
          <p:cNvSpPr/>
          <p:nvPr/>
        </p:nvSpPr>
        <p:spPr>
          <a:xfrm>
            <a:off x="10819540" y="7630423"/>
            <a:ext cx="1288415" cy="45085"/>
          </a:xfrm>
          <a:custGeom>
            <a:avLst/>
            <a:gdLst/>
            <a:ahLst/>
            <a:cxnLst/>
            <a:rect l="l" t="t" r="r" b="b"/>
            <a:pathLst>
              <a:path w="1288415" h="45084">
                <a:moveTo>
                  <a:pt x="0" y="44467"/>
                </a:moveTo>
                <a:lnTo>
                  <a:pt x="1288112" y="44467"/>
                </a:lnTo>
                <a:lnTo>
                  <a:pt x="1288112" y="0"/>
                </a:lnTo>
                <a:lnTo>
                  <a:pt x="0" y="0"/>
                </a:lnTo>
                <a:lnTo>
                  <a:pt x="0" y="44467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9" name="object 449"/>
          <p:cNvSpPr/>
          <p:nvPr/>
        </p:nvSpPr>
        <p:spPr>
          <a:xfrm>
            <a:off x="10819540" y="9386712"/>
            <a:ext cx="1288415" cy="40640"/>
          </a:xfrm>
          <a:custGeom>
            <a:avLst/>
            <a:gdLst/>
            <a:ahLst/>
            <a:cxnLst/>
            <a:rect l="l" t="t" r="r" b="b"/>
            <a:pathLst>
              <a:path w="1288415" h="40640">
                <a:moveTo>
                  <a:pt x="0" y="40255"/>
                </a:moveTo>
                <a:lnTo>
                  <a:pt x="1288112" y="40255"/>
                </a:lnTo>
                <a:lnTo>
                  <a:pt x="1288112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0" name="object 450"/>
          <p:cNvSpPr/>
          <p:nvPr/>
        </p:nvSpPr>
        <p:spPr>
          <a:xfrm>
            <a:off x="12819794" y="7630409"/>
            <a:ext cx="1288415" cy="1797050"/>
          </a:xfrm>
          <a:custGeom>
            <a:avLst/>
            <a:gdLst/>
            <a:ahLst/>
            <a:cxnLst/>
            <a:rect l="l" t="t" r="r" b="b"/>
            <a:pathLst>
              <a:path w="1288415" h="1797050">
                <a:moveTo>
                  <a:pt x="0" y="1796558"/>
                </a:moveTo>
                <a:lnTo>
                  <a:pt x="1288112" y="1796558"/>
                </a:lnTo>
                <a:lnTo>
                  <a:pt x="1288112" y="0"/>
                </a:lnTo>
                <a:lnTo>
                  <a:pt x="0" y="0"/>
                </a:lnTo>
                <a:lnTo>
                  <a:pt x="0" y="1796558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1" name="object 451"/>
          <p:cNvSpPr/>
          <p:nvPr/>
        </p:nvSpPr>
        <p:spPr>
          <a:xfrm>
            <a:off x="12819794" y="7630423"/>
            <a:ext cx="1288415" cy="45085"/>
          </a:xfrm>
          <a:custGeom>
            <a:avLst/>
            <a:gdLst/>
            <a:ahLst/>
            <a:cxnLst/>
            <a:rect l="l" t="t" r="r" b="b"/>
            <a:pathLst>
              <a:path w="1288415" h="45084">
                <a:moveTo>
                  <a:pt x="0" y="44467"/>
                </a:moveTo>
                <a:lnTo>
                  <a:pt x="1288112" y="44467"/>
                </a:lnTo>
                <a:lnTo>
                  <a:pt x="1288112" y="0"/>
                </a:lnTo>
                <a:lnTo>
                  <a:pt x="0" y="0"/>
                </a:lnTo>
                <a:lnTo>
                  <a:pt x="0" y="44467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2" name="object 452"/>
          <p:cNvSpPr/>
          <p:nvPr/>
        </p:nvSpPr>
        <p:spPr>
          <a:xfrm>
            <a:off x="12819794" y="9386712"/>
            <a:ext cx="1288415" cy="40640"/>
          </a:xfrm>
          <a:custGeom>
            <a:avLst/>
            <a:gdLst/>
            <a:ahLst/>
            <a:cxnLst/>
            <a:rect l="l" t="t" r="r" b="b"/>
            <a:pathLst>
              <a:path w="1288415" h="40640">
                <a:moveTo>
                  <a:pt x="0" y="40255"/>
                </a:moveTo>
                <a:lnTo>
                  <a:pt x="1288112" y="40255"/>
                </a:lnTo>
                <a:lnTo>
                  <a:pt x="1288112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3" name="object 453"/>
          <p:cNvSpPr/>
          <p:nvPr/>
        </p:nvSpPr>
        <p:spPr>
          <a:xfrm>
            <a:off x="8728829" y="7460953"/>
            <a:ext cx="2155190" cy="0"/>
          </a:xfrm>
          <a:custGeom>
            <a:avLst/>
            <a:gdLst/>
            <a:ahLst/>
            <a:cxnLst/>
            <a:rect l="l" t="t" r="r" b="b"/>
            <a:pathLst>
              <a:path w="2155190">
                <a:moveTo>
                  <a:pt x="0" y="0"/>
                </a:moveTo>
                <a:lnTo>
                  <a:pt x="2155148" y="0"/>
                </a:lnTo>
              </a:path>
            </a:pathLst>
          </a:custGeom>
          <a:ln w="55735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4" name="object 454"/>
          <p:cNvSpPr/>
          <p:nvPr/>
        </p:nvSpPr>
        <p:spPr>
          <a:xfrm>
            <a:off x="8773012" y="7676284"/>
            <a:ext cx="1193831" cy="1709790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5" name="object 455"/>
          <p:cNvSpPr/>
          <p:nvPr/>
        </p:nvSpPr>
        <p:spPr>
          <a:xfrm>
            <a:off x="10871384" y="7676600"/>
            <a:ext cx="1172243" cy="1709790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6" name="object 456"/>
          <p:cNvSpPr/>
          <p:nvPr/>
        </p:nvSpPr>
        <p:spPr>
          <a:xfrm>
            <a:off x="12868207" y="7678983"/>
            <a:ext cx="1191671" cy="1709790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7" name="object 457"/>
          <p:cNvSpPr/>
          <p:nvPr/>
        </p:nvSpPr>
        <p:spPr>
          <a:xfrm>
            <a:off x="13886002" y="7687738"/>
            <a:ext cx="119448" cy="65485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8" name="object 458"/>
          <p:cNvSpPr/>
          <p:nvPr/>
        </p:nvSpPr>
        <p:spPr>
          <a:xfrm>
            <a:off x="12825576" y="7572633"/>
            <a:ext cx="1486479" cy="1960595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9" name="object 459"/>
          <p:cNvSpPr/>
          <p:nvPr/>
        </p:nvSpPr>
        <p:spPr>
          <a:xfrm>
            <a:off x="12905207" y="7652264"/>
            <a:ext cx="1327216" cy="1801332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0" name="object 460"/>
          <p:cNvSpPr/>
          <p:nvPr/>
        </p:nvSpPr>
        <p:spPr>
          <a:xfrm>
            <a:off x="14047919" y="7752034"/>
            <a:ext cx="119448" cy="65483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1" name="object 461"/>
          <p:cNvSpPr/>
          <p:nvPr/>
        </p:nvSpPr>
        <p:spPr>
          <a:xfrm>
            <a:off x="12694234" y="7492744"/>
            <a:ext cx="1852926" cy="2217513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2" name="object 462"/>
          <p:cNvSpPr/>
          <p:nvPr/>
        </p:nvSpPr>
        <p:spPr>
          <a:xfrm>
            <a:off x="12822018" y="7620530"/>
            <a:ext cx="1597356" cy="1961942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3" name="object 463"/>
          <p:cNvSpPr/>
          <p:nvPr/>
        </p:nvSpPr>
        <p:spPr>
          <a:xfrm>
            <a:off x="14234154" y="7912768"/>
            <a:ext cx="119448" cy="65483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4" name="object 464"/>
          <p:cNvSpPr/>
          <p:nvPr/>
        </p:nvSpPr>
        <p:spPr>
          <a:xfrm>
            <a:off x="12344710" y="9527096"/>
            <a:ext cx="1058738" cy="105804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5" name="object 465"/>
          <p:cNvSpPr/>
          <p:nvPr/>
        </p:nvSpPr>
        <p:spPr>
          <a:xfrm>
            <a:off x="8744893" y="9527096"/>
            <a:ext cx="3506820" cy="264359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6" name="object 466"/>
          <p:cNvSpPr/>
          <p:nvPr/>
        </p:nvSpPr>
        <p:spPr>
          <a:xfrm>
            <a:off x="13426797" y="9602100"/>
            <a:ext cx="17145" cy="33655"/>
          </a:xfrm>
          <a:custGeom>
            <a:avLst/>
            <a:gdLst/>
            <a:ahLst/>
            <a:cxnLst/>
            <a:rect l="l" t="t" r="r" b="b"/>
            <a:pathLst>
              <a:path w="17144" h="33654">
                <a:moveTo>
                  <a:pt x="16951" y="0"/>
                </a:moveTo>
                <a:lnTo>
                  <a:pt x="0" y="0"/>
                </a:lnTo>
                <a:lnTo>
                  <a:pt x="0" y="17409"/>
                </a:lnTo>
                <a:lnTo>
                  <a:pt x="7142" y="17409"/>
                </a:lnTo>
                <a:lnTo>
                  <a:pt x="7142" y="22477"/>
                </a:lnTo>
                <a:lnTo>
                  <a:pt x="5198" y="25448"/>
                </a:lnTo>
                <a:lnTo>
                  <a:pt x="1330" y="26343"/>
                </a:lnTo>
                <a:lnTo>
                  <a:pt x="1330" y="33486"/>
                </a:lnTo>
                <a:lnTo>
                  <a:pt x="10857" y="33183"/>
                </a:lnTo>
                <a:lnTo>
                  <a:pt x="16059" y="27981"/>
                </a:lnTo>
                <a:lnTo>
                  <a:pt x="16951" y="17866"/>
                </a:lnTo>
                <a:lnTo>
                  <a:pt x="1695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20619" cy="10260330"/>
          </a:xfrm>
          <a:custGeom>
            <a:avLst/>
            <a:gdLst/>
            <a:ahLst/>
            <a:cxnLst/>
            <a:rect l="l" t="t" r="r" b="b"/>
            <a:pathLst>
              <a:path w="15120619" h="10260330">
                <a:moveTo>
                  <a:pt x="0" y="0"/>
                </a:moveTo>
                <a:lnTo>
                  <a:pt x="15120000" y="0"/>
                </a:lnTo>
                <a:lnTo>
                  <a:pt x="15120000" y="10259999"/>
                </a:lnTo>
                <a:lnTo>
                  <a:pt x="0" y="1025999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0259365"/>
            <a:ext cx="7558405" cy="0"/>
          </a:xfrm>
          <a:custGeom>
            <a:avLst/>
            <a:gdLst/>
            <a:ahLst/>
            <a:cxnLst/>
            <a:rect l="l" t="t" r="r" b="b"/>
            <a:pathLst>
              <a:path w="7558405">
                <a:moveTo>
                  <a:pt x="0" y="0"/>
                </a:moveTo>
                <a:lnTo>
                  <a:pt x="7558373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65" y="2622895"/>
            <a:ext cx="0" cy="7635875"/>
          </a:xfrm>
          <a:custGeom>
            <a:avLst/>
            <a:gdLst/>
            <a:ahLst/>
            <a:cxnLst/>
            <a:rect l="l" t="t" r="r" b="b"/>
            <a:pathLst>
              <a:path h="7635875">
                <a:moveTo>
                  <a:pt x="0" y="0"/>
                </a:moveTo>
                <a:lnTo>
                  <a:pt x="0" y="7635834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7561580" cy="0"/>
          </a:xfrm>
          <a:custGeom>
            <a:avLst/>
            <a:gdLst/>
            <a:ahLst/>
            <a:cxnLst/>
            <a:rect l="l" t="t" r="r" b="b"/>
            <a:pathLst>
              <a:path w="7561580">
                <a:moveTo>
                  <a:pt x="0" y="0"/>
                </a:moveTo>
                <a:lnTo>
                  <a:pt x="7561554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59964" y="2210"/>
            <a:ext cx="0" cy="10258425"/>
          </a:xfrm>
          <a:custGeom>
            <a:avLst/>
            <a:gdLst/>
            <a:ahLst/>
            <a:cxnLst/>
            <a:rect l="l" t="t" r="r" b="b"/>
            <a:pathLst>
              <a:path h="10258425">
                <a:moveTo>
                  <a:pt x="0" y="0"/>
                </a:moveTo>
                <a:lnTo>
                  <a:pt x="0" y="10257803"/>
                </a:lnTo>
              </a:path>
            </a:pathLst>
          </a:custGeom>
          <a:ln w="3181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033228" y="9756241"/>
            <a:ext cx="286470" cy="10263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368457" y="9728784"/>
            <a:ext cx="191645" cy="99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72"/>
            <a:ext cx="7559675" cy="2623185"/>
          </a:xfrm>
          <a:custGeom>
            <a:avLst/>
            <a:gdLst/>
            <a:ahLst/>
            <a:cxnLst/>
            <a:rect l="l" t="t" r="r" b="b"/>
            <a:pathLst>
              <a:path w="7559675" h="2623185">
                <a:moveTo>
                  <a:pt x="0" y="2622823"/>
                </a:moveTo>
                <a:lnTo>
                  <a:pt x="7559207" y="2622823"/>
                </a:lnTo>
                <a:lnTo>
                  <a:pt x="7559207" y="0"/>
                </a:lnTo>
                <a:lnTo>
                  <a:pt x="0" y="0"/>
                </a:lnTo>
                <a:lnTo>
                  <a:pt x="0" y="2622823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11214" y="1987643"/>
            <a:ext cx="281305" cy="277495"/>
          </a:xfrm>
          <a:custGeom>
            <a:avLst/>
            <a:gdLst/>
            <a:ahLst/>
            <a:cxnLst/>
            <a:rect l="l" t="t" r="r" b="b"/>
            <a:pathLst>
              <a:path w="281305" h="277494">
                <a:moveTo>
                  <a:pt x="160743" y="92815"/>
                </a:moveTo>
                <a:lnTo>
                  <a:pt x="119059" y="92815"/>
                </a:lnTo>
                <a:lnTo>
                  <a:pt x="119059" y="277404"/>
                </a:lnTo>
                <a:lnTo>
                  <a:pt x="160743" y="277404"/>
                </a:lnTo>
                <a:lnTo>
                  <a:pt x="160743" y="92815"/>
                </a:lnTo>
                <a:close/>
              </a:path>
              <a:path w="281305" h="277494">
                <a:moveTo>
                  <a:pt x="163123" y="0"/>
                </a:moveTo>
                <a:lnTo>
                  <a:pt x="117871" y="0"/>
                </a:lnTo>
                <a:lnTo>
                  <a:pt x="96204" y="29012"/>
                </a:lnTo>
                <a:lnTo>
                  <a:pt x="69338" y="54136"/>
                </a:lnTo>
                <a:lnTo>
                  <a:pt x="37271" y="75395"/>
                </a:lnTo>
                <a:lnTo>
                  <a:pt x="0" y="92815"/>
                </a:lnTo>
                <a:lnTo>
                  <a:pt x="0" y="116607"/>
                </a:lnTo>
                <a:lnTo>
                  <a:pt x="44488" y="100967"/>
                </a:lnTo>
                <a:lnTo>
                  <a:pt x="82730" y="82674"/>
                </a:lnTo>
                <a:lnTo>
                  <a:pt x="114726" y="61722"/>
                </a:lnTo>
                <a:lnTo>
                  <a:pt x="140479" y="38106"/>
                </a:lnTo>
                <a:lnTo>
                  <a:pt x="194483" y="38106"/>
                </a:lnTo>
                <a:lnTo>
                  <a:pt x="184762" y="29012"/>
                </a:lnTo>
                <a:lnTo>
                  <a:pt x="163123" y="0"/>
                </a:lnTo>
                <a:close/>
              </a:path>
              <a:path w="281305" h="277494">
                <a:moveTo>
                  <a:pt x="194483" y="38106"/>
                </a:moveTo>
                <a:lnTo>
                  <a:pt x="140479" y="38106"/>
                </a:lnTo>
                <a:lnTo>
                  <a:pt x="166221" y="61722"/>
                </a:lnTo>
                <a:lnTo>
                  <a:pt x="198213" y="82674"/>
                </a:lnTo>
                <a:lnTo>
                  <a:pt x="236461" y="100967"/>
                </a:lnTo>
                <a:lnTo>
                  <a:pt x="280969" y="116607"/>
                </a:lnTo>
                <a:lnTo>
                  <a:pt x="280969" y="92815"/>
                </a:lnTo>
                <a:lnTo>
                  <a:pt x="243691" y="75395"/>
                </a:lnTo>
                <a:lnTo>
                  <a:pt x="211620" y="54136"/>
                </a:lnTo>
                <a:lnTo>
                  <a:pt x="194483" y="38106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17200" y="1989921"/>
            <a:ext cx="278765" cy="270510"/>
          </a:xfrm>
          <a:custGeom>
            <a:avLst/>
            <a:gdLst/>
            <a:ahLst/>
            <a:cxnLst/>
            <a:rect l="l" t="t" r="r" b="b"/>
            <a:pathLst>
              <a:path w="278765" h="270510">
                <a:moveTo>
                  <a:pt x="72618" y="0"/>
                </a:moveTo>
                <a:lnTo>
                  <a:pt x="38120" y="0"/>
                </a:lnTo>
                <a:lnTo>
                  <a:pt x="38120" y="270285"/>
                </a:lnTo>
                <a:lnTo>
                  <a:pt x="72618" y="270285"/>
                </a:lnTo>
                <a:lnTo>
                  <a:pt x="72618" y="89294"/>
                </a:lnTo>
                <a:lnTo>
                  <a:pt x="96443" y="89294"/>
                </a:lnTo>
                <a:lnTo>
                  <a:pt x="96443" y="64394"/>
                </a:lnTo>
                <a:lnTo>
                  <a:pt x="93257" y="64394"/>
                </a:lnTo>
                <a:lnTo>
                  <a:pt x="89287" y="63911"/>
                </a:lnTo>
                <a:lnTo>
                  <a:pt x="84535" y="63152"/>
                </a:lnTo>
                <a:lnTo>
                  <a:pt x="79775" y="63152"/>
                </a:lnTo>
                <a:lnTo>
                  <a:pt x="75779" y="62734"/>
                </a:lnTo>
                <a:lnTo>
                  <a:pt x="72618" y="61974"/>
                </a:lnTo>
                <a:lnTo>
                  <a:pt x="72618" y="0"/>
                </a:lnTo>
                <a:close/>
              </a:path>
              <a:path w="278765" h="270510">
                <a:moveTo>
                  <a:pt x="278617" y="239439"/>
                </a:moveTo>
                <a:lnTo>
                  <a:pt x="95255" y="239439"/>
                </a:lnTo>
                <a:lnTo>
                  <a:pt x="95255" y="261990"/>
                </a:lnTo>
                <a:lnTo>
                  <a:pt x="278617" y="261990"/>
                </a:lnTo>
                <a:lnTo>
                  <a:pt x="278617" y="239439"/>
                </a:lnTo>
                <a:close/>
              </a:path>
              <a:path w="278765" h="270510">
                <a:moveTo>
                  <a:pt x="211946" y="160801"/>
                </a:moveTo>
                <a:lnTo>
                  <a:pt x="172633" y="160801"/>
                </a:lnTo>
                <a:lnTo>
                  <a:pt x="172633" y="239439"/>
                </a:lnTo>
                <a:lnTo>
                  <a:pt x="211946" y="239439"/>
                </a:lnTo>
                <a:lnTo>
                  <a:pt x="211946" y="160801"/>
                </a:lnTo>
                <a:close/>
              </a:path>
              <a:path w="278765" h="270510">
                <a:moveTo>
                  <a:pt x="267889" y="135766"/>
                </a:moveTo>
                <a:lnTo>
                  <a:pt x="109551" y="135766"/>
                </a:lnTo>
                <a:lnTo>
                  <a:pt x="109551" y="160801"/>
                </a:lnTo>
                <a:lnTo>
                  <a:pt x="267889" y="160801"/>
                </a:lnTo>
                <a:lnTo>
                  <a:pt x="267889" y="135766"/>
                </a:lnTo>
                <a:close/>
              </a:path>
              <a:path w="278765" h="270510">
                <a:moveTo>
                  <a:pt x="211946" y="69095"/>
                </a:moveTo>
                <a:lnTo>
                  <a:pt x="172633" y="69095"/>
                </a:lnTo>
                <a:lnTo>
                  <a:pt x="172633" y="135766"/>
                </a:lnTo>
                <a:lnTo>
                  <a:pt x="211946" y="135766"/>
                </a:lnTo>
                <a:lnTo>
                  <a:pt x="211946" y="69095"/>
                </a:lnTo>
                <a:close/>
              </a:path>
              <a:path w="278765" h="270510">
                <a:moveTo>
                  <a:pt x="152394" y="13075"/>
                </a:moveTo>
                <a:lnTo>
                  <a:pt x="119058" y="13075"/>
                </a:lnTo>
                <a:lnTo>
                  <a:pt x="117717" y="39655"/>
                </a:lnTo>
                <a:lnTo>
                  <a:pt x="113697" y="62222"/>
                </a:lnTo>
                <a:lnTo>
                  <a:pt x="107001" y="80757"/>
                </a:lnTo>
                <a:lnTo>
                  <a:pt x="97635" y="95242"/>
                </a:lnTo>
                <a:lnTo>
                  <a:pt x="97635" y="120276"/>
                </a:lnTo>
                <a:lnTo>
                  <a:pt x="113927" y="109496"/>
                </a:lnTo>
                <a:lnTo>
                  <a:pt x="127097" y="97383"/>
                </a:lnTo>
                <a:lnTo>
                  <a:pt x="137147" y="83920"/>
                </a:lnTo>
                <a:lnTo>
                  <a:pt x="144075" y="69095"/>
                </a:lnTo>
                <a:lnTo>
                  <a:pt x="270269" y="69095"/>
                </a:lnTo>
                <a:lnTo>
                  <a:pt x="270269" y="44057"/>
                </a:lnTo>
                <a:lnTo>
                  <a:pt x="150018" y="44057"/>
                </a:lnTo>
                <a:lnTo>
                  <a:pt x="150807" y="40878"/>
                </a:lnTo>
                <a:lnTo>
                  <a:pt x="151206" y="35827"/>
                </a:lnTo>
                <a:lnTo>
                  <a:pt x="151206" y="28569"/>
                </a:lnTo>
                <a:lnTo>
                  <a:pt x="151994" y="22202"/>
                </a:lnTo>
                <a:lnTo>
                  <a:pt x="152394" y="17153"/>
                </a:lnTo>
                <a:lnTo>
                  <a:pt x="152394" y="13075"/>
                </a:lnTo>
                <a:close/>
              </a:path>
              <a:path w="278765" h="270510">
                <a:moveTo>
                  <a:pt x="96443" y="89294"/>
                </a:moveTo>
                <a:lnTo>
                  <a:pt x="72618" y="89294"/>
                </a:lnTo>
                <a:lnTo>
                  <a:pt x="81344" y="90191"/>
                </a:lnTo>
                <a:lnTo>
                  <a:pt x="89287" y="92059"/>
                </a:lnTo>
                <a:lnTo>
                  <a:pt x="96443" y="95242"/>
                </a:lnTo>
                <a:lnTo>
                  <a:pt x="96443" y="89294"/>
                </a:lnTo>
                <a:close/>
              </a:path>
              <a:path w="278765" h="270510">
                <a:moveTo>
                  <a:pt x="211946" y="0"/>
                </a:moveTo>
                <a:lnTo>
                  <a:pt x="172633" y="0"/>
                </a:lnTo>
                <a:lnTo>
                  <a:pt x="172633" y="44057"/>
                </a:lnTo>
                <a:lnTo>
                  <a:pt x="211946" y="44057"/>
                </a:lnTo>
                <a:lnTo>
                  <a:pt x="211946" y="0"/>
                </a:lnTo>
                <a:close/>
              </a:path>
              <a:path w="278765" h="270510">
                <a:moveTo>
                  <a:pt x="28583" y="53600"/>
                </a:moveTo>
                <a:lnTo>
                  <a:pt x="7156" y="53600"/>
                </a:lnTo>
                <a:lnTo>
                  <a:pt x="6254" y="84633"/>
                </a:lnTo>
                <a:lnTo>
                  <a:pt x="4761" y="112252"/>
                </a:lnTo>
                <a:lnTo>
                  <a:pt x="2677" y="136447"/>
                </a:lnTo>
                <a:lnTo>
                  <a:pt x="0" y="157205"/>
                </a:lnTo>
                <a:lnTo>
                  <a:pt x="23795" y="157205"/>
                </a:lnTo>
                <a:lnTo>
                  <a:pt x="25877" y="134667"/>
                </a:lnTo>
                <a:lnTo>
                  <a:pt x="27374" y="109891"/>
                </a:lnTo>
                <a:lnTo>
                  <a:pt x="28280" y="82871"/>
                </a:lnTo>
                <a:lnTo>
                  <a:pt x="28583" y="5360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621994" y="1991239"/>
            <a:ext cx="275590" cy="273050"/>
          </a:xfrm>
          <a:custGeom>
            <a:avLst/>
            <a:gdLst/>
            <a:ahLst/>
            <a:cxnLst/>
            <a:rect l="l" t="t" r="r" b="b"/>
            <a:pathLst>
              <a:path w="275589" h="273050">
                <a:moveTo>
                  <a:pt x="70246" y="102287"/>
                </a:moveTo>
                <a:lnTo>
                  <a:pt x="33342" y="102287"/>
                </a:lnTo>
                <a:lnTo>
                  <a:pt x="33342" y="272638"/>
                </a:lnTo>
                <a:lnTo>
                  <a:pt x="70246" y="272638"/>
                </a:lnTo>
                <a:lnTo>
                  <a:pt x="70246" y="102287"/>
                </a:lnTo>
                <a:close/>
              </a:path>
              <a:path w="275589" h="273050">
                <a:moveTo>
                  <a:pt x="176206" y="170139"/>
                </a:moveTo>
                <a:lnTo>
                  <a:pt x="135731" y="170139"/>
                </a:lnTo>
                <a:lnTo>
                  <a:pt x="135731" y="224985"/>
                </a:lnTo>
                <a:lnTo>
                  <a:pt x="138048" y="242695"/>
                </a:lnTo>
                <a:lnTo>
                  <a:pt x="146130" y="255361"/>
                </a:lnTo>
                <a:lnTo>
                  <a:pt x="159982" y="262970"/>
                </a:lnTo>
                <a:lnTo>
                  <a:pt x="179607" y="265510"/>
                </a:lnTo>
                <a:lnTo>
                  <a:pt x="180442" y="265510"/>
                </a:lnTo>
                <a:lnTo>
                  <a:pt x="181306" y="265374"/>
                </a:lnTo>
                <a:lnTo>
                  <a:pt x="234537" y="265374"/>
                </a:lnTo>
                <a:lnTo>
                  <a:pt x="251069" y="263202"/>
                </a:lnTo>
                <a:lnTo>
                  <a:pt x="263444" y="256278"/>
                </a:lnTo>
                <a:lnTo>
                  <a:pt x="270635" y="244738"/>
                </a:lnTo>
                <a:lnTo>
                  <a:pt x="271021" y="241649"/>
                </a:lnTo>
                <a:lnTo>
                  <a:pt x="196470" y="241649"/>
                </a:lnTo>
                <a:lnTo>
                  <a:pt x="187602" y="240226"/>
                </a:lnTo>
                <a:lnTo>
                  <a:pt x="181269" y="235970"/>
                </a:lnTo>
                <a:lnTo>
                  <a:pt x="177471" y="228901"/>
                </a:lnTo>
                <a:lnTo>
                  <a:pt x="176206" y="219038"/>
                </a:lnTo>
                <a:lnTo>
                  <a:pt x="176206" y="170139"/>
                </a:lnTo>
                <a:close/>
              </a:path>
              <a:path w="275589" h="273050">
                <a:moveTo>
                  <a:pt x="234537" y="265374"/>
                </a:moveTo>
                <a:lnTo>
                  <a:pt x="231832" y="265374"/>
                </a:lnTo>
                <a:lnTo>
                  <a:pt x="232667" y="265510"/>
                </a:lnTo>
                <a:lnTo>
                  <a:pt x="233503" y="265510"/>
                </a:lnTo>
                <a:lnTo>
                  <a:pt x="234537" y="265374"/>
                </a:lnTo>
                <a:close/>
              </a:path>
              <a:path w="275589" h="273050">
                <a:moveTo>
                  <a:pt x="272649" y="207136"/>
                </a:moveTo>
                <a:lnTo>
                  <a:pt x="241693" y="207136"/>
                </a:lnTo>
                <a:lnTo>
                  <a:pt x="241693" y="235634"/>
                </a:lnTo>
                <a:lnTo>
                  <a:pt x="235746" y="241649"/>
                </a:lnTo>
                <a:lnTo>
                  <a:pt x="271021" y="241649"/>
                </a:lnTo>
                <a:lnTo>
                  <a:pt x="272610" y="228901"/>
                </a:lnTo>
                <a:lnTo>
                  <a:pt x="272649" y="207136"/>
                </a:lnTo>
                <a:close/>
              </a:path>
              <a:path w="275589" h="273050">
                <a:moveTo>
                  <a:pt x="176206" y="0"/>
                </a:moveTo>
                <a:lnTo>
                  <a:pt x="135731" y="0"/>
                </a:lnTo>
                <a:lnTo>
                  <a:pt x="135731" y="140399"/>
                </a:lnTo>
                <a:lnTo>
                  <a:pt x="129031" y="143520"/>
                </a:lnTo>
                <a:lnTo>
                  <a:pt x="120843" y="146951"/>
                </a:lnTo>
                <a:lnTo>
                  <a:pt x="111169" y="150668"/>
                </a:lnTo>
                <a:lnTo>
                  <a:pt x="95262" y="156303"/>
                </a:lnTo>
                <a:lnTo>
                  <a:pt x="91695" y="157477"/>
                </a:lnTo>
                <a:lnTo>
                  <a:pt x="89287" y="158309"/>
                </a:lnTo>
                <a:lnTo>
                  <a:pt x="89287" y="183207"/>
                </a:lnTo>
                <a:lnTo>
                  <a:pt x="93264" y="182448"/>
                </a:lnTo>
                <a:lnTo>
                  <a:pt x="99204" y="180925"/>
                </a:lnTo>
                <a:lnTo>
                  <a:pt x="107147" y="178506"/>
                </a:lnTo>
                <a:lnTo>
                  <a:pt x="116073" y="176197"/>
                </a:lnTo>
                <a:lnTo>
                  <a:pt x="123809" y="174037"/>
                </a:lnTo>
                <a:lnTo>
                  <a:pt x="130360" y="172020"/>
                </a:lnTo>
                <a:lnTo>
                  <a:pt x="135731" y="170139"/>
                </a:lnTo>
                <a:lnTo>
                  <a:pt x="176206" y="170139"/>
                </a:lnTo>
                <a:lnTo>
                  <a:pt x="176206" y="152361"/>
                </a:lnTo>
                <a:lnTo>
                  <a:pt x="208730" y="131717"/>
                </a:lnTo>
                <a:lnTo>
                  <a:pt x="224589" y="116539"/>
                </a:lnTo>
                <a:lnTo>
                  <a:pt x="176206" y="116539"/>
                </a:lnTo>
                <a:lnTo>
                  <a:pt x="176206" y="0"/>
                </a:lnTo>
                <a:close/>
              </a:path>
              <a:path w="275589" h="273050">
                <a:moveTo>
                  <a:pt x="275057" y="36795"/>
                </a:moveTo>
                <a:lnTo>
                  <a:pt x="235746" y="36795"/>
                </a:lnTo>
                <a:lnTo>
                  <a:pt x="224881" y="60563"/>
                </a:lnTo>
                <a:lnTo>
                  <a:pt x="211334" y="81772"/>
                </a:lnTo>
                <a:lnTo>
                  <a:pt x="195107" y="100429"/>
                </a:lnTo>
                <a:lnTo>
                  <a:pt x="176206" y="116539"/>
                </a:lnTo>
                <a:lnTo>
                  <a:pt x="224589" y="116539"/>
                </a:lnTo>
                <a:lnTo>
                  <a:pt x="236044" y="105575"/>
                </a:lnTo>
                <a:lnTo>
                  <a:pt x="258151" y="73935"/>
                </a:lnTo>
                <a:lnTo>
                  <a:pt x="275057" y="36795"/>
                </a:lnTo>
                <a:close/>
              </a:path>
              <a:path w="275589" h="273050">
                <a:moveTo>
                  <a:pt x="94075" y="0"/>
                </a:moveTo>
                <a:lnTo>
                  <a:pt x="54763" y="0"/>
                </a:lnTo>
                <a:lnTo>
                  <a:pt x="46875" y="31286"/>
                </a:lnTo>
                <a:lnTo>
                  <a:pt x="35122" y="57387"/>
                </a:lnTo>
                <a:lnTo>
                  <a:pt x="19498" y="78275"/>
                </a:lnTo>
                <a:lnTo>
                  <a:pt x="0" y="93924"/>
                </a:lnTo>
                <a:lnTo>
                  <a:pt x="0" y="115434"/>
                </a:lnTo>
                <a:lnTo>
                  <a:pt x="8774" y="112376"/>
                </a:lnTo>
                <a:lnTo>
                  <a:pt x="17258" y="109144"/>
                </a:lnTo>
                <a:lnTo>
                  <a:pt x="25449" y="105770"/>
                </a:lnTo>
                <a:lnTo>
                  <a:pt x="33342" y="102287"/>
                </a:lnTo>
                <a:lnTo>
                  <a:pt x="70246" y="102287"/>
                </a:lnTo>
                <a:lnTo>
                  <a:pt x="70246" y="65358"/>
                </a:lnTo>
                <a:lnTo>
                  <a:pt x="76642" y="52819"/>
                </a:lnTo>
                <a:lnTo>
                  <a:pt x="82747" y="37735"/>
                </a:lnTo>
                <a:lnTo>
                  <a:pt x="88557" y="20123"/>
                </a:lnTo>
                <a:lnTo>
                  <a:pt x="94075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930359" y="1991239"/>
            <a:ext cx="273050" cy="274955"/>
          </a:xfrm>
          <a:custGeom>
            <a:avLst/>
            <a:gdLst/>
            <a:ahLst/>
            <a:cxnLst/>
            <a:rect l="l" t="t" r="r" b="b"/>
            <a:pathLst>
              <a:path w="273050" h="274955">
                <a:moveTo>
                  <a:pt x="265517" y="102287"/>
                </a:moveTo>
                <a:lnTo>
                  <a:pt x="21427" y="102287"/>
                </a:lnTo>
                <a:lnTo>
                  <a:pt x="21427" y="185627"/>
                </a:lnTo>
                <a:lnTo>
                  <a:pt x="20529" y="206638"/>
                </a:lnTo>
                <a:lnTo>
                  <a:pt x="16660" y="224342"/>
                </a:lnTo>
                <a:lnTo>
                  <a:pt x="9818" y="238751"/>
                </a:lnTo>
                <a:lnTo>
                  <a:pt x="0" y="249878"/>
                </a:lnTo>
                <a:lnTo>
                  <a:pt x="0" y="274913"/>
                </a:lnTo>
                <a:lnTo>
                  <a:pt x="28944" y="257967"/>
                </a:lnTo>
                <a:lnTo>
                  <a:pt x="49114" y="235657"/>
                </a:lnTo>
                <a:lnTo>
                  <a:pt x="60503" y="207992"/>
                </a:lnTo>
                <a:lnTo>
                  <a:pt x="63111" y="174978"/>
                </a:lnTo>
                <a:lnTo>
                  <a:pt x="63111" y="128501"/>
                </a:lnTo>
                <a:lnTo>
                  <a:pt x="265517" y="128501"/>
                </a:lnTo>
                <a:lnTo>
                  <a:pt x="265517" y="102287"/>
                </a:lnTo>
                <a:close/>
              </a:path>
              <a:path w="273050" h="274955">
                <a:moveTo>
                  <a:pt x="97636" y="58237"/>
                </a:moveTo>
                <a:lnTo>
                  <a:pt x="58360" y="58237"/>
                </a:lnTo>
                <a:lnTo>
                  <a:pt x="60510" y="70855"/>
                </a:lnTo>
                <a:lnTo>
                  <a:pt x="63404" y="82388"/>
                </a:lnTo>
                <a:lnTo>
                  <a:pt x="67043" y="92857"/>
                </a:lnTo>
                <a:lnTo>
                  <a:pt x="71431" y="102287"/>
                </a:lnTo>
                <a:lnTo>
                  <a:pt x="108364" y="102287"/>
                </a:lnTo>
                <a:lnTo>
                  <a:pt x="104108" y="90620"/>
                </a:lnTo>
                <a:lnTo>
                  <a:pt x="100904" y="79380"/>
                </a:lnTo>
                <a:lnTo>
                  <a:pt x="98748" y="68581"/>
                </a:lnTo>
                <a:lnTo>
                  <a:pt x="97636" y="58237"/>
                </a:lnTo>
                <a:close/>
              </a:path>
              <a:path w="273050" h="274955">
                <a:moveTo>
                  <a:pt x="227397" y="58237"/>
                </a:moveTo>
                <a:lnTo>
                  <a:pt x="188140" y="58237"/>
                </a:lnTo>
                <a:lnTo>
                  <a:pt x="186942" y="69941"/>
                </a:lnTo>
                <a:lnTo>
                  <a:pt x="184557" y="81194"/>
                </a:lnTo>
                <a:lnTo>
                  <a:pt x="180987" y="91981"/>
                </a:lnTo>
                <a:lnTo>
                  <a:pt x="176231" y="102287"/>
                </a:lnTo>
                <a:lnTo>
                  <a:pt x="214326" y="102287"/>
                </a:lnTo>
                <a:lnTo>
                  <a:pt x="218258" y="92857"/>
                </a:lnTo>
                <a:lnTo>
                  <a:pt x="221752" y="82388"/>
                </a:lnTo>
                <a:lnTo>
                  <a:pt x="224800" y="70855"/>
                </a:lnTo>
                <a:lnTo>
                  <a:pt x="227397" y="58237"/>
                </a:lnTo>
                <a:close/>
              </a:path>
              <a:path w="273050" h="274955">
                <a:moveTo>
                  <a:pt x="272649" y="20123"/>
                </a:moveTo>
                <a:lnTo>
                  <a:pt x="7156" y="20123"/>
                </a:lnTo>
                <a:lnTo>
                  <a:pt x="7156" y="46334"/>
                </a:lnTo>
                <a:lnTo>
                  <a:pt x="272649" y="46334"/>
                </a:lnTo>
                <a:lnTo>
                  <a:pt x="272649" y="20123"/>
                </a:lnTo>
                <a:close/>
              </a:path>
              <a:path w="273050" h="274955">
                <a:moveTo>
                  <a:pt x="161935" y="0"/>
                </a:moveTo>
                <a:lnTo>
                  <a:pt x="117871" y="0"/>
                </a:lnTo>
                <a:lnTo>
                  <a:pt x="117871" y="20123"/>
                </a:lnTo>
                <a:lnTo>
                  <a:pt x="161935" y="20123"/>
                </a:lnTo>
                <a:lnTo>
                  <a:pt x="161935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244693" y="2002997"/>
            <a:ext cx="253602" cy="253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538796" y="1991239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19" h="274319">
                <a:moveTo>
                  <a:pt x="79750" y="135622"/>
                </a:moveTo>
                <a:lnTo>
                  <a:pt x="41658" y="135622"/>
                </a:lnTo>
                <a:lnTo>
                  <a:pt x="39498" y="170752"/>
                </a:lnTo>
                <a:lnTo>
                  <a:pt x="31834" y="201130"/>
                </a:lnTo>
                <a:lnTo>
                  <a:pt x="18668" y="226749"/>
                </a:lnTo>
                <a:lnTo>
                  <a:pt x="0" y="247600"/>
                </a:lnTo>
                <a:lnTo>
                  <a:pt x="0" y="273808"/>
                </a:lnTo>
                <a:lnTo>
                  <a:pt x="18665" y="261880"/>
                </a:lnTo>
                <a:lnTo>
                  <a:pt x="34216" y="249957"/>
                </a:lnTo>
                <a:lnTo>
                  <a:pt x="46648" y="238048"/>
                </a:lnTo>
                <a:lnTo>
                  <a:pt x="55954" y="226159"/>
                </a:lnTo>
                <a:lnTo>
                  <a:pt x="97687" y="226159"/>
                </a:lnTo>
                <a:lnTo>
                  <a:pt x="93737" y="223504"/>
                </a:lnTo>
                <a:lnTo>
                  <a:pt x="81760" y="210629"/>
                </a:lnTo>
                <a:lnTo>
                  <a:pt x="71431" y="194000"/>
                </a:lnTo>
                <a:lnTo>
                  <a:pt x="74628" y="181872"/>
                </a:lnTo>
                <a:lnTo>
                  <a:pt x="77082" y="168103"/>
                </a:lnTo>
                <a:lnTo>
                  <a:pt x="78790" y="152689"/>
                </a:lnTo>
                <a:lnTo>
                  <a:pt x="79750" y="135622"/>
                </a:lnTo>
                <a:close/>
              </a:path>
              <a:path w="274319" h="274319">
                <a:moveTo>
                  <a:pt x="97687" y="226159"/>
                </a:moveTo>
                <a:lnTo>
                  <a:pt x="55954" y="226159"/>
                </a:lnTo>
                <a:lnTo>
                  <a:pt x="72512" y="243335"/>
                </a:lnTo>
                <a:lnTo>
                  <a:pt x="93295" y="255636"/>
                </a:lnTo>
                <a:lnTo>
                  <a:pt x="118304" y="263037"/>
                </a:lnTo>
                <a:lnTo>
                  <a:pt x="147538" y="265510"/>
                </a:lnTo>
                <a:lnTo>
                  <a:pt x="148755" y="265510"/>
                </a:lnTo>
                <a:lnTo>
                  <a:pt x="149964" y="265374"/>
                </a:lnTo>
                <a:lnTo>
                  <a:pt x="273841" y="265374"/>
                </a:lnTo>
                <a:lnTo>
                  <a:pt x="273841" y="241649"/>
                </a:lnTo>
                <a:lnTo>
                  <a:pt x="163097" y="241649"/>
                </a:lnTo>
                <a:lnTo>
                  <a:pt x="163097" y="238121"/>
                </a:lnTo>
                <a:lnTo>
                  <a:pt x="122626" y="238121"/>
                </a:lnTo>
                <a:lnTo>
                  <a:pt x="107360" y="232658"/>
                </a:lnTo>
                <a:lnTo>
                  <a:pt x="97687" y="226159"/>
                </a:lnTo>
                <a:close/>
              </a:path>
              <a:path w="274319" h="274319">
                <a:moveTo>
                  <a:pt x="163097" y="115434"/>
                </a:moveTo>
                <a:lnTo>
                  <a:pt x="122626" y="115434"/>
                </a:lnTo>
                <a:lnTo>
                  <a:pt x="122626" y="238121"/>
                </a:lnTo>
                <a:lnTo>
                  <a:pt x="163097" y="238121"/>
                </a:lnTo>
                <a:lnTo>
                  <a:pt x="163097" y="183207"/>
                </a:lnTo>
                <a:lnTo>
                  <a:pt x="253575" y="183207"/>
                </a:lnTo>
                <a:lnTo>
                  <a:pt x="253575" y="159482"/>
                </a:lnTo>
                <a:lnTo>
                  <a:pt x="163097" y="159482"/>
                </a:lnTo>
                <a:lnTo>
                  <a:pt x="163097" y="115434"/>
                </a:lnTo>
                <a:close/>
              </a:path>
              <a:path w="274319" h="274319">
                <a:moveTo>
                  <a:pt x="261924" y="89218"/>
                </a:moveTo>
                <a:lnTo>
                  <a:pt x="13078" y="89218"/>
                </a:lnTo>
                <a:lnTo>
                  <a:pt x="13078" y="115434"/>
                </a:lnTo>
                <a:lnTo>
                  <a:pt x="261924" y="115434"/>
                </a:lnTo>
                <a:lnTo>
                  <a:pt x="261924" y="89218"/>
                </a:lnTo>
                <a:close/>
              </a:path>
              <a:path w="274319" h="274319">
                <a:moveTo>
                  <a:pt x="266673" y="22542"/>
                </a:moveTo>
                <a:lnTo>
                  <a:pt x="8322" y="22542"/>
                </a:lnTo>
                <a:lnTo>
                  <a:pt x="8322" y="76142"/>
                </a:lnTo>
                <a:lnTo>
                  <a:pt x="45225" y="76142"/>
                </a:lnTo>
                <a:lnTo>
                  <a:pt x="45225" y="48761"/>
                </a:lnTo>
                <a:lnTo>
                  <a:pt x="266673" y="48761"/>
                </a:lnTo>
                <a:lnTo>
                  <a:pt x="266673" y="22542"/>
                </a:lnTo>
                <a:close/>
              </a:path>
              <a:path w="274319" h="274319">
                <a:moveTo>
                  <a:pt x="266673" y="48761"/>
                </a:moveTo>
                <a:lnTo>
                  <a:pt x="229777" y="48761"/>
                </a:lnTo>
                <a:lnTo>
                  <a:pt x="229777" y="76142"/>
                </a:lnTo>
                <a:lnTo>
                  <a:pt x="266673" y="76142"/>
                </a:lnTo>
                <a:lnTo>
                  <a:pt x="266673" y="48761"/>
                </a:lnTo>
                <a:close/>
              </a:path>
              <a:path w="274319" h="274319">
                <a:moveTo>
                  <a:pt x="159529" y="0"/>
                </a:moveTo>
                <a:lnTo>
                  <a:pt x="115495" y="0"/>
                </a:lnTo>
                <a:lnTo>
                  <a:pt x="115495" y="22542"/>
                </a:lnTo>
                <a:lnTo>
                  <a:pt x="159529" y="22542"/>
                </a:lnTo>
                <a:lnTo>
                  <a:pt x="15952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841191" y="1991239"/>
            <a:ext cx="267335" cy="274320"/>
          </a:xfrm>
          <a:custGeom>
            <a:avLst/>
            <a:gdLst/>
            <a:ahLst/>
            <a:cxnLst/>
            <a:rect l="l" t="t" r="r" b="b"/>
            <a:pathLst>
              <a:path w="267335" h="274319">
                <a:moveTo>
                  <a:pt x="105984" y="167712"/>
                </a:moveTo>
                <a:lnTo>
                  <a:pt x="71431" y="167712"/>
                </a:lnTo>
                <a:lnTo>
                  <a:pt x="71431" y="273808"/>
                </a:lnTo>
                <a:lnTo>
                  <a:pt x="105984" y="273808"/>
                </a:lnTo>
                <a:lnTo>
                  <a:pt x="105984" y="167712"/>
                </a:lnTo>
                <a:close/>
              </a:path>
              <a:path w="267335" h="274319">
                <a:moveTo>
                  <a:pt x="164307" y="142819"/>
                </a:moveTo>
                <a:lnTo>
                  <a:pt x="14288" y="142819"/>
                </a:lnTo>
                <a:lnTo>
                  <a:pt x="14288" y="253479"/>
                </a:lnTo>
                <a:lnTo>
                  <a:pt x="45252" y="253479"/>
                </a:lnTo>
                <a:lnTo>
                  <a:pt x="45252" y="167712"/>
                </a:lnTo>
                <a:lnTo>
                  <a:pt x="164307" y="167712"/>
                </a:lnTo>
                <a:lnTo>
                  <a:pt x="164307" y="142819"/>
                </a:lnTo>
                <a:close/>
              </a:path>
              <a:path w="267335" h="274319">
                <a:moveTo>
                  <a:pt x="164307" y="167712"/>
                </a:moveTo>
                <a:lnTo>
                  <a:pt x="133380" y="167712"/>
                </a:lnTo>
                <a:lnTo>
                  <a:pt x="133380" y="221312"/>
                </a:lnTo>
                <a:lnTo>
                  <a:pt x="134132" y="228582"/>
                </a:lnTo>
                <a:lnTo>
                  <a:pt x="130971" y="232106"/>
                </a:lnTo>
                <a:lnTo>
                  <a:pt x="117875" y="232106"/>
                </a:lnTo>
                <a:lnTo>
                  <a:pt x="117875" y="253479"/>
                </a:lnTo>
                <a:lnTo>
                  <a:pt x="133380" y="253479"/>
                </a:lnTo>
                <a:lnTo>
                  <a:pt x="147360" y="251613"/>
                </a:lnTo>
                <a:lnTo>
                  <a:pt x="157172" y="246025"/>
                </a:lnTo>
                <a:lnTo>
                  <a:pt x="162820" y="236729"/>
                </a:lnTo>
                <a:lnTo>
                  <a:pt x="164307" y="223739"/>
                </a:lnTo>
                <a:lnTo>
                  <a:pt x="164307" y="167712"/>
                </a:lnTo>
                <a:close/>
              </a:path>
              <a:path w="267335" h="274319">
                <a:moveTo>
                  <a:pt x="105984" y="115434"/>
                </a:moveTo>
                <a:lnTo>
                  <a:pt x="71431" y="115434"/>
                </a:lnTo>
                <a:lnTo>
                  <a:pt x="71431" y="142819"/>
                </a:lnTo>
                <a:lnTo>
                  <a:pt x="105984" y="142819"/>
                </a:lnTo>
                <a:lnTo>
                  <a:pt x="105984" y="115434"/>
                </a:lnTo>
                <a:close/>
              </a:path>
              <a:path w="267335" h="274319">
                <a:moveTo>
                  <a:pt x="170284" y="90396"/>
                </a:moveTo>
                <a:lnTo>
                  <a:pt x="0" y="90396"/>
                </a:lnTo>
                <a:lnTo>
                  <a:pt x="0" y="115434"/>
                </a:lnTo>
                <a:lnTo>
                  <a:pt x="170284" y="115434"/>
                </a:lnTo>
                <a:lnTo>
                  <a:pt x="170284" y="90396"/>
                </a:lnTo>
                <a:close/>
              </a:path>
              <a:path w="267335" h="274319">
                <a:moveTo>
                  <a:pt x="105984" y="51108"/>
                </a:moveTo>
                <a:lnTo>
                  <a:pt x="71431" y="51108"/>
                </a:lnTo>
                <a:lnTo>
                  <a:pt x="71431" y="90396"/>
                </a:lnTo>
                <a:lnTo>
                  <a:pt x="105984" y="90396"/>
                </a:lnTo>
                <a:lnTo>
                  <a:pt x="105984" y="51108"/>
                </a:lnTo>
                <a:close/>
              </a:path>
              <a:path w="267335" h="274319">
                <a:moveTo>
                  <a:pt x="55972" y="8233"/>
                </a:moveTo>
                <a:lnTo>
                  <a:pt x="25016" y="8233"/>
                </a:lnTo>
                <a:lnTo>
                  <a:pt x="22178" y="24924"/>
                </a:lnTo>
                <a:lnTo>
                  <a:pt x="17266" y="39215"/>
                </a:lnTo>
                <a:lnTo>
                  <a:pt x="10271" y="51121"/>
                </a:lnTo>
                <a:lnTo>
                  <a:pt x="1210" y="60629"/>
                </a:lnTo>
                <a:lnTo>
                  <a:pt x="1184" y="82097"/>
                </a:lnTo>
                <a:lnTo>
                  <a:pt x="14503" y="76116"/>
                </a:lnTo>
                <a:lnTo>
                  <a:pt x="25888" y="68963"/>
                </a:lnTo>
                <a:lnTo>
                  <a:pt x="35345" y="60629"/>
                </a:lnTo>
                <a:lnTo>
                  <a:pt x="42876" y="51108"/>
                </a:lnTo>
                <a:lnTo>
                  <a:pt x="161935" y="51108"/>
                </a:lnTo>
                <a:lnTo>
                  <a:pt x="161935" y="26142"/>
                </a:lnTo>
                <a:lnTo>
                  <a:pt x="52383" y="26142"/>
                </a:lnTo>
                <a:lnTo>
                  <a:pt x="53975" y="19777"/>
                </a:lnTo>
                <a:lnTo>
                  <a:pt x="55162" y="13830"/>
                </a:lnTo>
                <a:lnTo>
                  <a:pt x="55972" y="8233"/>
                </a:lnTo>
                <a:close/>
              </a:path>
              <a:path w="267335" h="274319">
                <a:moveTo>
                  <a:pt x="105984" y="0"/>
                </a:moveTo>
                <a:lnTo>
                  <a:pt x="71431" y="0"/>
                </a:lnTo>
                <a:lnTo>
                  <a:pt x="71431" y="26142"/>
                </a:lnTo>
                <a:lnTo>
                  <a:pt x="105984" y="26142"/>
                </a:lnTo>
                <a:lnTo>
                  <a:pt x="105984" y="0"/>
                </a:lnTo>
                <a:close/>
              </a:path>
              <a:path w="267335" h="274319">
                <a:moveTo>
                  <a:pt x="266731" y="0"/>
                </a:moveTo>
                <a:lnTo>
                  <a:pt x="234557" y="0"/>
                </a:lnTo>
                <a:lnTo>
                  <a:pt x="234557" y="230864"/>
                </a:lnTo>
                <a:lnTo>
                  <a:pt x="235281" y="239712"/>
                </a:lnTo>
                <a:lnTo>
                  <a:pt x="230932" y="244068"/>
                </a:lnTo>
                <a:lnTo>
                  <a:pt x="198842" y="244068"/>
                </a:lnTo>
                <a:lnTo>
                  <a:pt x="198842" y="268966"/>
                </a:lnTo>
                <a:lnTo>
                  <a:pt x="230986" y="268966"/>
                </a:lnTo>
                <a:lnTo>
                  <a:pt x="231714" y="269110"/>
                </a:lnTo>
                <a:lnTo>
                  <a:pt x="233097" y="269110"/>
                </a:lnTo>
                <a:lnTo>
                  <a:pt x="248219" y="266723"/>
                </a:lnTo>
                <a:lnTo>
                  <a:pt x="258865" y="259557"/>
                </a:lnTo>
                <a:lnTo>
                  <a:pt x="265036" y="247606"/>
                </a:lnTo>
                <a:lnTo>
                  <a:pt x="266731" y="230864"/>
                </a:lnTo>
                <a:lnTo>
                  <a:pt x="266731" y="0"/>
                </a:lnTo>
                <a:close/>
              </a:path>
              <a:path w="267335" h="274319">
                <a:moveTo>
                  <a:pt x="211938" y="21300"/>
                </a:moveTo>
                <a:lnTo>
                  <a:pt x="180982" y="21300"/>
                </a:lnTo>
                <a:lnTo>
                  <a:pt x="180982" y="215510"/>
                </a:lnTo>
                <a:lnTo>
                  <a:pt x="211938" y="215510"/>
                </a:lnTo>
                <a:lnTo>
                  <a:pt x="211938" y="2130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11567" y="1605106"/>
            <a:ext cx="132566" cy="2101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71605" y="1659883"/>
            <a:ext cx="109637" cy="153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301313" y="1618182"/>
            <a:ext cx="322168" cy="1963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648098" y="1656769"/>
            <a:ext cx="168498" cy="1536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864209" y="165988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67"/>
                </a:lnTo>
              </a:path>
            </a:pathLst>
          </a:custGeom>
          <a:ln w="41796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843310" y="1608429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796" y="0"/>
                </a:moveTo>
                <a:lnTo>
                  <a:pt x="0" y="0"/>
                </a:lnTo>
                <a:lnTo>
                  <a:pt x="0" y="36450"/>
                </a:lnTo>
                <a:lnTo>
                  <a:pt x="41796" y="36450"/>
                </a:lnTo>
                <a:lnTo>
                  <a:pt x="41796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904367" y="1618182"/>
            <a:ext cx="322171" cy="1953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267769" y="165988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67"/>
                </a:lnTo>
              </a:path>
            </a:pathLst>
          </a:custGeom>
          <a:ln w="41824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246857" y="1608429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824" y="0"/>
                </a:moveTo>
                <a:lnTo>
                  <a:pt x="0" y="0"/>
                </a:lnTo>
                <a:lnTo>
                  <a:pt x="0" y="36450"/>
                </a:lnTo>
                <a:lnTo>
                  <a:pt x="41824" y="36450"/>
                </a:lnTo>
                <a:lnTo>
                  <a:pt x="4182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313288" y="1655805"/>
            <a:ext cx="111984" cy="1587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450152" y="1656769"/>
            <a:ext cx="109504" cy="1536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657318" y="1605106"/>
            <a:ext cx="228419" cy="2101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002813" y="1609938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512"/>
                </a:lnTo>
              </a:path>
            </a:pathLst>
          </a:custGeom>
          <a:ln w="46871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056997" y="1656769"/>
            <a:ext cx="109526" cy="1536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3191957" y="1609952"/>
            <a:ext cx="110890" cy="2048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331508" y="1608429"/>
            <a:ext cx="229071" cy="20202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586548" y="1609952"/>
            <a:ext cx="110896" cy="20485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858009" y="1655525"/>
            <a:ext cx="122808" cy="1579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725189" y="1659883"/>
            <a:ext cx="109639" cy="15361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024112" y="1609938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512"/>
                </a:lnTo>
              </a:path>
            </a:pathLst>
          </a:custGeom>
          <a:ln w="41796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147235" y="1609952"/>
            <a:ext cx="126954" cy="20049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296204" y="1655805"/>
            <a:ext cx="201193" cy="1587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519341" y="1609952"/>
            <a:ext cx="110894" cy="20485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657982" y="1659883"/>
            <a:ext cx="109634" cy="1536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792766" y="1618182"/>
            <a:ext cx="321115" cy="19634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005861" y="2920701"/>
            <a:ext cx="1381756" cy="13866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409871" y="3038145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142" y="0"/>
                </a:lnTo>
              </a:path>
            </a:pathLst>
          </a:custGeom>
          <a:ln w="1142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409871" y="3031160"/>
            <a:ext cx="10160" cy="1270"/>
          </a:xfrm>
          <a:custGeom>
            <a:avLst/>
            <a:gdLst/>
            <a:ahLst/>
            <a:cxnLst/>
            <a:rect l="l" t="t" r="r" b="b"/>
            <a:pathLst>
              <a:path w="10160" h="1269">
                <a:moveTo>
                  <a:pt x="0" y="1270"/>
                </a:moveTo>
                <a:lnTo>
                  <a:pt x="9751" y="1270"/>
                </a:lnTo>
                <a:lnTo>
                  <a:pt x="9751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409871" y="302989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0" y="1270"/>
                </a:moveTo>
                <a:lnTo>
                  <a:pt x="760" y="1270"/>
                </a:lnTo>
                <a:lnTo>
                  <a:pt x="7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513455" y="3043392"/>
            <a:ext cx="28575" cy="635"/>
          </a:xfrm>
          <a:custGeom>
            <a:avLst/>
            <a:gdLst/>
            <a:ahLst/>
            <a:cxnLst/>
            <a:rect l="l" t="t" r="r" b="b"/>
            <a:pathLst>
              <a:path w="28575" h="635">
                <a:moveTo>
                  <a:pt x="28558" y="0"/>
                </a:moveTo>
                <a:lnTo>
                  <a:pt x="0" y="0"/>
                </a:lnTo>
                <a:lnTo>
                  <a:pt x="18745" y="86"/>
                </a:lnTo>
                <a:lnTo>
                  <a:pt x="24766" y="232"/>
                </a:lnTo>
                <a:lnTo>
                  <a:pt x="28558" y="482"/>
                </a:lnTo>
                <a:lnTo>
                  <a:pt x="2855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422139" y="3031795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4">
                <a:moveTo>
                  <a:pt x="0" y="0"/>
                </a:moveTo>
                <a:lnTo>
                  <a:pt x="119874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539536" y="3029890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69">
                <a:moveTo>
                  <a:pt x="0" y="1270"/>
                </a:moveTo>
                <a:lnTo>
                  <a:pt x="2477" y="1270"/>
                </a:lnTo>
                <a:lnTo>
                  <a:pt x="2477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469394" y="2951687"/>
            <a:ext cx="13335" cy="80010"/>
          </a:xfrm>
          <a:custGeom>
            <a:avLst/>
            <a:gdLst/>
            <a:ahLst/>
            <a:cxnLst/>
            <a:rect l="l" t="t" r="r" b="b"/>
            <a:pathLst>
              <a:path w="13335" h="80010">
                <a:moveTo>
                  <a:pt x="13097" y="0"/>
                </a:moveTo>
                <a:lnTo>
                  <a:pt x="0" y="0"/>
                </a:lnTo>
                <a:lnTo>
                  <a:pt x="0" y="79743"/>
                </a:lnTo>
                <a:lnTo>
                  <a:pt x="13097" y="79743"/>
                </a:lnTo>
                <a:lnTo>
                  <a:pt x="130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421194" y="2951150"/>
            <a:ext cx="22225" cy="1270"/>
          </a:xfrm>
          <a:custGeom>
            <a:avLst/>
            <a:gdLst/>
            <a:ahLst/>
            <a:cxnLst/>
            <a:rect l="l" t="t" r="r" b="b"/>
            <a:pathLst>
              <a:path w="22225" h="1269">
                <a:moveTo>
                  <a:pt x="0" y="1270"/>
                </a:moveTo>
                <a:lnTo>
                  <a:pt x="21838" y="1270"/>
                </a:lnTo>
                <a:lnTo>
                  <a:pt x="21838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421194" y="2945435"/>
            <a:ext cx="110489" cy="0"/>
          </a:xfrm>
          <a:custGeom>
            <a:avLst/>
            <a:gdLst/>
            <a:ahLst/>
            <a:cxnLst/>
            <a:rect l="l" t="t" r="r" b="b"/>
            <a:pathLst>
              <a:path w="110489">
                <a:moveTo>
                  <a:pt x="0" y="0"/>
                </a:moveTo>
                <a:lnTo>
                  <a:pt x="110120" y="0"/>
                </a:lnTo>
              </a:path>
            </a:pathLst>
          </a:custGeom>
          <a:ln w="1142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421194" y="2938450"/>
            <a:ext cx="3175" cy="1270"/>
          </a:xfrm>
          <a:custGeom>
            <a:avLst/>
            <a:gdLst/>
            <a:ahLst/>
            <a:cxnLst/>
            <a:rect l="l" t="t" r="r" b="b"/>
            <a:pathLst>
              <a:path w="3175" h="1269">
                <a:moveTo>
                  <a:pt x="0" y="1270"/>
                </a:moveTo>
                <a:lnTo>
                  <a:pt x="2615" y="1270"/>
                </a:lnTo>
                <a:lnTo>
                  <a:pt x="2615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510536" y="2951150"/>
            <a:ext cx="20955" cy="1270"/>
          </a:xfrm>
          <a:custGeom>
            <a:avLst/>
            <a:gdLst/>
            <a:ahLst/>
            <a:cxnLst/>
            <a:rect l="l" t="t" r="r" b="b"/>
            <a:pathLst>
              <a:path w="20955" h="1269">
                <a:moveTo>
                  <a:pt x="0" y="1270"/>
                </a:moveTo>
                <a:lnTo>
                  <a:pt x="20777" y="1270"/>
                </a:lnTo>
                <a:lnTo>
                  <a:pt x="20777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519992" y="2938611"/>
            <a:ext cx="11430" cy="1905"/>
          </a:xfrm>
          <a:custGeom>
            <a:avLst/>
            <a:gdLst/>
            <a:ahLst/>
            <a:cxnLst/>
            <a:rect l="l" t="t" r="r" b="b"/>
            <a:pathLst>
              <a:path w="11430" h="1905">
                <a:moveTo>
                  <a:pt x="11322" y="0"/>
                </a:moveTo>
                <a:lnTo>
                  <a:pt x="8133" y="1104"/>
                </a:lnTo>
                <a:lnTo>
                  <a:pt x="0" y="1522"/>
                </a:lnTo>
                <a:lnTo>
                  <a:pt x="11322" y="1522"/>
                </a:lnTo>
                <a:lnTo>
                  <a:pt x="1132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564269" y="2922426"/>
            <a:ext cx="133357" cy="13404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722262" y="2925407"/>
            <a:ext cx="127976" cy="13285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877846" y="2921810"/>
            <a:ext cx="131577" cy="13756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048947" y="3019460"/>
            <a:ext cx="22860" cy="45085"/>
          </a:xfrm>
          <a:custGeom>
            <a:avLst/>
            <a:gdLst/>
            <a:ahLst/>
            <a:cxnLst/>
            <a:rect l="l" t="t" r="r" b="b"/>
            <a:pathLst>
              <a:path w="22860" h="45085">
                <a:moveTo>
                  <a:pt x="22637" y="0"/>
                </a:moveTo>
                <a:lnTo>
                  <a:pt x="0" y="0"/>
                </a:lnTo>
                <a:lnTo>
                  <a:pt x="0" y="23237"/>
                </a:lnTo>
                <a:lnTo>
                  <a:pt x="9536" y="23237"/>
                </a:lnTo>
                <a:lnTo>
                  <a:pt x="9536" y="29606"/>
                </a:lnTo>
                <a:lnTo>
                  <a:pt x="6944" y="33548"/>
                </a:lnTo>
                <a:lnTo>
                  <a:pt x="1779" y="35204"/>
                </a:lnTo>
                <a:lnTo>
                  <a:pt x="1779" y="44747"/>
                </a:lnTo>
                <a:lnTo>
                  <a:pt x="9998" y="42955"/>
                </a:lnTo>
                <a:lnTo>
                  <a:pt x="16212" y="38907"/>
                </a:lnTo>
                <a:lnTo>
                  <a:pt x="20424" y="32574"/>
                </a:lnTo>
                <a:lnTo>
                  <a:pt x="22637" y="23931"/>
                </a:lnTo>
                <a:lnTo>
                  <a:pt x="2263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184919" y="2923125"/>
            <a:ext cx="126194" cy="13264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493145" y="2920075"/>
            <a:ext cx="1445676" cy="1441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052744" y="2919528"/>
            <a:ext cx="1382345" cy="14095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004083" y="3174663"/>
            <a:ext cx="1568645" cy="14350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690600" y="3190708"/>
            <a:ext cx="39370" cy="107314"/>
          </a:xfrm>
          <a:custGeom>
            <a:avLst/>
            <a:gdLst/>
            <a:ahLst/>
            <a:cxnLst/>
            <a:rect l="l" t="t" r="r" b="b"/>
            <a:pathLst>
              <a:path w="39369" h="107314">
                <a:moveTo>
                  <a:pt x="39283" y="0"/>
                </a:moveTo>
                <a:lnTo>
                  <a:pt x="29178" y="0"/>
                </a:lnTo>
                <a:lnTo>
                  <a:pt x="26231" y="9594"/>
                </a:lnTo>
                <a:lnTo>
                  <a:pt x="20386" y="16285"/>
                </a:lnTo>
                <a:lnTo>
                  <a:pt x="11642" y="20071"/>
                </a:lnTo>
                <a:lnTo>
                  <a:pt x="0" y="20952"/>
                </a:lnTo>
                <a:lnTo>
                  <a:pt x="0" y="31603"/>
                </a:lnTo>
                <a:lnTo>
                  <a:pt x="25581" y="31603"/>
                </a:lnTo>
                <a:lnTo>
                  <a:pt x="25581" y="107128"/>
                </a:lnTo>
                <a:lnTo>
                  <a:pt x="39283" y="107128"/>
                </a:lnTo>
                <a:lnTo>
                  <a:pt x="3928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2765599" y="3177086"/>
            <a:ext cx="432205" cy="13271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374010" y="3176459"/>
            <a:ext cx="285559" cy="13403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687745" y="3265128"/>
            <a:ext cx="49530" cy="48895"/>
          </a:xfrm>
          <a:custGeom>
            <a:avLst/>
            <a:gdLst/>
            <a:ahLst/>
            <a:cxnLst/>
            <a:rect l="l" t="t" r="r" b="b"/>
            <a:pathLst>
              <a:path w="49529" h="48895">
                <a:moveTo>
                  <a:pt x="24988" y="0"/>
                </a:moveTo>
                <a:lnTo>
                  <a:pt x="14722" y="2471"/>
                </a:lnTo>
                <a:lnTo>
                  <a:pt x="7137" y="7476"/>
                </a:lnTo>
                <a:lnTo>
                  <a:pt x="2231" y="14985"/>
                </a:lnTo>
                <a:lnTo>
                  <a:pt x="0" y="24965"/>
                </a:lnTo>
                <a:lnTo>
                  <a:pt x="2231" y="34276"/>
                </a:lnTo>
                <a:lnTo>
                  <a:pt x="7137" y="41260"/>
                </a:lnTo>
                <a:lnTo>
                  <a:pt x="14722" y="45923"/>
                </a:lnTo>
                <a:lnTo>
                  <a:pt x="24988" y="48272"/>
                </a:lnTo>
                <a:lnTo>
                  <a:pt x="34781" y="45923"/>
                </a:lnTo>
                <a:lnTo>
                  <a:pt x="40547" y="42256"/>
                </a:lnTo>
                <a:lnTo>
                  <a:pt x="24988" y="42256"/>
                </a:lnTo>
                <a:lnTo>
                  <a:pt x="13482" y="41151"/>
                </a:lnTo>
                <a:lnTo>
                  <a:pt x="7344" y="35406"/>
                </a:lnTo>
                <a:lnTo>
                  <a:pt x="6537" y="24965"/>
                </a:lnTo>
                <a:lnTo>
                  <a:pt x="8143" y="17618"/>
                </a:lnTo>
                <a:lnTo>
                  <a:pt x="11750" y="12086"/>
                </a:lnTo>
                <a:lnTo>
                  <a:pt x="17364" y="8394"/>
                </a:lnTo>
                <a:lnTo>
                  <a:pt x="24988" y="6569"/>
                </a:lnTo>
                <a:lnTo>
                  <a:pt x="40785" y="6569"/>
                </a:lnTo>
                <a:lnTo>
                  <a:pt x="34781" y="2471"/>
                </a:lnTo>
                <a:lnTo>
                  <a:pt x="24988" y="0"/>
                </a:lnTo>
                <a:close/>
              </a:path>
              <a:path w="49529" h="48895">
                <a:moveTo>
                  <a:pt x="40785" y="6569"/>
                </a:moveTo>
                <a:lnTo>
                  <a:pt x="24988" y="6569"/>
                </a:lnTo>
                <a:lnTo>
                  <a:pt x="32141" y="8394"/>
                </a:lnTo>
                <a:lnTo>
                  <a:pt x="37505" y="12086"/>
                </a:lnTo>
                <a:lnTo>
                  <a:pt x="41075" y="17618"/>
                </a:lnTo>
                <a:lnTo>
                  <a:pt x="42847" y="24965"/>
                </a:lnTo>
                <a:lnTo>
                  <a:pt x="41685" y="35406"/>
                </a:lnTo>
                <a:lnTo>
                  <a:pt x="35716" y="41151"/>
                </a:lnTo>
                <a:lnTo>
                  <a:pt x="24988" y="42256"/>
                </a:lnTo>
                <a:lnTo>
                  <a:pt x="40547" y="42256"/>
                </a:lnTo>
                <a:lnTo>
                  <a:pt x="42114" y="41260"/>
                </a:lnTo>
                <a:lnTo>
                  <a:pt x="46990" y="34276"/>
                </a:lnTo>
                <a:lnTo>
                  <a:pt x="49410" y="24965"/>
                </a:lnTo>
                <a:lnTo>
                  <a:pt x="46990" y="14985"/>
                </a:lnTo>
                <a:lnTo>
                  <a:pt x="42114" y="7476"/>
                </a:lnTo>
                <a:lnTo>
                  <a:pt x="40785" y="65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017183" y="3587558"/>
            <a:ext cx="117276" cy="13105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168610" y="3583475"/>
            <a:ext cx="130376" cy="13452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337298" y="3679891"/>
            <a:ext cx="22860" cy="45085"/>
          </a:xfrm>
          <a:custGeom>
            <a:avLst/>
            <a:gdLst/>
            <a:ahLst/>
            <a:cxnLst/>
            <a:rect l="l" t="t" r="r" b="b"/>
            <a:pathLst>
              <a:path w="22859" h="45085">
                <a:moveTo>
                  <a:pt x="22641" y="0"/>
                </a:moveTo>
                <a:lnTo>
                  <a:pt x="0" y="0"/>
                </a:lnTo>
                <a:lnTo>
                  <a:pt x="0" y="23238"/>
                </a:lnTo>
                <a:lnTo>
                  <a:pt x="9536" y="23238"/>
                </a:lnTo>
                <a:lnTo>
                  <a:pt x="9536" y="29598"/>
                </a:lnTo>
                <a:lnTo>
                  <a:pt x="6941" y="33540"/>
                </a:lnTo>
                <a:lnTo>
                  <a:pt x="1783" y="35204"/>
                </a:lnTo>
                <a:lnTo>
                  <a:pt x="1783" y="44679"/>
                </a:lnTo>
                <a:lnTo>
                  <a:pt x="10010" y="42914"/>
                </a:lnTo>
                <a:lnTo>
                  <a:pt x="16222" y="38860"/>
                </a:lnTo>
                <a:lnTo>
                  <a:pt x="20429" y="32511"/>
                </a:lnTo>
                <a:lnTo>
                  <a:pt x="22641" y="23860"/>
                </a:lnTo>
                <a:lnTo>
                  <a:pt x="2264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473271" y="3589981"/>
            <a:ext cx="138700" cy="12621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637211" y="3583475"/>
            <a:ext cx="273460" cy="13389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093893" y="3581057"/>
            <a:ext cx="1288893" cy="14351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3496716" y="3578010"/>
            <a:ext cx="1908921" cy="14656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5672772" y="3583475"/>
            <a:ext cx="594819" cy="13563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008834" y="3836196"/>
            <a:ext cx="967994" cy="13755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2894342" y="4227893"/>
            <a:ext cx="1647637" cy="205814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002027" y="7294039"/>
            <a:ext cx="2955290" cy="0"/>
          </a:xfrm>
          <a:custGeom>
            <a:avLst/>
            <a:gdLst/>
            <a:ahLst/>
            <a:cxnLst/>
            <a:rect l="l" t="t" r="r" b="b"/>
            <a:pathLst>
              <a:path w="2955290">
                <a:moveTo>
                  <a:pt x="0" y="0"/>
                </a:moveTo>
                <a:lnTo>
                  <a:pt x="2954815" y="0"/>
                </a:lnTo>
              </a:path>
            </a:pathLst>
          </a:custGeom>
          <a:ln w="55735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997207" y="4227966"/>
            <a:ext cx="1647531" cy="150854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997207" y="4706492"/>
            <a:ext cx="231775" cy="290830"/>
          </a:xfrm>
          <a:custGeom>
            <a:avLst/>
            <a:gdLst/>
            <a:ahLst/>
            <a:cxnLst/>
            <a:rect l="l" t="t" r="r" b="b"/>
            <a:pathLst>
              <a:path w="231775" h="290829">
                <a:moveTo>
                  <a:pt x="0" y="0"/>
                </a:moveTo>
                <a:lnTo>
                  <a:pt x="231241" y="0"/>
                </a:lnTo>
                <a:lnTo>
                  <a:pt x="231241" y="290523"/>
                </a:lnTo>
                <a:lnTo>
                  <a:pt x="0" y="290523"/>
                </a:lnTo>
                <a:lnTo>
                  <a:pt x="0" y="0"/>
                </a:lnTo>
                <a:close/>
              </a:path>
            </a:pathLst>
          </a:custGeom>
          <a:solidFill>
            <a:srgbClr val="ADC0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997207" y="4997005"/>
            <a:ext cx="231775" cy="701675"/>
          </a:xfrm>
          <a:custGeom>
            <a:avLst/>
            <a:gdLst/>
            <a:ahLst/>
            <a:cxnLst/>
            <a:rect l="l" t="t" r="r" b="b"/>
            <a:pathLst>
              <a:path w="231775" h="701675">
                <a:moveTo>
                  <a:pt x="0" y="0"/>
                </a:moveTo>
                <a:lnTo>
                  <a:pt x="231241" y="0"/>
                </a:lnTo>
                <a:lnTo>
                  <a:pt x="231241" y="701506"/>
                </a:lnTo>
                <a:lnTo>
                  <a:pt x="0" y="701506"/>
                </a:lnTo>
                <a:lnTo>
                  <a:pt x="0" y="0"/>
                </a:lnTo>
                <a:close/>
              </a:path>
            </a:pathLst>
          </a:custGeom>
          <a:solidFill>
            <a:srgbClr val="7F8A8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048741" y="4563920"/>
            <a:ext cx="409852" cy="1233188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997596" y="5698511"/>
            <a:ext cx="1647370" cy="587527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790311" y="4222609"/>
            <a:ext cx="1650570" cy="206342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5535234" y="3582413"/>
            <a:ext cx="122655" cy="13709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6286619" y="3581208"/>
            <a:ext cx="140686" cy="137713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8510961" y="1569852"/>
            <a:ext cx="3033395" cy="0"/>
          </a:xfrm>
          <a:custGeom>
            <a:avLst/>
            <a:gdLst/>
            <a:ahLst/>
            <a:cxnLst/>
            <a:rect l="l" t="t" r="r" b="b"/>
            <a:pathLst>
              <a:path w="3033395">
                <a:moveTo>
                  <a:pt x="0" y="0"/>
                </a:moveTo>
                <a:lnTo>
                  <a:pt x="3033218" y="0"/>
                </a:lnTo>
              </a:path>
            </a:pathLst>
          </a:custGeom>
          <a:ln w="55735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 txBox="1"/>
          <p:nvPr/>
        </p:nvSpPr>
        <p:spPr>
          <a:xfrm>
            <a:off x="8486834" y="853873"/>
            <a:ext cx="3971925" cy="6648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6670">
              <a:lnSpc>
                <a:spcPts val="2205"/>
              </a:lnSpc>
              <a:spcBef>
                <a:spcPts val="125"/>
              </a:spcBef>
            </a:pPr>
            <a:r>
              <a:rPr sz="1850" spc="40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Part</a:t>
            </a:r>
            <a:r>
              <a:rPr sz="1850" spc="-45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850" spc="20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of</a:t>
            </a:r>
            <a:r>
              <a:rPr sz="1850" spc="-35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850" spc="30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the</a:t>
            </a:r>
            <a:r>
              <a:rPr sz="1850" spc="-40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850" spc="35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patent</a:t>
            </a:r>
            <a:r>
              <a:rPr sz="1850" spc="-40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850" spc="35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inspection</a:t>
            </a:r>
            <a:r>
              <a:rPr sz="1850" spc="-35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850" spc="40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certiﬁcate</a:t>
            </a:r>
            <a:endParaRPr sz="1850">
              <a:latin typeface="Impact" panose="020B0806030902050204"/>
              <a:cs typeface="Impact" panose="020B0806030902050204"/>
            </a:endParaRPr>
          </a:p>
          <a:p>
            <a:pPr marL="12700">
              <a:lnSpc>
                <a:spcPts val="2805"/>
              </a:lnSpc>
            </a:pPr>
            <a:r>
              <a:rPr sz="2350" spc="-45" dirty="0">
                <a:solidFill>
                  <a:srgbClr val="ECBA00"/>
                </a:solidFill>
                <a:latin typeface="PMingLiU"/>
                <a:cs typeface="PMingLiU"/>
              </a:rPr>
              <a:t>部分专项检测证</a:t>
            </a:r>
            <a:r>
              <a:rPr sz="2350" dirty="0">
                <a:solidFill>
                  <a:srgbClr val="ECBA00"/>
                </a:solidFill>
                <a:latin typeface="PMingLiU"/>
                <a:cs typeface="PMingLiU"/>
              </a:rPr>
              <a:t>书</a:t>
            </a:r>
            <a:endParaRPr sz="2350">
              <a:latin typeface="PMingLiU"/>
              <a:cs typeface="PMingLiU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8889080" y="1948133"/>
            <a:ext cx="1289050" cy="1798320"/>
          </a:xfrm>
          <a:custGeom>
            <a:avLst/>
            <a:gdLst/>
            <a:ahLst/>
            <a:cxnLst/>
            <a:rect l="l" t="t" r="r" b="b"/>
            <a:pathLst>
              <a:path w="1289050" h="1798320">
                <a:moveTo>
                  <a:pt x="0" y="1797695"/>
                </a:moveTo>
                <a:lnTo>
                  <a:pt x="1288976" y="1797695"/>
                </a:lnTo>
                <a:lnTo>
                  <a:pt x="1288976" y="0"/>
                </a:lnTo>
                <a:lnTo>
                  <a:pt x="0" y="0"/>
                </a:lnTo>
                <a:lnTo>
                  <a:pt x="0" y="1797695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8889080" y="1948107"/>
            <a:ext cx="1289050" cy="45085"/>
          </a:xfrm>
          <a:custGeom>
            <a:avLst/>
            <a:gdLst/>
            <a:ahLst/>
            <a:cxnLst/>
            <a:rect l="l" t="t" r="r" b="b"/>
            <a:pathLst>
              <a:path w="1289050" h="45085">
                <a:moveTo>
                  <a:pt x="0" y="44535"/>
                </a:moveTo>
                <a:lnTo>
                  <a:pt x="1288968" y="44535"/>
                </a:lnTo>
                <a:lnTo>
                  <a:pt x="1288968" y="0"/>
                </a:lnTo>
                <a:lnTo>
                  <a:pt x="0" y="0"/>
                </a:lnTo>
                <a:lnTo>
                  <a:pt x="0" y="4453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8889080" y="3705573"/>
            <a:ext cx="1289050" cy="40640"/>
          </a:xfrm>
          <a:custGeom>
            <a:avLst/>
            <a:gdLst/>
            <a:ahLst/>
            <a:cxnLst/>
            <a:rect l="l" t="t" r="r" b="b"/>
            <a:pathLst>
              <a:path w="1289050" h="40639">
                <a:moveTo>
                  <a:pt x="0" y="40255"/>
                </a:moveTo>
                <a:lnTo>
                  <a:pt x="1288968" y="40255"/>
                </a:lnTo>
                <a:lnTo>
                  <a:pt x="1288968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8928089" y="1992682"/>
            <a:ext cx="1211007" cy="171310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8876178" y="3822408"/>
            <a:ext cx="1395928" cy="18125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0829908" y="1948133"/>
            <a:ext cx="1289050" cy="1798320"/>
          </a:xfrm>
          <a:custGeom>
            <a:avLst/>
            <a:gdLst/>
            <a:ahLst/>
            <a:cxnLst/>
            <a:rect l="l" t="t" r="r" b="b"/>
            <a:pathLst>
              <a:path w="1289050" h="1798320">
                <a:moveTo>
                  <a:pt x="0" y="1797695"/>
                </a:moveTo>
                <a:lnTo>
                  <a:pt x="1289005" y="1797695"/>
                </a:lnTo>
                <a:lnTo>
                  <a:pt x="1289005" y="0"/>
                </a:lnTo>
                <a:lnTo>
                  <a:pt x="0" y="0"/>
                </a:lnTo>
                <a:lnTo>
                  <a:pt x="0" y="1797695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0829908" y="3705573"/>
            <a:ext cx="1289050" cy="40640"/>
          </a:xfrm>
          <a:custGeom>
            <a:avLst/>
            <a:gdLst/>
            <a:ahLst/>
            <a:cxnLst/>
            <a:rect l="l" t="t" r="r" b="b"/>
            <a:pathLst>
              <a:path w="1289050" h="40639">
                <a:moveTo>
                  <a:pt x="0" y="40255"/>
                </a:moveTo>
                <a:lnTo>
                  <a:pt x="1288969" y="40255"/>
                </a:lnTo>
                <a:lnTo>
                  <a:pt x="1288969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0868850" y="1992470"/>
            <a:ext cx="1211580" cy="1713230"/>
          </a:xfrm>
          <a:custGeom>
            <a:avLst/>
            <a:gdLst/>
            <a:ahLst/>
            <a:cxnLst/>
            <a:rect l="l" t="t" r="r" b="b"/>
            <a:pathLst>
              <a:path w="1211579" h="1713229">
                <a:moveTo>
                  <a:pt x="0" y="1713102"/>
                </a:moveTo>
                <a:lnTo>
                  <a:pt x="1211021" y="1713102"/>
                </a:lnTo>
                <a:lnTo>
                  <a:pt x="1211021" y="0"/>
                </a:lnTo>
                <a:lnTo>
                  <a:pt x="0" y="0"/>
                </a:lnTo>
                <a:lnTo>
                  <a:pt x="0" y="1713102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0829908" y="1948107"/>
            <a:ext cx="1289050" cy="45085"/>
          </a:xfrm>
          <a:custGeom>
            <a:avLst/>
            <a:gdLst/>
            <a:ahLst/>
            <a:cxnLst/>
            <a:rect l="l" t="t" r="r" b="b"/>
            <a:pathLst>
              <a:path w="1289050" h="45085">
                <a:moveTo>
                  <a:pt x="0" y="44535"/>
                </a:moveTo>
                <a:lnTo>
                  <a:pt x="1288969" y="44535"/>
                </a:lnTo>
                <a:lnTo>
                  <a:pt x="1288969" y="0"/>
                </a:lnTo>
                <a:lnTo>
                  <a:pt x="0" y="0"/>
                </a:lnTo>
                <a:lnTo>
                  <a:pt x="0" y="4453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0880360" y="1991790"/>
            <a:ext cx="1188830" cy="1713993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1049073" y="3822408"/>
            <a:ext cx="871372" cy="182289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2804126" y="1948107"/>
            <a:ext cx="1288968" cy="179772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3031834" y="3822408"/>
            <a:ext cx="864792" cy="18193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8904154" y="4334702"/>
            <a:ext cx="1288415" cy="1797050"/>
          </a:xfrm>
          <a:custGeom>
            <a:avLst/>
            <a:gdLst/>
            <a:ahLst/>
            <a:cxnLst/>
            <a:rect l="l" t="t" r="r" b="b"/>
            <a:pathLst>
              <a:path w="1288415" h="1797050">
                <a:moveTo>
                  <a:pt x="0" y="1796558"/>
                </a:moveTo>
                <a:lnTo>
                  <a:pt x="1288111" y="1796558"/>
                </a:lnTo>
                <a:lnTo>
                  <a:pt x="1288111" y="0"/>
                </a:lnTo>
                <a:lnTo>
                  <a:pt x="0" y="0"/>
                </a:lnTo>
                <a:lnTo>
                  <a:pt x="0" y="1796558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8904154" y="4334717"/>
            <a:ext cx="1288415" cy="45085"/>
          </a:xfrm>
          <a:custGeom>
            <a:avLst/>
            <a:gdLst/>
            <a:ahLst/>
            <a:cxnLst/>
            <a:rect l="l" t="t" r="r" b="b"/>
            <a:pathLst>
              <a:path w="1288415" h="45085">
                <a:moveTo>
                  <a:pt x="0" y="44466"/>
                </a:moveTo>
                <a:lnTo>
                  <a:pt x="1288111" y="44466"/>
                </a:lnTo>
                <a:lnTo>
                  <a:pt x="1288111" y="0"/>
                </a:lnTo>
                <a:lnTo>
                  <a:pt x="0" y="0"/>
                </a:lnTo>
                <a:lnTo>
                  <a:pt x="0" y="44466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8904154" y="6091005"/>
            <a:ext cx="1288415" cy="40640"/>
          </a:xfrm>
          <a:custGeom>
            <a:avLst/>
            <a:gdLst/>
            <a:ahLst/>
            <a:cxnLst/>
            <a:rect l="l" t="t" r="r" b="b"/>
            <a:pathLst>
              <a:path w="1288415" h="40639">
                <a:moveTo>
                  <a:pt x="0" y="40255"/>
                </a:moveTo>
                <a:lnTo>
                  <a:pt x="1288111" y="40255"/>
                </a:lnTo>
                <a:lnTo>
                  <a:pt x="1288111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8954481" y="4387852"/>
            <a:ext cx="1187996" cy="170315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 txBox="1"/>
          <p:nvPr/>
        </p:nvSpPr>
        <p:spPr>
          <a:xfrm>
            <a:off x="8788521" y="6145677"/>
            <a:ext cx="34544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1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7270</a:t>
            </a:r>
            <a:r>
              <a:rPr sz="700" spc="-9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700" spc="-10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DJ</a:t>
            </a:r>
            <a:endParaRPr sz="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8788730" y="6174356"/>
            <a:ext cx="1484726" cy="38394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0830800" y="4334702"/>
            <a:ext cx="1288415" cy="1797050"/>
          </a:xfrm>
          <a:custGeom>
            <a:avLst/>
            <a:gdLst/>
            <a:ahLst/>
            <a:cxnLst/>
            <a:rect l="l" t="t" r="r" b="b"/>
            <a:pathLst>
              <a:path w="1288415" h="1797050">
                <a:moveTo>
                  <a:pt x="0" y="1796558"/>
                </a:moveTo>
                <a:lnTo>
                  <a:pt x="1288112" y="1796558"/>
                </a:lnTo>
                <a:lnTo>
                  <a:pt x="1288112" y="0"/>
                </a:lnTo>
                <a:lnTo>
                  <a:pt x="0" y="0"/>
                </a:lnTo>
                <a:lnTo>
                  <a:pt x="0" y="1796558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0830800" y="4334717"/>
            <a:ext cx="1288415" cy="45085"/>
          </a:xfrm>
          <a:custGeom>
            <a:avLst/>
            <a:gdLst/>
            <a:ahLst/>
            <a:cxnLst/>
            <a:rect l="l" t="t" r="r" b="b"/>
            <a:pathLst>
              <a:path w="1288415" h="45085">
                <a:moveTo>
                  <a:pt x="0" y="44466"/>
                </a:moveTo>
                <a:lnTo>
                  <a:pt x="1288112" y="44466"/>
                </a:lnTo>
                <a:lnTo>
                  <a:pt x="1288112" y="0"/>
                </a:lnTo>
                <a:lnTo>
                  <a:pt x="0" y="0"/>
                </a:lnTo>
                <a:lnTo>
                  <a:pt x="0" y="44466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0830800" y="6091005"/>
            <a:ext cx="1288415" cy="40640"/>
          </a:xfrm>
          <a:custGeom>
            <a:avLst/>
            <a:gdLst/>
            <a:ahLst/>
            <a:cxnLst/>
            <a:rect l="l" t="t" r="r" b="b"/>
            <a:pathLst>
              <a:path w="1288415" h="40639">
                <a:moveTo>
                  <a:pt x="0" y="40255"/>
                </a:moveTo>
                <a:lnTo>
                  <a:pt x="1288112" y="40255"/>
                </a:lnTo>
                <a:lnTo>
                  <a:pt x="1288112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0883848" y="4382193"/>
            <a:ext cx="1198170" cy="170881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0854813" y="6189670"/>
            <a:ext cx="1241917" cy="38230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12804555" y="4334702"/>
            <a:ext cx="1288415" cy="1797050"/>
          </a:xfrm>
          <a:custGeom>
            <a:avLst/>
            <a:gdLst/>
            <a:ahLst/>
            <a:cxnLst/>
            <a:rect l="l" t="t" r="r" b="b"/>
            <a:pathLst>
              <a:path w="1288415" h="1797050">
                <a:moveTo>
                  <a:pt x="0" y="1796558"/>
                </a:moveTo>
                <a:lnTo>
                  <a:pt x="1288112" y="1796558"/>
                </a:lnTo>
                <a:lnTo>
                  <a:pt x="1288112" y="0"/>
                </a:lnTo>
                <a:lnTo>
                  <a:pt x="0" y="0"/>
                </a:lnTo>
                <a:lnTo>
                  <a:pt x="0" y="1796558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12804555" y="4334717"/>
            <a:ext cx="1288415" cy="45085"/>
          </a:xfrm>
          <a:custGeom>
            <a:avLst/>
            <a:gdLst/>
            <a:ahLst/>
            <a:cxnLst/>
            <a:rect l="l" t="t" r="r" b="b"/>
            <a:pathLst>
              <a:path w="1288415" h="45085">
                <a:moveTo>
                  <a:pt x="0" y="44466"/>
                </a:moveTo>
                <a:lnTo>
                  <a:pt x="1288112" y="44466"/>
                </a:lnTo>
                <a:lnTo>
                  <a:pt x="1288112" y="0"/>
                </a:lnTo>
                <a:lnTo>
                  <a:pt x="0" y="0"/>
                </a:lnTo>
                <a:lnTo>
                  <a:pt x="0" y="44466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12804555" y="6091005"/>
            <a:ext cx="1288415" cy="40640"/>
          </a:xfrm>
          <a:custGeom>
            <a:avLst/>
            <a:gdLst/>
            <a:ahLst/>
            <a:cxnLst/>
            <a:rect l="l" t="t" r="r" b="b"/>
            <a:pathLst>
              <a:path w="1288415" h="40639">
                <a:moveTo>
                  <a:pt x="0" y="40255"/>
                </a:moveTo>
                <a:lnTo>
                  <a:pt x="1288112" y="40255"/>
                </a:lnTo>
                <a:lnTo>
                  <a:pt x="1288112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12857612" y="4380426"/>
            <a:ext cx="1185321" cy="1709388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12893485" y="6208034"/>
            <a:ext cx="1101514" cy="18255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12805657" y="7043245"/>
            <a:ext cx="1288415" cy="1797050"/>
          </a:xfrm>
          <a:custGeom>
            <a:avLst/>
            <a:gdLst/>
            <a:ahLst/>
            <a:cxnLst/>
            <a:rect l="l" t="t" r="r" b="b"/>
            <a:pathLst>
              <a:path w="1288415" h="1797050">
                <a:moveTo>
                  <a:pt x="0" y="1796558"/>
                </a:moveTo>
                <a:lnTo>
                  <a:pt x="1288111" y="1796558"/>
                </a:lnTo>
                <a:lnTo>
                  <a:pt x="1288111" y="0"/>
                </a:lnTo>
                <a:lnTo>
                  <a:pt x="0" y="0"/>
                </a:lnTo>
                <a:lnTo>
                  <a:pt x="0" y="1796558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12805657" y="7043260"/>
            <a:ext cx="1288415" cy="45085"/>
          </a:xfrm>
          <a:custGeom>
            <a:avLst/>
            <a:gdLst/>
            <a:ahLst/>
            <a:cxnLst/>
            <a:rect l="l" t="t" r="r" b="b"/>
            <a:pathLst>
              <a:path w="1288415" h="45084">
                <a:moveTo>
                  <a:pt x="0" y="44466"/>
                </a:moveTo>
                <a:lnTo>
                  <a:pt x="1288111" y="44466"/>
                </a:lnTo>
                <a:lnTo>
                  <a:pt x="1288111" y="0"/>
                </a:lnTo>
                <a:lnTo>
                  <a:pt x="0" y="0"/>
                </a:lnTo>
                <a:lnTo>
                  <a:pt x="0" y="44466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12805657" y="8799548"/>
            <a:ext cx="1288415" cy="40640"/>
          </a:xfrm>
          <a:custGeom>
            <a:avLst/>
            <a:gdLst/>
            <a:ahLst/>
            <a:cxnLst/>
            <a:rect l="l" t="t" r="r" b="b"/>
            <a:pathLst>
              <a:path w="1288415" h="40640">
                <a:moveTo>
                  <a:pt x="0" y="40255"/>
                </a:moveTo>
                <a:lnTo>
                  <a:pt x="1288111" y="40255"/>
                </a:lnTo>
                <a:lnTo>
                  <a:pt x="1288111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12846549" y="7100877"/>
            <a:ext cx="1197436" cy="1698669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12903551" y="8883928"/>
            <a:ext cx="1216566" cy="38194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8903865" y="7043245"/>
            <a:ext cx="1288415" cy="1797050"/>
          </a:xfrm>
          <a:custGeom>
            <a:avLst/>
            <a:gdLst/>
            <a:ahLst/>
            <a:cxnLst/>
            <a:rect l="l" t="t" r="r" b="b"/>
            <a:pathLst>
              <a:path w="1288415" h="1797050">
                <a:moveTo>
                  <a:pt x="0" y="1796558"/>
                </a:moveTo>
                <a:lnTo>
                  <a:pt x="1288112" y="1796558"/>
                </a:lnTo>
                <a:lnTo>
                  <a:pt x="1288112" y="0"/>
                </a:lnTo>
                <a:lnTo>
                  <a:pt x="0" y="0"/>
                </a:lnTo>
                <a:lnTo>
                  <a:pt x="0" y="1796558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8903865" y="7043260"/>
            <a:ext cx="1288415" cy="45085"/>
          </a:xfrm>
          <a:custGeom>
            <a:avLst/>
            <a:gdLst/>
            <a:ahLst/>
            <a:cxnLst/>
            <a:rect l="l" t="t" r="r" b="b"/>
            <a:pathLst>
              <a:path w="1288415" h="45084">
                <a:moveTo>
                  <a:pt x="0" y="44466"/>
                </a:moveTo>
                <a:lnTo>
                  <a:pt x="1288112" y="44466"/>
                </a:lnTo>
                <a:lnTo>
                  <a:pt x="1288112" y="0"/>
                </a:lnTo>
                <a:lnTo>
                  <a:pt x="0" y="0"/>
                </a:lnTo>
                <a:lnTo>
                  <a:pt x="0" y="44466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8903865" y="8799548"/>
            <a:ext cx="1288415" cy="40640"/>
          </a:xfrm>
          <a:custGeom>
            <a:avLst/>
            <a:gdLst/>
            <a:ahLst/>
            <a:cxnLst/>
            <a:rect l="l" t="t" r="r" b="b"/>
            <a:pathLst>
              <a:path w="1288415" h="40640">
                <a:moveTo>
                  <a:pt x="0" y="40255"/>
                </a:moveTo>
                <a:lnTo>
                  <a:pt x="1288112" y="40255"/>
                </a:lnTo>
                <a:lnTo>
                  <a:pt x="1288112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8946374" y="7086999"/>
            <a:ext cx="1186596" cy="169753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8903905" y="8905622"/>
            <a:ext cx="1303113" cy="28299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0830800" y="7043245"/>
            <a:ext cx="1288415" cy="1797050"/>
          </a:xfrm>
          <a:custGeom>
            <a:avLst/>
            <a:gdLst/>
            <a:ahLst/>
            <a:cxnLst/>
            <a:rect l="l" t="t" r="r" b="b"/>
            <a:pathLst>
              <a:path w="1288415" h="1797050">
                <a:moveTo>
                  <a:pt x="0" y="1796558"/>
                </a:moveTo>
                <a:lnTo>
                  <a:pt x="1288112" y="1796558"/>
                </a:lnTo>
                <a:lnTo>
                  <a:pt x="1288112" y="0"/>
                </a:lnTo>
                <a:lnTo>
                  <a:pt x="0" y="0"/>
                </a:lnTo>
                <a:lnTo>
                  <a:pt x="0" y="1796558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0830800" y="7043260"/>
            <a:ext cx="1288415" cy="45085"/>
          </a:xfrm>
          <a:custGeom>
            <a:avLst/>
            <a:gdLst/>
            <a:ahLst/>
            <a:cxnLst/>
            <a:rect l="l" t="t" r="r" b="b"/>
            <a:pathLst>
              <a:path w="1288415" h="45084">
                <a:moveTo>
                  <a:pt x="0" y="44466"/>
                </a:moveTo>
                <a:lnTo>
                  <a:pt x="1288112" y="44466"/>
                </a:lnTo>
                <a:lnTo>
                  <a:pt x="1288112" y="0"/>
                </a:lnTo>
                <a:lnTo>
                  <a:pt x="0" y="0"/>
                </a:lnTo>
                <a:lnTo>
                  <a:pt x="0" y="44466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0830800" y="8799548"/>
            <a:ext cx="1288415" cy="40640"/>
          </a:xfrm>
          <a:custGeom>
            <a:avLst/>
            <a:gdLst/>
            <a:ahLst/>
            <a:cxnLst/>
            <a:rect l="l" t="t" r="r" b="b"/>
            <a:pathLst>
              <a:path w="1288415" h="40640">
                <a:moveTo>
                  <a:pt x="0" y="40255"/>
                </a:moveTo>
                <a:lnTo>
                  <a:pt x="1288112" y="40255"/>
                </a:lnTo>
                <a:lnTo>
                  <a:pt x="1288112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10875657" y="7087727"/>
            <a:ext cx="1185101" cy="1705606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10929603" y="8911080"/>
            <a:ext cx="1091469" cy="382287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12059009" y="9113166"/>
            <a:ext cx="17145" cy="79375"/>
          </a:xfrm>
          <a:custGeom>
            <a:avLst/>
            <a:gdLst/>
            <a:ahLst/>
            <a:cxnLst/>
            <a:rect l="l" t="t" r="r" b="b"/>
            <a:pathLst>
              <a:path w="17145" h="79375">
                <a:moveTo>
                  <a:pt x="6948" y="0"/>
                </a:moveTo>
                <a:lnTo>
                  <a:pt x="0" y="0"/>
                </a:lnTo>
                <a:lnTo>
                  <a:pt x="3844" y="8353"/>
                </a:lnTo>
                <a:lnTo>
                  <a:pt x="6688" y="17792"/>
                </a:lnTo>
                <a:lnTo>
                  <a:pt x="8533" y="28316"/>
                </a:lnTo>
                <a:lnTo>
                  <a:pt x="9378" y="39927"/>
                </a:lnTo>
                <a:lnTo>
                  <a:pt x="8533" y="51342"/>
                </a:lnTo>
                <a:lnTo>
                  <a:pt x="6688" y="61630"/>
                </a:lnTo>
                <a:lnTo>
                  <a:pt x="3844" y="70788"/>
                </a:lnTo>
                <a:lnTo>
                  <a:pt x="0" y="78818"/>
                </a:lnTo>
                <a:lnTo>
                  <a:pt x="6948" y="78818"/>
                </a:lnTo>
                <a:lnTo>
                  <a:pt x="11484" y="70663"/>
                </a:lnTo>
                <a:lnTo>
                  <a:pt x="14673" y="61462"/>
                </a:lnTo>
                <a:lnTo>
                  <a:pt x="16518" y="51217"/>
                </a:lnTo>
                <a:lnTo>
                  <a:pt x="17021" y="39927"/>
                </a:lnTo>
                <a:lnTo>
                  <a:pt x="16133" y="28316"/>
                </a:lnTo>
                <a:lnTo>
                  <a:pt x="14157" y="17792"/>
                </a:lnTo>
                <a:lnTo>
                  <a:pt x="11094" y="8353"/>
                </a:lnTo>
                <a:lnTo>
                  <a:pt x="694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3219804" y="3175736"/>
            <a:ext cx="140688" cy="137713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1933926" y="3585311"/>
            <a:ext cx="140688" cy="137714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3342448" y="2927775"/>
            <a:ext cx="136224" cy="133339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998450">
              <a:lnSpc>
                <a:spcPct val="100000"/>
              </a:lnSpc>
              <a:spcBef>
                <a:spcPts val="135"/>
              </a:spcBef>
            </a:pPr>
            <a:r>
              <a:rPr sz="3750" spc="-802" baseline="1000" dirty="0"/>
              <a:t>国</a:t>
            </a:r>
            <a:r>
              <a:rPr sz="2700" spc="-427" baseline="2000" dirty="0"/>
              <a:t>材</a:t>
            </a:r>
            <a:r>
              <a:rPr sz="2625" spc="-1064" baseline="5000" dirty="0"/>
              <a:t>当</a:t>
            </a:r>
            <a:r>
              <a:rPr sz="2100" spc="-660" dirty="0"/>
              <a:t>自</a:t>
            </a:r>
            <a:r>
              <a:rPr sz="3750" spc="52" baseline="2000" dirty="0"/>
              <a:t>强</a:t>
            </a:r>
            <a:endParaRPr sz="3750" baseline="2000"/>
          </a:p>
        </p:txBody>
      </p:sp>
      <p:sp>
        <p:nvSpPr>
          <p:cNvPr id="137" name="object 137"/>
          <p:cNvSpPr/>
          <p:nvPr/>
        </p:nvSpPr>
        <p:spPr>
          <a:xfrm>
            <a:off x="999258" y="7531348"/>
            <a:ext cx="1288415" cy="1797050"/>
          </a:xfrm>
          <a:custGeom>
            <a:avLst/>
            <a:gdLst/>
            <a:ahLst/>
            <a:cxnLst/>
            <a:rect l="l" t="t" r="r" b="b"/>
            <a:pathLst>
              <a:path w="1288414" h="1797050">
                <a:moveTo>
                  <a:pt x="0" y="1796558"/>
                </a:moveTo>
                <a:lnTo>
                  <a:pt x="1288112" y="1796558"/>
                </a:lnTo>
                <a:lnTo>
                  <a:pt x="1288112" y="0"/>
                </a:lnTo>
                <a:lnTo>
                  <a:pt x="0" y="0"/>
                </a:lnTo>
                <a:lnTo>
                  <a:pt x="0" y="1796558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999258" y="7531361"/>
            <a:ext cx="1288415" cy="45085"/>
          </a:xfrm>
          <a:custGeom>
            <a:avLst/>
            <a:gdLst/>
            <a:ahLst/>
            <a:cxnLst/>
            <a:rect l="l" t="t" r="r" b="b"/>
            <a:pathLst>
              <a:path w="1288414" h="45084">
                <a:moveTo>
                  <a:pt x="0" y="44467"/>
                </a:moveTo>
                <a:lnTo>
                  <a:pt x="1288112" y="44467"/>
                </a:lnTo>
                <a:lnTo>
                  <a:pt x="1288112" y="0"/>
                </a:lnTo>
                <a:lnTo>
                  <a:pt x="0" y="0"/>
                </a:lnTo>
                <a:lnTo>
                  <a:pt x="0" y="44467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999258" y="9287650"/>
            <a:ext cx="1288415" cy="40640"/>
          </a:xfrm>
          <a:custGeom>
            <a:avLst/>
            <a:gdLst/>
            <a:ahLst/>
            <a:cxnLst/>
            <a:rect l="l" t="t" r="r" b="b"/>
            <a:pathLst>
              <a:path w="1288414" h="40640">
                <a:moveTo>
                  <a:pt x="0" y="40255"/>
                </a:moveTo>
                <a:lnTo>
                  <a:pt x="1288112" y="40255"/>
                </a:lnTo>
                <a:lnTo>
                  <a:pt x="1288112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2980461" y="7531348"/>
            <a:ext cx="1288415" cy="1797050"/>
          </a:xfrm>
          <a:custGeom>
            <a:avLst/>
            <a:gdLst/>
            <a:ahLst/>
            <a:cxnLst/>
            <a:rect l="l" t="t" r="r" b="b"/>
            <a:pathLst>
              <a:path w="1288414" h="1797050">
                <a:moveTo>
                  <a:pt x="0" y="1796558"/>
                </a:moveTo>
                <a:lnTo>
                  <a:pt x="1288112" y="1796558"/>
                </a:lnTo>
                <a:lnTo>
                  <a:pt x="1288112" y="0"/>
                </a:lnTo>
                <a:lnTo>
                  <a:pt x="0" y="0"/>
                </a:lnTo>
                <a:lnTo>
                  <a:pt x="0" y="1796558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2980461" y="7531361"/>
            <a:ext cx="1288415" cy="45085"/>
          </a:xfrm>
          <a:custGeom>
            <a:avLst/>
            <a:gdLst/>
            <a:ahLst/>
            <a:cxnLst/>
            <a:rect l="l" t="t" r="r" b="b"/>
            <a:pathLst>
              <a:path w="1288414" h="45084">
                <a:moveTo>
                  <a:pt x="0" y="44467"/>
                </a:moveTo>
                <a:lnTo>
                  <a:pt x="1288112" y="44467"/>
                </a:lnTo>
                <a:lnTo>
                  <a:pt x="1288112" y="0"/>
                </a:lnTo>
                <a:lnTo>
                  <a:pt x="0" y="0"/>
                </a:lnTo>
                <a:lnTo>
                  <a:pt x="0" y="44467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2980461" y="9287650"/>
            <a:ext cx="1288415" cy="40640"/>
          </a:xfrm>
          <a:custGeom>
            <a:avLst/>
            <a:gdLst/>
            <a:ahLst/>
            <a:cxnLst/>
            <a:rect l="l" t="t" r="r" b="b"/>
            <a:pathLst>
              <a:path w="1288414" h="40640">
                <a:moveTo>
                  <a:pt x="0" y="40255"/>
                </a:moveTo>
                <a:lnTo>
                  <a:pt x="1288112" y="40255"/>
                </a:lnTo>
                <a:lnTo>
                  <a:pt x="1288112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4920390" y="7531348"/>
            <a:ext cx="1288415" cy="1797050"/>
          </a:xfrm>
          <a:custGeom>
            <a:avLst/>
            <a:gdLst/>
            <a:ahLst/>
            <a:cxnLst/>
            <a:rect l="l" t="t" r="r" b="b"/>
            <a:pathLst>
              <a:path w="1288414" h="1797050">
                <a:moveTo>
                  <a:pt x="0" y="1796558"/>
                </a:moveTo>
                <a:lnTo>
                  <a:pt x="1288112" y="1796558"/>
                </a:lnTo>
                <a:lnTo>
                  <a:pt x="1288112" y="0"/>
                </a:lnTo>
                <a:lnTo>
                  <a:pt x="0" y="0"/>
                </a:lnTo>
                <a:lnTo>
                  <a:pt x="0" y="1796558"/>
                </a:lnTo>
                <a:close/>
              </a:path>
            </a:pathLst>
          </a:custGeom>
          <a:solidFill>
            <a:srgbClr val="C38D2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4920390" y="7531361"/>
            <a:ext cx="1288415" cy="45085"/>
          </a:xfrm>
          <a:custGeom>
            <a:avLst/>
            <a:gdLst/>
            <a:ahLst/>
            <a:cxnLst/>
            <a:rect l="l" t="t" r="r" b="b"/>
            <a:pathLst>
              <a:path w="1288414" h="45084">
                <a:moveTo>
                  <a:pt x="0" y="44467"/>
                </a:moveTo>
                <a:lnTo>
                  <a:pt x="1288112" y="44467"/>
                </a:lnTo>
                <a:lnTo>
                  <a:pt x="1288112" y="0"/>
                </a:lnTo>
                <a:lnTo>
                  <a:pt x="0" y="0"/>
                </a:lnTo>
                <a:lnTo>
                  <a:pt x="0" y="44467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4920390" y="9287650"/>
            <a:ext cx="1288415" cy="40640"/>
          </a:xfrm>
          <a:custGeom>
            <a:avLst/>
            <a:gdLst/>
            <a:ahLst/>
            <a:cxnLst/>
            <a:rect l="l" t="t" r="r" b="b"/>
            <a:pathLst>
              <a:path w="1288414" h="40640">
                <a:moveTo>
                  <a:pt x="0" y="40255"/>
                </a:moveTo>
                <a:lnTo>
                  <a:pt x="1288112" y="40255"/>
                </a:lnTo>
                <a:lnTo>
                  <a:pt x="1288112" y="0"/>
                </a:lnTo>
                <a:lnTo>
                  <a:pt x="0" y="0"/>
                </a:lnTo>
                <a:lnTo>
                  <a:pt x="0" y="40255"/>
                </a:lnTo>
                <a:close/>
              </a:path>
            </a:pathLst>
          </a:custGeom>
          <a:solidFill>
            <a:srgbClr val="EAA8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037934" y="7576711"/>
            <a:ext cx="1209564" cy="171093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3022316" y="7576711"/>
            <a:ext cx="1196479" cy="1710936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4962165" y="7579093"/>
            <a:ext cx="1200141" cy="1707761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 txBox="1"/>
          <p:nvPr/>
        </p:nvSpPr>
        <p:spPr>
          <a:xfrm>
            <a:off x="989608" y="6579586"/>
            <a:ext cx="4164965" cy="657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2545">
              <a:lnSpc>
                <a:spcPts val="2175"/>
              </a:lnSpc>
              <a:spcBef>
                <a:spcPts val="125"/>
              </a:spcBef>
            </a:pPr>
            <a:r>
              <a:rPr sz="1850" spc="65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Part </a:t>
            </a:r>
            <a:r>
              <a:rPr sz="1850" spc="40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of </a:t>
            </a:r>
            <a:r>
              <a:rPr sz="1850" spc="50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the </a:t>
            </a:r>
            <a:r>
              <a:rPr sz="1850" spc="65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high-tech product</a:t>
            </a:r>
            <a:r>
              <a:rPr sz="1850" spc="-229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850" spc="70" dirty="0">
                <a:solidFill>
                  <a:srgbClr val="ECBA00"/>
                </a:solidFill>
                <a:latin typeface="Impact" panose="020B0806030902050204"/>
                <a:cs typeface="Impact" panose="020B0806030902050204"/>
              </a:rPr>
              <a:t>certiﬁcate</a:t>
            </a:r>
            <a:endParaRPr sz="1850">
              <a:latin typeface="Impact" panose="020B0806030902050204"/>
              <a:cs typeface="Impact" panose="020B0806030902050204"/>
            </a:endParaRPr>
          </a:p>
          <a:p>
            <a:pPr marL="12700">
              <a:lnSpc>
                <a:spcPts val="2775"/>
              </a:lnSpc>
            </a:pPr>
            <a:r>
              <a:rPr sz="2350" spc="-110" dirty="0">
                <a:solidFill>
                  <a:srgbClr val="ECBA00"/>
                </a:solidFill>
                <a:latin typeface="PMingLiU"/>
                <a:cs typeface="PMingLiU"/>
              </a:rPr>
              <a:t>部分高新技术产品证</a:t>
            </a:r>
            <a:r>
              <a:rPr sz="2350" spc="-70" dirty="0">
                <a:solidFill>
                  <a:srgbClr val="ECBA00"/>
                </a:solidFill>
                <a:latin typeface="PMingLiU"/>
                <a:cs typeface="PMingLiU"/>
              </a:rPr>
              <a:t>书</a:t>
            </a:r>
            <a:endParaRPr sz="235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8394" y="10259365"/>
            <a:ext cx="7560309" cy="0"/>
          </a:xfrm>
          <a:custGeom>
            <a:avLst/>
            <a:gdLst/>
            <a:ahLst/>
            <a:cxnLst/>
            <a:rect l="l" t="t" r="r" b="b"/>
            <a:pathLst>
              <a:path w="7560309">
                <a:moveTo>
                  <a:pt x="0" y="0"/>
                </a:moveTo>
                <a:lnTo>
                  <a:pt x="7560028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58394" y="665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601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118422" y="10258730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0" y="1270"/>
                </a:moveTo>
                <a:lnTo>
                  <a:pt x="1544" y="1270"/>
                </a:lnTo>
                <a:lnTo>
                  <a:pt x="1544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332C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19945" y="10258520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0" y="0"/>
                </a:moveTo>
                <a:lnTo>
                  <a:pt x="0" y="1490"/>
                </a:lnTo>
                <a:lnTo>
                  <a:pt x="50" y="0"/>
                </a:lnTo>
                <a:close/>
              </a:path>
            </a:pathLst>
          </a:custGeom>
          <a:solidFill>
            <a:srgbClr val="332C2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" y="10259365"/>
            <a:ext cx="7558405" cy="0"/>
          </a:xfrm>
          <a:custGeom>
            <a:avLst/>
            <a:gdLst/>
            <a:ahLst/>
            <a:cxnLst/>
            <a:rect l="l" t="t" r="r" b="b"/>
            <a:pathLst>
              <a:path w="7558405">
                <a:moveTo>
                  <a:pt x="0" y="0"/>
                </a:moveTo>
                <a:lnTo>
                  <a:pt x="7558391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95" y="2623136"/>
            <a:ext cx="0" cy="7635875"/>
          </a:xfrm>
          <a:custGeom>
            <a:avLst/>
            <a:gdLst/>
            <a:ahLst/>
            <a:cxnLst/>
            <a:rect l="l" t="t" r="r" b="b"/>
            <a:pathLst>
              <a:path h="7635875">
                <a:moveTo>
                  <a:pt x="0" y="0"/>
                </a:moveTo>
                <a:lnTo>
                  <a:pt x="0" y="7635593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" y="0"/>
            <a:ext cx="7561580" cy="0"/>
          </a:xfrm>
          <a:custGeom>
            <a:avLst/>
            <a:gdLst/>
            <a:ahLst/>
            <a:cxnLst/>
            <a:rect l="l" t="t" r="r" b="b"/>
            <a:pathLst>
              <a:path w="7561580">
                <a:moveTo>
                  <a:pt x="0" y="0"/>
                </a:moveTo>
                <a:lnTo>
                  <a:pt x="7561558" y="0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559978" y="2210"/>
            <a:ext cx="0" cy="10258425"/>
          </a:xfrm>
          <a:custGeom>
            <a:avLst/>
            <a:gdLst/>
            <a:ahLst/>
            <a:cxnLst/>
            <a:rect l="l" t="t" r="r" b="b"/>
            <a:pathLst>
              <a:path h="10258425">
                <a:moveTo>
                  <a:pt x="0" y="0"/>
                </a:moveTo>
                <a:lnTo>
                  <a:pt x="0" y="10257801"/>
                </a:lnTo>
              </a:path>
            </a:pathLst>
          </a:custGeom>
          <a:ln w="3175">
            <a:solidFill>
              <a:srgbClr val="332C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" y="263"/>
            <a:ext cx="7559675" cy="2623185"/>
          </a:xfrm>
          <a:custGeom>
            <a:avLst/>
            <a:gdLst/>
            <a:ahLst/>
            <a:cxnLst/>
            <a:rect l="l" t="t" r="r" b="b"/>
            <a:pathLst>
              <a:path w="7559675" h="2623185">
                <a:moveTo>
                  <a:pt x="0" y="2622873"/>
                </a:moveTo>
                <a:lnTo>
                  <a:pt x="7559186" y="2622873"/>
                </a:lnTo>
                <a:lnTo>
                  <a:pt x="7559186" y="0"/>
                </a:lnTo>
                <a:lnTo>
                  <a:pt x="0" y="0"/>
                </a:lnTo>
                <a:lnTo>
                  <a:pt x="0" y="2622873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1257" y="2113367"/>
            <a:ext cx="281305" cy="0"/>
          </a:xfrm>
          <a:custGeom>
            <a:avLst/>
            <a:gdLst/>
            <a:ahLst/>
            <a:cxnLst/>
            <a:rect l="l" t="t" r="r" b="b"/>
            <a:pathLst>
              <a:path w="281305">
                <a:moveTo>
                  <a:pt x="0" y="0"/>
                </a:moveTo>
                <a:lnTo>
                  <a:pt x="280979" y="0"/>
                </a:lnTo>
              </a:path>
            </a:pathLst>
          </a:custGeom>
          <a:ln w="27406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317232" y="1990123"/>
            <a:ext cx="278765" cy="267335"/>
          </a:xfrm>
          <a:custGeom>
            <a:avLst/>
            <a:gdLst/>
            <a:ahLst/>
            <a:cxnLst/>
            <a:rect l="l" t="t" r="r" b="b"/>
            <a:pathLst>
              <a:path w="278765" h="267335">
                <a:moveTo>
                  <a:pt x="266720" y="128570"/>
                </a:moveTo>
                <a:lnTo>
                  <a:pt x="128592" y="128570"/>
                </a:lnTo>
                <a:lnTo>
                  <a:pt x="128592" y="266716"/>
                </a:lnTo>
                <a:lnTo>
                  <a:pt x="228481" y="266716"/>
                </a:lnTo>
                <a:lnTo>
                  <a:pt x="245635" y="264189"/>
                </a:lnTo>
                <a:lnTo>
                  <a:pt x="257724" y="256590"/>
                </a:lnTo>
                <a:lnTo>
                  <a:pt x="264692" y="243997"/>
                </a:lnTo>
                <a:lnTo>
                  <a:pt x="163120" y="243997"/>
                </a:lnTo>
                <a:lnTo>
                  <a:pt x="163120" y="153389"/>
                </a:lnTo>
                <a:lnTo>
                  <a:pt x="266720" y="153389"/>
                </a:lnTo>
                <a:lnTo>
                  <a:pt x="266720" y="128570"/>
                </a:lnTo>
                <a:close/>
              </a:path>
              <a:path w="278765" h="267335">
                <a:moveTo>
                  <a:pt x="266720" y="153389"/>
                </a:moveTo>
                <a:lnTo>
                  <a:pt x="230979" y="153389"/>
                </a:lnTo>
                <a:lnTo>
                  <a:pt x="230979" y="223664"/>
                </a:lnTo>
                <a:lnTo>
                  <a:pt x="230406" y="232517"/>
                </a:lnTo>
                <a:lnTo>
                  <a:pt x="227562" y="238876"/>
                </a:lnTo>
                <a:lnTo>
                  <a:pt x="222447" y="242712"/>
                </a:lnTo>
                <a:lnTo>
                  <a:pt x="215060" y="243997"/>
                </a:lnTo>
                <a:lnTo>
                  <a:pt x="264692" y="243997"/>
                </a:lnTo>
                <a:lnTo>
                  <a:pt x="266720" y="226054"/>
                </a:lnTo>
                <a:lnTo>
                  <a:pt x="266720" y="153389"/>
                </a:lnTo>
                <a:close/>
              </a:path>
              <a:path w="278765" h="267335">
                <a:moveTo>
                  <a:pt x="211942" y="0"/>
                </a:moveTo>
                <a:lnTo>
                  <a:pt x="175017" y="0"/>
                </a:lnTo>
                <a:lnTo>
                  <a:pt x="175017" y="128570"/>
                </a:lnTo>
                <a:lnTo>
                  <a:pt x="211942" y="128570"/>
                </a:lnTo>
                <a:lnTo>
                  <a:pt x="211942" y="74750"/>
                </a:lnTo>
                <a:lnTo>
                  <a:pt x="278611" y="74750"/>
                </a:lnTo>
                <a:lnTo>
                  <a:pt x="278611" y="49932"/>
                </a:lnTo>
                <a:lnTo>
                  <a:pt x="211942" y="49932"/>
                </a:lnTo>
                <a:lnTo>
                  <a:pt x="211942" y="0"/>
                </a:lnTo>
                <a:close/>
              </a:path>
              <a:path w="278765" h="267335">
                <a:moveTo>
                  <a:pt x="42868" y="77144"/>
                </a:moveTo>
                <a:lnTo>
                  <a:pt x="10725" y="77144"/>
                </a:lnTo>
                <a:lnTo>
                  <a:pt x="12352" y="116106"/>
                </a:lnTo>
                <a:lnTo>
                  <a:pt x="16075" y="153133"/>
                </a:lnTo>
                <a:lnTo>
                  <a:pt x="21886" y="188197"/>
                </a:lnTo>
                <a:lnTo>
                  <a:pt x="29776" y="221270"/>
                </a:lnTo>
                <a:lnTo>
                  <a:pt x="26586" y="221270"/>
                </a:lnTo>
                <a:lnTo>
                  <a:pt x="21833" y="221863"/>
                </a:lnTo>
                <a:lnTo>
                  <a:pt x="15491" y="222465"/>
                </a:lnTo>
                <a:lnTo>
                  <a:pt x="8331" y="223362"/>
                </a:lnTo>
                <a:lnTo>
                  <a:pt x="3168" y="224257"/>
                </a:lnTo>
                <a:lnTo>
                  <a:pt x="0" y="224859"/>
                </a:lnTo>
                <a:lnTo>
                  <a:pt x="0" y="253561"/>
                </a:lnTo>
                <a:lnTo>
                  <a:pt x="35648" y="248734"/>
                </a:lnTo>
                <a:lnTo>
                  <a:pt x="67569" y="242759"/>
                </a:lnTo>
                <a:lnTo>
                  <a:pt x="95771" y="235607"/>
                </a:lnTo>
                <a:lnTo>
                  <a:pt x="120261" y="227249"/>
                </a:lnTo>
                <a:lnTo>
                  <a:pt x="120261" y="216482"/>
                </a:lnTo>
                <a:lnTo>
                  <a:pt x="55972" y="216482"/>
                </a:lnTo>
                <a:lnTo>
                  <a:pt x="50681" y="184199"/>
                </a:lnTo>
                <a:lnTo>
                  <a:pt x="46733" y="150177"/>
                </a:lnTo>
                <a:lnTo>
                  <a:pt x="44129" y="114474"/>
                </a:lnTo>
                <a:lnTo>
                  <a:pt x="42868" y="77144"/>
                </a:lnTo>
                <a:close/>
              </a:path>
              <a:path w="278765" h="267335">
                <a:moveTo>
                  <a:pt x="114317" y="77144"/>
                </a:moveTo>
                <a:lnTo>
                  <a:pt x="82162" y="77144"/>
                </a:lnTo>
                <a:lnTo>
                  <a:pt x="80009" y="117506"/>
                </a:lnTo>
                <a:lnTo>
                  <a:pt x="77109" y="153803"/>
                </a:lnTo>
                <a:lnTo>
                  <a:pt x="73462" y="186007"/>
                </a:lnTo>
                <a:lnTo>
                  <a:pt x="69070" y="214091"/>
                </a:lnTo>
                <a:lnTo>
                  <a:pt x="67492" y="214693"/>
                </a:lnTo>
                <a:lnTo>
                  <a:pt x="65844" y="215590"/>
                </a:lnTo>
                <a:lnTo>
                  <a:pt x="61498" y="216183"/>
                </a:lnTo>
                <a:lnTo>
                  <a:pt x="58205" y="216482"/>
                </a:lnTo>
                <a:lnTo>
                  <a:pt x="120261" y="216482"/>
                </a:lnTo>
                <a:lnTo>
                  <a:pt x="120261" y="208112"/>
                </a:lnTo>
                <a:lnTo>
                  <a:pt x="97638" y="208112"/>
                </a:lnTo>
                <a:lnTo>
                  <a:pt x="104038" y="180414"/>
                </a:lnTo>
                <a:lnTo>
                  <a:pt x="108947" y="149353"/>
                </a:lnTo>
                <a:lnTo>
                  <a:pt x="112371" y="114930"/>
                </a:lnTo>
                <a:lnTo>
                  <a:pt x="114317" y="77144"/>
                </a:lnTo>
                <a:close/>
              </a:path>
              <a:path w="278765" h="267335">
                <a:moveTo>
                  <a:pt x="120261" y="202431"/>
                </a:moveTo>
                <a:lnTo>
                  <a:pt x="97638" y="208112"/>
                </a:lnTo>
                <a:lnTo>
                  <a:pt x="120261" y="208112"/>
                </a:lnTo>
                <a:lnTo>
                  <a:pt x="120261" y="202431"/>
                </a:lnTo>
                <a:close/>
              </a:path>
              <a:path w="278765" h="267335">
                <a:moveTo>
                  <a:pt x="122645" y="36777"/>
                </a:moveTo>
                <a:lnTo>
                  <a:pt x="2397" y="36777"/>
                </a:lnTo>
                <a:lnTo>
                  <a:pt x="2397" y="61890"/>
                </a:lnTo>
                <a:lnTo>
                  <a:pt x="122645" y="61890"/>
                </a:lnTo>
                <a:lnTo>
                  <a:pt x="122645" y="36777"/>
                </a:lnTo>
                <a:close/>
              </a:path>
              <a:path w="278765" h="267335">
                <a:moveTo>
                  <a:pt x="80967" y="1191"/>
                </a:moveTo>
                <a:lnTo>
                  <a:pt x="45252" y="1191"/>
                </a:lnTo>
                <a:lnTo>
                  <a:pt x="45252" y="36777"/>
                </a:lnTo>
                <a:lnTo>
                  <a:pt x="80967" y="36777"/>
                </a:lnTo>
                <a:lnTo>
                  <a:pt x="80967" y="1191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624427" y="1990123"/>
            <a:ext cx="276225" cy="273050"/>
          </a:xfrm>
          <a:custGeom>
            <a:avLst/>
            <a:gdLst/>
            <a:ahLst/>
            <a:cxnLst/>
            <a:rect l="l" t="t" r="r" b="b"/>
            <a:pathLst>
              <a:path w="276225" h="273050">
                <a:moveTo>
                  <a:pt x="184536" y="65479"/>
                </a:moveTo>
                <a:lnTo>
                  <a:pt x="146433" y="65479"/>
                </a:lnTo>
                <a:lnTo>
                  <a:pt x="149408" y="104951"/>
                </a:lnTo>
                <a:lnTo>
                  <a:pt x="158937" y="170437"/>
                </a:lnTo>
                <a:lnTo>
                  <a:pt x="177575" y="229810"/>
                </a:lnTo>
                <a:lnTo>
                  <a:pt x="211841" y="267931"/>
                </a:lnTo>
                <a:lnTo>
                  <a:pt x="234014" y="272696"/>
                </a:lnTo>
                <a:lnTo>
                  <a:pt x="235954" y="272696"/>
                </a:lnTo>
                <a:lnTo>
                  <a:pt x="236923" y="272397"/>
                </a:lnTo>
                <a:lnTo>
                  <a:pt x="240564" y="272397"/>
                </a:lnTo>
                <a:lnTo>
                  <a:pt x="255623" y="269782"/>
                </a:lnTo>
                <a:lnTo>
                  <a:pt x="267447" y="261037"/>
                </a:lnTo>
                <a:lnTo>
                  <a:pt x="274312" y="246461"/>
                </a:lnTo>
                <a:lnTo>
                  <a:pt x="236923" y="246387"/>
                </a:lnTo>
                <a:lnTo>
                  <a:pt x="224713" y="242579"/>
                </a:lnTo>
                <a:lnTo>
                  <a:pt x="198824" y="185687"/>
                </a:lnTo>
                <a:lnTo>
                  <a:pt x="189301" y="130068"/>
                </a:lnTo>
                <a:lnTo>
                  <a:pt x="186324" y="98895"/>
                </a:lnTo>
                <a:lnTo>
                  <a:pt x="184536" y="65479"/>
                </a:lnTo>
                <a:close/>
              </a:path>
              <a:path w="276225" h="273050">
                <a:moveTo>
                  <a:pt x="240564" y="272397"/>
                </a:moveTo>
                <a:lnTo>
                  <a:pt x="236923" y="272397"/>
                </a:lnTo>
                <a:lnTo>
                  <a:pt x="237578" y="272696"/>
                </a:lnTo>
                <a:lnTo>
                  <a:pt x="238838" y="272696"/>
                </a:lnTo>
                <a:lnTo>
                  <a:pt x="240564" y="272397"/>
                </a:lnTo>
                <a:close/>
              </a:path>
              <a:path w="276225" h="273050">
                <a:moveTo>
                  <a:pt x="0" y="222465"/>
                </a:moveTo>
                <a:lnTo>
                  <a:pt x="0" y="251167"/>
                </a:lnTo>
                <a:lnTo>
                  <a:pt x="9367" y="251167"/>
                </a:lnTo>
                <a:lnTo>
                  <a:pt x="44817" y="250107"/>
                </a:lnTo>
                <a:lnTo>
                  <a:pt x="79878" y="246944"/>
                </a:lnTo>
                <a:lnTo>
                  <a:pt x="114549" y="241707"/>
                </a:lnTo>
                <a:lnTo>
                  <a:pt x="148831" y="234424"/>
                </a:lnTo>
                <a:lnTo>
                  <a:pt x="148831" y="223058"/>
                </a:lnTo>
                <a:lnTo>
                  <a:pt x="4752" y="223058"/>
                </a:lnTo>
                <a:lnTo>
                  <a:pt x="0" y="222465"/>
                </a:lnTo>
                <a:close/>
              </a:path>
              <a:path w="276225" h="273050">
                <a:moveTo>
                  <a:pt x="276217" y="226054"/>
                </a:moveTo>
                <a:lnTo>
                  <a:pt x="251218" y="226054"/>
                </a:lnTo>
                <a:lnTo>
                  <a:pt x="251218" y="239511"/>
                </a:lnTo>
                <a:lnTo>
                  <a:pt x="246452" y="246387"/>
                </a:lnTo>
                <a:lnTo>
                  <a:pt x="274319" y="246387"/>
                </a:lnTo>
                <a:lnTo>
                  <a:pt x="276217" y="226054"/>
                </a:lnTo>
                <a:close/>
              </a:path>
              <a:path w="276225" h="273050">
                <a:moveTo>
                  <a:pt x="91667" y="130964"/>
                </a:moveTo>
                <a:lnTo>
                  <a:pt x="54756" y="130964"/>
                </a:lnTo>
                <a:lnTo>
                  <a:pt x="54756" y="222465"/>
                </a:lnTo>
                <a:lnTo>
                  <a:pt x="38102" y="222465"/>
                </a:lnTo>
                <a:lnTo>
                  <a:pt x="30145" y="223058"/>
                </a:lnTo>
                <a:lnTo>
                  <a:pt x="148831" y="223058"/>
                </a:lnTo>
                <a:lnTo>
                  <a:pt x="148831" y="218876"/>
                </a:lnTo>
                <a:lnTo>
                  <a:pt x="91667" y="218876"/>
                </a:lnTo>
                <a:lnTo>
                  <a:pt x="91667" y="130964"/>
                </a:lnTo>
                <a:close/>
              </a:path>
              <a:path w="276225" h="273050">
                <a:moveTo>
                  <a:pt x="148831" y="210502"/>
                </a:moveTo>
                <a:lnTo>
                  <a:pt x="136312" y="212864"/>
                </a:lnTo>
                <a:lnTo>
                  <a:pt x="122614" y="215027"/>
                </a:lnTo>
                <a:lnTo>
                  <a:pt x="107734" y="217021"/>
                </a:lnTo>
                <a:lnTo>
                  <a:pt x="91667" y="218876"/>
                </a:lnTo>
                <a:lnTo>
                  <a:pt x="148831" y="218876"/>
                </a:lnTo>
                <a:lnTo>
                  <a:pt x="148831" y="210502"/>
                </a:lnTo>
                <a:close/>
              </a:path>
              <a:path w="276225" h="273050">
                <a:moveTo>
                  <a:pt x="138107" y="104655"/>
                </a:moveTo>
                <a:lnTo>
                  <a:pt x="7146" y="104655"/>
                </a:lnTo>
                <a:lnTo>
                  <a:pt x="7146" y="130964"/>
                </a:lnTo>
                <a:lnTo>
                  <a:pt x="138107" y="130964"/>
                </a:lnTo>
                <a:lnTo>
                  <a:pt x="138107" y="104655"/>
                </a:lnTo>
                <a:close/>
              </a:path>
              <a:path w="276225" h="273050">
                <a:moveTo>
                  <a:pt x="272653" y="39171"/>
                </a:moveTo>
                <a:lnTo>
                  <a:pt x="0" y="39171"/>
                </a:lnTo>
                <a:lnTo>
                  <a:pt x="0" y="65479"/>
                </a:lnTo>
                <a:lnTo>
                  <a:pt x="272653" y="65479"/>
                </a:lnTo>
                <a:lnTo>
                  <a:pt x="272653" y="39171"/>
                </a:lnTo>
                <a:close/>
              </a:path>
              <a:path w="276225" h="273050">
                <a:moveTo>
                  <a:pt x="183344" y="0"/>
                </a:moveTo>
                <a:lnTo>
                  <a:pt x="144064" y="0"/>
                </a:lnTo>
                <a:lnTo>
                  <a:pt x="144156" y="10365"/>
                </a:lnTo>
                <a:lnTo>
                  <a:pt x="144356" y="19246"/>
                </a:lnTo>
                <a:lnTo>
                  <a:pt x="144769" y="29978"/>
                </a:lnTo>
                <a:lnTo>
                  <a:pt x="145246" y="39171"/>
                </a:lnTo>
                <a:lnTo>
                  <a:pt x="184536" y="39171"/>
                </a:lnTo>
                <a:lnTo>
                  <a:pt x="184015" y="29978"/>
                </a:lnTo>
                <a:lnTo>
                  <a:pt x="183643" y="20367"/>
                </a:lnTo>
                <a:lnTo>
                  <a:pt x="183419" y="10365"/>
                </a:lnTo>
                <a:lnTo>
                  <a:pt x="183344" y="0"/>
                </a:lnTo>
                <a:close/>
              </a:path>
              <a:path w="276225" h="273050">
                <a:moveTo>
                  <a:pt x="248836" y="5975"/>
                </a:moveTo>
                <a:lnTo>
                  <a:pt x="216681" y="5975"/>
                </a:lnTo>
                <a:lnTo>
                  <a:pt x="216681" y="39171"/>
                </a:lnTo>
                <a:lnTo>
                  <a:pt x="248836" y="39171"/>
                </a:lnTo>
                <a:lnTo>
                  <a:pt x="248836" y="5975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929225" y="2001780"/>
            <a:ext cx="269240" cy="263525"/>
          </a:xfrm>
          <a:custGeom>
            <a:avLst/>
            <a:gdLst/>
            <a:ahLst/>
            <a:cxnLst/>
            <a:rect l="l" t="t" r="r" b="b"/>
            <a:pathLst>
              <a:path w="269239" h="263525">
                <a:moveTo>
                  <a:pt x="260737" y="1195"/>
                </a:moveTo>
                <a:lnTo>
                  <a:pt x="122631" y="1195"/>
                </a:lnTo>
                <a:lnTo>
                  <a:pt x="122631" y="263133"/>
                </a:lnTo>
                <a:lnTo>
                  <a:pt x="157158" y="263133"/>
                </a:lnTo>
                <a:lnTo>
                  <a:pt x="157158" y="124095"/>
                </a:lnTo>
                <a:lnTo>
                  <a:pt x="263109" y="124095"/>
                </a:lnTo>
                <a:lnTo>
                  <a:pt x="263109" y="98973"/>
                </a:lnTo>
                <a:lnTo>
                  <a:pt x="157158" y="98973"/>
                </a:lnTo>
                <a:lnTo>
                  <a:pt x="157158" y="26315"/>
                </a:lnTo>
                <a:lnTo>
                  <a:pt x="260737" y="26315"/>
                </a:lnTo>
                <a:lnTo>
                  <a:pt x="260737" y="1195"/>
                </a:lnTo>
                <a:close/>
              </a:path>
              <a:path w="269239" h="263525">
                <a:moveTo>
                  <a:pt x="190494" y="135751"/>
                </a:moveTo>
                <a:lnTo>
                  <a:pt x="159531" y="135751"/>
                </a:lnTo>
                <a:lnTo>
                  <a:pt x="165714" y="158413"/>
                </a:lnTo>
                <a:lnTo>
                  <a:pt x="173527" y="178438"/>
                </a:lnTo>
                <a:lnTo>
                  <a:pt x="182977" y="195885"/>
                </a:lnTo>
                <a:lnTo>
                  <a:pt x="194068" y="210808"/>
                </a:lnTo>
                <a:lnTo>
                  <a:pt x="185947" y="219044"/>
                </a:lnTo>
                <a:lnTo>
                  <a:pt x="178280" y="225795"/>
                </a:lnTo>
                <a:lnTo>
                  <a:pt x="171063" y="231034"/>
                </a:lnTo>
                <a:lnTo>
                  <a:pt x="164297" y="234730"/>
                </a:lnTo>
                <a:lnTo>
                  <a:pt x="164297" y="261938"/>
                </a:lnTo>
                <a:lnTo>
                  <a:pt x="178508" y="253365"/>
                </a:lnTo>
                <a:lnTo>
                  <a:pt x="191379" y="245156"/>
                </a:lnTo>
                <a:lnTo>
                  <a:pt x="202915" y="237340"/>
                </a:lnTo>
                <a:lnTo>
                  <a:pt x="213119" y="229946"/>
                </a:lnTo>
                <a:lnTo>
                  <a:pt x="256663" y="229946"/>
                </a:lnTo>
                <a:lnTo>
                  <a:pt x="255972" y="229546"/>
                </a:lnTo>
                <a:lnTo>
                  <a:pt x="245256" y="222472"/>
                </a:lnTo>
                <a:lnTo>
                  <a:pt x="236921" y="215846"/>
                </a:lnTo>
                <a:lnTo>
                  <a:pt x="230966" y="209613"/>
                </a:lnTo>
                <a:lnTo>
                  <a:pt x="241908" y="192674"/>
                </a:lnTo>
                <a:lnTo>
                  <a:pt x="244935" y="185990"/>
                </a:lnTo>
                <a:lnTo>
                  <a:pt x="210737" y="185990"/>
                </a:lnTo>
                <a:lnTo>
                  <a:pt x="205002" y="175282"/>
                </a:lnTo>
                <a:lnTo>
                  <a:pt x="199714" y="163340"/>
                </a:lnTo>
                <a:lnTo>
                  <a:pt x="194876" y="150163"/>
                </a:lnTo>
                <a:lnTo>
                  <a:pt x="190494" y="135751"/>
                </a:lnTo>
                <a:close/>
              </a:path>
              <a:path w="269239" h="263525">
                <a:moveTo>
                  <a:pt x="256663" y="229946"/>
                </a:moveTo>
                <a:lnTo>
                  <a:pt x="213119" y="229946"/>
                </a:lnTo>
                <a:lnTo>
                  <a:pt x="224650" y="237340"/>
                </a:lnTo>
                <a:lnTo>
                  <a:pt x="237817" y="245156"/>
                </a:lnTo>
                <a:lnTo>
                  <a:pt x="252623" y="253365"/>
                </a:lnTo>
                <a:lnTo>
                  <a:pt x="269071" y="261938"/>
                </a:lnTo>
                <a:lnTo>
                  <a:pt x="269071" y="237124"/>
                </a:lnTo>
                <a:lnTo>
                  <a:pt x="256663" y="229946"/>
                </a:lnTo>
                <a:close/>
              </a:path>
              <a:path w="269239" h="263525">
                <a:moveTo>
                  <a:pt x="263109" y="124095"/>
                </a:moveTo>
                <a:lnTo>
                  <a:pt x="229788" y="124095"/>
                </a:lnTo>
                <a:lnTo>
                  <a:pt x="226804" y="141754"/>
                </a:lnTo>
                <a:lnTo>
                  <a:pt x="222636" y="157957"/>
                </a:lnTo>
                <a:lnTo>
                  <a:pt x="217236" y="172793"/>
                </a:lnTo>
                <a:lnTo>
                  <a:pt x="210737" y="185990"/>
                </a:lnTo>
                <a:lnTo>
                  <a:pt x="244935" y="185990"/>
                </a:lnTo>
                <a:lnTo>
                  <a:pt x="250938" y="172703"/>
                </a:lnTo>
                <a:lnTo>
                  <a:pt x="257976" y="149943"/>
                </a:lnTo>
                <a:lnTo>
                  <a:pt x="263109" y="124095"/>
                </a:lnTo>
                <a:close/>
              </a:path>
              <a:path w="269239" h="263525">
                <a:moveTo>
                  <a:pt x="260737" y="26315"/>
                </a:moveTo>
                <a:lnTo>
                  <a:pt x="225032" y="26315"/>
                </a:lnTo>
                <a:lnTo>
                  <a:pt x="225032" y="43063"/>
                </a:lnTo>
                <a:lnTo>
                  <a:pt x="225756" y="53527"/>
                </a:lnTo>
                <a:lnTo>
                  <a:pt x="221306" y="58607"/>
                </a:lnTo>
                <a:lnTo>
                  <a:pt x="189302" y="58607"/>
                </a:lnTo>
                <a:lnTo>
                  <a:pt x="189302" y="82231"/>
                </a:lnTo>
                <a:lnTo>
                  <a:pt x="221461" y="82231"/>
                </a:lnTo>
                <a:lnTo>
                  <a:pt x="223060" y="82533"/>
                </a:lnTo>
                <a:lnTo>
                  <a:pt x="226105" y="82533"/>
                </a:lnTo>
                <a:lnTo>
                  <a:pt x="242094" y="80187"/>
                </a:lnTo>
                <a:lnTo>
                  <a:pt x="253195" y="73188"/>
                </a:lnTo>
                <a:lnTo>
                  <a:pt x="259409" y="61591"/>
                </a:lnTo>
                <a:lnTo>
                  <a:pt x="260737" y="45453"/>
                </a:lnTo>
                <a:lnTo>
                  <a:pt x="260737" y="26315"/>
                </a:lnTo>
                <a:close/>
              </a:path>
              <a:path w="269239" h="263525">
                <a:moveTo>
                  <a:pt x="103593" y="0"/>
                </a:moveTo>
                <a:lnTo>
                  <a:pt x="14284" y="0"/>
                </a:lnTo>
                <a:lnTo>
                  <a:pt x="14262" y="168051"/>
                </a:lnTo>
                <a:lnTo>
                  <a:pt x="13828" y="190851"/>
                </a:lnTo>
                <a:lnTo>
                  <a:pt x="11299" y="210359"/>
                </a:lnTo>
                <a:lnTo>
                  <a:pt x="6692" y="225382"/>
                </a:lnTo>
                <a:lnTo>
                  <a:pt x="0" y="235921"/>
                </a:lnTo>
                <a:lnTo>
                  <a:pt x="0" y="263133"/>
                </a:lnTo>
                <a:lnTo>
                  <a:pt x="20605" y="245587"/>
                </a:lnTo>
                <a:lnTo>
                  <a:pt x="34817" y="223891"/>
                </a:lnTo>
                <a:lnTo>
                  <a:pt x="42632" y="198045"/>
                </a:lnTo>
                <a:lnTo>
                  <a:pt x="44046" y="168051"/>
                </a:lnTo>
                <a:lnTo>
                  <a:pt x="103593" y="168051"/>
                </a:lnTo>
                <a:lnTo>
                  <a:pt x="103593" y="145324"/>
                </a:lnTo>
                <a:lnTo>
                  <a:pt x="44046" y="145324"/>
                </a:lnTo>
                <a:lnTo>
                  <a:pt x="44046" y="95384"/>
                </a:lnTo>
                <a:lnTo>
                  <a:pt x="103593" y="95384"/>
                </a:lnTo>
                <a:lnTo>
                  <a:pt x="103593" y="71466"/>
                </a:lnTo>
                <a:lnTo>
                  <a:pt x="44046" y="71466"/>
                </a:lnTo>
                <a:lnTo>
                  <a:pt x="44046" y="22726"/>
                </a:lnTo>
                <a:lnTo>
                  <a:pt x="103593" y="22726"/>
                </a:lnTo>
                <a:lnTo>
                  <a:pt x="103593" y="0"/>
                </a:lnTo>
                <a:close/>
              </a:path>
              <a:path w="269239" h="263525">
                <a:moveTo>
                  <a:pt x="103593" y="168051"/>
                </a:moveTo>
                <a:lnTo>
                  <a:pt x="73807" y="168051"/>
                </a:lnTo>
                <a:lnTo>
                  <a:pt x="73807" y="226357"/>
                </a:lnTo>
                <a:lnTo>
                  <a:pt x="74519" y="232933"/>
                </a:lnTo>
                <a:lnTo>
                  <a:pt x="71366" y="235921"/>
                </a:lnTo>
                <a:lnTo>
                  <a:pt x="50015" y="235921"/>
                </a:lnTo>
                <a:lnTo>
                  <a:pt x="50015" y="259548"/>
                </a:lnTo>
                <a:lnTo>
                  <a:pt x="70243" y="259548"/>
                </a:lnTo>
                <a:lnTo>
                  <a:pt x="71028" y="259843"/>
                </a:lnTo>
                <a:lnTo>
                  <a:pt x="72537" y="259843"/>
                </a:lnTo>
                <a:lnTo>
                  <a:pt x="86546" y="257825"/>
                </a:lnTo>
                <a:lnTo>
                  <a:pt x="96392" y="251772"/>
                </a:lnTo>
                <a:lnTo>
                  <a:pt x="102074" y="241681"/>
                </a:lnTo>
                <a:lnTo>
                  <a:pt x="103593" y="227552"/>
                </a:lnTo>
                <a:lnTo>
                  <a:pt x="103593" y="168051"/>
                </a:lnTo>
                <a:close/>
              </a:path>
              <a:path w="269239" h="263525">
                <a:moveTo>
                  <a:pt x="103593" y="95384"/>
                </a:moveTo>
                <a:lnTo>
                  <a:pt x="73807" y="95384"/>
                </a:lnTo>
                <a:lnTo>
                  <a:pt x="73807" y="145324"/>
                </a:lnTo>
                <a:lnTo>
                  <a:pt x="103593" y="145324"/>
                </a:lnTo>
                <a:lnTo>
                  <a:pt x="103593" y="95384"/>
                </a:lnTo>
                <a:close/>
              </a:path>
              <a:path w="269239" h="263525">
                <a:moveTo>
                  <a:pt x="103593" y="22726"/>
                </a:moveTo>
                <a:lnTo>
                  <a:pt x="73807" y="22726"/>
                </a:lnTo>
                <a:lnTo>
                  <a:pt x="73807" y="71466"/>
                </a:lnTo>
                <a:lnTo>
                  <a:pt x="103593" y="71466"/>
                </a:lnTo>
                <a:lnTo>
                  <a:pt x="103593" y="22726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234022" y="1990123"/>
            <a:ext cx="274320" cy="276225"/>
          </a:xfrm>
          <a:custGeom>
            <a:avLst/>
            <a:gdLst/>
            <a:ahLst/>
            <a:cxnLst/>
            <a:rect l="l" t="t" r="r" b="b"/>
            <a:pathLst>
              <a:path w="274319" h="276225">
                <a:moveTo>
                  <a:pt x="132152" y="184492"/>
                </a:moveTo>
                <a:lnTo>
                  <a:pt x="92858" y="184492"/>
                </a:lnTo>
                <a:lnTo>
                  <a:pt x="84755" y="206070"/>
                </a:lnTo>
                <a:lnTo>
                  <a:pt x="67564" y="224594"/>
                </a:lnTo>
                <a:lnTo>
                  <a:pt x="41295" y="240035"/>
                </a:lnTo>
                <a:lnTo>
                  <a:pt x="5958" y="252362"/>
                </a:lnTo>
                <a:lnTo>
                  <a:pt x="5958" y="275986"/>
                </a:lnTo>
                <a:lnTo>
                  <a:pt x="58929" y="261353"/>
                </a:lnTo>
                <a:lnTo>
                  <a:pt x="97617" y="241227"/>
                </a:lnTo>
                <a:lnTo>
                  <a:pt x="122024" y="215606"/>
                </a:lnTo>
                <a:lnTo>
                  <a:pt x="132152" y="184492"/>
                </a:lnTo>
                <a:close/>
              </a:path>
              <a:path w="274319" h="276225">
                <a:moveTo>
                  <a:pt x="245264" y="159376"/>
                </a:moveTo>
                <a:lnTo>
                  <a:pt x="15480" y="159376"/>
                </a:lnTo>
                <a:lnTo>
                  <a:pt x="15480" y="184492"/>
                </a:lnTo>
                <a:lnTo>
                  <a:pt x="207162" y="184492"/>
                </a:lnTo>
                <a:lnTo>
                  <a:pt x="207162" y="228448"/>
                </a:lnTo>
                <a:lnTo>
                  <a:pt x="206487" y="235732"/>
                </a:lnTo>
                <a:lnTo>
                  <a:pt x="203284" y="240969"/>
                </a:lnTo>
                <a:lnTo>
                  <a:pt x="197555" y="244132"/>
                </a:lnTo>
                <a:lnTo>
                  <a:pt x="189302" y="245192"/>
                </a:lnTo>
                <a:lnTo>
                  <a:pt x="163120" y="245192"/>
                </a:lnTo>
                <a:lnTo>
                  <a:pt x="163120" y="270010"/>
                </a:lnTo>
                <a:lnTo>
                  <a:pt x="205985" y="270010"/>
                </a:lnTo>
                <a:lnTo>
                  <a:pt x="206709" y="270305"/>
                </a:lnTo>
                <a:lnTo>
                  <a:pt x="208131" y="270305"/>
                </a:lnTo>
                <a:lnTo>
                  <a:pt x="224809" y="267675"/>
                </a:lnTo>
                <a:lnTo>
                  <a:pt x="236558" y="259804"/>
                </a:lnTo>
                <a:lnTo>
                  <a:pt x="243377" y="246719"/>
                </a:lnTo>
                <a:lnTo>
                  <a:pt x="245264" y="228448"/>
                </a:lnTo>
                <a:lnTo>
                  <a:pt x="245264" y="159376"/>
                </a:lnTo>
                <a:close/>
              </a:path>
              <a:path w="274319" h="276225">
                <a:moveTo>
                  <a:pt x="135738" y="135752"/>
                </a:moveTo>
                <a:lnTo>
                  <a:pt x="96447" y="135752"/>
                </a:lnTo>
                <a:lnTo>
                  <a:pt x="96447" y="159376"/>
                </a:lnTo>
                <a:lnTo>
                  <a:pt x="134546" y="159376"/>
                </a:lnTo>
                <a:lnTo>
                  <a:pt x="134546" y="158774"/>
                </a:lnTo>
                <a:lnTo>
                  <a:pt x="134932" y="157575"/>
                </a:lnTo>
                <a:lnTo>
                  <a:pt x="135738" y="155783"/>
                </a:lnTo>
                <a:lnTo>
                  <a:pt x="135738" y="135752"/>
                </a:lnTo>
                <a:close/>
              </a:path>
              <a:path w="274319" h="276225">
                <a:moveTo>
                  <a:pt x="94597" y="63085"/>
                </a:moveTo>
                <a:lnTo>
                  <a:pt x="45252" y="63085"/>
                </a:lnTo>
                <a:lnTo>
                  <a:pt x="57974" y="73958"/>
                </a:lnTo>
                <a:lnTo>
                  <a:pt x="71141" y="84130"/>
                </a:lnTo>
                <a:lnTo>
                  <a:pt x="84754" y="93574"/>
                </a:lnTo>
                <a:lnTo>
                  <a:pt x="98817" y="102261"/>
                </a:lnTo>
                <a:lnTo>
                  <a:pt x="76117" y="108484"/>
                </a:lnTo>
                <a:lnTo>
                  <a:pt x="52081" y="114146"/>
                </a:lnTo>
                <a:lnTo>
                  <a:pt x="26709" y="119248"/>
                </a:lnTo>
                <a:lnTo>
                  <a:pt x="0" y="123793"/>
                </a:lnTo>
                <a:lnTo>
                  <a:pt x="0" y="145022"/>
                </a:lnTo>
                <a:lnTo>
                  <a:pt x="41142" y="139485"/>
                </a:lnTo>
                <a:lnTo>
                  <a:pt x="77679" y="133248"/>
                </a:lnTo>
                <a:lnTo>
                  <a:pt x="109606" y="126395"/>
                </a:lnTo>
                <a:lnTo>
                  <a:pt x="136918" y="119009"/>
                </a:lnTo>
                <a:lnTo>
                  <a:pt x="251234" y="119009"/>
                </a:lnTo>
                <a:lnTo>
                  <a:pt x="245854" y="118155"/>
                </a:lnTo>
                <a:lnTo>
                  <a:pt x="220256" y="113324"/>
                </a:lnTo>
                <a:lnTo>
                  <a:pt x="197041" y="108044"/>
                </a:lnTo>
                <a:lnTo>
                  <a:pt x="176209" y="102261"/>
                </a:lnTo>
                <a:lnTo>
                  <a:pt x="194962" y="91553"/>
                </a:lnTo>
                <a:lnTo>
                  <a:pt x="201581" y="86709"/>
                </a:lnTo>
                <a:lnTo>
                  <a:pt x="136918" y="86709"/>
                </a:lnTo>
                <a:lnTo>
                  <a:pt x="123375" y="80382"/>
                </a:lnTo>
                <a:lnTo>
                  <a:pt x="110133" y="73105"/>
                </a:lnTo>
                <a:lnTo>
                  <a:pt x="97186" y="64930"/>
                </a:lnTo>
                <a:lnTo>
                  <a:pt x="94597" y="63085"/>
                </a:lnTo>
                <a:close/>
              </a:path>
              <a:path w="274319" h="276225">
                <a:moveTo>
                  <a:pt x="251234" y="119009"/>
                </a:moveTo>
                <a:lnTo>
                  <a:pt x="136918" y="119009"/>
                </a:lnTo>
                <a:lnTo>
                  <a:pt x="163329" y="126231"/>
                </a:lnTo>
                <a:lnTo>
                  <a:pt x="194956" y="132612"/>
                </a:lnTo>
                <a:lnTo>
                  <a:pt x="231793" y="138097"/>
                </a:lnTo>
                <a:lnTo>
                  <a:pt x="273834" y="142628"/>
                </a:lnTo>
                <a:lnTo>
                  <a:pt x="273834" y="122594"/>
                </a:lnTo>
                <a:lnTo>
                  <a:pt x="251234" y="119009"/>
                </a:lnTo>
                <a:close/>
              </a:path>
              <a:path w="274319" h="276225">
                <a:moveTo>
                  <a:pt x="247647" y="42753"/>
                </a:moveTo>
                <a:lnTo>
                  <a:pt x="200027" y="42753"/>
                </a:lnTo>
                <a:lnTo>
                  <a:pt x="184031" y="56604"/>
                </a:lnTo>
                <a:lnTo>
                  <a:pt x="168178" y="68546"/>
                </a:lnTo>
                <a:lnTo>
                  <a:pt x="152473" y="78582"/>
                </a:lnTo>
                <a:lnTo>
                  <a:pt x="136918" y="86709"/>
                </a:lnTo>
                <a:lnTo>
                  <a:pt x="201581" y="86709"/>
                </a:lnTo>
                <a:lnTo>
                  <a:pt x="213116" y="78265"/>
                </a:lnTo>
                <a:lnTo>
                  <a:pt x="230676" y="62396"/>
                </a:lnTo>
                <a:lnTo>
                  <a:pt x="247647" y="43948"/>
                </a:lnTo>
                <a:lnTo>
                  <a:pt x="247647" y="42753"/>
                </a:lnTo>
                <a:close/>
              </a:path>
              <a:path w="274319" h="276225">
                <a:moveTo>
                  <a:pt x="120262" y="0"/>
                </a:moveTo>
                <a:lnTo>
                  <a:pt x="77396" y="0"/>
                </a:lnTo>
                <a:lnTo>
                  <a:pt x="64333" y="17640"/>
                </a:lnTo>
                <a:lnTo>
                  <a:pt x="47917" y="32366"/>
                </a:lnTo>
                <a:lnTo>
                  <a:pt x="28054" y="44316"/>
                </a:lnTo>
                <a:lnTo>
                  <a:pt x="4766" y="53521"/>
                </a:lnTo>
                <a:lnTo>
                  <a:pt x="4766" y="72659"/>
                </a:lnTo>
                <a:lnTo>
                  <a:pt x="15768" y="70700"/>
                </a:lnTo>
                <a:lnTo>
                  <a:pt x="26186" y="68434"/>
                </a:lnTo>
                <a:lnTo>
                  <a:pt x="36016" y="65887"/>
                </a:lnTo>
                <a:lnTo>
                  <a:pt x="45252" y="63085"/>
                </a:lnTo>
                <a:lnTo>
                  <a:pt x="94597" y="63085"/>
                </a:lnTo>
                <a:lnTo>
                  <a:pt x="84532" y="55915"/>
                </a:lnTo>
                <a:lnTo>
                  <a:pt x="63097" y="55915"/>
                </a:lnTo>
                <a:lnTo>
                  <a:pt x="70247" y="52624"/>
                </a:lnTo>
                <a:lnTo>
                  <a:pt x="76975" y="48433"/>
                </a:lnTo>
                <a:lnTo>
                  <a:pt x="83339" y="42753"/>
                </a:lnTo>
                <a:lnTo>
                  <a:pt x="247647" y="42753"/>
                </a:lnTo>
                <a:lnTo>
                  <a:pt x="247647" y="17640"/>
                </a:lnTo>
                <a:lnTo>
                  <a:pt x="108346" y="17640"/>
                </a:lnTo>
                <a:lnTo>
                  <a:pt x="113885" y="9263"/>
                </a:lnTo>
                <a:lnTo>
                  <a:pt x="115495" y="7171"/>
                </a:lnTo>
                <a:lnTo>
                  <a:pt x="117868" y="3884"/>
                </a:lnTo>
                <a:lnTo>
                  <a:pt x="119456" y="1490"/>
                </a:lnTo>
                <a:lnTo>
                  <a:pt x="120262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541203" y="1990123"/>
            <a:ext cx="267970" cy="273685"/>
          </a:xfrm>
          <a:custGeom>
            <a:avLst/>
            <a:gdLst/>
            <a:ahLst/>
            <a:cxnLst/>
            <a:rect l="l" t="t" r="r" b="b"/>
            <a:pathLst>
              <a:path w="267969" h="273685">
                <a:moveTo>
                  <a:pt x="80967" y="143827"/>
                </a:moveTo>
                <a:lnTo>
                  <a:pt x="34527" y="143827"/>
                </a:lnTo>
                <a:lnTo>
                  <a:pt x="50377" y="165919"/>
                </a:lnTo>
                <a:lnTo>
                  <a:pt x="67009" y="185612"/>
                </a:lnTo>
                <a:lnTo>
                  <a:pt x="84305" y="202817"/>
                </a:lnTo>
                <a:lnTo>
                  <a:pt x="102387" y="217677"/>
                </a:lnTo>
                <a:lnTo>
                  <a:pt x="81326" y="226828"/>
                </a:lnTo>
                <a:lnTo>
                  <a:pt x="57437" y="235025"/>
                </a:lnTo>
                <a:lnTo>
                  <a:pt x="30724" y="242323"/>
                </a:lnTo>
                <a:lnTo>
                  <a:pt x="1191" y="248781"/>
                </a:lnTo>
                <a:lnTo>
                  <a:pt x="1191" y="273596"/>
                </a:lnTo>
                <a:lnTo>
                  <a:pt x="38769" y="265478"/>
                </a:lnTo>
                <a:lnTo>
                  <a:pt x="72923" y="256405"/>
                </a:lnTo>
                <a:lnTo>
                  <a:pt x="103656" y="246433"/>
                </a:lnTo>
                <a:lnTo>
                  <a:pt x="130971" y="235620"/>
                </a:lnTo>
                <a:lnTo>
                  <a:pt x="210138" y="235620"/>
                </a:lnTo>
                <a:lnTo>
                  <a:pt x="185289" y="226978"/>
                </a:lnTo>
                <a:lnTo>
                  <a:pt x="163116" y="216482"/>
                </a:lnTo>
                <a:lnTo>
                  <a:pt x="184462" y="199949"/>
                </a:lnTo>
                <a:lnTo>
                  <a:pt x="185566" y="198846"/>
                </a:lnTo>
                <a:lnTo>
                  <a:pt x="133343" y="198846"/>
                </a:lnTo>
                <a:lnTo>
                  <a:pt x="119796" y="187347"/>
                </a:lnTo>
                <a:lnTo>
                  <a:pt x="106552" y="174363"/>
                </a:lnTo>
                <a:lnTo>
                  <a:pt x="93609" y="159866"/>
                </a:lnTo>
                <a:lnTo>
                  <a:pt x="80967" y="143827"/>
                </a:lnTo>
                <a:close/>
              </a:path>
              <a:path w="267969" h="273685">
                <a:moveTo>
                  <a:pt x="210138" y="235620"/>
                </a:moveTo>
                <a:lnTo>
                  <a:pt x="130971" y="235620"/>
                </a:lnTo>
                <a:lnTo>
                  <a:pt x="158278" y="246373"/>
                </a:lnTo>
                <a:lnTo>
                  <a:pt x="190197" y="256143"/>
                </a:lnTo>
                <a:lnTo>
                  <a:pt x="226732" y="264846"/>
                </a:lnTo>
                <a:lnTo>
                  <a:pt x="267889" y="272397"/>
                </a:lnTo>
                <a:lnTo>
                  <a:pt x="267889" y="247578"/>
                </a:lnTo>
                <a:lnTo>
                  <a:pt x="237675" y="242470"/>
                </a:lnTo>
                <a:lnTo>
                  <a:pt x="210138" y="235620"/>
                </a:lnTo>
                <a:close/>
              </a:path>
              <a:path w="267969" h="273685">
                <a:moveTo>
                  <a:pt x="240487" y="103452"/>
                </a:moveTo>
                <a:lnTo>
                  <a:pt x="19051" y="103452"/>
                </a:lnTo>
                <a:lnTo>
                  <a:pt x="19051" y="129768"/>
                </a:lnTo>
                <a:lnTo>
                  <a:pt x="194072" y="129768"/>
                </a:lnTo>
                <a:lnTo>
                  <a:pt x="180447" y="151073"/>
                </a:lnTo>
                <a:lnTo>
                  <a:pt x="165783" y="169688"/>
                </a:lnTo>
                <a:lnTo>
                  <a:pt x="150082" y="185612"/>
                </a:lnTo>
                <a:lnTo>
                  <a:pt x="133343" y="198846"/>
                </a:lnTo>
                <a:lnTo>
                  <a:pt x="185566" y="198846"/>
                </a:lnTo>
                <a:lnTo>
                  <a:pt x="204478" y="179966"/>
                </a:lnTo>
                <a:lnTo>
                  <a:pt x="223156" y="156562"/>
                </a:lnTo>
                <a:lnTo>
                  <a:pt x="240487" y="129768"/>
                </a:lnTo>
                <a:lnTo>
                  <a:pt x="240487" y="103452"/>
                </a:lnTo>
                <a:close/>
              </a:path>
              <a:path w="267969" h="273685">
                <a:moveTo>
                  <a:pt x="154778" y="61890"/>
                </a:moveTo>
                <a:lnTo>
                  <a:pt x="114292" y="61890"/>
                </a:lnTo>
                <a:lnTo>
                  <a:pt x="114292" y="103452"/>
                </a:lnTo>
                <a:lnTo>
                  <a:pt x="154778" y="103452"/>
                </a:lnTo>
                <a:lnTo>
                  <a:pt x="154778" y="61890"/>
                </a:lnTo>
                <a:close/>
              </a:path>
              <a:path w="267969" h="273685">
                <a:moveTo>
                  <a:pt x="267889" y="35582"/>
                </a:moveTo>
                <a:lnTo>
                  <a:pt x="0" y="35582"/>
                </a:lnTo>
                <a:lnTo>
                  <a:pt x="0" y="61890"/>
                </a:lnTo>
                <a:lnTo>
                  <a:pt x="267889" y="61890"/>
                </a:lnTo>
                <a:lnTo>
                  <a:pt x="267889" y="35582"/>
                </a:lnTo>
                <a:close/>
              </a:path>
              <a:path w="267969" h="273685">
                <a:moveTo>
                  <a:pt x="154778" y="0"/>
                </a:moveTo>
                <a:lnTo>
                  <a:pt x="114292" y="0"/>
                </a:lnTo>
                <a:lnTo>
                  <a:pt x="114292" y="35582"/>
                </a:lnTo>
                <a:lnTo>
                  <a:pt x="154778" y="35582"/>
                </a:lnTo>
                <a:lnTo>
                  <a:pt x="154778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843621" y="1990123"/>
            <a:ext cx="276860" cy="271780"/>
          </a:xfrm>
          <a:custGeom>
            <a:avLst/>
            <a:gdLst/>
            <a:ahLst/>
            <a:cxnLst/>
            <a:rect l="l" t="t" r="r" b="b"/>
            <a:pathLst>
              <a:path w="276860" h="271780">
                <a:moveTo>
                  <a:pt x="239307" y="172526"/>
                </a:moveTo>
                <a:lnTo>
                  <a:pt x="203605" y="172526"/>
                </a:lnTo>
                <a:lnTo>
                  <a:pt x="203605" y="232030"/>
                </a:lnTo>
                <a:lnTo>
                  <a:pt x="204322" y="241603"/>
                </a:lnTo>
                <a:lnTo>
                  <a:pt x="199925" y="246387"/>
                </a:lnTo>
                <a:lnTo>
                  <a:pt x="169067" y="246387"/>
                </a:lnTo>
                <a:lnTo>
                  <a:pt x="169067" y="271205"/>
                </a:lnTo>
                <a:lnTo>
                  <a:pt x="203605" y="271205"/>
                </a:lnTo>
                <a:lnTo>
                  <a:pt x="219224" y="268569"/>
                </a:lnTo>
                <a:lnTo>
                  <a:pt x="230381" y="261560"/>
                </a:lnTo>
                <a:lnTo>
                  <a:pt x="237075" y="250179"/>
                </a:lnTo>
                <a:lnTo>
                  <a:pt x="239307" y="234424"/>
                </a:lnTo>
                <a:lnTo>
                  <a:pt x="239307" y="172526"/>
                </a:lnTo>
                <a:close/>
              </a:path>
              <a:path w="276860" h="271780">
                <a:moveTo>
                  <a:pt x="138107" y="186879"/>
                </a:moveTo>
                <a:lnTo>
                  <a:pt x="107165" y="186879"/>
                </a:lnTo>
                <a:lnTo>
                  <a:pt x="112146" y="199771"/>
                </a:lnTo>
                <a:lnTo>
                  <a:pt x="116383" y="212409"/>
                </a:lnTo>
                <a:lnTo>
                  <a:pt x="119877" y="224766"/>
                </a:lnTo>
                <a:lnTo>
                  <a:pt x="122631" y="236815"/>
                </a:lnTo>
                <a:lnTo>
                  <a:pt x="155969" y="236815"/>
                </a:lnTo>
                <a:lnTo>
                  <a:pt x="153522" y="226113"/>
                </a:lnTo>
                <a:lnTo>
                  <a:pt x="149724" y="214204"/>
                </a:lnTo>
                <a:lnTo>
                  <a:pt x="144583" y="201117"/>
                </a:lnTo>
                <a:lnTo>
                  <a:pt x="138107" y="186879"/>
                </a:lnTo>
                <a:close/>
              </a:path>
              <a:path w="276860" h="271780">
                <a:moveTo>
                  <a:pt x="273845" y="147408"/>
                </a:moveTo>
                <a:lnTo>
                  <a:pt x="95248" y="147408"/>
                </a:lnTo>
                <a:lnTo>
                  <a:pt x="95248" y="172526"/>
                </a:lnTo>
                <a:lnTo>
                  <a:pt x="273845" y="172526"/>
                </a:lnTo>
                <a:lnTo>
                  <a:pt x="273845" y="147408"/>
                </a:lnTo>
                <a:close/>
              </a:path>
              <a:path w="276860" h="271780">
                <a:moveTo>
                  <a:pt x="239307" y="126179"/>
                </a:moveTo>
                <a:lnTo>
                  <a:pt x="203605" y="126179"/>
                </a:lnTo>
                <a:lnTo>
                  <a:pt x="203605" y="147408"/>
                </a:lnTo>
                <a:lnTo>
                  <a:pt x="239307" y="147408"/>
                </a:lnTo>
                <a:lnTo>
                  <a:pt x="239307" y="126179"/>
                </a:lnTo>
                <a:close/>
              </a:path>
              <a:path w="276860" h="271780">
                <a:moveTo>
                  <a:pt x="65477" y="164160"/>
                </a:moveTo>
                <a:lnTo>
                  <a:pt x="29772" y="164160"/>
                </a:lnTo>
                <a:lnTo>
                  <a:pt x="29772" y="242500"/>
                </a:lnTo>
                <a:lnTo>
                  <a:pt x="25006" y="246387"/>
                </a:lnTo>
                <a:lnTo>
                  <a:pt x="4767" y="246387"/>
                </a:lnTo>
                <a:lnTo>
                  <a:pt x="4767" y="271205"/>
                </a:lnTo>
                <a:lnTo>
                  <a:pt x="30953" y="271205"/>
                </a:lnTo>
                <a:lnTo>
                  <a:pt x="46054" y="269070"/>
                </a:lnTo>
                <a:lnTo>
                  <a:pt x="56843" y="262646"/>
                </a:lnTo>
                <a:lnTo>
                  <a:pt x="63318" y="251904"/>
                </a:lnTo>
                <a:lnTo>
                  <a:pt x="65477" y="236815"/>
                </a:lnTo>
                <a:lnTo>
                  <a:pt x="65477" y="164160"/>
                </a:lnTo>
                <a:close/>
              </a:path>
              <a:path w="276860" h="271780">
                <a:moveTo>
                  <a:pt x="65477" y="66675"/>
                </a:moveTo>
                <a:lnTo>
                  <a:pt x="29772" y="66675"/>
                </a:lnTo>
                <a:lnTo>
                  <a:pt x="29772" y="135752"/>
                </a:lnTo>
                <a:lnTo>
                  <a:pt x="22542" y="136413"/>
                </a:lnTo>
                <a:lnTo>
                  <a:pt x="15169" y="137469"/>
                </a:lnTo>
                <a:lnTo>
                  <a:pt x="7655" y="138862"/>
                </a:lnTo>
                <a:lnTo>
                  <a:pt x="0" y="140536"/>
                </a:lnTo>
                <a:lnTo>
                  <a:pt x="0" y="170135"/>
                </a:lnTo>
                <a:lnTo>
                  <a:pt x="3164" y="169240"/>
                </a:lnTo>
                <a:lnTo>
                  <a:pt x="7534" y="168645"/>
                </a:lnTo>
                <a:lnTo>
                  <a:pt x="13093" y="167741"/>
                </a:lnTo>
                <a:lnTo>
                  <a:pt x="21024" y="166251"/>
                </a:lnTo>
                <a:lnTo>
                  <a:pt x="26582" y="165056"/>
                </a:lnTo>
                <a:lnTo>
                  <a:pt x="29772" y="164160"/>
                </a:lnTo>
                <a:lnTo>
                  <a:pt x="65477" y="164160"/>
                </a:lnTo>
                <a:lnTo>
                  <a:pt x="65477" y="152192"/>
                </a:lnTo>
                <a:lnTo>
                  <a:pt x="70986" y="150176"/>
                </a:lnTo>
                <a:lnTo>
                  <a:pt x="76790" y="147711"/>
                </a:lnTo>
                <a:lnTo>
                  <a:pt x="82892" y="144796"/>
                </a:lnTo>
                <a:lnTo>
                  <a:pt x="89294" y="141433"/>
                </a:lnTo>
                <a:lnTo>
                  <a:pt x="89294" y="126179"/>
                </a:lnTo>
                <a:lnTo>
                  <a:pt x="65477" y="126179"/>
                </a:lnTo>
                <a:lnTo>
                  <a:pt x="65477" y="66675"/>
                </a:lnTo>
                <a:close/>
              </a:path>
              <a:path w="276860" h="271780">
                <a:moveTo>
                  <a:pt x="89294" y="117810"/>
                </a:moveTo>
                <a:lnTo>
                  <a:pt x="65477" y="126179"/>
                </a:lnTo>
                <a:lnTo>
                  <a:pt x="89294" y="126179"/>
                </a:lnTo>
                <a:lnTo>
                  <a:pt x="89294" y="117810"/>
                </a:lnTo>
                <a:close/>
              </a:path>
              <a:path w="276860" h="271780">
                <a:moveTo>
                  <a:pt x="90486" y="42753"/>
                </a:moveTo>
                <a:lnTo>
                  <a:pt x="1188" y="42753"/>
                </a:lnTo>
                <a:lnTo>
                  <a:pt x="1188" y="66675"/>
                </a:lnTo>
                <a:lnTo>
                  <a:pt x="90486" y="66675"/>
                </a:lnTo>
                <a:lnTo>
                  <a:pt x="90486" y="42753"/>
                </a:lnTo>
                <a:close/>
              </a:path>
              <a:path w="276860" h="271780">
                <a:moveTo>
                  <a:pt x="65477" y="0"/>
                </a:moveTo>
                <a:lnTo>
                  <a:pt x="29772" y="0"/>
                </a:lnTo>
                <a:lnTo>
                  <a:pt x="29772" y="42753"/>
                </a:lnTo>
                <a:lnTo>
                  <a:pt x="65477" y="42753"/>
                </a:lnTo>
                <a:lnTo>
                  <a:pt x="65477" y="0"/>
                </a:lnTo>
                <a:close/>
              </a:path>
              <a:path w="276860" h="271780">
                <a:moveTo>
                  <a:pt x="276235" y="87904"/>
                </a:moveTo>
                <a:lnTo>
                  <a:pt x="94061" y="87904"/>
                </a:lnTo>
                <a:lnTo>
                  <a:pt x="94061" y="114221"/>
                </a:lnTo>
                <a:lnTo>
                  <a:pt x="276235" y="114221"/>
                </a:lnTo>
                <a:lnTo>
                  <a:pt x="276235" y="87904"/>
                </a:lnTo>
                <a:close/>
              </a:path>
              <a:path w="276860" h="271780">
                <a:moveTo>
                  <a:pt x="202410" y="49932"/>
                </a:moveTo>
                <a:lnTo>
                  <a:pt x="165510" y="49932"/>
                </a:lnTo>
                <a:lnTo>
                  <a:pt x="165510" y="87904"/>
                </a:lnTo>
                <a:lnTo>
                  <a:pt x="202410" y="87904"/>
                </a:lnTo>
                <a:lnTo>
                  <a:pt x="202410" y="49932"/>
                </a:lnTo>
                <a:close/>
              </a:path>
              <a:path w="276860" h="271780">
                <a:moveTo>
                  <a:pt x="263138" y="24814"/>
                </a:moveTo>
                <a:lnTo>
                  <a:pt x="107165" y="24814"/>
                </a:lnTo>
                <a:lnTo>
                  <a:pt x="107165" y="49932"/>
                </a:lnTo>
                <a:lnTo>
                  <a:pt x="263138" y="49932"/>
                </a:lnTo>
                <a:lnTo>
                  <a:pt x="263138" y="24814"/>
                </a:lnTo>
                <a:close/>
              </a:path>
              <a:path w="276860" h="271780">
                <a:moveTo>
                  <a:pt x="202410" y="0"/>
                </a:moveTo>
                <a:lnTo>
                  <a:pt x="165510" y="0"/>
                </a:lnTo>
                <a:lnTo>
                  <a:pt x="165510" y="24814"/>
                </a:lnTo>
                <a:lnTo>
                  <a:pt x="202410" y="24814"/>
                </a:lnTo>
                <a:lnTo>
                  <a:pt x="20241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187702" y="2172222"/>
            <a:ext cx="44450" cy="101600"/>
          </a:xfrm>
          <a:custGeom>
            <a:avLst/>
            <a:gdLst/>
            <a:ahLst/>
            <a:cxnLst/>
            <a:rect l="l" t="t" r="r" b="b"/>
            <a:pathLst>
              <a:path w="44450" h="101600">
                <a:moveTo>
                  <a:pt x="44079" y="0"/>
                </a:moveTo>
                <a:lnTo>
                  <a:pt x="5951" y="0"/>
                </a:lnTo>
                <a:lnTo>
                  <a:pt x="5951" y="39171"/>
                </a:lnTo>
                <a:lnTo>
                  <a:pt x="26197" y="39171"/>
                </a:lnTo>
                <a:lnTo>
                  <a:pt x="24108" y="52286"/>
                </a:lnTo>
                <a:lnTo>
                  <a:pt x="19052" y="64250"/>
                </a:lnTo>
                <a:lnTo>
                  <a:pt x="11019" y="75036"/>
                </a:lnTo>
                <a:lnTo>
                  <a:pt x="0" y="84617"/>
                </a:lnTo>
                <a:lnTo>
                  <a:pt x="0" y="101070"/>
                </a:lnTo>
                <a:lnTo>
                  <a:pt x="20162" y="88000"/>
                </a:lnTo>
                <a:lnTo>
                  <a:pt x="34227" y="72549"/>
                </a:lnTo>
                <a:lnTo>
                  <a:pt x="42198" y="54686"/>
                </a:lnTo>
                <a:lnTo>
                  <a:pt x="44079" y="34383"/>
                </a:lnTo>
                <a:lnTo>
                  <a:pt x="4407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450837" y="1991314"/>
            <a:ext cx="277495" cy="273685"/>
          </a:xfrm>
          <a:custGeom>
            <a:avLst/>
            <a:gdLst/>
            <a:ahLst/>
            <a:cxnLst/>
            <a:rect l="l" t="t" r="r" b="b"/>
            <a:pathLst>
              <a:path w="277495" h="273685">
                <a:moveTo>
                  <a:pt x="232157" y="218884"/>
                </a:moveTo>
                <a:lnTo>
                  <a:pt x="198846" y="218884"/>
                </a:lnTo>
                <a:lnTo>
                  <a:pt x="198846" y="273599"/>
                </a:lnTo>
                <a:lnTo>
                  <a:pt x="232157" y="273599"/>
                </a:lnTo>
                <a:lnTo>
                  <a:pt x="232157" y="218884"/>
                </a:lnTo>
                <a:close/>
              </a:path>
              <a:path w="277495" h="273685">
                <a:moveTo>
                  <a:pt x="277430" y="195261"/>
                </a:moveTo>
                <a:lnTo>
                  <a:pt x="139283" y="195261"/>
                </a:lnTo>
                <a:lnTo>
                  <a:pt x="139283" y="218884"/>
                </a:lnTo>
                <a:lnTo>
                  <a:pt x="277430" y="218884"/>
                </a:lnTo>
                <a:lnTo>
                  <a:pt x="277430" y="195261"/>
                </a:lnTo>
                <a:close/>
              </a:path>
              <a:path w="277495" h="273685">
                <a:moveTo>
                  <a:pt x="232157" y="153396"/>
                </a:moveTo>
                <a:lnTo>
                  <a:pt x="198846" y="153396"/>
                </a:lnTo>
                <a:lnTo>
                  <a:pt x="198846" y="195261"/>
                </a:lnTo>
                <a:lnTo>
                  <a:pt x="232157" y="195261"/>
                </a:lnTo>
                <a:lnTo>
                  <a:pt x="232157" y="153396"/>
                </a:lnTo>
                <a:close/>
              </a:path>
              <a:path w="277495" h="273685">
                <a:moveTo>
                  <a:pt x="184524" y="111831"/>
                </a:moveTo>
                <a:lnTo>
                  <a:pt x="155969" y="111831"/>
                </a:lnTo>
                <a:lnTo>
                  <a:pt x="154485" y="128040"/>
                </a:lnTo>
                <a:lnTo>
                  <a:pt x="151203" y="142146"/>
                </a:lnTo>
                <a:lnTo>
                  <a:pt x="146133" y="154177"/>
                </a:lnTo>
                <a:lnTo>
                  <a:pt x="139283" y="164164"/>
                </a:lnTo>
                <a:lnTo>
                  <a:pt x="139283" y="185687"/>
                </a:lnTo>
                <a:lnTo>
                  <a:pt x="151338" y="179131"/>
                </a:lnTo>
                <a:lnTo>
                  <a:pt x="161309" y="171562"/>
                </a:lnTo>
                <a:lnTo>
                  <a:pt x="169200" y="162983"/>
                </a:lnTo>
                <a:lnTo>
                  <a:pt x="175013" y="153396"/>
                </a:lnTo>
                <a:lnTo>
                  <a:pt x="271447" y="153396"/>
                </a:lnTo>
                <a:lnTo>
                  <a:pt x="271447" y="129773"/>
                </a:lnTo>
                <a:lnTo>
                  <a:pt x="183358" y="129773"/>
                </a:lnTo>
                <a:lnTo>
                  <a:pt x="183358" y="122601"/>
                </a:lnTo>
                <a:lnTo>
                  <a:pt x="184136" y="117817"/>
                </a:lnTo>
                <a:lnTo>
                  <a:pt x="184524" y="114228"/>
                </a:lnTo>
                <a:lnTo>
                  <a:pt x="184524" y="111831"/>
                </a:lnTo>
                <a:close/>
              </a:path>
              <a:path w="277495" h="273685">
                <a:moveTo>
                  <a:pt x="232157" y="107045"/>
                </a:moveTo>
                <a:lnTo>
                  <a:pt x="198846" y="107045"/>
                </a:lnTo>
                <a:lnTo>
                  <a:pt x="198846" y="129773"/>
                </a:lnTo>
                <a:lnTo>
                  <a:pt x="232157" y="129773"/>
                </a:lnTo>
                <a:lnTo>
                  <a:pt x="232157" y="107045"/>
                </a:lnTo>
                <a:close/>
              </a:path>
              <a:path w="277495" h="273685">
                <a:moveTo>
                  <a:pt x="203601" y="35586"/>
                </a:moveTo>
                <a:lnTo>
                  <a:pt x="171457" y="35586"/>
                </a:lnTo>
                <a:lnTo>
                  <a:pt x="169146" y="50325"/>
                </a:lnTo>
                <a:lnTo>
                  <a:pt x="163418" y="63580"/>
                </a:lnTo>
                <a:lnTo>
                  <a:pt x="154264" y="75321"/>
                </a:lnTo>
                <a:lnTo>
                  <a:pt x="141674" y="85517"/>
                </a:lnTo>
                <a:lnTo>
                  <a:pt x="141674" y="107045"/>
                </a:lnTo>
                <a:lnTo>
                  <a:pt x="167426" y="94536"/>
                </a:lnTo>
                <a:lnTo>
                  <a:pt x="186329" y="78493"/>
                </a:lnTo>
                <a:lnTo>
                  <a:pt x="198387" y="58861"/>
                </a:lnTo>
                <a:lnTo>
                  <a:pt x="203601" y="35586"/>
                </a:lnTo>
                <a:close/>
              </a:path>
              <a:path w="277495" h="273685">
                <a:moveTo>
                  <a:pt x="269085" y="11661"/>
                </a:moveTo>
                <a:lnTo>
                  <a:pt x="145263" y="11661"/>
                </a:lnTo>
                <a:lnTo>
                  <a:pt x="145263" y="35586"/>
                </a:lnTo>
                <a:lnTo>
                  <a:pt x="235746" y="35586"/>
                </a:lnTo>
                <a:lnTo>
                  <a:pt x="235746" y="70865"/>
                </a:lnTo>
                <a:lnTo>
                  <a:pt x="230572" y="75953"/>
                </a:lnTo>
                <a:lnTo>
                  <a:pt x="209552" y="75953"/>
                </a:lnTo>
                <a:lnTo>
                  <a:pt x="209552" y="98680"/>
                </a:lnTo>
                <a:lnTo>
                  <a:pt x="233413" y="98680"/>
                </a:lnTo>
                <a:lnTo>
                  <a:pt x="249448" y="96441"/>
                </a:lnTo>
                <a:lnTo>
                  <a:pt x="260735" y="89744"/>
                </a:lnTo>
                <a:lnTo>
                  <a:pt x="267279" y="78618"/>
                </a:lnTo>
                <a:lnTo>
                  <a:pt x="269028" y="63580"/>
                </a:lnTo>
                <a:lnTo>
                  <a:pt x="269085" y="11661"/>
                </a:lnTo>
                <a:close/>
              </a:path>
              <a:path w="277495" h="273685">
                <a:moveTo>
                  <a:pt x="133361" y="75953"/>
                </a:moveTo>
                <a:lnTo>
                  <a:pt x="15462" y="75953"/>
                </a:lnTo>
                <a:lnTo>
                  <a:pt x="15462" y="186883"/>
                </a:lnTo>
                <a:lnTo>
                  <a:pt x="14946" y="204888"/>
                </a:lnTo>
                <a:lnTo>
                  <a:pt x="12194" y="220788"/>
                </a:lnTo>
                <a:lnTo>
                  <a:pt x="7209" y="234611"/>
                </a:lnTo>
                <a:lnTo>
                  <a:pt x="0" y="246387"/>
                </a:lnTo>
                <a:lnTo>
                  <a:pt x="0" y="273599"/>
                </a:lnTo>
                <a:lnTo>
                  <a:pt x="17336" y="259935"/>
                </a:lnTo>
                <a:lnTo>
                  <a:pt x="30058" y="243663"/>
                </a:lnTo>
                <a:lnTo>
                  <a:pt x="38172" y="224868"/>
                </a:lnTo>
                <a:lnTo>
                  <a:pt x="41683" y="203634"/>
                </a:lnTo>
                <a:lnTo>
                  <a:pt x="133361" y="203634"/>
                </a:lnTo>
                <a:lnTo>
                  <a:pt x="133361" y="182102"/>
                </a:lnTo>
                <a:lnTo>
                  <a:pt x="42879" y="182102"/>
                </a:lnTo>
                <a:lnTo>
                  <a:pt x="42879" y="146217"/>
                </a:lnTo>
                <a:lnTo>
                  <a:pt x="133361" y="146217"/>
                </a:lnTo>
                <a:lnTo>
                  <a:pt x="133361" y="123793"/>
                </a:lnTo>
                <a:lnTo>
                  <a:pt x="42879" y="123793"/>
                </a:lnTo>
                <a:lnTo>
                  <a:pt x="42879" y="89107"/>
                </a:lnTo>
                <a:lnTo>
                  <a:pt x="133361" y="89107"/>
                </a:lnTo>
                <a:lnTo>
                  <a:pt x="133361" y="75953"/>
                </a:lnTo>
                <a:close/>
              </a:path>
              <a:path w="277495" h="273685">
                <a:moveTo>
                  <a:pt x="133361" y="203634"/>
                </a:moveTo>
                <a:lnTo>
                  <a:pt x="105972" y="203634"/>
                </a:lnTo>
                <a:lnTo>
                  <a:pt x="105972" y="236823"/>
                </a:lnTo>
                <a:lnTo>
                  <a:pt x="106660" y="243399"/>
                </a:lnTo>
                <a:lnTo>
                  <a:pt x="104180" y="246387"/>
                </a:lnTo>
                <a:lnTo>
                  <a:pt x="90482" y="246387"/>
                </a:lnTo>
                <a:lnTo>
                  <a:pt x="90482" y="268819"/>
                </a:lnTo>
                <a:lnTo>
                  <a:pt x="103578" y="268819"/>
                </a:lnTo>
                <a:lnTo>
                  <a:pt x="104418" y="269114"/>
                </a:lnTo>
                <a:lnTo>
                  <a:pt x="106001" y="269114"/>
                </a:lnTo>
                <a:lnTo>
                  <a:pt x="118393" y="267381"/>
                </a:lnTo>
                <a:lnTo>
                  <a:pt x="127083" y="262201"/>
                </a:lnTo>
                <a:lnTo>
                  <a:pt x="132073" y="253600"/>
                </a:lnTo>
                <a:lnTo>
                  <a:pt x="133361" y="241607"/>
                </a:lnTo>
                <a:lnTo>
                  <a:pt x="133361" y="203634"/>
                </a:lnTo>
                <a:close/>
              </a:path>
              <a:path w="277495" h="273685">
                <a:moveTo>
                  <a:pt x="88092" y="203634"/>
                </a:moveTo>
                <a:lnTo>
                  <a:pt x="60703" y="203634"/>
                </a:lnTo>
                <a:lnTo>
                  <a:pt x="60703" y="252370"/>
                </a:lnTo>
                <a:lnTo>
                  <a:pt x="88092" y="252370"/>
                </a:lnTo>
                <a:lnTo>
                  <a:pt x="88092" y="203634"/>
                </a:lnTo>
                <a:close/>
              </a:path>
              <a:path w="277495" h="273685">
                <a:moveTo>
                  <a:pt x="88092" y="146217"/>
                </a:moveTo>
                <a:lnTo>
                  <a:pt x="60703" y="146217"/>
                </a:lnTo>
                <a:lnTo>
                  <a:pt x="60703" y="182102"/>
                </a:lnTo>
                <a:lnTo>
                  <a:pt x="88092" y="182102"/>
                </a:lnTo>
                <a:lnTo>
                  <a:pt x="88092" y="146217"/>
                </a:lnTo>
                <a:close/>
              </a:path>
              <a:path w="277495" h="273685">
                <a:moveTo>
                  <a:pt x="133361" y="146217"/>
                </a:moveTo>
                <a:lnTo>
                  <a:pt x="105972" y="146217"/>
                </a:lnTo>
                <a:lnTo>
                  <a:pt x="105972" y="182102"/>
                </a:lnTo>
                <a:lnTo>
                  <a:pt x="133361" y="182102"/>
                </a:lnTo>
                <a:lnTo>
                  <a:pt x="133361" y="146217"/>
                </a:lnTo>
                <a:close/>
              </a:path>
              <a:path w="277495" h="273685">
                <a:moveTo>
                  <a:pt x="88092" y="89107"/>
                </a:moveTo>
                <a:lnTo>
                  <a:pt x="60703" y="89107"/>
                </a:lnTo>
                <a:lnTo>
                  <a:pt x="60703" y="123793"/>
                </a:lnTo>
                <a:lnTo>
                  <a:pt x="88092" y="123793"/>
                </a:lnTo>
                <a:lnTo>
                  <a:pt x="88092" y="89107"/>
                </a:lnTo>
                <a:close/>
              </a:path>
              <a:path w="277495" h="273685">
                <a:moveTo>
                  <a:pt x="133361" y="89107"/>
                </a:moveTo>
                <a:lnTo>
                  <a:pt x="105972" y="89107"/>
                </a:lnTo>
                <a:lnTo>
                  <a:pt x="105972" y="123793"/>
                </a:lnTo>
                <a:lnTo>
                  <a:pt x="133361" y="123793"/>
                </a:lnTo>
                <a:lnTo>
                  <a:pt x="133361" y="89107"/>
                </a:lnTo>
                <a:close/>
              </a:path>
              <a:path w="277495" h="273685">
                <a:moveTo>
                  <a:pt x="77386" y="0"/>
                </a:moveTo>
                <a:lnTo>
                  <a:pt x="44046" y="0"/>
                </a:lnTo>
                <a:lnTo>
                  <a:pt x="37423" y="18227"/>
                </a:lnTo>
                <a:lnTo>
                  <a:pt x="28273" y="34799"/>
                </a:lnTo>
                <a:lnTo>
                  <a:pt x="16588" y="49744"/>
                </a:lnTo>
                <a:lnTo>
                  <a:pt x="2364" y="63093"/>
                </a:lnTo>
                <a:lnTo>
                  <a:pt x="2364" y="83131"/>
                </a:lnTo>
                <a:lnTo>
                  <a:pt x="15462" y="75953"/>
                </a:lnTo>
                <a:lnTo>
                  <a:pt x="133361" y="75953"/>
                </a:lnTo>
                <a:lnTo>
                  <a:pt x="133361" y="65483"/>
                </a:lnTo>
                <a:lnTo>
                  <a:pt x="33342" y="65483"/>
                </a:lnTo>
                <a:lnTo>
                  <a:pt x="40782" y="59819"/>
                </a:lnTo>
                <a:lnTo>
                  <a:pt x="47628" y="53563"/>
                </a:lnTo>
                <a:lnTo>
                  <a:pt x="53879" y="46691"/>
                </a:lnTo>
                <a:lnTo>
                  <a:pt x="59536" y="39175"/>
                </a:lnTo>
                <a:lnTo>
                  <a:pt x="123825" y="39175"/>
                </a:lnTo>
                <a:lnTo>
                  <a:pt x="123825" y="16449"/>
                </a:lnTo>
                <a:lnTo>
                  <a:pt x="71434" y="16449"/>
                </a:lnTo>
                <a:lnTo>
                  <a:pt x="72212" y="14951"/>
                </a:lnTo>
                <a:lnTo>
                  <a:pt x="75023" y="7179"/>
                </a:lnTo>
                <a:lnTo>
                  <a:pt x="75801" y="3888"/>
                </a:lnTo>
                <a:lnTo>
                  <a:pt x="76579" y="1494"/>
                </a:lnTo>
                <a:lnTo>
                  <a:pt x="77386" y="0"/>
                </a:lnTo>
                <a:close/>
              </a:path>
              <a:path w="277495" h="273685">
                <a:moveTo>
                  <a:pt x="123825" y="39175"/>
                </a:moveTo>
                <a:lnTo>
                  <a:pt x="91681" y="39175"/>
                </a:lnTo>
                <a:lnTo>
                  <a:pt x="87951" y="45682"/>
                </a:lnTo>
                <a:lnTo>
                  <a:pt x="83936" y="52216"/>
                </a:lnTo>
                <a:lnTo>
                  <a:pt x="79628" y="58807"/>
                </a:lnTo>
                <a:lnTo>
                  <a:pt x="75023" y="65483"/>
                </a:lnTo>
                <a:lnTo>
                  <a:pt x="107168" y="65483"/>
                </a:lnTo>
                <a:lnTo>
                  <a:pt x="111772" y="59819"/>
                </a:lnTo>
                <a:lnTo>
                  <a:pt x="116079" y="53563"/>
                </a:lnTo>
                <a:lnTo>
                  <a:pt x="120095" y="46691"/>
                </a:lnTo>
                <a:lnTo>
                  <a:pt x="123825" y="39175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753262" y="1991314"/>
            <a:ext cx="280035" cy="272415"/>
          </a:xfrm>
          <a:custGeom>
            <a:avLst/>
            <a:gdLst/>
            <a:ahLst/>
            <a:cxnLst/>
            <a:rect l="l" t="t" r="r" b="b"/>
            <a:pathLst>
              <a:path w="280035" h="272414">
                <a:moveTo>
                  <a:pt x="185720" y="164164"/>
                </a:moveTo>
                <a:lnTo>
                  <a:pt x="140479" y="164164"/>
                </a:lnTo>
                <a:lnTo>
                  <a:pt x="131699" y="187204"/>
                </a:lnTo>
                <a:lnTo>
                  <a:pt x="116075" y="208790"/>
                </a:lnTo>
                <a:lnTo>
                  <a:pt x="93606" y="228919"/>
                </a:lnTo>
                <a:lnTo>
                  <a:pt x="64288" y="247590"/>
                </a:lnTo>
                <a:lnTo>
                  <a:pt x="64288" y="272404"/>
                </a:lnTo>
                <a:lnTo>
                  <a:pt x="98221" y="258617"/>
                </a:lnTo>
                <a:lnTo>
                  <a:pt x="126193" y="241942"/>
                </a:lnTo>
                <a:lnTo>
                  <a:pt x="148212" y="222408"/>
                </a:lnTo>
                <a:lnTo>
                  <a:pt x="164282" y="200045"/>
                </a:lnTo>
                <a:lnTo>
                  <a:pt x="206678" y="200045"/>
                </a:lnTo>
                <a:lnTo>
                  <a:pt x="195991" y="187143"/>
                </a:lnTo>
                <a:lnTo>
                  <a:pt x="185720" y="164164"/>
                </a:lnTo>
                <a:close/>
              </a:path>
              <a:path w="280035" h="272414">
                <a:moveTo>
                  <a:pt x="206678" y="200045"/>
                </a:moveTo>
                <a:lnTo>
                  <a:pt x="164282" y="200045"/>
                </a:lnTo>
                <a:lnTo>
                  <a:pt x="181707" y="221400"/>
                </a:lnTo>
                <a:lnTo>
                  <a:pt x="205373" y="240598"/>
                </a:lnTo>
                <a:lnTo>
                  <a:pt x="235284" y="257609"/>
                </a:lnTo>
                <a:lnTo>
                  <a:pt x="271447" y="272404"/>
                </a:lnTo>
                <a:lnTo>
                  <a:pt x="271447" y="246387"/>
                </a:lnTo>
                <a:lnTo>
                  <a:pt x="238857" y="228284"/>
                </a:lnTo>
                <a:lnTo>
                  <a:pt x="213704" y="208526"/>
                </a:lnTo>
                <a:lnTo>
                  <a:pt x="206678" y="200045"/>
                </a:lnTo>
                <a:close/>
              </a:path>
              <a:path w="280035" h="272414">
                <a:moveTo>
                  <a:pt x="69044" y="124988"/>
                </a:moveTo>
                <a:lnTo>
                  <a:pt x="36899" y="124988"/>
                </a:lnTo>
                <a:lnTo>
                  <a:pt x="31466" y="162501"/>
                </a:lnTo>
                <a:lnTo>
                  <a:pt x="23507" y="198808"/>
                </a:lnTo>
                <a:lnTo>
                  <a:pt x="13019" y="233938"/>
                </a:lnTo>
                <a:lnTo>
                  <a:pt x="0" y="267919"/>
                </a:lnTo>
                <a:lnTo>
                  <a:pt x="38094" y="267919"/>
                </a:lnTo>
                <a:lnTo>
                  <a:pt x="48961" y="234781"/>
                </a:lnTo>
                <a:lnTo>
                  <a:pt x="57741" y="199933"/>
                </a:lnTo>
                <a:lnTo>
                  <a:pt x="64435" y="163345"/>
                </a:lnTo>
                <a:lnTo>
                  <a:pt x="69044" y="124988"/>
                </a:lnTo>
                <a:close/>
              </a:path>
              <a:path w="280035" h="272414">
                <a:moveTo>
                  <a:pt x="279792" y="137848"/>
                </a:moveTo>
                <a:lnTo>
                  <a:pt x="76189" y="137848"/>
                </a:lnTo>
                <a:lnTo>
                  <a:pt x="76189" y="164164"/>
                </a:lnTo>
                <a:lnTo>
                  <a:pt x="279792" y="164164"/>
                </a:lnTo>
                <a:lnTo>
                  <a:pt x="279792" y="137848"/>
                </a:lnTo>
                <a:close/>
              </a:path>
              <a:path w="280035" h="272414">
                <a:moveTo>
                  <a:pt x="182163" y="63093"/>
                </a:moveTo>
                <a:lnTo>
                  <a:pt x="144035" y="63093"/>
                </a:lnTo>
                <a:lnTo>
                  <a:pt x="144035" y="137848"/>
                </a:lnTo>
                <a:lnTo>
                  <a:pt x="182163" y="137848"/>
                </a:lnTo>
                <a:lnTo>
                  <a:pt x="182163" y="63093"/>
                </a:lnTo>
                <a:close/>
              </a:path>
              <a:path w="280035" h="272414">
                <a:moveTo>
                  <a:pt x="255959" y="37980"/>
                </a:moveTo>
                <a:lnTo>
                  <a:pt x="84531" y="37980"/>
                </a:lnTo>
                <a:lnTo>
                  <a:pt x="84531" y="63093"/>
                </a:lnTo>
                <a:lnTo>
                  <a:pt x="221453" y="63093"/>
                </a:lnTo>
                <a:lnTo>
                  <a:pt x="221453" y="137848"/>
                </a:lnTo>
                <a:lnTo>
                  <a:pt x="255959" y="137848"/>
                </a:lnTo>
                <a:lnTo>
                  <a:pt x="255959" y="37980"/>
                </a:lnTo>
                <a:close/>
              </a:path>
              <a:path w="280035" h="272414">
                <a:moveTo>
                  <a:pt x="39289" y="12860"/>
                </a:moveTo>
                <a:lnTo>
                  <a:pt x="7150" y="12860"/>
                </a:lnTo>
                <a:lnTo>
                  <a:pt x="15328" y="32768"/>
                </a:lnTo>
                <a:lnTo>
                  <a:pt x="22019" y="51694"/>
                </a:lnTo>
                <a:lnTo>
                  <a:pt x="27225" y="69666"/>
                </a:lnTo>
                <a:lnTo>
                  <a:pt x="30948" y="86713"/>
                </a:lnTo>
                <a:lnTo>
                  <a:pt x="66682" y="86713"/>
                </a:lnTo>
                <a:lnTo>
                  <a:pt x="60948" y="66094"/>
                </a:lnTo>
                <a:lnTo>
                  <a:pt x="54467" y="46874"/>
                </a:lnTo>
                <a:lnTo>
                  <a:pt x="47246" y="29111"/>
                </a:lnTo>
                <a:lnTo>
                  <a:pt x="39289" y="12860"/>
                </a:lnTo>
                <a:close/>
              </a:path>
              <a:path w="280035" h="272414">
                <a:moveTo>
                  <a:pt x="182163" y="0"/>
                </a:moveTo>
                <a:lnTo>
                  <a:pt x="144035" y="0"/>
                </a:lnTo>
                <a:lnTo>
                  <a:pt x="144035" y="37980"/>
                </a:lnTo>
                <a:lnTo>
                  <a:pt x="182163" y="37980"/>
                </a:lnTo>
                <a:lnTo>
                  <a:pt x="182163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369986" y="1993704"/>
            <a:ext cx="271780" cy="271780"/>
          </a:xfrm>
          <a:custGeom>
            <a:avLst/>
            <a:gdLst/>
            <a:ahLst/>
            <a:cxnLst/>
            <a:rect l="l" t="t" r="r" b="b"/>
            <a:pathLst>
              <a:path w="271779" h="271780">
                <a:moveTo>
                  <a:pt x="170258" y="11668"/>
                </a:moveTo>
                <a:lnTo>
                  <a:pt x="23831" y="11668"/>
                </a:lnTo>
                <a:lnTo>
                  <a:pt x="23780" y="165359"/>
                </a:lnTo>
                <a:lnTo>
                  <a:pt x="23231" y="190951"/>
                </a:lnTo>
                <a:lnTo>
                  <a:pt x="19058" y="213948"/>
                </a:lnTo>
                <a:lnTo>
                  <a:pt x="11313" y="232012"/>
                </a:lnTo>
                <a:lnTo>
                  <a:pt x="0" y="245200"/>
                </a:lnTo>
                <a:lnTo>
                  <a:pt x="0" y="271209"/>
                </a:lnTo>
                <a:lnTo>
                  <a:pt x="29402" y="252317"/>
                </a:lnTo>
                <a:lnTo>
                  <a:pt x="49714" y="226583"/>
                </a:lnTo>
                <a:lnTo>
                  <a:pt x="60949" y="194009"/>
                </a:lnTo>
                <a:lnTo>
                  <a:pt x="63122" y="154595"/>
                </a:lnTo>
                <a:lnTo>
                  <a:pt x="63122" y="101074"/>
                </a:lnTo>
                <a:lnTo>
                  <a:pt x="271475" y="101074"/>
                </a:lnTo>
                <a:lnTo>
                  <a:pt x="271475" y="74758"/>
                </a:lnTo>
                <a:lnTo>
                  <a:pt x="63122" y="74758"/>
                </a:lnTo>
                <a:lnTo>
                  <a:pt x="63122" y="36785"/>
                </a:lnTo>
                <a:lnTo>
                  <a:pt x="175013" y="36785"/>
                </a:lnTo>
                <a:lnTo>
                  <a:pt x="198309" y="36276"/>
                </a:lnTo>
                <a:lnTo>
                  <a:pt x="220561" y="34728"/>
                </a:lnTo>
                <a:lnTo>
                  <a:pt x="241771" y="32115"/>
                </a:lnTo>
                <a:lnTo>
                  <a:pt x="261940" y="28408"/>
                </a:lnTo>
                <a:lnTo>
                  <a:pt x="261940" y="11967"/>
                </a:lnTo>
                <a:lnTo>
                  <a:pt x="172800" y="11967"/>
                </a:lnTo>
                <a:lnTo>
                  <a:pt x="170258" y="11668"/>
                </a:lnTo>
                <a:close/>
              </a:path>
              <a:path w="271779" h="271780">
                <a:moveTo>
                  <a:pt x="252427" y="139047"/>
                </a:moveTo>
                <a:lnTo>
                  <a:pt x="79776" y="139047"/>
                </a:lnTo>
                <a:lnTo>
                  <a:pt x="79776" y="261943"/>
                </a:lnTo>
                <a:lnTo>
                  <a:pt x="210747" y="261943"/>
                </a:lnTo>
                <a:lnTo>
                  <a:pt x="229428" y="259476"/>
                </a:lnTo>
                <a:lnTo>
                  <a:pt x="242598" y="252074"/>
                </a:lnTo>
                <a:lnTo>
                  <a:pt x="250263" y="239739"/>
                </a:lnTo>
                <a:lnTo>
                  <a:pt x="250478" y="238022"/>
                </a:lnTo>
                <a:lnTo>
                  <a:pt x="117871" y="238022"/>
                </a:lnTo>
                <a:lnTo>
                  <a:pt x="117871" y="165359"/>
                </a:lnTo>
                <a:lnTo>
                  <a:pt x="252427" y="165359"/>
                </a:lnTo>
                <a:lnTo>
                  <a:pt x="252427" y="139047"/>
                </a:lnTo>
                <a:close/>
              </a:path>
              <a:path w="271779" h="271780">
                <a:moveTo>
                  <a:pt x="252427" y="165359"/>
                </a:moveTo>
                <a:lnTo>
                  <a:pt x="214303" y="165359"/>
                </a:lnTo>
                <a:lnTo>
                  <a:pt x="214303" y="217689"/>
                </a:lnTo>
                <a:lnTo>
                  <a:pt x="213732" y="226669"/>
                </a:lnTo>
                <a:lnTo>
                  <a:pt x="210896" y="233014"/>
                </a:lnTo>
                <a:lnTo>
                  <a:pt x="205795" y="236779"/>
                </a:lnTo>
                <a:lnTo>
                  <a:pt x="198428" y="238022"/>
                </a:lnTo>
                <a:lnTo>
                  <a:pt x="250478" y="238022"/>
                </a:lnTo>
                <a:lnTo>
                  <a:pt x="252427" y="222473"/>
                </a:lnTo>
                <a:lnTo>
                  <a:pt x="252427" y="165359"/>
                </a:lnTo>
                <a:close/>
              </a:path>
              <a:path w="271779" h="271780">
                <a:moveTo>
                  <a:pt x="261940" y="0"/>
                </a:moveTo>
                <a:lnTo>
                  <a:pt x="240739" y="5150"/>
                </a:lnTo>
                <a:lnTo>
                  <a:pt x="219664" y="8899"/>
                </a:lnTo>
                <a:lnTo>
                  <a:pt x="198711" y="11190"/>
                </a:lnTo>
                <a:lnTo>
                  <a:pt x="177882" y="11967"/>
                </a:lnTo>
                <a:lnTo>
                  <a:pt x="261940" y="11967"/>
                </a:lnTo>
                <a:lnTo>
                  <a:pt x="26194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667655" y="2001780"/>
            <a:ext cx="280035" cy="263525"/>
          </a:xfrm>
          <a:custGeom>
            <a:avLst/>
            <a:gdLst/>
            <a:ahLst/>
            <a:cxnLst/>
            <a:rect l="l" t="t" r="r" b="b"/>
            <a:pathLst>
              <a:path w="280035" h="263525">
                <a:moveTo>
                  <a:pt x="223845" y="92998"/>
                </a:moveTo>
                <a:lnTo>
                  <a:pt x="195257" y="92998"/>
                </a:lnTo>
                <a:lnTo>
                  <a:pt x="195145" y="153697"/>
                </a:lnTo>
                <a:lnTo>
                  <a:pt x="192579" y="181212"/>
                </a:lnTo>
                <a:lnTo>
                  <a:pt x="182162" y="205464"/>
                </a:lnTo>
                <a:lnTo>
                  <a:pt x="164008" y="225286"/>
                </a:lnTo>
                <a:lnTo>
                  <a:pt x="138117" y="240705"/>
                </a:lnTo>
                <a:lnTo>
                  <a:pt x="138117" y="263133"/>
                </a:lnTo>
                <a:lnTo>
                  <a:pt x="162213" y="253775"/>
                </a:lnTo>
                <a:lnTo>
                  <a:pt x="182155" y="242315"/>
                </a:lnTo>
                <a:lnTo>
                  <a:pt x="197937" y="228781"/>
                </a:lnTo>
                <a:lnTo>
                  <a:pt x="209552" y="213202"/>
                </a:lnTo>
                <a:lnTo>
                  <a:pt x="243768" y="213202"/>
                </a:lnTo>
                <a:lnTo>
                  <a:pt x="236624" y="205276"/>
                </a:lnTo>
                <a:lnTo>
                  <a:pt x="226435" y="181504"/>
                </a:lnTo>
                <a:lnTo>
                  <a:pt x="223845" y="153697"/>
                </a:lnTo>
                <a:lnTo>
                  <a:pt x="223845" y="92998"/>
                </a:lnTo>
                <a:close/>
              </a:path>
              <a:path w="280035" h="263525">
                <a:moveTo>
                  <a:pt x="243768" y="213202"/>
                </a:moveTo>
                <a:lnTo>
                  <a:pt x="209552" y="213202"/>
                </a:lnTo>
                <a:lnTo>
                  <a:pt x="221977" y="228781"/>
                </a:lnTo>
                <a:lnTo>
                  <a:pt x="237820" y="242315"/>
                </a:lnTo>
                <a:lnTo>
                  <a:pt x="257088" y="253775"/>
                </a:lnTo>
                <a:lnTo>
                  <a:pt x="279792" y="263133"/>
                </a:lnTo>
                <a:lnTo>
                  <a:pt x="279792" y="240705"/>
                </a:lnTo>
                <a:lnTo>
                  <a:pt x="254410" y="225010"/>
                </a:lnTo>
                <a:lnTo>
                  <a:pt x="243768" y="213202"/>
                </a:lnTo>
                <a:close/>
              </a:path>
              <a:path w="280035" h="263525">
                <a:moveTo>
                  <a:pt x="270281" y="55017"/>
                </a:moveTo>
                <a:lnTo>
                  <a:pt x="148821" y="55017"/>
                </a:lnTo>
                <a:lnTo>
                  <a:pt x="148821" y="196455"/>
                </a:lnTo>
                <a:lnTo>
                  <a:pt x="176213" y="196455"/>
                </a:lnTo>
                <a:lnTo>
                  <a:pt x="176213" y="77445"/>
                </a:lnTo>
                <a:lnTo>
                  <a:pt x="270281" y="77445"/>
                </a:lnTo>
                <a:lnTo>
                  <a:pt x="270281" y="55017"/>
                </a:lnTo>
                <a:close/>
              </a:path>
              <a:path w="280035" h="263525">
                <a:moveTo>
                  <a:pt x="270281" y="77445"/>
                </a:moveTo>
                <a:lnTo>
                  <a:pt x="242892" y="77445"/>
                </a:lnTo>
                <a:lnTo>
                  <a:pt x="242892" y="196455"/>
                </a:lnTo>
                <a:lnTo>
                  <a:pt x="270281" y="196455"/>
                </a:lnTo>
                <a:lnTo>
                  <a:pt x="270281" y="77445"/>
                </a:lnTo>
                <a:close/>
              </a:path>
              <a:path w="280035" h="263525">
                <a:moveTo>
                  <a:pt x="223845" y="23925"/>
                </a:moveTo>
                <a:lnTo>
                  <a:pt x="189310" y="23925"/>
                </a:lnTo>
                <a:lnTo>
                  <a:pt x="188557" y="32104"/>
                </a:lnTo>
                <a:lnTo>
                  <a:pt x="187513" y="40032"/>
                </a:lnTo>
                <a:lnTo>
                  <a:pt x="186179" y="47679"/>
                </a:lnTo>
                <a:lnTo>
                  <a:pt x="184553" y="55017"/>
                </a:lnTo>
                <a:lnTo>
                  <a:pt x="217893" y="55017"/>
                </a:lnTo>
                <a:lnTo>
                  <a:pt x="218671" y="50835"/>
                </a:lnTo>
                <a:lnTo>
                  <a:pt x="219838" y="44851"/>
                </a:lnTo>
                <a:lnTo>
                  <a:pt x="221454" y="37076"/>
                </a:lnTo>
                <a:lnTo>
                  <a:pt x="222232" y="31395"/>
                </a:lnTo>
                <a:lnTo>
                  <a:pt x="223038" y="27212"/>
                </a:lnTo>
                <a:lnTo>
                  <a:pt x="223845" y="23925"/>
                </a:lnTo>
                <a:close/>
              </a:path>
              <a:path w="280035" h="263525">
                <a:moveTo>
                  <a:pt x="278593" y="0"/>
                </a:moveTo>
                <a:lnTo>
                  <a:pt x="144068" y="0"/>
                </a:lnTo>
                <a:lnTo>
                  <a:pt x="144068" y="23925"/>
                </a:lnTo>
                <a:lnTo>
                  <a:pt x="278593" y="23925"/>
                </a:lnTo>
                <a:lnTo>
                  <a:pt x="278593" y="0"/>
                </a:lnTo>
                <a:close/>
              </a:path>
              <a:path w="280035" h="263525">
                <a:moveTo>
                  <a:pt x="135723" y="0"/>
                </a:moveTo>
                <a:lnTo>
                  <a:pt x="15491" y="0"/>
                </a:lnTo>
                <a:lnTo>
                  <a:pt x="15491" y="158478"/>
                </a:lnTo>
                <a:lnTo>
                  <a:pt x="14959" y="185736"/>
                </a:lnTo>
                <a:lnTo>
                  <a:pt x="12198" y="207892"/>
                </a:lnTo>
                <a:lnTo>
                  <a:pt x="7210" y="225003"/>
                </a:lnTo>
                <a:lnTo>
                  <a:pt x="0" y="237124"/>
                </a:lnTo>
                <a:lnTo>
                  <a:pt x="0" y="261938"/>
                </a:lnTo>
                <a:lnTo>
                  <a:pt x="21580" y="245284"/>
                </a:lnTo>
                <a:lnTo>
                  <a:pt x="36312" y="221312"/>
                </a:lnTo>
                <a:lnTo>
                  <a:pt x="44199" y="189994"/>
                </a:lnTo>
                <a:lnTo>
                  <a:pt x="45241" y="151303"/>
                </a:lnTo>
                <a:lnTo>
                  <a:pt x="45241" y="23925"/>
                </a:lnTo>
                <a:lnTo>
                  <a:pt x="135723" y="23925"/>
                </a:lnTo>
                <a:lnTo>
                  <a:pt x="135723" y="0"/>
                </a:lnTo>
                <a:close/>
              </a:path>
              <a:path w="280035" h="263525">
                <a:moveTo>
                  <a:pt x="133362" y="47847"/>
                </a:moveTo>
                <a:lnTo>
                  <a:pt x="58338" y="47847"/>
                </a:lnTo>
                <a:lnTo>
                  <a:pt x="58338" y="253867"/>
                </a:lnTo>
                <a:lnTo>
                  <a:pt x="77306" y="247811"/>
                </a:lnTo>
                <a:lnTo>
                  <a:pt x="96131" y="240409"/>
                </a:lnTo>
                <a:lnTo>
                  <a:pt x="114816" y="231662"/>
                </a:lnTo>
                <a:lnTo>
                  <a:pt x="133362" y="221571"/>
                </a:lnTo>
                <a:lnTo>
                  <a:pt x="133362" y="216791"/>
                </a:lnTo>
                <a:lnTo>
                  <a:pt x="85731" y="216791"/>
                </a:lnTo>
                <a:lnTo>
                  <a:pt x="85731" y="71466"/>
                </a:lnTo>
                <a:lnTo>
                  <a:pt x="133362" y="71466"/>
                </a:lnTo>
                <a:lnTo>
                  <a:pt x="133362" y="47847"/>
                </a:lnTo>
                <a:close/>
              </a:path>
              <a:path w="280035" h="263525">
                <a:moveTo>
                  <a:pt x="133362" y="195554"/>
                </a:moveTo>
                <a:lnTo>
                  <a:pt x="120096" y="202111"/>
                </a:lnTo>
                <a:lnTo>
                  <a:pt x="107654" y="207892"/>
                </a:lnTo>
                <a:lnTo>
                  <a:pt x="96289" y="212758"/>
                </a:lnTo>
                <a:lnTo>
                  <a:pt x="85731" y="216791"/>
                </a:lnTo>
                <a:lnTo>
                  <a:pt x="133362" y="216791"/>
                </a:lnTo>
                <a:lnTo>
                  <a:pt x="133362" y="195554"/>
                </a:lnTo>
                <a:close/>
              </a:path>
              <a:path w="280035" h="263525">
                <a:moveTo>
                  <a:pt x="133362" y="71466"/>
                </a:moveTo>
                <a:lnTo>
                  <a:pt x="108334" y="71466"/>
                </a:lnTo>
                <a:lnTo>
                  <a:pt x="108334" y="139340"/>
                </a:lnTo>
                <a:lnTo>
                  <a:pt x="109141" y="145917"/>
                </a:lnTo>
                <a:lnTo>
                  <a:pt x="105973" y="148913"/>
                </a:lnTo>
                <a:lnTo>
                  <a:pt x="94071" y="148913"/>
                </a:lnTo>
                <a:lnTo>
                  <a:pt x="94071" y="172835"/>
                </a:lnTo>
                <a:lnTo>
                  <a:pt x="107049" y="172835"/>
                </a:lnTo>
                <a:lnTo>
                  <a:pt x="118973" y="171040"/>
                </a:lnTo>
                <a:lnTo>
                  <a:pt x="127337" y="165657"/>
                </a:lnTo>
                <a:lnTo>
                  <a:pt x="132136" y="156685"/>
                </a:lnTo>
                <a:lnTo>
                  <a:pt x="133362" y="144125"/>
                </a:lnTo>
                <a:lnTo>
                  <a:pt x="133362" y="71466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977226" y="1992509"/>
            <a:ext cx="274320" cy="266065"/>
          </a:xfrm>
          <a:custGeom>
            <a:avLst/>
            <a:gdLst/>
            <a:ahLst/>
            <a:cxnLst/>
            <a:rect l="l" t="t" r="r" b="b"/>
            <a:pathLst>
              <a:path w="274320" h="266064">
                <a:moveTo>
                  <a:pt x="252395" y="48741"/>
                </a:moveTo>
                <a:lnTo>
                  <a:pt x="16657" y="48741"/>
                </a:lnTo>
                <a:lnTo>
                  <a:pt x="16657" y="74758"/>
                </a:lnTo>
                <a:lnTo>
                  <a:pt x="192863" y="74758"/>
                </a:lnTo>
                <a:lnTo>
                  <a:pt x="44046" y="217689"/>
                </a:lnTo>
                <a:lnTo>
                  <a:pt x="32800" y="226488"/>
                </a:lnTo>
                <a:lnTo>
                  <a:pt x="21710" y="233607"/>
                </a:lnTo>
                <a:lnTo>
                  <a:pt x="10776" y="239047"/>
                </a:lnTo>
                <a:lnTo>
                  <a:pt x="0" y="242806"/>
                </a:lnTo>
                <a:lnTo>
                  <a:pt x="0" y="265525"/>
                </a:lnTo>
                <a:lnTo>
                  <a:pt x="18216" y="262826"/>
                </a:lnTo>
                <a:lnTo>
                  <a:pt x="35995" y="257380"/>
                </a:lnTo>
                <a:lnTo>
                  <a:pt x="53335" y="249131"/>
                </a:lnTo>
                <a:lnTo>
                  <a:pt x="70236" y="238022"/>
                </a:lnTo>
                <a:lnTo>
                  <a:pt x="127064" y="238022"/>
                </a:lnTo>
                <a:lnTo>
                  <a:pt x="126057" y="237932"/>
                </a:lnTo>
                <a:lnTo>
                  <a:pt x="113699" y="234097"/>
                </a:lnTo>
                <a:lnTo>
                  <a:pt x="103427" y="227738"/>
                </a:lnTo>
                <a:lnTo>
                  <a:pt x="95234" y="218884"/>
                </a:lnTo>
                <a:lnTo>
                  <a:pt x="252395" y="73559"/>
                </a:lnTo>
                <a:lnTo>
                  <a:pt x="252395" y="48741"/>
                </a:lnTo>
                <a:close/>
              </a:path>
              <a:path w="274320" h="266064">
                <a:moveTo>
                  <a:pt x="127064" y="238022"/>
                </a:moveTo>
                <a:lnTo>
                  <a:pt x="70236" y="238022"/>
                </a:lnTo>
                <a:lnTo>
                  <a:pt x="82144" y="249010"/>
                </a:lnTo>
                <a:lnTo>
                  <a:pt x="96430" y="256859"/>
                </a:lnTo>
                <a:lnTo>
                  <a:pt x="113094" y="261569"/>
                </a:lnTo>
                <a:lnTo>
                  <a:pt x="132134" y="263138"/>
                </a:lnTo>
                <a:lnTo>
                  <a:pt x="273837" y="263138"/>
                </a:lnTo>
                <a:lnTo>
                  <a:pt x="273837" y="239217"/>
                </a:lnTo>
                <a:lnTo>
                  <a:pt x="140505" y="239217"/>
                </a:lnTo>
                <a:lnTo>
                  <a:pt x="127064" y="238022"/>
                </a:lnTo>
                <a:close/>
              </a:path>
              <a:path w="274320" h="266064">
                <a:moveTo>
                  <a:pt x="141671" y="0"/>
                </a:moveTo>
                <a:lnTo>
                  <a:pt x="105940" y="0"/>
                </a:lnTo>
                <a:lnTo>
                  <a:pt x="109813" y="12789"/>
                </a:lnTo>
                <a:lnTo>
                  <a:pt x="113092" y="25157"/>
                </a:lnTo>
                <a:lnTo>
                  <a:pt x="115778" y="37132"/>
                </a:lnTo>
                <a:lnTo>
                  <a:pt x="117871" y="48741"/>
                </a:lnTo>
                <a:lnTo>
                  <a:pt x="155966" y="48741"/>
                </a:lnTo>
                <a:lnTo>
                  <a:pt x="153273" y="35786"/>
                </a:lnTo>
                <a:lnTo>
                  <a:pt x="149995" y="23362"/>
                </a:lnTo>
                <a:lnTo>
                  <a:pt x="146129" y="11442"/>
                </a:lnTo>
                <a:lnTo>
                  <a:pt x="141671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279619" y="1991314"/>
            <a:ext cx="275590" cy="273685"/>
          </a:xfrm>
          <a:custGeom>
            <a:avLst/>
            <a:gdLst/>
            <a:ahLst/>
            <a:cxnLst/>
            <a:rect l="l" t="t" r="r" b="b"/>
            <a:pathLst>
              <a:path w="275589" h="273685">
                <a:moveTo>
                  <a:pt x="72630" y="0"/>
                </a:moveTo>
                <a:lnTo>
                  <a:pt x="38094" y="0"/>
                </a:lnTo>
                <a:lnTo>
                  <a:pt x="38094" y="273599"/>
                </a:lnTo>
                <a:lnTo>
                  <a:pt x="72630" y="273599"/>
                </a:lnTo>
                <a:lnTo>
                  <a:pt x="72630" y="86713"/>
                </a:lnTo>
                <a:lnTo>
                  <a:pt x="95266" y="86713"/>
                </a:lnTo>
                <a:lnTo>
                  <a:pt x="95266" y="64288"/>
                </a:lnTo>
                <a:lnTo>
                  <a:pt x="85726" y="61894"/>
                </a:lnTo>
                <a:lnTo>
                  <a:pt x="78191" y="60699"/>
                </a:lnTo>
                <a:lnTo>
                  <a:pt x="72630" y="60699"/>
                </a:lnTo>
                <a:lnTo>
                  <a:pt x="72630" y="0"/>
                </a:lnTo>
                <a:close/>
              </a:path>
              <a:path w="275589" h="273685">
                <a:moveTo>
                  <a:pt x="173847" y="81932"/>
                </a:moveTo>
                <a:lnTo>
                  <a:pt x="136918" y="81932"/>
                </a:lnTo>
                <a:lnTo>
                  <a:pt x="133868" y="130089"/>
                </a:lnTo>
                <a:lnTo>
                  <a:pt x="124719" y="173171"/>
                </a:lnTo>
                <a:lnTo>
                  <a:pt x="109470" y="211151"/>
                </a:lnTo>
                <a:lnTo>
                  <a:pt x="88120" y="244001"/>
                </a:lnTo>
                <a:lnTo>
                  <a:pt x="88120" y="273599"/>
                </a:lnTo>
                <a:lnTo>
                  <a:pt x="125622" y="236251"/>
                </a:lnTo>
                <a:lnTo>
                  <a:pt x="152412" y="191894"/>
                </a:lnTo>
                <a:lnTo>
                  <a:pt x="168488" y="140473"/>
                </a:lnTo>
                <a:lnTo>
                  <a:pt x="173847" y="81932"/>
                </a:lnTo>
                <a:close/>
              </a:path>
              <a:path w="275589" h="273685">
                <a:moveTo>
                  <a:pt x="210747" y="103464"/>
                </a:moveTo>
                <a:lnTo>
                  <a:pt x="175042" y="103464"/>
                </a:lnTo>
                <a:lnTo>
                  <a:pt x="175042" y="229643"/>
                </a:lnTo>
                <a:lnTo>
                  <a:pt x="176843" y="245907"/>
                </a:lnTo>
                <a:lnTo>
                  <a:pt x="183405" y="257489"/>
                </a:lnTo>
                <a:lnTo>
                  <a:pt x="194727" y="264417"/>
                </a:lnTo>
                <a:lnTo>
                  <a:pt x="210804" y="266720"/>
                </a:lnTo>
                <a:lnTo>
                  <a:pt x="242920" y="266720"/>
                </a:lnTo>
                <a:lnTo>
                  <a:pt x="257403" y="264702"/>
                </a:lnTo>
                <a:lnTo>
                  <a:pt x="267578" y="258649"/>
                </a:lnTo>
                <a:lnTo>
                  <a:pt x="273452" y="248558"/>
                </a:lnTo>
                <a:lnTo>
                  <a:pt x="274097" y="242806"/>
                </a:lnTo>
                <a:lnTo>
                  <a:pt x="214901" y="242806"/>
                </a:lnTo>
                <a:lnTo>
                  <a:pt x="210747" y="237718"/>
                </a:lnTo>
                <a:lnTo>
                  <a:pt x="210747" y="103464"/>
                </a:lnTo>
                <a:close/>
              </a:path>
              <a:path w="275589" h="273685">
                <a:moveTo>
                  <a:pt x="275036" y="214095"/>
                </a:moveTo>
                <a:lnTo>
                  <a:pt x="248842" y="214095"/>
                </a:lnTo>
                <a:lnTo>
                  <a:pt x="248931" y="229643"/>
                </a:lnTo>
                <a:lnTo>
                  <a:pt x="249558" y="238018"/>
                </a:lnTo>
                <a:lnTo>
                  <a:pt x="245522" y="242806"/>
                </a:lnTo>
                <a:lnTo>
                  <a:pt x="274097" y="242806"/>
                </a:lnTo>
                <a:lnTo>
                  <a:pt x="275036" y="234429"/>
                </a:lnTo>
                <a:lnTo>
                  <a:pt x="275036" y="214095"/>
                </a:lnTo>
                <a:close/>
              </a:path>
              <a:path w="275589" h="273685">
                <a:moveTo>
                  <a:pt x="95266" y="86713"/>
                </a:moveTo>
                <a:lnTo>
                  <a:pt x="72630" y="86713"/>
                </a:lnTo>
                <a:lnTo>
                  <a:pt x="80553" y="87613"/>
                </a:lnTo>
                <a:lnTo>
                  <a:pt x="88120" y="90003"/>
                </a:lnTo>
                <a:lnTo>
                  <a:pt x="95266" y="93892"/>
                </a:lnTo>
                <a:lnTo>
                  <a:pt x="95266" y="86713"/>
                </a:lnTo>
                <a:close/>
              </a:path>
              <a:path w="275589" h="273685">
                <a:moveTo>
                  <a:pt x="272674" y="57114"/>
                </a:moveTo>
                <a:lnTo>
                  <a:pt x="100022" y="57114"/>
                </a:lnTo>
                <a:lnTo>
                  <a:pt x="100022" y="81932"/>
                </a:lnTo>
                <a:lnTo>
                  <a:pt x="272674" y="81932"/>
                </a:lnTo>
                <a:lnTo>
                  <a:pt x="272674" y="57114"/>
                </a:lnTo>
                <a:close/>
              </a:path>
              <a:path w="275589" h="273685">
                <a:moveTo>
                  <a:pt x="175042" y="0"/>
                </a:moveTo>
                <a:lnTo>
                  <a:pt x="138145" y="0"/>
                </a:lnTo>
                <a:lnTo>
                  <a:pt x="138145" y="57114"/>
                </a:lnTo>
                <a:lnTo>
                  <a:pt x="175042" y="57114"/>
                </a:lnTo>
                <a:lnTo>
                  <a:pt x="175042" y="0"/>
                </a:lnTo>
                <a:close/>
              </a:path>
              <a:path w="275589" h="273685">
                <a:moveTo>
                  <a:pt x="228627" y="5980"/>
                </a:moveTo>
                <a:lnTo>
                  <a:pt x="198845" y="5980"/>
                </a:lnTo>
                <a:lnTo>
                  <a:pt x="202556" y="17078"/>
                </a:lnTo>
                <a:lnTo>
                  <a:pt x="205386" y="27922"/>
                </a:lnTo>
                <a:lnTo>
                  <a:pt x="207331" y="38485"/>
                </a:lnTo>
                <a:lnTo>
                  <a:pt x="208385" y="48741"/>
                </a:lnTo>
                <a:lnTo>
                  <a:pt x="242891" y="48741"/>
                </a:lnTo>
                <a:lnTo>
                  <a:pt x="241104" y="38865"/>
                </a:lnTo>
                <a:lnTo>
                  <a:pt x="238126" y="28483"/>
                </a:lnTo>
                <a:lnTo>
                  <a:pt x="233964" y="17541"/>
                </a:lnTo>
                <a:lnTo>
                  <a:pt x="228627" y="5980"/>
                </a:lnTo>
                <a:close/>
              </a:path>
              <a:path w="275589" h="273685">
                <a:moveTo>
                  <a:pt x="28587" y="49936"/>
                </a:moveTo>
                <a:lnTo>
                  <a:pt x="7146" y="49936"/>
                </a:lnTo>
                <a:lnTo>
                  <a:pt x="6248" y="80380"/>
                </a:lnTo>
                <a:lnTo>
                  <a:pt x="4762" y="107572"/>
                </a:lnTo>
                <a:lnTo>
                  <a:pt x="2681" y="131511"/>
                </a:lnTo>
                <a:lnTo>
                  <a:pt x="0" y="152198"/>
                </a:lnTo>
                <a:lnTo>
                  <a:pt x="23802" y="152198"/>
                </a:lnTo>
                <a:lnTo>
                  <a:pt x="25886" y="129829"/>
                </a:lnTo>
                <a:lnTo>
                  <a:pt x="27383" y="105330"/>
                </a:lnTo>
                <a:lnTo>
                  <a:pt x="28285" y="78699"/>
                </a:lnTo>
                <a:lnTo>
                  <a:pt x="28587" y="49936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12507" y="1221346"/>
            <a:ext cx="143153" cy="223963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84245" y="1276369"/>
            <a:ext cx="116657" cy="163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326922" y="1275468"/>
            <a:ext cx="118386" cy="168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469148" y="1235401"/>
            <a:ext cx="447239" cy="2090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943698" y="1276070"/>
            <a:ext cx="118191" cy="2179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159398" y="1221346"/>
            <a:ext cx="129227" cy="2239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309438" y="1275468"/>
            <a:ext cx="118372" cy="1689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453882" y="1224935"/>
            <a:ext cx="273542" cy="2152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753658" y="1275468"/>
            <a:ext cx="117323" cy="1689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894401" y="1275468"/>
            <a:ext cx="118377" cy="1689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111126" y="1221346"/>
            <a:ext cx="129232" cy="223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264101" y="1279659"/>
            <a:ext cx="116827" cy="1635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413102" y="1276070"/>
            <a:ext cx="118173" cy="2179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558603" y="1276070"/>
            <a:ext cx="118173" cy="2179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698722" y="1275468"/>
            <a:ext cx="119278" cy="1689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843266" y="1235401"/>
            <a:ext cx="301950" cy="2090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244699" y="1226434"/>
            <a:ext cx="145415" cy="213995"/>
          </a:xfrm>
          <a:custGeom>
            <a:avLst/>
            <a:gdLst/>
            <a:ahLst/>
            <a:cxnLst/>
            <a:rect l="l" t="t" r="r" b="b"/>
            <a:pathLst>
              <a:path w="145414" h="213994">
                <a:moveTo>
                  <a:pt x="56184" y="0"/>
                </a:moveTo>
                <a:lnTo>
                  <a:pt x="0" y="0"/>
                </a:lnTo>
                <a:lnTo>
                  <a:pt x="0" y="213793"/>
                </a:lnTo>
                <a:lnTo>
                  <a:pt x="49366" y="213793"/>
                </a:lnTo>
                <a:lnTo>
                  <a:pt x="49366" y="128275"/>
                </a:lnTo>
                <a:lnTo>
                  <a:pt x="127066" y="128275"/>
                </a:lnTo>
                <a:lnTo>
                  <a:pt x="125876" y="124761"/>
                </a:lnTo>
                <a:lnTo>
                  <a:pt x="118402" y="114288"/>
                </a:lnTo>
                <a:lnTo>
                  <a:pt x="108182" y="107348"/>
                </a:lnTo>
                <a:lnTo>
                  <a:pt x="114546" y="103201"/>
                </a:lnTo>
                <a:lnTo>
                  <a:pt x="120004" y="98411"/>
                </a:lnTo>
                <a:lnTo>
                  <a:pt x="124560" y="93006"/>
                </a:lnTo>
                <a:lnTo>
                  <a:pt x="126758" y="89405"/>
                </a:lnTo>
                <a:lnTo>
                  <a:pt x="53999" y="89405"/>
                </a:lnTo>
                <a:lnTo>
                  <a:pt x="52656" y="89107"/>
                </a:lnTo>
                <a:lnTo>
                  <a:pt x="49366" y="89107"/>
                </a:lnTo>
                <a:lnTo>
                  <a:pt x="49366" y="37076"/>
                </a:lnTo>
                <a:lnTo>
                  <a:pt x="51281" y="37076"/>
                </a:lnTo>
                <a:lnTo>
                  <a:pt x="52656" y="36772"/>
                </a:lnTo>
                <a:lnTo>
                  <a:pt x="132385" y="36772"/>
                </a:lnTo>
                <a:lnTo>
                  <a:pt x="132152" y="35730"/>
                </a:lnTo>
                <a:lnTo>
                  <a:pt x="104593" y="4485"/>
                </a:lnTo>
                <a:lnTo>
                  <a:pt x="69022" y="167"/>
                </a:lnTo>
                <a:lnTo>
                  <a:pt x="56184" y="0"/>
                </a:lnTo>
                <a:close/>
              </a:path>
              <a:path w="145414" h="213994">
                <a:moveTo>
                  <a:pt x="127066" y="128275"/>
                </a:moveTo>
                <a:lnTo>
                  <a:pt x="68503" y="128275"/>
                </a:lnTo>
                <a:lnTo>
                  <a:pt x="74663" y="130669"/>
                </a:lnTo>
                <a:lnTo>
                  <a:pt x="78071" y="135453"/>
                </a:lnTo>
                <a:lnTo>
                  <a:pt x="83245" y="163856"/>
                </a:lnTo>
                <a:lnTo>
                  <a:pt x="82767" y="176716"/>
                </a:lnTo>
                <a:lnTo>
                  <a:pt x="82676" y="189870"/>
                </a:lnTo>
                <a:lnTo>
                  <a:pt x="82975" y="194957"/>
                </a:lnTo>
                <a:lnTo>
                  <a:pt x="84170" y="204522"/>
                </a:lnTo>
                <a:lnTo>
                  <a:pt x="85128" y="209311"/>
                </a:lnTo>
                <a:lnTo>
                  <a:pt x="86413" y="213793"/>
                </a:lnTo>
                <a:lnTo>
                  <a:pt x="144813" y="213793"/>
                </a:lnTo>
                <a:lnTo>
                  <a:pt x="139794" y="207455"/>
                </a:lnTo>
                <a:lnTo>
                  <a:pt x="136133" y="197836"/>
                </a:lnTo>
                <a:lnTo>
                  <a:pt x="133829" y="184908"/>
                </a:lnTo>
                <a:lnTo>
                  <a:pt x="132882" y="168642"/>
                </a:lnTo>
                <a:lnTo>
                  <a:pt x="132702" y="159670"/>
                </a:lnTo>
                <a:lnTo>
                  <a:pt x="132584" y="156080"/>
                </a:lnTo>
                <a:lnTo>
                  <a:pt x="130603" y="138711"/>
                </a:lnTo>
                <a:lnTo>
                  <a:pt x="127066" y="128275"/>
                </a:lnTo>
                <a:close/>
              </a:path>
              <a:path w="145414" h="213994">
                <a:moveTo>
                  <a:pt x="132385" y="36772"/>
                </a:moveTo>
                <a:lnTo>
                  <a:pt x="65962" y="36772"/>
                </a:lnTo>
                <a:lnTo>
                  <a:pt x="73317" y="38573"/>
                </a:lnTo>
                <a:lnTo>
                  <a:pt x="77593" y="42457"/>
                </a:lnTo>
                <a:lnTo>
                  <a:pt x="81927" y="46346"/>
                </a:lnTo>
                <a:lnTo>
                  <a:pt x="84052" y="52927"/>
                </a:lnTo>
                <a:lnTo>
                  <a:pt x="84052" y="71761"/>
                </a:lnTo>
                <a:lnTo>
                  <a:pt x="81927" y="78940"/>
                </a:lnTo>
                <a:lnTo>
                  <a:pt x="77593" y="83124"/>
                </a:lnTo>
                <a:lnTo>
                  <a:pt x="73317" y="87309"/>
                </a:lnTo>
                <a:lnTo>
                  <a:pt x="65962" y="89405"/>
                </a:lnTo>
                <a:lnTo>
                  <a:pt x="126758" y="89405"/>
                </a:lnTo>
                <a:lnTo>
                  <a:pt x="134675" y="55910"/>
                </a:lnTo>
                <a:lnTo>
                  <a:pt x="134395" y="48737"/>
                </a:lnTo>
                <a:lnTo>
                  <a:pt x="133554" y="42010"/>
                </a:lnTo>
                <a:lnTo>
                  <a:pt x="132385" y="36772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404997" y="1275468"/>
            <a:ext cx="118745" cy="169545"/>
          </a:xfrm>
          <a:custGeom>
            <a:avLst/>
            <a:gdLst/>
            <a:ahLst/>
            <a:cxnLst/>
            <a:rect l="l" t="t" r="r" b="b"/>
            <a:pathLst>
              <a:path w="118745" h="169544">
                <a:moveTo>
                  <a:pt x="60944" y="0"/>
                </a:moveTo>
                <a:lnTo>
                  <a:pt x="19439" y="11066"/>
                </a:lnTo>
                <a:lnTo>
                  <a:pt x="1728" y="46592"/>
                </a:lnTo>
                <a:lnTo>
                  <a:pt x="0" y="92397"/>
                </a:lnTo>
                <a:lnTo>
                  <a:pt x="110" y="100359"/>
                </a:lnTo>
                <a:lnTo>
                  <a:pt x="5236" y="140242"/>
                </a:lnTo>
                <a:lnTo>
                  <a:pt x="38508" y="166674"/>
                </a:lnTo>
                <a:lnTo>
                  <a:pt x="58999" y="168944"/>
                </a:lnTo>
                <a:lnTo>
                  <a:pt x="72669" y="168052"/>
                </a:lnTo>
                <a:lnTo>
                  <a:pt x="109272" y="146870"/>
                </a:lnTo>
                <a:lnTo>
                  <a:pt x="113985" y="136653"/>
                </a:lnTo>
                <a:lnTo>
                  <a:pt x="54841" y="136653"/>
                </a:lnTo>
                <a:lnTo>
                  <a:pt x="50715" y="134259"/>
                </a:lnTo>
                <a:lnTo>
                  <a:pt x="48325" y="130075"/>
                </a:lnTo>
                <a:lnTo>
                  <a:pt x="45931" y="125590"/>
                </a:lnTo>
                <a:lnTo>
                  <a:pt x="44707" y="117817"/>
                </a:lnTo>
                <a:lnTo>
                  <a:pt x="44707" y="103758"/>
                </a:lnTo>
                <a:lnTo>
                  <a:pt x="44916" y="98974"/>
                </a:lnTo>
                <a:lnTo>
                  <a:pt x="45276" y="92397"/>
                </a:lnTo>
                <a:lnTo>
                  <a:pt x="45423" y="90605"/>
                </a:lnTo>
                <a:lnTo>
                  <a:pt x="118384" y="90605"/>
                </a:lnTo>
                <a:lnTo>
                  <a:pt x="118264" y="62798"/>
                </a:lnTo>
                <a:lnTo>
                  <a:pt x="46500" y="62798"/>
                </a:lnTo>
                <a:lnTo>
                  <a:pt x="46320" y="59209"/>
                </a:lnTo>
                <a:lnTo>
                  <a:pt x="46262" y="45454"/>
                </a:lnTo>
                <a:lnTo>
                  <a:pt x="47428" y="39470"/>
                </a:lnTo>
                <a:lnTo>
                  <a:pt x="49790" y="35881"/>
                </a:lnTo>
                <a:lnTo>
                  <a:pt x="52123" y="31997"/>
                </a:lnTo>
                <a:lnTo>
                  <a:pt x="56040" y="30204"/>
                </a:lnTo>
                <a:lnTo>
                  <a:pt x="114365" y="30204"/>
                </a:lnTo>
                <a:lnTo>
                  <a:pt x="113989" y="28710"/>
                </a:lnTo>
                <a:lnTo>
                  <a:pt x="111059" y="22726"/>
                </a:lnTo>
                <a:lnTo>
                  <a:pt x="107019" y="17946"/>
                </a:lnTo>
                <a:lnTo>
                  <a:pt x="102206" y="11963"/>
                </a:lnTo>
                <a:lnTo>
                  <a:pt x="68590" y="280"/>
                </a:lnTo>
                <a:lnTo>
                  <a:pt x="60944" y="0"/>
                </a:lnTo>
                <a:close/>
              </a:path>
              <a:path w="118745" h="169544">
                <a:moveTo>
                  <a:pt x="117546" y="108244"/>
                </a:moveTo>
                <a:lnTo>
                  <a:pt x="75505" y="108244"/>
                </a:lnTo>
                <a:lnTo>
                  <a:pt x="75922" y="112730"/>
                </a:lnTo>
                <a:lnTo>
                  <a:pt x="76074" y="114821"/>
                </a:lnTo>
                <a:lnTo>
                  <a:pt x="76074" y="122896"/>
                </a:lnTo>
                <a:lnTo>
                  <a:pt x="74756" y="127984"/>
                </a:lnTo>
                <a:lnTo>
                  <a:pt x="72186" y="131565"/>
                </a:lnTo>
                <a:lnTo>
                  <a:pt x="69583" y="134860"/>
                </a:lnTo>
                <a:lnTo>
                  <a:pt x="65756" y="136653"/>
                </a:lnTo>
                <a:lnTo>
                  <a:pt x="113985" y="136653"/>
                </a:lnTo>
                <a:lnTo>
                  <a:pt x="116627" y="125669"/>
                </a:lnTo>
                <a:lnTo>
                  <a:pt x="117526" y="112730"/>
                </a:lnTo>
                <a:lnTo>
                  <a:pt x="117546" y="108244"/>
                </a:lnTo>
                <a:close/>
              </a:path>
              <a:path w="118745" h="169544">
                <a:moveTo>
                  <a:pt x="114365" y="30204"/>
                </a:moveTo>
                <a:lnTo>
                  <a:pt x="66862" y="30204"/>
                </a:lnTo>
                <a:lnTo>
                  <a:pt x="70810" y="32296"/>
                </a:lnTo>
                <a:lnTo>
                  <a:pt x="73381" y="35881"/>
                </a:lnTo>
                <a:lnTo>
                  <a:pt x="75894" y="39770"/>
                </a:lnTo>
                <a:lnTo>
                  <a:pt x="77179" y="45454"/>
                </a:lnTo>
                <a:lnTo>
                  <a:pt x="77179" y="55022"/>
                </a:lnTo>
                <a:lnTo>
                  <a:pt x="76971" y="58014"/>
                </a:lnTo>
                <a:lnTo>
                  <a:pt x="76721" y="60699"/>
                </a:lnTo>
                <a:lnTo>
                  <a:pt x="76610" y="62798"/>
                </a:lnTo>
                <a:lnTo>
                  <a:pt x="118264" y="62798"/>
                </a:lnTo>
                <a:lnTo>
                  <a:pt x="118138" y="58014"/>
                </a:lnTo>
                <a:lnTo>
                  <a:pt x="117715" y="49787"/>
                </a:lnTo>
                <a:lnTo>
                  <a:pt x="116882" y="41817"/>
                </a:lnTo>
                <a:lnTo>
                  <a:pt x="115720" y="35586"/>
                </a:lnTo>
                <a:lnTo>
                  <a:pt x="114365" y="3020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4540694" y="1275468"/>
            <a:ext cx="113664" cy="169545"/>
          </a:xfrm>
          <a:custGeom>
            <a:avLst/>
            <a:gdLst/>
            <a:ahLst/>
            <a:cxnLst/>
            <a:rect l="l" t="t" r="r" b="b"/>
            <a:pathLst>
              <a:path w="113664" h="169544">
                <a:moveTo>
                  <a:pt x="40096" y="113925"/>
                </a:moveTo>
                <a:lnTo>
                  <a:pt x="0" y="113925"/>
                </a:lnTo>
                <a:lnTo>
                  <a:pt x="23" y="118116"/>
                </a:lnTo>
                <a:lnTo>
                  <a:pt x="14651" y="155487"/>
                </a:lnTo>
                <a:lnTo>
                  <a:pt x="55645" y="168944"/>
                </a:lnTo>
                <a:lnTo>
                  <a:pt x="68743" y="168103"/>
                </a:lnTo>
                <a:lnTo>
                  <a:pt x="104904" y="148389"/>
                </a:lnTo>
                <a:lnTo>
                  <a:pt x="110097" y="137852"/>
                </a:lnTo>
                <a:lnTo>
                  <a:pt x="51879" y="137852"/>
                </a:lnTo>
                <a:lnTo>
                  <a:pt x="47721" y="136051"/>
                </a:lnTo>
                <a:lnTo>
                  <a:pt x="44942" y="132167"/>
                </a:lnTo>
                <a:lnTo>
                  <a:pt x="42191" y="128278"/>
                </a:lnTo>
                <a:lnTo>
                  <a:pt x="40575" y="122303"/>
                </a:lnTo>
                <a:lnTo>
                  <a:pt x="40096" y="113925"/>
                </a:lnTo>
                <a:close/>
              </a:path>
              <a:path w="113664" h="169544">
                <a:moveTo>
                  <a:pt x="56873" y="0"/>
                </a:moveTo>
                <a:lnTo>
                  <a:pt x="16596" y="12860"/>
                </a:lnTo>
                <a:lnTo>
                  <a:pt x="1673" y="54422"/>
                </a:lnTo>
                <a:lnTo>
                  <a:pt x="2868" y="60699"/>
                </a:lnTo>
                <a:lnTo>
                  <a:pt x="5292" y="66380"/>
                </a:lnTo>
                <a:lnTo>
                  <a:pt x="7686" y="72360"/>
                </a:lnTo>
                <a:lnTo>
                  <a:pt x="38327" y="97617"/>
                </a:lnTo>
                <a:lnTo>
                  <a:pt x="52656" y="104655"/>
                </a:lnTo>
                <a:lnTo>
                  <a:pt x="54989" y="105850"/>
                </a:lnTo>
                <a:lnTo>
                  <a:pt x="72690" y="120208"/>
                </a:lnTo>
                <a:lnTo>
                  <a:pt x="72690" y="127984"/>
                </a:lnTo>
                <a:lnTo>
                  <a:pt x="71254" y="131271"/>
                </a:lnTo>
                <a:lnTo>
                  <a:pt x="65544" y="136653"/>
                </a:lnTo>
                <a:lnTo>
                  <a:pt x="61894" y="137852"/>
                </a:lnTo>
                <a:lnTo>
                  <a:pt x="110097" y="137852"/>
                </a:lnTo>
                <a:lnTo>
                  <a:pt x="112415" y="129551"/>
                </a:lnTo>
                <a:lnTo>
                  <a:pt x="113356" y="118116"/>
                </a:lnTo>
                <a:lnTo>
                  <a:pt x="112773" y="109144"/>
                </a:lnTo>
                <a:lnTo>
                  <a:pt x="90216" y="75765"/>
                </a:lnTo>
                <a:lnTo>
                  <a:pt x="67276" y="63695"/>
                </a:lnTo>
                <a:lnTo>
                  <a:pt x="66260" y="63093"/>
                </a:lnTo>
                <a:lnTo>
                  <a:pt x="42879" y="42164"/>
                </a:lnTo>
                <a:lnTo>
                  <a:pt x="42879" y="38275"/>
                </a:lnTo>
                <a:lnTo>
                  <a:pt x="44222" y="34984"/>
                </a:lnTo>
                <a:lnTo>
                  <a:pt x="49575" y="30204"/>
                </a:lnTo>
                <a:lnTo>
                  <a:pt x="53193" y="29009"/>
                </a:lnTo>
                <a:lnTo>
                  <a:pt x="108452" y="29009"/>
                </a:lnTo>
                <a:lnTo>
                  <a:pt x="108120" y="27810"/>
                </a:lnTo>
                <a:lnTo>
                  <a:pt x="69297" y="785"/>
                </a:lnTo>
                <a:lnTo>
                  <a:pt x="56873" y="0"/>
                </a:lnTo>
                <a:close/>
              </a:path>
              <a:path w="113664" h="169544">
                <a:moveTo>
                  <a:pt x="108452" y="29009"/>
                </a:moveTo>
                <a:lnTo>
                  <a:pt x="62795" y="29009"/>
                </a:lnTo>
                <a:lnTo>
                  <a:pt x="66470" y="30499"/>
                </a:lnTo>
                <a:lnTo>
                  <a:pt x="68741" y="34089"/>
                </a:lnTo>
                <a:lnTo>
                  <a:pt x="70984" y="37376"/>
                </a:lnTo>
                <a:lnTo>
                  <a:pt x="72241" y="43059"/>
                </a:lnTo>
                <a:lnTo>
                  <a:pt x="72420" y="51135"/>
                </a:lnTo>
                <a:lnTo>
                  <a:pt x="111682" y="51433"/>
                </a:lnTo>
                <a:lnTo>
                  <a:pt x="111597" y="47388"/>
                </a:lnTo>
                <a:lnTo>
                  <a:pt x="110858" y="38275"/>
                </a:lnTo>
                <a:lnTo>
                  <a:pt x="110770" y="37376"/>
                </a:lnTo>
                <a:lnTo>
                  <a:pt x="108452" y="29009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4670827" y="1275468"/>
            <a:ext cx="119380" cy="169545"/>
          </a:xfrm>
          <a:custGeom>
            <a:avLst/>
            <a:gdLst/>
            <a:ahLst/>
            <a:cxnLst/>
            <a:rect l="l" t="t" r="r" b="b"/>
            <a:pathLst>
              <a:path w="119379" h="169544">
                <a:moveTo>
                  <a:pt x="59622" y="0"/>
                </a:moveTo>
                <a:lnTo>
                  <a:pt x="21386" y="10599"/>
                </a:lnTo>
                <a:lnTo>
                  <a:pt x="3363" y="44666"/>
                </a:lnTo>
                <a:lnTo>
                  <a:pt x="0" y="84621"/>
                </a:lnTo>
                <a:lnTo>
                  <a:pt x="834" y="106379"/>
                </a:lnTo>
                <a:lnTo>
                  <a:pt x="13362" y="150408"/>
                </a:lnTo>
                <a:lnTo>
                  <a:pt x="59622" y="168944"/>
                </a:lnTo>
                <a:lnTo>
                  <a:pt x="74805" y="167767"/>
                </a:lnTo>
                <a:lnTo>
                  <a:pt x="111706" y="138950"/>
                </a:lnTo>
                <a:lnTo>
                  <a:pt x="112711" y="135454"/>
                </a:lnTo>
                <a:lnTo>
                  <a:pt x="54179" y="135454"/>
                </a:lnTo>
                <a:lnTo>
                  <a:pt x="50471" y="132469"/>
                </a:lnTo>
                <a:lnTo>
                  <a:pt x="45506" y="84621"/>
                </a:lnTo>
                <a:lnTo>
                  <a:pt x="45702" y="68984"/>
                </a:lnTo>
                <a:lnTo>
                  <a:pt x="54179" y="33494"/>
                </a:lnTo>
                <a:lnTo>
                  <a:pt x="112772" y="33494"/>
                </a:lnTo>
                <a:lnTo>
                  <a:pt x="111706" y="29751"/>
                </a:lnTo>
                <a:lnTo>
                  <a:pt x="105821" y="18544"/>
                </a:lnTo>
                <a:lnTo>
                  <a:pt x="97904" y="10473"/>
                </a:lnTo>
                <a:lnTo>
                  <a:pt x="87566" y="4674"/>
                </a:lnTo>
                <a:lnTo>
                  <a:pt x="74805" y="1173"/>
                </a:lnTo>
                <a:lnTo>
                  <a:pt x="59622" y="0"/>
                </a:lnTo>
                <a:close/>
              </a:path>
              <a:path w="119379" h="169544">
                <a:moveTo>
                  <a:pt x="112772" y="33494"/>
                </a:moveTo>
                <a:lnTo>
                  <a:pt x="65095" y="33494"/>
                </a:lnTo>
                <a:lnTo>
                  <a:pt x="68802" y="36179"/>
                </a:lnTo>
                <a:lnTo>
                  <a:pt x="70805" y="41861"/>
                </a:lnTo>
                <a:lnTo>
                  <a:pt x="72117" y="47575"/>
                </a:lnTo>
                <a:lnTo>
                  <a:pt x="73051" y="56626"/>
                </a:lnTo>
                <a:lnTo>
                  <a:pt x="73612" y="69198"/>
                </a:lnTo>
                <a:lnTo>
                  <a:pt x="73795" y="84621"/>
                </a:lnTo>
                <a:lnTo>
                  <a:pt x="73610" y="100219"/>
                </a:lnTo>
                <a:lnTo>
                  <a:pt x="65095" y="135454"/>
                </a:lnTo>
                <a:lnTo>
                  <a:pt x="112711" y="135454"/>
                </a:lnTo>
                <a:lnTo>
                  <a:pt x="115910" y="124317"/>
                </a:lnTo>
                <a:lnTo>
                  <a:pt x="118433" y="106208"/>
                </a:lnTo>
                <a:lnTo>
                  <a:pt x="119274" y="84621"/>
                </a:lnTo>
                <a:lnTo>
                  <a:pt x="118433" y="62818"/>
                </a:lnTo>
                <a:lnTo>
                  <a:pt x="115910" y="44518"/>
                </a:lnTo>
                <a:lnTo>
                  <a:pt x="112772" y="3349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816328" y="1226606"/>
            <a:ext cx="313900" cy="21780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220266" y="1226434"/>
            <a:ext cx="213887" cy="21379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486943" y="1226606"/>
            <a:ext cx="0" cy="213995"/>
          </a:xfrm>
          <a:custGeom>
            <a:avLst/>
            <a:gdLst/>
            <a:ahLst/>
            <a:cxnLst/>
            <a:rect l="l" t="t" r="r" b="b"/>
            <a:pathLst>
              <a:path h="213994">
                <a:moveTo>
                  <a:pt x="0" y="0"/>
                </a:moveTo>
                <a:lnTo>
                  <a:pt x="0" y="213620"/>
                </a:lnTo>
              </a:path>
            </a:pathLst>
          </a:custGeom>
          <a:ln w="44523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997531" y="1567311"/>
            <a:ext cx="257166" cy="21797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279951" y="1620536"/>
            <a:ext cx="116801" cy="1638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426852" y="1617250"/>
            <a:ext cx="77266" cy="16385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591783" y="1567311"/>
            <a:ext cx="350394" cy="21797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967421" y="1617250"/>
            <a:ext cx="77252" cy="16385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065766" y="1617250"/>
            <a:ext cx="77255" cy="16385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187349" y="1620536"/>
            <a:ext cx="0" cy="160655"/>
          </a:xfrm>
          <a:custGeom>
            <a:avLst/>
            <a:gdLst/>
            <a:ahLst/>
            <a:cxnLst/>
            <a:rect l="l" t="t" r="r" b="b"/>
            <a:pathLst>
              <a:path h="160655">
                <a:moveTo>
                  <a:pt x="0" y="0"/>
                </a:moveTo>
                <a:lnTo>
                  <a:pt x="0" y="160569"/>
                </a:lnTo>
              </a:path>
            </a:pathLst>
          </a:custGeom>
          <a:ln w="44524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165087" y="1565812"/>
            <a:ext cx="45085" cy="39370"/>
          </a:xfrm>
          <a:custGeom>
            <a:avLst/>
            <a:gdLst/>
            <a:ahLst/>
            <a:cxnLst/>
            <a:rect l="l" t="t" r="r" b="b"/>
            <a:pathLst>
              <a:path w="45085" h="39369">
                <a:moveTo>
                  <a:pt x="44524" y="0"/>
                </a:moveTo>
                <a:lnTo>
                  <a:pt x="0" y="0"/>
                </a:lnTo>
                <a:lnTo>
                  <a:pt x="0" y="38877"/>
                </a:lnTo>
                <a:lnTo>
                  <a:pt x="44524" y="38877"/>
                </a:lnTo>
                <a:lnTo>
                  <a:pt x="4452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236191" y="1616345"/>
            <a:ext cx="249049" cy="16894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569309" y="1567311"/>
            <a:ext cx="286283" cy="2137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882714" y="1567311"/>
            <a:ext cx="118133" cy="21828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095844" y="1567311"/>
            <a:ext cx="363575" cy="21797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484688" y="1620536"/>
            <a:ext cx="116795" cy="16385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3632820" y="1567311"/>
            <a:ext cx="118462" cy="21828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3800614" y="1567501"/>
            <a:ext cx="0" cy="213995"/>
          </a:xfrm>
          <a:custGeom>
            <a:avLst/>
            <a:gdLst/>
            <a:ahLst/>
            <a:cxnLst/>
            <a:rect l="l" t="t" r="r" b="b"/>
            <a:pathLst>
              <a:path h="213994">
                <a:moveTo>
                  <a:pt x="0" y="0"/>
                </a:moveTo>
                <a:lnTo>
                  <a:pt x="0" y="213605"/>
                </a:lnTo>
              </a:path>
            </a:pathLst>
          </a:custGeom>
          <a:ln w="44524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3849456" y="1616345"/>
            <a:ext cx="249021" cy="16894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10866" y="2914246"/>
            <a:ext cx="3689370" cy="326801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437944" y="4479628"/>
            <a:ext cx="1495738" cy="195991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207322" y="5002624"/>
            <a:ext cx="2484968" cy="120259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628361" y="5884998"/>
            <a:ext cx="63921" cy="803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509589" y="6455156"/>
            <a:ext cx="3309437" cy="309128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35320" y="7147879"/>
            <a:ext cx="2540635" cy="1202690"/>
          </a:xfrm>
          <a:custGeom>
            <a:avLst/>
            <a:gdLst/>
            <a:ahLst/>
            <a:cxnLst/>
            <a:rect l="l" t="t" r="r" b="b"/>
            <a:pathLst>
              <a:path w="2540635" h="1202690">
                <a:moveTo>
                  <a:pt x="2105060" y="0"/>
                </a:moveTo>
                <a:lnTo>
                  <a:pt x="75484" y="0"/>
                </a:lnTo>
                <a:lnTo>
                  <a:pt x="46135" y="5836"/>
                </a:lnTo>
                <a:lnTo>
                  <a:pt x="22137" y="21742"/>
                </a:lnTo>
                <a:lnTo>
                  <a:pt x="5942" y="45312"/>
                </a:lnTo>
                <a:lnTo>
                  <a:pt x="0" y="74138"/>
                </a:lnTo>
                <a:lnTo>
                  <a:pt x="0" y="1128732"/>
                </a:lnTo>
                <a:lnTo>
                  <a:pt x="5942" y="1157521"/>
                </a:lnTo>
                <a:lnTo>
                  <a:pt x="22137" y="1180996"/>
                </a:lnTo>
                <a:lnTo>
                  <a:pt x="46135" y="1196806"/>
                </a:lnTo>
                <a:lnTo>
                  <a:pt x="75484" y="1202598"/>
                </a:lnTo>
                <a:lnTo>
                  <a:pt x="2105060" y="1202598"/>
                </a:lnTo>
                <a:lnTo>
                  <a:pt x="2134429" y="1196806"/>
                </a:lnTo>
                <a:lnTo>
                  <a:pt x="2143617" y="1190754"/>
                </a:lnTo>
                <a:lnTo>
                  <a:pt x="75484" y="1190754"/>
                </a:lnTo>
                <a:lnTo>
                  <a:pt x="50886" y="1185861"/>
                </a:lnTo>
                <a:lnTo>
                  <a:pt x="30776" y="1172536"/>
                </a:lnTo>
                <a:lnTo>
                  <a:pt x="17204" y="1152815"/>
                </a:lnTo>
                <a:lnTo>
                  <a:pt x="12225" y="1128732"/>
                </a:lnTo>
                <a:lnTo>
                  <a:pt x="12225" y="74138"/>
                </a:lnTo>
                <a:lnTo>
                  <a:pt x="17204" y="49940"/>
                </a:lnTo>
                <a:lnTo>
                  <a:pt x="30776" y="30233"/>
                </a:lnTo>
                <a:lnTo>
                  <a:pt x="50886" y="16975"/>
                </a:lnTo>
                <a:lnTo>
                  <a:pt x="75484" y="12120"/>
                </a:lnTo>
                <a:lnTo>
                  <a:pt x="2143912" y="12120"/>
                </a:lnTo>
                <a:lnTo>
                  <a:pt x="2134429" y="5836"/>
                </a:lnTo>
                <a:lnTo>
                  <a:pt x="2105060" y="0"/>
                </a:lnTo>
                <a:close/>
              </a:path>
              <a:path w="2540635" h="1202690">
                <a:moveTo>
                  <a:pt x="2143912" y="12120"/>
                </a:moveTo>
                <a:lnTo>
                  <a:pt x="2105060" y="12120"/>
                </a:lnTo>
                <a:lnTo>
                  <a:pt x="2129661" y="16975"/>
                </a:lnTo>
                <a:lnTo>
                  <a:pt x="2149781" y="30233"/>
                </a:lnTo>
                <a:lnTo>
                  <a:pt x="2163363" y="49940"/>
                </a:lnTo>
                <a:lnTo>
                  <a:pt x="2168348" y="74138"/>
                </a:lnTo>
                <a:lnTo>
                  <a:pt x="2168348" y="526878"/>
                </a:lnTo>
                <a:lnTo>
                  <a:pt x="2515168" y="950292"/>
                </a:lnTo>
                <a:lnTo>
                  <a:pt x="2168348" y="953395"/>
                </a:lnTo>
                <a:lnTo>
                  <a:pt x="2168348" y="1128732"/>
                </a:lnTo>
                <a:lnTo>
                  <a:pt x="2163363" y="1152815"/>
                </a:lnTo>
                <a:lnTo>
                  <a:pt x="2149781" y="1172536"/>
                </a:lnTo>
                <a:lnTo>
                  <a:pt x="2129661" y="1185861"/>
                </a:lnTo>
                <a:lnTo>
                  <a:pt x="2105060" y="1190754"/>
                </a:lnTo>
                <a:lnTo>
                  <a:pt x="2143617" y="1190754"/>
                </a:lnTo>
                <a:lnTo>
                  <a:pt x="2158433" y="1180996"/>
                </a:lnTo>
                <a:lnTo>
                  <a:pt x="2174628" y="1157521"/>
                </a:lnTo>
                <a:lnTo>
                  <a:pt x="2180569" y="1128732"/>
                </a:lnTo>
                <a:lnTo>
                  <a:pt x="2180569" y="965235"/>
                </a:lnTo>
                <a:lnTo>
                  <a:pt x="2540476" y="962132"/>
                </a:lnTo>
                <a:lnTo>
                  <a:pt x="2180569" y="522648"/>
                </a:lnTo>
                <a:lnTo>
                  <a:pt x="2180569" y="74138"/>
                </a:lnTo>
                <a:lnTo>
                  <a:pt x="2174628" y="45312"/>
                </a:lnTo>
                <a:lnTo>
                  <a:pt x="2158433" y="21742"/>
                </a:lnTo>
                <a:lnTo>
                  <a:pt x="2143912" y="12120"/>
                </a:lnTo>
                <a:close/>
              </a:path>
            </a:pathLst>
          </a:custGeom>
          <a:solidFill>
            <a:srgbClr val="EB61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622148" y="7429089"/>
            <a:ext cx="119393" cy="12558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915973" y="7426829"/>
            <a:ext cx="136842" cy="131234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074419" y="7427390"/>
            <a:ext cx="107369" cy="13067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212592" y="7425695"/>
            <a:ext cx="126150" cy="13350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360919" y="7432485"/>
            <a:ext cx="275546" cy="12501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671210" y="7553630"/>
            <a:ext cx="15875" cy="2540"/>
          </a:xfrm>
          <a:custGeom>
            <a:avLst/>
            <a:gdLst/>
            <a:ahLst/>
            <a:cxnLst/>
            <a:rect l="l" t="t" r="r" b="b"/>
            <a:pathLst>
              <a:path w="15875" h="2540">
                <a:moveTo>
                  <a:pt x="0" y="2540"/>
                </a:moveTo>
                <a:lnTo>
                  <a:pt x="15383" y="2540"/>
                </a:lnTo>
                <a:lnTo>
                  <a:pt x="15383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671487" y="7552359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39" h="1270">
                <a:moveTo>
                  <a:pt x="0" y="1270"/>
                </a:moveTo>
                <a:lnTo>
                  <a:pt x="14639" y="1270"/>
                </a:lnTo>
                <a:lnTo>
                  <a:pt x="146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671542" y="7549819"/>
            <a:ext cx="14604" cy="2540"/>
          </a:xfrm>
          <a:custGeom>
            <a:avLst/>
            <a:gdLst/>
            <a:ahLst/>
            <a:cxnLst/>
            <a:rect l="l" t="t" r="r" b="b"/>
            <a:pathLst>
              <a:path w="14605" h="2540">
                <a:moveTo>
                  <a:pt x="0" y="2539"/>
                </a:moveTo>
                <a:lnTo>
                  <a:pt x="14371" y="2539"/>
                </a:lnTo>
                <a:lnTo>
                  <a:pt x="14371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671580" y="7548550"/>
            <a:ext cx="14604" cy="1270"/>
          </a:xfrm>
          <a:custGeom>
            <a:avLst/>
            <a:gdLst/>
            <a:ahLst/>
            <a:cxnLst/>
            <a:rect l="l" t="t" r="r" b="b"/>
            <a:pathLst>
              <a:path w="14605" h="1270">
                <a:moveTo>
                  <a:pt x="0" y="1269"/>
                </a:moveTo>
                <a:lnTo>
                  <a:pt x="14197" y="1269"/>
                </a:lnTo>
                <a:lnTo>
                  <a:pt x="14197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671800" y="7546009"/>
            <a:ext cx="13970" cy="2540"/>
          </a:xfrm>
          <a:custGeom>
            <a:avLst/>
            <a:gdLst/>
            <a:ahLst/>
            <a:cxnLst/>
            <a:rect l="l" t="t" r="r" b="b"/>
            <a:pathLst>
              <a:path w="13969" h="2540">
                <a:moveTo>
                  <a:pt x="0" y="2540"/>
                </a:moveTo>
                <a:lnTo>
                  <a:pt x="13949" y="2540"/>
                </a:lnTo>
                <a:lnTo>
                  <a:pt x="13949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672069" y="7542200"/>
            <a:ext cx="13970" cy="3810"/>
          </a:xfrm>
          <a:custGeom>
            <a:avLst/>
            <a:gdLst/>
            <a:ahLst/>
            <a:cxnLst/>
            <a:rect l="l" t="t" r="r" b="b"/>
            <a:pathLst>
              <a:path w="13969" h="3809">
                <a:moveTo>
                  <a:pt x="0" y="3809"/>
                </a:moveTo>
                <a:lnTo>
                  <a:pt x="13634" y="3809"/>
                </a:lnTo>
                <a:lnTo>
                  <a:pt x="13634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672119" y="7539659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0" y="0"/>
                </a:moveTo>
                <a:lnTo>
                  <a:pt x="92862" y="0"/>
                </a:lnTo>
              </a:path>
            </a:pathLst>
          </a:custGeom>
          <a:ln w="508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672121" y="7534580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0" y="0"/>
                </a:moveTo>
                <a:lnTo>
                  <a:pt x="92958" y="0"/>
                </a:lnTo>
              </a:path>
            </a:pathLst>
          </a:custGeom>
          <a:ln w="508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672127" y="7509180"/>
            <a:ext cx="13970" cy="22860"/>
          </a:xfrm>
          <a:custGeom>
            <a:avLst/>
            <a:gdLst/>
            <a:ahLst/>
            <a:cxnLst/>
            <a:rect l="l" t="t" r="r" b="b"/>
            <a:pathLst>
              <a:path w="13969" h="22859">
                <a:moveTo>
                  <a:pt x="0" y="22860"/>
                </a:moveTo>
                <a:lnTo>
                  <a:pt x="13557" y="22860"/>
                </a:lnTo>
                <a:lnTo>
                  <a:pt x="13557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672134" y="7504100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0" y="0"/>
                </a:moveTo>
                <a:lnTo>
                  <a:pt x="92945" y="0"/>
                </a:lnTo>
              </a:path>
            </a:pathLst>
          </a:custGeom>
          <a:ln w="1015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672141" y="7477430"/>
            <a:ext cx="13970" cy="21590"/>
          </a:xfrm>
          <a:custGeom>
            <a:avLst/>
            <a:gdLst/>
            <a:ahLst/>
            <a:cxnLst/>
            <a:rect l="l" t="t" r="r" b="b"/>
            <a:pathLst>
              <a:path w="13969" h="21590">
                <a:moveTo>
                  <a:pt x="0" y="21590"/>
                </a:moveTo>
                <a:lnTo>
                  <a:pt x="13543" y="21590"/>
                </a:lnTo>
                <a:lnTo>
                  <a:pt x="13543" y="0"/>
                </a:lnTo>
                <a:lnTo>
                  <a:pt x="0" y="0"/>
                </a:lnTo>
                <a:lnTo>
                  <a:pt x="0" y="2159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672148" y="7472350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0" y="0"/>
                </a:moveTo>
                <a:lnTo>
                  <a:pt x="92931" y="0"/>
                </a:lnTo>
              </a:path>
            </a:pathLst>
          </a:custGeom>
          <a:ln w="1015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672155" y="7445680"/>
            <a:ext cx="13970" cy="21590"/>
          </a:xfrm>
          <a:custGeom>
            <a:avLst/>
            <a:gdLst/>
            <a:ahLst/>
            <a:cxnLst/>
            <a:rect l="l" t="t" r="r" b="b"/>
            <a:pathLst>
              <a:path w="13969" h="21590">
                <a:moveTo>
                  <a:pt x="0" y="21590"/>
                </a:moveTo>
                <a:lnTo>
                  <a:pt x="13529" y="21590"/>
                </a:lnTo>
                <a:lnTo>
                  <a:pt x="13529" y="0"/>
                </a:lnTo>
                <a:lnTo>
                  <a:pt x="0" y="0"/>
                </a:lnTo>
                <a:lnTo>
                  <a:pt x="0" y="2159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672160" y="7444409"/>
            <a:ext cx="9271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599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671945" y="7441234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0" y="0"/>
                </a:moveTo>
                <a:lnTo>
                  <a:pt x="92891" y="0"/>
                </a:lnTo>
              </a:path>
            </a:pathLst>
          </a:custGeom>
          <a:ln w="381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671680" y="7438059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0" y="0"/>
                </a:moveTo>
                <a:lnTo>
                  <a:pt x="93327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671595" y="7435519"/>
            <a:ext cx="81915" cy="1270"/>
          </a:xfrm>
          <a:custGeom>
            <a:avLst/>
            <a:gdLst/>
            <a:ahLst/>
            <a:cxnLst/>
            <a:rect l="l" t="t" r="r" b="b"/>
            <a:pathLst>
              <a:path w="81914" h="1270">
                <a:moveTo>
                  <a:pt x="0" y="1269"/>
                </a:moveTo>
                <a:lnTo>
                  <a:pt x="81464" y="1269"/>
                </a:lnTo>
                <a:lnTo>
                  <a:pt x="81464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671595" y="7434250"/>
            <a:ext cx="5080" cy="1270"/>
          </a:xfrm>
          <a:custGeom>
            <a:avLst/>
            <a:gdLst/>
            <a:ahLst/>
            <a:cxnLst/>
            <a:rect l="l" t="t" r="r" b="b"/>
            <a:pathLst>
              <a:path w="5080" h="1270">
                <a:moveTo>
                  <a:pt x="0" y="1269"/>
                </a:moveTo>
                <a:lnTo>
                  <a:pt x="5067" y="1269"/>
                </a:lnTo>
                <a:lnTo>
                  <a:pt x="5067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750584" y="7551090"/>
            <a:ext cx="15240" cy="3810"/>
          </a:xfrm>
          <a:custGeom>
            <a:avLst/>
            <a:gdLst/>
            <a:ahLst/>
            <a:cxnLst/>
            <a:rect l="l" t="t" r="r" b="b"/>
            <a:pathLst>
              <a:path w="15239" h="3809">
                <a:moveTo>
                  <a:pt x="0" y="3809"/>
                </a:moveTo>
                <a:lnTo>
                  <a:pt x="15066" y="3809"/>
                </a:lnTo>
                <a:lnTo>
                  <a:pt x="15066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750760" y="7549819"/>
            <a:ext cx="14604" cy="1270"/>
          </a:xfrm>
          <a:custGeom>
            <a:avLst/>
            <a:gdLst/>
            <a:ahLst/>
            <a:cxnLst/>
            <a:rect l="l" t="t" r="r" b="b"/>
            <a:pathLst>
              <a:path w="14605" h="1270">
                <a:moveTo>
                  <a:pt x="0" y="1269"/>
                </a:moveTo>
                <a:lnTo>
                  <a:pt x="14303" y="1269"/>
                </a:lnTo>
                <a:lnTo>
                  <a:pt x="14303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750975" y="7546009"/>
            <a:ext cx="13970" cy="3810"/>
          </a:xfrm>
          <a:custGeom>
            <a:avLst/>
            <a:gdLst/>
            <a:ahLst/>
            <a:cxnLst/>
            <a:rect l="l" t="t" r="r" b="b"/>
            <a:pathLst>
              <a:path w="13969" h="3809">
                <a:moveTo>
                  <a:pt x="0" y="3810"/>
                </a:moveTo>
                <a:lnTo>
                  <a:pt x="13923" y="3810"/>
                </a:lnTo>
                <a:lnTo>
                  <a:pt x="13923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751226" y="7544740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69" h="1270">
                <a:moveTo>
                  <a:pt x="0" y="1269"/>
                </a:moveTo>
                <a:lnTo>
                  <a:pt x="13569" y="1269"/>
                </a:lnTo>
                <a:lnTo>
                  <a:pt x="1356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751470" y="7542200"/>
            <a:ext cx="13970" cy="2540"/>
          </a:xfrm>
          <a:custGeom>
            <a:avLst/>
            <a:gdLst/>
            <a:ahLst/>
            <a:cxnLst/>
            <a:rect l="l" t="t" r="r" b="b"/>
            <a:pathLst>
              <a:path w="13969" h="2540">
                <a:moveTo>
                  <a:pt x="0" y="2539"/>
                </a:moveTo>
                <a:lnTo>
                  <a:pt x="13348" y="2539"/>
                </a:lnTo>
                <a:lnTo>
                  <a:pt x="13348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751558" y="7509700"/>
            <a:ext cx="13970" cy="22860"/>
          </a:xfrm>
          <a:custGeom>
            <a:avLst/>
            <a:gdLst/>
            <a:ahLst/>
            <a:cxnLst/>
            <a:rect l="l" t="t" r="r" b="b"/>
            <a:pathLst>
              <a:path w="13969" h="22859">
                <a:moveTo>
                  <a:pt x="13521" y="0"/>
                </a:moveTo>
                <a:lnTo>
                  <a:pt x="0" y="0"/>
                </a:lnTo>
                <a:lnTo>
                  <a:pt x="0" y="22345"/>
                </a:lnTo>
                <a:lnTo>
                  <a:pt x="13521" y="22345"/>
                </a:lnTo>
                <a:lnTo>
                  <a:pt x="1352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751558" y="7476890"/>
            <a:ext cx="13970" cy="22860"/>
          </a:xfrm>
          <a:custGeom>
            <a:avLst/>
            <a:gdLst/>
            <a:ahLst/>
            <a:cxnLst/>
            <a:rect l="l" t="t" r="r" b="b"/>
            <a:pathLst>
              <a:path w="13969" h="22859">
                <a:moveTo>
                  <a:pt x="13521" y="0"/>
                </a:moveTo>
                <a:lnTo>
                  <a:pt x="0" y="0"/>
                </a:lnTo>
                <a:lnTo>
                  <a:pt x="0" y="22626"/>
                </a:lnTo>
                <a:lnTo>
                  <a:pt x="13521" y="22626"/>
                </a:lnTo>
                <a:lnTo>
                  <a:pt x="1352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751558" y="7454569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0" y="12699"/>
                </a:moveTo>
                <a:lnTo>
                  <a:pt x="13521" y="12699"/>
                </a:lnTo>
                <a:lnTo>
                  <a:pt x="13521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1751558" y="7445680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90">
                <a:moveTo>
                  <a:pt x="0" y="8890"/>
                </a:moveTo>
                <a:lnTo>
                  <a:pt x="13386" y="8890"/>
                </a:lnTo>
                <a:lnTo>
                  <a:pt x="13386" y="0"/>
                </a:lnTo>
                <a:lnTo>
                  <a:pt x="0" y="0"/>
                </a:lnTo>
                <a:lnTo>
                  <a:pt x="0" y="889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753059" y="7434184"/>
            <a:ext cx="13335" cy="2540"/>
          </a:xfrm>
          <a:custGeom>
            <a:avLst/>
            <a:gdLst/>
            <a:ahLst/>
            <a:cxnLst/>
            <a:rect l="l" t="t" r="r" b="b"/>
            <a:pathLst>
              <a:path w="13335" h="2540">
                <a:moveTo>
                  <a:pt x="13150" y="0"/>
                </a:moveTo>
                <a:lnTo>
                  <a:pt x="7890" y="1407"/>
                </a:lnTo>
                <a:lnTo>
                  <a:pt x="0" y="1976"/>
                </a:lnTo>
                <a:lnTo>
                  <a:pt x="12273" y="1976"/>
                </a:lnTo>
                <a:lnTo>
                  <a:pt x="1315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684183" y="7435314"/>
            <a:ext cx="62230" cy="635"/>
          </a:xfrm>
          <a:custGeom>
            <a:avLst/>
            <a:gdLst/>
            <a:ahLst/>
            <a:cxnLst/>
            <a:rect l="l" t="t" r="r" b="b"/>
            <a:pathLst>
              <a:path w="62230" h="634">
                <a:moveTo>
                  <a:pt x="58378" y="0"/>
                </a:moveTo>
                <a:lnTo>
                  <a:pt x="8258" y="0"/>
                </a:lnTo>
                <a:lnTo>
                  <a:pt x="0" y="276"/>
                </a:lnTo>
                <a:lnTo>
                  <a:pt x="61814" y="276"/>
                </a:lnTo>
                <a:lnTo>
                  <a:pt x="5837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809230" y="7431920"/>
            <a:ext cx="112629" cy="12444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955293" y="7430785"/>
            <a:ext cx="123887" cy="12275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2112613" y="7520450"/>
            <a:ext cx="21590" cy="42545"/>
          </a:xfrm>
          <a:custGeom>
            <a:avLst/>
            <a:gdLst/>
            <a:ahLst/>
            <a:cxnLst/>
            <a:rect l="l" t="t" r="r" b="b"/>
            <a:pathLst>
              <a:path w="21589" h="42545">
                <a:moveTo>
                  <a:pt x="21384" y="0"/>
                </a:moveTo>
                <a:lnTo>
                  <a:pt x="0" y="0"/>
                </a:lnTo>
                <a:lnTo>
                  <a:pt x="0" y="21776"/>
                </a:lnTo>
                <a:lnTo>
                  <a:pt x="8992" y="21776"/>
                </a:lnTo>
                <a:lnTo>
                  <a:pt x="8992" y="27997"/>
                </a:lnTo>
                <a:lnTo>
                  <a:pt x="6563" y="31676"/>
                </a:lnTo>
                <a:lnTo>
                  <a:pt x="1695" y="33091"/>
                </a:lnTo>
                <a:lnTo>
                  <a:pt x="1695" y="42138"/>
                </a:lnTo>
                <a:lnTo>
                  <a:pt x="9466" y="40438"/>
                </a:lnTo>
                <a:lnTo>
                  <a:pt x="15337" y="36590"/>
                </a:lnTo>
                <a:lnTo>
                  <a:pt x="19309" y="30568"/>
                </a:lnTo>
                <a:lnTo>
                  <a:pt x="21384" y="22345"/>
                </a:lnTo>
                <a:lnTo>
                  <a:pt x="2138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2196705" y="7426829"/>
            <a:ext cx="416012" cy="12784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773896" y="7678656"/>
            <a:ext cx="269379" cy="13350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065452" y="7679790"/>
            <a:ext cx="280075" cy="13067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379527" y="7773408"/>
            <a:ext cx="21590" cy="42545"/>
          </a:xfrm>
          <a:custGeom>
            <a:avLst/>
            <a:gdLst/>
            <a:ahLst/>
            <a:cxnLst/>
            <a:rect l="l" t="t" r="r" b="b"/>
            <a:pathLst>
              <a:path w="21590" h="42545">
                <a:moveTo>
                  <a:pt x="21412" y="0"/>
                </a:moveTo>
                <a:lnTo>
                  <a:pt x="0" y="0"/>
                </a:lnTo>
                <a:lnTo>
                  <a:pt x="0" y="21775"/>
                </a:lnTo>
                <a:lnTo>
                  <a:pt x="9024" y="21775"/>
                </a:lnTo>
                <a:lnTo>
                  <a:pt x="9024" y="27997"/>
                </a:lnTo>
                <a:lnTo>
                  <a:pt x="6562" y="31676"/>
                </a:lnTo>
                <a:lnTo>
                  <a:pt x="1699" y="33093"/>
                </a:lnTo>
                <a:lnTo>
                  <a:pt x="1699" y="42141"/>
                </a:lnTo>
                <a:lnTo>
                  <a:pt x="9485" y="40439"/>
                </a:lnTo>
                <a:lnTo>
                  <a:pt x="15364" y="36591"/>
                </a:lnTo>
                <a:lnTo>
                  <a:pt x="19339" y="30568"/>
                </a:lnTo>
                <a:lnTo>
                  <a:pt x="21412" y="22344"/>
                </a:lnTo>
                <a:lnTo>
                  <a:pt x="2141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496829" y="7680377"/>
            <a:ext cx="277243" cy="127284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1799643" y="7684337"/>
            <a:ext cx="115995" cy="12332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1937815" y="7679246"/>
            <a:ext cx="127847" cy="13011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2106420" y="7772302"/>
            <a:ext cx="21590" cy="42545"/>
          </a:xfrm>
          <a:custGeom>
            <a:avLst/>
            <a:gdLst/>
            <a:ahLst/>
            <a:cxnLst/>
            <a:rect l="l" t="t" r="r" b="b"/>
            <a:pathLst>
              <a:path w="21589" h="42545">
                <a:moveTo>
                  <a:pt x="21380" y="0"/>
                </a:moveTo>
                <a:lnTo>
                  <a:pt x="0" y="0"/>
                </a:lnTo>
                <a:lnTo>
                  <a:pt x="0" y="21776"/>
                </a:lnTo>
                <a:lnTo>
                  <a:pt x="8992" y="21776"/>
                </a:lnTo>
                <a:lnTo>
                  <a:pt x="8992" y="28000"/>
                </a:lnTo>
                <a:lnTo>
                  <a:pt x="6563" y="31676"/>
                </a:lnTo>
                <a:lnTo>
                  <a:pt x="1667" y="33094"/>
                </a:lnTo>
                <a:lnTo>
                  <a:pt x="1667" y="42142"/>
                </a:lnTo>
                <a:lnTo>
                  <a:pt x="9453" y="40442"/>
                </a:lnTo>
                <a:lnTo>
                  <a:pt x="15332" y="36593"/>
                </a:lnTo>
                <a:lnTo>
                  <a:pt x="19307" y="30570"/>
                </a:lnTo>
                <a:lnTo>
                  <a:pt x="21380" y="22345"/>
                </a:lnTo>
                <a:lnTo>
                  <a:pt x="21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2191078" y="7678400"/>
            <a:ext cx="424381" cy="13095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638056" y="7932063"/>
            <a:ext cx="129487" cy="12784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801090" y="8023990"/>
            <a:ext cx="21590" cy="42545"/>
          </a:xfrm>
          <a:custGeom>
            <a:avLst/>
            <a:gdLst/>
            <a:ahLst/>
            <a:cxnLst/>
            <a:rect l="l" t="t" r="r" b="b"/>
            <a:pathLst>
              <a:path w="21590" h="42545">
                <a:moveTo>
                  <a:pt x="21355" y="0"/>
                </a:moveTo>
                <a:lnTo>
                  <a:pt x="0" y="0"/>
                </a:lnTo>
                <a:lnTo>
                  <a:pt x="0" y="21776"/>
                </a:lnTo>
                <a:lnTo>
                  <a:pt x="8991" y="21776"/>
                </a:lnTo>
                <a:lnTo>
                  <a:pt x="8991" y="28000"/>
                </a:lnTo>
                <a:lnTo>
                  <a:pt x="6475" y="31676"/>
                </a:lnTo>
                <a:lnTo>
                  <a:pt x="1666" y="33094"/>
                </a:lnTo>
                <a:lnTo>
                  <a:pt x="1666" y="42141"/>
                </a:lnTo>
                <a:lnTo>
                  <a:pt x="9439" y="40441"/>
                </a:lnTo>
                <a:lnTo>
                  <a:pt x="15295" y="36592"/>
                </a:lnTo>
                <a:lnTo>
                  <a:pt x="19259" y="30569"/>
                </a:lnTo>
                <a:lnTo>
                  <a:pt x="21355" y="22345"/>
                </a:lnTo>
                <a:lnTo>
                  <a:pt x="2135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857909" y="7931937"/>
            <a:ext cx="130810" cy="128270"/>
          </a:xfrm>
          <a:custGeom>
            <a:avLst/>
            <a:gdLst/>
            <a:ahLst/>
            <a:cxnLst/>
            <a:rect l="l" t="t" r="r" b="b"/>
            <a:pathLst>
              <a:path w="130809" h="128270">
                <a:moveTo>
                  <a:pt x="60893" y="110307"/>
                </a:moveTo>
                <a:lnTo>
                  <a:pt x="50684" y="110307"/>
                </a:lnTo>
                <a:lnTo>
                  <a:pt x="50596" y="118795"/>
                </a:lnTo>
                <a:lnTo>
                  <a:pt x="50319" y="123287"/>
                </a:lnTo>
                <a:lnTo>
                  <a:pt x="49607" y="127843"/>
                </a:lnTo>
                <a:lnTo>
                  <a:pt x="61969" y="127843"/>
                </a:lnTo>
                <a:lnTo>
                  <a:pt x="61376" y="126151"/>
                </a:lnTo>
                <a:lnTo>
                  <a:pt x="61008" y="125017"/>
                </a:lnTo>
                <a:lnTo>
                  <a:pt x="60893" y="110307"/>
                </a:lnTo>
                <a:close/>
              </a:path>
              <a:path w="130809" h="128270">
                <a:moveTo>
                  <a:pt x="79984" y="81175"/>
                </a:moveTo>
                <a:lnTo>
                  <a:pt x="69292" y="85136"/>
                </a:lnTo>
                <a:lnTo>
                  <a:pt x="70369" y="86834"/>
                </a:lnTo>
                <a:lnTo>
                  <a:pt x="71953" y="89099"/>
                </a:lnTo>
                <a:lnTo>
                  <a:pt x="73734" y="91357"/>
                </a:lnTo>
                <a:lnTo>
                  <a:pt x="78387" y="97085"/>
                </a:lnTo>
                <a:lnTo>
                  <a:pt x="82645" y="101260"/>
                </a:lnTo>
                <a:lnTo>
                  <a:pt x="86720" y="104655"/>
                </a:lnTo>
                <a:lnTo>
                  <a:pt x="81379" y="109207"/>
                </a:lnTo>
                <a:lnTo>
                  <a:pt x="75467" y="112645"/>
                </a:lnTo>
                <a:lnTo>
                  <a:pt x="68993" y="114915"/>
                </a:lnTo>
                <a:lnTo>
                  <a:pt x="61969" y="115966"/>
                </a:lnTo>
                <a:lnTo>
                  <a:pt x="66776" y="118795"/>
                </a:lnTo>
                <a:lnTo>
                  <a:pt x="70257" y="121909"/>
                </a:lnTo>
                <a:lnTo>
                  <a:pt x="72064" y="126151"/>
                </a:lnTo>
                <a:lnTo>
                  <a:pt x="77273" y="123287"/>
                </a:lnTo>
                <a:lnTo>
                  <a:pt x="82651" y="119786"/>
                </a:lnTo>
                <a:lnTo>
                  <a:pt x="88229" y="115649"/>
                </a:lnTo>
                <a:lnTo>
                  <a:pt x="94042" y="110876"/>
                </a:lnTo>
                <a:lnTo>
                  <a:pt x="123290" y="110876"/>
                </a:lnTo>
                <a:lnTo>
                  <a:pt x="122433" y="110810"/>
                </a:lnTo>
                <a:lnTo>
                  <a:pt x="114635" y="109354"/>
                </a:lnTo>
                <a:lnTo>
                  <a:pt x="107261" y="107104"/>
                </a:lnTo>
                <a:lnTo>
                  <a:pt x="100295" y="104086"/>
                </a:lnTo>
                <a:lnTo>
                  <a:pt x="104427" y="98146"/>
                </a:lnTo>
                <a:lnTo>
                  <a:pt x="92966" y="98146"/>
                </a:lnTo>
                <a:lnTo>
                  <a:pt x="85755" y="91357"/>
                </a:lnTo>
                <a:lnTo>
                  <a:pt x="81431" y="85704"/>
                </a:lnTo>
                <a:lnTo>
                  <a:pt x="79984" y="81175"/>
                </a:lnTo>
                <a:close/>
              </a:path>
              <a:path w="130809" h="128270">
                <a:moveTo>
                  <a:pt x="123290" y="110876"/>
                </a:moveTo>
                <a:lnTo>
                  <a:pt x="94042" y="110876"/>
                </a:lnTo>
                <a:lnTo>
                  <a:pt x="99328" y="113632"/>
                </a:lnTo>
                <a:lnTo>
                  <a:pt x="105580" y="116745"/>
                </a:lnTo>
                <a:lnTo>
                  <a:pt x="112838" y="120183"/>
                </a:lnTo>
                <a:lnTo>
                  <a:pt x="121085" y="123887"/>
                </a:lnTo>
                <a:lnTo>
                  <a:pt x="123346" y="118795"/>
                </a:lnTo>
                <a:lnTo>
                  <a:pt x="126485" y="114551"/>
                </a:lnTo>
                <a:lnTo>
                  <a:pt x="130672" y="111445"/>
                </a:lnTo>
                <a:lnTo>
                  <a:pt x="123290" y="110876"/>
                </a:lnTo>
                <a:close/>
              </a:path>
              <a:path w="130809" h="128270">
                <a:moveTo>
                  <a:pt x="0" y="104086"/>
                </a:moveTo>
                <a:lnTo>
                  <a:pt x="3956" y="116535"/>
                </a:lnTo>
                <a:lnTo>
                  <a:pt x="24708" y="113625"/>
                </a:lnTo>
                <a:lnTo>
                  <a:pt x="50684" y="110307"/>
                </a:lnTo>
                <a:lnTo>
                  <a:pt x="60893" y="110307"/>
                </a:lnTo>
                <a:lnTo>
                  <a:pt x="60893" y="109180"/>
                </a:lnTo>
                <a:lnTo>
                  <a:pt x="65332" y="108896"/>
                </a:lnTo>
                <a:lnTo>
                  <a:pt x="68701" y="108611"/>
                </a:lnTo>
                <a:lnTo>
                  <a:pt x="70991" y="108050"/>
                </a:lnTo>
                <a:lnTo>
                  <a:pt x="71164" y="105497"/>
                </a:lnTo>
                <a:lnTo>
                  <a:pt x="8510" y="105497"/>
                </a:lnTo>
                <a:lnTo>
                  <a:pt x="3336" y="105216"/>
                </a:lnTo>
                <a:lnTo>
                  <a:pt x="0" y="104086"/>
                </a:lnTo>
                <a:close/>
              </a:path>
              <a:path w="130809" h="128270">
                <a:moveTo>
                  <a:pt x="24861" y="57985"/>
                </a:moveTo>
                <a:lnTo>
                  <a:pt x="15245" y="57985"/>
                </a:lnTo>
                <a:lnTo>
                  <a:pt x="15245" y="104655"/>
                </a:lnTo>
                <a:lnTo>
                  <a:pt x="8510" y="105497"/>
                </a:lnTo>
                <a:lnTo>
                  <a:pt x="71164" y="105497"/>
                </a:lnTo>
                <a:lnTo>
                  <a:pt x="71260" y="104086"/>
                </a:lnTo>
                <a:lnTo>
                  <a:pt x="24861" y="104086"/>
                </a:lnTo>
                <a:lnTo>
                  <a:pt x="24861" y="91926"/>
                </a:lnTo>
                <a:lnTo>
                  <a:pt x="60893" y="91926"/>
                </a:lnTo>
                <a:lnTo>
                  <a:pt x="60893" y="85136"/>
                </a:lnTo>
                <a:lnTo>
                  <a:pt x="24861" y="85136"/>
                </a:lnTo>
                <a:lnTo>
                  <a:pt x="24861" y="74386"/>
                </a:lnTo>
                <a:lnTo>
                  <a:pt x="60893" y="74386"/>
                </a:lnTo>
                <a:lnTo>
                  <a:pt x="60893" y="67600"/>
                </a:lnTo>
                <a:lnTo>
                  <a:pt x="24861" y="67600"/>
                </a:lnTo>
                <a:lnTo>
                  <a:pt x="24861" y="57985"/>
                </a:lnTo>
                <a:close/>
              </a:path>
              <a:path w="130809" h="128270">
                <a:moveTo>
                  <a:pt x="60893" y="91926"/>
                </a:moveTo>
                <a:lnTo>
                  <a:pt x="50684" y="91926"/>
                </a:lnTo>
                <a:lnTo>
                  <a:pt x="50684" y="101829"/>
                </a:lnTo>
                <a:lnTo>
                  <a:pt x="44672" y="102618"/>
                </a:lnTo>
                <a:lnTo>
                  <a:pt x="38355" y="103275"/>
                </a:lnTo>
                <a:lnTo>
                  <a:pt x="31747" y="103774"/>
                </a:lnTo>
                <a:lnTo>
                  <a:pt x="24861" y="104086"/>
                </a:lnTo>
                <a:lnTo>
                  <a:pt x="71260" y="104086"/>
                </a:lnTo>
                <a:lnTo>
                  <a:pt x="71490" y="100695"/>
                </a:lnTo>
                <a:lnTo>
                  <a:pt x="60893" y="100695"/>
                </a:lnTo>
                <a:lnTo>
                  <a:pt x="60893" y="91926"/>
                </a:lnTo>
                <a:close/>
              </a:path>
              <a:path w="130809" h="128270">
                <a:moveTo>
                  <a:pt x="71586" y="99280"/>
                </a:moveTo>
                <a:lnTo>
                  <a:pt x="67373" y="100126"/>
                </a:lnTo>
                <a:lnTo>
                  <a:pt x="63780" y="100695"/>
                </a:lnTo>
                <a:lnTo>
                  <a:pt x="71490" y="100695"/>
                </a:lnTo>
                <a:lnTo>
                  <a:pt x="71586" y="99280"/>
                </a:lnTo>
                <a:close/>
              </a:path>
              <a:path w="130809" h="128270">
                <a:moveTo>
                  <a:pt x="114653" y="75516"/>
                </a:moveTo>
                <a:lnTo>
                  <a:pt x="103661" y="75516"/>
                </a:lnTo>
                <a:lnTo>
                  <a:pt x="101029" y="83440"/>
                </a:lnTo>
                <a:lnTo>
                  <a:pt x="97411" y="90796"/>
                </a:lnTo>
                <a:lnTo>
                  <a:pt x="92966" y="98146"/>
                </a:lnTo>
                <a:lnTo>
                  <a:pt x="104427" y="98146"/>
                </a:lnTo>
                <a:lnTo>
                  <a:pt x="105201" y="97016"/>
                </a:lnTo>
                <a:lnTo>
                  <a:pt x="109685" y="88387"/>
                </a:lnTo>
                <a:lnTo>
                  <a:pt x="113864" y="77993"/>
                </a:lnTo>
                <a:lnTo>
                  <a:pt x="114653" y="75516"/>
                </a:lnTo>
                <a:close/>
              </a:path>
              <a:path w="130809" h="128270">
                <a:moveTo>
                  <a:pt x="60893" y="74386"/>
                </a:moveTo>
                <a:lnTo>
                  <a:pt x="50684" y="74386"/>
                </a:lnTo>
                <a:lnTo>
                  <a:pt x="50684" y="85136"/>
                </a:lnTo>
                <a:lnTo>
                  <a:pt x="60893" y="85136"/>
                </a:lnTo>
                <a:lnTo>
                  <a:pt x="60893" y="74386"/>
                </a:lnTo>
                <a:close/>
              </a:path>
              <a:path w="130809" h="128270">
                <a:moveTo>
                  <a:pt x="67626" y="65901"/>
                </a:moveTo>
                <a:lnTo>
                  <a:pt x="67626" y="76647"/>
                </a:lnTo>
                <a:lnTo>
                  <a:pt x="72064" y="75805"/>
                </a:lnTo>
                <a:lnTo>
                  <a:pt x="77583" y="75516"/>
                </a:lnTo>
                <a:lnTo>
                  <a:pt x="114653" y="75516"/>
                </a:lnTo>
                <a:lnTo>
                  <a:pt x="117264" y="67320"/>
                </a:lnTo>
                <a:lnTo>
                  <a:pt x="74357" y="67320"/>
                </a:lnTo>
                <a:lnTo>
                  <a:pt x="69914" y="66470"/>
                </a:lnTo>
                <a:lnTo>
                  <a:pt x="68701" y="66470"/>
                </a:lnTo>
                <a:lnTo>
                  <a:pt x="67993" y="66186"/>
                </a:lnTo>
                <a:lnTo>
                  <a:pt x="67626" y="65901"/>
                </a:lnTo>
                <a:close/>
              </a:path>
              <a:path w="130809" h="128270">
                <a:moveTo>
                  <a:pt x="60893" y="57416"/>
                </a:moveTo>
                <a:lnTo>
                  <a:pt x="50684" y="57416"/>
                </a:lnTo>
                <a:lnTo>
                  <a:pt x="50684" y="67600"/>
                </a:lnTo>
                <a:lnTo>
                  <a:pt x="60893" y="67600"/>
                </a:lnTo>
                <a:lnTo>
                  <a:pt x="60893" y="57416"/>
                </a:lnTo>
                <a:close/>
              </a:path>
              <a:path w="130809" h="128270">
                <a:moveTo>
                  <a:pt x="117716" y="65901"/>
                </a:moveTo>
                <a:lnTo>
                  <a:pt x="116020" y="66470"/>
                </a:lnTo>
                <a:lnTo>
                  <a:pt x="114098" y="66751"/>
                </a:lnTo>
                <a:lnTo>
                  <a:pt x="111351" y="67031"/>
                </a:lnTo>
                <a:lnTo>
                  <a:pt x="83350" y="67031"/>
                </a:lnTo>
                <a:lnTo>
                  <a:pt x="78911" y="67320"/>
                </a:lnTo>
                <a:lnTo>
                  <a:pt x="117264" y="67320"/>
                </a:lnTo>
                <a:lnTo>
                  <a:pt x="117716" y="65901"/>
                </a:lnTo>
                <a:close/>
              </a:path>
              <a:path w="130809" h="128270">
                <a:moveTo>
                  <a:pt x="1666" y="47797"/>
                </a:moveTo>
                <a:lnTo>
                  <a:pt x="1666" y="59115"/>
                </a:lnTo>
                <a:lnTo>
                  <a:pt x="3589" y="58547"/>
                </a:lnTo>
                <a:lnTo>
                  <a:pt x="8031" y="57985"/>
                </a:lnTo>
                <a:lnTo>
                  <a:pt x="24861" y="57985"/>
                </a:lnTo>
                <a:lnTo>
                  <a:pt x="24861" y="57416"/>
                </a:lnTo>
                <a:lnTo>
                  <a:pt x="128408" y="57416"/>
                </a:lnTo>
                <a:lnTo>
                  <a:pt x="128408" y="49499"/>
                </a:lnTo>
                <a:lnTo>
                  <a:pt x="9615" y="49499"/>
                </a:lnTo>
                <a:lnTo>
                  <a:pt x="3956" y="48931"/>
                </a:lnTo>
                <a:lnTo>
                  <a:pt x="1666" y="47797"/>
                </a:lnTo>
                <a:close/>
              </a:path>
              <a:path w="130809" h="128270">
                <a:moveTo>
                  <a:pt x="128408" y="57416"/>
                </a:moveTo>
                <a:lnTo>
                  <a:pt x="116982" y="57416"/>
                </a:lnTo>
                <a:lnTo>
                  <a:pt x="123120" y="57985"/>
                </a:lnTo>
                <a:lnTo>
                  <a:pt x="128408" y="58547"/>
                </a:lnTo>
                <a:lnTo>
                  <a:pt x="128408" y="57416"/>
                </a:lnTo>
                <a:close/>
              </a:path>
              <a:path w="130809" h="128270">
                <a:moveTo>
                  <a:pt x="109317" y="48931"/>
                </a:moveTo>
                <a:lnTo>
                  <a:pt x="18608" y="48931"/>
                </a:lnTo>
                <a:lnTo>
                  <a:pt x="9615" y="49499"/>
                </a:lnTo>
                <a:lnTo>
                  <a:pt x="120120" y="49499"/>
                </a:lnTo>
                <a:lnTo>
                  <a:pt x="109317" y="48931"/>
                </a:lnTo>
                <a:close/>
              </a:path>
              <a:path w="130809" h="128270">
                <a:moveTo>
                  <a:pt x="128408" y="47797"/>
                </a:moveTo>
                <a:lnTo>
                  <a:pt x="126485" y="48931"/>
                </a:lnTo>
                <a:lnTo>
                  <a:pt x="120120" y="49499"/>
                </a:lnTo>
                <a:lnTo>
                  <a:pt x="128408" y="49499"/>
                </a:lnTo>
                <a:lnTo>
                  <a:pt x="128408" y="47797"/>
                </a:lnTo>
                <a:close/>
              </a:path>
              <a:path w="130809" h="128270">
                <a:moveTo>
                  <a:pt x="20901" y="0"/>
                </a:moveTo>
                <a:lnTo>
                  <a:pt x="21606" y="3679"/>
                </a:lnTo>
                <a:lnTo>
                  <a:pt x="21973" y="7923"/>
                </a:lnTo>
                <a:lnTo>
                  <a:pt x="21847" y="33940"/>
                </a:lnTo>
                <a:lnTo>
                  <a:pt x="21722" y="35640"/>
                </a:lnTo>
                <a:lnTo>
                  <a:pt x="21380" y="37335"/>
                </a:lnTo>
                <a:lnTo>
                  <a:pt x="21356" y="39311"/>
                </a:lnTo>
                <a:lnTo>
                  <a:pt x="21235" y="40733"/>
                </a:lnTo>
                <a:lnTo>
                  <a:pt x="20901" y="42144"/>
                </a:lnTo>
                <a:lnTo>
                  <a:pt x="35071" y="41575"/>
                </a:lnTo>
                <a:lnTo>
                  <a:pt x="43357" y="41014"/>
                </a:lnTo>
                <a:lnTo>
                  <a:pt x="110511" y="41014"/>
                </a:lnTo>
                <a:lnTo>
                  <a:pt x="109799" y="39311"/>
                </a:lnTo>
                <a:lnTo>
                  <a:pt x="109432" y="33940"/>
                </a:lnTo>
                <a:lnTo>
                  <a:pt x="32665" y="33940"/>
                </a:lnTo>
                <a:lnTo>
                  <a:pt x="32665" y="24890"/>
                </a:lnTo>
                <a:lnTo>
                  <a:pt x="109799" y="24890"/>
                </a:lnTo>
                <a:lnTo>
                  <a:pt x="109799" y="18101"/>
                </a:lnTo>
                <a:lnTo>
                  <a:pt x="32665" y="18101"/>
                </a:lnTo>
                <a:lnTo>
                  <a:pt x="32665" y="9053"/>
                </a:lnTo>
                <a:lnTo>
                  <a:pt x="109799" y="9053"/>
                </a:lnTo>
                <a:lnTo>
                  <a:pt x="109855" y="7923"/>
                </a:lnTo>
                <a:lnTo>
                  <a:pt x="110138" y="3679"/>
                </a:lnTo>
                <a:lnTo>
                  <a:pt x="110658" y="1414"/>
                </a:lnTo>
                <a:lnTo>
                  <a:pt x="30261" y="1414"/>
                </a:lnTo>
                <a:lnTo>
                  <a:pt x="21973" y="568"/>
                </a:lnTo>
                <a:lnTo>
                  <a:pt x="20901" y="0"/>
                </a:lnTo>
                <a:close/>
              </a:path>
              <a:path w="130809" h="128270">
                <a:moveTo>
                  <a:pt x="110511" y="41014"/>
                </a:moveTo>
                <a:lnTo>
                  <a:pt x="95737" y="41014"/>
                </a:lnTo>
                <a:lnTo>
                  <a:pt x="100407" y="41295"/>
                </a:lnTo>
                <a:lnTo>
                  <a:pt x="103068" y="41575"/>
                </a:lnTo>
                <a:lnTo>
                  <a:pt x="106062" y="41575"/>
                </a:lnTo>
                <a:lnTo>
                  <a:pt x="108698" y="41864"/>
                </a:lnTo>
                <a:lnTo>
                  <a:pt x="110984" y="42144"/>
                </a:lnTo>
                <a:lnTo>
                  <a:pt x="110511" y="41014"/>
                </a:lnTo>
                <a:close/>
              </a:path>
              <a:path w="130809" h="128270">
                <a:moveTo>
                  <a:pt x="109799" y="24890"/>
                </a:moveTo>
                <a:lnTo>
                  <a:pt x="99108" y="24890"/>
                </a:lnTo>
                <a:lnTo>
                  <a:pt x="99108" y="33940"/>
                </a:lnTo>
                <a:lnTo>
                  <a:pt x="109432" y="33940"/>
                </a:lnTo>
                <a:lnTo>
                  <a:pt x="109799" y="26021"/>
                </a:lnTo>
                <a:lnTo>
                  <a:pt x="109799" y="24890"/>
                </a:lnTo>
                <a:close/>
              </a:path>
              <a:path w="130809" h="128270">
                <a:moveTo>
                  <a:pt x="109799" y="9053"/>
                </a:moveTo>
                <a:lnTo>
                  <a:pt x="99108" y="9053"/>
                </a:lnTo>
                <a:lnTo>
                  <a:pt x="99108" y="18101"/>
                </a:lnTo>
                <a:lnTo>
                  <a:pt x="109799" y="18101"/>
                </a:lnTo>
                <a:lnTo>
                  <a:pt x="109799" y="9053"/>
                </a:lnTo>
                <a:close/>
              </a:path>
              <a:path w="130809" h="128270">
                <a:moveTo>
                  <a:pt x="110984" y="0"/>
                </a:moveTo>
                <a:lnTo>
                  <a:pt x="105695" y="845"/>
                </a:lnTo>
                <a:lnTo>
                  <a:pt x="98002" y="1130"/>
                </a:lnTo>
                <a:lnTo>
                  <a:pt x="44546" y="1130"/>
                </a:lnTo>
                <a:lnTo>
                  <a:pt x="37702" y="1414"/>
                </a:lnTo>
                <a:lnTo>
                  <a:pt x="110658" y="1414"/>
                </a:lnTo>
                <a:lnTo>
                  <a:pt x="11098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1003967" y="7930242"/>
            <a:ext cx="134620" cy="130810"/>
          </a:xfrm>
          <a:custGeom>
            <a:avLst/>
            <a:gdLst/>
            <a:ahLst/>
            <a:cxnLst/>
            <a:rect l="l" t="t" r="r" b="b"/>
            <a:pathLst>
              <a:path w="134619" h="130809">
                <a:moveTo>
                  <a:pt x="22597" y="1130"/>
                </a:moveTo>
                <a:lnTo>
                  <a:pt x="23305" y="4805"/>
                </a:lnTo>
                <a:lnTo>
                  <a:pt x="23595" y="9930"/>
                </a:lnTo>
                <a:lnTo>
                  <a:pt x="23674" y="117661"/>
                </a:lnTo>
                <a:lnTo>
                  <a:pt x="23450" y="121619"/>
                </a:lnTo>
                <a:lnTo>
                  <a:pt x="23083" y="123883"/>
                </a:lnTo>
                <a:lnTo>
                  <a:pt x="23083" y="126432"/>
                </a:lnTo>
                <a:lnTo>
                  <a:pt x="22938" y="128696"/>
                </a:lnTo>
                <a:lnTo>
                  <a:pt x="22597" y="130672"/>
                </a:lnTo>
                <a:lnTo>
                  <a:pt x="36654" y="130672"/>
                </a:lnTo>
                <a:lnTo>
                  <a:pt x="35438" y="128696"/>
                </a:lnTo>
                <a:lnTo>
                  <a:pt x="35154" y="123883"/>
                </a:lnTo>
                <a:lnTo>
                  <a:pt x="35259" y="117096"/>
                </a:lnTo>
                <a:lnTo>
                  <a:pt x="35312" y="115596"/>
                </a:lnTo>
                <a:lnTo>
                  <a:pt x="35438" y="12440"/>
                </a:lnTo>
                <a:lnTo>
                  <a:pt x="36403" y="7354"/>
                </a:lnTo>
                <a:lnTo>
                  <a:pt x="38326" y="3959"/>
                </a:lnTo>
                <a:lnTo>
                  <a:pt x="38919" y="2825"/>
                </a:lnTo>
                <a:lnTo>
                  <a:pt x="38440" y="2541"/>
                </a:lnTo>
                <a:lnTo>
                  <a:pt x="36770" y="1979"/>
                </a:lnTo>
                <a:lnTo>
                  <a:pt x="33771" y="1695"/>
                </a:lnTo>
                <a:lnTo>
                  <a:pt x="30405" y="1695"/>
                </a:lnTo>
                <a:lnTo>
                  <a:pt x="22597" y="1130"/>
                </a:lnTo>
                <a:close/>
              </a:path>
              <a:path w="134619" h="130809">
                <a:moveTo>
                  <a:pt x="86431" y="77212"/>
                </a:moveTo>
                <a:lnTo>
                  <a:pt x="74984" y="77212"/>
                </a:lnTo>
                <a:lnTo>
                  <a:pt x="69190" y="93648"/>
                </a:lnTo>
                <a:lnTo>
                  <a:pt x="60857" y="106452"/>
                </a:lnTo>
                <a:lnTo>
                  <a:pt x="50006" y="115596"/>
                </a:lnTo>
                <a:lnTo>
                  <a:pt x="36654" y="121053"/>
                </a:lnTo>
                <a:lnTo>
                  <a:pt x="41436" y="122474"/>
                </a:lnTo>
                <a:lnTo>
                  <a:pt x="46018" y="125863"/>
                </a:lnTo>
                <a:lnTo>
                  <a:pt x="50093" y="130672"/>
                </a:lnTo>
                <a:lnTo>
                  <a:pt x="63605" y="120552"/>
                </a:lnTo>
                <a:lnTo>
                  <a:pt x="74223" y="108044"/>
                </a:lnTo>
                <a:lnTo>
                  <a:pt x="81954" y="93155"/>
                </a:lnTo>
                <a:lnTo>
                  <a:pt x="86431" y="77212"/>
                </a:lnTo>
                <a:close/>
              </a:path>
              <a:path w="134619" h="130809">
                <a:moveTo>
                  <a:pt x="133477" y="76081"/>
                </a:moveTo>
                <a:lnTo>
                  <a:pt x="86748" y="76081"/>
                </a:lnTo>
                <a:lnTo>
                  <a:pt x="90851" y="93203"/>
                </a:lnTo>
                <a:lnTo>
                  <a:pt x="98013" y="107868"/>
                </a:lnTo>
                <a:lnTo>
                  <a:pt x="108307" y="120194"/>
                </a:lnTo>
                <a:lnTo>
                  <a:pt x="121709" y="130107"/>
                </a:lnTo>
                <a:lnTo>
                  <a:pt x="125416" y="124736"/>
                </a:lnTo>
                <a:lnTo>
                  <a:pt x="129744" y="120491"/>
                </a:lnTo>
                <a:lnTo>
                  <a:pt x="134553" y="117096"/>
                </a:lnTo>
                <a:lnTo>
                  <a:pt x="121035" y="111897"/>
                </a:lnTo>
                <a:lnTo>
                  <a:pt x="110237" y="103518"/>
                </a:lnTo>
                <a:lnTo>
                  <a:pt x="102170" y="91957"/>
                </a:lnTo>
                <a:lnTo>
                  <a:pt x="96847" y="77212"/>
                </a:lnTo>
                <a:lnTo>
                  <a:pt x="133477" y="77212"/>
                </a:lnTo>
                <a:lnTo>
                  <a:pt x="133477" y="76081"/>
                </a:lnTo>
                <a:close/>
              </a:path>
              <a:path w="134619" h="130809">
                <a:moveTo>
                  <a:pt x="47346" y="65905"/>
                </a:moveTo>
                <a:lnTo>
                  <a:pt x="47346" y="78342"/>
                </a:lnTo>
                <a:lnTo>
                  <a:pt x="51422" y="78061"/>
                </a:lnTo>
                <a:lnTo>
                  <a:pt x="57787" y="77500"/>
                </a:lnTo>
                <a:lnTo>
                  <a:pt x="66441" y="77212"/>
                </a:lnTo>
                <a:lnTo>
                  <a:pt x="86431" y="77212"/>
                </a:lnTo>
                <a:lnTo>
                  <a:pt x="86748" y="76081"/>
                </a:lnTo>
                <a:lnTo>
                  <a:pt x="133477" y="76081"/>
                </a:lnTo>
                <a:lnTo>
                  <a:pt x="133477" y="67316"/>
                </a:lnTo>
                <a:lnTo>
                  <a:pt x="59000" y="67316"/>
                </a:lnTo>
                <a:lnTo>
                  <a:pt x="52635" y="67035"/>
                </a:lnTo>
                <a:lnTo>
                  <a:pt x="47346" y="65905"/>
                </a:lnTo>
                <a:close/>
              </a:path>
              <a:path w="134619" h="130809">
                <a:moveTo>
                  <a:pt x="133477" y="77212"/>
                </a:moveTo>
                <a:lnTo>
                  <a:pt x="125416" y="77212"/>
                </a:lnTo>
                <a:lnTo>
                  <a:pt x="130474" y="77500"/>
                </a:lnTo>
                <a:lnTo>
                  <a:pt x="133477" y="78342"/>
                </a:lnTo>
                <a:lnTo>
                  <a:pt x="133477" y="77212"/>
                </a:lnTo>
                <a:close/>
              </a:path>
              <a:path w="134619" h="130809">
                <a:moveTo>
                  <a:pt x="121170" y="36205"/>
                </a:moveTo>
                <a:lnTo>
                  <a:pt x="108727" y="36205"/>
                </a:lnTo>
                <a:lnTo>
                  <a:pt x="108360" y="41007"/>
                </a:lnTo>
                <a:lnTo>
                  <a:pt x="107874" y="46427"/>
                </a:lnTo>
                <a:lnTo>
                  <a:pt x="107588" y="51471"/>
                </a:lnTo>
                <a:lnTo>
                  <a:pt x="107539" y="67035"/>
                </a:lnTo>
                <a:lnTo>
                  <a:pt x="66441" y="67035"/>
                </a:lnTo>
                <a:lnTo>
                  <a:pt x="59000" y="67316"/>
                </a:lnTo>
                <a:lnTo>
                  <a:pt x="125784" y="67316"/>
                </a:lnTo>
                <a:lnTo>
                  <a:pt x="119419" y="67035"/>
                </a:lnTo>
                <a:lnTo>
                  <a:pt x="119637" y="56130"/>
                </a:lnTo>
                <a:lnTo>
                  <a:pt x="120259" y="45499"/>
                </a:lnTo>
                <a:lnTo>
                  <a:pt x="121170" y="36205"/>
                </a:lnTo>
                <a:close/>
              </a:path>
              <a:path w="134619" h="130809">
                <a:moveTo>
                  <a:pt x="133477" y="65905"/>
                </a:moveTo>
                <a:lnTo>
                  <a:pt x="130474" y="67035"/>
                </a:lnTo>
                <a:lnTo>
                  <a:pt x="125784" y="67316"/>
                </a:lnTo>
                <a:lnTo>
                  <a:pt x="133477" y="67316"/>
                </a:lnTo>
                <a:lnTo>
                  <a:pt x="133477" y="65905"/>
                </a:lnTo>
                <a:close/>
              </a:path>
              <a:path w="134619" h="130809">
                <a:moveTo>
                  <a:pt x="121225" y="35636"/>
                </a:moveTo>
                <a:lnTo>
                  <a:pt x="78322" y="35636"/>
                </a:lnTo>
                <a:lnTo>
                  <a:pt x="76057" y="67035"/>
                </a:lnTo>
                <a:lnTo>
                  <a:pt x="87342" y="67035"/>
                </a:lnTo>
                <a:lnTo>
                  <a:pt x="87342" y="63075"/>
                </a:lnTo>
                <a:lnTo>
                  <a:pt x="88084" y="56130"/>
                </a:lnTo>
                <a:lnTo>
                  <a:pt x="88696" y="49320"/>
                </a:lnTo>
                <a:lnTo>
                  <a:pt x="89176" y="42670"/>
                </a:lnTo>
                <a:lnTo>
                  <a:pt x="89521" y="36205"/>
                </a:lnTo>
                <a:lnTo>
                  <a:pt x="121170" y="36205"/>
                </a:lnTo>
                <a:lnTo>
                  <a:pt x="121225" y="35636"/>
                </a:lnTo>
                <a:close/>
              </a:path>
              <a:path w="134619" h="130809">
                <a:moveTo>
                  <a:pt x="47346" y="28850"/>
                </a:moveTo>
                <a:lnTo>
                  <a:pt x="36654" y="33371"/>
                </a:lnTo>
                <a:lnTo>
                  <a:pt x="39975" y="39475"/>
                </a:lnTo>
                <a:lnTo>
                  <a:pt x="42763" y="45499"/>
                </a:lnTo>
                <a:lnTo>
                  <a:pt x="45013" y="51471"/>
                </a:lnTo>
                <a:lnTo>
                  <a:pt x="46724" y="57419"/>
                </a:lnTo>
                <a:lnTo>
                  <a:pt x="59115" y="52325"/>
                </a:lnTo>
                <a:lnTo>
                  <a:pt x="56661" y="46381"/>
                </a:lnTo>
                <a:lnTo>
                  <a:pt x="53899" y="40585"/>
                </a:lnTo>
                <a:lnTo>
                  <a:pt x="50781" y="34743"/>
                </a:lnTo>
                <a:lnTo>
                  <a:pt x="47346" y="28850"/>
                </a:lnTo>
                <a:close/>
              </a:path>
              <a:path w="134619" h="130809">
                <a:moveTo>
                  <a:pt x="56343" y="24886"/>
                </a:moveTo>
                <a:lnTo>
                  <a:pt x="56343" y="36766"/>
                </a:lnTo>
                <a:lnTo>
                  <a:pt x="59709" y="35920"/>
                </a:lnTo>
                <a:lnTo>
                  <a:pt x="65477" y="35636"/>
                </a:lnTo>
                <a:lnTo>
                  <a:pt x="121225" y="35636"/>
                </a:lnTo>
                <a:lnTo>
                  <a:pt x="121322" y="34743"/>
                </a:lnTo>
                <a:lnTo>
                  <a:pt x="122544" y="26017"/>
                </a:lnTo>
                <a:lnTo>
                  <a:pt x="63670" y="26017"/>
                </a:lnTo>
                <a:lnTo>
                  <a:pt x="57787" y="25455"/>
                </a:lnTo>
                <a:lnTo>
                  <a:pt x="56343" y="24886"/>
                </a:lnTo>
                <a:close/>
              </a:path>
              <a:path w="134619" h="130809">
                <a:moveTo>
                  <a:pt x="76650" y="0"/>
                </a:moveTo>
                <a:lnTo>
                  <a:pt x="77328" y="3959"/>
                </a:lnTo>
                <a:lnTo>
                  <a:pt x="77890" y="9930"/>
                </a:lnTo>
                <a:lnTo>
                  <a:pt x="78212" y="17217"/>
                </a:lnTo>
                <a:lnTo>
                  <a:pt x="78322" y="26017"/>
                </a:lnTo>
                <a:lnTo>
                  <a:pt x="122544" y="26017"/>
                </a:lnTo>
                <a:lnTo>
                  <a:pt x="122622" y="25455"/>
                </a:lnTo>
                <a:lnTo>
                  <a:pt x="90115" y="25455"/>
                </a:lnTo>
                <a:lnTo>
                  <a:pt x="90176" y="17217"/>
                </a:lnTo>
                <a:lnTo>
                  <a:pt x="90341" y="13288"/>
                </a:lnTo>
                <a:lnTo>
                  <a:pt x="90632" y="9930"/>
                </a:lnTo>
                <a:lnTo>
                  <a:pt x="90709" y="7915"/>
                </a:lnTo>
                <a:lnTo>
                  <a:pt x="91302" y="6224"/>
                </a:lnTo>
                <a:lnTo>
                  <a:pt x="92409" y="3959"/>
                </a:lnTo>
                <a:lnTo>
                  <a:pt x="93113" y="2825"/>
                </a:lnTo>
                <a:lnTo>
                  <a:pt x="93452" y="1979"/>
                </a:lnTo>
                <a:lnTo>
                  <a:pt x="93452" y="1695"/>
                </a:lnTo>
                <a:lnTo>
                  <a:pt x="93113" y="1410"/>
                </a:lnTo>
                <a:lnTo>
                  <a:pt x="91443" y="845"/>
                </a:lnTo>
                <a:lnTo>
                  <a:pt x="88416" y="565"/>
                </a:lnTo>
                <a:lnTo>
                  <a:pt x="85420" y="565"/>
                </a:lnTo>
                <a:lnTo>
                  <a:pt x="81460" y="284"/>
                </a:lnTo>
                <a:lnTo>
                  <a:pt x="76650" y="0"/>
                </a:lnTo>
                <a:close/>
              </a:path>
              <a:path w="134619" h="130809">
                <a:moveTo>
                  <a:pt x="122781" y="24325"/>
                </a:moveTo>
                <a:lnTo>
                  <a:pt x="118342" y="24886"/>
                </a:lnTo>
                <a:lnTo>
                  <a:pt x="113054" y="25455"/>
                </a:lnTo>
                <a:lnTo>
                  <a:pt x="122622" y="25455"/>
                </a:lnTo>
                <a:lnTo>
                  <a:pt x="122781" y="24325"/>
                </a:lnTo>
                <a:close/>
              </a:path>
              <a:path w="134619" h="130809">
                <a:moveTo>
                  <a:pt x="6249" y="31111"/>
                </a:moveTo>
                <a:lnTo>
                  <a:pt x="5064" y="31111"/>
                </a:lnTo>
                <a:lnTo>
                  <a:pt x="4955" y="41633"/>
                </a:lnTo>
                <a:lnTo>
                  <a:pt x="4554" y="48084"/>
                </a:lnTo>
                <a:lnTo>
                  <a:pt x="3365" y="55154"/>
                </a:lnTo>
                <a:lnTo>
                  <a:pt x="2627" y="61945"/>
                </a:lnTo>
                <a:lnTo>
                  <a:pt x="1583" y="67597"/>
                </a:lnTo>
                <a:lnTo>
                  <a:pt x="0" y="72122"/>
                </a:lnTo>
                <a:lnTo>
                  <a:pt x="6026" y="72122"/>
                </a:lnTo>
                <a:lnTo>
                  <a:pt x="10576" y="72410"/>
                </a:lnTo>
                <a:lnTo>
                  <a:pt x="13578" y="73256"/>
                </a:lnTo>
                <a:lnTo>
                  <a:pt x="14706" y="61266"/>
                </a:lnTo>
                <a:lnTo>
                  <a:pt x="15928" y="50733"/>
                </a:lnTo>
                <a:lnTo>
                  <a:pt x="17241" y="41633"/>
                </a:lnTo>
                <a:lnTo>
                  <a:pt x="18641" y="33940"/>
                </a:lnTo>
                <a:lnTo>
                  <a:pt x="19234" y="32237"/>
                </a:lnTo>
                <a:lnTo>
                  <a:pt x="15753" y="32237"/>
                </a:lnTo>
                <a:lnTo>
                  <a:pt x="9730" y="31391"/>
                </a:lnTo>
                <a:lnTo>
                  <a:pt x="6249" y="3111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1152320" y="7932506"/>
            <a:ext cx="130810" cy="126364"/>
          </a:xfrm>
          <a:custGeom>
            <a:avLst/>
            <a:gdLst/>
            <a:ahLst/>
            <a:cxnLst/>
            <a:rect l="l" t="t" r="r" b="b"/>
            <a:pathLst>
              <a:path w="130809" h="126365">
                <a:moveTo>
                  <a:pt x="30615" y="61937"/>
                </a:moveTo>
                <a:lnTo>
                  <a:pt x="19123" y="61937"/>
                </a:lnTo>
                <a:lnTo>
                  <a:pt x="18525" y="104086"/>
                </a:lnTo>
                <a:lnTo>
                  <a:pt x="13348" y="108327"/>
                </a:lnTo>
                <a:lnTo>
                  <a:pt x="7103" y="112002"/>
                </a:lnTo>
                <a:lnTo>
                  <a:pt x="0" y="115397"/>
                </a:lnTo>
                <a:lnTo>
                  <a:pt x="12391" y="126144"/>
                </a:lnTo>
                <a:lnTo>
                  <a:pt x="17197" y="118226"/>
                </a:lnTo>
                <a:lnTo>
                  <a:pt x="21527" y="114264"/>
                </a:lnTo>
                <a:lnTo>
                  <a:pt x="25372" y="113701"/>
                </a:lnTo>
                <a:lnTo>
                  <a:pt x="63071" y="113701"/>
                </a:lnTo>
                <a:lnTo>
                  <a:pt x="62305" y="113668"/>
                </a:lnTo>
                <a:lnTo>
                  <a:pt x="56227" y="113132"/>
                </a:lnTo>
                <a:lnTo>
                  <a:pt x="50716" y="111721"/>
                </a:lnTo>
                <a:lnTo>
                  <a:pt x="44831" y="109738"/>
                </a:lnTo>
                <a:lnTo>
                  <a:pt x="38807" y="107481"/>
                </a:lnTo>
                <a:lnTo>
                  <a:pt x="33997" y="106062"/>
                </a:lnTo>
                <a:lnTo>
                  <a:pt x="31032" y="104928"/>
                </a:lnTo>
                <a:lnTo>
                  <a:pt x="29811" y="104086"/>
                </a:lnTo>
                <a:lnTo>
                  <a:pt x="31032" y="68162"/>
                </a:lnTo>
                <a:lnTo>
                  <a:pt x="30615" y="61937"/>
                </a:lnTo>
                <a:close/>
              </a:path>
              <a:path w="130809" h="126365">
                <a:moveTo>
                  <a:pt x="63071" y="113701"/>
                </a:moveTo>
                <a:lnTo>
                  <a:pt x="27522" y="113701"/>
                </a:lnTo>
                <a:lnTo>
                  <a:pt x="30520" y="114264"/>
                </a:lnTo>
                <a:lnTo>
                  <a:pt x="34368" y="115397"/>
                </a:lnTo>
                <a:lnTo>
                  <a:pt x="82489" y="125545"/>
                </a:lnTo>
                <a:lnTo>
                  <a:pt x="102401" y="125567"/>
                </a:lnTo>
                <a:lnTo>
                  <a:pt x="125557" y="124448"/>
                </a:lnTo>
                <a:lnTo>
                  <a:pt x="125557" y="119354"/>
                </a:lnTo>
                <a:lnTo>
                  <a:pt x="127223" y="114832"/>
                </a:lnTo>
                <a:lnTo>
                  <a:pt x="127707" y="114264"/>
                </a:lnTo>
                <a:lnTo>
                  <a:pt x="91785" y="114264"/>
                </a:lnTo>
                <a:lnTo>
                  <a:pt x="80059" y="114207"/>
                </a:lnTo>
                <a:lnTo>
                  <a:pt x="70241" y="114017"/>
                </a:lnTo>
                <a:lnTo>
                  <a:pt x="63071" y="113701"/>
                </a:lnTo>
                <a:close/>
              </a:path>
              <a:path w="130809" h="126365">
                <a:moveTo>
                  <a:pt x="130594" y="110876"/>
                </a:moveTo>
                <a:lnTo>
                  <a:pt x="122686" y="112199"/>
                </a:lnTo>
                <a:lnTo>
                  <a:pt x="113573" y="113205"/>
                </a:lnTo>
                <a:lnTo>
                  <a:pt x="103269" y="113893"/>
                </a:lnTo>
                <a:lnTo>
                  <a:pt x="91785" y="114264"/>
                </a:lnTo>
                <a:lnTo>
                  <a:pt x="127707" y="114264"/>
                </a:lnTo>
                <a:lnTo>
                  <a:pt x="130594" y="110876"/>
                </a:lnTo>
                <a:close/>
              </a:path>
              <a:path w="130809" h="126365">
                <a:moveTo>
                  <a:pt x="121960" y="68727"/>
                </a:moveTo>
                <a:lnTo>
                  <a:pt x="77727" y="68727"/>
                </a:lnTo>
                <a:lnTo>
                  <a:pt x="77648" y="102387"/>
                </a:lnTo>
                <a:lnTo>
                  <a:pt x="77500" y="106631"/>
                </a:lnTo>
                <a:lnTo>
                  <a:pt x="77133" y="109173"/>
                </a:lnTo>
                <a:lnTo>
                  <a:pt x="89521" y="109173"/>
                </a:lnTo>
                <a:lnTo>
                  <a:pt x="88848" y="106062"/>
                </a:lnTo>
                <a:lnTo>
                  <a:pt x="88725" y="104086"/>
                </a:lnTo>
                <a:lnTo>
                  <a:pt x="88663" y="102387"/>
                </a:lnTo>
                <a:lnTo>
                  <a:pt x="88719" y="95458"/>
                </a:lnTo>
                <a:lnTo>
                  <a:pt x="88834" y="92491"/>
                </a:lnTo>
                <a:lnTo>
                  <a:pt x="88901" y="69296"/>
                </a:lnTo>
                <a:lnTo>
                  <a:pt x="122037" y="69296"/>
                </a:lnTo>
                <a:lnTo>
                  <a:pt x="121960" y="68727"/>
                </a:lnTo>
                <a:close/>
              </a:path>
              <a:path w="130809" h="126365">
                <a:moveTo>
                  <a:pt x="77465" y="69296"/>
                </a:moveTo>
                <a:lnTo>
                  <a:pt x="68136" y="69296"/>
                </a:lnTo>
                <a:lnTo>
                  <a:pt x="61673" y="77943"/>
                </a:lnTo>
                <a:lnTo>
                  <a:pt x="54167" y="85239"/>
                </a:lnTo>
                <a:lnTo>
                  <a:pt x="45628" y="91210"/>
                </a:lnTo>
                <a:lnTo>
                  <a:pt x="36064" y="95882"/>
                </a:lnTo>
                <a:lnTo>
                  <a:pt x="40135" y="99557"/>
                </a:lnTo>
                <a:lnTo>
                  <a:pt x="43506" y="102668"/>
                </a:lnTo>
                <a:lnTo>
                  <a:pt x="46159" y="105216"/>
                </a:lnTo>
                <a:lnTo>
                  <a:pt x="58048" y="95458"/>
                </a:lnTo>
                <a:lnTo>
                  <a:pt x="67257" y="86124"/>
                </a:lnTo>
                <a:lnTo>
                  <a:pt x="73808" y="77214"/>
                </a:lnTo>
                <a:lnTo>
                  <a:pt x="77465" y="69296"/>
                </a:lnTo>
                <a:close/>
              </a:path>
              <a:path w="130809" h="126365">
                <a:moveTo>
                  <a:pt x="99618" y="73817"/>
                </a:moveTo>
                <a:lnTo>
                  <a:pt x="91187" y="82303"/>
                </a:lnTo>
                <a:lnTo>
                  <a:pt x="98354" y="86755"/>
                </a:lnTo>
                <a:lnTo>
                  <a:pt x="105251" y="91604"/>
                </a:lnTo>
                <a:lnTo>
                  <a:pt x="111878" y="96824"/>
                </a:lnTo>
                <a:lnTo>
                  <a:pt x="118230" y="102387"/>
                </a:lnTo>
                <a:lnTo>
                  <a:pt x="127847" y="92491"/>
                </a:lnTo>
                <a:lnTo>
                  <a:pt x="120135" y="87027"/>
                </a:lnTo>
                <a:lnTo>
                  <a:pt x="112863" y="82094"/>
                </a:lnTo>
                <a:lnTo>
                  <a:pt x="106026" y="77691"/>
                </a:lnTo>
                <a:lnTo>
                  <a:pt x="99618" y="73817"/>
                </a:lnTo>
                <a:close/>
              </a:path>
              <a:path w="130809" h="126365">
                <a:moveTo>
                  <a:pt x="46501" y="34502"/>
                </a:moveTo>
                <a:lnTo>
                  <a:pt x="43873" y="34502"/>
                </a:lnTo>
                <a:lnTo>
                  <a:pt x="44719" y="37612"/>
                </a:lnTo>
                <a:lnTo>
                  <a:pt x="45201" y="42702"/>
                </a:lnTo>
                <a:lnTo>
                  <a:pt x="45386" y="46098"/>
                </a:lnTo>
                <a:lnTo>
                  <a:pt x="45507" y="55154"/>
                </a:lnTo>
                <a:lnTo>
                  <a:pt x="45201" y="60526"/>
                </a:lnTo>
                <a:lnTo>
                  <a:pt x="44831" y="65901"/>
                </a:lnTo>
                <a:lnTo>
                  <a:pt x="44463" y="70422"/>
                </a:lnTo>
                <a:lnTo>
                  <a:pt x="47829" y="69576"/>
                </a:lnTo>
                <a:lnTo>
                  <a:pt x="53121" y="69296"/>
                </a:lnTo>
                <a:lnTo>
                  <a:pt x="77465" y="69296"/>
                </a:lnTo>
                <a:lnTo>
                  <a:pt x="77727" y="68727"/>
                </a:lnTo>
                <a:lnTo>
                  <a:pt x="121960" y="68727"/>
                </a:lnTo>
                <a:lnTo>
                  <a:pt x="121114" y="62506"/>
                </a:lnTo>
                <a:lnTo>
                  <a:pt x="120804" y="59681"/>
                </a:lnTo>
                <a:lnTo>
                  <a:pt x="56227" y="59681"/>
                </a:lnTo>
                <a:lnTo>
                  <a:pt x="56227" y="44401"/>
                </a:lnTo>
                <a:lnTo>
                  <a:pt x="120721" y="44401"/>
                </a:lnTo>
                <a:lnTo>
                  <a:pt x="121114" y="41007"/>
                </a:lnTo>
                <a:lnTo>
                  <a:pt x="121932" y="35636"/>
                </a:lnTo>
                <a:lnTo>
                  <a:pt x="58747" y="35636"/>
                </a:lnTo>
                <a:lnTo>
                  <a:pt x="55158" y="35347"/>
                </a:lnTo>
                <a:lnTo>
                  <a:pt x="50716" y="35071"/>
                </a:lnTo>
                <a:lnTo>
                  <a:pt x="46501" y="34502"/>
                </a:lnTo>
                <a:close/>
              </a:path>
              <a:path w="130809" h="126365">
                <a:moveTo>
                  <a:pt x="122037" y="69296"/>
                </a:moveTo>
                <a:lnTo>
                  <a:pt x="104767" y="69296"/>
                </a:lnTo>
                <a:lnTo>
                  <a:pt x="109943" y="69576"/>
                </a:lnTo>
                <a:lnTo>
                  <a:pt x="115826" y="70145"/>
                </a:lnTo>
                <a:lnTo>
                  <a:pt x="122190" y="70422"/>
                </a:lnTo>
                <a:lnTo>
                  <a:pt x="122037" y="69296"/>
                </a:lnTo>
                <a:close/>
              </a:path>
              <a:path w="130809" h="126365">
                <a:moveTo>
                  <a:pt x="3989" y="49495"/>
                </a:moveTo>
                <a:lnTo>
                  <a:pt x="3989" y="62506"/>
                </a:lnTo>
                <a:lnTo>
                  <a:pt x="5770" y="62506"/>
                </a:lnTo>
                <a:lnTo>
                  <a:pt x="8060" y="62218"/>
                </a:lnTo>
                <a:lnTo>
                  <a:pt x="10720" y="61937"/>
                </a:lnTo>
                <a:lnTo>
                  <a:pt x="30615" y="61937"/>
                </a:lnTo>
                <a:lnTo>
                  <a:pt x="30681" y="57132"/>
                </a:lnTo>
                <a:lnTo>
                  <a:pt x="30775" y="55154"/>
                </a:lnTo>
                <a:lnTo>
                  <a:pt x="31482" y="51194"/>
                </a:lnTo>
                <a:lnTo>
                  <a:pt x="30663" y="50330"/>
                </a:lnTo>
                <a:lnTo>
                  <a:pt x="13102" y="50307"/>
                </a:lnTo>
                <a:lnTo>
                  <a:pt x="7527" y="50020"/>
                </a:lnTo>
                <a:lnTo>
                  <a:pt x="3989" y="49495"/>
                </a:lnTo>
                <a:close/>
              </a:path>
              <a:path w="130809" h="126365">
                <a:moveTo>
                  <a:pt x="88447" y="44401"/>
                </a:moveTo>
                <a:lnTo>
                  <a:pt x="77727" y="44401"/>
                </a:lnTo>
                <a:lnTo>
                  <a:pt x="77727" y="59681"/>
                </a:lnTo>
                <a:lnTo>
                  <a:pt x="88447" y="59681"/>
                </a:lnTo>
                <a:lnTo>
                  <a:pt x="88447" y="44401"/>
                </a:lnTo>
                <a:close/>
              </a:path>
              <a:path w="130809" h="126365">
                <a:moveTo>
                  <a:pt x="120721" y="44401"/>
                </a:moveTo>
                <a:lnTo>
                  <a:pt x="109802" y="44401"/>
                </a:lnTo>
                <a:lnTo>
                  <a:pt x="109802" y="59681"/>
                </a:lnTo>
                <a:lnTo>
                  <a:pt x="120804" y="59681"/>
                </a:lnTo>
                <a:lnTo>
                  <a:pt x="120524" y="57132"/>
                </a:lnTo>
                <a:lnTo>
                  <a:pt x="120524" y="46098"/>
                </a:lnTo>
                <a:lnTo>
                  <a:pt x="120721" y="44401"/>
                </a:lnTo>
                <a:close/>
              </a:path>
              <a:path w="130809" h="126365">
                <a:moveTo>
                  <a:pt x="30408" y="50060"/>
                </a:moveTo>
                <a:lnTo>
                  <a:pt x="20725" y="50330"/>
                </a:lnTo>
                <a:lnTo>
                  <a:pt x="30663" y="50330"/>
                </a:lnTo>
                <a:lnTo>
                  <a:pt x="30408" y="50060"/>
                </a:lnTo>
                <a:close/>
              </a:path>
              <a:path w="130809" h="126365">
                <a:moveTo>
                  <a:pt x="22485" y="7915"/>
                </a:moveTo>
                <a:lnTo>
                  <a:pt x="10097" y="11879"/>
                </a:lnTo>
                <a:lnTo>
                  <a:pt x="12967" y="18559"/>
                </a:lnTo>
                <a:lnTo>
                  <a:pt x="15472" y="25171"/>
                </a:lnTo>
                <a:lnTo>
                  <a:pt x="17477" y="31287"/>
                </a:lnTo>
                <a:lnTo>
                  <a:pt x="19123" y="37335"/>
                </a:lnTo>
                <a:lnTo>
                  <a:pt x="33181" y="32806"/>
                </a:lnTo>
                <a:lnTo>
                  <a:pt x="30139" y="24883"/>
                </a:lnTo>
                <a:lnTo>
                  <a:pt x="27430" y="18347"/>
                </a:lnTo>
                <a:lnTo>
                  <a:pt x="24850" y="12641"/>
                </a:lnTo>
                <a:lnTo>
                  <a:pt x="22485" y="7915"/>
                </a:lnTo>
                <a:close/>
              </a:path>
              <a:path w="130809" h="126365">
                <a:moveTo>
                  <a:pt x="88447" y="24883"/>
                </a:moveTo>
                <a:lnTo>
                  <a:pt x="77727" y="24883"/>
                </a:lnTo>
                <a:lnTo>
                  <a:pt x="77727" y="35636"/>
                </a:lnTo>
                <a:lnTo>
                  <a:pt x="88447" y="35636"/>
                </a:lnTo>
                <a:lnTo>
                  <a:pt x="88447" y="24883"/>
                </a:lnTo>
                <a:close/>
              </a:path>
              <a:path w="130809" h="126365">
                <a:moveTo>
                  <a:pt x="122190" y="33940"/>
                </a:moveTo>
                <a:lnTo>
                  <a:pt x="117637" y="34502"/>
                </a:lnTo>
                <a:lnTo>
                  <a:pt x="111610" y="35071"/>
                </a:lnTo>
                <a:lnTo>
                  <a:pt x="104173" y="35636"/>
                </a:lnTo>
                <a:lnTo>
                  <a:pt x="121932" y="35636"/>
                </a:lnTo>
                <a:lnTo>
                  <a:pt x="122190" y="33940"/>
                </a:lnTo>
                <a:close/>
              </a:path>
              <a:path w="130809" h="126365">
                <a:moveTo>
                  <a:pt x="40024" y="14137"/>
                </a:moveTo>
                <a:lnTo>
                  <a:pt x="40024" y="26017"/>
                </a:lnTo>
                <a:lnTo>
                  <a:pt x="43387" y="25452"/>
                </a:lnTo>
                <a:lnTo>
                  <a:pt x="50123" y="25171"/>
                </a:lnTo>
                <a:lnTo>
                  <a:pt x="60217" y="24883"/>
                </a:lnTo>
                <a:lnTo>
                  <a:pt x="128329" y="24883"/>
                </a:lnTo>
                <a:lnTo>
                  <a:pt x="128329" y="15267"/>
                </a:lnTo>
                <a:lnTo>
                  <a:pt x="47829" y="15267"/>
                </a:lnTo>
                <a:lnTo>
                  <a:pt x="43757" y="14987"/>
                </a:lnTo>
                <a:lnTo>
                  <a:pt x="41101" y="14420"/>
                </a:lnTo>
                <a:lnTo>
                  <a:pt x="40024" y="14137"/>
                </a:lnTo>
                <a:close/>
              </a:path>
              <a:path w="130809" h="126365">
                <a:moveTo>
                  <a:pt x="128329" y="24883"/>
                </a:moveTo>
                <a:lnTo>
                  <a:pt x="106466" y="24883"/>
                </a:lnTo>
                <a:lnTo>
                  <a:pt x="122784" y="25452"/>
                </a:lnTo>
                <a:lnTo>
                  <a:pt x="128329" y="26017"/>
                </a:lnTo>
                <a:lnTo>
                  <a:pt x="128329" y="24883"/>
                </a:lnTo>
                <a:close/>
              </a:path>
              <a:path w="130809" h="126365">
                <a:moveTo>
                  <a:pt x="76539" y="0"/>
                </a:moveTo>
                <a:lnTo>
                  <a:pt x="76872" y="2825"/>
                </a:lnTo>
                <a:lnTo>
                  <a:pt x="77274" y="8200"/>
                </a:lnTo>
                <a:lnTo>
                  <a:pt x="77727" y="15267"/>
                </a:lnTo>
                <a:lnTo>
                  <a:pt x="88447" y="15267"/>
                </a:lnTo>
                <a:lnTo>
                  <a:pt x="88447" y="7066"/>
                </a:lnTo>
                <a:lnTo>
                  <a:pt x="88786" y="6220"/>
                </a:lnTo>
                <a:lnTo>
                  <a:pt x="90229" y="3959"/>
                </a:lnTo>
                <a:lnTo>
                  <a:pt x="90505" y="3110"/>
                </a:lnTo>
                <a:lnTo>
                  <a:pt x="90597" y="1695"/>
                </a:lnTo>
                <a:lnTo>
                  <a:pt x="90229" y="1407"/>
                </a:lnTo>
                <a:lnTo>
                  <a:pt x="88901" y="845"/>
                </a:lnTo>
                <a:lnTo>
                  <a:pt x="86748" y="561"/>
                </a:lnTo>
                <a:lnTo>
                  <a:pt x="83750" y="561"/>
                </a:lnTo>
                <a:lnTo>
                  <a:pt x="76539" y="0"/>
                </a:lnTo>
                <a:close/>
              </a:path>
              <a:path w="130809" h="126365">
                <a:moveTo>
                  <a:pt x="128329" y="14137"/>
                </a:moveTo>
                <a:lnTo>
                  <a:pt x="125783" y="14420"/>
                </a:lnTo>
                <a:lnTo>
                  <a:pt x="122190" y="14987"/>
                </a:lnTo>
                <a:lnTo>
                  <a:pt x="117637" y="15267"/>
                </a:lnTo>
                <a:lnTo>
                  <a:pt x="128329" y="15267"/>
                </a:lnTo>
                <a:lnTo>
                  <a:pt x="128329" y="1413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1301183" y="7931653"/>
            <a:ext cx="127635" cy="128270"/>
          </a:xfrm>
          <a:custGeom>
            <a:avLst/>
            <a:gdLst/>
            <a:ahLst/>
            <a:cxnLst/>
            <a:rect l="l" t="t" r="r" b="b"/>
            <a:pathLst>
              <a:path w="127634" h="128270">
                <a:moveTo>
                  <a:pt x="120055" y="72406"/>
                </a:moveTo>
                <a:lnTo>
                  <a:pt x="108130" y="72406"/>
                </a:lnTo>
                <a:lnTo>
                  <a:pt x="108076" y="100980"/>
                </a:lnTo>
                <a:lnTo>
                  <a:pt x="107742" y="109465"/>
                </a:lnTo>
                <a:lnTo>
                  <a:pt x="107395" y="114268"/>
                </a:lnTo>
                <a:lnTo>
                  <a:pt x="107027" y="114555"/>
                </a:lnTo>
                <a:lnTo>
                  <a:pt x="104739" y="115117"/>
                </a:lnTo>
                <a:lnTo>
                  <a:pt x="92379" y="115117"/>
                </a:lnTo>
                <a:lnTo>
                  <a:pt x="95742" y="118512"/>
                </a:lnTo>
                <a:lnTo>
                  <a:pt x="97553" y="122756"/>
                </a:lnTo>
                <a:lnTo>
                  <a:pt x="98035" y="128127"/>
                </a:lnTo>
                <a:lnTo>
                  <a:pt x="108665" y="126750"/>
                </a:lnTo>
                <a:lnTo>
                  <a:pt x="115860" y="124311"/>
                </a:lnTo>
                <a:lnTo>
                  <a:pt x="119609" y="120812"/>
                </a:lnTo>
                <a:lnTo>
                  <a:pt x="119883" y="116535"/>
                </a:lnTo>
                <a:lnTo>
                  <a:pt x="119997" y="73259"/>
                </a:lnTo>
                <a:lnTo>
                  <a:pt x="120055" y="72406"/>
                </a:lnTo>
                <a:close/>
              </a:path>
              <a:path w="127634" h="128270">
                <a:moveTo>
                  <a:pt x="38326" y="62229"/>
                </a:moveTo>
                <a:lnTo>
                  <a:pt x="36032" y="62229"/>
                </a:lnTo>
                <a:lnTo>
                  <a:pt x="35665" y="62510"/>
                </a:lnTo>
                <a:lnTo>
                  <a:pt x="36032" y="62791"/>
                </a:lnTo>
                <a:lnTo>
                  <a:pt x="36045" y="74670"/>
                </a:lnTo>
                <a:lnTo>
                  <a:pt x="36511" y="84289"/>
                </a:lnTo>
                <a:lnTo>
                  <a:pt x="36557" y="118512"/>
                </a:lnTo>
                <a:lnTo>
                  <a:pt x="36399" y="122756"/>
                </a:lnTo>
                <a:lnTo>
                  <a:pt x="36032" y="126997"/>
                </a:lnTo>
                <a:lnTo>
                  <a:pt x="48423" y="126997"/>
                </a:lnTo>
                <a:lnTo>
                  <a:pt x="48423" y="71845"/>
                </a:lnTo>
                <a:lnTo>
                  <a:pt x="120093" y="71845"/>
                </a:lnTo>
                <a:lnTo>
                  <a:pt x="120380" y="67604"/>
                </a:lnTo>
                <a:lnTo>
                  <a:pt x="121086" y="63921"/>
                </a:lnTo>
                <a:lnTo>
                  <a:pt x="120498" y="63360"/>
                </a:lnTo>
                <a:lnTo>
                  <a:pt x="72666" y="63360"/>
                </a:lnTo>
                <a:lnTo>
                  <a:pt x="72666" y="63072"/>
                </a:lnTo>
                <a:lnTo>
                  <a:pt x="50688" y="63072"/>
                </a:lnTo>
                <a:lnTo>
                  <a:pt x="41324" y="62510"/>
                </a:lnTo>
                <a:lnTo>
                  <a:pt x="38326" y="62229"/>
                </a:lnTo>
                <a:close/>
              </a:path>
              <a:path w="127634" h="128270">
                <a:moveTo>
                  <a:pt x="120093" y="71845"/>
                </a:moveTo>
                <a:lnTo>
                  <a:pt x="86720" y="71845"/>
                </a:lnTo>
                <a:lnTo>
                  <a:pt x="85609" y="81820"/>
                </a:lnTo>
                <a:lnTo>
                  <a:pt x="82790" y="91398"/>
                </a:lnTo>
                <a:lnTo>
                  <a:pt x="78273" y="100604"/>
                </a:lnTo>
                <a:lnTo>
                  <a:pt x="72068" y="109465"/>
                </a:lnTo>
                <a:lnTo>
                  <a:pt x="75437" y="110026"/>
                </a:lnTo>
                <a:lnTo>
                  <a:pt x="78433" y="111160"/>
                </a:lnTo>
                <a:lnTo>
                  <a:pt x="81094" y="113424"/>
                </a:lnTo>
                <a:lnTo>
                  <a:pt x="85533" y="106347"/>
                </a:lnTo>
                <a:lnTo>
                  <a:pt x="89126" y="99565"/>
                </a:lnTo>
                <a:lnTo>
                  <a:pt x="91782" y="93344"/>
                </a:lnTo>
                <a:lnTo>
                  <a:pt x="102323" y="93344"/>
                </a:lnTo>
                <a:lnTo>
                  <a:pt x="99814" y="90230"/>
                </a:lnTo>
                <a:lnTo>
                  <a:pt x="94554" y="84289"/>
                </a:lnTo>
                <a:lnTo>
                  <a:pt x="95854" y="73259"/>
                </a:lnTo>
                <a:lnTo>
                  <a:pt x="96339" y="72406"/>
                </a:lnTo>
                <a:lnTo>
                  <a:pt x="120055" y="72406"/>
                </a:lnTo>
                <a:lnTo>
                  <a:pt x="120093" y="71845"/>
                </a:lnTo>
                <a:close/>
              </a:path>
              <a:path w="127634" h="128270">
                <a:moveTo>
                  <a:pt x="71474" y="71845"/>
                </a:moveTo>
                <a:lnTo>
                  <a:pt x="61970" y="71845"/>
                </a:lnTo>
                <a:lnTo>
                  <a:pt x="59223" y="82602"/>
                </a:lnTo>
                <a:lnTo>
                  <a:pt x="56173" y="91927"/>
                </a:lnTo>
                <a:lnTo>
                  <a:pt x="52737" y="99846"/>
                </a:lnTo>
                <a:lnTo>
                  <a:pt x="49018" y="106070"/>
                </a:lnTo>
                <a:lnTo>
                  <a:pt x="53089" y="107204"/>
                </a:lnTo>
                <a:lnTo>
                  <a:pt x="56455" y="108896"/>
                </a:lnTo>
                <a:lnTo>
                  <a:pt x="59086" y="110591"/>
                </a:lnTo>
                <a:lnTo>
                  <a:pt x="63299" y="100980"/>
                </a:lnTo>
                <a:lnTo>
                  <a:pt x="66301" y="93344"/>
                </a:lnTo>
                <a:lnTo>
                  <a:pt x="68108" y="87685"/>
                </a:lnTo>
                <a:lnTo>
                  <a:pt x="79152" y="87685"/>
                </a:lnTo>
                <a:lnTo>
                  <a:pt x="75805" y="84571"/>
                </a:lnTo>
                <a:lnTo>
                  <a:pt x="69808" y="79764"/>
                </a:lnTo>
                <a:lnTo>
                  <a:pt x="70145" y="77219"/>
                </a:lnTo>
                <a:lnTo>
                  <a:pt x="70740" y="74394"/>
                </a:lnTo>
                <a:lnTo>
                  <a:pt x="71474" y="71845"/>
                </a:lnTo>
                <a:close/>
              </a:path>
              <a:path w="127634" h="128270">
                <a:moveTo>
                  <a:pt x="102323" y="93344"/>
                </a:moveTo>
                <a:lnTo>
                  <a:pt x="91782" y="93344"/>
                </a:lnTo>
                <a:lnTo>
                  <a:pt x="92379" y="95036"/>
                </a:lnTo>
                <a:lnTo>
                  <a:pt x="93819" y="96735"/>
                </a:lnTo>
                <a:lnTo>
                  <a:pt x="96109" y="100411"/>
                </a:lnTo>
                <a:lnTo>
                  <a:pt x="99112" y="106070"/>
                </a:lnTo>
                <a:lnTo>
                  <a:pt x="107510" y="99846"/>
                </a:lnTo>
                <a:lnTo>
                  <a:pt x="104145" y="95605"/>
                </a:lnTo>
                <a:lnTo>
                  <a:pt x="102323" y="93344"/>
                </a:lnTo>
                <a:close/>
              </a:path>
              <a:path w="127634" h="128270">
                <a:moveTo>
                  <a:pt x="79152" y="87685"/>
                </a:moveTo>
                <a:lnTo>
                  <a:pt x="68108" y="87685"/>
                </a:lnTo>
                <a:lnTo>
                  <a:pt x="71107" y="91641"/>
                </a:lnTo>
                <a:lnTo>
                  <a:pt x="73400" y="95036"/>
                </a:lnTo>
                <a:lnTo>
                  <a:pt x="74841" y="97870"/>
                </a:lnTo>
                <a:lnTo>
                  <a:pt x="81683" y="91080"/>
                </a:lnTo>
                <a:lnTo>
                  <a:pt x="79762" y="88253"/>
                </a:lnTo>
                <a:lnTo>
                  <a:pt x="79152" y="87685"/>
                </a:lnTo>
                <a:close/>
              </a:path>
              <a:path w="127634" h="128270">
                <a:moveTo>
                  <a:pt x="97412" y="49783"/>
                </a:moveTo>
                <a:lnTo>
                  <a:pt x="87344" y="49783"/>
                </a:lnTo>
                <a:lnTo>
                  <a:pt x="86720" y="63360"/>
                </a:lnTo>
                <a:lnTo>
                  <a:pt x="96818" y="63360"/>
                </a:lnTo>
                <a:lnTo>
                  <a:pt x="97412" y="49783"/>
                </a:lnTo>
                <a:close/>
              </a:path>
              <a:path w="127634" h="128270">
                <a:moveTo>
                  <a:pt x="119901" y="62791"/>
                </a:moveTo>
                <a:lnTo>
                  <a:pt x="118087" y="63072"/>
                </a:lnTo>
                <a:lnTo>
                  <a:pt x="115571" y="63360"/>
                </a:lnTo>
                <a:lnTo>
                  <a:pt x="120498" y="63360"/>
                </a:lnTo>
                <a:lnTo>
                  <a:pt x="119901" y="62791"/>
                </a:lnTo>
                <a:close/>
              </a:path>
              <a:path w="127634" h="128270">
                <a:moveTo>
                  <a:pt x="73764" y="49783"/>
                </a:moveTo>
                <a:lnTo>
                  <a:pt x="63075" y="49783"/>
                </a:lnTo>
                <a:lnTo>
                  <a:pt x="63075" y="62791"/>
                </a:lnTo>
                <a:lnTo>
                  <a:pt x="55156" y="62791"/>
                </a:lnTo>
                <a:lnTo>
                  <a:pt x="53684" y="63072"/>
                </a:lnTo>
                <a:lnTo>
                  <a:pt x="72666" y="63072"/>
                </a:lnTo>
                <a:lnTo>
                  <a:pt x="72666" y="56570"/>
                </a:lnTo>
                <a:lnTo>
                  <a:pt x="73033" y="54025"/>
                </a:lnTo>
                <a:lnTo>
                  <a:pt x="73400" y="51763"/>
                </a:lnTo>
                <a:lnTo>
                  <a:pt x="73764" y="49783"/>
                </a:lnTo>
                <a:close/>
              </a:path>
              <a:path w="127634" h="128270">
                <a:moveTo>
                  <a:pt x="33742" y="39596"/>
                </a:moveTo>
                <a:lnTo>
                  <a:pt x="33742" y="50349"/>
                </a:lnTo>
                <a:lnTo>
                  <a:pt x="41689" y="50349"/>
                </a:lnTo>
                <a:lnTo>
                  <a:pt x="44323" y="50062"/>
                </a:lnTo>
                <a:lnTo>
                  <a:pt x="48651" y="49783"/>
                </a:lnTo>
                <a:lnTo>
                  <a:pt x="127224" y="49783"/>
                </a:lnTo>
                <a:lnTo>
                  <a:pt x="127224" y="40726"/>
                </a:lnTo>
                <a:lnTo>
                  <a:pt x="44093" y="40726"/>
                </a:lnTo>
                <a:lnTo>
                  <a:pt x="37109" y="40445"/>
                </a:lnTo>
                <a:lnTo>
                  <a:pt x="33742" y="39596"/>
                </a:lnTo>
                <a:close/>
              </a:path>
              <a:path w="127634" h="128270">
                <a:moveTo>
                  <a:pt x="127224" y="49783"/>
                </a:moveTo>
                <a:lnTo>
                  <a:pt x="116758" y="49783"/>
                </a:lnTo>
                <a:lnTo>
                  <a:pt x="123858" y="50062"/>
                </a:lnTo>
                <a:lnTo>
                  <a:pt x="127224" y="50349"/>
                </a:lnTo>
                <a:lnTo>
                  <a:pt x="127224" y="49783"/>
                </a:lnTo>
                <a:close/>
              </a:path>
              <a:path w="127634" h="128270">
                <a:moveTo>
                  <a:pt x="105844" y="40165"/>
                </a:moveTo>
                <a:lnTo>
                  <a:pt x="54648" y="40165"/>
                </a:lnTo>
                <a:lnTo>
                  <a:pt x="44093" y="40726"/>
                </a:lnTo>
                <a:lnTo>
                  <a:pt x="117496" y="40726"/>
                </a:lnTo>
                <a:lnTo>
                  <a:pt x="105844" y="40165"/>
                </a:lnTo>
                <a:close/>
              </a:path>
              <a:path w="127634" h="128270">
                <a:moveTo>
                  <a:pt x="127224" y="39596"/>
                </a:moveTo>
                <a:lnTo>
                  <a:pt x="124564" y="40445"/>
                </a:lnTo>
                <a:lnTo>
                  <a:pt x="117496" y="40726"/>
                </a:lnTo>
                <a:lnTo>
                  <a:pt x="127224" y="40726"/>
                </a:lnTo>
                <a:lnTo>
                  <a:pt x="127224" y="39596"/>
                </a:lnTo>
                <a:close/>
              </a:path>
              <a:path w="127634" h="128270">
                <a:moveTo>
                  <a:pt x="98513" y="26305"/>
                </a:moveTo>
                <a:lnTo>
                  <a:pt x="87344" y="26305"/>
                </a:lnTo>
                <a:lnTo>
                  <a:pt x="86861" y="29700"/>
                </a:lnTo>
                <a:lnTo>
                  <a:pt x="86720" y="32245"/>
                </a:lnTo>
                <a:lnTo>
                  <a:pt x="86720" y="37619"/>
                </a:lnTo>
                <a:lnTo>
                  <a:pt x="98741" y="37619"/>
                </a:lnTo>
                <a:lnTo>
                  <a:pt x="98611" y="35355"/>
                </a:lnTo>
                <a:lnTo>
                  <a:pt x="98513" y="26305"/>
                </a:lnTo>
                <a:close/>
              </a:path>
              <a:path w="127634" h="128270">
                <a:moveTo>
                  <a:pt x="70995" y="37058"/>
                </a:moveTo>
                <a:lnTo>
                  <a:pt x="70486" y="37058"/>
                </a:lnTo>
                <a:lnTo>
                  <a:pt x="70514" y="37335"/>
                </a:lnTo>
                <a:lnTo>
                  <a:pt x="70995" y="37058"/>
                </a:lnTo>
                <a:close/>
              </a:path>
              <a:path w="127634" h="128270">
                <a:moveTo>
                  <a:pt x="69808" y="26305"/>
                </a:moveTo>
                <a:lnTo>
                  <a:pt x="58011" y="26305"/>
                </a:lnTo>
                <a:lnTo>
                  <a:pt x="57970" y="29700"/>
                </a:lnTo>
                <a:lnTo>
                  <a:pt x="57787" y="32245"/>
                </a:lnTo>
                <a:lnTo>
                  <a:pt x="57420" y="35355"/>
                </a:lnTo>
                <a:lnTo>
                  <a:pt x="57420" y="37058"/>
                </a:lnTo>
                <a:lnTo>
                  <a:pt x="70486" y="37058"/>
                </a:lnTo>
                <a:lnTo>
                  <a:pt x="70145" y="33660"/>
                </a:lnTo>
                <a:lnTo>
                  <a:pt x="69808" y="26305"/>
                </a:lnTo>
                <a:close/>
              </a:path>
              <a:path w="127634" h="128270">
                <a:moveTo>
                  <a:pt x="125525" y="26305"/>
                </a:moveTo>
                <a:lnTo>
                  <a:pt x="109433" y="26305"/>
                </a:lnTo>
                <a:lnTo>
                  <a:pt x="117720" y="26586"/>
                </a:lnTo>
                <a:lnTo>
                  <a:pt x="123375" y="27439"/>
                </a:lnTo>
                <a:lnTo>
                  <a:pt x="125525" y="27439"/>
                </a:lnTo>
                <a:lnTo>
                  <a:pt x="125525" y="26305"/>
                </a:lnTo>
                <a:close/>
              </a:path>
              <a:path w="127634" h="128270">
                <a:moveTo>
                  <a:pt x="39287" y="14991"/>
                </a:moveTo>
                <a:lnTo>
                  <a:pt x="38804" y="14991"/>
                </a:lnTo>
                <a:lnTo>
                  <a:pt x="38804" y="26870"/>
                </a:lnTo>
                <a:lnTo>
                  <a:pt x="58011" y="26305"/>
                </a:lnTo>
                <a:lnTo>
                  <a:pt x="125525" y="26305"/>
                </a:lnTo>
                <a:lnTo>
                  <a:pt x="125525" y="16274"/>
                </a:lnTo>
                <a:lnTo>
                  <a:pt x="108442" y="16274"/>
                </a:lnTo>
                <a:lnTo>
                  <a:pt x="98513" y="16121"/>
                </a:lnTo>
                <a:lnTo>
                  <a:pt x="49723" y="16121"/>
                </a:lnTo>
                <a:lnTo>
                  <a:pt x="44434" y="15840"/>
                </a:lnTo>
                <a:lnTo>
                  <a:pt x="42285" y="15558"/>
                </a:lnTo>
                <a:lnTo>
                  <a:pt x="40363" y="15274"/>
                </a:lnTo>
                <a:lnTo>
                  <a:pt x="39287" y="14991"/>
                </a:lnTo>
                <a:close/>
              </a:path>
              <a:path w="127634" h="128270">
                <a:moveTo>
                  <a:pt x="125525" y="15558"/>
                </a:moveTo>
                <a:lnTo>
                  <a:pt x="121946" y="16045"/>
                </a:lnTo>
                <a:lnTo>
                  <a:pt x="116253" y="16266"/>
                </a:lnTo>
                <a:lnTo>
                  <a:pt x="108442" y="16274"/>
                </a:lnTo>
                <a:lnTo>
                  <a:pt x="125525" y="16274"/>
                </a:lnTo>
                <a:lnTo>
                  <a:pt x="125525" y="15558"/>
                </a:lnTo>
                <a:close/>
              </a:path>
              <a:path w="127634" h="128270">
                <a:moveTo>
                  <a:pt x="64743" y="0"/>
                </a:moveTo>
                <a:lnTo>
                  <a:pt x="56822" y="284"/>
                </a:lnTo>
                <a:lnTo>
                  <a:pt x="57671" y="1414"/>
                </a:lnTo>
                <a:lnTo>
                  <a:pt x="57932" y="4244"/>
                </a:lnTo>
                <a:lnTo>
                  <a:pt x="58011" y="16121"/>
                </a:lnTo>
                <a:lnTo>
                  <a:pt x="69808" y="16121"/>
                </a:lnTo>
                <a:lnTo>
                  <a:pt x="69892" y="7919"/>
                </a:lnTo>
                <a:lnTo>
                  <a:pt x="70145" y="6224"/>
                </a:lnTo>
                <a:lnTo>
                  <a:pt x="70995" y="4244"/>
                </a:lnTo>
                <a:lnTo>
                  <a:pt x="71701" y="3110"/>
                </a:lnTo>
                <a:lnTo>
                  <a:pt x="71944" y="2548"/>
                </a:lnTo>
                <a:lnTo>
                  <a:pt x="72068" y="1983"/>
                </a:lnTo>
                <a:lnTo>
                  <a:pt x="69808" y="568"/>
                </a:lnTo>
                <a:lnTo>
                  <a:pt x="64743" y="0"/>
                </a:lnTo>
                <a:close/>
              </a:path>
              <a:path w="127634" h="128270">
                <a:moveTo>
                  <a:pt x="86720" y="284"/>
                </a:moveTo>
                <a:lnTo>
                  <a:pt x="86767" y="8488"/>
                </a:lnTo>
                <a:lnTo>
                  <a:pt x="86861" y="9615"/>
                </a:lnTo>
                <a:lnTo>
                  <a:pt x="87344" y="11595"/>
                </a:lnTo>
                <a:lnTo>
                  <a:pt x="87344" y="16121"/>
                </a:lnTo>
                <a:lnTo>
                  <a:pt x="98513" y="16121"/>
                </a:lnTo>
                <a:lnTo>
                  <a:pt x="98513" y="9338"/>
                </a:lnTo>
                <a:lnTo>
                  <a:pt x="98856" y="7073"/>
                </a:lnTo>
                <a:lnTo>
                  <a:pt x="99702" y="4813"/>
                </a:lnTo>
                <a:lnTo>
                  <a:pt x="100778" y="2548"/>
                </a:lnTo>
                <a:lnTo>
                  <a:pt x="99335" y="1414"/>
                </a:lnTo>
                <a:lnTo>
                  <a:pt x="94554" y="568"/>
                </a:lnTo>
                <a:lnTo>
                  <a:pt x="86720" y="284"/>
                </a:lnTo>
                <a:close/>
              </a:path>
              <a:path w="127634" h="128270">
                <a:moveTo>
                  <a:pt x="14651" y="3110"/>
                </a:moveTo>
                <a:lnTo>
                  <a:pt x="5036" y="13298"/>
                </a:lnTo>
                <a:lnTo>
                  <a:pt x="10242" y="16367"/>
                </a:lnTo>
                <a:lnTo>
                  <a:pt x="15752" y="20048"/>
                </a:lnTo>
                <a:lnTo>
                  <a:pt x="21553" y="24312"/>
                </a:lnTo>
                <a:lnTo>
                  <a:pt x="27633" y="29131"/>
                </a:lnTo>
                <a:lnTo>
                  <a:pt x="36630" y="18385"/>
                </a:lnTo>
                <a:lnTo>
                  <a:pt x="26362" y="11172"/>
                </a:lnTo>
                <a:lnTo>
                  <a:pt x="14651" y="3110"/>
                </a:lnTo>
                <a:close/>
              </a:path>
              <a:path w="127634" h="128270">
                <a:moveTo>
                  <a:pt x="15728" y="68446"/>
                </a:moveTo>
                <a:lnTo>
                  <a:pt x="12694" y="81128"/>
                </a:lnTo>
                <a:lnTo>
                  <a:pt x="9157" y="93305"/>
                </a:lnTo>
                <a:lnTo>
                  <a:pt x="5122" y="105004"/>
                </a:lnTo>
                <a:lnTo>
                  <a:pt x="594" y="116250"/>
                </a:lnTo>
                <a:lnTo>
                  <a:pt x="13464" y="125302"/>
                </a:lnTo>
                <a:lnTo>
                  <a:pt x="17554" y="113740"/>
                </a:lnTo>
                <a:lnTo>
                  <a:pt x="21373" y="101543"/>
                </a:lnTo>
                <a:lnTo>
                  <a:pt x="24900" y="88710"/>
                </a:lnTo>
                <a:lnTo>
                  <a:pt x="28116" y="75239"/>
                </a:lnTo>
                <a:lnTo>
                  <a:pt x="24044" y="74394"/>
                </a:lnTo>
                <a:lnTo>
                  <a:pt x="19940" y="72129"/>
                </a:lnTo>
                <a:lnTo>
                  <a:pt x="15728" y="68446"/>
                </a:lnTo>
                <a:close/>
              </a:path>
              <a:path w="127634" h="128270">
                <a:moveTo>
                  <a:pt x="6732" y="34794"/>
                </a:moveTo>
                <a:lnTo>
                  <a:pt x="0" y="45255"/>
                </a:lnTo>
                <a:lnTo>
                  <a:pt x="6104" y="48757"/>
                </a:lnTo>
                <a:lnTo>
                  <a:pt x="11985" y="52471"/>
                </a:lnTo>
                <a:lnTo>
                  <a:pt x="17643" y="56396"/>
                </a:lnTo>
                <a:lnTo>
                  <a:pt x="23079" y="60534"/>
                </a:lnTo>
                <a:lnTo>
                  <a:pt x="31482" y="49216"/>
                </a:lnTo>
                <a:lnTo>
                  <a:pt x="24456" y="44813"/>
                </a:lnTo>
                <a:lnTo>
                  <a:pt x="17982" y="40943"/>
                </a:lnTo>
                <a:lnTo>
                  <a:pt x="12071" y="37604"/>
                </a:lnTo>
                <a:lnTo>
                  <a:pt x="6732" y="3479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1444981" y="7937027"/>
            <a:ext cx="133985" cy="121285"/>
          </a:xfrm>
          <a:custGeom>
            <a:avLst/>
            <a:gdLst/>
            <a:ahLst/>
            <a:cxnLst/>
            <a:rect l="l" t="t" r="r" b="b"/>
            <a:pathLst>
              <a:path w="133984" h="121284">
                <a:moveTo>
                  <a:pt x="29303" y="59119"/>
                </a:moveTo>
                <a:lnTo>
                  <a:pt x="26192" y="75187"/>
                </a:lnTo>
                <a:lnTo>
                  <a:pt x="20283" y="89453"/>
                </a:lnTo>
                <a:lnTo>
                  <a:pt x="11558" y="101916"/>
                </a:lnTo>
                <a:lnTo>
                  <a:pt x="0" y="112575"/>
                </a:lnTo>
                <a:lnTo>
                  <a:pt x="2264" y="113424"/>
                </a:lnTo>
                <a:lnTo>
                  <a:pt x="4554" y="114833"/>
                </a:lnTo>
                <a:lnTo>
                  <a:pt x="6732" y="117097"/>
                </a:lnTo>
                <a:lnTo>
                  <a:pt x="8288" y="118512"/>
                </a:lnTo>
                <a:lnTo>
                  <a:pt x="9730" y="119927"/>
                </a:lnTo>
                <a:lnTo>
                  <a:pt x="11286" y="121061"/>
                </a:lnTo>
                <a:lnTo>
                  <a:pt x="16710" y="115134"/>
                </a:lnTo>
                <a:lnTo>
                  <a:pt x="21813" y="108438"/>
                </a:lnTo>
                <a:lnTo>
                  <a:pt x="26581" y="101052"/>
                </a:lnTo>
                <a:lnTo>
                  <a:pt x="31003" y="93056"/>
                </a:lnTo>
                <a:lnTo>
                  <a:pt x="43590" y="93056"/>
                </a:lnTo>
                <a:lnTo>
                  <a:pt x="40793" y="90138"/>
                </a:lnTo>
                <a:lnTo>
                  <a:pt x="36626" y="82878"/>
                </a:lnTo>
                <a:lnTo>
                  <a:pt x="36997" y="81177"/>
                </a:lnTo>
                <a:lnTo>
                  <a:pt x="37731" y="79484"/>
                </a:lnTo>
                <a:lnTo>
                  <a:pt x="38920" y="77217"/>
                </a:lnTo>
                <a:lnTo>
                  <a:pt x="41436" y="70714"/>
                </a:lnTo>
                <a:lnTo>
                  <a:pt x="43729" y="66755"/>
                </a:lnTo>
                <a:lnTo>
                  <a:pt x="45652" y="65336"/>
                </a:lnTo>
                <a:lnTo>
                  <a:pt x="45994" y="64494"/>
                </a:lnTo>
                <a:lnTo>
                  <a:pt x="42401" y="63360"/>
                </a:lnTo>
                <a:lnTo>
                  <a:pt x="34960" y="61380"/>
                </a:lnTo>
                <a:lnTo>
                  <a:pt x="33037" y="60530"/>
                </a:lnTo>
                <a:lnTo>
                  <a:pt x="31115" y="59961"/>
                </a:lnTo>
                <a:lnTo>
                  <a:pt x="29303" y="59119"/>
                </a:lnTo>
                <a:close/>
              </a:path>
              <a:path w="133984" h="121284">
                <a:moveTo>
                  <a:pt x="43590" y="93056"/>
                </a:moveTo>
                <a:lnTo>
                  <a:pt x="31003" y="93056"/>
                </a:lnTo>
                <a:lnTo>
                  <a:pt x="36407" y="100628"/>
                </a:lnTo>
                <a:lnTo>
                  <a:pt x="71676" y="116649"/>
                </a:lnTo>
                <a:lnTo>
                  <a:pt x="105420" y="118965"/>
                </a:lnTo>
                <a:lnTo>
                  <a:pt x="127819" y="118797"/>
                </a:lnTo>
                <a:lnTo>
                  <a:pt x="127819" y="113137"/>
                </a:lnTo>
                <a:lnTo>
                  <a:pt x="129744" y="108050"/>
                </a:lnTo>
                <a:lnTo>
                  <a:pt x="129951" y="107768"/>
                </a:lnTo>
                <a:lnTo>
                  <a:pt x="87314" y="107768"/>
                </a:lnTo>
                <a:lnTo>
                  <a:pt x="74362" y="106916"/>
                </a:lnTo>
                <a:lnTo>
                  <a:pt x="74362" y="104651"/>
                </a:lnTo>
                <a:lnTo>
                  <a:pt x="63075" y="104651"/>
                </a:lnTo>
                <a:lnTo>
                  <a:pt x="54043" y="101052"/>
                </a:lnTo>
                <a:lnTo>
                  <a:pt x="46607" y="96205"/>
                </a:lnTo>
                <a:lnTo>
                  <a:pt x="43590" y="93056"/>
                </a:lnTo>
                <a:close/>
              </a:path>
              <a:path w="133984" h="121284">
                <a:moveTo>
                  <a:pt x="133474" y="102960"/>
                </a:moveTo>
                <a:lnTo>
                  <a:pt x="116865" y="105763"/>
                </a:lnTo>
                <a:lnTo>
                  <a:pt x="101480" y="107375"/>
                </a:lnTo>
                <a:lnTo>
                  <a:pt x="87314" y="107768"/>
                </a:lnTo>
                <a:lnTo>
                  <a:pt x="129951" y="107768"/>
                </a:lnTo>
                <a:lnTo>
                  <a:pt x="133474" y="102960"/>
                </a:lnTo>
                <a:close/>
              </a:path>
              <a:path w="133984" h="121284">
                <a:moveTo>
                  <a:pt x="74362" y="48931"/>
                </a:moveTo>
                <a:lnTo>
                  <a:pt x="63075" y="48931"/>
                </a:lnTo>
                <a:lnTo>
                  <a:pt x="63075" y="104651"/>
                </a:lnTo>
                <a:lnTo>
                  <a:pt x="74362" y="104651"/>
                </a:lnTo>
                <a:lnTo>
                  <a:pt x="74362" y="80614"/>
                </a:lnTo>
                <a:lnTo>
                  <a:pt x="119419" y="80614"/>
                </a:lnTo>
                <a:lnTo>
                  <a:pt x="119419" y="69296"/>
                </a:lnTo>
                <a:lnTo>
                  <a:pt x="74362" y="69296"/>
                </a:lnTo>
                <a:lnTo>
                  <a:pt x="74362" y="48931"/>
                </a:lnTo>
                <a:close/>
              </a:path>
              <a:path w="133984" h="121284">
                <a:moveTo>
                  <a:pt x="119419" y="80614"/>
                </a:moveTo>
                <a:lnTo>
                  <a:pt x="100782" y="80614"/>
                </a:lnTo>
                <a:lnTo>
                  <a:pt x="108724" y="80892"/>
                </a:lnTo>
                <a:lnTo>
                  <a:pt x="114837" y="81177"/>
                </a:lnTo>
                <a:lnTo>
                  <a:pt x="119419" y="81744"/>
                </a:lnTo>
                <a:lnTo>
                  <a:pt x="119419" y="80614"/>
                </a:lnTo>
                <a:close/>
              </a:path>
              <a:path w="133984" h="121284">
                <a:moveTo>
                  <a:pt x="119419" y="68162"/>
                </a:moveTo>
                <a:lnTo>
                  <a:pt x="114498" y="69019"/>
                </a:lnTo>
                <a:lnTo>
                  <a:pt x="108724" y="69296"/>
                </a:lnTo>
                <a:lnTo>
                  <a:pt x="119419" y="69296"/>
                </a:lnTo>
                <a:lnTo>
                  <a:pt x="119419" y="68162"/>
                </a:lnTo>
                <a:close/>
              </a:path>
              <a:path w="133984" h="121284">
                <a:moveTo>
                  <a:pt x="24272" y="0"/>
                </a:moveTo>
                <a:lnTo>
                  <a:pt x="24973" y="7923"/>
                </a:lnTo>
                <a:lnTo>
                  <a:pt x="25344" y="11314"/>
                </a:lnTo>
                <a:lnTo>
                  <a:pt x="25344" y="37054"/>
                </a:lnTo>
                <a:lnTo>
                  <a:pt x="24973" y="39312"/>
                </a:lnTo>
                <a:lnTo>
                  <a:pt x="24862" y="40445"/>
                </a:lnTo>
                <a:lnTo>
                  <a:pt x="24751" y="50065"/>
                </a:lnTo>
                <a:lnTo>
                  <a:pt x="33408" y="49500"/>
                </a:lnTo>
                <a:lnTo>
                  <a:pt x="38326" y="48931"/>
                </a:lnTo>
                <a:lnTo>
                  <a:pt x="113667" y="48931"/>
                </a:lnTo>
                <a:lnTo>
                  <a:pt x="113026" y="44974"/>
                </a:lnTo>
                <a:lnTo>
                  <a:pt x="112771" y="41577"/>
                </a:lnTo>
                <a:lnTo>
                  <a:pt x="112687" y="38181"/>
                </a:lnTo>
                <a:lnTo>
                  <a:pt x="37113" y="38181"/>
                </a:lnTo>
                <a:lnTo>
                  <a:pt x="37113" y="12448"/>
                </a:lnTo>
                <a:lnTo>
                  <a:pt x="112687" y="12448"/>
                </a:lnTo>
                <a:lnTo>
                  <a:pt x="112782" y="1699"/>
                </a:lnTo>
                <a:lnTo>
                  <a:pt x="36403" y="1699"/>
                </a:lnTo>
                <a:lnTo>
                  <a:pt x="30636" y="1130"/>
                </a:lnTo>
                <a:lnTo>
                  <a:pt x="24272" y="0"/>
                </a:lnTo>
                <a:close/>
              </a:path>
              <a:path w="133984" h="121284">
                <a:moveTo>
                  <a:pt x="113667" y="48931"/>
                </a:moveTo>
                <a:lnTo>
                  <a:pt x="100185" y="48931"/>
                </a:lnTo>
                <a:lnTo>
                  <a:pt x="102477" y="49500"/>
                </a:lnTo>
                <a:lnTo>
                  <a:pt x="113760" y="49500"/>
                </a:lnTo>
                <a:lnTo>
                  <a:pt x="113667" y="48931"/>
                </a:lnTo>
                <a:close/>
              </a:path>
              <a:path w="133984" h="121284">
                <a:moveTo>
                  <a:pt x="112687" y="12448"/>
                </a:moveTo>
                <a:lnTo>
                  <a:pt x="100185" y="12448"/>
                </a:lnTo>
                <a:lnTo>
                  <a:pt x="100185" y="38181"/>
                </a:lnTo>
                <a:lnTo>
                  <a:pt x="112687" y="38181"/>
                </a:lnTo>
                <a:lnTo>
                  <a:pt x="112687" y="12448"/>
                </a:lnTo>
                <a:close/>
              </a:path>
              <a:path w="133984" h="121284">
                <a:moveTo>
                  <a:pt x="113169" y="568"/>
                </a:moveTo>
                <a:lnTo>
                  <a:pt x="107510" y="1410"/>
                </a:lnTo>
                <a:lnTo>
                  <a:pt x="102110" y="1699"/>
                </a:lnTo>
                <a:lnTo>
                  <a:pt x="112782" y="1699"/>
                </a:lnTo>
                <a:lnTo>
                  <a:pt x="112802" y="849"/>
                </a:lnTo>
                <a:lnTo>
                  <a:pt x="113169" y="56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589749" y="7930267"/>
            <a:ext cx="134620" cy="128905"/>
          </a:xfrm>
          <a:custGeom>
            <a:avLst/>
            <a:gdLst/>
            <a:ahLst/>
            <a:cxnLst/>
            <a:rect l="l" t="t" r="r" b="b"/>
            <a:pathLst>
              <a:path w="134619" h="128904">
                <a:moveTo>
                  <a:pt x="110365" y="66747"/>
                </a:moveTo>
                <a:lnTo>
                  <a:pt x="99673" y="71837"/>
                </a:lnTo>
                <a:lnTo>
                  <a:pt x="104694" y="80162"/>
                </a:lnTo>
                <a:lnTo>
                  <a:pt x="109653" y="89837"/>
                </a:lnTo>
                <a:lnTo>
                  <a:pt x="114544" y="100837"/>
                </a:lnTo>
                <a:lnTo>
                  <a:pt x="119358" y="113136"/>
                </a:lnTo>
                <a:lnTo>
                  <a:pt x="122753" y="111152"/>
                </a:lnTo>
                <a:lnTo>
                  <a:pt x="127248" y="109173"/>
                </a:lnTo>
                <a:lnTo>
                  <a:pt x="132880" y="106916"/>
                </a:lnTo>
                <a:lnTo>
                  <a:pt x="127615" y="98146"/>
                </a:lnTo>
                <a:lnTo>
                  <a:pt x="123490" y="91353"/>
                </a:lnTo>
                <a:lnTo>
                  <a:pt x="120488" y="85981"/>
                </a:lnTo>
                <a:lnTo>
                  <a:pt x="115963" y="77492"/>
                </a:lnTo>
                <a:lnTo>
                  <a:pt x="112600" y="70991"/>
                </a:lnTo>
                <a:lnTo>
                  <a:pt x="110365" y="66747"/>
                </a:lnTo>
                <a:close/>
              </a:path>
              <a:path w="134619" h="128904">
                <a:moveTo>
                  <a:pt x="63607" y="115397"/>
                </a:moveTo>
                <a:lnTo>
                  <a:pt x="64176" y="115966"/>
                </a:lnTo>
                <a:lnTo>
                  <a:pt x="66441" y="119360"/>
                </a:lnTo>
                <a:lnTo>
                  <a:pt x="68136" y="123601"/>
                </a:lnTo>
                <a:lnTo>
                  <a:pt x="69267" y="128692"/>
                </a:lnTo>
                <a:lnTo>
                  <a:pt x="80844" y="127579"/>
                </a:lnTo>
                <a:lnTo>
                  <a:pt x="88549" y="125087"/>
                </a:lnTo>
                <a:lnTo>
                  <a:pt x="92383" y="121216"/>
                </a:lnTo>
                <a:lnTo>
                  <a:pt x="92358" y="117661"/>
                </a:lnTo>
                <a:lnTo>
                  <a:pt x="76366" y="117661"/>
                </a:lnTo>
                <a:lnTo>
                  <a:pt x="63607" y="115397"/>
                </a:lnTo>
                <a:close/>
              </a:path>
              <a:path w="134619" h="128904">
                <a:moveTo>
                  <a:pt x="34898" y="46666"/>
                </a:moveTo>
                <a:lnTo>
                  <a:pt x="23644" y="46666"/>
                </a:lnTo>
                <a:lnTo>
                  <a:pt x="23621" y="108327"/>
                </a:lnTo>
                <a:lnTo>
                  <a:pt x="23268" y="112567"/>
                </a:lnTo>
                <a:lnTo>
                  <a:pt x="23143" y="115397"/>
                </a:lnTo>
                <a:lnTo>
                  <a:pt x="23075" y="126997"/>
                </a:lnTo>
                <a:lnTo>
                  <a:pt x="35463" y="126997"/>
                </a:lnTo>
                <a:lnTo>
                  <a:pt x="35071" y="125294"/>
                </a:lnTo>
                <a:lnTo>
                  <a:pt x="34962" y="121216"/>
                </a:lnTo>
                <a:lnTo>
                  <a:pt x="34898" y="46666"/>
                </a:lnTo>
                <a:close/>
              </a:path>
              <a:path w="134619" h="128904">
                <a:moveTo>
                  <a:pt x="86151" y="42141"/>
                </a:moveTo>
                <a:lnTo>
                  <a:pt x="80524" y="42141"/>
                </a:lnTo>
                <a:lnTo>
                  <a:pt x="80787" y="44117"/>
                </a:lnTo>
                <a:lnTo>
                  <a:pt x="80907" y="45251"/>
                </a:lnTo>
                <a:lnTo>
                  <a:pt x="81259" y="49776"/>
                </a:lnTo>
                <a:lnTo>
                  <a:pt x="81599" y="56850"/>
                </a:lnTo>
                <a:lnTo>
                  <a:pt x="81721" y="112567"/>
                </a:lnTo>
                <a:lnTo>
                  <a:pt x="82389" y="116535"/>
                </a:lnTo>
                <a:lnTo>
                  <a:pt x="76366" y="117661"/>
                </a:lnTo>
                <a:lnTo>
                  <a:pt x="92358" y="117661"/>
                </a:lnTo>
                <a:lnTo>
                  <a:pt x="92346" y="52887"/>
                </a:lnTo>
                <a:lnTo>
                  <a:pt x="93088" y="49478"/>
                </a:lnTo>
                <a:lnTo>
                  <a:pt x="94583" y="46104"/>
                </a:lnTo>
                <a:lnTo>
                  <a:pt x="94975" y="44970"/>
                </a:lnTo>
                <a:lnTo>
                  <a:pt x="95063" y="44534"/>
                </a:lnTo>
                <a:lnTo>
                  <a:pt x="95148" y="43840"/>
                </a:lnTo>
                <a:lnTo>
                  <a:pt x="94752" y="43555"/>
                </a:lnTo>
                <a:lnTo>
                  <a:pt x="93452" y="42990"/>
                </a:lnTo>
                <a:lnTo>
                  <a:pt x="91216" y="42710"/>
                </a:lnTo>
                <a:lnTo>
                  <a:pt x="89687" y="42421"/>
                </a:lnTo>
                <a:lnTo>
                  <a:pt x="86151" y="42141"/>
                </a:lnTo>
                <a:close/>
              </a:path>
              <a:path w="134619" h="128904">
                <a:moveTo>
                  <a:pt x="60246" y="66186"/>
                </a:moveTo>
                <a:lnTo>
                  <a:pt x="56899" y="77062"/>
                </a:lnTo>
                <a:lnTo>
                  <a:pt x="52498" y="87646"/>
                </a:lnTo>
                <a:lnTo>
                  <a:pt x="47042" y="97964"/>
                </a:lnTo>
                <a:lnTo>
                  <a:pt x="40528" y="108042"/>
                </a:lnTo>
                <a:lnTo>
                  <a:pt x="42026" y="108327"/>
                </a:lnTo>
                <a:lnTo>
                  <a:pt x="45961" y="109741"/>
                </a:lnTo>
                <a:lnTo>
                  <a:pt x="52350" y="112567"/>
                </a:lnTo>
                <a:lnTo>
                  <a:pt x="55693" y="106567"/>
                </a:lnTo>
                <a:lnTo>
                  <a:pt x="58968" y="99982"/>
                </a:lnTo>
                <a:lnTo>
                  <a:pt x="62173" y="92762"/>
                </a:lnTo>
                <a:lnTo>
                  <a:pt x="65307" y="84851"/>
                </a:lnTo>
                <a:lnTo>
                  <a:pt x="66042" y="82306"/>
                </a:lnTo>
                <a:lnTo>
                  <a:pt x="67176" y="79476"/>
                </a:lnTo>
                <a:lnTo>
                  <a:pt x="68701" y="76362"/>
                </a:lnTo>
                <a:lnTo>
                  <a:pt x="69041" y="75232"/>
                </a:lnTo>
                <a:lnTo>
                  <a:pt x="70002" y="74101"/>
                </a:lnTo>
                <a:lnTo>
                  <a:pt x="71499" y="72967"/>
                </a:lnTo>
                <a:lnTo>
                  <a:pt x="72633" y="72406"/>
                </a:lnTo>
                <a:lnTo>
                  <a:pt x="73367" y="71560"/>
                </a:lnTo>
                <a:lnTo>
                  <a:pt x="73764" y="70707"/>
                </a:lnTo>
                <a:lnTo>
                  <a:pt x="73764" y="70430"/>
                </a:lnTo>
                <a:lnTo>
                  <a:pt x="71668" y="69580"/>
                </a:lnTo>
                <a:lnTo>
                  <a:pt x="67571" y="68446"/>
                </a:lnTo>
                <a:lnTo>
                  <a:pt x="65307" y="68165"/>
                </a:lnTo>
                <a:lnTo>
                  <a:pt x="62848" y="67316"/>
                </a:lnTo>
                <a:lnTo>
                  <a:pt x="60246" y="66186"/>
                </a:lnTo>
                <a:close/>
              </a:path>
              <a:path w="134619" h="128904">
                <a:moveTo>
                  <a:pt x="34898" y="0"/>
                </a:moveTo>
                <a:lnTo>
                  <a:pt x="27214" y="19357"/>
                </a:lnTo>
                <a:lnTo>
                  <a:pt x="18838" y="35850"/>
                </a:lnTo>
                <a:lnTo>
                  <a:pt x="9755" y="49491"/>
                </a:lnTo>
                <a:lnTo>
                  <a:pt x="0" y="60242"/>
                </a:lnTo>
                <a:lnTo>
                  <a:pt x="367" y="60811"/>
                </a:lnTo>
                <a:lnTo>
                  <a:pt x="1299" y="61941"/>
                </a:lnTo>
                <a:lnTo>
                  <a:pt x="2797" y="63637"/>
                </a:lnTo>
                <a:lnTo>
                  <a:pt x="5058" y="65617"/>
                </a:lnTo>
                <a:lnTo>
                  <a:pt x="6930" y="68165"/>
                </a:lnTo>
                <a:lnTo>
                  <a:pt x="8427" y="70142"/>
                </a:lnTo>
                <a:lnTo>
                  <a:pt x="10855" y="66435"/>
                </a:lnTo>
                <a:lnTo>
                  <a:pt x="23644" y="46666"/>
                </a:lnTo>
                <a:lnTo>
                  <a:pt x="34898" y="46666"/>
                </a:lnTo>
                <a:lnTo>
                  <a:pt x="34898" y="28562"/>
                </a:lnTo>
                <a:lnTo>
                  <a:pt x="38634" y="19514"/>
                </a:lnTo>
                <a:lnTo>
                  <a:pt x="42764" y="13290"/>
                </a:lnTo>
                <a:lnTo>
                  <a:pt x="47289" y="9899"/>
                </a:lnTo>
                <a:lnTo>
                  <a:pt x="48988" y="8200"/>
                </a:lnTo>
                <a:lnTo>
                  <a:pt x="50119" y="7635"/>
                </a:lnTo>
                <a:lnTo>
                  <a:pt x="45961" y="5086"/>
                </a:lnTo>
                <a:lnTo>
                  <a:pt x="37270" y="1414"/>
                </a:lnTo>
                <a:lnTo>
                  <a:pt x="36968" y="1414"/>
                </a:lnTo>
                <a:lnTo>
                  <a:pt x="36403" y="1130"/>
                </a:lnTo>
                <a:lnTo>
                  <a:pt x="34898" y="0"/>
                </a:lnTo>
                <a:close/>
              </a:path>
              <a:path w="134619" h="128904">
                <a:moveTo>
                  <a:pt x="70369" y="1691"/>
                </a:moveTo>
                <a:lnTo>
                  <a:pt x="65155" y="17494"/>
                </a:lnTo>
                <a:lnTo>
                  <a:pt x="58543" y="31783"/>
                </a:lnTo>
                <a:lnTo>
                  <a:pt x="50525" y="44534"/>
                </a:lnTo>
                <a:lnTo>
                  <a:pt x="41094" y="55719"/>
                </a:lnTo>
                <a:lnTo>
                  <a:pt x="45223" y="56282"/>
                </a:lnTo>
                <a:lnTo>
                  <a:pt x="49157" y="58262"/>
                </a:lnTo>
                <a:lnTo>
                  <a:pt x="52915" y="61372"/>
                </a:lnTo>
                <a:lnTo>
                  <a:pt x="68701" y="34786"/>
                </a:lnTo>
                <a:lnTo>
                  <a:pt x="129564" y="34786"/>
                </a:lnTo>
                <a:lnTo>
                  <a:pt x="131745" y="29131"/>
                </a:lnTo>
                <a:lnTo>
                  <a:pt x="133788" y="24037"/>
                </a:lnTo>
                <a:lnTo>
                  <a:pt x="74303" y="24037"/>
                </a:lnTo>
                <a:lnTo>
                  <a:pt x="77694" y="17254"/>
                </a:lnTo>
                <a:lnTo>
                  <a:pt x="80863" y="12440"/>
                </a:lnTo>
                <a:lnTo>
                  <a:pt x="83887" y="9330"/>
                </a:lnTo>
                <a:lnTo>
                  <a:pt x="85021" y="8769"/>
                </a:lnTo>
                <a:lnTo>
                  <a:pt x="85586" y="7919"/>
                </a:lnTo>
                <a:lnTo>
                  <a:pt x="85586" y="7066"/>
                </a:lnTo>
                <a:lnTo>
                  <a:pt x="86720" y="6781"/>
                </a:lnTo>
                <a:lnTo>
                  <a:pt x="81626" y="4805"/>
                </a:lnTo>
                <a:lnTo>
                  <a:pt x="70369" y="1691"/>
                </a:lnTo>
                <a:close/>
              </a:path>
              <a:path w="134619" h="128904">
                <a:moveTo>
                  <a:pt x="129564" y="34786"/>
                </a:moveTo>
                <a:lnTo>
                  <a:pt x="118256" y="34786"/>
                </a:lnTo>
                <a:lnTo>
                  <a:pt x="113731" y="45251"/>
                </a:lnTo>
                <a:lnTo>
                  <a:pt x="109965" y="52887"/>
                </a:lnTo>
                <a:lnTo>
                  <a:pt x="106970" y="57415"/>
                </a:lnTo>
                <a:lnTo>
                  <a:pt x="109602" y="57415"/>
                </a:lnTo>
                <a:lnTo>
                  <a:pt x="113731" y="57978"/>
                </a:lnTo>
                <a:lnTo>
                  <a:pt x="119358" y="59108"/>
                </a:lnTo>
                <a:lnTo>
                  <a:pt x="119923" y="59108"/>
                </a:lnTo>
                <a:lnTo>
                  <a:pt x="121420" y="55719"/>
                </a:lnTo>
                <a:lnTo>
                  <a:pt x="127817" y="39315"/>
                </a:lnTo>
                <a:lnTo>
                  <a:pt x="129564" y="34786"/>
                </a:lnTo>
                <a:close/>
              </a:path>
              <a:path w="134619" h="128904">
                <a:moveTo>
                  <a:pt x="134014" y="23474"/>
                </a:moveTo>
                <a:lnTo>
                  <a:pt x="123090" y="24037"/>
                </a:lnTo>
                <a:lnTo>
                  <a:pt x="133788" y="24037"/>
                </a:lnTo>
                <a:lnTo>
                  <a:pt x="134014" y="23474"/>
                </a:lnTo>
                <a:close/>
              </a:path>
              <a:path w="134619" h="128904">
                <a:moveTo>
                  <a:pt x="36597" y="1130"/>
                </a:moveTo>
                <a:lnTo>
                  <a:pt x="36968" y="1414"/>
                </a:lnTo>
                <a:lnTo>
                  <a:pt x="37270" y="1414"/>
                </a:lnTo>
                <a:lnTo>
                  <a:pt x="36597" y="113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744037" y="7929133"/>
            <a:ext cx="119380" cy="130810"/>
          </a:xfrm>
          <a:custGeom>
            <a:avLst/>
            <a:gdLst/>
            <a:ahLst/>
            <a:cxnLst/>
            <a:rect l="l" t="t" r="r" b="b"/>
            <a:pathLst>
              <a:path w="119380" h="130809">
                <a:moveTo>
                  <a:pt x="76003" y="116531"/>
                </a:moveTo>
                <a:lnTo>
                  <a:pt x="79397" y="120206"/>
                </a:lnTo>
                <a:lnTo>
                  <a:pt x="81630" y="125020"/>
                </a:lnTo>
                <a:lnTo>
                  <a:pt x="82760" y="130392"/>
                </a:lnTo>
                <a:lnTo>
                  <a:pt x="95468" y="129177"/>
                </a:lnTo>
                <a:lnTo>
                  <a:pt x="104866" y="125973"/>
                </a:lnTo>
                <a:lnTo>
                  <a:pt x="110953" y="120805"/>
                </a:lnTo>
                <a:lnTo>
                  <a:pt x="112071" y="117946"/>
                </a:lnTo>
                <a:lnTo>
                  <a:pt x="85763" y="117946"/>
                </a:lnTo>
                <a:lnTo>
                  <a:pt x="76003" y="116531"/>
                </a:lnTo>
                <a:close/>
              </a:path>
              <a:path w="119380" h="130809">
                <a:moveTo>
                  <a:pt x="0" y="28004"/>
                </a:moveTo>
                <a:lnTo>
                  <a:pt x="0" y="37623"/>
                </a:lnTo>
                <a:lnTo>
                  <a:pt x="475" y="44949"/>
                </a:lnTo>
                <a:lnTo>
                  <a:pt x="568" y="108615"/>
                </a:lnTo>
                <a:lnTo>
                  <a:pt x="172" y="113140"/>
                </a:lnTo>
                <a:lnTo>
                  <a:pt x="86" y="114835"/>
                </a:lnTo>
                <a:lnTo>
                  <a:pt x="0" y="126716"/>
                </a:lnTo>
                <a:lnTo>
                  <a:pt x="12956" y="126716"/>
                </a:lnTo>
                <a:lnTo>
                  <a:pt x="12610" y="122759"/>
                </a:lnTo>
                <a:lnTo>
                  <a:pt x="12494" y="120206"/>
                </a:lnTo>
                <a:lnTo>
                  <a:pt x="12391" y="112006"/>
                </a:lnTo>
                <a:lnTo>
                  <a:pt x="51591" y="112006"/>
                </a:lnTo>
                <a:lnTo>
                  <a:pt x="51739" y="108615"/>
                </a:lnTo>
                <a:lnTo>
                  <a:pt x="51789" y="102952"/>
                </a:lnTo>
                <a:lnTo>
                  <a:pt x="12391" y="102952"/>
                </a:lnTo>
                <a:lnTo>
                  <a:pt x="12391" y="75236"/>
                </a:lnTo>
                <a:lnTo>
                  <a:pt x="51789" y="75236"/>
                </a:lnTo>
                <a:lnTo>
                  <a:pt x="51789" y="66751"/>
                </a:lnTo>
                <a:lnTo>
                  <a:pt x="12391" y="66751"/>
                </a:lnTo>
                <a:lnTo>
                  <a:pt x="12391" y="37623"/>
                </a:lnTo>
                <a:lnTo>
                  <a:pt x="51406" y="37623"/>
                </a:lnTo>
                <a:lnTo>
                  <a:pt x="51403" y="37050"/>
                </a:lnTo>
                <a:lnTo>
                  <a:pt x="51592" y="31114"/>
                </a:lnTo>
                <a:lnTo>
                  <a:pt x="52217" y="28566"/>
                </a:lnTo>
                <a:lnTo>
                  <a:pt x="9763" y="28566"/>
                </a:lnTo>
                <a:lnTo>
                  <a:pt x="5631" y="28285"/>
                </a:lnTo>
                <a:lnTo>
                  <a:pt x="0" y="28004"/>
                </a:lnTo>
                <a:close/>
              </a:path>
              <a:path w="119380" h="130809">
                <a:moveTo>
                  <a:pt x="51591" y="112006"/>
                </a:moveTo>
                <a:lnTo>
                  <a:pt x="39968" y="112006"/>
                </a:lnTo>
                <a:lnTo>
                  <a:pt x="39599" y="114835"/>
                </a:lnTo>
                <a:lnTo>
                  <a:pt x="39511" y="115970"/>
                </a:lnTo>
                <a:lnTo>
                  <a:pt x="39401" y="126147"/>
                </a:lnTo>
                <a:lnTo>
                  <a:pt x="52355" y="126147"/>
                </a:lnTo>
                <a:lnTo>
                  <a:pt x="51592" y="122759"/>
                </a:lnTo>
                <a:lnTo>
                  <a:pt x="51511" y="120206"/>
                </a:lnTo>
                <a:lnTo>
                  <a:pt x="51591" y="112006"/>
                </a:lnTo>
                <a:close/>
              </a:path>
              <a:path w="119380" h="130809">
                <a:moveTo>
                  <a:pt x="118769" y="37050"/>
                </a:moveTo>
                <a:lnTo>
                  <a:pt x="106409" y="37050"/>
                </a:lnTo>
                <a:lnTo>
                  <a:pt x="105435" y="52504"/>
                </a:lnTo>
                <a:lnTo>
                  <a:pt x="104973" y="61376"/>
                </a:lnTo>
                <a:lnTo>
                  <a:pt x="104721" y="66751"/>
                </a:lnTo>
                <a:lnTo>
                  <a:pt x="103530" y="87053"/>
                </a:lnTo>
                <a:lnTo>
                  <a:pt x="85763" y="117946"/>
                </a:lnTo>
                <a:lnTo>
                  <a:pt x="112071" y="117946"/>
                </a:lnTo>
                <a:lnTo>
                  <a:pt x="113731" y="113701"/>
                </a:lnTo>
                <a:lnTo>
                  <a:pt x="114605" y="102144"/>
                </a:lnTo>
                <a:lnTo>
                  <a:pt x="115950" y="82029"/>
                </a:lnTo>
                <a:lnTo>
                  <a:pt x="118769" y="37050"/>
                </a:lnTo>
                <a:close/>
              </a:path>
              <a:path w="119380" h="130809">
                <a:moveTo>
                  <a:pt x="51789" y="75236"/>
                </a:moveTo>
                <a:lnTo>
                  <a:pt x="39968" y="75236"/>
                </a:lnTo>
                <a:lnTo>
                  <a:pt x="39968" y="102952"/>
                </a:lnTo>
                <a:lnTo>
                  <a:pt x="51789" y="102952"/>
                </a:lnTo>
                <a:lnTo>
                  <a:pt x="51789" y="75236"/>
                </a:lnTo>
                <a:close/>
              </a:path>
              <a:path w="119380" h="130809">
                <a:moveTo>
                  <a:pt x="76003" y="61376"/>
                </a:moveTo>
                <a:lnTo>
                  <a:pt x="66441" y="66751"/>
                </a:lnTo>
                <a:lnTo>
                  <a:pt x="71407" y="75236"/>
                </a:lnTo>
                <a:lnTo>
                  <a:pt x="75165" y="82094"/>
                </a:lnTo>
                <a:lnTo>
                  <a:pt x="78053" y="87991"/>
                </a:lnTo>
                <a:lnTo>
                  <a:pt x="79963" y="92774"/>
                </a:lnTo>
                <a:lnTo>
                  <a:pt x="90655" y="87115"/>
                </a:lnTo>
                <a:lnTo>
                  <a:pt x="89506" y="85951"/>
                </a:lnTo>
                <a:lnTo>
                  <a:pt x="88588" y="84293"/>
                </a:lnTo>
                <a:lnTo>
                  <a:pt x="87825" y="82029"/>
                </a:lnTo>
                <a:lnTo>
                  <a:pt x="82195" y="71564"/>
                </a:lnTo>
                <a:lnTo>
                  <a:pt x="78267" y="64771"/>
                </a:lnTo>
                <a:lnTo>
                  <a:pt x="76003" y="61376"/>
                </a:lnTo>
                <a:close/>
              </a:path>
              <a:path w="119380" h="130809">
                <a:moveTo>
                  <a:pt x="51406" y="37623"/>
                </a:moveTo>
                <a:lnTo>
                  <a:pt x="39968" y="37623"/>
                </a:lnTo>
                <a:lnTo>
                  <a:pt x="39968" y="66751"/>
                </a:lnTo>
                <a:lnTo>
                  <a:pt x="51789" y="66751"/>
                </a:lnTo>
                <a:lnTo>
                  <a:pt x="51789" y="56854"/>
                </a:lnTo>
                <a:lnTo>
                  <a:pt x="64390" y="56854"/>
                </a:lnTo>
                <a:lnTo>
                  <a:pt x="65615" y="54589"/>
                </a:lnTo>
                <a:lnTo>
                  <a:pt x="51789" y="54589"/>
                </a:lnTo>
                <a:lnTo>
                  <a:pt x="51716" y="44949"/>
                </a:lnTo>
                <a:lnTo>
                  <a:pt x="51406" y="37623"/>
                </a:lnTo>
                <a:close/>
              </a:path>
              <a:path w="119380" h="130809">
                <a:moveTo>
                  <a:pt x="64390" y="56854"/>
                </a:moveTo>
                <a:lnTo>
                  <a:pt x="51789" y="56854"/>
                </a:lnTo>
                <a:lnTo>
                  <a:pt x="55185" y="57416"/>
                </a:lnTo>
                <a:lnTo>
                  <a:pt x="58550" y="59112"/>
                </a:lnTo>
                <a:lnTo>
                  <a:pt x="61945" y="61376"/>
                </a:lnTo>
                <a:lnTo>
                  <a:pt x="64390" y="56854"/>
                </a:lnTo>
                <a:close/>
              </a:path>
              <a:path w="119380" h="130809">
                <a:moveTo>
                  <a:pt x="76003" y="0"/>
                </a:moveTo>
                <a:lnTo>
                  <a:pt x="71957" y="16283"/>
                </a:lnTo>
                <a:lnTo>
                  <a:pt x="66569" y="30792"/>
                </a:lnTo>
                <a:lnTo>
                  <a:pt x="59845" y="43552"/>
                </a:lnTo>
                <a:lnTo>
                  <a:pt x="51789" y="54589"/>
                </a:lnTo>
                <a:lnTo>
                  <a:pt x="65615" y="54589"/>
                </a:lnTo>
                <a:lnTo>
                  <a:pt x="68967" y="48473"/>
                </a:lnTo>
                <a:lnTo>
                  <a:pt x="72270" y="42563"/>
                </a:lnTo>
                <a:lnTo>
                  <a:pt x="75438" y="37050"/>
                </a:lnTo>
                <a:lnTo>
                  <a:pt x="118769" y="37050"/>
                </a:lnTo>
                <a:lnTo>
                  <a:pt x="119326" y="28004"/>
                </a:lnTo>
                <a:lnTo>
                  <a:pt x="79397" y="28004"/>
                </a:lnTo>
                <a:lnTo>
                  <a:pt x="80896" y="23478"/>
                </a:lnTo>
                <a:lnTo>
                  <a:pt x="83527" y="17534"/>
                </a:lnTo>
                <a:lnTo>
                  <a:pt x="87260" y="9903"/>
                </a:lnTo>
                <a:lnTo>
                  <a:pt x="87656" y="9334"/>
                </a:lnTo>
                <a:lnTo>
                  <a:pt x="88390" y="8200"/>
                </a:lnTo>
                <a:lnTo>
                  <a:pt x="89524" y="7070"/>
                </a:lnTo>
                <a:lnTo>
                  <a:pt x="90655" y="6789"/>
                </a:lnTo>
                <a:lnTo>
                  <a:pt x="91220" y="6508"/>
                </a:lnTo>
                <a:lnTo>
                  <a:pt x="91220" y="5939"/>
                </a:lnTo>
                <a:lnTo>
                  <a:pt x="90825" y="5090"/>
                </a:lnTo>
                <a:lnTo>
                  <a:pt x="85763" y="2825"/>
                </a:lnTo>
                <a:lnTo>
                  <a:pt x="76003" y="0"/>
                </a:lnTo>
                <a:close/>
              </a:path>
              <a:path w="119380" h="130809">
                <a:moveTo>
                  <a:pt x="19123" y="1695"/>
                </a:moveTo>
                <a:lnTo>
                  <a:pt x="18542" y="9334"/>
                </a:lnTo>
                <a:lnTo>
                  <a:pt x="17861" y="16722"/>
                </a:lnTo>
                <a:lnTo>
                  <a:pt x="17068" y="23478"/>
                </a:lnTo>
                <a:lnTo>
                  <a:pt x="16323" y="28566"/>
                </a:lnTo>
                <a:lnTo>
                  <a:pt x="25883" y="28566"/>
                </a:lnTo>
                <a:lnTo>
                  <a:pt x="26276" y="27151"/>
                </a:lnTo>
                <a:lnTo>
                  <a:pt x="27275" y="23054"/>
                </a:lnTo>
                <a:lnTo>
                  <a:pt x="28713" y="16973"/>
                </a:lnTo>
                <a:lnTo>
                  <a:pt x="29843" y="13290"/>
                </a:lnTo>
                <a:lnTo>
                  <a:pt x="30975" y="10464"/>
                </a:lnTo>
                <a:lnTo>
                  <a:pt x="30975" y="9334"/>
                </a:lnTo>
                <a:lnTo>
                  <a:pt x="31540" y="8484"/>
                </a:lnTo>
                <a:lnTo>
                  <a:pt x="32641" y="7639"/>
                </a:lnTo>
                <a:lnTo>
                  <a:pt x="33771" y="5659"/>
                </a:lnTo>
                <a:lnTo>
                  <a:pt x="34509" y="4528"/>
                </a:lnTo>
                <a:lnTo>
                  <a:pt x="29646" y="3114"/>
                </a:lnTo>
                <a:lnTo>
                  <a:pt x="19123" y="1695"/>
                </a:lnTo>
                <a:close/>
              </a:path>
              <a:path w="119380" h="130809">
                <a:moveTo>
                  <a:pt x="52355" y="28004"/>
                </a:moveTo>
                <a:lnTo>
                  <a:pt x="43729" y="28285"/>
                </a:lnTo>
                <a:lnTo>
                  <a:pt x="38098" y="28566"/>
                </a:lnTo>
                <a:lnTo>
                  <a:pt x="52217" y="28566"/>
                </a:lnTo>
                <a:lnTo>
                  <a:pt x="52355" y="28004"/>
                </a:lnTo>
                <a:close/>
              </a:path>
              <a:path w="119380" h="130809">
                <a:moveTo>
                  <a:pt x="119362" y="27431"/>
                </a:moveTo>
                <a:lnTo>
                  <a:pt x="114468" y="27720"/>
                </a:lnTo>
                <a:lnTo>
                  <a:pt x="108108" y="28004"/>
                </a:lnTo>
                <a:lnTo>
                  <a:pt x="119326" y="28004"/>
                </a:lnTo>
                <a:lnTo>
                  <a:pt x="119362" y="2743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879182" y="7928564"/>
            <a:ext cx="133985" cy="132080"/>
          </a:xfrm>
          <a:custGeom>
            <a:avLst/>
            <a:gdLst/>
            <a:ahLst/>
            <a:cxnLst/>
            <a:rect l="l" t="t" r="r" b="b"/>
            <a:pathLst>
              <a:path w="133985" h="132079">
                <a:moveTo>
                  <a:pt x="57985" y="46104"/>
                </a:moveTo>
                <a:lnTo>
                  <a:pt x="58012" y="50239"/>
                </a:lnTo>
                <a:lnTo>
                  <a:pt x="58380" y="52613"/>
                </a:lnTo>
                <a:lnTo>
                  <a:pt x="58793" y="57459"/>
                </a:lnTo>
                <a:lnTo>
                  <a:pt x="59025" y="60811"/>
                </a:lnTo>
                <a:lnTo>
                  <a:pt x="59111" y="120495"/>
                </a:lnTo>
                <a:lnTo>
                  <a:pt x="58751" y="126716"/>
                </a:lnTo>
                <a:lnTo>
                  <a:pt x="57985" y="131526"/>
                </a:lnTo>
                <a:lnTo>
                  <a:pt x="73202" y="131526"/>
                </a:lnTo>
                <a:lnTo>
                  <a:pt x="72071" y="127285"/>
                </a:lnTo>
                <a:lnTo>
                  <a:pt x="71704" y="120495"/>
                </a:lnTo>
                <a:lnTo>
                  <a:pt x="72071" y="111445"/>
                </a:lnTo>
                <a:lnTo>
                  <a:pt x="72135" y="54590"/>
                </a:lnTo>
                <a:lnTo>
                  <a:pt x="72834" y="51479"/>
                </a:lnTo>
                <a:lnTo>
                  <a:pt x="74333" y="48938"/>
                </a:lnTo>
                <a:lnTo>
                  <a:pt x="74898" y="47807"/>
                </a:lnTo>
                <a:lnTo>
                  <a:pt x="74502" y="47523"/>
                </a:lnTo>
                <a:lnTo>
                  <a:pt x="72834" y="46954"/>
                </a:lnTo>
                <a:lnTo>
                  <a:pt x="69806" y="46673"/>
                </a:lnTo>
                <a:lnTo>
                  <a:pt x="66441" y="46673"/>
                </a:lnTo>
                <a:lnTo>
                  <a:pt x="57985" y="46104"/>
                </a:lnTo>
                <a:close/>
              </a:path>
              <a:path w="133985" h="132079">
                <a:moveTo>
                  <a:pt x="60815" y="0"/>
                </a:moveTo>
                <a:lnTo>
                  <a:pt x="51304" y="19573"/>
                </a:lnTo>
                <a:lnTo>
                  <a:pt x="38002" y="36311"/>
                </a:lnTo>
                <a:lnTo>
                  <a:pt x="20902" y="50239"/>
                </a:lnTo>
                <a:lnTo>
                  <a:pt x="0" y="61382"/>
                </a:lnTo>
                <a:lnTo>
                  <a:pt x="3369" y="63644"/>
                </a:lnTo>
                <a:lnTo>
                  <a:pt x="7495" y="67043"/>
                </a:lnTo>
                <a:lnTo>
                  <a:pt x="12391" y="71283"/>
                </a:lnTo>
                <a:lnTo>
                  <a:pt x="30257" y="58179"/>
                </a:lnTo>
                <a:lnTo>
                  <a:pt x="45033" y="44730"/>
                </a:lnTo>
                <a:lnTo>
                  <a:pt x="56719" y="30911"/>
                </a:lnTo>
                <a:lnTo>
                  <a:pt x="65311" y="16692"/>
                </a:lnTo>
                <a:lnTo>
                  <a:pt x="76435" y="16692"/>
                </a:lnTo>
                <a:lnTo>
                  <a:pt x="71506" y="8769"/>
                </a:lnTo>
                <a:lnTo>
                  <a:pt x="71874" y="8208"/>
                </a:lnTo>
                <a:lnTo>
                  <a:pt x="72834" y="7358"/>
                </a:lnTo>
                <a:lnTo>
                  <a:pt x="74333" y="6508"/>
                </a:lnTo>
                <a:lnTo>
                  <a:pt x="75438" y="5097"/>
                </a:lnTo>
                <a:lnTo>
                  <a:pt x="71704" y="3117"/>
                </a:lnTo>
                <a:lnTo>
                  <a:pt x="66812" y="1418"/>
                </a:lnTo>
                <a:lnTo>
                  <a:pt x="60815" y="0"/>
                </a:lnTo>
                <a:close/>
              </a:path>
              <a:path w="133985" h="132079">
                <a:moveTo>
                  <a:pt x="76435" y="16692"/>
                </a:moveTo>
                <a:lnTo>
                  <a:pt x="65311" y="16692"/>
                </a:lnTo>
                <a:lnTo>
                  <a:pt x="74319" y="32119"/>
                </a:lnTo>
                <a:lnTo>
                  <a:pt x="86710" y="45717"/>
                </a:lnTo>
                <a:lnTo>
                  <a:pt x="102479" y="57459"/>
                </a:lnTo>
                <a:lnTo>
                  <a:pt x="121625" y="67320"/>
                </a:lnTo>
                <a:lnTo>
                  <a:pt x="125755" y="60811"/>
                </a:lnTo>
                <a:lnTo>
                  <a:pt x="129686" y="56288"/>
                </a:lnTo>
                <a:lnTo>
                  <a:pt x="133447" y="54590"/>
                </a:lnTo>
                <a:lnTo>
                  <a:pt x="112473" y="47751"/>
                </a:lnTo>
                <a:lnTo>
                  <a:pt x="95158" y="37833"/>
                </a:lnTo>
                <a:lnTo>
                  <a:pt x="81503" y="24839"/>
                </a:lnTo>
                <a:lnTo>
                  <a:pt x="76435" y="1669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2025021" y="7929698"/>
            <a:ext cx="132080" cy="129539"/>
          </a:xfrm>
          <a:custGeom>
            <a:avLst/>
            <a:gdLst/>
            <a:ahLst/>
            <a:cxnLst/>
            <a:rect l="l" t="t" r="r" b="b"/>
            <a:pathLst>
              <a:path w="132080" h="129540">
                <a:moveTo>
                  <a:pt x="20844" y="568"/>
                </a:moveTo>
                <a:lnTo>
                  <a:pt x="20448" y="853"/>
                </a:lnTo>
                <a:lnTo>
                  <a:pt x="20448" y="1699"/>
                </a:lnTo>
                <a:lnTo>
                  <a:pt x="20844" y="2829"/>
                </a:lnTo>
                <a:lnTo>
                  <a:pt x="21175" y="5374"/>
                </a:lnTo>
                <a:lnTo>
                  <a:pt x="21528" y="11029"/>
                </a:lnTo>
                <a:lnTo>
                  <a:pt x="21745" y="16120"/>
                </a:lnTo>
                <a:lnTo>
                  <a:pt x="21843" y="112006"/>
                </a:lnTo>
                <a:lnTo>
                  <a:pt x="21578" y="119360"/>
                </a:lnTo>
                <a:lnTo>
                  <a:pt x="21211" y="125302"/>
                </a:lnTo>
                <a:lnTo>
                  <a:pt x="20844" y="127284"/>
                </a:lnTo>
                <a:lnTo>
                  <a:pt x="20844" y="129261"/>
                </a:lnTo>
                <a:lnTo>
                  <a:pt x="34931" y="129261"/>
                </a:lnTo>
                <a:lnTo>
                  <a:pt x="34535" y="128977"/>
                </a:lnTo>
                <a:lnTo>
                  <a:pt x="34366" y="128127"/>
                </a:lnTo>
                <a:lnTo>
                  <a:pt x="34366" y="127284"/>
                </a:lnTo>
                <a:lnTo>
                  <a:pt x="33966" y="124454"/>
                </a:lnTo>
                <a:lnTo>
                  <a:pt x="33900" y="122194"/>
                </a:lnTo>
                <a:lnTo>
                  <a:pt x="33801" y="10468"/>
                </a:lnTo>
                <a:lnTo>
                  <a:pt x="34535" y="7919"/>
                </a:lnTo>
                <a:lnTo>
                  <a:pt x="36032" y="5093"/>
                </a:lnTo>
                <a:lnTo>
                  <a:pt x="36795" y="3963"/>
                </a:lnTo>
                <a:lnTo>
                  <a:pt x="37162" y="2829"/>
                </a:lnTo>
                <a:lnTo>
                  <a:pt x="37162" y="2260"/>
                </a:lnTo>
                <a:lnTo>
                  <a:pt x="34168" y="1414"/>
                </a:lnTo>
                <a:lnTo>
                  <a:pt x="28709" y="853"/>
                </a:lnTo>
                <a:lnTo>
                  <a:pt x="20844" y="568"/>
                </a:lnTo>
                <a:close/>
              </a:path>
              <a:path w="132080" h="129540">
                <a:moveTo>
                  <a:pt x="45054" y="110872"/>
                </a:moveTo>
                <a:lnTo>
                  <a:pt x="45054" y="123324"/>
                </a:lnTo>
                <a:lnTo>
                  <a:pt x="46188" y="122755"/>
                </a:lnTo>
                <a:lnTo>
                  <a:pt x="49187" y="122194"/>
                </a:lnTo>
                <a:lnTo>
                  <a:pt x="131777" y="122194"/>
                </a:lnTo>
                <a:lnTo>
                  <a:pt x="131777" y="112006"/>
                </a:lnTo>
                <a:lnTo>
                  <a:pt x="54248" y="112006"/>
                </a:lnTo>
                <a:lnTo>
                  <a:pt x="48449" y="111721"/>
                </a:lnTo>
                <a:lnTo>
                  <a:pt x="46188" y="111441"/>
                </a:lnTo>
                <a:lnTo>
                  <a:pt x="45054" y="110872"/>
                </a:lnTo>
                <a:close/>
              </a:path>
              <a:path w="132080" h="129540">
                <a:moveTo>
                  <a:pt x="131777" y="122194"/>
                </a:moveTo>
                <a:lnTo>
                  <a:pt x="125384" y="122194"/>
                </a:lnTo>
                <a:lnTo>
                  <a:pt x="129881" y="123040"/>
                </a:lnTo>
                <a:lnTo>
                  <a:pt x="131011" y="123324"/>
                </a:lnTo>
                <a:lnTo>
                  <a:pt x="131777" y="123324"/>
                </a:lnTo>
                <a:lnTo>
                  <a:pt x="131777" y="122194"/>
                </a:lnTo>
                <a:close/>
              </a:path>
              <a:path w="132080" h="129540">
                <a:moveTo>
                  <a:pt x="96282" y="79195"/>
                </a:moveTo>
                <a:lnTo>
                  <a:pt x="85021" y="79195"/>
                </a:lnTo>
                <a:lnTo>
                  <a:pt x="85021" y="112006"/>
                </a:lnTo>
                <a:lnTo>
                  <a:pt x="96282" y="112006"/>
                </a:lnTo>
                <a:lnTo>
                  <a:pt x="96282" y="79195"/>
                </a:lnTo>
                <a:close/>
              </a:path>
              <a:path w="132080" h="129540">
                <a:moveTo>
                  <a:pt x="131777" y="110310"/>
                </a:moveTo>
                <a:lnTo>
                  <a:pt x="130643" y="110310"/>
                </a:lnTo>
                <a:lnTo>
                  <a:pt x="129513" y="110872"/>
                </a:lnTo>
                <a:lnTo>
                  <a:pt x="117125" y="112006"/>
                </a:lnTo>
                <a:lnTo>
                  <a:pt x="131777" y="112006"/>
                </a:lnTo>
                <a:lnTo>
                  <a:pt x="131777" y="110310"/>
                </a:lnTo>
                <a:close/>
              </a:path>
              <a:path w="132080" h="129540">
                <a:moveTo>
                  <a:pt x="55746" y="67885"/>
                </a:moveTo>
                <a:lnTo>
                  <a:pt x="55746" y="80895"/>
                </a:lnTo>
                <a:lnTo>
                  <a:pt x="56876" y="80895"/>
                </a:lnTo>
                <a:lnTo>
                  <a:pt x="62506" y="79764"/>
                </a:lnTo>
                <a:lnTo>
                  <a:pt x="68703" y="79195"/>
                </a:lnTo>
                <a:lnTo>
                  <a:pt x="124448" y="79195"/>
                </a:lnTo>
                <a:lnTo>
                  <a:pt x="124448" y="69015"/>
                </a:lnTo>
                <a:lnTo>
                  <a:pt x="61376" y="69015"/>
                </a:lnTo>
                <a:lnTo>
                  <a:pt x="58011" y="68734"/>
                </a:lnTo>
                <a:lnTo>
                  <a:pt x="55746" y="67885"/>
                </a:lnTo>
                <a:close/>
              </a:path>
              <a:path w="132080" h="129540">
                <a:moveTo>
                  <a:pt x="124448" y="79195"/>
                </a:moveTo>
                <a:lnTo>
                  <a:pt x="104735" y="79195"/>
                </a:lnTo>
                <a:lnTo>
                  <a:pt x="112993" y="79764"/>
                </a:lnTo>
                <a:lnTo>
                  <a:pt x="118624" y="80330"/>
                </a:lnTo>
                <a:lnTo>
                  <a:pt x="121622" y="80895"/>
                </a:lnTo>
                <a:lnTo>
                  <a:pt x="124448" y="80895"/>
                </a:lnTo>
                <a:lnTo>
                  <a:pt x="124448" y="79195"/>
                </a:lnTo>
                <a:close/>
              </a:path>
              <a:path w="132080" h="129540">
                <a:moveTo>
                  <a:pt x="96282" y="42148"/>
                </a:moveTo>
                <a:lnTo>
                  <a:pt x="85021" y="42148"/>
                </a:lnTo>
                <a:lnTo>
                  <a:pt x="85021" y="69015"/>
                </a:lnTo>
                <a:lnTo>
                  <a:pt x="96282" y="69015"/>
                </a:lnTo>
                <a:lnTo>
                  <a:pt x="96282" y="42148"/>
                </a:lnTo>
                <a:close/>
              </a:path>
              <a:path w="132080" h="129540">
                <a:moveTo>
                  <a:pt x="124448" y="67885"/>
                </a:moveTo>
                <a:lnTo>
                  <a:pt x="124056" y="67885"/>
                </a:lnTo>
                <a:lnTo>
                  <a:pt x="123120" y="68165"/>
                </a:lnTo>
                <a:lnTo>
                  <a:pt x="121622" y="68734"/>
                </a:lnTo>
                <a:lnTo>
                  <a:pt x="118624" y="69015"/>
                </a:lnTo>
                <a:lnTo>
                  <a:pt x="124448" y="69015"/>
                </a:lnTo>
                <a:lnTo>
                  <a:pt x="124448" y="67885"/>
                </a:lnTo>
                <a:close/>
              </a:path>
              <a:path w="132080" h="129540">
                <a:moveTo>
                  <a:pt x="60271" y="11029"/>
                </a:moveTo>
                <a:lnTo>
                  <a:pt x="58326" y="25514"/>
                </a:lnTo>
                <a:lnTo>
                  <a:pt x="55330" y="38433"/>
                </a:lnTo>
                <a:lnTo>
                  <a:pt x="51284" y="49811"/>
                </a:lnTo>
                <a:lnTo>
                  <a:pt x="46188" y="59677"/>
                </a:lnTo>
                <a:lnTo>
                  <a:pt x="51818" y="59677"/>
                </a:lnTo>
                <a:lnTo>
                  <a:pt x="56113" y="60248"/>
                </a:lnTo>
                <a:lnTo>
                  <a:pt x="59115" y="61380"/>
                </a:lnTo>
                <a:lnTo>
                  <a:pt x="59512" y="60248"/>
                </a:lnTo>
                <a:lnTo>
                  <a:pt x="59879" y="58831"/>
                </a:lnTo>
                <a:lnTo>
                  <a:pt x="60271" y="57419"/>
                </a:lnTo>
                <a:lnTo>
                  <a:pt x="62506" y="50918"/>
                </a:lnTo>
                <a:lnTo>
                  <a:pt x="64206" y="45820"/>
                </a:lnTo>
                <a:lnTo>
                  <a:pt x="65336" y="42148"/>
                </a:lnTo>
                <a:lnTo>
                  <a:pt x="127843" y="42148"/>
                </a:lnTo>
                <a:lnTo>
                  <a:pt x="127843" y="32533"/>
                </a:lnTo>
                <a:lnTo>
                  <a:pt x="68138" y="32533"/>
                </a:lnTo>
                <a:lnTo>
                  <a:pt x="69635" y="25175"/>
                </a:lnTo>
                <a:lnTo>
                  <a:pt x="71701" y="19514"/>
                </a:lnTo>
                <a:lnTo>
                  <a:pt x="74329" y="16120"/>
                </a:lnTo>
                <a:lnTo>
                  <a:pt x="75459" y="14428"/>
                </a:lnTo>
                <a:lnTo>
                  <a:pt x="72068" y="13009"/>
                </a:lnTo>
                <a:lnTo>
                  <a:pt x="67006" y="11875"/>
                </a:lnTo>
                <a:lnTo>
                  <a:pt x="60271" y="11029"/>
                </a:lnTo>
                <a:close/>
              </a:path>
              <a:path w="132080" h="129540">
                <a:moveTo>
                  <a:pt x="42793" y="28000"/>
                </a:moveTo>
                <a:lnTo>
                  <a:pt x="34366" y="31964"/>
                </a:lnTo>
                <a:lnTo>
                  <a:pt x="36968" y="37335"/>
                </a:lnTo>
                <a:lnTo>
                  <a:pt x="39427" y="44124"/>
                </a:lnTo>
                <a:lnTo>
                  <a:pt x="41691" y="52325"/>
                </a:lnTo>
                <a:lnTo>
                  <a:pt x="51793" y="48378"/>
                </a:lnTo>
                <a:lnTo>
                  <a:pt x="49187" y="40165"/>
                </a:lnTo>
                <a:lnTo>
                  <a:pt x="46188" y="33375"/>
                </a:lnTo>
                <a:lnTo>
                  <a:pt x="42793" y="28000"/>
                </a:lnTo>
                <a:close/>
              </a:path>
              <a:path w="132080" h="129540">
                <a:moveTo>
                  <a:pt x="127843" y="42148"/>
                </a:moveTo>
                <a:lnTo>
                  <a:pt x="115257" y="42148"/>
                </a:lnTo>
                <a:lnTo>
                  <a:pt x="120888" y="42429"/>
                </a:lnTo>
                <a:lnTo>
                  <a:pt x="126147" y="43279"/>
                </a:lnTo>
                <a:lnTo>
                  <a:pt x="127843" y="43279"/>
                </a:lnTo>
                <a:lnTo>
                  <a:pt x="127843" y="42148"/>
                </a:lnTo>
                <a:close/>
              </a:path>
              <a:path w="132080" h="129540">
                <a:moveTo>
                  <a:pt x="83355" y="0"/>
                </a:moveTo>
                <a:lnTo>
                  <a:pt x="83355" y="1699"/>
                </a:lnTo>
                <a:lnTo>
                  <a:pt x="84485" y="5374"/>
                </a:lnTo>
                <a:lnTo>
                  <a:pt x="85021" y="9053"/>
                </a:lnTo>
                <a:lnTo>
                  <a:pt x="85021" y="32533"/>
                </a:lnTo>
                <a:lnTo>
                  <a:pt x="96282" y="32533"/>
                </a:lnTo>
                <a:lnTo>
                  <a:pt x="96159" y="10468"/>
                </a:lnTo>
                <a:lnTo>
                  <a:pt x="95911" y="9338"/>
                </a:lnTo>
                <a:lnTo>
                  <a:pt x="96674" y="7073"/>
                </a:lnTo>
                <a:lnTo>
                  <a:pt x="98543" y="4525"/>
                </a:lnTo>
                <a:lnTo>
                  <a:pt x="99277" y="3390"/>
                </a:lnTo>
                <a:lnTo>
                  <a:pt x="99673" y="2548"/>
                </a:lnTo>
                <a:lnTo>
                  <a:pt x="99673" y="2260"/>
                </a:lnTo>
                <a:lnTo>
                  <a:pt x="98176" y="1130"/>
                </a:lnTo>
                <a:lnTo>
                  <a:pt x="92743" y="284"/>
                </a:lnTo>
                <a:lnTo>
                  <a:pt x="83355" y="0"/>
                </a:lnTo>
                <a:close/>
              </a:path>
              <a:path w="132080" h="129540">
                <a:moveTo>
                  <a:pt x="127843" y="31399"/>
                </a:moveTo>
                <a:lnTo>
                  <a:pt x="127450" y="31399"/>
                </a:lnTo>
                <a:lnTo>
                  <a:pt x="126687" y="31680"/>
                </a:lnTo>
                <a:lnTo>
                  <a:pt x="125582" y="31964"/>
                </a:lnTo>
                <a:lnTo>
                  <a:pt x="122951" y="32245"/>
                </a:lnTo>
                <a:lnTo>
                  <a:pt x="117494" y="32533"/>
                </a:lnTo>
                <a:lnTo>
                  <a:pt x="127843" y="32533"/>
                </a:lnTo>
                <a:lnTo>
                  <a:pt x="127843" y="31399"/>
                </a:lnTo>
                <a:close/>
              </a:path>
              <a:path w="132080" h="129540">
                <a:moveTo>
                  <a:pt x="3928" y="30265"/>
                </a:moveTo>
                <a:lnTo>
                  <a:pt x="4115" y="41610"/>
                </a:lnTo>
                <a:lnTo>
                  <a:pt x="3524" y="51867"/>
                </a:lnTo>
                <a:lnTo>
                  <a:pt x="2153" y="61011"/>
                </a:lnTo>
                <a:lnTo>
                  <a:pt x="0" y="69015"/>
                </a:lnTo>
                <a:lnTo>
                  <a:pt x="12952" y="70149"/>
                </a:lnTo>
                <a:lnTo>
                  <a:pt x="13319" y="67885"/>
                </a:lnTo>
                <a:lnTo>
                  <a:pt x="13884" y="61941"/>
                </a:lnTo>
                <a:lnTo>
                  <a:pt x="14648" y="51763"/>
                </a:lnTo>
                <a:lnTo>
                  <a:pt x="15782" y="38750"/>
                </a:lnTo>
                <a:lnTo>
                  <a:pt x="15782" y="36774"/>
                </a:lnTo>
                <a:lnTo>
                  <a:pt x="16149" y="35071"/>
                </a:lnTo>
                <a:lnTo>
                  <a:pt x="16884" y="33663"/>
                </a:lnTo>
                <a:lnTo>
                  <a:pt x="17449" y="31964"/>
                </a:lnTo>
                <a:lnTo>
                  <a:pt x="16686" y="31111"/>
                </a:lnTo>
                <a:lnTo>
                  <a:pt x="12189" y="30549"/>
                </a:lnTo>
                <a:lnTo>
                  <a:pt x="3928" y="30265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2167487" y="7930267"/>
            <a:ext cx="130175" cy="128270"/>
          </a:xfrm>
          <a:custGeom>
            <a:avLst/>
            <a:gdLst/>
            <a:ahLst/>
            <a:cxnLst/>
            <a:rect l="l" t="t" r="r" b="b"/>
            <a:pathLst>
              <a:path w="130175" h="128270">
                <a:moveTo>
                  <a:pt x="38865" y="49491"/>
                </a:moveTo>
                <a:lnTo>
                  <a:pt x="27043" y="49491"/>
                </a:lnTo>
                <a:lnTo>
                  <a:pt x="26919" y="112006"/>
                </a:lnTo>
                <a:lnTo>
                  <a:pt x="26636" y="118413"/>
                </a:lnTo>
                <a:lnTo>
                  <a:pt x="26280" y="123885"/>
                </a:lnTo>
                <a:lnTo>
                  <a:pt x="25913" y="126715"/>
                </a:lnTo>
                <a:lnTo>
                  <a:pt x="25913" y="128127"/>
                </a:lnTo>
                <a:lnTo>
                  <a:pt x="39996" y="128127"/>
                </a:lnTo>
                <a:lnTo>
                  <a:pt x="39430" y="126715"/>
                </a:lnTo>
                <a:lnTo>
                  <a:pt x="39106" y="124387"/>
                </a:lnTo>
                <a:lnTo>
                  <a:pt x="38991" y="122400"/>
                </a:lnTo>
                <a:lnTo>
                  <a:pt x="38865" y="49491"/>
                </a:lnTo>
                <a:close/>
              </a:path>
              <a:path w="130175" h="128270">
                <a:moveTo>
                  <a:pt x="82224" y="83720"/>
                </a:moveTo>
                <a:lnTo>
                  <a:pt x="70402" y="83720"/>
                </a:lnTo>
                <a:lnTo>
                  <a:pt x="70465" y="118413"/>
                </a:lnTo>
                <a:lnTo>
                  <a:pt x="74051" y="122400"/>
                </a:lnTo>
                <a:lnTo>
                  <a:pt x="81158" y="124582"/>
                </a:lnTo>
                <a:lnTo>
                  <a:pt x="91786" y="125013"/>
                </a:lnTo>
                <a:lnTo>
                  <a:pt x="110369" y="125013"/>
                </a:lnTo>
                <a:lnTo>
                  <a:pt x="116881" y="124387"/>
                </a:lnTo>
                <a:lnTo>
                  <a:pt x="122336" y="120844"/>
                </a:lnTo>
                <a:lnTo>
                  <a:pt x="126460" y="114835"/>
                </a:lnTo>
                <a:lnTo>
                  <a:pt x="84827" y="114835"/>
                </a:lnTo>
                <a:lnTo>
                  <a:pt x="79593" y="112006"/>
                </a:lnTo>
                <a:lnTo>
                  <a:pt x="82224" y="105213"/>
                </a:lnTo>
                <a:lnTo>
                  <a:pt x="82224" y="83720"/>
                </a:lnTo>
                <a:close/>
              </a:path>
              <a:path w="130175" h="128270">
                <a:moveTo>
                  <a:pt x="97977" y="114270"/>
                </a:moveTo>
                <a:lnTo>
                  <a:pt x="84827" y="114835"/>
                </a:lnTo>
                <a:lnTo>
                  <a:pt x="126460" y="114835"/>
                </a:lnTo>
                <a:lnTo>
                  <a:pt x="126658" y="114547"/>
                </a:lnTo>
                <a:lnTo>
                  <a:pt x="105873" y="114547"/>
                </a:lnTo>
                <a:lnTo>
                  <a:pt x="97977" y="114270"/>
                </a:lnTo>
                <a:close/>
              </a:path>
              <a:path w="130175" h="128270">
                <a:moveTo>
                  <a:pt x="115996" y="95036"/>
                </a:moveTo>
                <a:lnTo>
                  <a:pt x="115233" y="104371"/>
                </a:lnTo>
                <a:lnTo>
                  <a:pt x="113734" y="110026"/>
                </a:lnTo>
                <a:lnTo>
                  <a:pt x="111503" y="112006"/>
                </a:lnTo>
                <a:lnTo>
                  <a:pt x="110369" y="113701"/>
                </a:lnTo>
                <a:lnTo>
                  <a:pt x="105873" y="114547"/>
                </a:lnTo>
                <a:lnTo>
                  <a:pt x="126658" y="114547"/>
                </a:lnTo>
                <a:lnTo>
                  <a:pt x="130083" y="105213"/>
                </a:lnTo>
                <a:lnTo>
                  <a:pt x="124823" y="102106"/>
                </a:lnTo>
                <a:lnTo>
                  <a:pt x="120129" y="98712"/>
                </a:lnTo>
                <a:lnTo>
                  <a:pt x="115996" y="95036"/>
                </a:lnTo>
                <a:close/>
              </a:path>
              <a:path w="130175" h="128270">
                <a:moveTo>
                  <a:pt x="69837" y="1691"/>
                </a:moveTo>
                <a:lnTo>
                  <a:pt x="70204" y="3956"/>
                </a:lnTo>
                <a:lnTo>
                  <a:pt x="70319" y="5935"/>
                </a:lnTo>
                <a:lnTo>
                  <a:pt x="70402" y="69580"/>
                </a:lnTo>
                <a:lnTo>
                  <a:pt x="61531" y="76208"/>
                </a:lnTo>
                <a:lnTo>
                  <a:pt x="53502" y="81246"/>
                </a:lnTo>
                <a:lnTo>
                  <a:pt x="46322" y="84693"/>
                </a:lnTo>
                <a:lnTo>
                  <a:pt x="39996" y="86550"/>
                </a:lnTo>
                <a:lnTo>
                  <a:pt x="39996" y="86828"/>
                </a:lnTo>
                <a:lnTo>
                  <a:pt x="40364" y="87678"/>
                </a:lnTo>
                <a:lnTo>
                  <a:pt x="41126" y="88814"/>
                </a:lnTo>
                <a:lnTo>
                  <a:pt x="45627" y="93621"/>
                </a:lnTo>
                <a:lnTo>
                  <a:pt x="48988" y="97862"/>
                </a:lnTo>
                <a:lnTo>
                  <a:pt x="54767" y="94619"/>
                </a:lnTo>
                <a:lnTo>
                  <a:pt x="60260" y="91216"/>
                </a:lnTo>
                <a:lnTo>
                  <a:pt x="65470" y="87600"/>
                </a:lnTo>
                <a:lnTo>
                  <a:pt x="70402" y="83720"/>
                </a:lnTo>
                <a:lnTo>
                  <a:pt x="82224" y="83720"/>
                </a:lnTo>
                <a:lnTo>
                  <a:pt x="82224" y="74670"/>
                </a:lnTo>
                <a:lnTo>
                  <a:pt x="88552" y="68478"/>
                </a:lnTo>
                <a:lnTo>
                  <a:pt x="95824" y="60242"/>
                </a:lnTo>
                <a:lnTo>
                  <a:pt x="82224" y="60242"/>
                </a:lnTo>
                <a:lnTo>
                  <a:pt x="82182" y="17254"/>
                </a:lnTo>
                <a:lnTo>
                  <a:pt x="81857" y="13009"/>
                </a:lnTo>
                <a:lnTo>
                  <a:pt x="82764" y="9046"/>
                </a:lnTo>
                <a:lnTo>
                  <a:pt x="85054" y="5935"/>
                </a:lnTo>
                <a:lnTo>
                  <a:pt x="85788" y="4805"/>
                </a:lnTo>
                <a:lnTo>
                  <a:pt x="86155" y="3956"/>
                </a:lnTo>
                <a:lnTo>
                  <a:pt x="86155" y="3394"/>
                </a:lnTo>
                <a:lnTo>
                  <a:pt x="83160" y="2541"/>
                </a:lnTo>
                <a:lnTo>
                  <a:pt x="77727" y="1979"/>
                </a:lnTo>
                <a:lnTo>
                  <a:pt x="69837" y="1691"/>
                </a:lnTo>
                <a:close/>
              </a:path>
              <a:path w="130175" h="128270">
                <a:moveTo>
                  <a:pt x="34931" y="0"/>
                </a:moveTo>
                <a:lnTo>
                  <a:pt x="29359" y="19934"/>
                </a:lnTo>
                <a:lnTo>
                  <a:pt x="21678" y="37297"/>
                </a:lnTo>
                <a:lnTo>
                  <a:pt x="11890" y="52063"/>
                </a:lnTo>
                <a:lnTo>
                  <a:pt x="0" y="64206"/>
                </a:lnTo>
                <a:lnTo>
                  <a:pt x="4867" y="67877"/>
                </a:lnTo>
                <a:lnTo>
                  <a:pt x="8460" y="70991"/>
                </a:lnTo>
                <a:lnTo>
                  <a:pt x="10692" y="73536"/>
                </a:lnTo>
                <a:lnTo>
                  <a:pt x="14246" y="69342"/>
                </a:lnTo>
                <a:lnTo>
                  <a:pt x="18158" y="63955"/>
                </a:lnTo>
                <a:lnTo>
                  <a:pt x="22424" y="57348"/>
                </a:lnTo>
                <a:lnTo>
                  <a:pt x="27043" y="49491"/>
                </a:lnTo>
                <a:lnTo>
                  <a:pt x="38865" y="49491"/>
                </a:lnTo>
                <a:lnTo>
                  <a:pt x="38865" y="29696"/>
                </a:lnTo>
                <a:lnTo>
                  <a:pt x="42966" y="19514"/>
                </a:lnTo>
                <a:lnTo>
                  <a:pt x="47095" y="12440"/>
                </a:lnTo>
                <a:lnTo>
                  <a:pt x="51253" y="8200"/>
                </a:lnTo>
                <a:lnTo>
                  <a:pt x="52383" y="7635"/>
                </a:lnTo>
                <a:lnTo>
                  <a:pt x="52948" y="7066"/>
                </a:lnTo>
                <a:lnTo>
                  <a:pt x="52948" y="6504"/>
                </a:lnTo>
                <a:lnTo>
                  <a:pt x="52185" y="5086"/>
                </a:lnTo>
                <a:lnTo>
                  <a:pt x="46163" y="2821"/>
                </a:lnTo>
                <a:lnTo>
                  <a:pt x="34931" y="0"/>
                </a:lnTo>
                <a:close/>
              </a:path>
              <a:path w="130175" h="128270">
                <a:moveTo>
                  <a:pt x="110934" y="17254"/>
                </a:moveTo>
                <a:lnTo>
                  <a:pt x="104921" y="28663"/>
                </a:lnTo>
                <a:lnTo>
                  <a:pt x="98129" y="39596"/>
                </a:lnTo>
                <a:lnTo>
                  <a:pt x="90562" y="50105"/>
                </a:lnTo>
                <a:lnTo>
                  <a:pt x="82224" y="60242"/>
                </a:lnTo>
                <a:lnTo>
                  <a:pt x="95824" y="60242"/>
                </a:lnTo>
                <a:lnTo>
                  <a:pt x="96290" y="59714"/>
                </a:lnTo>
                <a:lnTo>
                  <a:pt x="105438" y="48456"/>
                </a:lnTo>
                <a:lnTo>
                  <a:pt x="115996" y="34786"/>
                </a:lnTo>
                <a:lnTo>
                  <a:pt x="118261" y="32245"/>
                </a:lnTo>
                <a:lnTo>
                  <a:pt x="120694" y="29980"/>
                </a:lnTo>
                <a:lnTo>
                  <a:pt x="123325" y="28562"/>
                </a:lnTo>
                <a:lnTo>
                  <a:pt x="124456" y="27719"/>
                </a:lnTo>
                <a:lnTo>
                  <a:pt x="125021" y="27151"/>
                </a:lnTo>
                <a:lnTo>
                  <a:pt x="125021" y="26870"/>
                </a:lnTo>
                <a:lnTo>
                  <a:pt x="123123" y="24886"/>
                </a:lnTo>
                <a:lnTo>
                  <a:pt x="118457" y="21772"/>
                </a:lnTo>
                <a:lnTo>
                  <a:pt x="110934" y="1725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2318417" y="7933662"/>
            <a:ext cx="121057" cy="12529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2462558" y="7930267"/>
            <a:ext cx="124477" cy="12982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2608985" y="8014557"/>
            <a:ext cx="46990" cy="45720"/>
          </a:xfrm>
          <a:custGeom>
            <a:avLst/>
            <a:gdLst/>
            <a:ahLst/>
            <a:cxnLst/>
            <a:rect l="l" t="t" r="r" b="b"/>
            <a:pathLst>
              <a:path w="46989" h="45720">
                <a:moveTo>
                  <a:pt x="23648" y="0"/>
                </a:moveTo>
                <a:lnTo>
                  <a:pt x="13937" y="2397"/>
                </a:lnTo>
                <a:lnTo>
                  <a:pt x="6753" y="7102"/>
                </a:lnTo>
                <a:lnTo>
                  <a:pt x="2104" y="14195"/>
                </a:lnTo>
                <a:lnTo>
                  <a:pt x="0" y="23752"/>
                </a:lnTo>
                <a:lnTo>
                  <a:pt x="2104" y="32447"/>
                </a:lnTo>
                <a:lnTo>
                  <a:pt x="6753" y="38992"/>
                </a:lnTo>
                <a:lnTo>
                  <a:pt x="13937" y="43363"/>
                </a:lnTo>
                <a:lnTo>
                  <a:pt x="23648" y="45533"/>
                </a:lnTo>
                <a:lnTo>
                  <a:pt x="32901" y="43363"/>
                </a:lnTo>
                <a:lnTo>
                  <a:pt x="37978" y="40161"/>
                </a:lnTo>
                <a:lnTo>
                  <a:pt x="23648" y="40161"/>
                </a:lnTo>
                <a:lnTo>
                  <a:pt x="12758" y="39028"/>
                </a:lnTo>
                <a:lnTo>
                  <a:pt x="6929" y="33371"/>
                </a:lnTo>
                <a:lnTo>
                  <a:pt x="6195" y="23752"/>
                </a:lnTo>
                <a:lnTo>
                  <a:pt x="6929" y="13291"/>
                </a:lnTo>
                <a:lnTo>
                  <a:pt x="12758" y="7350"/>
                </a:lnTo>
                <a:lnTo>
                  <a:pt x="23648" y="6220"/>
                </a:lnTo>
                <a:lnTo>
                  <a:pt x="38531" y="6220"/>
                </a:lnTo>
                <a:lnTo>
                  <a:pt x="32901" y="2397"/>
                </a:lnTo>
                <a:lnTo>
                  <a:pt x="23648" y="0"/>
                </a:lnTo>
                <a:close/>
              </a:path>
              <a:path w="46989" h="45720">
                <a:moveTo>
                  <a:pt x="38531" y="6220"/>
                </a:moveTo>
                <a:lnTo>
                  <a:pt x="23648" y="6220"/>
                </a:lnTo>
                <a:lnTo>
                  <a:pt x="33771" y="7350"/>
                </a:lnTo>
                <a:lnTo>
                  <a:pt x="39427" y="13291"/>
                </a:lnTo>
                <a:lnTo>
                  <a:pt x="40532" y="23752"/>
                </a:lnTo>
                <a:lnTo>
                  <a:pt x="39427" y="33371"/>
                </a:lnTo>
                <a:lnTo>
                  <a:pt x="33771" y="39028"/>
                </a:lnTo>
                <a:lnTo>
                  <a:pt x="23648" y="40161"/>
                </a:lnTo>
                <a:lnTo>
                  <a:pt x="37978" y="40161"/>
                </a:lnTo>
                <a:lnTo>
                  <a:pt x="39831" y="38992"/>
                </a:lnTo>
                <a:lnTo>
                  <a:pt x="44439" y="32447"/>
                </a:lnTo>
                <a:lnTo>
                  <a:pt x="46724" y="23752"/>
                </a:lnTo>
                <a:lnTo>
                  <a:pt x="44439" y="14195"/>
                </a:lnTo>
                <a:lnTo>
                  <a:pt x="39831" y="7102"/>
                </a:lnTo>
                <a:lnTo>
                  <a:pt x="38531" y="622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7565576" y="10259365"/>
            <a:ext cx="7554595" cy="0"/>
          </a:xfrm>
          <a:custGeom>
            <a:avLst/>
            <a:gdLst/>
            <a:ahLst/>
            <a:cxnLst/>
            <a:rect l="l" t="t" r="r" b="b"/>
            <a:pathLst>
              <a:path w="7554594">
                <a:moveTo>
                  <a:pt x="0" y="0"/>
                </a:moveTo>
                <a:lnTo>
                  <a:pt x="7554422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7566368" y="2210"/>
            <a:ext cx="0" cy="10256520"/>
          </a:xfrm>
          <a:custGeom>
            <a:avLst/>
            <a:gdLst/>
            <a:ahLst/>
            <a:cxnLst/>
            <a:rect l="l" t="t" r="r" b="b"/>
            <a:pathLst>
              <a:path h="10256520">
                <a:moveTo>
                  <a:pt x="0" y="0"/>
                </a:moveTo>
                <a:lnTo>
                  <a:pt x="0" y="1025652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7565576" y="665"/>
            <a:ext cx="7554595" cy="0"/>
          </a:xfrm>
          <a:custGeom>
            <a:avLst/>
            <a:gdLst/>
            <a:ahLst/>
            <a:cxnLst/>
            <a:rect l="l" t="t" r="r" b="b"/>
            <a:pathLst>
              <a:path w="7554594">
                <a:moveTo>
                  <a:pt x="0" y="0"/>
                </a:moveTo>
                <a:lnTo>
                  <a:pt x="7554422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7567160" y="1660"/>
            <a:ext cx="7553325" cy="10257155"/>
          </a:xfrm>
          <a:custGeom>
            <a:avLst/>
            <a:gdLst/>
            <a:ahLst/>
            <a:cxnLst/>
            <a:rect l="l" t="t" r="r" b="b"/>
            <a:pathLst>
              <a:path w="7553325" h="10257155">
                <a:moveTo>
                  <a:pt x="7552839" y="0"/>
                </a:moveTo>
                <a:lnTo>
                  <a:pt x="0" y="0"/>
                </a:lnTo>
                <a:lnTo>
                  <a:pt x="0" y="10256799"/>
                </a:lnTo>
                <a:lnTo>
                  <a:pt x="7552839" y="10256799"/>
                </a:lnTo>
                <a:lnTo>
                  <a:pt x="755283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8523187" y="1631213"/>
            <a:ext cx="276225" cy="267970"/>
          </a:xfrm>
          <a:custGeom>
            <a:avLst/>
            <a:gdLst/>
            <a:ahLst/>
            <a:cxnLst/>
            <a:rect l="l" t="t" r="r" b="b"/>
            <a:pathLst>
              <a:path w="276225" h="267969">
                <a:moveTo>
                  <a:pt x="246456" y="158177"/>
                </a:moveTo>
                <a:lnTo>
                  <a:pt x="33336" y="158177"/>
                </a:lnTo>
                <a:lnTo>
                  <a:pt x="33336" y="267919"/>
                </a:lnTo>
                <a:lnTo>
                  <a:pt x="203587" y="267919"/>
                </a:lnTo>
                <a:lnTo>
                  <a:pt x="222783" y="265726"/>
                </a:lnTo>
                <a:lnTo>
                  <a:pt x="236326" y="258236"/>
                </a:lnTo>
                <a:lnTo>
                  <a:pt x="244216" y="245420"/>
                </a:lnTo>
                <a:lnTo>
                  <a:pt x="244392" y="243997"/>
                </a:lnTo>
                <a:lnTo>
                  <a:pt x="72626" y="243997"/>
                </a:lnTo>
                <a:lnTo>
                  <a:pt x="72626" y="184492"/>
                </a:lnTo>
                <a:lnTo>
                  <a:pt x="246456" y="184492"/>
                </a:lnTo>
                <a:lnTo>
                  <a:pt x="246456" y="158177"/>
                </a:lnTo>
                <a:close/>
              </a:path>
              <a:path w="276225" h="267969">
                <a:moveTo>
                  <a:pt x="246456" y="184492"/>
                </a:moveTo>
                <a:lnTo>
                  <a:pt x="207162" y="184492"/>
                </a:lnTo>
                <a:lnTo>
                  <a:pt x="207162" y="224859"/>
                </a:lnTo>
                <a:lnTo>
                  <a:pt x="206485" y="233779"/>
                </a:lnTo>
                <a:lnTo>
                  <a:pt x="203282" y="239923"/>
                </a:lnTo>
                <a:lnTo>
                  <a:pt x="197554" y="243319"/>
                </a:lnTo>
                <a:lnTo>
                  <a:pt x="189302" y="243997"/>
                </a:lnTo>
                <a:lnTo>
                  <a:pt x="244392" y="243997"/>
                </a:lnTo>
                <a:lnTo>
                  <a:pt x="246456" y="227249"/>
                </a:lnTo>
                <a:lnTo>
                  <a:pt x="246456" y="184492"/>
                </a:lnTo>
                <a:close/>
              </a:path>
              <a:path w="276225" h="267969">
                <a:moveTo>
                  <a:pt x="276217" y="105854"/>
                </a:moveTo>
                <a:lnTo>
                  <a:pt x="0" y="105854"/>
                </a:lnTo>
                <a:lnTo>
                  <a:pt x="0" y="132167"/>
                </a:lnTo>
                <a:lnTo>
                  <a:pt x="276217" y="132167"/>
                </a:lnTo>
                <a:lnTo>
                  <a:pt x="276217" y="105854"/>
                </a:lnTo>
                <a:close/>
              </a:path>
              <a:path w="276225" h="267969">
                <a:moveTo>
                  <a:pt x="165488" y="55915"/>
                </a:moveTo>
                <a:lnTo>
                  <a:pt x="126204" y="55915"/>
                </a:lnTo>
                <a:lnTo>
                  <a:pt x="126204" y="105854"/>
                </a:lnTo>
                <a:lnTo>
                  <a:pt x="165488" y="105854"/>
                </a:lnTo>
                <a:lnTo>
                  <a:pt x="165488" y="55915"/>
                </a:lnTo>
                <a:close/>
              </a:path>
              <a:path w="276225" h="267969">
                <a:moveTo>
                  <a:pt x="83339" y="8370"/>
                </a:moveTo>
                <a:lnTo>
                  <a:pt x="47621" y="8370"/>
                </a:lnTo>
                <a:lnTo>
                  <a:pt x="43674" y="26537"/>
                </a:lnTo>
                <a:lnTo>
                  <a:pt x="36603" y="42909"/>
                </a:lnTo>
                <a:lnTo>
                  <a:pt x="26409" y="57488"/>
                </a:lnTo>
                <a:lnTo>
                  <a:pt x="13093" y="70272"/>
                </a:lnTo>
                <a:lnTo>
                  <a:pt x="13093" y="92697"/>
                </a:lnTo>
                <a:lnTo>
                  <a:pt x="29762" y="85518"/>
                </a:lnTo>
                <a:lnTo>
                  <a:pt x="44046" y="76995"/>
                </a:lnTo>
                <a:lnTo>
                  <a:pt x="55949" y="67128"/>
                </a:lnTo>
                <a:lnTo>
                  <a:pt x="65477" y="55915"/>
                </a:lnTo>
                <a:lnTo>
                  <a:pt x="259548" y="55915"/>
                </a:lnTo>
                <a:lnTo>
                  <a:pt x="259548" y="29603"/>
                </a:lnTo>
                <a:lnTo>
                  <a:pt x="77382" y="29603"/>
                </a:lnTo>
                <a:lnTo>
                  <a:pt x="79764" y="23321"/>
                </a:lnTo>
                <a:lnTo>
                  <a:pt x="81738" y="16150"/>
                </a:lnTo>
                <a:lnTo>
                  <a:pt x="83339" y="8370"/>
                </a:lnTo>
                <a:close/>
              </a:path>
              <a:path w="276225" h="267969">
                <a:moveTo>
                  <a:pt x="165488" y="0"/>
                </a:moveTo>
                <a:lnTo>
                  <a:pt x="126204" y="0"/>
                </a:lnTo>
                <a:lnTo>
                  <a:pt x="126204" y="29603"/>
                </a:lnTo>
                <a:lnTo>
                  <a:pt x="165488" y="29603"/>
                </a:lnTo>
                <a:lnTo>
                  <a:pt x="165488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8827984" y="1634802"/>
            <a:ext cx="264795" cy="274320"/>
          </a:xfrm>
          <a:custGeom>
            <a:avLst/>
            <a:gdLst/>
            <a:ahLst/>
            <a:cxnLst/>
            <a:rect l="l" t="t" r="r" b="b"/>
            <a:pathLst>
              <a:path w="264795" h="274319">
                <a:moveTo>
                  <a:pt x="213109" y="243997"/>
                </a:moveTo>
                <a:lnTo>
                  <a:pt x="194068" y="243997"/>
                </a:lnTo>
                <a:lnTo>
                  <a:pt x="194068" y="267919"/>
                </a:lnTo>
                <a:lnTo>
                  <a:pt x="227404" y="267919"/>
                </a:lnTo>
                <a:lnTo>
                  <a:pt x="243994" y="266113"/>
                </a:lnTo>
                <a:lnTo>
                  <a:pt x="255675" y="259768"/>
                </a:lnTo>
                <a:lnTo>
                  <a:pt x="262448" y="248827"/>
                </a:lnTo>
                <a:lnTo>
                  <a:pt x="262920" y="244890"/>
                </a:lnTo>
                <a:lnTo>
                  <a:pt x="225021" y="244890"/>
                </a:lnTo>
                <a:lnTo>
                  <a:pt x="213109" y="243997"/>
                </a:lnTo>
                <a:close/>
              </a:path>
              <a:path w="264795" h="274319">
                <a:moveTo>
                  <a:pt x="264316" y="0"/>
                </a:moveTo>
                <a:lnTo>
                  <a:pt x="229788" y="0"/>
                </a:lnTo>
                <a:lnTo>
                  <a:pt x="229788" y="229645"/>
                </a:lnTo>
                <a:lnTo>
                  <a:pt x="230558" y="240106"/>
                </a:lnTo>
                <a:lnTo>
                  <a:pt x="225021" y="244890"/>
                </a:lnTo>
                <a:lnTo>
                  <a:pt x="262920" y="244890"/>
                </a:lnTo>
                <a:lnTo>
                  <a:pt x="264316" y="233234"/>
                </a:lnTo>
                <a:lnTo>
                  <a:pt x="264316" y="0"/>
                </a:lnTo>
                <a:close/>
              </a:path>
              <a:path w="264795" h="274319">
                <a:moveTo>
                  <a:pt x="203587" y="27213"/>
                </a:moveTo>
                <a:lnTo>
                  <a:pt x="170251" y="27213"/>
                </a:lnTo>
                <a:lnTo>
                  <a:pt x="170251" y="212001"/>
                </a:lnTo>
                <a:lnTo>
                  <a:pt x="203587" y="212001"/>
                </a:lnTo>
                <a:lnTo>
                  <a:pt x="203587" y="27213"/>
                </a:lnTo>
                <a:close/>
              </a:path>
              <a:path w="264795" h="274319">
                <a:moveTo>
                  <a:pt x="146437" y="10760"/>
                </a:moveTo>
                <a:lnTo>
                  <a:pt x="13093" y="10760"/>
                </a:lnTo>
                <a:lnTo>
                  <a:pt x="13093" y="109437"/>
                </a:lnTo>
                <a:lnTo>
                  <a:pt x="109526" y="109437"/>
                </a:lnTo>
                <a:lnTo>
                  <a:pt x="125675" y="106975"/>
                </a:lnTo>
                <a:lnTo>
                  <a:pt x="137210" y="99607"/>
                </a:lnTo>
                <a:lnTo>
                  <a:pt x="144130" y="87361"/>
                </a:lnTo>
                <a:lnTo>
                  <a:pt x="144339" y="85813"/>
                </a:lnTo>
                <a:lnTo>
                  <a:pt x="45248" y="85813"/>
                </a:lnTo>
                <a:lnTo>
                  <a:pt x="45248" y="33188"/>
                </a:lnTo>
                <a:lnTo>
                  <a:pt x="146437" y="33188"/>
                </a:lnTo>
                <a:lnTo>
                  <a:pt x="146437" y="10760"/>
                </a:lnTo>
                <a:close/>
              </a:path>
              <a:path w="264795" h="274319">
                <a:moveTo>
                  <a:pt x="146437" y="33188"/>
                </a:moveTo>
                <a:lnTo>
                  <a:pt x="113101" y="33188"/>
                </a:lnTo>
                <a:lnTo>
                  <a:pt x="113101" y="67875"/>
                </a:lnTo>
                <a:lnTo>
                  <a:pt x="112423" y="76059"/>
                </a:lnTo>
                <a:lnTo>
                  <a:pt x="109220" y="81778"/>
                </a:lnTo>
                <a:lnTo>
                  <a:pt x="103492" y="85030"/>
                </a:lnTo>
                <a:lnTo>
                  <a:pt x="95242" y="85813"/>
                </a:lnTo>
                <a:lnTo>
                  <a:pt x="144339" y="85813"/>
                </a:lnTo>
                <a:lnTo>
                  <a:pt x="146437" y="70265"/>
                </a:lnTo>
                <a:lnTo>
                  <a:pt x="146437" y="33188"/>
                </a:lnTo>
                <a:close/>
              </a:path>
              <a:path w="264795" h="274319">
                <a:moveTo>
                  <a:pt x="78587" y="161766"/>
                </a:moveTo>
                <a:lnTo>
                  <a:pt x="42854" y="161766"/>
                </a:lnTo>
                <a:lnTo>
                  <a:pt x="39729" y="188631"/>
                </a:lnTo>
                <a:lnTo>
                  <a:pt x="31542" y="211852"/>
                </a:lnTo>
                <a:lnTo>
                  <a:pt x="18298" y="231485"/>
                </a:lnTo>
                <a:lnTo>
                  <a:pt x="0" y="247586"/>
                </a:lnTo>
                <a:lnTo>
                  <a:pt x="0" y="273895"/>
                </a:lnTo>
                <a:lnTo>
                  <a:pt x="33926" y="251626"/>
                </a:lnTo>
                <a:lnTo>
                  <a:pt x="58333" y="225569"/>
                </a:lnTo>
                <a:lnTo>
                  <a:pt x="73220" y="195643"/>
                </a:lnTo>
                <a:lnTo>
                  <a:pt x="78587" y="161766"/>
                </a:lnTo>
                <a:close/>
              </a:path>
              <a:path w="264795" h="274319">
                <a:moveTo>
                  <a:pt x="148831" y="138142"/>
                </a:moveTo>
                <a:lnTo>
                  <a:pt x="2383" y="138142"/>
                </a:lnTo>
                <a:lnTo>
                  <a:pt x="2383" y="161766"/>
                </a:lnTo>
                <a:lnTo>
                  <a:pt x="114292" y="161766"/>
                </a:lnTo>
                <a:lnTo>
                  <a:pt x="114292" y="237420"/>
                </a:lnTo>
                <a:lnTo>
                  <a:pt x="108334" y="242798"/>
                </a:lnTo>
                <a:lnTo>
                  <a:pt x="77392" y="242798"/>
                </a:lnTo>
                <a:lnTo>
                  <a:pt x="77392" y="266724"/>
                </a:lnTo>
                <a:lnTo>
                  <a:pt x="109526" y="266724"/>
                </a:lnTo>
                <a:lnTo>
                  <a:pt x="126725" y="264256"/>
                </a:lnTo>
                <a:lnTo>
                  <a:pt x="139008" y="256854"/>
                </a:lnTo>
                <a:lnTo>
                  <a:pt x="146375" y="244520"/>
                </a:lnTo>
                <a:lnTo>
                  <a:pt x="148831" y="227253"/>
                </a:lnTo>
                <a:lnTo>
                  <a:pt x="148831" y="138142"/>
                </a:lnTo>
                <a:close/>
              </a:path>
              <a:path w="264795" h="274319">
                <a:moveTo>
                  <a:pt x="78587" y="117810"/>
                </a:moveTo>
                <a:lnTo>
                  <a:pt x="44046" y="117810"/>
                </a:lnTo>
                <a:lnTo>
                  <a:pt x="44046" y="138142"/>
                </a:lnTo>
                <a:lnTo>
                  <a:pt x="78587" y="138142"/>
                </a:lnTo>
                <a:lnTo>
                  <a:pt x="78587" y="11781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9130399" y="1632412"/>
            <a:ext cx="280035" cy="278765"/>
          </a:xfrm>
          <a:custGeom>
            <a:avLst/>
            <a:gdLst/>
            <a:ahLst/>
            <a:cxnLst/>
            <a:rect l="l" t="t" r="r" b="b"/>
            <a:pathLst>
              <a:path w="280034" h="278764">
                <a:moveTo>
                  <a:pt x="103582" y="202431"/>
                </a:moveTo>
                <a:lnTo>
                  <a:pt x="103582" y="228448"/>
                </a:lnTo>
                <a:lnTo>
                  <a:pt x="143314" y="238313"/>
                </a:lnTo>
                <a:lnTo>
                  <a:pt x="181562" y="249973"/>
                </a:lnTo>
                <a:lnTo>
                  <a:pt x="218323" y="263428"/>
                </a:lnTo>
                <a:lnTo>
                  <a:pt x="253594" y="278679"/>
                </a:lnTo>
                <a:lnTo>
                  <a:pt x="253594" y="245188"/>
                </a:lnTo>
                <a:lnTo>
                  <a:pt x="248904" y="243274"/>
                </a:lnTo>
                <a:lnTo>
                  <a:pt x="217478" y="231433"/>
                </a:lnTo>
                <a:lnTo>
                  <a:pt x="214311" y="229643"/>
                </a:lnTo>
                <a:lnTo>
                  <a:pt x="224560" y="220370"/>
                </a:lnTo>
                <a:lnTo>
                  <a:pt x="183358" y="220370"/>
                </a:lnTo>
                <a:lnTo>
                  <a:pt x="163188" y="214707"/>
                </a:lnTo>
                <a:lnTo>
                  <a:pt x="143168" y="209831"/>
                </a:lnTo>
                <a:lnTo>
                  <a:pt x="123298" y="205739"/>
                </a:lnTo>
                <a:lnTo>
                  <a:pt x="103582" y="202431"/>
                </a:lnTo>
                <a:close/>
              </a:path>
              <a:path w="280034" h="278764">
                <a:moveTo>
                  <a:pt x="69054" y="101062"/>
                </a:moveTo>
                <a:lnTo>
                  <a:pt x="33338" y="101062"/>
                </a:lnTo>
                <a:lnTo>
                  <a:pt x="33338" y="273899"/>
                </a:lnTo>
                <a:lnTo>
                  <a:pt x="69054" y="273899"/>
                </a:lnTo>
                <a:lnTo>
                  <a:pt x="69054" y="101062"/>
                </a:lnTo>
                <a:close/>
              </a:path>
              <a:path w="280034" h="278764">
                <a:moveTo>
                  <a:pt x="160732" y="115416"/>
                </a:moveTo>
                <a:lnTo>
                  <a:pt x="123821" y="115416"/>
                </a:lnTo>
                <a:lnTo>
                  <a:pt x="121291" y="123279"/>
                </a:lnTo>
                <a:lnTo>
                  <a:pt x="118464" y="131227"/>
                </a:lnTo>
                <a:lnTo>
                  <a:pt x="115341" y="139344"/>
                </a:lnTo>
                <a:lnTo>
                  <a:pt x="111923" y="147712"/>
                </a:lnTo>
                <a:lnTo>
                  <a:pt x="111923" y="172530"/>
                </a:lnTo>
                <a:lnTo>
                  <a:pt x="219077" y="172530"/>
                </a:lnTo>
                <a:lnTo>
                  <a:pt x="211035" y="185765"/>
                </a:lnTo>
                <a:lnTo>
                  <a:pt x="202400" y="198131"/>
                </a:lnTo>
                <a:lnTo>
                  <a:pt x="193174" y="209657"/>
                </a:lnTo>
                <a:lnTo>
                  <a:pt x="183358" y="220370"/>
                </a:lnTo>
                <a:lnTo>
                  <a:pt x="224560" y="220370"/>
                </a:lnTo>
                <a:lnTo>
                  <a:pt x="228076" y="217188"/>
                </a:lnTo>
                <a:lnTo>
                  <a:pt x="240799" y="203554"/>
                </a:lnTo>
                <a:lnTo>
                  <a:pt x="252480" y="188687"/>
                </a:lnTo>
                <a:lnTo>
                  <a:pt x="263123" y="172530"/>
                </a:lnTo>
                <a:lnTo>
                  <a:pt x="263123" y="147712"/>
                </a:lnTo>
                <a:lnTo>
                  <a:pt x="146451" y="147712"/>
                </a:lnTo>
                <a:lnTo>
                  <a:pt x="150904" y="139344"/>
                </a:lnTo>
                <a:lnTo>
                  <a:pt x="154770" y="131227"/>
                </a:lnTo>
                <a:lnTo>
                  <a:pt x="158046" y="123279"/>
                </a:lnTo>
                <a:lnTo>
                  <a:pt x="160732" y="115416"/>
                </a:lnTo>
                <a:close/>
              </a:path>
              <a:path w="280034" h="278764">
                <a:moveTo>
                  <a:pt x="90488" y="1195"/>
                </a:moveTo>
                <a:lnTo>
                  <a:pt x="53578" y="1195"/>
                </a:lnTo>
                <a:lnTo>
                  <a:pt x="45763" y="32095"/>
                </a:lnTo>
                <a:lnTo>
                  <a:pt x="34227" y="58006"/>
                </a:lnTo>
                <a:lnTo>
                  <a:pt x="18973" y="78984"/>
                </a:lnTo>
                <a:lnTo>
                  <a:pt x="0" y="95083"/>
                </a:lnTo>
                <a:lnTo>
                  <a:pt x="0" y="116611"/>
                </a:lnTo>
                <a:lnTo>
                  <a:pt x="9227" y="113930"/>
                </a:lnTo>
                <a:lnTo>
                  <a:pt x="17860" y="110408"/>
                </a:lnTo>
                <a:lnTo>
                  <a:pt x="25898" y="106100"/>
                </a:lnTo>
                <a:lnTo>
                  <a:pt x="33338" y="101062"/>
                </a:lnTo>
                <a:lnTo>
                  <a:pt x="69054" y="101062"/>
                </a:lnTo>
                <a:lnTo>
                  <a:pt x="69054" y="63089"/>
                </a:lnTo>
                <a:lnTo>
                  <a:pt x="74850" y="51988"/>
                </a:lnTo>
                <a:lnTo>
                  <a:pt x="80357" y="37973"/>
                </a:lnTo>
                <a:lnTo>
                  <a:pt x="85572" y="21042"/>
                </a:lnTo>
                <a:lnTo>
                  <a:pt x="90488" y="1195"/>
                </a:lnTo>
                <a:close/>
              </a:path>
              <a:path w="280034" h="278764">
                <a:moveTo>
                  <a:pt x="279802" y="90597"/>
                </a:moveTo>
                <a:lnTo>
                  <a:pt x="83339" y="90597"/>
                </a:lnTo>
                <a:lnTo>
                  <a:pt x="83339" y="115416"/>
                </a:lnTo>
                <a:lnTo>
                  <a:pt x="279802" y="115416"/>
                </a:lnTo>
                <a:lnTo>
                  <a:pt x="279802" y="90597"/>
                </a:lnTo>
                <a:close/>
              </a:path>
              <a:path w="280034" h="278764">
                <a:moveTo>
                  <a:pt x="182156" y="49936"/>
                </a:moveTo>
                <a:lnTo>
                  <a:pt x="142872" y="49936"/>
                </a:lnTo>
                <a:lnTo>
                  <a:pt x="140416" y="60536"/>
                </a:lnTo>
                <a:lnTo>
                  <a:pt x="137811" y="70828"/>
                </a:lnTo>
                <a:lnTo>
                  <a:pt x="135060" y="80839"/>
                </a:lnTo>
                <a:lnTo>
                  <a:pt x="132162" y="90597"/>
                </a:lnTo>
                <a:lnTo>
                  <a:pt x="170265" y="90597"/>
                </a:lnTo>
                <a:lnTo>
                  <a:pt x="172784" y="80839"/>
                </a:lnTo>
                <a:lnTo>
                  <a:pt x="175609" y="70828"/>
                </a:lnTo>
                <a:lnTo>
                  <a:pt x="178735" y="60536"/>
                </a:lnTo>
                <a:lnTo>
                  <a:pt x="182156" y="49936"/>
                </a:lnTo>
                <a:close/>
              </a:path>
              <a:path w="280034" h="278764">
                <a:moveTo>
                  <a:pt x="271461" y="25118"/>
                </a:moveTo>
                <a:lnTo>
                  <a:pt x="95255" y="25118"/>
                </a:lnTo>
                <a:lnTo>
                  <a:pt x="95255" y="49936"/>
                </a:lnTo>
                <a:lnTo>
                  <a:pt x="271461" y="49936"/>
                </a:lnTo>
                <a:lnTo>
                  <a:pt x="271461" y="25118"/>
                </a:lnTo>
                <a:close/>
              </a:path>
              <a:path w="280034" h="278764">
                <a:moveTo>
                  <a:pt x="191688" y="0"/>
                </a:moveTo>
                <a:lnTo>
                  <a:pt x="151213" y="0"/>
                </a:lnTo>
                <a:lnTo>
                  <a:pt x="150407" y="9565"/>
                </a:lnTo>
                <a:lnTo>
                  <a:pt x="149216" y="17938"/>
                </a:lnTo>
                <a:lnTo>
                  <a:pt x="147638" y="25118"/>
                </a:lnTo>
                <a:lnTo>
                  <a:pt x="186922" y="25118"/>
                </a:lnTo>
                <a:lnTo>
                  <a:pt x="191688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9437583" y="1633607"/>
            <a:ext cx="276225" cy="274320"/>
          </a:xfrm>
          <a:custGeom>
            <a:avLst/>
            <a:gdLst/>
            <a:ahLst/>
            <a:cxnLst/>
            <a:rect l="l" t="t" r="r" b="b"/>
            <a:pathLst>
              <a:path w="276225" h="274319">
                <a:moveTo>
                  <a:pt x="188121" y="48741"/>
                </a:moveTo>
                <a:lnTo>
                  <a:pt x="146433" y="48741"/>
                </a:lnTo>
                <a:lnTo>
                  <a:pt x="138179" y="64273"/>
                </a:lnTo>
                <a:lnTo>
                  <a:pt x="127691" y="79948"/>
                </a:lnTo>
                <a:lnTo>
                  <a:pt x="114968" y="95790"/>
                </a:lnTo>
                <a:lnTo>
                  <a:pt x="100060" y="111767"/>
                </a:lnTo>
                <a:lnTo>
                  <a:pt x="100004" y="139338"/>
                </a:lnTo>
                <a:lnTo>
                  <a:pt x="130968" y="139338"/>
                </a:lnTo>
                <a:lnTo>
                  <a:pt x="130913" y="162740"/>
                </a:lnTo>
                <a:lnTo>
                  <a:pt x="129401" y="189573"/>
                </a:lnTo>
                <a:lnTo>
                  <a:pt x="121138" y="213346"/>
                </a:lnTo>
                <a:lnTo>
                  <a:pt x="106181" y="233082"/>
                </a:lnTo>
                <a:lnTo>
                  <a:pt x="84528" y="248781"/>
                </a:lnTo>
                <a:lnTo>
                  <a:pt x="84528" y="273895"/>
                </a:lnTo>
                <a:lnTo>
                  <a:pt x="121210" y="255344"/>
                </a:lnTo>
                <a:lnTo>
                  <a:pt x="161097" y="199848"/>
                </a:lnTo>
                <a:lnTo>
                  <a:pt x="164303" y="138142"/>
                </a:lnTo>
                <a:lnTo>
                  <a:pt x="172234" y="138142"/>
                </a:lnTo>
                <a:lnTo>
                  <a:pt x="186930" y="136944"/>
                </a:lnTo>
                <a:lnTo>
                  <a:pt x="220266" y="136944"/>
                </a:lnTo>
                <a:lnTo>
                  <a:pt x="220266" y="134553"/>
                </a:lnTo>
                <a:lnTo>
                  <a:pt x="221843" y="134553"/>
                </a:lnTo>
                <a:lnTo>
                  <a:pt x="224622" y="134259"/>
                </a:lnTo>
                <a:lnTo>
                  <a:pt x="228593" y="133358"/>
                </a:lnTo>
                <a:lnTo>
                  <a:pt x="232553" y="133358"/>
                </a:lnTo>
                <a:lnTo>
                  <a:pt x="235320" y="133064"/>
                </a:lnTo>
                <a:lnTo>
                  <a:pt x="236919" y="132163"/>
                </a:lnTo>
                <a:lnTo>
                  <a:pt x="268896" y="132163"/>
                </a:lnTo>
                <a:lnTo>
                  <a:pt x="267062" y="126401"/>
                </a:lnTo>
                <a:lnTo>
                  <a:pt x="261685" y="111827"/>
                </a:lnTo>
                <a:lnTo>
                  <a:pt x="136914" y="111827"/>
                </a:lnTo>
                <a:lnTo>
                  <a:pt x="151273" y="98480"/>
                </a:lnTo>
                <a:lnTo>
                  <a:pt x="164597" y="83536"/>
                </a:lnTo>
                <a:lnTo>
                  <a:pt x="176881" y="66965"/>
                </a:lnTo>
                <a:lnTo>
                  <a:pt x="188121" y="48741"/>
                </a:lnTo>
                <a:close/>
              </a:path>
              <a:path w="276225" h="274319">
                <a:moveTo>
                  <a:pt x="220266" y="136944"/>
                </a:moveTo>
                <a:lnTo>
                  <a:pt x="186930" y="136944"/>
                </a:lnTo>
                <a:lnTo>
                  <a:pt x="186930" y="232037"/>
                </a:lnTo>
                <a:lnTo>
                  <a:pt x="188782" y="247064"/>
                </a:lnTo>
                <a:lnTo>
                  <a:pt x="195550" y="257636"/>
                </a:lnTo>
                <a:lnTo>
                  <a:pt x="207231" y="263780"/>
                </a:lnTo>
                <a:lnTo>
                  <a:pt x="223826" y="265525"/>
                </a:lnTo>
                <a:lnTo>
                  <a:pt x="242877" y="265525"/>
                </a:lnTo>
                <a:lnTo>
                  <a:pt x="257905" y="263944"/>
                </a:lnTo>
                <a:lnTo>
                  <a:pt x="268473" y="258271"/>
                </a:lnTo>
                <a:lnTo>
                  <a:pt x="274576" y="248452"/>
                </a:lnTo>
                <a:lnTo>
                  <a:pt x="275097" y="243993"/>
                </a:lnTo>
                <a:lnTo>
                  <a:pt x="225799" y="243993"/>
                </a:lnTo>
                <a:lnTo>
                  <a:pt x="220266" y="238615"/>
                </a:lnTo>
                <a:lnTo>
                  <a:pt x="220266" y="136944"/>
                </a:lnTo>
                <a:close/>
              </a:path>
              <a:path w="276225" h="274319">
                <a:moveTo>
                  <a:pt x="96441" y="209610"/>
                </a:moveTo>
                <a:lnTo>
                  <a:pt x="73889" y="214216"/>
                </a:lnTo>
                <a:lnTo>
                  <a:pt x="50299" y="217309"/>
                </a:lnTo>
                <a:lnTo>
                  <a:pt x="25669" y="218943"/>
                </a:lnTo>
                <a:lnTo>
                  <a:pt x="0" y="219175"/>
                </a:lnTo>
                <a:lnTo>
                  <a:pt x="0" y="243993"/>
                </a:lnTo>
                <a:lnTo>
                  <a:pt x="27897" y="243825"/>
                </a:lnTo>
                <a:lnTo>
                  <a:pt x="53269" y="241975"/>
                </a:lnTo>
                <a:lnTo>
                  <a:pt x="76117" y="238444"/>
                </a:lnTo>
                <a:lnTo>
                  <a:pt x="96441" y="233234"/>
                </a:lnTo>
                <a:lnTo>
                  <a:pt x="96441" y="209610"/>
                </a:lnTo>
                <a:close/>
              </a:path>
              <a:path w="276225" h="274319">
                <a:moveTo>
                  <a:pt x="276213" y="215586"/>
                </a:moveTo>
                <a:lnTo>
                  <a:pt x="252411" y="215586"/>
                </a:lnTo>
                <a:lnTo>
                  <a:pt x="252411" y="238615"/>
                </a:lnTo>
                <a:lnTo>
                  <a:pt x="247233" y="243993"/>
                </a:lnTo>
                <a:lnTo>
                  <a:pt x="275097" y="243993"/>
                </a:lnTo>
                <a:lnTo>
                  <a:pt x="276213" y="234429"/>
                </a:lnTo>
                <a:lnTo>
                  <a:pt x="276213" y="215586"/>
                </a:lnTo>
                <a:close/>
              </a:path>
              <a:path w="276225" h="274319">
                <a:moveTo>
                  <a:pt x="77163" y="111827"/>
                </a:moveTo>
                <a:lnTo>
                  <a:pt x="45245" y="111827"/>
                </a:lnTo>
                <a:lnTo>
                  <a:pt x="37428" y="125009"/>
                </a:lnTo>
                <a:lnTo>
                  <a:pt x="28243" y="138142"/>
                </a:lnTo>
                <a:lnTo>
                  <a:pt x="17781" y="151145"/>
                </a:lnTo>
                <a:lnTo>
                  <a:pt x="5955" y="164160"/>
                </a:lnTo>
                <a:lnTo>
                  <a:pt x="5955" y="190473"/>
                </a:lnTo>
                <a:lnTo>
                  <a:pt x="31919" y="190024"/>
                </a:lnTo>
                <a:lnTo>
                  <a:pt x="55061" y="188679"/>
                </a:lnTo>
                <a:lnTo>
                  <a:pt x="75377" y="186435"/>
                </a:lnTo>
                <a:lnTo>
                  <a:pt x="92866" y="183294"/>
                </a:lnTo>
                <a:lnTo>
                  <a:pt x="92866" y="164160"/>
                </a:lnTo>
                <a:lnTo>
                  <a:pt x="38098" y="164160"/>
                </a:lnTo>
                <a:lnTo>
                  <a:pt x="58112" y="141000"/>
                </a:lnTo>
                <a:lnTo>
                  <a:pt x="75298" y="115457"/>
                </a:lnTo>
                <a:lnTo>
                  <a:pt x="77163" y="111827"/>
                </a:lnTo>
                <a:close/>
              </a:path>
              <a:path w="276225" h="274319">
                <a:moveTo>
                  <a:pt x="92866" y="158177"/>
                </a:moveTo>
                <a:lnTo>
                  <a:pt x="80067" y="160880"/>
                </a:lnTo>
                <a:lnTo>
                  <a:pt x="66671" y="162740"/>
                </a:lnTo>
                <a:lnTo>
                  <a:pt x="52681" y="163814"/>
                </a:lnTo>
                <a:lnTo>
                  <a:pt x="38098" y="164160"/>
                </a:lnTo>
                <a:lnTo>
                  <a:pt x="92866" y="164160"/>
                </a:lnTo>
                <a:lnTo>
                  <a:pt x="92866" y="158177"/>
                </a:lnTo>
                <a:close/>
              </a:path>
              <a:path w="276225" h="274319">
                <a:moveTo>
                  <a:pt x="268896" y="132163"/>
                </a:moveTo>
                <a:lnTo>
                  <a:pt x="236919" y="132163"/>
                </a:lnTo>
                <a:lnTo>
                  <a:pt x="241686" y="147716"/>
                </a:lnTo>
                <a:lnTo>
                  <a:pt x="273845" y="147716"/>
                </a:lnTo>
                <a:lnTo>
                  <a:pt x="268896" y="132163"/>
                </a:lnTo>
                <a:close/>
              </a:path>
              <a:path w="276225" h="274319">
                <a:moveTo>
                  <a:pt x="72626" y="0"/>
                </a:moveTo>
                <a:lnTo>
                  <a:pt x="38098" y="0"/>
                </a:lnTo>
                <a:lnTo>
                  <a:pt x="32139" y="23327"/>
                </a:lnTo>
                <a:lnTo>
                  <a:pt x="23805" y="45786"/>
                </a:lnTo>
                <a:lnTo>
                  <a:pt x="13093" y="67403"/>
                </a:lnTo>
                <a:lnTo>
                  <a:pt x="64" y="88104"/>
                </a:lnTo>
                <a:lnTo>
                  <a:pt x="0" y="113026"/>
                </a:lnTo>
                <a:lnTo>
                  <a:pt x="10408" y="113429"/>
                </a:lnTo>
                <a:lnTo>
                  <a:pt x="21420" y="113325"/>
                </a:lnTo>
                <a:lnTo>
                  <a:pt x="33033" y="112772"/>
                </a:lnTo>
                <a:lnTo>
                  <a:pt x="45245" y="111827"/>
                </a:lnTo>
                <a:lnTo>
                  <a:pt x="77163" y="111827"/>
                </a:lnTo>
                <a:lnTo>
                  <a:pt x="89297" y="88207"/>
                </a:lnTo>
                <a:lnTo>
                  <a:pt x="28566" y="88207"/>
                </a:lnTo>
                <a:lnTo>
                  <a:pt x="42484" y="68750"/>
                </a:lnTo>
                <a:lnTo>
                  <a:pt x="54468" y="47581"/>
                </a:lnTo>
                <a:lnTo>
                  <a:pt x="64516" y="24674"/>
                </a:lnTo>
                <a:lnTo>
                  <a:pt x="72626" y="0"/>
                </a:lnTo>
                <a:close/>
              </a:path>
              <a:path w="276225" h="274319">
                <a:moveTo>
                  <a:pt x="244069" y="72659"/>
                </a:moveTo>
                <a:lnTo>
                  <a:pt x="214308" y="72659"/>
                </a:lnTo>
                <a:lnTo>
                  <a:pt x="216691" y="77443"/>
                </a:lnTo>
                <a:lnTo>
                  <a:pt x="219856" y="84622"/>
                </a:lnTo>
                <a:lnTo>
                  <a:pt x="223826" y="93888"/>
                </a:lnTo>
                <a:lnTo>
                  <a:pt x="226223" y="100469"/>
                </a:lnTo>
                <a:lnTo>
                  <a:pt x="228182" y="105249"/>
                </a:lnTo>
                <a:lnTo>
                  <a:pt x="191682" y="110632"/>
                </a:lnTo>
                <a:lnTo>
                  <a:pt x="182453" y="111198"/>
                </a:lnTo>
                <a:lnTo>
                  <a:pt x="170250" y="111567"/>
                </a:lnTo>
                <a:lnTo>
                  <a:pt x="136914" y="111827"/>
                </a:lnTo>
                <a:lnTo>
                  <a:pt x="261685" y="111827"/>
                </a:lnTo>
                <a:lnTo>
                  <a:pt x="259840" y="106824"/>
                </a:lnTo>
                <a:lnTo>
                  <a:pt x="252176" y="88929"/>
                </a:lnTo>
                <a:lnTo>
                  <a:pt x="244069" y="72659"/>
                </a:lnTo>
                <a:close/>
              </a:path>
              <a:path w="276225" h="274319">
                <a:moveTo>
                  <a:pt x="101196" y="57106"/>
                </a:moveTo>
                <a:lnTo>
                  <a:pt x="69052" y="57106"/>
                </a:lnTo>
                <a:lnTo>
                  <a:pt x="66595" y="64851"/>
                </a:lnTo>
                <a:lnTo>
                  <a:pt x="63893" y="72659"/>
                </a:lnTo>
                <a:lnTo>
                  <a:pt x="28566" y="88207"/>
                </a:lnTo>
                <a:lnTo>
                  <a:pt x="89297" y="88207"/>
                </a:lnTo>
                <a:lnTo>
                  <a:pt x="89679" y="87449"/>
                </a:lnTo>
                <a:lnTo>
                  <a:pt x="101196" y="57106"/>
                </a:lnTo>
                <a:close/>
              </a:path>
              <a:path w="276225" h="274319">
                <a:moveTo>
                  <a:pt x="272649" y="23922"/>
                </a:moveTo>
                <a:lnTo>
                  <a:pt x="94049" y="23922"/>
                </a:lnTo>
                <a:lnTo>
                  <a:pt x="94049" y="48741"/>
                </a:lnTo>
                <a:lnTo>
                  <a:pt x="272649" y="48741"/>
                </a:lnTo>
                <a:lnTo>
                  <a:pt x="272649" y="23922"/>
                </a:lnTo>
                <a:close/>
              </a:path>
              <a:path w="276225" h="274319">
                <a:moveTo>
                  <a:pt x="203587" y="0"/>
                </a:moveTo>
                <a:lnTo>
                  <a:pt x="164303" y="0"/>
                </a:lnTo>
                <a:lnTo>
                  <a:pt x="164303" y="23922"/>
                </a:lnTo>
                <a:lnTo>
                  <a:pt x="203587" y="23922"/>
                </a:lnTo>
                <a:lnTo>
                  <a:pt x="203587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9740008" y="1633607"/>
            <a:ext cx="278765" cy="274320"/>
          </a:xfrm>
          <a:custGeom>
            <a:avLst/>
            <a:gdLst/>
            <a:ahLst/>
            <a:cxnLst/>
            <a:rect l="l" t="t" r="r" b="b"/>
            <a:pathLst>
              <a:path w="278765" h="274319">
                <a:moveTo>
                  <a:pt x="80953" y="146517"/>
                </a:moveTo>
                <a:lnTo>
                  <a:pt x="45223" y="146517"/>
                </a:lnTo>
                <a:lnTo>
                  <a:pt x="45223" y="273895"/>
                </a:lnTo>
                <a:lnTo>
                  <a:pt x="80953" y="273895"/>
                </a:lnTo>
                <a:lnTo>
                  <a:pt x="80953" y="146517"/>
                </a:lnTo>
                <a:close/>
              </a:path>
              <a:path w="278765" h="274319">
                <a:moveTo>
                  <a:pt x="248824" y="63093"/>
                </a:moveTo>
                <a:lnTo>
                  <a:pt x="211914" y="63093"/>
                </a:lnTo>
                <a:lnTo>
                  <a:pt x="212014" y="232037"/>
                </a:lnTo>
                <a:lnTo>
                  <a:pt x="212709" y="240404"/>
                </a:lnTo>
                <a:lnTo>
                  <a:pt x="207150" y="245192"/>
                </a:lnTo>
                <a:lnTo>
                  <a:pt x="177387" y="245192"/>
                </a:lnTo>
                <a:lnTo>
                  <a:pt x="177387" y="270310"/>
                </a:lnTo>
                <a:lnTo>
                  <a:pt x="210726" y="270310"/>
                </a:lnTo>
                <a:lnTo>
                  <a:pt x="227395" y="267904"/>
                </a:lnTo>
                <a:lnTo>
                  <a:pt x="239301" y="260704"/>
                </a:lnTo>
                <a:lnTo>
                  <a:pt x="246444" y="248738"/>
                </a:lnTo>
                <a:lnTo>
                  <a:pt x="248824" y="232037"/>
                </a:lnTo>
                <a:lnTo>
                  <a:pt x="248824" y="63093"/>
                </a:lnTo>
                <a:close/>
              </a:path>
              <a:path w="278765" h="274319">
                <a:moveTo>
                  <a:pt x="248824" y="61894"/>
                </a:moveTo>
                <a:lnTo>
                  <a:pt x="177387" y="61894"/>
                </a:lnTo>
                <a:lnTo>
                  <a:pt x="169198" y="104054"/>
                </a:lnTo>
                <a:lnTo>
                  <a:pt x="156547" y="143524"/>
                </a:lnTo>
                <a:lnTo>
                  <a:pt x="139435" y="180302"/>
                </a:lnTo>
                <a:lnTo>
                  <a:pt x="117864" y="214391"/>
                </a:lnTo>
                <a:lnTo>
                  <a:pt x="117864" y="243993"/>
                </a:lnTo>
                <a:lnTo>
                  <a:pt x="152756" y="205929"/>
                </a:lnTo>
                <a:lnTo>
                  <a:pt x="180063" y="163073"/>
                </a:lnTo>
                <a:lnTo>
                  <a:pt x="199782" y="115452"/>
                </a:lnTo>
                <a:lnTo>
                  <a:pt x="211914" y="63093"/>
                </a:lnTo>
                <a:lnTo>
                  <a:pt x="248824" y="63093"/>
                </a:lnTo>
                <a:lnTo>
                  <a:pt x="248824" y="61894"/>
                </a:lnTo>
                <a:close/>
              </a:path>
              <a:path w="278765" h="274319">
                <a:moveTo>
                  <a:pt x="80953" y="61894"/>
                </a:moveTo>
                <a:lnTo>
                  <a:pt x="44035" y="61894"/>
                </a:lnTo>
                <a:lnTo>
                  <a:pt x="35925" y="94126"/>
                </a:lnTo>
                <a:lnTo>
                  <a:pt x="25880" y="125323"/>
                </a:lnTo>
                <a:lnTo>
                  <a:pt x="13834" y="155599"/>
                </a:lnTo>
                <a:lnTo>
                  <a:pt x="0" y="184492"/>
                </a:lnTo>
                <a:lnTo>
                  <a:pt x="0" y="219175"/>
                </a:lnTo>
                <a:lnTo>
                  <a:pt x="12637" y="202525"/>
                </a:lnTo>
                <a:lnTo>
                  <a:pt x="24390" y="184865"/>
                </a:lnTo>
                <a:lnTo>
                  <a:pt x="35254" y="166196"/>
                </a:lnTo>
                <a:lnTo>
                  <a:pt x="45223" y="146517"/>
                </a:lnTo>
                <a:lnTo>
                  <a:pt x="80953" y="146517"/>
                </a:lnTo>
                <a:lnTo>
                  <a:pt x="80953" y="129773"/>
                </a:lnTo>
                <a:lnTo>
                  <a:pt x="107343" y="129773"/>
                </a:lnTo>
                <a:lnTo>
                  <a:pt x="105954" y="127282"/>
                </a:lnTo>
                <a:lnTo>
                  <a:pt x="96427" y="106785"/>
                </a:lnTo>
                <a:lnTo>
                  <a:pt x="88094" y="84999"/>
                </a:lnTo>
                <a:lnTo>
                  <a:pt x="80953" y="61894"/>
                </a:lnTo>
                <a:close/>
              </a:path>
              <a:path w="278765" h="274319">
                <a:moveTo>
                  <a:pt x="107343" y="129773"/>
                </a:moveTo>
                <a:lnTo>
                  <a:pt x="80953" y="129773"/>
                </a:lnTo>
                <a:lnTo>
                  <a:pt x="88984" y="143064"/>
                </a:lnTo>
                <a:lnTo>
                  <a:pt x="97616" y="155599"/>
                </a:lnTo>
                <a:lnTo>
                  <a:pt x="106847" y="167405"/>
                </a:lnTo>
                <a:lnTo>
                  <a:pt x="116676" y="178509"/>
                </a:lnTo>
                <a:lnTo>
                  <a:pt x="116676" y="146517"/>
                </a:lnTo>
                <a:lnTo>
                  <a:pt x="107343" y="129773"/>
                </a:lnTo>
                <a:close/>
              </a:path>
              <a:path w="278765" h="274319">
                <a:moveTo>
                  <a:pt x="117864" y="36774"/>
                </a:moveTo>
                <a:lnTo>
                  <a:pt x="5933" y="36774"/>
                </a:lnTo>
                <a:lnTo>
                  <a:pt x="5933" y="61894"/>
                </a:lnTo>
                <a:lnTo>
                  <a:pt x="117864" y="61894"/>
                </a:lnTo>
                <a:lnTo>
                  <a:pt x="117864" y="36774"/>
                </a:lnTo>
                <a:close/>
              </a:path>
              <a:path w="278765" h="274319">
                <a:moveTo>
                  <a:pt x="278597" y="36774"/>
                </a:moveTo>
                <a:lnTo>
                  <a:pt x="129769" y="36774"/>
                </a:lnTo>
                <a:lnTo>
                  <a:pt x="129769" y="61894"/>
                </a:lnTo>
                <a:lnTo>
                  <a:pt x="278597" y="61894"/>
                </a:lnTo>
                <a:lnTo>
                  <a:pt x="278597" y="36774"/>
                </a:lnTo>
                <a:close/>
              </a:path>
              <a:path w="278765" h="274319">
                <a:moveTo>
                  <a:pt x="80953" y="0"/>
                </a:moveTo>
                <a:lnTo>
                  <a:pt x="45223" y="0"/>
                </a:lnTo>
                <a:lnTo>
                  <a:pt x="45223" y="36774"/>
                </a:lnTo>
                <a:lnTo>
                  <a:pt x="80953" y="36774"/>
                </a:lnTo>
                <a:lnTo>
                  <a:pt x="80953" y="0"/>
                </a:lnTo>
                <a:close/>
              </a:path>
              <a:path w="278765" h="274319">
                <a:moveTo>
                  <a:pt x="248824" y="0"/>
                </a:moveTo>
                <a:lnTo>
                  <a:pt x="211914" y="0"/>
                </a:lnTo>
                <a:lnTo>
                  <a:pt x="211914" y="36774"/>
                </a:lnTo>
                <a:lnTo>
                  <a:pt x="248824" y="36774"/>
                </a:lnTo>
                <a:lnTo>
                  <a:pt x="248824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10047178" y="1632412"/>
            <a:ext cx="277495" cy="275590"/>
          </a:xfrm>
          <a:custGeom>
            <a:avLst/>
            <a:gdLst/>
            <a:ahLst/>
            <a:cxnLst/>
            <a:rect l="l" t="t" r="r" b="b"/>
            <a:pathLst>
              <a:path w="277495" h="275589">
                <a:moveTo>
                  <a:pt x="244083" y="202431"/>
                </a:moveTo>
                <a:lnTo>
                  <a:pt x="208351" y="202431"/>
                </a:lnTo>
                <a:lnTo>
                  <a:pt x="208351" y="275090"/>
                </a:lnTo>
                <a:lnTo>
                  <a:pt x="244083" y="275090"/>
                </a:lnTo>
                <a:lnTo>
                  <a:pt x="244083" y="202431"/>
                </a:lnTo>
                <a:close/>
              </a:path>
              <a:path w="277495" h="275589">
                <a:moveTo>
                  <a:pt x="277416" y="177311"/>
                </a:moveTo>
                <a:lnTo>
                  <a:pt x="125013" y="177311"/>
                </a:lnTo>
                <a:lnTo>
                  <a:pt x="125013" y="202431"/>
                </a:lnTo>
                <a:lnTo>
                  <a:pt x="277416" y="202431"/>
                </a:lnTo>
                <a:lnTo>
                  <a:pt x="277416" y="177311"/>
                </a:lnTo>
                <a:close/>
              </a:path>
              <a:path w="277495" h="275589">
                <a:moveTo>
                  <a:pt x="244083" y="0"/>
                </a:moveTo>
                <a:lnTo>
                  <a:pt x="208351" y="0"/>
                </a:lnTo>
                <a:lnTo>
                  <a:pt x="208351" y="177311"/>
                </a:lnTo>
                <a:lnTo>
                  <a:pt x="244083" y="177311"/>
                </a:lnTo>
                <a:lnTo>
                  <a:pt x="244083" y="0"/>
                </a:lnTo>
                <a:close/>
              </a:path>
              <a:path w="277495" h="275589">
                <a:moveTo>
                  <a:pt x="130972" y="95083"/>
                </a:moveTo>
                <a:lnTo>
                  <a:pt x="130972" y="122594"/>
                </a:lnTo>
                <a:lnTo>
                  <a:pt x="146963" y="126134"/>
                </a:lnTo>
                <a:lnTo>
                  <a:pt x="162807" y="131862"/>
                </a:lnTo>
                <a:lnTo>
                  <a:pt x="178508" y="139834"/>
                </a:lnTo>
                <a:lnTo>
                  <a:pt x="194066" y="150106"/>
                </a:lnTo>
                <a:lnTo>
                  <a:pt x="194066" y="114221"/>
                </a:lnTo>
                <a:lnTo>
                  <a:pt x="179850" y="107278"/>
                </a:lnTo>
                <a:lnTo>
                  <a:pt x="164599" y="101736"/>
                </a:lnTo>
                <a:lnTo>
                  <a:pt x="148308" y="97652"/>
                </a:lnTo>
                <a:lnTo>
                  <a:pt x="130972" y="95083"/>
                </a:lnTo>
                <a:close/>
              </a:path>
              <a:path w="277495" h="275589">
                <a:moveTo>
                  <a:pt x="139313" y="23921"/>
                </a:moveTo>
                <a:lnTo>
                  <a:pt x="139313" y="51127"/>
                </a:lnTo>
                <a:lnTo>
                  <a:pt x="155900" y="55327"/>
                </a:lnTo>
                <a:lnTo>
                  <a:pt x="171150" y="60733"/>
                </a:lnTo>
                <a:lnTo>
                  <a:pt x="185066" y="67317"/>
                </a:lnTo>
                <a:lnTo>
                  <a:pt x="197651" y="75049"/>
                </a:lnTo>
                <a:lnTo>
                  <a:pt x="197651" y="40363"/>
                </a:lnTo>
                <a:lnTo>
                  <a:pt x="184621" y="33968"/>
                </a:lnTo>
                <a:lnTo>
                  <a:pt x="170553" y="29114"/>
                </a:lnTo>
                <a:lnTo>
                  <a:pt x="155449" y="25774"/>
                </a:lnTo>
                <a:lnTo>
                  <a:pt x="139313" y="23921"/>
                </a:lnTo>
                <a:close/>
              </a:path>
              <a:path w="277495" h="275589">
                <a:moveTo>
                  <a:pt x="80957" y="176115"/>
                </a:moveTo>
                <a:lnTo>
                  <a:pt x="45248" y="176115"/>
                </a:lnTo>
                <a:lnTo>
                  <a:pt x="45248" y="275090"/>
                </a:lnTo>
                <a:lnTo>
                  <a:pt x="80957" y="275090"/>
                </a:lnTo>
                <a:lnTo>
                  <a:pt x="80957" y="176115"/>
                </a:lnTo>
                <a:close/>
              </a:path>
              <a:path w="277495" h="275589">
                <a:moveTo>
                  <a:pt x="82156" y="113022"/>
                </a:moveTo>
                <a:lnTo>
                  <a:pt x="41663" y="113022"/>
                </a:lnTo>
                <a:lnTo>
                  <a:pt x="33251" y="139096"/>
                </a:lnTo>
                <a:lnTo>
                  <a:pt x="23503" y="163486"/>
                </a:lnTo>
                <a:lnTo>
                  <a:pt x="12419" y="186192"/>
                </a:lnTo>
                <a:lnTo>
                  <a:pt x="0" y="207215"/>
                </a:lnTo>
                <a:lnTo>
                  <a:pt x="0" y="240404"/>
                </a:lnTo>
                <a:lnTo>
                  <a:pt x="15771" y="221739"/>
                </a:lnTo>
                <a:lnTo>
                  <a:pt x="28571" y="204784"/>
                </a:lnTo>
                <a:lnTo>
                  <a:pt x="38397" y="189566"/>
                </a:lnTo>
                <a:lnTo>
                  <a:pt x="45248" y="176115"/>
                </a:lnTo>
                <a:lnTo>
                  <a:pt x="80957" y="176115"/>
                </a:lnTo>
                <a:lnTo>
                  <a:pt x="80957" y="166550"/>
                </a:lnTo>
                <a:lnTo>
                  <a:pt x="110159" y="166550"/>
                </a:lnTo>
                <a:lnTo>
                  <a:pt x="107379" y="162812"/>
                </a:lnTo>
                <a:lnTo>
                  <a:pt x="97332" y="146665"/>
                </a:lnTo>
                <a:lnTo>
                  <a:pt x="88922" y="130068"/>
                </a:lnTo>
                <a:lnTo>
                  <a:pt x="82156" y="113022"/>
                </a:lnTo>
                <a:close/>
              </a:path>
              <a:path w="277495" h="275589">
                <a:moveTo>
                  <a:pt x="110159" y="166550"/>
                </a:moveTo>
                <a:lnTo>
                  <a:pt x="80957" y="166550"/>
                </a:lnTo>
                <a:lnTo>
                  <a:pt x="88696" y="177938"/>
                </a:lnTo>
                <a:lnTo>
                  <a:pt x="97624" y="189272"/>
                </a:lnTo>
                <a:lnTo>
                  <a:pt x="107742" y="200606"/>
                </a:lnTo>
                <a:lnTo>
                  <a:pt x="119056" y="211997"/>
                </a:lnTo>
                <a:lnTo>
                  <a:pt x="119056" y="178509"/>
                </a:lnTo>
                <a:lnTo>
                  <a:pt x="110159" y="166550"/>
                </a:lnTo>
                <a:close/>
              </a:path>
              <a:path w="277495" h="275589">
                <a:moveTo>
                  <a:pt x="122631" y="89402"/>
                </a:moveTo>
                <a:lnTo>
                  <a:pt x="1188" y="89402"/>
                </a:lnTo>
                <a:lnTo>
                  <a:pt x="1188" y="113022"/>
                </a:lnTo>
                <a:lnTo>
                  <a:pt x="122631" y="113022"/>
                </a:lnTo>
                <a:lnTo>
                  <a:pt x="122631" y="89402"/>
                </a:lnTo>
                <a:close/>
              </a:path>
              <a:path w="277495" h="275589">
                <a:moveTo>
                  <a:pt x="80957" y="0"/>
                </a:moveTo>
                <a:lnTo>
                  <a:pt x="45248" y="0"/>
                </a:lnTo>
                <a:lnTo>
                  <a:pt x="45248" y="89402"/>
                </a:lnTo>
                <a:lnTo>
                  <a:pt x="80957" y="89402"/>
                </a:lnTo>
                <a:lnTo>
                  <a:pt x="80957" y="0"/>
                </a:lnTo>
                <a:close/>
              </a:path>
              <a:path w="277495" h="275589">
                <a:moveTo>
                  <a:pt x="28566" y="19137"/>
                </a:moveTo>
                <a:lnTo>
                  <a:pt x="3561" y="19137"/>
                </a:lnTo>
                <a:lnTo>
                  <a:pt x="5199" y="37414"/>
                </a:lnTo>
                <a:lnTo>
                  <a:pt x="7731" y="53224"/>
                </a:lnTo>
                <a:lnTo>
                  <a:pt x="11157" y="66566"/>
                </a:lnTo>
                <a:lnTo>
                  <a:pt x="15477" y="77439"/>
                </a:lnTo>
                <a:lnTo>
                  <a:pt x="39291" y="77439"/>
                </a:lnTo>
                <a:lnTo>
                  <a:pt x="35942" y="65219"/>
                </a:lnTo>
                <a:lnTo>
                  <a:pt x="33041" y="51428"/>
                </a:lnTo>
                <a:lnTo>
                  <a:pt x="30583" y="36067"/>
                </a:lnTo>
                <a:lnTo>
                  <a:pt x="28566" y="19137"/>
                </a:lnTo>
                <a:close/>
              </a:path>
              <a:path w="277495" h="275589">
                <a:moveTo>
                  <a:pt x="121450" y="20332"/>
                </a:moveTo>
                <a:lnTo>
                  <a:pt x="95252" y="20332"/>
                </a:lnTo>
                <a:lnTo>
                  <a:pt x="94130" y="34133"/>
                </a:lnTo>
                <a:lnTo>
                  <a:pt x="91970" y="48214"/>
                </a:lnTo>
                <a:lnTo>
                  <a:pt x="88771" y="62631"/>
                </a:lnTo>
                <a:lnTo>
                  <a:pt x="84528" y="77439"/>
                </a:lnTo>
                <a:lnTo>
                  <a:pt x="108346" y="77439"/>
                </a:lnTo>
                <a:lnTo>
                  <a:pt x="113214" y="65219"/>
                </a:lnTo>
                <a:lnTo>
                  <a:pt x="116979" y="51801"/>
                </a:lnTo>
                <a:lnTo>
                  <a:pt x="119733" y="36822"/>
                </a:lnTo>
                <a:lnTo>
                  <a:pt x="121450" y="20332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10350784" y="1632412"/>
            <a:ext cx="277495" cy="275590"/>
          </a:xfrm>
          <a:custGeom>
            <a:avLst/>
            <a:gdLst/>
            <a:ahLst/>
            <a:cxnLst/>
            <a:rect l="l" t="t" r="r" b="b"/>
            <a:pathLst>
              <a:path w="277495" h="275589">
                <a:moveTo>
                  <a:pt x="229795" y="190473"/>
                </a:moveTo>
                <a:lnTo>
                  <a:pt x="192899" y="190473"/>
                </a:lnTo>
                <a:lnTo>
                  <a:pt x="201435" y="218496"/>
                </a:lnTo>
                <a:lnTo>
                  <a:pt x="217578" y="241978"/>
                </a:lnTo>
                <a:lnTo>
                  <a:pt x="241318" y="260861"/>
                </a:lnTo>
                <a:lnTo>
                  <a:pt x="272646" y="275090"/>
                </a:lnTo>
                <a:lnTo>
                  <a:pt x="272646" y="251171"/>
                </a:lnTo>
                <a:lnTo>
                  <a:pt x="257019" y="240677"/>
                </a:lnTo>
                <a:lnTo>
                  <a:pt x="244672" y="227099"/>
                </a:lnTo>
                <a:lnTo>
                  <a:pt x="235599" y="210383"/>
                </a:lnTo>
                <a:lnTo>
                  <a:pt x="229795" y="190473"/>
                </a:lnTo>
                <a:close/>
              </a:path>
              <a:path w="277495" h="275589">
                <a:moveTo>
                  <a:pt x="161925" y="189276"/>
                </a:moveTo>
                <a:lnTo>
                  <a:pt x="125017" y="189276"/>
                </a:lnTo>
                <a:lnTo>
                  <a:pt x="119210" y="209628"/>
                </a:lnTo>
                <a:lnTo>
                  <a:pt x="110131" y="226727"/>
                </a:lnTo>
                <a:lnTo>
                  <a:pt x="97780" y="240575"/>
                </a:lnTo>
                <a:lnTo>
                  <a:pt x="82156" y="251171"/>
                </a:lnTo>
                <a:lnTo>
                  <a:pt x="82156" y="275090"/>
                </a:lnTo>
                <a:lnTo>
                  <a:pt x="113929" y="260800"/>
                </a:lnTo>
                <a:lnTo>
                  <a:pt x="137815" y="241715"/>
                </a:lnTo>
                <a:lnTo>
                  <a:pt x="153813" y="217863"/>
                </a:lnTo>
                <a:lnTo>
                  <a:pt x="161925" y="189276"/>
                </a:lnTo>
                <a:close/>
              </a:path>
              <a:path w="277495" h="275589">
                <a:moveTo>
                  <a:pt x="64300" y="104655"/>
                </a:moveTo>
                <a:lnTo>
                  <a:pt x="29761" y="104655"/>
                </a:lnTo>
                <a:lnTo>
                  <a:pt x="29761" y="273899"/>
                </a:lnTo>
                <a:lnTo>
                  <a:pt x="64300" y="273899"/>
                </a:lnTo>
                <a:lnTo>
                  <a:pt x="64300" y="104655"/>
                </a:lnTo>
                <a:close/>
              </a:path>
              <a:path w="277495" h="275589">
                <a:moveTo>
                  <a:pt x="277430" y="150106"/>
                </a:moveTo>
                <a:lnTo>
                  <a:pt x="76201" y="150106"/>
                </a:lnTo>
                <a:lnTo>
                  <a:pt x="76201" y="174920"/>
                </a:lnTo>
                <a:lnTo>
                  <a:pt x="277430" y="174920"/>
                </a:lnTo>
                <a:lnTo>
                  <a:pt x="277430" y="150106"/>
                </a:lnTo>
                <a:close/>
              </a:path>
              <a:path w="277495" h="275589">
                <a:moveTo>
                  <a:pt x="153593" y="64288"/>
                </a:moveTo>
                <a:lnTo>
                  <a:pt x="117878" y="64288"/>
                </a:lnTo>
                <a:lnTo>
                  <a:pt x="117878" y="150106"/>
                </a:lnTo>
                <a:lnTo>
                  <a:pt x="153593" y="150106"/>
                </a:lnTo>
                <a:lnTo>
                  <a:pt x="153593" y="64288"/>
                </a:lnTo>
                <a:close/>
              </a:path>
              <a:path w="277495" h="275589">
                <a:moveTo>
                  <a:pt x="235746" y="64288"/>
                </a:moveTo>
                <a:lnTo>
                  <a:pt x="201211" y="64288"/>
                </a:lnTo>
                <a:lnTo>
                  <a:pt x="201211" y="150106"/>
                </a:lnTo>
                <a:lnTo>
                  <a:pt x="235746" y="150106"/>
                </a:lnTo>
                <a:lnTo>
                  <a:pt x="235746" y="64288"/>
                </a:lnTo>
                <a:close/>
              </a:path>
              <a:path w="277495" h="275589">
                <a:moveTo>
                  <a:pt x="84538" y="1195"/>
                </a:moveTo>
                <a:lnTo>
                  <a:pt x="47621" y="1195"/>
                </a:lnTo>
                <a:lnTo>
                  <a:pt x="41065" y="31693"/>
                </a:lnTo>
                <a:lnTo>
                  <a:pt x="30945" y="57707"/>
                </a:lnTo>
                <a:lnTo>
                  <a:pt x="17257" y="79236"/>
                </a:lnTo>
                <a:lnTo>
                  <a:pt x="0" y="96278"/>
                </a:lnTo>
                <a:lnTo>
                  <a:pt x="0" y="119005"/>
                </a:lnTo>
                <a:lnTo>
                  <a:pt x="1587" y="118108"/>
                </a:lnTo>
                <a:lnTo>
                  <a:pt x="3959" y="116913"/>
                </a:lnTo>
                <a:lnTo>
                  <a:pt x="7150" y="115416"/>
                </a:lnTo>
                <a:lnTo>
                  <a:pt x="17449" y="111531"/>
                </a:lnTo>
                <a:lnTo>
                  <a:pt x="25006" y="107942"/>
                </a:lnTo>
                <a:lnTo>
                  <a:pt x="29761" y="104655"/>
                </a:lnTo>
                <a:lnTo>
                  <a:pt x="64300" y="104655"/>
                </a:lnTo>
                <a:lnTo>
                  <a:pt x="64300" y="64288"/>
                </a:lnTo>
                <a:lnTo>
                  <a:pt x="70474" y="51779"/>
                </a:lnTo>
                <a:lnTo>
                  <a:pt x="75905" y="37113"/>
                </a:lnTo>
                <a:lnTo>
                  <a:pt x="80594" y="20261"/>
                </a:lnTo>
                <a:lnTo>
                  <a:pt x="84538" y="1195"/>
                </a:lnTo>
                <a:close/>
              </a:path>
              <a:path w="277495" h="275589">
                <a:moveTo>
                  <a:pt x="269090" y="39168"/>
                </a:moveTo>
                <a:lnTo>
                  <a:pt x="85723" y="39168"/>
                </a:lnTo>
                <a:lnTo>
                  <a:pt x="85723" y="64288"/>
                </a:lnTo>
                <a:lnTo>
                  <a:pt x="269090" y="64288"/>
                </a:lnTo>
                <a:lnTo>
                  <a:pt x="269090" y="39168"/>
                </a:lnTo>
                <a:close/>
              </a:path>
              <a:path w="277495" h="275589">
                <a:moveTo>
                  <a:pt x="153593" y="0"/>
                </a:moveTo>
                <a:lnTo>
                  <a:pt x="117878" y="0"/>
                </a:lnTo>
                <a:lnTo>
                  <a:pt x="117878" y="39168"/>
                </a:lnTo>
                <a:lnTo>
                  <a:pt x="153593" y="39168"/>
                </a:lnTo>
                <a:lnTo>
                  <a:pt x="153593" y="0"/>
                </a:lnTo>
                <a:close/>
              </a:path>
              <a:path w="277495" h="275589">
                <a:moveTo>
                  <a:pt x="235746" y="0"/>
                </a:moveTo>
                <a:lnTo>
                  <a:pt x="201211" y="0"/>
                </a:lnTo>
                <a:lnTo>
                  <a:pt x="201211" y="39168"/>
                </a:lnTo>
                <a:lnTo>
                  <a:pt x="235746" y="39168"/>
                </a:lnTo>
                <a:lnTo>
                  <a:pt x="235746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10657965" y="1633607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71447" y="25114"/>
                </a:moveTo>
                <a:lnTo>
                  <a:pt x="20246" y="25114"/>
                </a:lnTo>
                <a:lnTo>
                  <a:pt x="20224" y="122764"/>
                </a:lnTo>
                <a:lnTo>
                  <a:pt x="19997" y="147340"/>
                </a:lnTo>
                <a:lnTo>
                  <a:pt x="18226" y="186472"/>
                </a:lnTo>
                <a:lnTo>
                  <a:pt x="5955" y="233047"/>
                </a:lnTo>
                <a:lnTo>
                  <a:pt x="0" y="242798"/>
                </a:lnTo>
                <a:lnTo>
                  <a:pt x="0" y="273895"/>
                </a:lnTo>
                <a:lnTo>
                  <a:pt x="46441" y="214841"/>
                </a:lnTo>
                <a:lnTo>
                  <a:pt x="57158" y="171548"/>
                </a:lnTo>
                <a:lnTo>
                  <a:pt x="59482" y="120200"/>
                </a:lnTo>
                <a:lnTo>
                  <a:pt x="59536" y="51127"/>
                </a:lnTo>
                <a:lnTo>
                  <a:pt x="271447" y="51127"/>
                </a:lnTo>
                <a:lnTo>
                  <a:pt x="271447" y="25114"/>
                </a:lnTo>
                <a:close/>
              </a:path>
              <a:path w="274320" h="274319">
                <a:moveTo>
                  <a:pt x="273841" y="235620"/>
                </a:moveTo>
                <a:lnTo>
                  <a:pt x="55947" y="235620"/>
                </a:lnTo>
                <a:lnTo>
                  <a:pt x="55947" y="259542"/>
                </a:lnTo>
                <a:lnTo>
                  <a:pt x="273841" y="259542"/>
                </a:lnTo>
                <a:lnTo>
                  <a:pt x="273841" y="235620"/>
                </a:lnTo>
                <a:close/>
              </a:path>
              <a:path w="274320" h="274319">
                <a:moveTo>
                  <a:pt x="167867" y="85817"/>
                </a:moveTo>
                <a:lnTo>
                  <a:pt x="135723" y="85817"/>
                </a:lnTo>
                <a:lnTo>
                  <a:pt x="144873" y="117560"/>
                </a:lnTo>
                <a:lnTo>
                  <a:pt x="152091" y="147340"/>
                </a:lnTo>
                <a:lnTo>
                  <a:pt x="157375" y="175214"/>
                </a:lnTo>
                <a:lnTo>
                  <a:pt x="160722" y="201236"/>
                </a:lnTo>
                <a:lnTo>
                  <a:pt x="195259" y="201236"/>
                </a:lnTo>
                <a:lnTo>
                  <a:pt x="191693" y="209594"/>
                </a:lnTo>
                <a:lnTo>
                  <a:pt x="188123" y="218092"/>
                </a:lnTo>
                <a:lnTo>
                  <a:pt x="184548" y="226758"/>
                </a:lnTo>
                <a:lnTo>
                  <a:pt x="180964" y="235620"/>
                </a:lnTo>
                <a:lnTo>
                  <a:pt x="211913" y="235620"/>
                </a:lnTo>
                <a:lnTo>
                  <a:pt x="228600" y="201236"/>
                </a:lnTo>
                <a:lnTo>
                  <a:pt x="230419" y="196448"/>
                </a:lnTo>
                <a:lnTo>
                  <a:pt x="196455" y="196448"/>
                </a:lnTo>
                <a:lnTo>
                  <a:pt x="191088" y="170711"/>
                </a:lnTo>
                <a:lnTo>
                  <a:pt x="184539" y="143713"/>
                </a:lnTo>
                <a:lnTo>
                  <a:pt x="176800" y="115424"/>
                </a:lnTo>
                <a:lnTo>
                  <a:pt x="167867" y="85817"/>
                </a:lnTo>
                <a:close/>
              </a:path>
              <a:path w="274320" h="274319">
                <a:moveTo>
                  <a:pt x="97631" y="85817"/>
                </a:moveTo>
                <a:lnTo>
                  <a:pt x="66682" y="85817"/>
                </a:lnTo>
                <a:lnTo>
                  <a:pt x="75451" y="117098"/>
                </a:lnTo>
                <a:lnTo>
                  <a:pt x="82740" y="146779"/>
                </a:lnTo>
                <a:lnTo>
                  <a:pt x="88548" y="174834"/>
                </a:lnTo>
                <a:lnTo>
                  <a:pt x="92876" y="201236"/>
                </a:lnTo>
                <a:lnTo>
                  <a:pt x="128577" y="201236"/>
                </a:lnTo>
                <a:lnTo>
                  <a:pt x="122623" y="171174"/>
                </a:lnTo>
                <a:lnTo>
                  <a:pt x="115481" y="141955"/>
                </a:lnTo>
                <a:lnTo>
                  <a:pt x="107151" y="113522"/>
                </a:lnTo>
                <a:lnTo>
                  <a:pt x="97631" y="85817"/>
                </a:lnTo>
                <a:close/>
              </a:path>
              <a:path w="274320" h="274319">
                <a:moveTo>
                  <a:pt x="264300" y="78642"/>
                </a:moveTo>
                <a:lnTo>
                  <a:pt x="227404" y="78642"/>
                </a:lnTo>
                <a:lnTo>
                  <a:pt x="221904" y="110546"/>
                </a:lnTo>
                <a:lnTo>
                  <a:pt x="214912" y="140796"/>
                </a:lnTo>
                <a:lnTo>
                  <a:pt x="206429" y="169421"/>
                </a:lnTo>
                <a:lnTo>
                  <a:pt x="196455" y="196448"/>
                </a:lnTo>
                <a:lnTo>
                  <a:pt x="230419" y="196448"/>
                </a:lnTo>
                <a:lnTo>
                  <a:pt x="242885" y="163635"/>
                </a:lnTo>
                <a:lnTo>
                  <a:pt x="254787" y="122764"/>
                </a:lnTo>
                <a:lnTo>
                  <a:pt x="264300" y="78642"/>
                </a:lnTo>
                <a:close/>
              </a:path>
              <a:path w="274320" h="274319">
                <a:moveTo>
                  <a:pt x="171457" y="0"/>
                </a:moveTo>
                <a:lnTo>
                  <a:pt x="127382" y="0"/>
                </a:lnTo>
                <a:lnTo>
                  <a:pt x="127382" y="25114"/>
                </a:lnTo>
                <a:lnTo>
                  <a:pt x="171457" y="25114"/>
                </a:lnTo>
                <a:lnTo>
                  <a:pt x="171457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10962755" y="1632412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58380" y="79837"/>
                </a:moveTo>
                <a:lnTo>
                  <a:pt x="14292" y="79837"/>
                </a:lnTo>
                <a:lnTo>
                  <a:pt x="14292" y="273899"/>
                </a:lnTo>
                <a:lnTo>
                  <a:pt x="51188" y="273899"/>
                </a:lnTo>
                <a:lnTo>
                  <a:pt x="51188" y="103456"/>
                </a:lnTo>
                <a:lnTo>
                  <a:pt x="258380" y="103456"/>
                </a:lnTo>
                <a:lnTo>
                  <a:pt x="258380" y="79837"/>
                </a:lnTo>
                <a:close/>
              </a:path>
              <a:path w="274320" h="274319">
                <a:moveTo>
                  <a:pt x="205992" y="245188"/>
                </a:moveTo>
                <a:lnTo>
                  <a:pt x="191696" y="245188"/>
                </a:lnTo>
                <a:lnTo>
                  <a:pt x="191696" y="270309"/>
                </a:lnTo>
                <a:lnTo>
                  <a:pt x="220284" y="270309"/>
                </a:lnTo>
                <a:lnTo>
                  <a:pt x="237396" y="268219"/>
                </a:lnTo>
                <a:lnTo>
                  <a:pt x="249446" y="261001"/>
                </a:lnTo>
                <a:lnTo>
                  <a:pt x="256439" y="248570"/>
                </a:lnTo>
                <a:lnTo>
                  <a:pt x="256711" y="246085"/>
                </a:lnTo>
                <a:lnTo>
                  <a:pt x="217083" y="246085"/>
                </a:lnTo>
                <a:lnTo>
                  <a:pt x="205992" y="245188"/>
                </a:lnTo>
                <a:close/>
              </a:path>
              <a:path w="274320" h="274319">
                <a:moveTo>
                  <a:pt x="258380" y="103456"/>
                </a:moveTo>
                <a:lnTo>
                  <a:pt x="221479" y="103456"/>
                </a:lnTo>
                <a:lnTo>
                  <a:pt x="221479" y="232035"/>
                </a:lnTo>
                <a:lnTo>
                  <a:pt x="222257" y="241599"/>
                </a:lnTo>
                <a:lnTo>
                  <a:pt x="217083" y="246085"/>
                </a:lnTo>
                <a:lnTo>
                  <a:pt x="256711" y="246085"/>
                </a:lnTo>
                <a:lnTo>
                  <a:pt x="258367" y="230950"/>
                </a:lnTo>
                <a:lnTo>
                  <a:pt x="258380" y="103456"/>
                </a:lnTo>
                <a:close/>
              </a:path>
              <a:path w="274320" h="274319">
                <a:moveTo>
                  <a:pt x="217890" y="162957"/>
                </a:moveTo>
                <a:lnTo>
                  <a:pt x="80971" y="162957"/>
                </a:lnTo>
                <a:lnTo>
                  <a:pt x="80971" y="239209"/>
                </a:lnTo>
                <a:lnTo>
                  <a:pt x="157190" y="239209"/>
                </a:lnTo>
                <a:lnTo>
                  <a:pt x="173248" y="237477"/>
                </a:lnTo>
                <a:lnTo>
                  <a:pt x="184552" y="230950"/>
                </a:lnTo>
                <a:lnTo>
                  <a:pt x="191101" y="219657"/>
                </a:lnTo>
                <a:lnTo>
                  <a:pt x="191356" y="217382"/>
                </a:lnTo>
                <a:lnTo>
                  <a:pt x="157551" y="217382"/>
                </a:lnTo>
                <a:lnTo>
                  <a:pt x="146455" y="216781"/>
                </a:lnTo>
                <a:lnTo>
                  <a:pt x="110754" y="216781"/>
                </a:lnTo>
                <a:lnTo>
                  <a:pt x="110754" y="179704"/>
                </a:lnTo>
                <a:lnTo>
                  <a:pt x="192895" y="179704"/>
                </a:lnTo>
                <a:lnTo>
                  <a:pt x="192895" y="164156"/>
                </a:lnTo>
                <a:lnTo>
                  <a:pt x="217890" y="164156"/>
                </a:lnTo>
                <a:lnTo>
                  <a:pt x="217890" y="162957"/>
                </a:lnTo>
                <a:close/>
              </a:path>
              <a:path w="274320" h="274319">
                <a:moveTo>
                  <a:pt x="192895" y="179704"/>
                </a:moveTo>
                <a:lnTo>
                  <a:pt x="161946" y="179704"/>
                </a:lnTo>
                <a:lnTo>
                  <a:pt x="161946" y="201232"/>
                </a:lnTo>
                <a:lnTo>
                  <a:pt x="162723" y="212295"/>
                </a:lnTo>
                <a:lnTo>
                  <a:pt x="157551" y="217382"/>
                </a:lnTo>
                <a:lnTo>
                  <a:pt x="191356" y="217382"/>
                </a:lnTo>
                <a:lnTo>
                  <a:pt x="192895" y="203626"/>
                </a:lnTo>
                <a:lnTo>
                  <a:pt x="192895" y="179704"/>
                </a:lnTo>
                <a:close/>
              </a:path>
              <a:path w="274320" h="274319">
                <a:moveTo>
                  <a:pt x="128606" y="110636"/>
                </a:moveTo>
                <a:lnTo>
                  <a:pt x="94068" y="110636"/>
                </a:lnTo>
                <a:lnTo>
                  <a:pt x="87593" y="123421"/>
                </a:lnTo>
                <a:lnTo>
                  <a:pt x="78886" y="134441"/>
                </a:lnTo>
                <a:lnTo>
                  <a:pt x="67947" y="143724"/>
                </a:lnTo>
                <a:lnTo>
                  <a:pt x="54777" y="151297"/>
                </a:lnTo>
                <a:lnTo>
                  <a:pt x="54777" y="172530"/>
                </a:lnTo>
                <a:lnTo>
                  <a:pt x="61763" y="170614"/>
                </a:lnTo>
                <a:lnTo>
                  <a:pt x="68457" y="168417"/>
                </a:lnTo>
                <a:lnTo>
                  <a:pt x="74860" y="165883"/>
                </a:lnTo>
                <a:lnTo>
                  <a:pt x="80971" y="162957"/>
                </a:lnTo>
                <a:lnTo>
                  <a:pt x="217890" y="162957"/>
                </a:lnTo>
                <a:lnTo>
                  <a:pt x="217890" y="156978"/>
                </a:lnTo>
                <a:lnTo>
                  <a:pt x="91706" y="156978"/>
                </a:lnTo>
                <a:lnTo>
                  <a:pt x="102475" y="149695"/>
                </a:lnTo>
                <a:lnTo>
                  <a:pt x="112219" y="139525"/>
                </a:lnTo>
                <a:lnTo>
                  <a:pt x="120931" y="126496"/>
                </a:lnTo>
                <a:lnTo>
                  <a:pt x="128606" y="110636"/>
                </a:lnTo>
                <a:close/>
              </a:path>
              <a:path w="274320" h="274319">
                <a:moveTo>
                  <a:pt x="217890" y="164156"/>
                </a:moveTo>
                <a:lnTo>
                  <a:pt x="192895" y="164156"/>
                </a:lnTo>
                <a:lnTo>
                  <a:pt x="198478" y="166515"/>
                </a:lnTo>
                <a:lnTo>
                  <a:pt x="204507" y="168679"/>
                </a:lnTo>
                <a:lnTo>
                  <a:pt x="210978" y="170675"/>
                </a:lnTo>
                <a:lnTo>
                  <a:pt x="217890" y="172530"/>
                </a:lnTo>
                <a:lnTo>
                  <a:pt x="217890" y="164156"/>
                </a:lnTo>
                <a:close/>
              </a:path>
              <a:path w="274320" h="274319">
                <a:moveTo>
                  <a:pt x="178600" y="110636"/>
                </a:moveTo>
                <a:lnTo>
                  <a:pt x="144094" y="110636"/>
                </a:lnTo>
                <a:lnTo>
                  <a:pt x="150855" y="125654"/>
                </a:lnTo>
                <a:lnTo>
                  <a:pt x="159257" y="138403"/>
                </a:lnTo>
                <a:lnTo>
                  <a:pt x="169303" y="148855"/>
                </a:lnTo>
                <a:lnTo>
                  <a:pt x="180994" y="156978"/>
                </a:lnTo>
                <a:lnTo>
                  <a:pt x="217890" y="156978"/>
                </a:lnTo>
                <a:lnTo>
                  <a:pt x="217890" y="151297"/>
                </a:lnTo>
                <a:lnTo>
                  <a:pt x="204722" y="143724"/>
                </a:lnTo>
                <a:lnTo>
                  <a:pt x="193785" y="134441"/>
                </a:lnTo>
                <a:lnTo>
                  <a:pt x="185077" y="123421"/>
                </a:lnTo>
                <a:lnTo>
                  <a:pt x="178600" y="110636"/>
                </a:lnTo>
                <a:close/>
              </a:path>
              <a:path w="274320" h="274319">
                <a:moveTo>
                  <a:pt x="98823" y="48741"/>
                </a:moveTo>
                <a:lnTo>
                  <a:pt x="61923" y="48741"/>
                </a:lnTo>
                <a:lnTo>
                  <a:pt x="63847" y="57885"/>
                </a:lnTo>
                <a:lnTo>
                  <a:pt x="66077" y="66079"/>
                </a:lnTo>
                <a:lnTo>
                  <a:pt x="68615" y="73377"/>
                </a:lnTo>
                <a:lnTo>
                  <a:pt x="71464" y="79837"/>
                </a:lnTo>
                <a:lnTo>
                  <a:pt x="108364" y="79837"/>
                </a:lnTo>
                <a:lnTo>
                  <a:pt x="105531" y="72875"/>
                </a:lnTo>
                <a:lnTo>
                  <a:pt x="102998" y="65409"/>
                </a:lnTo>
                <a:lnTo>
                  <a:pt x="100763" y="57383"/>
                </a:lnTo>
                <a:lnTo>
                  <a:pt x="98823" y="48741"/>
                </a:lnTo>
                <a:close/>
              </a:path>
              <a:path w="274320" h="274319">
                <a:moveTo>
                  <a:pt x="211942" y="48741"/>
                </a:moveTo>
                <a:lnTo>
                  <a:pt x="175014" y="48741"/>
                </a:lnTo>
                <a:lnTo>
                  <a:pt x="173085" y="57383"/>
                </a:lnTo>
                <a:lnTo>
                  <a:pt x="170852" y="65409"/>
                </a:lnTo>
                <a:lnTo>
                  <a:pt x="168322" y="72875"/>
                </a:lnTo>
                <a:lnTo>
                  <a:pt x="165503" y="79837"/>
                </a:lnTo>
                <a:lnTo>
                  <a:pt x="202403" y="79837"/>
                </a:lnTo>
                <a:lnTo>
                  <a:pt x="205672" y="73377"/>
                </a:lnTo>
                <a:lnTo>
                  <a:pt x="208350" y="66079"/>
                </a:lnTo>
                <a:lnTo>
                  <a:pt x="210439" y="57885"/>
                </a:lnTo>
                <a:lnTo>
                  <a:pt x="211942" y="48741"/>
                </a:lnTo>
                <a:close/>
              </a:path>
              <a:path w="274320" h="274319">
                <a:moveTo>
                  <a:pt x="273866" y="17938"/>
                </a:moveTo>
                <a:lnTo>
                  <a:pt x="0" y="17938"/>
                </a:lnTo>
                <a:lnTo>
                  <a:pt x="0" y="41562"/>
                </a:lnTo>
                <a:lnTo>
                  <a:pt x="273866" y="41562"/>
                </a:lnTo>
                <a:lnTo>
                  <a:pt x="273866" y="17938"/>
                </a:lnTo>
                <a:close/>
              </a:path>
              <a:path w="274320" h="274319">
                <a:moveTo>
                  <a:pt x="159552" y="0"/>
                </a:moveTo>
                <a:lnTo>
                  <a:pt x="115510" y="0"/>
                </a:lnTo>
                <a:lnTo>
                  <a:pt x="115510" y="17938"/>
                </a:lnTo>
                <a:lnTo>
                  <a:pt x="159552" y="17938"/>
                </a:lnTo>
                <a:lnTo>
                  <a:pt x="159552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11271128" y="1633607"/>
            <a:ext cx="251460" cy="275590"/>
          </a:xfrm>
          <a:custGeom>
            <a:avLst/>
            <a:gdLst/>
            <a:ahLst/>
            <a:cxnLst/>
            <a:rect l="l" t="t" r="r" b="b"/>
            <a:pathLst>
              <a:path w="251459" h="275589">
                <a:moveTo>
                  <a:pt x="251237" y="82227"/>
                </a:moveTo>
                <a:lnTo>
                  <a:pt x="27392" y="82227"/>
                </a:lnTo>
                <a:lnTo>
                  <a:pt x="27392" y="176115"/>
                </a:lnTo>
                <a:lnTo>
                  <a:pt x="26568" y="198152"/>
                </a:lnTo>
                <a:lnTo>
                  <a:pt x="21724" y="217607"/>
                </a:lnTo>
                <a:lnTo>
                  <a:pt x="12866" y="234482"/>
                </a:lnTo>
                <a:lnTo>
                  <a:pt x="0" y="248781"/>
                </a:lnTo>
                <a:lnTo>
                  <a:pt x="0" y="275090"/>
                </a:lnTo>
                <a:lnTo>
                  <a:pt x="24333" y="259607"/>
                </a:lnTo>
                <a:lnTo>
                  <a:pt x="42565" y="243172"/>
                </a:lnTo>
                <a:lnTo>
                  <a:pt x="54698" y="225728"/>
                </a:lnTo>
                <a:lnTo>
                  <a:pt x="60732" y="207219"/>
                </a:lnTo>
                <a:lnTo>
                  <a:pt x="251237" y="207219"/>
                </a:lnTo>
                <a:lnTo>
                  <a:pt x="251237" y="182098"/>
                </a:lnTo>
                <a:lnTo>
                  <a:pt x="63122" y="182098"/>
                </a:lnTo>
                <a:lnTo>
                  <a:pt x="63122" y="150102"/>
                </a:lnTo>
                <a:lnTo>
                  <a:pt x="251237" y="150102"/>
                </a:lnTo>
                <a:lnTo>
                  <a:pt x="251237" y="124988"/>
                </a:lnTo>
                <a:lnTo>
                  <a:pt x="63122" y="124988"/>
                </a:lnTo>
                <a:lnTo>
                  <a:pt x="63122" y="93888"/>
                </a:lnTo>
                <a:lnTo>
                  <a:pt x="251237" y="93888"/>
                </a:lnTo>
                <a:lnTo>
                  <a:pt x="251237" y="82227"/>
                </a:lnTo>
                <a:close/>
              </a:path>
              <a:path w="251459" h="275589">
                <a:moveTo>
                  <a:pt x="251237" y="207219"/>
                </a:moveTo>
                <a:lnTo>
                  <a:pt x="214308" y="207219"/>
                </a:lnTo>
                <a:lnTo>
                  <a:pt x="214308" y="228448"/>
                </a:lnTo>
                <a:lnTo>
                  <a:pt x="215115" y="238914"/>
                </a:lnTo>
                <a:lnTo>
                  <a:pt x="209941" y="243993"/>
                </a:lnTo>
                <a:lnTo>
                  <a:pt x="186947" y="243993"/>
                </a:lnTo>
                <a:lnTo>
                  <a:pt x="186947" y="269114"/>
                </a:lnTo>
                <a:lnTo>
                  <a:pt x="207191" y="269114"/>
                </a:lnTo>
                <a:lnTo>
                  <a:pt x="226897" y="266920"/>
                </a:lnTo>
                <a:lnTo>
                  <a:pt x="240808" y="259430"/>
                </a:lnTo>
                <a:lnTo>
                  <a:pt x="248921" y="246615"/>
                </a:lnTo>
                <a:lnTo>
                  <a:pt x="251237" y="228448"/>
                </a:lnTo>
                <a:lnTo>
                  <a:pt x="251237" y="207219"/>
                </a:lnTo>
                <a:close/>
              </a:path>
              <a:path w="251459" h="275589">
                <a:moveTo>
                  <a:pt x="157165" y="207219"/>
                </a:moveTo>
                <a:lnTo>
                  <a:pt x="119070" y="207219"/>
                </a:lnTo>
                <a:lnTo>
                  <a:pt x="119070" y="264330"/>
                </a:lnTo>
                <a:lnTo>
                  <a:pt x="157165" y="264330"/>
                </a:lnTo>
                <a:lnTo>
                  <a:pt x="157165" y="207219"/>
                </a:lnTo>
                <a:close/>
              </a:path>
              <a:path w="251459" h="275589">
                <a:moveTo>
                  <a:pt x="157165" y="150102"/>
                </a:moveTo>
                <a:lnTo>
                  <a:pt x="119070" y="150102"/>
                </a:lnTo>
                <a:lnTo>
                  <a:pt x="119070" y="182098"/>
                </a:lnTo>
                <a:lnTo>
                  <a:pt x="157165" y="182098"/>
                </a:lnTo>
                <a:lnTo>
                  <a:pt x="157165" y="150102"/>
                </a:lnTo>
                <a:close/>
              </a:path>
              <a:path w="251459" h="275589">
                <a:moveTo>
                  <a:pt x="251237" y="150102"/>
                </a:moveTo>
                <a:lnTo>
                  <a:pt x="214308" y="150102"/>
                </a:lnTo>
                <a:lnTo>
                  <a:pt x="214308" y="182098"/>
                </a:lnTo>
                <a:lnTo>
                  <a:pt x="251237" y="182098"/>
                </a:lnTo>
                <a:lnTo>
                  <a:pt x="251237" y="150102"/>
                </a:lnTo>
                <a:close/>
              </a:path>
              <a:path w="251459" h="275589">
                <a:moveTo>
                  <a:pt x="157165" y="93888"/>
                </a:moveTo>
                <a:lnTo>
                  <a:pt x="119070" y="93888"/>
                </a:lnTo>
                <a:lnTo>
                  <a:pt x="119070" y="124988"/>
                </a:lnTo>
                <a:lnTo>
                  <a:pt x="157165" y="124988"/>
                </a:lnTo>
                <a:lnTo>
                  <a:pt x="157165" y="93888"/>
                </a:lnTo>
                <a:close/>
              </a:path>
              <a:path w="251459" h="275589">
                <a:moveTo>
                  <a:pt x="251237" y="93888"/>
                </a:moveTo>
                <a:lnTo>
                  <a:pt x="214308" y="93888"/>
                </a:lnTo>
                <a:lnTo>
                  <a:pt x="214308" y="124988"/>
                </a:lnTo>
                <a:lnTo>
                  <a:pt x="251237" y="124988"/>
                </a:lnTo>
                <a:lnTo>
                  <a:pt x="251237" y="93888"/>
                </a:lnTo>
                <a:close/>
              </a:path>
              <a:path w="251459" h="275589">
                <a:moveTo>
                  <a:pt x="108364" y="0"/>
                </a:moveTo>
                <a:lnTo>
                  <a:pt x="69074" y="0"/>
                </a:lnTo>
                <a:lnTo>
                  <a:pt x="59539" y="20799"/>
                </a:lnTo>
                <a:lnTo>
                  <a:pt x="45243" y="39243"/>
                </a:lnTo>
                <a:lnTo>
                  <a:pt x="26193" y="55333"/>
                </a:lnTo>
                <a:lnTo>
                  <a:pt x="2393" y="69070"/>
                </a:lnTo>
                <a:lnTo>
                  <a:pt x="2393" y="89402"/>
                </a:lnTo>
                <a:lnTo>
                  <a:pt x="15195" y="85815"/>
                </a:lnTo>
                <a:lnTo>
                  <a:pt x="27392" y="82227"/>
                </a:lnTo>
                <a:lnTo>
                  <a:pt x="251237" y="82227"/>
                </a:lnTo>
                <a:lnTo>
                  <a:pt x="251237" y="67878"/>
                </a:lnTo>
                <a:lnTo>
                  <a:pt x="55976" y="67878"/>
                </a:lnTo>
                <a:lnTo>
                  <a:pt x="64532" y="62270"/>
                </a:lnTo>
                <a:lnTo>
                  <a:pt x="72345" y="56213"/>
                </a:lnTo>
                <a:lnTo>
                  <a:pt x="79412" y="49709"/>
                </a:lnTo>
                <a:lnTo>
                  <a:pt x="85731" y="42760"/>
                </a:lnTo>
                <a:lnTo>
                  <a:pt x="211942" y="42760"/>
                </a:lnTo>
                <a:lnTo>
                  <a:pt x="211942" y="17942"/>
                </a:lnTo>
                <a:lnTo>
                  <a:pt x="101217" y="17942"/>
                </a:lnTo>
                <a:lnTo>
                  <a:pt x="103579" y="13154"/>
                </a:lnTo>
                <a:lnTo>
                  <a:pt x="105973" y="7171"/>
                </a:lnTo>
                <a:lnTo>
                  <a:pt x="108364" y="0"/>
                </a:lnTo>
                <a:close/>
              </a:path>
              <a:path w="251459" h="275589">
                <a:moveTo>
                  <a:pt x="211942" y="42760"/>
                </a:moveTo>
                <a:lnTo>
                  <a:pt x="169067" y="42760"/>
                </a:lnTo>
                <a:lnTo>
                  <a:pt x="164015" y="48870"/>
                </a:lnTo>
                <a:lnTo>
                  <a:pt x="158365" y="55093"/>
                </a:lnTo>
                <a:lnTo>
                  <a:pt x="152116" y="61428"/>
                </a:lnTo>
                <a:lnTo>
                  <a:pt x="145263" y="67878"/>
                </a:lnTo>
                <a:lnTo>
                  <a:pt x="186947" y="67878"/>
                </a:lnTo>
                <a:lnTo>
                  <a:pt x="194751" y="61428"/>
                </a:lnTo>
                <a:lnTo>
                  <a:pt x="201520" y="55093"/>
                </a:lnTo>
                <a:lnTo>
                  <a:pt x="207252" y="48870"/>
                </a:lnTo>
                <a:lnTo>
                  <a:pt x="211942" y="4276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11573553" y="1632412"/>
            <a:ext cx="266700" cy="264795"/>
          </a:xfrm>
          <a:custGeom>
            <a:avLst/>
            <a:gdLst/>
            <a:ahLst/>
            <a:cxnLst/>
            <a:rect l="l" t="t" r="r" b="b"/>
            <a:pathLst>
              <a:path w="266700" h="264794">
                <a:moveTo>
                  <a:pt x="246452" y="73854"/>
                </a:moveTo>
                <a:lnTo>
                  <a:pt x="23832" y="73854"/>
                </a:lnTo>
                <a:lnTo>
                  <a:pt x="23832" y="228448"/>
                </a:lnTo>
                <a:lnTo>
                  <a:pt x="26210" y="244145"/>
                </a:lnTo>
                <a:lnTo>
                  <a:pt x="33349" y="255357"/>
                </a:lnTo>
                <a:lnTo>
                  <a:pt x="45252" y="262084"/>
                </a:lnTo>
                <a:lnTo>
                  <a:pt x="61927" y="264326"/>
                </a:lnTo>
                <a:lnTo>
                  <a:pt x="228600" y="264326"/>
                </a:lnTo>
                <a:lnTo>
                  <a:pt x="245712" y="262464"/>
                </a:lnTo>
                <a:lnTo>
                  <a:pt x="257762" y="255920"/>
                </a:lnTo>
                <a:lnTo>
                  <a:pt x="264755" y="244609"/>
                </a:lnTo>
                <a:lnTo>
                  <a:pt x="265260" y="240404"/>
                </a:lnTo>
                <a:lnTo>
                  <a:pt x="80975" y="240404"/>
                </a:lnTo>
                <a:lnTo>
                  <a:pt x="72184" y="239788"/>
                </a:lnTo>
                <a:lnTo>
                  <a:pt x="66081" y="236593"/>
                </a:lnTo>
                <a:lnTo>
                  <a:pt x="62663" y="230818"/>
                </a:lnTo>
                <a:lnTo>
                  <a:pt x="61927" y="222462"/>
                </a:lnTo>
                <a:lnTo>
                  <a:pt x="61927" y="179704"/>
                </a:lnTo>
                <a:lnTo>
                  <a:pt x="204797" y="179704"/>
                </a:lnTo>
                <a:lnTo>
                  <a:pt x="223476" y="177121"/>
                </a:lnTo>
                <a:lnTo>
                  <a:pt x="236637" y="169351"/>
                </a:lnTo>
                <a:lnTo>
                  <a:pt x="244292" y="156366"/>
                </a:lnTo>
                <a:lnTo>
                  <a:pt x="244396" y="155487"/>
                </a:lnTo>
                <a:lnTo>
                  <a:pt x="204379" y="155487"/>
                </a:lnTo>
                <a:lnTo>
                  <a:pt x="194062" y="154886"/>
                </a:lnTo>
                <a:lnTo>
                  <a:pt x="61927" y="154886"/>
                </a:lnTo>
                <a:lnTo>
                  <a:pt x="61927" y="98672"/>
                </a:lnTo>
                <a:lnTo>
                  <a:pt x="246452" y="98672"/>
                </a:lnTo>
                <a:lnTo>
                  <a:pt x="246452" y="73854"/>
                </a:lnTo>
                <a:close/>
              </a:path>
              <a:path w="266700" h="264794">
                <a:moveTo>
                  <a:pt x="266696" y="211997"/>
                </a:moveTo>
                <a:lnTo>
                  <a:pt x="235746" y="211997"/>
                </a:lnTo>
                <a:lnTo>
                  <a:pt x="235746" y="235324"/>
                </a:lnTo>
                <a:lnTo>
                  <a:pt x="230573" y="240404"/>
                </a:lnTo>
                <a:lnTo>
                  <a:pt x="265260" y="240404"/>
                </a:lnTo>
                <a:lnTo>
                  <a:pt x="266696" y="228448"/>
                </a:lnTo>
                <a:lnTo>
                  <a:pt x="266696" y="211997"/>
                </a:lnTo>
                <a:close/>
              </a:path>
              <a:path w="266700" h="264794">
                <a:moveTo>
                  <a:pt x="246452" y="98672"/>
                </a:moveTo>
                <a:lnTo>
                  <a:pt x="209552" y="98672"/>
                </a:lnTo>
                <a:lnTo>
                  <a:pt x="209552" y="149504"/>
                </a:lnTo>
                <a:lnTo>
                  <a:pt x="204379" y="155487"/>
                </a:lnTo>
                <a:lnTo>
                  <a:pt x="244396" y="155487"/>
                </a:lnTo>
                <a:lnTo>
                  <a:pt x="246452" y="138139"/>
                </a:lnTo>
                <a:lnTo>
                  <a:pt x="246452" y="98672"/>
                </a:lnTo>
                <a:close/>
              </a:path>
              <a:path w="266700" h="264794">
                <a:moveTo>
                  <a:pt x="153605" y="98672"/>
                </a:moveTo>
                <a:lnTo>
                  <a:pt x="117875" y="98672"/>
                </a:lnTo>
                <a:lnTo>
                  <a:pt x="117875" y="154886"/>
                </a:lnTo>
                <a:lnTo>
                  <a:pt x="153605" y="154886"/>
                </a:lnTo>
                <a:lnTo>
                  <a:pt x="153605" y="98672"/>
                </a:lnTo>
                <a:close/>
              </a:path>
              <a:path w="266700" h="264794">
                <a:moveTo>
                  <a:pt x="214308" y="41562"/>
                </a:moveTo>
                <a:lnTo>
                  <a:pt x="170262" y="41562"/>
                </a:lnTo>
                <a:lnTo>
                  <a:pt x="163930" y="50306"/>
                </a:lnTo>
                <a:lnTo>
                  <a:pt x="156865" y="58604"/>
                </a:lnTo>
                <a:lnTo>
                  <a:pt x="149059" y="66454"/>
                </a:lnTo>
                <a:lnTo>
                  <a:pt x="140508" y="73854"/>
                </a:lnTo>
                <a:lnTo>
                  <a:pt x="183358" y="73854"/>
                </a:lnTo>
                <a:lnTo>
                  <a:pt x="191096" y="66959"/>
                </a:lnTo>
                <a:lnTo>
                  <a:pt x="198833" y="59279"/>
                </a:lnTo>
                <a:lnTo>
                  <a:pt x="206570" y="50813"/>
                </a:lnTo>
                <a:lnTo>
                  <a:pt x="214308" y="41562"/>
                </a:lnTo>
                <a:close/>
              </a:path>
              <a:path w="266700" h="264794">
                <a:moveTo>
                  <a:pt x="119070" y="0"/>
                </a:moveTo>
                <a:lnTo>
                  <a:pt x="78585" y="0"/>
                </a:lnTo>
                <a:lnTo>
                  <a:pt x="66069" y="16651"/>
                </a:lnTo>
                <a:lnTo>
                  <a:pt x="48800" y="30722"/>
                </a:lnTo>
                <a:lnTo>
                  <a:pt x="26777" y="42214"/>
                </a:lnTo>
                <a:lnTo>
                  <a:pt x="0" y="51127"/>
                </a:lnTo>
                <a:lnTo>
                  <a:pt x="0" y="70265"/>
                </a:lnTo>
                <a:lnTo>
                  <a:pt x="27226" y="65277"/>
                </a:lnTo>
                <a:lnTo>
                  <a:pt x="50591" y="58829"/>
                </a:lnTo>
                <a:lnTo>
                  <a:pt x="70094" y="50924"/>
                </a:lnTo>
                <a:lnTo>
                  <a:pt x="85731" y="41562"/>
                </a:lnTo>
                <a:lnTo>
                  <a:pt x="214308" y="41562"/>
                </a:lnTo>
                <a:lnTo>
                  <a:pt x="214308" y="17938"/>
                </a:lnTo>
                <a:lnTo>
                  <a:pt x="108364" y="17938"/>
                </a:lnTo>
                <a:lnTo>
                  <a:pt x="111507" y="13752"/>
                </a:lnTo>
                <a:lnTo>
                  <a:pt x="115092" y="7772"/>
                </a:lnTo>
                <a:lnTo>
                  <a:pt x="119070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1877177" y="1633607"/>
            <a:ext cx="275590" cy="273050"/>
          </a:xfrm>
          <a:custGeom>
            <a:avLst/>
            <a:gdLst/>
            <a:ahLst/>
            <a:cxnLst/>
            <a:rect l="l" t="t" r="r" b="b"/>
            <a:pathLst>
              <a:path w="275590" h="273050">
                <a:moveTo>
                  <a:pt x="101185" y="139338"/>
                </a:moveTo>
                <a:lnTo>
                  <a:pt x="60699" y="139338"/>
                </a:lnTo>
                <a:lnTo>
                  <a:pt x="60699" y="145321"/>
                </a:lnTo>
                <a:lnTo>
                  <a:pt x="59068" y="177110"/>
                </a:lnTo>
                <a:lnTo>
                  <a:pt x="50589" y="204750"/>
                </a:lnTo>
                <a:lnTo>
                  <a:pt x="35264" y="228241"/>
                </a:lnTo>
                <a:lnTo>
                  <a:pt x="13097" y="247586"/>
                </a:lnTo>
                <a:lnTo>
                  <a:pt x="13097" y="272704"/>
                </a:lnTo>
                <a:lnTo>
                  <a:pt x="53419" y="249552"/>
                </a:lnTo>
                <a:lnTo>
                  <a:pt x="81541" y="219590"/>
                </a:lnTo>
                <a:lnTo>
                  <a:pt x="97463" y="182843"/>
                </a:lnTo>
                <a:lnTo>
                  <a:pt x="101185" y="139338"/>
                </a:lnTo>
                <a:close/>
              </a:path>
              <a:path w="275590" h="273050">
                <a:moveTo>
                  <a:pt x="220256" y="139338"/>
                </a:moveTo>
                <a:lnTo>
                  <a:pt x="179765" y="139338"/>
                </a:lnTo>
                <a:lnTo>
                  <a:pt x="179765" y="271508"/>
                </a:lnTo>
                <a:lnTo>
                  <a:pt x="220256" y="271508"/>
                </a:lnTo>
                <a:lnTo>
                  <a:pt x="220256" y="139338"/>
                </a:lnTo>
                <a:close/>
              </a:path>
              <a:path w="275590" h="273050">
                <a:moveTo>
                  <a:pt x="275004" y="114221"/>
                </a:moveTo>
                <a:lnTo>
                  <a:pt x="0" y="114221"/>
                </a:lnTo>
                <a:lnTo>
                  <a:pt x="0" y="139338"/>
                </a:lnTo>
                <a:lnTo>
                  <a:pt x="275004" y="139338"/>
                </a:lnTo>
                <a:lnTo>
                  <a:pt x="275004" y="114221"/>
                </a:lnTo>
                <a:close/>
              </a:path>
              <a:path w="275590" h="273050">
                <a:moveTo>
                  <a:pt x="101185" y="45151"/>
                </a:moveTo>
                <a:lnTo>
                  <a:pt x="60699" y="45151"/>
                </a:lnTo>
                <a:lnTo>
                  <a:pt x="60699" y="114221"/>
                </a:lnTo>
                <a:lnTo>
                  <a:pt x="101185" y="114221"/>
                </a:lnTo>
                <a:lnTo>
                  <a:pt x="101185" y="45151"/>
                </a:lnTo>
                <a:close/>
              </a:path>
              <a:path w="275590" h="273050">
                <a:moveTo>
                  <a:pt x="220256" y="0"/>
                </a:moveTo>
                <a:lnTo>
                  <a:pt x="179765" y="0"/>
                </a:lnTo>
                <a:lnTo>
                  <a:pt x="179765" y="114221"/>
                </a:lnTo>
                <a:lnTo>
                  <a:pt x="220256" y="114221"/>
                </a:lnTo>
                <a:lnTo>
                  <a:pt x="220256" y="0"/>
                </a:lnTo>
                <a:close/>
              </a:path>
              <a:path w="275590" h="273050">
                <a:moveTo>
                  <a:pt x="161917" y="11955"/>
                </a:moveTo>
                <a:lnTo>
                  <a:pt x="146509" y="15097"/>
                </a:lnTo>
                <a:lnTo>
                  <a:pt x="132444" y="17342"/>
                </a:lnTo>
                <a:lnTo>
                  <a:pt x="119720" y="18688"/>
                </a:lnTo>
                <a:lnTo>
                  <a:pt x="108332" y="19137"/>
                </a:lnTo>
                <a:lnTo>
                  <a:pt x="8313" y="19137"/>
                </a:lnTo>
                <a:lnTo>
                  <a:pt x="8313" y="45151"/>
                </a:lnTo>
                <a:lnTo>
                  <a:pt x="110726" y="45151"/>
                </a:lnTo>
                <a:lnTo>
                  <a:pt x="124187" y="44805"/>
                </a:lnTo>
                <a:lnTo>
                  <a:pt x="137207" y="43729"/>
                </a:lnTo>
                <a:lnTo>
                  <a:pt x="149785" y="41869"/>
                </a:lnTo>
                <a:lnTo>
                  <a:pt x="161917" y="39168"/>
                </a:lnTo>
                <a:lnTo>
                  <a:pt x="161917" y="11955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12180769" y="1634802"/>
            <a:ext cx="274320" cy="273050"/>
          </a:xfrm>
          <a:custGeom>
            <a:avLst/>
            <a:gdLst/>
            <a:ahLst/>
            <a:cxnLst/>
            <a:rect l="l" t="t" r="r" b="b"/>
            <a:pathLst>
              <a:path w="274320" h="273050">
                <a:moveTo>
                  <a:pt x="182318" y="161766"/>
                </a:moveTo>
                <a:lnTo>
                  <a:pt x="147620" y="161766"/>
                </a:lnTo>
                <a:lnTo>
                  <a:pt x="153666" y="175894"/>
                </a:lnTo>
                <a:lnTo>
                  <a:pt x="161036" y="189574"/>
                </a:lnTo>
                <a:lnTo>
                  <a:pt x="169735" y="202806"/>
                </a:lnTo>
                <a:lnTo>
                  <a:pt x="179765" y="215590"/>
                </a:lnTo>
                <a:lnTo>
                  <a:pt x="169130" y="224164"/>
                </a:lnTo>
                <a:lnTo>
                  <a:pt x="157452" y="232372"/>
                </a:lnTo>
                <a:lnTo>
                  <a:pt x="144731" y="240189"/>
                </a:lnTo>
                <a:lnTo>
                  <a:pt x="130967" y="247586"/>
                </a:lnTo>
                <a:lnTo>
                  <a:pt x="130967" y="272700"/>
                </a:lnTo>
                <a:lnTo>
                  <a:pt x="151364" y="262786"/>
                </a:lnTo>
                <a:lnTo>
                  <a:pt x="169675" y="253266"/>
                </a:lnTo>
                <a:lnTo>
                  <a:pt x="185901" y="244193"/>
                </a:lnTo>
                <a:lnTo>
                  <a:pt x="200041" y="235624"/>
                </a:lnTo>
                <a:lnTo>
                  <a:pt x="250611" y="235624"/>
                </a:lnTo>
                <a:lnTo>
                  <a:pt x="245270" y="232783"/>
                </a:lnTo>
                <a:lnTo>
                  <a:pt x="232776" y="224606"/>
                </a:lnTo>
                <a:lnTo>
                  <a:pt x="221479" y="215590"/>
                </a:lnTo>
                <a:lnTo>
                  <a:pt x="236275" y="197143"/>
                </a:lnTo>
                <a:lnTo>
                  <a:pt x="238554" y="192863"/>
                </a:lnTo>
                <a:lnTo>
                  <a:pt x="200041" y="192863"/>
                </a:lnTo>
                <a:lnTo>
                  <a:pt x="191480" y="179576"/>
                </a:lnTo>
                <a:lnTo>
                  <a:pt x="183658" y="164832"/>
                </a:lnTo>
                <a:lnTo>
                  <a:pt x="182318" y="161766"/>
                </a:lnTo>
                <a:close/>
              </a:path>
              <a:path w="274320" h="273050">
                <a:moveTo>
                  <a:pt x="250611" y="235624"/>
                </a:moveTo>
                <a:lnTo>
                  <a:pt x="200041" y="235624"/>
                </a:lnTo>
                <a:lnTo>
                  <a:pt x="215369" y="244595"/>
                </a:lnTo>
                <a:lnTo>
                  <a:pt x="232779" y="253565"/>
                </a:lnTo>
                <a:lnTo>
                  <a:pt x="252270" y="262535"/>
                </a:lnTo>
                <a:lnTo>
                  <a:pt x="273837" y="271509"/>
                </a:lnTo>
                <a:lnTo>
                  <a:pt x="273837" y="246391"/>
                </a:lnTo>
                <a:lnTo>
                  <a:pt x="258958" y="240063"/>
                </a:lnTo>
                <a:lnTo>
                  <a:pt x="250611" y="235624"/>
                </a:lnTo>
                <a:close/>
              </a:path>
              <a:path w="274320" h="273050">
                <a:moveTo>
                  <a:pt x="115104" y="238014"/>
                </a:moveTo>
                <a:lnTo>
                  <a:pt x="88116" y="238014"/>
                </a:lnTo>
                <a:lnTo>
                  <a:pt x="87030" y="240189"/>
                </a:lnTo>
                <a:lnTo>
                  <a:pt x="86921" y="270313"/>
                </a:lnTo>
                <a:lnTo>
                  <a:pt x="109907" y="245699"/>
                </a:lnTo>
                <a:lnTo>
                  <a:pt x="115104" y="238014"/>
                </a:lnTo>
                <a:close/>
              </a:path>
              <a:path w="274320" h="273050">
                <a:moveTo>
                  <a:pt x="95234" y="210809"/>
                </a:moveTo>
                <a:lnTo>
                  <a:pt x="74182" y="214905"/>
                </a:lnTo>
                <a:lnTo>
                  <a:pt x="51488" y="217794"/>
                </a:lnTo>
                <a:lnTo>
                  <a:pt x="27157" y="219507"/>
                </a:lnTo>
                <a:lnTo>
                  <a:pt x="1195" y="220071"/>
                </a:lnTo>
                <a:lnTo>
                  <a:pt x="1195" y="246391"/>
                </a:lnTo>
                <a:lnTo>
                  <a:pt x="23143" y="245881"/>
                </a:lnTo>
                <a:lnTo>
                  <a:pt x="44947" y="244333"/>
                </a:lnTo>
                <a:lnTo>
                  <a:pt x="66605" y="241719"/>
                </a:lnTo>
                <a:lnTo>
                  <a:pt x="88116" y="238014"/>
                </a:lnTo>
                <a:lnTo>
                  <a:pt x="115104" y="238014"/>
                </a:lnTo>
                <a:lnTo>
                  <a:pt x="123999" y="224859"/>
                </a:lnTo>
                <a:lnTo>
                  <a:pt x="95234" y="224859"/>
                </a:lnTo>
                <a:lnTo>
                  <a:pt x="95234" y="210809"/>
                </a:lnTo>
                <a:close/>
              </a:path>
              <a:path w="274320" h="273050">
                <a:moveTo>
                  <a:pt x="154800" y="36777"/>
                </a:moveTo>
                <a:lnTo>
                  <a:pt x="121460" y="36777"/>
                </a:lnTo>
                <a:lnTo>
                  <a:pt x="121411" y="61702"/>
                </a:lnTo>
                <a:lnTo>
                  <a:pt x="120312" y="111200"/>
                </a:lnTo>
                <a:lnTo>
                  <a:pt x="120194" y="114221"/>
                </a:lnTo>
                <a:lnTo>
                  <a:pt x="115489" y="159227"/>
                </a:lnTo>
                <a:lnTo>
                  <a:pt x="107149" y="196332"/>
                </a:lnTo>
                <a:lnTo>
                  <a:pt x="95234" y="224859"/>
                </a:lnTo>
                <a:lnTo>
                  <a:pt x="123999" y="224859"/>
                </a:lnTo>
                <a:lnTo>
                  <a:pt x="127689" y="219403"/>
                </a:lnTo>
                <a:lnTo>
                  <a:pt x="140261" y="191426"/>
                </a:lnTo>
                <a:lnTo>
                  <a:pt x="147620" y="161766"/>
                </a:lnTo>
                <a:lnTo>
                  <a:pt x="182318" y="161766"/>
                </a:lnTo>
                <a:lnTo>
                  <a:pt x="176573" y="148608"/>
                </a:lnTo>
                <a:lnTo>
                  <a:pt x="170258" y="130968"/>
                </a:lnTo>
                <a:lnTo>
                  <a:pt x="152406" y="130968"/>
                </a:lnTo>
                <a:lnTo>
                  <a:pt x="153899" y="115947"/>
                </a:lnTo>
                <a:lnTo>
                  <a:pt x="154792" y="99610"/>
                </a:lnTo>
                <a:lnTo>
                  <a:pt x="155032" y="85442"/>
                </a:lnTo>
                <a:lnTo>
                  <a:pt x="155018" y="77280"/>
                </a:lnTo>
                <a:lnTo>
                  <a:pt x="154900" y="69630"/>
                </a:lnTo>
                <a:lnTo>
                  <a:pt x="154800" y="36777"/>
                </a:lnTo>
                <a:close/>
              </a:path>
              <a:path w="274320" h="273050">
                <a:moveTo>
                  <a:pt x="246448" y="11959"/>
                </a:moveTo>
                <a:lnTo>
                  <a:pt x="98823" y="11959"/>
                </a:lnTo>
                <a:lnTo>
                  <a:pt x="98823" y="36777"/>
                </a:lnTo>
                <a:lnTo>
                  <a:pt x="208353" y="36777"/>
                </a:lnTo>
                <a:lnTo>
                  <a:pt x="204192" y="51527"/>
                </a:lnTo>
                <a:lnTo>
                  <a:pt x="198839" y="65745"/>
                </a:lnTo>
                <a:lnTo>
                  <a:pt x="192293" y="79457"/>
                </a:lnTo>
                <a:lnTo>
                  <a:pt x="184550" y="92693"/>
                </a:lnTo>
                <a:lnTo>
                  <a:pt x="184550" y="114221"/>
                </a:lnTo>
                <a:lnTo>
                  <a:pt x="229791" y="114221"/>
                </a:lnTo>
                <a:lnTo>
                  <a:pt x="224802" y="138829"/>
                </a:lnTo>
                <a:lnTo>
                  <a:pt x="218179" y="160158"/>
                </a:lnTo>
                <a:lnTo>
                  <a:pt x="209924" y="178179"/>
                </a:lnTo>
                <a:lnTo>
                  <a:pt x="200041" y="192863"/>
                </a:lnTo>
                <a:lnTo>
                  <a:pt x="238554" y="192863"/>
                </a:lnTo>
                <a:lnTo>
                  <a:pt x="248548" y="174099"/>
                </a:lnTo>
                <a:lnTo>
                  <a:pt x="258298" y="146458"/>
                </a:lnTo>
                <a:lnTo>
                  <a:pt x="265525" y="114221"/>
                </a:lnTo>
                <a:lnTo>
                  <a:pt x="265525" y="91502"/>
                </a:lnTo>
                <a:lnTo>
                  <a:pt x="216695" y="91502"/>
                </a:lnTo>
                <a:lnTo>
                  <a:pt x="224808" y="80510"/>
                </a:lnTo>
                <a:lnTo>
                  <a:pt x="232468" y="67727"/>
                </a:lnTo>
                <a:lnTo>
                  <a:pt x="239679" y="53149"/>
                </a:lnTo>
                <a:lnTo>
                  <a:pt x="246448" y="36777"/>
                </a:lnTo>
                <a:lnTo>
                  <a:pt x="246448" y="11959"/>
                </a:lnTo>
                <a:close/>
              </a:path>
              <a:path w="274320" h="273050">
                <a:moveTo>
                  <a:pt x="80405" y="110632"/>
                </a:moveTo>
                <a:lnTo>
                  <a:pt x="46436" y="110632"/>
                </a:lnTo>
                <a:lnTo>
                  <a:pt x="38997" y="122470"/>
                </a:lnTo>
                <a:lnTo>
                  <a:pt x="29774" y="135119"/>
                </a:lnTo>
                <a:lnTo>
                  <a:pt x="18749" y="148629"/>
                </a:lnTo>
                <a:lnTo>
                  <a:pt x="5979" y="162965"/>
                </a:lnTo>
                <a:lnTo>
                  <a:pt x="5979" y="190469"/>
                </a:lnTo>
                <a:lnTo>
                  <a:pt x="29481" y="190863"/>
                </a:lnTo>
                <a:lnTo>
                  <a:pt x="52397" y="189798"/>
                </a:lnTo>
                <a:lnTo>
                  <a:pt x="74724" y="187276"/>
                </a:lnTo>
                <a:lnTo>
                  <a:pt x="96461" y="183297"/>
                </a:lnTo>
                <a:lnTo>
                  <a:pt x="96461" y="162965"/>
                </a:lnTo>
                <a:lnTo>
                  <a:pt x="40485" y="162965"/>
                </a:lnTo>
                <a:lnTo>
                  <a:pt x="61462" y="139263"/>
                </a:lnTo>
                <a:lnTo>
                  <a:pt x="79177" y="113065"/>
                </a:lnTo>
                <a:lnTo>
                  <a:pt x="80405" y="110632"/>
                </a:lnTo>
                <a:close/>
              </a:path>
              <a:path w="274320" h="273050">
                <a:moveTo>
                  <a:pt x="96461" y="158177"/>
                </a:moveTo>
                <a:lnTo>
                  <a:pt x="83577" y="160313"/>
                </a:lnTo>
                <a:lnTo>
                  <a:pt x="69953" y="161805"/>
                </a:lnTo>
                <a:lnTo>
                  <a:pt x="55589" y="162679"/>
                </a:lnTo>
                <a:lnTo>
                  <a:pt x="40485" y="162965"/>
                </a:lnTo>
                <a:lnTo>
                  <a:pt x="96461" y="162965"/>
                </a:lnTo>
                <a:lnTo>
                  <a:pt x="96461" y="158177"/>
                </a:lnTo>
                <a:close/>
              </a:path>
              <a:path w="274320" h="273050">
                <a:moveTo>
                  <a:pt x="77414" y="0"/>
                </a:moveTo>
                <a:lnTo>
                  <a:pt x="40485" y="0"/>
                </a:lnTo>
                <a:lnTo>
                  <a:pt x="33483" y="23207"/>
                </a:lnTo>
                <a:lnTo>
                  <a:pt x="24403" y="45262"/>
                </a:lnTo>
                <a:lnTo>
                  <a:pt x="13243" y="66140"/>
                </a:lnTo>
                <a:lnTo>
                  <a:pt x="68" y="85711"/>
                </a:lnTo>
                <a:lnTo>
                  <a:pt x="0" y="111831"/>
                </a:lnTo>
                <a:lnTo>
                  <a:pt x="15399" y="111770"/>
                </a:lnTo>
                <a:lnTo>
                  <a:pt x="28274" y="111570"/>
                </a:lnTo>
                <a:lnTo>
                  <a:pt x="38621" y="111200"/>
                </a:lnTo>
                <a:lnTo>
                  <a:pt x="46436" y="110632"/>
                </a:lnTo>
                <a:lnTo>
                  <a:pt x="80405" y="110632"/>
                </a:lnTo>
                <a:lnTo>
                  <a:pt x="92933" y="85813"/>
                </a:lnTo>
                <a:lnTo>
                  <a:pt x="30977" y="85813"/>
                </a:lnTo>
                <a:lnTo>
                  <a:pt x="45028" y="66983"/>
                </a:lnTo>
                <a:lnTo>
                  <a:pt x="57447" y="46384"/>
                </a:lnTo>
                <a:lnTo>
                  <a:pt x="68241" y="24046"/>
                </a:lnTo>
                <a:lnTo>
                  <a:pt x="77414" y="0"/>
                </a:lnTo>
                <a:close/>
              </a:path>
              <a:path w="274320" h="273050">
                <a:moveTo>
                  <a:pt x="104773" y="53521"/>
                </a:moveTo>
                <a:lnTo>
                  <a:pt x="71434" y="53521"/>
                </a:lnTo>
                <a:lnTo>
                  <a:pt x="68909" y="61702"/>
                </a:lnTo>
                <a:lnTo>
                  <a:pt x="66088" y="69630"/>
                </a:lnTo>
                <a:lnTo>
                  <a:pt x="30977" y="85813"/>
                </a:lnTo>
                <a:lnTo>
                  <a:pt x="92933" y="85813"/>
                </a:lnTo>
                <a:lnTo>
                  <a:pt x="93618" y="84457"/>
                </a:lnTo>
                <a:lnTo>
                  <a:pt x="104773" y="53521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2486751" y="1644368"/>
            <a:ext cx="269240" cy="263525"/>
          </a:xfrm>
          <a:custGeom>
            <a:avLst/>
            <a:gdLst/>
            <a:ahLst/>
            <a:cxnLst/>
            <a:rect l="l" t="t" r="r" b="b"/>
            <a:pathLst>
              <a:path w="269240" h="263525">
                <a:moveTo>
                  <a:pt x="260739" y="1195"/>
                </a:moveTo>
                <a:lnTo>
                  <a:pt x="122655" y="1195"/>
                </a:lnTo>
                <a:lnTo>
                  <a:pt x="122655" y="263135"/>
                </a:lnTo>
                <a:lnTo>
                  <a:pt x="157161" y="263135"/>
                </a:lnTo>
                <a:lnTo>
                  <a:pt x="157161" y="123793"/>
                </a:lnTo>
                <a:lnTo>
                  <a:pt x="263133" y="123793"/>
                </a:lnTo>
                <a:lnTo>
                  <a:pt x="263133" y="98680"/>
                </a:lnTo>
                <a:lnTo>
                  <a:pt x="157161" y="98680"/>
                </a:lnTo>
                <a:lnTo>
                  <a:pt x="157161" y="26013"/>
                </a:lnTo>
                <a:lnTo>
                  <a:pt x="260739" y="26013"/>
                </a:lnTo>
                <a:lnTo>
                  <a:pt x="260739" y="1195"/>
                </a:lnTo>
                <a:close/>
              </a:path>
              <a:path w="269240" h="263525">
                <a:moveTo>
                  <a:pt x="190503" y="135756"/>
                </a:moveTo>
                <a:lnTo>
                  <a:pt x="159555" y="135756"/>
                </a:lnTo>
                <a:lnTo>
                  <a:pt x="165729" y="158244"/>
                </a:lnTo>
                <a:lnTo>
                  <a:pt x="173538" y="178179"/>
                </a:lnTo>
                <a:lnTo>
                  <a:pt x="182989" y="195590"/>
                </a:lnTo>
                <a:lnTo>
                  <a:pt x="194090" y="210506"/>
                </a:lnTo>
                <a:lnTo>
                  <a:pt x="185959" y="218746"/>
                </a:lnTo>
                <a:lnTo>
                  <a:pt x="178291" y="225497"/>
                </a:lnTo>
                <a:lnTo>
                  <a:pt x="171077" y="230734"/>
                </a:lnTo>
                <a:lnTo>
                  <a:pt x="164310" y="234431"/>
                </a:lnTo>
                <a:lnTo>
                  <a:pt x="164310" y="261943"/>
                </a:lnTo>
                <a:lnTo>
                  <a:pt x="178528" y="253194"/>
                </a:lnTo>
                <a:lnTo>
                  <a:pt x="191403" y="244895"/>
                </a:lnTo>
                <a:lnTo>
                  <a:pt x="202938" y="237046"/>
                </a:lnTo>
                <a:lnTo>
                  <a:pt x="213137" y="229643"/>
                </a:lnTo>
                <a:lnTo>
                  <a:pt x="256456" y="229643"/>
                </a:lnTo>
                <a:lnTo>
                  <a:pt x="255988" y="229377"/>
                </a:lnTo>
                <a:lnTo>
                  <a:pt x="245272" y="222321"/>
                </a:lnTo>
                <a:lnTo>
                  <a:pt x="236938" y="215714"/>
                </a:lnTo>
                <a:lnTo>
                  <a:pt x="230990" y="209613"/>
                </a:lnTo>
                <a:lnTo>
                  <a:pt x="241928" y="192504"/>
                </a:lnTo>
                <a:lnTo>
                  <a:pt x="245001" y="185687"/>
                </a:lnTo>
                <a:lnTo>
                  <a:pt x="210775" y="185687"/>
                </a:lnTo>
                <a:lnTo>
                  <a:pt x="205030" y="174985"/>
                </a:lnTo>
                <a:lnTo>
                  <a:pt x="199730" y="163076"/>
                </a:lnTo>
                <a:lnTo>
                  <a:pt x="194885" y="149990"/>
                </a:lnTo>
                <a:lnTo>
                  <a:pt x="190503" y="135756"/>
                </a:lnTo>
                <a:close/>
              </a:path>
              <a:path w="269240" h="263525">
                <a:moveTo>
                  <a:pt x="256456" y="229643"/>
                </a:moveTo>
                <a:lnTo>
                  <a:pt x="213137" y="229643"/>
                </a:lnTo>
                <a:lnTo>
                  <a:pt x="224672" y="237046"/>
                </a:lnTo>
                <a:lnTo>
                  <a:pt x="237837" y="244895"/>
                </a:lnTo>
                <a:lnTo>
                  <a:pt x="252639" y="253194"/>
                </a:lnTo>
                <a:lnTo>
                  <a:pt x="269085" y="261943"/>
                </a:lnTo>
                <a:lnTo>
                  <a:pt x="269085" y="236825"/>
                </a:lnTo>
                <a:lnTo>
                  <a:pt x="256456" y="229643"/>
                </a:lnTo>
                <a:close/>
              </a:path>
              <a:path w="269240" h="263525">
                <a:moveTo>
                  <a:pt x="263133" y="123793"/>
                </a:moveTo>
                <a:lnTo>
                  <a:pt x="229823" y="123793"/>
                </a:lnTo>
                <a:lnTo>
                  <a:pt x="226833" y="141454"/>
                </a:lnTo>
                <a:lnTo>
                  <a:pt x="222664" y="157656"/>
                </a:lnTo>
                <a:lnTo>
                  <a:pt x="217313" y="172401"/>
                </a:lnTo>
                <a:lnTo>
                  <a:pt x="210775" y="185687"/>
                </a:lnTo>
                <a:lnTo>
                  <a:pt x="245001" y="185687"/>
                </a:lnTo>
                <a:lnTo>
                  <a:pt x="250930" y="172535"/>
                </a:lnTo>
                <a:lnTo>
                  <a:pt x="257997" y="149650"/>
                </a:lnTo>
                <a:lnTo>
                  <a:pt x="263133" y="123793"/>
                </a:lnTo>
                <a:close/>
              </a:path>
              <a:path w="269240" h="263525">
                <a:moveTo>
                  <a:pt x="209551" y="58309"/>
                </a:moveTo>
                <a:lnTo>
                  <a:pt x="189304" y="58309"/>
                </a:lnTo>
                <a:lnTo>
                  <a:pt x="189304" y="81936"/>
                </a:lnTo>
                <a:lnTo>
                  <a:pt x="221449" y="81936"/>
                </a:lnTo>
                <a:lnTo>
                  <a:pt x="239536" y="80645"/>
                </a:lnTo>
                <a:lnTo>
                  <a:pt x="252119" y="74084"/>
                </a:lnTo>
                <a:lnTo>
                  <a:pt x="259189" y="62252"/>
                </a:lnTo>
                <a:lnTo>
                  <a:pt x="259492" y="58910"/>
                </a:lnTo>
                <a:lnTo>
                  <a:pt x="220672" y="58910"/>
                </a:lnTo>
                <a:lnTo>
                  <a:pt x="209551" y="58309"/>
                </a:lnTo>
                <a:close/>
              </a:path>
              <a:path w="269240" h="263525">
                <a:moveTo>
                  <a:pt x="260739" y="26013"/>
                </a:moveTo>
                <a:lnTo>
                  <a:pt x="225038" y="26013"/>
                </a:lnTo>
                <a:lnTo>
                  <a:pt x="225038" y="42760"/>
                </a:lnTo>
                <a:lnTo>
                  <a:pt x="225816" y="53823"/>
                </a:lnTo>
                <a:lnTo>
                  <a:pt x="220672" y="58910"/>
                </a:lnTo>
                <a:lnTo>
                  <a:pt x="259492" y="58910"/>
                </a:lnTo>
                <a:lnTo>
                  <a:pt x="260739" y="45151"/>
                </a:lnTo>
                <a:lnTo>
                  <a:pt x="260739" y="26013"/>
                </a:lnTo>
                <a:close/>
              </a:path>
              <a:path w="269240" h="263525">
                <a:moveTo>
                  <a:pt x="103607" y="0"/>
                </a:moveTo>
                <a:lnTo>
                  <a:pt x="14291" y="0"/>
                </a:lnTo>
                <a:lnTo>
                  <a:pt x="14268" y="167749"/>
                </a:lnTo>
                <a:lnTo>
                  <a:pt x="13837" y="190550"/>
                </a:lnTo>
                <a:lnTo>
                  <a:pt x="11306" y="210061"/>
                </a:lnTo>
                <a:lnTo>
                  <a:pt x="6695" y="225086"/>
                </a:lnTo>
                <a:lnTo>
                  <a:pt x="0" y="235626"/>
                </a:lnTo>
                <a:lnTo>
                  <a:pt x="0" y="263135"/>
                </a:lnTo>
                <a:lnTo>
                  <a:pt x="20615" y="245541"/>
                </a:lnTo>
                <a:lnTo>
                  <a:pt x="34831" y="223740"/>
                </a:lnTo>
                <a:lnTo>
                  <a:pt x="42649" y="197790"/>
                </a:lnTo>
                <a:lnTo>
                  <a:pt x="44074" y="167749"/>
                </a:lnTo>
                <a:lnTo>
                  <a:pt x="103607" y="167749"/>
                </a:lnTo>
                <a:lnTo>
                  <a:pt x="103607" y="145022"/>
                </a:lnTo>
                <a:lnTo>
                  <a:pt x="44074" y="145022"/>
                </a:lnTo>
                <a:lnTo>
                  <a:pt x="44074" y="95089"/>
                </a:lnTo>
                <a:lnTo>
                  <a:pt x="103607" y="95089"/>
                </a:lnTo>
                <a:lnTo>
                  <a:pt x="103607" y="71466"/>
                </a:lnTo>
                <a:lnTo>
                  <a:pt x="44074" y="71466"/>
                </a:lnTo>
                <a:lnTo>
                  <a:pt x="44074" y="22428"/>
                </a:lnTo>
                <a:lnTo>
                  <a:pt x="103607" y="22428"/>
                </a:lnTo>
                <a:lnTo>
                  <a:pt x="103607" y="0"/>
                </a:lnTo>
                <a:close/>
              </a:path>
              <a:path w="269240" h="263525">
                <a:moveTo>
                  <a:pt x="61926" y="235626"/>
                </a:moveTo>
                <a:lnTo>
                  <a:pt x="50025" y="235626"/>
                </a:lnTo>
                <a:lnTo>
                  <a:pt x="50025" y="259549"/>
                </a:lnTo>
                <a:lnTo>
                  <a:pt x="70267" y="259549"/>
                </a:lnTo>
                <a:lnTo>
                  <a:pt x="85288" y="257907"/>
                </a:lnTo>
                <a:lnTo>
                  <a:pt x="95853" y="252033"/>
                </a:lnTo>
                <a:lnTo>
                  <a:pt x="101960" y="241843"/>
                </a:lnTo>
                <a:lnTo>
                  <a:pt x="102561" y="236523"/>
                </a:lnTo>
                <a:lnTo>
                  <a:pt x="70656" y="236523"/>
                </a:lnTo>
                <a:lnTo>
                  <a:pt x="61926" y="235626"/>
                </a:lnTo>
                <a:close/>
              </a:path>
              <a:path w="269240" h="263525">
                <a:moveTo>
                  <a:pt x="103607" y="167749"/>
                </a:moveTo>
                <a:lnTo>
                  <a:pt x="73827" y="167749"/>
                </a:lnTo>
                <a:lnTo>
                  <a:pt x="73827" y="226058"/>
                </a:lnTo>
                <a:lnTo>
                  <a:pt x="74606" y="233232"/>
                </a:lnTo>
                <a:lnTo>
                  <a:pt x="70656" y="236523"/>
                </a:lnTo>
                <a:lnTo>
                  <a:pt x="102561" y="236523"/>
                </a:lnTo>
                <a:lnTo>
                  <a:pt x="103607" y="227253"/>
                </a:lnTo>
                <a:lnTo>
                  <a:pt x="103607" y="167749"/>
                </a:lnTo>
                <a:close/>
              </a:path>
              <a:path w="269240" h="263525">
                <a:moveTo>
                  <a:pt x="103607" y="95089"/>
                </a:moveTo>
                <a:lnTo>
                  <a:pt x="73827" y="95089"/>
                </a:lnTo>
                <a:lnTo>
                  <a:pt x="73827" y="145022"/>
                </a:lnTo>
                <a:lnTo>
                  <a:pt x="103607" y="145022"/>
                </a:lnTo>
                <a:lnTo>
                  <a:pt x="103607" y="95089"/>
                </a:lnTo>
                <a:close/>
              </a:path>
              <a:path w="269240" h="263525">
                <a:moveTo>
                  <a:pt x="103607" y="22428"/>
                </a:moveTo>
                <a:lnTo>
                  <a:pt x="73827" y="22428"/>
                </a:lnTo>
                <a:lnTo>
                  <a:pt x="73827" y="71466"/>
                </a:lnTo>
                <a:lnTo>
                  <a:pt x="103607" y="71466"/>
                </a:lnTo>
                <a:lnTo>
                  <a:pt x="103607" y="22428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12791571" y="1632412"/>
            <a:ext cx="274320" cy="276860"/>
          </a:xfrm>
          <a:custGeom>
            <a:avLst/>
            <a:gdLst/>
            <a:ahLst/>
            <a:cxnLst/>
            <a:rect l="l" t="t" r="r" b="b"/>
            <a:pathLst>
              <a:path w="274319" h="276860">
                <a:moveTo>
                  <a:pt x="132134" y="184489"/>
                </a:moveTo>
                <a:lnTo>
                  <a:pt x="92843" y="184489"/>
                </a:lnTo>
                <a:lnTo>
                  <a:pt x="84736" y="206195"/>
                </a:lnTo>
                <a:lnTo>
                  <a:pt x="67550" y="224707"/>
                </a:lnTo>
                <a:lnTo>
                  <a:pt x="41286" y="240079"/>
                </a:lnTo>
                <a:lnTo>
                  <a:pt x="5947" y="252368"/>
                </a:lnTo>
                <a:lnTo>
                  <a:pt x="5947" y="276285"/>
                </a:lnTo>
                <a:lnTo>
                  <a:pt x="58929" y="261607"/>
                </a:lnTo>
                <a:lnTo>
                  <a:pt x="97622" y="241377"/>
                </a:lnTo>
                <a:lnTo>
                  <a:pt x="122025" y="215653"/>
                </a:lnTo>
                <a:lnTo>
                  <a:pt x="132134" y="184489"/>
                </a:lnTo>
                <a:close/>
              </a:path>
              <a:path w="274319" h="276860">
                <a:moveTo>
                  <a:pt x="245249" y="159372"/>
                </a:moveTo>
                <a:lnTo>
                  <a:pt x="15486" y="159372"/>
                </a:lnTo>
                <a:lnTo>
                  <a:pt x="15486" y="184489"/>
                </a:lnTo>
                <a:lnTo>
                  <a:pt x="207158" y="184489"/>
                </a:lnTo>
                <a:lnTo>
                  <a:pt x="207158" y="228448"/>
                </a:lnTo>
                <a:lnTo>
                  <a:pt x="206479" y="235857"/>
                </a:lnTo>
                <a:lnTo>
                  <a:pt x="203278" y="241079"/>
                </a:lnTo>
                <a:lnTo>
                  <a:pt x="197553" y="244170"/>
                </a:lnTo>
                <a:lnTo>
                  <a:pt x="189306" y="245188"/>
                </a:lnTo>
                <a:lnTo>
                  <a:pt x="163112" y="245188"/>
                </a:lnTo>
                <a:lnTo>
                  <a:pt x="163112" y="270309"/>
                </a:lnTo>
                <a:lnTo>
                  <a:pt x="205991" y="270309"/>
                </a:lnTo>
                <a:lnTo>
                  <a:pt x="223599" y="268055"/>
                </a:lnTo>
                <a:lnTo>
                  <a:pt x="236014" y="260364"/>
                </a:lnTo>
                <a:lnTo>
                  <a:pt x="243231" y="247180"/>
                </a:lnTo>
                <a:lnTo>
                  <a:pt x="245249" y="228448"/>
                </a:lnTo>
                <a:lnTo>
                  <a:pt x="245249" y="159372"/>
                </a:lnTo>
                <a:close/>
              </a:path>
              <a:path w="274319" h="276860">
                <a:moveTo>
                  <a:pt x="135723" y="135749"/>
                </a:moveTo>
                <a:lnTo>
                  <a:pt x="96428" y="135749"/>
                </a:lnTo>
                <a:lnTo>
                  <a:pt x="96428" y="159372"/>
                </a:lnTo>
                <a:lnTo>
                  <a:pt x="134524" y="159372"/>
                </a:lnTo>
                <a:lnTo>
                  <a:pt x="134524" y="158777"/>
                </a:lnTo>
                <a:lnTo>
                  <a:pt x="134913" y="157579"/>
                </a:lnTo>
                <a:lnTo>
                  <a:pt x="135723" y="155783"/>
                </a:lnTo>
                <a:lnTo>
                  <a:pt x="135723" y="135749"/>
                </a:lnTo>
                <a:close/>
              </a:path>
              <a:path w="274319" h="276860">
                <a:moveTo>
                  <a:pt x="94457" y="63089"/>
                </a:moveTo>
                <a:lnTo>
                  <a:pt x="45241" y="63089"/>
                </a:lnTo>
                <a:lnTo>
                  <a:pt x="57968" y="73960"/>
                </a:lnTo>
                <a:lnTo>
                  <a:pt x="71134" y="84132"/>
                </a:lnTo>
                <a:lnTo>
                  <a:pt x="84749" y="93575"/>
                </a:lnTo>
                <a:lnTo>
                  <a:pt x="98823" y="102261"/>
                </a:lnTo>
                <a:lnTo>
                  <a:pt x="76115" y="108609"/>
                </a:lnTo>
                <a:lnTo>
                  <a:pt x="52079" y="114258"/>
                </a:lnTo>
                <a:lnTo>
                  <a:pt x="26709" y="119291"/>
                </a:lnTo>
                <a:lnTo>
                  <a:pt x="0" y="123793"/>
                </a:lnTo>
                <a:lnTo>
                  <a:pt x="0" y="145321"/>
                </a:lnTo>
                <a:lnTo>
                  <a:pt x="41138" y="139651"/>
                </a:lnTo>
                <a:lnTo>
                  <a:pt x="77675" y="133395"/>
                </a:lnTo>
                <a:lnTo>
                  <a:pt x="109604" y="126523"/>
                </a:lnTo>
                <a:lnTo>
                  <a:pt x="136918" y="119005"/>
                </a:lnTo>
                <a:lnTo>
                  <a:pt x="251208" y="119005"/>
                </a:lnTo>
                <a:lnTo>
                  <a:pt x="245854" y="118156"/>
                </a:lnTo>
                <a:lnTo>
                  <a:pt x="220257" y="113325"/>
                </a:lnTo>
                <a:lnTo>
                  <a:pt x="197043" y="108046"/>
                </a:lnTo>
                <a:lnTo>
                  <a:pt x="176208" y="102261"/>
                </a:lnTo>
                <a:lnTo>
                  <a:pt x="194956" y="91552"/>
                </a:lnTo>
                <a:lnTo>
                  <a:pt x="201160" y="87012"/>
                </a:lnTo>
                <a:lnTo>
                  <a:pt x="136918" y="87012"/>
                </a:lnTo>
                <a:lnTo>
                  <a:pt x="123371" y="80556"/>
                </a:lnTo>
                <a:lnTo>
                  <a:pt x="110129" y="73258"/>
                </a:lnTo>
                <a:lnTo>
                  <a:pt x="97185" y="65062"/>
                </a:lnTo>
                <a:lnTo>
                  <a:pt x="94457" y="63089"/>
                </a:lnTo>
                <a:close/>
              </a:path>
              <a:path w="274319" h="276860">
                <a:moveTo>
                  <a:pt x="251208" y="119005"/>
                </a:moveTo>
                <a:lnTo>
                  <a:pt x="136918" y="119005"/>
                </a:lnTo>
                <a:lnTo>
                  <a:pt x="163323" y="126360"/>
                </a:lnTo>
                <a:lnTo>
                  <a:pt x="194949" y="132761"/>
                </a:lnTo>
                <a:lnTo>
                  <a:pt x="231789" y="138264"/>
                </a:lnTo>
                <a:lnTo>
                  <a:pt x="273837" y="142927"/>
                </a:lnTo>
                <a:lnTo>
                  <a:pt x="273837" y="122594"/>
                </a:lnTo>
                <a:lnTo>
                  <a:pt x="251208" y="119005"/>
                </a:lnTo>
                <a:close/>
              </a:path>
              <a:path w="274319" h="276860">
                <a:moveTo>
                  <a:pt x="247643" y="42757"/>
                </a:moveTo>
                <a:lnTo>
                  <a:pt x="200008" y="42757"/>
                </a:lnTo>
                <a:lnTo>
                  <a:pt x="184019" y="56776"/>
                </a:lnTo>
                <a:lnTo>
                  <a:pt x="168171" y="68806"/>
                </a:lnTo>
                <a:lnTo>
                  <a:pt x="152469" y="78875"/>
                </a:lnTo>
                <a:lnTo>
                  <a:pt x="136918" y="87012"/>
                </a:lnTo>
                <a:lnTo>
                  <a:pt x="201160" y="87012"/>
                </a:lnTo>
                <a:lnTo>
                  <a:pt x="213115" y="78264"/>
                </a:lnTo>
                <a:lnTo>
                  <a:pt x="230679" y="62399"/>
                </a:lnTo>
                <a:lnTo>
                  <a:pt x="247643" y="43955"/>
                </a:lnTo>
                <a:lnTo>
                  <a:pt x="247643" y="42757"/>
                </a:lnTo>
                <a:close/>
              </a:path>
              <a:path w="274319" h="276860">
                <a:moveTo>
                  <a:pt x="120261" y="0"/>
                </a:moveTo>
                <a:lnTo>
                  <a:pt x="77384" y="0"/>
                </a:lnTo>
                <a:lnTo>
                  <a:pt x="64353" y="17653"/>
                </a:lnTo>
                <a:lnTo>
                  <a:pt x="47907" y="32476"/>
                </a:lnTo>
                <a:lnTo>
                  <a:pt x="28041" y="44440"/>
                </a:lnTo>
                <a:lnTo>
                  <a:pt x="4751" y="53517"/>
                </a:lnTo>
                <a:lnTo>
                  <a:pt x="4751" y="72655"/>
                </a:lnTo>
                <a:lnTo>
                  <a:pt x="15761" y="70698"/>
                </a:lnTo>
                <a:lnTo>
                  <a:pt x="26183" y="68433"/>
                </a:lnTo>
                <a:lnTo>
                  <a:pt x="36012" y="65887"/>
                </a:lnTo>
                <a:lnTo>
                  <a:pt x="45241" y="63089"/>
                </a:lnTo>
                <a:lnTo>
                  <a:pt x="94457" y="63089"/>
                </a:lnTo>
                <a:lnTo>
                  <a:pt x="84531" y="55911"/>
                </a:lnTo>
                <a:lnTo>
                  <a:pt x="63089" y="55911"/>
                </a:lnTo>
                <a:lnTo>
                  <a:pt x="70236" y="52621"/>
                </a:lnTo>
                <a:lnTo>
                  <a:pt x="76964" y="48437"/>
                </a:lnTo>
                <a:lnTo>
                  <a:pt x="83332" y="42757"/>
                </a:lnTo>
                <a:lnTo>
                  <a:pt x="247643" y="42757"/>
                </a:lnTo>
                <a:lnTo>
                  <a:pt x="247643" y="17938"/>
                </a:lnTo>
                <a:lnTo>
                  <a:pt x="108331" y="17938"/>
                </a:lnTo>
                <a:lnTo>
                  <a:pt x="115477" y="7171"/>
                </a:lnTo>
                <a:lnTo>
                  <a:pt x="117871" y="3881"/>
                </a:lnTo>
                <a:lnTo>
                  <a:pt x="119454" y="1494"/>
                </a:lnTo>
                <a:lnTo>
                  <a:pt x="120261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13096357" y="1632412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19" h="274319">
                <a:moveTo>
                  <a:pt x="258378" y="79837"/>
                </a:moveTo>
                <a:lnTo>
                  <a:pt x="14292" y="79837"/>
                </a:lnTo>
                <a:lnTo>
                  <a:pt x="14292" y="273899"/>
                </a:lnTo>
                <a:lnTo>
                  <a:pt x="51192" y="273899"/>
                </a:lnTo>
                <a:lnTo>
                  <a:pt x="51192" y="103456"/>
                </a:lnTo>
                <a:lnTo>
                  <a:pt x="258378" y="103456"/>
                </a:lnTo>
                <a:lnTo>
                  <a:pt x="258378" y="79837"/>
                </a:lnTo>
                <a:close/>
              </a:path>
              <a:path w="274319" h="274319">
                <a:moveTo>
                  <a:pt x="205992" y="245188"/>
                </a:moveTo>
                <a:lnTo>
                  <a:pt x="191700" y="245188"/>
                </a:lnTo>
                <a:lnTo>
                  <a:pt x="191700" y="270309"/>
                </a:lnTo>
                <a:lnTo>
                  <a:pt x="220284" y="270309"/>
                </a:lnTo>
                <a:lnTo>
                  <a:pt x="237384" y="268219"/>
                </a:lnTo>
                <a:lnTo>
                  <a:pt x="249435" y="261001"/>
                </a:lnTo>
                <a:lnTo>
                  <a:pt x="256434" y="248570"/>
                </a:lnTo>
                <a:lnTo>
                  <a:pt x="256706" y="246085"/>
                </a:lnTo>
                <a:lnTo>
                  <a:pt x="217083" y="246085"/>
                </a:lnTo>
                <a:lnTo>
                  <a:pt x="205992" y="245188"/>
                </a:lnTo>
                <a:close/>
              </a:path>
              <a:path w="274319" h="274319">
                <a:moveTo>
                  <a:pt x="258378" y="103456"/>
                </a:moveTo>
                <a:lnTo>
                  <a:pt x="221451" y="103456"/>
                </a:lnTo>
                <a:lnTo>
                  <a:pt x="221451" y="232035"/>
                </a:lnTo>
                <a:lnTo>
                  <a:pt x="222257" y="241599"/>
                </a:lnTo>
                <a:lnTo>
                  <a:pt x="217083" y="246085"/>
                </a:lnTo>
                <a:lnTo>
                  <a:pt x="256706" y="246085"/>
                </a:lnTo>
                <a:lnTo>
                  <a:pt x="258366" y="230950"/>
                </a:lnTo>
                <a:lnTo>
                  <a:pt x="258378" y="103456"/>
                </a:lnTo>
                <a:close/>
              </a:path>
              <a:path w="274319" h="274319">
                <a:moveTo>
                  <a:pt x="217893" y="162957"/>
                </a:moveTo>
                <a:lnTo>
                  <a:pt x="80971" y="162957"/>
                </a:lnTo>
                <a:lnTo>
                  <a:pt x="80971" y="239209"/>
                </a:lnTo>
                <a:lnTo>
                  <a:pt x="157162" y="239209"/>
                </a:lnTo>
                <a:lnTo>
                  <a:pt x="173225" y="237477"/>
                </a:lnTo>
                <a:lnTo>
                  <a:pt x="184538" y="230950"/>
                </a:lnTo>
                <a:lnTo>
                  <a:pt x="191097" y="219657"/>
                </a:lnTo>
                <a:lnTo>
                  <a:pt x="191352" y="217382"/>
                </a:lnTo>
                <a:lnTo>
                  <a:pt x="157551" y="217382"/>
                </a:lnTo>
                <a:lnTo>
                  <a:pt x="146458" y="216781"/>
                </a:lnTo>
                <a:lnTo>
                  <a:pt x="110724" y="216781"/>
                </a:lnTo>
                <a:lnTo>
                  <a:pt x="110724" y="179704"/>
                </a:lnTo>
                <a:lnTo>
                  <a:pt x="192895" y="179704"/>
                </a:lnTo>
                <a:lnTo>
                  <a:pt x="192895" y="164156"/>
                </a:lnTo>
                <a:lnTo>
                  <a:pt x="217893" y="164156"/>
                </a:lnTo>
                <a:lnTo>
                  <a:pt x="217893" y="162957"/>
                </a:lnTo>
                <a:close/>
              </a:path>
              <a:path w="274319" h="274319">
                <a:moveTo>
                  <a:pt x="192895" y="179704"/>
                </a:moveTo>
                <a:lnTo>
                  <a:pt x="161917" y="179704"/>
                </a:lnTo>
                <a:lnTo>
                  <a:pt x="161917" y="201232"/>
                </a:lnTo>
                <a:lnTo>
                  <a:pt x="162723" y="212295"/>
                </a:lnTo>
                <a:lnTo>
                  <a:pt x="157551" y="217382"/>
                </a:lnTo>
                <a:lnTo>
                  <a:pt x="191352" y="217382"/>
                </a:lnTo>
                <a:lnTo>
                  <a:pt x="192895" y="203626"/>
                </a:lnTo>
                <a:lnTo>
                  <a:pt x="192895" y="179704"/>
                </a:lnTo>
                <a:close/>
              </a:path>
              <a:path w="274319" h="274319">
                <a:moveTo>
                  <a:pt x="128606" y="110636"/>
                </a:moveTo>
                <a:lnTo>
                  <a:pt x="94068" y="110636"/>
                </a:lnTo>
                <a:lnTo>
                  <a:pt x="87593" y="123421"/>
                </a:lnTo>
                <a:lnTo>
                  <a:pt x="78886" y="134441"/>
                </a:lnTo>
                <a:lnTo>
                  <a:pt x="67947" y="143724"/>
                </a:lnTo>
                <a:lnTo>
                  <a:pt x="54777" y="151297"/>
                </a:lnTo>
                <a:lnTo>
                  <a:pt x="54777" y="172530"/>
                </a:lnTo>
                <a:lnTo>
                  <a:pt x="61764" y="170614"/>
                </a:lnTo>
                <a:lnTo>
                  <a:pt x="68458" y="168417"/>
                </a:lnTo>
                <a:lnTo>
                  <a:pt x="74861" y="165883"/>
                </a:lnTo>
                <a:lnTo>
                  <a:pt x="80971" y="162957"/>
                </a:lnTo>
                <a:lnTo>
                  <a:pt x="217893" y="162957"/>
                </a:lnTo>
                <a:lnTo>
                  <a:pt x="217893" y="156978"/>
                </a:lnTo>
                <a:lnTo>
                  <a:pt x="91677" y="156978"/>
                </a:lnTo>
                <a:lnTo>
                  <a:pt x="102463" y="149695"/>
                </a:lnTo>
                <a:lnTo>
                  <a:pt x="112215" y="139525"/>
                </a:lnTo>
                <a:lnTo>
                  <a:pt x="120930" y="126496"/>
                </a:lnTo>
                <a:lnTo>
                  <a:pt x="128606" y="110636"/>
                </a:lnTo>
                <a:close/>
              </a:path>
              <a:path w="274319" h="274319">
                <a:moveTo>
                  <a:pt x="217893" y="164156"/>
                </a:moveTo>
                <a:lnTo>
                  <a:pt x="192895" y="164156"/>
                </a:lnTo>
                <a:lnTo>
                  <a:pt x="198474" y="166515"/>
                </a:lnTo>
                <a:lnTo>
                  <a:pt x="204496" y="168679"/>
                </a:lnTo>
                <a:lnTo>
                  <a:pt x="210968" y="170675"/>
                </a:lnTo>
                <a:lnTo>
                  <a:pt x="217893" y="172530"/>
                </a:lnTo>
                <a:lnTo>
                  <a:pt x="217893" y="164156"/>
                </a:lnTo>
                <a:close/>
              </a:path>
              <a:path w="274319" h="274319">
                <a:moveTo>
                  <a:pt x="178603" y="110636"/>
                </a:moveTo>
                <a:lnTo>
                  <a:pt x="144064" y="110636"/>
                </a:lnTo>
                <a:lnTo>
                  <a:pt x="150831" y="125654"/>
                </a:lnTo>
                <a:lnTo>
                  <a:pt x="159243" y="138403"/>
                </a:lnTo>
                <a:lnTo>
                  <a:pt x="169298" y="148855"/>
                </a:lnTo>
                <a:lnTo>
                  <a:pt x="180994" y="156978"/>
                </a:lnTo>
                <a:lnTo>
                  <a:pt x="217893" y="156978"/>
                </a:lnTo>
                <a:lnTo>
                  <a:pt x="217893" y="151297"/>
                </a:lnTo>
                <a:lnTo>
                  <a:pt x="204723" y="143724"/>
                </a:lnTo>
                <a:lnTo>
                  <a:pt x="193785" y="134441"/>
                </a:lnTo>
                <a:lnTo>
                  <a:pt x="185078" y="123421"/>
                </a:lnTo>
                <a:lnTo>
                  <a:pt x="178603" y="110636"/>
                </a:lnTo>
                <a:close/>
              </a:path>
              <a:path w="274319" h="274319">
                <a:moveTo>
                  <a:pt x="98823" y="48741"/>
                </a:moveTo>
                <a:lnTo>
                  <a:pt x="61923" y="48741"/>
                </a:lnTo>
                <a:lnTo>
                  <a:pt x="63848" y="57885"/>
                </a:lnTo>
                <a:lnTo>
                  <a:pt x="66074" y="66079"/>
                </a:lnTo>
                <a:lnTo>
                  <a:pt x="68603" y="73377"/>
                </a:lnTo>
                <a:lnTo>
                  <a:pt x="71434" y="79837"/>
                </a:lnTo>
                <a:lnTo>
                  <a:pt x="108364" y="79837"/>
                </a:lnTo>
                <a:lnTo>
                  <a:pt x="105531" y="72875"/>
                </a:lnTo>
                <a:lnTo>
                  <a:pt x="103000" y="65409"/>
                </a:lnTo>
                <a:lnTo>
                  <a:pt x="100765" y="57383"/>
                </a:lnTo>
                <a:lnTo>
                  <a:pt x="98823" y="48741"/>
                </a:lnTo>
                <a:close/>
              </a:path>
              <a:path w="274319" h="274319">
                <a:moveTo>
                  <a:pt x="211942" y="48741"/>
                </a:moveTo>
                <a:lnTo>
                  <a:pt x="175014" y="48741"/>
                </a:lnTo>
                <a:lnTo>
                  <a:pt x="173087" y="57383"/>
                </a:lnTo>
                <a:lnTo>
                  <a:pt x="170854" y="65409"/>
                </a:lnTo>
                <a:lnTo>
                  <a:pt x="168322" y="72875"/>
                </a:lnTo>
                <a:lnTo>
                  <a:pt x="165502" y="79837"/>
                </a:lnTo>
                <a:lnTo>
                  <a:pt x="202403" y="79837"/>
                </a:lnTo>
                <a:lnTo>
                  <a:pt x="205672" y="73377"/>
                </a:lnTo>
                <a:lnTo>
                  <a:pt x="208350" y="66079"/>
                </a:lnTo>
                <a:lnTo>
                  <a:pt x="210439" y="57885"/>
                </a:lnTo>
                <a:lnTo>
                  <a:pt x="211942" y="48741"/>
                </a:lnTo>
                <a:close/>
              </a:path>
              <a:path w="274319" h="274319">
                <a:moveTo>
                  <a:pt x="273837" y="17938"/>
                </a:moveTo>
                <a:lnTo>
                  <a:pt x="0" y="17938"/>
                </a:lnTo>
                <a:lnTo>
                  <a:pt x="0" y="41562"/>
                </a:lnTo>
                <a:lnTo>
                  <a:pt x="273837" y="41562"/>
                </a:lnTo>
                <a:lnTo>
                  <a:pt x="273837" y="17938"/>
                </a:lnTo>
                <a:close/>
              </a:path>
              <a:path w="274319" h="274319">
                <a:moveTo>
                  <a:pt x="159556" y="0"/>
                </a:moveTo>
                <a:lnTo>
                  <a:pt x="115510" y="0"/>
                </a:lnTo>
                <a:lnTo>
                  <a:pt x="115510" y="17938"/>
                </a:lnTo>
                <a:lnTo>
                  <a:pt x="159556" y="17938"/>
                </a:lnTo>
                <a:lnTo>
                  <a:pt x="159556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13397583" y="1632412"/>
            <a:ext cx="278765" cy="275590"/>
          </a:xfrm>
          <a:custGeom>
            <a:avLst/>
            <a:gdLst/>
            <a:ahLst/>
            <a:cxnLst/>
            <a:rect l="l" t="t" r="r" b="b"/>
            <a:pathLst>
              <a:path w="278765" h="275589">
                <a:moveTo>
                  <a:pt x="203602" y="213199"/>
                </a:moveTo>
                <a:lnTo>
                  <a:pt x="154804" y="213199"/>
                </a:lnTo>
                <a:lnTo>
                  <a:pt x="145791" y="225979"/>
                </a:lnTo>
                <a:lnTo>
                  <a:pt x="130683" y="236967"/>
                </a:lnTo>
                <a:lnTo>
                  <a:pt x="109469" y="246163"/>
                </a:lnTo>
                <a:lnTo>
                  <a:pt x="82142" y="253566"/>
                </a:lnTo>
                <a:lnTo>
                  <a:pt x="82142" y="275090"/>
                </a:lnTo>
                <a:lnTo>
                  <a:pt x="113707" y="269369"/>
                </a:lnTo>
                <a:lnTo>
                  <a:pt x="140501" y="260702"/>
                </a:lnTo>
                <a:lnTo>
                  <a:pt x="162531" y="249064"/>
                </a:lnTo>
                <a:lnTo>
                  <a:pt x="179802" y="234429"/>
                </a:lnTo>
                <a:lnTo>
                  <a:pt x="225275" y="234429"/>
                </a:lnTo>
                <a:lnTo>
                  <a:pt x="213200" y="225979"/>
                </a:lnTo>
                <a:lnTo>
                  <a:pt x="203602" y="213199"/>
                </a:lnTo>
                <a:close/>
              </a:path>
              <a:path w="278765" h="275589">
                <a:moveTo>
                  <a:pt x="225275" y="234429"/>
                </a:moveTo>
                <a:lnTo>
                  <a:pt x="179802" y="234429"/>
                </a:lnTo>
                <a:lnTo>
                  <a:pt x="197130" y="248559"/>
                </a:lnTo>
                <a:lnTo>
                  <a:pt x="219379" y="260028"/>
                </a:lnTo>
                <a:lnTo>
                  <a:pt x="246546" y="268863"/>
                </a:lnTo>
                <a:lnTo>
                  <a:pt x="278626" y="275090"/>
                </a:lnTo>
                <a:lnTo>
                  <a:pt x="278626" y="253566"/>
                </a:lnTo>
                <a:lnTo>
                  <a:pt x="250709" y="246163"/>
                </a:lnTo>
                <a:lnTo>
                  <a:pt x="228902" y="236967"/>
                </a:lnTo>
                <a:lnTo>
                  <a:pt x="225275" y="234429"/>
                </a:lnTo>
                <a:close/>
              </a:path>
              <a:path w="278765" h="275589">
                <a:moveTo>
                  <a:pt x="65487" y="151297"/>
                </a:moveTo>
                <a:lnTo>
                  <a:pt x="32144" y="151297"/>
                </a:lnTo>
                <a:lnTo>
                  <a:pt x="32144" y="273899"/>
                </a:lnTo>
                <a:lnTo>
                  <a:pt x="65487" y="273899"/>
                </a:lnTo>
                <a:lnTo>
                  <a:pt x="65487" y="151297"/>
                </a:lnTo>
                <a:close/>
              </a:path>
              <a:path w="278765" h="275589">
                <a:moveTo>
                  <a:pt x="67878" y="69074"/>
                </a:moveTo>
                <a:lnTo>
                  <a:pt x="30949" y="69074"/>
                </a:lnTo>
                <a:lnTo>
                  <a:pt x="25449" y="96711"/>
                </a:lnTo>
                <a:lnTo>
                  <a:pt x="18458" y="123565"/>
                </a:lnTo>
                <a:lnTo>
                  <a:pt x="9975" y="149636"/>
                </a:lnTo>
                <a:lnTo>
                  <a:pt x="0" y="174920"/>
                </a:lnTo>
                <a:lnTo>
                  <a:pt x="0" y="213199"/>
                </a:lnTo>
                <a:lnTo>
                  <a:pt x="9593" y="198060"/>
                </a:lnTo>
                <a:lnTo>
                  <a:pt x="18147" y="182696"/>
                </a:lnTo>
                <a:lnTo>
                  <a:pt x="25663" y="167109"/>
                </a:lnTo>
                <a:lnTo>
                  <a:pt x="32144" y="151297"/>
                </a:lnTo>
                <a:lnTo>
                  <a:pt x="65487" y="151297"/>
                </a:lnTo>
                <a:lnTo>
                  <a:pt x="65487" y="134553"/>
                </a:lnTo>
                <a:lnTo>
                  <a:pt x="87074" y="134553"/>
                </a:lnTo>
                <a:lnTo>
                  <a:pt x="82386" y="123146"/>
                </a:lnTo>
                <a:lnTo>
                  <a:pt x="75900" y="104206"/>
                </a:lnTo>
                <a:lnTo>
                  <a:pt x="71062" y="86163"/>
                </a:lnTo>
                <a:lnTo>
                  <a:pt x="67878" y="69074"/>
                </a:lnTo>
                <a:close/>
              </a:path>
              <a:path w="278765" h="275589">
                <a:moveTo>
                  <a:pt x="276232" y="189276"/>
                </a:moveTo>
                <a:lnTo>
                  <a:pt x="84536" y="189276"/>
                </a:lnTo>
                <a:lnTo>
                  <a:pt x="84536" y="213199"/>
                </a:lnTo>
                <a:lnTo>
                  <a:pt x="276232" y="213199"/>
                </a:lnTo>
                <a:lnTo>
                  <a:pt x="276232" y="189276"/>
                </a:lnTo>
                <a:close/>
              </a:path>
              <a:path w="278765" h="275589">
                <a:moveTo>
                  <a:pt x="197651" y="170139"/>
                </a:moveTo>
                <a:lnTo>
                  <a:pt x="160755" y="170139"/>
                </a:lnTo>
                <a:lnTo>
                  <a:pt x="160755" y="189276"/>
                </a:lnTo>
                <a:lnTo>
                  <a:pt x="197651" y="189276"/>
                </a:lnTo>
                <a:lnTo>
                  <a:pt x="197651" y="170139"/>
                </a:lnTo>
                <a:close/>
              </a:path>
              <a:path w="278765" h="275589">
                <a:moveTo>
                  <a:pt x="87074" y="134553"/>
                </a:moveTo>
                <a:lnTo>
                  <a:pt x="65487" y="134553"/>
                </a:lnTo>
                <a:lnTo>
                  <a:pt x="69739" y="143465"/>
                </a:lnTo>
                <a:lnTo>
                  <a:pt x="75322" y="153580"/>
                </a:lnTo>
                <a:lnTo>
                  <a:pt x="82244" y="164872"/>
                </a:lnTo>
                <a:lnTo>
                  <a:pt x="90515" y="177311"/>
                </a:lnTo>
                <a:lnTo>
                  <a:pt x="90515" y="142927"/>
                </a:lnTo>
                <a:lnTo>
                  <a:pt x="87074" y="134553"/>
                </a:lnTo>
                <a:close/>
              </a:path>
              <a:path w="278765" h="275589">
                <a:moveTo>
                  <a:pt x="261940" y="69074"/>
                </a:moveTo>
                <a:lnTo>
                  <a:pt x="100022" y="69074"/>
                </a:lnTo>
                <a:lnTo>
                  <a:pt x="100022" y="170139"/>
                </a:lnTo>
                <a:lnTo>
                  <a:pt x="226239" y="170139"/>
                </a:lnTo>
                <a:lnTo>
                  <a:pt x="242295" y="168345"/>
                </a:lnTo>
                <a:lnTo>
                  <a:pt x="253597" y="161617"/>
                </a:lnTo>
                <a:lnTo>
                  <a:pt x="260145" y="149955"/>
                </a:lnTo>
                <a:lnTo>
                  <a:pt x="260194" y="149504"/>
                </a:lnTo>
                <a:lnTo>
                  <a:pt x="224233" y="149504"/>
                </a:lnTo>
                <a:lnTo>
                  <a:pt x="213141" y="148911"/>
                </a:lnTo>
                <a:lnTo>
                  <a:pt x="133362" y="148911"/>
                </a:lnTo>
                <a:lnTo>
                  <a:pt x="133362" y="128577"/>
                </a:lnTo>
                <a:lnTo>
                  <a:pt x="261940" y="128577"/>
                </a:lnTo>
                <a:lnTo>
                  <a:pt x="261940" y="109439"/>
                </a:lnTo>
                <a:lnTo>
                  <a:pt x="133362" y="109439"/>
                </a:lnTo>
                <a:lnTo>
                  <a:pt x="133362" y="90597"/>
                </a:lnTo>
                <a:lnTo>
                  <a:pt x="261940" y="90597"/>
                </a:lnTo>
                <a:lnTo>
                  <a:pt x="261940" y="69074"/>
                </a:lnTo>
                <a:close/>
              </a:path>
              <a:path w="278765" h="275589">
                <a:moveTo>
                  <a:pt x="261940" y="128577"/>
                </a:moveTo>
                <a:lnTo>
                  <a:pt x="228600" y="128577"/>
                </a:lnTo>
                <a:lnTo>
                  <a:pt x="228677" y="133358"/>
                </a:lnTo>
                <a:lnTo>
                  <a:pt x="229378" y="144125"/>
                </a:lnTo>
                <a:lnTo>
                  <a:pt x="224233" y="149504"/>
                </a:lnTo>
                <a:lnTo>
                  <a:pt x="260194" y="149504"/>
                </a:lnTo>
                <a:lnTo>
                  <a:pt x="261940" y="133358"/>
                </a:lnTo>
                <a:lnTo>
                  <a:pt x="261940" y="128577"/>
                </a:lnTo>
                <a:close/>
              </a:path>
              <a:path w="278765" h="275589">
                <a:moveTo>
                  <a:pt x="261940" y="90597"/>
                </a:moveTo>
                <a:lnTo>
                  <a:pt x="228600" y="90597"/>
                </a:lnTo>
                <a:lnTo>
                  <a:pt x="228600" y="109439"/>
                </a:lnTo>
                <a:lnTo>
                  <a:pt x="261940" y="109439"/>
                </a:lnTo>
                <a:lnTo>
                  <a:pt x="261940" y="90597"/>
                </a:lnTo>
                <a:close/>
              </a:path>
              <a:path w="278765" h="275589">
                <a:moveTo>
                  <a:pt x="88121" y="43955"/>
                </a:moveTo>
                <a:lnTo>
                  <a:pt x="5951" y="43955"/>
                </a:lnTo>
                <a:lnTo>
                  <a:pt x="5951" y="69074"/>
                </a:lnTo>
                <a:lnTo>
                  <a:pt x="88121" y="69074"/>
                </a:lnTo>
                <a:lnTo>
                  <a:pt x="88121" y="43955"/>
                </a:lnTo>
                <a:close/>
              </a:path>
              <a:path w="278765" h="275589">
                <a:moveTo>
                  <a:pt x="160755" y="42757"/>
                </a:moveTo>
                <a:lnTo>
                  <a:pt x="127411" y="42757"/>
                </a:lnTo>
                <a:lnTo>
                  <a:pt x="127411" y="61894"/>
                </a:lnTo>
                <a:lnTo>
                  <a:pt x="160755" y="61894"/>
                </a:lnTo>
                <a:lnTo>
                  <a:pt x="160755" y="42757"/>
                </a:lnTo>
                <a:close/>
              </a:path>
              <a:path w="278765" h="275589">
                <a:moveTo>
                  <a:pt x="234551" y="42757"/>
                </a:moveTo>
                <a:lnTo>
                  <a:pt x="201211" y="42757"/>
                </a:lnTo>
                <a:lnTo>
                  <a:pt x="201211" y="61894"/>
                </a:lnTo>
                <a:lnTo>
                  <a:pt x="234551" y="61894"/>
                </a:lnTo>
                <a:lnTo>
                  <a:pt x="234551" y="42757"/>
                </a:lnTo>
                <a:close/>
              </a:path>
              <a:path w="278765" h="275589">
                <a:moveTo>
                  <a:pt x="65487" y="1195"/>
                </a:moveTo>
                <a:lnTo>
                  <a:pt x="32144" y="1195"/>
                </a:lnTo>
                <a:lnTo>
                  <a:pt x="32144" y="43955"/>
                </a:lnTo>
                <a:lnTo>
                  <a:pt x="65487" y="43955"/>
                </a:lnTo>
                <a:lnTo>
                  <a:pt x="65487" y="1195"/>
                </a:lnTo>
                <a:close/>
              </a:path>
              <a:path w="278765" h="275589">
                <a:moveTo>
                  <a:pt x="276232" y="19137"/>
                </a:moveTo>
                <a:lnTo>
                  <a:pt x="89320" y="19137"/>
                </a:lnTo>
                <a:lnTo>
                  <a:pt x="89320" y="42757"/>
                </a:lnTo>
                <a:lnTo>
                  <a:pt x="276232" y="42757"/>
                </a:lnTo>
                <a:lnTo>
                  <a:pt x="276232" y="19137"/>
                </a:lnTo>
                <a:close/>
              </a:path>
              <a:path w="278765" h="275589">
                <a:moveTo>
                  <a:pt x="160755" y="0"/>
                </a:moveTo>
                <a:lnTo>
                  <a:pt x="127411" y="0"/>
                </a:lnTo>
                <a:lnTo>
                  <a:pt x="127411" y="19137"/>
                </a:lnTo>
                <a:lnTo>
                  <a:pt x="160755" y="19137"/>
                </a:lnTo>
                <a:lnTo>
                  <a:pt x="160755" y="0"/>
                </a:lnTo>
                <a:close/>
              </a:path>
              <a:path w="278765" h="275589">
                <a:moveTo>
                  <a:pt x="234551" y="0"/>
                </a:moveTo>
                <a:lnTo>
                  <a:pt x="201211" y="0"/>
                </a:lnTo>
                <a:lnTo>
                  <a:pt x="201211" y="19137"/>
                </a:lnTo>
                <a:lnTo>
                  <a:pt x="234551" y="19137"/>
                </a:lnTo>
                <a:lnTo>
                  <a:pt x="234551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3705958" y="1632412"/>
            <a:ext cx="276860" cy="273050"/>
          </a:xfrm>
          <a:custGeom>
            <a:avLst/>
            <a:gdLst/>
            <a:ahLst/>
            <a:cxnLst/>
            <a:rect l="l" t="t" r="r" b="b"/>
            <a:pathLst>
              <a:path w="276859" h="273050">
                <a:moveTo>
                  <a:pt x="184553" y="65483"/>
                </a:moveTo>
                <a:lnTo>
                  <a:pt x="146458" y="65483"/>
                </a:lnTo>
                <a:lnTo>
                  <a:pt x="149418" y="104952"/>
                </a:lnTo>
                <a:lnTo>
                  <a:pt x="158948" y="170436"/>
                </a:lnTo>
                <a:lnTo>
                  <a:pt x="177997" y="230651"/>
                </a:lnTo>
                <a:lnTo>
                  <a:pt x="213720" y="268776"/>
                </a:lnTo>
                <a:lnTo>
                  <a:pt x="236941" y="272703"/>
                </a:lnTo>
                <a:lnTo>
                  <a:pt x="254568" y="270164"/>
                </a:lnTo>
                <a:lnTo>
                  <a:pt x="266992" y="261600"/>
                </a:lnTo>
                <a:lnTo>
                  <a:pt x="274213" y="246924"/>
                </a:lnTo>
                <a:lnTo>
                  <a:pt x="274265" y="246387"/>
                </a:lnTo>
                <a:lnTo>
                  <a:pt x="236941" y="246387"/>
                </a:lnTo>
                <a:lnTo>
                  <a:pt x="224737" y="242579"/>
                </a:lnTo>
                <a:lnTo>
                  <a:pt x="198846" y="185687"/>
                </a:lnTo>
                <a:lnTo>
                  <a:pt x="189312" y="130069"/>
                </a:lnTo>
                <a:lnTo>
                  <a:pt x="186337" y="98897"/>
                </a:lnTo>
                <a:lnTo>
                  <a:pt x="184553" y="65483"/>
                </a:lnTo>
                <a:close/>
              </a:path>
              <a:path w="276859" h="273050">
                <a:moveTo>
                  <a:pt x="0" y="222462"/>
                </a:moveTo>
                <a:lnTo>
                  <a:pt x="0" y="251171"/>
                </a:lnTo>
                <a:lnTo>
                  <a:pt x="37878" y="250615"/>
                </a:lnTo>
                <a:lnTo>
                  <a:pt x="75308" y="247621"/>
                </a:lnTo>
                <a:lnTo>
                  <a:pt x="112289" y="242216"/>
                </a:lnTo>
                <a:lnTo>
                  <a:pt x="148821" y="234429"/>
                </a:lnTo>
                <a:lnTo>
                  <a:pt x="148821" y="223137"/>
                </a:lnTo>
                <a:lnTo>
                  <a:pt x="16671" y="223137"/>
                </a:lnTo>
                <a:lnTo>
                  <a:pt x="7744" y="222968"/>
                </a:lnTo>
                <a:lnTo>
                  <a:pt x="0" y="222462"/>
                </a:lnTo>
                <a:close/>
              </a:path>
              <a:path w="276859" h="273050">
                <a:moveTo>
                  <a:pt x="276231" y="226051"/>
                </a:moveTo>
                <a:lnTo>
                  <a:pt x="251204" y="226051"/>
                </a:lnTo>
                <a:lnTo>
                  <a:pt x="251204" y="239810"/>
                </a:lnTo>
                <a:lnTo>
                  <a:pt x="246452" y="246387"/>
                </a:lnTo>
                <a:lnTo>
                  <a:pt x="274265" y="246387"/>
                </a:lnTo>
                <a:lnTo>
                  <a:pt x="276231" y="226051"/>
                </a:lnTo>
                <a:close/>
              </a:path>
              <a:path w="276859" h="273050">
                <a:moveTo>
                  <a:pt x="91681" y="130968"/>
                </a:moveTo>
                <a:lnTo>
                  <a:pt x="54781" y="130968"/>
                </a:lnTo>
                <a:lnTo>
                  <a:pt x="54781" y="222462"/>
                </a:lnTo>
                <a:lnTo>
                  <a:pt x="38094" y="222462"/>
                </a:lnTo>
                <a:lnTo>
                  <a:pt x="26786" y="222968"/>
                </a:lnTo>
                <a:lnTo>
                  <a:pt x="16671" y="223137"/>
                </a:lnTo>
                <a:lnTo>
                  <a:pt x="148821" y="223137"/>
                </a:lnTo>
                <a:lnTo>
                  <a:pt x="148821" y="219175"/>
                </a:lnTo>
                <a:lnTo>
                  <a:pt x="91681" y="219175"/>
                </a:lnTo>
                <a:lnTo>
                  <a:pt x="91681" y="130968"/>
                </a:lnTo>
                <a:close/>
              </a:path>
              <a:path w="276859" h="273050">
                <a:moveTo>
                  <a:pt x="148821" y="210806"/>
                </a:moveTo>
                <a:lnTo>
                  <a:pt x="136319" y="213038"/>
                </a:lnTo>
                <a:lnTo>
                  <a:pt x="122628" y="215214"/>
                </a:lnTo>
                <a:lnTo>
                  <a:pt x="107749" y="217278"/>
                </a:lnTo>
                <a:lnTo>
                  <a:pt x="91681" y="219175"/>
                </a:lnTo>
                <a:lnTo>
                  <a:pt x="148821" y="219175"/>
                </a:lnTo>
                <a:lnTo>
                  <a:pt x="148821" y="210806"/>
                </a:lnTo>
                <a:close/>
              </a:path>
              <a:path w="276859" h="273050">
                <a:moveTo>
                  <a:pt x="138117" y="104655"/>
                </a:moveTo>
                <a:lnTo>
                  <a:pt x="7150" y="104655"/>
                </a:lnTo>
                <a:lnTo>
                  <a:pt x="7150" y="130968"/>
                </a:lnTo>
                <a:lnTo>
                  <a:pt x="138117" y="130968"/>
                </a:lnTo>
                <a:lnTo>
                  <a:pt x="138117" y="104655"/>
                </a:lnTo>
                <a:close/>
              </a:path>
              <a:path w="276859" h="273050">
                <a:moveTo>
                  <a:pt x="272675" y="39168"/>
                </a:moveTo>
                <a:lnTo>
                  <a:pt x="0" y="39168"/>
                </a:lnTo>
                <a:lnTo>
                  <a:pt x="0" y="65483"/>
                </a:lnTo>
                <a:lnTo>
                  <a:pt x="272675" y="65483"/>
                </a:lnTo>
                <a:lnTo>
                  <a:pt x="272675" y="39168"/>
                </a:lnTo>
                <a:close/>
              </a:path>
              <a:path w="276859" h="273050">
                <a:moveTo>
                  <a:pt x="183358" y="0"/>
                </a:moveTo>
                <a:lnTo>
                  <a:pt x="144068" y="0"/>
                </a:lnTo>
                <a:lnTo>
                  <a:pt x="144164" y="10492"/>
                </a:lnTo>
                <a:lnTo>
                  <a:pt x="144363" y="19246"/>
                </a:lnTo>
                <a:lnTo>
                  <a:pt x="144783" y="30021"/>
                </a:lnTo>
                <a:lnTo>
                  <a:pt x="145263" y="39168"/>
                </a:lnTo>
                <a:lnTo>
                  <a:pt x="184553" y="39168"/>
                </a:lnTo>
                <a:lnTo>
                  <a:pt x="184026" y="30021"/>
                </a:lnTo>
                <a:lnTo>
                  <a:pt x="183653" y="20480"/>
                </a:lnTo>
                <a:lnTo>
                  <a:pt x="183432" y="10492"/>
                </a:lnTo>
                <a:lnTo>
                  <a:pt x="183358" y="0"/>
                </a:lnTo>
                <a:close/>
              </a:path>
              <a:path w="276859" h="273050">
                <a:moveTo>
                  <a:pt x="248842" y="5980"/>
                </a:moveTo>
                <a:lnTo>
                  <a:pt x="216698" y="5980"/>
                </a:lnTo>
                <a:lnTo>
                  <a:pt x="216698" y="39168"/>
                </a:lnTo>
                <a:lnTo>
                  <a:pt x="248842" y="39168"/>
                </a:lnTo>
                <a:lnTo>
                  <a:pt x="248842" y="598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12112440" y="7821244"/>
            <a:ext cx="1858645" cy="623570"/>
          </a:xfrm>
          <a:custGeom>
            <a:avLst/>
            <a:gdLst/>
            <a:ahLst/>
            <a:cxnLst/>
            <a:rect l="l" t="t" r="r" b="b"/>
            <a:pathLst>
              <a:path w="1858644" h="623570">
                <a:moveTo>
                  <a:pt x="1595671" y="0"/>
                </a:moveTo>
                <a:lnTo>
                  <a:pt x="0" y="0"/>
                </a:lnTo>
                <a:lnTo>
                  <a:pt x="262689" y="311544"/>
                </a:lnTo>
                <a:lnTo>
                  <a:pt x="0" y="623055"/>
                </a:lnTo>
                <a:lnTo>
                  <a:pt x="1595671" y="623055"/>
                </a:lnTo>
                <a:lnTo>
                  <a:pt x="1858360" y="311544"/>
                </a:lnTo>
                <a:lnTo>
                  <a:pt x="1595671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2541082" y="8614743"/>
            <a:ext cx="999853" cy="153038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2547004" y="8859725"/>
            <a:ext cx="653619" cy="15429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0674532" y="8614743"/>
            <a:ext cx="1168675" cy="153038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10676534" y="8860352"/>
            <a:ext cx="658854" cy="15366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8820204" y="8614743"/>
            <a:ext cx="991264" cy="15366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8822192" y="8860352"/>
            <a:ext cx="658864" cy="15366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8518982" y="2553083"/>
            <a:ext cx="1995966" cy="1027389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8525336" y="2174824"/>
            <a:ext cx="1612281" cy="343573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12466808" y="2245392"/>
            <a:ext cx="1498600" cy="319405"/>
          </a:xfrm>
          <a:custGeom>
            <a:avLst/>
            <a:gdLst/>
            <a:ahLst/>
            <a:cxnLst/>
            <a:rect l="l" t="t" r="r" b="b"/>
            <a:pathLst>
              <a:path w="1498600" h="319405">
                <a:moveTo>
                  <a:pt x="1460483" y="0"/>
                </a:moveTo>
                <a:lnTo>
                  <a:pt x="37885" y="0"/>
                </a:lnTo>
                <a:lnTo>
                  <a:pt x="23248" y="2985"/>
                </a:lnTo>
                <a:lnTo>
                  <a:pt x="11194" y="11100"/>
                </a:lnTo>
                <a:lnTo>
                  <a:pt x="3013" y="23086"/>
                </a:lnTo>
                <a:lnTo>
                  <a:pt x="0" y="37680"/>
                </a:lnTo>
                <a:lnTo>
                  <a:pt x="0" y="281376"/>
                </a:lnTo>
                <a:lnTo>
                  <a:pt x="3013" y="295966"/>
                </a:lnTo>
                <a:lnTo>
                  <a:pt x="11194" y="307951"/>
                </a:lnTo>
                <a:lnTo>
                  <a:pt x="23248" y="316067"/>
                </a:lnTo>
                <a:lnTo>
                  <a:pt x="37885" y="319053"/>
                </a:lnTo>
                <a:lnTo>
                  <a:pt x="1460483" y="319053"/>
                </a:lnTo>
                <a:lnTo>
                  <a:pt x="1475120" y="316067"/>
                </a:lnTo>
                <a:lnTo>
                  <a:pt x="1487175" y="307951"/>
                </a:lnTo>
                <a:lnTo>
                  <a:pt x="1495356" y="295966"/>
                </a:lnTo>
                <a:lnTo>
                  <a:pt x="1498370" y="281376"/>
                </a:lnTo>
                <a:lnTo>
                  <a:pt x="1498370" y="37680"/>
                </a:lnTo>
                <a:lnTo>
                  <a:pt x="1495356" y="23086"/>
                </a:lnTo>
                <a:lnTo>
                  <a:pt x="1487175" y="11100"/>
                </a:lnTo>
                <a:lnTo>
                  <a:pt x="1475120" y="2985"/>
                </a:lnTo>
                <a:lnTo>
                  <a:pt x="1460483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12614789" y="2331510"/>
            <a:ext cx="173192" cy="162961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12815549" y="2477440"/>
            <a:ext cx="15240" cy="12700"/>
          </a:xfrm>
          <a:custGeom>
            <a:avLst/>
            <a:gdLst/>
            <a:ahLst/>
            <a:cxnLst/>
            <a:rect l="l" t="t" r="r" b="b"/>
            <a:pathLst>
              <a:path w="15240" h="12700">
                <a:moveTo>
                  <a:pt x="0" y="12700"/>
                </a:moveTo>
                <a:lnTo>
                  <a:pt x="14771" y="12700"/>
                </a:lnTo>
                <a:lnTo>
                  <a:pt x="14771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12815549" y="2471090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794" y="0"/>
                </a:lnTo>
              </a:path>
            </a:pathLst>
          </a:custGeom>
          <a:ln w="12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12815549" y="2431720"/>
            <a:ext cx="15240" cy="33020"/>
          </a:xfrm>
          <a:custGeom>
            <a:avLst/>
            <a:gdLst/>
            <a:ahLst/>
            <a:cxnLst/>
            <a:rect l="l" t="t" r="r" b="b"/>
            <a:pathLst>
              <a:path w="15240" h="33019">
                <a:moveTo>
                  <a:pt x="0" y="33020"/>
                </a:moveTo>
                <a:lnTo>
                  <a:pt x="14771" y="33020"/>
                </a:lnTo>
                <a:lnTo>
                  <a:pt x="14771" y="0"/>
                </a:lnTo>
                <a:lnTo>
                  <a:pt x="0" y="0"/>
                </a:lnTo>
                <a:lnTo>
                  <a:pt x="0" y="330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12815549" y="242600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794" y="0"/>
                </a:lnTo>
              </a:path>
            </a:pathLst>
          </a:custGeom>
          <a:ln w="1142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12815549" y="2387270"/>
            <a:ext cx="15240" cy="33020"/>
          </a:xfrm>
          <a:custGeom>
            <a:avLst/>
            <a:gdLst/>
            <a:ahLst/>
            <a:cxnLst/>
            <a:rect l="l" t="t" r="r" b="b"/>
            <a:pathLst>
              <a:path w="15240" h="33019">
                <a:moveTo>
                  <a:pt x="0" y="33020"/>
                </a:moveTo>
                <a:lnTo>
                  <a:pt x="14771" y="33020"/>
                </a:lnTo>
                <a:lnTo>
                  <a:pt x="14771" y="0"/>
                </a:lnTo>
                <a:lnTo>
                  <a:pt x="0" y="0"/>
                </a:lnTo>
                <a:lnTo>
                  <a:pt x="0" y="330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12815549" y="2380920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794" y="0"/>
                </a:lnTo>
              </a:path>
            </a:pathLst>
          </a:custGeom>
          <a:ln w="127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12815549" y="2342820"/>
            <a:ext cx="15240" cy="31750"/>
          </a:xfrm>
          <a:custGeom>
            <a:avLst/>
            <a:gdLst/>
            <a:ahLst/>
            <a:cxnLst/>
            <a:rect l="l" t="t" r="r" b="b"/>
            <a:pathLst>
              <a:path w="15240" h="31750">
                <a:moveTo>
                  <a:pt x="0" y="31750"/>
                </a:moveTo>
                <a:lnTo>
                  <a:pt x="14771" y="31750"/>
                </a:lnTo>
                <a:lnTo>
                  <a:pt x="14771" y="0"/>
                </a:lnTo>
                <a:lnTo>
                  <a:pt x="0" y="0"/>
                </a:lnTo>
                <a:lnTo>
                  <a:pt x="0" y="317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12815549" y="2335835"/>
            <a:ext cx="126364" cy="0"/>
          </a:xfrm>
          <a:custGeom>
            <a:avLst/>
            <a:gdLst/>
            <a:ahLst/>
            <a:cxnLst/>
            <a:rect l="l" t="t" r="r" b="b"/>
            <a:pathLst>
              <a:path w="126365">
                <a:moveTo>
                  <a:pt x="0" y="0"/>
                </a:moveTo>
                <a:lnTo>
                  <a:pt x="125794" y="0"/>
                </a:lnTo>
              </a:path>
            </a:pathLst>
          </a:custGeom>
          <a:ln w="1396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2926574" y="2477429"/>
            <a:ext cx="15240" cy="13335"/>
          </a:xfrm>
          <a:custGeom>
            <a:avLst/>
            <a:gdLst/>
            <a:ahLst/>
            <a:cxnLst/>
            <a:rect l="l" t="t" r="r" b="b"/>
            <a:pathLst>
              <a:path w="15240" h="13335">
                <a:moveTo>
                  <a:pt x="14770" y="0"/>
                </a:moveTo>
                <a:lnTo>
                  <a:pt x="0" y="0"/>
                </a:lnTo>
                <a:lnTo>
                  <a:pt x="0" y="12858"/>
                </a:lnTo>
                <a:lnTo>
                  <a:pt x="14770" y="12858"/>
                </a:lnTo>
                <a:lnTo>
                  <a:pt x="1477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12926574" y="2431680"/>
            <a:ext cx="15240" cy="33020"/>
          </a:xfrm>
          <a:custGeom>
            <a:avLst/>
            <a:gdLst/>
            <a:ahLst/>
            <a:cxnLst/>
            <a:rect l="l" t="t" r="r" b="b"/>
            <a:pathLst>
              <a:path w="15240" h="33019">
                <a:moveTo>
                  <a:pt x="14770" y="0"/>
                </a:moveTo>
                <a:lnTo>
                  <a:pt x="0" y="0"/>
                </a:lnTo>
                <a:lnTo>
                  <a:pt x="0" y="32894"/>
                </a:lnTo>
                <a:lnTo>
                  <a:pt x="14770" y="32894"/>
                </a:lnTo>
                <a:lnTo>
                  <a:pt x="1477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12926574" y="2387124"/>
            <a:ext cx="15240" cy="33020"/>
          </a:xfrm>
          <a:custGeom>
            <a:avLst/>
            <a:gdLst/>
            <a:ahLst/>
            <a:cxnLst/>
            <a:rect l="l" t="t" r="r" b="b"/>
            <a:pathLst>
              <a:path w="15240" h="33019">
                <a:moveTo>
                  <a:pt x="14770" y="0"/>
                </a:moveTo>
                <a:lnTo>
                  <a:pt x="0" y="0"/>
                </a:lnTo>
                <a:lnTo>
                  <a:pt x="0" y="32594"/>
                </a:lnTo>
                <a:lnTo>
                  <a:pt x="14770" y="32594"/>
                </a:lnTo>
                <a:lnTo>
                  <a:pt x="1477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12926574" y="2342573"/>
            <a:ext cx="15240" cy="32384"/>
          </a:xfrm>
          <a:custGeom>
            <a:avLst/>
            <a:gdLst/>
            <a:ahLst/>
            <a:cxnLst/>
            <a:rect l="l" t="t" r="r" b="b"/>
            <a:pathLst>
              <a:path w="15240" h="32385">
                <a:moveTo>
                  <a:pt x="14770" y="0"/>
                </a:moveTo>
                <a:lnTo>
                  <a:pt x="0" y="0"/>
                </a:lnTo>
                <a:lnTo>
                  <a:pt x="0" y="32292"/>
                </a:lnTo>
                <a:lnTo>
                  <a:pt x="14770" y="32292"/>
                </a:lnTo>
                <a:lnTo>
                  <a:pt x="1477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12968737" y="2321938"/>
            <a:ext cx="172085" cy="161290"/>
          </a:xfrm>
          <a:custGeom>
            <a:avLst/>
            <a:gdLst/>
            <a:ahLst/>
            <a:cxnLst/>
            <a:rect l="l" t="t" r="r" b="b"/>
            <a:pathLst>
              <a:path w="172084" h="161289">
                <a:moveTo>
                  <a:pt x="171813" y="148913"/>
                </a:moveTo>
                <a:lnTo>
                  <a:pt x="51757" y="148913"/>
                </a:lnTo>
                <a:lnTo>
                  <a:pt x="51757" y="161171"/>
                </a:lnTo>
                <a:lnTo>
                  <a:pt x="171813" y="161171"/>
                </a:lnTo>
                <a:lnTo>
                  <a:pt x="171813" y="148913"/>
                </a:lnTo>
                <a:close/>
              </a:path>
              <a:path w="172084" h="161289">
                <a:moveTo>
                  <a:pt x="61833" y="126489"/>
                </a:moveTo>
                <a:lnTo>
                  <a:pt x="1375" y="139045"/>
                </a:lnTo>
                <a:lnTo>
                  <a:pt x="5201" y="152200"/>
                </a:lnTo>
                <a:lnTo>
                  <a:pt x="16121" y="149566"/>
                </a:lnTo>
                <a:lnTo>
                  <a:pt x="44104" y="143286"/>
                </a:lnTo>
                <a:lnTo>
                  <a:pt x="61146" y="139640"/>
                </a:lnTo>
                <a:lnTo>
                  <a:pt x="61146" y="136055"/>
                </a:lnTo>
                <a:lnTo>
                  <a:pt x="61386" y="131867"/>
                </a:lnTo>
                <a:lnTo>
                  <a:pt x="61833" y="126489"/>
                </a:lnTo>
                <a:close/>
              </a:path>
              <a:path w="172084" h="161289">
                <a:moveTo>
                  <a:pt x="156535" y="9867"/>
                </a:moveTo>
                <a:lnTo>
                  <a:pt x="72449" y="9867"/>
                </a:lnTo>
                <a:lnTo>
                  <a:pt x="72449" y="148913"/>
                </a:lnTo>
                <a:lnTo>
                  <a:pt x="85637" y="148913"/>
                </a:lnTo>
                <a:lnTo>
                  <a:pt x="85637" y="114523"/>
                </a:lnTo>
                <a:lnTo>
                  <a:pt x="156535" y="114523"/>
                </a:lnTo>
                <a:lnTo>
                  <a:pt x="156535" y="102563"/>
                </a:lnTo>
                <a:lnTo>
                  <a:pt x="85637" y="102563"/>
                </a:lnTo>
                <a:lnTo>
                  <a:pt x="85637" y="68475"/>
                </a:lnTo>
                <a:lnTo>
                  <a:pt x="156535" y="68475"/>
                </a:lnTo>
                <a:lnTo>
                  <a:pt x="156535" y="56516"/>
                </a:lnTo>
                <a:lnTo>
                  <a:pt x="85637" y="56516"/>
                </a:lnTo>
                <a:lnTo>
                  <a:pt x="85637" y="22133"/>
                </a:lnTo>
                <a:lnTo>
                  <a:pt x="156535" y="22133"/>
                </a:lnTo>
                <a:lnTo>
                  <a:pt x="156535" y="9867"/>
                </a:lnTo>
                <a:close/>
              </a:path>
              <a:path w="172084" h="161289">
                <a:moveTo>
                  <a:pt x="156535" y="114523"/>
                </a:moveTo>
                <a:lnTo>
                  <a:pt x="143315" y="114523"/>
                </a:lnTo>
                <a:lnTo>
                  <a:pt x="143315" y="148913"/>
                </a:lnTo>
                <a:lnTo>
                  <a:pt x="156535" y="148913"/>
                </a:lnTo>
                <a:lnTo>
                  <a:pt x="156535" y="114523"/>
                </a:lnTo>
                <a:close/>
              </a:path>
              <a:path w="172084" h="161289">
                <a:moveTo>
                  <a:pt x="46745" y="65185"/>
                </a:moveTo>
                <a:lnTo>
                  <a:pt x="32054" y="65185"/>
                </a:lnTo>
                <a:lnTo>
                  <a:pt x="24221" y="77689"/>
                </a:lnTo>
                <a:lnTo>
                  <a:pt x="17050" y="87839"/>
                </a:lnTo>
                <a:lnTo>
                  <a:pt x="10541" y="95635"/>
                </a:lnTo>
                <a:lnTo>
                  <a:pt x="4693" y="101074"/>
                </a:lnTo>
                <a:lnTo>
                  <a:pt x="7473" y="113925"/>
                </a:lnTo>
                <a:lnTo>
                  <a:pt x="33310" y="110117"/>
                </a:lnTo>
                <a:lnTo>
                  <a:pt x="59055" y="106751"/>
                </a:lnTo>
                <a:lnTo>
                  <a:pt x="59414" y="103759"/>
                </a:lnTo>
                <a:lnTo>
                  <a:pt x="59860" y="99575"/>
                </a:lnTo>
                <a:lnTo>
                  <a:pt x="23291" y="99575"/>
                </a:lnTo>
                <a:lnTo>
                  <a:pt x="34712" y="83434"/>
                </a:lnTo>
                <a:lnTo>
                  <a:pt x="45722" y="66829"/>
                </a:lnTo>
                <a:lnTo>
                  <a:pt x="46745" y="65185"/>
                </a:lnTo>
                <a:close/>
              </a:path>
              <a:path w="172084" h="161289">
                <a:moveTo>
                  <a:pt x="156535" y="68475"/>
                </a:moveTo>
                <a:lnTo>
                  <a:pt x="143315" y="68475"/>
                </a:lnTo>
                <a:lnTo>
                  <a:pt x="143315" y="102563"/>
                </a:lnTo>
                <a:lnTo>
                  <a:pt x="156535" y="102563"/>
                </a:lnTo>
                <a:lnTo>
                  <a:pt x="156535" y="68475"/>
                </a:lnTo>
                <a:close/>
              </a:path>
              <a:path w="172084" h="161289">
                <a:moveTo>
                  <a:pt x="60281" y="95089"/>
                </a:moveTo>
                <a:lnTo>
                  <a:pt x="23291" y="99575"/>
                </a:lnTo>
                <a:lnTo>
                  <a:pt x="59860" y="99575"/>
                </a:lnTo>
                <a:lnTo>
                  <a:pt x="60281" y="95089"/>
                </a:lnTo>
                <a:close/>
              </a:path>
              <a:path w="172084" h="161289">
                <a:moveTo>
                  <a:pt x="29721" y="0"/>
                </a:moveTo>
                <a:lnTo>
                  <a:pt x="21792" y="18326"/>
                </a:lnTo>
                <a:lnTo>
                  <a:pt x="14197" y="33791"/>
                </a:lnTo>
                <a:lnTo>
                  <a:pt x="6934" y="46341"/>
                </a:lnTo>
                <a:lnTo>
                  <a:pt x="0" y="55921"/>
                </a:lnTo>
                <a:lnTo>
                  <a:pt x="3467" y="67284"/>
                </a:lnTo>
                <a:lnTo>
                  <a:pt x="8804" y="66829"/>
                </a:lnTo>
                <a:lnTo>
                  <a:pt x="32054" y="65185"/>
                </a:lnTo>
                <a:lnTo>
                  <a:pt x="46745" y="65185"/>
                </a:lnTo>
                <a:lnTo>
                  <a:pt x="53252" y="54724"/>
                </a:lnTo>
                <a:lnTo>
                  <a:pt x="15278" y="54724"/>
                </a:lnTo>
                <a:lnTo>
                  <a:pt x="22072" y="43555"/>
                </a:lnTo>
                <a:lnTo>
                  <a:pt x="29089" y="31547"/>
                </a:lnTo>
                <a:lnTo>
                  <a:pt x="36325" y="18643"/>
                </a:lnTo>
                <a:lnTo>
                  <a:pt x="43775" y="4787"/>
                </a:lnTo>
                <a:lnTo>
                  <a:pt x="29721" y="0"/>
                </a:lnTo>
                <a:close/>
              </a:path>
              <a:path w="172084" h="161289">
                <a:moveTo>
                  <a:pt x="156535" y="22133"/>
                </a:moveTo>
                <a:lnTo>
                  <a:pt x="143315" y="22133"/>
                </a:lnTo>
                <a:lnTo>
                  <a:pt x="143315" y="56516"/>
                </a:lnTo>
                <a:lnTo>
                  <a:pt x="156535" y="56516"/>
                </a:lnTo>
                <a:lnTo>
                  <a:pt x="156535" y="22133"/>
                </a:lnTo>
                <a:close/>
              </a:path>
              <a:path w="172084" h="161289">
                <a:moveTo>
                  <a:pt x="52984" y="26617"/>
                </a:moveTo>
                <a:lnTo>
                  <a:pt x="49133" y="34079"/>
                </a:lnTo>
                <a:lnTo>
                  <a:pt x="45385" y="41231"/>
                </a:lnTo>
                <a:lnTo>
                  <a:pt x="38214" y="54724"/>
                </a:lnTo>
                <a:lnTo>
                  <a:pt x="53252" y="54724"/>
                </a:lnTo>
                <a:lnTo>
                  <a:pt x="56242" y="49916"/>
                </a:lnTo>
                <a:lnTo>
                  <a:pt x="66351" y="32594"/>
                </a:lnTo>
                <a:lnTo>
                  <a:pt x="52984" y="2661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13144140" y="2330910"/>
            <a:ext cx="173990" cy="160655"/>
          </a:xfrm>
          <a:custGeom>
            <a:avLst/>
            <a:gdLst/>
            <a:ahLst/>
            <a:cxnLst/>
            <a:rect l="l" t="t" r="r" b="b"/>
            <a:pathLst>
              <a:path w="173990" h="160655">
                <a:moveTo>
                  <a:pt x="149074" y="136051"/>
                </a:moveTo>
                <a:lnTo>
                  <a:pt x="127080" y="136051"/>
                </a:lnTo>
                <a:lnTo>
                  <a:pt x="134913" y="142995"/>
                </a:lnTo>
                <a:lnTo>
                  <a:pt x="143563" y="149434"/>
                </a:lnTo>
                <a:lnTo>
                  <a:pt x="153032" y="155312"/>
                </a:lnTo>
                <a:lnTo>
                  <a:pt x="163320" y="160574"/>
                </a:lnTo>
                <a:lnTo>
                  <a:pt x="166071" y="156988"/>
                </a:lnTo>
                <a:lnTo>
                  <a:pt x="169451" y="152802"/>
                </a:lnTo>
                <a:lnTo>
                  <a:pt x="173367" y="148316"/>
                </a:lnTo>
                <a:lnTo>
                  <a:pt x="162711" y="143885"/>
                </a:lnTo>
                <a:lnTo>
                  <a:pt x="152945" y="138670"/>
                </a:lnTo>
                <a:lnTo>
                  <a:pt x="149074" y="136051"/>
                </a:lnTo>
                <a:close/>
              </a:path>
              <a:path w="173990" h="160655">
                <a:moveTo>
                  <a:pt x="160869" y="896"/>
                </a:moveTo>
                <a:lnTo>
                  <a:pt x="75051" y="896"/>
                </a:lnTo>
                <a:lnTo>
                  <a:pt x="75051" y="160275"/>
                </a:lnTo>
                <a:lnTo>
                  <a:pt x="88239" y="160275"/>
                </a:lnTo>
                <a:lnTo>
                  <a:pt x="88239" y="74156"/>
                </a:lnTo>
                <a:lnTo>
                  <a:pt x="161217" y="74156"/>
                </a:lnTo>
                <a:lnTo>
                  <a:pt x="161556" y="72965"/>
                </a:lnTo>
                <a:lnTo>
                  <a:pt x="161556" y="62798"/>
                </a:lnTo>
                <a:lnTo>
                  <a:pt x="88239" y="62798"/>
                </a:lnTo>
                <a:lnTo>
                  <a:pt x="88239" y="12862"/>
                </a:lnTo>
                <a:lnTo>
                  <a:pt x="160108" y="12862"/>
                </a:lnTo>
                <a:lnTo>
                  <a:pt x="160869" y="896"/>
                </a:lnTo>
                <a:close/>
              </a:path>
              <a:path w="173990" h="160655">
                <a:moveTo>
                  <a:pt x="108330" y="74156"/>
                </a:moveTo>
                <a:lnTo>
                  <a:pt x="96400" y="74156"/>
                </a:lnTo>
                <a:lnTo>
                  <a:pt x="99831" y="88845"/>
                </a:lnTo>
                <a:lnTo>
                  <a:pt x="104698" y="102414"/>
                </a:lnTo>
                <a:lnTo>
                  <a:pt x="111001" y="114861"/>
                </a:lnTo>
                <a:lnTo>
                  <a:pt x="118738" y="126187"/>
                </a:lnTo>
                <a:lnTo>
                  <a:pt x="112143" y="132237"/>
                </a:lnTo>
                <a:lnTo>
                  <a:pt x="104957" y="137811"/>
                </a:lnTo>
                <a:lnTo>
                  <a:pt x="97170" y="142880"/>
                </a:lnTo>
                <a:lnTo>
                  <a:pt x="88775" y="147416"/>
                </a:lnTo>
                <a:lnTo>
                  <a:pt x="91316" y="151307"/>
                </a:lnTo>
                <a:lnTo>
                  <a:pt x="93786" y="155312"/>
                </a:lnTo>
                <a:lnTo>
                  <a:pt x="95892" y="158777"/>
                </a:lnTo>
                <a:lnTo>
                  <a:pt x="104554" y="153630"/>
                </a:lnTo>
                <a:lnTo>
                  <a:pt x="112641" y="148089"/>
                </a:lnTo>
                <a:lnTo>
                  <a:pt x="120151" y="142211"/>
                </a:lnTo>
                <a:lnTo>
                  <a:pt x="127080" y="136051"/>
                </a:lnTo>
                <a:lnTo>
                  <a:pt x="149074" y="136051"/>
                </a:lnTo>
                <a:lnTo>
                  <a:pt x="144077" y="132670"/>
                </a:lnTo>
                <a:lnTo>
                  <a:pt x="136112" y="125884"/>
                </a:lnTo>
                <a:lnTo>
                  <a:pt x="142858" y="116621"/>
                </a:lnTo>
                <a:lnTo>
                  <a:pt x="127529" y="116621"/>
                </a:lnTo>
                <a:lnTo>
                  <a:pt x="121149" y="107377"/>
                </a:lnTo>
                <a:lnTo>
                  <a:pt x="115822" y="97181"/>
                </a:lnTo>
                <a:lnTo>
                  <a:pt x="111549" y="86089"/>
                </a:lnTo>
                <a:lnTo>
                  <a:pt x="108330" y="74156"/>
                </a:lnTo>
                <a:close/>
              </a:path>
              <a:path w="173990" h="160655">
                <a:moveTo>
                  <a:pt x="161217" y="74156"/>
                </a:moveTo>
                <a:lnTo>
                  <a:pt x="147833" y="74156"/>
                </a:lnTo>
                <a:lnTo>
                  <a:pt x="144311" y="85920"/>
                </a:lnTo>
                <a:lnTo>
                  <a:pt x="139754" y="96956"/>
                </a:lnTo>
                <a:lnTo>
                  <a:pt x="134161" y="107208"/>
                </a:lnTo>
                <a:lnTo>
                  <a:pt x="127529" y="116621"/>
                </a:lnTo>
                <a:lnTo>
                  <a:pt x="142858" y="116621"/>
                </a:lnTo>
                <a:lnTo>
                  <a:pt x="144645" y="114168"/>
                </a:lnTo>
                <a:lnTo>
                  <a:pt x="151727" y="101442"/>
                </a:lnTo>
                <a:lnTo>
                  <a:pt x="157362" y="87708"/>
                </a:lnTo>
                <a:lnTo>
                  <a:pt x="161217" y="74156"/>
                </a:lnTo>
                <a:close/>
              </a:path>
              <a:path w="173990" h="160655">
                <a:moveTo>
                  <a:pt x="107377" y="34984"/>
                </a:moveTo>
                <a:lnTo>
                  <a:pt x="108931" y="44258"/>
                </a:lnTo>
                <a:lnTo>
                  <a:pt x="109618" y="48740"/>
                </a:lnTo>
                <a:lnTo>
                  <a:pt x="127288" y="49338"/>
                </a:lnTo>
                <a:lnTo>
                  <a:pt x="132044" y="49338"/>
                </a:lnTo>
                <a:lnTo>
                  <a:pt x="143532" y="47875"/>
                </a:lnTo>
                <a:lnTo>
                  <a:pt x="151937" y="43022"/>
                </a:lnTo>
                <a:lnTo>
                  <a:pt x="155758" y="37080"/>
                </a:lnTo>
                <a:lnTo>
                  <a:pt x="140446" y="37080"/>
                </a:lnTo>
                <a:lnTo>
                  <a:pt x="130488" y="36784"/>
                </a:lnTo>
                <a:lnTo>
                  <a:pt x="123640" y="36482"/>
                </a:lnTo>
                <a:lnTo>
                  <a:pt x="115954" y="35881"/>
                </a:lnTo>
                <a:lnTo>
                  <a:pt x="107377" y="34984"/>
                </a:lnTo>
                <a:close/>
              </a:path>
              <a:path w="173990" h="160655">
                <a:moveTo>
                  <a:pt x="160108" y="12862"/>
                </a:moveTo>
                <a:lnTo>
                  <a:pt x="147501" y="12862"/>
                </a:lnTo>
                <a:lnTo>
                  <a:pt x="147264" y="16149"/>
                </a:lnTo>
                <a:lnTo>
                  <a:pt x="146965" y="19436"/>
                </a:lnTo>
                <a:lnTo>
                  <a:pt x="146609" y="23028"/>
                </a:lnTo>
                <a:lnTo>
                  <a:pt x="145827" y="32594"/>
                </a:lnTo>
                <a:lnTo>
                  <a:pt x="140446" y="37080"/>
                </a:lnTo>
                <a:lnTo>
                  <a:pt x="155758" y="37080"/>
                </a:lnTo>
                <a:lnTo>
                  <a:pt x="157257" y="34749"/>
                </a:lnTo>
                <a:lnTo>
                  <a:pt x="159494" y="23028"/>
                </a:lnTo>
                <a:lnTo>
                  <a:pt x="160108" y="12862"/>
                </a:lnTo>
                <a:close/>
              </a:path>
              <a:path w="173990" h="160655">
                <a:moveTo>
                  <a:pt x="60637" y="0"/>
                </a:moveTo>
                <a:lnTo>
                  <a:pt x="11659" y="0"/>
                </a:lnTo>
                <a:lnTo>
                  <a:pt x="11659" y="100169"/>
                </a:lnTo>
                <a:lnTo>
                  <a:pt x="10931" y="115768"/>
                </a:lnTo>
                <a:lnTo>
                  <a:pt x="8744" y="129402"/>
                </a:lnTo>
                <a:lnTo>
                  <a:pt x="5100" y="141129"/>
                </a:lnTo>
                <a:lnTo>
                  <a:pt x="0" y="151005"/>
                </a:lnTo>
                <a:lnTo>
                  <a:pt x="3826" y="153993"/>
                </a:lnTo>
                <a:lnTo>
                  <a:pt x="7026" y="157288"/>
                </a:lnTo>
                <a:lnTo>
                  <a:pt x="9568" y="160574"/>
                </a:lnTo>
                <a:lnTo>
                  <a:pt x="16071" y="149026"/>
                </a:lnTo>
                <a:lnTo>
                  <a:pt x="20643" y="135009"/>
                </a:lnTo>
                <a:lnTo>
                  <a:pt x="23279" y="118525"/>
                </a:lnTo>
                <a:lnTo>
                  <a:pt x="23978" y="99575"/>
                </a:lnTo>
                <a:lnTo>
                  <a:pt x="60637" y="99575"/>
                </a:lnTo>
                <a:lnTo>
                  <a:pt x="60637" y="88808"/>
                </a:lnTo>
                <a:lnTo>
                  <a:pt x="23978" y="88808"/>
                </a:lnTo>
                <a:lnTo>
                  <a:pt x="23978" y="55619"/>
                </a:lnTo>
                <a:lnTo>
                  <a:pt x="60637" y="55619"/>
                </a:lnTo>
                <a:lnTo>
                  <a:pt x="60637" y="44852"/>
                </a:lnTo>
                <a:lnTo>
                  <a:pt x="23978" y="44852"/>
                </a:lnTo>
                <a:lnTo>
                  <a:pt x="23978" y="11361"/>
                </a:lnTo>
                <a:lnTo>
                  <a:pt x="60637" y="11361"/>
                </a:lnTo>
                <a:lnTo>
                  <a:pt x="60637" y="0"/>
                </a:lnTo>
                <a:close/>
              </a:path>
              <a:path w="173990" h="160655">
                <a:moveTo>
                  <a:pt x="25894" y="145321"/>
                </a:moveTo>
                <a:lnTo>
                  <a:pt x="26819" y="150108"/>
                </a:lnTo>
                <a:lnTo>
                  <a:pt x="27506" y="154292"/>
                </a:lnTo>
                <a:lnTo>
                  <a:pt x="27956" y="157881"/>
                </a:lnTo>
                <a:lnTo>
                  <a:pt x="33069" y="158183"/>
                </a:lnTo>
                <a:lnTo>
                  <a:pt x="55256" y="158183"/>
                </a:lnTo>
                <a:lnTo>
                  <a:pt x="60637" y="152502"/>
                </a:lnTo>
                <a:lnTo>
                  <a:pt x="60637" y="146822"/>
                </a:lnTo>
                <a:lnTo>
                  <a:pt x="36866" y="146822"/>
                </a:lnTo>
                <a:lnTo>
                  <a:pt x="31784" y="146221"/>
                </a:lnTo>
                <a:lnTo>
                  <a:pt x="25894" y="145321"/>
                </a:lnTo>
                <a:close/>
              </a:path>
              <a:path w="173990" h="160655">
                <a:moveTo>
                  <a:pt x="60637" y="99575"/>
                </a:moveTo>
                <a:lnTo>
                  <a:pt x="48289" y="99575"/>
                </a:lnTo>
                <a:lnTo>
                  <a:pt x="48289" y="144428"/>
                </a:lnTo>
                <a:lnTo>
                  <a:pt x="45928" y="146822"/>
                </a:lnTo>
                <a:lnTo>
                  <a:pt x="60637" y="146822"/>
                </a:lnTo>
                <a:lnTo>
                  <a:pt x="60637" y="99575"/>
                </a:lnTo>
                <a:close/>
              </a:path>
              <a:path w="173990" h="160655">
                <a:moveTo>
                  <a:pt x="60637" y="55619"/>
                </a:moveTo>
                <a:lnTo>
                  <a:pt x="48289" y="55619"/>
                </a:lnTo>
                <a:lnTo>
                  <a:pt x="48289" y="88808"/>
                </a:lnTo>
                <a:lnTo>
                  <a:pt x="60637" y="88808"/>
                </a:lnTo>
                <a:lnTo>
                  <a:pt x="60637" y="55619"/>
                </a:lnTo>
                <a:close/>
              </a:path>
              <a:path w="173990" h="160655">
                <a:moveTo>
                  <a:pt x="60637" y="11361"/>
                </a:moveTo>
                <a:lnTo>
                  <a:pt x="48289" y="11361"/>
                </a:lnTo>
                <a:lnTo>
                  <a:pt x="48289" y="44852"/>
                </a:lnTo>
                <a:lnTo>
                  <a:pt x="60637" y="44852"/>
                </a:lnTo>
                <a:lnTo>
                  <a:pt x="60637" y="1136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13317480" y="2319252"/>
            <a:ext cx="176530" cy="174625"/>
          </a:xfrm>
          <a:custGeom>
            <a:avLst/>
            <a:gdLst/>
            <a:ahLst/>
            <a:cxnLst/>
            <a:rect l="l" t="t" r="r" b="b"/>
            <a:pathLst>
              <a:path w="176530" h="174625">
                <a:moveTo>
                  <a:pt x="77741" y="113926"/>
                </a:moveTo>
                <a:lnTo>
                  <a:pt x="63568" y="113926"/>
                </a:lnTo>
                <a:lnTo>
                  <a:pt x="56431" y="129280"/>
                </a:lnTo>
                <a:lnTo>
                  <a:pt x="44211" y="142590"/>
                </a:lnTo>
                <a:lnTo>
                  <a:pt x="26906" y="153827"/>
                </a:lnTo>
                <a:lnTo>
                  <a:pt x="4513" y="162965"/>
                </a:lnTo>
                <a:lnTo>
                  <a:pt x="7534" y="166846"/>
                </a:lnTo>
                <a:lnTo>
                  <a:pt x="10345" y="170737"/>
                </a:lnTo>
                <a:lnTo>
                  <a:pt x="13035" y="174626"/>
                </a:lnTo>
                <a:lnTo>
                  <a:pt x="37884" y="163753"/>
                </a:lnTo>
                <a:lnTo>
                  <a:pt x="56949" y="149993"/>
                </a:lnTo>
                <a:lnTo>
                  <a:pt x="70234" y="133375"/>
                </a:lnTo>
                <a:lnTo>
                  <a:pt x="77741" y="113926"/>
                </a:lnTo>
                <a:close/>
              </a:path>
              <a:path w="176530" h="174625">
                <a:moveTo>
                  <a:pt x="84081" y="154886"/>
                </a:moveTo>
                <a:lnTo>
                  <a:pt x="85129" y="160268"/>
                </a:lnTo>
                <a:lnTo>
                  <a:pt x="85996" y="165053"/>
                </a:lnTo>
                <a:lnTo>
                  <a:pt x="86683" y="169240"/>
                </a:lnTo>
                <a:lnTo>
                  <a:pt x="96293" y="169629"/>
                </a:lnTo>
                <a:lnTo>
                  <a:pt x="104621" y="169878"/>
                </a:lnTo>
                <a:lnTo>
                  <a:pt x="111664" y="169957"/>
                </a:lnTo>
                <a:lnTo>
                  <a:pt x="117420" y="169840"/>
                </a:lnTo>
                <a:lnTo>
                  <a:pt x="129151" y="168279"/>
                </a:lnTo>
                <a:lnTo>
                  <a:pt x="137923" y="163634"/>
                </a:lnTo>
                <a:lnTo>
                  <a:pt x="143197" y="156679"/>
                </a:lnTo>
                <a:lnTo>
                  <a:pt x="117092" y="156679"/>
                </a:lnTo>
                <a:lnTo>
                  <a:pt x="110135" y="156568"/>
                </a:lnTo>
                <a:lnTo>
                  <a:pt x="102314" y="156232"/>
                </a:lnTo>
                <a:lnTo>
                  <a:pt x="93629" y="155672"/>
                </a:lnTo>
                <a:lnTo>
                  <a:pt x="84081" y="154886"/>
                </a:lnTo>
                <a:close/>
              </a:path>
              <a:path w="176530" h="174625">
                <a:moveTo>
                  <a:pt x="149924" y="101660"/>
                </a:moveTo>
                <a:lnTo>
                  <a:pt x="15458" y="101660"/>
                </a:lnTo>
                <a:lnTo>
                  <a:pt x="15458" y="113926"/>
                </a:lnTo>
                <a:lnTo>
                  <a:pt x="135662" y="113926"/>
                </a:lnTo>
                <a:lnTo>
                  <a:pt x="135268" y="121214"/>
                </a:lnTo>
                <a:lnTo>
                  <a:pt x="134774" y="128089"/>
                </a:lnTo>
                <a:lnTo>
                  <a:pt x="134136" y="135118"/>
                </a:lnTo>
                <a:lnTo>
                  <a:pt x="133302" y="142590"/>
                </a:lnTo>
                <a:lnTo>
                  <a:pt x="132372" y="151599"/>
                </a:lnTo>
                <a:lnTo>
                  <a:pt x="126931" y="156383"/>
                </a:lnTo>
                <a:lnTo>
                  <a:pt x="117092" y="156679"/>
                </a:lnTo>
                <a:lnTo>
                  <a:pt x="143197" y="156679"/>
                </a:lnTo>
                <a:lnTo>
                  <a:pt x="149061" y="116010"/>
                </a:lnTo>
                <a:lnTo>
                  <a:pt x="149924" y="101660"/>
                </a:lnTo>
                <a:close/>
              </a:path>
              <a:path w="176530" h="174625">
                <a:moveTo>
                  <a:pt x="82170" y="82821"/>
                </a:moveTo>
                <a:lnTo>
                  <a:pt x="68083" y="82821"/>
                </a:lnTo>
                <a:lnTo>
                  <a:pt x="67503" y="89840"/>
                </a:lnTo>
                <a:lnTo>
                  <a:pt x="66829" y="95980"/>
                </a:lnTo>
                <a:lnTo>
                  <a:pt x="66019" y="101660"/>
                </a:lnTo>
                <a:lnTo>
                  <a:pt x="79837" y="101660"/>
                </a:lnTo>
                <a:lnTo>
                  <a:pt x="80614" y="95980"/>
                </a:lnTo>
                <a:lnTo>
                  <a:pt x="81420" y="89701"/>
                </a:lnTo>
                <a:lnTo>
                  <a:pt x="82170" y="82821"/>
                </a:lnTo>
                <a:close/>
              </a:path>
              <a:path w="176530" h="174625">
                <a:moveTo>
                  <a:pt x="59728" y="34985"/>
                </a:moveTo>
                <a:lnTo>
                  <a:pt x="43865" y="34985"/>
                </a:lnTo>
                <a:lnTo>
                  <a:pt x="50306" y="42828"/>
                </a:lnTo>
                <a:lnTo>
                  <a:pt x="57785" y="50233"/>
                </a:lnTo>
                <a:lnTo>
                  <a:pt x="66234" y="57110"/>
                </a:lnTo>
                <a:lnTo>
                  <a:pt x="75559" y="63389"/>
                </a:lnTo>
                <a:lnTo>
                  <a:pt x="58824" y="69280"/>
                </a:lnTo>
                <a:lnTo>
                  <a:pt x="40649" y="74414"/>
                </a:lnTo>
                <a:lnTo>
                  <a:pt x="21039" y="78818"/>
                </a:lnTo>
                <a:lnTo>
                  <a:pt x="0" y="82523"/>
                </a:lnTo>
                <a:lnTo>
                  <a:pt x="2778" y="86714"/>
                </a:lnTo>
                <a:lnTo>
                  <a:pt x="5140" y="90900"/>
                </a:lnTo>
                <a:lnTo>
                  <a:pt x="7117" y="94489"/>
                </a:lnTo>
                <a:lnTo>
                  <a:pt x="30663" y="89840"/>
                </a:lnTo>
                <a:lnTo>
                  <a:pt x="52413" y="84434"/>
                </a:lnTo>
                <a:lnTo>
                  <a:pt x="72363" y="78298"/>
                </a:lnTo>
                <a:lnTo>
                  <a:pt x="90510" y="71460"/>
                </a:lnTo>
                <a:lnTo>
                  <a:pt x="134219" y="71460"/>
                </a:lnTo>
                <a:lnTo>
                  <a:pt x="121868" y="68689"/>
                </a:lnTo>
                <a:lnTo>
                  <a:pt x="106566" y="63990"/>
                </a:lnTo>
                <a:lnTo>
                  <a:pt x="118466" y="57110"/>
                </a:lnTo>
                <a:lnTo>
                  <a:pt x="90600" y="57110"/>
                </a:lnTo>
                <a:lnTo>
                  <a:pt x="80110" y="51215"/>
                </a:lnTo>
                <a:lnTo>
                  <a:pt x="70618" y="44703"/>
                </a:lnTo>
                <a:lnTo>
                  <a:pt x="62124" y="37516"/>
                </a:lnTo>
                <a:lnTo>
                  <a:pt x="59728" y="34985"/>
                </a:lnTo>
                <a:close/>
              </a:path>
              <a:path w="176530" h="174625">
                <a:moveTo>
                  <a:pt x="134219" y="71460"/>
                </a:moveTo>
                <a:lnTo>
                  <a:pt x="90510" y="71460"/>
                </a:lnTo>
                <a:lnTo>
                  <a:pt x="106746" y="78083"/>
                </a:lnTo>
                <a:lnTo>
                  <a:pt x="124814" y="83610"/>
                </a:lnTo>
                <a:lnTo>
                  <a:pt x="144711" y="88071"/>
                </a:lnTo>
                <a:lnTo>
                  <a:pt x="166430" y="91494"/>
                </a:lnTo>
                <a:lnTo>
                  <a:pt x="169210" y="87008"/>
                </a:lnTo>
                <a:lnTo>
                  <a:pt x="172439" y="82228"/>
                </a:lnTo>
                <a:lnTo>
                  <a:pt x="176147" y="76842"/>
                </a:lnTo>
                <a:lnTo>
                  <a:pt x="156660" y="75172"/>
                </a:lnTo>
                <a:lnTo>
                  <a:pt x="138567" y="72435"/>
                </a:lnTo>
                <a:lnTo>
                  <a:pt x="134219" y="71460"/>
                </a:lnTo>
                <a:close/>
              </a:path>
              <a:path w="176530" h="174625">
                <a:moveTo>
                  <a:pt x="51936" y="0"/>
                </a:moveTo>
                <a:lnTo>
                  <a:pt x="43173" y="14566"/>
                </a:lnTo>
                <a:lnTo>
                  <a:pt x="32352" y="28629"/>
                </a:lnTo>
                <a:lnTo>
                  <a:pt x="19467" y="42132"/>
                </a:lnTo>
                <a:lnTo>
                  <a:pt x="4513" y="55018"/>
                </a:lnTo>
                <a:lnTo>
                  <a:pt x="7415" y="57704"/>
                </a:lnTo>
                <a:lnTo>
                  <a:pt x="10584" y="60699"/>
                </a:lnTo>
                <a:lnTo>
                  <a:pt x="14053" y="64584"/>
                </a:lnTo>
                <a:lnTo>
                  <a:pt x="22053" y="57521"/>
                </a:lnTo>
                <a:lnTo>
                  <a:pt x="29723" y="50195"/>
                </a:lnTo>
                <a:lnTo>
                  <a:pt x="36957" y="42720"/>
                </a:lnTo>
                <a:lnTo>
                  <a:pt x="43865" y="34985"/>
                </a:lnTo>
                <a:lnTo>
                  <a:pt x="59728" y="34985"/>
                </a:lnTo>
                <a:lnTo>
                  <a:pt x="54629" y="29599"/>
                </a:lnTo>
                <a:lnTo>
                  <a:pt x="150793" y="29599"/>
                </a:lnTo>
                <a:lnTo>
                  <a:pt x="150793" y="17940"/>
                </a:lnTo>
                <a:lnTo>
                  <a:pt x="56782" y="17940"/>
                </a:lnTo>
                <a:lnTo>
                  <a:pt x="59651" y="14051"/>
                </a:lnTo>
                <a:lnTo>
                  <a:pt x="62373" y="9867"/>
                </a:lnTo>
                <a:lnTo>
                  <a:pt x="64975" y="5382"/>
                </a:lnTo>
                <a:lnTo>
                  <a:pt x="51936" y="0"/>
                </a:lnTo>
                <a:close/>
              </a:path>
              <a:path w="176530" h="174625">
                <a:moveTo>
                  <a:pt x="150793" y="29599"/>
                </a:moveTo>
                <a:lnTo>
                  <a:pt x="132195" y="29599"/>
                </a:lnTo>
                <a:lnTo>
                  <a:pt x="123407" y="37220"/>
                </a:lnTo>
                <a:lnTo>
                  <a:pt x="113549" y="44364"/>
                </a:lnTo>
                <a:lnTo>
                  <a:pt x="102615" y="51004"/>
                </a:lnTo>
                <a:lnTo>
                  <a:pt x="90600" y="57110"/>
                </a:lnTo>
                <a:lnTo>
                  <a:pt x="118466" y="57110"/>
                </a:lnTo>
                <a:lnTo>
                  <a:pt x="119861" y="56304"/>
                </a:lnTo>
                <a:lnTo>
                  <a:pt x="131663" y="48029"/>
                </a:lnTo>
                <a:lnTo>
                  <a:pt x="141974" y="39137"/>
                </a:lnTo>
                <a:lnTo>
                  <a:pt x="150793" y="2959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13493926" y="2320449"/>
            <a:ext cx="171450" cy="172720"/>
          </a:xfrm>
          <a:custGeom>
            <a:avLst/>
            <a:gdLst/>
            <a:ahLst/>
            <a:cxnLst/>
            <a:rect l="l" t="t" r="r" b="b"/>
            <a:pathLst>
              <a:path w="171450" h="172719">
                <a:moveTo>
                  <a:pt x="65934" y="43955"/>
                </a:moveTo>
                <a:lnTo>
                  <a:pt x="51163" y="43955"/>
                </a:lnTo>
                <a:lnTo>
                  <a:pt x="50737" y="54482"/>
                </a:lnTo>
                <a:lnTo>
                  <a:pt x="50205" y="64977"/>
                </a:lnTo>
                <a:lnTo>
                  <a:pt x="44856" y="103935"/>
                </a:lnTo>
                <a:lnTo>
                  <a:pt x="20267" y="144506"/>
                </a:lnTo>
                <a:lnTo>
                  <a:pt x="0" y="160869"/>
                </a:lnTo>
                <a:lnTo>
                  <a:pt x="3949" y="165055"/>
                </a:lnTo>
                <a:lnTo>
                  <a:pt x="7477" y="168944"/>
                </a:lnTo>
                <a:lnTo>
                  <a:pt x="10587" y="172529"/>
                </a:lnTo>
                <a:lnTo>
                  <a:pt x="31987" y="155205"/>
                </a:lnTo>
                <a:lnTo>
                  <a:pt x="47968" y="134629"/>
                </a:lnTo>
                <a:lnTo>
                  <a:pt x="58527" y="110801"/>
                </a:lnTo>
                <a:lnTo>
                  <a:pt x="63662" y="83720"/>
                </a:lnTo>
                <a:lnTo>
                  <a:pt x="147776" y="83720"/>
                </a:lnTo>
                <a:lnTo>
                  <a:pt x="148521" y="70866"/>
                </a:lnTo>
                <a:lnTo>
                  <a:pt x="64620" y="70866"/>
                </a:lnTo>
                <a:lnTo>
                  <a:pt x="65004" y="64026"/>
                </a:lnTo>
                <a:lnTo>
                  <a:pt x="65288" y="58529"/>
                </a:lnTo>
                <a:lnTo>
                  <a:pt x="65615" y="51522"/>
                </a:lnTo>
                <a:lnTo>
                  <a:pt x="65934" y="43955"/>
                </a:lnTo>
                <a:close/>
              </a:path>
              <a:path w="171450" h="172719">
                <a:moveTo>
                  <a:pt x="75563" y="150403"/>
                </a:moveTo>
                <a:lnTo>
                  <a:pt x="76730" y="156383"/>
                </a:lnTo>
                <a:lnTo>
                  <a:pt x="77598" y="161768"/>
                </a:lnTo>
                <a:lnTo>
                  <a:pt x="78163" y="166250"/>
                </a:lnTo>
                <a:lnTo>
                  <a:pt x="98015" y="167336"/>
                </a:lnTo>
                <a:lnTo>
                  <a:pt x="106282" y="167641"/>
                </a:lnTo>
                <a:lnTo>
                  <a:pt x="113446" y="167749"/>
                </a:lnTo>
                <a:lnTo>
                  <a:pt x="126102" y="165786"/>
                </a:lnTo>
                <a:lnTo>
                  <a:pt x="135411" y="159899"/>
                </a:lnTo>
                <a:lnTo>
                  <a:pt x="139546" y="153097"/>
                </a:lnTo>
                <a:lnTo>
                  <a:pt x="111354" y="153097"/>
                </a:lnTo>
                <a:lnTo>
                  <a:pt x="103970" y="152928"/>
                </a:lnTo>
                <a:lnTo>
                  <a:pt x="95544" y="152422"/>
                </a:lnTo>
                <a:lnTo>
                  <a:pt x="86075" y="151580"/>
                </a:lnTo>
                <a:lnTo>
                  <a:pt x="75563" y="150403"/>
                </a:lnTo>
                <a:close/>
              </a:path>
              <a:path w="171450" h="172719">
                <a:moveTo>
                  <a:pt x="147776" y="83720"/>
                </a:moveTo>
                <a:lnTo>
                  <a:pt x="132883" y="83720"/>
                </a:lnTo>
                <a:lnTo>
                  <a:pt x="132071" y="98134"/>
                </a:lnTo>
                <a:lnTo>
                  <a:pt x="131195" y="111343"/>
                </a:lnTo>
                <a:lnTo>
                  <a:pt x="118463" y="151961"/>
                </a:lnTo>
                <a:lnTo>
                  <a:pt x="111354" y="153097"/>
                </a:lnTo>
                <a:lnTo>
                  <a:pt x="139546" y="153097"/>
                </a:lnTo>
                <a:lnTo>
                  <a:pt x="146366" y="105960"/>
                </a:lnTo>
                <a:lnTo>
                  <a:pt x="147467" y="89043"/>
                </a:lnTo>
                <a:lnTo>
                  <a:pt x="147776" y="83720"/>
                </a:lnTo>
                <a:close/>
              </a:path>
              <a:path w="171450" h="172719">
                <a:moveTo>
                  <a:pt x="171277" y="30793"/>
                </a:moveTo>
                <a:lnTo>
                  <a:pt x="3830" y="30793"/>
                </a:lnTo>
                <a:lnTo>
                  <a:pt x="3830" y="43955"/>
                </a:lnTo>
                <a:lnTo>
                  <a:pt x="171277" y="43955"/>
                </a:lnTo>
                <a:lnTo>
                  <a:pt x="171277" y="30793"/>
                </a:lnTo>
                <a:close/>
              </a:path>
              <a:path w="171450" h="172719">
                <a:moveTo>
                  <a:pt x="87015" y="0"/>
                </a:moveTo>
                <a:lnTo>
                  <a:pt x="73469" y="6277"/>
                </a:lnTo>
                <a:lnTo>
                  <a:pt x="76194" y="10653"/>
                </a:lnTo>
                <a:lnTo>
                  <a:pt x="79390" y="16180"/>
                </a:lnTo>
                <a:lnTo>
                  <a:pt x="83057" y="22884"/>
                </a:lnTo>
                <a:lnTo>
                  <a:pt x="87195" y="30793"/>
                </a:lnTo>
                <a:lnTo>
                  <a:pt x="88959" y="30793"/>
                </a:lnTo>
                <a:lnTo>
                  <a:pt x="101606" y="24216"/>
                </a:lnTo>
                <a:lnTo>
                  <a:pt x="97060" y="16439"/>
                </a:lnTo>
                <a:lnTo>
                  <a:pt x="93111" y="9753"/>
                </a:lnTo>
                <a:lnTo>
                  <a:pt x="89761" y="4245"/>
                </a:lnTo>
                <a:lnTo>
                  <a:pt x="8701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13670708" y="2319548"/>
            <a:ext cx="173355" cy="173990"/>
          </a:xfrm>
          <a:custGeom>
            <a:avLst/>
            <a:gdLst/>
            <a:ahLst/>
            <a:cxnLst/>
            <a:rect l="l" t="t" r="r" b="b"/>
            <a:pathLst>
              <a:path w="173355" h="173989">
                <a:moveTo>
                  <a:pt x="92603" y="134560"/>
                </a:moveTo>
                <a:lnTo>
                  <a:pt x="80103" y="134560"/>
                </a:lnTo>
                <a:lnTo>
                  <a:pt x="80103" y="173429"/>
                </a:lnTo>
                <a:lnTo>
                  <a:pt x="92603" y="173429"/>
                </a:lnTo>
                <a:lnTo>
                  <a:pt x="92603" y="134560"/>
                </a:lnTo>
                <a:close/>
              </a:path>
              <a:path w="173355" h="173989">
                <a:moveTo>
                  <a:pt x="102082" y="128577"/>
                </a:moveTo>
                <a:lnTo>
                  <a:pt x="70985" y="128577"/>
                </a:lnTo>
                <a:lnTo>
                  <a:pt x="56745" y="136538"/>
                </a:lnTo>
                <a:lnTo>
                  <a:pt x="40169" y="143826"/>
                </a:lnTo>
                <a:lnTo>
                  <a:pt x="21255" y="150441"/>
                </a:lnTo>
                <a:lnTo>
                  <a:pt x="0" y="156383"/>
                </a:lnTo>
                <a:lnTo>
                  <a:pt x="4065" y="160869"/>
                </a:lnTo>
                <a:lnTo>
                  <a:pt x="7412" y="164757"/>
                </a:lnTo>
                <a:lnTo>
                  <a:pt x="10105" y="168047"/>
                </a:lnTo>
                <a:lnTo>
                  <a:pt x="30861" y="160377"/>
                </a:lnTo>
                <a:lnTo>
                  <a:pt x="49444" y="152201"/>
                </a:lnTo>
                <a:lnTo>
                  <a:pt x="65858" y="143576"/>
                </a:lnTo>
                <a:lnTo>
                  <a:pt x="80103" y="134560"/>
                </a:lnTo>
                <a:lnTo>
                  <a:pt x="92603" y="134560"/>
                </a:lnTo>
                <a:lnTo>
                  <a:pt x="92603" y="134258"/>
                </a:lnTo>
                <a:lnTo>
                  <a:pt x="111848" y="134258"/>
                </a:lnTo>
                <a:lnTo>
                  <a:pt x="102082" y="128577"/>
                </a:lnTo>
                <a:close/>
              </a:path>
              <a:path w="173355" h="173989">
                <a:moveTo>
                  <a:pt x="111848" y="134258"/>
                </a:moveTo>
                <a:lnTo>
                  <a:pt x="92603" y="134258"/>
                </a:lnTo>
                <a:lnTo>
                  <a:pt x="106275" y="143826"/>
                </a:lnTo>
                <a:lnTo>
                  <a:pt x="122445" y="152572"/>
                </a:lnTo>
                <a:lnTo>
                  <a:pt x="141372" y="160581"/>
                </a:lnTo>
                <a:lnTo>
                  <a:pt x="162961" y="167749"/>
                </a:lnTo>
                <a:lnTo>
                  <a:pt x="165743" y="163864"/>
                </a:lnTo>
                <a:lnTo>
                  <a:pt x="169092" y="159378"/>
                </a:lnTo>
                <a:lnTo>
                  <a:pt x="173070" y="154893"/>
                </a:lnTo>
                <a:lnTo>
                  <a:pt x="152303" y="150359"/>
                </a:lnTo>
                <a:lnTo>
                  <a:pt x="133551" y="144424"/>
                </a:lnTo>
                <a:lnTo>
                  <a:pt x="116812" y="137145"/>
                </a:lnTo>
                <a:lnTo>
                  <a:pt x="111848" y="134258"/>
                </a:lnTo>
                <a:close/>
              </a:path>
              <a:path w="173355" h="173989">
                <a:moveTo>
                  <a:pt x="169750" y="116913"/>
                </a:moveTo>
                <a:lnTo>
                  <a:pt x="4006" y="116913"/>
                </a:lnTo>
                <a:lnTo>
                  <a:pt x="4006" y="128577"/>
                </a:lnTo>
                <a:lnTo>
                  <a:pt x="169750" y="128577"/>
                </a:lnTo>
                <a:lnTo>
                  <a:pt x="169750" y="116913"/>
                </a:lnTo>
                <a:close/>
              </a:path>
              <a:path w="173355" h="173989">
                <a:moveTo>
                  <a:pt x="92603" y="102862"/>
                </a:moveTo>
                <a:lnTo>
                  <a:pt x="80103" y="102862"/>
                </a:lnTo>
                <a:lnTo>
                  <a:pt x="80103" y="116913"/>
                </a:lnTo>
                <a:lnTo>
                  <a:pt x="92603" y="116913"/>
                </a:lnTo>
                <a:lnTo>
                  <a:pt x="92603" y="102862"/>
                </a:lnTo>
                <a:close/>
              </a:path>
              <a:path w="173355" h="173989">
                <a:moveTo>
                  <a:pt x="61146" y="61894"/>
                </a:moveTo>
                <a:lnTo>
                  <a:pt x="45716" y="61894"/>
                </a:lnTo>
                <a:lnTo>
                  <a:pt x="36897" y="71766"/>
                </a:lnTo>
                <a:lnTo>
                  <a:pt x="32144" y="76845"/>
                </a:lnTo>
                <a:lnTo>
                  <a:pt x="74275" y="87609"/>
                </a:lnTo>
                <a:lnTo>
                  <a:pt x="61449" y="90685"/>
                </a:lnTo>
                <a:lnTo>
                  <a:pt x="46298" y="93592"/>
                </a:lnTo>
                <a:lnTo>
                  <a:pt x="28832" y="96275"/>
                </a:lnTo>
                <a:lnTo>
                  <a:pt x="9057" y="98678"/>
                </a:lnTo>
                <a:lnTo>
                  <a:pt x="11165" y="102862"/>
                </a:lnTo>
                <a:lnTo>
                  <a:pt x="12774" y="106623"/>
                </a:lnTo>
                <a:lnTo>
                  <a:pt x="14083" y="110041"/>
                </a:lnTo>
                <a:lnTo>
                  <a:pt x="39026" y="106623"/>
                </a:lnTo>
                <a:lnTo>
                  <a:pt x="60617" y="102675"/>
                </a:lnTo>
                <a:lnTo>
                  <a:pt x="78856" y="98223"/>
                </a:lnTo>
                <a:lnTo>
                  <a:pt x="93741" y="93298"/>
                </a:lnTo>
                <a:lnTo>
                  <a:pt x="137535" y="93298"/>
                </a:lnTo>
                <a:lnTo>
                  <a:pt x="108691" y="85517"/>
                </a:lnTo>
                <a:lnTo>
                  <a:pt x="114422" y="81330"/>
                </a:lnTo>
                <a:lnTo>
                  <a:pt x="92603" y="81330"/>
                </a:lnTo>
                <a:lnTo>
                  <a:pt x="62446" y="73932"/>
                </a:lnTo>
                <a:lnTo>
                  <a:pt x="51965" y="71466"/>
                </a:lnTo>
                <a:lnTo>
                  <a:pt x="55138" y="68179"/>
                </a:lnTo>
                <a:lnTo>
                  <a:pt x="58215" y="64889"/>
                </a:lnTo>
                <a:lnTo>
                  <a:pt x="61146" y="61894"/>
                </a:lnTo>
                <a:close/>
              </a:path>
              <a:path w="173355" h="173989">
                <a:moveTo>
                  <a:pt x="137535" y="93298"/>
                </a:moveTo>
                <a:lnTo>
                  <a:pt x="93741" y="93298"/>
                </a:lnTo>
                <a:lnTo>
                  <a:pt x="107925" y="97210"/>
                </a:lnTo>
                <a:lnTo>
                  <a:pt x="121994" y="101292"/>
                </a:lnTo>
                <a:lnTo>
                  <a:pt x="149774" y="109741"/>
                </a:lnTo>
                <a:lnTo>
                  <a:pt x="155336" y="98078"/>
                </a:lnTo>
                <a:lnTo>
                  <a:pt x="137535" y="93298"/>
                </a:lnTo>
                <a:close/>
              </a:path>
              <a:path w="173355" h="173989">
                <a:moveTo>
                  <a:pt x="131029" y="61894"/>
                </a:moveTo>
                <a:lnTo>
                  <a:pt x="116495" y="61894"/>
                </a:lnTo>
                <a:lnTo>
                  <a:pt x="111774" y="68003"/>
                </a:lnTo>
                <a:lnTo>
                  <a:pt x="106220" y="73297"/>
                </a:lnTo>
                <a:lnTo>
                  <a:pt x="99831" y="77749"/>
                </a:lnTo>
                <a:lnTo>
                  <a:pt x="92603" y="81330"/>
                </a:lnTo>
                <a:lnTo>
                  <a:pt x="114422" y="81330"/>
                </a:lnTo>
                <a:lnTo>
                  <a:pt x="115352" y="80651"/>
                </a:lnTo>
                <a:lnTo>
                  <a:pt x="121295" y="75054"/>
                </a:lnTo>
                <a:lnTo>
                  <a:pt x="126521" y="68783"/>
                </a:lnTo>
                <a:lnTo>
                  <a:pt x="131029" y="61894"/>
                </a:lnTo>
                <a:close/>
              </a:path>
              <a:path w="173355" h="173989">
                <a:moveTo>
                  <a:pt x="168343" y="50237"/>
                </a:moveTo>
                <a:lnTo>
                  <a:pt x="4363" y="50237"/>
                </a:lnTo>
                <a:lnTo>
                  <a:pt x="4363" y="61894"/>
                </a:lnTo>
                <a:lnTo>
                  <a:pt x="168343" y="61894"/>
                </a:lnTo>
                <a:lnTo>
                  <a:pt x="168343" y="50237"/>
                </a:lnTo>
                <a:close/>
              </a:path>
              <a:path w="173355" h="173989">
                <a:moveTo>
                  <a:pt x="67249" y="33789"/>
                </a:moveTo>
                <a:lnTo>
                  <a:pt x="63540" y="39175"/>
                </a:lnTo>
                <a:lnTo>
                  <a:pt x="59472" y="44856"/>
                </a:lnTo>
                <a:lnTo>
                  <a:pt x="55109" y="50237"/>
                </a:lnTo>
                <a:lnTo>
                  <a:pt x="71344" y="50237"/>
                </a:lnTo>
                <a:lnTo>
                  <a:pt x="74872" y="46047"/>
                </a:lnTo>
                <a:lnTo>
                  <a:pt x="78192" y="41860"/>
                </a:lnTo>
                <a:lnTo>
                  <a:pt x="81332" y="37677"/>
                </a:lnTo>
                <a:lnTo>
                  <a:pt x="67249" y="33789"/>
                </a:lnTo>
                <a:close/>
              </a:path>
              <a:path w="173355" h="173989">
                <a:moveTo>
                  <a:pt x="163501" y="17938"/>
                </a:moveTo>
                <a:lnTo>
                  <a:pt x="9057" y="17938"/>
                </a:lnTo>
                <a:lnTo>
                  <a:pt x="9057" y="43955"/>
                </a:lnTo>
                <a:lnTo>
                  <a:pt x="22245" y="43955"/>
                </a:lnTo>
                <a:lnTo>
                  <a:pt x="22245" y="29303"/>
                </a:lnTo>
                <a:lnTo>
                  <a:pt x="163501" y="29303"/>
                </a:lnTo>
                <a:lnTo>
                  <a:pt x="163501" y="17938"/>
                </a:lnTo>
                <a:close/>
              </a:path>
              <a:path w="173355" h="173989">
                <a:moveTo>
                  <a:pt x="163501" y="29303"/>
                </a:moveTo>
                <a:lnTo>
                  <a:pt x="150285" y="29303"/>
                </a:lnTo>
                <a:lnTo>
                  <a:pt x="150285" y="43955"/>
                </a:lnTo>
                <a:lnTo>
                  <a:pt x="163501" y="43955"/>
                </a:lnTo>
                <a:lnTo>
                  <a:pt x="163501" y="29303"/>
                </a:lnTo>
                <a:close/>
              </a:path>
              <a:path w="173355" h="173989">
                <a:moveTo>
                  <a:pt x="86533" y="0"/>
                </a:moveTo>
                <a:lnTo>
                  <a:pt x="74185" y="5386"/>
                </a:lnTo>
                <a:lnTo>
                  <a:pt x="77083" y="9871"/>
                </a:lnTo>
                <a:lnTo>
                  <a:pt x="79628" y="14057"/>
                </a:lnTo>
                <a:lnTo>
                  <a:pt x="81838" y="17938"/>
                </a:lnTo>
                <a:lnTo>
                  <a:pt x="97207" y="17938"/>
                </a:lnTo>
                <a:lnTo>
                  <a:pt x="93859" y="11962"/>
                </a:lnTo>
                <a:lnTo>
                  <a:pt x="90303" y="5979"/>
                </a:lnTo>
                <a:lnTo>
                  <a:pt x="8653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10550080" y="4488645"/>
            <a:ext cx="1553210" cy="463550"/>
          </a:xfrm>
          <a:custGeom>
            <a:avLst/>
            <a:gdLst/>
            <a:ahLst/>
            <a:cxnLst/>
            <a:rect l="l" t="t" r="r" b="b"/>
            <a:pathLst>
              <a:path w="1553209" h="463550">
                <a:moveTo>
                  <a:pt x="1475107" y="0"/>
                </a:moveTo>
                <a:lnTo>
                  <a:pt x="77504" y="0"/>
                </a:lnTo>
                <a:lnTo>
                  <a:pt x="47217" y="6050"/>
                </a:lnTo>
                <a:lnTo>
                  <a:pt x="22595" y="22590"/>
                </a:lnTo>
                <a:lnTo>
                  <a:pt x="6051" y="47203"/>
                </a:lnTo>
                <a:lnTo>
                  <a:pt x="0" y="77472"/>
                </a:lnTo>
                <a:lnTo>
                  <a:pt x="0" y="386331"/>
                </a:lnTo>
                <a:lnTo>
                  <a:pt x="6051" y="416357"/>
                </a:lnTo>
                <a:lnTo>
                  <a:pt x="22595" y="440815"/>
                </a:lnTo>
                <a:lnTo>
                  <a:pt x="47217" y="457272"/>
                </a:lnTo>
                <a:lnTo>
                  <a:pt x="77504" y="463298"/>
                </a:lnTo>
                <a:lnTo>
                  <a:pt x="1475107" y="463298"/>
                </a:lnTo>
                <a:lnTo>
                  <a:pt x="1505366" y="457272"/>
                </a:lnTo>
                <a:lnTo>
                  <a:pt x="1529981" y="440815"/>
                </a:lnTo>
                <a:lnTo>
                  <a:pt x="1546528" y="416357"/>
                </a:lnTo>
                <a:lnTo>
                  <a:pt x="1552582" y="386331"/>
                </a:lnTo>
                <a:lnTo>
                  <a:pt x="1552582" y="77472"/>
                </a:lnTo>
                <a:lnTo>
                  <a:pt x="1546528" y="47203"/>
                </a:lnTo>
                <a:lnTo>
                  <a:pt x="1529981" y="22590"/>
                </a:lnTo>
                <a:lnTo>
                  <a:pt x="1505366" y="6050"/>
                </a:lnTo>
                <a:lnTo>
                  <a:pt x="1475107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12514140" y="2775549"/>
            <a:ext cx="163921" cy="159973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12699589" y="2782127"/>
            <a:ext cx="154861" cy="14293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12876700" y="2773756"/>
            <a:ext cx="155577" cy="164458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13064900" y="2778541"/>
            <a:ext cx="138233" cy="154889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13237850" y="2774951"/>
            <a:ext cx="147236" cy="161173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13406617" y="2782727"/>
            <a:ext cx="163230" cy="15339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13608843" y="2932100"/>
            <a:ext cx="19685" cy="2540"/>
          </a:xfrm>
          <a:custGeom>
            <a:avLst/>
            <a:gdLst/>
            <a:ahLst/>
            <a:cxnLst/>
            <a:rect l="l" t="t" r="r" b="b"/>
            <a:pathLst>
              <a:path w="19684" h="2539">
                <a:moveTo>
                  <a:pt x="0" y="2539"/>
                </a:moveTo>
                <a:lnTo>
                  <a:pt x="19166" y="2539"/>
                </a:lnTo>
                <a:lnTo>
                  <a:pt x="19166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13609183" y="2930830"/>
            <a:ext cx="18415" cy="1270"/>
          </a:xfrm>
          <a:custGeom>
            <a:avLst/>
            <a:gdLst/>
            <a:ahLst/>
            <a:cxnLst/>
            <a:rect l="l" t="t" r="r" b="b"/>
            <a:pathLst>
              <a:path w="18415" h="1269">
                <a:moveTo>
                  <a:pt x="0" y="1270"/>
                </a:moveTo>
                <a:lnTo>
                  <a:pt x="18319" y="1270"/>
                </a:lnTo>
                <a:lnTo>
                  <a:pt x="1831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13609335" y="2928290"/>
            <a:ext cx="18415" cy="2540"/>
          </a:xfrm>
          <a:custGeom>
            <a:avLst/>
            <a:gdLst/>
            <a:ahLst/>
            <a:cxnLst/>
            <a:rect l="l" t="t" r="r" b="b"/>
            <a:pathLst>
              <a:path w="18415" h="2539">
                <a:moveTo>
                  <a:pt x="0" y="2540"/>
                </a:moveTo>
                <a:lnTo>
                  <a:pt x="17822" y="2540"/>
                </a:lnTo>
                <a:lnTo>
                  <a:pt x="17822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13609408" y="2927020"/>
            <a:ext cx="17780" cy="1270"/>
          </a:xfrm>
          <a:custGeom>
            <a:avLst/>
            <a:gdLst/>
            <a:ahLst/>
            <a:cxnLst/>
            <a:rect l="l" t="t" r="r" b="b"/>
            <a:pathLst>
              <a:path w="17780" h="1269">
                <a:moveTo>
                  <a:pt x="0" y="1269"/>
                </a:moveTo>
                <a:lnTo>
                  <a:pt x="17590" y="1269"/>
                </a:lnTo>
                <a:lnTo>
                  <a:pt x="1759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13609408" y="2924480"/>
            <a:ext cx="17780" cy="2540"/>
          </a:xfrm>
          <a:custGeom>
            <a:avLst/>
            <a:gdLst/>
            <a:ahLst/>
            <a:cxnLst/>
            <a:rect l="l" t="t" r="r" b="b"/>
            <a:pathLst>
              <a:path w="17780" h="2539">
                <a:moveTo>
                  <a:pt x="0" y="2540"/>
                </a:moveTo>
                <a:lnTo>
                  <a:pt x="17486" y="2540"/>
                </a:lnTo>
                <a:lnTo>
                  <a:pt x="17486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13609736" y="2921940"/>
            <a:ext cx="17145" cy="2540"/>
          </a:xfrm>
          <a:custGeom>
            <a:avLst/>
            <a:gdLst/>
            <a:ahLst/>
            <a:cxnLst/>
            <a:rect l="l" t="t" r="r" b="b"/>
            <a:pathLst>
              <a:path w="17144" h="2539">
                <a:moveTo>
                  <a:pt x="0" y="2540"/>
                </a:moveTo>
                <a:lnTo>
                  <a:pt x="17119" y="2540"/>
                </a:lnTo>
                <a:lnTo>
                  <a:pt x="17119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13609980" y="2918130"/>
            <a:ext cx="17145" cy="3810"/>
          </a:xfrm>
          <a:custGeom>
            <a:avLst/>
            <a:gdLst/>
            <a:ahLst/>
            <a:cxnLst/>
            <a:rect l="l" t="t" r="r" b="b"/>
            <a:pathLst>
              <a:path w="17144" h="3810">
                <a:moveTo>
                  <a:pt x="0" y="3809"/>
                </a:moveTo>
                <a:lnTo>
                  <a:pt x="16828" y="3809"/>
                </a:lnTo>
                <a:lnTo>
                  <a:pt x="16828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13610057" y="2914955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0" y="0"/>
                </a:moveTo>
                <a:lnTo>
                  <a:pt x="114494" y="0"/>
                </a:lnTo>
              </a:path>
            </a:pathLst>
          </a:custGeom>
          <a:ln w="635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13610060" y="2908605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0" y="0"/>
                </a:moveTo>
                <a:lnTo>
                  <a:pt x="114647" y="0"/>
                </a:lnTo>
              </a:path>
            </a:pathLst>
          </a:custGeom>
          <a:ln w="635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13610071" y="2877490"/>
            <a:ext cx="17145" cy="27940"/>
          </a:xfrm>
          <a:custGeom>
            <a:avLst/>
            <a:gdLst/>
            <a:ahLst/>
            <a:cxnLst/>
            <a:rect l="l" t="t" r="r" b="b"/>
            <a:pathLst>
              <a:path w="17144" h="27939">
                <a:moveTo>
                  <a:pt x="0" y="27940"/>
                </a:moveTo>
                <a:lnTo>
                  <a:pt x="16710" y="27940"/>
                </a:lnTo>
                <a:lnTo>
                  <a:pt x="16710" y="0"/>
                </a:lnTo>
                <a:lnTo>
                  <a:pt x="0" y="0"/>
                </a:lnTo>
                <a:lnTo>
                  <a:pt x="0" y="279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13610082" y="2871140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0" y="0"/>
                </a:moveTo>
                <a:lnTo>
                  <a:pt x="114625" y="0"/>
                </a:lnTo>
              </a:path>
            </a:pathLst>
          </a:custGeom>
          <a:ln w="1270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13610094" y="2836850"/>
            <a:ext cx="17145" cy="27940"/>
          </a:xfrm>
          <a:custGeom>
            <a:avLst/>
            <a:gdLst/>
            <a:ahLst/>
            <a:cxnLst/>
            <a:rect l="l" t="t" r="r" b="b"/>
            <a:pathLst>
              <a:path w="17144" h="27939">
                <a:moveTo>
                  <a:pt x="0" y="27939"/>
                </a:moveTo>
                <a:lnTo>
                  <a:pt x="16686" y="27939"/>
                </a:lnTo>
                <a:lnTo>
                  <a:pt x="16686" y="0"/>
                </a:lnTo>
                <a:lnTo>
                  <a:pt x="0" y="0"/>
                </a:lnTo>
                <a:lnTo>
                  <a:pt x="0" y="279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13610107" y="2830500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0" y="0"/>
                </a:moveTo>
                <a:lnTo>
                  <a:pt x="114601" y="0"/>
                </a:lnTo>
              </a:path>
            </a:pathLst>
          </a:custGeom>
          <a:ln w="1270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13610118" y="2798750"/>
            <a:ext cx="17145" cy="25400"/>
          </a:xfrm>
          <a:custGeom>
            <a:avLst/>
            <a:gdLst/>
            <a:ahLst/>
            <a:cxnLst/>
            <a:rect l="l" t="t" r="r" b="b"/>
            <a:pathLst>
              <a:path w="17144" h="25400">
                <a:moveTo>
                  <a:pt x="0" y="25400"/>
                </a:moveTo>
                <a:lnTo>
                  <a:pt x="16663" y="25400"/>
                </a:lnTo>
                <a:lnTo>
                  <a:pt x="16663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13610127" y="2796845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188" y="0"/>
                </a:lnTo>
              </a:path>
            </a:pathLst>
          </a:custGeom>
          <a:ln w="381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13609870" y="2793035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0" y="0"/>
                </a:moveTo>
                <a:lnTo>
                  <a:pt x="114521" y="0"/>
                </a:lnTo>
              </a:path>
            </a:pathLst>
          </a:custGeom>
          <a:ln w="380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13609532" y="2789225"/>
            <a:ext cx="115570" cy="0"/>
          </a:xfrm>
          <a:custGeom>
            <a:avLst/>
            <a:gdLst/>
            <a:ahLst/>
            <a:cxnLst/>
            <a:rect l="l" t="t" r="r" b="b"/>
            <a:pathLst>
              <a:path w="115569">
                <a:moveTo>
                  <a:pt x="0" y="0"/>
                </a:moveTo>
                <a:lnTo>
                  <a:pt x="115077" y="0"/>
                </a:lnTo>
              </a:path>
            </a:pathLst>
          </a:custGeom>
          <a:ln w="380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13609422" y="2786685"/>
            <a:ext cx="116205" cy="0"/>
          </a:xfrm>
          <a:custGeom>
            <a:avLst/>
            <a:gdLst/>
            <a:ahLst/>
            <a:cxnLst/>
            <a:rect l="l" t="t" r="r" b="b"/>
            <a:pathLst>
              <a:path w="116205">
                <a:moveTo>
                  <a:pt x="0" y="0"/>
                </a:moveTo>
                <a:lnTo>
                  <a:pt x="115610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13609417" y="278478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40" h="1269">
                <a:moveTo>
                  <a:pt x="0" y="1270"/>
                </a:moveTo>
                <a:lnTo>
                  <a:pt x="14658" y="1270"/>
                </a:lnTo>
                <a:lnTo>
                  <a:pt x="14658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13609411" y="2783510"/>
            <a:ext cx="4445" cy="1270"/>
          </a:xfrm>
          <a:custGeom>
            <a:avLst/>
            <a:gdLst/>
            <a:ahLst/>
            <a:cxnLst/>
            <a:rect l="l" t="t" r="r" b="b"/>
            <a:pathLst>
              <a:path w="4444" h="1269">
                <a:moveTo>
                  <a:pt x="0" y="1270"/>
                </a:moveTo>
                <a:lnTo>
                  <a:pt x="3885" y="1270"/>
                </a:lnTo>
                <a:lnTo>
                  <a:pt x="3885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13706817" y="2928290"/>
            <a:ext cx="19050" cy="5080"/>
          </a:xfrm>
          <a:custGeom>
            <a:avLst/>
            <a:gdLst/>
            <a:ahLst/>
            <a:cxnLst/>
            <a:rect l="l" t="t" r="r" b="b"/>
            <a:pathLst>
              <a:path w="19050" h="5080">
                <a:moveTo>
                  <a:pt x="0" y="5080"/>
                </a:moveTo>
                <a:lnTo>
                  <a:pt x="18654" y="5080"/>
                </a:lnTo>
                <a:lnTo>
                  <a:pt x="18654" y="0"/>
                </a:lnTo>
                <a:lnTo>
                  <a:pt x="0" y="0"/>
                </a:lnTo>
                <a:lnTo>
                  <a:pt x="0" y="508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13707025" y="2927020"/>
            <a:ext cx="17780" cy="1270"/>
          </a:xfrm>
          <a:custGeom>
            <a:avLst/>
            <a:gdLst/>
            <a:ahLst/>
            <a:cxnLst/>
            <a:rect l="l" t="t" r="r" b="b"/>
            <a:pathLst>
              <a:path w="17780" h="1269">
                <a:moveTo>
                  <a:pt x="0" y="1269"/>
                </a:moveTo>
                <a:lnTo>
                  <a:pt x="17677" y="1269"/>
                </a:lnTo>
                <a:lnTo>
                  <a:pt x="17677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13707292" y="2921940"/>
            <a:ext cx="17780" cy="5080"/>
          </a:xfrm>
          <a:custGeom>
            <a:avLst/>
            <a:gdLst/>
            <a:ahLst/>
            <a:cxnLst/>
            <a:rect l="l" t="t" r="r" b="b"/>
            <a:pathLst>
              <a:path w="17780" h="5080">
                <a:moveTo>
                  <a:pt x="0" y="5080"/>
                </a:moveTo>
                <a:lnTo>
                  <a:pt x="17212" y="5080"/>
                </a:lnTo>
                <a:lnTo>
                  <a:pt x="17212" y="0"/>
                </a:lnTo>
                <a:lnTo>
                  <a:pt x="0" y="0"/>
                </a:lnTo>
                <a:lnTo>
                  <a:pt x="0" y="508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13707784" y="2918130"/>
            <a:ext cx="17145" cy="3810"/>
          </a:xfrm>
          <a:custGeom>
            <a:avLst/>
            <a:gdLst/>
            <a:ahLst/>
            <a:cxnLst/>
            <a:rect l="l" t="t" r="r" b="b"/>
            <a:pathLst>
              <a:path w="17144" h="3810">
                <a:moveTo>
                  <a:pt x="0" y="3809"/>
                </a:moveTo>
                <a:lnTo>
                  <a:pt x="16595" y="3809"/>
                </a:lnTo>
                <a:lnTo>
                  <a:pt x="16595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13708054" y="2877217"/>
            <a:ext cx="17145" cy="27940"/>
          </a:xfrm>
          <a:custGeom>
            <a:avLst/>
            <a:gdLst/>
            <a:ahLst/>
            <a:cxnLst/>
            <a:rect l="l" t="t" r="r" b="b"/>
            <a:pathLst>
              <a:path w="17144" h="27939">
                <a:moveTo>
                  <a:pt x="16653" y="0"/>
                </a:moveTo>
                <a:lnTo>
                  <a:pt x="0" y="0"/>
                </a:lnTo>
                <a:lnTo>
                  <a:pt x="0" y="27806"/>
                </a:lnTo>
                <a:lnTo>
                  <a:pt x="16653" y="27806"/>
                </a:lnTo>
                <a:lnTo>
                  <a:pt x="166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13708054" y="2836850"/>
            <a:ext cx="17145" cy="27940"/>
          </a:xfrm>
          <a:custGeom>
            <a:avLst/>
            <a:gdLst/>
            <a:ahLst/>
            <a:cxnLst/>
            <a:rect l="l" t="t" r="r" b="b"/>
            <a:pathLst>
              <a:path w="17144" h="27939">
                <a:moveTo>
                  <a:pt x="16653" y="0"/>
                </a:moveTo>
                <a:lnTo>
                  <a:pt x="0" y="0"/>
                </a:lnTo>
                <a:lnTo>
                  <a:pt x="0" y="27802"/>
                </a:lnTo>
                <a:lnTo>
                  <a:pt x="16653" y="27802"/>
                </a:lnTo>
                <a:lnTo>
                  <a:pt x="1665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13708054" y="2808910"/>
            <a:ext cx="17145" cy="15240"/>
          </a:xfrm>
          <a:custGeom>
            <a:avLst/>
            <a:gdLst/>
            <a:ahLst/>
            <a:cxnLst/>
            <a:rect l="l" t="t" r="r" b="b"/>
            <a:pathLst>
              <a:path w="17144" h="15239">
                <a:moveTo>
                  <a:pt x="0" y="15240"/>
                </a:moveTo>
                <a:lnTo>
                  <a:pt x="16653" y="15240"/>
                </a:lnTo>
                <a:lnTo>
                  <a:pt x="16653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13708054" y="2798750"/>
            <a:ext cx="16510" cy="10160"/>
          </a:xfrm>
          <a:custGeom>
            <a:avLst/>
            <a:gdLst/>
            <a:ahLst/>
            <a:cxnLst/>
            <a:rect l="l" t="t" r="r" b="b"/>
            <a:pathLst>
              <a:path w="16509" h="10160">
                <a:moveTo>
                  <a:pt x="0" y="10159"/>
                </a:moveTo>
                <a:lnTo>
                  <a:pt x="16497" y="10159"/>
                </a:lnTo>
                <a:lnTo>
                  <a:pt x="16497" y="0"/>
                </a:lnTo>
                <a:lnTo>
                  <a:pt x="0" y="0"/>
                </a:lnTo>
                <a:lnTo>
                  <a:pt x="0" y="1015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13717970" y="2784780"/>
            <a:ext cx="7620" cy="1270"/>
          </a:xfrm>
          <a:custGeom>
            <a:avLst/>
            <a:gdLst/>
            <a:ahLst/>
            <a:cxnLst/>
            <a:rect l="l" t="t" r="r" b="b"/>
            <a:pathLst>
              <a:path w="7619" h="1269">
                <a:moveTo>
                  <a:pt x="0" y="1270"/>
                </a:moveTo>
                <a:lnTo>
                  <a:pt x="7559" y="1270"/>
                </a:lnTo>
                <a:lnTo>
                  <a:pt x="755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13725135" y="27835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0" y="1270"/>
                </a:moveTo>
                <a:lnTo>
                  <a:pt x="892" y="1270"/>
                </a:lnTo>
                <a:lnTo>
                  <a:pt x="89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13627783" y="2785421"/>
            <a:ext cx="73025" cy="635"/>
          </a:xfrm>
          <a:custGeom>
            <a:avLst/>
            <a:gdLst/>
            <a:ahLst/>
            <a:cxnLst/>
            <a:rect l="l" t="t" r="r" b="b"/>
            <a:pathLst>
              <a:path w="73025" h="635">
                <a:moveTo>
                  <a:pt x="69147" y="0"/>
                </a:moveTo>
                <a:lnTo>
                  <a:pt x="7339" y="0"/>
                </a:lnTo>
                <a:lnTo>
                  <a:pt x="0" y="174"/>
                </a:lnTo>
                <a:lnTo>
                  <a:pt x="72783" y="174"/>
                </a:lnTo>
                <a:lnTo>
                  <a:pt x="6914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13764984" y="2781230"/>
            <a:ext cx="159735" cy="148611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12517639" y="3044663"/>
            <a:ext cx="326407" cy="15698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12873228" y="3046161"/>
            <a:ext cx="166370" cy="155575"/>
          </a:xfrm>
          <a:custGeom>
            <a:avLst/>
            <a:gdLst/>
            <a:ahLst/>
            <a:cxnLst/>
            <a:rect l="l" t="t" r="r" b="b"/>
            <a:pathLst>
              <a:path w="166369" h="155575">
                <a:moveTo>
                  <a:pt x="81244" y="594"/>
                </a:moveTo>
                <a:lnTo>
                  <a:pt x="81244" y="2091"/>
                </a:lnTo>
                <a:lnTo>
                  <a:pt x="82170" y="7470"/>
                </a:lnTo>
                <a:lnTo>
                  <a:pt x="82619" y="13154"/>
                </a:lnTo>
                <a:lnTo>
                  <a:pt x="82619" y="134644"/>
                </a:lnTo>
                <a:lnTo>
                  <a:pt x="82170" y="139338"/>
                </a:lnTo>
                <a:lnTo>
                  <a:pt x="81244" y="144425"/>
                </a:lnTo>
                <a:lnTo>
                  <a:pt x="81244" y="154080"/>
                </a:lnTo>
                <a:lnTo>
                  <a:pt x="96522" y="154080"/>
                </a:lnTo>
                <a:lnTo>
                  <a:pt x="95835" y="152676"/>
                </a:lnTo>
                <a:lnTo>
                  <a:pt x="94910" y="145825"/>
                </a:lnTo>
                <a:lnTo>
                  <a:pt x="94719" y="139859"/>
                </a:lnTo>
                <a:lnTo>
                  <a:pt x="94762" y="136796"/>
                </a:lnTo>
                <a:lnTo>
                  <a:pt x="95148" y="130456"/>
                </a:lnTo>
                <a:lnTo>
                  <a:pt x="95148" y="72659"/>
                </a:lnTo>
                <a:lnTo>
                  <a:pt x="148734" y="72659"/>
                </a:lnTo>
                <a:lnTo>
                  <a:pt x="151733" y="59803"/>
                </a:lnTo>
                <a:lnTo>
                  <a:pt x="95148" y="59803"/>
                </a:lnTo>
                <a:lnTo>
                  <a:pt x="95148" y="14651"/>
                </a:lnTo>
                <a:lnTo>
                  <a:pt x="146755" y="14651"/>
                </a:lnTo>
                <a:lnTo>
                  <a:pt x="147445" y="5680"/>
                </a:lnTo>
                <a:lnTo>
                  <a:pt x="147783" y="2091"/>
                </a:lnTo>
                <a:lnTo>
                  <a:pt x="100022" y="2091"/>
                </a:lnTo>
                <a:lnTo>
                  <a:pt x="81244" y="594"/>
                </a:lnTo>
                <a:close/>
              </a:path>
              <a:path w="166369" h="155575">
                <a:moveTo>
                  <a:pt x="112522" y="76846"/>
                </a:moveTo>
                <a:lnTo>
                  <a:pt x="99306" y="79837"/>
                </a:lnTo>
                <a:lnTo>
                  <a:pt x="102698" y="89476"/>
                </a:lnTo>
                <a:lnTo>
                  <a:pt x="106603" y="99085"/>
                </a:lnTo>
                <a:lnTo>
                  <a:pt x="111031" y="108640"/>
                </a:lnTo>
                <a:lnTo>
                  <a:pt x="115987" y="118108"/>
                </a:lnTo>
                <a:lnTo>
                  <a:pt x="112120" y="123504"/>
                </a:lnTo>
                <a:lnTo>
                  <a:pt x="107456" y="128787"/>
                </a:lnTo>
                <a:lnTo>
                  <a:pt x="101946" y="133967"/>
                </a:lnTo>
                <a:lnTo>
                  <a:pt x="95835" y="138833"/>
                </a:lnTo>
                <a:lnTo>
                  <a:pt x="104863" y="150642"/>
                </a:lnTo>
                <a:lnTo>
                  <a:pt x="109771" y="145325"/>
                </a:lnTo>
                <a:lnTo>
                  <a:pt x="114763" y="139859"/>
                </a:lnTo>
                <a:lnTo>
                  <a:pt x="120146" y="133891"/>
                </a:lnTo>
                <a:lnTo>
                  <a:pt x="125021" y="128426"/>
                </a:lnTo>
                <a:lnTo>
                  <a:pt x="147384" y="128426"/>
                </a:lnTo>
                <a:lnTo>
                  <a:pt x="139940" y="123456"/>
                </a:lnTo>
                <a:lnTo>
                  <a:pt x="132645" y="117215"/>
                </a:lnTo>
                <a:lnTo>
                  <a:pt x="137506" y="108638"/>
                </a:lnTo>
                <a:lnTo>
                  <a:pt x="138458" y="106150"/>
                </a:lnTo>
                <a:lnTo>
                  <a:pt x="124333" y="106150"/>
                </a:lnTo>
                <a:lnTo>
                  <a:pt x="120720" y="100478"/>
                </a:lnTo>
                <a:lnTo>
                  <a:pt x="117551" y="93740"/>
                </a:lnTo>
                <a:lnTo>
                  <a:pt x="114820" y="85881"/>
                </a:lnTo>
                <a:lnTo>
                  <a:pt x="112522" y="76846"/>
                </a:lnTo>
                <a:close/>
              </a:path>
              <a:path w="166369" h="155575">
                <a:moveTo>
                  <a:pt x="147384" y="128426"/>
                </a:moveTo>
                <a:lnTo>
                  <a:pt x="125021" y="128426"/>
                </a:lnTo>
                <a:lnTo>
                  <a:pt x="130178" y="133967"/>
                </a:lnTo>
                <a:lnTo>
                  <a:pt x="136639" y="139534"/>
                </a:lnTo>
                <a:lnTo>
                  <a:pt x="144408" y="145101"/>
                </a:lnTo>
                <a:lnTo>
                  <a:pt x="153485" y="150642"/>
                </a:lnTo>
                <a:lnTo>
                  <a:pt x="165985" y="136796"/>
                </a:lnTo>
                <a:lnTo>
                  <a:pt x="156604" y="133227"/>
                </a:lnTo>
                <a:lnTo>
                  <a:pt x="147905" y="128773"/>
                </a:lnTo>
                <a:lnTo>
                  <a:pt x="147384" y="128426"/>
                </a:lnTo>
                <a:close/>
              </a:path>
              <a:path w="166369" h="155575">
                <a:moveTo>
                  <a:pt x="148734" y="72659"/>
                </a:moveTo>
                <a:lnTo>
                  <a:pt x="135425" y="72659"/>
                </a:lnTo>
                <a:lnTo>
                  <a:pt x="133418" y="82139"/>
                </a:lnTo>
                <a:lnTo>
                  <a:pt x="130898" y="90862"/>
                </a:lnTo>
                <a:lnTo>
                  <a:pt x="127868" y="98856"/>
                </a:lnTo>
                <a:lnTo>
                  <a:pt x="124333" y="106150"/>
                </a:lnTo>
                <a:lnTo>
                  <a:pt x="138458" y="106150"/>
                </a:lnTo>
                <a:lnTo>
                  <a:pt x="142362" y="95944"/>
                </a:lnTo>
                <a:lnTo>
                  <a:pt x="147219" y="79157"/>
                </a:lnTo>
                <a:lnTo>
                  <a:pt x="148734" y="72659"/>
                </a:lnTo>
                <a:close/>
              </a:path>
              <a:path w="166369" h="155575">
                <a:moveTo>
                  <a:pt x="152082" y="58305"/>
                </a:moveTo>
                <a:lnTo>
                  <a:pt x="145144" y="59202"/>
                </a:lnTo>
                <a:lnTo>
                  <a:pt x="138894" y="59803"/>
                </a:lnTo>
                <a:lnTo>
                  <a:pt x="151733" y="59803"/>
                </a:lnTo>
                <a:lnTo>
                  <a:pt x="152082" y="58305"/>
                </a:lnTo>
                <a:close/>
              </a:path>
              <a:path w="166369" h="155575">
                <a:moveTo>
                  <a:pt x="107647" y="32590"/>
                </a:moveTo>
                <a:lnTo>
                  <a:pt x="110876" y="37674"/>
                </a:lnTo>
                <a:lnTo>
                  <a:pt x="113417" y="43955"/>
                </a:lnTo>
                <a:lnTo>
                  <a:pt x="115300" y="51426"/>
                </a:lnTo>
                <a:lnTo>
                  <a:pt x="127521" y="50473"/>
                </a:lnTo>
                <a:lnTo>
                  <a:pt x="136459" y="47615"/>
                </a:lnTo>
                <a:lnTo>
                  <a:pt x="142108" y="42851"/>
                </a:lnTo>
                <a:lnTo>
                  <a:pt x="144457" y="36179"/>
                </a:lnTo>
                <a:lnTo>
                  <a:pt x="144494" y="35579"/>
                </a:lnTo>
                <a:lnTo>
                  <a:pt x="120145" y="35579"/>
                </a:lnTo>
                <a:lnTo>
                  <a:pt x="114134" y="34984"/>
                </a:lnTo>
                <a:lnTo>
                  <a:pt x="107647" y="32590"/>
                </a:lnTo>
                <a:close/>
              </a:path>
              <a:path w="166369" h="155575">
                <a:moveTo>
                  <a:pt x="125708" y="34682"/>
                </a:moveTo>
                <a:lnTo>
                  <a:pt x="120145" y="35579"/>
                </a:lnTo>
                <a:lnTo>
                  <a:pt x="129862" y="35579"/>
                </a:lnTo>
                <a:lnTo>
                  <a:pt x="125708" y="34682"/>
                </a:lnTo>
                <a:close/>
              </a:path>
              <a:path w="166369" h="155575">
                <a:moveTo>
                  <a:pt x="146755" y="14651"/>
                </a:moveTo>
                <a:lnTo>
                  <a:pt x="131958" y="14651"/>
                </a:lnTo>
                <a:lnTo>
                  <a:pt x="131867" y="29001"/>
                </a:lnTo>
                <a:lnTo>
                  <a:pt x="129862" y="35579"/>
                </a:lnTo>
                <a:lnTo>
                  <a:pt x="144494" y="35579"/>
                </a:lnTo>
                <a:lnTo>
                  <a:pt x="144903" y="29001"/>
                </a:lnTo>
                <a:lnTo>
                  <a:pt x="145591" y="23022"/>
                </a:lnTo>
                <a:lnTo>
                  <a:pt x="146549" y="17338"/>
                </a:lnTo>
                <a:lnTo>
                  <a:pt x="146755" y="14651"/>
                </a:lnTo>
                <a:close/>
              </a:path>
              <a:path w="166369" h="155575">
                <a:moveTo>
                  <a:pt x="147924" y="594"/>
                </a:moveTo>
                <a:lnTo>
                  <a:pt x="137809" y="1208"/>
                </a:lnTo>
                <a:lnTo>
                  <a:pt x="131777" y="1680"/>
                </a:lnTo>
                <a:lnTo>
                  <a:pt x="129826" y="1984"/>
                </a:lnTo>
                <a:lnTo>
                  <a:pt x="131958" y="2091"/>
                </a:lnTo>
                <a:lnTo>
                  <a:pt x="147783" y="2091"/>
                </a:lnTo>
                <a:lnTo>
                  <a:pt x="147924" y="594"/>
                </a:lnTo>
                <a:close/>
              </a:path>
              <a:path w="166369" h="155575">
                <a:moveTo>
                  <a:pt x="13186" y="0"/>
                </a:moveTo>
                <a:lnTo>
                  <a:pt x="13637" y="5080"/>
                </a:lnTo>
                <a:lnTo>
                  <a:pt x="14116" y="11361"/>
                </a:lnTo>
                <a:lnTo>
                  <a:pt x="14594" y="19437"/>
                </a:lnTo>
                <a:lnTo>
                  <a:pt x="14594" y="86112"/>
                </a:lnTo>
                <a:lnTo>
                  <a:pt x="13411" y="102507"/>
                </a:lnTo>
                <a:lnTo>
                  <a:pt x="10583" y="117124"/>
                </a:lnTo>
                <a:lnTo>
                  <a:pt x="6111" y="129922"/>
                </a:lnTo>
                <a:lnTo>
                  <a:pt x="0" y="140864"/>
                </a:lnTo>
                <a:lnTo>
                  <a:pt x="2303" y="143283"/>
                </a:lnTo>
                <a:lnTo>
                  <a:pt x="5770" y="148104"/>
                </a:lnTo>
                <a:lnTo>
                  <a:pt x="10407" y="155487"/>
                </a:lnTo>
                <a:lnTo>
                  <a:pt x="17438" y="141126"/>
                </a:lnTo>
                <a:lnTo>
                  <a:pt x="22562" y="125910"/>
                </a:lnTo>
                <a:lnTo>
                  <a:pt x="25780" y="109859"/>
                </a:lnTo>
                <a:lnTo>
                  <a:pt x="27092" y="92991"/>
                </a:lnTo>
                <a:lnTo>
                  <a:pt x="65962" y="92991"/>
                </a:lnTo>
                <a:lnTo>
                  <a:pt x="65962" y="82530"/>
                </a:lnTo>
                <a:lnTo>
                  <a:pt x="27092" y="82530"/>
                </a:lnTo>
                <a:lnTo>
                  <a:pt x="27092" y="52028"/>
                </a:lnTo>
                <a:lnTo>
                  <a:pt x="65962" y="52028"/>
                </a:lnTo>
                <a:lnTo>
                  <a:pt x="65962" y="41562"/>
                </a:lnTo>
                <a:lnTo>
                  <a:pt x="27092" y="41562"/>
                </a:lnTo>
                <a:lnTo>
                  <a:pt x="27092" y="13755"/>
                </a:lnTo>
                <a:lnTo>
                  <a:pt x="65709" y="13755"/>
                </a:lnTo>
                <a:lnTo>
                  <a:pt x="65516" y="8971"/>
                </a:lnTo>
                <a:lnTo>
                  <a:pt x="65962" y="2390"/>
                </a:lnTo>
                <a:lnTo>
                  <a:pt x="66877" y="1195"/>
                </a:lnTo>
                <a:lnTo>
                  <a:pt x="31935" y="1195"/>
                </a:lnTo>
                <a:lnTo>
                  <a:pt x="13186" y="0"/>
                </a:lnTo>
                <a:close/>
              </a:path>
              <a:path w="166369" h="155575">
                <a:moveTo>
                  <a:pt x="34717" y="135421"/>
                </a:moveTo>
                <a:lnTo>
                  <a:pt x="37947" y="139489"/>
                </a:lnTo>
                <a:lnTo>
                  <a:pt x="40276" y="145321"/>
                </a:lnTo>
                <a:lnTo>
                  <a:pt x="41656" y="152676"/>
                </a:lnTo>
                <a:lnTo>
                  <a:pt x="53076" y="151435"/>
                </a:lnTo>
                <a:lnTo>
                  <a:pt x="60929" y="149056"/>
                </a:lnTo>
                <a:lnTo>
                  <a:pt x="65221" y="145534"/>
                </a:lnTo>
                <a:lnTo>
                  <a:pt x="65920" y="141126"/>
                </a:lnTo>
                <a:lnTo>
                  <a:pt x="65962" y="138592"/>
                </a:lnTo>
                <a:lnTo>
                  <a:pt x="48143" y="138592"/>
                </a:lnTo>
                <a:lnTo>
                  <a:pt x="34717" y="135421"/>
                </a:lnTo>
                <a:close/>
              </a:path>
              <a:path w="166369" h="155575">
                <a:moveTo>
                  <a:pt x="65962" y="92991"/>
                </a:moveTo>
                <a:lnTo>
                  <a:pt x="53463" y="92991"/>
                </a:lnTo>
                <a:lnTo>
                  <a:pt x="53463" y="131865"/>
                </a:lnTo>
                <a:lnTo>
                  <a:pt x="54392" y="137459"/>
                </a:lnTo>
                <a:lnTo>
                  <a:pt x="48143" y="138592"/>
                </a:lnTo>
                <a:lnTo>
                  <a:pt x="65962" y="138592"/>
                </a:lnTo>
                <a:lnTo>
                  <a:pt x="65962" y="92991"/>
                </a:lnTo>
                <a:close/>
              </a:path>
              <a:path w="166369" h="155575">
                <a:moveTo>
                  <a:pt x="65962" y="52028"/>
                </a:moveTo>
                <a:lnTo>
                  <a:pt x="53463" y="52028"/>
                </a:lnTo>
                <a:lnTo>
                  <a:pt x="53463" y="82530"/>
                </a:lnTo>
                <a:lnTo>
                  <a:pt x="65962" y="82530"/>
                </a:lnTo>
                <a:lnTo>
                  <a:pt x="65962" y="52028"/>
                </a:lnTo>
                <a:close/>
              </a:path>
              <a:path w="166369" h="155575">
                <a:moveTo>
                  <a:pt x="65709" y="13755"/>
                </a:moveTo>
                <a:lnTo>
                  <a:pt x="53463" y="13755"/>
                </a:lnTo>
                <a:lnTo>
                  <a:pt x="53463" y="41562"/>
                </a:lnTo>
                <a:lnTo>
                  <a:pt x="65962" y="41562"/>
                </a:lnTo>
                <a:lnTo>
                  <a:pt x="65938" y="19437"/>
                </a:lnTo>
                <a:lnTo>
                  <a:pt x="65709" y="13755"/>
                </a:lnTo>
                <a:close/>
              </a:path>
              <a:path w="166369" h="155575">
                <a:moveTo>
                  <a:pt x="67337" y="594"/>
                </a:moveTo>
                <a:lnTo>
                  <a:pt x="47213" y="1195"/>
                </a:lnTo>
                <a:lnTo>
                  <a:pt x="66877" y="1195"/>
                </a:lnTo>
                <a:lnTo>
                  <a:pt x="67337" y="59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13051025" y="3042568"/>
            <a:ext cx="164465" cy="161290"/>
          </a:xfrm>
          <a:custGeom>
            <a:avLst/>
            <a:gdLst/>
            <a:ahLst/>
            <a:cxnLst/>
            <a:rect l="l" t="t" r="r" b="b"/>
            <a:pathLst>
              <a:path w="164465" h="161289">
                <a:moveTo>
                  <a:pt x="84711" y="116020"/>
                </a:moveTo>
                <a:lnTo>
                  <a:pt x="70149" y="116020"/>
                </a:lnTo>
                <a:lnTo>
                  <a:pt x="62977" y="128041"/>
                </a:lnTo>
                <a:lnTo>
                  <a:pt x="50518" y="137042"/>
                </a:lnTo>
                <a:lnTo>
                  <a:pt x="32767" y="142993"/>
                </a:lnTo>
                <a:lnTo>
                  <a:pt x="9716" y="145864"/>
                </a:lnTo>
                <a:lnTo>
                  <a:pt x="9271" y="145864"/>
                </a:lnTo>
                <a:lnTo>
                  <a:pt x="9716" y="146610"/>
                </a:lnTo>
                <a:lnTo>
                  <a:pt x="11123" y="148018"/>
                </a:lnTo>
                <a:lnTo>
                  <a:pt x="15279" y="151697"/>
                </a:lnTo>
                <a:lnTo>
                  <a:pt x="18749" y="156032"/>
                </a:lnTo>
                <a:lnTo>
                  <a:pt x="21529" y="161234"/>
                </a:lnTo>
                <a:lnTo>
                  <a:pt x="46824" y="153406"/>
                </a:lnTo>
                <a:lnTo>
                  <a:pt x="65789" y="143279"/>
                </a:lnTo>
                <a:lnTo>
                  <a:pt x="78420" y="130826"/>
                </a:lnTo>
                <a:lnTo>
                  <a:pt x="84711" y="116020"/>
                </a:lnTo>
                <a:close/>
              </a:path>
              <a:path w="164465" h="161289">
                <a:moveTo>
                  <a:pt x="92365" y="143082"/>
                </a:moveTo>
                <a:lnTo>
                  <a:pt x="95595" y="147781"/>
                </a:lnTo>
                <a:lnTo>
                  <a:pt x="98165" y="153605"/>
                </a:lnTo>
                <a:lnTo>
                  <a:pt x="100018" y="160455"/>
                </a:lnTo>
                <a:lnTo>
                  <a:pt x="112500" y="159544"/>
                </a:lnTo>
                <a:lnTo>
                  <a:pt x="134624" y="144693"/>
                </a:lnTo>
                <a:lnTo>
                  <a:pt x="108330" y="144693"/>
                </a:lnTo>
                <a:lnTo>
                  <a:pt x="101213" y="144379"/>
                </a:lnTo>
                <a:lnTo>
                  <a:pt x="92365" y="143082"/>
                </a:lnTo>
                <a:close/>
              </a:path>
              <a:path w="164465" h="161289">
                <a:moveTo>
                  <a:pt x="139098" y="116020"/>
                </a:moveTo>
                <a:lnTo>
                  <a:pt x="122925" y="116020"/>
                </a:lnTo>
                <a:lnTo>
                  <a:pt x="121535" y="126514"/>
                </a:lnTo>
                <a:lnTo>
                  <a:pt x="120145" y="134405"/>
                </a:lnTo>
                <a:lnTo>
                  <a:pt x="118754" y="139705"/>
                </a:lnTo>
                <a:lnTo>
                  <a:pt x="117364" y="142426"/>
                </a:lnTo>
                <a:lnTo>
                  <a:pt x="113714" y="144036"/>
                </a:lnTo>
                <a:lnTo>
                  <a:pt x="108330" y="144693"/>
                </a:lnTo>
                <a:lnTo>
                  <a:pt x="134624" y="144693"/>
                </a:lnTo>
                <a:lnTo>
                  <a:pt x="135662" y="139251"/>
                </a:lnTo>
                <a:lnTo>
                  <a:pt x="137592" y="126514"/>
                </a:lnTo>
                <a:lnTo>
                  <a:pt x="138284" y="121300"/>
                </a:lnTo>
                <a:lnTo>
                  <a:pt x="139098" y="116020"/>
                </a:lnTo>
                <a:close/>
              </a:path>
              <a:path w="164465" h="161289">
                <a:moveTo>
                  <a:pt x="27778" y="101368"/>
                </a:moveTo>
                <a:lnTo>
                  <a:pt x="27778" y="116917"/>
                </a:lnTo>
                <a:lnTo>
                  <a:pt x="35431" y="116917"/>
                </a:lnTo>
                <a:lnTo>
                  <a:pt x="41414" y="116622"/>
                </a:lnTo>
                <a:lnTo>
                  <a:pt x="47931" y="116020"/>
                </a:lnTo>
                <a:lnTo>
                  <a:pt x="139098" y="116020"/>
                </a:lnTo>
                <a:lnTo>
                  <a:pt x="139236" y="115124"/>
                </a:lnTo>
                <a:lnTo>
                  <a:pt x="140369" y="108498"/>
                </a:lnTo>
                <a:lnTo>
                  <a:pt x="141400" y="102866"/>
                </a:lnTo>
                <a:lnTo>
                  <a:pt x="39589" y="102866"/>
                </a:lnTo>
                <a:lnTo>
                  <a:pt x="34027" y="102567"/>
                </a:lnTo>
                <a:lnTo>
                  <a:pt x="31248" y="102265"/>
                </a:lnTo>
                <a:lnTo>
                  <a:pt x="29394" y="102265"/>
                </a:lnTo>
                <a:lnTo>
                  <a:pt x="28228" y="101970"/>
                </a:lnTo>
                <a:lnTo>
                  <a:pt x="27778" y="101368"/>
                </a:lnTo>
                <a:close/>
              </a:path>
              <a:path w="164465" h="161289">
                <a:moveTo>
                  <a:pt x="72213" y="81338"/>
                </a:moveTo>
                <a:lnTo>
                  <a:pt x="72278" y="84924"/>
                </a:lnTo>
                <a:lnTo>
                  <a:pt x="72703" y="90900"/>
                </a:lnTo>
                <a:lnTo>
                  <a:pt x="72827" y="94190"/>
                </a:lnTo>
                <a:lnTo>
                  <a:pt x="72929" y="102866"/>
                </a:lnTo>
                <a:lnTo>
                  <a:pt x="87491" y="102866"/>
                </a:lnTo>
                <a:lnTo>
                  <a:pt x="87491" y="96584"/>
                </a:lnTo>
                <a:lnTo>
                  <a:pt x="87970" y="94190"/>
                </a:lnTo>
                <a:lnTo>
                  <a:pt x="88419" y="92099"/>
                </a:lnTo>
                <a:lnTo>
                  <a:pt x="88818" y="90605"/>
                </a:lnTo>
                <a:lnTo>
                  <a:pt x="88898" y="89705"/>
                </a:lnTo>
                <a:lnTo>
                  <a:pt x="89587" y="89110"/>
                </a:lnTo>
                <a:lnTo>
                  <a:pt x="90990" y="88214"/>
                </a:lnTo>
                <a:lnTo>
                  <a:pt x="92365" y="87019"/>
                </a:lnTo>
                <a:lnTo>
                  <a:pt x="93052" y="85820"/>
                </a:lnTo>
                <a:lnTo>
                  <a:pt x="93052" y="85517"/>
                </a:lnTo>
                <a:lnTo>
                  <a:pt x="93982" y="84924"/>
                </a:lnTo>
                <a:lnTo>
                  <a:pt x="87044" y="83728"/>
                </a:lnTo>
                <a:lnTo>
                  <a:pt x="72213" y="81338"/>
                </a:lnTo>
                <a:close/>
              </a:path>
              <a:path w="164465" h="161289">
                <a:moveTo>
                  <a:pt x="141674" y="101368"/>
                </a:moveTo>
                <a:lnTo>
                  <a:pt x="135662" y="102567"/>
                </a:lnTo>
                <a:lnTo>
                  <a:pt x="129175" y="102866"/>
                </a:lnTo>
                <a:lnTo>
                  <a:pt x="141400" y="102866"/>
                </a:lnTo>
                <a:lnTo>
                  <a:pt x="141674" y="101368"/>
                </a:lnTo>
                <a:close/>
              </a:path>
              <a:path w="164465" h="161289">
                <a:moveTo>
                  <a:pt x="66213" y="36183"/>
                </a:moveTo>
                <a:lnTo>
                  <a:pt x="51400" y="36183"/>
                </a:lnTo>
                <a:lnTo>
                  <a:pt x="56211" y="43085"/>
                </a:lnTo>
                <a:lnTo>
                  <a:pt x="61629" y="49902"/>
                </a:lnTo>
                <a:lnTo>
                  <a:pt x="67660" y="56662"/>
                </a:lnTo>
                <a:lnTo>
                  <a:pt x="74305" y="63395"/>
                </a:lnTo>
                <a:lnTo>
                  <a:pt x="53514" y="70852"/>
                </a:lnTo>
                <a:lnTo>
                  <a:pt x="34202" y="76178"/>
                </a:lnTo>
                <a:lnTo>
                  <a:pt x="16365" y="79374"/>
                </a:lnTo>
                <a:lnTo>
                  <a:pt x="0" y="80439"/>
                </a:lnTo>
                <a:lnTo>
                  <a:pt x="688" y="81932"/>
                </a:lnTo>
                <a:lnTo>
                  <a:pt x="4842" y="86123"/>
                </a:lnTo>
                <a:lnTo>
                  <a:pt x="8341" y="90900"/>
                </a:lnTo>
                <a:lnTo>
                  <a:pt x="11123" y="96584"/>
                </a:lnTo>
                <a:lnTo>
                  <a:pt x="30124" y="92156"/>
                </a:lnTo>
                <a:lnTo>
                  <a:pt x="48956" y="86494"/>
                </a:lnTo>
                <a:lnTo>
                  <a:pt x="67620" y="79598"/>
                </a:lnTo>
                <a:lnTo>
                  <a:pt x="86116" y="71471"/>
                </a:lnTo>
                <a:lnTo>
                  <a:pt x="120885" y="71471"/>
                </a:lnTo>
                <a:lnTo>
                  <a:pt x="113107" y="69496"/>
                </a:lnTo>
                <a:lnTo>
                  <a:pt x="98615" y="63990"/>
                </a:lnTo>
                <a:lnTo>
                  <a:pt x="108553" y="55620"/>
                </a:lnTo>
                <a:lnTo>
                  <a:pt x="86116" y="55620"/>
                </a:lnTo>
                <a:lnTo>
                  <a:pt x="79736" y="50794"/>
                </a:lnTo>
                <a:lnTo>
                  <a:pt x="73785" y="45268"/>
                </a:lnTo>
                <a:lnTo>
                  <a:pt x="68265" y="39012"/>
                </a:lnTo>
                <a:lnTo>
                  <a:pt x="66213" y="36183"/>
                </a:lnTo>
                <a:close/>
              </a:path>
              <a:path w="164465" h="161289">
                <a:moveTo>
                  <a:pt x="120885" y="71471"/>
                </a:moveTo>
                <a:lnTo>
                  <a:pt x="86116" y="71471"/>
                </a:lnTo>
                <a:lnTo>
                  <a:pt x="99740" y="79273"/>
                </a:lnTo>
                <a:lnTo>
                  <a:pt x="115626" y="85672"/>
                </a:lnTo>
                <a:lnTo>
                  <a:pt x="133771" y="90725"/>
                </a:lnTo>
                <a:lnTo>
                  <a:pt x="154174" y="94489"/>
                </a:lnTo>
                <a:lnTo>
                  <a:pt x="156028" y="88510"/>
                </a:lnTo>
                <a:lnTo>
                  <a:pt x="158807" y="83430"/>
                </a:lnTo>
                <a:lnTo>
                  <a:pt x="162515" y="79244"/>
                </a:lnTo>
                <a:lnTo>
                  <a:pt x="163890" y="77152"/>
                </a:lnTo>
                <a:lnTo>
                  <a:pt x="145747" y="76019"/>
                </a:lnTo>
                <a:lnTo>
                  <a:pt x="128819" y="73486"/>
                </a:lnTo>
                <a:lnTo>
                  <a:pt x="120885" y="71471"/>
                </a:lnTo>
                <a:close/>
              </a:path>
              <a:path w="164465" h="161289">
                <a:moveTo>
                  <a:pt x="54180" y="0"/>
                </a:moveTo>
                <a:lnTo>
                  <a:pt x="47144" y="13841"/>
                </a:lnTo>
                <a:lnTo>
                  <a:pt x="38546" y="27513"/>
                </a:lnTo>
                <a:lnTo>
                  <a:pt x="28383" y="40959"/>
                </a:lnTo>
                <a:lnTo>
                  <a:pt x="16653" y="54126"/>
                </a:lnTo>
                <a:lnTo>
                  <a:pt x="22216" y="55620"/>
                </a:lnTo>
                <a:lnTo>
                  <a:pt x="27539" y="58014"/>
                </a:lnTo>
                <a:lnTo>
                  <a:pt x="32652" y="61898"/>
                </a:lnTo>
                <a:lnTo>
                  <a:pt x="39289" y="53254"/>
                </a:lnTo>
                <a:lnTo>
                  <a:pt x="44626" y="46125"/>
                </a:lnTo>
                <a:lnTo>
                  <a:pt x="48663" y="40454"/>
                </a:lnTo>
                <a:lnTo>
                  <a:pt x="51400" y="36183"/>
                </a:lnTo>
                <a:lnTo>
                  <a:pt x="66213" y="36183"/>
                </a:lnTo>
                <a:lnTo>
                  <a:pt x="63179" y="32000"/>
                </a:lnTo>
                <a:lnTo>
                  <a:pt x="128517" y="32000"/>
                </a:lnTo>
                <a:lnTo>
                  <a:pt x="136734" y="19439"/>
                </a:lnTo>
                <a:lnTo>
                  <a:pt x="61805" y="19439"/>
                </a:lnTo>
                <a:lnTo>
                  <a:pt x="65034" y="14353"/>
                </a:lnTo>
                <a:lnTo>
                  <a:pt x="68534" y="10764"/>
                </a:lnTo>
                <a:lnTo>
                  <a:pt x="72213" y="8378"/>
                </a:lnTo>
                <a:lnTo>
                  <a:pt x="73616" y="6278"/>
                </a:lnTo>
                <a:lnTo>
                  <a:pt x="74066" y="5982"/>
                </a:lnTo>
                <a:lnTo>
                  <a:pt x="69192" y="4187"/>
                </a:lnTo>
                <a:lnTo>
                  <a:pt x="59025" y="1501"/>
                </a:lnTo>
                <a:lnTo>
                  <a:pt x="57171" y="896"/>
                </a:lnTo>
                <a:lnTo>
                  <a:pt x="55556" y="598"/>
                </a:lnTo>
                <a:lnTo>
                  <a:pt x="54180" y="0"/>
                </a:lnTo>
                <a:close/>
              </a:path>
              <a:path w="164465" h="161289">
                <a:moveTo>
                  <a:pt x="128517" y="32000"/>
                </a:moveTo>
                <a:lnTo>
                  <a:pt x="112518" y="32000"/>
                </a:lnTo>
                <a:lnTo>
                  <a:pt x="102271" y="42585"/>
                </a:lnTo>
                <a:lnTo>
                  <a:pt x="94451" y="50088"/>
                </a:lnTo>
                <a:lnTo>
                  <a:pt x="89064" y="54452"/>
                </a:lnTo>
                <a:lnTo>
                  <a:pt x="86116" y="55620"/>
                </a:lnTo>
                <a:lnTo>
                  <a:pt x="108553" y="55620"/>
                </a:lnTo>
                <a:lnTo>
                  <a:pt x="118412" y="45155"/>
                </a:lnTo>
                <a:lnTo>
                  <a:pt x="128053" y="32709"/>
                </a:lnTo>
                <a:lnTo>
                  <a:pt x="128517" y="32000"/>
                </a:lnTo>
                <a:close/>
              </a:path>
              <a:path w="164465" h="161289">
                <a:moveTo>
                  <a:pt x="137516" y="18244"/>
                </a:moveTo>
                <a:lnTo>
                  <a:pt x="116676" y="19439"/>
                </a:lnTo>
                <a:lnTo>
                  <a:pt x="136734" y="19439"/>
                </a:lnTo>
                <a:lnTo>
                  <a:pt x="137516" y="1824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13230914" y="3045560"/>
            <a:ext cx="160020" cy="156210"/>
          </a:xfrm>
          <a:custGeom>
            <a:avLst/>
            <a:gdLst/>
            <a:ahLst/>
            <a:cxnLst/>
            <a:rect l="l" t="t" r="r" b="b"/>
            <a:pathLst>
              <a:path w="160019" h="156210">
                <a:moveTo>
                  <a:pt x="129175" y="147055"/>
                </a:moveTo>
                <a:lnTo>
                  <a:pt x="114580" y="147055"/>
                </a:lnTo>
                <a:lnTo>
                  <a:pt x="114105" y="150735"/>
                </a:lnTo>
                <a:lnTo>
                  <a:pt x="114007" y="152139"/>
                </a:lnTo>
                <a:lnTo>
                  <a:pt x="113893" y="156088"/>
                </a:lnTo>
                <a:lnTo>
                  <a:pt x="129862" y="156088"/>
                </a:lnTo>
                <a:lnTo>
                  <a:pt x="129777" y="153784"/>
                </a:lnTo>
                <a:lnTo>
                  <a:pt x="129621" y="152139"/>
                </a:lnTo>
                <a:lnTo>
                  <a:pt x="129266" y="149212"/>
                </a:lnTo>
                <a:lnTo>
                  <a:pt x="129175" y="147055"/>
                </a:lnTo>
                <a:close/>
              </a:path>
              <a:path w="160019" h="156210">
                <a:moveTo>
                  <a:pt x="38425" y="105256"/>
                </a:moveTo>
                <a:lnTo>
                  <a:pt x="31935" y="105256"/>
                </a:lnTo>
                <a:lnTo>
                  <a:pt x="32544" y="111030"/>
                </a:lnTo>
                <a:lnTo>
                  <a:pt x="32983" y="117605"/>
                </a:lnTo>
                <a:lnTo>
                  <a:pt x="33249" y="124994"/>
                </a:lnTo>
                <a:lnTo>
                  <a:pt x="33338" y="141977"/>
                </a:lnTo>
                <a:lnTo>
                  <a:pt x="32859" y="149212"/>
                </a:lnTo>
                <a:lnTo>
                  <a:pt x="31935" y="154680"/>
                </a:lnTo>
                <a:lnTo>
                  <a:pt x="47901" y="154680"/>
                </a:lnTo>
                <a:lnTo>
                  <a:pt x="47451" y="152377"/>
                </a:lnTo>
                <a:lnTo>
                  <a:pt x="47295" y="150735"/>
                </a:lnTo>
                <a:lnTo>
                  <a:pt x="47213" y="147055"/>
                </a:lnTo>
                <a:lnTo>
                  <a:pt x="129175" y="147055"/>
                </a:lnTo>
                <a:lnTo>
                  <a:pt x="129175" y="137397"/>
                </a:lnTo>
                <a:lnTo>
                  <a:pt x="47213" y="137397"/>
                </a:lnTo>
                <a:lnTo>
                  <a:pt x="47213" y="116617"/>
                </a:lnTo>
                <a:lnTo>
                  <a:pt x="128748" y="116617"/>
                </a:lnTo>
                <a:lnTo>
                  <a:pt x="128724" y="116017"/>
                </a:lnTo>
                <a:lnTo>
                  <a:pt x="128934" y="108845"/>
                </a:lnTo>
                <a:lnTo>
                  <a:pt x="129631" y="106149"/>
                </a:lnTo>
                <a:lnTo>
                  <a:pt x="45838" y="106149"/>
                </a:lnTo>
                <a:lnTo>
                  <a:pt x="40276" y="105556"/>
                </a:lnTo>
                <a:lnTo>
                  <a:pt x="38425" y="105256"/>
                </a:lnTo>
                <a:close/>
              </a:path>
              <a:path w="160019" h="156210">
                <a:moveTo>
                  <a:pt x="128748" y="116617"/>
                </a:moveTo>
                <a:lnTo>
                  <a:pt x="114580" y="116617"/>
                </a:lnTo>
                <a:lnTo>
                  <a:pt x="114580" y="137397"/>
                </a:lnTo>
                <a:lnTo>
                  <a:pt x="129175" y="137397"/>
                </a:lnTo>
                <a:lnTo>
                  <a:pt x="129073" y="124994"/>
                </a:lnTo>
                <a:lnTo>
                  <a:pt x="128748" y="116617"/>
                </a:lnTo>
                <a:close/>
              </a:path>
              <a:path w="160019" h="156210">
                <a:moveTo>
                  <a:pt x="62550" y="63694"/>
                </a:moveTo>
                <a:lnTo>
                  <a:pt x="45838" y="63694"/>
                </a:lnTo>
                <a:lnTo>
                  <a:pt x="51317" y="69375"/>
                </a:lnTo>
                <a:lnTo>
                  <a:pt x="56414" y="74121"/>
                </a:lnTo>
                <a:lnTo>
                  <a:pt x="61320" y="78199"/>
                </a:lnTo>
                <a:lnTo>
                  <a:pt x="65962" y="81633"/>
                </a:lnTo>
                <a:lnTo>
                  <a:pt x="52198" y="87127"/>
                </a:lnTo>
                <a:lnTo>
                  <a:pt x="36612" y="91499"/>
                </a:lnTo>
                <a:lnTo>
                  <a:pt x="19211" y="94750"/>
                </a:lnTo>
                <a:lnTo>
                  <a:pt x="0" y="96879"/>
                </a:lnTo>
                <a:lnTo>
                  <a:pt x="4603" y="101663"/>
                </a:lnTo>
                <a:lnTo>
                  <a:pt x="8103" y="106149"/>
                </a:lnTo>
                <a:lnTo>
                  <a:pt x="10403" y="110937"/>
                </a:lnTo>
                <a:lnTo>
                  <a:pt x="15519" y="110336"/>
                </a:lnTo>
                <a:lnTo>
                  <a:pt x="22665" y="108845"/>
                </a:lnTo>
                <a:lnTo>
                  <a:pt x="31935" y="105256"/>
                </a:lnTo>
                <a:lnTo>
                  <a:pt x="38425" y="105256"/>
                </a:lnTo>
                <a:lnTo>
                  <a:pt x="34714" y="104655"/>
                </a:lnTo>
                <a:lnTo>
                  <a:pt x="43788" y="102138"/>
                </a:lnTo>
                <a:lnTo>
                  <a:pt x="54330" y="98639"/>
                </a:lnTo>
                <a:lnTo>
                  <a:pt x="66352" y="94188"/>
                </a:lnTo>
                <a:lnTo>
                  <a:pt x="79865" y="88812"/>
                </a:lnTo>
                <a:lnTo>
                  <a:pt x="119667" y="88812"/>
                </a:lnTo>
                <a:lnTo>
                  <a:pt x="110632" y="86857"/>
                </a:lnTo>
                <a:lnTo>
                  <a:pt x="93739" y="81633"/>
                </a:lnTo>
                <a:lnTo>
                  <a:pt x="101589" y="75650"/>
                </a:lnTo>
                <a:lnTo>
                  <a:pt x="81240" y="75650"/>
                </a:lnTo>
                <a:lnTo>
                  <a:pt x="74167" y="71833"/>
                </a:lnTo>
                <a:lnTo>
                  <a:pt x="67524" y="67540"/>
                </a:lnTo>
                <a:lnTo>
                  <a:pt x="62550" y="63694"/>
                </a:lnTo>
                <a:close/>
              </a:path>
              <a:path w="160019" h="156210">
                <a:moveTo>
                  <a:pt x="152319" y="105256"/>
                </a:moveTo>
                <a:lnTo>
                  <a:pt x="129862" y="105256"/>
                </a:lnTo>
                <a:lnTo>
                  <a:pt x="135870" y="106751"/>
                </a:lnTo>
                <a:lnTo>
                  <a:pt x="143048" y="108244"/>
                </a:lnTo>
                <a:lnTo>
                  <a:pt x="151390" y="109741"/>
                </a:lnTo>
                <a:lnTo>
                  <a:pt x="152319" y="105256"/>
                </a:lnTo>
                <a:close/>
              </a:path>
              <a:path w="160019" h="156210">
                <a:moveTo>
                  <a:pt x="119667" y="88812"/>
                </a:moveTo>
                <a:lnTo>
                  <a:pt x="79865" y="88812"/>
                </a:lnTo>
                <a:lnTo>
                  <a:pt x="89400" y="93187"/>
                </a:lnTo>
                <a:lnTo>
                  <a:pt x="100688" y="97367"/>
                </a:lnTo>
                <a:lnTo>
                  <a:pt x="113719" y="101381"/>
                </a:lnTo>
                <a:lnTo>
                  <a:pt x="128487" y="105256"/>
                </a:lnTo>
                <a:lnTo>
                  <a:pt x="121996" y="105850"/>
                </a:lnTo>
                <a:lnTo>
                  <a:pt x="115746" y="106149"/>
                </a:lnTo>
                <a:lnTo>
                  <a:pt x="129631" y="106149"/>
                </a:lnTo>
                <a:lnTo>
                  <a:pt x="129862" y="105256"/>
                </a:lnTo>
                <a:lnTo>
                  <a:pt x="152319" y="105256"/>
                </a:lnTo>
                <a:lnTo>
                  <a:pt x="155098" y="99874"/>
                </a:lnTo>
                <a:lnTo>
                  <a:pt x="159731" y="92998"/>
                </a:lnTo>
                <a:lnTo>
                  <a:pt x="143631" y="92484"/>
                </a:lnTo>
                <a:lnTo>
                  <a:pt x="127264" y="90456"/>
                </a:lnTo>
                <a:lnTo>
                  <a:pt x="119667" y="88812"/>
                </a:lnTo>
                <a:close/>
              </a:path>
              <a:path w="160019" h="156210">
                <a:moveTo>
                  <a:pt x="54867" y="31694"/>
                </a:moveTo>
                <a:lnTo>
                  <a:pt x="47787" y="41914"/>
                </a:lnTo>
                <a:lnTo>
                  <a:pt x="39058" y="51544"/>
                </a:lnTo>
                <a:lnTo>
                  <a:pt x="28680" y="60669"/>
                </a:lnTo>
                <a:lnTo>
                  <a:pt x="16653" y="69375"/>
                </a:lnTo>
                <a:lnTo>
                  <a:pt x="29839" y="77447"/>
                </a:lnTo>
                <a:lnTo>
                  <a:pt x="30290" y="77147"/>
                </a:lnTo>
                <a:lnTo>
                  <a:pt x="31935" y="75952"/>
                </a:lnTo>
                <a:lnTo>
                  <a:pt x="34714" y="73259"/>
                </a:lnTo>
                <a:lnTo>
                  <a:pt x="39866" y="69314"/>
                </a:lnTo>
                <a:lnTo>
                  <a:pt x="43506" y="66084"/>
                </a:lnTo>
                <a:lnTo>
                  <a:pt x="45838" y="63694"/>
                </a:lnTo>
                <a:lnTo>
                  <a:pt x="62550" y="63694"/>
                </a:lnTo>
                <a:lnTo>
                  <a:pt x="61318" y="62742"/>
                </a:lnTo>
                <a:lnTo>
                  <a:pt x="55554" y="57409"/>
                </a:lnTo>
                <a:lnTo>
                  <a:pt x="120587" y="57409"/>
                </a:lnTo>
                <a:lnTo>
                  <a:pt x="121992" y="55813"/>
                </a:lnTo>
                <a:lnTo>
                  <a:pt x="127767" y="47242"/>
                </a:lnTo>
                <a:lnTo>
                  <a:pt x="102081" y="47242"/>
                </a:lnTo>
                <a:lnTo>
                  <a:pt x="94098" y="47187"/>
                </a:lnTo>
                <a:lnTo>
                  <a:pt x="73960" y="46740"/>
                </a:lnTo>
                <a:lnTo>
                  <a:pt x="61804" y="46346"/>
                </a:lnTo>
                <a:lnTo>
                  <a:pt x="64108" y="43955"/>
                </a:lnTo>
                <a:lnTo>
                  <a:pt x="66441" y="42162"/>
                </a:lnTo>
                <a:lnTo>
                  <a:pt x="68741" y="40665"/>
                </a:lnTo>
                <a:lnTo>
                  <a:pt x="70149" y="40370"/>
                </a:lnTo>
                <a:lnTo>
                  <a:pt x="71046" y="39470"/>
                </a:lnTo>
                <a:lnTo>
                  <a:pt x="71525" y="38875"/>
                </a:lnTo>
                <a:lnTo>
                  <a:pt x="71525" y="37374"/>
                </a:lnTo>
                <a:lnTo>
                  <a:pt x="65962" y="34984"/>
                </a:lnTo>
                <a:lnTo>
                  <a:pt x="54867" y="31694"/>
                </a:lnTo>
                <a:close/>
              </a:path>
              <a:path w="160019" h="156210">
                <a:moveTo>
                  <a:pt x="120587" y="57409"/>
                </a:moveTo>
                <a:lnTo>
                  <a:pt x="104176" y="57409"/>
                </a:lnTo>
                <a:lnTo>
                  <a:pt x="97797" y="63247"/>
                </a:lnTo>
                <a:lnTo>
                  <a:pt x="91846" y="68214"/>
                </a:lnTo>
                <a:lnTo>
                  <a:pt x="86326" y="72339"/>
                </a:lnTo>
                <a:lnTo>
                  <a:pt x="81240" y="75650"/>
                </a:lnTo>
                <a:lnTo>
                  <a:pt x="101589" y="75650"/>
                </a:lnTo>
                <a:lnTo>
                  <a:pt x="104982" y="73064"/>
                </a:lnTo>
                <a:lnTo>
                  <a:pt x="114398" y="64439"/>
                </a:lnTo>
                <a:lnTo>
                  <a:pt x="120587" y="57409"/>
                </a:lnTo>
                <a:close/>
              </a:path>
              <a:path w="160019" h="156210">
                <a:moveTo>
                  <a:pt x="10403" y="15847"/>
                </a:moveTo>
                <a:lnTo>
                  <a:pt x="9127" y="17237"/>
                </a:lnTo>
                <a:lnTo>
                  <a:pt x="9038" y="17446"/>
                </a:lnTo>
                <a:lnTo>
                  <a:pt x="9492" y="22266"/>
                </a:lnTo>
                <a:lnTo>
                  <a:pt x="9487" y="29904"/>
                </a:lnTo>
                <a:lnTo>
                  <a:pt x="9134" y="37374"/>
                </a:lnTo>
                <a:lnTo>
                  <a:pt x="8312" y="47242"/>
                </a:lnTo>
                <a:lnTo>
                  <a:pt x="25685" y="47242"/>
                </a:lnTo>
                <a:lnTo>
                  <a:pt x="25297" y="43361"/>
                </a:lnTo>
                <a:lnTo>
                  <a:pt x="25188" y="41914"/>
                </a:lnTo>
                <a:lnTo>
                  <a:pt x="25088" y="38875"/>
                </a:lnTo>
                <a:lnTo>
                  <a:pt x="24998" y="28407"/>
                </a:lnTo>
                <a:lnTo>
                  <a:pt x="149416" y="28407"/>
                </a:lnTo>
                <a:lnTo>
                  <a:pt x="149745" y="24223"/>
                </a:lnTo>
                <a:lnTo>
                  <a:pt x="150689" y="17446"/>
                </a:lnTo>
                <a:lnTo>
                  <a:pt x="127998" y="17446"/>
                </a:lnTo>
                <a:lnTo>
                  <a:pt x="37498" y="17344"/>
                </a:lnTo>
                <a:lnTo>
                  <a:pt x="29802" y="17237"/>
                </a:lnTo>
                <a:lnTo>
                  <a:pt x="22727" y="16933"/>
                </a:lnTo>
                <a:lnTo>
                  <a:pt x="16264" y="16460"/>
                </a:lnTo>
                <a:lnTo>
                  <a:pt x="10403" y="15847"/>
                </a:lnTo>
                <a:close/>
              </a:path>
              <a:path w="160019" h="156210">
                <a:moveTo>
                  <a:pt x="127080" y="45751"/>
                </a:moveTo>
                <a:lnTo>
                  <a:pt x="119217" y="46648"/>
                </a:lnTo>
                <a:lnTo>
                  <a:pt x="110872" y="47242"/>
                </a:lnTo>
                <a:lnTo>
                  <a:pt x="127767" y="47242"/>
                </a:lnTo>
                <a:lnTo>
                  <a:pt x="127080" y="45751"/>
                </a:lnTo>
                <a:close/>
              </a:path>
              <a:path w="160019" h="156210">
                <a:moveTo>
                  <a:pt x="149416" y="28407"/>
                </a:moveTo>
                <a:lnTo>
                  <a:pt x="134016" y="28407"/>
                </a:lnTo>
                <a:lnTo>
                  <a:pt x="132641" y="47242"/>
                </a:lnTo>
                <a:lnTo>
                  <a:pt x="150703" y="47242"/>
                </a:lnTo>
                <a:lnTo>
                  <a:pt x="149745" y="43361"/>
                </a:lnTo>
                <a:lnTo>
                  <a:pt x="149330" y="39470"/>
                </a:lnTo>
                <a:lnTo>
                  <a:pt x="149416" y="28407"/>
                </a:lnTo>
                <a:close/>
              </a:path>
              <a:path w="160019" h="156210">
                <a:moveTo>
                  <a:pt x="150014" y="15847"/>
                </a:moveTo>
                <a:lnTo>
                  <a:pt x="144324" y="16754"/>
                </a:lnTo>
                <a:lnTo>
                  <a:pt x="136985" y="17269"/>
                </a:lnTo>
                <a:lnTo>
                  <a:pt x="127998" y="17446"/>
                </a:lnTo>
                <a:lnTo>
                  <a:pt x="150689" y="17446"/>
                </a:lnTo>
                <a:lnTo>
                  <a:pt x="150653" y="17237"/>
                </a:lnTo>
                <a:lnTo>
                  <a:pt x="150014" y="15847"/>
                </a:lnTo>
                <a:close/>
              </a:path>
              <a:path w="160019" h="156210">
                <a:moveTo>
                  <a:pt x="86803" y="0"/>
                </a:moveTo>
                <a:lnTo>
                  <a:pt x="69429" y="1195"/>
                </a:lnTo>
                <a:lnTo>
                  <a:pt x="72690" y="7772"/>
                </a:lnTo>
                <a:lnTo>
                  <a:pt x="74512" y="13158"/>
                </a:lnTo>
                <a:lnTo>
                  <a:pt x="74990" y="17344"/>
                </a:lnTo>
                <a:lnTo>
                  <a:pt x="91648" y="17344"/>
                </a:lnTo>
                <a:lnTo>
                  <a:pt x="90751" y="14950"/>
                </a:lnTo>
                <a:lnTo>
                  <a:pt x="90272" y="13158"/>
                </a:lnTo>
                <a:lnTo>
                  <a:pt x="88419" y="8070"/>
                </a:lnTo>
                <a:lnTo>
                  <a:pt x="87252" y="3589"/>
                </a:lnTo>
                <a:lnTo>
                  <a:pt x="8680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13404521" y="3039281"/>
            <a:ext cx="151765" cy="168910"/>
          </a:xfrm>
          <a:custGeom>
            <a:avLst/>
            <a:gdLst/>
            <a:ahLst/>
            <a:cxnLst/>
            <a:rect l="l" t="t" r="r" b="b"/>
            <a:pathLst>
              <a:path w="151765" h="168910">
                <a:moveTo>
                  <a:pt x="90992" y="0"/>
                </a:moveTo>
                <a:lnTo>
                  <a:pt x="72961" y="6278"/>
                </a:lnTo>
                <a:lnTo>
                  <a:pt x="77119" y="12560"/>
                </a:lnTo>
                <a:lnTo>
                  <a:pt x="81036" y="20034"/>
                </a:lnTo>
                <a:lnTo>
                  <a:pt x="84743" y="28407"/>
                </a:lnTo>
                <a:lnTo>
                  <a:pt x="103492" y="23623"/>
                </a:lnTo>
                <a:lnTo>
                  <a:pt x="102116" y="21229"/>
                </a:lnTo>
                <a:lnTo>
                  <a:pt x="99783" y="17045"/>
                </a:lnTo>
                <a:lnTo>
                  <a:pt x="96555" y="11062"/>
                </a:lnTo>
                <a:lnTo>
                  <a:pt x="93325" y="5382"/>
                </a:lnTo>
                <a:lnTo>
                  <a:pt x="91440" y="1793"/>
                </a:lnTo>
                <a:lnTo>
                  <a:pt x="90992" y="0"/>
                </a:lnTo>
                <a:close/>
              </a:path>
              <a:path w="151765" h="168910">
                <a:moveTo>
                  <a:pt x="28497" y="29902"/>
                </a:moveTo>
                <a:lnTo>
                  <a:pt x="29425" y="40366"/>
                </a:lnTo>
                <a:lnTo>
                  <a:pt x="29783" y="45154"/>
                </a:lnTo>
                <a:lnTo>
                  <a:pt x="29872" y="61001"/>
                </a:lnTo>
                <a:lnTo>
                  <a:pt x="30351" y="65487"/>
                </a:lnTo>
                <a:lnTo>
                  <a:pt x="30593" y="72064"/>
                </a:lnTo>
                <a:lnTo>
                  <a:pt x="30593" y="80439"/>
                </a:lnTo>
                <a:lnTo>
                  <a:pt x="28676" y="105604"/>
                </a:lnTo>
                <a:lnTo>
                  <a:pt x="22933" y="126838"/>
                </a:lnTo>
                <a:lnTo>
                  <a:pt x="13371" y="144143"/>
                </a:lnTo>
                <a:lnTo>
                  <a:pt x="0" y="157521"/>
                </a:lnTo>
                <a:lnTo>
                  <a:pt x="5561" y="159825"/>
                </a:lnTo>
                <a:lnTo>
                  <a:pt x="10676" y="163504"/>
                </a:lnTo>
                <a:lnTo>
                  <a:pt x="15311" y="168584"/>
                </a:lnTo>
                <a:lnTo>
                  <a:pt x="27320" y="152729"/>
                </a:lnTo>
                <a:lnTo>
                  <a:pt x="36299" y="135649"/>
                </a:lnTo>
                <a:lnTo>
                  <a:pt x="42245" y="117335"/>
                </a:lnTo>
                <a:lnTo>
                  <a:pt x="45154" y="97776"/>
                </a:lnTo>
                <a:lnTo>
                  <a:pt x="149331" y="97776"/>
                </a:lnTo>
                <a:lnTo>
                  <a:pt x="149331" y="84625"/>
                </a:lnTo>
                <a:lnTo>
                  <a:pt x="45871" y="84625"/>
                </a:lnTo>
                <a:lnTo>
                  <a:pt x="45871" y="45154"/>
                </a:lnTo>
                <a:lnTo>
                  <a:pt x="149331" y="45154"/>
                </a:lnTo>
                <a:lnTo>
                  <a:pt x="149331" y="39168"/>
                </a:lnTo>
                <a:lnTo>
                  <a:pt x="150047" y="32893"/>
                </a:lnTo>
                <a:lnTo>
                  <a:pt x="150736" y="31395"/>
                </a:lnTo>
                <a:lnTo>
                  <a:pt x="38905" y="31395"/>
                </a:lnTo>
                <a:lnTo>
                  <a:pt x="31727" y="31097"/>
                </a:lnTo>
                <a:lnTo>
                  <a:pt x="28497" y="29902"/>
                </a:lnTo>
                <a:close/>
              </a:path>
              <a:path w="151765" h="168910">
                <a:moveTo>
                  <a:pt x="149331" y="97776"/>
                </a:moveTo>
                <a:lnTo>
                  <a:pt x="133361" y="97776"/>
                </a:lnTo>
                <a:lnTo>
                  <a:pt x="133286" y="105604"/>
                </a:lnTo>
                <a:lnTo>
                  <a:pt x="132915" y="110336"/>
                </a:lnTo>
                <a:lnTo>
                  <a:pt x="131986" y="114523"/>
                </a:lnTo>
                <a:lnTo>
                  <a:pt x="151423" y="114523"/>
                </a:lnTo>
                <a:lnTo>
                  <a:pt x="150047" y="112428"/>
                </a:lnTo>
                <a:lnTo>
                  <a:pt x="149331" y="107049"/>
                </a:lnTo>
                <a:lnTo>
                  <a:pt x="149331" y="97776"/>
                </a:lnTo>
                <a:close/>
              </a:path>
              <a:path w="151765" h="168910">
                <a:moveTo>
                  <a:pt x="149331" y="45154"/>
                </a:moveTo>
                <a:lnTo>
                  <a:pt x="133361" y="45154"/>
                </a:lnTo>
                <a:lnTo>
                  <a:pt x="133361" y="84625"/>
                </a:lnTo>
                <a:lnTo>
                  <a:pt x="149331" y="84625"/>
                </a:lnTo>
                <a:lnTo>
                  <a:pt x="149331" y="45154"/>
                </a:lnTo>
                <a:close/>
              </a:path>
              <a:path w="151765" h="168910">
                <a:moveTo>
                  <a:pt x="151423" y="29902"/>
                </a:moveTo>
                <a:lnTo>
                  <a:pt x="147714" y="30802"/>
                </a:lnTo>
                <a:lnTo>
                  <a:pt x="140299" y="31097"/>
                </a:lnTo>
                <a:lnTo>
                  <a:pt x="50025" y="31097"/>
                </a:lnTo>
                <a:lnTo>
                  <a:pt x="38905" y="31395"/>
                </a:lnTo>
                <a:lnTo>
                  <a:pt x="150736" y="31395"/>
                </a:lnTo>
                <a:lnTo>
                  <a:pt x="151423" y="2990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13766392" y="3044069"/>
            <a:ext cx="155577" cy="158324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13593441" y="3042568"/>
            <a:ext cx="147236" cy="161234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12516922" y="3313627"/>
            <a:ext cx="161138" cy="154951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12719746" y="3425523"/>
            <a:ext cx="26670" cy="52705"/>
          </a:xfrm>
          <a:custGeom>
            <a:avLst/>
            <a:gdLst/>
            <a:ahLst/>
            <a:cxnLst/>
            <a:rect l="l" t="t" r="r" b="b"/>
            <a:pathLst>
              <a:path w="26670" h="52704">
                <a:moveTo>
                  <a:pt x="26369" y="0"/>
                </a:moveTo>
                <a:lnTo>
                  <a:pt x="0" y="0"/>
                </a:lnTo>
                <a:lnTo>
                  <a:pt x="0" y="27061"/>
                </a:lnTo>
                <a:lnTo>
                  <a:pt x="11090" y="27061"/>
                </a:lnTo>
                <a:lnTo>
                  <a:pt x="11090" y="34419"/>
                </a:lnTo>
                <a:lnTo>
                  <a:pt x="8070" y="39109"/>
                </a:lnTo>
                <a:lnTo>
                  <a:pt x="2062" y="40906"/>
                </a:lnTo>
                <a:lnTo>
                  <a:pt x="2062" y="52083"/>
                </a:lnTo>
                <a:lnTo>
                  <a:pt x="11655" y="50005"/>
                </a:lnTo>
                <a:lnTo>
                  <a:pt x="18903" y="45268"/>
                </a:lnTo>
                <a:lnTo>
                  <a:pt x="23807" y="37841"/>
                </a:lnTo>
                <a:lnTo>
                  <a:pt x="26369" y="27691"/>
                </a:lnTo>
                <a:lnTo>
                  <a:pt x="2636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12873228" y="3317216"/>
            <a:ext cx="161290" cy="154305"/>
          </a:xfrm>
          <a:custGeom>
            <a:avLst/>
            <a:gdLst/>
            <a:ahLst/>
            <a:cxnLst/>
            <a:rect l="l" t="t" r="r" b="b"/>
            <a:pathLst>
              <a:path w="161290" h="154304">
                <a:moveTo>
                  <a:pt x="45838" y="95749"/>
                </a:moveTo>
                <a:lnTo>
                  <a:pt x="31935" y="104115"/>
                </a:lnTo>
                <a:lnTo>
                  <a:pt x="33789" y="105915"/>
                </a:lnTo>
                <a:lnTo>
                  <a:pt x="36572" y="108691"/>
                </a:lnTo>
                <a:lnTo>
                  <a:pt x="40276" y="112492"/>
                </a:lnTo>
                <a:lnTo>
                  <a:pt x="48621" y="119876"/>
                </a:lnTo>
                <a:lnTo>
                  <a:pt x="54871" y="124689"/>
                </a:lnTo>
                <a:lnTo>
                  <a:pt x="59025" y="126993"/>
                </a:lnTo>
                <a:lnTo>
                  <a:pt x="47785" y="131367"/>
                </a:lnTo>
                <a:lnTo>
                  <a:pt x="34201" y="134795"/>
                </a:lnTo>
                <a:lnTo>
                  <a:pt x="18272" y="137274"/>
                </a:lnTo>
                <a:lnTo>
                  <a:pt x="0" y="138802"/>
                </a:lnTo>
                <a:lnTo>
                  <a:pt x="4603" y="142991"/>
                </a:lnTo>
                <a:lnTo>
                  <a:pt x="8345" y="148071"/>
                </a:lnTo>
                <a:lnTo>
                  <a:pt x="11123" y="154177"/>
                </a:lnTo>
                <a:lnTo>
                  <a:pt x="31773" y="149770"/>
                </a:lnTo>
                <a:lnTo>
                  <a:pt x="48605" y="144933"/>
                </a:lnTo>
                <a:lnTo>
                  <a:pt x="61624" y="139664"/>
                </a:lnTo>
                <a:lnTo>
                  <a:pt x="70836" y="133959"/>
                </a:lnTo>
                <a:lnTo>
                  <a:pt x="128093" y="133959"/>
                </a:lnTo>
                <a:lnTo>
                  <a:pt x="87493" y="127135"/>
                </a:lnTo>
                <a:lnTo>
                  <a:pt x="78461" y="124211"/>
                </a:lnTo>
                <a:lnTo>
                  <a:pt x="81680" y="118893"/>
                </a:lnTo>
                <a:lnTo>
                  <a:pt x="82040" y="117961"/>
                </a:lnTo>
                <a:lnTo>
                  <a:pt x="67337" y="117961"/>
                </a:lnTo>
                <a:lnTo>
                  <a:pt x="61317" y="113230"/>
                </a:lnTo>
                <a:lnTo>
                  <a:pt x="55725" y="107955"/>
                </a:lnTo>
                <a:lnTo>
                  <a:pt x="50564" y="102130"/>
                </a:lnTo>
                <a:lnTo>
                  <a:pt x="45838" y="95749"/>
                </a:lnTo>
                <a:close/>
              </a:path>
              <a:path w="161290" h="154304">
                <a:moveTo>
                  <a:pt x="128093" y="133959"/>
                </a:moveTo>
                <a:lnTo>
                  <a:pt x="70836" y="133959"/>
                </a:lnTo>
                <a:lnTo>
                  <a:pt x="85847" y="139711"/>
                </a:lnTo>
                <a:lnTo>
                  <a:pt x="104507" y="144384"/>
                </a:lnTo>
                <a:lnTo>
                  <a:pt x="126823" y="148007"/>
                </a:lnTo>
                <a:lnTo>
                  <a:pt x="152798" y="150613"/>
                </a:lnTo>
                <a:lnTo>
                  <a:pt x="153723" y="144633"/>
                </a:lnTo>
                <a:lnTo>
                  <a:pt x="156477" y="138802"/>
                </a:lnTo>
                <a:lnTo>
                  <a:pt x="160215" y="134387"/>
                </a:lnTo>
                <a:lnTo>
                  <a:pt x="141488" y="134387"/>
                </a:lnTo>
                <a:lnTo>
                  <a:pt x="130516" y="134123"/>
                </a:lnTo>
                <a:lnTo>
                  <a:pt x="128093" y="133959"/>
                </a:lnTo>
                <a:close/>
              </a:path>
              <a:path w="161290" h="154304">
                <a:moveTo>
                  <a:pt x="161110" y="133329"/>
                </a:moveTo>
                <a:lnTo>
                  <a:pt x="151686" y="134123"/>
                </a:lnTo>
                <a:lnTo>
                  <a:pt x="141488" y="134387"/>
                </a:lnTo>
                <a:lnTo>
                  <a:pt x="160215" y="134387"/>
                </a:lnTo>
                <a:lnTo>
                  <a:pt x="161110" y="133329"/>
                </a:lnTo>
                <a:close/>
              </a:path>
              <a:path w="161290" h="154304">
                <a:moveTo>
                  <a:pt x="88210" y="92962"/>
                </a:moveTo>
                <a:lnTo>
                  <a:pt x="74307" y="92962"/>
                </a:lnTo>
                <a:lnTo>
                  <a:pt x="73352" y="100303"/>
                </a:lnTo>
                <a:lnTo>
                  <a:pt x="71877" y="106901"/>
                </a:lnTo>
                <a:lnTo>
                  <a:pt x="69874" y="112780"/>
                </a:lnTo>
                <a:lnTo>
                  <a:pt x="67337" y="117961"/>
                </a:lnTo>
                <a:lnTo>
                  <a:pt x="82040" y="117961"/>
                </a:lnTo>
                <a:lnTo>
                  <a:pt x="84379" y="111908"/>
                </a:lnTo>
                <a:lnTo>
                  <a:pt x="86556" y="103262"/>
                </a:lnTo>
                <a:lnTo>
                  <a:pt x="88210" y="92962"/>
                </a:lnTo>
                <a:close/>
              </a:path>
              <a:path w="161290" h="154304">
                <a:moveTo>
                  <a:pt x="22906" y="29066"/>
                </a:moveTo>
                <a:lnTo>
                  <a:pt x="23352" y="35165"/>
                </a:lnTo>
                <a:lnTo>
                  <a:pt x="23831" y="43300"/>
                </a:lnTo>
                <a:lnTo>
                  <a:pt x="24143" y="49907"/>
                </a:lnTo>
                <a:lnTo>
                  <a:pt x="24245" y="66650"/>
                </a:lnTo>
                <a:lnTo>
                  <a:pt x="23554" y="81151"/>
                </a:lnTo>
                <a:lnTo>
                  <a:pt x="22906" y="93712"/>
                </a:lnTo>
                <a:lnTo>
                  <a:pt x="32847" y="93662"/>
                </a:lnTo>
                <a:lnTo>
                  <a:pt x="41138" y="93516"/>
                </a:lnTo>
                <a:lnTo>
                  <a:pt x="47780" y="93281"/>
                </a:lnTo>
                <a:lnTo>
                  <a:pt x="52776" y="92962"/>
                </a:lnTo>
                <a:lnTo>
                  <a:pt x="140170" y="92962"/>
                </a:lnTo>
                <a:lnTo>
                  <a:pt x="139820" y="90935"/>
                </a:lnTo>
                <a:lnTo>
                  <a:pt x="139341" y="86716"/>
                </a:lnTo>
                <a:lnTo>
                  <a:pt x="138894" y="81151"/>
                </a:lnTo>
                <a:lnTo>
                  <a:pt x="38185" y="81151"/>
                </a:lnTo>
                <a:lnTo>
                  <a:pt x="38185" y="66650"/>
                </a:lnTo>
                <a:lnTo>
                  <a:pt x="138894" y="66650"/>
                </a:lnTo>
                <a:lnTo>
                  <a:pt x="138894" y="55472"/>
                </a:lnTo>
                <a:lnTo>
                  <a:pt x="38185" y="55472"/>
                </a:lnTo>
                <a:lnTo>
                  <a:pt x="38185" y="41652"/>
                </a:lnTo>
                <a:lnTo>
                  <a:pt x="139387" y="41652"/>
                </a:lnTo>
                <a:lnTo>
                  <a:pt x="139820" y="37976"/>
                </a:lnTo>
                <a:lnTo>
                  <a:pt x="140299" y="32353"/>
                </a:lnTo>
                <a:lnTo>
                  <a:pt x="140299" y="30474"/>
                </a:lnTo>
                <a:lnTo>
                  <a:pt x="51371" y="30474"/>
                </a:lnTo>
                <a:lnTo>
                  <a:pt x="47773" y="30398"/>
                </a:lnTo>
                <a:lnTo>
                  <a:pt x="41826" y="30152"/>
                </a:lnTo>
                <a:lnTo>
                  <a:pt x="22906" y="29066"/>
                </a:lnTo>
                <a:close/>
              </a:path>
              <a:path w="161290" h="154304">
                <a:moveTo>
                  <a:pt x="140170" y="92962"/>
                </a:moveTo>
                <a:lnTo>
                  <a:pt x="110426" y="92962"/>
                </a:lnTo>
                <a:lnTo>
                  <a:pt x="117363" y="93441"/>
                </a:lnTo>
                <a:lnTo>
                  <a:pt x="123612" y="93712"/>
                </a:lnTo>
                <a:lnTo>
                  <a:pt x="140299" y="93712"/>
                </a:lnTo>
                <a:lnTo>
                  <a:pt x="140170" y="92962"/>
                </a:lnTo>
                <a:close/>
              </a:path>
              <a:path w="161290" h="154304">
                <a:moveTo>
                  <a:pt x="88210" y="66650"/>
                </a:moveTo>
                <a:lnTo>
                  <a:pt x="74994" y="66650"/>
                </a:lnTo>
                <a:lnTo>
                  <a:pt x="74994" y="81151"/>
                </a:lnTo>
                <a:lnTo>
                  <a:pt x="88210" y="81151"/>
                </a:lnTo>
                <a:lnTo>
                  <a:pt x="88210" y="66650"/>
                </a:lnTo>
                <a:close/>
              </a:path>
              <a:path w="161290" h="154304">
                <a:moveTo>
                  <a:pt x="138894" y="66650"/>
                </a:moveTo>
                <a:lnTo>
                  <a:pt x="124333" y="66650"/>
                </a:lnTo>
                <a:lnTo>
                  <a:pt x="124333" y="81151"/>
                </a:lnTo>
                <a:lnTo>
                  <a:pt x="138894" y="81151"/>
                </a:lnTo>
                <a:lnTo>
                  <a:pt x="138894" y="66650"/>
                </a:lnTo>
                <a:close/>
              </a:path>
              <a:path w="161290" h="154304">
                <a:moveTo>
                  <a:pt x="88210" y="41652"/>
                </a:moveTo>
                <a:lnTo>
                  <a:pt x="74994" y="41652"/>
                </a:lnTo>
                <a:lnTo>
                  <a:pt x="74994" y="55472"/>
                </a:lnTo>
                <a:lnTo>
                  <a:pt x="88210" y="55472"/>
                </a:lnTo>
                <a:lnTo>
                  <a:pt x="88210" y="41652"/>
                </a:lnTo>
                <a:close/>
              </a:path>
              <a:path w="161290" h="154304">
                <a:moveTo>
                  <a:pt x="139387" y="41652"/>
                </a:moveTo>
                <a:lnTo>
                  <a:pt x="124333" y="41652"/>
                </a:lnTo>
                <a:lnTo>
                  <a:pt x="124333" y="55472"/>
                </a:lnTo>
                <a:lnTo>
                  <a:pt x="138894" y="55472"/>
                </a:lnTo>
                <a:lnTo>
                  <a:pt x="138894" y="53435"/>
                </a:lnTo>
                <a:lnTo>
                  <a:pt x="138416" y="52448"/>
                </a:lnTo>
                <a:lnTo>
                  <a:pt x="138416" y="49907"/>
                </a:lnTo>
                <a:lnTo>
                  <a:pt x="139387" y="41652"/>
                </a:lnTo>
                <a:close/>
              </a:path>
              <a:path w="161290" h="154304">
                <a:moveTo>
                  <a:pt x="88210" y="14475"/>
                </a:moveTo>
                <a:lnTo>
                  <a:pt x="74994" y="14475"/>
                </a:lnTo>
                <a:lnTo>
                  <a:pt x="74994" y="30474"/>
                </a:lnTo>
                <a:lnTo>
                  <a:pt x="88210" y="30474"/>
                </a:lnTo>
                <a:lnTo>
                  <a:pt x="88210" y="14475"/>
                </a:lnTo>
                <a:close/>
              </a:path>
              <a:path w="161290" h="154304">
                <a:moveTo>
                  <a:pt x="140299" y="29066"/>
                </a:moveTo>
                <a:lnTo>
                  <a:pt x="136077" y="29716"/>
                </a:lnTo>
                <a:lnTo>
                  <a:pt x="129690" y="30152"/>
                </a:lnTo>
                <a:lnTo>
                  <a:pt x="121140" y="30398"/>
                </a:lnTo>
                <a:lnTo>
                  <a:pt x="110426" y="30474"/>
                </a:lnTo>
                <a:lnTo>
                  <a:pt x="140299" y="30474"/>
                </a:lnTo>
                <a:lnTo>
                  <a:pt x="140299" y="29066"/>
                </a:lnTo>
                <a:close/>
              </a:path>
              <a:path w="161290" h="154304">
                <a:moveTo>
                  <a:pt x="6936" y="0"/>
                </a:moveTo>
                <a:lnTo>
                  <a:pt x="6936" y="15850"/>
                </a:lnTo>
                <a:lnTo>
                  <a:pt x="42372" y="14475"/>
                </a:lnTo>
                <a:lnTo>
                  <a:pt x="157643" y="14475"/>
                </a:lnTo>
                <a:lnTo>
                  <a:pt x="157643" y="1375"/>
                </a:lnTo>
                <a:lnTo>
                  <a:pt x="25685" y="1375"/>
                </a:lnTo>
                <a:lnTo>
                  <a:pt x="18270" y="871"/>
                </a:lnTo>
                <a:lnTo>
                  <a:pt x="6936" y="0"/>
                </a:lnTo>
                <a:close/>
              </a:path>
              <a:path w="161290" h="154304">
                <a:moveTo>
                  <a:pt x="157643" y="14475"/>
                </a:moveTo>
                <a:lnTo>
                  <a:pt x="118771" y="14475"/>
                </a:lnTo>
                <a:lnTo>
                  <a:pt x="157643" y="15850"/>
                </a:lnTo>
                <a:lnTo>
                  <a:pt x="157643" y="14475"/>
                </a:lnTo>
                <a:close/>
              </a:path>
              <a:path w="161290" h="154304">
                <a:moveTo>
                  <a:pt x="157643" y="0"/>
                </a:moveTo>
                <a:lnTo>
                  <a:pt x="147445" y="871"/>
                </a:lnTo>
                <a:lnTo>
                  <a:pt x="139583" y="1375"/>
                </a:lnTo>
                <a:lnTo>
                  <a:pt x="157643" y="1375"/>
                </a:lnTo>
                <a:lnTo>
                  <a:pt x="15764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13051713" y="3311596"/>
            <a:ext cx="161925" cy="159385"/>
          </a:xfrm>
          <a:custGeom>
            <a:avLst/>
            <a:gdLst/>
            <a:ahLst/>
            <a:cxnLst/>
            <a:rect l="l" t="t" r="r" b="b"/>
            <a:pathLst>
              <a:path w="161925" h="159385">
                <a:moveTo>
                  <a:pt x="86803" y="140360"/>
                </a:moveTo>
                <a:lnTo>
                  <a:pt x="93294" y="145440"/>
                </a:lnTo>
                <a:lnTo>
                  <a:pt x="96458" y="151483"/>
                </a:lnTo>
                <a:lnTo>
                  <a:pt x="96551" y="159019"/>
                </a:lnTo>
                <a:lnTo>
                  <a:pt x="109041" y="158426"/>
                </a:lnTo>
                <a:lnTo>
                  <a:pt x="118069" y="155907"/>
                </a:lnTo>
                <a:lnTo>
                  <a:pt x="123627" y="151483"/>
                </a:lnTo>
                <a:lnTo>
                  <a:pt x="125616" y="145440"/>
                </a:lnTo>
                <a:lnTo>
                  <a:pt x="125704" y="141428"/>
                </a:lnTo>
                <a:lnTo>
                  <a:pt x="97961" y="141428"/>
                </a:lnTo>
                <a:lnTo>
                  <a:pt x="86803" y="140360"/>
                </a:lnTo>
                <a:close/>
              </a:path>
              <a:path w="161925" h="159385">
                <a:moveTo>
                  <a:pt x="35430" y="51462"/>
                </a:moveTo>
                <a:lnTo>
                  <a:pt x="22934" y="51462"/>
                </a:lnTo>
                <a:lnTo>
                  <a:pt x="19502" y="68085"/>
                </a:lnTo>
                <a:lnTo>
                  <a:pt x="16156" y="81941"/>
                </a:lnTo>
                <a:lnTo>
                  <a:pt x="12895" y="93034"/>
                </a:lnTo>
                <a:lnTo>
                  <a:pt x="9716" y="101368"/>
                </a:lnTo>
                <a:lnTo>
                  <a:pt x="39588" y="118767"/>
                </a:lnTo>
                <a:lnTo>
                  <a:pt x="31901" y="128217"/>
                </a:lnTo>
                <a:lnTo>
                  <a:pt x="22742" y="135783"/>
                </a:lnTo>
                <a:lnTo>
                  <a:pt x="12109" y="141442"/>
                </a:lnTo>
                <a:lnTo>
                  <a:pt x="0" y="145173"/>
                </a:lnTo>
                <a:lnTo>
                  <a:pt x="5082" y="148878"/>
                </a:lnTo>
                <a:lnTo>
                  <a:pt x="9269" y="153302"/>
                </a:lnTo>
                <a:lnTo>
                  <a:pt x="12499" y="158389"/>
                </a:lnTo>
                <a:lnTo>
                  <a:pt x="24480" y="151172"/>
                </a:lnTo>
                <a:lnTo>
                  <a:pt x="34726" y="143433"/>
                </a:lnTo>
                <a:lnTo>
                  <a:pt x="43240" y="135172"/>
                </a:lnTo>
                <a:lnTo>
                  <a:pt x="50025" y="126392"/>
                </a:lnTo>
                <a:lnTo>
                  <a:pt x="73789" y="126392"/>
                </a:lnTo>
                <a:lnTo>
                  <a:pt x="65991" y="121550"/>
                </a:lnTo>
                <a:lnTo>
                  <a:pt x="63211" y="119664"/>
                </a:lnTo>
                <a:lnTo>
                  <a:pt x="59742" y="117127"/>
                </a:lnTo>
                <a:lnTo>
                  <a:pt x="55554" y="113926"/>
                </a:lnTo>
                <a:lnTo>
                  <a:pt x="57720" y="106333"/>
                </a:lnTo>
                <a:lnTo>
                  <a:pt x="43506" y="106333"/>
                </a:lnTo>
                <a:lnTo>
                  <a:pt x="41893" y="105552"/>
                </a:lnTo>
                <a:lnTo>
                  <a:pt x="39588" y="104145"/>
                </a:lnTo>
                <a:lnTo>
                  <a:pt x="34027" y="100980"/>
                </a:lnTo>
                <a:lnTo>
                  <a:pt x="29394" y="97930"/>
                </a:lnTo>
                <a:lnTo>
                  <a:pt x="25714" y="95144"/>
                </a:lnTo>
                <a:lnTo>
                  <a:pt x="26831" y="90910"/>
                </a:lnTo>
                <a:lnTo>
                  <a:pt x="28122" y="85083"/>
                </a:lnTo>
                <a:lnTo>
                  <a:pt x="29592" y="77686"/>
                </a:lnTo>
                <a:lnTo>
                  <a:pt x="31248" y="68742"/>
                </a:lnTo>
                <a:lnTo>
                  <a:pt x="32651" y="63118"/>
                </a:lnTo>
                <a:lnTo>
                  <a:pt x="34027" y="57412"/>
                </a:lnTo>
                <a:lnTo>
                  <a:pt x="35430" y="51462"/>
                </a:lnTo>
                <a:close/>
              </a:path>
              <a:path w="161925" h="159385">
                <a:moveTo>
                  <a:pt x="73789" y="126392"/>
                </a:moveTo>
                <a:lnTo>
                  <a:pt x="50025" y="126392"/>
                </a:lnTo>
                <a:lnTo>
                  <a:pt x="55228" y="130251"/>
                </a:lnTo>
                <a:lnTo>
                  <a:pt x="60431" y="134201"/>
                </a:lnTo>
                <a:lnTo>
                  <a:pt x="65634" y="138246"/>
                </a:lnTo>
                <a:lnTo>
                  <a:pt x="70836" y="142391"/>
                </a:lnTo>
                <a:lnTo>
                  <a:pt x="81273" y="131206"/>
                </a:lnTo>
                <a:lnTo>
                  <a:pt x="78491" y="129442"/>
                </a:lnTo>
                <a:lnTo>
                  <a:pt x="73789" y="126392"/>
                </a:lnTo>
                <a:close/>
              </a:path>
              <a:path w="161925" h="159385">
                <a:moveTo>
                  <a:pt x="125704" y="85366"/>
                </a:moveTo>
                <a:lnTo>
                  <a:pt x="111113" y="85366"/>
                </a:lnTo>
                <a:lnTo>
                  <a:pt x="111113" y="133358"/>
                </a:lnTo>
                <a:lnTo>
                  <a:pt x="110115" y="137945"/>
                </a:lnTo>
                <a:lnTo>
                  <a:pt x="105731" y="140629"/>
                </a:lnTo>
                <a:lnTo>
                  <a:pt x="97961" y="141428"/>
                </a:lnTo>
                <a:lnTo>
                  <a:pt x="125704" y="141428"/>
                </a:lnTo>
                <a:lnTo>
                  <a:pt x="125704" y="85366"/>
                </a:lnTo>
                <a:close/>
              </a:path>
              <a:path w="161925" h="159385">
                <a:moveTo>
                  <a:pt x="69756" y="51462"/>
                </a:moveTo>
                <a:lnTo>
                  <a:pt x="55554" y="51462"/>
                </a:lnTo>
                <a:lnTo>
                  <a:pt x="53297" y="67384"/>
                </a:lnTo>
                <a:lnTo>
                  <a:pt x="50669" y="81941"/>
                </a:lnTo>
                <a:lnTo>
                  <a:pt x="47748" y="94813"/>
                </a:lnTo>
                <a:lnTo>
                  <a:pt x="44463" y="106333"/>
                </a:lnTo>
                <a:lnTo>
                  <a:pt x="57720" y="106333"/>
                </a:lnTo>
                <a:lnTo>
                  <a:pt x="59979" y="98412"/>
                </a:lnTo>
                <a:lnTo>
                  <a:pt x="64235" y="80397"/>
                </a:lnTo>
                <a:lnTo>
                  <a:pt x="68322" y="59882"/>
                </a:lnTo>
                <a:lnTo>
                  <a:pt x="69756" y="51462"/>
                </a:lnTo>
                <a:close/>
              </a:path>
              <a:path w="161925" h="159385">
                <a:moveTo>
                  <a:pt x="70149" y="70121"/>
                </a:moveTo>
                <a:lnTo>
                  <a:pt x="70149" y="86771"/>
                </a:lnTo>
                <a:lnTo>
                  <a:pt x="97238" y="85366"/>
                </a:lnTo>
                <a:lnTo>
                  <a:pt x="161827" y="85366"/>
                </a:lnTo>
                <a:lnTo>
                  <a:pt x="161827" y="72036"/>
                </a:lnTo>
                <a:lnTo>
                  <a:pt x="148162" y="72036"/>
                </a:lnTo>
                <a:lnTo>
                  <a:pt x="137515" y="71521"/>
                </a:lnTo>
                <a:lnTo>
                  <a:pt x="97927" y="71521"/>
                </a:lnTo>
                <a:lnTo>
                  <a:pt x="88637" y="71444"/>
                </a:lnTo>
                <a:lnTo>
                  <a:pt x="80909" y="71200"/>
                </a:lnTo>
                <a:lnTo>
                  <a:pt x="74746" y="70766"/>
                </a:lnTo>
                <a:lnTo>
                  <a:pt x="70149" y="70121"/>
                </a:lnTo>
                <a:close/>
              </a:path>
              <a:path w="161925" h="159385">
                <a:moveTo>
                  <a:pt x="161827" y="85366"/>
                </a:moveTo>
                <a:lnTo>
                  <a:pt x="146307" y="85366"/>
                </a:lnTo>
                <a:lnTo>
                  <a:pt x="154410" y="85874"/>
                </a:lnTo>
                <a:lnTo>
                  <a:pt x="161827" y="86771"/>
                </a:lnTo>
                <a:lnTo>
                  <a:pt x="161827" y="85366"/>
                </a:lnTo>
                <a:close/>
              </a:path>
              <a:path w="161925" h="159385">
                <a:moveTo>
                  <a:pt x="161827" y="70121"/>
                </a:moveTo>
                <a:lnTo>
                  <a:pt x="156264" y="71521"/>
                </a:lnTo>
                <a:lnTo>
                  <a:pt x="148162" y="72036"/>
                </a:lnTo>
                <a:lnTo>
                  <a:pt x="161827" y="72036"/>
                </a:lnTo>
                <a:lnTo>
                  <a:pt x="161827" y="70121"/>
                </a:lnTo>
                <a:close/>
              </a:path>
              <a:path w="161925" h="159385">
                <a:moveTo>
                  <a:pt x="158356" y="25687"/>
                </a:moveTo>
                <a:lnTo>
                  <a:pt x="138203" y="25687"/>
                </a:lnTo>
                <a:lnTo>
                  <a:pt x="128706" y="34493"/>
                </a:lnTo>
                <a:lnTo>
                  <a:pt x="121025" y="41492"/>
                </a:lnTo>
                <a:lnTo>
                  <a:pt x="115161" y="46680"/>
                </a:lnTo>
                <a:lnTo>
                  <a:pt x="111113" y="50054"/>
                </a:lnTo>
                <a:lnTo>
                  <a:pt x="111113" y="71521"/>
                </a:lnTo>
                <a:lnTo>
                  <a:pt x="125704" y="71521"/>
                </a:lnTo>
                <a:lnTo>
                  <a:pt x="125704" y="52715"/>
                </a:lnTo>
                <a:lnTo>
                  <a:pt x="136862" y="42631"/>
                </a:lnTo>
                <a:lnTo>
                  <a:pt x="146024" y="35220"/>
                </a:lnTo>
                <a:lnTo>
                  <a:pt x="153189" y="30494"/>
                </a:lnTo>
                <a:lnTo>
                  <a:pt x="158356" y="28465"/>
                </a:lnTo>
                <a:lnTo>
                  <a:pt x="158356" y="25687"/>
                </a:lnTo>
                <a:close/>
              </a:path>
              <a:path w="161925" h="159385">
                <a:moveTo>
                  <a:pt x="1403" y="36868"/>
                </a:moveTo>
                <a:lnTo>
                  <a:pt x="1403" y="52715"/>
                </a:lnTo>
                <a:lnTo>
                  <a:pt x="2091" y="52715"/>
                </a:lnTo>
                <a:lnTo>
                  <a:pt x="8582" y="51847"/>
                </a:lnTo>
                <a:lnTo>
                  <a:pt x="14591" y="51462"/>
                </a:lnTo>
                <a:lnTo>
                  <a:pt x="69756" y="51462"/>
                </a:lnTo>
                <a:lnTo>
                  <a:pt x="71941" y="38632"/>
                </a:lnTo>
                <a:lnTo>
                  <a:pt x="60879" y="38632"/>
                </a:lnTo>
                <a:lnTo>
                  <a:pt x="52087" y="38247"/>
                </a:lnTo>
                <a:lnTo>
                  <a:pt x="14112" y="38247"/>
                </a:lnTo>
                <a:lnTo>
                  <a:pt x="7415" y="37735"/>
                </a:lnTo>
                <a:lnTo>
                  <a:pt x="1403" y="36868"/>
                </a:lnTo>
                <a:close/>
              </a:path>
              <a:path w="161925" h="159385">
                <a:moveTo>
                  <a:pt x="72241" y="36868"/>
                </a:moveTo>
                <a:lnTo>
                  <a:pt x="67607" y="38247"/>
                </a:lnTo>
                <a:lnTo>
                  <a:pt x="60879" y="38632"/>
                </a:lnTo>
                <a:lnTo>
                  <a:pt x="71941" y="38632"/>
                </a:lnTo>
                <a:lnTo>
                  <a:pt x="72241" y="36868"/>
                </a:lnTo>
                <a:close/>
              </a:path>
              <a:path w="161925" h="159385">
                <a:moveTo>
                  <a:pt x="29184" y="0"/>
                </a:moveTo>
                <a:lnTo>
                  <a:pt x="28891" y="6249"/>
                </a:lnTo>
                <a:lnTo>
                  <a:pt x="28151" y="13870"/>
                </a:lnTo>
                <a:lnTo>
                  <a:pt x="26825" y="24350"/>
                </a:lnTo>
                <a:lnTo>
                  <a:pt x="24998" y="36868"/>
                </a:lnTo>
                <a:lnTo>
                  <a:pt x="24998" y="38247"/>
                </a:lnTo>
                <a:lnTo>
                  <a:pt x="38214" y="38247"/>
                </a:lnTo>
                <a:lnTo>
                  <a:pt x="39588" y="29366"/>
                </a:lnTo>
                <a:lnTo>
                  <a:pt x="40993" y="22247"/>
                </a:lnTo>
                <a:lnTo>
                  <a:pt x="42818" y="14893"/>
                </a:lnTo>
                <a:lnTo>
                  <a:pt x="43296" y="13219"/>
                </a:lnTo>
                <a:lnTo>
                  <a:pt x="43775" y="11844"/>
                </a:lnTo>
                <a:lnTo>
                  <a:pt x="44193" y="10433"/>
                </a:lnTo>
                <a:lnTo>
                  <a:pt x="45359" y="8521"/>
                </a:lnTo>
                <a:lnTo>
                  <a:pt x="47242" y="6249"/>
                </a:lnTo>
                <a:lnTo>
                  <a:pt x="48618" y="4220"/>
                </a:lnTo>
                <a:lnTo>
                  <a:pt x="46763" y="2811"/>
                </a:lnTo>
                <a:lnTo>
                  <a:pt x="40276" y="1404"/>
                </a:lnTo>
                <a:lnTo>
                  <a:pt x="29184" y="0"/>
                </a:lnTo>
                <a:close/>
              </a:path>
              <a:path w="161925" h="159385">
                <a:moveTo>
                  <a:pt x="74303" y="12471"/>
                </a:moveTo>
                <a:lnTo>
                  <a:pt x="74303" y="27061"/>
                </a:lnTo>
                <a:lnTo>
                  <a:pt x="76158" y="26701"/>
                </a:lnTo>
                <a:lnTo>
                  <a:pt x="78699" y="26435"/>
                </a:lnTo>
                <a:lnTo>
                  <a:pt x="81960" y="26435"/>
                </a:lnTo>
                <a:lnTo>
                  <a:pt x="84261" y="25927"/>
                </a:lnTo>
                <a:lnTo>
                  <a:pt x="89344" y="25687"/>
                </a:lnTo>
                <a:lnTo>
                  <a:pt x="158356" y="25687"/>
                </a:lnTo>
                <a:lnTo>
                  <a:pt x="158356" y="14386"/>
                </a:lnTo>
                <a:lnTo>
                  <a:pt x="89136" y="14386"/>
                </a:lnTo>
                <a:lnTo>
                  <a:pt x="82407" y="14112"/>
                </a:lnTo>
                <a:lnTo>
                  <a:pt x="76399" y="13219"/>
                </a:lnTo>
                <a:lnTo>
                  <a:pt x="74303" y="12471"/>
                </a:lnTo>
                <a:close/>
              </a:path>
              <a:path w="161925" h="159385">
                <a:moveTo>
                  <a:pt x="134049" y="13870"/>
                </a:moveTo>
                <a:lnTo>
                  <a:pt x="96551" y="13870"/>
                </a:lnTo>
                <a:lnTo>
                  <a:pt x="89136" y="14386"/>
                </a:lnTo>
                <a:lnTo>
                  <a:pt x="139611" y="14386"/>
                </a:lnTo>
                <a:lnTo>
                  <a:pt x="134049" y="13870"/>
                </a:lnTo>
                <a:close/>
              </a:path>
              <a:path w="161925" h="159385">
                <a:moveTo>
                  <a:pt x="158356" y="11844"/>
                </a:moveTo>
                <a:lnTo>
                  <a:pt x="155098" y="12705"/>
                </a:lnTo>
                <a:lnTo>
                  <a:pt x="151631" y="13482"/>
                </a:lnTo>
                <a:lnTo>
                  <a:pt x="147952" y="13870"/>
                </a:lnTo>
                <a:lnTo>
                  <a:pt x="144216" y="14386"/>
                </a:lnTo>
                <a:lnTo>
                  <a:pt x="158356" y="14386"/>
                </a:lnTo>
                <a:lnTo>
                  <a:pt x="158356" y="1184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13228818" y="3313627"/>
            <a:ext cx="166370" cy="156210"/>
          </a:xfrm>
          <a:custGeom>
            <a:avLst/>
            <a:gdLst/>
            <a:ahLst/>
            <a:cxnLst/>
            <a:rect l="l" t="t" r="r" b="b"/>
            <a:pathLst>
              <a:path w="166369" h="156210">
                <a:moveTo>
                  <a:pt x="81244" y="781"/>
                </a:moveTo>
                <a:lnTo>
                  <a:pt x="81244" y="2189"/>
                </a:lnTo>
                <a:lnTo>
                  <a:pt x="82202" y="7660"/>
                </a:lnTo>
                <a:lnTo>
                  <a:pt x="82649" y="13215"/>
                </a:lnTo>
                <a:lnTo>
                  <a:pt x="82649" y="134766"/>
                </a:lnTo>
                <a:lnTo>
                  <a:pt x="82202" y="139463"/>
                </a:lnTo>
                <a:lnTo>
                  <a:pt x="81244" y="144543"/>
                </a:lnTo>
                <a:lnTo>
                  <a:pt x="81244" y="154202"/>
                </a:lnTo>
                <a:lnTo>
                  <a:pt x="96523" y="154202"/>
                </a:lnTo>
                <a:lnTo>
                  <a:pt x="95835" y="152802"/>
                </a:lnTo>
                <a:lnTo>
                  <a:pt x="94910" y="145950"/>
                </a:lnTo>
                <a:lnTo>
                  <a:pt x="94719" y="139994"/>
                </a:lnTo>
                <a:lnTo>
                  <a:pt x="94762" y="136918"/>
                </a:lnTo>
                <a:lnTo>
                  <a:pt x="95148" y="130582"/>
                </a:lnTo>
                <a:lnTo>
                  <a:pt x="95148" y="72932"/>
                </a:lnTo>
                <a:lnTo>
                  <a:pt x="148725" y="72932"/>
                </a:lnTo>
                <a:lnTo>
                  <a:pt x="151781" y="59839"/>
                </a:lnTo>
                <a:lnTo>
                  <a:pt x="95148" y="59839"/>
                </a:lnTo>
                <a:lnTo>
                  <a:pt x="95148" y="14626"/>
                </a:lnTo>
                <a:lnTo>
                  <a:pt x="146758" y="14626"/>
                </a:lnTo>
                <a:lnTo>
                  <a:pt x="146998" y="11451"/>
                </a:lnTo>
                <a:lnTo>
                  <a:pt x="147802" y="2189"/>
                </a:lnTo>
                <a:lnTo>
                  <a:pt x="100022" y="2189"/>
                </a:lnTo>
                <a:lnTo>
                  <a:pt x="81244" y="781"/>
                </a:lnTo>
                <a:close/>
              </a:path>
              <a:path w="166369" h="156210">
                <a:moveTo>
                  <a:pt x="112521" y="77115"/>
                </a:moveTo>
                <a:lnTo>
                  <a:pt x="99306" y="79898"/>
                </a:lnTo>
                <a:lnTo>
                  <a:pt x="102698" y="89578"/>
                </a:lnTo>
                <a:lnTo>
                  <a:pt x="106603" y="99162"/>
                </a:lnTo>
                <a:lnTo>
                  <a:pt x="111075" y="108752"/>
                </a:lnTo>
                <a:lnTo>
                  <a:pt x="115989" y="118112"/>
                </a:lnTo>
                <a:lnTo>
                  <a:pt x="112120" y="123580"/>
                </a:lnTo>
                <a:lnTo>
                  <a:pt x="107449" y="128904"/>
                </a:lnTo>
                <a:lnTo>
                  <a:pt x="101944" y="134091"/>
                </a:lnTo>
                <a:lnTo>
                  <a:pt x="95835" y="138957"/>
                </a:lnTo>
                <a:lnTo>
                  <a:pt x="104867" y="150764"/>
                </a:lnTo>
                <a:lnTo>
                  <a:pt x="109773" y="145460"/>
                </a:lnTo>
                <a:lnTo>
                  <a:pt x="114763" y="139994"/>
                </a:lnTo>
                <a:lnTo>
                  <a:pt x="120152" y="134014"/>
                </a:lnTo>
                <a:lnTo>
                  <a:pt x="125021" y="128551"/>
                </a:lnTo>
                <a:lnTo>
                  <a:pt x="147408" y="128551"/>
                </a:lnTo>
                <a:lnTo>
                  <a:pt x="139944" y="123579"/>
                </a:lnTo>
                <a:lnTo>
                  <a:pt x="132645" y="117367"/>
                </a:lnTo>
                <a:lnTo>
                  <a:pt x="137511" y="108752"/>
                </a:lnTo>
                <a:lnTo>
                  <a:pt x="138439" y="106329"/>
                </a:lnTo>
                <a:lnTo>
                  <a:pt x="124332" y="106329"/>
                </a:lnTo>
                <a:lnTo>
                  <a:pt x="120720" y="100581"/>
                </a:lnTo>
                <a:lnTo>
                  <a:pt x="117551" y="93810"/>
                </a:lnTo>
                <a:lnTo>
                  <a:pt x="114820" y="85996"/>
                </a:lnTo>
                <a:lnTo>
                  <a:pt x="112521" y="77115"/>
                </a:lnTo>
                <a:close/>
              </a:path>
              <a:path w="166369" h="156210">
                <a:moveTo>
                  <a:pt x="147408" y="128551"/>
                </a:moveTo>
                <a:lnTo>
                  <a:pt x="125021" y="128551"/>
                </a:lnTo>
                <a:lnTo>
                  <a:pt x="130183" y="134091"/>
                </a:lnTo>
                <a:lnTo>
                  <a:pt x="136652" y="139658"/>
                </a:lnTo>
                <a:lnTo>
                  <a:pt x="144421" y="145225"/>
                </a:lnTo>
                <a:lnTo>
                  <a:pt x="153485" y="150764"/>
                </a:lnTo>
                <a:lnTo>
                  <a:pt x="165985" y="136918"/>
                </a:lnTo>
                <a:lnTo>
                  <a:pt x="156618" y="133347"/>
                </a:lnTo>
                <a:lnTo>
                  <a:pt x="147907" y="128884"/>
                </a:lnTo>
                <a:lnTo>
                  <a:pt x="147408" y="128551"/>
                </a:lnTo>
                <a:close/>
              </a:path>
              <a:path w="166369" h="156210">
                <a:moveTo>
                  <a:pt x="148725" y="72932"/>
                </a:moveTo>
                <a:lnTo>
                  <a:pt x="135456" y="72932"/>
                </a:lnTo>
                <a:lnTo>
                  <a:pt x="133449" y="82354"/>
                </a:lnTo>
                <a:lnTo>
                  <a:pt x="130926" y="91042"/>
                </a:lnTo>
                <a:lnTo>
                  <a:pt x="127887" y="99025"/>
                </a:lnTo>
                <a:lnTo>
                  <a:pt x="124332" y="106329"/>
                </a:lnTo>
                <a:lnTo>
                  <a:pt x="138439" y="106329"/>
                </a:lnTo>
                <a:lnTo>
                  <a:pt x="142377" y="96052"/>
                </a:lnTo>
                <a:lnTo>
                  <a:pt x="147244" y="79275"/>
                </a:lnTo>
                <a:lnTo>
                  <a:pt x="148725" y="72932"/>
                </a:lnTo>
                <a:close/>
              </a:path>
              <a:path w="166369" h="156210">
                <a:moveTo>
                  <a:pt x="152110" y="58431"/>
                </a:moveTo>
                <a:lnTo>
                  <a:pt x="145144" y="59324"/>
                </a:lnTo>
                <a:lnTo>
                  <a:pt x="138894" y="59839"/>
                </a:lnTo>
                <a:lnTo>
                  <a:pt x="151781" y="59839"/>
                </a:lnTo>
                <a:lnTo>
                  <a:pt x="152110" y="58431"/>
                </a:lnTo>
                <a:close/>
              </a:path>
              <a:path w="166369" h="156210">
                <a:moveTo>
                  <a:pt x="107647" y="32655"/>
                </a:moveTo>
                <a:lnTo>
                  <a:pt x="110876" y="37735"/>
                </a:lnTo>
                <a:lnTo>
                  <a:pt x="113446" y="44079"/>
                </a:lnTo>
                <a:lnTo>
                  <a:pt x="115300" y="51465"/>
                </a:lnTo>
                <a:lnTo>
                  <a:pt x="127535" y="50511"/>
                </a:lnTo>
                <a:lnTo>
                  <a:pt x="136476" y="47651"/>
                </a:lnTo>
                <a:lnTo>
                  <a:pt x="142125" y="42886"/>
                </a:lnTo>
                <a:lnTo>
                  <a:pt x="144486" y="36216"/>
                </a:lnTo>
                <a:lnTo>
                  <a:pt x="144517" y="35704"/>
                </a:lnTo>
                <a:lnTo>
                  <a:pt x="120147" y="35704"/>
                </a:lnTo>
                <a:lnTo>
                  <a:pt x="114134" y="35074"/>
                </a:lnTo>
                <a:lnTo>
                  <a:pt x="107647" y="32655"/>
                </a:lnTo>
                <a:close/>
              </a:path>
              <a:path w="166369" h="156210">
                <a:moveTo>
                  <a:pt x="125708" y="34837"/>
                </a:moveTo>
                <a:lnTo>
                  <a:pt x="120147" y="35704"/>
                </a:lnTo>
                <a:lnTo>
                  <a:pt x="129862" y="35704"/>
                </a:lnTo>
                <a:lnTo>
                  <a:pt x="125708" y="34837"/>
                </a:lnTo>
                <a:close/>
              </a:path>
              <a:path w="166369" h="156210">
                <a:moveTo>
                  <a:pt x="146758" y="14626"/>
                </a:moveTo>
                <a:lnTo>
                  <a:pt x="131958" y="14626"/>
                </a:lnTo>
                <a:lnTo>
                  <a:pt x="131884" y="29213"/>
                </a:lnTo>
                <a:lnTo>
                  <a:pt x="129862" y="35704"/>
                </a:lnTo>
                <a:lnTo>
                  <a:pt x="144517" y="35704"/>
                </a:lnTo>
                <a:lnTo>
                  <a:pt x="144903" y="29213"/>
                </a:lnTo>
                <a:lnTo>
                  <a:pt x="145623" y="23000"/>
                </a:lnTo>
                <a:lnTo>
                  <a:pt x="146549" y="17406"/>
                </a:lnTo>
                <a:lnTo>
                  <a:pt x="146758" y="14626"/>
                </a:lnTo>
                <a:close/>
              </a:path>
              <a:path w="166369" h="156210">
                <a:moveTo>
                  <a:pt x="147924" y="781"/>
                </a:moveTo>
                <a:lnTo>
                  <a:pt x="137813" y="1377"/>
                </a:lnTo>
                <a:lnTo>
                  <a:pt x="131788" y="1820"/>
                </a:lnTo>
                <a:lnTo>
                  <a:pt x="129839" y="2094"/>
                </a:lnTo>
                <a:lnTo>
                  <a:pt x="131958" y="2189"/>
                </a:lnTo>
                <a:lnTo>
                  <a:pt x="147802" y="2189"/>
                </a:lnTo>
                <a:lnTo>
                  <a:pt x="147924" y="781"/>
                </a:lnTo>
                <a:close/>
              </a:path>
              <a:path w="166369" h="156210">
                <a:moveTo>
                  <a:pt x="13186" y="0"/>
                </a:moveTo>
                <a:lnTo>
                  <a:pt x="13637" y="5086"/>
                </a:lnTo>
                <a:lnTo>
                  <a:pt x="14116" y="11577"/>
                </a:lnTo>
                <a:lnTo>
                  <a:pt x="14594" y="19439"/>
                </a:lnTo>
                <a:lnTo>
                  <a:pt x="14594" y="86122"/>
                </a:lnTo>
                <a:lnTo>
                  <a:pt x="13415" y="102621"/>
                </a:lnTo>
                <a:lnTo>
                  <a:pt x="10594" y="117267"/>
                </a:lnTo>
                <a:lnTo>
                  <a:pt x="6123" y="130058"/>
                </a:lnTo>
                <a:lnTo>
                  <a:pt x="0" y="140990"/>
                </a:lnTo>
                <a:lnTo>
                  <a:pt x="2332" y="143409"/>
                </a:lnTo>
                <a:lnTo>
                  <a:pt x="5770" y="148222"/>
                </a:lnTo>
                <a:lnTo>
                  <a:pt x="10407" y="155614"/>
                </a:lnTo>
                <a:lnTo>
                  <a:pt x="17442" y="141265"/>
                </a:lnTo>
                <a:lnTo>
                  <a:pt x="22573" y="126070"/>
                </a:lnTo>
                <a:lnTo>
                  <a:pt x="25793" y="110021"/>
                </a:lnTo>
                <a:lnTo>
                  <a:pt x="27094" y="93113"/>
                </a:lnTo>
                <a:lnTo>
                  <a:pt x="65995" y="93113"/>
                </a:lnTo>
                <a:lnTo>
                  <a:pt x="65995" y="82710"/>
                </a:lnTo>
                <a:lnTo>
                  <a:pt x="27094" y="82710"/>
                </a:lnTo>
                <a:lnTo>
                  <a:pt x="27094" y="52091"/>
                </a:lnTo>
                <a:lnTo>
                  <a:pt x="65995" y="52091"/>
                </a:lnTo>
                <a:lnTo>
                  <a:pt x="65995" y="41687"/>
                </a:lnTo>
                <a:lnTo>
                  <a:pt x="27094" y="41687"/>
                </a:lnTo>
                <a:lnTo>
                  <a:pt x="27094" y="13996"/>
                </a:lnTo>
                <a:lnTo>
                  <a:pt x="65729" y="13996"/>
                </a:lnTo>
                <a:lnTo>
                  <a:pt x="65516" y="9032"/>
                </a:lnTo>
                <a:lnTo>
                  <a:pt x="65995" y="2574"/>
                </a:lnTo>
                <a:lnTo>
                  <a:pt x="66887" y="1410"/>
                </a:lnTo>
                <a:lnTo>
                  <a:pt x="31935" y="1410"/>
                </a:lnTo>
                <a:lnTo>
                  <a:pt x="13186" y="0"/>
                </a:lnTo>
                <a:close/>
              </a:path>
              <a:path w="166369" h="156210">
                <a:moveTo>
                  <a:pt x="34717" y="135519"/>
                </a:moveTo>
                <a:lnTo>
                  <a:pt x="37947" y="139586"/>
                </a:lnTo>
                <a:lnTo>
                  <a:pt x="40280" y="145446"/>
                </a:lnTo>
                <a:lnTo>
                  <a:pt x="41683" y="152802"/>
                </a:lnTo>
                <a:lnTo>
                  <a:pt x="53093" y="151574"/>
                </a:lnTo>
                <a:lnTo>
                  <a:pt x="60949" y="149194"/>
                </a:lnTo>
                <a:lnTo>
                  <a:pt x="65249" y="145665"/>
                </a:lnTo>
                <a:lnTo>
                  <a:pt x="65951" y="141265"/>
                </a:lnTo>
                <a:lnTo>
                  <a:pt x="65995" y="138719"/>
                </a:lnTo>
                <a:lnTo>
                  <a:pt x="48143" y="138719"/>
                </a:lnTo>
                <a:lnTo>
                  <a:pt x="34717" y="135519"/>
                </a:lnTo>
                <a:close/>
              </a:path>
              <a:path w="166369" h="156210">
                <a:moveTo>
                  <a:pt x="65995" y="93113"/>
                </a:moveTo>
                <a:lnTo>
                  <a:pt x="53467" y="93113"/>
                </a:lnTo>
                <a:lnTo>
                  <a:pt x="53467" y="131991"/>
                </a:lnTo>
                <a:lnTo>
                  <a:pt x="54392" y="137548"/>
                </a:lnTo>
                <a:lnTo>
                  <a:pt x="48143" y="138719"/>
                </a:lnTo>
                <a:lnTo>
                  <a:pt x="65995" y="138719"/>
                </a:lnTo>
                <a:lnTo>
                  <a:pt x="65995" y="93113"/>
                </a:lnTo>
                <a:close/>
              </a:path>
              <a:path w="166369" h="156210">
                <a:moveTo>
                  <a:pt x="65995" y="52091"/>
                </a:moveTo>
                <a:lnTo>
                  <a:pt x="53467" y="52091"/>
                </a:lnTo>
                <a:lnTo>
                  <a:pt x="53467" y="82710"/>
                </a:lnTo>
                <a:lnTo>
                  <a:pt x="65995" y="82710"/>
                </a:lnTo>
                <a:lnTo>
                  <a:pt x="65995" y="52091"/>
                </a:lnTo>
                <a:close/>
              </a:path>
              <a:path w="166369" h="156210">
                <a:moveTo>
                  <a:pt x="65729" y="13996"/>
                </a:moveTo>
                <a:lnTo>
                  <a:pt x="53467" y="13996"/>
                </a:lnTo>
                <a:lnTo>
                  <a:pt x="53467" y="41687"/>
                </a:lnTo>
                <a:lnTo>
                  <a:pt x="65995" y="41687"/>
                </a:lnTo>
                <a:lnTo>
                  <a:pt x="65962" y="19439"/>
                </a:lnTo>
                <a:lnTo>
                  <a:pt x="65729" y="13996"/>
                </a:lnTo>
                <a:close/>
              </a:path>
              <a:path w="166369" h="156210">
                <a:moveTo>
                  <a:pt x="67370" y="781"/>
                </a:moveTo>
                <a:lnTo>
                  <a:pt x="47217" y="1410"/>
                </a:lnTo>
                <a:lnTo>
                  <a:pt x="66887" y="1410"/>
                </a:lnTo>
                <a:lnTo>
                  <a:pt x="67370" y="78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13406617" y="3310222"/>
            <a:ext cx="164465" cy="161290"/>
          </a:xfrm>
          <a:custGeom>
            <a:avLst/>
            <a:gdLst/>
            <a:ahLst/>
            <a:cxnLst/>
            <a:rect l="l" t="t" r="r" b="b"/>
            <a:pathLst>
              <a:path w="164465" h="161289">
                <a:moveTo>
                  <a:pt x="84739" y="115958"/>
                </a:moveTo>
                <a:lnTo>
                  <a:pt x="70148" y="115958"/>
                </a:lnTo>
                <a:lnTo>
                  <a:pt x="62988" y="127974"/>
                </a:lnTo>
                <a:lnTo>
                  <a:pt x="50528" y="136965"/>
                </a:lnTo>
                <a:lnTo>
                  <a:pt x="32769" y="142912"/>
                </a:lnTo>
                <a:lnTo>
                  <a:pt x="9715" y="145796"/>
                </a:lnTo>
                <a:lnTo>
                  <a:pt x="9269" y="145796"/>
                </a:lnTo>
                <a:lnTo>
                  <a:pt x="9715" y="146547"/>
                </a:lnTo>
                <a:lnTo>
                  <a:pt x="11123" y="147948"/>
                </a:lnTo>
                <a:lnTo>
                  <a:pt x="15278" y="151627"/>
                </a:lnTo>
                <a:lnTo>
                  <a:pt x="18747" y="155962"/>
                </a:lnTo>
                <a:lnTo>
                  <a:pt x="21527" y="161171"/>
                </a:lnTo>
                <a:lnTo>
                  <a:pt x="46841" y="153358"/>
                </a:lnTo>
                <a:lnTo>
                  <a:pt x="65816" y="143228"/>
                </a:lnTo>
                <a:lnTo>
                  <a:pt x="78450" y="130766"/>
                </a:lnTo>
                <a:lnTo>
                  <a:pt x="84739" y="115958"/>
                </a:lnTo>
                <a:close/>
              </a:path>
              <a:path w="164465" h="161289">
                <a:moveTo>
                  <a:pt x="92364" y="142991"/>
                </a:moveTo>
                <a:lnTo>
                  <a:pt x="95594" y="147681"/>
                </a:lnTo>
                <a:lnTo>
                  <a:pt x="98168" y="153391"/>
                </a:lnTo>
                <a:lnTo>
                  <a:pt x="100021" y="160393"/>
                </a:lnTo>
                <a:lnTo>
                  <a:pt x="112517" y="159479"/>
                </a:lnTo>
                <a:lnTo>
                  <a:pt x="134643" y="144638"/>
                </a:lnTo>
                <a:lnTo>
                  <a:pt x="108343" y="144638"/>
                </a:lnTo>
                <a:lnTo>
                  <a:pt x="101224" y="144309"/>
                </a:lnTo>
                <a:lnTo>
                  <a:pt x="92364" y="142991"/>
                </a:lnTo>
                <a:close/>
              </a:path>
              <a:path w="164465" h="161289">
                <a:moveTo>
                  <a:pt x="139128" y="115958"/>
                </a:moveTo>
                <a:lnTo>
                  <a:pt x="122924" y="115958"/>
                </a:lnTo>
                <a:lnTo>
                  <a:pt x="121535" y="126449"/>
                </a:lnTo>
                <a:lnTo>
                  <a:pt x="120148" y="134339"/>
                </a:lnTo>
                <a:lnTo>
                  <a:pt x="118766" y="139640"/>
                </a:lnTo>
                <a:lnTo>
                  <a:pt x="117392" y="142361"/>
                </a:lnTo>
                <a:lnTo>
                  <a:pt x="113730" y="143986"/>
                </a:lnTo>
                <a:lnTo>
                  <a:pt x="108343" y="144638"/>
                </a:lnTo>
                <a:lnTo>
                  <a:pt x="134643" y="144638"/>
                </a:lnTo>
                <a:lnTo>
                  <a:pt x="135661" y="139189"/>
                </a:lnTo>
                <a:lnTo>
                  <a:pt x="137608" y="126449"/>
                </a:lnTo>
                <a:lnTo>
                  <a:pt x="138301" y="121316"/>
                </a:lnTo>
                <a:lnTo>
                  <a:pt x="139128" y="115958"/>
                </a:lnTo>
                <a:close/>
              </a:path>
              <a:path w="164465" h="161289">
                <a:moveTo>
                  <a:pt x="27777" y="101332"/>
                </a:moveTo>
                <a:lnTo>
                  <a:pt x="27777" y="116704"/>
                </a:lnTo>
                <a:lnTo>
                  <a:pt x="35434" y="116704"/>
                </a:lnTo>
                <a:lnTo>
                  <a:pt x="41442" y="116462"/>
                </a:lnTo>
                <a:lnTo>
                  <a:pt x="47929" y="115958"/>
                </a:lnTo>
                <a:lnTo>
                  <a:pt x="139128" y="115958"/>
                </a:lnTo>
                <a:lnTo>
                  <a:pt x="140397" y="108434"/>
                </a:lnTo>
                <a:lnTo>
                  <a:pt x="141443" y="102742"/>
                </a:lnTo>
                <a:lnTo>
                  <a:pt x="39588" y="102742"/>
                </a:lnTo>
                <a:lnTo>
                  <a:pt x="34027" y="102469"/>
                </a:lnTo>
                <a:lnTo>
                  <a:pt x="31247" y="102113"/>
                </a:lnTo>
                <a:lnTo>
                  <a:pt x="29392" y="102113"/>
                </a:lnTo>
                <a:lnTo>
                  <a:pt x="28256" y="101847"/>
                </a:lnTo>
                <a:lnTo>
                  <a:pt x="27777" y="101332"/>
                </a:lnTo>
                <a:close/>
              </a:path>
              <a:path w="164465" h="161289">
                <a:moveTo>
                  <a:pt x="72240" y="81273"/>
                </a:moveTo>
                <a:lnTo>
                  <a:pt x="72300" y="84952"/>
                </a:lnTo>
                <a:lnTo>
                  <a:pt x="72705" y="90928"/>
                </a:lnTo>
                <a:lnTo>
                  <a:pt x="72832" y="94250"/>
                </a:lnTo>
                <a:lnTo>
                  <a:pt x="72928" y="102742"/>
                </a:lnTo>
                <a:lnTo>
                  <a:pt x="87522" y="102742"/>
                </a:lnTo>
                <a:lnTo>
                  <a:pt x="87522" y="96518"/>
                </a:lnTo>
                <a:lnTo>
                  <a:pt x="87969" y="94250"/>
                </a:lnTo>
                <a:lnTo>
                  <a:pt x="88447" y="92069"/>
                </a:lnTo>
                <a:lnTo>
                  <a:pt x="88836" y="90539"/>
                </a:lnTo>
                <a:lnTo>
                  <a:pt x="88897" y="89790"/>
                </a:lnTo>
                <a:lnTo>
                  <a:pt x="89585" y="89164"/>
                </a:lnTo>
                <a:lnTo>
                  <a:pt x="90989" y="88145"/>
                </a:lnTo>
                <a:lnTo>
                  <a:pt x="92364" y="86740"/>
                </a:lnTo>
                <a:lnTo>
                  <a:pt x="93084" y="85848"/>
                </a:lnTo>
                <a:lnTo>
                  <a:pt x="93084" y="85459"/>
                </a:lnTo>
                <a:lnTo>
                  <a:pt x="93981" y="84952"/>
                </a:lnTo>
                <a:lnTo>
                  <a:pt x="87043" y="83577"/>
                </a:lnTo>
                <a:lnTo>
                  <a:pt x="72240" y="81273"/>
                </a:lnTo>
                <a:close/>
              </a:path>
              <a:path w="164465" h="161289">
                <a:moveTo>
                  <a:pt x="141702" y="101332"/>
                </a:moveTo>
                <a:lnTo>
                  <a:pt x="135661" y="102354"/>
                </a:lnTo>
                <a:lnTo>
                  <a:pt x="129174" y="102742"/>
                </a:lnTo>
                <a:lnTo>
                  <a:pt x="141443" y="102742"/>
                </a:lnTo>
                <a:lnTo>
                  <a:pt x="141702" y="101332"/>
                </a:lnTo>
                <a:close/>
              </a:path>
              <a:path w="164465" h="161289">
                <a:moveTo>
                  <a:pt x="66251" y="36060"/>
                </a:moveTo>
                <a:lnTo>
                  <a:pt x="51400" y="36060"/>
                </a:lnTo>
                <a:lnTo>
                  <a:pt x="56210" y="42969"/>
                </a:lnTo>
                <a:lnTo>
                  <a:pt x="61632" y="49798"/>
                </a:lnTo>
                <a:lnTo>
                  <a:pt x="67672" y="56554"/>
                </a:lnTo>
                <a:lnTo>
                  <a:pt x="74335" y="63244"/>
                </a:lnTo>
                <a:lnTo>
                  <a:pt x="53528" y="70823"/>
                </a:lnTo>
                <a:lnTo>
                  <a:pt x="34206" y="76219"/>
                </a:lnTo>
                <a:lnTo>
                  <a:pt x="16365" y="79447"/>
                </a:lnTo>
                <a:lnTo>
                  <a:pt x="0" y="80520"/>
                </a:lnTo>
                <a:lnTo>
                  <a:pt x="687" y="81903"/>
                </a:lnTo>
                <a:lnTo>
                  <a:pt x="4841" y="86114"/>
                </a:lnTo>
                <a:lnTo>
                  <a:pt x="8340" y="90928"/>
                </a:lnTo>
                <a:lnTo>
                  <a:pt x="11123" y="96518"/>
                </a:lnTo>
                <a:lnTo>
                  <a:pt x="30199" y="92069"/>
                </a:lnTo>
                <a:lnTo>
                  <a:pt x="48955" y="86440"/>
                </a:lnTo>
                <a:lnTo>
                  <a:pt x="67619" y="79570"/>
                </a:lnTo>
                <a:lnTo>
                  <a:pt x="86114" y="71495"/>
                </a:lnTo>
                <a:lnTo>
                  <a:pt x="121280" y="71495"/>
                </a:lnTo>
                <a:lnTo>
                  <a:pt x="113124" y="69405"/>
                </a:lnTo>
                <a:lnTo>
                  <a:pt x="98614" y="63867"/>
                </a:lnTo>
                <a:lnTo>
                  <a:pt x="108612" y="55496"/>
                </a:lnTo>
                <a:lnTo>
                  <a:pt x="86114" y="55496"/>
                </a:lnTo>
                <a:lnTo>
                  <a:pt x="79735" y="50656"/>
                </a:lnTo>
                <a:lnTo>
                  <a:pt x="73776" y="45096"/>
                </a:lnTo>
                <a:lnTo>
                  <a:pt x="68278" y="38851"/>
                </a:lnTo>
                <a:lnTo>
                  <a:pt x="66251" y="36060"/>
                </a:lnTo>
                <a:close/>
              </a:path>
              <a:path w="164465" h="161289">
                <a:moveTo>
                  <a:pt x="121280" y="71495"/>
                </a:moveTo>
                <a:lnTo>
                  <a:pt x="86114" y="71495"/>
                </a:lnTo>
                <a:lnTo>
                  <a:pt x="99739" y="79214"/>
                </a:lnTo>
                <a:lnTo>
                  <a:pt x="115629" y="85612"/>
                </a:lnTo>
                <a:lnTo>
                  <a:pt x="133783" y="90699"/>
                </a:lnTo>
                <a:lnTo>
                  <a:pt x="154202" y="94487"/>
                </a:lnTo>
                <a:lnTo>
                  <a:pt x="156027" y="88390"/>
                </a:lnTo>
                <a:lnTo>
                  <a:pt x="158805" y="83303"/>
                </a:lnTo>
                <a:lnTo>
                  <a:pt x="162514" y="79119"/>
                </a:lnTo>
                <a:lnTo>
                  <a:pt x="163917" y="77082"/>
                </a:lnTo>
                <a:lnTo>
                  <a:pt x="145776" y="75984"/>
                </a:lnTo>
                <a:lnTo>
                  <a:pt x="128845" y="73435"/>
                </a:lnTo>
                <a:lnTo>
                  <a:pt x="121280" y="71495"/>
                </a:lnTo>
                <a:close/>
              </a:path>
              <a:path w="164465" h="161289">
                <a:moveTo>
                  <a:pt x="54179" y="0"/>
                </a:moveTo>
                <a:lnTo>
                  <a:pt x="47143" y="13807"/>
                </a:lnTo>
                <a:lnTo>
                  <a:pt x="38545" y="27425"/>
                </a:lnTo>
                <a:lnTo>
                  <a:pt x="28383" y="40852"/>
                </a:lnTo>
                <a:lnTo>
                  <a:pt x="16653" y="54089"/>
                </a:lnTo>
                <a:lnTo>
                  <a:pt x="22276" y="55510"/>
                </a:lnTo>
                <a:lnTo>
                  <a:pt x="27539" y="58035"/>
                </a:lnTo>
                <a:lnTo>
                  <a:pt x="32651" y="61836"/>
                </a:lnTo>
                <a:lnTo>
                  <a:pt x="39290" y="53170"/>
                </a:lnTo>
                <a:lnTo>
                  <a:pt x="44627" y="45998"/>
                </a:lnTo>
                <a:lnTo>
                  <a:pt x="48663" y="40302"/>
                </a:lnTo>
                <a:lnTo>
                  <a:pt x="51400" y="36060"/>
                </a:lnTo>
                <a:lnTo>
                  <a:pt x="66251" y="36060"/>
                </a:lnTo>
                <a:lnTo>
                  <a:pt x="63211" y="31876"/>
                </a:lnTo>
                <a:lnTo>
                  <a:pt x="128527" y="31876"/>
                </a:lnTo>
                <a:lnTo>
                  <a:pt x="136606" y="19432"/>
                </a:lnTo>
                <a:lnTo>
                  <a:pt x="61836" y="19432"/>
                </a:lnTo>
                <a:lnTo>
                  <a:pt x="65032" y="14352"/>
                </a:lnTo>
                <a:lnTo>
                  <a:pt x="68533" y="10673"/>
                </a:lnTo>
                <a:lnTo>
                  <a:pt x="72240" y="8369"/>
                </a:lnTo>
                <a:lnTo>
                  <a:pt x="73615" y="6216"/>
                </a:lnTo>
                <a:lnTo>
                  <a:pt x="74066" y="5831"/>
                </a:lnTo>
                <a:lnTo>
                  <a:pt x="69220" y="4185"/>
                </a:lnTo>
                <a:lnTo>
                  <a:pt x="59053" y="1374"/>
                </a:lnTo>
                <a:lnTo>
                  <a:pt x="55586" y="506"/>
                </a:lnTo>
                <a:lnTo>
                  <a:pt x="54179" y="0"/>
                </a:lnTo>
                <a:close/>
              </a:path>
              <a:path w="164465" h="161289">
                <a:moveTo>
                  <a:pt x="128527" y="31876"/>
                </a:moveTo>
                <a:lnTo>
                  <a:pt x="112516" y="31876"/>
                </a:lnTo>
                <a:lnTo>
                  <a:pt x="102274" y="42500"/>
                </a:lnTo>
                <a:lnTo>
                  <a:pt x="94461" y="49975"/>
                </a:lnTo>
                <a:lnTo>
                  <a:pt x="89075" y="54305"/>
                </a:lnTo>
                <a:lnTo>
                  <a:pt x="86114" y="55496"/>
                </a:lnTo>
                <a:lnTo>
                  <a:pt x="108612" y="55496"/>
                </a:lnTo>
                <a:lnTo>
                  <a:pt x="118413" y="45096"/>
                </a:lnTo>
                <a:lnTo>
                  <a:pt x="128052" y="32608"/>
                </a:lnTo>
                <a:lnTo>
                  <a:pt x="128527" y="31876"/>
                </a:lnTo>
                <a:close/>
              </a:path>
              <a:path w="164465" h="161289">
                <a:moveTo>
                  <a:pt x="137515" y="18031"/>
                </a:moveTo>
                <a:lnTo>
                  <a:pt x="116674" y="19432"/>
                </a:lnTo>
                <a:lnTo>
                  <a:pt x="136606" y="19432"/>
                </a:lnTo>
                <a:lnTo>
                  <a:pt x="137515" y="1803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13586504" y="3313000"/>
            <a:ext cx="160020" cy="156845"/>
          </a:xfrm>
          <a:custGeom>
            <a:avLst/>
            <a:gdLst/>
            <a:ahLst/>
            <a:cxnLst/>
            <a:rect l="l" t="t" r="r" b="b"/>
            <a:pathLst>
              <a:path w="160019" h="156845">
                <a:moveTo>
                  <a:pt x="129175" y="147206"/>
                </a:moveTo>
                <a:lnTo>
                  <a:pt x="114584" y="147206"/>
                </a:lnTo>
                <a:lnTo>
                  <a:pt x="114134" y="150886"/>
                </a:lnTo>
                <a:lnTo>
                  <a:pt x="114002" y="152561"/>
                </a:lnTo>
                <a:lnTo>
                  <a:pt x="113893" y="156240"/>
                </a:lnTo>
                <a:lnTo>
                  <a:pt x="129862" y="156240"/>
                </a:lnTo>
                <a:lnTo>
                  <a:pt x="129777" y="153935"/>
                </a:lnTo>
                <a:lnTo>
                  <a:pt x="129621" y="152286"/>
                </a:lnTo>
                <a:lnTo>
                  <a:pt x="129266" y="149360"/>
                </a:lnTo>
                <a:lnTo>
                  <a:pt x="129175" y="147206"/>
                </a:lnTo>
                <a:close/>
              </a:path>
              <a:path w="160019" h="156845">
                <a:moveTo>
                  <a:pt x="38749" y="105556"/>
                </a:moveTo>
                <a:lnTo>
                  <a:pt x="31935" y="105556"/>
                </a:lnTo>
                <a:lnTo>
                  <a:pt x="32545" y="111211"/>
                </a:lnTo>
                <a:lnTo>
                  <a:pt x="32984" y="117730"/>
                </a:lnTo>
                <a:lnTo>
                  <a:pt x="33250" y="125113"/>
                </a:lnTo>
                <a:lnTo>
                  <a:pt x="33340" y="142120"/>
                </a:lnTo>
                <a:lnTo>
                  <a:pt x="32861" y="149360"/>
                </a:lnTo>
                <a:lnTo>
                  <a:pt x="31935" y="154828"/>
                </a:lnTo>
                <a:lnTo>
                  <a:pt x="47929" y="154828"/>
                </a:lnTo>
                <a:lnTo>
                  <a:pt x="47454" y="152561"/>
                </a:lnTo>
                <a:lnTo>
                  <a:pt x="47297" y="150886"/>
                </a:lnTo>
                <a:lnTo>
                  <a:pt x="47213" y="147206"/>
                </a:lnTo>
                <a:lnTo>
                  <a:pt x="129175" y="147206"/>
                </a:lnTo>
                <a:lnTo>
                  <a:pt x="129175" y="137544"/>
                </a:lnTo>
                <a:lnTo>
                  <a:pt x="47213" y="137544"/>
                </a:lnTo>
                <a:lnTo>
                  <a:pt x="47213" y="116707"/>
                </a:lnTo>
                <a:lnTo>
                  <a:pt x="128743" y="116707"/>
                </a:lnTo>
                <a:lnTo>
                  <a:pt x="128724" y="116229"/>
                </a:lnTo>
                <a:lnTo>
                  <a:pt x="128965" y="108845"/>
                </a:lnTo>
                <a:lnTo>
                  <a:pt x="129692" y="106178"/>
                </a:lnTo>
                <a:lnTo>
                  <a:pt x="45839" y="106178"/>
                </a:lnTo>
                <a:lnTo>
                  <a:pt x="40276" y="105793"/>
                </a:lnTo>
                <a:lnTo>
                  <a:pt x="38749" y="105556"/>
                </a:lnTo>
                <a:close/>
              </a:path>
              <a:path w="160019" h="156845">
                <a:moveTo>
                  <a:pt x="128743" y="116707"/>
                </a:moveTo>
                <a:lnTo>
                  <a:pt x="114584" y="116707"/>
                </a:lnTo>
                <a:lnTo>
                  <a:pt x="114584" y="137544"/>
                </a:lnTo>
                <a:lnTo>
                  <a:pt x="129175" y="137544"/>
                </a:lnTo>
                <a:lnTo>
                  <a:pt x="129071" y="125113"/>
                </a:lnTo>
                <a:lnTo>
                  <a:pt x="128743" y="116707"/>
                </a:lnTo>
                <a:close/>
              </a:path>
              <a:path w="160019" h="156845">
                <a:moveTo>
                  <a:pt x="62585" y="63900"/>
                </a:moveTo>
                <a:lnTo>
                  <a:pt x="45839" y="63900"/>
                </a:lnTo>
                <a:lnTo>
                  <a:pt x="51301" y="69490"/>
                </a:lnTo>
                <a:lnTo>
                  <a:pt x="56419" y="74294"/>
                </a:lnTo>
                <a:lnTo>
                  <a:pt x="61332" y="78453"/>
                </a:lnTo>
                <a:lnTo>
                  <a:pt x="65991" y="81932"/>
                </a:lnTo>
                <a:lnTo>
                  <a:pt x="52229" y="87309"/>
                </a:lnTo>
                <a:lnTo>
                  <a:pt x="36641" y="91642"/>
                </a:lnTo>
                <a:lnTo>
                  <a:pt x="19230" y="94931"/>
                </a:lnTo>
                <a:lnTo>
                  <a:pt x="0" y="97177"/>
                </a:lnTo>
                <a:lnTo>
                  <a:pt x="4603" y="101876"/>
                </a:lnTo>
                <a:lnTo>
                  <a:pt x="8103" y="106451"/>
                </a:lnTo>
                <a:lnTo>
                  <a:pt x="10403" y="111142"/>
                </a:lnTo>
                <a:lnTo>
                  <a:pt x="15519" y="110634"/>
                </a:lnTo>
                <a:lnTo>
                  <a:pt x="22665" y="108845"/>
                </a:lnTo>
                <a:lnTo>
                  <a:pt x="31935" y="105556"/>
                </a:lnTo>
                <a:lnTo>
                  <a:pt x="38749" y="105556"/>
                </a:lnTo>
                <a:lnTo>
                  <a:pt x="34714" y="104928"/>
                </a:lnTo>
                <a:lnTo>
                  <a:pt x="43792" y="102347"/>
                </a:lnTo>
                <a:lnTo>
                  <a:pt x="54342" y="98818"/>
                </a:lnTo>
                <a:lnTo>
                  <a:pt x="66365" y="94337"/>
                </a:lnTo>
                <a:lnTo>
                  <a:pt x="79866" y="88901"/>
                </a:lnTo>
                <a:lnTo>
                  <a:pt x="119263" y="88901"/>
                </a:lnTo>
                <a:lnTo>
                  <a:pt x="110646" y="87052"/>
                </a:lnTo>
                <a:lnTo>
                  <a:pt x="93772" y="81932"/>
                </a:lnTo>
                <a:lnTo>
                  <a:pt x="101824" y="75711"/>
                </a:lnTo>
                <a:lnTo>
                  <a:pt x="81273" y="75711"/>
                </a:lnTo>
                <a:lnTo>
                  <a:pt x="74181" y="71947"/>
                </a:lnTo>
                <a:lnTo>
                  <a:pt x="67528" y="67690"/>
                </a:lnTo>
                <a:lnTo>
                  <a:pt x="62585" y="63900"/>
                </a:lnTo>
                <a:close/>
              </a:path>
              <a:path w="160019" h="156845">
                <a:moveTo>
                  <a:pt x="152319" y="105556"/>
                </a:moveTo>
                <a:lnTo>
                  <a:pt x="129862" y="105556"/>
                </a:lnTo>
                <a:lnTo>
                  <a:pt x="135870" y="106955"/>
                </a:lnTo>
                <a:lnTo>
                  <a:pt x="143078" y="108330"/>
                </a:lnTo>
                <a:lnTo>
                  <a:pt x="151390" y="109741"/>
                </a:lnTo>
                <a:lnTo>
                  <a:pt x="152319" y="105556"/>
                </a:lnTo>
                <a:close/>
              </a:path>
              <a:path w="160019" h="156845">
                <a:moveTo>
                  <a:pt x="119263" y="88901"/>
                </a:moveTo>
                <a:lnTo>
                  <a:pt x="79866" y="88901"/>
                </a:lnTo>
                <a:lnTo>
                  <a:pt x="89415" y="93309"/>
                </a:lnTo>
                <a:lnTo>
                  <a:pt x="100702" y="97562"/>
                </a:lnTo>
                <a:lnTo>
                  <a:pt x="113726" y="101647"/>
                </a:lnTo>
                <a:lnTo>
                  <a:pt x="128487" y="105556"/>
                </a:lnTo>
                <a:lnTo>
                  <a:pt x="121996" y="106062"/>
                </a:lnTo>
                <a:lnTo>
                  <a:pt x="115746" y="106178"/>
                </a:lnTo>
                <a:lnTo>
                  <a:pt x="129692" y="106178"/>
                </a:lnTo>
                <a:lnTo>
                  <a:pt x="129862" y="105556"/>
                </a:lnTo>
                <a:lnTo>
                  <a:pt x="152319" y="105556"/>
                </a:lnTo>
                <a:lnTo>
                  <a:pt x="155098" y="99964"/>
                </a:lnTo>
                <a:lnTo>
                  <a:pt x="159735" y="93113"/>
                </a:lnTo>
                <a:lnTo>
                  <a:pt x="143633" y="92636"/>
                </a:lnTo>
                <a:lnTo>
                  <a:pt x="127268" y="90618"/>
                </a:lnTo>
                <a:lnTo>
                  <a:pt x="119263" y="88901"/>
                </a:lnTo>
                <a:close/>
              </a:path>
              <a:path w="160019" h="156845">
                <a:moveTo>
                  <a:pt x="54867" y="31874"/>
                </a:moveTo>
                <a:lnTo>
                  <a:pt x="47787" y="42083"/>
                </a:lnTo>
                <a:lnTo>
                  <a:pt x="39058" y="51737"/>
                </a:lnTo>
                <a:lnTo>
                  <a:pt x="28680" y="60864"/>
                </a:lnTo>
                <a:lnTo>
                  <a:pt x="16653" y="69490"/>
                </a:lnTo>
                <a:lnTo>
                  <a:pt x="29872" y="77741"/>
                </a:lnTo>
                <a:lnTo>
                  <a:pt x="34714" y="73558"/>
                </a:lnTo>
                <a:lnTo>
                  <a:pt x="39875" y="69446"/>
                </a:lnTo>
                <a:lnTo>
                  <a:pt x="43506" y="66174"/>
                </a:lnTo>
                <a:lnTo>
                  <a:pt x="45839" y="63900"/>
                </a:lnTo>
                <a:lnTo>
                  <a:pt x="62585" y="63900"/>
                </a:lnTo>
                <a:lnTo>
                  <a:pt x="61319" y="62928"/>
                </a:lnTo>
                <a:lnTo>
                  <a:pt x="55554" y="57650"/>
                </a:lnTo>
                <a:lnTo>
                  <a:pt x="120500" y="57650"/>
                </a:lnTo>
                <a:lnTo>
                  <a:pt x="122019" y="55917"/>
                </a:lnTo>
                <a:lnTo>
                  <a:pt x="127800" y="47242"/>
                </a:lnTo>
                <a:lnTo>
                  <a:pt x="102085" y="47242"/>
                </a:lnTo>
                <a:lnTo>
                  <a:pt x="84725" y="47060"/>
                </a:lnTo>
                <a:lnTo>
                  <a:pt x="61804" y="46497"/>
                </a:lnTo>
                <a:lnTo>
                  <a:pt x="64137" y="44193"/>
                </a:lnTo>
                <a:lnTo>
                  <a:pt x="66441" y="42313"/>
                </a:lnTo>
                <a:lnTo>
                  <a:pt x="68774" y="40902"/>
                </a:lnTo>
                <a:lnTo>
                  <a:pt x="70149" y="40514"/>
                </a:lnTo>
                <a:lnTo>
                  <a:pt x="71074" y="39768"/>
                </a:lnTo>
                <a:lnTo>
                  <a:pt x="71525" y="38875"/>
                </a:lnTo>
                <a:lnTo>
                  <a:pt x="71525" y="37464"/>
                </a:lnTo>
                <a:lnTo>
                  <a:pt x="65991" y="35196"/>
                </a:lnTo>
                <a:lnTo>
                  <a:pt x="54867" y="31874"/>
                </a:lnTo>
                <a:close/>
              </a:path>
              <a:path w="160019" h="156845">
                <a:moveTo>
                  <a:pt x="120500" y="57650"/>
                </a:moveTo>
                <a:lnTo>
                  <a:pt x="104176" y="57650"/>
                </a:lnTo>
                <a:lnTo>
                  <a:pt x="97797" y="63450"/>
                </a:lnTo>
                <a:lnTo>
                  <a:pt x="91850" y="68408"/>
                </a:lnTo>
                <a:lnTo>
                  <a:pt x="86340" y="72502"/>
                </a:lnTo>
                <a:lnTo>
                  <a:pt x="81273" y="75711"/>
                </a:lnTo>
                <a:lnTo>
                  <a:pt x="101824" y="75711"/>
                </a:lnTo>
                <a:lnTo>
                  <a:pt x="105000" y="73256"/>
                </a:lnTo>
                <a:lnTo>
                  <a:pt x="114417" y="64587"/>
                </a:lnTo>
                <a:lnTo>
                  <a:pt x="120500" y="57650"/>
                </a:lnTo>
                <a:close/>
              </a:path>
              <a:path w="160019" h="156845">
                <a:moveTo>
                  <a:pt x="10403" y="16031"/>
                </a:moveTo>
                <a:lnTo>
                  <a:pt x="9109" y="17209"/>
                </a:lnTo>
                <a:lnTo>
                  <a:pt x="9047" y="17479"/>
                </a:lnTo>
                <a:lnTo>
                  <a:pt x="9506" y="22304"/>
                </a:lnTo>
                <a:lnTo>
                  <a:pt x="9496" y="30110"/>
                </a:lnTo>
                <a:lnTo>
                  <a:pt x="9145" y="37464"/>
                </a:lnTo>
                <a:lnTo>
                  <a:pt x="8341" y="47242"/>
                </a:lnTo>
                <a:lnTo>
                  <a:pt x="25685" y="47242"/>
                </a:lnTo>
                <a:lnTo>
                  <a:pt x="25322" y="43447"/>
                </a:lnTo>
                <a:lnTo>
                  <a:pt x="25218" y="42083"/>
                </a:lnTo>
                <a:lnTo>
                  <a:pt x="25095" y="38875"/>
                </a:lnTo>
                <a:lnTo>
                  <a:pt x="24998" y="28468"/>
                </a:lnTo>
                <a:lnTo>
                  <a:pt x="149454" y="28468"/>
                </a:lnTo>
                <a:lnTo>
                  <a:pt x="149777" y="24282"/>
                </a:lnTo>
                <a:lnTo>
                  <a:pt x="150677" y="17479"/>
                </a:lnTo>
                <a:lnTo>
                  <a:pt x="127998" y="17479"/>
                </a:lnTo>
                <a:lnTo>
                  <a:pt x="117363" y="17283"/>
                </a:lnTo>
                <a:lnTo>
                  <a:pt x="37498" y="17283"/>
                </a:lnTo>
                <a:lnTo>
                  <a:pt x="29816" y="17209"/>
                </a:lnTo>
                <a:lnTo>
                  <a:pt x="22739" y="16981"/>
                </a:lnTo>
                <a:lnTo>
                  <a:pt x="16268" y="16591"/>
                </a:lnTo>
                <a:lnTo>
                  <a:pt x="10403" y="16031"/>
                </a:lnTo>
                <a:close/>
              </a:path>
              <a:path w="160019" h="156845">
                <a:moveTo>
                  <a:pt x="127080" y="45867"/>
                </a:moveTo>
                <a:lnTo>
                  <a:pt x="119217" y="46734"/>
                </a:lnTo>
                <a:lnTo>
                  <a:pt x="110876" y="47242"/>
                </a:lnTo>
                <a:lnTo>
                  <a:pt x="127800" y="47242"/>
                </a:lnTo>
                <a:lnTo>
                  <a:pt x="127080" y="45867"/>
                </a:lnTo>
                <a:close/>
              </a:path>
              <a:path w="160019" h="156845">
                <a:moveTo>
                  <a:pt x="149454" y="28468"/>
                </a:moveTo>
                <a:lnTo>
                  <a:pt x="134049" y="28468"/>
                </a:lnTo>
                <a:lnTo>
                  <a:pt x="132641" y="47242"/>
                </a:lnTo>
                <a:lnTo>
                  <a:pt x="150703" y="47242"/>
                </a:lnTo>
                <a:lnTo>
                  <a:pt x="149777" y="43447"/>
                </a:lnTo>
                <a:lnTo>
                  <a:pt x="149370" y="39768"/>
                </a:lnTo>
                <a:lnTo>
                  <a:pt x="149454" y="28468"/>
                </a:lnTo>
                <a:close/>
              </a:path>
              <a:path w="160019" h="156845">
                <a:moveTo>
                  <a:pt x="150014" y="16031"/>
                </a:moveTo>
                <a:lnTo>
                  <a:pt x="144324" y="16827"/>
                </a:lnTo>
                <a:lnTo>
                  <a:pt x="136985" y="17318"/>
                </a:lnTo>
                <a:lnTo>
                  <a:pt x="127998" y="17479"/>
                </a:lnTo>
                <a:lnTo>
                  <a:pt x="150677" y="17479"/>
                </a:lnTo>
                <a:lnTo>
                  <a:pt x="150662" y="17209"/>
                </a:lnTo>
                <a:lnTo>
                  <a:pt x="150014" y="16031"/>
                </a:lnTo>
                <a:close/>
              </a:path>
              <a:path w="160019" h="156845">
                <a:moveTo>
                  <a:pt x="86834" y="0"/>
                </a:moveTo>
                <a:lnTo>
                  <a:pt x="69461" y="1407"/>
                </a:lnTo>
                <a:lnTo>
                  <a:pt x="72690" y="7894"/>
                </a:lnTo>
                <a:lnTo>
                  <a:pt x="74545" y="13215"/>
                </a:lnTo>
                <a:lnTo>
                  <a:pt x="75023" y="17283"/>
                </a:lnTo>
                <a:lnTo>
                  <a:pt x="91677" y="17283"/>
                </a:lnTo>
                <a:lnTo>
                  <a:pt x="91198" y="16386"/>
                </a:lnTo>
                <a:lnTo>
                  <a:pt x="90752" y="15011"/>
                </a:lnTo>
                <a:lnTo>
                  <a:pt x="90302" y="13215"/>
                </a:lnTo>
                <a:lnTo>
                  <a:pt x="88419" y="8135"/>
                </a:lnTo>
                <a:lnTo>
                  <a:pt x="87252" y="3675"/>
                </a:lnTo>
                <a:lnTo>
                  <a:pt x="8683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13760143" y="3306783"/>
            <a:ext cx="151765" cy="168910"/>
          </a:xfrm>
          <a:custGeom>
            <a:avLst/>
            <a:gdLst/>
            <a:ahLst/>
            <a:cxnLst/>
            <a:rect l="l" t="t" r="r" b="b"/>
            <a:pathLst>
              <a:path w="151765" h="168910">
                <a:moveTo>
                  <a:pt x="90990" y="0"/>
                </a:moveTo>
                <a:lnTo>
                  <a:pt x="72929" y="6217"/>
                </a:lnTo>
                <a:lnTo>
                  <a:pt x="77087" y="12705"/>
                </a:lnTo>
                <a:lnTo>
                  <a:pt x="81004" y="20059"/>
                </a:lnTo>
                <a:lnTo>
                  <a:pt x="84711" y="28461"/>
                </a:lnTo>
                <a:lnTo>
                  <a:pt x="103489" y="23501"/>
                </a:lnTo>
                <a:lnTo>
                  <a:pt x="102085" y="21229"/>
                </a:lnTo>
                <a:lnTo>
                  <a:pt x="96523" y="11062"/>
                </a:lnTo>
                <a:lnTo>
                  <a:pt x="93294" y="5468"/>
                </a:lnTo>
                <a:lnTo>
                  <a:pt x="91408" y="1793"/>
                </a:lnTo>
                <a:lnTo>
                  <a:pt x="90990" y="0"/>
                </a:lnTo>
                <a:close/>
              </a:path>
              <a:path w="151765" h="168910">
                <a:moveTo>
                  <a:pt x="28465" y="29845"/>
                </a:moveTo>
                <a:lnTo>
                  <a:pt x="29394" y="40518"/>
                </a:lnTo>
                <a:lnTo>
                  <a:pt x="29736" y="45093"/>
                </a:lnTo>
                <a:lnTo>
                  <a:pt x="29841" y="61089"/>
                </a:lnTo>
                <a:lnTo>
                  <a:pt x="30319" y="65664"/>
                </a:lnTo>
                <a:lnTo>
                  <a:pt x="30561" y="72155"/>
                </a:lnTo>
                <a:lnTo>
                  <a:pt x="30561" y="80521"/>
                </a:lnTo>
                <a:lnTo>
                  <a:pt x="28649" y="105637"/>
                </a:lnTo>
                <a:lnTo>
                  <a:pt x="22916" y="126872"/>
                </a:lnTo>
                <a:lnTo>
                  <a:pt x="13365" y="144203"/>
                </a:lnTo>
                <a:lnTo>
                  <a:pt x="0" y="157608"/>
                </a:lnTo>
                <a:lnTo>
                  <a:pt x="5562" y="159880"/>
                </a:lnTo>
                <a:lnTo>
                  <a:pt x="10645" y="163591"/>
                </a:lnTo>
                <a:lnTo>
                  <a:pt x="15279" y="168671"/>
                </a:lnTo>
                <a:lnTo>
                  <a:pt x="27288" y="152807"/>
                </a:lnTo>
                <a:lnTo>
                  <a:pt x="36267" y="135721"/>
                </a:lnTo>
                <a:lnTo>
                  <a:pt x="42213" y="117424"/>
                </a:lnTo>
                <a:lnTo>
                  <a:pt x="45123" y="97927"/>
                </a:lnTo>
                <a:lnTo>
                  <a:pt x="149299" y="97927"/>
                </a:lnTo>
                <a:lnTo>
                  <a:pt x="149299" y="84712"/>
                </a:lnTo>
                <a:lnTo>
                  <a:pt x="45839" y="84712"/>
                </a:lnTo>
                <a:lnTo>
                  <a:pt x="45839" y="45093"/>
                </a:lnTo>
                <a:lnTo>
                  <a:pt x="149299" y="45093"/>
                </a:lnTo>
                <a:lnTo>
                  <a:pt x="149299" y="39107"/>
                </a:lnTo>
                <a:lnTo>
                  <a:pt x="150016" y="33008"/>
                </a:lnTo>
                <a:lnTo>
                  <a:pt x="150612" y="31636"/>
                </a:lnTo>
                <a:lnTo>
                  <a:pt x="38873" y="31636"/>
                </a:lnTo>
                <a:lnTo>
                  <a:pt x="31695" y="31248"/>
                </a:lnTo>
                <a:lnTo>
                  <a:pt x="28465" y="29845"/>
                </a:lnTo>
                <a:close/>
              </a:path>
              <a:path w="151765" h="168910">
                <a:moveTo>
                  <a:pt x="149299" y="97927"/>
                </a:moveTo>
                <a:lnTo>
                  <a:pt x="133329" y="97927"/>
                </a:lnTo>
                <a:lnTo>
                  <a:pt x="133260" y="105637"/>
                </a:lnTo>
                <a:lnTo>
                  <a:pt x="132883" y="110365"/>
                </a:lnTo>
                <a:lnTo>
                  <a:pt x="131955" y="114548"/>
                </a:lnTo>
                <a:lnTo>
                  <a:pt x="151391" y="114548"/>
                </a:lnTo>
                <a:lnTo>
                  <a:pt x="150016" y="112669"/>
                </a:lnTo>
                <a:lnTo>
                  <a:pt x="149299" y="107194"/>
                </a:lnTo>
                <a:lnTo>
                  <a:pt x="149299" y="97927"/>
                </a:lnTo>
                <a:close/>
              </a:path>
              <a:path w="151765" h="168910">
                <a:moveTo>
                  <a:pt x="149299" y="45093"/>
                </a:moveTo>
                <a:lnTo>
                  <a:pt x="133329" y="45093"/>
                </a:lnTo>
                <a:lnTo>
                  <a:pt x="133329" y="84712"/>
                </a:lnTo>
                <a:lnTo>
                  <a:pt x="149299" y="84712"/>
                </a:lnTo>
                <a:lnTo>
                  <a:pt x="149299" y="45093"/>
                </a:lnTo>
                <a:close/>
              </a:path>
              <a:path w="151765" h="168910">
                <a:moveTo>
                  <a:pt x="151391" y="29845"/>
                </a:moveTo>
                <a:lnTo>
                  <a:pt x="147683" y="30740"/>
                </a:lnTo>
                <a:lnTo>
                  <a:pt x="140267" y="31248"/>
                </a:lnTo>
                <a:lnTo>
                  <a:pt x="49997" y="31248"/>
                </a:lnTo>
                <a:lnTo>
                  <a:pt x="38873" y="31636"/>
                </a:lnTo>
                <a:lnTo>
                  <a:pt x="150612" y="31636"/>
                </a:lnTo>
                <a:lnTo>
                  <a:pt x="151391" y="29845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12460438" y="2603613"/>
            <a:ext cx="1511935" cy="947419"/>
          </a:xfrm>
          <a:custGeom>
            <a:avLst/>
            <a:gdLst/>
            <a:ahLst/>
            <a:cxnLst/>
            <a:rect l="l" t="t" r="r" b="b"/>
            <a:pathLst>
              <a:path w="1511934" h="947420">
                <a:moveTo>
                  <a:pt x="1458241" y="0"/>
                </a:moveTo>
                <a:lnTo>
                  <a:pt x="53284" y="0"/>
                </a:lnTo>
                <a:lnTo>
                  <a:pt x="32557" y="4196"/>
                </a:lnTo>
                <a:lnTo>
                  <a:pt x="15619" y="15625"/>
                </a:lnTo>
                <a:lnTo>
                  <a:pt x="4192" y="32549"/>
                </a:lnTo>
                <a:lnTo>
                  <a:pt x="0" y="53229"/>
                </a:lnTo>
                <a:lnTo>
                  <a:pt x="0" y="893674"/>
                </a:lnTo>
                <a:lnTo>
                  <a:pt x="4192" y="914364"/>
                </a:lnTo>
                <a:lnTo>
                  <a:pt x="15619" y="931284"/>
                </a:lnTo>
                <a:lnTo>
                  <a:pt x="32557" y="942706"/>
                </a:lnTo>
                <a:lnTo>
                  <a:pt x="53284" y="946898"/>
                </a:lnTo>
                <a:lnTo>
                  <a:pt x="1458241" y="946898"/>
                </a:lnTo>
                <a:lnTo>
                  <a:pt x="1478951" y="942706"/>
                </a:lnTo>
                <a:lnTo>
                  <a:pt x="1491575" y="934189"/>
                </a:lnTo>
                <a:lnTo>
                  <a:pt x="53284" y="934189"/>
                </a:lnTo>
                <a:lnTo>
                  <a:pt x="37507" y="931003"/>
                </a:lnTo>
                <a:lnTo>
                  <a:pt x="24608" y="922318"/>
                </a:lnTo>
                <a:lnTo>
                  <a:pt x="15902" y="909439"/>
                </a:lnTo>
                <a:lnTo>
                  <a:pt x="12707" y="893674"/>
                </a:lnTo>
                <a:lnTo>
                  <a:pt x="12707" y="53229"/>
                </a:lnTo>
                <a:lnTo>
                  <a:pt x="15902" y="37585"/>
                </a:lnTo>
                <a:lnTo>
                  <a:pt x="24608" y="24746"/>
                </a:lnTo>
                <a:lnTo>
                  <a:pt x="37507" y="16057"/>
                </a:lnTo>
                <a:lnTo>
                  <a:pt x="53284" y="12862"/>
                </a:lnTo>
                <a:lnTo>
                  <a:pt x="1491787" y="12862"/>
                </a:lnTo>
                <a:lnTo>
                  <a:pt x="1478951" y="4196"/>
                </a:lnTo>
                <a:lnTo>
                  <a:pt x="1458241" y="0"/>
                </a:lnTo>
                <a:close/>
              </a:path>
              <a:path w="1511934" h="947420">
                <a:moveTo>
                  <a:pt x="1491787" y="12862"/>
                </a:moveTo>
                <a:lnTo>
                  <a:pt x="1458241" y="12862"/>
                </a:lnTo>
                <a:lnTo>
                  <a:pt x="1474012" y="16057"/>
                </a:lnTo>
                <a:lnTo>
                  <a:pt x="1486902" y="24746"/>
                </a:lnTo>
                <a:lnTo>
                  <a:pt x="1495597" y="37585"/>
                </a:lnTo>
                <a:lnTo>
                  <a:pt x="1498787" y="53229"/>
                </a:lnTo>
                <a:lnTo>
                  <a:pt x="1498787" y="893674"/>
                </a:lnTo>
                <a:lnTo>
                  <a:pt x="1495597" y="909439"/>
                </a:lnTo>
                <a:lnTo>
                  <a:pt x="1486902" y="922318"/>
                </a:lnTo>
                <a:lnTo>
                  <a:pt x="1474012" y="931003"/>
                </a:lnTo>
                <a:lnTo>
                  <a:pt x="1458241" y="934189"/>
                </a:lnTo>
                <a:lnTo>
                  <a:pt x="1491575" y="934189"/>
                </a:lnTo>
                <a:lnTo>
                  <a:pt x="1495880" y="931284"/>
                </a:lnTo>
                <a:lnTo>
                  <a:pt x="1507304" y="914364"/>
                </a:lnTo>
                <a:lnTo>
                  <a:pt x="1511495" y="893674"/>
                </a:lnTo>
                <a:lnTo>
                  <a:pt x="1511495" y="53229"/>
                </a:lnTo>
                <a:lnTo>
                  <a:pt x="1507304" y="32549"/>
                </a:lnTo>
                <a:lnTo>
                  <a:pt x="1495880" y="15625"/>
                </a:lnTo>
                <a:lnTo>
                  <a:pt x="1491787" y="12862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8525171" y="1123620"/>
            <a:ext cx="109220" cy="0"/>
          </a:xfrm>
          <a:custGeom>
            <a:avLst/>
            <a:gdLst/>
            <a:ahLst/>
            <a:cxnLst/>
            <a:rect l="l" t="t" r="r" b="b"/>
            <a:pathLst>
              <a:path w="109220">
                <a:moveTo>
                  <a:pt x="0" y="0"/>
                </a:moveTo>
                <a:lnTo>
                  <a:pt x="109129" y="0"/>
                </a:lnTo>
              </a:path>
            </a:pathLst>
          </a:custGeom>
          <a:ln w="40639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8525171" y="1060120"/>
            <a:ext cx="46990" cy="43180"/>
          </a:xfrm>
          <a:custGeom>
            <a:avLst/>
            <a:gdLst/>
            <a:ahLst/>
            <a:cxnLst/>
            <a:rect l="l" t="t" r="r" b="b"/>
            <a:pathLst>
              <a:path w="46990" h="43180">
                <a:moveTo>
                  <a:pt x="0" y="43180"/>
                </a:moveTo>
                <a:lnTo>
                  <a:pt x="46620" y="43180"/>
                </a:lnTo>
                <a:lnTo>
                  <a:pt x="46620" y="0"/>
                </a:lnTo>
                <a:lnTo>
                  <a:pt x="0" y="0"/>
                </a:lnTo>
                <a:lnTo>
                  <a:pt x="0" y="4318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8525171" y="1039800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306" y="0"/>
                </a:lnTo>
              </a:path>
            </a:pathLst>
          </a:custGeom>
          <a:ln w="40639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8525171" y="982650"/>
            <a:ext cx="46990" cy="36830"/>
          </a:xfrm>
          <a:custGeom>
            <a:avLst/>
            <a:gdLst/>
            <a:ahLst/>
            <a:cxnLst/>
            <a:rect l="l" t="t" r="r" b="b"/>
            <a:pathLst>
              <a:path w="46990" h="36830">
                <a:moveTo>
                  <a:pt x="0" y="36829"/>
                </a:moveTo>
                <a:lnTo>
                  <a:pt x="46620" y="36829"/>
                </a:lnTo>
                <a:lnTo>
                  <a:pt x="46620" y="0"/>
                </a:lnTo>
                <a:lnTo>
                  <a:pt x="0" y="0"/>
                </a:lnTo>
                <a:lnTo>
                  <a:pt x="0" y="36829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8525171" y="962965"/>
            <a:ext cx="109220" cy="0"/>
          </a:xfrm>
          <a:custGeom>
            <a:avLst/>
            <a:gdLst/>
            <a:ahLst/>
            <a:cxnLst/>
            <a:rect l="l" t="t" r="r" b="b"/>
            <a:pathLst>
              <a:path w="109220">
                <a:moveTo>
                  <a:pt x="0" y="0"/>
                </a:moveTo>
                <a:lnTo>
                  <a:pt x="109129" y="0"/>
                </a:lnTo>
              </a:path>
            </a:pathLst>
          </a:custGeom>
          <a:ln w="39370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8682156" y="943563"/>
            <a:ext cx="0" cy="200660"/>
          </a:xfrm>
          <a:custGeom>
            <a:avLst/>
            <a:gdLst/>
            <a:ahLst/>
            <a:cxnLst/>
            <a:rect l="l" t="t" r="r" b="b"/>
            <a:pathLst>
              <a:path h="200659">
                <a:moveTo>
                  <a:pt x="0" y="0"/>
                </a:moveTo>
                <a:lnTo>
                  <a:pt x="0" y="200555"/>
                </a:lnTo>
              </a:path>
            </a:pathLst>
          </a:custGeom>
          <a:ln w="41817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8752606" y="99341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705"/>
                </a:lnTo>
              </a:path>
            </a:pathLst>
          </a:custGeom>
          <a:ln w="41805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8731703" y="941979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09" h="36830">
                <a:moveTo>
                  <a:pt x="41805" y="0"/>
                </a:moveTo>
                <a:lnTo>
                  <a:pt x="0" y="0"/>
                </a:lnTo>
                <a:lnTo>
                  <a:pt x="0" y="36482"/>
                </a:lnTo>
                <a:lnTo>
                  <a:pt x="41805" y="36482"/>
                </a:lnTo>
                <a:lnTo>
                  <a:pt x="41805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8802161" y="990421"/>
            <a:ext cx="168498" cy="153697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9018268" y="99341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705"/>
                </a:lnTo>
              </a:path>
            </a:pathLst>
          </a:custGeom>
          <a:ln w="41791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8997372" y="941979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09" h="36830">
                <a:moveTo>
                  <a:pt x="41791" y="0"/>
                </a:moveTo>
                <a:lnTo>
                  <a:pt x="0" y="0"/>
                </a:lnTo>
                <a:lnTo>
                  <a:pt x="0" y="36482"/>
                </a:lnTo>
                <a:lnTo>
                  <a:pt x="41791" y="36482"/>
                </a:lnTo>
                <a:lnTo>
                  <a:pt x="41791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9068072" y="990421"/>
            <a:ext cx="109527" cy="153697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9199735" y="951851"/>
            <a:ext cx="212907" cy="195252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9453864" y="99341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705"/>
                </a:lnTo>
              </a:path>
            </a:pathLst>
          </a:custGeom>
          <a:ln w="41793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9432968" y="941979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09" h="36830">
                <a:moveTo>
                  <a:pt x="41793" y="0"/>
                </a:moveTo>
                <a:lnTo>
                  <a:pt x="0" y="0"/>
                </a:lnTo>
                <a:lnTo>
                  <a:pt x="0" y="36482"/>
                </a:lnTo>
                <a:lnTo>
                  <a:pt x="41793" y="36482"/>
                </a:lnTo>
                <a:lnTo>
                  <a:pt x="41793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9503679" y="990421"/>
            <a:ext cx="109515" cy="153697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9637279" y="989826"/>
            <a:ext cx="110693" cy="204825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9837572" y="943476"/>
            <a:ext cx="350175" cy="203626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10207476" y="943476"/>
            <a:ext cx="110883" cy="204825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10347012" y="941979"/>
            <a:ext cx="138163" cy="204530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10526396" y="99341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705"/>
                </a:lnTo>
              </a:path>
            </a:pathLst>
          </a:custGeom>
          <a:ln w="41810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10505490" y="941979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09" h="36830">
                <a:moveTo>
                  <a:pt x="41810" y="0"/>
                </a:moveTo>
                <a:lnTo>
                  <a:pt x="0" y="0"/>
                </a:lnTo>
                <a:lnTo>
                  <a:pt x="0" y="36482"/>
                </a:lnTo>
                <a:lnTo>
                  <a:pt x="41810" y="36482"/>
                </a:lnTo>
                <a:lnTo>
                  <a:pt x="41810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10571912" y="989222"/>
            <a:ext cx="112010" cy="158777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10708768" y="990421"/>
            <a:ext cx="109531" cy="153697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10840428" y="989222"/>
            <a:ext cx="122803" cy="157881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11006532" y="943563"/>
            <a:ext cx="0" cy="200660"/>
          </a:xfrm>
          <a:custGeom>
            <a:avLst/>
            <a:gdLst/>
            <a:ahLst/>
            <a:cxnLst/>
            <a:rect l="l" t="t" r="r" b="b"/>
            <a:pathLst>
              <a:path h="200659">
                <a:moveTo>
                  <a:pt x="0" y="0"/>
                </a:moveTo>
                <a:lnTo>
                  <a:pt x="0" y="200555"/>
                </a:lnTo>
              </a:path>
            </a:pathLst>
          </a:custGeom>
          <a:ln w="41803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11129666" y="943476"/>
            <a:ext cx="179708" cy="200642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11334372" y="951851"/>
            <a:ext cx="340668" cy="196148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11699532" y="990421"/>
            <a:ext cx="72510" cy="153697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11813666" y="99341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705"/>
                </a:lnTo>
              </a:path>
            </a:pathLst>
          </a:custGeom>
          <a:ln w="41802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11792765" y="941979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09" h="36830">
                <a:moveTo>
                  <a:pt x="41802" y="0"/>
                </a:moveTo>
                <a:lnTo>
                  <a:pt x="0" y="0"/>
                </a:lnTo>
                <a:lnTo>
                  <a:pt x="0" y="36482"/>
                </a:lnTo>
                <a:lnTo>
                  <a:pt x="41802" y="36482"/>
                </a:lnTo>
                <a:lnTo>
                  <a:pt x="41802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11857232" y="989222"/>
            <a:ext cx="122803" cy="157881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12023332" y="943563"/>
            <a:ext cx="0" cy="200660"/>
          </a:xfrm>
          <a:custGeom>
            <a:avLst/>
            <a:gdLst/>
            <a:ahLst/>
            <a:cxnLst/>
            <a:rect l="l" t="t" r="r" b="b"/>
            <a:pathLst>
              <a:path h="200659">
                <a:moveTo>
                  <a:pt x="0" y="0"/>
                </a:moveTo>
                <a:lnTo>
                  <a:pt x="0" y="200555"/>
                </a:lnTo>
              </a:path>
            </a:pathLst>
          </a:custGeom>
          <a:ln w="41791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12139801" y="938689"/>
            <a:ext cx="121332" cy="210215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12283448" y="993413"/>
            <a:ext cx="109651" cy="153690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12423301" y="989826"/>
            <a:ext cx="110962" cy="204825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12559921" y="989826"/>
            <a:ext cx="110933" cy="204825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12716396" y="943563"/>
            <a:ext cx="0" cy="200660"/>
          </a:xfrm>
          <a:custGeom>
            <a:avLst/>
            <a:gdLst/>
            <a:ahLst/>
            <a:cxnLst/>
            <a:rect l="l" t="t" r="r" b="b"/>
            <a:pathLst>
              <a:path h="200659">
                <a:moveTo>
                  <a:pt x="0" y="0"/>
                </a:moveTo>
                <a:lnTo>
                  <a:pt x="0" y="200555"/>
                </a:lnTo>
              </a:path>
            </a:pathLst>
          </a:custGeom>
          <a:ln w="41805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12786814" y="99341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705"/>
                </a:lnTo>
              </a:path>
            </a:pathLst>
          </a:custGeom>
          <a:ln w="41803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12765913" y="941979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09" h="36830">
                <a:moveTo>
                  <a:pt x="41803" y="0"/>
                </a:moveTo>
                <a:lnTo>
                  <a:pt x="0" y="0"/>
                </a:lnTo>
                <a:lnTo>
                  <a:pt x="0" y="36482"/>
                </a:lnTo>
                <a:lnTo>
                  <a:pt x="41803" y="36482"/>
                </a:lnTo>
                <a:lnTo>
                  <a:pt x="41803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12832677" y="989222"/>
            <a:ext cx="111151" cy="158777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12968287" y="990421"/>
            <a:ext cx="72539" cy="153697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13135106" y="943476"/>
            <a:ext cx="262148" cy="204523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13442767" y="943563"/>
            <a:ext cx="0" cy="200660"/>
          </a:xfrm>
          <a:custGeom>
            <a:avLst/>
            <a:gdLst/>
            <a:ahLst/>
            <a:cxnLst/>
            <a:rect l="l" t="t" r="r" b="b"/>
            <a:pathLst>
              <a:path h="200659">
                <a:moveTo>
                  <a:pt x="0" y="0"/>
                </a:moveTo>
                <a:lnTo>
                  <a:pt x="0" y="200555"/>
                </a:lnTo>
              </a:path>
            </a:pathLst>
          </a:custGeom>
          <a:ln w="41803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13488626" y="989222"/>
            <a:ext cx="111122" cy="158777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8525171" y="1263722"/>
            <a:ext cx="126453" cy="205124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8683135" y="1310068"/>
            <a:ext cx="110952" cy="204825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8814657" y="1310068"/>
            <a:ext cx="110697" cy="204825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8953477" y="1309172"/>
            <a:ext cx="210060" cy="157881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9183262" y="1263722"/>
            <a:ext cx="110885" cy="204825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9319082" y="1309474"/>
            <a:ext cx="111153" cy="158777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9522565" y="1258638"/>
            <a:ext cx="121319" cy="210207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9663421" y="1309474"/>
            <a:ext cx="111125" cy="158777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9799026" y="1261929"/>
            <a:ext cx="256792" cy="202133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10080443" y="1309474"/>
            <a:ext cx="110151" cy="158777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10212572" y="1309474"/>
            <a:ext cx="111136" cy="158777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10422676" y="1263722"/>
            <a:ext cx="126958" cy="200339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10571641" y="1261929"/>
            <a:ext cx="384415" cy="206322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10982048" y="1263722"/>
            <a:ext cx="110869" cy="204825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11117877" y="1309474"/>
            <a:ext cx="111152" cy="158777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11253516" y="1310371"/>
            <a:ext cx="72511" cy="153691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11420337" y="1263722"/>
            <a:ext cx="179679" cy="200339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11626988" y="1309474"/>
            <a:ext cx="111980" cy="158777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11760927" y="1263722"/>
            <a:ext cx="110869" cy="204825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11896755" y="1309474"/>
            <a:ext cx="111119" cy="158777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13032037" y="5300949"/>
            <a:ext cx="247945" cy="134621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13348096" y="5262080"/>
            <a:ext cx="325241" cy="173490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13693402" y="5300949"/>
            <a:ext cx="170588" cy="134621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13884054" y="5304358"/>
            <a:ext cx="92933" cy="130317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13998308" y="5301312"/>
            <a:ext cx="93863" cy="173729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14116003" y="5262080"/>
            <a:ext cx="92725" cy="170052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14230915" y="5262080"/>
            <a:ext cx="145169" cy="212962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13001119" y="5610704"/>
            <a:ext cx="266065" cy="273050"/>
          </a:xfrm>
          <a:custGeom>
            <a:avLst/>
            <a:gdLst/>
            <a:ahLst/>
            <a:cxnLst/>
            <a:rect l="l" t="t" r="r" b="b"/>
            <a:pathLst>
              <a:path w="266065" h="273050">
                <a:moveTo>
                  <a:pt x="72630" y="53582"/>
                </a:moveTo>
                <a:lnTo>
                  <a:pt x="46436" y="53582"/>
                </a:lnTo>
                <a:lnTo>
                  <a:pt x="46436" y="146430"/>
                </a:lnTo>
                <a:lnTo>
                  <a:pt x="44425" y="176882"/>
                </a:lnTo>
                <a:lnTo>
                  <a:pt x="36013" y="203889"/>
                </a:lnTo>
                <a:lnTo>
                  <a:pt x="21203" y="227470"/>
                </a:lnTo>
                <a:lnTo>
                  <a:pt x="0" y="247647"/>
                </a:lnTo>
                <a:lnTo>
                  <a:pt x="0" y="272671"/>
                </a:lnTo>
                <a:lnTo>
                  <a:pt x="18966" y="262021"/>
                </a:lnTo>
                <a:lnTo>
                  <a:pt x="35410" y="249129"/>
                </a:lnTo>
                <a:lnTo>
                  <a:pt x="49332" y="233999"/>
                </a:lnTo>
                <a:lnTo>
                  <a:pt x="60731" y="216634"/>
                </a:lnTo>
                <a:lnTo>
                  <a:pt x="92195" y="216634"/>
                </a:lnTo>
                <a:lnTo>
                  <a:pt x="83340" y="202996"/>
                </a:lnTo>
                <a:lnTo>
                  <a:pt x="74704" y="176339"/>
                </a:lnTo>
                <a:lnTo>
                  <a:pt x="72630" y="146430"/>
                </a:lnTo>
                <a:lnTo>
                  <a:pt x="72630" y="53582"/>
                </a:lnTo>
                <a:close/>
              </a:path>
              <a:path w="266065" h="273050">
                <a:moveTo>
                  <a:pt x="92195" y="216634"/>
                </a:moveTo>
                <a:lnTo>
                  <a:pt x="60731" y="216634"/>
                </a:lnTo>
                <a:lnTo>
                  <a:pt x="70692" y="232647"/>
                </a:lnTo>
                <a:lnTo>
                  <a:pt x="83937" y="247321"/>
                </a:lnTo>
                <a:lnTo>
                  <a:pt x="100462" y="260660"/>
                </a:lnTo>
                <a:lnTo>
                  <a:pt x="120265" y="272671"/>
                </a:lnTo>
                <a:lnTo>
                  <a:pt x="120265" y="246506"/>
                </a:lnTo>
                <a:lnTo>
                  <a:pt x="98530" y="226389"/>
                </a:lnTo>
                <a:lnTo>
                  <a:pt x="92195" y="216634"/>
                </a:lnTo>
                <a:close/>
              </a:path>
              <a:path w="266065" h="273050">
                <a:moveTo>
                  <a:pt x="215502" y="242798"/>
                </a:moveTo>
                <a:lnTo>
                  <a:pt x="185719" y="242798"/>
                </a:lnTo>
                <a:lnTo>
                  <a:pt x="185719" y="267829"/>
                </a:lnTo>
                <a:lnTo>
                  <a:pt x="225010" y="267829"/>
                </a:lnTo>
                <a:lnTo>
                  <a:pt x="243618" y="266138"/>
                </a:lnTo>
                <a:lnTo>
                  <a:pt x="256566" y="258618"/>
                </a:lnTo>
                <a:lnTo>
                  <a:pt x="263857" y="245291"/>
                </a:lnTo>
                <a:lnTo>
                  <a:pt x="263994" y="243695"/>
                </a:lnTo>
                <a:lnTo>
                  <a:pt x="226594" y="243695"/>
                </a:lnTo>
                <a:lnTo>
                  <a:pt x="215502" y="242798"/>
                </a:lnTo>
                <a:close/>
              </a:path>
              <a:path w="266065" h="273050">
                <a:moveTo>
                  <a:pt x="265496" y="51163"/>
                </a:moveTo>
                <a:lnTo>
                  <a:pt x="230960" y="51163"/>
                </a:lnTo>
                <a:lnTo>
                  <a:pt x="230960" y="228600"/>
                </a:lnTo>
                <a:lnTo>
                  <a:pt x="231767" y="238881"/>
                </a:lnTo>
                <a:lnTo>
                  <a:pt x="226594" y="243695"/>
                </a:lnTo>
                <a:lnTo>
                  <a:pt x="263994" y="243695"/>
                </a:lnTo>
                <a:lnTo>
                  <a:pt x="265385" y="227470"/>
                </a:lnTo>
                <a:lnTo>
                  <a:pt x="265496" y="51163"/>
                </a:lnTo>
                <a:close/>
              </a:path>
              <a:path w="266065" h="273050">
                <a:moveTo>
                  <a:pt x="220917" y="197586"/>
                </a:moveTo>
                <a:lnTo>
                  <a:pt x="192866" y="197586"/>
                </a:lnTo>
                <a:lnTo>
                  <a:pt x="195256" y="211942"/>
                </a:lnTo>
                <a:lnTo>
                  <a:pt x="222648" y="211942"/>
                </a:lnTo>
                <a:lnTo>
                  <a:pt x="220917" y="197586"/>
                </a:lnTo>
                <a:close/>
              </a:path>
              <a:path w="266065" h="273050">
                <a:moveTo>
                  <a:pt x="179769" y="82141"/>
                </a:moveTo>
                <a:lnTo>
                  <a:pt x="146429" y="82141"/>
                </a:lnTo>
                <a:lnTo>
                  <a:pt x="142268" y="109608"/>
                </a:lnTo>
                <a:lnTo>
                  <a:pt x="136915" y="134828"/>
                </a:lnTo>
                <a:lnTo>
                  <a:pt x="130369" y="157805"/>
                </a:lnTo>
                <a:lnTo>
                  <a:pt x="122679" y="178401"/>
                </a:lnTo>
                <a:lnTo>
                  <a:pt x="122626" y="203569"/>
                </a:lnTo>
                <a:lnTo>
                  <a:pt x="144064" y="203569"/>
                </a:lnTo>
                <a:lnTo>
                  <a:pt x="156937" y="203206"/>
                </a:lnTo>
                <a:lnTo>
                  <a:pt x="169362" y="202103"/>
                </a:lnTo>
                <a:lnTo>
                  <a:pt x="181338" y="200237"/>
                </a:lnTo>
                <a:lnTo>
                  <a:pt x="192866" y="197586"/>
                </a:lnTo>
                <a:lnTo>
                  <a:pt x="220917" y="197586"/>
                </a:lnTo>
                <a:lnTo>
                  <a:pt x="220185" y="191514"/>
                </a:lnTo>
                <a:lnTo>
                  <a:pt x="217933" y="178545"/>
                </a:lnTo>
                <a:lnTo>
                  <a:pt x="150014" y="178545"/>
                </a:lnTo>
                <a:lnTo>
                  <a:pt x="160354" y="155093"/>
                </a:lnTo>
                <a:lnTo>
                  <a:pt x="168761" y="131206"/>
                </a:lnTo>
                <a:lnTo>
                  <a:pt x="175233" y="106887"/>
                </a:lnTo>
                <a:lnTo>
                  <a:pt x="179769" y="82141"/>
                </a:lnTo>
                <a:close/>
              </a:path>
              <a:path w="266065" h="273050">
                <a:moveTo>
                  <a:pt x="110724" y="10645"/>
                </a:moveTo>
                <a:lnTo>
                  <a:pt x="8341" y="10645"/>
                </a:lnTo>
                <a:lnTo>
                  <a:pt x="8341" y="190475"/>
                </a:lnTo>
                <a:lnTo>
                  <a:pt x="33338" y="190475"/>
                </a:lnTo>
                <a:lnTo>
                  <a:pt x="33338" y="34535"/>
                </a:lnTo>
                <a:lnTo>
                  <a:pt x="110724" y="34535"/>
                </a:lnTo>
                <a:lnTo>
                  <a:pt x="110724" y="10645"/>
                </a:lnTo>
                <a:close/>
              </a:path>
              <a:path w="266065" h="273050">
                <a:moveTo>
                  <a:pt x="110724" y="34535"/>
                </a:moveTo>
                <a:lnTo>
                  <a:pt x="86925" y="34535"/>
                </a:lnTo>
                <a:lnTo>
                  <a:pt x="86925" y="190475"/>
                </a:lnTo>
                <a:lnTo>
                  <a:pt x="110724" y="190475"/>
                </a:lnTo>
                <a:lnTo>
                  <a:pt x="110724" y="34535"/>
                </a:lnTo>
                <a:close/>
              </a:path>
              <a:path w="266065" h="273050">
                <a:moveTo>
                  <a:pt x="185719" y="176119"/>
                </a:moveTo>
                <a:lnTo>
                  <a:pt x="175460" y="177204"/>
                </a:lnTo>
                <a:lnTo>
                  <a:pt x="166085" y="177960"/>
                </a:lnTo>
                <a:lnTo>
                  <a:pt x="157600" y="178401"/>
                </a:lnTo>
                <a:lnTo>
                  <a:pt x="150014" y="178545"/>
                </a:lnTo>
                <a:lnTo>
                  <a:pt x="217933" y="178545"/>
                </a:lnTo>
                <a:lnTo>
                  <a:pt x="217669" y="177020"/>
                </a:lnTo>
                <a:lnTo>
                  <a:pt x="184942" y="177020"/>
                </a:lnTo>
                <a:lnTo>
                  <a:pt x="185719" y="176119"/>
                </a:lnTo>
                <a:close/>
              </a:path>
              <a:path w="266065" h="273050">
                <a:moveTo>
                  <a:pt x="204767" y="121399"/>
                </a:moveTo>
                <a:lnTo>
                  <a:pt x="179769" y="121399"/>
                </a:lnTo>
                <a:lnTo>
                  <a:pt x="183565" y="137326"/>
                </a:lnTo>
                <a:lnTo>
                  <a:pt x="186616" y="151766"/>
                </a:lnTo>
                <a:lnTo>
                  <a:pt x="188927" y="164702"/>
                </a:lnTo>
                <a:lnTo>
                  <a:pt x="190505" y="176119"/>
                </a:lnTo>
                <a:lnTo>
                  <a:pt x="186498" y="177020"/>
                </a:lnTo>
                <a:lnTo>
                  <a:pt x="217669" y="177020"/>
                </a:lnTo>
                <a:lnTo>
                  <a:pt x="216386" y="169633"/>
                </a:lnTo>
                <a:lnTo>
                  <a:pt x="211247" y="146271"/>
                </a:lnTo>
                <a:lnTo>
                  <a:pt x="204767" y="121399"/>
                </a:lnTo>
                <a:close/>
              </a:path>
              <a:path w="266065" h="273050">
                <a:moveTo>
                  <a:pt x="183358" y="0"/>
                </a:moveTo>
                <a:lnTo>
                  <a:pt x="147624" y="0"/>
                </a:lnTo>
                <a:lnTo>
                  <a:pt x="144344" y="21371"/>
                </a:lnTo>
                <a:lnTo>
                  <a:pt x="138093" y="40193"/>
                </a:lnTo>
                <a:lnTo>
                  <a:pt x="128870" y="56471"/>
                </a:lnTo>
                <a:lnTo>
                  <a:pt x="116676" y="70210"/>
                </a:lnTo>
                <a:lnTo>
                  <a:pt x="116676" y="91681"/>
                </a:lnTo>
                <a:lnTo>
                  <a:pt x="133192" y="83789"/>
                </a:lnTo>
                <a:lnTo>
                  <a:pt x="147033" y="74415"/>
                </a:lnTo>
                <a:lnTo>
                  <a:pt x="158195" y="63544"/>
                </a:lnTo>
                <a:lnTo>
                  <a:pt x="166672" y="51163"/>
                </a:lnTo>
                <a:lnTo>
                  <a:pt x="265496" y="51163"/>
                </a:lnTo>
                <a:lnTo>
                  <a:pt x="265496" y="26165"/>
                </a:lnTo>
                <a:lnTo>
                  <a:pt x="177407" y="26165"/>
                </a:lnTo>
                <a:lnTo>
                  <a:pt x="178184" y="23738"/>
                </a:lnTo>
                <a:lnTo>
                  <a:pt x="179351" y="19047"/>
                </a:lnTo>
                <a:lnTo>
                  <a:pt x="180964" y="11930"/>
                </a:lnTo>
                <a:lnTo>
                  <a:pt x="181742" y="6336"/>
                </a:lnTo>
                <a:lnTo>
                  <a:pt x="182548" y="2393"/>
                </a:lnTo>
                <a:lnTo>
                  <a:pt x="183358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13305905" y="5610704"/>
            <a:ext cx="275590" cy="273050"/>
          </a:xfrm>
          <a:custGeom>
            <a:avLst/>
            <a:gdLst/>
            <a:ahLst/>
            <a:cxnLst/>
            <a:rect l="l" t="t" r="r" b="b"/>
            <a:pathLst>
              <a:path w="275590" h="273050">
                <a:moveTo>
                  <a:pt x="147654" y="101217"/>
                </a:moveTo>
                <a:lnTo>
                  <a:pt x="114315" y="101217"/>
                </a:lnTo>
                <a:lnTo>
                  <a:pt x="114315" y="272671"/>
                </a:lnTo>
                <a:lnTo>
                  <a:pt x="147654" y="272671"/>
                </a:lnTo>
                <a:lnTo>
                  <a:pt x="147654" y="254765"/>
                </a:lnTo>
                <a:lnTo>
                  <a:pt x="275036" y="254765"/>
                </a:lnTo>
                <a:lnTo>
                  <a:pt x="275036" y="232128"/>
                </a:lnTo>
                <a:lnTo>
                  <a:pt x="147654" y="232128"/>
                </a:lnTo>
                <a:lnTo>
                  <a:pt x="147654" y="190475"/>
                </a:lnTo>
                <a:lnTo>
                  <a:pt x="269086" y="190475"/>
                </a:lnTo>
                <a:lnTo>
                  <a:pt x="269086" y="166612"/>
                </a:lnTo>
                <a:lnTo>
                  <a:pt x="147654" y="166612"/>
                </a:lnTo>
                <a:lnTo>
                  <a:pt x="147654" y="126212"/>
                </a:lnTo>
                <a:lnTo>
                  <a:pt x="269086" y="126212"/>
                </a:lnTo>
                <a:lnTo>
                  <a:pt x="269086" y="102351"/>
                </a:lnTo>
                <a:lnTo>
                  <a:pt x="147654" y="102351"/>
                </a:lnTo>
                <a:lnTo>
                  <a:pt x="147654" y="101217"/>
                </a:lnTo>
                <a:close/>
              </a:path>
              <a:path w="275590" h="273050">
                <a:moveTo>
                  <a:pt x="32144" y="61833"/>
                </a:moveTo>
                <a:lnTo>
                  <a:pt x="1195" y="61833"/>
                </a:lnTo>
                <a:lnTo>
                  <a:pt x="5817" y="99746"/>
                </a:lnTo>
                <a:lnTo>
                  <a:pt x="12510" y="133638"/>
                </a:lnTo>
                <a:lnTo>
                  <a:pt x="21284" y="163504"/>
                </a:lnTo>
                <a:lnTo>
                  <a:pt x="32144" y="189339"/>
                </a:lnTo>
                <a:lnTo>
                  <a:pt x="26566" y="199603"/>
                </a:lnTo>
                <a:lnTo>
                  <a:pt x="19346" y="211340"/>
                </a:lnTo>
                <a:lnTo>
                  <a:pt x="10488" y="224554"/>
                </a:lnTo>
                <a:lnTo>
                  <a:pt x="0" y="239245"/>
                </a:lnTo>
                <a:lnTo>
                  <a:pt x="0" y="269082"/>
                </a:lnTo>
                <a:lnTo>
                  <a:pt x="17408" y="253377"/>
                </a:lnTo>
                <a:lnTo>
                  <a:pt x="31547" y="239601"/>
                </a:lnTo>
                <a:lnTo>
                  <a:pt x="42412" y="227777"/>
                </a:lnTo>
                <a:lnTo>
                  <a:pt x="49997" y="217926"/>
                </a:lnTo>
                <a:lnTo>
                  <a:pt x="83445" y="217926"/>
                </a:lnTo>
                <a:lnTo>
                  <a:pt x="81263" y="214873"/>
                </a:lnTo>
                <a:lnTo>
                  <a:pt x="73601" y="202820"/>
                </a:lnTo>
                <a:lnTo>
                  <a:pt x="66682" y="190475"/>
                </a:lnTo>
                <a:lnTo>
                  <a:pt x="74862" y="172904"/>
                </a:lnTo>
                <a:lnTo>
                  <a:pt x="81558" y="153535"/>
                </a:lnTo>
                <a:lnTo>
                  <a:pt x="82434" y="149983"/>
                </a:lnTo>
                <a:lnTo>
                  <a:pt x="48830" y="149983"/>
                </a:lnTo>
                <a:lnTo>
                  <a:pt x="43314" y="131968"/>
                </a:lnTo>
                <a:lnTo>
                  <a:pt x="38694" y="111281"/>
                </a:lnTo>
                <a:lnTo>
                  <a:pt x="34971" y="87907"/>
                </a:lnTo>
                <a:lnTo>
                  <a:pt x="32144" y="61833"/>
                </a:lnTo>
                <a:close/>
              </a:path>
              <a:path w="275590" h="273050">
                <a:moveTo>
                  <a:pt x="83445" y="217926"/>
                </a:moveTo>
                <a:lnTo>
                  <a:pt x="49997" y="217926"/>
                </a:lnTo>
                <a:lnTo>
                  <a:pt x="59309" y="229469"/>
                </a:lnTo>
                <a:lnTo>
                  <a:pt x="70555" y="241632"/>
                </a:lnTo>
                <a:lnTo>
                  <a:pt x="83729" y="254417"/>
                </a:lnTo>
                <a:lnTo>
                  <a:pt x="98827" y="267829"/>
                </a:lnTo>
                <a:lnTo>
                  <a:pt x="98827" y="238108"/>
                </a:lnTo>
                <a:lnTo>
                  <a:pt x="89671" y="226636"/>
                </a:lnTo>
                <a:lnTo>
                  <a:pt x="83445" y="217926"/>
                </a:lnTo>
                <a:close/>
              </a:path>
              <a:path w="275590" h="273050">
                <a:moveTo>
                  <a:pt x="223845" y="190475"/>
                </a:moveTo>
                <a:lnTo>
                  <a:pt x="189310" y="190475"/>
                </a:lnTo>
                <a:lnTo>
                  <a:pt x="189310" y="232128"/>
                </a:lnTo>
                <a:lnTo>
                  <a:pt x="223845" y="232128"/>
                </a:lnTo>
                <a:lnTo>
                  <a:pt x="223845" y="190475"/>
                </a:lnTo>
                <a:close/>
              </a:path>
              <a:path w="275590" h="273050">
                <a:moveTo>
                  <a:pt x="223845" y="126212"/>
                </a:moveTo>
                <a:lnTo>
                  <a:pt x="189310" y="126212"/>
                </a:lnTo>
                <a:lnTo>
                  <a:pt x="189310" y="166612"/>
                </a:lnTo>
                <a:lnTo>
                  <a:pt x="223845" y="166612"/>
                </a:lnTo>
                <a:lnTo>
                  <a:pt x="223845" y="126212"/>
                </a:lnTo>
                <a:close/>
              </a:path>
              <a:path w="275590" h="273050">
                <a:moveTo>
                  <a:pt x="96462" y="21441"/>
                </a:moveTo>
                <a:lnTo>
                  <a:pt x="1195" y="21441"/>
                </a:lnTo>
                <a:lnTo>
                  <a:pt x="1195" y="46465"/>
                </a:lnTo>
                <a:lnTo>
                  <a:pt x="63122" y="46465"/>
                </a:lnTo>
                <a:lnTo>
                  <a:pt x="61777" y="76146"/>
                </a:lnTo>
                <a:lnTo>
                  <a:pt x="58947" y="103270"/>
                </a:lnTo>
                <a:lnTo>
                  <a:pt x="54632" y="127871"/>
                </a:lnTo>
                <a:lnTo>
                  <a:pt x="48830" y="149983"/>
                </a:lnTo>
                <a:lnTo>
                  <a:pt x="82434" y="149983"/>
                </a:lnTo>
                <a:lnTo>
                  <a:pt x="86774" y="132384"/>
                </a:lnTo>
                <a:lnTo>
                  <a:pt x="90515" y="109468"/>
                </a:lnTo>
                <a:lnTo>
                  <a:pt x="103263" y="109468"/>
                </a:lnTo>
                <a:lnTo>
                  <a:pt x="114315" y="101217"/>
                </a:lnTo>
                <a:lnTo>
                  <a:pt x="147654" y="101217"/>
                </a:lnTo>
                <a:lnTo>
                  <a:pt x="147654" y="89259"/>
                </a:lnTo>
                <a:lnTo>
                  <a:pt x="92876" y="89259"/>
                </a:lnTo>
                <a:lnTo>
                  <a:pt x="93992" y="78505"/>
                </a:lnTo>
                <a:lnTo>
                  <a:pt x="94961" y="67569"/>
                </a:lnTo>
                <a:lnTo>
                  <a:pt x="95785" y="56466"/>
                </a:lnTo>
                <a:lnTo>
                  <a:pt x="96387" y="46465"/>
                </a:lnTo>
                <a:lnTo>
                  <a:pt x="96462" y="21441"/>
                </a:lnTo>
                <a:close/>
              </a:path>
              <a:path w="275590" h="273050">
                <a:moveTo>
                  <a:pt x="103263" y="109468"/>
                </a:moveTo>
                <a:lnTo>
                  <a:pt x="90515" y="109468"/>
                </a:lnTo>
                <a:lnTo>
                  <a:pt x="90515" y="117843"/>
                </a:lnTo>
                <a:lnTo>
                  <a:pt x="96045" y="114282"/>
                </a:lnTo>
                <a:lnTo>
                  <a:pt x="100022" y="111888"/>
                </a:lnTo>
                <a:lnTo>
                  <a:pt x="103263" y="109468"/>
                </a:lnTo>
                <a:close/>
              </a:path>
              <a:path w="275590" h="273050">
                <a:moveTo>
                  <a:pt x="223845" y="61833"/>
                </a:moveTo>
                <a:lnTo>
                  <a:pt x="189310" y="61833"/>
                </a:lnTo>
                <a:lnTo>
                  <a:pt x="189310" y="102351"/>
                </a:lnTo>
                <a:lnTo>
                  <a:pt x="223845" y="102351"/>
                </a:lnTo>
                <a:lnTo>
                  <a:pt x="223845" y="61833"/>
                </a:lnTo>
                <a:close/>
              </a:path>
              <a:path w="275590" h="273050">
                <a:moveTo>
                  <a:pt x="166701" y="0"/>
                </a:moveTo>
                <a:lnTo>
                  <a:pt x="132167" y="0"/>
                </a:lnTo>
                <a:lnTo>
                  <a:pt x="127036" y="26564"/>
                </a:lnTo>
                <a:lnTo>
                  <a:pt x="118778" y="50289"/>
                </a:lnTo>
                <a:lnTo>
                  <a:pt x="107391" y="71184"/>
                </a:lnTo>
                <a:lnTo>
                  <a:pt x="92876" y="89259"/>
                </a:lnTo>
                <a:lnTo>
                  <a:pt x="147654" y="89259"/>
                </a:lnTo>
                <a:lnTo>
                  <a:pt x="147654" y="61833"/>
                </a:lnTo>
                <a:lnTo>
                  <a:pt x="271480" y="61833"/>
                </a:lnTo>
                <a:lnTo>
                  <a:pt x="271480" y="36962"/>
                </a:lnTo>
                <a:lnTo>
                  <a:pt x="157165" y="36962"/>
                </a:lnTo>
                <a:lnTo>
                  <a:pt x="159995" y="28779"/>
                </a:lnTo>
                <a:lnTo>
                  <a:pt x="162527" y="19891"/>
                </a:lnTo>
                <a:lnTo>
                  <a:pt x="164762" y="10298"/>
                </a:lnTo>
                <a:lnTo>
                  <a:pt x="166701" y="0"/>
                </a:lnTo>
                <a:close/>
              </a:path>
              <a:path w="275590" h="273050">
                <a:moveTo>
                  <a:pt x="223845" y="4691"/>
                </a:moveTo>
                <a:lnTo>
                  <a:pt x="189310" y="4691"/>
                </a:lnTo>
                <a:lnTo>
                  <a:pt x="189310" y="36962"/>
                </a:lnTo>
                <a:lnTo>
                  <a:pt x="223845" y="36962"/>
                </a:lnTo>
                <a:lnTo>
                  <a:pt x="223845" y="4691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13607135" y="5617821"/>
            <a:ext cx="278765" cy="266065"/>
          </a:xfrm>
          <a:custGeom>
            <a:avLst/>
            <a:gdLst/>
            <a:ahLst/>
            <a:cxnLst/>
            <a:rect l="l" t="t" r="r" b="b"/>
            <a:pathLst>
              <a:path w="278765" h="266064">
                <a:moveTo>
                  <a:pt x="46436" y="160783"/>
                </a:moveTo>
                <a:lnTo>
                  <a:pt x="17881" y="160783"/>
                </a:lnTo>
                <a:lnTo>
                  <a:pt x="16307" y="187610"/>
                </a:lnTo>
                <a:lnTo>
                  <a:pt x="12799" y="209838"/>
                </a:lnTo>
                <a:lnTo>
                  <a:pt x="7361" y="227475"/>
                </a:lnTo>
                <a:lnTo>
                  <a:pt x="0" y="240530"/>
                </a:lnTo>
                <a:lnTo>
                  <a:pt x="0" y="265554"/>
                </a:lnTo>
                <a:lnTo>
                  <a:pt x="11540" y="256955"/>
                </a:lnTo>
                <a:lnTo>
                  <a:pt x="21137" y="247929"/>
                </a:lnTo>
                <a:lnTo>
                  <a:pt x="28799" y="238477"/>
                </a:lnTo>
                <a:lnTo>
                  <a:pt x="34535" y="228600"/>
                </a:lnTo>
                <a:lnTo>
                  <a:pt x="94071" y="228600"/>
                </a:lnTo>
                <a:lnTo>
                  <a:pt x="94071" y="219061"/>
                </a:lnTo>
                <a:lnTo>
                  <a:pt x="61927" y="219061"/>
                </a:lnTo>
                <a:lnTo>
                  <a:pt x="56791" y="212995"/>
                </a:lnTo>
                <a:lnTo>
                  <a:pt x="52101" y="206605"/>
                </a:lnTo>
                <a:lnTo>
                  <a:pt x="47853" y="199902"/>
                </a:lnTo>
                <a:lnTo>
                  <a:pt x="44046" y="192895"/>
                </a:lnTo>
                <a:lnTo>
                  <a:pt x="44823" y="189724"/>
                </a:lnTo>
                <a:lnTo>
                  <a:pt x="45118" y="185778"/>
                </a:lnTo>
                <a:lnTo>
                  <a:pt x="45241" y="176267"/>
                </a:lnTo>
                <a:lnTo>
                  <a:pt x="46047" y="169903"/>
                </a:lnTo>
                <a:lnTo>
                  <a:pt x="46436" y="164699"/>
                </a:lnTo>
                <a:lnTo>
                  <a:pt x="46436" y="160783"/>
                </a:lnTo>
                <a:close/>
              </a:path>
              <a:path w="278765" h="266064">
                <a:moveTo>
                  <a:pt x="94071" y="228600"/>
                </a:moveTo>
                <a:lnTo>
                  <a:pt x="34535" y="228600"/>
                </a:lnTo>
                <a:lnTo>
                  <a:pt x="49481" y="242588"/>
                </a:lnTo>
                <a:lnTo>
                  <a:pt x="68160" y="252406"/>
                </a:lnTo>
                <a:lnTo>
                  <a:pt x="90562" y="258066"/>
                </a:lnTo>
                <a:lnTo>
                  <a:pt x="116676" y="259579"/>
                </a:lnTo>
                <a:lnTo>
                  <a:pt x="278593" y="259579"/>
                </a:lnTo>
                <a:lnTo>
                  <a:pt x="278593" y="235681"/>
                </a:lnTo>
                <a:lnTo>
                  <a:pt x="109559" y="235681"/>
                </a:lnTo>
                <a:lnTo>
                  <a:pt x="101217" y="235325"/>
                </a:lnTo>
                <a:lnTo>
                  <a:pt x="94071" y="234547"/>
                </a:lnTo>
                <a:lnTo>
                  <a:pt x="94071" y="228600"/>
                </a:lnTo>
                <a:close/>
              </a:path>
              <a:path w="278765" h="266064">
                <a:moveTo>
                  <a:pt x="219088" y="85694"/>
                </a:moveTo>
                <a:lnTo>
                  <a:pt x="188111" y="85694"/>
                </a:lnTo>
                <a:lnTo>
                  <a:pt x="188012" y="133333"/>
                </a:lnTo>
                <a:lnTo>
                  <a:pt x="186033" y="156076"/>
                </a:lnTo>
                <a:lnTo>
                  <a:pt x="176211" y="176511"/>
                </a:lnTo>
                <a:lnTo>
                  <a:pt x="158652" y="193522"/>
                </a:lnTo>
                <a:lnTo>
                  <a:pt x="133362" y="207130"/>
                </a:lnTo>
                <a:lnTo>
                  <a:pt x="133362" y="228600"/>
                </a:lnTo>
                <a:lnTo>
                  <a:pt x="156943" y="220563"/>
                </a:lnTo>
                <a:lnTo>
                  <a:pt x="176510" y="210754"/>
                </a:lnTo>
                <a:lnTo>
                  <a:pt x="192063" y="199163"/>
                </a:lnTo>
                <a:lnTo>
                  <a:pt x="203602" y="185778"/>
                </a:lnTo>
                <a:lnTo>
                  <a:pt x="240258" y="185778"/>
                </a:lnTo>
                <a:lnTo>
                  <a:pt x="231869" y="177988"/>
                </a:lnTo>
                <a:lnTo>
                  <a:pt x="221679" y="157594"/>
                </a:lnTo>
                <a:lnTo>
                  <a:pt x="219088" y="133333"/>
                </a:lnTo>
                <a:lnTo>
                  <a:pt x="219088" y="85694"/>
                </a:lnTo>
                <a:close/>
              </a:path>
              <a:path w="278765" h="266064">
                <a:moveTo>
                  <a:pt x="240258" y="185778"/>
                </a:moveTo>
                <a:lnTo>
                  <a:pt x="203602" y="185778"/>
                </a:lnTo>
                <a:lnTo>
                  <a:pt x="216995" y="200476"/>
                </a:lnTo>
                <a:lnTo>
                  <a:pt x="233364" y="212527"/>
                </a:lnTo>
                <a:lnTo>
                  <a:pt x="252710" y="221909"/>
                </a:lnTo>
                <a:lnTo>
                  <a:pt x="275036" y="228600"/>
                </a:lnTo>
                <a:lnTo>
                  <a:pt x="275036" y="207130"/>
                </a:lnTo>
                <a:lnTo>
                  <a:pt x="249656" y="194504"/>
                </a:lnTo>
                <a:lnTo>
                  <a:pt x="240258" y="185778"/>
                </a:lnTo>
                <a:close/>
              </a:path>
              <a:path w="278765" h="266064">
                <a:moveTo>
                  <a:pt x="94071" y="147683"/>
                </a:moveTo>
                <a:lnTo>
                  <a:pt x="61927" y="147683"/>
                </a:lnTo>
                <a:lnTo>
                  <a:pt x="61927" y="219061"/>
                </a:lnTo>
                <a:lnTo>
                  <a:pt x="94071" y="219061"/>
                </a:lnTo>
                <a:lnTo>
                  <a:pt x="94071" y="197586"/>
                </a:lnTo>
                <a:lnTo>
                  <a:pt x="128606" y="197586"/>
                </a:lnTo>
                <a:lnTo>
                  <a:pt x="128606" y="174981"/>
                </a:lnTo>
                <a:lnTo>
                  <a:pt x="94071" y="174981"/>
                </a:lnTo>
                <a:lnTo>
                  <a:pt x="94071" y="147683"/>
                </a:lnTo>
                <a:close/>
              </a:path>
              <a:path w="278765" h="266064">
                <a:moveTo>
                  <a:pt x="264330" y="50026"/>
                </a:moveTo>
                <a:lnTo>
                  <a:pt x="142869" y="50026"/>
                </a:lnTo>
                <a:lnTo>
                  <a:pt x="142869" y="169002"/>
                </a:lnTo>
                <a:lnTo>
                  <a:pt x="171457" y="169002"/>
                </a:lnTo>
                <a:lnTo>
                  <a:pt x="171457" y="72630"/>
                </a:lnTo>
                <a:lnTo>
                  <a:pt x="264330" y="72630"/>
                </a:lnTo>
                <a:lnTo>
                  <a:pt x="264330" y="50026"/>
                </a:lnTo>
                <a:close/>
              </a:path>
              <a:path w="278765" h="266064">
                <a:moveTo>
                  <a:pt x="264330" y="72630"/>
                </a:moveTo>
                <a:lnTo>
                  <a:pt x="236941" y="72630"/>
                </a:lnTo>
                <a:lnTo>
                  <a:pt x="236941" y="169002"/>
                </a:lnTo>
                <a:lnTo>
                  <a:pt x="264330" y="169002"/>
                </a:lnTo>
                <a:lnTo>
                  <a:pt x="264330" y="72630"/>
                </a:lnTo>
                <a:close/>
              </a:path>
              <a:path w="278765" h="266064">
                <a:moveTo>
                  <a:pt x="130968" y="123818"/>
                </a:moveTo>
                <a:lnTo>
                  <a:pt x="2391" y="123818"/>
                </a:lnTo>
                <a:lnTo>
                  <a:pt x="2391" y="147683"/>
                </a:lnTo>
                <a:lnTo>
                  <a:pt x="130968" y="147683"/>
                </a:lnTo>
                <a:lnTo>
                  <a:pt x="130968" y="123818"/>
                </a:lnTo>
                <a:close/>
              </a:path>
              <a:path w="278765" h="266064">
                <a:moveTo>
                  <a:pt x="121460" y="0"/>
                </a:moveTo>
                <a:lnTo>
                  <a:pt x="14292" y="0"/>
                </a:lnTo>
                <a:lnTo>
                  <a:pt x="14292" y="107165"/>
                </a:lnTo>
                <a:lnTo>
                  <a:pt x="84532" y="107165"/>
                </a:lnTo>
                <a:lnTo>
                  <a:pt x="101575" y="105940"/>
                </a:lnTo>
                <a:lnTo>
                  <a:pt x="113413" y="99766"/>
                </a:lnTo>
                <a:lnTo>
                  <a:pt x="120042" y="88657"/>
                </a:lnTo>
                <a:lnTo>
                  <a:pt x="120335" y="85342"/>
                </a:lnTo>
                <a:lnTo>
                  <a:pt x="87315" y="85342"/>
                </a:lnTo>
                <a:lnTo>
                  <a:pt x="76219" y="84564"/>
                </a:lnTo>
                <a:lnTo>
                  <a:pt x="45241" y="84564"/>
                </a:lnTo>
                <a:lnTo>
                  <a:pt x="45241" y="63093"/>
                </a:lnTo>
                <a:lnTo>
                  <a:pt x="121460" y="63093"/>
                </a:lnTo>
                <a:lnTo>
                  <a:pt x="121460" y="44046"/>
                </a:lnTo>
                <a:lnTo>
                  <a:pt x="45241" y="44046"/>
                </a:lnTo>
                <a:lnTo>
                  <a:pt x="45241" y="23860"/>
                </a:lnTo>
                <a:lnTo>
                  <a:pt x="121460" y="23860"/>
                </a:lnTo>
                <a:lnTo>
                  <a:pt x="121460" y="0"/>
                </a:lnTo>
                <a:close/>
              </a:path>
              <a:path w="278765" h="266064">
                <a:moveTo>
                  <a:pt x="121460" y="63093"/>
                </a:moveTo>
                <a:lnTo>
                  <a:pt x="91677" y="63093"/>
                </a:lnTo>
                <a:lnTo>
                  <a:pt x="91677" y="69070"/>
                </a:lnTo>
                <a:lnTo>
                  <a:pt x="92455" y="80255"/>
                </a:lnTo>
                <a:lnTo>
                  <a:pt x="87315" y="85342"/>
                </a:lnTo>
                <a:lnTo>
                  <a:pt x="120335" y="85342"/>
                </a:lnTo>
                <a:lnTo>
                  <a:pt x="121460" y="72630"/>
                </a:lnTo>
                <a:lnTo>
                  <a:pt x="121460" y="63093"/>
                </a:lnTo>
                <a:close/>
              </a:path>
              <a:path w="278765" h="266064">
                <a:moveTo>
                  <a:pt x="217893" y="26132"/>
                </a:moveTo>
                <a:lnTo>
                  <a:pt x="183354" y="26132"/>
                </a:lnTo>
                <a:lnTo>
                  <a:pt x="182549" y="34923"/>
                </a:lnTo>
                <a:lnTo>
                  <a:pt x="180994" y="42909"/>
                </a:lnTo>
                <a:lnTo>
                  <a:pt x="178603" y="50026"/>
                </a:lnTo>
                <a:lnTo>
                  <a:pt x="211942" y="50026"/>
                </a:lnTo>
                <a:lnTo>
                  <a:pt x="212721" y="47599"/>
                </a:lnTo>
                <a:lnTo>
                  <a:pt x="213984" y="42909"/>
                </a:lnTo>
                <a:lnTo>
                  <a:pt x="215499" y="36954"/>
                </a:lnTo>
                <a:lnTo>
                  <a:pt x="216277" y="32115"/>
                </a:lnTo>
                <a:lnTo>
                  <a:pt x="217087" y="28552"/>
                </a:lnTo>
                <a:lnTo>
                  <a:pt x="217893" y="26132"/>
                </a:lnTo>
                <a:close/>
              </a:path>
              <a:path w="278765" h="266064">
                <a:moveTo>
                  <a:pt x="121460" y="23860"/>
                </a:moveTo>
                <a:lnTo>
                  <a:pt x="91677" y="23860"/>
                </a:lnTo>
                <a:lnTo>
                  <a:pt x="91677" y="44046"/>
                </a:lnTo>
                <a:lnTo>
                  <a:pt x="121460" y="44046"/>
                </a:lnTo>
                <a:lnTo>
                  <a:pt x="121460" y="23860"/>
                </a:lnTo>
                <a:close/>
              </a:path>
              <a:path w="278765" h="266064">
                <a:moveTo>
                  <a:pt x="272642" y="1253"/>
                </a:moveTo>
                <a:lnTo>
                  <a:pt x="135723" y="1253"/>
                </a:lnTo>
                <a:lnTo>
                  <a:pt x="135723" y="26132"/>
                </a:lnTo>
                <a:lnTo>
                  <a:pt x="272642" y="26132"/>
                </a:lnTo>
                <a:lnTo>
                  <a:pt x="272642" y="1253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12078712" y="2921207"/>
            <a:ext cx="351155" cy="340995"/>
          </a:xfrm>
          <a:custGeom>
            <a:avLst/>
            <a:gdLst/>
            <a:ahLst/>
            <a:cxnLst/>
            <a:rect l="l" t="t" r="r" b="b"/>
            <a:pathLst>
              <a:path w="351154" h="340995">
                <a:moveTo>
                  <a:pt x="207218" y="223032"/>
                </a:moveTo>
                <a:lnTo>
                  <a:pt x="175195" y="223032"/>
                </a:lnTo>
                <a:lnTo>
                  <a:pt x="145354" y="253258"/>
                </a:lnTo>
                <a:lnTo>
                  <a:pt x="134209" y="270297"/>
                </a:lnTo>
                <a:lnTo>
                  <a:pt x="130585" y="289586"/>
                </a:lnTo>
                <a:lnTo>
                  <a:pt x="134458" y="308803"/>
                </a:lnTo>
                <a:lnTo>
                  <a:pt x="145801" y="325621"/>
                </a:lnTo>
                <a:lnTo>
                  <a:pt x="162813" y="336748"/>
                </a:lnTo>
                <a:lnTo>
                  <a:pt x="182108" y="340384"/>
                </a:lnTo>
                <a:lnTo>
                  <a:pt x="201348" y="336519"/>
                </a:lnTo>
                <a:lnTo>
                  <a:pt x="218193" y="325142"/>
                </a:lnTo>
                <a:lnTo>
                  <a:pt x="225729" y="317510"/>
                </a:lnTo>
                <a:lnTo>
                  <a:pt x="181866" y="317510"/>
                </a:lnTo>
                <a:lnTo>
                  <a:pt x="171225" y="315505"/>
                </a:lnTo>
                <a:lnTo>
                  <a:pt x="161860" y="309382"/>
                </a:lnTo>
                <a:lnTo>
                  <a:pt x="156477" y="304064"/>
                </a:lnTo>
                <a:lnTo>
                  <a:pt x="153457" y="296947"/>
                </a:lnTo>
                <a:lnTo>
                  <a:pt x="153396" y="281816"/>
                </a:lnTo>
                <a:lnTo>
                  <a:pt x="156265" y="274699"/>
                </a:lnTo>
                <a:lnTo>
                  <a:pt x="207218" y="223032"/>
                </a:lnTo>
                <a:close/>
              </a:path>
              <a:path w="351154" h="340995">
                <a:moveTo>
                  <a:pt x="224484" y="22799"/>
                </a:moveTo>
                <a:lnTo>
                  <a:pt x="180135" y="22799"/>
                </a:lnTo>
                <a:lnTo>
                  <a:pt x="190794" y="24840"/>
                </a:lnTo>
                <a:lnTo>
                  <a:pt x="200164" y="31058"/>
                </a:lnTo>
                <a:lnTo>
                  <a:pt x="320188" y="149469"/>
                </a:lnTo>
                <a:lnTo>
                  <a:pt x="325456" y="156880"/>
                </a:lnTo>
                <a:lnTo>
                  <a:pt x="328108" y="165243"/>
                </a:lnTo>
                <a:lnTo>
                  <a:pt x="328065" y="173942"/>
                </a:lnTo>
                <a:lnTo>
                  <a:pt x="201805" y="309266"/>
                </a:lnTo>
                <a:lnTo>
                  <a:pt x="181866" y="317510"/>
                </a:lnTo>
                <a:lnTo>
                  <a:pt x="225729" y="317510"/>
                </a:lnTo>
                <a:lnTo>
                  <a:pt x="336453" y="205385"/>
                </a:lnTo>
                <a:lnTo>
                  <a:pt x="340222" y="201500"/>
                </a:lnTo>
                <a:lnTo>
                  <a:pt x="343242" y="197314"/>
                </a:lnTo>
                <a:lnTo>
                  <a:pt x="345542" y="192832"/>
                </a:lnTo>
                <a:lnTo>
                  <a:pt x="350579" y="177558"/>
                </a:lnTo>
                <a:lnTo>
                  <a:pt x="350668" y="161695"/>
                </a:lnTo>
                <a:lnTo>
                  <a:pt x="345817" y="146449"/>
                </a:lnTo>
                <a:lnTo>
                  <a:pt x="336035" y="133028"/>
                </a:lnTo>
                <a:lnTo>
                  <a:pt x="335916" y="132726"/>
                </a:lnTo>
                <a:lnTo>
                  <a:pt x="224484" y="22799"/>
                </a:lnTo>
                <a:close/>
              </a:path>
              <a:path w="351154" h="340995">
                <a:moveTo>
                  <a:pt x="179894" y="0"/>
                </a:moveTo>
                <a:lnTo>
                  <a:pt x="160656" y="3891"/>
                </a:lnTo>
                <a:lnTo>
                  <a:pt x="143799" y="15211"/>
                </a:lnTo>
                <a:lnTo>
                  <a:pt x="132667" y="32197"/>
                </a:lnTo>
                <a:lnTo>
                  <a:pt x="129046" y="51506"/>
                </a:lnTo>
                <a:lnTo>
                  <a:pt x="132921" y="70759"/>
                </a:lnTo>
                <a:lnTo>
                  <a:pt x="144278" y="87571"/>
                </a:lnTo>
                <a:lnTo>
                  <a:pt x="174536" y="117473"/>
                </a:lnTo>
                <a:lnTo>
                  <a:pt x="52448" y="118376"/>
                </a:lnTo>
                <a:lnTo>
                  <a:pt x="31929" y="122566"/>
                </a:lnTo>
                <a:lnTo>
                  <a:pt x="15224" y="133960"/>
                </a:lnTo>
                <a:lnTo>
                  <a:pt x="4019" y="150793"/>
                </a:lnTo>
                <a:lnTo>
                  <a:pt x="0" y="171301"/>
                </a:lnTo>
                <a:lnTo>
                  <a:pt x="4279" y="191886"/>
                </a:lnTo>
                <a:lnTo>
                  <a:pt x="15703" y="208604"/>
                </a:lnTo>
                <a:lnTo>
                  <a:pt x="32560" y="219826"/>
                </a:lnTo>
                <a:lnTo>
                  <a:pt x="53136" y="223928"/>
                </a:lnTo>
                <a:lnTo>
                  <a:pt x="207218" y="223032"/>
                </a:lnTo>
                <a:lnTo>
                  <a:pt x="229066" y="200899"/>
                </a:lnTo>
                <a:lnTo>
                  <a:pt x="52985" y="200899"/>
                </a:lnTo>
                <a:lnTo>
                  <a:pt x="41331" y="198713"/>
                </a:lnTo>
                <a:lnTo>
                  <a:pt x="31772" y="192378"/>
                </a:lnTo>
                <a:lnTo>
                  <a:pt x="25285" y="182905"/>
                </a:lnTo>
                <a:lnTo>
                  <a:pt x="22846" y="171301"/>
                </a:lnTo>
                <a:lnTo>
                  <a:pt x="22816" y="163229"/>
                </a:lnTo>
                <a:lnTo>
                  <a:pt x="25895" y="155452"/>
                </a:lnTo>
                <a:lnTo>
                  <a:pt x="31636" y="149772"/>
                </a:lnTo>
                <a:lnTo>
                  <a:pt x="37228" y="144091"/>
                </a:lnTo>
                <a:lnTo>
                  <a:pt x="44673" y="141100"/>
                </a:lnTo>
                <a:lnTo>
                  <a:pt x="52599" y="141100"/>
                </a:lnTo>
                <a:lnTo>
                  <a:pt x="229824" y="139905"/>
                </a:lnTo>
                <a:lnTo>
                  <a:pt x="160333" y="71130"/>
                </a:lnTo>
                <a:lnTo>
                  <a:pt x="154055" y="61928"/>
                </a:lnTo>
                <a:lnTo>
                  <a:pt x="151912" y="51354"/>
                </a:lnTo>
                <a:lnTo>
                  <a:pt x="153911" y="40724"/>
                </a:lnTo>
                <a:lnTo>
                  <a:pt x="160063" y="31357"/>
                </a:lnTo>
                <a:lnTo>
                  <a:pt x="169466" y="24961"/>
                </a:lnTo>
                <a:lnTo>
                  <a:pt x="180135" y="22799"/>
                </a:lnTo>
                <a:lnTo>
                  <a:pt x="224484" y="22799"/>
                </a:lnTo>
                <a:lnTo>
                  <a:pt x="216190" y="14617"/>
                </a:lnTo>
                <a:lnTo>
                  <a:pt x="199182" y="3565"/>
                </a:lnTo>
                <a:lnTo>
                  <a:pt x="179894" y="0"/>
                </a:lnTo>
                <a:close/>
              </a:path>
              <a:path w="351154" h="340995">
                <a:moveTo>
                  <a:pt x="230245" y="199704"/>
                </a:moveTo>
                <a:lnTo>
                  <a:pt x="52985" y="200899"/>
                </a:lnTo>
                <a:lnTo>
                  <a:pt x="229066" y="200899"/>
                </a:lnTo>
                <a:lnTo>
                  <a:pt x="230245" y="199704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10517968" y="2298919"/>
            <a:ext cx="1539097" cy="1539241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10844226" y="2814123"/>
            <a:ext cx="886373" cy="485305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11305965" y="3635299"/>
            <a:ext cx="2146300" cy="853440"/>
          </a:xfrm>
          <a:custGeom>
            <a:avLst/>
            <a:gdLst/>
            <a:ahLst/>
            <a:cxnLst/>
            <a:rect l="l" t="t" r="r" b="b"/>
            <a:pathLst>
              <a:path w="2146300" h="853439">
                <a:moveTo>
                  <a:pt x="2145772" y="207679"/>
                </a:moveTo>
                <a:lnTo>
                  <a:pt x="1880153" y="207679"/>
                </a:lnTo>
                <a:lnTo>
                  <a:pt x="1878551" y="238091"/>
                </a:lnTo>
                <a:lnTo>
                  <a:pt x="1874012" y="268277"/>
                </a:lnTo>
                <a:lnTo>
                  <a:pt x="1856383" y="326418"/>
                </a:lnTo>
                <a:lnTo>
                  <a:pt x="1827263" y="380803"/>
                </a:lnTo>
                <a:lnTo>
                  <a:pt x="1788116" y="428416"/>
                </a:lnTo>
                <a:lnTo>
                  <a:pt x="1740499" y="467507"/>
                </a:lnTo>
                <a:lnTo>
                  <a:pt x="1686153" y="496622"/>
                </a:lnTo>
                <a:lnTo>
                  <a:pt x="1627154" y="514506"/>
                </a:lnTo>
                <a:lnTo>
                  <a:pt x="1565798" y="520482"/>
                </a:lnTo>
                <a:lnTo>
                  <a:pt x="199443" y="520482"/>
                </a:lnTo>
                <a:lnTo>
                  <a:pt x="179749" y="521433"/>
                </a:lnTo>
                <a:lnTo>
                  <a:pt x="141471" y="529009"/>
                </a:lnTo>
                <a:lnTo>
                  <a:pt x="118079" y="538005"/>
                </a:lnTo>
                <a:lnTo>
                  <a:pt x="115571" y="539141"/>
                </a:lnTo>
                <a:lnTo>
                  <a:pt x="97513" y="548787"/>
                </a:lnTo>
                <a:lnTo>
                  <a:pt x="57785" y="578094"/>
                </a:lnTo>
                <a:lnTo>
                  <a:pt x="18058" y="627619"/>
                </a:lnTo>
                <a:lnTo>
                  <a:pt x="0" y="697919"/>
                </a:lnTo>
                <a:lnTo>
                  <a:pt x="0" y="853346"/>
                </a:lnTo>
                <a:lnTo>
                  <a:pt x="115571" y="853346"/>
                </a:lnTo>
                <a:lnTo>
                  <a:pt x="115571" y="719865"/>
                </a:lnTo>
                <a:lnTo>
                  <a:pt x="115987" y="711410"/>
                </a:lnTo>
                <a:lnTo>
                  <a:pt x="129574" y="673455"/>
                </a:lnTo>
                <a:lnTo>
                  <a:pt x="160050" y="645790"/>
                </a:lnTo>
                <a:lnTo>
                  <a:pt x="199443" y="636050"/>
                </a:lnTo>
                <a:lnTo>
                  <a:pt x="1565798" y="636050"/>
                </a:lnTo>
                <a:lnTo>
                  <a:pt x="1684296" y="617993"/>
                </a:lnTo>
                <a:lnTo>
                  <a:pt x="1777003" y="578266"/>
                </a:lnTo>
                <a:lnTo>
                  <a:pt x="1837405" y="538540"/>
                </a:lnTo>
                <a:lnTo>
                  <a:pt x="1866311" y="513632"/>
                </a:lnTo>
                <a:lnTo>
                  <a:pt x="1898144" y="478915"/>
                </a:lnTo>
                <a:lnTo>
                  <a:pt x="1923288" y="445085"/>
                </a:lnTo>
                <a:lnTo>
                  <a:pt x="1945023" y="408923"/>
                </a:lnTo>
                <a:lnTo>
                  <a:pt x="1963101" y="370766"/>
                </a:lnTo>
                <a:lnTo>
                  <a:pt x="1976922" y="332330"/>
                </a:lnTo>
                <a:lnTo>
                  <a:pt x="1986969" y="292749"/>
                </a:lnTo>
                <a:lnTo>
                  <a:pt x="1993216" y="252451"/>
                </a:lnTo>
                <a:lnTo>
                  <a:pt x="1995634" y="211862"/>
                </a:lnTo>
                <a:lnTo>
                  <a:pt x="2145749" y="211862"/>
                </a:lnTo>
                <a:lnTo>
                  <a:pt x="2146168" y="209713"/>
                </a:lnTo>
                <a:lnTo>
                  <a:pt x="2145772" y="207679"/>
                </a:lnTo>
                <a:close/>
              </a:path>
              <a:path w="2146300" h="853439">
                <a:moveTo>
                  <a:pt x="1926723" y="0"/>
                </a:moveTo>
                <a:lnTo>
                  <a:pt x="1907764" y="5889"/>
                </a:lnTo>
                <a:lnTo>
                  <a:pt x="1891069" y="17955"/>
                </a:lnTo>
                <a:lnTo>
                  <a:pt x="1744013" y="165008"/>
                </a:lnTo>
                <a:lnTo>
                  <a:pt x="1730103" y="185909"/>
                </a:lnTo>
                <a:lnTo>
                  <a:pt x="1725466" y="209713"/>
                </a:lnTo>
                <a:lnTo>
                  <a:pt x="1730103" y="233517"/>
                </a:lnTo>
                <a:lnTo>
                  <a:pt x="1744013" y="254417"/>
                </a:lnTo>
                <a:lnTo>
                  <a:pt x="1764934" y="268277"/>
                </a:lnTo>
                <a:lnTo>
                  <a:pt x="1788731" y="272897"/>
                </a:lnTo>
                <a:lnTo>
                  <a:pt x="1812528" y="268277"/>
                </a:lnTo>
                <a:lnTo>
                  <a:pt x="1833448" y="254417"/>
                </a:lnTo>
                <a:lnTo>
                  <a:pt x="1880153" y="207679"/>
                </a:lnTo>
                <a:lnTo>
                  <a:pt x="2145772" y="207679"/>
                </a:lnTo>
                <a:lnTo>
                  <a:pt x="2141531" y="185909"/>
                </a:lnTo>
                <a:lnTo>
                  <a:pt x="2127622" y="165008"/>
                </a:lnTo>
                <a:lnTo>
                  <a:pt x="1980625" y="17955"/>
                </a:lnTo>
                <a:lnTo>
                  <a:pt x="1975900" y="13232"/>
                </a:lnTo>
                <a:lnTo>
                  <a:pt x="1970759" y="9431"/>
                </a:lnTo>
                <a:lnTo>
                  <a:pt x="1965225" y="6652"/>
                </a:lnTo>
                <a:lnTo>
                  <a:pt x="1946393" y="262"/>
                </a:lnTo>
                <a:lnTo>
                  <a:pt x="1926723" y="0"/>
                </a:lnTo>
                <a:close/>
              </a:path>
              <a:path w="2146300" h="853439">
                <a:moveTo>
                  <a:pt x="2145749" y="211862"/>
                </a:moveTo>
                <a:lnTo>
                  <a:pt x="1995634" y="211862"/>
                </a:lnTo>
                <a:lnTo>
                  <a:pt x="2038187" y="254417"/>
                </a:lnTo>
                <a:lnTo>
                  <a:pt x="2059110" y="268277"/>
                </a:lnTo>
                <a:lnTo>
                  <a:pt x="2082913" y="272897"/>
                </a:lnTo>
                <a:lnTo>
                  <a:pt x="2106712" y="268277"/>
                </a:lnTo>
                <a:lnTo>
                  <a:pt x="2127622" y="254417"/>
                </a:lnTo>
                <a:lnTo>
                  <a:pt x="2141531" y="233517"/>
                </a:lnTo>
                <a:lnTo>
                  <a:pt x="2145749" y="211862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9202859" y="3635299"/>
            <a:ext cx="2146300" cy="853440"/>
          </a:xfrm>
          <a:custGeom>
            <a:avLst/>
            <a:gdLst/>
            <a:ahLst/>
            <a:cxnLst/>
            <a:rect l="l" t="t" r="r" b="b"/>
            <a:pathLst>
              <a:path w="2146300" h="853439">
                <a:moveTo>
                  <a:pt x="266223" y="211862"/>
                </a:moveTo>
                <a:lnTo>
                  <a:pt x="150527" y="211862"/>
                </a:lnTo>
                <a:lnTo>
                  <a:pt x="152942" y="252451"/>
                </a:lnTo>
                <a:lnTo>
                  <a:pt x="159187" y="292749"/>
                </a:lnTo>
                <a:lnTo>
                  <a:pt x="169232" y="332330"/>
                </a:lnTo>
                <a:lnTo>
                  <a:pt x="183046" y="370766"/>
                </a:lnTo>
                <a:lnTo>
                  <a:pt x="201138" y="408923"/>
                </a:lnTo>
                <a:lnTo>
                  <a:pt x="222874" y="445085"/>
                </a:lnTo>
                <a:lnTo>
                  <a:pt x="248013" y="478915"/>
                </a:lnTo>
                <a:lnTo>
                  <a:pt x="276315" y="510075"/>
                </a:lnTo>
                <a:lnTo>
                  <a:pt x="308759" y="538540"/>
                </a:lnTo>
                <a:lnTo>
                  <a:pt x="369155" y="578266"/>
                </a:lnTo>
                <a:lnTo>
                  <a:pt x="461857" y="617993"/>
                </a:lnTo>
                <a:lnTo>
                  <a:pt x="580353" y="636050"/>
                </a:lnTo>
                <a:lnTo>
                  <a:pt x="1946722" y="636050"/>
                </a:lnTo>
                <a:lnTo>
                  <a:pt x="1955215" y="636450"/>
                </a:lnTo>
                <a:lnTo>
                  <a:pt x="1993158" y="650040"/>
                </a:lnTo>
                <a:lnTo>
                  <a:pt x="2020816" y="680532"/>
                </a:lnTo>
                <a:lnTo>
                  <a:pt x="2030595" y="719865"/>
                </a:lnTo>
                <a:lnTo>
                  <a:pt x="2030595" y="853346"/>
                </a:lnTo>
                <a:lnTo>
                  <a:pt x="2146165" y="853346"/>
                </a:lnTo>
                <a:lnTo>
                  <a:pt x="2146165" y="697919"/>
                </a:lnTo>
                <a:lnTo>
                  <a:pt x="2128107" y="627619"/>
                </a:lnTo>
                <a:lnTo>
                  <a:pt x="2088380" y="578094"/>
                </a:lnTo>
                <a:lnTo>
                  <a:pt x="2048653" y="548787"/>
                </a:lnTo>
                <a:lnTo>
                  <a:pt x="2030595" y="539141"/>
                </a:lnTo>
                <a:lnTo>
                  <a:pt x="2028082" y="538005"/>
                </a:lnTo>
                <a:lnTo>
                  <a:pt x="2025602" y="536625"/>
                </a:lnTo>
                <a:lnTo>
                  <a:pt x="1985775" y="524279"/>
                </a:lnTo>
                <a:lnTo>
                  <a:pt x="1946722" y="520482"/>
                </a:lnTo>
                <a:lnTo>
                  <a:pt x="580353" y="520482"/>
                </a:lnTo>
                <a:lnTo>
                  <a:pt x="549530" y="518987"/>
                </a:lnTo>
                <a:lnTo>
                  <a:pt x="489061" y="507048"/>
                </a:lnTo>
                <a:lnTo>
                  <a:pt x="432123" y="483403"/>
                </a:lnTo>
                <a:lnTo>
                  <a:pt x="380891" y="449118"/>
                </a:lnTo>
                <a:lnTo>
                  <a:pt x="337308" y="405566"/>
                </a:lnTo>
                <a:lnTo>
                  <a:pt x="303007" y="354347"/>
                </a:lnTo>
                <a:lnTo>
                  <a:pt x="279533" y="297724"/>
                </a:lnTo>
                <a:lnTo>
                  <a:pt x="267599" y="238091"/>
                </a:lnTo>
                <a:lnTo>
                  <a:pt x="266223" y="211862"/>
                </a:lnTo>
                <a:close/>
              </a:path>
              <a:path w="2146300" h="853439">
                <a:moveTo>
                  <a:pt x="219429" y="0"/>
                </a:moveTo>
                <a:lnTo>
                  <a:pt x="180933" y="6652"/>
                </a:lnTo>
                <a:lnTo>
                  <a:pt x="165539" y="17955"/>
                </a:lnTo>
                <a:lnTo>
                  <a:pt x="18519" y="165008"/>
                </a:lnTo>
                <a:lnTo>
                  <a:pt x="4629" y="185909"/>
                </a:lnTo>
                <a:lnTo>
                  <a:pt x="0" y="209713"/>
                </a:lnTo>
                <a:lnTo>
                  <a:pt x="4629" y="233517"/>
                </a:lnTo>
                <a:lnTo>
                  <a:pt x="18519" y="254417"/>
                </a:lnTo>
                <a:lnTo>
                  <a:pt x="39440" y="268277"/>
                </a:lnTo>
                <a:lnTo>
                  <a:pt x="63246" y="272897"/>
                </a:lnTo>
                <a:lnTo>
                  <a:pt x="87056" y="268277"/>
                </a:lnTo>
                <a:lnTo>
                  <a:pt x="107989" y="254417"/>
                </a:lnTo>
                <a:lnTo>
                  <a:pt x="150527" y="211862"/>
                </a:lnTo>
                <a:lnTo>
                  <a:pt x="266223" y="211862"/>
                </a:lnTo>
                <a:lnTo>
                  <a:pt x="266004" y="207679"/>
                </a:lnTo>
                <a:lnTo>
                  <a:pt x="420280" y="207679"/>
                </a:lnTo>
                <a:lnTo>
                  <a:pt x="416048" y="185909"/>
                </a:lnTo>
                <a:lnTo>
                  <a:pt x="402161" y="165008"/>
                </a:lnTo>
                <a:lnTo>
                  <a:pt x="255172" y="17955"/>
                </a:lnTo>
                <a:lnTo>
                  <a:pt x="238379" y="5889"/>
                </a:lnTo>
                <a:lnTo>
                  <a:pt x="219429" y="0"/>
                </a:lnTo>
                <a:close/>
              </a:path>
              <a:path w="2146300" h="853439">
                <a:moveTo>
                  <a:pt x="420280" y="207679"/>
                </a:moveTo>
                <a:lnTo>
                  <a:pt x="266004" y="207679"/>
                </a:lnTo>
                <a:lnTo>
                  <a:pt x="312700" y="254417"/>
                </a:lnTo>
                <a:lnTo>
                  <a:pt x="333630" y="268277"/>
                </a:lnTo>
                <a:lnTo>
                  <a:pt x="357432" y="272897"/>
                </a:lnTo>
                <a:lnTo>
                  <a:pt x="381231" y="268277"/>
                </a:lnTo>
                <a:lnTo>
                  <a:pt x="402149" y="254417"/>
                </a:lnTo>
                <a:lnTo>
                  <a:pt x="416043" y="233517"/>
                </a:lnTo>
                <a:lnTo>
                  <a:pt x="420676" y="209713"/>
                </a:lnTo>
                <a:lnTo>
                  <a:pt x="420280" y="20767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13069264" y="7919049"/>
            <a:ext cx="167900" cy="172835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13256330" y="7916000"/>
            <a:ext cx="179410" cy="177523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12944785" y="8153089"/>
            <a:ext cx="182245" cy="177800"/>
          </a:xfrm>
          <a:custGeom>
            <a:avLst/>
            <a:gdLst/>
            <a:ahLst/>
            <a:cxnLst/>
            <a:rect l="l" t="t" r="r" b="b"/>
            <a:pathLst>
              <a:path w="182244" h="177800">
                <a:moveTo>
                  <a:pt x="110329" y="65937"/>
                </a:moveTo>
                <a:lnTo>
                  <a:pt x="84053" y="65937"/>
                </a:lnTo>
                <a:lnTo>
                  <a:pt x="84053" y="177559"/>
                </a:lnTo>
                <a:lnTo>
                  <a:pt x="98464" y="177559"/>
                </a:lnTo>
                <a:lnTo>
                  <a:pt x="98464" y="66290"/>
                </a:lnTo>
                <a:lnTo>
                  <a:pt x="110537" y="66290"/>
                </a:lnTo>
                <a:lnTo>
                  <a:pt x="110329" y="65937"/>
                </a:lnTo>
                <a:close/>
              </a:path>
              <a:path w="182244" h="177800">
                <a:moveTo>
                  <a:pt x="105012" y="56904"/>
                </a:moveTo>
                <a:lnTo>
                  <a:pt x="77025" y="56904"/>
                </a:lnTo>
                <a:lnTo>
                  <a:pt x="61449" y="82164"/>
                </a:lnTo>
                <a:lnTo>
                  <a:pt x="43422" y="105203"/>
                </a:lnTo>
                <a:lnTo>
                  <a:pt x="22941" y="126033"/>
                </a:lnTo>
                <a:lnTo>
                  <a:pt x="0" y="144665"/>
                </a:lnTo>
                <a:lnTo>
                  <a:pt x="4216" y="149871"/>
                </a:lnTo>
                <a:lnTo>
                  <a:pt x="7682" y="154443"/>
                </a:lnTo>
                <a:lnTo>
                  <a:pt x="10433" y="158238"/>
                </a:lnTo>
                <a:lnTo>
                  <a:pt x="33201" y="138111"/>
                </a:lnTo>
                <a:lnTo>
                  <a:pt x="53063" y="116002"/>
                </a:lnTo>
                <a:lnTo>
                  <a:pt x="70014" y="91936"/>
                </a:lnTo>
                <a:lnTo>
                  <a:pt x="84053" y="65937"/>
                </a:lnTo>
                <a:lnTo>
                  <a:pt x="110329" y="65937"/>
                </a:lnTo>
                <a:lnTo>
                  <a:pt x="105012" y="56904"/>
                </a:lnTo>
                <a:close/>
              </a:path>
              <a:path w="182244" h="177800">
                <a:moveTo>
                  <a:pt x="110537" y="66290"/>
                </a:moveTo>
                <a:lnTo>
                  <a:pt x="98464" y="66290"/>
                </a:lnTo>
                <a:lnTo>
                  <a:pt x="113030" y="93606"/>
                </a:lnTo>
                <a:lnTo>
                  <a:pt x="129855" y="117654"/>
                </a:lnTo>
                <a:lnTo>
                  <a:pt x="148933" y="138439"/>
                </a:lnTo>
                <a:lnTo>
                  <a:pt x="170258" y="155966"/>
                </a:lnTo>
                <a:lnTo>
                  <a:pt x="173606" y="151272"/>
                </a:lnTo>
                <a:lnTo>
                  <a:pt x="177432" y="146429"/>
                </a:lnTo>
                <a:lnTo>
                  <a:pt x="181771" y="141616"/>
                </a:lnTo>
                <a:lnTo>
                  <a:pt x="159430" y="126520"/>
                </a:lnTo>
                <a:lnTo>
                  <a:pt x="139188" y="107355"/>
                </a:lnTo>
                <a:lnTo>
                  <a:pt x="121047" y="84142"/>
                </a:lnTo>
                <a:lnTo>
                  <a:pt x="110537" y="66290"/>
                </a:lnTo>
                <a:close/>
              </a:path>
              <a:path w="182244" h="177800">
                <a:moveTo>
                  <a:pt x="177105" y="43567"/>
                </a:moveTo>
                <a:lnTo>
                  <a:pt x="5770" y="43567"/>
                </a:lnTo>
                <a:lnTo>
                  <a:pt x="5770" y="56904"/>
                </a:lnTo>
                <a:lnTo>
                  <a:pt x="177105" y="56904"/>
                </a:lnTo>
                <a:lnTo>
                  <a:pt x="177105" y="43567"/>
                </a:lnTo>
                <a:close/>
              </a:path>
              <a:path w="182244" h="177800">
                <a:moveTo>
                  <a:pt x="98464" y="0"/>
                </a:moveTo>
                <a:lnTo>
                  <a:pt x="84053" y="0"/>
                </a:lnTo>
                <a:lnTo>
                  <a:pt x="84053" y="43567"/>
                </a:lnTo>
                <a:lnTo>
                  <a:pt x="98464" y="43567"/>
                </a:lnTo>
                <a:lnTo>
                  <a:pt x="98464" y="0"/>
                </a:lnTo>
                <a:close/>
              </a:path>
              <a:path w="182244" h="177800">
                <a:moveTo>
                  <a:pt x="125255" y="2696"/>
                </a:moveTo>
                <a:lnTo>
                  <a:pt x="116075" y="12827"/>
                </a:lnTo>
                <a:lnTo>
                  <a:pt x="123635" y="18594"/>
                </a:lnTo>
                <a:lnTo>
                  <a:pt x="131161" y="24631"/>
                </a:lnTo>
                <a:lnTo>
                  <a:pt x="138665" y="30925"/>
                </a:lnTo>
                <a:lnTo>
                  <a:pt x="146156" y="37465"/>
                </a:lnTo>
                <a:lnTo>
                  <a:pt x="156232" y="26283"/>
                </a:lnTo>
                <a:lnTo>
                  <a:pt x="148547" y="19967"/>
                </a:lnTo>
                <a:lnTo>
                  <a:pt x="140823" y="13929"/>
                </a:lnTo>
                <a:lnTo>
                  <a:pt x="133060" y="8172"/>
                </a:lnTo>
                <a:lnTo>
                  <a:pt x="125255" y="269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13133105" y="8164273"/>
            <a:ext cx="179070" cy="167005"/>
          </a:xfrm>
          <a:custGeom>
            <a:avLst/>
            <a:gdLst/>
            <a:ahLst/>
            <a:cxnLst/>
            <a:rect l="l" t="t" r="r" b="b"/>
            <a:pathLst>
              <a:path w="179069" h="167004">
                <a:moveTo>
                  <a:pt x="104983" y="80255"/>
                </a:moveTo>
                <a:lnTo>
                  <a:pt x="90961" y="80255"/>
                </a:lnTo>
                <a:lnTo>
                  <a:pt x="88775" y="102239"/>
                </a:lnTo>
                <a:lnTo>
                  <a:pt x="82629" y="122255"/>
                </a:lnTo>
                <a:lnTo>
                  <a:pt x="72529" y="140297"/>
                </a:lnTo>
                <a:lnTo>
                  <a:pt x="58486" y="156359"/>
                </a:lnTo>
                <a:lnTo>
                  <a:pt x="62704" y="159523"/>
                </a:lnTo>
                <a:lnTo>
                  <a:pt x="66650" y="162935"/>
                </a:lnTo>
                <a:lnTo>
                  <a:pt x="70359" y="166763"/>
                </a:lnTo>
                <a:lnTo>
                  <a:pt x="85343" y="148859"/>
                </a:lnTo>
                <a:lnTo>
                  <a:pt x="96114" y="128475"/>
                </a:lnTo>
                <a:lnTo>
                  <a:pt x="102663" y="105608"/>
                </a:lnTo>
                <a:lnTo>
                  <a:pt x="104983" y="80255"/>
                </a:lnTo>
                <a:close/>
              </a:path>
              <a:path w="179069" h="167004">
                <a:moveTo>
                  <a:pt x="154052" y="80255"/>
                </a:moveTo>
                <a:lnTo>
                  <a:pt x="140177" y="80255"/>
                </a:lnTo>
                <a:lnTo>
                  <a:pt x="140177" y="165233"/>
                </a:lnTo>
                <a:lnTo>
                  <a:pt x="154052" y="165233"/>
                </a:lnTo>
                <a:lnTo>
                  <a:pt x="154052" y="80255"/>
                </a:lnTo>
                <a:close/>
              </a:path>
              <a:path w="179069" h="167004">
                <a:moveTo>
                  <a:pt x="28973" y="88268"/>
                </a:moveTo>
                <a:lnTo>
                  <a:pt x="16355" y="88268"/>
                </a:lnTo>
                <a:lnTo>
                  <a:pt x="16355" y="153424"/>
                </a:lnTo>
                <a:lnTo>
                  <a:pt x="28973" y="153424"/>
                </a:lnTo>
                <a:lnTo>
                  <a:pt x="28973" y="138445"/>
                </a:lnTo>
                <a:lnTo>
                  <a:pt x="62791" y="138445"/>
                </a:lnTo>
                <a:lnTo>
                  <a:pt x="62791" y="126122"/>
                </a:lnTo>
                <a:lnTo>
                  <a:pt x="28973" y="126122"/>
                </a:lnTo>
                <a:lnTo>
                  <a:pt x="28973" y="88268"/>
                </a:lnTo>
                <a:close/>
              </a:path>
              <a:path w="179069" h="167004">
                <a:moveTo>
                  <a:pt x="62791" y="66560"/>
                </a:moveTo>
                <a:lnTo>
                  <a:pt x="50205" y="66560"/>
                </a:lnTo>
                <a:lnTo>
                  <a:pt x="50205" y="126122"/>
                </a:lnTo>
                <a:lnTo>
                  <a:pt x="62791" y="126122"/>
                </a:lnTo>
                <a:lnTo>
                  <a:pt x="62791" y="66560"/>
                </a:lnTo>
                <a:close/>
              </a:path>
              <a:path w="179069" h="167004">
                <a:moveTo>
                  <a:pt x="44104" y="13334"/>
                </a:moveTo>
                <a:lnTo>
                  <a:pt x="30679" y="13334"/>
                </a:lnTo>
                <a:lnTo>
                  <a:pt x="25789" y="33787"/>
                </a:lnTo>
                <a:lnTo>
                  <a:pt x="19051" y="53246"/>
                </a:lnTo>
                <a:lnTo>
                  <a:pt x="10457" y="71708"/>
                </a:lnTo>
                <a:lnTo>
                  <a:pt x="0" y="89165"/>
                </a:lnTo>
                <a:lnTo>
                  <a:pt x="2988" y="92336"/>
                </a:lnTo>
                <a:lnTo>
                  <a:pt x="5890" y="96015"/>
                </a:lnTo>
                <a:lnTo>
                  <a:pt x="8639" y="100321"/>
                </a:lnTo>
                <a:lnTo>
                  <a:pt x="11333" y="96404"/>
                </a:lnTo>
                <a:lnTo>
                  <a:pt x="13976" y="92336"/>
                </a:lnTo>
                <a:lnTo>
                  <a:pt x="16355" y="88268"/>
                </a:lnTo>
                <a:lnTo>
                  <a:pt x="28973" y="88268"/>
                </a:lnTo>
                <a:lnTo>
                  <a:pt x="28973" y="66560"/>
                </a:lnTo>
                <a:lnTo>
                  <a:pt x="62791" y="66560"/>
                </a:lnTo>
                <a:lnTo>
                  <a:pt x="62791" y="54090"/>
                </a:lnTo>
                <a:lnTo>
                  <a:pt x="32472" y="54090"/>
                </a:lnTo>
                <a:lnTo>
                  <a:pt x="35904" y="44392"/>
                </a:lnTo>
                <a:lnTo>
                  <a:pt x="38983" y="34341"/>
                </a:lnTo>
                <a:lnTo>
                  <a:pt x="41715" y="23976"/>
                </a:lnTo>
                <a:lnTo>
                  <a:pt x="44104" y="13334"/>
                </a:lnTo>
                <a:close/>
              </a:path>
              <a:path w="179069" h="167004">
                <a:moveTo>
                  <a:pt x="178694" y="66921"/>
                </a:moveTo>
                <a:lnTo>
                  <a:pt x="69818" y="66921"/>
                </a:lnTo>
                <a:lnTo>
                  <a:pt x="69818" y="80255"/>
                </a:lnTo>
                <a:lnTo>
                  <a:pt x="178694" y="80255"/>
                </a:lnTo>
                <a:lnTo>
                  <a:pt x="178694" y="66921"/>
                </a:lnTo>
                <a:close/>
              </a:path>
              <a:path w="179069" h="167004">
                <a:moveTo>
                  <a:pt x="105462" y="13334"/>
                </a:moveTo>
                <a:lnTo>
                  <a:pt x="91588" y="13334"/>
                </a:lnTo>
                <a:lnTo>
                  <a:pt x="91498" y="66921"/>
                </a:lnTo>
                <a:lnTo>
                  <a:pt x="105371" y="66921"/>
                </a:lnTo>
                <a:lnTo>
                  <a:pt x="105462" y="13334"/>
                </a:lnTo>
                <a:close/>
              </a:path>
              <a:path w="179069" h="167004">
                <a:moveTo>
                  <a:pt x="154052" y="13334"/>
                </a:moveTo>
                <a:lnTo>
                  <a:pt x="140177" y="13334"/>
                </a:lnTo>
                <a:lnTo>
                  <a:pt x="140177" y="66921"/>
                </a:lnTo>
                <a:lnTo>
                  <a:pt x="154052" y="66921"/>
                </a:lnTo>
                <a:lnTo>
                  <a:pt x="154052" y="13334"/>
                </a:lnTo>
                <a:close/>
              </a:path>
              <a:path w="179069" h="167004">
                <a:moveTo>
                  <a:pt x="70178" y="778"/>
                </a:moveTo>
                <a:lnTo>
                  <a:pt x="4514" y="778"/>
                </a:lnTo>
                <a:lnTo>
                  <a:pt x="4514" y="13334"/>
                </a:lnTo>
                <a:lnTo>
                  <a:pt x="70178" y="13334"/>
                </a:lnTo>
                <a:lnTo>
                  <a:pt x="70178" y="778"/>
                </a:lnTo>
                <a:close/>
              </a:path>
              <a:path w="179069" h="167004">
                <a:moveTo>
                  <a:pt x="172231" y="0"/>
                </a:moveTo>
                <a:lnTo>
                  <a:pt x="77025" y="0"/>
                </a:lnTo>
                <a:lnTo>
                  <a:pt x="77025" y="13334"/>
                </a:lnTo>
                <a:lnTo>
                  <a:pt x="172231" y="13334"/>
                </a:lnTo>
                <a:lnTo>
                  <a:pt x="17223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13319960" y="8152973"/>
            <a:ext cx="179705" cy="178435"/>
          </a:xfrm>
          <a:custGeom>
            <a:avLst/>
            <a:gdLst/>
            <a:ahLst/>
            <a:cxnLst/>
            <a:rect l="l" t="t" r="r" b="b"/>
            <a:pathLst>
              <a:path w="179705" h="178434">
                <a:moveTo>
                  <a:pt x="76219" y="89524"/>
                </a:moveTo>
                <a:lnTo>
                  <a:pt x="63150" y="89524"/>
                </a:lnTo>
                <a:lnTo>
                  <a:pt x="69062" y="104220"/>
                </a:lnTo>
                <a:lnTo>
                  <a:pt x="76657" y="117621"/>
                </a:lnTo>
                <a:lnTo>
                  <a:pt x="85939" y="129711"/>
                </a:lnTo>
                <a:lnTo>
                  <a:pt x="96911" y="140472"/>
                </a:lnTo>
                <a:lnTo>
                  <a:pt x="84587" y="146843"/>
                </a:lnTo>
                <a:lnTo>
                  <a:pt x="69461" y="153031"/>
                </a:lnTo>
                <a:lnTo>
                  <a:pt x="51531" y="159033"/>
                </a:lnTo>
                <a:lnTo>
                  <a:pt x="30797" y="164848"/>
                </a:lnTo>
                <a:lnTo>
                  <a:pt x="34624" y="168908"/>
                </a:lnTo>
                <a:lnTo>
                  <a:pt x="38214" y="173368"/>
                </a:lnTo>
                <a:lnTo>
                  <a:pt x="41593" y="178182"/>
                </a:lnTo>
                <a:lnTo>
                  <a:pt x="62096" y="171207"/>
                </a:lnTo>
                <a:lnTo>
                  <a:pt x="80091" y="164018"/>
                </a:lnTo>
                <a:lnTo>
                  <a:pt x="95575" y="156638"/>
                </a:lnTo>
                <a:lnTo>
                  <a:pt x="108543" y="149090"/>
                </a:lnTo>
                <a:lnTo>
                  <a:pt x="137358" y="149090"/>
                </a:lnTo>
                <a:lnTo>
                  <a:pt x="133314" y="147397"/>
                </a:lnTo>
                <a:lnTo>
                  <a:pt x="120145" y="140324"/>
                </a:lnTo>
                <a:lnTo>
                  <a:pt x="128384" y="132462"/>
                </a:lnTo>
                <a:lnTo>
                  <a:pt x="108362" y="132462"/>
                </a:lnTo>
                <a:lnTo>
                  <a:pt x="97340" y="122998"/>
                </a:lnTo>
                <a:lnTo>
                  <a:pt x="88309" y="112708"/>
                </a:lnTo>
                <a:lnTo>
                  <a:pt x="81270" y="101560"/>
                </a:lnTo>
                <a:lnTo>
                  <a:pt x="76219" y="89524"/>
                </a:lnTo>
                <a:close/>
              </a:path>
              <a:path w="179705" h="178434">
                <a:moveTo>
                  <a:pt x="137358" y="149090"/>
                </a:moveTo>
                <a:lnTo>
                  <a:pt x="108543" y="149090"/>
                </a:lnTo>
                <a:lnTo>
                  <a:pt x="123093" y="157689"/>
                </a:lnTo>
                <a:lnTo>
                  <a:pt x="137596" y="165193"/>
                </a:lnTo>
                <a:lnTo>
                  <a:pt x="152059" y="171603"/>
                </a:lnTo>
                <a:lnTo>
                  <a:pt x="166491" y="176922"/>
                </a:lnTo>
                <a:lnTo>
                  <a:pt x="169484" y="172862"/>
                </a:lnTo>
                <a:lnTo>
                  <a:pt x="173699" y="167774"/>
                </a:lnTo>
                <a:lnTo>
                  <a:pt x="179081" y="161795"/>
                </a:lnTo>
                <a:lnTo>
                  <a:pt x="162782" y="158155"/>
                </a:lnTo>
                <a:lnTo>
                  <a:pt x="147526" y="153348"/>
                </a:lnTo>
                <a:lnTo>
                  <a:pt x="137358" y="149090"/>
                </a:lnTo>
                <a:close/>
              </a:path>
              <a:path w="179705" h="178434">
                <a:moveTo>
                  <a:pt x="74963" y="54237"/>
                </a:moveTo>
                <a:lnTo>
                  <a:pt x="59683" y="54237"/>
                </a:lnTo>
                <a:lnTo>
                  <a:pt x="48790" y="86021"/>
                </a:lnTo>
                <a:lnTo>
                  <a:pt x="35213" y="113953"/>
                </a:lnTo>
                <a:lnTo>
                  <a:pt x="18950" y="138028"/>
                </a:lnTo>
                <a:lnTo>
                  <a:pt x="0" y="158238"/>
                </a:lnTo>
                <a:lnTo>
                  <a:pt x="3139" y="161795"/>
                </a:lnTo>
                <a:lnTo>
                  <a:pt x="6310" y="165859"/>
                </a:lnTo>
                <a:lnTo>
                  <a:pt x="9540" y="170435"/>
                </a:lnTo>
                <a:lnTo>
                  <a:pt x="25619" y="153526"/>
                </a:lnTo>
                <a:lnTo>
                  <a:pt x="39910" y="134411"/>
                </a:lnTo>
                <a:lnTo>
                  <a:pt x="52419" y="113080"/>
                </a:lnTo>
                <a:lnTo>
                  <a:pt x="63150" y="89524"/>
                </a:lnTo>
                <a:lnTo>
                  <a:pt x="157132" y="89524"/>
                </a:lnTo>
                <a:lnTo>
                  <a:pt x="157132" y="77083"/>
                </a:lnTo>
                <a:lnTo>
                  <a:pt x="67845" y="77083"/>
                </a:lnTo>
                <a:lnTo>
                  <a:pt x="70418" y="69847"/>
                </a:lnTo>
                <a:lnTo>
                  <a:pt x="72810" y="62226"/>
                </a:lnTo>
                <a:lnTo>
                  <a:pt x="74963" y="54237"/>
                </a:lnTo>
                <a:close/>
              </a:path>
              <a:path w="179705" h="178434">
                <a:moveTo>
                  <a:pt x="157132" y="89524"/>
                </a:moveTo>
                <a:lnTo>
                  <a:pt x="141284" y="89524"/>
                </a:lnTo>
                <a:lnTo>
                  <a:pt x="135611" y="101077"/>
                </a:lnTo>
                <a:lnTo>
                  <a:pt x="128233" y="112092"/>
                </a:lnTo>
                <a:lnTo>
                  <a:pt x="119150" y="122557"/>
                </a:lnTo>
                <a:lnTo>
                  <a:pt x="108362" y="132462"/>
                </a:lnTo>
                <a:lnTo>
                  <a:pt x="128384" y="132462"/>
                </a:lnTo>
                <a:lnTo>
                  <a:pt x="131874" y="129131"/>
                </a:lnTo>
                <a:lnTo>
                  <a:pt x="141946" y="116918"/>
                </a:lnTo>
                <a:lnTo>
                  <a:pt x="150364" y="103709"/>
                </a:lnTo>
                <a:lnTo>
                  <a:pt x="157132" y="89524"/>
                </a:lnTo>
                <a:close/>
              </a:path>
              <a:path w="179705" h="178434">
                <a:moveTo>
                  <a:pt x="23234" y="6487"/>
                </a:moveTo>
                <a:lnTo>
                  <a:pt x="20100" y="15052"/>
                </a:lnTo>
                <a:lnTo>
                  <a:pt x="16804" y="23622"/>
                </a:lnTo>
                <a:lnTo>
                  <a:pt x="13352" y="32197"/>
                </a:lnTo>
                <a:lnTo>
                  <a:pt x="9748" y="40780"/>
                </a:lnTo>
                <a:lnTo>
                  <a:pt x="9748" y="54237"/>
                </a:lnTo>
                <a:lnTo>
                  <a:pt x="177796" y="54237"/>
                </a:lnTo>
                <a:lnTo>
                  <a:pt x="177796" y="41022"/>
                </a:lnTo>
                <a:lnTo>
                  <a:pt x="25026" y="41022"/>
                </a:lnTo>
                <a:lnTo>
                  <a:pt x="29161" y="31376"/>
                </a:lnTo>
                <a:lnTo>
                  <a:pt x="31455" y="25947"/>
                </a:lnTo>
                <a:lnTo>
                  <a:pt x="34648" y="18223"/>
                </a:lnTo>
                <a:lnTo>
                  <a:pt x="37796" y="10405"/>
                </a:lnTo>
                <a:lnTo>
                  <a:pt x="23234" y="6487"/>
                </a:lnTo>
                <a:close/>
              </a:path>
              <a:path w="179705" h="178434">
                <a:moveTo>
                  <a:pt x="70538" y="0"/>
                </a:moveTo>
                <a:lnTo>
                  <a:pt x="68928" y="10859"/>
                </a:lnTo>
                <a:lnTo>
                  <a:pt x="67041" y="21892"/>
                </a:lnTo>
                <a:lnTo>
                  <a:pt x="65163" y="31572"/>
                </a:lnTo>
                <a:lnTo>
                  <a:pt x="63093" y="41022"/>
                </a:lnTo>
                <a:lnTo>
                  <a:pt x="78371" y="41022"/>
                </a:lnTo>
                <a:lnTo>
                  <a:pt x="80542" y="31376"/>
                </a:lnTo>
                <a:lnTo>
                  <a:pt x="82560" y="21319"/>
                </a:lnTo>
                <a:lnTo>
                  <a:pt x="84238" y="11999"/>
                </a:lnTo>
                <a:lnTo>
                  <a:pt x="85849" y="1912"/>
                </a:lnTo>
                <a:lnTo>
                  <a:pt x="70538" y="0"/>
                </a:lnTo>
                <a:close/>
              </a:path>
              <a:path w="179705" h="178434">
                <a:moveTo>
                  <a:pt x="121489" y="2268"/>
                </a:moveTo>
                <a:lnTo>
                  <a:pt x="113565" y="12320"/>
                </a:lnTo>
                <a:lnTo>
                  <a:pt x="121734" y="18244"/>
                </a:lnTo>
                <a:lnTo>
                  <a:pt x="129757" y="24329"/>
                </a:lnTo>
                <a:lnTo>
                  <a:pt x="137719" y="30648"/>
                </a:lnTo>
                <a:lnTo>
                  <a:pt x="145591" y="37191"/>
                </a:lnTo>
                <a:lnTo>
                  <a:pt x="155310" y="25535"/>
                </a:lnTo>
                <a:lnTo>
                  <a:pt x="147136" y="19523"/>
                </a:lnTo>
                <a:lnTo>
                  <a:pt x="138770" y="13666"/>
                </a:lnTo>
                <a:lnTo>
                  <a:pt x="130218" y="7927"/>
                </a:lnTo>
                <a:lnTo>
                  <a:pt x="121489" y="226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10980904" y="4589110"/>
            <a:ext cx="265430" cy="260985"/>
          </a:xfrm>
          <a:custGeom>
            <a:avLst/>
            <a:gdLst/>
            <a:ahLst/>
            <a:cxnLst/>
            <a:rect l="l" t="t" r="r" b="b"/>
            <a:pathLst>
              <a:path w="265429" h="260985">
                <a:moveTo>
                  <a:pt x="96558" y="100443"/>
                </a:moveTo>
                <a:lnTo>
                  <a:pt x="71765" y="100443"/>
                </a:lnTo>
                <a:lnTo>
                  <a:pt x="80168" y="110025"/>
                </a:lnTo>
                <a:lnTo>
                  <a:pt x="89768" y="118938"/>
                </a:lnTo>
                <a:lnTo>
                  <a:pt x="100563" y="127177"/>
                </a:lnTo>
                <a:lnTo>
                  <a:pt x="112549" y="134736"/>
                </a:lnTo>
                <a:lnTo>
                  <a:pt x="88160" y="141888"/>
                </a:lnTo>
                <a:lnTo>
                  <a:pt x="61277" y="147930"/>
                </a:lnTo>
                <a:lnTo>
                  <a:pt x="31892" y="152899"/>
                </a:lnTo>
                <a:lnTo>
                  <a:pt x="0" y="156833"/>
                </a:lnTo>
                <a:lnTo>
                  <a:pt x="4467" y="163057"/>
                </a:lnTo>
                <a:lnTo>
                  <a:pt x="8074" y="169156"/>
                </a:lnTo>
                <a:lnTo>
                  <a:pt x="11033" y="175643"/>
                </a:lnTo>
                <a:lnTo>
                  <a:pt x="46460" y="170284"/>
                </a:lnTo>
                <a:lnTo>
                  <a:pt x="79044" y="163541"/>
                </a:lnTo>
                <a:lnTo>
                  <a:pt x="108781" y="155420"/>
                </a:lnTo>
                <a:lnTo>
                  <a:pt x="135665" y="145925"/>
                </a:lnTo>
                <a:lnTo>
                  <a:pt x="210885" y="145925"/>
                </a:lnTo>
                <a:lnTo>
                  <a:pt x="207320" y="145587"/>
                </a:lnTo>
                <a:lnTo>
                  <a:pt x="181958" y="141307"/>
                </a:lnTo>
                <a:lnTo>
                  <a:pt x="158986" y="135366"/>
                </a:lnTo>
                <a:lnTo>
                  <a:pt x="175276" y="126218"/>
                </a:lnTo>
                <a:lnTo>
                  <a:pt x="135125" y="126218"/>
                </a:lnTo>
                <a:lnTo>
                  <a:pt x="121384" y="119149"/>
                </a:lnTo>
                <a:lnTo>
                  <a:pt x="109044" y="111095"/>
                </a:lnTo>
                <a:lnTo>
                  <a:pt x="98106" y="102065"/>
                </a:lnTo>
                <a:lnTo>
                  <a:pt x="96558" y="100443"/>
                </a:lnTo>
                <a:close/>
              </a:path>
              <a:path w="265429" h="260985">
                <a:moveTo>
                  <a:pt x="210885" y="145925"/>
                </a:moveTo>
                <a:lnTo>
                  <a:pt x="135665" y="145925"/>
                </a:lnTo>
                <a:lnTo>
                  <a:pt x="160299" y="154617"/>
                </a:lnTo>
                <a:lnTo>
                  <a:pt x="187921" y="161615"/>
                </a:lnTo>
                <a:lnTo>
                  <a:pt x="218531" y="166897"/>
                </a:lnTo>
                <a:lnTo>
                  <a:pt x="252133" y="170441"/>
                </a:lnTo>
                <a:lnTo>
                  <a:pt x="256214" y="162935"/>
                </a:lnTo>
                <a:lnTo>
                  <a:pt x="260502" y="155969"/>
                </a:lnTo>
                <a:lnTo>
                  <a:pt x="265229" y="149212"/>
                </a:lnTo>
                <a:lnTo>
                  <a:pt x="235076" y="148218"/>
                </a:lnTo>
                <a:lnTo>
                  <a:pt x="210885" y="145925"/>
                </a:lnTo>
                <a:close/>
              </a:path>
              <a:path w="265429" h="260985">
                <a:moveTo>
                  <a:pt x="88689" y="52693"/>
                </a:moveTo>
                <a:lnTo>
                  <a:pt x="74880" y="70278"/>
                </a:lnTo>
                <a:lnTo>
                  <a:pt x="58384" y="87382"/>
                </a:lnTo>
                <a:lnTo>
                  <a:pt x="39197" y="104006"/>
                </a:lnTo>
                <a:lnTo>
                  <a:pt x="17312" y="120149"/>
                </a:lnTo>
                <a:lnTo>
                  <a:pt x="22575" y="124959"/>
                </a:lnTo>
                <a:lnTo>
                  <a:pt x="27122" y="129658"/>
                </a:lnTo>
                <a:lnTo>
                  <a:pt x="30977" y="134232"/>
                </a:lnTo>
                <a:lnTo>
                  <a:pt x="41445" y="126546"/>
                </a:lnTo>
                <a:lnTo>
                  <a:pt x="51729" y="118345"/>
                </a:lnTo>
                <a:lnTo>
                  <a:pt x="61833" y="109640"/>
                </a:lnTo>
                <a:lnTo>
                  <a:pt x="71765" y="100443"/>
                </a:lnTo>
                <a:lnTo>
                  <a:pt x="96558" y="100443"/>
                </a:lnTo>
                <a:lnTo>
                  <a:pt x="88571" y="92069"/>
                </a:lnTo>
                <a:lnTo>
                  <a:pt x="216463" y="92069"/>
                </a:lnTo>
                <a:lnTo>
                  <a:pt x="216697" y="91828"/>
                </a:lnTo>
                <a:lnTo>
                  <a:pt x="216697" y="75175"/>
                </a:lnTo>
                <a:lnTo>
                  <a:pt x="95774" y="75175"/>
                </a:lnTo>
                <a:lnTo>
                  <a:pt x="99781" y="70599"/>
                </a:lnTo>
                <a:lnTo>
                  <a:pt x="103819" y="65786"/>
                </a:lnTo>
                <a:lnTo>
                  <a:pt x="107826" y="60821"/>
                </a:lnTo>
                <a:lnTo>
                  <a:pt x="88689" y="52693"/>
                </a:lnTo>
                <a:close/>
              </a:path>
              <a:path w="265429" h="260985">
                <a:moveTo>
                  <a:pt x="216463" y="92069"/>
                </a:moveTo>
                <a:lnTo>
                  <a:pt x="188920" y="92069"/>
                </a:lnTo>
                <a:lnTo>
                  <a:pt x="177920" y="101643"/>
                </a:lnTo>
                <a:lnTo>
                  <a:pt x="165286" y="110533"/>
                </a:lnTo>
                <a:lnTo>
                  <a:pt x="151020" y="118729"/>
                </a:lnTo>
                <a:lnTo>
                  <a:pt x="135125" y="126218"/>
                </a:lnTo>
                <a:lnTo>
                  <a:pt x="175276" y="126218"/>
                </a:lnTo>
                <a:lnTo>
                  <a:pt x="176068" y="125773"/>
                </a:lnTo>
                <a:lnTo>
                  <a:pt x="191385" y="115305"/>
                </a:lnTo>
                <a:lnTo>
                  <a:pt x="204930" y="103983"/>
                </a:lnTo>
                <a:lnTo>
                  <a:pt x="216463" y="92069"/>
                </a:lnTo>
                <a:close/>
              </a:path>
              <a:path w="265429" h="260985">
                <a:moveTo>
                  <a:pt x="251322" y="51673"/>
                </a:moveTo>
                <a:lnTo>
                  <a:pt x="231918" y="51673"/>
                </a:lnTo>
                <a:lnTo>
                  <a:pt x="231918" y="83426"/>
                </a:lnTo>
                <a:lnTo>
                  <a:pt x="251322" y="83426"/>
                </a:lnTo>
                <a:lnTo>
                  <a:pt x="251322" y="51673"/>
                </a:lnTo>
                <a:close/>
              </a:path>
              <a:path w="265429" h="260985">
                <a:moveTo>
                  <a:pt x="251322" y="34268"/>
                </a:moveTo>
                <a:lnTo>
                  <a:pt x="16804" y="34268"/>
                </a:lnTo>
                <a:lnTo>
                  <a:pt x="16804" y="83037"/>
                </a:lnTo>
                <a:lnTo>
                  <a:pt x="36211" y="83037"/>
                </a:lnTo>
                <a:lnTo>
                  <a:pt x="36211" y="51673"/>
                </a:lnTo>
                <a:lnTo>
                  <a:pt x="251322" y="51673"/>
                </a:lnTo>
                <a:lnTo>
                  <a:pt x="251322" y="34268"/>
                </a:lnTo>
                <a:close/>
              </a:path>
              <a:path w="265429" h="260985">
                <a:moveTo>
                  <a:pt x="130639" y="0"/>
                </a:moveTo>
                <a:lnTo>
                  <a:pt x="112820" y="11308"/>
                </a:lnTo>
                <a:lnTo>
                  <a:pt x="117676" y="17307"/>
                </a:lnTo>
                <a:lnTo>
                  <a:pt x="122156" y="23122"/>
                </a:lnTo>
                <a:lnTo>
                  <a:pt x="126266" y="28770"/>
                </a:lnTo>
                <a:lnTo>
                  <a:pt x="130013" y="34268"/>
                </a:lnTo>
                <a:lnTo>
                  <a:pt x="140360" y="34268"/>
                </a:lnTo>
                <a:lnTo>
                  <a:pt x="152438" y="26794"/>
                </a:lnTo>
                <a:lnTo>
                  <a:pt x="146837" y="19610"/>
                </a:lnTo>
                <a:lnTo>
                  <a:pt x="141337" y="12737"/>
                </a:lnTo>
                <a:lnTo>
                  <a:pt x="135938" y="6194"/>
                </a:lnTo>
                <a:lnTo>
                  <a:pt x="130639" y="0"/>
                </a:lnTo>
                <a:close/>
              </a:path>
              <a:path w="265429" h="260985">
                <a:moveTo>
                  <a:pt x="219330" y="177293"/>
                </a:moveTo>
                <a:lnTo>
                  <a:pt x="48294" y="177293"/>
                </a:lnTo>
                <a:lnTo>
                  <a:pt x="48294" y="260596"/>
                </a:lnTo>
                <a:lnTo>
                  <a:pt x="67697" y="260596"/>
                </a:lnTo>
                <a:lnTo>
                  <a:pt x="67697" y="249558"/>
                </a:lnTo>
                <a:lnTo>
                  <a:pt x="219330" y="249558"/>
                </a:lnTo>
                <a:lnTo>
                  <a:pt x="219330" y="232789"/>
                </a:lnTo>
                <a:lnTo>
                  <a:pt x="67697" y="232789"/>
                </a:lnTo>
                <a:lnTo>
                  <a:pt x="67697" y="194035"/>
                </a:lnTo>
                <a:lnTo>
                  <a:pt x="219330" y="194035"/>
                </a:lnTo>
                <a:lnTo>
                  <a:pt x="219330" y="177293"/>
                </a:lnTo>
                <a:close/>
              </a:path>
              <a:path w="265429" h="260985">
                <a:moveTo>
                  <a:pt x="219330" y="249558"/>
                </a:moveTo>
                <a:lnTo>
                  <a:pt x="199892" y="249558"/>
                </a:lnTo>
                <a:lnTo>
                  <a:pt x="199892" y="260596"/>
                </a:lnTo>
                <a:lnTo>
                  <a:pt x="219330" y="260596"/>
                </a:lnTo>
                <a:lnTo>
                  <a:pt x="219330" y="249558"/>
                </a:lnTo>
                <a:close/>
              </a:path>
              <a:path w="265429" h="260985">
                <a:moveTo>
                  <a:pt x="219330" y="194035"/>
                </a:moveTo>
                <a:lnTo>
                  <a:pt x="199892" y="194035"/>
                </a:lnTo>
                <a:lnTo>
                  <a:pt x="199892" y="232789"/>
                </a:lnTo>
                <a:lnTo>
                  <a:pt x="219330" y="232789"/>
                </a:lnTo>
                <a:lnTo>
                  <a:pt x="219330" y="19403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11406614" y="4589625"/>
            <a:ext cx="241300" cy="264160"/>
          </a:xfrm>
          <a:custGeom>
            <a:avLst/>
            <a:gdLst/>
            <a:ahLst/>
            <a:cxnLst/>
            <a:rect l="l" t="t" r="r" b="b"/>
            <a:pathLst>
              <a:path w="241300" h="264160">
                <a:moveTo>
                  <a:pt x="240828" y="40633"/>
                </a:moveTo>
                <a:lnTo>
                  <a:pt x="33581" y="40633"/>
                </a:lnTo>
                <a:lnTo>
                  <a:pt x="33553" y="124330"/>
                </a:lnTo>
                <a:lnTo>
                  <a:pt x="31479" y="162134"/>
                </a:lnTo>
                <a:lnTo>
                  <a:pt x="25178" y="195355"/>
                </a:lnTo>
                <a:lnTo>
                  <a:pt x="14683" y="223478"/>
                </a:lnTo>
                <a:lnTo>
                  <a:pt x="0" y="246503"/>
                </a:lnTo>
                <a:lnTo>
                  <a:pt x="5411" y="252219"/>
                </a:lnTo>
                <a:lnTo>
                  <a:pt x="10464" y="258052"/>
                </a:lnTo>
                <a:lnTo>
                  <a:pt x="15220" y="263761"/>
                </a:lnTo>
                <a:lnTo>
                  <a:pt x="30923" y="239306"/>
                </a:lnTo>
                <a:lnTo>
                  <a:pt x="42646" y="211057"/>
                </a:lnTo>
                <a:lnTo>
                  <a:pt x="50389" y="178995"/>
                </a:lnTo>
                <a:lnTo>
                  <a:pt x="54151" y="143103"/>
                </a:lnTo>
                <a:lnTo>
                  <a:pt x="240828" y="143103"/>
                </a:lnTo>
                <a:lnTo>
                  <a:pt x="240828" y="124330"/>
                </a:lnTo>
                <a:lnTo>
                  <a:pt x="54540" y="124330"/>
                </a:lnTo>
                <a:lnTo>
                  <a:pt x="54540" y="59561"/>
                </a:lnTo>
                <a:lnTo>
                  <a:pt x="240828" y="59561"/>
                </a:lnTo>
                <a:lnTo>
                  <a:pt x="240828" y="40633"/>
                </a:lnTo>
                <a:close/>
              </a:path>
              <a:path w="241300" h="264160">
                <a:moveTo>
                  <a:pt x="240828" y="143103"/>
                </a:moveTo>
                <a:lnTo>
                  <a:pt x="219838" y="143103"/>
                </a:lnTo>
                <a:lnTo>
                  <a:pt x="219838" y="156834"/>
                </a:lnTo>
                <a:lnTo>
                  <a:pt x="240828" y="156834"/>
                </a:lnTo>
                <a:lnTo>
                  <a:pt x="240828" y="143103"/>
                </a:lnTo>
                <a:close/>
              </a:path>
              <a:path w="241300" h="264160">
                <a:moveTo>
                  <a:pt x="240828" y="59561"/>
                </a:moveTo>
                <a:lnTo>
                  <a:pt x="219838" y="59561"/>
                </a:lnTo>
                <a:lnTo>
                  <a:pt x="219838" y="124330"/>
                </a:lnTo>
                <a:lnTo>
                  <a:pt x="240828" y="124330"/>
                </a:lnTo>
                <a:lnTo>
                  <a:pt x="240828" y="59561"/>
                </a:lnTo>
                <a:close/>
              </a:path>
              <a:path w="241300" h="264160">
                <a:moveTo>
                  <a:pt x="130878" y="0"/>
                </a:moveTo>
                <a:lnTo>
                  <a:pt x="112010" y="11300"/>
                </a:lnTo>
                <a:lnTo>
                  <a:pt x="117887" y="18631"/>
                </a:lnTo>
                <a:lnTo>
                  <a:pt x="123452" y="25964"/>
                </a:lnTo>
                <a:lnTo>
                  <a:pt x="128709" y="33298"/>
                </a:lnTo>
                <a:lnTo>
                  <a:pt x="133661" y="40633"/>
                </a:lnTo>
                <a:lnTo>
                  <a:pt x="142960" y="40633"/>
                </a:lnTo>
                <a:lnTo>
                  <a:pt x="155818" y="32500"/>
                </a:lnTo>
                <a:lnTo>
                  <a:pt x="149633" y="23899"/>
                </a:lnTo>
                <a:lnTo>
                  <a:pt x="143414" y="15622"/>
                </a:lnTo>
                <a:lnTo>
                  <a:pt x="137163" y="7659"/>
                </a:lnTo>
                <a:lnTo>
                  <a:pt x="13087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8518385" y="5260945"/>
            <a:ext cx="102891" cy="174625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8724379" y="5262080"/>
            <a:ext cx="0" cy="170180"/>
          </a:xfrm>
          <a:custGeom>
            <a:avLst/>
            <a:gdLst/>
            <a:ahLst/>
            <a:cxnLst/>
            <a:rect l="l" t="t" r="r" b="b"/>
            <a:pathLst>
              <a:path h="170179">
                <a:moveTo>
                  <a:pt x="0" y="0"/>
                </a:moveTo>
                <a:lnTo>
                  <a:pt x="0" y="170052"/>
                </a:lnTo>
              </a:path>
            </a:pathLst>
          </a:custGeom>
          <a:ln w="39737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8770304" y="5301817"/>
            <a:ext cx="92837" cy="130315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8887216" y="5301817"/>
            <a:ext cx="92835" cy="130315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9000468" y="5260824"/>
            <a:ext cx="442907" cy="174746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9464237" y="5300949"/>
            <a:ext cx="94950" cy="134621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9580266" y="5300949"/>
            <a:ext cx="199141" cy="134621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9847526" y="5262080"/>
            <a:ext cx="193517" cy="173490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10124279" y="5262080"/>
            <a:ext cx="434084" cy="173490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10579205" y="5262080"/>
            <a:ext cx="249828" cy="173490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10901877" y="5262080"/>
            <a:ext cx="324788" cy="173490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11310570" y="5262080"/>
            <a:ext cx="215261" cy="172595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11549782" y="5300949"/>
            <a:ext cx="169012" cy="134621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11739779" y="5260824"/>
            <a:ext cx="367610" cy="174746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12131909" y="5301817"/>
            <a:ext cx="92844" cy="130315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12245144" y="5301312"/>
            <a:ext cx="93863" cy="173729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12425989" y="5262080"/>
            <a:ext cx="296834" cy="173490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12743906" y="5262080"/>
            <a:ext cx="94274" cy="173606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12877457" y="5262080"/>
            <a:ext cx="0" cy="170180"/>
          </a:xfrm>
          <a:custGeom>
            <a:avLst/>
            <a:gdLst/>
            <a:ahLst/>
            <a:cxnLst/>
            <a:rect l="l" t="t" r="r" b="b"/>
            <a:pathLst>
              <a:path h="170179">
                <a:moveTo>
                  <a:pt x="0" y="0"/>
                </a:moveTo>
                <a:lnTo>
                  <a:pt x="0" y="170052"/>
                </a:lnTo>
              </a:path>
            </a:pathLst>
          </a:custGeom>
          <a:ln w="35427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12916278" y="5300949"/>
            <a:ext cx="94229" cy="134621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10242914" y="6111936"/>
            <a:ext cx="4115335" cy="1413769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8523187" y="5613098"/>
            <a:ext cx="182245" cy="264795"/>
          </a:xfrm>
          <a:custGeom>
            <a:avLst/>
            <a:gdLst/>
            <a:ahLst/>
            <a:cxnLst/>
            <a:rect l="l" t="t" r="r" b="b"/>
            <a:pathLst>
              <a:path w="182245" h="264795">
                <a:moveTo>
                  <a:pt x="0" y="186945"/>
                </a:moveTo>
                <a:lnTo>
                  <a:pt x="0" y="220223"/>
                </a:lnTo>
                <a:lnTo>
                  <a:pt x="16584" y="239917"/>
                </a:lnTo>
                <a:lnTo>
                  <a:pt x="36601" y="253833"/>
                </a:lnTo>
                <a:lnTo>
                  <a:pt x="60045" y="261963"/>
                </a:lnTo>
                <a:lnTo>
                  <a:pt x="86911" y="264302"/>
                </a:lnTo>
                <a:lnTo>
                  <a:pt x="128582" y="259684"/>
                </a:lnTo>
                <a:lnTo>
                  <a:pt x="158350" y="245837"/>
                </a:lnTo>
                <a:lnTo>
                  <a:pt x="163436" y="239270"/>
                </a:lnTo>
                <a:lnTo>
                  <a:pt x="85723" y="239270"/>
                </a:lnTo>
                <a:lnTo>
                  <a:pt x="60270" y="236862"/>
                </a:lnTo>
                <a:lnTo>
                  <a:pt x="37497" y="227347"/>
                </a:lnTo>
                <a:lnTo>
                  <a:pt x="17407" y="210712"/>
                </a:lnTo>
                <a:lnTo>
                  <a:pt x="0" y="186945"/>
                </a:lnTo>
                <a:close/>
              </a:path>
              <a:path w="182245" h="264795">
                <a:moveTo>
                  <a:pt x="156714" y="27327"/>
                </a:moveTo>
                <a:lnTo>
                  <a:pt x="86911" y="27327"/>
                </a:lnTo>
                <a:lnTo>
                  <a:pt x="106178" y="29779"/>
                </a:lnTo>
                <a:lnTo>
                  <a:pt x="119944" y="37146"/>
                </a:lnTo>
                <a:lnTo>
                  <a:pt x="128206" y="49441"/>
                </a:lnTo>
                <a:lnTo>
                  <a:pt x="130961" y="66680"/>
                </a:lnTo>
                <a:lnTo>
                  <a:pt x="127681" y="87517"/>
                </a:lnTo>
                <a:lnTo>
                  <a:pt x="116669" y="102402"/>
                </a:lnTo>
                <a:lnTo>
                  <a:pt x="97921" y="111334"/>
                </a:lnTo>
                <a:lnTo>
                  <a:pt x="71434" y="114311"/>
                </a:lnTo>
                <a:lnTo>
                  <a:pt x="59522" y="114311"/>
                </a:lnTo>
                <a:lnTo>
                  <a:pt x="59522" y="141610"/>
                </a:lnTo>
                <a:lnTo>
                  <a:pt x="73817" y="141610"/>
                </a:lnTo>
                <a:lnTo>
                  <a:pt x="102909" y="144226"/>
                </a:lnTo>
                <a:lnTo>
                  <a:pt x="123518" y="153241"/>
                </a:lnTo>
                <a:lnTo>
                  <a:pt x="135646" y="168663"/>
                </a:lnTo>
                <a:lnTo>
                  <a:pt x="139298" y="190501"/>
                </a:lnTo>
                <a:lnTo>
                  <a:pt x="136389" y="212272"/>
                </a:lnTo>
                <a:lnTo>
                  <a:pt x="126491" y="227658"/>
                </a:lnTo>
                <a:lnTo>
                  <a:pt x="109603" y="236659"/>
                </a:lnTo>
                <a:lnTo>
                  <a:pt x="85723" y="239270"/>
                </a:lnTo>
                <a:lnTo>
                  <a:pt x="163436" y="239270"/>
                </a:lnTo>
                <a:lnTo>
                  <a:pt x="176213" y="222772"/>
                </a:lnTo>
                <a:lnTo>
                  <a:pt x="182167" y="190501"/>
                </a:lnTo>
                <a:lnTo>
                  <a:pt x="178737" y="168616"/>
                </a:lnTo>
                <a:lnTo>
                  <a:pt x="169656" y="150597"/>
                </a:lnTo>
                <a:lnTo>
                  <a:pt x="154921" y="136434"/>
                </a:lnTo>
                <a:lnTo>
                  <a:pt x="134532" y="126122"/>
                </a:lnTo>
                <a:lnTo>
                  <a:pt x="151725" y="114910"/>
                </a:lnTo>
                <a:lnTo>
                  <a:pt x="164004" y="101454"/>
                </a:lnTo>
                <a:lnTo>
                  <a:pt x="171370" y="85756"/>
                </a:lnTo>
                <a:lnTo>
                  <a:pt x="173826" y="67816"/>
                </a:lnTo>
                <a:lnTo>
                  <a:pt x="166606" y="39490"/>
                </a:lnTo>
                <a:lnTo>
                  <a:pt x="156714" y="27327"/>
                </a:lnTo>
                <a:close/>
              </a:path>
              <a:path w="182245" h="264795">
                <a:moveTo>
                  <a:pt x="86911" y="0"/>
                </a:moveTo>
                <a:lnTo>
                  <a:pt x="54763" y="4528"/>
                </a:lnTo>
                <a:lnTo>
                  <a:pt x="29760" y="18129"/>
                </a:lnTo>
                <a:lnTo>
                  <a:pt x="11903" y="40830"/>
                </a:lnTo>
                <a:lnTo>
                  <a:pt x="1191" y="72655"/>
                </a:lnTo>
                <a:lnTo>
                  <a:pt x="38098" y="72655"/>
                </a:lnTo>
                <a:lnTo>
                  <a:pt x="44267" y="51959"/>
                </a:lnTo>
                <a:lnTo>
                  <a:pt x="54460" y="37502"/>
                </a:lnTo>
                <a:lnTo>
                  <a:pt x="68675" y="29290"/>
                </a:lnTo>
                <a:lnTo>
                  <a:pt x="86911" y="27327"/>
                </a:lnTo>
                <a:lnTo>
                  <a:pt x="156714" y="27327"/>
                </a:lnTo>
                <a:lnTo>
                  <a:pt x="149715" y="18722"/>
                </a:lnTo>
                <a:lnTo>
                  <a:pt x="123150" y="5547"/>
                </a:lnTo>
                <a:lnTo>
                  <a:pt x="86911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8733921" y="5609534"/>
            <a:ext cx="274320" cy="273050"/>
          </a:xfrm>
          <a:custGeom>
            <a:avLst/>
            <a:gdLst/>
            <a:ahLst/>
            <a:cxnLst/>
            <a:rect l="l" t="t" r="r" b="b"/>
            <a:pathLst>
              <a:path w="274320" h="273050">
                <a:moveTo>
                  <a:pt x="159545" y="85730"/>
                </a:moveTo>
                <a:lnTo>
                  <a:pt x="114306" y="85730"/>
                </a:lnTo>
                <a:lnTo>
                  <a:pt x="105368" y="136435"/>
                </a:lnTo>
                <a:lnTo>
                  <a:pt x="83337" y="180326"/>
                </a:lnTo>
                <a:lnTo>
                  <a:pt x="48215" y="217405"/>
                </a:lnTo>
                <a:lnTo>
                  <a:pt x="0" y="247676"/>
                </a:lnTo>
                <a:lnTo>
                  <a:pt x="0" y="272555"/>
                </a:lnTo>
                <a:lnTo>
                  <a:pt x="47473" y="251439"/>
                </a:lnTo>
                <a:lnTo>
                  <a:pt x="86313" y="226164"/>
                </a:lnTo>
                <a:lnTo>
                  <a:pt x="116524" y="196717"/>
                </a:lnTo>
                <a:lnTo>
                  <a:pt x="138109" y="163087"/>
                </a:lnTo>
                <a:lnTo>
                  <a:pt x="182353" y="163087"/>
                </a:lnTo>
                <a:lnTo>
                  <a:pt x="169363" y="137363"/>
                </a:lnTo>
                <a:lnTo>
                  <a:pt x="159545" y="85730"/>
                </a:lnTo>
                <a:close/>
              </a:path>
              <a:path w="274320" h="273050">
                <a:moveTo>
                  <a:pt x="182353" y="163087"/>
                </a:moveTo>
                <a:lnTo>
                  <a:pt x="138109" y="163087"/>
                </a:lnTo>
                <a:lnTo>
                  <a:pt x="159089" y="196717"/>
                </a:lnTo>
                <a:lnTo>
                  <a:pt x="188702" y="226164"/>
                </a:lnTo>
                <a:lnTo>
                  <a:pt x="226949" y="251439"/>
                </a:lnTo>
                <a:lnTo>
                  <a:pt x="273833" y="272555"/>
                </a:lnTo>
                <a:lnTo>
                  <a:pt x="273833" y="247676"/>
                </a:lnTo>
                <a:lnTo>
                  <a:pt x="226508" y="218333"/>
                </a:lnTo>
                <a:lnTo>
                  <a:pt x="191684" y="181563"/>
                </a:lnTo>
                <a:lnTo>
                  <a:pt x="182353" y="163087"/>
                </a:lnTo>
                <a:close/>
              </a:path>
              <a:path w="274320" h="273050">
                <a:moveTo>
                  <a:pt x="269081" y="58313"/>
                </a:moveTo>
                <a:lnTo>
                  <a:pt x="4766" y="58313"/>
                </a:lnTo>
                <a:lnTo>
                  <a:pt x="4766" y="85730"/>
                </a:lnTo>
                <a:lnTo>
                  <a:pt x="269081" y="85730"/>
                </a:lnTo>
                <a:lnTo>
                  <a:pt x="269081" y="58313"/>
                </a:lnTo>
                <a:close/>
              </a:path>
              <a:path w="274320" h="273050">
                <a:moveTo>
                  <a:pt x="158363" y="0"/>
                </a:moveTo>
                <a:lnTo>
                  <a:pt x="115495" y="0"/>
                </a:lnTo>
                <a:lnTo>
                  <a:pt x="115495" y="58313"/>
                </a:lnTo>
                <a:lnTo>
                  <a:pt x="158363" y="58313"/>
                </a:lnTo>
                <a:lnTo>
                  <a:pt x="158363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9038721" y="5609534"/>
            <a:ext cx="264795" cy="270510"/>
          </a:xfrm>
          <a:custGeom>
            <a:avLst/>
            <a:gdLst/>
            <a:ahLst/>
            <a:cxnLst/>
            <a:rect l="l" t="t" r="r" b="b"/>
            <a:pathLst>
              <a:path w="264795" h="270510">
                <a:moveTo>
                  <a:pt x="215498" y="245253"/>
                </a:moveTo>
                <a:lnTo>
                  <a:pt x="194068" y="245253"/>
                </a:lnTo>
                <a:lnTo>
                  <a:pt x="194068" y="270252"/>
                </a:lnTo>
                <a:lnTo>
                  <a:pt x="227404" y="270252"/>
                </a:lnTo>
                <a:lnTo>
                  <a:pt x="243999" y="268379"/>
                </a:lnTo>
                <a:lnTo>
                  <a:pt x="255679" y="261596"/>
                </a:lnTo>
                <a:lnTo>
                  <a:pt x="262448" y="249902"/>
                </a:lnTo>
                <a:lnTo>
                  <a:pt x="262885" y="246006"/>
                </a:lnTo>
                <a:lnTo>
                  <a:pt x="225805" y="246006"/>
                </a:lnTo>
                <a:lnTo>
                  <a:pt x="215498" y="245253"/>
                </a:lnTo>
                <a:close/>
              </a:path>
              <a:path w="264795" h="270510">
                <a:moveTo>
                  <a:pt x="264311" y="0"/>
                </a:moveTo>
                <a:lnTo>
                  <a:pt x="229798" y="0"/>
                </a:lnTo>
                <a:lnTo>
                  <a:pt x="229888" y="233297"/>
                </a:lnTo>
                <a:lnTo>
                  <a:pt x="230568" y="241700"/>
                </a:lnTo>
                <a:lnTo>
                  <a:pt x="225805" y="246006"/>
                </a:lnTo>
                <a:lnTo>
                  <a:pt x="262885" y="246006"/>
                </a:lnTo>
                <a:lnTo>
                  <a:pt x="264311" y="233297"/>
                </a:lnTo>
                <a:lnTo>
                  <a:pt x="264311" y="0"/>
                </a:lnTo>
                <a:close/>
              </a:path>
              <a:path w="264795" h="270510">
                <a:moveTo>
                  <a:pt x="203601" y="21355"/>
                </a:moveTo>
                <a:lnTo>
                  <a:pt x="171456" y="21355"/>
                </a:lnTo>
                <a:lnTo>
                  <a:pt x="171456" y="211852"/>
                </a:lnTo>
                <a:lnTo>
                  <a:pt x="203601" y="211852"/>
                </a:lnTo>
                <a:lnTo>
                  <a:pt x="203601" y="21355"/>
                </a:lnTo>
                <a:close/>
              </a:path>
              <a:path w="264795" h="270510">
                <a:moveTo>
                  <a:pt x="139312" y="97546"/>
                </a:moveTo>
                <a:lnTo>
                  <a:pt x="20238" y="97546"/>
                </a:lnTo>
                <a:lnTo>
                  <a:pt x="20238" y="226206"/>
                </a:lnTo>
                <a:lnTo>
                  <a:pt x="22173" y="243801"/>
                </a:lnTo>
                <a:lnTo>
                  <a:pt x="29169" y="256208"/>
                </a:lnTo>
                <a:lnTo>
                  <a:pt x="41225" y="263421"/>
                </a:lnTo>
                <a:lnTo>
                  <a:pt x="58345" y="265438"/>
                </a:lnTo>
                <a:lnTo>
                  <a:pt x="117867" y="265438"/>
                </a:lnTo>
                <a:lnTo>
                  <a:pt x="134460" y="263658"/>
                </a:lnTo>
                <a:lnTo>
                  <a:pt x="146139" y="257135"/>
                </a:lnTo>
                <a:lnTo>
                  <a:pt x="152910" y="245846"/>
                </a:lnTo>
                <a:lnTo>
                  <a:pt x="153260" y="242834"/>
                </a:lnTo>
                <a:lnTo>
                  <a:pt x="73817" y="242834"/>
                </a:lnTo>
                <a:lnTo>
                  <a:pt x="65552" y="242078"/>
                </a:lnTo>
                <a:lnTo>
                  <a:pt x="59820" y="238647"/>
                </a:lnTo>
                <a:lnTo>
                  <a:pt x="56622" y="232547"/>
                </a:lnTo>
                <a:lnTo>
                  <a:pt x="56046" y="224920"/>
                </a:lnTo>
                <a:lnTo>
                  <a:pt x="55961" y="119012"/>
                </a:lnTo>
                <a:lnTo>
                  <a:pt x="139312" y="119012"/>
                </a:lnTo>
                <a:lnTo>
                  <a:pt x="139312" y="97546"/>
                </a:lnTo>
                <a:close/>
              </a:path>
              <a:path w="264795" h="270510">
                <a:moveTo>
                  <a:pt x="154777" y="215417"/>
                </a:moveTo>
                <a:lnTo>
                  <a:pt x="126204" y="215417"/>
                </a:lnTo>
                <a:lnTo>
                  <a:pt x="126111" y="226206"/>
                </a:lnTo>
                <a:lnTo>
                  <a:pt x="125605" y="233191"/>
                </a:lnTo>
                <a:lnTo>
                  <a:pt x="122628" y="238936"/>
                </a:lnTo>
                <a:lnTo>
                  <a:pt x="117272" y="242151"/>
                </a:lnTo>
                <a:lnTo>
                  <a:pt x="109536" y="242834"/>
                </a:lnTo>
                <a:lnTo>
                  <a:pt x="153260" y="242834"/>
                </a:lnTo>
                <a:lnTo>
                  <a:pt x="154777" y="229769"/>
                </a:lnTo>
                <a:lnTo>
                  <a:pt x="154777" y="215417"/>
                </a:lnTo>
                <a:close/>
              </a:path>
              <a:path w="264795" h="270510">
                <a:moveTo>
                  <a:pt x="139312" y="119012"/>
                </a:moveTo>
                <a:lnTo>
                  <a:pt x="105972" y="119012"/>
                </a:lnTo>
                <a:lnTo>
                  <a:pt x="105972" y="168681"/>
                </a:lnTo>
                <a:lnTo>
                  <a:pt x="101210" y="173761"/>
                </a:lnTo>
                <a:lnTo>
                  <a:pt x="78573" y="173761"/>
                </a:lnTo>
                <a:lnTo>
                  <a:pt x="78573" y="198756"/>
                </a:lnTo>
                <a:lnTo>
                  <a:pt x="98816" y="198756"/>
                </a:lnTo>
                <a:lnTo>
                  <a:pt x="116968" y="196669"/>
                </a:lnTo>
                <a:lnTo>
                  <a:pt x="129768" y="189233"/>
                </a:lnTo>
                <a:lnTo>
                  <a:pt x="137215" y="176439"/>
                </a:lnTo>
                <a:lnTo>
                  <a:pt x="139312" y="158273"/>
                </a:lnTo>
                <a:lnTo>
                  <a:pt x="139312" y="119012"/>
                </a:lnTo>
                <a:close/>
              </a:path>
              <a:path w="264795" h="270510">
                <a:moveTo>
                  <a:pt x="98816" y="0"/>
                </a:moveTo>
                <a:lnTo>
                  <a:pt x="61916" y="0"/>
                </a:lnTo>
                <a:lnTo>
                  <a:pt x="50895" y="25368"/>
                </a:lnTo>
                <a:lnTo>
                  <a:pt x="36907" y="47911"/>
                </a:lnTo>
                <a:lnTo>
                  <a:pt x="19944" y="67616"/>
                </a:lnTo>
                <a:lnTo>
                  <a:pt x="0" y="84474"/>
                </a:lnTo>
                <a:lnTo>
                  <a:pt x="0" y="108334"/>
                </a:lnTo>
                <a:lnTo>
                  <a:pt x="7138" y="104302"/>
                </a:lnTo>
                <a:lnTo>
                  <a:pt x="13884" y="100709"/>
                </a:lnTo>
                <a:lnTo>
                  <a:pt x="20238" y="97546"/>
                </a:lnTo>
                <a:lnTo>
                  <a:pt x="139312" y="97546"/>
                </a:lnTo>
                <a:lnTo>
                  <a:pt x="139312" y="96404"/>
                </a:lnTo>
                <a:lnTo>
                  <a:pt x="160732" y="96404"/>
                </a:lnTo>
                <a:lnTo>
                  <a:pt x="160732" y="93981"/>
                </a:lnTo>
                <a:lnTo>
                  <a:pt x="27377" y="93981"/>
                </a:lnTo>
                <a:lnTo>
                  <a:pt x="43149" y="83512"/>
                </a:lnTo>
                <a:lnTo>
                  <a:pt x="57140" y="71104"/>
                </a:lnTo>
                <a:lnTo>
                  <a:pt x="69346" y="56740"/>
                </a:lnTo>
                <a:lnTo>
                  <a:pt x="79764" y="40402"/>
                </a:lnTo>
                <a:lnTo>
                  <a:pt x="120017" y="40402"/>
                </a:lnTo>
                <a:lnTo>
                  <a:pt x="109829" y="24372"/>
                </a:lnTo>
                <a:lnTo>
                  <a:pt x="98816" y="0"/>
                </a:lnTo>
                <a:close/>
              </a:path>
              <a:path w="264795" h="270510">
                <a:moveTo>
                  <a:pt x="160732" y="96404"/>
                </a:moveTo>
                <a:lnTo>
                  <a:pt x="139312" y="96404"/>
                </a:lnTo>
                <a:lnTo>
                  <a:pt x="160732" y="107082"/>
                </a:lnTo>
                <a:lnTo>
                  <a:pt x="160732" y="96404"/>
                </a:lnTo>
                <a:close/>
              </a:path>
              <a:path w="264795" h="270510">
                <a:moveTo>
                  <a:pt x="120017" y="40402"/>
                </a:moveTo>
                <a:lnTo>
                  <a:pt x="79764" y="40402"/>
                </a:lnTo>
                <a:lnTo>
                  <a:pt x="91301" y="56740"/>
                </a:lnTo>
                <a:lnTo>
                  <a:pt x="104471" y="71104"/>
                </a:lnTo>
                <a:lnTo>
                  <a:pt x="119278" y="83512"/>
                </a:lnTo>
                <a:lnTo>
                  <a:pt x="135726" y="93981"/>
                </a:lnTo>
                <a:lnTo>
                  <a:pt x="160732" y="93981"/>
                </a:lnTo>
                <a:lnTo>
                  <a:pt x="160732" y="83310"/>
                </a:lnTo>
                <a:lnTo>
                  <a:pt x="140790" y="66037"/>
                </a:lnTo>
                <a:lnTo>
                  <a:pt x="123822" y="46388"/>
                </a:lnTo>
                <a:lnTo>
                  <a:pt x="120017" y="40402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9338767" y="5610704"/>
            <a:ext cx="281305" cy="273050"/>
          </a:xfrm>
          <a:custGeom>
            <a:avLst/>
            <a:gdLst/>
            <a:ahLst/>
            <a:cxnLst/>
            <a:rect l="l" t="t" r="r" b="b"/>
            <a:pathLst>
              <a:path w="281304" h="273050">
                <a:moveTo>
                  <a:pt x="134532" y="179830"/>
                </a:moveTo>
                <a:lnTo>
                  <a:pt x="105962" y="179830"/>
                </a:lnTo>
                <a:lnTo>
                  <a:pt x="109377" y="204279"/>
                </a:lnTo>
                <a:lnTo>
                  <a:pt x="117258" y="224126"/>
                </a:lnTo>
                <a:lnTo>
                  <a:pt x="129609" y="239377"/>
                </a:lnTo>
                <a:lnTo>
                  <a:pt x="146433" y="250038"/>
                </a:lnTo>
                <a:lnTo>
                  <a:pt x="146433" y="272671"/>
                </a:lnTo>
                <a:lnTo>
                  <a:pt x="168088" y="257079"/>
                </a:lnTo>
                <a:lnTo>
                  <a:pt x="183047" y="236616"/>
                </a:lnTo>
                <a:lnTo>
                  <a:pt x="183340" y="235717"/>
                </a:lnTo>
                <a:lnTo>
                  <a:pt x="153583" y="235717"/>
                </a:lnTo>
                <a:lnTo>
                  <a:pt x="145245" y="225065"/>
                </a:lnTo>
                <a:lnTo>
                  <a:pt x="139292" y="212190"/>
                </a:lnTo>
                <a:lnTo>
                  <a:pt x="135721" y="197106"/>
                </a:lnTo>
                <a:lnTo>
                  <a:pt x="134532" y="179830"/>
                </a:lnTo>
                <a:close/>
              </a:path>
              <a:path w="281304" h="273050">
                <a:moveTo>
                  <a:pt x="254782" y="105912"/>
                </a:moveTo>
                <a:lnTo>
                  <a:pt x="220266" y="105912"/>
                </a:lnTo>
                <a:lnTo>
                  <a:pt x="220266" y="269082"/>
                </a:lnTo>
                <a:lnTo>
                  <a:pt x="254782" y="269082"/>
                </a:lnTo>
                <a:lnTo>
                  <a:pt x="254782" y="105912"/>
                </a:lnTo>
                <a:close/>
              </a:path>
              <a:path w="281304" h="273050">
                <a:moveTo>
                  <a:pt x="47617" y="244083"/>
                </a:moveTo>
                <a:lnTo>
                  <a:pt x="36896" y="244083"/>
                </a:lnTo>
                <a:lnTo>
                  <a:pt x="36896" y="267829"/>
                </a:lnTo>
                <a:lnTo>
                  <a:pt x="59522" y="267829"/>
                </a:lnTo>
                <a:lnTo>
                  <a:pt x="76110" y="265973"/>
                </a:lnTo>
                <a:lnTo>
                  <a:pt x="87791" y="259233"/>
                </a:lnTo>
                <a:lnTo>
                  <a:pt x="94564" y="247588"/>
                </a:lnTo>
                <a:lnTo>
                  <a:pt x="94875" y="244836"/>
                </a:lnTo>
                <a:lnTo>
                  <a:pt x="57920" y="244836"/>
                </a:lnTo>
                <a:lnTo>
                  <a:pt x="47617" y="244083"/>
                </a:lnTo>
                <a:close/>
              </a:path>
              <a:path w="281304" h="273050">
                <a:moveTo>
                  <a:pt x="51180" y="179830"/>
                </a:moveTo>
                <a:lnTo>
                  <a:pt x="23803" y="179830"/>
                </a:lnTo>
                <a:lnTo>
                  <a:pt x="21416" y="197106"/>
                </a:lnTo>
                <a:lnTo>
                  <a:pt x="16657" y="212190"/>
                </a:lnTo>
                <a:lnTo>
                  <a:pt x="9520" y="225065"/>
                </a:lnTo>
                <a:lnTo>
                  <a:pt x="0" y="235717"/>
                </a:lnTo>
                <a:lnTo>
                  <a:pt x="0" y="254765"/>
                </a:lnTo>
                <a:lnTo>
                  <a:pt x="22385" y="242925"/>
                </a:lnTo>
                <a:lnTo>
                  <a:pt x="38380" y="226479"/>
                </a:lnTo>
                <a:lnTo>
                  <a:pt x="47980" y="205442"/>
                </a:lnTo>
                <a:lnTo>
                  <a:pt x="51180" y="179830"/>
                </a:lnTo>
                <a:close/>
              </a:path>
              <a:path w="281304" h="273050">
                <a:moveTo>
                  <a:pt x="96433" y="166612"/>
                </a:moveTo>
                <a:lnTo>
                  <a:pt x="61906" y="166612"/>
                </a:lnTo>
                <a:lnTo>
                  <a:pt x="62001" y="231019"/>
                </a:lnTo>
                <a:lnTo>
                  <a:pt x="62675" y="240141"/>
                </a:lnTo>
                <a:lnTo>
                  <a:pt x="57920" y="244836"/>
                </a:lnTo>
                <a:lnTo>
                  <a:pt x="94875" y="244836"/>
                </a:lnTo>
                <a:lnTo>
                  <a:pt x="96433" y="231019"/>
                </a:lnTo>
                <a:lnTo>
                  <a:pt x="96433" y="166612"/>
                </a:lnTo>
                <a:close/>
              </a:path>
              <a:path w="281304" h="273050">
                <a:moveTo>
                  <a:pt x="278599" y="4691"/>
                </a:moveTo>
                <a:lnTo>
                  <a:pt x="265650" y="8849"/>
                </a:lnTo>
                <a:lnTo>
                  <a:pt x="251807" y="11606"/>
                </a:lnTo>
                <a:lnTo>
                  <a:pt x="237072" y="12999"/>
                </a:lnTo>
                <a:lnTo>
                  <a:pt x="221443" y="13064"/>
                </a:lnTo>
                <a:lnTo>
                  <a:pt x="159527" y="13064"/>
                </a:lnTo>
                <a:lnTo>
                  <a:pt x="159527" y="188081"/>
                </a:lnTo>
                <a:lnTo>
                  <a:pt x="159159" y="204279"/>
                </a:lnTo>
                <a:lnTo>
                  <a:pt x="158040" y="217885"/>
                </a:lnTo>
                <a:lnTo>
                  <a:pt x="156182" y="228297"/>
                </a:lnTo>
                <a:lnTo>
                  <a:pt x="153583" y="235717"/>
                </a:lnTo>
                <a:lnTo>
                  <a:pt x="183340" y="235717"/>
                </a:lnTo>
                <a:lnTo>
                  <a:pt x="191307" y="211254"/>
                </a:lnTo>
                <a:lnTo>
                  <a:pt x="192866" y="180964"/>
                </a:lnTo>
                <a:lnTo>
                  <a:pt x="192866" y="105912"/>
                </a:lnTo>
                <a:lnTo>
                  <a:pt x="280979" y="105912"/>
                </a:lnTo>
                <a:lnTo>
                  <a:pt x="280979" y="80881"/>
                </a:lnTo>
                <a:lnTo>
                  <a:pt x="192866" y="80881"/>
                </a:lnTo>
                <a:lnTo>
                  <a:pt x="192866" y="38096"/>
                </a:lnTo>
                <a:lnTo>
                  <a:pt x="228592" y="38096"/>
                </a:lnTo>
                <a:lnTo>
                  <a:pt x="242432" y="38066"/>
                </a:lnTo>
                <a:lnTo>
                  <a:pt x="255378" y="36866"/>
                </a:lnTo>
                <a:lnTo>
                  <a:pt x="267432" y="34501"/>
                </a:lnTo>
                <a:lnTo>
                  <a:pt x="278599" y="30977"/>
                </a:lnTo>
                <a:lnTo>
                  <a:pt x="278599" y="4691"/>
                </a:lnTo>
                <a:close/>
              </a:path>
              <a:path w="281304" h="273050">
                <a:moveTo>
                  <a:pt x="145242" y="142866"/>
                </a:moveTo>
                <a:lnTo>
                  <a:pt x="9518" y="142866"/>
                </a:lnTo>
                <a:lnTo>
                  <a:pt x="9518" y="166612"/>
                </a:lnTo>
                <a:lnTo>
                  <a:pt x="145242" y="166612"/>
                </a:lnTo>
                <a:lnTo>
                  <a:pt x="145242" y="142866"/>
                </a:lnTo>
                <a:close/>
              </a:path>
              <a:path w="281304" h="273050">
                <a:moveTo>
                  <a:pt x="96433" y="115420"/>
                </a:moveTo>
                <a:lnTo>
                  <a:pt x="61906" y="115420"/>
                </a:lnTo>
                <a:lnTo>
                  <a:pt x="61906" y="142866"/>
                </a:lnTo>
                <a:lnTo>
                  <a:pt x="96433" y="142866"/>
                </a:lnTo>
                <a:lnTo>
                  <a:pt x="96433" y="115420"/>
                </a:lnTo>
                <a:close/>
              </a:path>
              <a:path w="281304" h="273050">
                <a:moveTo>
                  <a:pt x="150008" y="90421"/>
                </a:moveTo>
                <a:lnTo>
                  <a:pt x="3559" y="90421"/>
                </a:lnTo>
                <a:lnTo>
                  <a:pt x="3559" y="115420"/>
                </a:lnTo>
                <a:lnTo>
                  <a:pt x="150008" y="115420"/>
                </a:lnTo>
                <a:lnTo>
                  <a:pt x="150008" y="90421"/>
                </a:lnTo>
                <a:close/>
              </a:path>
              <a:path w="281304" h="273050">
                <a:moveTo>
                  <a:pt x="53574" y="54716"/>
                </a:moveTo>
                <a:lnTo>
                  <a:pt x="21419" y="54716"/>
                </a:lnTo>
                <a:lnTo>
                  <a:pt x="22908" y="64102"/>
                </a:lnTo>
                <a:lnTo>
                  <a:pt x="24992" y="73187"/>
                </a:lnTo>
                <a:lnTo>
                  <a:pt x="27669" y="81962"/>
                </a:lnTo>
                <a:lnTo>
                  <a:pt x="30938" y="90421"/>
                </a:lnTo>
                <a:lnTo>
                  <a:pt x="61906" y="90421"/>
                </a:lnTo>
                <a:lnTo>
                  <a:pt x="58701" y="81962"/>
                </a:lnTo>
                <a:lnTo>
                  <a:pt x="56241" y="73187"/>
                </a:lnTo>
                <a:lnTo>
                  <a:pt x="54531" y="64102"/>
                </a:lnTo>
                <a:lnTo>
                  <a:pt x="53574" y="54716"/>
                </a:lnTo>
                <a:close/>
              </a:path>
              <a:path w="281304" h="273050">
                <a:moveTo>
                  <a:pt x="133339" y="54716"/>
                </a:moveTo>
                <a:lnTo>
                  <a:pt x="101196" y="54716"/>
                </a:lnTo>
                <a:lnTo>
                  <a:pt x="100228" y="64102"/>
                </a:lnTo>
                <a:lnTo>
                  <a:pt x="98515" y="73187"/>
                </a:lnTo>
                <a:lnTo>
                  <a:pt x="96057" y="81962"/>
                </a:lnTo>
                <a:lnTo>
                  <a:pt x="92854" y="90421"/>
                </a:lnTo>
                <a:lnTo>
                  <a:pt x="123822" y="90421"/>
                </a:lnTo>
                <a:lnTo>
                  <a:pt x="127090" y="81962"/>
                </a:lnTo>
                <a:lnTo>
                  <a:pt x="129763" y="73187"/>
                </a:lnTo>
                <a:lnTo>
                  <a:pt x="131845" y="64102"/>
                </a:lnTo>
                <a:lnTo>
                  <a:pt x="133339" y="54716"/>
                </a:lnTo>
                <a:close/>
              </a:path>
              <a:path w="281304" h="273050">
                <a:moveTo>
                  <a:pt x="144061" y="20185"/>
                </a:moveTo>
                <a:lnTo>
                  <a:pt x="10709" y="20185"/>
                </a:lnTo>
                <a:lnTo>
                  <a:pt x="10709" y="45213"/>
                </a:lnTo>
                <a:lnTo>
                  <a:pt x="144061" y="45213"/>
                </a:lnTo>
                <a:lnTo>
                  <a:pt x="144061" y="20185"/>
                </a:lnTo>
                <a:close/>
              </a:path>
              <a:path w="281304" h="273050">
                <a:moveTo>
                  <a:pt x="96433" y="0"/>
                </a:moveTo>
                <a:lnTo>
                  <a:pt x="58341" y="0"/>
                </a:lnTo>
                <a:lnTo>
                  <a:pt x="58341" y="20185"/>
                </a:lnTo>
                <a:lnTo>
                  <a:pt x="96433" y="20185"/>
                </a:lnTo>
                <a:lnTo>
                  <a:pt x="96433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9687611" y="5790534"/>
            <a:ext cx="44450" cy="101600"/>
          </a:xfrm>
          <a:custGeom>
            <a:avLst/>
            <a:gdLst/>
            <a:ahLst/>
            <a:cxnLst/>
            <a:rect l="l" t="t" r="r" b="b"/>
            <a:pathLst>
              <a:path w="44450" h="101600">
                <a:moveTo>
                  <a:pt x="44046" y="0"/>
                </a:moveTo>
                <a:lnTo>
                  <a:pt x="5943" y="0"/>
                </a:lnTo>
                <a:lnTo>
                  <a:pt x="5943" y="39230"/>
                </a:lnTo>
                <a:lnTo>
                  <a:pt x="26186" y="39230"/>
                </a:lnTo>
                <a:lnTo>
                  <a:pt x="24103" y="52334"/>
                </a:lnTo>
                <a:lnTo>
                  <a:pt x="19045" y="64220"/>
                </a:lnTo>
                <a:lnTo>
                  <a:pt x="11011" y="74914"/>
                </a:lnTo>
                <a:lnTo>
                  <a:pt x="0" y="84438"/>
                </a:lnTo>
                <a:lnTo>
                  <a:pt x="0" y="101091"/>
                </a:lnTo>
                <a:lnTo>
                  <a:pt x="20163" y="87991"/>
                </a:lnTo>
                <a:lnTo>
                  <a:pt x="34225" y="72507"/>
                </a:lnTo>
                <a:lnTo>
                  <a:pt x="42186" y="54647"/>
                </a:lnTo>
                <a:lnTo>
                  <a:pt x="44046" y="34416"/>
                </a:lnTo>
                <a:lnTo>
                  <a:pt x="44046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9949553" y="5731516"/>
            <a:ext cx="281305" cy="0"/>
          </a:xfrm>
          <a:custGeom>
            <a:avLst/>
            <a:gdLst/>
            <a:ahLst/>
            <a:cxnLst/>
            <a:rect l="l" t="t" r="r" b="b"/>
            <a:pathLst>
              <a:path w="281304">
                <a:moveTo>
                  <a:pt x="0" y="0"/>
                </a:moveTo>
                <a:lnTo>
                  <a:pt x="280981" y="0"/>
                </a:lnTo>
              </a:path>
            </a:pathLst>
          </a:custGeom>
          <a:ln w="27302">
            <a:solidFill>
              <a:srgbClr val="ECBA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10255529" y="5608284"/>
            <a:ext cx="278765" cy="266700"/>
          </a:xfrm>
          <a:custGeom>
            <a:avLst/>
            <a:gdLst/>
            <a:ahLst/>
            <a:cxnLst/>
            <a:rect l="l" t="t" r="r" b="b"/>
            <a:pathLst>
              <a:path w="278765" h="266700">
                <a:moveTo>
                  <a:pt x="266683" y="128631"/>
                </a:moveTo>
                <a:lnTo>
                  <a:pt x="128587" y="128631"/>
                </a:lnTo>
                <a:lnTo>
                  <a:pt x="128587" y="266688"/>
                </a:lnTo>
                <a:lnTo>
                  <a:pt x="226226" y="266688"/>
                </a:lnTo>
                <a:lnTo>
                  <a:pt x="244380" y="264596"/>
                </a:lnTo>
                <a:lnTo>
                  <a:pt x="257174" y="257151"/>
                </a:lnTo>
                <a:lnTo>
                  <a:pt x="264608" y="244344"/>
                </a:lnTo>
                <a:lnTo>
                  <a:pt x="264638" y="244083"/>
                </a:lnTo>
                <a:lnTo>
                  <a:pt x="163114" y="244083"/>
                </a:lnTo>
                <a:lnTo>
                  <a:pt x="163114" y="153662"/>
                </a:lnTo>
                <a:lnTo>
                  <a:pt x="266683" y="153662"/>
                </a:lnTo>
                <a:lnTo>
                  <a:pt x="266683" y="128631"/>
                </a:lnTo>
                <a:close/>
              </a:path>
              <a:path w="278765" h="266700">
                <a:moveTo>
                  <a:pt x="266683" y="153662"/>
                </a:moveTo>
                <a:lnTo>
                  <a:pt x="230990" y="153662"/>
                </a:lnTo>
                <a:lnTo>
                  <a:pt x="230990" y="223902"/>
                </a:lnTo>
                <a:lnTo>
                  <a:pt x="230309" y="233170"/>
                </a:lnTo>
                <a:lnTo>
                  <a:pt x="227107" y="239622"/>
                </a:lnTo>
                <a:lnTo>
                  <a:pt x="221383" y="243260"/>
                </a:lnTo>
                <a:lnTo>
                  <a:pt x="213133" y="244083"/>
                </a:lnTo>
                <a:lnTo>
                  <a:pt x="264638" y="244083"/>
                </a:lnTo>
                <a:lnTo>
                  <a:pt x="266683" y="226170"/>
                </a:lnTo>
                <a:lnTo>
                  <a:pt x="266683" y="153662"/>
                </a:lnTo>
                <a:close/>
              </a:path>
              <a:path w="278765" h="266700">
                <a:moveTo>
                  <a:pt x="211938" y="0"/>
                </a:moveTo>
                <a:lnTo>
                  <a:pt x="175031" y="0"/>
                </a:lnTo>
                <a:lnTo>
                  <a:pt x="175031" y="128631"/>
                </a:lnTo>
                <a:lnTo>
                  <a:pt x="211938" y="128631"/>
                </a:lnTo>
                <a:lnTo>
                  <a:pt x="211938" y="75049"/>
                </a:lnTo>
                <a:lnTo>
                  <a:pt x="278613" y="75049"/>
                </a:lnTo>
                <a:lnTo>
                  <a:pt x="278613" y="50026"/>
                </a:lnTo>
                <a:lnTo>
                  <a:pt x="211938" y="50026"/>
                </a:lnTo>
                <a:lnTo>
                  <a:pt x="211938" y="0"/>
                </a:lnTo>
                <a:close/>
              </a:path>
              <a:path w="278765" h="266700">
                <a:moveTo>
                  <a:pt x="122643" y="36954"/>
                </a:moveTo>
                <a:lnTo>
                  <a:pt x="2396" y="36954"/>
                </a:lnTo>
                <a:lnTo>
                  <a:pt x="2396" y="61984"/>
                </a:lnTo>
                <a:lnTo>
                  <a:pt x="122643" y="61984"/>
                </a:lnTo>
                <a:lnTo>
                  <a:pt x="122643" y="36954"/>
                </a:lnTo>
                <a:close/>
              </a:path>
              <a:path w="278765" h="266700">
                <a:moveTo>
                  <a:pt x="80970" y="1249"/>
                </a:moveTo>
                <a:lnTo>
                  <a:pt x="45251" y="1249"/>
                </a:lnTo>
                <a:lnTo>
                  <a:pt x="45251" y="36954"/>
                </a:lnTo>
                <a:lnTo>
                  <a:pt x="80970" y="36954"/>
                </a:lnTo>
                <a:lnTo>
                  <a:pt x="80970" y="1249"/>
                </a:lnTo>
                <a:close/>
              </a:path>
              <a:path w="278765" h="266700">
                <a:moveTo>
                  <a:pt x="42867" y="77468"/>
                </a:moveTo>
                <a:lnTo>
                  <a:pt x="10723" y="77468"/>
                </a:lnTo>
                <a:lnTo>
                  <a:pt x="12356" y="116324"/>
                </a:lnTo>
                <a:lnTo>
                  <a:pt x="16079" y="153275"/>
                </a:lnTo>
                <a:lnTo>
                  <a:pt x="21887" y="188326"/>
                </a:lnTo>
                <a:lnTo>
                  <a:pt x="29775" y="221480"/>
                </a:lnTo>
                <a:lnTo>
                  <a:pt x="26596" y="221480"/>
                </a:lnTo>
                <a:lnTo>
                  <a:pt x="21830" y="221868"/>
                </a:lnTo>
                <a:lnTo>
                  <a:pt x="8343" y="223509"/>
                </a:lnTo>
                <a:lnTo>
                  <a:pt x="3167" y="224290"/>
                </a:lnTo>
                <a:lnTo>
                  <a:pt x="0" y="225036"/>
                </a:lnTo>
                <a:lnTo>
                  <a:pt x="0" y="253620"/>
                </a:lnTo>
                <a:lnTo>
                  <a:pt x="35647" y="248851"/>
                </a:lnTo>
                <a:lnTo>
                  <a:pt x="67568" y="242915"/>
                </a:lnTo>
                <a:lnTo>
                  <a:pt x="95770" y="235790"/>
                </a:lnTo>
                <a:lnTo>
                  <a:pt x="120261" y="227455"/>
                </a:lnTo>
                <a:lnTo>
                  <a:pt x="120261" y="216667"/>
                </a:lnTo>
                <a:lnTo>
                  <a:pt x="55972" y="216667"/>
                </a:lnTo>
                <a:lnTo>
                  <a:pt x="50679" y="184326"/>
                </a:lnTo>
                <a:lnTo>
                  <a:pt x="46731" y="150355"/>
                </a:lnTo>
                <a:lnTo>
                  <a:pt x="44126" y="114740"/>
                </a:lnTo>
                <a:lnTo>
                  <a:pt x="42867" y="77468"/>
                </a:lnTo>
                <a:close/>
              </a:path>
              <a:path w="278765" h="266700">
                <a:moveTo>
                  <a:pt x="65566" y="215700"/>
                </a:moveTo>
                <a:lnTo>
                  <a:pt x="61918" y="216277"/>
                </a:lnTo>
                <a:lnTo>
                  <a:pt x="58345" y="216667"/>
                </a:lnTo>
                <a:lnTo>
                  <a:pt x="120261" y="216667"/>
                </a:lnTo>
                <a:lnTo>
                  <a:pt x="120261" y="216277"/>
                </a:lnTo>
                <a:lnTo>
                  <a:pt x="64302" y="216277"/>
                </a:lnTo>
                <a:lnTo>
                  <a:pt x="65073" y="215888"/>
                </a:lnTo>
                <a:lnTo>
                  <a:pt x="65566" y="215700"/>
                </a:lnTo>
                <a:close/>
              </a:path>
              <a:path w="278765" h="266700">
                <a:moveTo>
                  <a:pt x="66671" y="215525"/>
                </a:moveTo>
                <a:lnTo>
                  <a:pt x="65566" y="215700"/>
                </a:lnTo>
                <a:lnTo>
                  <a:pt x="65073" y="215888"/>
                </a:lnTo>
                <a:lnTo>
                  <a:pt x="64302" y="216277"/>
                </a:lnTo>
                <a:lnTo>
                  <a:pt x="66671" y="215525"/>
                </a:lnTo>
                <a:close/>
              </a:path>
              <a:path w="278765" h="266700">
                <a:moveTo>
                  <a:pt x="120261" y="215525"/>
                </a:moveTo>
                <a:lnTo>
                  <a:pt x="66671" y="215525"/>
                </a:lnTo>
                <a:lnTo>
                  <a:pt x="64302" y="216277"/>
                </a:lnTo>
                <a:lnTo>
                  <a:pt x="120261" y="216277"/>
                </a:lnTo>
                <a:lnTo>
                  <a:pt x="120261" y="215525"/>
                </a:lnTo>
                <a:close/>
              </a:path>
              <a:path w="278765" h="266700">
                <a:moveTo>
                  <a:pt x="114306" y="77468"/>
                </a:moveTo>
                <a:lnTo>
                  <a:pt x="82162" y="77468"/>
                </a:lnTo>
                <a:lnTo>
                  <a:pt x="80005" y="117678"/>
                </a:lnTo>
                <a:lnTo>
                  <a:pt x="77098" y="153913"/>
                </a:lnTo>
                <a:lnTo>
                  <a:pt x="73449" y="186149"/>
                </a:lnTo>
                <a:lnTo>
                  <a:pt x="69065" y="214362"/>
                </a:lnTo>
                <a:lnTo>
                  <a:pt x="65566" y="215700"/>
                </a:lnTo>
                <a:lnTo>
                  <a:pt x="66671" y="215525"/>
                </a:lnTo>
                <a:lnTo>
                  <a:pt x="120261" y="215525"/>
                </a:lnTo>
                <a:lnTo>
                  <a:pt x="120261" y="208408"/>
                </a:lnTo>
                <a:lnTo>
                  <a:pt x="97638" y="208408"/>
                </a:lnTo>
                <a:lnTo>
                  <a:pt x="104037" y="180574"/>
                </a:lnTo>
                <a:lnTo>
                  <a:pt x="108945" y="149466"/>
                </a:lnTo>
                <a:lnTo>
                  <a:pt x="112366" y="115094"/>
                </a:lnTo>
                <a:lnTo>
                  <a:pt x="114306" y="77468"/>
                </a:lnTo>
                <a:close/>
              </a:path>
              <a:path w="278765" h="266700">
                <a:moveTo>
                  <a:pt x="120261" y="202431"/>
                </a:moveTo>
                <a:lnTo>
                  <a:pt x="97638" y="208408"/>
                </a:lnTo>
                <a:lnTo>
                  <a:pt x="120261" y="208408"/>
                </a:lnTo>
                <a:lnTo>
                  <a:pt x="120261" y="202431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10562731" y="5608284"/>
            <a:ext cx="276225" cy="273050"/>
          </a:xfrm>
          <a:custGeom>
            <a:avLst/>
            <a:gdLst/>
            <a:ahLst/>
            <a:cxnLst/>
            <a:rect l="l" t="t" r="r" b="b"/>
            <a:pathLst>
              <a:path w="276225" h="273050">
                <a:moveTo>
                  <a:pt x="184522" y="65538"/>
                </a:moveTo>
                <a:lnTo>
                  <a:pt x="146427" y="65538"/>
                </a:lnTo>
                <a:lnTo>
                  <a:pt x="149404" y="104945"/>
                </a:lnTo>
                <a:lnTo>
                  <a:pt x="158933" y="170427"/>
                </a:lnTo>
                <a:lnTo>
                  <a:pt x="177977" y="230723"/>
                </a:lnTo>
                <a:lnTo>
                  <a:pt x="213692" y="268782"/>
                </a:lnTo>
                <a:lnTo>
                  <a:pt x="236909" y="272667"/>
                </a:lnTo>
                <a:lnTo>
                  <a:pt x="254549" y="270184"/>
                </a:lnTo>
                <a:lnTo>
                  <a:pt x="266972" y="261609"/>
                </a:lnTo>
                <a:lnTo>
                  <a:pt x="274185" y="246939"/>
                </a:lnTo>
                <a:lnTo>
                  <a:pt x="274227" y="246503"/>
                </a:lnTo>
                <a:lnTo>
                  <a:pt x="236909" y="246503"/>
                </a:lnTo>
                <a:lnTo>
                  <a:pt x="224705" y="242695"/>
                </a:lnTo>
                <a:lnTo>
                  <a:pt x="198813" y="185803"/>
                </a:lnTo>
                <a:lnTo>
                  <a:pt x="189290" y="130089"/>
                </a:lnTo>
                <a:lnTo>
                  <a:pt x="186309" y="98913"/>
                </a:lnTo>
                <a:lnTo>
                  <a:pt x="184522" y="65538"/>
                </a:lnTo>
                <a:close/>
              </a:path>
              <a:path w="276225" h="273050">
                <a:moveTo>
                  <a:pt x="0" y="222617"/>
                </a:moveTo>
                <a:lnTo>
                  <a:pt x="0" y="251200"/>
                </a:lnTo>
                <a:lnTo>
                  <a:pt x="37864" y="250594"/>
                </a:lnTo>
                <a:lnTo>
                  <a:pt x="75294" y="247637"/>
                </a:lnTo>
                <a:lnTo>
                  <a:pt x="112282" y="242298"/>
                </a:lnTo>
                <a:lnTo>
                  <a:pt x="148821" y="234547"/>
                </a:lnTo>
                <a:lnTo>
                  <a:pt x="148821" y="223286"/>
                </a:lnTo>
                <a:lnTo>
                  <a:pt x="16647" y="223286"/>
                </a:lnTo>
                <a:lnTo>
                  <a:pt x="7726" y="223119"/>
                </a:lnTo>
                <a:lnTo>
                  <a:pt x="0" y="222617"/>
                </a:lnTo>
                <a:close/>
              </a:path>
              <a:path w="276225" h="273050">
                <a:moveTo>
                  <a:pt x="276199" y="226170"/>
                </a:moveTo>
                <a:lnTo>
                  <a:pt x="251204" y="226170"/>
                </a:lnTo>
                <a:lnTo>
                  <a:pt x="251204" y="239774"/>
                </a:lnTo>
                <a:lnTo>
                  <a:pt x="246448" y="246503"/>
                </a:lnTo>
                <a:lnTo>
                  <a:pt x="274227" y="246503"/>
                </a:lnTo>
                <a:lnTo>
                  <a:pt x="276199" y="226170"/>
                </a:lnTo>
                <a:close/>
              </a:path>
              <a:path w="276225" h="273050">
                <a:moveTo>
                  <a:pt x="91677" y="130935"/>
                </a:moveTo>
                <a:lnTo>
                  <a:pt x="54748" y="130935"/>
                </a:lnTo>
                <a:lnTo>
                  <a:pt x="54748" y="222617"/>
                </a:lnTo>
                <a:lnTo>
                  <a:pt x="38094" y="222617"/>
                </a:lnTo>
                <a:lnTo>
                  <a:pt x="26768" y="223119"/>
                </a:lnTo>
                <a:lnTo>
                  <a:pt x="16647" y="223286"/>
                </a:lnTo>
                <a:lnTo>
                  <a:pt x="148821" y="223286"/>
                </a:lnTo>
                <a:lnTo>
                  <a:pt x="148821" y="219053"/>
                </a:lnTo>
                <a:lnTo>
                  <a:pt x="91677" y="219053"/>
                </a:lnTo>
                <a:lnTo>
                  <a:pt x="91677" y="130935"/>
                </a:lnTo>
                <a:close/>
              </a:path>
              <a:path w="276225" h="273050">
                <a:moveTo>
                  <a:pt x="148821" y="210802"/>
                </a:moveTo>
                <a:lnTo>
                  <a:pt x="136304" y="213106"/>
                </a:lnTo>
                <a:lnTo>
                  <a:pt x="122614" y="215233"/>
                </a:lnTo>
                <a:lnTo>
                  <a:pt x="107741" y="217207"/>
                </a:lnTo>
                <a:lnTo>
                  <a:pt x="91677" y="219053"/>
                </a:lnTo>
                <a:lnTo>
                  <a:pt x="148821" y="219053"/>
                </a:lnTo>
                <a:lnTo>
                  <a:pt x="148821" y="210802"/>
                </a:lnTo>
                <a:close/>
              </a:path>
              <a:path w="276225" h="273050">
                <a:moveTo>
                  <a:pt x="138113" y="104771"/>
                </a:moveTo>
                <a:lnTo>
                  <a:pt x="7117" y="104771"/>
                </a:lnTo>
                <a:lnTo>
                  <a:pt x="7117" y="130935"/>
                </a:lnTo>
                <a:lnTo>
                  <a:pt x="138113" y="130935"/>
                </a:lnTo>
                <a:lnTo>
                  <a:pt x="138113" y="104771"/>
                </a:lnTo>
                <a:close/>
              </a:path>
              <a:path w="276225" h="273050">
                <a:moveTo>
                  <a:pt x="272642" y="39381"/>
                </a:moveTo>
                <a:lnTo>
                  <a:pt x="0" y="39381"/>
                </a:lnTo>
                <a:lnTo>
                  <a:pt x="0" y="65538"/>
                </a:lnTo>
                <a:lnTo>
                  <a:pt x="272642" y="65538"/>
                </a:lnTo>
                <a:lnTo>
                  <a:pt x="272642" y="39381"/>
                </a:lnTo>
                <a:close/>
              </a:path>
              <a:path w="276225" h="273050">
                <a:moveTo>
                  <a:pt x="183327" y="0"/>
                </a:moveTo>
                <a:lnTo>
                  <a:pt x="144064" y="0"/>
                </a:lnTo>
                <a:lnTo>
                  <a:pt x="144158" y="10524"/>
                </a:lnTo>
                <a:lnTo>
                  <a:pt x="144356" y="19352"/>
                </a:lnTo>
                <a:lnTo>
                  <a:pt x="144767" y="30197"/>
                </a:lnTo>
                <a:lnTo>
                  <a:pt x="145230" y="39381"/>
                </a:lnTo>
                <a:lnTo>
                  <a:pt x="184522" y="39381"/>
                </a:lnTo>
                <a:lnTo>
                  <a:pt x="184006" y="30197"/>
                </a:lnTo>
                <a:lnTo>
                  <a:pt x="183632" y="20584"/>
                </a:lnTo>
                <a:lnTo>
                  <a:pt x="183404" y="10524"/>
                </a:lnTo>
                <a:lnTo>
                  <a:pt x="183327" y="0"/>
                </a:lnTo>
                <a:close/>
              </a:path>
              <a:path w="276225" h="273050">
                <a:moveTo>
                  <a:pt x="248839" y="5976"/>
                </a:moveTo>
                <a:lnTo>
                  <a:pt x="216665" y="5976"/>
                </a:lnTo>
                <a:lnTo>
                  <a:pt x="216665" y="39381"/>
                </a:lnTo>
                <a:lnTo>
                  <a:pt x="248839" y="39381"/>
                </a:lnTo>
                <a:lnTo>
                  <a:pt x="248839" y="5976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10865124" y="5609534"/>
            <a:ext cx="277495" cy="274320"/>
          </a:xfrm>
          <a:custGeom>
            <a:avLst/>
            <a:gdLst/>
            <a:ahLst/>
            <a:cxnLst/>
            <a:rect l="l" t="t" r="r" b="b"/>
            <a:pathLst>
              <a:path w="277495" h="274320">
                <a:moveTo>
                  <a:pt x="232189" y="219096"/>
                </a:moveTo>
                <a:lnTo>
                  <a:pt x="198845" y="219096"/>
                </a:lnTo>
                <a:lnTo>
                  <a:pt x="198845" y="273841"/>
                </a:lnTo>
                <a:lnTo>
                  <a:pt x="232189" y="273841"/>
                </a:lnTo>
                <a:lnTo>
                  <a:pt x="232189" y="219096"/>
                </a:lnTo>
                <a:close/>
              </a:path>
              <a:path w="277495" h="274320">
                <a:moveTo>
                  <a:pt x="277430" y="195228"/>
                </a:moveTo>
                <a:lnTo>
                  <a:pt x="139312" y="195228"/>
                </a:lnTo>
                <a:lnTo>
                  <a:pt x="139312" y="219096"/>
                </a:lnTo>
                <a:lnTo>
                  <a:pt x="277430" y="219096"/>
                </a:lnTo>
                <a:lnTo>
                  <a:pt x="277430" y="195228"/>
                </a:lnTo>
                <a:close/>
              </a:path>
              <a:path w="277495" h="274320">
                <a:moveTo>
                  <a:pt x="232189" y="153550"/>
                </a:moveTo>
                <a:lnTo>
                  <a:pt x="198845" y="153550"/>
                </a:lnTo>
                <a:lnTo>
                  <a:pt x="198845" y="195228"/>
                </a:lnTo>
                <a:lnTo>
                  <a:pt x="232189" y="195228"/>
                </a:lnTo>
                <a:lnTo>
                  <a:pt x="232189" y="153550"/>
                </a:lnTo>
                <a:close/>
              </a:path>
              <a:path w="277495" h="274320">
                <a:moveTo>
                  <a:pt x="184553" y="111898"/>
                </a:moveTo>
                <a:lnTo>
                  <a:pt x="155997" y="111898"/>
                </a:lnTo>
                <a:lnTo>
                  <a:pt x="154501" y="128113"/>
                </a:lnTo>
                <a:lnTo>
                  <a:pt x="151221" y="142254"/>
                </a:lnTo>
                <a:lnTo>
                  <a:pt x="146159" y="154297"/>
                </a:lnTo>
                <a:lnTo>
                  <a:pt x="139312" y="164221"/>
                </a:lnTo>
                <a:lnTo>
                  <a:pt x="139312" y="185691"/>
                </a:lnTo>
                <a:lnTo>
                  <a:pt x="151367" y="179247"/>
                </a:lnTo>
                <a:lnTo>
                  <a:pt x="161340" y="171727"/>
                </a:lnTo>
                <a:lnTo>
                  <a:pt x="169232" y="163154"/>
                </a:lnTo>
                <a:lnTo>
                  <a:pt x="175046" y="153550"/>
                </a:lnTo>
                <a:lnTo>
                  <a:pt x="271479" y="153550"/>
                </a:lnTo>
                <a:lnTo>
                  <a:pt x="271479" y="129686"/>
                </a:lnTo>
                <a:lnTo>
                  <a:pt x="183358" y="129686"/>
                </a:lnTo>
                <a:lnTo>
                  <a:pt x="183358" y="122568"/>
                </a:lnTo>
                <a:lnTo>
                  <a:pt x="184136" y="117875"/>
                </a:lnTo>
                <a:lnTo>
                  <a:pt x="184553" y="114317"/>
                </a:lnTo>
                <a:lnTo>
                  <a:pt x="184553" y="111898"/>
                </a:lnTo>
                <a:close/>
              </a:path>
              <a:path w="277495" h="274320">
                <a:moveTo>
                  <a:pt x="232189" y="107082"/>
                </a:moveTo>
                <a:lnTo>
                  <a:pt x="198845" y="107082"/>
                </a:lnTo>
                <a:lnTo>
                  <a:pt x="198845" y="129686"/>
                </a:lnTo>
                <a:lnTo>
                  <a:pt x="232189" y="129686"/>
                </a:lnTo>
                <a:lnTo>
                  <a:pt x="232189" y="107082"/>
                </a:lnTo>
                <a:close/>
              </a:path>
              <a:path w="277495" h="274320">
                <a:moveTo>
                  <a:pt x="203601" y="35704"/>
                </a:moveTo>
                <a:lnTo>
                  <a:pt x="171456" y="35704"/>
                </a:lnTo>
                <a:lnTo>
                  <a:pt x="169146" y="50416"/>
                </a:lnTo>
                <a:lnTo>
                  <a:pt x="163421" y="63678"/>
                </a:lnTo>
                <a:lnTo>
                  <a:pt x="154277" y="75459"/>
                </a:lnTo>
                <a:lnTo>
                  <a:pt x="141706" y="85730"/>
                </a:lnTo>
                <a:lnTo>
                  <a:pt x="141706" y="107082"/>
                </a:lnTo>
                <a:lnTo>
                  <a:pt x="167439" y="94606"/>
                </a:lnTo>
                <a:lnTo>
                  <a:pt x="186333" y="78537"/>
                </a:lnTo>
                <a:lnTo>
                  <a:pt x="198387" y="58896"/>
                </a:lnTo>
                <a:lnTo>
                  <a:pt x="203601" y="35704"/>
                </a:lnTo>
                <a:close/>
              </a:path>
              <a:path w="277495" h="274320">
                <a:moveTo>
                  <a:pt x="269085" y="11814"/>
                </a:moveTo>
                <a:lnTo>
                  <a:pt x="145263" y="11814"/>
                </a:lnTo>
                <a:lnTo>
                  <a:pt x="145263" y="35704"/>
                </a:lnTo>
                <a:lnTo>
                  <a:pt x="235746" y="35704"/>
                </a:lnTo>
                <a:lnTo>
                  <a:pt x="235746" y="71017"/>
                </a:lnTo>
                <a:lnTo>
                  <a:pt x="230572" y="76219"/>
                </a:lnTo>
                <a:lnTo>
                  <a:pt x="209552" y="76219"/>
                </a:lnTo>
                <a:lnTo>
                  <a:pt x="209552" y="98831"/>
                </a:lnTo>
                <a:lnTo>
                  <a:pt x="230990" y="98831"/>
                </a:lnTo>
                <a:lnTo>
                  <a:pt x="248102" y="97012"/>
                </a:lnTo>
                <a:lnTo>
                  <a:pt x="260151" y="90437"/>
                </a:lnTo>
                <a:lnTo>
                  <a:pt x="267144" y="79101"/>
                </a:lnTo>
                <a:lnTo>
                  <a:pt x="269003" y="63678"/>
                </a:lnTo>
                <a:lnTo>
                  <a:pt x="269085" y="11814"/>
                </a:lnTo>
                <a:close/>
              </a:path>
              <a:path w="277495" h="274320">
                <a:moveTo>
                  <a:pt x="133361" y="76219"/>
                </a:moveTo>
                <a:lnTo>
                  <a:pt x="15490" y="76219"/>
                </a:lnTo>
                <a:lnTo>
                  <a:pt x="15490" y="186829"/>
                </a:lnTo>
                <a:lnTo>
                  <a:pt x="14962" y="204913"/>
                </a:lnTo>
                <a:lnTo>
                  <a:pt x="12208" y="220861"/>
                </a:lnTo>
                <a:lnTo>
                  <a:pt x="7222" y="234684"/>
                </a:lnTo>
                <a:lnTo>
                  <a:pt x="0" y="246391"/>
                </a:lnTo>
                <a:lnTo>
                  <a:pt x="0" y="273841"/>
                </a:lnTo>
                <a:lnTo>
                  <a:pt x="17341" y="260069"/>
                </a:lnTo>
                <a:lnTo>
                  <a:pt x="30071" y="243756"/>
                </a:lnTo>
                <a:lnTo>
                  <a:pt x="38186" y="224925"/>
                </a:lnTo>
                <a:lnTo>
                  <a:pt x="41683" y="203601"/>
                </a:lnTo>
                <a:lnTo>
                  <a:pt x="133361" y="203601"/>
                </a:lnTo>
                <a:lnTo>
                  <a:pt x="133361" y="182134"/>
                </a:lnTo>
                <a:lnTo>
                  <a:pt x="42879" y="182134"/>
                </a:lnTo>
                <a:lnTo>
                  <a:pt x="42879" y="146429"/>
                </a:lnTo>
                <a:lnTo>
                  <a:pt x="133361" y="146429"/>
                </a:lnTo>
                <a:lnTo>
                  <a:pt x="133361" y="123854"/>
                </a:lnTo>
                <a:lnTo>
                  <a:pt x="42879" y="123854"/>
                </a:lnTo>
                <a:lnTo>
                  <a:pt x="42879" y="89287"/>
                </a:lnTo>
                <a:lnTo>
                  <a:pt x="133361" y="89287"/>
                </a:lnTo>
                <a:lnTo>
                  <a:pt x="133361" y="76219"/>
                </a:lnTo>
                <a:close/>
              </a:path>
              <a:path w="277495" h="274320">
                <a:moveTo>
                  <a:pt x="96432" y="246391"/>
                </a:moveTo>
                <a:lnTo>
                  <a:pt x="90482" y="246391"/>
                </a:lnTo>
                <a:lnTo>
                  <a:pt x="90482" y="268998"/>
                </a:lnTo>
                <a:lnTo>
                  <a:pt x="103611" y="268998"/>
                </a:lnTo>
                <a:lnTo>
                  <a:pt x="117060" y="267738"/>
                </a:lnTo>
                <a:lnTo>
                  <a:pt x="126503" y="262782"/>
                </a:lnTo>
                <a:lnTo>
                  <a:pt x="131938" y="254110"/>
                </a:lnTo>
                <a:lnTo>
                  <a:pt x="132734" y="247168"/>
                </a:lnTo>
                <a:lnTo>
                  <a:pt x="103611" y="247168"/>
                </a:lnTo>
                <a:lnTo>
                  <a:pt x="96432" y="246391"/>
                </a:lnTo>
                <a:close/>
              </a:path>
              <a:path w="277495" h="274320">
                <a:moveTo>
                  <a:pt x="88120" y="203601"/>
                </a:moveTo>
                <a:lnTo>
                  <a:pt x="60731" y="203601"/>
                </a:lnTo>
                <a:lnTo>
                  <a:pt x="60731" y="252370"/>
                </a:lnTo>
                <a:lnTo>
                  <a:pt x="88120" y="252370"/>
                </a:lnTo>
                <a:lnTo>
                  <a:pt x="88120" y="203601"/>
                </a:lnTo>
                <a:close/>
              </a:path>
              <a:path w="277495" h="274320">
                <a:moveTo>
                  <a:pt x="133361" y="203601"/>
                </a:moveTo>
                <a:lnTo>
                  <a:pt x="105972" y="203601"/>
                </a:lnTo>
                <a:lnTo>
                  <a:pt x="105972" y="236886"/>
                </a:lnTo>
                <a:lnTo>
                  <a:pt x="106749" y="243968"/>
                </a:lnTo>
                <a:lnTo>
                  <a:pt x="103611" y="247168"/>
                </a:lnTo>
                <a:lnTo>
                  <a:pt x="132734" y="247168"/>
                </a:lnTo>
                <a:lnTo>
                  <a:pt x="133361" y="241700"/>
                </a:lnTo>
                <a:lnTo>
                  <a:pt x="133361" y="203601"/>
                </a:lnTo>
                <a:close/>
              </a:path>
              <a:path w="277495" h="274320">
                <a:moveTo>
                  <a:pt x="88120" y="146429"/>
                </a:moveTo>
                <a:lnTo>
                  <a:pt x="60731" y="146429"/>
                </a:lnTo>
                <a:lnTo>
                  <a:pt x="60731" y="182134"/>
                </a:lnTo>
                <a:lnTo>
                  <a:pt x="88120" y="182134"/>
                </a:lnTo>
                <a:lnTo>
                  <a:pt x="88120" y="146429"/>
                </a:lnTo>
                <a:close/>
              </a:path>
              <a:path w="277495" h="274320">
                <a:moveTo>
                  <a:pt x="133361" y="146429"/>
                </a:moveTo>
                <a:lnTo>
                  <a:pt x="105972" y="146429"/>
                </a:lnTo>
                <a:lnTo>
                  <a:pt x="105972" y="182134"/>
                </a:lnTo>
                <a:lnTo>
                  <a:pt x="133361" y="182134"/>
                </a:lnTo>
                <a:lnTo>
                  <a:pt x="133361" y="146429"/>
                </a:lnTo>
                <a:close/>
              </a:path>
              <a:path w="277495" h="274320">
                <a:moveTo>
                  <a:pt x="88120" y="89287"/>
                </a:moveTo>
                <a:lnTo>
                  <a:pt x="60731" y="89287"/>
                </a:lnTo>
                <a:lnTo>
                  <a:pt x="60731" y="123854"/>
                </a:lnTo>
                <a:lnTo>
                  <a:pt x="88120" y="123854"/>
                </a:lnTo>
                <a:lnTo>
                  <a:pt x="88120" y="89287"/>
                </a:lnTo>
                <a:close/>
              </a:path>
              <a:path w="277495" h="274320">
                <a:moveTo>
                  <a:pt x="133361" y="89287"/>
                </a:moveTo>
                <a:lnTo>
                  <a:pt x="105972" y="89287"/>
                </a:lnTo>
                <a:lnTo>
                  <a:pt x="105972" y="123854"/>
                </a:lnTo>
                <a:lnTo>
                  <a:pt x="133361" y="123854"/>
                </a:lnTo>
                <a:lnTo>
                  <a:pt x="133361" y="89287"/>
                </a:lnTo>
                <a:close/>
              </a:path>
              <a:path w="277495" h="274320">
                <a:moveTo>
                  <a:pt x="77384" y="0"/>
                </a:moveTo>
                <a:lnTo>
                  <a:pt x="44074" y="0"/>
                </a:lnTo>
                <a:lnTo>
                  <a:pt x="37448" y="18232"/>
                </a:lnTo>
                <a:lnTo>
                  <a:pt x="28291" y="34802"/>
                </a:lnTo>
                <a:lnTo>
                  <a:pt x="16605" y="49722"/>
                </a:lnTo>
                <a:lnTo>
                  <a:pt x="2393" y="63003"/>
                </a:lnTo>
                <a:lnTo>
                  <a:pt x="2393" y="83310"/>
                </a:lnTo>
                <a:lnTo>
                  <a:pt x="15490" y="76219"/>
                </a:lnTo>
                <a:lnTo>
                  <a:pt x="133361" y="76219"/>
                </a:lnTo>
                <a:lnTo>
                  <a:pt x="133361" y="65426"/>
                </a:lnTo>
                <a:lnTo>
                  <a:pt x="33342" y="65426"/>
                </a:lnTo>
                <a:lnTo>
                  <a:pt x="40781" y="59783"/>
                </a:lnTo>
                <a:lnTo>
                  <a:pt x="47627" y="53533"/>
                </a:lnTo>
                <a:lnTo>
                  <a:pt x="53879" y="46690"/>
                </a:lnTo>
                <a:lnTo>
                  <a:pt x="59536" y="39265"/>
                </a:lnTo>
                <a:lnTo>
                  <a:pt x="123825" y="39265"/>
                </a:lnTo>
                <a:lnTo>
                  <a:pt x="123825" y="16657"/>
                </a:lnTo>
                <a:lnTo>
                  <a:pt x="71434" y="16657"/>
                </a:lnTo>
                <a:lnTo>
                  <a:pt x="72243" y="15015"/>
                </a:lnTo>
                <a:lnTo>
                  <a:pt x="73440" y="11814"/>
                </a:lnTo>
                <a:lnTo>
                  <a:pt x="75023" y="7117"/>
                </a:lnTo>
                <a:lnTo>
                  <a:pt x="75801" y="3953"/>
                </a:lnTo>
                <a:lnTo>
                  <a:pt x="76607" y="1526"/>
                </a:lnTo>
                <a:lnTo>
                  <a:pt x="77384" y="0"/>
                </a:lnTo>
                <a:close/>
              </a:path>
              <a:path w="277495" h="274320">
                <a:moveTo>
                  <a:pt x="123825" y="39265"/>
                </a:moveTo>
                <a:lnTo>
                  <a:pt x="91681" y="39265"/>
                </a:lnTo>
                <a:lnTo>
                  <a:pt x="87963" y="45816"/>
                </a:lnTo>
                <a:lnTo>
                  <a:pt x="83946" y="52345"/>
                </a:lnTo>
                <a:lnTo>
                  <a:pt x="79632" y="58875"/>
                </a:lnTo>
                <a:lnTo>
                  <a:pt x="75023" y="65426"/>
                </a:lnTo>
                <a:lnTo>
                  <a:pt x="107167" y="65426"/>
                </a:lnTo>
                <a:lnTo>
                  <a:pt x="111776" y="59783"/>
                </a:lnTo>
                <a:lnTo>
                  <a:pt x="116090" y="53533"/>
                </a:lnTo>
                <a:lnTo>
                  <a:pt x="120107" y="46690"/>
                </a:lnTo>
                <a:lnTo>
                  <a:pt x="123825" y="39265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11167549" y="5609534"/>
            <a:ext cx="280035" cy="273050"/>
          </a:xfrm>
          <a:custGeom>
            <a:avLst/>
            <a:gdLst/>
            <a:ahLst/>
            <a:cxnLst/>
            <a:rect l="l" t="t" r="r" b="b"/>
            <a:pathLst>
              <a:path w="280034" h="273050">
                <a:moveTo>
                  <a:pt x="185748" y="164221"/>
                </a:moveTo>
                <a:lnTo>
                  <a:pt x="140507" y="164221"/>
                </a:lnTo>
                <a:lnTo>
                  <a:pt x="131722" y="187299"/>
                </a:lnTo>
                <a:lnTo>
                  <a:pt x="116089" y="208899"/>
                </a:lnTo>
                <a:lnTo>
                  <a:pt x="93610" y="229024"/>
                </a:lnTo>
                <a:lnTo>
                  <a:pt x="64288" y="247676"/>
                </a:lnTo>
                <a:lnTo>
                  <a:pt x="64288" y="272555"/>
                </a:lnTo>
                <a:lnTo>
                  <a:pt x="98225" y="258680"/>
                </a:lnTo>
                <a:lnTo>
                  <a:pt x="126208" y="241976"/>
                </a:lnTo>
                <a:lnTo>
                  <a:pt x="148236" y="222435"/>
                </a:lnTo>
                <a:lnTo>
                  <a:pt x="164311" y="200047"/>
                </a:lnTo>
                <a:lnTo>
                  <a:pt x="206642" y="200047"/>
                </a:lnTo>
                <a:lnTo>
                  <a:pt x="196016" y="187225"/>
                </a:lnTo>
                <a:lnTo>
                  <a:pt x="185748" y="164221"/>
                </a:lnTo>
                <a:close/>
              </a:path>
              <a:path w="280034" h="273050">
                <a:moveTo>
                  <a:pt x="206642" y="200047"/>
                </a:moveTo>
                <a:lnTo>
                  <a:pt x="164311" y="200047"/>
                </a:lnTo>
                <a:lnTo>
                  <a:pt x="181725" y="221528"/>
                </a:lnTo>
                <a:lnTo>
                  <a:pt x="205393" y="240788"/>
                </a:lnTo>
                <a:lnTo>
                  <a:pt x="235312" y="257805"/>
                </a:lnTo>
                <a:lnTo>
                  <a:pt x="271479" y="272555"/>
                </a:lnTo>
                <a:lnTo>
                  <a:pt x="271479" y="246391"/>
                </a:lnTo>
                <a:lnTo>
                  <a:pt x="238875" y="228318"/>
                </a:lnTo>
                <a:lnTo>
                  <a:pt x="213723" y="208593"/>
                </a:lnTo>
                <a:lnTo>
                  <a:pt x="206642" y="200047"/>
                </a:lnTo>
                <a:close/>
              </a:path>
              <a:path w="280034" h="273050">
                <a:moveTo>
                  <a:pt x="69072" y="124992"/>
                </a:moveTo>
                <a:lnTo>
                  <a:pt x="36929" y="124992"/>
                </a:lnTo>
                <a:lnTo>
                  <a:pt x="31490" y="162495"/>
                </a:lnTo>
                <a:lnTo>
                  <a:pt x="23521" y="198804"/>
                </a:lnTo>
                <a:lnTo>
                  <a:pt x="13023" y="233926"/>
                </a:lnTo>
                <a:lnTo>
                  <a:pt x="0" y="267865"/>
                </a:lnTo>
                <a:lnTo>
                  <a:pt x="38094" y="267865"/>
                </a:lnTo>
                <a:lnTo>
                  <a:pt x="48961" y="234778"/>
                </a:lnTo>
                <a:lnTo>
                  <a:pt x="57744" y="199936"/>
                </a:lnTo>
                <a:lnTo>
                  <a:pt x="64447" y="163339"/>
                </a:lnTo>
                <a:lnTo>
                  <a:pt x="69072" y="124992"/>
                </a:lnTo>
                <a:close/>
              </a:path>
              <a:path w="280034" h="273050">
                <a:moveTo>
                  <a:pt x="279791" y="138056"/>
                </a:moveTo>
                <a:lnTo>
                  <a:pt x="76219" y="138056"/>
                </a:lnTo>
                <a:lnTo>
                  <a:pt x="76219" y="164221"/>
                </a:lnTo>
                <a:lnTo>
                  <a:pt x="279791" y="164221"/>
                </a:lnTo>
                <a:lnTo>
                  <a:pt x="279791" y="138056"/>
                </a:lnTo>
                <a:close/>
              </a:path>
              <a:path w="280034" h="273050">
                <a:moveTo>
                  <a:pt x="182163" y="63003"/>
                </a:moveTo>
                <a:lnTo>
                  <a:pt x="144068" y="63003"/>
                </a:lnTo>
                <a:lnTo>
                  <a:pt x="144068" y="138056"/>
                </a:lnTo>
                <a:lnTo>
                  <a:pt x="182163" y="138056"/>
                </a:lnTo>
                <a:lnTo>
                  <a:pt x="182163" y="63003"/>
                </a:lnTo>
                <a:close/>
              </a:path>
              <a:path w="280034" h="273050">
                <a:moveTo>
                  <a:pt x="255988" y="38131"/>
                </a:moveTo>
                <a:lnTo>
                  <a:pt x="84535" y="38131"/>
                </a:lnTo>
                <a:lnTo>
                  <a:pt x="84535" y="63003"/>
                </a:lnTo>
                <a:lnTo>
                  <a:pt x="221453" y="63003"/>
                </a:lnTo>
                <a:lnTo>
                  <a:pt x="221453" y="138056"/>
                </a:lnTo>
                <a:lnTo>
                  <a:pt x="255988" y="138056"/>
                </a:lnTo>
                <a:lnTo>
                  <a:pt x="255988" y="38131"/>
                </a:lnTo>
                <a:close/>
              </a:path>
              <a:path w="280034" h="273050">
                <a:moveTo>
                  <a:pt x="39293" y="13100"/>
                </a:moveTo>
                <a:lnTo>
                  <a:pt x="7148" y="13100"/>
                </a:lnTo>
                <a:lnTo>
                  <a:pt x="15327" y="32855"/>
                </a:lnTo>
                <a:lnTo>
                  <a:pt x="22019" y="51748"/>
                </a:lnTo>
                <a:lnTo>
                  <a:pt x="27225" y="69767"/>
                </a:lnTo>
                <a:lnTo>
                  <a:pt x="30948" y="86901"/>
                </a:lnTo>
                <a:lnTo>
                  <a:pt x="66682" y="86901"/>
                </a:lnTo>
                <a:lnTo>
                  <a:pt x="60952" y="66202"/>
                </a:lnTo>
                <a:lnTo>
                  <a:pt x="54478" y="46995"/>
                </a:lnTo>
                <a:lnTo>
                  <a:pt x="47259" y="29290"/>
                </a:lnTo>
                <a:lnTo>
                  <a:pt x="39293" y="13100"/>
                </a:lnTo>
                <a:close/>
              </a:path>
              <a:path w="280034" h="273050">
                <a:moveTo>
                  <a:pt x="182163" y="0"/>
                </a:moveTo>
                <a:lnTo>
                  <a:pt x="144068" y="0"/>
                </a:lnTo>
                <a:lnTo>
                  <a:pt x="144068" y="38131"/>
                </a:lnTo>
                <a:lnTo>
                  <a:pt x="182163" y="38131"/>
                </a:lnTo>
                <a:lnTo>
                  <a:pt x="182163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11475925" y="5609534"/>
            <a:ext cx="276225" cy="273050"/>
          </a:xfrm>
          <a:custGeom>
            <a:avLst/>
            <a:gdLst/>
            <a:ahLst/>
            <a:cxnLst/>
            <a:rect l="l" t="t" r="r" b="b"/>
            <a:pathLst>
              <a:path w="276225" h="273050">
                <a:moveTo>
                  <a:pt x="248842" y="102387"/>
                </a:moveTo>
                <a:lnTo>
                  <a:pt x="217864" y="102387"/>
                </a:lnTo>
                <a:lnTo>
                  <a:pt x="220622" y="146647"/>
                </a:lnTo>
                <a:lnTo>
                  <a:pt x="231271" y="184209"/>
                </a:lnTo>
                <a:lnTo>
                  <a:pt x="249808" y="215083"/>
                </a:lnTo>
                <a:lnTo>
                  <a:pt x="276231" y="239278"/>
                </a:lnTo>
                <a:lnTo>
                  <a:pt x="276231" y="209552"/>
                </a:lnTo>
                <a:lnTo>
                  <a:pt x="264244" y="189440"/>
                </a:lnTo>
                <a:lnTo>
                  <a:pt x="255685" y="164885"/>
                </a:lnTo>
                <a:lnTo>
                  <a:pt x="250552" y="135872"/>
                </a:lnTo>
                <a:lnTo>
                  <a:pt x="248842" y="102387"/>
                </a:lnTo>
                <a:close/>
              </a:path>
              <a:path w="276225" h="273050">
                <a:moveTo>
                  <a:pt x="67877" y="101102"/>
                </a:moveTo>
                <a:lnTo>
                  <a:pt x="30977" y="101102"/>
                </a:lnTo>
                <a:lnTo>
                  <a:pt x="30977" y="272555"/>
                </a:lnTo>
                <a:lnTo>
                  <a:pt x="67877" y="272555"/>
                </a:lnTo>
                <a:lnTo>
                  <a:pt x="67877" y="101102"/>
                </a:lnTo>
                <a:close/>
              </a:path>
              <a:path w="276225" h="273050">
                <a:moveTo>
                  <a:pt x="145262" y="243968"/>
                </a:moveTo>
                <a:lnTo>
                  <a:pt x="127382" y="243968"/>
                </a:lnTo>
                <a:lnTo>
                  <a:pt x="127382" y="270252"/>
                </a:lnTo>
                <a:lnTo>
                  <a:pt x="158360" y="270252"/>
                </a:lnTo>
                <a:lnTo>
                  <a:pt x="176513" y="268237"/>
                </a:lnTo>
                <a:lnTo>
                  <a:pt x="189307" y="261017"/>
                </a:lnTo>
                <a:lnTo>
                  <a:pt x="196742" y="248577"/>
                </a:lnTo>
                <a:lnTo>
                  <a:pt x="197178" y="244864"/>
                </a:lnTo>
                <a:lnTo>
                  <a:pt x="157165" y="244864"/>
                </a:lnTo>
                <a:lnTo>
                  <a:pt x="145262" y="243968"/>
                </a:lnTo>
                <a:close/>
              </a:path>
              <a:path w="276225" h="273050">
                <a:moveTo>
                  <a:pt x="198817" y="71380"/>
                </a:moveTo>
                <a:lnTo>
                  <a:pt x="161916" y="71380"/>
                </a:lnTo>
                <a:lnTo>
                  <a:pt x="162001" y="230903"/>
                </a:lnTo>
                <a:lnTo>
                  <a:pt x="162694" y="240051"/>
                </a:lnTo>
                <a:lnTo>
                  <a:pt x="157165" y="244864"/>
                </a:lnTo>
                <a:lnTo>
                  <a:pt x="197178" y="244864"/>
                </a:lnTo>
                <a:lnTo>
                  <a:pt x="198817" y="230903"/>
                </a:lnTo>
                <a:lnTo>
                  <a:pt x="198817" y="71380"/>
                </a:lnTo>
                <a:close/>
              </a:path>
              <a:path w="276225" h="273050">
                <a:moveTo>
                  <a:pt x="144067" y="101102"/>
                </a:moveTo>
                <a:lnTo>
                  <a:pt x="111923" y="101102"/>
                </a:lnTo>
                <a:lnTo>
                  <a:pt x="110140" y="135237"/>
                </a:lnTo>
                <a:lnTo>
                  <a:pt x="104787" y="164869"/>
                </a:lnTo>
                <a:lnTo>
                  <a:pt x="95862" y="190022"/>
                </a:lnTo>
                <a:lnTo>
                  <a:pt x="83364" y="210722"/>
                </a:lnTo>
                <a:lnTo>
                  <a:pt x="83364" y="239278"/>
                </a:lnTo>
                <a:lnTo>
                  <a:pt x="111258" y="215008"/>
                </a:lnTo>
                <a:lnTo>
                  <a:pt x="130670" y="183903"/>
                </a:lnTo>
                <a:lnTo>
                  <a:pt x="141605" y="145941"/>
                </a:lnTo>
                <a:lnTo>
                  <a:pt x="144067" y="101102"/>
                </a:lnTo>
                <a:close/>
              </a:path>
              <a:path w="276225" h="273050">
                <a:moveTo>
                  <a:pt x="91680" y="0"/>
                </a:moveTo>
                <a:lnTo>
                  <a:pt x="54780" y="0"/>
                </a:lnTo>
                <a:lnTo>
                  <a:pt x="46431" y="30875"/>
                </a:lnTo>
                <a:lnTo>
                  <a:pt x="34522" y="56816"/>
                </a:lnTo>
                <a:lnTo>
                  <a:pt x="19047" y="77843"/>
                </a:lnTo>
                <a:lnTo>
                  <a:pt x="0" y="93981"/>
                </a:lnTo>
                <a:lnTo>
                  <a:pt x="0" y="115451"/>
                </a:lnTo>
                <a:lnTo>
                  <a:pt x="8629" y="112332"/>
                </a:lnTo>
                <a:lnTo>
                  <a:pt x="16667" y="108895"/>
                </a:lnTo>
                <a:lnTo>
                  <a:pt x="24115" y="105148"/>
                </a:lnTo>
                <a:lnTo>
                  <a:pt x="30977" y="101102"/>
                </a:lnTo>
                <a:lnTo>
                  <a:pt x="67877" y="101102"/>
                </a:lnTo>
                <a:lnTo>
                  <a:pt x="67877" y="65426"/>
                </a:lnTo>
                <a:lnTo>
                  <a:pt x="74711" y="51968"/>
                </a:lnTo>
                <a:lnTo>
                  <a:pt x="80954" y="36574"/>
                </a:lnTo>
                <a:lnTo>
                  <a:pt x="86609" y="19249"/>
                </a:lnTo>
                <a:lnTo>
                  <a:pt x="91680" y="0"/>
                </a:lnTo>
                <a:close/>
              </a:path>
              <a:path w="276225" h="273050">
                <a:moveTo>
                  <a:pt x="158360" y="2303"/>
                </a:moveTo>
                <a:lnTo>
                  <a:pt x="122626" y="2303"/>
                </a:lnTo>
                <a:lnTo>
                  <a:pt x="117935" y="24713"/>
                </a:lnTo>
                <a:lnTo>
                  <a:pt x="109826" y="44295"/>
                </a:lnTo>
                <a:lnTo>
                  <a:pt x="98301" y="61039"/>
                </a:lnTo>
                <a:lnTo>
                  <a:pt x="83364" y="74933"/>
                </a:lnTo>
                <a:lnTo>
                  <a:pt x="83364" y="98831"/>
                </a:lnTo>
                <a:lnTo>
                  <a:pt x="103661" y="88996"/>
                </a:lnTo>
                <a:lnTo>
                  <a:pt x="120545" y="77380"/>
                </a:lnTo>
                <a:lnTo>
                  <a:pt x="134015" y="63976"/>
                </a:lnTo>
                <a:lnTo>
                  <a:pt x="144067" y="48776"/>
                </a:lnTo>
                <a:lnTo>
                  <a:pt x="271479" y="48776"/>
                </a:lnTo>
                <a:lnTo>
                  <a:pt x="271479" y="23774"/>
                </a:lnTo>
                <a:lnTo>
                  <a:pt x="153576" y="23774"/>
                </a:lnTo>
                <a:lnTo>
                  <a:pt x="155966" y="18180"/>
                </a:lnTo>
                <a:lnTo>
                  <a:pt x="157553" y="11070"/>
                </a:lnTo>
                <a:lnTo>
                  <a:pt x="158360" y="2303"/>
                </a:lnTo>
                <a:close/>
              </a:path>
              <a:path w="276225" h="273050">
                <a:moveTo>
                  <a:pt x="271479" y="48776"/>
                </a:moveTo>
                <a:lnTo>
                  <a:pt x="236912" y="48776"/>
                </a:lnTo>
                <a:lnTo>
                  <a:pt x="236912" y="85730"/>
                </a:lnTo>
                <a:lnTo>
                  <a:pt x="271479" y="85730"/>
                </a:lnTo>
                <a:lnTo>
                  <a:pt x="271479" y="48776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11790251" y="5609534"/>
            <a:ext cx="258445" cy="267970"/>
          </a:xfrm>
          <a:custGeom>
            <a:avLst/>
            <a:gdLst/>
            <a:ahLst/>
            <a:cxnLst/>
            <a:rect l="l" t="t" r="r" b="b"/>
            <a:pathLst>
              <a:path w="258445" h="267970">
                <a:moveTo>
                  <a:pt x="258351" y="55886"/>
                </a:moveTo>
                <a:lnTo>
                  <a:pt x="222648" y="55886"/>
                </a:lnTo>
                <a:lnTo>
                  <a:pt x="222549" y="227347"/>
                </a:lnTo>
                <a:lnTo>
                  <a:pt x="221970" y="234014"/>
                </a:lnTo>
                <a:lnTo>
                  <a:pt x="218769" y="239561"/>
                </a:lnTo>
                <a:lnTo>
                  <a:pt x="213044" y="242870"/>
                </a:lnTo>
                <a:lnTo>
                  <a:pt x="204796" y="243968"/>
                </a:lnTo>
                <a:lnTo>
                  <a:pt x="179769" y="243968"/>
                </a:lnTo>
                <a:lnTo>
                  <a:pt x="179769" y="267865"/>
                </a:lnTo>
                <a:lnTo>
                  <a:pt x="219059" y="267865"/>
                </a:lnTo>
                <a:lnTo>
                  <a:pt x="237140" y="266197"/>
                </a:lnTo>
                <a:lnTo>
                  <a:pt x="249715" y="258898"/>
                </a:lnTo>
                <a:lnTo>
                  <a:pt x="256786" y="245953"/>
                </a:lnTo>
                <a:lnTo>
                  <a:pt x="258351" y="227347"/>
                </a:lnTo>
                <a:lnTo>
                  <a:pt x="258351" y="55886"/>
                </a:lnTo>
                <a:close/>
              </a:path>
              <a:path w="258445" h="267970">
                <a:moveTo>
                  <a:pt x="169063" y="102387"/>
                </a:moveTo>
                <a:lnTo>
                  <a:pt x="139312" y="102387"/>
                </a:lnTo>
                <a:lnTo>
                  <a:pt x="146364" y="123151"/>
                </a:lnTo>
                <a:lnTo>
                  <a:pt x="152090" y="143750"/>
                </a:lnTo>
                <a:lnTo>
                  <a:pt x="156488" y="164209"/>
                </a:lnTo>
                <a:lnTo>
                  <a:pt x="159555" y="184553"/>
                </a:lnTo>
                <a:lnTo>
                  <a:pt x="194061" y="184553"/>
                </a:lnTo>
                <a:lnTo>
                  <a:pt x="189373" y="161974"/>
                </a:lnTo>
                <a:lnTo>
                  <a:pt x="183648" y="140746"/>
                </a:lnTo>
                <a:lnTo>
                  <a:pt x="176880" y="120880"/>
                </a:lnTo>
                <a:lnTo>
                  <a:pt x="169063" y="102387"/>
                </a:lnTo>
                <a:close/>
              </a:path>
              <a:path w="258445" h="267970">
                <a:moveTo>
                  <a:pt x="190505" y="0"/>
                </a:moveTo>
                <a:lnTo>
                  <a:pt x="154771" y="0"/>
                </a:lnTo>
                <a:lnTo>
                  <a:pt x="151504" y="23777"/>
                </a:lnTo>
                <a:lnTo>
                  <a:pt x="145251" y="44010"/>
                </a:lnTo>
                <a:lnTo>
                  <a:pt x="136021" y="60687"/>
                </a:lnTo>
                <a:lnTo>
                  <a:pt x="123822" y="73799"/>
                </a:lnTo>
                <a:lnTo>
                  <a:pt x="123822" y="96404"/>
                </a:lnTo>
                <a:lnTo>
                  <a:pt x="140339" y="87591"/>
                </a:lnTo>
                <a:lnTo>
                  <a:pt x="154181" y="77909"/>
                </a:lnTo>
                <a:lnTo>
                  <a:pt x="165343" y="67346"/>
                </a:lnTo>
                <a:lnTo>
                  <a:pt x="173818" y="55886"/>
                </a:lnTo>
                <a:lnTo>
                  <a:pt x="258351" y="55886"/>
                </a:lnTo>
                <a:lnTo>
                  <a:pt x="258351" y="29729"/>
                </a:lnTo>
                <a:lnTo>
                  <a:pt x="184553" y="29729"/>
                </a:lnTo>
                <a:lnTo>
                  <a:pt x="186916" y="21859"/>
                </a:lnTo>
                <a:lnTo>
                  <a:pt x="188111" y="15883"/>
                </a:lnTo>
                <a:lnTo>
                  <a:pt x="188111" y="11814"/>
                </a:lnTo>
                <a:lnTo>
                  <a:pt x="188888" y="7117"/>
                </a:lnTo>
                <a:lnTo>
                  <a:pt x="189694" y="3200"/>
                </a:lnTo>
                <a:lnTo>
                  <a:pt x="190505" y="0"/>
                </a:lnTo>
                <a:close/>
              </a:path>
              <a:path w="258445" h="267970">
                <a:moveTo>
                  <a:pt x="116676" y="35704"/>
                </a:moveTo>
                <a:lnTo>
                  <a:pt x="0" y="35704"/>
                </a:lnTo>
                <a:lnTo>
                  <a:pt x="0" y="260747"/>
                </a:lnTo>
                <a:lnTo>
                  <a:pt x="79780" y="260747"/>
                </a:lnTo>
                <a:lnTo>
                  <a:pt x="96363" y="258789"/>
                </a:lnTo>
                <a:lnTo>
                  <a:pt x="108038" y="251791"/>
                </a:lnTo>
                <a:lnTo>
                  <a:pt x="114808" y="239747"/>
                </a:lnTo>
                <a:lnTo>
                  <a:pt x="114899" y="238913"/>
                </a:lnTo>
                <a:lnTo>
                  <a:pt x="78163" y="238913"/>
                </a:lnTo>
                <a:lnTo>
                  <a:pt x="67877" y="238136"/>
                </a:lnTo>
                <a:lnTo>
                  <a:pt x="34538" y="238136"/>
                </a:lnTo>
                <a:lnTo>
                  <a:pt x="34538" y="155969"/>
                </a:lnTo>
                <a:lnTo>
                  <a:pt x="116676" y="155969"/>
                </a:lnTo>
                <a:lnTo>
                  <a:pt x="116676" y="132105"/>
                </a:lnTo>
                <a:lnTo>
                  <a:pt x="34538" y="132105"/>
                </a:lnTo>
                <a:lnTo>
                  <a:pt x="34538" y="60735"/>
                </a:lnTo>
                <a:lnTo>
                  <a:pt x="116676" y="60735"/>
                </a:lnTo>
                <a:lnTo>
                  <a:pt x="116676" y="35704"/>
                </a:lnTo>
                <a:close/>
              </a:path>
              <a:path w="258445" h="267970">
                <a:moveTo>
                  <a:pt x="116676" y="155969"/>
                </a:moveTo>
                <a:lnTo>
                  <a:pt x="82141" y="155969"/>
                </a:lnTo>
                <a:lnTo>
                  <a:pt x="82224" y="222652"/>
                </a:lnTo>
                <a:lnTo>
                  <a:pt x="82918" y="233297"/>
                </a:lnTo>
                <a:lnTo>
                  <a:pt x="78163" y="238913"/>
                </a:lnTo>
                <a:lnTo>
                  <a:pt x="114899" y="238913"/>
                </a:lnTo>
                <a:lnTo>
                  <a:pt x="116676" y="222652"/>
                </a:lnTo>
                <a:lnTo>
                  <a:pt x="116676" y="155969"/>
                </a:lnTo>
                <a:close/>
              </a:path>
              <a:path w="258445" h="267970">
                <a:moveTo>
                  <a:pt x="116676" y="60735"/>
                </a:moveTo>
                <a:lnTo>
                  <a:pt x="82141" y="60735"/>
                </a:lnTo>
                <a:lnTo>
                  <a:pt x="82141" y="132105"/>
                </a:lnTo>
                <a:lnTo>
                  <a:pt x="116676" y="132105"/>
                </a:lnTo>
                <a:lnTo>
                  <a:pt x="116676" y="60735"/>
                </a:lnTo>
                <a:close/>
              </a:path>
              <a:path w="258445" h="267970">
                <a:moveTo>
                  <a:pt x="78581" y="1169"/>
                </a:moveTo>
                <a:lnTo>
                  <a:pt x="42851" y="1169"/>
                </a:lnTo>
                <a:lnTo>
                  <a:pt x="40995" y="10467"/>
                </a:lnTo>
                <a:lnTo>
                  <a:pt x="38984" y="19334"/>
                </a:lnTo>
                <a:lnTo>
                  <a:pt x="36828" y="27753"/>
                </a:lnTo>
                <a:lnTo>
                  <a:pt x="34538" y="35704"/>
                </a:lnTo>
                <a:lnTo>
                  <a:pt x="70239" y="35704"/>
                </a:lnTo>
                <a:lnTo>
                  <a:pt x="72543" y="27753"/>
                </a:lnTo>
                <a:lnTo>
                  <a:pt x="74701" y="19334"/>
                </a:lnTo>
                <a:lnTo>
                  <a:pt x="76714" y="10467"/>
                </a:lnTo>
                <a:lnTo>
                  <a:pt x="78581" y="1169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12083140" y="5609534"/>
            <a:ext cx="278765" cy="274320"/>
          </a:xfrm>
          <a:custGeom>
            <a:avLst/>
            <a:gdLst/>
            <a:ahLst/>
            <a:cxnLst/>
            <a:rect l="l" t="t" r="r" b="b"/>
            <a:pathLst>
              <a:path w="278765" h="274320">
                <a:moveTo>
                  <a:pt x="80971" y="146429"/>
                </a:moveTo>
                <a:lnTo>
                  <a:pt x="45241" y="146429"/>
                </a:lnTo>
                <a:lnTo>
                  <a:pt x="45241" y="273841"/>
                </a:lnTo>
                <a:lnTo>
                  <a:pt x="80971" y="273841"/>
                </a:lnTo>
                <a:lnTo>
                  <a:pt x="80971" y="146429"/>
                </a:lnTo>
                <a:close/>
              </a:path>
              <a:path w="278765" h="274320">
                <a:moveTo>
                  <a:pt x="248838" y="63003"/>
                </a:moveTo>
                <a:lnTo>
                  <a:pt x="211942" y="63003"/>
                </a:lnTo>
                <a:lnTo>
                  <a:pt x="212047" y="232189"/>
                </a:lnTo>
                <a:lnTo>
                  <a:pt x="212717" y="240414"/>
                </a:lnTo>
                <a:lnTo>
                  <a:pt x="207187" y="245253"/>
                </a:lnTo>
                <a:lnTo>
                  <a:pt x="177405" y="245253"/>
                </a:lnTo>
                <a:lnTo>
                  <a:pt x="177405" y="270252"/>
                </a:lnTo>
                <a:lnTo>
                  <a:pt x="210743" y="270252"/>
                </a:lnTo>
                <a:lnTo>
                  <a:pt x="227406" y="267874"/>
                </a:lnTo>
                <a:lnTo>
                  <a:pt x="239311" y="260739"/>
                </a:lnTo>
                <a:lnTo>
                  <a:pt x="246456" y="248845"/>
                </a:lnTo>
                <a:lnTo>
                  <a:pt x="248838" y="232189"/>
                </a:lnTo>
                <a:lnTo>
                  <a:pt x="248838" y="63003"/>
                </a:lnTo>
                <a:close/>
              </a:path>
              <a:path w="278765" h="274320">
                <a:moveTo>
                  <a:pt x="248838" y="61869"/>
                </a:moveTo>
                <a:lnTo>
                  <a:pt x="177405" y="61869"/>
                </a:lnTo>
                <a:lnTo>
                  <a:pt x="169213" y="103969"/>
                </a:lnTo>
                <a:lnTo>
                  <a:pt x="156564" y="143398"/>
                </a:lnTo>
                <a:lnTo>
                  <a:pt x="139451" y="180164"/>
                </a:lnTo>
                <a:lnTo>
                  <a:pt x="117871" y="214275"/>
                </a:lnTo>
                <a:lnTo>
                  <a:pt x="117871" y="243968"/>
                </a:lnTo>
                <a:lnTo>
                  <a:pt x="152766" y="205901"/>
                </a:lnTo>
                <a:lnTo>
                  <a:pt x="180078" y="163076"/>
                </a:lnTo>
                <a:lnTo>
                  <a:pt x="199804" y="115455"/>
                </a:lnTo>
                <a:lnTo>
                  <a:pt x="211942" y="63003"/>
                </a:lnTo>
                <a:lnTo>
                  <a:pt x="248838" y="63003"/>
                </a:lnTo>
                <a:lnTo>
                  <a:pt x="248838" y="61869"/>
                </a:lnTo>
                <a:close/>
              </a:path>
              <a:path w="278765" h="274320">
                <a:moveTo>
                  <a:pt x="80971" y="61869"/>
                </a:moveTo>
                <a:lnTo>
                  <a:pt x="44042" y="61869"/>
                </a:lnTo>
                <a:lnTo>
                  <a:pt x="35937" y="94109"/>
                </a:lnTo>
                <a:lnTo>
                  <a:pt x="25889" y="125298"/>
                </a:lnTo>
                <a:lnTo>
                  <a:pt x="13827" y="155611"/>
                </a:lnTo>
                <a:lnTo>
                  <a:pt x="0" y="184553"/>
                </a:lnTo>
                <a:lnTo>
                  <a:pt x="0" y="219096"/>
                </a:lnTo>
                <a:lnTo>
                  <a:pt x="12647" y="202472"/>
                </a:lnTo>
                <a:lnTo>
                  <a:pt x="24401" y="184815"/>
                </a:lnTo>
                <a:lnTo>
                  <a:pt x="35264" y="166132"/>
                </a:lnTo>
                <a:lnTo>
                  <a:pt x="45241" y="146429"/>
                </a:lnTo>
                <a:lnTo>
                  <a:pt x="80971" y="146429"/>
                </a:lnTo>
                <a:lnTo>
                  <a:pt x="80971" y="129686"/>
                </a:lnTo>
                <a:lnTo>
                  <a:pt x="107300" y="129686"/>
                </a:lnTo>
                <a:lnTo>
                  <a:pt x="105966" y="127302"/>
                </a:lnTo>
                <a:lnTo>
                  <a:pt x="96446" y="106832"/>
                </a:lnTo>
                <a:lnTo>
                  <a:pt x="88115" y="85020"/>
                </a:lnTo>
                <a:lnTo>
                  <a:pt x="80971" y="61869"/>
                </a:lnTo>
                <a:close/>
              </a:path>
              <a:path w="278765" h="274320">
                <a:moveTo>
                  <a:pt x="107300" y="129686"/>
                </a:moveTo>
                <a:lnTo>
                  <a:pt x="80971" y="129686"/>
                </a:lnTo>
                <a:lnTo>
                  <a:pt x="88993" y="143028"/>
                </a:lnTo>
                <a:lnTo>
                  <a:pt x="97623" y="155611"/>
                </a:lnTo>
                <a:lnTo>
                  <a:pt x="106854" y="167455"/>
                </a:lnTo>
                <a:lnTo>
                  <a:pt x="116676" y="178578"/>
                </a:lnTo>
                <a:lnTo>
                  <a:pt x="116676" y="146429"/>
                </a:lnTo>
                <a:lnTo>
                  <a:pt x="107300" y="129686"/>
                </a:lnTo>
                <a:close/>
              </a:path>
              <a:path w="278765" h="274320">
                <a:moveTo>
                  <a:pt x="117871" y="36838"/>
                </a:moveTo>
                <a:lnTo>
                  <a:pt x="5947" y="36838"/>
                </a:lnTo>
                <a:lnTo>
                  <a:pt x="5947" y="61869"/>
                </a:lnTo>
                <a:lnTo>
                  <a:pt x="117871" y="61869"/>
                </a:lnTo>
                <a:lnTo>
                  <a:pt x="117871" y="36838"/>
                </a:lnTo>
                <a:close/>
              </a:path>
              <a:path w="278765" h="274320">
                <a:moveTo>
                  <a:pt x="278621" y="36838"/>
                </a:moveTo>
                <a:lnTo>
                  <a:pt x="129772" y="36838"/>
                </a:lnTo>
                <a:lnTo>
                  <a:pt x="129772" y="61869"/>
                </a:lnTo>
                <a:lnTo>
                  <a:pt x="278621" y="61869"/>
                </a:lnTo>
                <a:lnTo>
                  <a:pt x="278621" y="36838"/>
                </a:lnTo>
                <a:close/>
              </a:path>
              <a:path w="278765" h="274320">
                <a:moveTo>
                  <a:pt x="80971" y="0"/>
                </a:moveTo>
                <a:lnTo>
                  <a:pt x="45241" y="0"/>
                </a:lnTo>
                <a:lnTo>
                  <a:pt x="45241" y="36838"/>
                </a:lnTo>
                <a:lnTo>
                  <a:pt x="80971" y="36838"/>
                </a:lnTo>
                <a:lnTo>
                  <a:pt x="80971" y="0"/>
                </a:lnTo>
                <a:close/>
              </a:path>
              <a:path w="278765" h="274320">
                <a:moveTo>
                  <a:pt x="248838" y="0"/>
                </a:moveTo>
                <a:lnTo>
                  <a:pt x="211942" y="0"/>
                </a:lnTo>
                <a:lnTo>
                  <a:pt x="211942" y="36838"/>
                </a:lnTo>
                <a:lnTo>
                  <a:pt x="248838" y="36838"/>
                </a:lnTo>
                <a:lnTo>
                  <a:pt x="248838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12390318" y="5608284"/>
            <a:ext cx="277495" cy="275590"/>
          </a:xfrm>
          <a:custGeom>
            <a:avLst/>
            <a:gdLst/>
            <a:ahLst/>
            <a:cxnLst/>
            <a:rect l="l" t="t" r="r" b="b"/>
            <a:pathLst>
              <a:path w="277495" h="275589">
                <a:moveTo>
                  <a:pt x="244087" y="202431"/>
                </a:moveTo>
                <a:lnTo>
                  <a:pt x="208353" y="202431"/>
                </a:lnTo>
                <a:lnTo>
                  <a:pt x="208353" y="275090"/>
                </a:lnTo>
                <a:lnTo>
                  <a:pt x="244087" y="275090"/>
                </a:lnTo>
                <a:lnTo>
                  <a:pt x="244087" y="202431"/>
                </a:lnTo>
                <a:close/>
              </a:path>
              <a:path w="277495" h="275589">
                <a:moveTo>
                  <a:pt x="277426" y="177434"/>
                </a:moveTo>
                <a:lnTo>
                  <a:pt x="125020" y="177434"/>
                </a:lnTo>
                <a:lnTo>
                  <a:pt x="125020" y="202431"/>
                </a:lnTo>
                <a:lnTo>
                  <a:pt x="277426" y="202431"/>
                </a:lnTo>
                <a:lnTo>
                  <a:pt x="277426" y="177434"/>
                </a:lnTo>
                <a:close/>
              </a:path>
              <a:path w="277495" h="275589">
                <a:moveTo>
                  <a:pt x="244087" y="0"/>
                </a:moveTo>
                <a:lnTo>
                  <a:pt x="208353" y="0"/>
                </a:lnTo>
                <a:lnTo>
                  <a:pt x="208353" y="177434"/>
                </a:lnTo>
                <a:lnTo>
                  <a:pt x="244087" y="177434"/>
                </a:lnTo>
                <a:lnTo>
                  <a:pt x="244087" y="0"/>
                </a:lnTo>
                <a:close/>
              </a:path>
              <a:path w="277495" h="275589">
                <a:moveTo>
                  <a:pt x="130971" y="95230"/>
                </a:moveTo>
                <a:lnTo>
                  <a:pt x="130971" y="122684"/>
                </a:lnTo>
                <a:lnTo>
                  <a:pt x="146971" y="126181"/>
                </a:lnTo>
                <a:lnTo>
                  <a:pt x="162818" y="131906"/>
                </a:lnTo>
                <a:lnTo>
                  <a:pt x="178514" y="139845"/>
                </a:lnTo>
                <a:lnTo>
                  <a:pt x="194061" y="149987"/>
                </a:lnTo>
                <a:lnTo>
                  <a:pt x="194061" y="114307"/>
                </a:lnTo>
                <a:lnTo>
                  <a:pt x="179860" y="107316"/>
                </a:lnTo>
                <a:lnTo>
                  <a:pt x="164613" y="101810"/>
                </a:lnTo>
                <a:lnTo>
                  <a:pt x="148317" y="97783"/>
                </a:lnTo>
                <a:lnTo>
                  <a:pt x="130971" y="95230"/>
                </a:lnTo>
                <a:close/>
              </a:path>
              <a:path w="277495" h="275589">
                <a:moveTo>
                  <a:pt x="139312" y="23860"/>
                </a:moveTo>
                <a:lnTo>
                  <a:pt x="139312" y="51188"/>
                </a:lnTo>
                <a:lnTo>
                  <a:pt x="155908" y="55374"/>
                </a:lnTo>
                <a:lnTo>
                  <a:pt x="171161" y="60729"/>
                </a:lnTo>
                <a:lnTo>
                  <a:pt x="185073" y="67279"/>
                </a:lnTo>
                <a:lnTo>
                  <a:pt x="197650" y="75049"/>
                </a:lnTo>
                <a:lnTo>
                  <a:pt x="197650" y="40515"/>
                </a:lnTo>
                <a:lnTo>
                  <a:pt x="184619" y="34108"/>
                </a:lnTo>
                <a:lnTo>
                  <a:pt x="170555" y="29193"/>
                </a:lnTo>
                <a:lnTo>
                  <a:pt x="155453" y="25776"/>
                </a:lnTo>
                <a:lnTo>
                  <a:pt x="139312" y="23860"/>
                </a:lnTo>
                <a:close/>
              </a:path>
              <a:path w="277495" h="275589">
                <a:moveTo>
                  <a:pt x="80975" y="176267"/>
                </a:moveTo>
                <a:lnTo>
                  <a:pt x="45241" y="176267"/>
                </a:lnTo>
                <a:lnTo>
                  <a:pt x="45241" y="275090"/>
                </a:lnTo>
                <a:lnTo>
                  <a:pt x="80975" y="275090"/>
                </a:lnTo>
                <a:lnTo>
                  <a:pt x="80975" y="176267"/>
                </a:lnTo>
                <a:close/>
              </a:path>
              <a:path w="277495" h="275589">
                <a:moveTo>
                  <a:pt x="82170" y="113148"/>
                </a:moveTo>
                <a:lnTo>
                  <a:pt x="41652" y="113148"/>
                </a:lnTo>
                <a:lnTo>
                  <a:pt x="33260" y="139109"/>
                </a:lnTo>
                <a:lnTo>
                  <a:pt x="23517" y="163432"/>
                </a:lnTo>
                <a:lnTo>
                  <a:pt x="12429" y="186107"/>
                </a:lnTo>
                <a:lnTo>
                  <a:pt x="0" y="207123"/>
                </a:lnTo>
                <a:lnTo>
                  <a:pt x="0" y="240527"/>
                </a:lnTo>
                <a:lnTo>
                  <a:pt x="15777" y="221786"/>
                </a:lnTo>
                <a:lnTo>
                  <a:pt x="28575" y="204820"/>
                </a:lnTo>
                <a:lnTo>
                  <a:pt x="38395" y="189643"/>
                </a:lnTo>
                <a:lnTo>
                  <a:pt x="45241" y="176267"/>
                </a:lnTo>
                <a:lnTo>
                  <a:pt x="80975" y="176267"/>
                </a:lnTo>
                <a:lnTo>
                  <a:pt x="80975" y="166730"/>
                </a:lnTo>
                <a:lnTo>
                  <a:pt x="110257" y="166730"/>
                </a:lnTo>
                <a:lnTo>
                  <a:pt x="107391" y="162890"/>
                </a:lnTo>
                <a:lnTo>
                  <a:pt x="97345" y="146764"/>
                </a:lnTo>
                <a:lnTo>
                  <a:pt x="88936" y="130177"/>
                </a:lnTo>
                <a:lnTo>
                  <a:pt x="82170" y="113148"/>
                </a:lnTo>
                <a:close/>
              </a:path>
              <a:path w="277495" h="275589">
                <a:moveTo>
                  <a:pt x="110257" y="166730"/>
                </a:moveTo>
                <a:lnTo>
                  <a:pt x="80975" y="166730"/>
                </a:lnTo>
                <a:lnTo>
                  <a:pt x="88701" y="178002"/>
                </a:lnTo>
                <a:lnTo>
                  <a:pt x="97622" y="189304"/>
                </a:lnTo>
                <a:lnTo>
                  <a:pt x="107743" y="200629"/>
                </a:lnTo>
                <a:lnTo>
                  <a:pt x="119070" y="211971"/>
                </a:lnTo>
                <a:lnTo>
                  <a:pt x="119070" y="178539"/>
                </a:lnTo>
                <a:lnTo>
                  <a:pt x="110257" y="166730"/>
                </a:lnTo>
                <a:close/>
              </a:path>
              <a:path w="277495" h="275589">
                <a:moveTo>
                  <a:pt x="122626" y="89283"/>
                </a:moveTo>
                <a:lnTo>
                  <a:pt x="1195" y="89283"/>
                </a:lnTo>
                <a:lnTo>
                  <a:pt x="1195" y="113148"/>
                </a:lnTo>
                <a:lnTo>
                  <a:pt x="122626" y="113148"/>
                </a:lnTo>
                <a:lnTo>
                  <a:pt x="122626" y="89283"/>
                </a:lnTo>
                <a:close/>
              </a:path>
              <a:path w="277495" h="275589">
                <a:moveTo>
                  <a:pt x="80975" y="0"/>
                </a:moveTo>
                <a:lnTo>
                  <a:pt x="45241" y="0"/>
                </a:lnTo>
                <a:lnTo>
                  <a:pt x="45241" y="89283"/>
                </a:lnTo>
                <a:lnTo>
                  <a:pt x="80975" y="89283"/>
                </a:lnTo>
                <a:lnTo>
                  <a:pt x="80975" y="0"/>
                </a:lnTo>
                <a:close/>
              </a:path>
              <a:path w="277495" h="275589">
                <a:moveTo>
                  <a:pt x="28587" y="19041"/>
                </a:moveTo>
                <a:lnTo>
                  <a:pt x="3589" y="19041"/>
                </a:lnTo>
                <a:lnTo>
                  <a:pt x="5209" y="37421"/>
                </a:lnTo>
                <a:lnTo>
                  <a:pt x="7735" y="53301"/>
                </a:lnTo>
                <a:lnTo>
                  <a:pt x="11163" y="66657"/>
                </a:lnTo>
                <a:lnTo>
                  <a:pt x="15490" y="77468"/>
                </a:lnTo>
                <a:lnTo>
                  <a:pt x="39289" y="77468"/>
                </a:lnTo>
                <a:lnTo>
                  <a:pt x="35948" y="65314"/>
                </a:lnTo>
                <a:lnTo>
                  <a:pt x="33053" y="51532"/>
                </a:lnTo>
                <a:lnTo>
                  <a:pt x="30599" y="36112"/>
                </a:lnTo>
                <a:lnTo>
                  <a:pt x="28587" y="19041"/>
                </a:lnTo>
                <a:close/>
              </a:path>
              <a:path w="277495" h="275589">
                <a:moveTo>
                  <a:pt x="121460" y="20333"/>
                </a:moveTo>
                <a:lnTo>
                  <a:pt x="95266" y="20333"/>
                </a:lnTo>
                <a:lnTo>
                  <a:pt x="94144" y="34110"/>
                </a:lnTo>
                <a:lnTo>
                  <a:pt x="91984" y="48226"/>
                </a:lnTo>
                <a:lnTo>
                  <a:pt x="88782" y="62678"/>
                </a:lnTo>
                <a:lnTo>
                  <a:pt x="84531" y="77468"/>
                </a:lnTo>
                <a:lnTo>
                  <a:pt x="108364" y="77468"/>
                </a:lnTo>
                <a:lnTo>
                  <a:pt x="113218" y="65314"/>
                </a:lnTo>
                <a:lnTo>
                  <a:pt x="116986" y="51838"/>
                </a:lnTo>
                <a:lnTo>
                  <a:pt x="119738" y="36820"/>
                </a:lnTo>
                <a:lnTo>
                  <a:pt x="121460" y="20333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12696303" y="5611838"/>
            <a:ext cx="274320" cy="271780"/>
          </a:xfrm>
          <a:custGeom>
            <a:avLst/>
            <a:gdLst/>
            <a:ahLst/>
            <a:cxnLst/>
            <a:rect l="l" t="t" r="r" b="b"/>
            <a:pathLst>
              <a:path w="274320" h="271779">
                <a:moveTo>
                  <a:pt x="155967" y="152413"/>
                </a:moveTo>
                <a:lnTo>
                  <a:pt x="116676" y="152413"/>
                </a:lnTo>
                <a:lnTo>
                  <a:pt x="116676" y="271537"/>
                </a:lnTo>
                <a:lnTo>
                  <a:pt x="155967" y="271537"/>
                </a:lnTo>
                <a:lnTo>
                  <a:pt x="155967" y="152413"/>
                </a:lnTo>
                <a:close/>
              </a:path>
              <a:path w="274320" h="271779">
                <a:moveTo>
                  <a:pt x="98823" y="152413"/>
                </a:moveTo>
                <a:lnTo>
                  <a:pt x="59533" y="152413"/>
                </a:lnTo>
                <a:lnTo>
                  <a:pt x="52833" y="176760"/>
                </a:lnTo>
                <a:lnTo>
                  <a:pt x="41076" y="198575"/>
                </a:lnTo>
                <a:lnTo>
                  <a:pt x="24262" y="217852"/>
                </a:lnTo>
                <a:lnTo>
                  <a:pt x="2391" y="234582"/>
                </a:lnTo>
                <a:lnTo>
                  <a:pt x="2391" y="256018"/>
                </a:lnTo>
                <a:lnTo>
                  <a:pt x="38323" y="239261"/>
                </a:lnTo>
                <a:lnTo>
                  <a:pt x="66372" y="216403"/>
                </a:lnTo>
                <a:lnTo>
                  <a:pt x="86539" y="187451"/>
                </a:lnTo>
                <a:lnTo>
                  <a:pt x="98823" y="152413"/>
                </a:lnTo>
                <a:close/>
              </a:path>
              <a:path w="274320" h="271779">
                <a:moveTo>
                  <a:pt x="213139" y="152413"/>
                </a:moveTo>
                <a:lnTo>
                  <a:pt x="175014" y="152413"/>
                </a:lnTo>
                <a:lnTo>
                  <a:pt x="186406" y="187451"/>
                </a:lnTo>
                <a:lnTo>
                  <a:pt x="206278" y="216403"/>
                </a:lnTo>
                <a:lnTo>
                  <a:pt x="234634" y="239261"/>
                </a:lnTo>
                <a:lnTo>
                  <a:pt x="271476" y="256018"/>
                </a:lnTo>
                <a:lnTo>
                  <a:pt x="271476" y="234582"/>
                </a:lnTo>
                <a:lnTo>
                  <a:pt x="249969" y="218290"/>
                </a:lnTo>
                <a:lnTo>
                  <a:pt x="233078" y="199159"/>
                </a:lnTo>
                <a:lnTo>
                  <a:pt x="220802" y="177197"/>
                </a:lnTo>
                <a:lnTo>
                  <a:pt x="213139" y="152413"/>
                </a:lnTo>
                <a:close/>
              </a:path>
              <a:path w="274320" h="271779">
                <a:moveTo>
                  <a:pt x="273866" y="126248"/>
                </a:moveTo>
                <a:lnTo>
                  <a:pt x="0" y="126248"/>
                </a:lnTo>
                <a:lnTo>
                  <a:pt x="0" y="152413"/>
                </a:lnTo>
                <a:lnTo>
                  <a:pt x="273866" y="152413"/>
                </a:lnTo>
                <a:lnTo>
                  <a:pt x="273866" y="126248"/>
                </a:lnTo>
                <a:close/>
              </a:path>
              <a:path w="274320" h="271779">
                <a:moveTo>
                  <a:pt x="155967" y="107172"/>
                </a:moveTo>
                <a:lnTo>
                  <a:pt x="116676" y="107172"/>
                </a:lnTo>
                <a:lnTo>
                  <a:pt x="116676" y="126248"/>
                </a:lnTo>
                <a:lnTo>
                  <a:pt x="155967" y="126248"/>
                </a:lnTo>
                <a:lnTo>
                  <a:pt x="155967" y="107172"/>
                </a:lnTo>
                <a:close/>
              </a:path>
              <a:path w="274320" h="271779">
                <a:moveTo>
                  <a:pt x="248871" y="48892"/>
                </a:moveTo>
                <a:lnTo>
                  <a:pt x="211943" y="48892"/>
                </a:lnTo>
                <a:lnTo>
                  <a:pt x="208142" y="63754"/>
                </a:lnTo>
                <a:lnTo>
                  <a:pt x="202706" y="78613"/>
                </a:lnTo>
                <a:lnTo>
                  <a:pt x="195640" y="93472"/>
                </a:lnTo>
                <a:lnTo>
                  <a:pt x="186945" y="108334"/>
                </a:lnTo>
                <a:lnTo>
                  <a:pt x="220284" y="108334"/>
                </a:lnTo>
                <a:lnTo>
                  <a:pt x="229204" y="95253"/>
                </a:lnTo>
                <a:lnTo>
                  <a:pt x="236943" y="80990"/>
                </a:lnTo>
                <a:lnTo>
                  <a:pt x="243499" y="65539"/>
                </a:lnTo>
                <a:lnTo>
                  <a:pt x="248871" y="48892"/>
                </a:lnTo>
                <a:close/>
              </a:path>
              <a:path w="274320" h="271779">
                <a:moveTo>
                  <a:pt x="59533" y="50029"/>
                </a:moveTo>
                <a:lnTo>
                  <a:pt x="28585" y="50029"/>
                </a:lnTo>
                <a:lnTo>
                  <a:pt x="33934" y="65676"/>
                </a:lnTo>
                <a:lnTo>
                  <a:pt x="38097" y="80416"/>
                </a:lnTo>
                <a:lnTo>
                  <a:pt x="41077" y="94248"/>
                </a:lnTo>
                <a:lnTo>
                  <a:pt x="42876" y="107172"/>
                </a:lnTo>
                <a:lnTo>
                  <a:pt x="78581" y="107172"/>
                </a:lnTo>
                <a:lnTo>
                  <a:pt x="74263" y="90243"/>
                </a:lnTo>
                <a:lnTo>
                  <a:pt x="69651" y="75077"/>
                </a:lnTo>
                <a:lnTo>
                  <a:pt x="64742" y="61672"/>
                </a:lnTo>
                <a:lnTo>
                  <a:pt x="59533" y="50029"/>
                </a:lnTo>
                <a:close/>
              </a:path>
              <a:path w="274320" h="271779">
                <a:moveTo>
                  <a:pt x="142869" y="50029"/>
                </a:moveTo>
                <a:lnTo>
                  <a:pt x="111921" y="50029"/>
                </a:lnTo>
                <a:lnTo>
                  <a:pt x="116760" y="62442"/>
                </a:lnTo>
                <a:lnTo>
                  <a:pt x="120559" y="74705"/>
                </a:lnTo>
                <a:lnTo>
                  <a:pt x="123320" y="86822"/>
                </a:lnTo>
                <a:lnTo>
                  <a:pt x="125046" y="98798"/>
                </a:lnTo>
                <a:lnTo>
                  <a:pt x="160751" y="98798"/>
                </a:lnTo>
                <a:lnTo>
                  <a:pt x="157835" y="85537"/>
                </a:lnTo>
                <a:lnTo>
                  <a:pt x="153884" y="72986"/>
                </a:lnTo>
                <a:lnTo>
                  <a:pt x="148896" y="61150"/>
                </a:lnTo>
                <a:lnTo>
                  <a:pt x="142869" y="50029"/>
                </a:lnTo>
                <a:close/>
              </a:path>
              <a:path w="274320" h="271779">
                <a:moveTo>
                  <a:pt x="258380" y="0"/>
                </a:moveTo>
                <a:lnTo>
                  <a:pt x="236054" y="5172"/>
                </a:lnTo>
                <a:lnTo>
                  <a:pt x="213129" y="8682"/>
                </a:lnTo>
                <a:lnTo>
                  <a:pt x="189610" y="10550"/>
                </a:lnTo>
                <a:lnTo>
                  <a:pt x="165503" y="10796"/>
                </a:lnTo>
                <a:lnTo>
                  <a:pt x="13097" y="10796"/>
                </a:lnTo>
                <a:lnTo>
                  <a:pt x="13097" y="36962"/>
                </a:lnTo>
                <a:lnTo>
                  <a:pt x="173847" y="36962"/>
                </a:lnTo>
                <a:lnTo>
                  <a:pt x="194304" y="36785"/>
                </a:lnTo>
                <a:lnTo>
                  <a:pt x="215215" y="35138"/>
                </a:lnTo>
                <a:lnTo>
                  <a:pt x="236575" y="32019"/>
                </a:lnTo>
                <a:lnTo>
                  <a:pt x="258380" y="27425"/>
                </a:lnTo>
                <a:lnTo>
                  <a:pt x="258380" y="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9" name="object 359"/>
          <p:cNvSpPr/>
          <p:nvPr/>
        </p:nvSpPr>
        <p:spPr>
          <a:xfrm>
            <a:off x="12881872" y="7916512"/>
            <a:ext cx="179049" cy="178181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/>
          <p:nvPr/>
        </p:nvSpPr>
        <p:spPr>
          <a:xfrm>
            <a:off x="12758825" y="8153870"/>
            <a:ext cx="179801" cy="178178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1" name="object 361"/>
          <p:cNvSpPr/>
          <p:nvPr/>
        </p:nvSpPr>
        <p:spPr>
          <a:xfrm>
            <a:off x="12694986" y="7927811"/>
            <a:ext cx="178722" cy="166730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2" name="object 362"/>
          <p:cNvSpPr/>
          <p:nvPr/>
        </p:nvSpPr>
        <p:spPr>
          <a:xfrm>
            <a:off x="12572150" y="8152343"/>
            <a:ext cx="179409" cy="177552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3" name="object 363"/>
          <p:cNvSpPr/>
          <p:nvPr/>
        </p:nvSpPr>
        <p:spPr>
          <a:xfrm>
            <a:off x="8508892" y="7829646"/>
            <a:ext cx="3672232" cy="623926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4" name="object 364"/>
          <p:cNvSpPr/>
          <p:nvPr/>
        </p:nvSpPr>
        <p:spPr>
          <a:xfrm>
            <a:off x="8459101" y="6115191"/>
            <a:ext cx="1737743" cy="1401781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5" name="object 365"/>
          <p:cNvSpPr/>
          <p:nvPr/>
        </p:nvSpPr>
        <p:spPr>
          <a:xfrm>
            <a:off x="3542177" y="5186700"/>
            <a:ext cx="126395" cy="123724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6" name="object 366"/>
          <p:cNvSpPr/>
          <p:nvPr/>
        </p:nvSpPr>
        <p:spPr>
          <a:xfrm>
            <a:off x="770108" y="7432646"/>
            <a:ext cx="126395" cy="123724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7" name="object 367"/>
          <p:cNvSpPr/>
          <p:nvPr/>
        </p:nvSpPr>
        <p:spPr>
          <a:xfrm>
            <a:off x="13924646" y="9756871"/>
            <a:ext cx="286639" cy="102477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8" name="object 368"/>
          <p:cNvSpPr txBox="1"/>
          <p:nvPr/>
        </p:nvSpPr>
        <p:spPr>
          <a:xfrm>
            <a:off x="14269111" y="9699780"/>
            <a:ext cx="300990" cy="1739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50" spc="2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9-1</a:t>
            </a:r>
            <a:r>
              <a:rPr sz="950" spc="1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0</a:t>
            </a:r>
            <a:endParaRPr sz="9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9" name="object 369"/>
          <p:cNvSpPr txBox="1"/>
          <p:nvPr/>
        </p:nvSpPr>
        <p:spPr>
          <a:xfrm>
            <a:off x="4040213" y="1930941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5A4714"/>
                </a:solidFill>
                <a:latin typeface="PMingLiU"/>
                <a:cs typeface="PMingLiU"/>
              </a:rPr>
              <a:t>您</a:t>
            </a:r>
            <a:endParaRPr sz="2400">
              <a:latin typeface="PMingLiU"/>
              <a:cs typeface="PMingLiU"/>
            </a:endParaRPr>
          </a:p>
        </p:txBody>
      </p:sp>
      <p:sp>
        <p:nvSpPr>
          <p:cNvPr id="370" name="object 370"/>
          <p:cNvSpPr/>
          <p:nvPr/>
        </p:nvSpPr>
        <p:spPr>
          <a:xfrm>
            <a:off x="3983353" y="5660042"/>
            <a:ext cx="134639" cy="131792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1" name="object 371"/>
          <p:cNvSpPr/>
          <p:nvPr/>
        </p:nvSpPr>
        <p:spPr>
          <a:xfrm>
            <a:off x="635961" y="7682755"/>
            <a:ext cx="125704" cy="123049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2" name="object 3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998450">
              <a:lnSpc>
                <a:spcPct val="100000"/>
              </a:lnSpc>
              <a:spcBef>
                <a:spcPts val="135"/>
              </a:spcBef>
            </a:pPr>
            <a:r>
              <a:rPr sz="3750" spc="-802" baseline="1000" dirty="0"/>
              <a:t>国</a:t>
            </a:r>
            <a:r>
              <a:rPr sz="2700" spc="-427" baseline="2000" dirty="0"/>
              <a:t>材</a:t>
            </a:r>
            <a:r>
              <a:rPr sz="2625" spc="-1064" baseline="5000" dirty="0"/>
              <a:t>当</a:t>
            </a:r>
            <a:r>
              <a:rPr sz="2100" spc="-660" dirty="0"/>
              <a:t>自</a:t>
            </a:r>
            <a:r>
              <a:rPr sz="3750" spc="52" baseline="2000" dirty="0"/>
              <a:t>强</a:t>
            </a:r>
            <a:endParaRPr sz="3750" baseline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8394" y="10259365"/>
            <a:ext cx="7560309" cy="0"/>
          </a:xfrm>
          <a:custGeom>
            <a:avLst/>
            <a:gdLst/>
            <a:ahLst/>
            <a:cxnLst/>
            <a:rect l="l" t="t" r="r" b="b"/>
            <a:pathLst>
              <a:path w="7560309">
                <a:moveTo>
                  <a:pt x="0" y="0"/>
                </a:moveTo>
                <a:lnTo>
                  <a:pt x="7560031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59978" y="4311054"/>
            <a:ext cx="0" cy="5948045"/>
          </a:xfrm>
          <a:custGeom>
            <a:avLst/>
            <a:gdLst/>
            <a:ahLst/>
            <a:cxnLst/>
            <a:rect l="l" t="t" r="r" b="b"/>
            <a:pathLst>
              <a:path h="5948045">
                <a:moveTo>
                  <a:pt x="0" y="0"/>
                </a:moveTo>
                <a:lnTo>
                  <a:pt x="0" y="5947675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58394" y="665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605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19949" y="1025873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70"/>
                </a:moveTo>
                <a:lnTo>
                  <a:pt x="5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61562" y="1660"/>
            <a:ext cx="22225" cy="10257155"/>
          </a:xfrm>
          <a:custGeom>
            <a:avLst/>
            <a:gdLst/>
            <a:ahLst/>
            <a:cxnLst/>
            <a:rect l="l" t="t" r="r" b="b"/>
            <a:pathLst>
              <a:path w="22225" h="10257155">
                <a:moveTo>
                  <a:pt x="0" y="10256799"/>
                </a:moveTo>
                <a:lnTo>
                  <a:pt x="21953" y="10256799"/>
                </a:lnTo>
                <a:lnTo>
                  <a:pt x="21953" y="0"/>
                </a:lnTo>
                <a:lnTo>
                  <a:pt x="0" y="0"/>
                </a:lnTo>
                <a:lnTo>
                  <a:pt x="0" y="1025679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60362" y="4614822"/>
            <a:ext cx="2661902" cy="14466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931556" y="4616111"/>
            <a:ext cx="2652723" cy="139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59765" y="4995832"/>
            <a:ext cx="2026194" cy="1446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296235" y="4995832"/>
            <a:ext cx="1267768" cy="1446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694688" y="5131740"/>
            <a:ext cx="16510" cy="1270"/>
          </a:xfrm>
          <a:custGeom>
            <a:avLst/>
            <a:gdLst/>
            <a:ahLst/>
            <a:cxnLst/>
            <a:rect l="l" t="t" r="r" b="b"/>
            <a:pathLst>
              <a:path w="16510" h="1270">
                <a:moveTo>
                  <a:pt x="0" y="1269"/>
                </a:moveTo>
                <a:lnTo>
                  <a:pt x="16238" y="1269"/>
                </a:lnTo>
                <a:lnTo>
                  <a:pt x="16238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694906" y="5130470"/>
            <a:ext cx="15875" cy="1270"/>
          </a:xfrm>
          <a:custGeom>
            <a:avLst/>
            <a:gdLst/>
            <a:ahLst/>
            <a:cxnLst/>
            <a:rect l="l" t="t" r="r" b="b"/>
            <a:pathLst>
              <a:path w="15875" h="1270">
                <a:moveTo>
                  <a:pt x="0" y="1270"/>
                </a:moveTo>
                <a:lnTo>
                  <a:pt x="15696" y="1270"/>
                </a:lnTo>
                <a:lnTo>
                  <a:pt x="1569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695021" y="5126659"/>
            <a:ext cx="15240" cy="3810"/>
          </a:xfrm>
          <a:custGeom>
            <a:avLst/>
            <a:gdLst/>
            <a:ahLst/>
            <a:cxnLst/>
            <a:rect l="l" t="t" r="r" b="b"/>
            <a:pathLst>
              <a:path w="15239" h="3810">
                <a:moveTo>
                  <a:pt x="0" y="3810"/>
                </a:moveTo>
                <a:lnTo>
                  <a:pt x="15212" y="3810"/>
                </a:lnTo>
                <a:lnTo>
                  <a:pt x="15212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695084" y="512539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39" h="1270">
                <a:moveTo>
                  <a:pt x="0" y="1269"/>
                </a:moveTo>
                <a:lnTo>
                  <a:pt x="14993" y="1269"/>
                </a:lnTo>
                <a:lnTo>
                  <a:pt x="14993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695337" y="5122850"/>
            <a:ext cx="15240" cy="2540"/>
          </a:xfrm>
          <a:custGeom>
            <a:avLst/>
            <a:gdLst/>
            <a:ahLst/>
            <a:cxnLst/>
            <a:rect l="l" t="t" r="r" b="b"/>
            <a:pathLst>
              <a:path w="15239" h="2539">
                <a:moveTo>
                  <a:pt x="0" y="2539"/>
                </a:moveTo>
                <a:lnTo>
                  <a:pt x="14713" y="2539"/>
                </a:lnTo>
                <a:lnTo>
                  <a:pt x="14713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695579" y="5119040"/>
            <a:ext cx="14604" cy="3810"/>
          </a:xfrm>
          <a:custGeom>
            <a:avLst/>
            <a:gdLst/>
            <a:ahLst/>
            <a:cxnLst/>
            <a:rect l="l" t="t" r="r" b="b"/>
            <a:pathLst>
              <a:path w="14604" h="3810">
                <a:moveTo>
                  <a:pt x="0" y="3810"/>
                </a:moveTo>
                <a:lnTo>
                  <a:pt x="14423" y="3810"/>
                </a:lnTo>
                <a:lnTo>
                  <a:pt x="14423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695636" y="5116500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160" y="0"/>
                </a:lnTo>
              </a:path>
            </a:pathLst>
          </a:custGeom>
          <a:ln w="508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695638" y="5111420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79" y="0"/>
                </a:lnTo>
              </a:path>
            </a:pathLst>
          </a:custGeom>
          <a:ln w="507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695647" y="5084750"/>
            <a:ext cx="14604" cy="24130"/>
          </a:xfrm>
          <a:custGeom>
            <a:avLst/>
            <a:gdLst/>
            <a:ahLst/>
            <a:cxnLst/>
            <a:rect l="l" t="t" r="r" b="b"/>
            <a:pathLst>
              <a:path w="14604" h="24129">
                <a:moveTo>
                  <a:pt x="0" y="24129"/>
                </a:moveTo>
                <a:lnTo>
                  <a:pt x="14337" y="24129"/>
                </a:lnTo>
                <a:lnTo>
                  <a:pt x="14337" y="0"/>
                </a:lnTo>
                <a:lnTo>
                  <a:pt x="0" y="0"/>
                </a:lnTo>
                <a:lnTo>
                  <a:pt x="0" y="2412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4695657" y="5079034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61" y="0"/>
                </a:lnTo>
              </a:path>
            </a:pathLst>
          </a:custGeom>
          <a:ln w="1143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695666" y="5050459"/>
            <a:ext cx="14604" cy="22860"/>
          </a:xfrm>
          <a:custGeom>
            <a:avLst/>
            <a:gdLst/>
            <a:ahLst/>
            <a:cxnLst/>
            <a:rect l="l" t="t" r="r" b="b"/>
            <a:pathLst>
              <a:path w="14604" h="22860">
                <a:moveTo>
                  <a:pt x="0" y="22860"/>
                </a:moveTo>
                <a:lnTo>
                  <a:pt x="14317" y="22860"/>
                </a:lnTo>
                <a:lnTo>
                  <a:pt x="14317" y="0"/>
                </a:lnTo>
                <a:lnTo>
                  <a:pt x="0" y="0"/>
                </a:lnTo>
                <a:lnTo>
                  <a:pt x="0" y="2286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695676" y="5044745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42" y="0"/>
                </a:lnTo>
              </a:path>
            </a:pathLst>
          </a:custGeom>
          <a:ln w="1142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695685" y="5017440"/>
            <a:ext cx="14604" cy="21590"/>
          </a:xfrm>
          <a:custGeom>
            <a:avLst/>
            <a:gdLst/>
            <a:ahLst/>
            <a:cxnLst/>
            <a:rect l="l" t="t" r="r" b="b"/>
            <a:pathLst>
              <a:path w="14604" h="21589">
                <a:moveTo>
                  <a:pt x="0" y="21589"/>
                </a:moveTo>
                <a:lnTo>
                  <a:pt x="14299" y="21589"/>
                </a:lnTo>
                <a:lnTo>
                  <a:pt x="14299" y="0"/>
                </a:lnTo>
                <a:lnTo>
                  <a:pt x="0" y="0"/>
                </a:lnTo>
                <a:lnTo>
                  <a:pt x="0" y="2158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695692" y="5016170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7876" y="0"/>
                </a:lnTo>
              </a:path>
            </a:pathLst>
          </a:custGeom>
          <a:ln w="317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695547" y="5012995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042" y="0"/>
                </a:lnTo>
              </a:path>
            </a:pathLst>
          </a:custGeom>
          <a:ln w="381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695208" y="5009184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8610" y="0"/>
                </a:lnTo>
              </a:path>
            </a:pathLst>
          </a:custGeom>
          <a:ln w="381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695101" y="5006009"/>
            <a:ext cx="85090" cy="1270"/>
          </a:xfrm>
          <a:custGeom>
            <a:avLst/>
            <a:gdLst/>
            <a:ahLst/>
            <a:cxnLst/>
            <a:rect l="l" t="t" r="r" b="b"/>
            <a:pathLst>
              <a:path w="85089" h="1270">
                <a:moveTo>
                  <a:pt x="0" y="1270"/>
                </a:moveTo>
                <a:lnTo>
                  <a:pt x="84701" y="1270"/>
                </a:lnTo>
                <a:lnTo>
                  <a:pt x="84701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695097" y="5004740"/>
            <a:ext cx="5080" cy="1270"/>
          </a:xfrm>
          <a:custGeom>
            <a:avLst/>
            <a:gdLst/>
            <a:ahLst/>
            <a:cxnLst/>
            <a:rect l="l" t="t" r="r" b="b"/>
            <a:pathLst>
              <a:path w="5079" h="1270">
                <a:moveTo>
                  <a:pt x="0" y="1269"/>
                </a:moveTo>
                <a:lnTo>
                  <a:pt x="4541" y="1269"/>
                </a:lnTo>
                <a:lnTo>
                  <a:pt x="4541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778581" y="5127930"/>
            <a:ext cx="16510" cy="5080"/>
          </a:xfrm>
          <a:custGeom>
            <a:avLst/>
            <a:gdLst/>
            <a:ahLst/>
            <a:cxnLst/>
            <a:rect l="l" t="t" r="r" b="b"/>
            <a:pathLst>
              <a:path w="16510" h="5079">
                <a:moveTo>
                  <a:pt x="0" y="5079"/>
                </a:moveTo>
                <a:lnTo>
                  <a:pt x="15953" y="5079"/>
                </a:lnTo>
                <a:lnTo>
                  <a:pt x="15953" y="0"/>
                </a:lnTo>
                <a:lnTo>
                  <a:pt x="0" y="0"/>
                </a:lnTo>
                <a:lnTo>
                  <a:pt x="0" y="507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778792" y="5126659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39" h="1270">
                <a:moveTo>
                  <a:pt x="0" y="1270"/>
                </a:moveTo>
                <a:lnTo>
                  <a:pt x="15075" y="1270"/>
                </a:lnTo>
                <a:lnTo>
                  <a:pt x="15075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779021" y="5122850"/>
            <a:ext cx="15240" cy="3810"/>
          </a:xfrm>
          <a:custGeom>
            <a:avLst/>
            <a:gdLst/>
            <a:ahLst/>
            <a:cxnLst/>
            <a:rect l="l" t="t" r="r" b="b"/>
            <a:pathLst>
              <a:path w="15239" h="3810">
                <a:moveTo>
                  <a:pt x="0" y="3809"/>
                </a:moveTo>
                <a:lnTo>
                  <a:pt x="14677" y="3809"/>
                </a:lnTo>
                <a:lnTo>
                  <a:pt x="14677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779447" y="5119040"/>
            <a:ext cx="14604" cy="3810"/>
          </a:xfrm>
          <a:custGeom>
            <a:avLst/>
            <a:gdLst/>
            <a:ahLst/>
            <a:cxnLst/>
            <a:rect l="l" t="t" r="r" b="b"/>
            <a:pathLst>
              <a:path w="14604" h="3810">
                <a:moveTo>
                  <a:pt x="0" y="3810"/>
                </a:moveTo>
                <a:lnTo>
                  <a:pt x="14164" y="3810"/>
                </a:lnTo>
                <a:lnTo>
                  <a:pt x="14164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779626" y="5084607"/>
            <a:ext cx="14604" cy="24130"/>
          </a:xfrm>
          <a:custGeom>
            <a:avLst/>
            <a:gdLst/>
            <a:ahLst/>
            <a:cxnLst/>
            <a:rect l="l" t="t" r="r" b="b"/>
            <a:pathLst>
              <a:path w="14604" h="24129">
                <a:moveTo>
                  <a:pt x="14292" y="0"/>
                </a:moveTo>
                <a:lnTo>
                  <a:pt x="0" y="0"/>
                </a:lnTo>
                <a:lnTo>
                  <a:pt x="0" y="23738"/>
                </a:lnTo>
                <a:lnTo>
                  <a:pt x="14292" y="23738"/>
                </a:lnTo>
                <a:lnTo>
                  <a:pt x="1429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779626" y="5050068"/>
            <a:ext cx="14604" cy="24130"/>
          </a:xfrm>
          <a:custGeom>
            <a:avLst/>
            <a:gdLst/>
            <a:ahLst/>
            <a:cxnLst/>
            <a:rect l="l" t="t" r="r" b="b"/>
            <a:pathLst>
              <a:path w="14604" h="24129">
                <a:moveTo>
                  <a:pt x="14292" y="0"/>
                </a:moveTo>
                <a:lnTo>
                  <a:pt x="0" y="0"/>
                </a:lnTo>
                <a:lnTo>
                  <a:pt x="0" y="23746"/>
                </a:lnTo>
                <a:lnTo>
                  <a:pt x="14292" y="23746"/>
                </a:lnTo>
                <a:lnTo>
                  <a:pt x="1429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779626" y="5025059"/>
            <a:ext cx="14604" cy="13970"/>
          </a:xfrm>
          <a:custGeom>
            <a:avLst/>
            <a:gdLst/>
            <a:ahLst/>
            <a:cxnLst/>
            <a:rect l="l" t="t" r="r" b="b"/>
            <a:pathLst>
              <a:path w="14604" h="13970">
                <a:moveTo>
                  <a:pt x="0" y="13970"/>
                </a:moveTo>
                <a:lnTo>
                  <a:pt x="14292" y="13970"/>
                </a:lnTo>
                <a:lnTo>
                  <a:pt x="14292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779626" y="5017440"/>
            <a:ext cx="14604" cy="7620"/>
          </a:xfrm>
          <a:custGeom>
            <a:avLst/>
            <a:gdLst/>
            <a:ahLst/>
            <a:cxnLst/>
            <a:rect l="l" t="t" r="r" b="b"/>
            <a:pathLst>
              <a:path w="14604" h="7620">
                <a:moveTo>
                  <a:pt x="0" y="7619"/>
                </a:moveTo>
                <a:lnTo>
                  <a:pt x="14127" y="7619"/>
                </a:lnTo>
                <a:lnTo>
                  <a:pt x="14127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781210" y="5004860"/>
            <a:ext cx="13970" cy="1905"/>
          </a:xfrm>
          <a:custGeom>
            <a:avLst/>
            <a:gdLst/>
            <a:ahLst/>
            <a:cxnLst/>
            <a:rect l="l" t="t" r="r" b="b"/>
            <a:pathLst>
              <a:path w="13970" h="1904">
                <a:moveTo>
                  <a:pt x="13906" y="0"/>
                </a:moveTo>
                <a:lnTo>
                  <a:pt x="8343" y="1489"/>
                </a:lnTo>
                <a:lnTo>
                  <a:pt x="0" y="1878"/>
                </a:lnTo>
                <a:lnTo>
                  <a:pt x="13060" y="1878"/>
                </a:lnTo>
                <a:lnTo>
                  <a:pt x="1390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708400" y="5005998"/>
            <a:ext cx="67310" cy="635"/>
          </a:xfrm>
          <a:custGeom>
            <a:avLst/>
            <a:gdLst/>
            <a:ahLst/>
            <a:cxnLst/>
            <a:rect l="l" t="t" r="r" b="b"/>
            <a:pathLst>
              <a:path w="67310" h="635">
                <a:moveTo>
                  <a:pt x="61718" y="0"/>
                </a:moveTo>
                <a:lnTo>
                  <a:pt x="8729" y="0"/>
                </a:lnTo>
                <a:lnTo>
                  <a:pt x="0" y="351"/>
                </a:lnTo>
                <a:lnTo>
                  <a:pt x="66988" y="351"/>
                </a:lnTo>
                <a:lnTo>
                  <a:pt x="6171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827380" y="4997113"/>
            <a:ext cx="139280" cy="1380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992408" y="5008388"/>
            <a:ext cx="123825" cy="120650"/>
          </a:xfrm>
          <a:custGeom>
            <a:avLst/>
            <a:gdLst/>
            <a:ahLst/>
            <a:cxnLst/>
            <a:rect l="l" t="t" r="r" b="b"/>
            <a:pathLst>
              <a:path w="123825" h="120650">
                <a:moveTo>
                  <a:pt x="16653" y="33940"/>
                </a:moveTo>
                <a:lnTo>
                  <a:pt x="5918" y="33940"/>
                </a:lnTo>
                <a:lnTo>
                  <a:pt x="6336" y="35942"/>
                </a:lnTo>
                <a:lnTo>
                  <a:pt x="6445" y="37104"/>
                </a:lnTo>
                <a:lnTo>
                  <a:pt x="6516" y="39888"/>
                </a:lnTo>
                <a:lnTo>
                  <a:pt x="6936" y="41414"/>
                </a:lnTo>
                <a:lnTo>
                  <a:pt x="7113" y="43718"/>
                </a:lnTo>
                <a:lnTo>
                  <a:pt x="7113" y="104806"/>
                </a:lnTo>
                <a:lnTo>
                  <a:pt x="6336" y="113057"/>
                </a:lnTo>
                <a:lnTo>
                  <a:pt x="9716" y="117633"/>
                </a:lnTo>
                <a:lnTo>
                  <a:pt x="69753" y="120243"/>
                </a:lnTo>
                <a:lnTo>
                  <a:pt x="77384" y="120290"/>
                </a:lnTo>
                <a:lnTo>
                  <a:pt x="89728" y="119788"/>
                </a:lnTo>
                <a:lnTo>
                  <a:pt x="116840" y="110228"/>
                </a:lnTo>
                <a:lnTo>
                  <a:pt x="57726" y="110228"/>
                </a:lnTo>
                <a:lnTo>
                  <a:pt x="45224" y="109961"/>
                </a:lnTo>
                <a:lnTo>
                  <a:pt x="35100" y="109334"/>
                </a:lnTo>
                <a:lnTo>
                  <a:pt x="27359" y="108360"/>
                </a:lnTo>
                <a:lnTo>
                  <a:pt x="22604" y="107581"/>
                </a:lnTo>
                <a:lnTo>
                  <a:pt x="20210" y="104806"/>
                </a:lnTo>
                <a:lnTo>
                  <a:pt x="20210" y="56545"/>
                </a:lnTo>
                <a:lnTo>
                  <a:pt x="103578" y="56545"/>
                </a:lnTo>
                <a:lnTo>
                  <a:pt x="103578" y="45871"/>
                </a:lnTo>
                <a:lnTo>
                  <a:pt x="20210" y="45871"/>
                </a:lnTo>
                <a:lnTo>
                  <a:pt x="20232" y="43718"/>
                </a:lnTo>
                <a:lnTo>
                  <a:pt x="20599" y="41803"/>
                </a:lnTo>
                <a:lnTo>
                  <a:pt x="21409" y="39888"/>
                </a:lnTo>
                <a:lnTo>
                  <a:pt x="21798" y="38242"/>
                </a:lnTo>
                <a:lnTo>
                  <a:pt x="22006" y="37104"/>
                </a:lnTo>
                <a:lnTo>
                  <a:pt x="22006" y="34686"/>
                </a:lnTo>
                <a:lnTo>
                  <a:pt x="16653" y="33940"/>
                </a:lnTo>
                <a:close/>
              </a:path>
              <a:path w="123825" h="120650">
                <a:moveTo>
                  <a:pt x="108330" y="86893"/>
                </a:moveTo>
                <a:lnTo>
                  <a:pt x="107942" y="87637"/>
                </a:lnTo>
                <a:lnTo>
                  <a:pt x="107734" y="88657"/>
                </a:lnTo>
                <a:lnTo>
                  <a:pt x="107734" y="89913"/>
                </a:lnTo>
                <a:lnTo>
                  <a:pt x="106927" y="98586"/>
                </a:lnTo>
                <a:lnTo>
                  <a:pt x="57726" y="110228"/>
                </a:lnTo>
                <a:lnTo>
                  <a:pt x="116840" y="110228"/>
                </a:lnTo>
                <a:lnTo>
                  <a:pt x="117246" y="109672"/>
                </a:lnTo>
                <a:lnTo>
                  <a:pt x="120530" y="103163"/>
                </a:lnTo>
                <a:lnTo>
                  <a:pt x="123822" y="94640"/>
                </a:lnTo>
                <a:lnTo>
                  <a:pt x="119425" y="93887"/>
                </a:lnTo>
                <a:lnTo>
                  <a:pt x="114282" y="91316"/>
                </a:lnTo>
                <a:lnTo>
                  <a:pt x="108330" y="86893"/>
                </a:lnTo>
                <a:close/>
              </a:path>
              <a:path w="123825" h="120650">
                <a:moveTo>
                  <a:pt x="103578" y="56545"/>
                </a:moveTo>
                <a:lnTo>
                  <a:pt x="89881" y="56545"/>
                </a:lnTo>
                <a:lnTo>
                  <a:pt x="89463" y="58935"/>
                </a:lnTo>
                <a:lnTo>
                  <a:pt x="89283" y="61088"/>
                </a:lnTo>
                <a:lnTo>
                  <a:pt x="89283" y="67190"/>
                </a:lnTo>
                <a:lnTo>
                  <a:pt x="104773" y="67190"/>
                </a:lnTo>
                <a:lnTo>
                  <a:pt x="104357" y="65303"/>
                </a:lnTo>
                <a:lnTo>
                  <a:pt x="103967" y="61747"/>
                </a:lnTo>
                <a:lnTo>
                  <a:pt x="103578" y="56545"/>
                </a:lnTo>
                <a:close/>
              </a:path>
              <a:path w="123825" h="120650">
                <a:moveTo>
                  <a:pt x="104082" y="11840"/>
                </a:moveTo>
                <a:lnTo>
                  <a:pt x="90482" y="11840"/>
                </a:lnTo>
                <a:lnTo>
                  <a:pt x="90482" y="45871"/>
                </a:lnTo>
                <a:lnTo>
                  <a:pt x="103578" y="45871"/>
                </a:lnTo>
                <a:lnTo>
                  <a:pt x="103578" y="20095"/>
                </a:lnTo>
                <a:lnTo>
                  <a:pt x="103755" y="15904"/>
                </a:lnTo>
                <a:lnTo>
                  <a:pt x="104082" y="11840"/>
                </a:lnTo>
                <a:close/>
              </a:path>
              <a:path w="123825" h="120650">
                <a:moveTo>
                  <a:pt x="0" y="0"/>
                </a:moveTo>
                <a:lnTo>
                  <a:pt x="0" y="13092"/>
                </a:lnTo>
                <a:lnTo>
                  <a:pt x="1764" y="13092"/>
                </a:lnTo>
                <a:lnTo>
                  <a:pt x="9716" y="12348"/>
                </a:lnTo>
                <a:lnTo>
                  <a:pt x="17251" y="11840"/>
                </a:lnTo>
                <a:lnTo>
                  <a:pt x="104082" y="11840"/>
                </a:lnTo>
                <a:lnTo>
                  <a:pt x="104176" y="6363"/>
                </a:lnTo>
                <a:lnTo>
                  <a:pt x="104565" y="2811"/>
                </a:lnTo>
                <a:lnTo>
                  <a:pt x="105021" y="1162"/>
                </a:lnTo>
                <a:lnTo>
                  <a:pt x="15069" y="1162"/>
                </a:lnTo>
                <a:lnTo>
                  <a:pt x="7113" y="773"/>
                </a:lnTo>
                <a:lnTo>
                  <a:pt x="0" y="0"/>
                </a:lnTo>
                <a:close/>
              </a:path>
              <a:path w="123825" h="120650">
                <a:moveTo>
                  <a:pt x="105342" y="0"/>
                </a:moveTo>
                <a:lnTo>
                  <a:pt x="102171" y="388"/>
                </a:lnTo>
                <a:lnTo>
                  <a:pt x="97836" y="773"/>
                </a:lnTo>
                <a:lnTo>
                  <a:pt x="92246" y="1162"/>
                </a:lnTo>
                <a:lnTo>
                  <a:pt x="105021" y="1162"/>
                </a:lnTo>
                <a:lnTo>
                  <a:pt x="10534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133604" y="5000014"/>
            <a:ext cx="139700" cy="129539"/>
          </a:xfrm>
          <a:custGeom>
            <a:avLst/>
            <a:gdLst/>
            <a:ahLst/>
            <a:cxnLst/>
            <a:rect l="l" t="t" r="r" b="b"/>
            <a:pathLst>
              <a:path w="139700" h="129539">
                <a:moveTo>
                  <a:pt x="54179" y="117364"/>
                </a:moveTo>
                <a:lnTo>
                  <a:pt x="54179" y="129179"/>
                </a:lnTo>
                <a:lnTo>
                  <a:pt x="60547" y="128402"/>
                </a:lnTo>
                <a:lnTo>
                  <a:pt x="67395" y="128037"/>
                </a:lnTo>
                <a:lnTo>
                  <a:pt x="135723" y="128037"/>
                </a:lnTo>
                <a:lnTo>
                  <a:pt x="135723" y="118498"/>
                </a:lnTo>
                <a:lnTo>
                  <a:pt x="73378" y="118498"/>
                </a:lnTo>
                <a:lnTo>
                  <a:pt x="64345" y="117871"/>
                </a:lnTo>
                <a:lnTo>
                  <a:pt x="58783" y="117871"/>
                </a:lnTo>
                <a:lnTo>
                  <a:pt x="55345" y="117720"/>
                </a:lnTo>
                <a:lnTo>
                  <a:pt x="54179" y="117364"/>
                </a:lnTo>
                <a:close/>
              </a:path>
              <a:path w="139700" h="129539">
                <a:moveTo>
                  <a:pt x="135723" y="128037"/>
                </a:moveTo>
                <a:lnTo>
                  <a:pt x="124419" y="128037"/>
                </a:lnTo>
                <a:lnTo>
                  <a:pt x="131028" y="128402"/>
                </a:lnTo>
                <a:lnTo>
                  <a:pt x="135723" y="129179"/>
                </a:lnTo>
                <a:lnTo>
                  <a:pt x="135723" y="128037"/>
                </a:lnTo>
                <a:close/>
              </a:path>
              <a:path w="139700" h="129539">
                <a:moveTo>
                  <a:pt x="52923" y="105940"/>
                </a:moveTo>
                <a:lnTo>
                  <a:pt x="36402" y="108885"/>
                </a:lnTo>
                <a:lnTo>
                  <a:pt x="22464" y="111075"/>
                </a:lnTo>
                <a:lnTo>
                  <a:pt x="11121" y="112508"/>
                </a:lnTo>
                <a:lnTo>
                  <a:pt x="2390" y="113181"/>
                </a:lnTo>
                <a:lnTo>
                  <a:pt x="6548" y="128037"/>
                </a:lnTo>
                <a:lnTo>
                  <a:pt x="10133" y="126875"/>
                </a:lnTo>
                <a:lnTo>
                  <a:pt x="16653" y="125227"/>
                </a:lnTo>
                <a:lnTo>
                  <a:pt x="26250" y="123196"/>
                </a:lnTo>
                <a:lnTo>
                  <a:pt x="50651" y="119128"/>
                </a:lnTo>
                <a:lnTo>
                  <a:pt x="52923" y="105940"/>
                </a:lnTo>
                <a:close/>
              </a:path>
              <a:path w="139700" h="129539">
                <a:moveTo>
                  <a:pt x="99420" y="88150"/>
                </a:moveTo>
                <a:lnTo>
                  <a:pt x="86950" y="88150"/>
                </a:lnTo>
                <a:lnTo>
                  <a:pt x="86950" y="118498"/>
                </a:lnTo>
                <a:lnTo>
                  <a:pt x="99420" y="118498"/>
                </a:lnTo>
                <a:lnTo>
                  <a:pt x="99420" y="88150"/>
                </a:lnTo>
                <a:close/>
              </a:path>
              <a:path w="139700" h="129539">
                <a:moveTo>
                  <a:pt x="135723" y="117364"/>
                </a:moveTo>
                <a:lnTo>
                  <a:pt x="128995" y="118108"/>
                </a:lnTo>
                <a:lnTo>
                  <a:pt x="122384" y="118498"/>
                </a:lnTo>
                <a:lnTo>
                  <a:pt x="135723" y="118498"/>
                </a:lnTo>
                <a:lnTo>
                  <a:pt x="135723" y="117364"/>
                </a:lnTo>
                <a:close/>
              </a:path>
              <a:path w="139700" h="129539">
                <a:moveTo>
                  <a:pt x="46684" y="54749"/>
                </a:moveTo>
                <a:lnTo>
                  <a:pt x="33875" y="54749"/>
                </a:lnTo>
                <a:lnTo>
                  <a:pt x="32353" y="56398"/>
                </a:lnTo>
                <a:lnTo>
                  <a:pt x="30944" y="58191"/>
                </a:lnTo>
                <a:lnTo>
                  <a:pt x="29810" y="60220"/>
                </a:lnTo>
                <a:lnTo>
                  <a:pt x="23860" y="67698"/>
                </a:lnTo>
                <a:lnTo>
                  <a:pt x="19644" y="72663"/>
                </a:lnTo>
                <a:lnTo>
                  <a:pt x="17250" y="75086"/>
                </a:lnTo>
                <a:lnTo>
                  <a:pt x="10494" y="81422"/>
                </a:lnTo>
                <a:lnTo>
                  <a:pt x="5979" y="84593"/>
                </a:lnTo>
                <a:lnTo>
                  <a:pt x="3556" y="84593"/>
                </a:lnTo>
                <a:lnTo>
                  <a:pt x="7743" y="98823"/>
                </a:lnTo>
                <a:lnTo>
                  <a:pt x="20326" y="96199"/>
                </a:lnTo>
                <a:lnTo>
                  <a:pt x="31850" y="94244"/>
                </a:lnTo>
                <a:lnTo>
                  <a:pt x="42332" y="92956"/>
                </a:lnTo>
                <a:lnTo>
                  <a:pt x="51789" y="92332"/>
                </a:lnTo>
                <a:lnTo>
                  <a:pt x="53117" y="86865"/>
                </a:lnTo>
                <a:lnTo>
                  <a:pt x="16055" y="86865"/>
                </a:lnTo>
                <a:lnTo>
                  <a:pt x="24287" y="80635"/>
                </a:lnTo>
                <a:lnTo>
                  <a:pt x="33505" y="71300"/>
                </a:lnTo>
                <a:lnTo>
                  <a:pt x="43693" y="58893"/>
                </a:lnTo>
                <a:lnTo>
                  <a:pt x="46684" y="54749"/>
                </a:lnTo>
                <a:close/>
              </a:path>
              <a:path w="139700" h="129539">
                <a:moveTo>
                  <a:pt x="61685" y="76850"/>
                </a:moveTo>
                <a:lnTo>
                  <a:pt x="60158" y="76850"/>
                </a:lnTo>
                <a:lnTo>
                  <a:pt x="60158" y="89283"/>
                </a:lnTo>
                <a:lnTo>
                  <a:pt x="81003" y="88150"/>
                </a:lnTo>
                <a:lnTo>
                  <a:pt x="129113" y="88150"/>
                </a:lnTo>
                <a:lnTo>
                  <a:pt x="129113" y="77353"/>
                </a:lnTo>
                <a:lnTo>
                  <a:pt x="69698" y="77353"/>
                </a:lnTo>
                <a:lnTo>
                  <a:pt x="64853" y="76964"/>
                </a:lnTo>
                <a:lnTo>
                  <a:pt x="61685" y="76850"/>
                </a:lnTo>
                <a:close/>
              </a:path>
              <a:path w="139700" h="129539">
                <a:moveTo>
                  <a:pt x="129113" y="88150"/>
                </a:moveTo>
                <a:lnTo>
                  <a:pt x="108150" y="88150"/>
                </a:lnTo>
                <a:lnTo>
                  <a:pt x="111739" y="88272"/>
                </a:lnTo>
                <a:lnTo>
                  <a:pt x="117302" y="88780"/>
                </a:lnTo>
                <a:lnTo>
                  <a:pt x="129113" y="88780"/>
                </a:lnTo>
                <a:lnTo>
                  <a:pt x="129113" y="88150"/>
                </a:lnTo>
                <a:close/>
              </a:path>
              <a:path w="139700" h="129539">
                <a:moveTo>
                  <a:pt x="54838" y="79780"/>
                </a:moveTo>
                <a:lnTo>
                  <a:pt x="16055" y="86865"/>
                </a:lnTo>
                <a:lnTo>
                  <a:pt x="53117" y="86865"/>
                </a:lnTo>
                <a:lnTo>
                  <a:pt x="54838" y="79780"/>
                </a:lnTo>
                <a:close/>
              </a:path>
              <a:path w="139700" h="129539">
                <a:moveTo>
                  <a:pt x="129113" y="76219"/>
                </a:moveTo>
                <a:lnTo>
                  <a:pt x="121517" y="76964"/>
                </a:lnTo>
                <a:lnTo>
                  <a:pt x="116674" y="77353"/>
                </a:lnTo>
                <a:lnTo>
                  <a:pt x="129113" y="77353"/>
                </a:lnTo>
                <a:lnTo>
                  <a:pt x="129113" y="76219"/>
                </a:lnTo>
                <a:close/>
              </a:path>
              <a:path w="139700" h="129539">
                <a:moveTo>
                  <a:pt x="118682" y="20214"/>
                </a:moveTo>
                <a:lnTo>
                  <a:pt x="103607" y="20214"/>
                </a:lnTo>
                <a:lnTo>
                  <a:pt x="92597" y="34614"/>
                </a:lnTo>
                <a:lnTo>
                  <a:pt x="79798" y="46768"/>
                </a:lnTo>
                <a:lnTo>
                  <a:pt x="65216" y="56663"/>
                </a:lnTo>
                <a:lnTo>
                  <a:pt x="48858" y="64286"/>
                </a:lnTo>
                <a:lnTo>
                  <a:pt x="53553" y="66683"/>
                </a:lnTo>
                <a:lnTo>
                  <a:pt x="57768" y="69847"/>
                </a:lnTo>
                <a:lnTo>
                  <a:pt x="61296" y="73800"/>
                </a:lnTo>
                <a:lnTo>
                  <a:pt x="71564" y="67254"/>
                </a:lnTo>
                <a:lnTo>
                  <a:pt x="80844" y="60592"/>
                </a:lnTo>
                <a:lnTo>
                  <a:pt x="89149" y="53835"/>
                </a:lnTo>
                <a:lnTo>
                  <a:pt x="96490" y="47005"/>
                </a:lnTo>
                <a:lnTo>
                  <a:pt x="117508" y="47005"/>
                </a:lnTo>
                <a:lnTo>
                  <a:pt x="111900" y="43449"/>
                </a:lnTo>
                <a:lnTo>
                  <a:pt x="104233" y="38750"/>
                </a:lnTo>
                <a:lnTo>
                  <a:pt x="109967" y="32036"/>
                </a:lnTo>
                <a:lnTo>
                  <a:pt x="115357" y="25032"/>
                </a:lnTo>
                <a:lnTo>
                  <a:pt x="118682" y="20214"/>
                </a:lnTo>
                <a:close/>
              </a:path>
              <a:path w="139700" h="129539">
                <a:moveTo>
                  <a:pt x="117508" y="47005"/>
                </a:moveTo>
                <a:lnTo>
                  <a:pt x="96490" y="47005"/>
                </a:lnTo>
                <a:lnTo>
                  <a:pt x="107886" y="55780"/>
                </a:lnTo>
                <a:lnTo>
                  <a:pt x="117130" y="63085"/>
                </a:lnTo>
                <a:lnTo>
                  <a:pt x="124209" y="68922"/>
                </a:lnTo>
                <a:lnTo>
                  <a:pt x="129113" y="73292"/>
                </a:lnTo>
                <a:lnTo>
                  <a:pt x="139279" y="61354"/>
                </a:lnTo>
                <a:lnTo>
                  <a:pt x="129440" y="54749"/>
                </a:lnTo>
                <a:lnTo>
                  <a:pt x="120422" y="48853"/>
                </a:lnTo>
                <a:lnTo>
                  <a:pt x="117508" y="47005"/>
                </a:lnTo>
                <a:close/>
              </a:path>
              <a:path w="139700" h="129539">
                <a:moveTo>
                  <a:pt x="26757" y="0"/>
                </a:moveTo>
                <a:lnTo>
                  <a:pt x="11300" y="37466"/>
                </a:lnTo>
                <a:lnTo>
                  <a:pt x="0" y="47632"/>
                </a:lnTo>
                <a:lnTo>
                  <a:pt x="4154" y="60220"/>
                </a:lnTo>
                <a:lnTo>
                  <a:pt x="12939" y="58305"/>
                </a:lnTo>
                <a:lnTo>
                  <a:pt x="20819" y="56766"/>
                </a:lnTo>
                <a:lnTo>
                  <a:pt x="27797" y="55586"/>
                </a:lnTo>
                <a:lnTo>
                  <a:pt x="33875" y="54749"/>
                </a:lnTo>
                <a:lnTo>
                  <a:pt x="46684" y="54749"/>
                </a:lnTo>
                <a:lnTo>
                  <a:pt x="51819" y="47632"/>
                </a:lnTo>
                <a:lnTo>
                  <a:pt x="14889" y="47632"/>
                </a:lnTo>
                <a:lnTo>
                  <a:pt x="20647" y="40276"/>
                </a:lnTo>
                <a:lnTo>
                  <a:pt x="26198" y="32473"/>
                </a:lnTo>
                <a:lnTo>
                  <a:pt x="31860" y="23790"/>
                </a:lnTo>
                <a:lnTo>
                  <a:pt x="37555" y="14349"/>
                </a:lnTo>
                <a:lnTo>
                  <a:pt x="37943" y="13453"/>
                </a:lnTo>
                <a:lnTo>
                  <a:pt x="38691" y="12585"/>
                </a:lnTo>
                <a:lnTo>
                  <a:pt x="39855" y="11300"/>
                </a:lnTo>
                <a:lnTo>
                  <a:pt x="41499" y="10166"/>
                </a:lnTo>
                <a:lnTo>
                  <a:pt x="42519" y="9147"/>
                </a:lnTo>
                <a:lnTo>
                  <a:pt x="42908" y="8374"/>
                </a:lnTo>
                <a:lnTo>
                  <a:pt x="41234" y="6336"/>
                </a:lnTo>
                <a:lnTo>
                  <a:pt x="35909" y="3561"/>
                </a:lnTo>
                <a:lnTo>
                  <a:pt x="26757" y="0"/>
                </a:lnTo>
                <a:close/>
              </a:path>
              <a:path w="139700" h="129539">
                <a:moveTo>
                  <a:pt x="47602" y="27451"/>
                </a:moveTo>
                <a:lnTo>
                  <a:pt x="14889" y="47632"/>
                </a:lnTo>
                <a:lnTo>
                  <a:pt x="51819" y="47632"/>
                </a:lnTo>
                <a:lnTo>
                  <a:pt x="54838" y="43449"/>
                </a:lnTo>
                <a:lnTo>
                  <a:pt x="56602" y="41652"/>
                </a:lnTo>
                <a:lnTo>
                  <a:pt x="56991" y="40904"/>
                </a:lnTo>
                <a:lnTo>
                  <a:pt x="57887" y="39888"/>
                </a:lnTo>
                <a:lnTo>
                  <a:pt x="60666" y="37973"/>
                </a:lnTo>
                <a:lnTo>
                  <a:pt x="61567" y="37109"/>
                </a:lnTo>
                <a:lnTo>
                  <a:pt x="61955" y="36332"/>
                </a:lnTo>
                <a:lnTo>
                  <a:pt x="61055" y="34301"/>
                </a:lnTo>
                <a:lnTo>
                  <a:pt x="56361" y="31367"/>
                </a:lnTo>
                <a:lnTo>
                  <a:pt x="47602" y="27451"/>
                </a:lnTo>
                <a:close/>
              </a:path>
              <a:path w="139700" h="129539">
                <a:moveTo>
                  <a:pt x="58902" y="8914"/>
                </a:moveTo>
                <a:lnTo>
                  <a:pt x="58902" y="21466"/>
                </a:lnTo>
                <a:lnTo>
                  <a:pt x="62462" y="20722"/>
                </a:lnTo>
                <a:lnTo>
                  <a:pt x="69698" y="20214"/>
                </a:lnTo>
                <a:lnTo>
                  <a:pt x="118682" y="20214"/>
                </a:lnTo>
                <a:lnTo>
                  <a:pt x="120389" y="17741"/>
                </a:lnTo>
                <a:lnTo>
                  <a:pt x="125045" y="10166"/>
                </a:lnTo>
                <a:lnTo>
                  <a:pt x="125120" y="9925"/>
                </a:lnTo>
                <a:lnTo>
                  <a:pt x="71221" y="9925"/>
                </a:lnTo>
                <a:lnTo>
                  <a:pt x="64108" y="9777"/>
                </a:lnTo>
                <a:lnTo>
                  <a:pt x="58902" y="8914"/>
                </a:lnTo>
                <a:close/>
              </a:path>
              <a:path w="139700" h="129539">
                <a:moveTo>
                  <a:pt x="125196" y="8374"/>
                </a:moveTo>
                <a:lnTo>
                  <a:pt x="124419" y="8374"/>
                </a:lnTo>
                <a:lnTo>
                  <a:pt x="116941" y="9147"/>
                </a:lnTo>
                <a:lnTo>
                  <a:pt x="109316" y="9536"/>
                </a:lnTo>
                <a:lnTo>
                  <a:pt x="80344" y="9536"/>
                </a:lnTo>
                <a:lnTo>
                  <a:pt x="71221" y="9925"/>
                </a:lnTo>
                <a:lnTo>
                  <a:pt x="125120" y="9925"/>
                </a:lnTo>
                <a:lnTo>
                  <a:pt x="125434" y="8914"/>
                </a:lnTo>
                <a:lnTo>
                  <a:pt x="125196" y="837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283169" y="4997620"/>
            <a:ext cx="140970" cy="137160"/>
          </a:xfrm>
          <a:custGeom>
            <a:avLst/>
            <a:gdLst/>
            <a:ahLst/>
            <a:cxnLst/>
            <a:rect l="l" t="t" r="r" b="b"/>
            <a:pathLst>
              <a:path w="140970" h="137160">
                <a:moveTo>
                  <a:pt x="110120" y="111384"/>
                </a:moveTo>
                <a:lnTo>
                  <a:pt x="95266" y="111384"/>
                </a:lnTo>
                <a:lnTo>
                  <a:pt x="103882" y="122332"/>
                </a:lnTo>
                <a:lnTo>
                  <a:pt x="112021" y="130245"/>
                </a:lnTo>
                <a:lnTo>
                  <a:pt x="119634" y="135092"/>
                </a:lnTo>
                <a:lnTo>
                  <a:pt x="126752" y="136894"/>
                </a:lnTo>
                <a:lnTo>
                  <a:pt x="130756" y="134803"/>
                </a:lnTo>
                <a:lnTo>
                  <a:pt x="134378" y="130245"/>
                </a:lnTo>
                <a:lnTo>
                  <a:pt x="137618" y="123232"/>
                </a:lnTo>
                <a:lnTo>
                  <a:pt x="138326" y="120892"/>
                </a:lnTo>
                <a:lnTo>
                  <a:pt x="122057" y="120892"/>
                </a:lnTo>
                <a:lnTo>
                  <a:pt x="118156" y="119437"/>
                </a:lnTo>
                <a:lnTo>
                  <a:pt x="113678" y="115665"/>
                </a:lnTo>
                <a:lnTo>
                  <a:pt x="110120" y="111384"/>
                </a:lnTo>
                <a:close/>
              </a:path>
              <a:path w="140970" h="137160">
                <a:moveTo>
                  <a:pt x="87494" y="38726"/>
                </a:moveTo>
                <a:lnTo>
                  <a:pt x="74933" y="38726"/>
                </a:lnTo>
                <a:lnTo>
                  <a:pt x="76935" y="57107"/>
                </a:lnTo>
                <a:lnTo>
                  <a:pt x="79890" y="73573"/>
                </a:lnTo>
                <a:lnTo>
                  <a:pt x="83798" y="88104"/>
                </a:lnTo>
                <a:lnTo>
                  <a:pt x="88659" y="100681"/>
                </a:lnTo>
                <a:lnTo>
                  <a:pt x="80606" y="109084"/>
                </a:lnTo>
                <a:lnTo>
                  <a:pt x="71873" y="115974"/>
                </a:lnTo>
                <a:lnTo>
                  <a:pt x="62450" y="121317"/>
                </a:lnTo>
                <a:lnTo>
                  <a:pt x="52329" y="125078"/>
                </a:lnTo>
                <a:lnTo>
                  <a:pt x="57919" y="128250"/>
                </a:lnTo>
                <a:lnTo>
                  <a:pt x="61718" y="131573"/>
                </a:lnTo>
                <a:lnTo>
                  <a:pt x="63629" y="135130"/>
                </a:lnTo>
                <a:lnTo>
                  <a:pt x="71899" y="130068"/>
                </a:lnTo>
                <a:lnTo>
                  <a:pt x="79931" y="124433"/>
                </a:lnTo>
                <a:lnTo>
                  <a:pt x="87721" y="118209"/>
                </a:lnTo>
                <a:lnTo>
                  <a:pt x="95266" y="111384"/>
                </a:lnTo>
                <a:lnTo>
                  <a:pt x="110120" y="111384"/>
                </a:lnTo>
                <a:lnTo>
                  <a:pt x="108627" y="109587"/>
                </a:lnTo>
                <a:lnTo>
                  <a:pt x="103009" y="101217"/>
                </a:lnTo>
                <a:lnTo>
                  <a:pt x="108202" y="91897"/>
                </a:lnTo>
                <a:lnTo>
                  <a:pt x="109739" y="88751"/>
                </a:lnTo>
                <a:lnTo>
                  <a:pt x="97030" y="88751"/>
                </a:lnTo>
                <a:lnTo>
                  <a:pt x="93084" y="76477"/>
                </a:lnTo>
                <a:lnTo>
                  <a:pt x="90176" y="64028"/>
                </a:lnTo>
                <a:lnTo>
                  <a:pt x="88311" y="51435"/>
                </a:lnTo>
                <a:lnTo>
                  <a:pt x="87494" y="38726"/>
                </a:lnTo>
                <a:close/>
              </a:path>
              <a:path w="140970" h="137160">
                <a:moveTo>
                  <a:pt x="18421" y="25661"/>
                </a:moveTo>
                <a:lnTo>
                  <a:pt x="19494" y="62347"/>
                </a:lnTo>
                <a:lnTo>
                  <a:pt x="16790" y="91444"/>
                </a:lnTo>
                <a:lnTo>
                  <a:pt x="10296" y="112945"/>
                </a:lnTo>
                <a:lnTo>
                  <a:pt x="0" y="126842"/>
                </a:lnTo>
                <a:lnTo>
                  <a:pt x="5471" y="128402"/>
                </a:lnTo>
                <a:lnTo>
                  <a:pt x="9899" y="130796"/>
                </a:lnTo>
                <a:lnTo>
                  <a:pt x="13096" y="133959"/>
                </a:lnTo>
                <a:lnTo>
                  <a:pt x="21203" y="119895"/>
                </a:lnTo>
                <a:lnTo>
                  <a:pt x="27083" y="104510"/>
                </a:lnTo>
                <a:lnTo>
                  <a:pt x="30732" y="87785"/>
                </a:lnTo>
                <a:lnTo>
                  <a:pt x="32143" y="69703"/>
                </a:lnTo>
                <a:lnTo>
                  <a:pt x="65881" y="69703"/>
                </a:lnTo>
                <a:lnTo>
                  <a:pt x="66006" y="64028"/>
                </a:lnTo>
                <a:lnTo>
                  <a:pt x="66052" y="60699"/>
                </a:lnTo>
                <a:lnTo>
                  <a:pt x="66294" y="59414"/>
                </a:lnTo>
                <a:lnTo>
                  <a:pt x="57293" y="59414"/>
                </a:lnTo>
                <a:lnTo>
                  <a:pt x="48141" y="58907"/>
                </a:lnTo>
                <a:lnTo>
                  <a:pt x="32143" y="58907"/>
                </a:lnTo>
                <a:lnTo>
                  <a:pt x="32143" y="38726"/>
                </a:lnTo>
                <a:lnTo>
                  <a:pt x="134499" y="38726"/>
                </a:lnTo>
                <a:lnTo>
                  <a:pt x="134499" y="27184"/>
                </a:lnTo>
                <a:lnTo>
                  <a:pt x="27330" y="27184"/>
                </a:lnTo>
                <a:lnTo>
                  <a:pt x="21977" y="26795"/>
                </a:lnTo>
                <a:lnTo>
                  <a:pt x="18421" y="25661"/>
                </a:lnTo>
                <a:close/>
              </a:path>
              <a:path w="140970" h="137160">
                <a:moveTo>
                  <a:pt x="126752" y="106034"/>
                </a:moveTo>
                <a:lnTo>
                  <a:pt x="126006" y="115186"/>
                </a:lnTo>
                <a:lnTo>
                  <a:pt x="124333" y="120114"/>
                </a:lnTo>
                <a:lnTo>
                  <a:pt x="122057" y="120892"/>
                </a:lnTo>
                <a:lnTo>
                  <a:pt x="138326" y="120892"/>
                </a:lnTo>
                <a:lnTo>
                  <a:pt x="140478" y="113774"/>
                </a:lnTo>
                <a:lnTo>
                  <a:pt x="136918" y="112137"/>
                </a:lnTo>
                <a:lnTo>
                  <a:pt x="133869" y="110610"/>
                </a:lnTo>
                <a:lnTo>
                  <a:pt x="131513" y="108928"/>
                </a:lnTo>
                <a:lnTo>
                  <a:pt x="126752" y="106034"/>
                </a:lnTo>
                <a:close/>
              </a:path>
              <a:path w="140970" h="137160">
                <a:moveTo>
                  <a:pt x="33907" y="99425"/>
                </a:moveTo>
                <a:lnTo>
                  <a:pt x="36330" y="103882"/>
                </a:lnTo>
                <a:lnTo>
                  <a:pt x="38094" y="108962"/>
                </a:lnTo>
                <a:lnTo>
                  <a:pt x="39260" y="114912"/>
                </a:lnTo>
                <a:lnTo>
                  <a:pt x="49499" y="113678"/>
                </a:lnTo>
                <a:lnTo>
                  <a:pt x="56974" y="111684"/>
                </a:lnTo>
                <a:lnTo>
                  <a:pt x="61685" y="108928"/>
                </a:lnTo>
                <a:lnTo>
                  <a:pt x="63629" y="105408"/>
                </a:lnTo>
                <a:lnTo>
                  <a:pt x="64266" y="101455"/>
                </a:lnTo>
                <a:lnTo>
                  <a:pt x="44823" y="101455"/>
                </a:lnTo>
                <a:lnTo>
                  <a:pt x="39888" y="101066"/>
                </a:lnTo>
                <a:lnTo>
                  <a:pt x="33907" y="99425"/>
                </a:lnTo>
                <a:close/>
              </a:path>
              <a:path w="140970" h="137160">
                <a:moveTo>
                  <a:pt x="65881" y="69703"/>
                </a:moveTo>
                <a:lnTo>
                  <a:pt x="53585" y="69703"/>
                </a:lnTo>
                <a:lnTo>
                  <a:pt x="53021" y="84353"/>
                </a:lnTo>
                <a:lnTo>
                  <a:pt x="52041" y="94398"/>
                </a:lnTo>
                <a:lnTo>
                  <a:pt x="50628" y="99840"/>
                </a:lnTo>
                <a:lnTo>
                  <a:pt x="48769" y="100681"/>
                </a:lnTo>
                <a:lnTo>
                  <a:pt x="44823" y="101455"/>
                </a:lnTo>
                <a:lnTo>
                  <a:pt x="64266" y="101455"/>
                </a:lnTo>
                <a:lnTo>
                  <a:pt x="64510" y="99840"/>
                </a:lnTo>
                <a:lnTo>
                  <a:pt x="65178" y="90958"/>
                </a:lnTo>
                <a:lnTo>
                  <a:pt x="65691" y="78261"/>
                </a:lnTo>
                <a:lnTo>
                  <a:pt x="65881" y="69703"/>
                </a:lnTo>
                <a:close/>
              </a:path>
              <a:path w="140970" h="137160">
                <a:moveTo>
                  <a:pt x="109471" y="48262"/>
                </a:moveTo>
                <a:lnTo>
                  <a:pt x="108482" y="55717"/>
                </a:lnTo>
                <a:lnTo>
                  <a:pt x="106066" y="64941"/>
                </a:lnTo>
                <a:lnTo>
                  <a:pt x="102242" y="75948"/>
                </a:lnTo>
                <a:lnTo>
                  <a:pt x="97030" y="88751"/>
                </a:lnTo>
                <a:lnTo>
                  <a:pt x="109739" y="88751"/>
                </a:lnTo>
                <a:lnTo>
                  <a:pt x="113105" y="81860"/>
                </a:lnTo>
                <a:lnTo>
                  <a:pt x="117723" y="71089"/>
                </a:lnTo>
                <a:lnTo>
                  <a:pt x="122127" y="59414"/>
                </a:lnTo>
                <a:lnTo>
                  <a:pt x="122417" y="58792"/>
                </a:lnTo>
                <a:lnTo>
                  <a:pt x="123195" y="58038"/>
                </a:lnTo>
                <a:lnTo>
                  <a:pt x="124374" y="57107"/>
                </a:lnTo>
                <a:lnTo>
                  <a:pt x="125618" y="56009"/>
                </a:lnTo>
                <a:lnTo>
                  <a:pt x="124841" y="54838"/>
                </a:lnTo>
                <a:lnTo>
                  <a:pt x="119368" y="52183"/>
                </a:lnTo>
                <a:lnTo>
                  <a:pt x="109471" y="48262"/>
                </a:lnTo>
                <a:close/>
              </a:path>
              <a:path w="140970" h="137160">
                <a:moveTo>
                  <a:pt x="66682" y="57773"/>
                </a:moveTo>
                <a:lnTo>
                  <a:pt x="63511" y="58907"/>
                </a:lnTo>
                <a:lnTo>
                  <a:pt x="57293" y="59414"/>
                </a:lnTo>
                <a:lnTo>
                  <a:pt x="66294" y="59414"/>
                </a:lnTo>
                <a:lnTo>
                  <a:pt x="66682" y="57773"/>
                </a:lnTo>
                <a:close/>
              </a:path>
              <a:path w="140970" h="137160">
                <a:moveTo>
                  <a:pt x="134499" y="38726"/>
                </a:moveTo>
                <a:lnTo>
                  <a:pt x="121791" y="38726"/>
                </a:lnTo>
                <a:lnTo>
                  <a:pt x="128008" y="39114"/>
                </a:lnTo>
                <a:lnTo>
                  <a:pt x="132735" y="39860"/>
                </a:lnTo>
                <a:lnTo>
                  <a:pt x="134499" y="39860"/>
                </a:lnTo>
                <a:lnTo>
                  <a:pt x="134499" y="38726"/>
                </a:lnTo>
                <a:close/>
              </a:path>
              <a:path w="140970" h="137160">
                <a:moveTo>
                  <a:pt x="74364" y="26795"/>
                </a:moveTo>
                <a:lnTo>
                  <a:pt x="34537" y="26795"/>
                </a:lnTo>
                <a:lnTo>
                  <a:pt x="27330" y="27184"/>
                </a:lnTo>
                <a:lnTo>
                  <a:pt x="74425" y="27184"/>
                </a:lnTo>
                <a:lnTo>
                  <a:pt x="74364" y="26795"/>
                </a:lnTo>
                <a:close/>
              </a:path>
              <a:path w="140970" h="137160">
                <a:moveTo>
                  <a:pt x="71376" y="0"/>
                </a:moveTo>
                <a:lnTo>
                  <a:pt x="72183" y="9749"/>
                </a:lnTo>
                <a:lnTo>
                  <a:pt x="73022" y="16866"/>
                </a:lnTo>
                <a:lnTo>
                  <a:pt x="73795" y="22096"/>
                </a:lnTo>
                <a:lnTo>
                  <a:pt x="74184" y="25661"/>
                </a:lnTo>
                <a:lnTo>
                  <a:pt x="74425" y="27184"/>
                </a:lnTo>
                <a:lnTo>
                  <a:pt x="74425" y="26795"/>
                </a:lnTo>
                <a:lnTo>
                  <a:pt x="86238" y="26795"/>
                </a:lnTo>
                <a:lnTo>
                  <a:pt x="85849" y="18896"/>
                </a:lnTo>
                <a:lnTo>
                  <a:pt x="85730" y="8107"/>
                </a:lnTo>
                <a:lnTo>
                  <a:pt x="86238" y="6221"/>
                </a:lnTo>
                <a:lnTo>
                  <a:pt x="87494" y="4190"/>
                </a:lnTo>
                <a:lnTo>
                  <a:pt x="88030" y="2393"/>
                </a:lnTo>
                <a:lnTo>
                  <a:pt x="88030" y="1649"/>
                </a:lnTo>
                <a:lnTo>
                  <a:pt x="82947" y="1019"/>
                </a:lnTo>
                <a:lnTo>
                  <a:pt x="72661" y="627"/>
                </a:lnTo>
                <a:lnTo>
                  <a:pt x="73022" y="627"/>
                </a:lnTo>
                <a:lnTo>
                  <a:pt x="72661" y="364"/>
                </a:lnTo>
                <a:lnTo>
                  <a:pt x="71376" y="0"/>
                </a:lnTo>
                <a:close/>
              </a:path>
              <a:path w="140970" h="137160">
                <a:moveTo>
                  <a:pt x="134499" y="25661"/>
                </a:moveTo>
                <a:lnTo>
                  <a:pt x="133361" y="26287"/>
                </a:lnTo>
                <a:lnTo>
                  <a:pt x="130549" y="26672"/>
                </a:lnTo>
                <a:lnTo>
                  <a:pt x="123972" y="26795"/>
                </a:lnTo>
                <a:lnTo>
                  <a:pt x="74425" y="26795"/>
                </a:lnTo>
                <a:lnTo>
                  <a:pt x="74425" y="27184"/>
                </a:lnTo>
                <a:lnTo>
                  <a:pt x="134499" y="27184"/>
                </a:lnTo>
                <a:lnTo>
                  <a:pt x="134499" y="25661"/>
                </a:lnTo>
                <a:close/>
              </a:path>
              <a:path w="140970" h="137160">
                <a:moveTo>
                  <a:pt x="111890" y="1764"/>
                </a:moveTo>
                <a:lnTo>
                  <a:pt x="99960" y="7240"/>
                </a:lnTo>
                <a:lnTo>
                  <a:pt x="103877" y="12708"/>
                </a:lnTo>
                <a:lnTo>
                  <a:pt x="107318" y="18544"/>
                </a:lnTo>
                <a:lnTo>
                  <a:pt x="110126" y="24490"/>
                </a:lnTo>
                <a:lnTo>
                  <a:pt x="122568" y="18544"/>
                </a:lnTo>
                <a:lnTo>
                  <a:pt x="120653" y="14979"/>
                </a:lnTo>
                <a:lnTo>
                  <a:pt x="117096" y="9749"/>
                </a:lnTo>
                <a:lnTo>
                  <a:pt x="111890" y="3021"/>
                </a:lnTo>
                <a:lnTo>
                  <a:pt x="111890" y="176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440391" y="4997620"/>
            <a:ext cx="132715" cy="139700"/>
          </a:xfrm>
          <a:custGeom>
            <a:avLst/>
            <a:gdLst/>
            <a:ahLst/>
            <a:cxnLst/>
            <a:rect l="l" t="t" r="r" b="b"/>
            <a:pathLst>
              <a:path w="132714" h="139700">
                <a:moveTo>
                  <a:pt x="95851" y="48892"/>
                </a:moveTo>
                <a:lnTo>
                  <a:pt x="82829" y="48892"/>
                </a:lnTo>
                <a:lnTo>
                  <a:pt x="80317" y="78470"/>
                </a:lnTo>
                <a:lnTo>
                  <a:pt x="72239" y="101704"/>
                </a:lnTo>
                <a:lnTo>
                  <a:pt x="58594" y="118626"/>
                </a:lnTo>
                <a:lnTo>
                  <a:pt x="39380" y="129269"/>
                </a:lnTo>
                <a:lnTo>
                  <a:pt x="45213" y="131573"/>
                </a:lnTo>
                <a:lnTo>
                  <a:pt x="50058" y="134979"/>
                </a:lnTo>
                <a:lnTo>
                  <a:pt x="53615" y="139312"/>
                </a:lnTo>
                <a:lnTo>
                  <a:pt x="72537" y="124268"/>
                </a:lnTo>
                <a:lnTo>
                  <a:pt x="85889" y="104071"/>
                </a:lnTo>
                <a:lnTo>
                  <a:pt x="93675" y="78733"/>
                </a:lnTo>
                <a:lnTo>
                  <a:pt x="95851" y="48892"/>
                </a:lnTo>
                <a:close/>
              </a:path>
              <a:path w="132714" h="139700">
                <a:moveTo>
                  <a:pt x="89913" y="120265"/>
                </a:moveTo>
                <a:lnTo>
                  <a:pt x="93085" y="124693"/>
                </a:lnTo>
                <a:lnTo>
                  <a:pt x="94877" y="129773"/>
                </a:lnTo>
                <a:lnTo>
                  <a:pt x="95266" y="135756"/>
                </a:lnTo>
                <a:lnTo>
                  <a:pt x="105722" y="134450"/>
                </a:lnTo>
                <a:lnTo>
                  <a:pt x="113867" y="132234"/>
                </a:lnTo>
                <a:lnTo>
                  <a:pt x="119723" y="129110"/>
                </a:lnTo>
                <a:lnTo>
                  <a:pt x="123314" y="125078"/>
                </a:lnTo>
                <a:lnTo>
                  <a:pt x="124347" y="121914"/>
                </a:lnTo>
                <a:lnTo>
                  <a:pt x="100202" y="121914"/>
                </a:lnTo>
                <a:lnTo>
                  <a:pt x="89913" y="120265"/>
                </a:lnTo>
                <a:close/>
              </a:path>
              <a:path w="132714" h="139700">
                <a:moveTo>
                  <a:pt x="130854" y="47095"/>
                </a:moveTo>
                <a:lnTo>
                  <a:pt x="117364" y="47095"/>
                </a:lnTo>
                <a:lnTo>
                  <a:pt x="115842" y="76708"/>
                </a:lnTo>
                <a:lnTo>
                  <a:pt x="114330" y="98274"/>
                </a:lnTo>
                <a:lnTo>
                  <a:pt x="112840" y="111811"/>
                </a:lnTo>
                <a:lnTo>
                  <a:pt x="111384" y="117339"/>
                </a:lnTo>
                <a:lnTo>
                  <a:pt x="107438" y="120892"/>
                </a:lnTo>
                <a:lnTo>
                  <a:pt x="100202" y="121914"/>
                </a:lnTo>
                <a:lnTo>
                  <a:pt x="124347" y="121914"/>
                </a:lnTo>
                <a:lnTo>
                  <a:pt x="125062" y="119726"/>
                </a:lnTo>
                <a:lnTo>
                  <a:pt x="126840" y="106132"/>
                </a:lnTo>
                <a:lnTo>
                  <a:pt x="128635" y="84294"/>
                </a:lnTo>
                <a:lnTo>
                  <a:pt x="130854" y="47095"/>
                </a:lnTo>
                <a:close/>
              </a:path>
              <a:path w="132714" h="139700">
                <a:moveTo>
                  <a:pt x="38754" y="34027"/>
                </a:moveTo>
                <a:lnTo>
                  <a:pt x="26164" y="34027"/>
                </a:lnTo>
                <a:lnTo>
                  <a:pt x="26164" y="97661"/>
                </a:lnTo>
                <a:lnTo>
                  <a:pt x="0" y="104266"/>
                </a:lnTo>
                <a:lnTo>
                  <a:pt x="4846" y="119758"/>
                </a:lnTo>
                <a:lnTo>
                  <a:pt x="62496" y="100681"/>
                </a:lnTo>
                <a:lnTo>
                  <a:pt x="62275" y="94726"/>
                </a:lnTo>
                <a:lnTo>
                  <a:pt x="38754" y="94726"/>
                </a:lnTo>
                <a:lnTo>
                  <a:pt x="38754" y="34027"/>
                </a:lnTo>
                <a:close/>
              </a:path>
              <a:path w="132714" h="139700">
                <a:moveTo>
                  <a:pt x="61988" y="86987"/>
                </a:moveTo>
                <a:lnTo>
                  <a:pt x="38754" y="94726"/>
                </a:lnTo>
                <a:lnTo>
                  <a:pt x="62275" y="94726"/>
                </a:lnTo>
                <a:lnTo>
                  <a:pt x="61988" y="86987"/>
                </a:lnTo>
                <a:close/>
              </a:path>
              <a:path w="132714" h="139700">
                <a:moveTo>
                  <a:pt x="60732" y="35791"/>
                </a:moveTo>
                <a:lnTo>
                  <a:pt x="60732" y="50026"/>
                </a:lnTo>
                <a:lnTo>
                  <a:pt x="61988" y="50026"/>
                </a:lnTo>
                <a:lnTo>
                  <a:pt x="66682" y="49281"/>
                </a:lnTo>
                <a:lnTo>
                  <a:pt x="73677" y="48892"/>
                </a:lnTo>
                <a:lnTo>
                  <a:pt x="95851" y="48892"/>
                </a:lnTo>
                <a:lnTo>
                  <a:pt x="95897" y="48262"/>
                </a:lnTo>
                <a:lnTo>
                  <a:pt x="117364" y="47095"/>
                </a:lnTo>
                <a:lnTo>
                  <a:pt x="130854" y="47095"/>
                </a:lnTo>
                <a:lnTo>
                  <a:pt x="131447" y="40366"/>
                </a:lnTo>
                <a:lnTo>
                  <a:pt x="131821" y="36695"/>
                </a:lnTo>
                <a:lnTo>
                  <a:pt x="68835" y="36695"/>
                </a:lnTo>
                <a:lnTo>
                  <a:pt x="61600" y="36569"/>
                </a:lnTo>
                <a:lnTo>
                  <a:pt x="60732" y="35791"/>
                </a:lnTo>
                <a:close/>
              </a:path>
              <a:path w="132714" h="139700">
                <a:moveTo>
                  <a:pt x="94100" y="0"/>
                </a:moveTo>
                <a:lnTo>
                  <a:pt x="82170" y="0"/>
                </a:lnTo>
                <a:lnTo>
                  <a:pt x="82170" y="28948"/>
                </a:lnTo>
                <a:lnTo>
                  <a:pt x="82440" y="32741"/>
                </a:lnTo>
                <a:lnTo>
                  <a:pt x="82829" y="36306"/>
                </a:lnTo>
                <a:lnTo>
                  <a:pt x="68835" y="36695"/>
                </a:lnTo>
                <a:lnTo>
                  <a:pt x="131821" y="36695"/>
                </a:lnTo>
                <a:lnTo>
                  <a:pt x="131861" y="36306"/>
                </a:lnTo>
                <a:lnTo>
                  <a:pt x="95897" y="36306"/>
                </a:lnTo>
                <a:lnTo>
                  <a:pt x="95897" y="24490"/>
                </a:lnTo>
                <a:lnTo>
                  <a:pt x="96641" y="17259"/>
                </a:lnTo>
                <a:lnTo>
                  <a:pt x="97301" y="11541"/>
                </a:lnTo>
                <a:lnTo>
                  <a:pt x="97660" y="7240"/>
                </a:lnTo>
                <a:lnTo>
                  <a:pt x="97660" y="6851"/>
                </a:lnTo>
                <a:lnTo>
                  <a:pt x="98050" y="5955"/>
                </a:lnTo>
                <a:lnTo>
                  <a:pt x="98827" y="4813"/>
                </a:lnTo>
                <a:lnTo>
                  <a:pt x="99691" y="3172"/>
                </a:lnTo>
                <a:lnTo>
                  <a:pt x="100079" y="2005"/>
                </a:lnTo>
                <a:lnTo>
                  <a:pt x="100079" y="364"/>
                </a:lnTo>
                <a:lnTo>
                  <a:pt x="94100" y="0"/>
                </a:lnTo>
                <a:close/>
              </a:path>
              <a:path w="132714" h="139700">
                <a:moveTo>
                  <a:pt x="132224" y="32741"/>
                </a:moveTo>
                <a:lnTo>
                  <a:pt x="127940" y="34104"/>
                </a:lnTo>
                <a:lnTo>
                  <a:pt x="120441" y="35142"/>
                </a:lnTo>
                <a:lnTo>
                  <a:pt x="109751" y="35872"/>
                </a:lnTo>
                <a:lnTo>
                  <a:pt x="95897" y="36306"/>
                </a:lnTo>
                <a:lnTo>
                  <a:pt x="131861" y="36306"/>
                </a:lnTo>
                <a:lnTo>
                  <a:pt x="132224" y="32741"/>
                </a:lnTo>
                <a:close/>
              </a:path>
              <a:path w="132714" h="139700">
                <a:moveTo>
                  <a:pt x="5353" y="21438"/>
                </a:moveTo>
                <a:lnTo>
                  <a:pt x="5353" y="35168"/>
                </a:lnTo>
                <a:lnTo>
                  <a:pt x="7747" y="35168"/>
                </a:lnTo>
                <a:lnTo>
                  <a:pt x="10944" y="34780"/>
                </a:lnTo>
                <a:lnTo>
                  <a:pt x="16506" y="34416"/>
                </a:lnTo>
                <a:lnTo>
                  <a:pt x="24400" y="34027"/>
                </a:lnTo>
                <a:lnTo>
                  <a:pt x="58428" y="34027"/>
                </a:lnTo>
                <a:lnTo>
                  <a:pt x="58428" y="22608"/>
                </a:lnTo>
                <a:lnTo>
                  <a:pt x="14742" y="22608"/>
                </a:lnTo>
                <a:lnTo>
                  <a:pt x="8521" y="22461"/>
                </a:lnTo>
                <a:lnTo>
                  <a:pt x="6610" y="22096"/>
                </a:lnTo>
                <a:lnTo>
                  <a:pt x="5353" y="21438"/>
                </a:lnTo>
                <a:close/>
              </a:path>
              <a:path w="132714" h="139700">
                <a:moveTo>
                  <a:pt x="58428" y="34027"/>
                </a:moveTo>
                <a:lnTo>
                  <a:pt x="46887" y="34027"/>
                </a:lnTo>
                <a:lnTo>
                  <a:pt x="52837" y="34416"/>
                </a:lnTo>
                <a:lnTo>
                  <a:pt x="57143" y="35168"/>
                </a:lnTo>
                <a:lnTo>
                  <a:pt x="58428" y="35168"/>
                </a:lnTo>
                <a:lnTo>
                  <a:pt x="58428" y="34027"/>
                </a:lnTo>
                <a:close/>
              </a:path>
              <a:path w="132714" h="139700">
                <a:moveTo>
                  <a:pt x="58428" y="21438"/>
                </a:moveTo>
                <a:lnTo>
                  <a:pt x="56664" y="22096"/>
                </a:lnTo>
                <a:lnTo>
                  <a:pt x="55018" y="22461"/>
                </a:lnTo>
                <a:lnTo>
                  <a:pt x="49281" y="22608"/>
                </a:lnTo>
                <a:lnTo>
                  <a:pt x="58428" y="22608"/>
                </a:lnTo>
                <a:lnTo>
                  <a:pt x="58428" y="2143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5595969" y="4998248"/>
            <a:ext cx="287654" cy="1362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911074" y="4997620"/>
            <a:ext cx="113536" cy="1381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051136" y="4998487"/>
            <a:ext cx="224528" cy="1355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300182" y="5003063"/>
            <a:ext cx="123826" cy="1291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6447391" y="5000641"/>
            <a:ext cx="127378" cy="1321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147864" y="5378119"/>
            <a:ext cx="141673" cy="1386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312740" y="5378597"/>
            <a:ext cx="423885" cy="1351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782464" y="5476914"/>
            <a:ext cx="22860" cy="45085"/>
          </a:xfrm>
          <a:custGeom>
            <a:avLst/>
            <a:gdLst/>
            <a:ahLst/>
            <a:cxnLst/>
            <a:rect l="l" t="t" r="r" b="b"/>
            <a:pathLst>
              <a:path w="22860" h="45085">
                <a:moveTo>
                  <a:pt x="22608" y="0"/>
                </a:moveTo>
                <a:lnTo>
                  <a:pt x="0" y="0"/>
                </a:lnTo>
                <a:lnTo>
                  <a:pt x="0" y="23233"/>
                </a:lnTo>
                <a:lnTo>
                  <a:pt x="9511" y="23233"/>
                </a:lnTo>
                <a:lnTo>
                  <a:pt x="9511" y="29577"/>
                </a:lnTo>
                <a:lnTo>
                  <a:pt x="6938" y="33522"/>
                </a:lnTo>
                <a:lnTo>
                  <a:pt x="1764" y="35049"/>
                </a:lnTo>
                <a:lnTo>
                  <a:pt x="1764" y="44556"/>
                </a:lnTo>
                <a:lnTo>
                  <a:pt x="9999" y="42825"/>
                </a:lnTo>
                <a:lnTo>
                  <a:pt x="16222" y="38769"/>
                </a:lnTo>
                <a:lnTo>
                  <a:pt x="20427" y="32404"/>
                </a:lnTo>
                <a:lnTo>
                  <a:pt x="22608" y="23745"/>
                </a:lnTo>
                <a:lnTo>
                  <a:pt x="2260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915826" y="5378119"/>
            <a:ext cx="1731754" cy="13865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145966" y="5817355"/>
            <a:ext cx="5443545" cy="308169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6174" y="100"/>
            <a:ext cx="7560309" cy="4311015"/>
          </a:xfrm>
          <a:custGeom>
            <a:avLst/>
            <a:gdLst/>
            <a:ahLst/>
            <a:cxnLst/>
            <a:rect l="l" t="t" r="r" b="b"/>
            <a:pathLst>
              <a:path w="7560309" h="4311015">
                <a:moveTo>
                  <a:pt x="0" y="4310954"/>
                </a:moveTo>
                <a:lnTo>
                  <a:pt x="7559970" y="4310954"/>
                </a:lnTo>
                <a:lnTo>
                  <a:pt x="7559970" y="0"/>
                </a:lnTo>
                <a:lnTo>
                  <a:pt x="0" y="0"/>
                </a:lnTo>
                <a:lnTo>
                  <a:pt x="0" y="4310954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166670" y="2658714"/>
            <a:ext cx="334010" cy="327025"/>
          </a:xfrm>
          <a:custGeom>
            <a:avLst/>
            <a:gdLst/>
            <a:ahLst/>
            <a:cxnLst/>
            <a:rect l="l" t="t" r="r" b="b"/>
            <a:pathLst>
              <a:path w="334009" h="327025">
                <a:moveTo>
                  <a:pt x="127472" y="297134"/>
                </a:moveTo>
                <a:lnTo>
                  <a:pt x="111801" y="297134"/>
                </a:lnTo>
                <a:lnTo>
                  <a:pt x="111801" y="326466"/>
                </a:lnTo>
                <a:lnTo>
                  <a:pt x="147088" y="326466"/>
                </a:lnTo>
                <a:lnTo>
                  <a:pt x="167691" y="323797"/>
                </a:lnTo>
                <a:lnTo>
                  <a:pt x="182408" y="315792"/>
                </a:lnTo>
                <a:lnTo>
                  <a:pt x="191237" y="302448"/>
                </a:lnTo>
                <a:lnTo>
                  <a:pt x="192055" y="297256"/>
                </a:lnTo>
                <a:lnTo>
                  <a:pt x="128397" y="297256"/>
                </a:lnTo>
                <a:lnTo>
                  <a:pt x="127472" y="297134"/>
                </a:lnTo>
                <a:close/>
              </a:path>
              <a:path w="334009" h="327025">
                <a:moveTo>
                  <a:pt x="114731" y="223668"/>
                </a:moveTo>
                <a:lnTo>
                  <a:pt x="67669" y="223668"/>
                </a:lnTo>
                <a:lnTo>
                  <a:pt x="57368" y="245537"/>
                </a:lnTo>
                <a:lnTo>
                  <a:pt x="42659" y="264061"/>
                </a:lnTo>
                <a:lnTo>
                  <a:pt x="23537" y="279259"/>
                </a:lnTo>
                <a:lnTo>
                  <a:pt x="0" y="291150"/>
                </a:lnTo>
                <a:lnTo>
                  <a:pt x="0" y="314773"/>
                </a:lnTo>
                <a:lnTo>
                  <a:pt x="42479" y="302448"/>
                </a:lnTo>
                <a:lnTo>
                  <a:pt x="75746" y="283181"/>
                </a:lnTo>
                <a:lnTo>
                  <a:pt x="99829" y="256930"/>
                </a:lnTo>
                <a:lnTo>
                  <a:pt x="114731" y="223668"/>
                </a:lnTo>
                <a:close/>
              </a:path>
              <a:path w="334009" h="327025">
                <a:moveTo>
                  <a:pt x="267738" y="223668"/>
                </a:moveTo>
                <a:lnTo>
                  <a:pt x="220643" y="223668"/>
                </a:lnTo>
                <a:lnTo>
                  <a:pt x="235445" y="256930"/>
                </a:lnTo>
                <a:lnTo>
                  <a:pt x="259258" y="283181"/>
                </a:lnTo>
                <a:lnTo>
                  <a:pt x="292081" y="302452"/>
                </a:lnTo>
                <a:lnTo>
                  <a:pt x="333910" y="314773"/>
                </a:lnTo>
                <a:lnTo>
                  <a:pt x="333910" y="291150"/>
                </a:lnTo>
                <a:lnTo>
                  <a:pt x="310469" y="278709"/>
                </a:lnTo>
                <a:lnTo>
                  <a:pt x="291630" y="263273"/>
                </a:lnTo>
                <a:lnTo>
                  <a:pt x="277389" y="244905"/>
                </a:lnTo>
                <a:lnTo>
                  <a:pt x="267738" y="223668"/>
                </a:lnTo>
                <a:close/>
              </a:path>
              <a:path w="334009" h="327025">
                <a:moveTo>
                  <a:pt x="223093" y="123498"/>
                </a:moveTo>
                <a:lnTo>
                  <a:pt x="145623" y="123498"/>
                </a:lnTo>
                <a:lnTo>
                  <a:pt x="113446" y="138409"/>
                </a:lnTo>
                <a:lnTo>
                  <a:pt x="81639" y="152199"/>
                </a:lnTo>
                <a:lnTo>
                  <a:pt x="50203" y="164868"/>
                </a:lnTo>
                <a:lnTo>
                  <a:pt x="19137" y="176418"/>
                </a:lnTo>
                <a:lnTo>
                  <a:pt x="19137" y="208718"/>
                </a:lnTo>
                <a:lnTo>
                  <a:pt x="145623" y="208718"/>
                </a:lnTo>
                <a:lnTo>
                  <a:pt x="145623" y="279584"/>
                </a:lnTo>
                <a:lnTo>
                  <a:pt x="146519" y="291277"/>
                </a:lnTo>
                <a:lnTo>
                  <a:pt x="141105" y="297256"/>
                </a:lnTo>
                <a:lnTo>
                  <a:pt x="192055" y="297256"/>
                </a:lnTo>
                <a:lnTo>
                  <a:pt x="194180" y="283766"/>
                </a:lnTo>
                <a:lnTo>
                  <a:pt x="194180" y="207217"/>
                </a:lnTo>
                <a:lnTo>
                  <a:pt x="234256" y="204790"/>
                </a:lnTo>
                <a:lnTo>
                  <a:pt x="254581" y="203815"/>
                </a:lnTo>
                <a:lnTo>
                  <a:pt x="275097" y="203037"/>
                </a:lnTo>
                <a:lnTo>
                  <a:pt x="317574" y="203037"/>
                </a:lnTo>
                <a:lnTo>
                  <a:pt x="316548" y="199087"/>
                </a:lnTo>
                <a:lnTo>
                  <a:pt x="308547" y="176943"/>
                </a:lnTo>
                <a:lnTo>
                  <a:pt x="308307" y="176418"/>
                </a:lnTo>
                <a:lnTo>
                  <a:pt x="104446" y="176418"/>
                </a:lnTo>
                <a:lnTo>
                  <a:pt x="146987" y="160345"/>
                </a:lnTo>
                <a:lnTo>
                  <a:pt x="188708" y="141560"/>
                </a:lnTo>
                <a:lnTo>
                  <a:pt x="223093" y="123498"/>
                </a:lnTo>
                <a:close/>
              </a:path>
              <a:path w="334009" h="327025">
                <a:moveTo>
                  <a:pt x="317574" y="203037"/>
                </a:moveTo>
                <a:lnTo>
                  <a:pt x="275097" y="203037"/>
                </a:lnTo>
                <a:lnTo>
                  <a:pt x="277069" y="208718"/>
                </a:lnTo>
                <a:lnTo>
                  <a:pt x="278503" y="214697"/>
                </a:lnTo>
                <a:lnTo>
                  <a:pt x="279492" y="220672"/>
                </a:lnTo>
                <a:lnTo>
                  <a:pt x="322159" y="220672"/>
                </a:lnTo>
                <a:lnTo>
                  <a:pt x="317574" y="203037"/>
                </a:lnTo>
                <a:close/>
              </a:path>
              <a:path w="334009" h="327025">
                <a:moveTo>
                  <a:pt x="285382" y="130972"/>
                </a:moveTo>
                <a:lnTo>
                  <a:pt x="245671" y="130972"/>
                </a:lnTo>
                <a:lnTo>
                  <a:pt x="247614" y="134856"/>
                </a:lnTo>
                <a:lnTo>
                  <a:pt x="250545" y="140536"/>
                </a:lnTo>
                <a:lnTo>
                  <a:pt x="254494" y="148611"/>
                </a:lnTo>
                <a:lnTo>
                  <a:pt x="257880" y="156126"/>
                </a:lnTo>
                <a:lnTo>
                  <a:pt x="260725" y="162517"/>
                </a:lnTo>
                <a:lnTo>
                  <a:pt x="263026" y="167786"/>
                </a:lnTo>
                <a:lnTo>
                  <a:pt x="264779" y="171932"/>
                </a:lnTo>
                <a:lnTo>
                  <a:pt x="227730" y="173897"/>
                </a:lnTo>
                <a:lnTo>
                  <a:pt x="188660" y="175298"/>
                </a:lnTo>
                <a:lnTo>
                  <a:pt x="147566" y="176138"/>
                </a:lnTo>
                <a:lnTo>
                  <a:pt x="104446" y="176418"/>
                </a:lnTo>
                <a:lnTo>
                  <a:pt x="308307" y="176418"/>
                </a:lnTo>
                <a:lnTo>
                  <a:pt x="298158" y="154238"/>
                </a:lnTo>
                <a:lnTo>
                  <a:pt x="285382" y="130972"/>
                </a:lnTo>
                <a:close/>
              </a:path>
              <a:path w="334009" h="327025">
                <a:moveTo>
                  <a:pt x="197110" y="45454"/>
                </a:moveTo>
                <a:lnTo>
                  <a:pt x="129473" y="45454"/>
                </a:lnTo>
                <a:lnTo>
                  <a:pt x="106757" y="59692"/>
                </a:lnTo>
                <a:lnTo>
                  <a:pt x="82749" y="72810"/>
                </a:lnTo>
                <a:lnTo>
                  <a:pt x="57457" y="84807"/>
                </a:lnTo>
                <a:lnTo>
                  <a:pt x="30887" y="95684"/>
                </a:lnTo>
                <a:lnTo>
                  <a:pt x="30887" y="126486"/>
                </a:lnTo>
                <a:lnTo>
                  <a:pt x="54240" y="126314"/>
                </a:lnTo>
                <a:lnTo>
                  <a:pt x="80167" y="125777"/>
                </a:lnTo>
                <a:lnTo>
                  <a:pt x="108672" y="124847"/>
                </a:lnTo>
                <a:lnTo>
                  <a:pt x="139762" y="123498"/>
                </a:lnTo>
                <a:lnTo>
                  <a:pt x="223093" y="123498"/>
                </a:lnTo>
                <a:lnTo>
                  <a:pt x="229604" y="120078"/>
                </a:lnTo>
                <a:lnTo>
                  <a:pt x="269674" y="95912"/>
                </a:lnTo>
                <a:lnTo>
                  <a:pt x="270008" y="95684"/>
                </a:lnTo>
                <a:lnTo>
                  <a:pt x="104446" y="95684"/>
                </a:lnTo>
                <a:lnTo>
                  <a:pt x="127326" y="86492"/>
                </a:lnTo>
                <a:lnTo>
                  <a:pt x="150397" y="75057"/>
                </a:lnTo>
                <a:lnTo>
                  <a:pt x="173658" y="61377"/>
                </a:lnTo>
                <a:lnTo>
                  <a:pt x="197110" y="45454"/>
                </a:lnTo>
                <a:close/>
              </a:path>
              <a:path w="334009" h="327025">
                <a:moveTo>
                  <a:pt x="308916" y="69077"/>
                </a:moveTo>
                <a:lnTo>
                  <a:pt x="238316" y="69077"/>
                </a:lnTo>
                <a:lnTo>
                  <a:pt x="230036" y="75196"/>
                </a:lnTo>
                <a:lnTo>
                  <a:pt x="222861" y="80139"/>
                </a:lnTo>
                <a:lnTo>
                  <a:pt x="216791" y="83960"/>
                </a:lnTo>
                <a:lnTo>
                  <a:pt x="211823" y="86713"/>
                </a:lnTo>
                <a:lnTo>
                  <a:pt x="206891" y="89708"/>
                </a:lnTo>
                <a:lnTo>
                  <a:pt x="203481" y="91502"/>
                </a:lnTo>
                <a:lnTo>
                  <a:pt x="201538" y="92697"/>
                </a:lnTo>
                <a:lnTo>
                  <a:pt x="181124" y="93920"/>
                </a:lnTo>
                <a:lnTo>
                  <a:pt x="158139" y="94862"/>
                </a:lnTo>
                <a:lnTo>
                  <a:pt x="132581" y="95469"/>
                </a:lnTo>
                <a:lnTo>
                  <a:pt x="104446" y="95684"/>
                </a:lnTo>
                <a:lnTo>
                  <a:pt x="270008" y="95684"/>
                </a:lnTo>
                <a:lnTo>
                  <a:pt x="308916" y="69077"/>
                </a:lnTo>
                <a:close/>
              </a:path>
              <a:path w="334009" h="327025">
                <a:moveTo>
                  <a:pt x="325118" y="0"/>
                </a:moveTo>
                <a:lnTo>
                  <a:pt x="297513" y="5101"/>
                </a:lnTo>
                <a:lnTo>
                  <a:pt x="269186" y="8747"/>
                </a:lnTo>
                <a:lnTo>
                  <a:pt x="240135" y="10935"/>
                </a:lnTo>
                <a:lnTo>
                  <a:pt x="210358" y="11664"/>
                </a:lnTo>
                <a:lnTo>
                  <a:pt x="14712" y="11664"/>
                </a:lnTo>
                <a:lnTo>
                  <a:pt x="14712" y="45454"/>
                </a:lnTo>
                <a:lnTo>
                  <a:pt x="220643" y="45454"/>
                </a:lnTo>
                <a:lnTo>
                  <a:pt x="224024" y="45753"/>
                </a:lnTo>
                <a:lnTo>
                  <a:pt x="230752" y="45753"/>
                </a:lnTo>
                <a:lnTo>
                  <a:pt x="253670" y="45018"/>
                </a:lnTo>
                <a:lnTo>
                  <a:pt x="277037" y="42798"/>
                </a:lnTo>
                <a:lnTo>
                  <a:pt x="300854" y="39064"/>
                </a:lnTo>
                <a:lnTo>
                  <a:pt x="325118" y="33789"/>
                </a:lnTo>
                <a:lnTo>
                  <a:pt x="325118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540320" y="2651242"/>
            <a:ext cx="341630" cy="338455"/>
          </a:xfrm>
          <a:custGeom>
            <a:avLst/>
            <a:gdLst/>
            <a:ahLst/>
            <a:cxnLst/>
            <a:rect l="l" t="t" r="r" b="b"/>
            <a:pathLst>
              <a:path w="341630" h="338455">
                <a:moveTo>
                  <a:pt x="232427" y="60397"/>
                </a:moveTo>
                <a:lnTo>
                  <a:pt x="180936" y="60397"/>
                </a:lnTo>
                <a:lnTo>
                  <a:pt x="170725" y="79575"/>
                </a:lnTo>
                <a:lnTo>
                  <a:pt x="157762" y="98975"/>
                </a:lnTo>
                <a:lnTo>
                  <a:pt x="142040" y="118598"/>
                </a:lnTo>
                <a:lnTo>
                  <a:pt x="123656" y="138337"/>
                </a:lnTo>
                <a:lnTo>
                  <a:pt x="123555" y="172234"/>
                </a:lnTo>
                <a:lnTo>
                  <a:pt x="161799" y="172234"/>
                </a:lnTo>
                <a:lnTo>
                  <a:pt x="161732" y="201237"/>
                </a:lnTo>
                <a:lnTo>
                  <a:pt x="159876" y="234350"/>
                </a:lnTo>
                <a:lnTo>
                  <a:pt x="149672" y="263709"/>
                </a:lnTo>
                <a:lnTo>
                  <a:pt x="131194" y="288100"/>
                </a:lnTo>
                <a:lnTo>
                  <a:pt x="104447" y="307503"/>
                </a:lnTo>
                <a:lnTo>
                  <a:pt x="104447" y="338367"/>
                </a:lnTo>
                <a:lnTo>
                  <a:pt x="149764" y="315465"/>
                </a:lnTo>
                <a:lnTo>
                  <a:pt x="181298" y="285044"/>
                </a:lnTo>
                <a:lnTo>
                  <a:pt x="199046" y="247077"/>
                </a:lnTo>
                <a:lnTo>
                  <a:pt x="202913" y="202580"/>
                </a:lnTo>
                <a:lnTo>
                  <a:pt x="203004" y="170736"/>
                </a:lnTo>
                <a:lnTo>
                  <a:pt x="210252" y="170629"/>
                </a:lnTo>
                <a:lnTo>
                  <a:pt x="217325" y="170326"/>
                </a:lnTo>
                <a:lnTo>
                  <a:pt x="224219" y="169854"/>
                </a:lnTo>
                <a:lnTo>
                  <a:pt x="230929" y="169238"/>
                </a:lnTo>
                <a:lnTo>
                  <a:pt x="272135" y="169238"/>
                </a:lnTo>
                <a:lnTo>
                  <a:pt x="272135" y="166250"/>
                </a:lnTo>
                <a:lnTo>
                  <a:pt x="274078" y="166250"/>
                </a:lnTo>
                <a:lnTo>
                  <a:pt x="277517" y="165657"/>
                </a:lnTo>
                <a:lnTo>
                  <a:pt x="282420" y="164753"/>
                </a:lnTo>
                <a:lnTo>
                  <a:pt x="287327" y="164753"/>
                </a:lnTo>
                <a:lnTo>
                  <a:pt x="290765" y="164458"/>
                </a:lnTo>
                <a:lnTo>
                  <a:pt x="292737" y="163263"/>
                </a:lnTo>
                <a:lnTo>
                  <a:pt x="332208" y="163263"/>
                </a:lnTo>
                <a:lnTo>
                  <a:pt x="329968" y="156268"/>
                </a:lnTo>
                <a:lnTo>
                  <a:pt x="323382" y="138445"/>
                </a:lnTo>
                <a:lnTo>
                  <a:pt x="169153" y="138445"/>
                </a:lnTo>
                <a:lnTo>
                  <a:pt x="186899" y="121959"/>
                </a:lnTo>
                <a:lnTo>
                  <a:pt x="203358" y="103457"/>
                </a:lnTo>
                <a:lnTo>
                  <a:pt x="218533" y="82936"/>
                </a:lnTo>
                <a:lnTo>
                  <a:pt x="232427" y="60397"/>
                </a:lnTo>
                <a:close/>
              </a:path>
              <a:path w="341630" h="338455">
                <a:moveTo>
                  <a:pt x="272135" y="169238"/>
                </a:moveTo>
                <a:lnTo>
                  <a:pt x="230929" y="169238"/>
                </a:lnTo>
                <a:lnTo>
                  <a:pt x="231052" y="288100"/>
                </a:lnTo>
                <a:lnTo>
                  <a:pt x="233055" y="305017"/>
                </a:lnTo>
                <a:lnTo>
                  <a:pt x="240862" y="317889"/>
                </a:lnTo>
                <a:lnTo>
                  <a:pt x="254348" y="325636"/>
                </a:lnTo>
                <a:lnTo>
                  <a:pt x="273511" y="328226"/>
                </a:lnTo>
                <a:lnTo>
                  <a:pt x="274496" y="328226"/>
                </a:lnTo>
                <a:lnTo>
                  <a:pt x="275515" y="328077"/>
                </a:lnTo>
                <a:lnTo>
                  <a:pt x="304120" y="328077"/>
                </a:lnTo>
                <a:lnTo>
                  <a:pt x="320299" y="325821"/>
                </a:lnTo>
                <a:lnTo>
                  <a:pt x="332421" y="318608"/>
                </a:lnTo>
                <a:lnTo>
                  <a:pt x="339413" y="306584"/>
                </a:lnTo>
                <a:lnTo>
                  <a:pt x="339954" y="301679"/>
                </a:lnTo>
                <a:lnTo>
                  <a:pt x="292737" y="301679"/>
                </a:lnTo>
                <a:lnTo>
                  <a:pt x="283715" y="300394"/>
                </a:lnTo>
                <a:lnTo>
                  <a:pt x="277278" y="296534"/>
                </a:lnTo>
                <a:lnTo>
                  <a:pt x="273420" y="290096"/>
                </a:lnTo>
                <a:lnTo>
                  <a:pt x="272135" y="281072"/>
                </a:lnTo>
                <a:lnTo>
                  <a:pt x="272135" y="169238"/>
                </a:lnTo>
                <a:close/>
              </a:path>
              <a:path w="341630" h="338455">
                <a:moveTo>
                  <a:pt x="304120" y="328077"/>
                </a:moveTo>
                <a:lnTo>
                  <a:pt x="301078" y="328077"/>
                </a:lnTo>
                <a:lnTo>
                  <a:pt x="302065" y="328226"/>
                </a:lnTo>
                <a:lnTo>
                  <a:pt x="303055" y="328226"/>
                </a:lnTo>
                <a:lnTo>
                  <a:pt x="304120" y="328077"/>
                </a:lnTo>
                <a:close/>
              </a:path>
              <a:path w="341630" h="338455">
                <a:moveTo>
                  <a:pt x="0" y="270611"/>
                </a:moveTo>
                <a:lnTo>
                  <a:pt x="0" y="301679"/>
                </a:lnTo>
                <a:lnTo>
                  <a:pt x="4338" y="301679"/>
                </a:lnTo>
                <a:lnTo>
                  <a:pt x="8582" y="301798"/>
                </a:lnTo>
                <a:lnTo>
                  <a:pt x="12769" y="301798"/>
                </a:lnTo>
                <a:lnTo>
                  <a:pt x="43235" y="300965"/>
                </a:lnTo>
                <a:lnTo>
                  <a:pt x="71121" y="298446"/>
                </a:lnTo>
                <a:lnTo>
                  <a:pt x="96430" y="294217"/>
                </a:lnTo>
                <a:lnTo>
                  <a:pt x="119160" y="288251"/>
                </a:lnTo>
                <a:lnTo>
                  <a:pt x="119160" y="270906"/>
                </a:lnTo>
                <a:lnTo>
                  <a:pt x="4338" y="270906"/>
                </a:lnTo>
                <a:lnTo>
                  <a:pt x="0" y="270611"/>
                </a:lnTo>
                <a:close/>
              </a:path>
              <a:path w="341630" h="338455">
                <a:moveTo>
                  <a:pt x="341269" y="266420"/>
                </a:moveTo>
                <a:lnTo>
                  <a:pt x="311847" y="266420"/>
                </a:lnTo>
                <a:lnTo>
                  <a:pt x="311847" y="281072"/>
                </a:lnTo>
                <a:lnTo>
                  <a:pt x="310652" y="290096"/>
                </a:lnTo>
                <a:lnTo>
                  <a:pt x="307068" y="296534"/>
                </a:lnTo>
                <a:lnTo>
                  <a:pt x="301096" y="300394"/>
                </a:lnTo>
                <a:lnTo>
                  <a:pt x="292737" y="301679"/>
                </a:lnTo>
                <a:lnTo>
                  <a:pt x="339954" y="301679"/>
                </a:lnTo>
                <a:lnTo>
                  <a:pt x="341231" y="290096"/>
                </a:lnTo>
                <a:lnTo>
                  <a:pt x="341269" y="266420"/>
                </a:lnTo>
                <a:close/>
              </a:path>
              <a:path w="341630" h="338455">
                <a:moveTo>
                  <a:pt x="119160" y="258947"/>
                </a:moveTo>
                <a:lnTo>
                  <a:pt x="94152" y="264096"/>
                </a:lnTo>
                <a:lnTo>
                  <a:pt x="68108" y="267843"/>
                </a:lnTo>
                <a:lnTo>
                  <a:pt x="41022" y="270131"/>
                </a:lnTo>
                <a:lnTo>
                  <a:pt x="12887" y="270906"/>
                </a:lnTo>
                <a:lnTo>
                  <a:pt x="119160" y="270906"/>
                </a:lnTo>
                <a:lnTo>
                  <a:pt x="119160" y="258947"/>
                </a:lnTo>
                <a:close/>
              </a:path>
              <a:path w="341630" h="338455">
                <a:moveTo>
                  <a:pt x="95231" y="138445"/>
                </a:moveTo>
                <a:lnTo>
                  <a:pt x="55886" y="138445"/>
                </a:lnTo>
                <a:lnTo>
                  <a:pt x="46243" y="154591"/>
                </a:lnTo>
                <a:lnTo>
                  <a:pt x="34940" y="170738"/>
                </a:lnTo>
                <a:lnTo>
                  <a:pt x="21977" y="186884"/>
                </a:lnTo>
                <a:lnTo>
                  <a:pt x="7355" y="203028"/>
                </a:lnTo>
                <a:lnTo>
                  <a:pt x="7355" y="235328"/>
                </a:lnTo>
                <a:lnTo>
                  <a:pt x="39435" y="234771"/>
                </a:lnTo>
                <a:lnTo>
                  <a:pt x="68029" y="233120"/>
                </a:lnTo>
                <a:lnTo>
                  <a:pt x="93131" y="230405"/>
                </a:lnTo>
                <a:lnTo>
                  <a:pt x="114731" y="226655"/>
                </a:lnTo>
                <a:lnTo>
                  <a:pt x="114731" y="203028"/>
                </a:lnTo>
                <a:lnTo>
                  <a:pt x="47066" y="203028"/>
                </a:lnTo>
                <a:lnTo>
                  <a:pt x="71798" y="174386"/>
                </a:lnTo>
                <a:lnTo>
                  <a:pt x="93028" y="142743"/>
                </a:lnTo>
                <a:lnTo>
                  <a:pt x="95231" y="138445"/>
                </a:lnTo>
                <a:close/>
              </a:path>
              <a:path w="341630" h="338455">
                <a:moveTo>
                  <a:pt x="114731" y="195858"/>
                </a:moveTo>
                <a:lnTo>
                  <a:pt x="98911" y="198996"/>
                </a:lnTo>
                <a:lnTo>
                  <a:pt x="82356" y="201237"/>
                </a:lnTo>
                <a:lnTo>
                  <a:pt x="65072" y="202580"/>
                </a:lnTo>
                <a:lnTo>
                  <a:pt x="47066" y="203028"/>
                </a:lnTo>
                <a:lnTo>
                  <a:pt x="114731" y="203028"/>
                </a:lnTo>
                <a:lnTo>
                  <a:pt x="114731" y="195858"/>
                </a:lnTo>
                <a:close/>
              </a:path>
              <a:path w="341630" h="338455">
                <a:moveTo>
                  <a:pt x="332208" y="163263"/>
                </a:moveTo>
                <a:lnTo>
                  <a:pt x="292737" y="163263"/>
                </a:lnTo>
                <a:lnTo>
                  <a:pt x="298627" y="182401"/>
                </a:lnTo>
                <a:lnTo>
                  <a:pt x="338339" y="182401"/>
                </a:lnTo>
                <a:lnTo>
                  <a:pt x="332208" y="163263"/>
                </a:lnTo>
                <a:close/>
              </a:path>
              <a:path w="341630" h="338455">
                <a:moveTo>
                  <a:pt x="89734" y="0"/>
                </a:moveTo>
                <a:lnTo>
                  <a:pt x="47066" y="0"/>
                </a:lnTo>
                <a:lnTo>
                  <a:pt x="39703" y="28863"/>
                </a:lnTo>
                <a:lnTo>
                  <a:pt x="29408" y="56662"/>
                </a:lnTo>
                <a:lnTo>
                  <a:pt x="16176" y="83340"/>
                </a:lnTo>
                <a:lnTo>
                  <a:pt x="67" y="108731"/>
                </a:lnTo>
                <a:lnTo>
                  <a:pt x="0" y="139934"/>
                </a:lnTo>
                <a:lnTo>
                  <a:pt x="5562" y="140237"/>
                </a:lnTo>
                <a:lnTo>
                  <a:pt x="17345" y="140237"/>
                </a:lnTo>
                <a:lnTo>
                  <a:pt x="26486" y="140125"/>
                </a:lnTo>
                <a:lnTo>
                  <a:pt x="35964" y="139789"/>
                </a:lnTo>
                <a:lnTo>
                  <a:pt x="45768" y="139229"/>
                </a:lnTo>
                <a:lnTo>
                  <a:pt x="55886" y="138445"/>
                </a:lnTo>
                <a:lnTo>
                  <a:pt x="95231" y="138445"/>
                </a:lnTo>
                <a:lnTo>
                  <a:pt x="110403" y="108837"/>
                </a:lnTo>
                <a:lnTo>
                  <a:pt x="35284" y="108837"/>
                </a:lnTo>
                <a:lnTo>
                  <a:pt x="52479" y="85020"/>
                </a:lnTo>
                <a:lnTo>
                  <a:pt x="67286" y="58903"/>
                </a:lnTo>
                <a:lnTo>
                  <a:pt x="79705" y="30544"/>
                </a:lnTo>
                <a:lnTo>
                  <a:pt x="89734" y="0"/>
                </a:lnTo>
                <a:close/>
              </a:path>
              <a:path w="341630" h="338455">
                <a:moveTo>
                  <a:pt x="301557" y="89701"/>
                </a:moveTo>
                <a:lnTo>
                  <a:pt x="264781" y="89701"/>
                </a:lnTo>
                <a:lnTo>
                  <a:pt x="267163" y="94745"/>
                </a:lnTo>
                <a:lnTo>
                  <a:pt x="269915" y="100881"/>
                </a:lnTo>
                <a:lnTo>
                  <a:pt x="273359" y="108837"/>
                </a:lnTo>
                <a:lnTo>
                  <a:pt x="276531" y="116319"/>
                </a:lnTo>
                <a:lnTo>
                  <a:pt x="279490" y="124091"/>
                </a:lnTo>
                <a:lnTo>
                  <a:pt x="281913" y="130067"/>
                </a:lnTo>
                <a:lnTo>
                  <a:pt x="236823" y="136946"/>
                </a:lnTo>
                <a:lnTo>
                  <a:pt x="225424" y="137559"/>
                </a:lnTo>
                <a:lnTo>
                  <a:pt x="210343" y="138032"/>
                </a:lnTo>
                <a:lnTo>
                  <a:pt x="191584" y="138337"/>
                </a:lnTo>
                <a:lnTo>
                  <a:pt x="169153" y="138445"/>
                </a:lnTo>
                <a:lnTo>
                  <a:pt x="323382" y="138445"/>
                </a:lnTo>
                <a:lnTo>
                  <a:pt x="321047" y="132126"/>
                </a:lnTo>
                <a:lnTo>
                  <a:pt x="311577" y="109946"/>
                </a:lnTo>
                <a:lnTo>
                  <a:pt x="301557" y="89701"/>
                </a:lnTo>
                <a:close/>
              </a:path>
              <a:path w="341630" h="338455">
                <a:moveTo>
                  <a:pt x="125021" y="70566"/>
                </a:moveTo>
                <a:lnTo>
                  <a:pt x="85309" y="70566"/>
                </a:lnTo>
                <a:lnTo>
                  <a:pt x="82277" y="80099"/>
                </a:lnTo>
                <a:lnTo>
                  <a:pt x="78950" y="89701"/>
                </a:lnTo>
                <a:lnTo>
                  <a:pt x="35284" y="108837"/>
                </a:lnTo>
                <a:lnTo>
                  <a:pt x="110403" y="108837"/>
                </a:lnTo>
                <a:lnTo>
                  <a:pt x="110767" y="108127"/>
                </a:lnTo>
                <a:lnTo>
                  <a:pt x="125021" y="70566"/>
                </a:lnTo>
                <a:close/>
              </a:path>
              <a:path w="341630" h="338455">
                <a:moveTo>
                  <a:pt x="336873" y="29602"/>
                </a:moveTo>
                <a:lnTo>
                  <a:pt x="116197" y="29602"/>
                </a:lnTo>
                <a:lnTo>
                  <a:pt x="116197" y="60397"/>
                </a:lnTo>
                <a:lnTo>
                  <a:pt x="336873" y="60397"/>
                </a:lnTo>
                <a:lnTo>
                  <a:pt x="336873" y="29602"/>
                </a:lnTo>
                <a:close/>
              </a:path>
              <a:path w="341630" h="338455">
                <a:moveTo>
                  <a:pt x="251532" y="0"/>
                </a:moveTo>
                <a:lnTo>
                  <a:pt x="203004" y="0"/>
                </a:lnTo>
                <a:lnTo>
                  <a:pt x="203004" y="29602"/>
                </a:lnTo>
                <a:lnTo>
                  <a:pt x="251532" y="29602"/>
                </a:lnTo>
                <a:lnTo>
                  <a:pt x="251532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913972" y="2651242"/>
            <a:ext cx="344805" cy="338455"/>
          </a:xfrm>
          <a:custGeom>
            <a:avLst/>
            <a:gdLst/>
            <a:ahLst/>
            <a:cxnLst/>
            <a:rect l="l" t="t" r="r" b="b"/>
            <a:pathLst>
              <a:path w="344805" h="338455">
                <a:moveTo>
                  <a:pt x="100022" y="180902"/>
                </a:moveTo>
                <a:lnTo>
                  <a:pt x="55886" y="180902"/>
                </a:lnTo>
                <a:lnTo>
                  <a:pt x="55886" y="338367"/>
                </a:lnTo>
                <a:lnTo>
                  <a:pt x="100022" y="338367"/>
                </a:lnTo>
                <a:lnTo>
                  <a:pt x="100022" y="180902"/>
                </a:lnTo>
                <a:close/>
              </a:path>
              <a:path w="344805" h="338455">
                <a:moveTo>
                  <a:pt x="307418" y="78044"/>
                </a:moveTo>
                <a:lnTo>
                  <a:pt x="261820" y="78044"/>
                </a:lnTo>
                <a:lnTo>
                  <a:pt x="261820" y="285558"/>
                </a:lnTo>
                <a:lnTo>
                  <a:pt x="261072" y="293217"/>
                </a:lnTo>
                <a:lnTo>
                  <a:pt x="257396" y="298693"/>
                </a:lnTo>
                <a:lnTo>
                  <a:pt x="250789" y="301982"/>
                </a:lnTo>
                <a:lnTo>
                  <a:pt x="241246" y="303080"/>
                </a:lnTo>
                <a:lnTo>
                  <a:pt x="219149" y="303080"/>
                </a:lnTo>
                <a:lnTo>
                  <a:pt x="219149" y="333938"/>
                </a:lnTo>
                <a:lnTo>
                  <a:pt x="260355" y="333938"/>
                </a:lnTo>
                <a:lnTo>
                  <a:pt x="280942" y="331007"/>
                </a:lnTo>
                <a:lnTo>
                  <a:pt x="295649" y="322214"/>
                </a:lnTo>
                <a:lnTo>
                  <a:pt x="304476" y="307563"/>
                </a:lnTo>
                <a:lnTo>
                  <a:pt x="307418" y="287056"/>
                </a:lnTo>
                <a:lnTo>
                  <a:pt x="307418" y="78044"/>
                </a:lnTo>
                <a:close/>
              </a:path>
              <a:path w="344805" h="338455">
                <a:moveTo>
                  <a:pt x="307418" y="76550"/>
                </a:moveTo>
                <a:lnTo>
                  <a:pt x="219149" y="76550"/>
                </a:lnTo>
                <a:lnTo>
                  <a:pt x="209049" y="128520"/>
                </a:lnTo>
                <a:lnTo>
                  <a:pt x="193419" y="177241"/>
                </a:lnTo>
                <a:lnTo>
                  <a:pt x="172273" y="222712"/>
                </a:lnTo>
                <a:lnTo>
                  <a:pt x="145619" y="264930"/>
                </a:lnTo>
                <a:lnTo>
                  <a:pt x="145619" y="301679"/>
                </a:lnTo>
                <a:lnTo>
                  <a:pt x="180867" y="264479"/>
                </a:lnTo>
                <a:lnTo>
                  <a:pt x="210109" y="223528"/>
                </a:lnTo>
                <a:lnTo>
                  <a:pt x="233348" y="178814"/>
                </a:lnTo>
                <a:lnTo>
                  <a:pt x="250584" y="130323"/>
                </a:lnTo>
                <a:lnTo>
                  <a:pt x="261820" y="78044"/>
                </a:lnTo>
                <a:lnTo>
                  <a:pt x="307418" y="78044"/>
                </a:lnTo>
                <a:lnTo>
                  <a:pt x="307418" y="76550"/>
                </a:lnTo>
                <a:close/>
              </a:path>
              <a:path w="344805" h="338455">
                <a:moveTo>
                  <a:pt x="100022" y="76550"/>
                </a:moveTo>
                <a:lnTo>
                  <a:pt x="54420" y="76550"/>
                </a:lnTo>
                <a:lnTo>
                  <a:pt x="44390" y="116299"/>
                </a:lnTo>
                <a:lnTo>
                  <a:pt x="31975" y="154814"/>
                </a:lnTo>
                <a:lnTo>
                  <a:pt x="17178" y="192096"/>
                </a:lnTo>
                <a:lnTo>
                  <a:pt x="0" y="228145"/>
                </a:lnTo>
                <a:lnTo>
                  <a:pt x="0" y="270611"/>
                </a:lnTo>
                <a:lnTo>
                  <a:pt x="15620" y="250201"/>
                </a:lnTo>
                <a:lnTo>
                  <a:pt x="30141" y="228446"/>
                </a:lnTo>
                <a:lnTo>
                  <a:pt x="43562" y="205346"/>
                </a:lnTo>
                <a:lnTo>
                  <a:pt x="55886" y="180902"/>
                </a:lnTo>
                <a:lnTo>
                  <a:pt x="100022" y="180902"/>
                </a:lnTo>
                <a:lnTo>
                  <a:pt x="100022" y="160569"/>
                </a:lnTo>
                <a:lnTo>
                  <a:pt x="132694" y="160569"/>
                </a:lnTo>
                <a:lnTo>
                  <a:pt x="130893" y="157365"/>
                </a:lnTo>
                <a:lnTo>
                  <a:pt x="119135" y="132089"/>
                </a:lnTo>
                <a:lnTo>
                  <a:pt x="108847" y="105132"/>
                </a:lnTo>
                <a:lnTo>
                  <a:pt x="100022" y="76550"/>
                </a:lnTo>
                <a:close/>
              </a:path>
              <a:path w="344805" h="338455">
                <a:moveTo>
                  <a:pt x="132694" y="160569"/>
                </a:moveTo>
                <a:lnTo>
                  <a:pt x="100022" y="160569"/>
                </a:lnTo>
                <a:lnTo>
                  <a:pt x="109945" y="176940"/>
                </a:lnTo>
                <a:lnTo>
                  <a:pt x="120605" y="192414"/>
                </a:lnTo>
                <a:lnTo>
                  <a:pt x="132000" y="206993"/>
                </a:lnTo>
                <a:lnTo>
                  <a:pt x="144125" y="220676"/>
                </a:lnTo>
                <a:lnTo>
                  <a:pt x="144125" y="180902"/>
                </a:lnTo>
                <a:lnTo>
                  <a:pt x="132694" y="160569"/>
                </a:lnTo>
                <a:close/>
              </a:path>
              <a:path w="344805" h="338455">
                <a:moveTo>
                  <a:pt x="145619" y="45747"/>
                </a:moveTo>
                <a:lnTo>
                  <a:pt x="7325" y="45747"/>
                </a:lnTo>
                <a:lnTo>
                  <a:pt x="7325" y="76550"/>
                </a:lnTo>
                <a:lnTo>
                  <a:pt x="145619" y="76550"/>
                </a:lnTo>
                <a:lnTo>
                  <a:pt x="145619" y="45747"/>
                </a:lnTo>
                <a:close/>
              </a:path>
              <a:path w="344805" h="338455">
                <a:moveTo>
                  <a:pt x="344199" y="45747"/>
                </a:moveTo>
                <a:lnTo>
                  <a:pt x="160332" y="45747"/>
                </a:lnTo>
                <a:lnTo>
                  <a:pt x="160332" y="76550"/>
                </a:lnTo>
                <a:lnTo>
                  <a:pt x="344199" y="76550"/>
                </a:lnTo>
                <a:lnTo>
                  <a:pt x="344199" y="45747"/>
                </a:lnTo>
                <a:close/>
              </a:path>
              <a:path w="344805" h="338455">
                <a:moveTo>
                  <a:pt x="100022" y="0"/>
                </a:moveTo>
                <a:lnTo>
                  <a:pt x="55886" y="0"/>
                </a:lnTo>
                <a:lnTo>
                  <a:pt x="55886" y="45747"/>
                </a:lnTo>
                <a:lnTo>
                  <a:pt x="100022" y="45747"/>
                </a:lnTo>
                <a:lnTo>
                  <a:pt x="100022" y="0"/>
                </a:lnTo>
                <a:close/>
              </a:path>
              <a:path w="344805" h="338455">
                <a:moveTo>
                  <a:pt x="307418" y="0"/>
                </a:moveTo>
                <a:lnTo>
                  <a:pt x="261820" y="0"/>
                </a:lnTo>
                <a:lnTo>
                  <a:pt x="261820" y="45747"/>
                </a:lnTo>
                <a:lnTo>
                  <a:pt x="307418" y="45747"/>
                </a:lnTo>
                <a:lnTo>
                  <a:pt x="307418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293484" y="2650047"/>
            <a:ext cx="342900" cy="339725"/>
          </a:xfrm>
          <a:custGeom>
            <a:avLst/>
            <a:gdLst/>
            <a:ahLst/>
            <a:cxnLst/>
            <a:rect l="l" t="t" r="r" b="b"/>
            <a:pathLst>
              <a:path w="342900" h="339725">
                <a:moveTo>
                  <a:pt x="301557" y="249976"/>
                </a:moveTo>
                <a:lnTo>
                  <a:pt x="257421" y="249976"/>
                </a:lnTo>
                <a:lnTo>
                  <a:pt x="257421" y="339562"/>
                </a:lnTo>
                <a:lnTo>
                  <a:pt x="301557" y="339562"/>
                </a:lnTo>
                <a:lnTo>
                  <a:pt x="301557" y="249976"/>
                </a:lnTo>
                <a:close/>
              </a:path>
              <a:path w="342900" h="339725">
                <a:moveTo>
                  <a:pt x="342764" y="218875"/>
                </a:moveTo>
                <a:lnTo>
                  <a:pt x="154443" y="218875"/>
                </a:lnTo>
                <a:lnTo>
                  <a:pt x="154443" y="249976"/>
                </a:lnTo>
                <a:lnTo>
                  <a:pt x="342764" y="249976"/>
                </a:lnTo>
                <a:lnTo>
                  <a:pt x="342764" y="218875"/>
                </a:lnTo>
                <a:close/>
              </a:path>
              <a:path w="342900" h="339725">
                <a:moveTo>
                  <a:pt x="301557" y="0"/>
                </a:moveTo>
                <a:lnTo>
                  <a:pt x="257421" y="0"/>
                </a:lnTo>
                <a:lnTo>
                  <a:pt x="257421" y="218875"/>
                </a:lnTo>
                <a:lnTo>
                  <a:pt x="301557" y="218875"/>
                </a:lnTo>
                <a:lnTo>
                  <a:pt x="301557" y="0"/>
                </a:lnTo>
                <a:close/>
              </a:path>
              <a:path w="342900" h="339725">
                <a:moveTo>
                  <a:pt x="161827" y="117514"/>
                </a:moveTo>
                <a:lnTo>
                  <a:pt x="161827" y="151296"/>
                </a:lnTo>
                <a:lnTo>
                  <a:pt x="181581" y="155609"/>
                </a:lnTo>
                <a:lnTo>
                  <a:pt x="201152" y="162698"/>
                </a:lnTo>
                <a:lnTo>
                  <a:pt x="220550" y="172533"/>
                </a:lnTo>
                <a:lnTo>
                  <a:pt x="239782" y="185085"/>
                </a:lnTo>
                <a:lnTo>
                  <a:pt x="239782" y="141130"/>
                </a:lnTo>
                <a:lnTo>
                  <a:pt x="222211" y="132437"/>
                </a:lnTo>
                <a:lnTo>
                  <a:pt x="203361" y="125622"/>
                </a:lnTo>
                <a:lnTo>
                  <a:pt x="183233" y="120657"/>
                </a:lnTo>
                <a:lnTo>
                  <a:pt x="161827" y="117514"/>
                </a:lnTo>
                <a:close/>
              </a:path>
              <a:path w="342900" h="339725">
                <a:moveTo>
                  <a:pt x="172112" y="29303"/>
                </a:moveTo>
                <a:lnTo>
                  <a:pt x="172112" y="63093"/>
                </a:lnTo>
                <a:lnTo>
                  <a:pt x="192611" y="68259"/>
                </a:lnTo>
                <a:lnTo>
                  <a:pt x="211456" y="74828"/>
                </a:lnTo>
                <a:lnTo>
                  <a:pt x="228652" y="82854"/>
                </a:lnTo>
                <a:lnTo>
                  <a:pt x="244205" y="92397"/>
                </a:lnTo>
                <a:lnTo>
                  <a:pt x="244205" y="49636"/>
                </a:lnTo>
                <a:lnTo>
                  <a:pt x="228109" y="41790"/>
                </a:lnTo>
                <a:lnTo>
                  <a:pt x="210727" y="35766"/>
                </a:lnTo>
                <a:lnTo>
                  <a:pt x="192060" y="31594"/>
                </a:lnTo>
                <a:lnTo>
                  <a:pt x="172112" y="29303"/>
                </a:lnTo>
                <a:close/>
              </a:path>
              <a:path w="342900" h="339725">
                <a:moveTo>
                  <a:pt x="100022" y="217385"/>
                </a:moveTo>
                <a:lnTo>
                  <a:pt x="55886" y="217385"/>
                </a:lnTo>
                <a:lnTo>
                  <a:pt x="55886" y="339562"/>
                </a:lnTo>
                <a:lnTo>
                  <a:pt x="100022" y="339562"/>
                </a:lnTo>
                <a:lnTo>
                  <a:pt x="100022" y="217385"/>
                </a:lnTo>
                <a:close/>
              </a:path>
              <a:path w="342900" h="339725">
                <a:moveTo>
                  <a:pt x="101488" y="139640"/>
                </a:moveTo>
                <a:lnTo>
                  <a:pt x="51490" y="139640"/>
                </a:lnTo>
                <a:lnTo>
                  <a:pt x="41090" y="171644"/>
                </a:lnTo>
                <a:lnTo>
                  <a:pt x="29042" y="201685"/>
                </a:lnTo>
                <a:lnTo>
                  <a:pt x="15345" y="229707"/>
                </a:lnTo>
                <a:lnTo>
                  <a:pt x="0" y="255657"/>
                </a:lnTo>
                <a:lnTo>
                  <a:pt x="0" y="296919"/>
                </a:lnTo>
                <a:lnTo>
                  <a:pt x="19488" y="273770"/>
                </a:lnTo>
                <a:lnTo>
                  <a:pt x="35299" y="252780"/>
                </a:lnTo>
                <a:lnTo>
                  <a:pt x="47431" y="233975"/>
                </a:lnTo>
                <a:lnTo>
                  <a:pt x="55886" y="217385"/>
                </a:lnTo>
                <a:lnTo>
                  <a:pt x="100022" y="217385"/>
                </a:lnTo>
                <a:lnTo>
                  <a:pt x="100022" y="205718"/>
                </a:lnTo>
                <a:lnTo>
                  <a:pt x="136176" y="205718"/>
                </a:lnTo>
                <a:lnTo>
                  <a:pt x="132675" y="201030"/>
                </a:lnTo>
                <a:lnTo>
                  <a:pt x="120254" y="181128"/>
                </a:lnTo>
                <a:lnTo>
                  <a:pt x="109857" y="160665"/>
                </a:lnTo>
                <a:lnTo>
                  <a:pt x="101488" y="139640"/>
                </a:lnTo>
                <a:close/>
              </a:path>
              <a:path w="342900" h="339725">
                <a:moveTo>
                  <a:pt x="136176" y="205718"/>
                </a:moveTo>
                <a:lnTo>
                  <a:pt x="100022" y="205718"/>
                </a:lnTo>
                <a:lnTo>
                  <a:pt x="109588" y="219672"/>
                </a:lnTo>
                <a:lnTo>
                  <a:pt x="120620" y="233680"/>
                </a:lnTo>
                <a:lnTo>
                  <a:pt x="133127" y="247688"/>
                </a:lnTo>
                <a:lnTo>
                  <a:pt x="147118" y="261640"/>
                </a:lnTo>
                <a:lnTo>
                  <a:pt x="147118" y="220370"/>
                </a:lnTo>
                <a:lnTo>
                  <a:pt x="136176" y="205718"/>
                </a:lnTo>
                <a:close/>
              </a:path>
              <a:path w="342900" h="339725">
                <a:moveTo>
                  <a:pt x="151513" y="110032"/>
                </a:moveTo>
                <a:lnTo>
                  <a:pt x="1465" y="110032"/>
                </a:lnTo>
                <a:lnTo>
                  <a:pt x="1465" y="139640"/>
                </a:lnTo>
                <a:lnTo>
                  <a:pt x="151513" y="139640"/>
                </a:lnTo>
                <a:lnTo>
                  <a:pt x="151513" y="110032"/>
                </a:lnTo>
                <a:close/>
              </a:path>
              <a:path w="342900" h="339725">
                <a:moveTo>
                  <a:pt x="100022" y="0"/>
                </a:moveTo>
                <a:lnTo>
                  <a:pt x="55886" y="0"/>
                </a:lnTo>
                <a:lnTo>
                  <a:pt x="55886" y="110032"/>
                </a:lnTo>
                <a:lnTo>
                  <a:pt x="100022" y="110032"/>
                </a:lnTo>
                <a:lnTo>
                  <a:pt x="100022" y="0"/>
                </a:lnTo>
                <a:close/>
              </a:path>
              <a:path w="342900" h="339725">
                <a:moveTo>
                  <a:pt x="35312" y="23319"/>
                </a:moveTo>
                <a:lnTo>
                  <a:pt x="4424" y="23319"/>
                </a:lnTo>
                <a:lnTo>
                  <a:pt x="6433" y="46017"/>
                </a:lnTo>
                <a:lnTo>
                  <a:pt x="9546" y="65631"/>
                </a:lnTo>
                <a:lnTo>
                  <a:pt x="13769" y="82103"/>
                </a:lnTo>
                <a:lnTo>
                  <a:pt x="19109" y="95380"/>
                </a:lnTo>
                <a:lnTo>
                  <a:pt x="48531" y="95380"/>
                </a:lnTo>
                <a:lnTo>
                  <a:pt x="44405" y="80466"/>
                </a:lnTo>
                <a:lnTo>
                  <a:pt x="40823" y="63503"/>
                </a:lnTo>
                <a:lnTo>
                  <a:pt x="37790" y="44463"/>
                </a:lnTo>
                <a:lnTo>
                  <a:pt x="35312" y="23319"/>
                </a:lnTo>
                <a:close/>
              </a:path>
              <a:path w="342900" h="339725">
                <a:moveTo>
                  <a:pt x="150047" y="24818"/>
                </a:moveTo>
                <a:lnTo>
                  <a:pt x="117690" y="24818"/>
                </a:lnTo>
                <a:lnTo>
                  <a:pt x="116306" y="41856"/>
                </a:lnTo>
                <a:lnTo>
                  <a:pt x="113633" y="59315"/>
                </a:lnTo>
                <a:lnTo>
                  <a:pt x="109670" y="77166"/>
                </a:lnTo>
                <a:lnTo>
                  <a:pt x="104418" y="95380"/>
                </a:lnTo>
                <a:lnTo>
                  <a:pt x="133869" y="95380"/>
                </a:lnTo>
                <a:lnTo>
                  <a:pt x="139858" y="80466"/>
                </a:lnTo>
                <a:lnTo>
                  <a:pt x="144525" y="63802"/>
                </a:lnTo>
                <a:lnTo>
                  <a:pt x="147926" y="45222"/>
                </a:lnTo>
                <a:lnTo>
                  <a:pt x="150047" y="24818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668600" y="2651242"/>
            <a:ext cx="342900" cy="338455"/>
          </a:xfrm>
          <a:custGeom>
            <a:avLst/>
            <a:gdLst/>
            <a:ahLst/>
            <a:cxnLst/>
            <a:rect l="l" t="t" r="r" b="b"/>
            <a:pathLst>
              <a:path w="342900" h="338455">
                <a:moveTo>
                  <a:pt x="286844" y="270611"/>
                </a:moveTo>
                <a:lnTo>
                  <a:pt x="245671" y="270611"/>
                </a:lnTo>
                <a:lnTo>
                  <a:pt x="245671" y="338367"/>
                </a:lnTo>
                <a:lnTo>
                  <a:pt x="286844" y="338367"/>
                </a:lnTo>
                <a:lnTo>
                  <a:pt x="286844" y="270611"/>
                </a:lnTo>
                <a:close/>
              </a:path>
              <a:path w="342900" h="338455">
                <a:moveTo>
                  <a:pt x="342731" y="241307"/>
                </a:moveTo>
                <a:lnTo>
                  <a:pt x="172112" y="241307"/>
                </a:lnTo>
                <a:lnTo>
                  <a:pt x="172112" y="270611"/>
                </a:lnTo>
                <a:lnTo>
                  <a:pt x="342731" y="270611"/>
                </a:lnTo>
                <a:lnTo>
                  <a:pt x="342731" y="241307"/>
                </a:lnTo>
                <a:close/>
              </a:path>
              <a:path w="342900" h="338455">
                <a:moveTo>
                  <a:pt x="286844" y="189871"/>
                </a:moveTo>
                <a:lnTo>
                  <a:pt x="245671" y="189871"/>
                </a:lnTo>
                <a:lnTo>
                  <a:pt x="245671" y="241307"/>
                </a:lnTo>
                <a:lnTo>
                  <a:pt x="286844" y="241307"/>
                </a:lnTo>
                <a:lnTo>
                  <a:pt x="286844" y="189871"/>
                </a:lnTo>
                <a:close/>
              </a:path>
              <a:path w="342900" h="338455">
                <a:moveTo>
                  <a:pt x="227999" y="138445"/>
                </a:moveTo>
                <a:lnTo>
                  <a:pt x="192716" y="138445"/>
                </a:lnTo>
                <a:lnTo>
                  <a:pt x="190867" y="158460"/>
                </a:lnTo>
                <a:lnTo>
                  <a:pt x="186809" y="175896"/>
                </a:lnTo>
                <a:lnTo>
                  <a:pt x="180554" y="190752"/>
                </a:lnTo>
                <a:lnTo>
                  <a:pt x="172112" y="203028"/>
                </a:lnTo>
                <a:lnTo>
                  <a:pt x="172112" y="229643"/>
                </a:lnTo>
                <a:lnTo>
                  <a:pt x="186998" y="221622"/>
                </a:lnTo>
                <a:lnTo>
                  <a:pt x="199316" y="212338"/>
                </a:lnTo>
                <a:lnTo>
                  <a:pt x="209066" y="201763"/>
                </a:lnTo>
                <a:lnTo>
                  <a:pt x="216249" y="189871"/>
                </a:lnTo>
                <a:lnTo>
                  <a:pt x="335376" y="189871"/>
                </a:lnTo>
                <a:lnTo>
                  <a:pt x="335376" y="160569"/>
                </a:lnTo>
                <a:lnTo>
                  <a:pt x="226533" y="160569"/>
                </a:lnTo>
                <a:lnTo>
                  <a:pt x="226533" y="151598"/>
                </a:lnTo>
                <a:lnTo>
                  <a:pt x="227491" y="145623"/>
                </a:lnTo>
                <a:lnTo>
                  <a:pt x="227999" y="141137"/>
                </a:lnTo>
                <a:lnTo>
                  <a:pt x="227999" y="138445"/>
                </a:lnTo>
                <a:close/>
              </a:path>
              <a:path w="342900" h="338455">
                <a:moveTo>
                  <a:pt x="286844" y="132460"/>
                </a:moveTo>
                <a:lnTo>
                  <a:pt x="245671" y="132460"/>
                </a:lnTo>
                <a:lnTo>
                  <a:pt x="245671" y="160569"/>
                </a:lnTo>
                <a:lnTo>
                  <a:pt x="286844" y="160569"/>
                </a:lnTo>
                <a:lnTo>
                  <a:pt x="286844" y="132460"/>
                </a:lnTo>
                <a:close/>
              </a:path>
              <a:path w="342900" h="338455">
                <a:moveTo>
                  <a:pt x="251532" y="44254"/>
                </a:moveTo>
                <a:lnTo>
                  <a:pt x="211824" y="44254"/>
                </a:lnTo>
                <a:lnTo>
                  <a:pt x="208974" y="62414"/>
                </a:lnTo>
                <a:lnTo>
                  <a:pt x="201899" y="78753"/>
                </a:lnTo>
                <a:lnTo>
                  <a:pt x="190591" y="93242"/>
                </a:lnTo>
                <a:lnTo>
                  <a:pt x="175042" y="105854"/>
                </a:lnTo>
                <a:lnTo>
                  <a:pt x="175042" y="132460"/>
                </a:lnTo>
                <a:lnTo>
                  <a:pt x="206842" y="117039"/>
                </a:lnTo>
                <a:lnTo>
                  <a:pt x="230198" y="97216"/>
                </a:lnTo>
                <a:lnTo>
                  <a:pt x="245098" y="72964"/>
                </a:lnTo>
                <a:lnTo>
                  <a:pt x="251532" y="44254"/>
                </a:lnTo>
                <a:close/>
              </a:path>
              <a:path w="342900" h="338455">
                <a:moveTo>
                  <a:pt x="332446" y="14651"/>
                </a:moveTo>
                <a:lnTo>
                  <a:pt x="179471" y="14651"/>
                </a:lnTo>
                <a:lnTo>
                  <a:pt x="179471" y="44254"/>
                </a:lnTo>
                <a:lnTo>
                  <a:pt x="291273" y="44254"/>
                </a:lnTo>
                <a:lnTo>
                  <a:pt x="291273" y="75049"/>
                </a:lnTo>
                <a:lnTo>
                  <a:pt x="290074" y="83465"/>
                </a:lnTo>
                <a:lnTo>
                  <a:pt x="286480" y="89441"/>
                </a:lnTo>
                <a:lnTo>
                  <a:pt x="280499" y="93004"/>
                </a:lnTo>
                <a:lnTo>
                  <a:pt x="272135" y="94185"/>
                </a:lnTo>
                <a:lnTo>
                  <a:pt x="258886" y="94185"/>
                </a:lnTo>
                <a:lnTo>
                  <a:pt x="258886" y="122294"/>
                </a:lnTo>
                <a:lnTo>
                  <a:pt x="288371" y="122294"/>
                </a:lnTo>
                <a:lnTo>
                  <a:pt x="308193" y="119501"/>
                </a:lnTo>
                <a:lnTo>
                  <a:pt x="322138" y="111158"/>
                </a:lnTo>
                <a:lnTo>
                  <a:pt x="330219" y="97320"/>
                </a:lnTo>
                <a:lnTo>
                  <a:pt x="332364" y="78753"/>
                </a:lnTo>
                <a:lnTo>
                  <a:pt x="332446" y="14651"/>
                </a:lnTo>
                <a:close/>
              </a:path>
              <a:path w="342900" h="338455">
                <a:moveTo>
                  <a:pt x="164758" y="94185"/>
                </a:moveTo>
                <a:lnTo>
                  <a:pt x="19105" y="94185"/>
                </a:lnTo>
                <a:lnTo>
                  <a:pt x="19105" y="231141"/>
                </a:lnTo>
                <a:lnTo>
                  <a:pt x="18463" y="253397"/>
                </a:lnTo>
                <a:lnTo>
                  <a:pt x="15059" y="273066"/>
                </a:lnTo>
                <a:lnTo>
                  <a:pt x="8901" y="290139"/>
                </a:lnTo>
                <a:lnTo>
                  <a:pt x="0" y="304606"/>
                </a:lnTo>
                <a:lnTo>
                  <a:pt x="0" y="338367"/>
                </a:lnTo>
                <a:lnTo>
                  <a:pt x="21417" y="321372"/>
                </a:lnTo>
                <a:lnTo>
                  <a:pt x="37138" y="301257"/>
                </a:lnTo>
                <a:lnTo>
                  <a:pt x="47163" y="278048"/>
                </a:lnTo>
                <a:lnTo>
                  <a:pt x="51490" y="251768"/>
                </a:lnTo>
                <a:lnTo>
                  <a:pt x="164758" y="251768"/>
                </a:lnTo>
                <a:lnTo>
                  <a:pt x="164758" y="225162"/>
                </a:lnTo>
                <a:lnTo>
                  <a:pt x="52956" y="225162"/>
                </a:lnTo>
                <a:lnTo>
                  <a:pt x="52956" y="180902"/>
                </a:lnTo>
                <a:lnTo>
                  <a:pt x="164758" y="180902"/>
                </a:lnTo>
                <a:lnTo>
                  <a:pt x="164758" y="153097"/>
                </a:lnTo>
                <a:lnTo>
                  <a:pt x="52956" y="153097"/>
                </a:lnTo>
                <a:lnTo>
                  <a:pt x="52956" y="110340"/>
                </a:lnTo>
                <a:lnTo>
                  <a:pt x="164758" y="110340"/>
                </a:lnTo>
                <a:lnTo>
                  <a:pt x="164758" y="94185"/>
                </a:lnTo>
                <a:close/>
              </a:path>
              <a:path w="342900" h="338455">
                <a:moveTo>
                  <a:pt x="119156" y="304606"/>
                </a:moveTo>
                <a:lnTo>
                  <a:pt x="111773" y="304606"/>
                </a:lnTo>
                <a:lnTo>
                  <a:pt x="111773" y="332535"/>
                </a:lnTo>
                <a:lnTo>
                  <a:pt x="130911" y="332535"/>
                </a:lnTo>
                <a:lnTo>
                  <a:pt x="146228" y="330432"/>
                </a:lnTo>
                <a:lnTo>
                  <a:pt x="156972" y="324101"/>
                </a:lnTo>
                <a:lnTo>
                  <a:pt x="163148" y="313509"/>
                </a:lnTo>
                <a:lnTo>
                  <a:pt x="164098" y="304728"/>
                </a:lnTo>
                <a:lnTo>
                  <a:pt x="120025" y="304728"/>
                </a:lnTo>
                <a:lnTo>
                  <a:pt x="119156" y="304606"/>
                </a:lnTo>
                <a:close/>
              </a:path>
              <a:path w="342900" h="338455">
                <a:moveTo>
                  <a:pt x="108842" y="251768"/>
                </a:moveTo>
                <a:lnTo>
                  <a:pt x="75023" y="251768"/>
                </a:lnTo>
                <a:lnTo>
                  <a:pt x="75023" y="311965"/>
                </a:lnTo>
                <a:lnTo>
                  <a:pt x="108842" y="311965"/>
                </a:lnTo>
                <a:lnTo>
                  <a:pt x="108842" y="251768"/>
                </a:lnTo>
                <a:close/>
              </a:path>
              <a:path w="342900" h="338455">
                <a:moveTo>
                  <a:pt x="164758" y="251768"/>
                </a:moveTo>
                <a:lnTo>
                  <a:pt x="130911" y="251768"/>
                </a:lnTo>
                <a:lnTo>
                  <a:pt x="130911" y="292737"/>
                </a:lnTo>
                <a:lnTo>
                  <a:pt x="131775" y="300775"/>
                </a:lnTo>
                <a:lnTo>
                  <a:pt x="128696" y="304728"/>
                </a:lnTo>
                <a:lnTo>
                  <a:pt x="164098" y="304728"/>
                </a:lnTo>
                <a:lnTo>
                  <a:pt x="164758" y="298622"/>
                </a:lnTo>
                <a:lnTo>
                  <a:pt x="164758" y="251768"/>
                </a:lnTo>
                <a:close/>
              </a:path>
              <a:path w="342900" h="338455">
                <a:moveTo>
                  <a:pt x="108842" y="180902"/>
                </a:moveTo>
                <a:lnTo>
                  <a:pt x="75023" y="180902"/>
                </a:lnTo>
                <a:lnTo>
                  <a:pt x="75023" y="225162"/>
                </a:lnTo>
                <a:lnTo>
                  <a:pt x="108842" y="225162"/>
                </a:lnTo>
                <a:lnTo>
                  <a:pt x="108842" y="180902"/>
                </a:lnTo>
                <a:close/>
              </a:path>
              <a:path w="342900" h="338455">
                <a:moveTo>
                  <a:pt x="164758" y="180902"/>
                </a:moveTo>
                <a:lnTo>
                  <a:pt x="130911" y="180902"/>
                </a:lnTo>
                <a:lnTo>
                  <a:pt x="130911" y="225162"/>
                </a:lnTo>
                <a:lnTo>
                  <a:pt x="164758" y="225162"/>
                </a:lnTo>
                <a:lnTo>
                  <a:pt x="164758" y="180902"/>
                </a:lnTo>
                <a:close/>
              </a:path>
              <a:path w="342900" h="338455">
                <a:moveTo>
                  <a:pt x="108842" y="110340"/>
                </a:moveTo>
                <a:lnTo>
                  <a:pt x="75023" y="110340"/>
                </a:lnTo>
                <a:lnTo>
                  <a:pt x="75023" y="153097"/>
                </a:lnTo>
                <a:lnTo>
                  <a:pt x="108842" y="153097"/>
                </a:lnTo>
                <a:lnTo>
                  <a:pt x="108842" y="110340"/>
                </a:lnTo>
                <a:close/>
              </a:path>
              <a:path w="342900" h="338455">
                <a:moveTo>
                  <a:pt x="164758" y="110340"/>
                </a:moveTo>
                <a:lnTo>
                  <a:pt x="130911" y="110340"/>
                </a:lnTo>
                <a:lnTo>
                  <a:pt x="130911" y="153097"/>
                </a:lnTo>
                <a:lnTo>
                  <a:pt x="164758" y="153097"/>
                </a:lnTo>
                <a:lnTo>
                  <a:pt x="164758" y="110340"/>
                </a:lnTo>
                <a:close/>
              </a:path>
              <a:path w="342900" h="338455">
                <a:moveTo>
                  <a:pt x="95627" y="0"/>
                </a:moveTo>
                <a:lnTo>
                  <a:pt x="54422" y="0"/>
                </a:lnTo>
                <a:lnTo>
                  <a:pt x="46242" y="22538"/>
                </a:lnTo>
                <a:lnTo>
                  <a:pt x="34933" y="43058"/>
                </a:lnTo>
                <a:lnTo>
                  <a:pt x="20496" y="61560"/>
                </a:lnTo>
                <a:lnTo>
                  <a:pt x="2931" y="78044"/>
                </a:lnTo>
                <a:lnTo>
                  <a:pt x="2931" y="103157"/>
                </a:lnTo>
                <a:lnTo>
                  <a:pt x="19105" y="94185"/>
                </a:lnTo>
                <a:lnTo>
                  <a:pt x="164758" y="94185"/>
                </a:lnTo>
                <a:lnTo>
                  <a:pt x="164758" y="81036"/>
                </a:lnTo>
                <a:lnTo>
                  <a:pt x="41173" y="81036"/>
                </a:lnTo>
                <a:lnTo>
                  <a:pt x="50367" y="73966"/>
                </a:lnTo>
                <a:lnTo>
                  <a:pt x="58835" y="66195"/>
                </a:lnTo>
                <a:lnTo>
                  <a:pt x="66568" y="57696"/>
                </a:lnTo>
                <a:lnTo>
                  <a:pt x="73559" y="48441"/>
                </a:lnTo>
                <a:lnTo>
                  <a:pt x="152975" y="48441"/>
                </a:lnTo>
                <a:lnTo>
                  <a:pt x="152975" y="20627"/>
                </a:lnTo>
                <a:lnTo>
                  <a:pt x="88268" y="20627"/>
                </a:lnTo>
                <a:lnTo>
                  <a:pt x="89226" y="18835"/>
                </a:lnTo>
                <a:lnTo>
                  <a:pt x="92664" y="8971"/>
                </a:lnTo>
                <a:lnTo>
                  <a:pt x="93651" y="5078"/>
                </a:lnTo>
                <a:lnTo>
                  <a:pt x="94608" y="2091"/>
                </a:lnTo>
                <a:lnTo>
                  <a:pt x="95627" y="0"/>
                </a:lnTo>
                <a:close/>
              </a:path>
              <a:path w="342900" h="338455">
                <a:moveTo>
                  <a:pt x="152975" y="48441"/>
                </a:moveTo>
                <a:lnTo>
                  <a:pt x="113267" y="48441"/>
                </a:lnTo>
                <a:lnTo>
                  <a:pt x="108664" y="56686"/>
                </a:lnTo>
                <a:lnTo>
                  <a:pt x="103694" y="64847"/>
                </a:lnTo>
                <a:lnTo>
                  <a:pt x="98359" y="72954"/>
                </a:lnTo>
                <a:lnTo>
                  <a:pt x="92664" y="81036"/>
                </a:lnTo>
                <a:lnTo>
                  <a:pt x="132405" y="81036"/>
                </a:lnTo>
                <a:lnTo>
                  <a:pt x="138095" y="73966"/>
                </a:lnTo>
                <a:lnTo>
                  <a:pt x="143419" y="66195"/>
                </a:lnTo>
                <a:lnTo>
                  <a:pt x="148378" y="57696"/>
                </a:lnTo>
                <a:lnTo>
                  <a:pt x="152975" y="48441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042222" y="2651242"/>
            <a:ext cx="346075" cy="337185"/>
          </a:xfrm>
          <a:custGeom>
            <a:avLst/>
            <a:gdLst/>
            <a:ahLst/>
            <a:cxnLst/>
            <a:rect l="l" t="t" r="r" b="b"/>
            <a:pathLst>
              <a:path w="346075" h="337185">
                <a:moveTo>
                  <a:pt x="229492" y="203028"/>
                </a:moveTo>
                <a:lnTo>
                  <a:pt x="173606" y="203028"/>
                </a:lnTo>
                <a:lnTo>
                  <a:pt x="162758" y="231508"/>
                </a:lnTo>
                <a:lnTo>
                  <a:pt x="143448" y="258172"/>
                </a:lnTo>
                <a:lnTo>
                  <a:pt x="115677" y="283003"/>
                </a:lnTo>
                <a:lnTo>
                  <a:pt x="79448" y="305981"/>
                </a:lnTo>
                <a:lnTo>
                  <a:pt x="79448" y="336988"/>
                </a:lnTo>
                <a:lnTo>
                  <a:pt x="121367" y="319740"/>
                </a:lnTo>
                <a:lnTo>
                  <a:pt x="155939" y="299055"/>
                </a:lnTo>
                <a:lnTo>
                  <a:pt x="183160" y="274911"/>
                </a:lnTo>
                <a:lnTo>
                  <a:pt x="203029" y="247282"/>
                </a:lnTo>
                <a:lnTo>
                  <a:pt x="255285" y="247282"/>
                </a:lnTo>
                <a:lnTo>
                  <a:pt x="242182" y="231445"/>
                </a:lnTo>
                <a:lnTo>
                  <a:pt x="229492" y="203028"/>
                </a:lnTo>
                <a:close/>
              </a:path>
              <a:path w="346075" h="337185">
                <a:moveTo>
                  <a:pt x="255285" y="247282"/>
                </a:moveTo>
                <a:lnTo>
                  <a:pt x="203029" y="247282"/>
                </a:lnTo>
                <a:lnTo>
                  <a:pt x="224542" y="273890"/>
                </a:lnTo>
                <a:lnTo>
                  <a:pt x="253777" y="297676"/>
                </a:lnTo>
                <a:lnTo>
                  <a:pt x="290733" y="318691"/>
                </a:lnTo>
                <a:lnTo>
                  <a:pt x="335405" y="336988"/>
                </a:lnTo>
                <a:lnTo>
                  <a:pt x="335405" y="304606"/>
                </a:lnTo>
                <a:lnTo>
                  <a:pt x="295133" y="282297"/>
                </a:lnTo>
                <a:lnTo>
                  <a:pt x="264060" y="257889"/>
                </a:lnTo>
                <a:lnTo>
                  <a:pt x="255285" y="247282"/>
                </a:lnTo>
                <a:close/>
              </a:path>
              <a:path w="346075" h="337185">
                <a:moveTo>
                  <a:pt x="85338" y="154586"/>
                </a:moveTo>
                <a:lnTo>
                  <a:pt x="45627" y="154586"/>
                </a:lnTo>
                <a:lnTo>
                  <a:pt x="38910" y="200951"/>
                </a:lnTo>
                <a:lnTo>
                  <a:pt x="29070" y="245827"/>
                </a:lnTo>
                <a:lnTo>
                  <a:pt x="16102" y="289190"/>
                </a:lnTo>
                <a:lnTo>
                  <a:pt x="0" y="331012"/>
                </a:lnTo>
                <a:lnTo>
                  <a:pt x="47091" y="331012"/>
                </a:lnTo>
                <a:lnTo>
                  <a:pt x="60515" y="290200"/>
                </a:lnTo>
                <a:lnTo>
                  <a:pt x="71362" y="247172"/>
                </a:lnTo>
                <a:lnTo>
                  <a:pt x="79636" y="201958"/>
                </a:lnTo>
                <a:lnTo>
                  <a:pt x="85338" y="154586"/>
                </a:lnTo>
                <a:close/>
              </a:path>
              <a:path w="346075" h="337185">
                <a:moveTo>
                  <a:pt x="345690" y="170736"/>
                </a:moveTo>
                <a:lnTo>
                  <a:pt x="94157" y="170736"/>
                </a:lnTo>
                <a:lnTo>
                  <a:pt x="94157" y="203028"/>
                </a:lnTo>
                <a:lnTo>
                  <a:pt x="345690" y="203028"/>
                </a:lnTo>
                <a:lnTo>
                  <a:pt x="345690" y="170736"/>
                </a:lnTo>
                <a:close/>
              </a:path>
              <a:path w="346075" h="337185">
                <a:moveTo>
                  <a:pt x="225069" y="78044"/>
                </a:moveTo>
                <a:lnTo>
                  <a:pt x="178001" y="78044"/>
                </a:lnTo>
                <a:lnTo>
                  <a:pt x="178001" y="170736"/>
                </a:lnTo>
                <a:lnTo>
                  <a:pt x="225069" y="170736"/>
                </a:lnTo>
                <a:lnTo>
                  <a:pt x="225069" y="78044"/>
                </a:lnTo>
                <a:close/>
              </a:path>
              <a:path w="346075" h="337185">
                <a:moveTo>
                  <a:pt x="316296" y="47246"/>
                </a:moveTo>
                <a:lnTo>
                  <a:pt x="104443" y="47246"/>
                </a:lnTo>
                <a:lnTo>
                  <a:pt x="104443" y="78044"/>
                </a:lnTo>
                <a:lnTo>
                  <a:pt x="273629" y="78044"/>
                </a:lnTo>
                <a:lnTo>
                  <a:pt x="273629" y="170736"/>
                </a:lnTo>
                <a:lnTo>
                  <a:pt x="316296" y="170736"/>
                </a:lnTo>
                <a:lnTo>
                  <a:pt x="316296" y="47246"/>
                </a:lnTo>
                <a:close/>
              </a:path>
              <a:path w="346075" h="337185">
                <a:moveTo>
                  <a:pt x="48557" y="16443"/>
                </a:moveTo>
                <a:lnTo>
                  <a:pt x="8849" y="16443"/>
                </a:lnTo>
                <a:lnTo>
                  <a:pt x="18960" y="40824"/>
                </a:lnTo>
                <a:lnTo>
                  <a:pt x="27228" y="64138"/>
                </a:lnTo>
                <a:lnTo>
                  <a:pt x="33662" y="86331"/>
                </a:lnTo>
                <a:lnTo>
                  <a:pt x="38271" y="107348"/>
                </a:lnTo>
                <a:lnTo>
                  <a:pt x="82379" y="107348"/>
                </a:lnTo>
                <a:lnTo>
                  <a:pt x="75316" y="81791"/>
                </a:lnTo>
                <a:lnTo>
                  <a:pt x="67319" y="58084"/>
                </a:lnTo>
                <a:lnTo>
                  <a:pt x="58396" y="36282"/>
                </a:lnTo>
                <a:lnTo>
                  <a:pt x="48557" y="16443"/>
                </a:lnTo>
                <a:close/>
              </a:path>
              <a:path w="346075" h="337185">
                <a:moveTo>
                  <a:pt x="225069" y="0"/>
                </a:moveTo>
                <a:lnTo>
                  <a:pt x="178001" y="0"/>
                </a:lnTo>
                <a:lnTo>
                  <a:pt x="178001" y="47246"/>
                </a:lnTo>
                <a:lnTo>
                  <a:pt x="225069" y="47246"/>
                </a:lnTo>
                <a:lnTo>
                  <a:pt x="22506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3429119" y="2651242"/>
            <a:ext cx="331470" cy="337185"/>
          </a:xfrm>
          <a:custGeom>
            <a:avLst/>
            <a:gdLst/>
            <a:ahLst/>
            <a:cxnLst/>
            <a:rect l="l" t="t" r="r" b="b"/>
            <a:pathLst>
              <a:path w="331470" h="337185">
                <a:moveTo>
                  <a:pt x="108870" y="63392"/>
                </a:moveTo>
                <a:lnTo>
                  <a:pt x="58845" y="63392"/>
                </a:lnTo>
                <a:lnTo>
                  <a:pt x="58845" y="117809"/>
                </a:lnTo>
                <a:lnTo>
                  <a:pt x="58106" y="153574"/>
                </a:lnTo>
                <a:lnTo>
                  <a:pt x="52211" y="210864"/>
                </a:lnTo>
                <a:lnTo>
                  <a:pt x="39702" y="251796"/>
                </a:lnTo>
                <a:lnTo>
                  <a:pt x="16175" y="287886"/>
                </a:lnTo>
                <a:lnTo>
                  <a:pt x="0" y="304606"/>
                </a:lnTo>
                <a:lnTo>
                  <a:pt x="0" y="336988"/>
                </a:lnTo>
                <a:lnTo>
                  <a:pt x="38658" y="311851"/>
                </a:lnTo>
                <a:lnTo>
                  <a:pt x="68731" y="280017"/>
                </a:lnTo>
                <a:lnTo>
                  <a:pt x="90214" y="241466"/>
                </a:lnTo>
                <a:lnTo>
                  <a:pt x="103107" y="196176"/>
                </a:lnTo>
                <a:lnTo>
                  <a:pt x="107405" y="144125"/>
                </a:lnTo>
                <a:lnTo>
                  <a:pt x="295667" y="144125"/>
                </a:lnTo>
                <a:lnTo>
                  <a:pt x="295667" y="113323"/>
                </a:lnTo>
                <a:lnTo>
                  <a:pt x="108870" y="113323"/>
                </a:lnTo>
                <a:lnTo>
                  <a:pt x="108870" y="63392"/>
                </a:lnTo>
                <a:close/>
              </a:path>
              <a:path w="331470" h="337185">
                <a:moveTo>
                  <a:pt x="295667" y="144125"/>
                </a:moveTo>
                <a:lnTo>
                  <a:pt x="245642" y="144125"/>
                </a:lnTo>
                <a:lnTo>
                  <a:pt x="245642" y="275097"/>
                </a:lnTo>
                <a:lnTo>
                  <a:pt x="244636" y="286075"/>
                </a:lnTo>
                <a:lnTo>
                  <a:pt x="240139" y="293902"/>
                </a:lnTo>
                <a:lnTo>
                  <a:pt x="232143" y="298589"/>
                </a:lnTo>
                <a:lnTo>
                  <a:pt x="220643" y="300149"/>
                </a:lnTo>
                <a:lnTo>
                  <a:pt x="182401" y="300149"/>
                </a:lnTo>
                <a:lnTo>
                  <a:pt x="182401" y="328077"/>
                </a:lnTo>
                <a:lnTo>
                  <a:pt x="241246" y="328077"/>
                </a:lnTo>
                <a:lnTo>
                  <a:pt x="265589" y="324691"/>
                </a:lnTo>
                <a:lnTo>
                  <a:pt x="282776" y="314507"/>
                </a:lnTo>
                <a:lnTo>
                  <a:pt x="292803" y="297489"/>
                </a:lnTo>
                <a:lnTo>
                  <a:pt x="295667" y="273599"/>
                </a:lnTo>
                <a:lnTo>
                  <a:pt x="295667" y="144125"/>
                </a:lnTo>
                <a:close/>
              </a:path>
              <a:path w="331470" h="337185">
                <a:moveTo>
                  <a:pt x="330979" y="32291"/>
                </a:moveTo>
                <a:lnTo>
                  <a:pt x="0" y="32291"/>
                </a:lnTo>
                <a:lnTo>
                  <a:pt x="0" y="63392"/>
                </a:lnTo>
                <a:lnTo>
                  <a:pt x="330979" y="63392"/>
                </a:lnTo>
                <a:lnTo>
                  <a:pt x="330979" y="32291"/>
                </a:lnTo>
                <a:close/>
              </a:path>
              <a:path w="331470" h="337185">
                <a:moveTo>
                  <a:pt x="192714" y="0"/>
                </a:moveTo>
                <a:lnTo>
                  <a:pt x="138264" y="0"/>
                </a:lnTo>
                <a:lnTo>
                  <a:pt x="138264" y="32291"/>
                </a:lnTo>
                <a:lnTo>
                  <a:pt x="192714" y="32291"/>
                </a:lnTo>
                <a:lnTo>
                  <a:pt x="19271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3802769" y="2651242"/>
            <a:ext cx="335915" cy="338455"/>
          </a:xfrm>
          <a:custGeom>
            <a:avLst/>
            <a:gdLst/>
            <a:ahLst/>
            <a:cxnLst/>
            <a:rect l="l" t="t" r="r" b="b"/>
            <a:pathLst>
              <a:path w="335914" h="338455">
                <a:moveTo>
                  <a:pt x="192714" y="249980"/>
                </a:moveTo>
                <a:lnTo>
                  <a:pt x="142689" y="249980"/>
                </a:lnTo>
                <a:lnTo>
                  <a:pt x="142689" y="338367"/>
                </a:lnTo>
                <a:lnTo>
                  <a:pt x="192714" y="338367"/>
                </a:lnTo>
                <a:lnTo>
                  <a:pt x="192714" y="249980"/>
                </a:lnTo>
                <a:close/>
              </a:path>
              <a:path w="335914" h="338455">
                <a:moveTo>
                  <a:pt x="117662" y="249980"/>
                </a:moveTo>
                <a:lnTo>
                  <a:pt x="70595" y="249980"/>
                </a:lnTo>
                <a:lnTo>
                  <a:pt x="60206" y="267924"/>
                </a:lnTo>
                <a:lnTo>
                  <a:pt x="45225" y="283214"/>
                </a:lnTo>
                <a:lnTo>
                  <a:pt x="25646" y="295887"/>
                </a:lnTo>
                <a:lnTo>
                  <a:pt x="1465" y="305981"/>
                </a:lnTo>
                <a:lnTo>
                  <a:pt x="1465" y="332535"/>
                </a:lnTo>
                <a:lnTo>
                  <a:pt x="45140" y="319647"/>
                </a:lnTo>
                <a:lnTo>
                  <a:pt x="79063" y="301582"/>
                </a:lnTo>
                <a:lnTo>
                  <a:pt x="103237" y="278355"/>
                </a:lnTo>
                <a:lnTo>
                  <a:pt x="117662" y="249980"/>
                </a:lnTo>
                <a:close/>
              </a:path>
              <a:path w="335914" h="338455">
                <a:moveTo>
                  <a:pt x="263315" y="249980"/>
                </a:moveTo>
                <a:lnTo>
                  <a:pt x="216247" y="249980"/>
                </a:lnTo>
                <a:lnTo>
                  <a:pt x="231771" y="278860"/>
                </a:lnTo>
                <a:lnTo>
                  <a:pt x="256316" y="302256"/>
                </a:lnTo>
                <a:lnTo>
                  <a:pt x="289876" y="320152"/>
                </a:lnTo>
                <a:lnTo>
                  <a:pt x="332445" y="332535"/>
                </a:lnTo>
                <a:lnTo>
                  <a:pt x="332445" y="305981"/>
                </a:lnTo>
                <a:lnTo>
                  <a:pt x="308259" y="295887"/>
                </a:lnTo>
                <a:lnTo>
                  <a:pt x="288674" y="283214"/>
                </a:lnTo>
                <a:lnTo>
                  <a:pt x="273691" y="267924"/>
                </a:lnTo>
                <a:lnTo>
                  <a:pt x="263315" y="249980"/>
                </a:lnTo>
                <a:close/>
              </a:path>
              <a:path w="335914" h="338455">
                <a:moveTo>
                  <a:pt x="335376" y="222169"/>
                </a:moveTo>
                <a:lnTo>
                  <a:pt x="0" y="222169"/>
                </a:lnTo>
                <a:lnTo>
                  <a:pt x="0" y="249980"/>
                </a:lnTo>
                <a:lnTo>
                  <a:pt x="335376" y="249980"/>
                </a:lnTo>
                <a:lnTo>
                  <a:pt x="335376" y="222169"/>
                </a:lnTo>
                <a:close/>
              </a:path>
              <a:path w="335914" h="338455">
                <a:moveTo>
                  <a:pt x="192714" y="200040"/>
                </a:moveTo>
                <a:lnTo>
                  <a:pt x="142689" y="200040"/>
                </a:lnTo>
                <a:lnTo>
                  <a:pt x="142689" y="222169"/>
                </a:lnTo>
                <a:lnTo>
                  <a:pt x="192714" y="222169"/>
                </a:lnTo>
                <a:lnTo>
                  <a:pt x="192714" y="200040"/>
                </a:lnTo>
                <a:close/>
              </a:path>
              <a:path w="335914" h="338455">
                <a:moveTo>
                  <a:pt x="101488" y="114821"/>
                </a:moveTo>
                <a:lnTo>
                  <a:pt x="52956" y="114821"/>
                </a:lnTo>
                <a:lnTo>
                  <a:pt x="59565" y="130744"/>
                </a:lnTo>
                <a:lnTo>
                  <a:pt x="70598" y="144872"/>
                </a:lnTo>
                <a:lnTo>
                  <a:pt x="86049" y="157206"/>
                </a:lnTo>
                <a:lnTo>
                  <a:pt x="105911" y="167749"/>
                </a:lnTo>
                <a:lnTo>
                  <a:pt x="79885" y="170381"/>
                </a:lnTo>
                <a:lnTo>
                  <a:pt x="54782" y="172454"/>
                </a:lnTo>
                <a:lnTo>
                  <a:pt x="30604" y="173967"/>
                </a:lnTo>
                <a:lnTo>
                  <a:pt x="7354" y="174919"/>
                </a:lnTo>
                <a:lnTo>
                  <a:pt x="7354" y="201538"/>
                </a:lnTo>
                <a:lnTo>
                  <a:pt x="55347" y="198844"/>
                </a:lnTo>
                <a:lnTo>
                  <a:pt x="97823" y="195254"/>
                </a:lnTo>
                <a:lnTo>
                  <a:pt x="134782" y="190769"/>
                </a:lnTo>
                <a:lnTo>
                  <a:pt x="166222" y="185388"/>
                </a:lnTo>
                <a:lnTo>
                  <a:pt x="326556" y="185388"/>
                </a:lnTo>
                <a:lnTo>
                  <a:pt x="326556" y="174919"/>
                </a:lnTo>
                <a:lnTo>
                  <a:pt x="298976" y="173463"/>
                </a:lnTo>
                <a:lnTo>
                  <a:pt x="273602" y="171782"/>
                </a:lnTo>
                <a:lnTo>
                  <a:pt x="250432" y="169877"/>
                </a:lnTo>
                <a:lnTo>
                  <a:pt x="229463" y="167749"/>
                </a:lnTo>
                <a:lnTo>
                  <a:pt x="248217" y="157206"/>
                </a:lnTo>
                <a:lnTo>
                  <a:pt x="249589" y="156084"/>
                </a:lnTo>
                <a:lnTo>
                  <a:pt x="166222" y="156084"/>
                </a:lnTo>
                <a:lnTo>
                  <a:pt x="142866" y="147955"/>
                </a:lnTo>
                <a:lnTo>
                  <a:pt x="124290" y="138367"/>
                </a:lnTo>
                <a:lnTo>
                  <a:pt x="110496" y="127323"/>
                </a:lnTo>
                <a:lnTo>
                  <a:pt x="101488" y="114821"/>
                </a:lnTo>
                <a:close/>
              </a:path>
              <a:path w="335914" h="338455">
                <a:moveTo>
                  <a:pt x="326556" y="185388"/>
                </a:moveTo>
                <a:lnTo>
                  <a:pt x="166222" y="185388"/>
                </a:lnTo>
                <a:lnTo>
                  <a:pt x="198310" y="190769"/>
                </a:lnTo>
                <a:lnTo>
                  <a:pt x="235725" y="195254"/>
                </a:lnTo>
                <a:lnTo>
                  <a:pt x="278473" y="198844"/>
                </a:lnTo>
                <a:lnTo>
                  <a:pt x="326556" y="201538"/>
                </a:lnTo>
                <a:lnTo>
                  <a:pt x="326556" y="185388"/>
                </a:lnTo>
                <a:close/>
              </a:path>
              <a:path w="335914" h="338455">
                <a:moveTo>
                  <a:pt x="282420" y="114821"/>
                </a:moveTo>
                <a:lnTo>
                  <a:pt x="232426" y="114821"/>
                </a:lnTo>
                <a:lnTo>
                  <a:pt x="223325" y="127323"/>
                </a:lnTo>
                <a:lnTo>
                  <a:pt x="209258" y="138367"/>
                </a:lnTo>
                <a:lnTo>
                  <a:pt x="190223" y="147955"/>
                </a:lnTo>
                <a:lnTo>
                  <a:pt x="166222" y="156084"/>
                </a:lnTo>
                <a:lnTo>
                  <a:pt x="249589" y="156084"/>
                </a:lnTo>
                <a:lnTo>
                  <a:pt x="263298" y="144872"/>
                </a:lnTo>
                <a:lnTo>
                  <a:pt x="274701" y="130744"/>
                </a:lnTo>
                <a:lnTo>
                  <a:pt x="282420" y="114821"/>
                </a:lnTo>
                <a:close/>
              </a:path>
              <a:path w="335914" h="338455">
                <a:moveTo>
                  <a:pt x="332445" y="87015"/>
                </a:moveTo>
                <a:lnTo>
                  <a:pt x="4395" y="87015"/>
                </a:lnTo>
                <a:lnTo>
                  <a:pt x="4395" y="114821"/>
                </a:lnTo>
                <a:lnTo>
                  <a:pt x="332445" y="114821"/>
                </a:lnTo>
                <a:lnTo>
                  <a:pt x="332445" y="87015"/>
                </a:lnTo>
                <a:close/>
              </a:path>
              <a:path w="335914" h="338455">
                <a:moveTo>
                  <a:pt x="97091" y="66080"/>
                </a:moveTo>
                <a:lnTo>
                  <a:pt x="48531" y="66080"/>
                </a:lnTo>
                <a:lnTo>
                  <a:pt x="48531" y="87015"/>
                </a:lnTo>
                <a:lnTo>
                  <a:pt x="97091" y="87015"/>
                </a:lnTo>
                <a:lnTo>
                  <a:pt x="97091" y="66080"/>
                </a:lnTo>
                <a:close/>
              </a:path>
              <a:path w="335914" h="338455">
                <a:moveTo>
                  <a:pt x="285379" y="66080"/>
                </a:moveTo>
                <a:lnTo>
                  <a:pt x="236821" y="66080"/>
                </a:lnTo>
                <a:lnTo>
                  <a:pt x="236821" y="87015"/>
                </a:lnTo>
                <a:lnTo>
                  <a:pt x="285379" y="87015"/>
                </a:lnTo>
                <a:lnTo>
                  <a:pt x="285379" y="66080"/>
                </a:lnTo>
                <a:close/>
              </a:path>
              <a:path w="335914" h="338455">
                <a:moveTo>
                  <a:pt x="323625" y="17639"/>
                </a:moveTo>
                <a:lnTo>
                  <a:pt x="11750" y="17639"/>
                </a:lnTo>
                <a:lnTo>
                  <a:pt x="11750" y="66080"/>
                </a:lnTo>
                <a:lnTo>
                  <a:pt x="58817" y="66080"/>
                </a:lnTo>
                <a:lnTo>
                  <a:pt x="58817" y="45747"/>
                </a:lnTo>
                <a:lnTo>
                  <a:pt x="323625" y="45747"/>
                </a:lnTo>
                <a:lnTo>
                  <a:pt x="323625" y="17639"/>
                </a:lnTo>
                <a:close/>
              </a:path>
              <a:path w="335914" h="338455">
                <a:moveTo>
                  <a:pt x="323625" y="45747"/>
                </a:moveTo>
                <a:lnTo>
                  <a:pt x="278024" y="45747"/>
                </a:lnTo>
                <a:lnTo>
                  <a:pt x="278024" y="66080"/>
                </a:lnTo>
                <a:lnTo>
                  <a:pt x="323625" y="66080"/>
                </a:lnTo>
                <a:lnTo>
                  <a:pt x="323625" y="45747"/>
                </a:lnTo>
                <a:close/>
              </a:path>
              <a:path w="335914" h="338455">
                <a:moveTo>
                  <a:pt x="194180" y="0"/>
                </a:moveTo>
                <a:lnTo>
                  <a:pt x="139759" y="0"/>
                </a:lnTo>
                <a:lnTo>
                  <a:pt x="139759" y="17639"/>
                </a:lnTo>
                <a:lnTo>
                  <a:pt x="194180" y="17639"/>
                </a:lnTo>
                <a:lnTo>
                  <a:pt x="19418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4174926" y="2651242"/>
            <a:ext cx="342900" cy="338455"/>
          </a:xfrm>
          <a:custGeom>
            <a:avLst/>
            <a:gdLst/>
            <a:ahLst/>
            <a:cxnLst/>
            <a:rect l="l" t="t" r="r" b="b"/>
            <a:pathLst>
              <a:path w="342900" h="338455">
                <a:moveTo>
                  <a:pt x="167717" y="213493"/>
                </a:moveTo>
                <a:lnTo>
                  <a:pt x="126544" y="213493"/>
                </a:lnTo>
                <a:lnTo>
                  <a:pt x="123577" y="244607"/>
                </a:lnTo>
                <a:lnTo>
                  <a:pt x="116208" y="270660"/>
                </a:lnTo>
                <a:lnTo>
                  <a:pt x="104438" y="291631"/>
                </a:lnTo>
                <a:lnTo>
                  <a:pt x="88268" y="307503"/>
                </a:lnTo>
                <a:lnTo>
                  <a:pt x="88268" y="338367"/>
                </a:lnTo>
                <a:lnTo>
                  <a:pt x="108586" y="327539"/>
                </a:lnTo>
                <a:lnTo>
                  <a:pt x="125409" y="315587"/>
                </a:lnTo>
                <a:lnTo>
                  <a:pt x="138740" y="302496"/>
                </a:lnTo>
                <a:lnTo>
                  <a:pt x="148579" y="288251"/>
                </a:lnTo>
                <a:lnTo>
                  <a:pt x="198635" y="288251"/>
                </a:lnTo>
                <a:lnTo>
                  <a:pt x="191980" y="284858"/>
                </a:lnTo>
                <a:lnTo>
                  <a:pt x="180944" y="275618"/>
                </a:lnTo>
                <a:lnTo>
                  <a:pt x="171382" y="263574"/>
                </a:lnTo>
                <a:lnTo>
                  <a:pt x="163292" y="248781"/>
                </a:lnTo>
                <a:lnTo>
                  <a:pt x="164673" y="240491"/>
                </a:lnTo>
                <a:lnTo>
                  <a:pt x="165863" y="231809"/>
                </a:lnTo>
                <a:lnTo>
                  <a:pt x="166874" y="222792"/>
                </a:lnTo>
                <a:lnTo>
                  <a:pt x="167717" y="213493"/>
                </a:lnTo>
                <a:close/>
              </a:path>
              <a:path w="342900" h="338455">
                <a:moveTo>
                  <a:pt x="21556" y="304606"/>
                </a:moveTo>
                <a:lnTo>
                  <a:pt x="8849" y="304606"/>
                </a:lnTo>
                <a:lnTo>
                  <a:pt x="8849" y="333938"/>
                </a:lnTo>
                <a:lnTo>
                  <a:pt x="38243" y="333938"/>
                </a:lnTo>
                <a:lnTo>
                  <a:pt x="39168" y="334062"/>
                </a:lnTo>
                <a:lnTo>
                  <a:pt x="40993" y="334062"/>
                </a:lnTo>
                <a:lnTo>
                  <a:pt x="58457" y="331486"/>
                </a:lnTo>
                <a:lnTo>
                  <a:pt x="70932" y="323750"/>
                </a:lnTo>
                <a:lnTo>
                  <a:pt x="78418" y="310838"/>
                </a:lnTo>
                <a:lnTo>
                  <a:pt x="79261" y="304728"/>
                </a:lnTo>
                <a:lnTo>
                  <a:pt x="22514" y="304728"/>
                </a:lnTo>
                <a:lnTo>
                  <a:pt x="21556" y="304606"/>
                </a:lnTo>
                <a:close/>
              </a:path>
              <a:path w="342900" h="338455">
                <a:moveTo>
                  <a:pt x="198635" y="288251"/>
                </a:moveTo>
                <a:lnTo>
                  <a:pt x="148579" y="288251"/>
                </a:lnTo>
                <a:lnTo>
                  <a:pt x="166156" y="305724"/>
                </a:lnTo>
                <a:lnTo>
                  <a:pt x="189055" y="318218"/>
                </a:lnTo>
                <a:lnTo>
                  <a:pt x="217274" y="325722"/>
                </a:lnTo>
                <a:lnTo>
                  <a:pt x="250812" y="328226"/>
                </a:lnTo>
                <a:lnTo>
                  <a:pt x="252519" y="328226"/>
                </a:lnTo>
                <a:lnTo>
                  <a:pt x="254220" y="328077"/>
                </a:lnTo>
                <a:lnTo>
                  <a:pt x="342760" y="328077"/>
                </a:lnTo>
                <a:lnTo>
                  <a:pt x="342760" y="301679"/>
                </a:lnTo>
                <a:lnTo>
                  <a:pt x="250096" y="301679"/>
                </a:lnTo>
                <a:lnTo>
                  <a:pt x="250096" y="291238"/>
                </a:lnTo>
                <a:lnTo>
                  <a:pt x="204494" y="291238"/>
                </a:lnTo>
                <a:lnTo>
                  <a:pt x="198635" y="288251"/>
                </a:lnTo>
                <a:close/>
              </a:path>
              <a:path w="342900" h="338455">
                <a:moveTo>
                  <a:pt x="80914" y="198542"/>
                </a:moveTo>
                <a:lnTo>
                  <a:pt x="36777" y="198542"/>
                </a:lnTo>
                <a:lnTo>
                  <a:pt x="36777" y="289749"/>
                </a:lnTo>
                <a:lnTo>
                  <a:pt x="37674" y="299764"/>
                </a:lnTo>
                <a:lnTo>
                  <a:pt x="33220" y="304728"/>
                </a:lnTo>
                <a:lnTo>
                  <a:pt x="79261" y="304728"/>
                </a:lnTo>
                <a:lnTo>
                  <a:pt x="80914" y="292737"/>
                </a:lnTo>
                <a:lnTo>
                  <a:pt x="80914" y="198542"/>
                </a:lnTo>
                <a:close/>
              </a:path>
              <a:path w="342900" h="338455">
                <a:moveTo>
                  <a:pt x="250096" y="197053"/>
                </a:moveTo>
                <a:lnTo>
                  <a:pt x="204494" y="197053"/>
                </a:lnTo>
                <a:lnTo>
                  <a:pt x="204494" y="291238"/>
                </a:lnTo>
                <a:lnTo>
                  <a:pt x="250096" y="291238"/>
                </a:lnTo>
                <a:lnTo>
                  <a:pt x="250096" y="258947"/>
                </a:lnTo>
                <a:lnTo>
                  <a:pt x="329515" y="258947"/>
                </a:lnTo>
                <a:lnTo>
                  <a:pt x="329515" y="229643"/>
                </a:lnTo>
                <a:lnTo>
                  <a:pt x="250096" y="229643"/>
                </a:lnTo>
                <a:lnTo>
                  <a:pt x="250096" y="197053"/>
                </a:lnTo>
                <a:close/>
              </a:path>
              <a:path w="342900" h="338455">
                <a:moveTo>
                  <a:pt x="80914" y="81036"/>
                </a:moveTo>
                <a:lnTo>
                  <a:pt x="36777" y="81036"/>
                </a:lnTo>
                <a:lnTo>
                  <a:pt x="36777" y="164753"/>
                </a:lnTo>
                <a:lnTo>
                  <a:pt x="27865" y="165583"/>
                </a:lnTo>
                <a:lnTo>
                  <a:pt x="18759" y="166663"/>
                </a:lnTo>
                <a:lnTo>
                  <a:pt x="0" y="169238"/>
                </a:lnTo>
                <a:lnTo>
                  <a:pt x="0" y="206024"/>
                </a:lnTo>
                <a:lnTo>
                  <a:pt x="10573" y="204392"/>
                </a:lnTo>
                <a:lnTo>
                  <a:pt x="20227" y="202621"/>
                </a:lnTo>
                <a:lnTo>
                  <a:pt x="28962" y="200681"/>
                </a:lnTo>
                <a:lnTo>
                  <a:pt x="36777" y="198542"/>
                </a:lnTo>
                <a:lnTo>
                  <a:pt x="80914" y="198542"/>
                </a:lnTo>
                <a:lnTo>
                  <a:pt x="80914" y="186886"/>
                </a:lnTo>
                <a:lnTo>
                  <a:pt x="83873" y="185990"/>
                </a:lnTo>
                <a:lnTo>
                  <a:pt x="88268" y="183890"/>
                </a:lnTo>
                <a:lnTo>
                  <a:pt x="94157" y="180902"/>
                </a:lnTo>
                <a:lnTo>
                  <a:pt x="100048" y="178214"/>
                </a:lnTo>
                <a:lnTo>
                  <a:pt x="104443" y="176118"/>
                </a:lnTo>
                <a:lnTo>
                  <a:pt x="107406" y="174919"/>
                </a:lnTo>
                <a:lnTo>
                  <a:pt x="107406" y="154586"/>
                </a:lnTo>
                <a:lnTo>
                  <a:pt x="80914" y="154586"/>
                </a:lnTo>
                <a:lnTo>
                  <a:pt x="80914" y="81036"/>
                </a:lnTo>
                <a:close/>
              </a:path>
              <a:path w="342900" h="338455">
                <a:moveTo>
                  <a:pt x="341294" y="167749"/>
                </a:moveTo>
                <a:lnTo>
                  <a:pt x="108872" y="167749"/>
                </a:lnTo>
                <a:lnTo>
                  <a:pt x="108872" y="197053"/>
                </a:lnTo>
                <a:lnTo>
                  <a:pt x="341294" y="197053"/>
                </a:lnTo>
                <a:lnTo>
                  <a:pt x="341294" y="167749"/>
                </a:lnTo>
                <a:close/>
              </a:path>
              <a:path w="342900" h="338455">
                <a:moveTo>
                  <a:pt x="107406" y="147112"/>
                </a:moveTo>
                <a:lnTo>
                  <a:pt x="80914" y="154586"/>
                </a:lnTo>
                <a:lnTo>
                  <a:pt x="107406" y="154586"/>
                </a:lnTo>
                <a:lnTo>
                  <a:pt x="107406" y="147112"/>
                </a:lnTo>
                <a:close/>
              </a:path>
              <a:path w="342900" h="338455">
                <a:moveTo>
                  <a:pt x="319229" y="13153"/>
                </a:moveTo>
                <a:lnTo>
                  <a:pt x="129442" y="13153"/>
                </a:lnTo>
                <a:lnTo>
                  <a:pt x="129442" y="144125"/>
                </a:lnTo>
                <a:lnTo>
                  <a:pt x="275094" y="144125"/>
                </a:lnTo>
                <a:lnTo>
                  <a:pt x="276019" y="144424"/>
                </a:lnTo>
                <a:lnTo>
                  <a:pt x="277844" y="144424"/>
                </a:lnTo>
                <a:lnTo>
                  <a:pt x="296475" y="141564"/>
                </a:lnTo>
                <a:lnTo>
                  <a:pt x="309581" y="132985"/>
                </a:lnTo>
                <a:lnTo>
                  <a:pt x="317165" y="118687"/>
                </a:lnTo>
                <a:lnTo>
                  <a:pt x="317409" y="116319"/>
                </a:lnTo>
                <a:lnTo>
                  <a:pt x="172112" y="116319"/>
                </a:lnTo>
                <a:lnTo>
                  <a:pt x="172112" y="91202"/>
                </a:lnTo>
                <a:lnTo>
                  <a:pt x="319229" y="91202"/>
                </a:lnTo>
                <a:lnTo>
                  <a:pt x="319229" y="66080"/>
                </a:lnTo>
                <a:lnTo>
                  <a:pt x="172112" y="66080"/>
                </a:lnTo>
                <a:lnTo>
                  <a:pt x="172112" y="41262"/>
                </a:lnTo>
                <a:lnTo>
                  <a:pt x="319229" y="41262"/>
                </a:lnTo>
                <a:lnTo>
                  <a:pt x="319229" y="13153"/>
                </a:lnTo>
                <a:close/>
              </a:path>
              <a:path w="342900" h="338455">
                <a:moveTo>
                  <a:pt x="319229" y="91202"/>
                </a:moveTo>
                <a:lnTo>
                  <a:pt x="276559" y="91202"/>
                </a:lnTo>
                <a:lnTo>
                  <a:pt x="276559" y="95688"/>
                </a:lnTo>
                <a:lnTo>
                  <a:pt x="276109" y="104713"/>
                </a:lnTo>
                <a:lnTo>
                  <a:pt x="273411" y="111160"/>
                </a:lnTo>
                <a:lnTo>
                  <a:pt x="268460" y="115029"/>
                </a:lnTo>
                <a:lnTo>
                  <a:pt x="261249" y="116319"/>
                </a:lnTo>
                <a:lnTo>
                  <a:pt x="317409" y="116319"/>
                </a:lnTo>
                <a:lnTo>
                  <a:pt x="319229" y="98671"/>
                </a:lnTo>
                <a:lnTo>
                  <a:pt x="319229" y="91202"/>
                </a:lnTo>
                <a:close/>
              </a:path>
              <a:path w="342900" h="338455">
                <a:moveTo>
                  <a:pt x="107406" y="51732"/>
                </a:moveTo>
                <a:lnTo>
                  <a:pt x="4424" y="51732"/>
                </a:lnTo>
                <a:lnTo>
                  <a:pt x="4424" y="81036"/>
                </a:lnTo>
                <a:lnTo>
                  <a:pt x="107406" y="81036"/>
                </a:lnTo>
                <a:lnTo>
                  <a:pt x="107406" y="51732"/>
                </a:lnTo>
                <a:close/>
              </a:path>
              <a:path w="342900" h="338455">
                <a:moveTo>
                  <a:pt x="319229" y="41262"/>
                </a:moveTo>
                <a:lnTo>
                  <a:pt x="276559" y="41262"/>
                </a:lnTo>
                <a:lnTo>
                  <a:pt x="276559" y="66080"/>
                </a:lnTo>
                <a:lnTo>
                  <a:pt x="319229" y="66080"/>
                </a:lnTo>
                <a:lnTo>
                  <a:pt x="319229" y="41262"/>
                </a:lnTo>
                <a:close/>
              </a:path>
              <a:path w="342900" h="338455">
                <a:moveTo>
                  <a:pt x="80914" y="0"/>
                </a:moveTo>
                <a:lnTo>
                  <a:pt x="36777" y="0"/>
                </a:lnTo>
                <a:lnTo>
                  <a:pt x="36777" y="51732"/>
                </a:lnTo>
                <a:lnTo>
                  <a:pt x="80914" y="51732"/>
                </a:lnTo>
                <a:lnTo>
                  <a:pt x="8091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4551504" y="2650047"/>
            <a:ext cx="342900" cy="339725"/>
          </a:xfrm>
          <a:custGeom>
            <a:avLst/>
            <a:gdLst/>
            <a:ahLst/>
            <a:cxnLst/>
            <a:rect l="l" t="t" r="r" b="b"/>
            <a:pathLst>
              <a:path w="342900" h="339725">
                <a:moveTo>
                  <a:pt x="283918" y="235022"/>
                </a:moveTo>
                <a:lnTo>
                  <a:pt x="238316" y="235022"/>
                </a:lnTo>
                <a:lnTo>
                  <a:pt x="248886" y="269798"/>
                </a:lnTo>
                <a:lnTo>
                  <a:pt x="268837" y="298795"/>
                </a:lnTo>
                <a:lnTo>
                  <a:pt x="298167" y="322040"/>
                </a:lnTo>
                <a:lnTo>
                  <a:pt x="336873" y="339562"/>
                </a:lnTo>
                <a:lnTo>
                  <a:pt x="336873" y="310225"/>
                </a:lnTo>
                <a:lnTo>
                  <a:pt x="317565" y="297233"/>
                </a:lnTo>
                <a:lnTo>
                  <a:pt x="302300" y="280415"/>
                </a:lnTo>
                <a:lnTo>
                  <a:pt x="291082" y="259702"/>
                </a:lnTo>
                <a:lnTo>
                  <a:pt x="283918" y="235022"/>
                </a:lnTo>
                <a:close/>
              </a:path>
              <a:path w="342900" h="339725">
                <a:moveTo>
                  <a:pt x="200074" y="233527"/>
                </a:moveTo>
                <a:lnTo>
                  <a:pt x="154472" y="233527"/>
                </a:lnTo>
                <a:lnTo>
                  <a:pt x="147296" y="258819"/>
                </a:lnTo>
                <a:lnTo>
                  <a:pt x="136079" y="280005"/>
                </a:lnTo>
                <a:lnTo>
                  <a:pt x="120820" y="297126"/>
                </a:lnTo>
                <a:lnTo>
                  <a:pt x="101517" y="310225"/>
                </a:lnTo>
                <a:lnTo>
                  <a:pt x="101517" y="339562"/>
                </a:lnTo>
                <a:lnTo>
                  <a:pt x="140776" y="321933"/>
                </a:lnTo>
                <a:lnTo>
                  <a:pt x="170285" y="298384"/>
                </a:lnTo>
                <a:lnTo>
                  <a:pt x="190049" y="268916"/>
                </a:lnTo>
                <a:lnTo>
                  <a:pt x="200074" y="233527"/>
                </a:lnTo>
                <a:close/>
              </a:path>
              <a:path w="342900" h="339725">
                <a:moveTo>
                  <a:pt x="79452" y="129170"/>
                </a:moveTo>
                <a:lnTo>
                  <a:pt x="36781" y="129170"/>
                </a:lnTo>
                <a:lnTo>
                  <a:pt x="36781" y="338183"/>
                </a:lnTo>
                <a:lnTo>
                  <a:pt x="79452" y="338183"/>
                </a:lnTo>
                <a:lnTo>
                  <a:pt x="79452" y="129170"/>
                </a:lnTo>
                <a:close/>
              </a:path>
              <a:path w="342900" h="339725">
                <a:moveTo>
                  <a:pt x="342764" y="185085"/>
                </a:moveTo>
                <a:lnTo>
                  <a:pt x="94161" y="185085"/>
                </a:lnTo>
                <a:lnTo>
                  <a:pt x="94161" y="215884"/>
                </a:lnTo>
                <a:lnTo>
                  <a:pt x="342764" y="215884"/>
                </a:lnTo>
                <a:lnTo>
                  <a:pt x="342764" y="185085"/>
                </a:lnTo>
                <a:close/>
              </a:path>
              <a:path w="342900" h="339725">
                <a:moveTo>
                  <a:pt x="189788" y="79239"/>
                </a:moveTo>
                <a:lnTo>
                  <a:pt x="145652" y="79239"/>
                </a:lnTo>
                <a:lnTo>
                  <a:pt x="145652" y="185085"/>
                </a:lnTo>
                <a:lnTo>
                  <a:pt x="189788" y="185085"/>
                </a:lnTo>
                <a:lnTo>
                  <a:pt x="189788" y="79239"/>
                </a:lnTo>
                <a:close/>
              </a:path>
              <a:path w="342900" h="339725">
                <a:moveTo>
                  <a:pt x="291273" y="79239"/>
                </a:moveTo>
                <a:lnTo>
                  <a:pt x="248634" y="79239"/>
                </a:lnTo>
                <a:lnTo>
                  <a:pt x="248634" y="185085"/>
                </a:lnTo>
                <a:lnTo>
                  <a:pt x="291273" y="185085"/>
                </a:lnTo>
                <a:lnTo>
                  <a:pt x="291273" y="79239"/>
                </a:lnTo>
                <a:close/>
              </a:path>
              <a:path w="342900" h="339725">
                <a:moveTo>
                  <a:pt x="104447" y="1195"/>
                </a:moveTo>
                <a:lnTo>
                  <a:pt x="58849" y="1195"/>
                </a:lnTo>
                <a:lnTo>
                  <a:pt x="50764" y="38987"/>
                </a:lnTo>
                <a:lnTo>
                  <a:pt x="38261" y="71200"/>
                </a:lnTo>
                <a:lnTo>
                  <a:pt x="21340" y="97863"/>
                </a:lnTo>
                <a:lnTo>
                  <a:pt x="0" y="119004"/>
                </a:lnTo>
                <a:lnTo>
                  <a:pt x="0" y="146818"/>
                </a:lnTo>
                <a:lnTo>
                  <a:pt x="1977" y="145914"/>
                </a:lnTo>
                <a:lnTo>
                  <a:pt x="4907" y="144424"/>
                </a:lnTo>
                <a:lnTo>
                  <a:pt x="8823" y="142332"/>
                </a:lnTo>
                <a:lnTo>
                  <a:pt x="17749" y="138805"/>
                </a:lnTo>
                <a:lnTo>
                  <a:pt x="25381" y="135417"/>
                </a:lnTo>
                <a:lnTo>
                  <a:pt x="31723" y="132196"/>
                </a:lnTo>
                <a:lnTo>
                  <a:pt x="36781" y="129170"/>
                </a:lnTo>
                <a:lnTo>
                  <a:pt x="79452" y="129170"/>
                </a:lnTo>
                <a:lnTo>
                  <a:pt x="79452" y="79239"/>
                </a:lnTo>
                <a:lnTo>
                  <a:pt x="87086" y="63932"/>
                </a:lnTo>
                <a:lnTo>
                  <a:pt x="93799" y="45822"/>
                </a:lnTo>
                <a:lnTo>
                  <a:pt x="99586" y="24909"/>
                </a:lnTo>
                <a:lnTo>
                  <a:pt x="104447" y="1195"/>
                </a:lnTo>
                <a:close/>
              </a:path>
              <a:path w="342900" h="339725">
                <a:moveTo>
                  <a:pt x="332478" y="48441"/>
                </a:moveTo>
                <a:lnTo>
                  <a:pt x="105944" y="48441"/>
                </a:lnTo>
                <a:lnTo>
                  <a:pt x="105944" y="79239"/>
                </a:lnTo>
                <a:lnTo>
                  <a:pt x="332478" y="79239"/>
                </a:lnTo>
                <a:lnTo>
                  <a:pt x="332478" y="48441"/>
                </a:lnTo>
                <a:close/>
              </a:path>
              <a:path w="342900" h="339725">
                <a:moveTo>
                  <a:pt x="189788" y="0"/>
                </a:moveTo>
                <a:lnTo>
                  <a:pt x="145652" y="0"/>
                </a:lnTo>
                <a:lnTo>
                  <a:pt x="145652" y="48441"/>
                </a:lnTo>
                <a:lnTo>
                  <a:pt x="189788" y="48441"/>
                </a:lnTo>
                <a:lnTo>
                  <a:pt x="189788" y="0"/>
                </a:lnTo>
                <a:close/>
              </a:path>
              <a:path w="342900" h="339725">
                <a:moveTo>
                  <a:pt x="291273" y="0"/>
                </a:moveTo>
                <a:lnTo>
                  <a:pt x="248634" y="0"/>
                </a:lnTo>
                <a:lnTo>
                  <a:pt x="248634" y="48441"/>
                </a:lnTo>
                <a:lnTo>
                  <a:pt x="291273" y="48441"/>
                </a:lnTo>
                <a:lnTo>
                  <a:pt x="291273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156384" y="3268890"/>
            <a:ext cx="148590" cy="318135"/>
          </a:xfrm>
          <a:custGeom>
            <a:avLst/>
            <a:gdLst/>
            <a:ahLst/>
            <a:cxnLst/>
            <a:rect l="l" t="t" r="r" b="b"/>
            <a:pathLst>
              <a:path w="148590" h="318135">
                <a:moveTo>
                  <a:pt x="148550" y="76579"/>
                </a:moveTo>
                <a:lnTo>
                  <a:pt x="97092" y="76579"/>
                </a:lnTo>
                <a:lnTo>
                  <a:pt x="97092" y="317761"/>
                </a:lnTo>
                <a:lnTo>
                  <a:pt x="148550" y="317761"/>
                </a:lnTo>
                <a:lnTo>
                  <a:pt x="148550" y="76579"/>
                </a:lnTo>
                <a:close/>
              </a:path>
              <a:path w="148590" h="318135">
                <a:moveTo>
                  <a:pt x="148550" y="0"/>
                </a:moveTo>
                <a:lnTo>
                  <a:pt x="97092" y="0"/>
                </a:lnTo>
                <a:lnTo>
                  <a:pt x="81084" y="28524"/>
                </a:lnTo>
                <a:lnTo>
                  <a:pt x="59568" y="53733"/>
                </a:lnTo>
                <a:lnTo>
                  <a:pt x="32541" y="75630"/>
                </a:lnTo>
                <a:lnTo>
                  <a:pt x="0" y="94218"/>
                </a:lnTo>
                <a:lnTo>
                  <a:pt x="0" y="123584"/>
                </a:lnTo>
                <a:lnTo>
                  <a:pt x="28671" y="115151"/>
                </a:lnTo>
                <a:lnTo>
                  <a:pt x="54409" y="104511"/>
                </a:lnTo>
                <a:lnTo>
                  <a:pt x="77215" y="91657"/>
                </a:lnTo>
                <a:lnTo>
                  <a:pt x="97092" y="76579"/>
                </a:lnTo>
                <a:lnTo>
                  <a:pt x="148550" y="76579"/>
                </a:lnTo>
                <a:lnTo>
                  <a:pt x="14855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357919" y="3263062"/>
            <a:ext cx="231140" cy="329565"/>
          </a:xfrm>
          <a:custGeom>
            <a:avLst/>
            <a:gdLst/>
            <a:ahLst/>
            <a:cxnLst/>
            <a:rect l="l" t="t" r="r" b="b"/>
            <a:pathLst>
              <a:path w="231140" h="329564">
                <a:moveTo>
                  <a:pt x="116201" y="0"/>
                </a:moveTo>
                <a:lnTo>
                  <a:pt x="75298" y="8048"/>
                </a:lnTo>
                <a:lnTo>
                  <a:pt x="43228" y="28707"/>
                </a:lnTo>
                <a:lnTo>
                  <a:pt x="19989" y="61964"/>
                </a:lnTo>
                <a:lnTo>
                  <a:pt x="5580" y="107806"/>
                </a:lnTo>
                <a:lnTo>
                  <a:pt x="0" y="166222"/>
                </a:lnTo>
                <a:lnTo>
                  <a:pt x="5109" y="224071"/>
                </a:lnTo>
                <a:lnTo>
                  <a:pt x="19287" y="269316"/>
                </a:lnTo>
                <a:lnTo>
                  <a:pt x="42530" y="301969"/>
                </a:lnTo>
                <a:lnTo>
                  <a:pt x="74836" y="322040"/>
                </a:lnTo>
                <a:lnTo>
                  <a:pt x="116201" y="329539"/>
                </a:lnTo>
                <a:lnTo>
                  <a:pt x="157503" y="323003"/>
                </a:lnTo>
                <a:lnTo>
                  <a:pt x="189628" y="303397"/>
                </a:lnTo>
                <a:lnTo>
                  <a:pt x="194008" y="297162"/>
                </a:lnTo>
                <a:lnTo>
                  <a:pt x="116201" y="297162"/>
                </a:lnTo>
                <a:lnTo>
                  <a:pt x="88531" y="288972"/>
                </a:lnTo>
                <a:lnTo>
                  <a:pt x="68767" y="264410"/>
                </a:lnTo>
                <a:lnTo>
                  <a:pt x="56909" y="223490"/>
                </a:lnTo>
                <a:lnTo>
                  <a:pt x="52956" y="166222"/>
                </a:lnTo>
                <a:lnTo>
                  <a:pt x="56914" y="108287"/>
                </a:lnTo>
                <a:lnTo>
                  <a:pt x="68767" y="66959"/>
                </a:lnTo>
                <a:lnTo>
                  <a:pt x="88531" y="42164"/>
                </a:lnTo>
                <a:lnTo>
                  <a:pt x="116201" y="33903"/>
                </a:lnTo>
                <a:lnTo>
                  <a:pt x="117097" y="33785"/>
                </a:lnTo>
                <a:lnTo>
                  <a:pt x="193391" y="33785"/>
                </a:lnTo>
                <a:lnTo>
                  <a:pt x="188918" y="27307"/>
                </a:lnTo>
                <a:lnTo>
                  <a:pt x="157030" y="7128"/>
                </a:lnTo>
                <a:lnTo>
                  <a:pt x="116201" y="0"/>
                </a:lnTo>
                <a:close/>
              </a:path>
              <a:path w="231140" h="329564">
                <a:moveTo>
                  <a:pt x="193391" y="33785"/>
                </a:moveTo>
                <a:lnTo>
                  <a:pt x="118861" y="33785"/>
                </a:lnTo>
                <a:lnTo>
                  <a:pt x="145263" y="42065"/>
                </a:lnTo>
                <a:lnTo>
                  <a:pt x="163916" y="66900"/>
                </a:lnTo>
                <a:lnTo>
                  <a:pt x="174822" y="108306"/>
                </a:lnTo>
                <a:lnTo>
                  <a:pt x="177977" y="166222"/>
                </a:lnTo>
                <a:lnTo>
                  <a:pt x="174742" y="223490"/>
                </a:lnTo>
                <a:lnTo>
                  <a:pt x="163599" y="264410"/>
                </a:lnTo>
                <a:lnTo>
                  <a:pt x="144544" y="288972"/>
                </a:lnTo>
                <a:lnTo>
                  <a:pt x="117576" y="297162"/>
                </a:lnTo>
                <a:lnTo>
                  <a:pt x="194008" y="297162"/>
                </a:lnTo>
                <a:lnTo>
                  <a:pt x="212575" y="270728"/>
                </a:lnTo>
                <a:lnTo>
                  <a:pt x="226343" y="225001"/>
                </a:lnTo>
                <a:lnTo>
                  <a:pt x="230932" y="166222"/>
                </a:lnTo>
                <a:lnTo>
                  <a:pt x="225870" y="106845"/>
                </a:lnTo>
                <a:lnTo>
                  <a:pt x="211865" y="60543"/>
                </a:lnTo>
                <a:lnTo>
                  <a:pt x="193391" y="33785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627096" y="3263062"/>
            <a:ext cx="231140" cy="329565"/>
          </a:xfrm>
          <a:custGeom>
            <a:avLst/>
            <a:gdLst/>
            <a:ahLst/>
            <a:cxnLst/>
            <a:rect l="l" t="t" r="r" b="b"/>
            <a:pathLst>
              <a:path w="231139" h="329564">
                <a:moveTo>
                  <a:pt x="116229" y="0"/>
                </a:moveTo>
                <a:lnTo>
                  <a:pt x="75326" y="8048"/>
                </a:lnTo>
                <a:lnTo>
                  <a:pt x="43254" y="28707"/>
                </a:lnTo>
                <a:lnTo>
                  <a:pt x="20011" y="61964"/>
                </a:lnTo>
                <a:lnTo>
                  <a:pt x="5594" y="107806"/>
                </a:lnTo>
                <a:lnTo>
                  <a:pt x="0" y="166222"/>
                </a:lnTo>
                <a:lnTo>
                  <a:pt x="5123" y="224071"/>
                </a:lnTo>
                <a:lnTo>
                  <a:pt x="19309" y="269316"/>
                </a:lnTo>
                <a:lnTo>
                  <a:pt x="42556" y="301969"/>
                </a:lnTo>
                <a:lnTo>
                  <a:pt x="74863" y="322040"/>
                </a:lnTo>
                <a:lnTo>
                  <a:pt x="116229" y="329539"/>
                </a:lnTo>
                <a:lnTo>
                  <a:pt x="157534" y="323003"/>
                </a:lnTo>
                <a:lnTo>
                  <a:pt x="189666" y="303397"/>
                </a:lnTo>
                <a:lnTo>
                  <a:pt x="194048" y="297162"/>
                </a:lnTo>
                <a:lnTo>
                  <a:pt x="116229" y="297162"/>
                </a:lnTo>
                <a:lnTo>
                  <a:pt x="88542" y="288972"/>
                </a:lnTo>
                <a:lnTo>
                  <a:pt x="68770" y="264410"/>
                </a:lnTo>
                <a:lnTo>
                  <a:pt x="56908" y="223490"/>
                </a:lnTo>
                <a:lnTo>
                  <a:pt x="52955" y="166222"/>
                </a:lnTo>
                <a:lnTo>
                  <a:pt x="56913" y="108287"/>
                </a:lnTo>
                <a:lnTo>
                  <a:pt x="68770" y="66959"/>
                </a:lnTo>
                <a:lnTo>
                  <a:pt x="88542" y="42164"/>
                </a:lnTo>
                <a:lnTo>
                  <a:pt x="116229" y="33903"/>
                </a:lnTo>
                <a:lnTo>
                  <a:pt x="117125" y="33785"/>
                </a:lnTo>
                <a:lnTo>
                  <a:pt x="193421" y="33785"/>
                </a:lnTo>
                <a:lnTo>
                  <a:pt x="188947" y="27307"/>
                </a:lnTo>
                <a:lnTo>
                  <a:pt x="157058" y="7128"/>
                </a:lnTo>
                <a:lnTo>
                  <a:pt x="116229" y="0"/>
                </a:lnTo>
                <a:close/>
              </a:path>
              <a:path w="231139" h="329564">
                <a:moveTo>
                  <a:pt x="193421" y="33785"/>
                </a:moveTo>
                <a:lnTo>
                  <a:pt x="118889" y="33785"/>
                </a:lnTo>
                <a:lnTo>
                  <a:pt x="145291" y="42065"/>
                </a:lnTo>
                <a:lnTo>
                  <a:pt x="163944" y="66900"/>
                </a:lnTo>
                <a:lnTo>
                  <a:pt x="174850" y="108306"/>
                </a:lnTo>
                <a:lnTo>
                  <a:pt x="178005" y="166222"/>
                </a:lnTo>
                <a:lnTo>
                  <a:pt x="174770" y="223490"/>
                </a:lnTo>
                <a:lnTo>
                  <a:pt x="163627" y="264410"/>
                </a:lnTo>
                <a:lnTo>
                  <a:pt x="144572" y="288972"/>
                </a:lnTo>
                <a:lnTo>
                  <a:pt x="117604" y="297162"/>
                </a:lnTo>
                <a:lnTo>
                  <a:pt x="194048" y="297162"/>
                </a:lnTo>
                <a:lnTo>
                  <a:pt x="212622" y="270728"/>
                </a:lnTo>
                <a:lnTo>
                  <a:pt x="226397" y="225001"/>
                </a:lnTo>
                <a:lnTo>
                  <a:pt x="230990" y="166222"/>
                </a:lnTo>
                <a:lnTo>
                  <a:pt x="225912" y="106845"/>
                </a:lnTo>
                <a:lnTo>
                  <a:pt x="211899" y="60543"/>
                </a:lnTo>
                <a:lnTo>
                  <a:pt x="193421" y="33785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891875" y="3264584"/>
            <a:ext cx="361950" cy="339725"/>
          </a:xfrm>
          <a:custGeom>
            <a:avLst/>
            <a:gdLst/>
            <a:ahLst/>
            <a:cxnLst/>
            <a:rect l="l" t="t" r="r" b="b"/>
            <a:pathLst>
              <a:path w="361950" h="339725">
                <a:moveTo>
                  <a:pt x="292766" y="0"/>
                </a:moveTo>
                <a:lnTo>
                  <a:pt x="247164" y="0"/>
                </a:lnTo>
                <a:lnTo>
                  <a:pt x="69162" y="339709"/>
                </a:lnTo>
                <a:lnTo>
                  <a:pt x="114761" y="339709"/>
                </a:lnTo>
                <a:lnTo>
                  <a:pt x="292766" y="0"/>
                </a:lnTo>
                <a:close/>
              </a:path>
              <a:path w="361950" h="339725">
                <a:moveTo>
                  <a:pt x="288342" y="172083"/>
                </a:moveTo>
                <a:lnTo>
                  <a:pt x="256620" y="178481"/>
                </a:lnTo>
                <a:lnTo>
                  <a:pt x="233538" y="194840"/>
                </a:lnTo>
                <a:lnTo>
                  <a:pt x="219102" y="221157"/>
                </a:lnTo>
                <a:lnTo>
                  <a:pt x="213318" y="257425"/>
                </a:lnTo>
                <a:lnTo>
                  <a:pt x="219012" y="291042"/>
                </a:lnTo>
                <a:lnTo>
                  <a:pt x="233176" y="315492"/>
                </a:lnTo>
                <a:lnTo>
                  <a:pt x="255800" y="330748"/>
                </a:lnTo>
                <a:lnTo>
                  <a:pt x="286876" y="336783"/>
                </a:lnTo>
                <a:lnTo>
                  <a:pt x="319134" y="331255"/>
                </a:lnTo>
                <a:lnTo>
                  <a:pt x="342395" y="316195"/>
                </a:lnTo>
                <a:lnTo>
                  <a:pt x="347462" y="307450"/>
                </a:lnTo>
                <a:lnTo>
                  <a:pt x="288342" y="307450"/>
                </a:lnTo>
                <a:lnTo>
                  <a:pt x="272895" y="303662"/>
                </a:lnTo>
                <a:lnTo>
                  <a:pt x="261859" y="293817"/>
                </a:lnTo>
                <a:lnTo>
                  <a:pt x="255234" y="277901"/>
                </a:lnTo>
                <a:lnTo>
                  <a:pt x="253025" y="255898"/>
                </a:lnTo>
                <a:lnTo>
                  <a:pt x="255234" y="232126"/>
                </a:lnTo>
                <a:lnTo>
                  <a:pt x="261859" y="215137"/>
                </a:lnTo>
                <a:lnTo>
                  <a:pt x="272895" y="204939"/>
                </a:lnTo>
                <a:lnTo>
                  <a:pt x="288342" y="201538"/>
                </a:lnTo>
                <a:lnTo>
                  <a:pt x="346655" y="201538"/>
                </a:lnTo>
                <a:lnTo>
                  <a:pt x="342770" y="194179"/>
                </a:lnTo>
                <a:lnTo>
                  <a:pt x="319968" y="177989"/>
                </a:lnTo>
                <a:lnTo>
                  <a:pt x="288342" y="172083"/>
                </a:lnTo>
                <a:close/>
              </a:path>
              <a:path w="361950" h="339725">
                <a:moveTo>
                  <a:pt x="346655" y="201538"/>
                </a:moveTo>
                <a:lnTo>
                  <a:pt x="288342" y="201538"/>
                </a:lnTo>
                <a:lnTo>
                  <a:pt x="303232" y="205445"/>
                </a:lnTo>
                <a:lnTo>
                  <a:pt x="314083" y="215812"/>
                </a:lnTo>
                <a:lnTo>
                  <a:pt x="320891" y="232633"/>
                </a:lnTo>
                <a:lnTo>
                  <a:pt x="323654" y="255898"/>
                </a:lnTo>
                <a:lnTo>
                  <a:pt x="321446" y="277901"/>
                </a:lnTo>
                <a:lnTo>
                  <a:pt x="314823" y="293817"/>
                </a:lnTo>
                <a:lnTo>
                  <a:pt x="303787" y="303662"/>
                </a:lnTo>
                <a:lnTo>
                  <a:pt x="288342" y="307450"/>
                </a:lnTo>
                <a:lnTo>
                  <a:pt x="347462" y="307450"/>
                </a:lnTo>
                <a:lnTo>
                  <a:pt x="356652" y="291590"/>
                </a:lnTo>
                <a:lnTo>
                  <a:pt x="361900" y="257425"/>
                </a:lnTo>
                <a:lnTo>
                  <a:pt x="356747" y="220656"/>
                </a:lnTo>
                <a:lnTo>
                  <a:pt x="346655" y="201538"/>
                </a:lnTo>
                <a:close/>
              </a:path>
              <a:path w="361950" h="339725">
                <a:moveTo>
                  <a:pt x="75053" y="0"/>
                </a:moveTo>
                <a:lnTo>
                  <a:pt x="42763" y="5821"/>
                </a:lnTo>
                <a:lnTo>
                  <a:pt x="19495" y="21975"/>
                </a:lnTo>
                <a:lnTo>
                  <a:pt x="5243" y="48445"/>
                </a:lnTo>
                <a:lnTo>
                  <a:pt x="0" y="85215"/>
                </a:lnTo>
                <a:lnTo>
                  <a:pt x="5707" y="120815"/>
                </a:lnTo>
                <a:lnTo>
                  <a:pt x="19872" y="146661"/>
                </a:lnTo>
                <a:lnTo>
                  <a:pt x="42498" y="162768"/>
                </a:lnTo>
                <a:lnTo>
                  <a:pt x="73587" y="169148"/>
                </a:lnTo>
                <a:lnTo>
                  <a:pt x="105842" y="162768"/>
                </a:lnTo>
                <a:lnTo>
                  <a:pt x="129092" y="146661"/>
                </a:lnTo>
                <a:lnTo>
                  <a:pt x="133772" y="138170"/>
                </a:lnTo>
                <a:lnTo>
                  <a:pt x="73587" y="138170"/>
                </a:lnTo>
                <a:lnTo>
                  <a:pt x="58680" y="133696"/>
                </a:lnTo>
                <a:lnTo>
                  <a:pt x="47823" y="123139"/>
                </a:lnTo>
                <a:lnTo>
                  <a:pt x="41020" y="106509"/>
                </a:lnTo>
                <a:lnTo>
                  <a:pt x="38275" y="83814"/>
                </a:lnTo>
                <a:lnTo>
                  <a:pt x="40569" y="60642"/>
                </a:lnTo>
                <a:lnTo>
                  <a:pt x="47458" y="44092"/>
                </a:lnTo>
                <a:lnTo>
                  <a:pt x="58949" y="34163"/>
                </a:lnTo>
                <a:lnTo>
                  <a:pt x="75053" y="30854"/>
                </a:lnTo>
                <a:lnTo>
                  <a:pt x="133108" y="30854"/>
                </a:lnTo>
                <a:lnTo>
                  <a:pt x="128738" y="22739"/>
                </a:lnTo>
                <a:lnTo>
                  <a:pt x="106124" y="6393"/>
                </a:lnTo>
                <a:lnTo>
                  <a:pt x="75053" y="0"/>
                </a:lnTo>
                <a:close/>
              </a:path>
              <a:path w="361950" h="339725">
                <a:moveTo>
                  <a:pt x="133108" y="30854"/>
                </a:moveTo>
                <a:lnTo>
                  <a:pt x="75053" y="30854"/>
                </a:lnTo>
                <a:lnTo>
                  <a:pt x="89848" y="34163"/>
                </a:lnTo>
                <a:lnTo>
                  <a:pt x="100416" y="44092"/>
                </a:lnTo>
                <a:lnTo>
                  <a:pt x="106757" y="60642"/>
                </a:lnTo>
                <a:lnTo>
                  <a:pt x="108870" y="83814"/>
                </a:lnTo>
                <a:lnTo>
                  <a:pt x="106667" y="107633"/>
                </a:lnTo>
                <a:lnTo>
                  <a:pt x="100054" y="124615"/>
                </a:lnTo>
                <a:lnTo>
                  <a:pt x="89028" y="134786"/>
                </a:lnTo>
                <a:lnTo>
                  <a:pt x="73587" y="138170"/>
                </a:lnTo>
                <a:lnTo>
                  <a:pt x="133772" y="138170"/>
                </a:lnTo>
                <a:lnTo>
                  <a:pt x="143339" y="120815"/>
                </a:lnTo>
                <a:lnTo>
                  <a:pt x="148582" y="85215"/>
                </a:lnTo>
                <a:lnTo>
                  <a:pt x="142891" y="49019"/>
                </a:lnTo>
                <a:lnTo>
                  <a:pt x="133108" y="3085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2294949" y="3257201"/>
            <a:ext cx="318135" cy="342900"/>
          </a:xfrm>
          <a:custGeom>
            <a:avLst/>
            <a:gdLst/>
            <a:ahLst/>
            <a:cxnLst/>
            <a:rect l="l" t="t" r="r" b="b"/>
            <a:pathLst>
              <a:path w="318135" h="342900">
                <a:moveTo>
                  <a:pt x="172112" y="95651"/>
                </a:moveTo>
                <a:lnTo>
                  <a:pt x="122086" y="95651"/>
                </a:lnTo>
                <a:lnTo>
                  <a:pt x="117202" y="145135"/>
                </a:lnTo>
                <a:lnTo>
                  <a:pt x="102552" y="191186"/>
                </a:lnTo>
                <a:lnTo>
                  <a:pt x="78135" y="233818"/>
                </a:lnTo>
                <a:lnTo>
                  <a:pt x="43951" y="273044"/>
                </a:lnTo>
                <a:lnTo>
                  <a:pt x="0" y="308879"/>
                </a:lnTo>
                <a:lnTo>
                  <a:pt x="0" y="342792"/>
                </a:lnTo>
                <a:lnTo>
                  <a:pt x="44583" y="316843"/>
                </a:lnTo>
                <a:lnTo>
                  <a:pt x="82501" y="287772"/>
                </a:lnTo>
                <a:lnTo>
                  <a:pt x="113755" y="255582"/>
                </a:lnTo>
                <a:lnTo>
                  <a:pt x="138344" y="220273"/>
                </a:lnTo>
                <a:lnTo>
                  <a:pt x="156266" y="181848"/>
                </a:lnTo>
                <a:lnTo>
                  <a:pt x="167523" y="140306"/>
                </a:lnTo>
                <a:lnTo>
                  <a:pt x="172112" y="95651"/>
                </a:lnTo>
                <a:close/>
              </a:path>
              <a:path w="318135" h="342900">
                <a:moveTo>
                  <a:pt x="317764" y="64645"/>
                </a:moveTo>
                <a:lnTo>
                  <a:pt x="2959" y="64645"/>
                </a:lnTo>
                <a:lnTo>
                  <a:pt x="2959" y="95651"/>
                </a:lnTo>
                <a:lnTo>
                  <a:pt x="267738" y="95651"/>
                </a:lnTo>
                <a:lnTo>
                  <a:pt x="267738" y="279400"/>
                </a:lnTo>
                <a:lnTo>
                  <a:pt x="266946" y="289788"/>
                </a:lnTo>
                <a:lnTo>
                  <a:pt x="263219" y="297164"/>
                </a:lnTo>
                <a:lnTo>
                  <a:pt x="256548" y="301564"/>
                </a:lnTo>
                <a:lnTo>
                  <a:pt x="246927" y="303023"/>
                </a:lnTo>
                <a:lnTo>
                  <a:pt x="208893" y="303023"/>
                </a:lnTo>
                <a:lnTo>
                  <a:pt x="208893" y="332499"/>
                </a:lnTo>
                <a:lnTo>
                  <a:pt x="263314" y="332499"/>
                </a:lnTo>
                <a:lnTo>
                  <a:pt x="287657" y="329091"/>
                </a:lnTo>
                <a:lnTo>
                  <a:pt x="304846" y="318868"/>
                </a:lnTo>
                <a:lnTo>
                  <a:pt x="314882" y="301834"/>
                </a:lnTo>
                <a:lnTo>
                  <a:pt x="317764" y="277991"/>
                </a:lnTo>
                <a:lnTo>
                  <a:pt x="317764" y="64645"/>
                </a:lnTo>
                <a:close/>
              </a:path>
              <a:path w="318135" h="342900">
                <a:moveTo>
                  <a:pt x="211852" y="158893"/>
                </a:moveTo>
                <a:lnTo>
                  <a:pt x="170647" y="158893"/>
                </a:lnTo>
                <a:lnTo>
                  <a:pt x="176989" y="173842"/>
                </a:lnTo>
                <a:lnTo>
                  <a:pt x="182781" y="190849"/>
                </a:lnTo>
                <a:lnTo>
                  <a:pt x="188023" y="209878"/>
                </a:lnTo>
                <a:lnTo>
                  <a:pt x="192714" y="230896"/>
                </a:lnTo>
                <a:lnTo>
                  <a:pt x="193672" y="232930"/>
                </a:lnTo>
                <a:lnTo>
                  <a:pt x="194180" y="234334"/>
                </a:lnTo>
                <a:lnTo>
                  <a:pt x="194180" y="235353"/>
                </a:lnTo>
                <a:lnTo>
                  <a:pt x="236851" y="235353"/>
                </a:lnTo>
                <a:lnTo>
                  <a:pt x="233079" y="218981"/>
                </a:lnTo>
                <a:lnTo>
                  <a:pt x="227648" y="200777"/>
                </a:lnTo>
                <a:lnTo>
                  <a:pt x="220568" y="180747"/>
                </a:lnTo>
                <a:lnTo>
                  <a:pt x="211852" y="158893"/>
                </a:lnTo>
                <a:close/>
              </a:path>
              <a:path w="318135" h="342900">
                <a:moveTo>
                  <a:pt x="69131" y="5861"/>
                </a:moveTo>
                <a:lnTo>
                  <a:pt x="29422" y="5861"/>
                </a:lnTo>
                <a:lnTo>
                  <a:pt x="36121" y="21671"/>
                </a:lnTo>
                <a:lnTo>
                  <a:pt x="41547" y="36732"/>
                </a:lnTo>
                <a:lnTo>
                  <a:pt x="45696" y="51053"/>
                </a:lnTo>
                <a:lnTo>
                  <a:pt x="48559" y="64645"/>
                </a:lnTo>
                <a:lnTo>
                  <a:pt x="89766" y="64645"/>
                </a:lnTo>
                <a:lnTo>
                  <a:pt x="77327" y="25833"/>
                </a:lnTo>
                <a:lnTo>
                  <a:pt x="69641" y="8251"/>
                </a:lnTo>
                <a:lnTo>
                  <a:pt x="69131" y="6871"/>
                </a:lnTo>
                <a:lnTo>
                  <a:pt x="69131" y="5861"/>
                </a:lnTo>
                <a:close/>
              </a:path>
              <a:path w="318135" h="342900">
                <a:moveTo>
                  <a:pt x="173610" y="0"/>
                </a:moveTo>
                <a:lnTo>
                  <a:pt x="123583" y="0"/>
                </a:lnTo>
                <a:lnTo>
                  <a:pt x="123583" y="64645"/>
                </a:lnTo>
                <a:lnTo>
                  <a:pt x="173610" y="64645"/>
                </a:lnTo>
                <a:lnTo>
                  <a:pt x="17361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3042222" y="3260126"/>
            <a:ext cx="338455" cy="338455"/>
          </a:xfrm>
          <a:custGeom>
            <a:avLst/>
            <a:gdLst/>
            <a:ahLst/>
            <a:cxnLst/>
            <a:rect l="l" t="t" r="r" b="b"/>
            <a:pathLst>
              <a:path w="338454" h="338454">
                <a:moveTo>
                  <a:pt x="98582" y="167660"/>
                </a:moveTo>
                <a:lnTo>
                  <a:pt x="51520" y="167660"/>
                </a:lnTo>
                <a:lnTo>
                  <a:pt x="48839" y="211086"/>
                </a:lnTo>
                <a:lnTo>
                  <a:pt x="39361" y="248612"/>
                </a:lnTo>
                <a:lnTo>
                  <a:pt x="23082" y="280235"/>
                </a:lnTo>
                <a:lnTo>
                  <a:pt x="0" y="305953"/>
                </a:lnTo>
                <a:lnTo>
                  <a:pt x="0" y="338339"/>
                </a:lnTo>
                <a:lnTo>
                  <a:pt x="23076" y="323598"/>
                </a:lnTo>
                <a:lnTo>
                  <a:pt x="42295" y="308885"/>
                </a:lnTo>
                <a:lnTo>
                  <a:pt x="57694" y="294145"/>
                </a:lnTo>
                <a:lnTo>
                  <a:pt x="69160" y="279523"/>
                </a:lnTo>
                <a:lnTo>
                  <a:pt x="120899" y="279523"/>
                </a:lnTo>
                <a:lnTo>
                  <a:pt x="115872" y="276147"/>
                </a:lnTo>
                <a:lnTo>
                  <a:pt x="101069" y="260258"/>
                </a:lnTo>
                <a:lnTo>
                  <a:pt x="88298" y="239786"/>
                </a:lnTo>
                <a:lnTo>
                  <a:pt x="92238" y="224771"/>
                </a:lnTo>
                <a:lnTo>
                  <a:pt x="95268" y="207758"/>
                </a:lnTo>
                <a:lnTo>
                  <a:pt x="97383" y="188727"/>
                </a:lnTo>
                <a:lnTo>
                  <a:pt x="98582" y="167660"/>
                </a:lnTo>
                <a:close/>
              </a:path>
              <a:path w="338454" h="338454">
                <a:moveTo>
                  <a:pt x="120899" y="279523"/>
                </a:moveTo>
                <a:lnTo>
                  <a:pt x="69160" y="279523"/>
                </a:lnTo>
                <a:lnTo>
                  <a:pt x="89623" y="300768"/>
                </a:lnTo>
                <a:lnTo>
                  <a:pt x="115306" y="315931"/>
                </a:lnTo>
                <a:lnTo>
                  <a:pt x="146203" y="325022"/>
                </a:lnTo>
                <a:lnTo>
                  <a:pt x="182308" y="328051"/>
                </a:lnTo>
                <a:lnTo>
                  <a:pt x="338335" y="328051"/>
                </a:lnTo>
                <a:lnTo>
                  <a:pt x="338335" y="298570"/>
                </a:lnTo>
                <a:lnTo>
                  <a:pt x="201564" y="298570"/>
                </a:lnTo>
                <a:lnTo>
                  <a:pt x="201564" y="294145"/>
                </a:lnTo>
                <a:lnTo>
                  <a:pt x="151538" y="294145"/>
                </a:lnTo>
                <a:lnTo>
                  <a:pt x="132698" y="287445"/>
                </a:lnTo>
                <a:lnTo>
                  <a:pt x="120899" y="279523"/>
                </a:lnTo>
                <a:close/>
              </a:path>
              <a:path w="338454" h="338454">
                <a:moveTo>
                  <a:pt x="201564" y="142628"/>
                </a:moveTo>
                <a:lnTo>
                  <a:pt x="151538" y="142628"/>
                </a:lnTo>
                <a:lnTo>
                  <a:pt x="151538" y="294145"/>
                </a:lnTo>
                <a:lnTo>
                  <a:pt x="201564" y="294145"/>
                </a:lnTo>
                <a:lnTo>
                  <a:pt x="201564" y="226566"/>
                </a:lnTo>
                <a:lnTo>
                  <a:pt x="313336" y="226566"/>
                </a:lnTo>
                <a:lnTo>
                  <a:pt x="313336" y="197115"/>
                </a:lnTo>
                <a:lnTo>
                  <a:pt x="201564" y="197115"/>
                </a:lnTo>
                <a:lnTo>
                  <a:pt x="201564" y="142628"/>
                </a:lnTo>
                <a:close/>
              </a:path>
              <a:path w="338454" h="338454">
                <a:moveTo>
                  <a:pt x="323654" y="110365"/>
                </a:moveTo>
                <a:lnTo>
                  <a:pt x="16203" y="110365"/>
                </a:lnTo>
                <a:lnTo>
                  <a:pt x="16203" y="142628"/>
                </a:lnTo>
                <a:lnTo>
                  <a:pt x="323654" y="142628"/>
                </a:lnTo>
                <a:lnTo>
                  <a:pt x="323654" y="110365"/>
                </a:lnTo>
                <a:close/>
              </a:path>
              <a:path w="338454" h="338454">
                <a:moveTo>
                  <a:pt x="329515" y="27929"/>
                </a:moveTo>
                <a:lnTo>
                  <a:pt x="10314" y="27929"/>
                </a:lnTo>
                <a:lnTo>
                  <a:pt x="10314" y="94100"/>
                </a:lnTo>
                <a:lnTo>
                  <a:pt x="55915" y="94100"/>
                </a:lnTo>
                <a:lnTo>
                  <a:pt x="55915" y="60311"/>
                </a:lnTo>
                <a:lnTo>
                  <a:pt x="329515" y="60311"/>
                </a:lnTo>
                <a:lnTo>
                  <a:pt x="329515" y="27929"/>
                </a:lnTo>
                <a:close/>
              </a:path>
              <a:path w="338454" h="338454">
                <a:moveTo>
                  <a:pt x="329515" y="60311"/>
                </a:moveTo>
                <a:lnTo>
                  <a:pt x="283942" y="60311"/>
                </a:lnTo>
                <a:lnTo>
                  <a:pt x="283942" y="94100"/>
                </a:lnTo>
                <a:lnTo>
                  <a:pt x="329515" y="94100"/>
                </a:lnTo>
                <a:lnTo>
                  <a:pt x="329515" y="60311"/>
                </a:lnTo>
                <a:close/>
              </a:path>
              <a:path w="338454" h="338454">
                <a:moveTo>
                  <a:pt x="197139" y="0"/>
                </a:moveTo>
                <a:lnTo>
                  <a:pt x="142689" y="0"/>
                </a:lnTo>
                <a:lnTo>
                  <a:pt x="142689" y="27929"/>
                </a:lnTo>
                <a:lnTo>
                  <a:pt x="197139" y="27929"/>
                </a:lnTo>
                <a:lnTo>
                  <a:pt x="19713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3415903" y="3260126"/>
            <a:ext cx="329565" cy="338455"/>
          </a:xfrm>
          <a:custGeom>
            <a:avLst/>
            <a:gdLst/>
            <a:ahLst/>
            <a:cxnLst/>
            <a:rect l="l" t="t" r="r" b="b"/>
            <a:pathLst>
              <a:path w="329564" h="338454">
                <a:moveTo>
                  <a:pt x="130906" y="207396"/>
                </a:moveTo>
                <a:lnTo>
                  <a:pt x="88239" y="207396"/>
                </a:lnTo>
                <a:lnTo>
                  <a:pt x="88239" y="338339"/>
                </a:lnTo>
                <a:lnTo>
                  <a:pt x="130906" y="338339"/>
                </a:lnTo>
                <a:lnTo>
                  <a:pt x="130906" y="207396"/>
                </a:lnTo>
                <a:close/>
              </a:path>
              <a:path w="329564" h="338454">
                <a:moveTo>
                  <a:pt x="202971" y="176541"/>
                </a:moveTo>
                <a:lnTo>
                  <a:pt x="17639" y="176541"/>
                </a:lnTo>
                <a:lnTo>
                  <a:pt x="17639" y="313309"/>
                </a:lnTo>
                <a:lnTo>
                  <a:pt x="55886" y="313309"/>
                </a:lnTo>
                <a:lnTo>
                  <a:pt x="55886" y="207396"/>
                </a:lnTo>
                <a:lnTo>
                  <a:pt x="202971" y="207396"/>
                </a:lnTo>
                <a:lnTo>
                  <a:pt x="202971" y="176541"/>
                </a:lnTo>
                <a:close/>
              </a:path>
              <a:path w="329564" h="338454">
                <a:moveTo>
                  <a:pt x="202971" y="207396"/>
                </a:moveTo>
                <a:lnTo>
                  <a:pt x="164727" y="207396"/>
                </a:lnTo>
                <a:lnTo>
                  <a:pt x="164727" y="273571"/>
                </a:lnTo>
                <a:lnTo>
                  <a:pt x="165714" y="282453"/>
                </a:lnTo>
                <a:lnTo>
                  <a:pt x="161798" y="286881"/>
                </a:lnTo>
                <a:lnTo>
                  <a:pt x="145619" y="286881"/>
                </a:lnTo>
                <a:lnTo>
                  <a:pt x="145619" y="313309"/>
                </a:lnTo>
                <a:lnTo>
                  <a:pt x="164727" y="313309"/>
                </a:lnTo>
                <a:lnTo>
                  <a:pt x="182018" y="311018"/>
                </a:lnTo>
                <a:lnTo>
                  <a:pt x="194153" y="304130"/>
                </a:lnTo>
                <a:lnTo>
                  <a:pt x="201137" y="292623"/>
                </a:lnTo>
                <a:lnTo>
                  <a:pt x="202971" y="276473"/>
                </a:lnTo>
                <a:lnTo>
                  <a:pt x="202971" y="207396"/>
                </a:lnTo>
                <a:close/>
              </a:path>
              <a:path w="329564" h="338454">
                <a:moveTo>
                  <a:pt x="130906" y="142628"/>
                </a:moveTo>
                <a:lnTo>
                  <a:pt x="88239" y="142628"/>
                </a:lnTo>
                <a:lnTo>
                  <a:pt x="88239" y="176541"/>
                </a:lnTo>
                <a:lnTo>
                  <a:pt x="130906" y="176541"/>
                </a:lnTo>
                <a:lnTo>
                  <a:pt x="130906" y="142628"/>
                </a:lnTo>
                <a:close/>
              </a:path>
              <a:path w="329564" h="338454">
                <a:moveTo>
                  <a:pt x="210325" y="111744"/>
                </a:moveTo>
                <a:lnTo>
                  <a:pt x="0" y="111744"/>
                </a:lnTo>
                <a:lnTo>
                  <a:pt x="0" y="142628"/>
                </a:lnTo>
                <a:lnTo>
                  <a:pt x="210325" y="142628"/>
                </a:lnTo>
                <a:lnTo>
                  <a:pt x="210325" y="111744"/>
                </a:lnTo>
                <a:close/>
              </a:path>
              <a:path w="329564" h="338454">
                <a:moveTo>
                  <a:pt x="130906" y="63246"/>
                </a:moveTo>
                <a:lnTo>
                  <a:pt x="88239" y="63246"/>
                </a:lnTo>
                <a:lnTo>
                  <a:pt x="88239" y="111744"/>
                </a:lnTo>
                <a:lnTo>
                  <a:pt x="130906" y="111744"/>
                </a:lnTo>
                <a:lnTo>
                  <a:pt x="130906" y="63246"/>
                </a:lnTo>
                <a:close/>
              </a:path>
              <a:path w="329564" h="338454">
                <a:moveTo>
                  <a:pt x="69101" y="10289"/>
                </a:moveTo>
                <a:lnTo>
                  <a:pt x="30858" y="10289"/>
                </a:lnTo>
                <a:lnTo>
                  <a:pt x="27370" y="30901"/>
                </a:lnTo>
                <a:lnTo>
                  <a:pt x="21303" y="48567"/>
                </a:lnTo>
                <a:lnTo>
                  <a:pt x="12657" y="63285"/>
                </a:lnTo>
                <a:lnTo>
                  <a:pt x="1484" y="75002"/>
                </a:lnTo>
                <a:lnTo>
                  <a:pt x="1432" y="101488"/>
                </a:lnTo>
                <a:lnTo>
                  <a:pt x="17902" y="94153"/>
                </a:lnTo>
                <a:lnTo>
                  <a:pt x="31971" y="85315"/>
                </a:lnTo>
                <a:lnTo>
                  <a:pt x="43651" y="75002"/>
                </a:lnTo>
                <a:lnTo>
                  <a:pt x="52955" y="63246"/>
                </a:lnTo>
                <a:lnTo>
                  <a:pt x="200040" y="63246"/>
                </a:lnTo>
                <a:lnTo>
                  <a:pt x="200040" y="32386"/>
                </a:lnTo>
                <a:lnTo>
                  <a:pt x="64705" y="32386"/>
                </a:lnTo>
                <a:lnTo>
                  <a:pt x="66649" y="24519"/>
                </a:lnTo>
                <a:lnTo>
                  <a:pt x="68115" y="17133"/>
                </a:lnTo>
                <a:lnTo>
                  <a:pt x="69101" y="10289"/>
                </a:lnTo>
                <a:close/>
              </a:path>
              <a:path w="329564" h="338454">
                <a:moveTo>
                  <a:pt x="130906" y="0"/>
                </a:moveTo>
                <a:lnTo>
                  <a:pt x="88239" y="0"/>
                </a:lnTo>
                <a:lnTo>
                  <a:pt x="88239" y="32386"/>
                </a:lnTo>
                <a:lnTo>
                  <a:pt x="130906" y="32386"/>
                </a:lnTo>
                <a:lnTo>
                  <a:pt x="130906" y="0"/>
                </a:lnTo>
                <a:close/>
              </a:path>
              <a:path w="329564" h="338454">
                <a:moveTo>
                  <a:pt x="270668" y="301496"/>
                </a:moveTo>
                <a:lnTo>
                  <a:pt x="245642" y="301496"/>
                </a:lnTo>
                <a:lnTo>
                  <a:pt x="245642" y="332474"/>
                </a:lnTo>
                <a:lnTo>
                  <a:pt x="287952" y="332474"/>
                </a:lnTo>
                <a:lnTo>
                  <a:pt x="306643" y="329523"/>
                </a:lnTo>
                <a:lnTo>
                  <a:pt x="319799" y="320680"/>
                </a:lnTo>
                <a:lnTo>
                  <a:pt x="327422" y="305960"/>
                </a:lnTo>
                <a:lnTo>
                  <a:pt x="327863" y="301619"/>
                </a:lnTo>
                <a:lnTo>
                  <a:pt x="271684" y="301619"/>
                </a:lnTo>
                <a:lnTo>
                  <a:pt x="270668" y="301496"/>
                </a:lnTo>
                <a:close/>
              </a:path>
              <a:path w="329564" h="338454">
                <a:moveTo>
                  <a:pt x="329514" y="0"/>
                </a:moveTo>
                <a:lnTo>
                  <a:pt x="289774" y="0"/>
                </a:lnTo>
                <a:lnTo>
                  <a:pt x="289774" y="285379"/>
                </a:lnTo>
                <a:lnTo>
                  <a:pt x="290671" y="296298"/>
                </a:lnTo>
                <a:lnTo>
                  <a:pt x="285288" y="301619"/>
                </a:lnTo>
                <a:lnTo>
                  <a:pt x="327863" y="301619"/>
                </a:lnTo>
                <a:lnTo>
                  <a:pt x="329514" y="285379"/>
                </a:lnTo>
                <a:lnTo>
                  <a:pt x="329514" y="0"/>
                </a:lnTo>
                <a:close/>
              </a:path>
              <a:path w="329564" h="338454">
                <a:moveTo>
                  <a:pt x="261846" y="26407"/>
                </a:moveTo>
                <a:lnTo>
                  <a:pt x="223573" y="26407"/>
                </a:lnTo>
                <a:lnTo>
                  <a:pt x="223573" y="266188"/>
                </a:lnTo>
                <a:lnTo>
                  <a:pt x="261846" y="266188"/>
                </a:lnTo>
                <a:lnTo>
                  <a:pt x="261846" y="26407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181383" y="1565510"/>
            <a:ext cx="307975" cy="340360"/>
          </a:xfrm>
          <a:custGeom>
            <a:avLst/>
            <a:gdLst/>
            <a:ahLst/>
            <a:cxnLst/>
            <a:rect l="l" t="t" r="r" b="b"/>
            <a:pathLst>
              <a:path w="307975" h="340360">
                <a:moveTo>
                  <a:pt x="146796" y="285563"/>
                </a:moveTo>
                <a:lnTo>
                  <a:pt x="107377" y="285563"/>
                </a:lnTo>
                <a:lnTo>
                  <a:pt x="109349" y="294232"/>
                </a:lnTo>
                <a:lnTo>
                  <a:pt x="110815" y="301708"/>
                </a:lnTo>
                <a:lnTo>
                  <a:pt x="111801" y="307389"/>
                </a:lnTo>
                <a:lnTo>
                  <a:pt x="133837" y="307389"/>
                </a:lnTo>
                <a:lnTo>
                  <a:pt x="133837" y="339980"/>
                </a:lnTo>
                <a:lnTo>
                  <a:pt x="166669" y="317052"/>
                </a:lnTo>
                <a:lnTo>
                  <a:pt x="188402" y="291546"/>
                </a:lnTo>
                <a:lnTo>
                  <a:pt x="148578" y="291546"/>
                </a:lnTo>
                <a:lnTo>
                  <a:pt x="146796" y="285563"/>
                </a:lnTo>
                <a:close/>
              </a:path>
              <a:path w="307975" h="340360">
                <a:moveTo>
                  <a:pt x="307446" y="220672"/>
                </a:moveTo>
                <a:lnTo>
                  <a:pt x="266245" y="220672"/>
                </a:lnTo>
                <a:lnTo>
                  <a:pt x="266245" y="299318"/>
                </a:lnTo>
                <a:lnTo>
                  <a:pt x="260384" y="304700"/>
                </a:lnTo>
                <a:lnTo>
                  <a:pt x="232422" y="304700"/>
                </a:lnTo>
                <a:lnTo>
                  <a:pt x="232422" y="334004"/>
                </a:lnTo>
                <a:lnTo>
                  <a:pt x="261936" y="334004"/>
                </a:lnTo>
                <a:lnTo>
                  <a:pt x="282374" y="331252"/>
                </a:lnTo>
                <a:lnTo>
                  <a:pt x="296770" y="322978"/>
                </a:lnTo>
                <a:lnTo>
                  <a:pt x="305126" y="309152"/>
                </a:lnTo>
                <a:lnTo>
                  <a:pt x="307446" y="289746"/>
                </a:lnTo>
                <a:lnTo>
                  <a:pt x="307446" y="220672"/>
                </a:lnTo>
                <a:close/>
              </a:path>
              <a:path w="307975" h="340360">
                <a:moveTo>
                  <a:pt x="139759" y="25118"/>
                </a:moveTo>
                <a:lnTo>
                  <a:pt x="0" y="25118"/>
                </a:lnTo>
                <a:lnTo>
                  <a:pt x="0" y="328021"/>
                </a:lnTo>
                <a:lnTo>
                  <a:pt x="30980" y="317644"/>
                </a:lnTo>
                <a:lnTo>
                  <a:pt x="59204" y="307128"/>
                </a:lnTo>
                <a:lnTo>
                  <a:pt x="84670" y="296444"/>
                </a:lnTo>
                <a:lnTo>
                  <a:pt x="107377" y="285563"/>
                </a:lnTo>
                <a:lnTo>
                  <a:pt x="146796" y="285563"/>
                </a:lnTo>
                <a:lnTo>
                  <a:pt x="143679" y="275094"/>
                </a:lnTo>
                <a:lnTo>
                  <a:pt x="42666" y="275094"/>
                </a:lnTo>
                <a:lnTo>
                  <a:pt x="42666" y="200339"/>
                </a:lnTo>
                <a:lnTo>
                  <a:pt x="95594" y="200339"/>
                </a:lnTo>
                <a:lnTo>
                  <a:pt x="115442" y="197481"/>
                </a:lnTo>
                <a:lnTo>
                  <a:pt x="129417" y="188904"/>
                </a:lnTo>
                <a:lnTo>
                  <a:pt x="137522" y="174608"/>
                </a:lnTo>
                <a:lnTo>
                  <a:pt x="138122" y="169244"/>
                </a:lnTo>
                <a:lnTo>
                  <a:pt x="42666" y="169244"/>
                </a:lnTo>
                <a:lnTo>
                  <a:pt x="42666" y="124988"/>
                </a:lnTo>
                <a:lnTo>
                  <a:pt x="139759" y="124988"/>
                </a:lnTo>
                <a:lnTo>
                  <a:pt x="139759" y="95684"/>
                </a:lnTo>
                <a:lnTo>
                  <a:pt x="42666" y="95684"/>
                </a:lnTo>
                <a:lnTo>
                  <a:pt x="42666" y="55919"/>
                </a:lnTo>
                <a:lnTo>
                  <a:pt x="139759" y="55919"/>
                </a:lnTo>
                <a:lnTo>
                  <a:pt x="139759" y="25118"/>
                </a:lnTo>
                <a:close/>
              </a:path>
              <a:path w="307975" h="340360">
                <a:moveTo>
                  <a:pt x="307446" y="16146"/>
                </a:moveTo>
                <a:lnTo>
                  <a:pt x="167688" y="16146"/>
                </a:lnTo>
                <a:lnTo>
                  <a:pt x="167688" y="201538"/>
                </a:lnTo>
                <a:lnTo>
                  <a:pt x="167048" y="229858"/>
                </a:lnTo>
                <a:lnTo>
                  <a:pt x="163650" y="254279"/>
                </a:lnTo>
                <a:lnTo>
                  <a:pt x="157494" y="274832"/>
                </a:lnTo>
                <a:lnTo>
                  <a:pt x="148578" y="291546"/>
                </a:lnTo>
                <a:lnTo>
                  <a:pt x="188402" y="291546"/>
                </a:lnTo>
                <a:lnTo>
                  <a:pt x="190125" y="289524"/>
                </a:lnTo>
                <a:lnTo>
                  <a:pt x="204200" y="257397"/>
                </a:lnTo>
                <a:lnTo>
                  <a:pt x="208893" y="220672"/>
                </a:lnTo>
                <a:lnTo>
                  <a:pt x="307446" y="220672"/>
                </a:lnTo>
                <a:lnTo>
                  <a:pt x="307446" y="191376"/>
                </a:lnTo>
                <a:lnTo>
                  <a:pt x="210358" y="191376"/>
                </a:lnTo>
                <a:lnTo>
                  <a:pt x="210358" y="132469"/>
                </a:lnTo>
                <a:lnTo>
                  <a:pt x="307446" y="132469"/>
                </a:lnTo>
                <a:lnTo>
                  <a:pt x="307446" y="103165"/>
                </a:lnTo>
                <a:lnTo>
                  <a:pt x="210358" y="103165"/>
                </a:lnTo>
                <a:lnTo>
                  <a:pt x="210358" y="47250"/>
                </a:lnTo>
                <a:lnTo>
                  <a:pt x="307446" y="47250"/>
                </a:lnTo>
                <a:lnTo>
                  <a:pt x="307446" y="16146"/>
                </a:lnTo>
                <a:close/>
              </a:path>
              <a:path w="307975" h="340360">
                <a:moveTo>
                  <a:pt x="119156" y="213502"/>
                </a:moveTo>
                <a:lnTo>
                  <a:pt x="82378" y="213502"/>
                </a:lnTo>
                <a:lnTo>
                  <a:pt x="84671" y="218370"/>
                </a:lnTo>
                <a:lnTo>
                  <a:pt x="87151" y="224415"/>
                </a:lnTo>
                <a:lnTo>
                  <a:pt x="89816" y="231581"/>
                </a:lnTo>
                <a:lnTo>
                  <a:pt x="92664" y="239810"/>
                </a:lnTo>
                <a:lnTo>
                  <a:pt x="94636" y="245790"/>
                </a:lnTo>
                <a:lnTo>
                  <a:pt x="96102" y="249976"/>
                </a:lnTo>
                <a:lnTo>
                  <a:pt x="55951" y="270521"/>
                </a:lnTo>
                <a:lnTo>
                  <a:pt x="42666" y="275094"/>
                </a:lnTo>
                <a:lnTo>
                  <a:pt x="143679" y="275094"/>
                </a:lnTo>
                <a:lnTo>
                  <a:pt x="142313" y="270507"/>
                </a:lnTo>
                <a:lnTo>
                  <a:pt x="135327" y="250504"/>
                </a:lnTo>
                <a:lnTo>
                  <a:pt x="127606" y="231498"/>
                </a:lnTo>
                <a:lnTo>
                  <a:pt x="119156" y="213502"/>
                </a:lnTo>
                <a:close/>
              </a:path>
              <a:path w="307975" h="340360">
                <a:moveTo>
                  <a:pt x="307446" y="132469"/>
                </a:moveTo>
                <a:lnTo>
                  <a:pt x="266245" y="132469"/>
                </a:lnTo>
                <a:lnTo>
                  <a:pt x="266245" y="191376"/>
                </a:lnTo>
                <a:lnTo>
                  <a:pt x="307446" y="191376"/>
                </a:lnTo>
                <a:lnTo>
                  <a:pt x="307446" y="132469"/>
                </a:lnTo>
                <a:close/>
              </a:path>
              <a:path w="307975" h="340360">
                <a:moveTo>
                  <a:pt x="139759" y="124988"/>
                </a:moveTo>
                <a:lnTo>
                  <a:pt x="98553" y="124988"/>
                </a:lnTo>
                <a:lnTo>
                  <a:pt x="98553" y="148611"/>
                </a:lnTo>
                <a:lnTo>
                  <a:pt x="98022" y="157638"/>
                </a:lnTo>
                <a:lnTo>
                  <a:pt x="95079" y="164086"/>
                </a:lnTo>
                <a:lnTo>
                  <a:pt x="89725" y="167954"/>
                </a:lnTo>
                <a:lnTo>
                  <a:pt x="81960" y="169244"/>
                </a:lnTo>
                <a:lnTo>
                  <a:pt x="138122" y="169244"/>
                </a:lnTo>
                <a:lnTo>
                  <a:pt x="139759" y="154592"/>
                </a:lnTo>
                <a:lnTo>
                  <a:pt x="139759" y="124988"/>
                </a:lnTo>
                <a:close/>
              </a:path>
              <a:path w="307975" h="340360">
                <a:moveTo>
                  <a:pt x="307446" y="47250"/>
                </a:moveTo>
                <a:lnTo>
                  <a:pt x="266245" y="47250"/>
                </a:lnTo>
                <a:lnTo>
                  <a:pt x="266245" y="103165"/>
                </a:lnTo>
                <a:lnTo>
                  <a:pt x="307446" y="103165"/>
                </a:lnTo>
                <a:lnTo>
                  <a:pt x="307446" y="47250"/>
                </a:lnTo>
                <a:close/>
              </a:path>
              <a:path w="307975" h="340360">
                <a:moveTo>
                  <a:pt x="139759" y="55919"/>
                </a:moveTo>
                <a:lnTo>
                  <a:pt x="98553" y="55919"/>
                </a:lnTo>
                <a:lnTo>
                  <a:pt x="98553" y="95684"/>
                </a:lnTo>
                <a:lnTo>
                  <a:pt x="139759" y="95684"/>
                </a:lnTo>
                <a:lnTo>
                  <a:pt x="139759" y="55919"/>
                </a:lnTo>
                <a:close/>
              </a:path>
              <a:path w="307975" h="340360">
                <a:moveTo>
                  <a:pt x="94128" y="0"/>
                </a:moveTo>
                <a:lnTo>
                  <a:pt x="47062" y="0"/>
                </a:lnTo>
                <a:lnTo>
                  <a:pt x="47062" y="25118"/>
                </a:lnTo>
                <a:lnTo>
                  <a:pt x="94128" y="25118"/>
                </a:lnTo>
                <a:lnTo>
                  <a:pt x="94128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543251" y="1578970"/>
            <a:ext cx="337185" cy="332740"/>
          </a:xfrm>
          <a:custGeom>
            <a:avLst/>
            <a:gdLst/>
            <a:ahLst/>
            <a:cxnLst/>
            <a:rect l="l" t="t" r="r" b="b"/>
            <a:pathLst>
              <a:path w="337185" h="332739">
                <a:moveTo>
                  <a:pt x="329515" y="141131"/>
                </a:moveTo>
                <a:lnTo>
                  <a:pt x="24998" y="141131"/>
                </a:lnTo>
                <a:lnTo>
                  <a:pt x="24998" y="232329"/>
                </a:lnTo>
                <a:lnTo>
                  <a:pt x="23977" y="255599"/>
                </a:lnTo>
                <a:lnTo>
                  <a:pt x="19474" y="275616"/>
                </a:lnTo>
                <a:lnTo>
                  <a:pt x="11483" y="292380"/>
                </a:lnTo>
                <a:lnTo>
                  <a:pt x="0" y="305892"/>
                </a:lnTo>
                <a:lnTo>
                  <a:pt x="0" y="332204"/>
                </a:lnTo>
                <a:lnTo>
                  <a:pt x="54798" y="292175"/>
                </a:lnTo>
                <a:lnTo>
                  <a:pt x="69067" y="232329"/>
                </a:lnTo>
                <a:lnTo>
                  <a:pt x="69162" y="224859"/>
                </a:lnTo>
                <a:lnTo>
                  <a:pt x="155936" y="224859"/>
                </a:lnTo>
                <a:lnTo>
                  <a:pt x="155936" y="197045"/>
                </a:lnTo>
                <a:lnTo>
                  <a:pt x="69162" y="197045"/>
                </a:lnTo>
                <a:lnTo>
                  <a:pt x="69162" y="170435"/>
                </a:lnTo>
                <a:lnTo>
                  <a:pt x="329515" y="170435"/>
                </a:lnTo>
                <a:lnTo>
                  <a:pt x="329515" y="141131"/>
                </a:lnTo>
                <a:close/>
              </a:path>
              <a:path w="337185" h="332739">
                <a:moveTo>
                  <a:pt x="222109" y="170435"/>
                </a:moveTo>
                <a:lnTo>
                  <a:pt x="178005" y="170435"/>
                </a:lnTo>
                <a:lnTo>
                  <a:pt x="180848" y="197176"/>
                </a:lnTo>
                <a:lnTo>
                  <a:pt x="184983" y="221309"/>
                </a:lnTo>
                <a:lnTo>
                  <a:pt x="190414" y="242804"/>
                </a:lnTo>
                <a:lnTo>
                  <a:pt x="197143" y="261633"/>
                </a:lnTo>
                <a:lnTo>
                  <a:pt x="200073" y="267620"/>
                </a:lnTo>
                <a:lnTo>
                  <a:pt x="187749" y="274799"/>
                </a:lnTo>
                <a:lnTo>
                  <a:pt x="174326" y="281557"/>
                </a:lnTo>
                <a:lnTo>
                  <a:pt x="159805" y="287924"/>
                </a:lnTo>
                <a:lnTo>
                  <a:pt x="144186" y="293928"/>
                </a:lnTo>
                <a:lnTo>
                  <a:pt x="144186" y="323532"/>
                </a:lnTo>
                <a:lnTo>
                  <a:pt x="167981" y="314889"/>
                </a:lnTo>
                <a:lnTo>
                  <a:pt x="187920" y="306863"/>
                </a:lnTo>
                <a:lnTo>
                  <a:pt x="204008" y="299398"/>
                </a:lnTo>
                <a:lnTo>
                  <a:pt x="216247" y="292439"/>
                </a:lnTo>
                <a:lnTo>
                  <a:pt x="283917" y="292439"/>
                </a:lnTo>
                <a:lnTo>
                  <a:pt x="272787" y="291363"/>
                </a:lnTo>
                <a:lnTo>
                  <a:pt x="262948" y="288101"/>
                </a:lnTo>
                <a:lnTo>
                  <a:pt x="254397" y="282595"/>
                </a:lnTo>
                <a:lnTo>
                  <a:pt x="247135" y="274791"/>
                </a:lnTo>
                <a:lnTo>
                  <a:pt x="266529" y="256850"/>
                </a:lnTo>
                <a:lnTo>
                  <a:pt x="280890" y="239806"/>
                </a:lnTo>
                <a:lnTo>
                  <a:pt x="232426" y="239806"/>
                </a:lnTo>
                <a:lnTo>
                  <a:pt x="228475" y="224859"/>
                </a:lnTo>
                <a:lnTo>
                  <a:pt x="225439" y="208374"/>
                </a:lnTo>
                <a:lnTo>
                  <a:pt x="223313" y="190232"/>
                </a:lnTo>
                <a:lnTo>
                  <a:pt x="222109" y="170435"/>
                </a:lnTo>
                <a:close/>
              </a:path>
              <a:path w="337185" h="332739">
                <a:moveTo>
                  <a:pt x="336873" y="270605"/>
                </a:moveTo>
                <a:lnTo>
                  <a:pt x="304520" y="270605"/>
                </a:lnTo>
                <a:lnTo>
                  <a:pt x="303231" y="280198"/>
                </a:lnTo>
                <a:lnTo>
                  <a:pt x="299365" y="287016"/>
                </a:lnTo>
                <a:lnTo>
                  <a:pt x="292926" y="291087"/>
                </a:lnTo>
                <a:lnTo>
                  <a:pt x="283917" y="292439"/>
                </a:lnTo>
                <a:lnTo>
                  <a:pt x="216247" y="292439"/>
                </a:lnTo>
                <a:lnTo>
                  <a:pt x="229845" y="305387"/>
                </a:lnTo>
                <a:lnTo>
                  <a:pt x="245653" y="314635"/>
                </a:lnTo>
                <a:lnTo>
                  <a:pt x="263676" y="320184"/>
                </a:lnTo>
                <a:lnTo>
                  <a:pt x="283917" y="322033"/>
                </a:lnTo>
                <a:lnTo>
                  <a:pt x="286757" y="322033"/>
                </a:lnTo>
                <a:lnTo>
                  <a:pt x="309199" y="318834"/>
                </a:lnTo>
                <a:lnTo>
                  <a:pt x="325034" y="309215"/>
                </a:lnTo>
                <a:lnTo>
                  <a:pt x="334260" y="293149"/>
                </a:lnTo>
                <a:lnTo>
                  <a:pt x="336873" y="270605"/>
                </a:lnTo>
                <a:close/>
              </a:path>
              <a:path w="337185" h="332739">
                <a:moveTo>
                  <a:pt x="98557" y="276285"/>
                </a:moveTo>
                <a:lnTo>
                  <a:pt x="83844" y="276285"/>
                </a:lnTo>
                <a:lnTo>
                  <a:pt x="83844" y="299909"/>
                </a:lnTo>
                <a:lnTo>
                  <a:pt x="113356" y="299909"/>
                </a:lnTo>
                <a:lnTo>
                  <a:pt x="132514" y="297372"/>
                </a:lnTo>
                <a:lnTo>
                  <a:pt x="145993" y="289706"/>
                </a:lnTo>
                <a:lnTo>
                  <a:pt x="153799" y="276827"/>
                </a:lnTo>
                <a:lnTo>
                  <a:pt x="153827" y="276588"/>
                </a:lnTo>
                <a:lnTo>
                  <a:pt x="99424" y="276588"/>
                </a:lnTo>
                <a:lnTo>
                  <a:pt x="98557" y="276285"/>
                </a:lnTo>
                <a:close/>
              </a:path>
              <a:path w="337185" h="332739">
                <a:moveTo>
                  <a:pt x="155936" y="224859"/>
                </a:moveTo>
                <a:lnTo>
                  <a:pt x="116229" y="224859"/>
                </a:lnTo>
                <a:lnTo>
                  <a:pt x="116149" y="258649"/>
                </a:lnTo>
                <a:lnTo>
                  <a:pt x="115781" y="265613"/>
                </a:lnTo>
                <a:lnTo>
                  <a:pt x="113096" y="271692"/>
                </a:lnTo>
                <a:lnTo>
                  <a:pt x="108179" y="275359"/>
                </a:lnTo>
                <a:lnTo>
                  <a:pt x="101037" y="276588"/>
                </a:lnTo>
                <a:lnTo>
                  <a:pt x="153827" y="276588"/>
                </a:lnTo>
                <a:lnTo>
                  <a:pt x="155936" y="258649"/>
                </a:lnTo>
                <a:lnTo>
                  <a:pt x="155936" y="224859"/>
                </a:lnTo>
                <a:close/>
              </a:path>
              <a:path w="337185" h="332739">
                <a:moveTo>
                  <a:pt x="310380" y="189572"/>
                </a:moveTo>
                <a:lnTo>
                  <a:pt x="266273" y="189572"/>
                </a:lnTo>
                <a:lnTo>
                  <a:pt x="259181" y="203773"/>
                </a:lnTo>
                <a:lnTo>
                  <a:pt x="251178" y="216822"/>
                </a:lnTo>
                <a:lnTo>
                  <a:pt x="242260" y="228805"/>
                </a:lnTo>
                <a:lnTo>
                  <a:pt x="232426" y="239806"/>
                </a:lnTo>
                <a:lnTo>
                  <a:pt x="280890" y="239806"/>
                </a:lnTo>
                <a:lnTo>
                  <a:pt x="283534" y="236667"/>
                </a:lnTo>
                <a:lnTo>
                  <a:pt x="298151" y="214242"/>
                </a:lnTo>
                <a:lnTo>
                  <a:pt x="310380" y="189572"/>
                </a:lnTo>
                <a:close/>
              </a:path>
              <a:path w="337185" h="332739">
                <a:moveTo>
                  <a:pt x="220643" y="120498"/>
                </a:moveTo>
                <a:lnTo>
                  <a:pt x="176540" y="120498"/>
                </a:lnTo>
                <a:lnTo>
                  <a:pt x="176540" y="141131"/>
                </a:lnTo>
                <a:lnTo>
                  <a:pt x="220643" y="141131"/>
                </a:lnTo>
                <a:lnTo>
                  <a:pt x="220643" y="120498"/>
                </a:lnTo>
                <a:close/>
              </a:path>
              <a:path w="337185" h="332739">
                <a:moveTo>
                  <a:pt x="294201" y="121993"/>
                </a:moveTo>
                <a:lnTo>
                  <a:pt x="255959" y="121993"/>
                </a:lnTo>
                <a:lnTo>
                  <a:pt x="255959" y="141131"/>
                </a:lnTo>
                <a:lnTo>
                  <a:pt x="294201" y="141131"/>
                </a:lnTo>
                <a:lnTo>
                  <a:pt x="294201" y="121993"/>
                </a:lnTo>
                <a:close/>
              </a:path>
              <a:path w="337185" h="332739">
                <a:moveTo>
                  <a:pt x="310380" y="0"/>
                </a:moveTo>
                <a:lnTo>
                  <a:pt x="32353" y="0"/>
                </a:lnTo>
                <a:lnTo>
                  <a:pt x="32353" y="111527"/>
                </a:lnTo>
                <a:lnTo>
                  <a:pt x="261849" y="111527"/>
                </a:lnTo>
                <a:lnTo>
                  <a:pt x="262864" y="111827"/>
                </a:lnTo>
                <a:lnTo>
                  <a:pt x="264836" y="111827"/>
                </a:lnTo>
                <a:lnTo>
                  <a:pt x="285295" y="108968"/>
                </a:lnTo>
                <a:lnTo>
                  <a:pt x="299707" y="100391"/>
                </a:lnTo>
                <a:lnTo>
                  <a:pt x="307711" y="86709"/>
                </a:lnTo>
                <a:lnTo>
                  <a:pt x="76517" y="86709"/>
                </a:lnTo>
                <a:lnTo>
                  <a:pt x="76517" y="66081"/>
                </a:lnTo>
                <a:lnTo>
                  <a:pt x="310380" y="66081"/>
                </a:lnTo>
                <a:lnTo>
                  <a:pt x="310380" y="45446"/>
                </a:lnTo>
                <a:lnTo>
                  <a:pt x="76517" y="45446"/>
                </a:lnTo>
                <a:lnTo>
                  <a:pt x="76517" y="26309"/>
                </a:lnTo>
                <a:lnTo>
                  <a:pt x="310380" y="26309"/>
                </a:lnTo>
                <a:lnTo>
                  <a:pt x="310380" y="0"/>
                </a:lnTo>
                <a:close/>
              </a:path>
              <a:path w="337185" h="332739">
                <a:moveTo>
                  <a:pt x="310380" y="66081"/>
                </a:moveTo>
                <a:lnTo>
                  <a:pt x="266273" y="66081"/>
                </a:lnTo>
                <a:lnTo>
                  <a:pt x="265523" y="75107"/>
                </a:lnTo>
                <a:lnTo>
                  <a:pt x="261837" y="81553"/>
                </a:lnTo>
                <a:lnTo>
                  <a:pt x="255219" y="85420"/>
                </a:lnTo>
                <a:lnTo>
                  <a:pt x="245671" y="86709"/>
                </a:lnTo>
                <a:lnTo>
                  <a:pt x="307711" y="86709"/>
                </a:lnTo>
                <a:lnTo>
                  <a:pt x="308069" y="86096"/>
                </a:lnTo>
                <a:lnTo>
                  <a:pt x="310380" y="66081"/>
                </a:lnTo>
                <a:close/>
              </a:path>
              <a:path w="337185" h="332739">
                <a:moveTo>
                  <a:pt x="310380" y="26309"/>
                </a:moveTo>
                <a:lnTo>
                  <a:pt x="266273" y="26309"/>
                </a:lnTo>
                <a:lnTo>
                  <a:pt x="266273" y="45446"/>
                </a:lnTo>
                <a:lnTo>
                  <a:pt x="310380" y="45446"/>
                </a:lnTo>
                <a:lnTo>
                  <a:pt x="310380" y="26309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909547" y="1733947"/>
            <a:ext cx="201930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542" y="0"/>
                </a:lnTo>
              </a:path>
            </a:pathLst>
          </a:custGeom>
          <a:ln w="33912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2153725" y="1565510"/>
            <a:ext cx="321310" cy="329565"/>
          </a:xfrm>
          <a:custGeom>
            <a:avLst/>
            <a:gdLst/>
            <a:ahLst/>
            <a:cxnLst/>
            <a:rect l="l" t="t" r="r" b="b"/>
            <a:pathLst>
              <a:path w="321310" h="329564">
                <a:moveTo>
                  <a:pt x="167716" y="248781"/>
                </a:moveTo>
                <a:lnTo>
                  <a:pt x="119156" y="248781"/>
                </a:lnTo>
                <a:lnTo>
                  <a:pt x="119156" y="273599"/>
                </a:lnTo>
                <a:lnTo>
                  <a:pt x="122022" y="298106"/>
                </a:lnTo>
                <a:lnTo>
                  <a:pt x="132058" y="315576"/>
                </a:lnTo>
                <a:lnTo>
                  <a:pt x="149272" y="326038"/>
                </a:lnTo>
                <a:lnTo>
                  <a:pt x="173667" y="329519"/>
                </a:lnTo>
                <a:lnTo>
                  <a:pt x="273627" y="329519"/>
                </a:lnTo>
                <a:lnTo>
                  <a:pt x="294749" y="326599"/>
                </a:lnTo>
                <a:lnTo>
                  <a:pt x="309630" y="317820"/>
                </a:lnTo>
                <a:lnTo>
                  <a:pt x="318276" y="303153"/>
                </a:lnTo>
                <a:lnTo>
                  <a:pt x="318446" y="301708"/>
                </a:lnTo>
                <a:lnTo>
                  <a:pt x="193132" y="301708"/>
                </a:lnTo>
                <a:lnTo>
                  <a:pt x="181470" y="299793"/>
                </a:lnTo>
                <a:lnTo>
                  <a:pt x="173348" y="294010"/>
                </a:lnTo>
                <a:lnTo>
                  <a:pt x="168764" y="284302"/>
                </a:lnTo>
                <a:lnTo>
                  <a:pt x="167716" y="270612"/>
                </a:lnTo>
                <a:lnTo>
                  <a:pt x="167716" y="248781"/>
                </a:lnTo>
                <a:close/>
              </a:path>
              <a:path w="321310" h="329564">
                <a:moveTo>
                  <a:pt x="320695" y="266429"/>
                </a:moveTo>
                <a:lnTo>
                  <a:pt x="283913" y="266429"/>
                </a:lnTo>
                <a:lnTo>
                  <a:pt x="283913" y="279580"/>
                </a:lnTo>
                <a:lnTo>
                  <a:pt x="283048" y="289219"/>
                </a:lnTo>
                <a:lnTo>
                  <a:pt x="279103" y="296139"/>
                </a:lnTo>
                <a:lnTo>
                  <a:pt x="272068" y="300311"/>
                </a:lnTo>
                <a:lnTo>
                  <a:pt x="261934" y="301708"/>
                </a:lnTo>
                <a:lnTo>
                  <a:pt x="318446" y="301708"/>
                </a:lnTo>
                <a:lnTo>
                  <a:pt x="320695" y="282571"/>
                </a:lnTo>
                <a:lnTo>
                  <a:pt x="320695" y="266429"/>
                </a:lnTo>
                <a:close/>
              </a:path>
              <a:path w="321310" h="329564">
                <a:moveTo>
                  <a:pt x="289806" y="35284"/>
                </a:moveTo>
                <a:lnTo>
                  <a:pt x="0" y="35284"/>
                </a:lnTo>
                <a:lnTo>
                  <a:pt x="0" y="248781"/>
                </a:lnTo>
                <a:lnTo>
                  <a:pt x="233798" y="248781"/>
                </a:lnTo>
                <a:lnTo>
                  <a:pt x="259381" y="245020"/>
                </a:lnTo>
                <a:lnTo>
                  <a:pt x="277241" y="233718"/>
                </a:lnTo>
                <a:lnTo>
                  <a:pt x="285695" y="217987"/>
                </a:lnTo>
                <a:lnTo>
                  <a:pt x="44132" y="217987"/>
                </a:lnTo>
                <a:lnTo>
                  <a:pt x="44132" y="156089"/>
                </a:lnTo>
                <a:lnTo>
                  <a:pt x="289806" y="156089"/>
                </a:lnTo>
                <a:lnTo>
                  <a:pt x="289806" y="124988"/>
                </a:lnTo>
                <a:lnTo>
                  <a:pt x="44132" y="124988"/>
                </a:lnTo>
                <a:lnTo>
                  <a:pt x="44132" y="66380"/>
                </a:lnTo>
                <a:lnTo>
                  <a:pt x="289806" y="66380"/>
                </a:lnTo>
                <a:lnTo>
                  <a:pt x="289806" y="35284"/>
                </a:lnTo>
                <a:close/>
              </a:path>
              <a:path w="321310" h="329564">
                <a:moveTo>
                  <a:pt x="167716" y="156089"/>
                </a:moveTo>
                <a:lnTo>
                  <a:pt x="119156" y="156089"/>
                </a:lnTo>
                <a:lnTo>
                  <a:pt x="119156" y="217987"/>
                </a:lnTo>
                <a:lnTo>
                  <a:pt x="167716" y="217987"/>
                </a:lnTo>
                <a:lnTo>
                  <a:pt x="167716" y="156089"/>
                </a:lnTo>
                <a:close/>
              </a:path>
              <a:path w="321310" h="329564">
                <a:moveTo>
                  <a:pt x="289806" y="156089"/>
                </a:moveTo>
                <a:lnTo>
                  <a:pt x="244176" y="156089"/>
                </a:lnTo>
                <a:lnTo>
                  <a:pt x="244176" y="192867"/>
                </a:lnTo>
                <a:lnTo>
                  <a:pt x="243222" y="203855"/>
                </a:lnTo>
                <a:lnTo>
                  <a:pt x="238973" y="211705"/>
                </a:lnTo>
                <a:lnTo>
                  <a:pt x="231426" y="216417"/>
                </a:lnTo>
                <a:lnTo>
                  <a:pt x="220582" y="217987"/>
                </a:lnTo>
                <a:lnTo>
                  <a:pt x="285695" y="217987"/>
                </a:lnTo>
                <a:lnTo>
                  <a:pt x="287382" y="214848"/>
                </a:lnTo>
                <a:lnTo>
                  <a:pt x="289806" y="188381"/>
                </a:lnTo>
                <a:lnTo>
                  <a:pt x="289806" y="156089"/>
                </a:lnTo>
                <a:close/>
              </a:path>
              <a:path w="321310" h="329564">
                <a:moveTo>
                  <a:pt x="167716" y="66380"/>
                </a:moveTo>
                <a:lnTo>
                  <a:pt x="119156" y="66380"/>
                </a:lnTo>
                <a:lnTo>
                  <a:pt x="119156" y="124988"/>
                </a:lnTo>
                <a:lnTo>
                  <a:pt x="167716" y="124988"/>
                </a:lnTo>
                <a:lnTo>
                  <a:pt x="167716" y="66380"/>
                </a:lnTo>
                <a:close/>
              </a:path>
              <a:path w="321310" h="329564">
                <a:moveTo>
                  <a:pt x="289806" y="66380"/>
                </a:moveTo>
                <a:lnTo>
                  <a:pt x="244176" y="66380"/>
                </a:lnTo>
                <a:lnTo>
                  <a:pt x="244176" y="124988"/>
                </a:lnTo>
                <a:lnTo>
                  <a:pt x="289806" y="124988"/>
                </a:lnTo>
                <a:lnTo>
                  <a:pt x="289806" y="66380"/>
                </a:lnTo>
                <a:close/>
              </a:path>
              <a:path w="321310" h="329564">
                <a:moveTo>
                  <a:pt x="167716" y="0"/>
                </a:moveTo>
                <a:lnTo>
                  <a:pt x="119156" y="0"/>
                </a:lnTo>
                <a:lnTo>
                  <a:pt x="119156" y="35284"/>
                </a:lnTo>
                <a:lnTo>
                  <a:pt x="167716" y="35284"/>
                </a:lnTo>
                <a:lnTo>
                  <a:pt x="167716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2515593" y="1567005"/>
            <a:ext cx="340360" cy="335915"/>
          </a:xfrm>
          <a:custGeom>
            <a:avLst/>
            <a:gdLst/>
            <a:ahLst/>
            <a:cxnLst/>
            <a:rect l="l" t="t" r="r" b="b"/>
            <a:pathLst>
              <a:path w="340360" h="335914">
                <a:moveTo>
                  <a:pt x="263255" y="291242"/>
                </a:moveTo>
                <a:lnTo>
                  <a:pt x="213318" y="291242"/>
                </a:lnTo>
                <a:lnTo>
                  <a:pt x="227835" y="310016"/>
                </a:lnTo>
                <a:lnTo>
                  <a:pt x="244928" y="323688"/>
                </a:lnTo>
                <a:lnTo>
                  <a:pt x="264606" y="332201"/>
                </a:lnTo>
                <a:lnTo>
                  <a:pt x="286877" y="335498"/>
                </a:lnTo>
                <a:lnTo>
                  <a:pt x="289419" y="335498"/>
                </a:lnTo>
                <a:lnTo>
                  <a:pt x="311995" y="331844"/>
                </a:lnTo>
                <a:lnTo>
                  <a:pt x="327923" y="320845"/>
                </a:lnTo>
                <a:lnTo>
                  <a:pt x="336819" y="303206"/>
                </a:lnTo>
                <a:lnTo>
                  <a:pt x="285412" y="303206"/>
                </a:lnTo>
                <a:lnTo>
                  <a:pt x="275376" y="300510"/>
                </a:lnTo>
                <a:lnTo>
                  <a:pt x="265901" y="294197"/>
                </a:lnTo>
                <a:lnTo>
                  <a:pt x="263255" y="291242"/>
                </a:lnTo>
                <a:close/>
              </a:path>
              <a:path w="340360" h="335914">
                <a:moveTo>
                  <a:pt x="223603" y="153097"/>
                </a:moveTo>
                <a:lnTo>
                  <a:pt x="178005" y="153097"/>
                </a:lnTo>
                <a:lnTo>
                  <a:pt x="180310" y="170319"/>
                </a:lnTo>
                <a:lnTo>
                  <a:pt x="190703" y="228595"/>
                </a:lnTo>
                <a:lnTo>
                  <a:pt x="200074" y="261938"/>
                </a:lnTo>
                <a:lnTo>
                  <a:pt x="185182" y="270517"/>
                </a:lnTo>
                <a:lnTo>
                  <a:pt x="168451" y="278760"/>
                </a:lnTo>
                <a:lnTo>
                  <a:pt x="149882" y="286667"/>
                </a:lnTo>
                <a:lnTo>
                  <a:pt x="129573" y="294197"/>
                </a:lnTo>
                <a:lnTo>
                  <a:pt x="129473" y="320846"/>
                </a:lnTo>
                <a:lnTo>
                  <a:pt x="134349" y="318754"/>
                </a:lnTo>
                <a:lnTo>
                  <a:pt x="141225" y="316360"/>
                </a:lnTo>
                <a:lnTo>
                  <a:pt x="150077" y="313372"/>
                </a:lnTo>
                <a:lnTo>
                  <a:pt x="171123" y="306972"/>
                </a:lnTo>
                <a:lnTo>
                  <a:pt x="188684" y="301187"/>
                </a:lnTo>
                <a:lnTo>
                  <a:pt x="202751" y="295962"/>
                </a:lnTo>
                <a:lnTo>
                  <a:pt x="213318" y="291242"/>
                </a:lnTo>
                <a:lnTo>
                  <a:pt x="263255" y="291242"/>
                </a:lnTo>
                <a:lnTo>
                  <a:pt x="256987" y="284241"/>
                </a:lnTo>
                <a:lnTo>
                  <a:pt x="248634" y="270615"/>
                </a:lnTo>
                <a:lnTo>
                  <a:pt x="270313" y="254302"/>
                </a:lnTo>
                <a:lnTo>
                  <a:pt x="289151" y="235328"/>
                </a:lnTo>
                <a:lnTo>
                  <a:pt x="236851" y="235328"/>
                </a:lnTo>
                <a:lnTo>
                  <a:pt x="236755" y="233197"/>
                </a:lnTo>
                <a:lnTo>
                  <a:pt x="235836" y="229950"/>
                </a:lnTo>
                <a:lnTo>
                  <a:pt x="233921" y="225160"/>
                </a:lnTo>
                <a:lnTo>
                  <a:pt x="232906" y="218281"/>
                </a:lnTo>
                <a:lnTo>
                  <a:pt x="231948" y="213202"/>
                </a:lnTo>
                <a:lnTo>
                  <a:pt x="230962" y="210508"/>
                </a:lnTo>
                <a:lnTo>
                  <a:pt x="228853" y="196998"/>
                </a:lnTo>
                <a:lnTo>
                  <a:pt x="226924" y="182926"/>
                </a:lnTo>
                <a:lnTo>
                  <a:pt x="225175" y="168292"/>
                </a:lnTo>
                <a:lnTo>
                  <a:pt x="223603" y="153097"/>
                </a:lnTo>
                <a:close/>
              </a:path>
              <a:path w="340360" h="335914">
                <a:moveTo>
                  <a:pt x="7416" y="276590"/>
                </a:moveTo>
                <a:lnTo>
                  <a:pt x="2959" y="276590"/>
                </a:lnTo>
                <a:lnTo>
                  <a:pt x="2959" y="308886"/>
                </a:lnTo>
                <a:lnTo>
                  <a:pt x="34306" y="308051"/>
                </a:lnTo>
                <a:lnTo>
                  <a:pt x="65104" y="305561"/>
                </a:lnTo>
                <a:lnTo>
                  <a:pt x="95351" y="301444"/>
                </a:lnTo>
                <a:lnTo>
                  <a:pt x="125050" y="295728"/>
                </a:lnTo>
                <a:lnTo>
                  <a:pt x="125050" y="276890"/>
                </a:lnTo>
                <a:lnTo>
                  <a:pt x="11841" y="276890"/>
                </a:lnTo>
                <a:lnTo>
                  <a:pt x="7416" y="276590"/>
                </a:lnTo>
                <a:close/>
              </a:path>
              <a:path w="340360" h="335914">
                <a:moveTo>
                  <a:pt x="339832" y="276590"/>
                </a:moveTo>
                <a:lnTo>
                  <a:pt x="308945" y="276590"/>
                </a:lnTo>
                <a:lnTo>
                  <a:pt x="307471" y="288193"/>
                </a:lnTo>
                <a:lnTo>
                  <a:pt x="303053" y="296514"/>
                </a:lnTo>
                <a:lnTo>
                  <a:pt x="295698" y="301528"/>
                </a:lnTo>
                <a:lnTo>
                  <a:pt x="285412" y="303206"/>
                </a:lnTo>
                <a:lnTo>
                  <a:pt x="336819" y="303206"/>
                </a:lnTo>
                <a:lnTo>
                  <a:pt x="337202" y="302446"/>
                </a:lnTo>
                <a:lnTo>
                  <a:pt x="339832" y="276590"/>
                </a:lnTo>
                <a:close/>
              </a:path>
              <a:path w="340360" h="335914">
                <a:moveTo>
                  <a:pt x="125050" y="264934"/>
                </a:moveTo>
                <a:lnTo>
                  <a:pt x="99411" y="270081"/>
                </a:lnTo>
                <a:lnTo>
                  <a:pt x="72729" y="273827"/>
                </a:lnTo>
                <a:lnTo>
                  <a:pt x="45004" y="276115"/>
                </a:lnTo>
                <a:lnTo>
                  <a:pt x="16236" y="276890"/>
                </a:lnTo>
                <a:lnTo>
                  <a:pt x="125050" y="276890"/>
                </a:lnTo>
                <a:lnTo>
                  <a:pt x="125050" y="264934"/>
                </a:lnTo>
                <a:close/>
              </a:path>
              <a:path w="340360" h="335914">
                <a:moveTo>
                  <a:pt x="102007" y="139640"/>
                </a:moveTo>
                <a:lnTo>
                  <a:pt x="57381" y="139640"/>
                </a:lnTo>
                <a:lnTo>
                  <a:pt x="47092" y="155963"/>
                </a:lnTo>
                <a:lnTo>
                  <a:pt x="35328" y="172199"/>
                </a:lnTo>
                <a:lnTo>
                  <a:pt x="22084" y="188377"/>
                </a:lnTo>
                <a:lnTo>
                  <a:pt x="7355" y="204525"/>
                </a:lnTo>
                <a:lnTo>
                  <a:pt x="7355" y="238315"/>
                </a:lnTo>
                <a:lnTo>
                  <a:pt x="11570" y="238315"/>
                </a:lnTo>
                <a:lnTo>
                  <a:pt x="15847" y="238615"/>
                </a:lnTo>
                <a:lnTo>
                  <a:pt x="20214" y="238615"/>
                </a:lnTo>
                <a:lnTo>
                  <a:pt x="43889" y="238055"/>
                </a:lnTo>
                <a:lnTo>
                  <a:pt x="69255" y="236374"/>
                </a:lnTo>
                <a:lnTo>
                  <a:pt x="96310" y="233572"/>
                </a:lnTo>
                <a:lnTo>
                  <a:pt x="125050" y="229646"/>
                </a:lnTo>
                <a:lnTo>
                  <a:pt x="125050" y="204525"/>
                </a:lnTo>
                <a:lnTo>
                  <a:pt x="51490" y="204525"/>
                </a:lnTo>
                <a:lnTo>
                  <a:pt x="78064" y="175080"/>
                </a:lnTo>
                <a:lnTo>
                  <a:pt x="100413" y="142746"/>
                </a:lnTo>
                <a:lnTo>
                  <a:pt x="102007" y="139640"/>
                </a:lnTo>
                <a:close/>
              </a:path>
              <a:path w="340360" h="335914">
                <a:moveTo>
                  <a:pt x="331012" y="176719"/>
                </a:moveTo>
                <a:lnTo>
                  <a:pt x="285412" y="176719"/>
                </a:lnTo>
                <a:lnTo>
                  <a:pt x="272438" y="195212"/>
                </a:lnTo>
                <a:lnTo>
                  <a:pt x="260022" y="211182"/>
                </a:lnTo>
                <a:lnTo>
                  <a:pt x="248161" y="224572"/>
                </a:lnTo>
                <a:lnTo>
                  <a:pt x="236851" y="235328"/>
                </a:lnTo>
                <a:lnTo>
                  <a:pt x="289151" y="235328"/>
                </a:lnTo>
                <a:lnTo>
                  <a:pt x="291267" y="233197"/>
                </a:lnTo>
                <a:lnTo>
                  <a:pt x="311500" y="207327"/>
                </a:lnTo>
                <a:lnTo>
                  <a:pt x="331012" y="176719"/>
                </a:lnTo>
                <a:close/>
              </a:path>
              <a:path w="340360" h="335914">
                <a:moveTo>
                  <a:pt x="125050" y="197053"/>
                </a:moveTo>
                <a:lnTo>
                  <a:pt x="107758" y="199860"/>
                </a:lnTo>
                <a:lnTo>
                  <a:pt x="89739" y="202023"/>
                </a:lnTo>
                <a:lnTo>
                  <a:pt x="70986" y="203568"/>
                </a:lnTo>
                <a:lnTo>
                  <a:pt x="51490" y="204525"/>
                </a:lnTo>
                <a:lnTo>
                  <a:pt x="125050" y="204525"/>
                </a:lnTo>
                <a:lnTo>
                  <a:pt x="125050" y="197053"/>
                </a:lnTo>
                <a:close/>
              </a:path>
              <a:path w="340360" h="335914">
                <a:moveTo>
                  <a:pt x="338368" y="122302"/>
                </a:moveTo>
                <a:lnTo>
                  <a:pt x="126514" y="122302"/>
                </a:lnTo>
                <a:lnTo>
                  <a:pt x="126514" y="153097"/>
                </a:lnTo>
                <a:lnTo>
                  <a:pt x="338368" y="153097"/>
                </a:lnTo>
                <a:lnTo>
                  <a:pt x="338368" y="122302"/>
                </a:lnTo>
                <a:close/>
              </a:path>
              <a:path w="340360" h="335914">
                <a:moveTo>
                  <a:pt x="97120" y="0"/>
                </a:moveTo>
                <a:lnTo>
                  <a:pt x="51490" y="0"/>
                </a:lnTo>
                <a:lnTo>
                  <a:pt x="42768" y="30002"/>
                </a:lnTo>
                <a:lnTo>
                  <a:pt x="31273" y="58123"/>
                </a:lnTo>
                <a:lnTo>
                  <a:pt x="17014" y="84393"/>
                </a:lnTo>
                <a:lnTo>
                  <a:pt x="0" y="108841"/>
                </a:lnTo>
                <a:lnTo>
                  <a:pt x="0" y="141439"/>
                </a:lnTo>
                <a:lnTo>
                  <a:pt x="20150" y="141327"/>
                </a:lnTo>
                <a:lnTo>
                  <a:pt x="36427" y="140989"/>
                </a:lnTo>
                <a:lnTo>
                  <a:pt x="48836" y="140427"/>
                </a:lnTo>
                <a:lnTo>
                  <a:pt x="57381" y="139640"/>
                </a:lnTo>
                <a:lnTo>
                  <a:pt x="102007" y="139640"/>
                </a:lnTo>
                <a:lnTo>
                  <a:pt x="117502" y="109443"/>
                </a:lnTo>
                <a:lnTo>
                  <a:pt x="46198" y="109443"/>
                </a:lnTo>
                <a:lnTo>
                  <a:pt x="38275" y="108841"/>
                </a:lnTo>
                <a:lnTo>
                  <a:pt x="56278" y="85570"/>
                </a:lnTo>
                <a:lnTo>
                  <a:pt x="72081" y="59692"/>
                </a:lnTo>
                <a:lnTo>
                  <a:pt x="85693" y="31178"/>
                </a:lnTo>
                <a:lnTo>
                  <a:pt x="97120" y="0"/>
                </a:lnTo>
                <a:close/>
              </a:path>
              <a:path w="340360" h="335914">
                <a:moveTo>
                  <a:pt x="217742" y="73562"/>
                </a:moveTo>
                <a:lnTo>
                  <a:pt x="173610" y="73562"/>
                </a:lnTo>
                <a:lnTo>
                  <a:pt x="173700" y="78559"/>
                </a:lnTo>
                <a:lnTo>
                  <a:pt x="173962" y="84393"/>
                </a:lnTo>
                <a:lnTo>
                  <a:pt x="174430" y="91808"/>
                </a:lnTo>
                <a:lnTo>
                  <a:pt x="175075" y="100169"/>
                </a:lnTo>
                <a:lnTo>
                  <a:pt x="175075" y="122302"/>
                </a:lnTo>
                <a:lnTo>
                  <a:pt x="220672" y="122302"/>
                </a:lnTo>
                <a:lnTo>
                  <a:pt x="219687" y="117215"/>
                </a:lnTo>
                <a:lnTo>
                  <a:pt x="219242" y="109443"/>
                </a:lnTo>
                <a:lnTo>
                  <a:pt x="219208" y="97185"/>
                </a:lnTo>
                <a:lnTo>
                  <a:pt x="218221" y="87317"/>
                </a:lnTo>
                <a:lnTo>
                  <a:pt x="217742" y="79537"/>
                </a:lnTo>
                <a:lnTo>
                  <a:pt x="217742" y="73562"/>
                </a:lnTo>
                <a:close/>
              </a:path>
              <a:path w="340360" h="335914">
                <a:moveTo>
                  <a:pt x="132405" y="69076"/>
                </a:moveTo>
                <a:lnTo>
                  <a:pt x="89734" y="69076"/>
                </a:lnTo>
                <a:lnTo>
                  <a:pt x="86611" y="79219"/>
                </a:lnTo>
                <a:lnTo>
                  <a:pt x="83119" y="88998"/>
                </a:lnTo>
                <a:lnTo>
                  <a:pt x="79256" y="98384"/>
                </a:lnTo>
                <a:lnTo>
                  <a:pt x="75023" y="107351"/>
                </a:lnTo>
                <a:lnTo>
                  <a:pt x="66560" y="108841"/>
                </a:lnTo>
                <a:lnTo>
                  <a:pt x="58309" y="109443"/>
                </a:lnTo>
                <a:lnTo>
                  <a:pt x="117502" y="109443"/>
                </a:lnTo>
                <a:lnTo>
                  <a:pt x="118562" y="107351"/>
                </a:lnTo>
                <a:lnTo>
                  <a:pt x="132405" y="69076"/>
                </a:lnTo>
                <a:close/>
              </a:path>
              <a:path w="340360" h="335914">
                <a:moveTo>
                  <a:pt x="329515" y="42759"/>
                </a:moveTo>
                <a:lnTo>
                  <a:pt x="133869" y="42759"/>
                </a:lnTo>
                <a:lnTo>
                  <a:pt x="133869" y="73562"/>
                </a:lnTo>
                <a:lnTo>
                  <a:pt x="329515" y="73562"/>
                </a:lnTo>
                <a:lnTo>
                  <a:pt x="329515" y="42759"/>
                </a:lnTo>
                <a:close/>
              </a:path>
              <a:path w="340360" h="335914">
                <a:moveTo>
                  <a:pt x="217742" y="0"/>
                </a:moveTo>
                <a:lnTo>
                  <a:pt x="170647" y="0"/>
                </a:lnTo>
                <a:lnTo>
                  <a:pt x="170647" y="5086"/>
                </a:lnTo>
                <a:lnTo>
                  <a:pt x="171126" y="12260"/>
                </a:lnTo>
                <a:lnTo>
                  <a:pt x="172112" y="22132"/>
                </a:lnTo>
                <a:lnTo>
                  <a:pt x="172112" y="42759"/>
                </a:lnTo>
                <a:lnTo>
                  <a:pt x="217742" y="42759"/>
                </a:lnTo>
                <a:lnTo>
                  <a:pt x="217742" y="0"/>
                </a:lnTo>
                <a:close/>
              </a:path>
              <a:path w="340360" h="335914">
                <a:moveTo>
                  <a:pt x="297162" y="7480"/>
                </a:moveTo>
                <a:lnTo>
                  <a:pt x="258919" y="7480"/>
                </a:lnTo>
                <a:lnTo>
                  <a:pt x="258919" y="42759"/>
                </a:lnTo>
                <a:lnTo>
                  <a:pt x="297162" y="42759"/>
                </a:lnTo>
                <a:lnTo>
                  <a:pt x="297162" y="748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2906885" y="1565510"/>
            <a:ext cx="321310" cy="329565"/>
          </a:xfrm>
          <a:custGeom>
            <a:avLst/>
            <a:gdLst/>
            <a:ahLst/>
            <a:cxnLst/>
            <a:rect l="l" t="t" r="r" b="b"/>
            <a:pathLst>
              <a:path w="321310" h="329564">
                <a:moveTo>
                  <a:pt x="167720" y="248781"/>
                </a:moveTo>
                <a:lnTo>
                  <a:pt x="119159" y="248781"/>
                </a:lnTo>
                <a:lnTo>
                  <a:pt x="119159" y="273599"/>
                </a:lnTo>
                <a:lnTo>
                  <a:pt x="122028" y="298106"/>
                </a:lnTo>
                <a:lnTo>
                  <a:pt x="132072" y="315576"/>
                </a:lnTo>
                <a:lnTo>
                  <a:pt x="149287" y="326038"/>
                </a:lnTo>
                <a:lnTo>
                  <a:pt x="173671" y="329519"/>
                </a:lnTo>
                <a:lnTo>
                  <a:pt x="273631" y="329519"/>
                </a:lnTo>
                <a:lnTo>
                  <a:pt x="294757" y="326599"/>
                </a:lnTo>
                <a:lnTo>
                  <a:pt x="309644" y="317820"/>
                </a:lnTo>
                <a:lnTo>
                  <a:pt x="318291" y="303153"/>
                </a:lnTo>
                <a:lnTo>
                  <a:pt x="318460" y="301708"/>
                </a:lnTo>
                <a:lnTo>
                  <a:pt x="193136" y="301708"/>
                </a:lnTo>
                <a:lnTo>
                  <a:pt x="181486" y="299793"/>
                </a:lnTo>
                <a:lnTo>
                  <a:pt x="173363" y="294010"/>
                </a:lnTo>
                <a:lnTo>
                  <a:pt x="168772" y="284302"/>
                </a:lnTo>
                <a:lnTo>
                  <a:pt x="167720" y="270612"/>
                </a:lnTo>
                <a:lnTo>
                  <a:pt x="167720" y="248781"/>
                </a:lnTo>
                <a:close/>
              </a:path>
              <a:path w="321310" h="329564">
                <a:moveTo>
                  <a:pt x="320695" y="266429"/>
                </a:moveTo>
                <a:lnTo>
                  <a:pt x="283917" y="266429"/>
                </a:lnTo>
                <a:lnTo>
                  <a:pt x="283917" y="279580"/>
                </a:lnTo>
                <a:lnTo>
                  <a:pt x="283066" y="289219"/>
                </a:lnTo>
                <a:lnTo>
                  <a:pt x="279119" y="296139"/>
                </a:lnTo>
                <a:lnTo>
                  <a:pt x="272076" y="300311"/>
                </a:lnTo>
                <a:lnTo>
                  <a:pt x="261938" y="301708"/>
                </a:lnTo>
                <a:lnTo>
                  <a:pt x="318460" y="301708"/>
                </a:lnTo>
                <a:lnTo>
                  <a:pt x="320695" y="282571"/>
                </a:lnTo>
                <a:lnTo>
                  <a:pt x="320695" y="266429"/>
                </a:lnTo>
                <a:close/>
              </a:path>
              <a:path w="321310" h="329564">
                <a:moveTo>
                  <a:pt x="289806" y="35284"/>
                </a:moveTo>
                <a:lnTo>
                  <a:pt x="0" y="35284"/>
                </a:lnTo>
                <a:lnTo>
                  <a:pt x="0" y="248781"/>
                </a:lnTo>
                <a:lnTo>
                  <a:pt x="233801" y="248781"/>
                </a:lnTo>
                <a:lnTo>
                  <a:pt x="259385" y="245020"/>
                </a:lnTo>
                <a:lnTo>
                  <a:pt x="277245" y="233718"/>
                </a:lnTo>
                <a:lnTo>
                  <a:pt x="285697" y="217987"/>
                </a:lnTo>
                <a:lnTo>
                  <a:pt x="44135" y="217987"/>
                </a:lnTo>
                <a:lnTo>
                  <a:pt x="44135" y="156089"/>
                </a:lnTo>
                <a:lnTo>
                  <a:pt x="289806" y="156089"/>
                </a:lnTo>
                <a:lnTo>
                  <a:pt x="289806" y="124988"/>
                </a:lnTo>
                <a:lnTo>
                  <a:pt x="44135" y="124988"/>
                </a:lnTo>
                <a:lnTo>
                  <a:pt x="44135" y="66380"/>
                </a:lnTo>
                <a:lnTo>
                  <a:pt x="289806" y="66380"/>
                </a:lnTo>
                <a:lnTo>
                  <a:pt x="289806" y="35284"/>
                </a:lnTo>
                <a:close/>
              </a:path>
              <a:path w="321310" h="329564">
                <a:moveTo>
                  <a:pt x="167720" y="156089"/>
                </a:moveTo>
                <a:lnTo>
                  <a:pt x="119159" y="156089"/>
                </a:lnTo>
                <a:lnTo>
                  <a:pt x="119159" y="217987"/>
                </a:lnTo>
                <a:lnTo>
                  <a:pt x="167720" y="217987"/>
                </a:lnTo>
                <a:lnTo>
                  <a:pt x="167720" y="156089"/>
                </a:lnTo>
                <a:close/>
              </a:path>
              <a:path w="321310" h="329564">
                <a:moveTo>
                  <a:pt x="289806" y="156089"/>
                </a:moveTo>
                <a:lnTo>
                  <a:pt x="244237" y="156089"/>
                </a:lnTo>
                <a:lnTo>
                  <a:pt x="244237" y="192867"/>
                </a:lnTo>
                <a:lnTo>
                  <a:pt x="243262" y="203855"/>
                </a:lnTo>
                <a:lnTo>
                  <a:pt x="238996" y="211705"/>
                </a:lnTo>
                <a:lnTo>
                  <a:pt x="231445" y="216417"/>
                </a:lnTo>
                <a:lnTo>
                  <a:pt x="220614" y="217987"/>
                </a:lnTo>
                <a:lnTo>
                  <a:pt x="285697" y="217987"/>
                </a:lnTo>
                <a:lnTo>
                  <a:pt x="287384" y="214848"/>
                </a:lnTo>
                <a:lnTo>
                  <a:pt x="289806" y="188381"/>
                </a:lnTo>
                <a:lnTo>
                  <a:pt x="289806" y="156089"/>
                </a:lnTo>
                <a:close/>
              </a:path>
              <a:path w="321310" h="329564">
                <a:moveTo>
                  <a:pt x="167720" y="66380"/>
                </a:moveTo>
                <a:lnTo>
                  <a:pt x="119159" y="66380"/>
                </a:lnTo>
                <a:lnTo>
                  <a:pt x="119159" y="124988"/>
                </a:lnTo>
                <a:lnTo>
                  <a:pt x="167720" y="124988"/>
                </a:lnTo>
                <a:lnTo>
                  <a:pt x="167720" y="66380"/>
                </a:lnTo>
                <a:close/>
              </a:path>
              <a:path w="321310" h="329564">
                <a:moveTo>
                  <a:pt x="289806" y="66380"/>
                </a:moveTo>
                <a:lnTo>
                  <a:pt x="244237" y="66380"/>
                </a:lnTo>
                <a:lnTo>
                  <a:pt x="244237" y="124988"/>
                </a:lnTo>
                <a:lnTo>
                  <a:pt x="289806" y="124988"/>
                </a:lnTo>
                <a:lnTo>
                  <a:pt x="289806" y="66380"/>
                </a:lnTo>
                <a:close/>
              </a:path>
              <a:path w="321310" h="329564">
                <a:moveTo>
                  <a:pt x="167720" y="0"/>
                </a:moveTo>
                <a:lnTo>
                  <a:pt x="119159" y="0"/>
                </a:lnTo>
                <a:lnTo>
                  <a:pt x="119159" y="35284"/>
                </a:lnTo>
                <a:lnTo>
                  <a:pt x="167720" y="35284"/>
                </a:lnTo>
                <a:lnTo>
                  <a:pt x="16772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268785" y="1565510"/>
            <a:ext cx="341630" cy="340360"/>
          </a:xfrm>
          <a:custGeom>
            <a:avLst/>
            <a:gdLst/>
            <a:ahLst/>
            <a:cxnLst/>
            <a:rect l="l" t="t" r="r" b="b"/>
            <a:pathLst>
              <a:path w="341629" h="340360">
                <a:moveTo>
                  <a:pt x="238316" y="182699"/>
                </a:moveTo>
                <a:lnTo>
                  <a:pt x="195646" y="182699"/>
                </a:lnTo>
                <a:lnTo>
                  <a:pt x="195644" y="200367"/>
                </a:lnTo>
                <a:lnTo>
                  <a:pt x="192889" y="239693"/>
                </a:lnTo>
                <a:lnTo>
                  <a:pt x="175784" y="271170"/>
                </a:lnTo>
                <a:lnTo>
                  <a:pt x="144338" y="294742"/>
                </a:lnTo>
                <a:lnTo>
                  <a:pt x="98557" y="310381"/>
                </a:lnTo>
                <a:lnTo>
                  <a:pt x="98557" y="339980"/>
                </a:lnTo>
                <a:lnTo>
                  <a:pt x="137718" y="328938"/>
                </a:lnTo>
                <a:lnTo>
                  <a:pt x="169894" y="316436"/>
                </a:lnTo>
                <a:lnTo>
                  <a:pt x="195084" y="302474"/>
                </a:lnTo>
                <a:lnTo>
                  <a:pt x="213288" y="287056"/>
                </a:lnTo>
                <a:lnTo>
                  <a:pt x="253212" y="287056"/>
                </a:lnTo>
                <a:lnTo>
                  <a:pt x="252996" y="284065"/>
                </a:lnTo>
                <a:lnTo>
                  <a:pt x="252996" y="223668"/>
                </a:lnTo>
                <a:lnTo>
                  <a:pt x="236821" y="223668"/>
                </a:lnTo>
                <a:lnTo>
                  <a:pt x="237459" y="218519"/>
                </a:lnTo>
                <a:lnTo>
                  <a:pt x="237928" y="211632"/>
                </a:lnTo>
                <a:lnTo>
                  <a:pt x="238168" y="204530"/>
                </a:lnTo>
                <a:lnTo>
                  <a:pt x="238276" y="197053"/>
                </a:lnTo>
                <a:lnTo>
                  <a:pt x="238316" y="182699"/>
                </a:lnTo>
                <a:close/>
              </a:path>
              <a:path w="341629" h="340360">
                <a:moveTo>
                  <a:pt x="253212" y="287056"/>
                </a:moveTo>
                <a:lnTo>
                  <a:pt x="213288" y="287056"/>
                </a:lnTo>
                <a:lnTo>
                  <a:pt x="213391" y="292482"/>
                </a:lnTo>
                <a:lnTo>
                  <a:pt x="215239" y="309423"/>
                </a:lnTo>
                <a:lnTo>
                  <a:pt x="222524" y="322228"/>
                </a:lnTo>
                <a:lnTo>
                  <a:pt x="235141" y="329933"/>
                </a:lnTo>
                <a:lnTo>
                  <a:pt x="253086" y="332507"/>
                </a:lnTo>
                <a:lnTo>
                  <a:pt x="302933" y="332507"/>
                </a:lnTo>
                <a:lnTo>
                  <a:pt x="320229" y="330036"/>
                </a:lnTo>
                <a:lnTo>
                  <a:pt x="332382" y="322603"/>
                </a:lnTo>
                <a:lnTo>
                  <a:pt x="339394" y="310179"/>
                </a:lnTo>
                <a:lnTo>
                  <a:pt x="340144" y="303203"/>
                </a:lnTo>
                <a:lnTo>
                  <a:pt x="270788" y="303203"/>
                </a:lnTo>
                <a:lnTo>
                  <a:pt x="262496" y="302022"/>
                </a:lnTo>
                <a:lnTo>
                  <a:pt x="256768" y="298458"/>
                </a:lnTo>
                <a:lnTo>
                  <a:pt x="253603" y="292482"/>
                </a:lnTo>
                <a:lnTo>
                  <a:pt x="253212" y="287056"/>
                </a:lnTo>
                <a:close/>
              </a:path>
              <a:path w="341629" h="340360">
                <a:moveTo>
                  <a:pt x="0" y="276595"/>
                </a:moveTo>
                <a:lnTo>
                  <a:pt x="0" y="307389"/>
                </a:lnTo>
                <a:lnTo>
                  <a:pt x="26098" y="306595"/>
                </a:lnTo>
                <a:lnTo>
                  <a:pt x="52941" y="304175"/>
                </a:lnTo>
                <a:lnTo>
                  <a:pt x="80525" y="300072"/>
                </a:lnTo>
                <a:lnTo>
                  <a:pt x="108842" y="294232"/>
                </a:lnTo>
                <a:lnTo>
                  <a:pt x="108842" y="276894"/>
                </a:lnTo>
                <a:lnTo>
                  <a:pt x="4036" y="276894"/>
                </a:lnTo>
                <a:lnTo>
                  <a:pt x="0" y="276595"/>
                </a:lnTo>
                <a:close/>
              </a:path>
              <a:path w="341629" h="340360">
                <a:moveTo>
                  <a:pt x="341269" y="278085"/>
                </a:moveTo>
                <a:lnTo>
                  <a:pt x="307450" y="278085"/>
                </a:lnTo>
                <a:lnTo>
                  <a:pt x="307450" y="287056"/>
                </a:lnTo>
                <a:lnTo>
                  <a:pt x="308314" y="297825"/>
                </a:lnTo>
                <a:lnTo>
                  <a:pt x="302964" y="303203"/>
                </a:lnTo>
                <a:lnTo>
                  <a:pt x="340144" y="303203"/>
                </a:lnTo>
                <a:lnTo>
                  <a:pt x="341269" y="292737"/>
                </a:lnTo>
                <a:lnTo>
                  <a:pt x="341269" y="278085"/>
                </a:lnTo>
                <a:close/>
              </a:path>
              <a:path w="341629" h="340360">
                <a:moveTo>
                  <a:pt x="108842" y="264928"/>
                </a:moveTo>
                <a:lnTo>
                  <a:pt x="86422" y="270078"/>
                </a:lnTo>
                <a:lnTo>
                  <a:pt x="62808" y="273826"/>
                </a:lnTo>
                <a:lnTo>
                  <a:pt x="38006" y="276117"/>
                </a:lnTo>
                <a:lnTo>
                  <a:pt x="12020" y="276894"/>
                </a:lnTo>
                <a:lnTo>
                  <a:pt x="108842" y="276894"/>
                </a:lnTo>
                <a:lnTo>
                  <a:pt x="108842" y="264928"/>
                </a:lnTo>
                <a:close/>
              </a:path>
              <a:path w="341629" h="340360">
                <a:moveTo>
                  <a:pt x="316270" y="136955"/>
                </a:moveTo>
                <a:lnTo>
                  <a:pt x="120624" y="136955"/>
                </a:lnTo>
                <a:lnTo>
                  <a:pt x="120624" y="261943"/>
                </a:lnTo>
                <a:lnTo>
                  <a:pt x="161798" y="261943"/>
                </a:lnTo>
                <a:lnTo>
                  <a:pt x="161798" y="167749"/>
                </a:lnTo>
                <a:lnTo>
                  <a:pt x="316270" y="167749"/>
                </a:lnTo>
                <a:lnTo>
                  <a:pt x="316270" y="136955"/>
                </a:lnTo>
                <a:close/>
              </a:path>
              <a:path w="341629" h="340360">
                <a:moveTo>
                  <a:pt x="316270" y="167749"/>
                </a:moveTo>
                <a:lnTo>
                  <a:pt x="275065" y="167749"/>
                </a:lnTo>
                <a:lnTo>
                  <a:pt x="275065" y="261943"/>
                </a:lnTo>
                <a:lnTo>
                  <a:pt x="316270" y="261943"/>
                </a:lnTo>
                <a:lnTo>
                  <a:pt x="316270" y="167749"/>
                </a:lnTo>
                <a:close/>
              </a:path>
              <a:path w="341629" h="340360">
                <a:moveTo>
                  <a:pt x="88894" y="139940"/>
                </a:moveTo>
                <a:lnTo>
                  <a:pt x="51490" y="139940"/>
                </a:lnTo>
                <a:lnTo>
                  <a:pt x="40350" y="158779"/>
                </a:lnTo>
                <a:lnTo>
                  <a:pt x="29038" y="175824"/>
                </a:lnTo>
                <a:lnTo>
                  <a:pt x="17552" y="191075"/>
                </a:lnTo>
                <a:lnTo>
                  <a:pt x="5888" y="204530"/>
                </a:lnTo>
                <a:lnTo>
                  <a:pt x="5888" y="236823"/>
                </a:lnTo>
                <a:lnTo>
                  <a:pt x="13514" y="237423"/>
                </a:lnTo>
                <a:lnTo>
                  <a:pt x="28677" y="237423"/>
                </a:lnTo>
                <a:lnTo>
                  <a:pt x="48322" y="236923"/>
                </a:lnTo>
                <a:lnTo>
                  <a:pt x="67742" y="235441"/>
                </a:lnTo>
                <a:lnTo>
                  <a:pt x="86939" y="233005"/>
                </a:lnTo>
                <a:lnTo>
                  <a:pt x="105911" y="229643"/>
                </a:lnTo>
                <a:lnTo>
                  <a:pt x="105911" y="204530"/>
                </a:lnTo>
                <a:lnTo>
                  <a:pt x="44107" y="204530"/>
                </a:lnTo>
                <a:lnTo>
                  <a:pt x="66825" y="176827"/>
                </a:lnTo>
                <a:lnTo>
                  <a:pt x="86409" y="145286"/>
                </a:lnTo>
                <a:lnTo>
                  <a:pt x="88894" y="139940"/>
                </a:lnTo>
                <a:close/>
              </a:path>
              <a:path w="341629" h="340360">
                <a:moveTo>
                  <a:pt x="105911" y="197053"/>
                </a:moveTo>
                <a:lnTo>
                  <a:pt x="91557" y="200367"/>
                </a:lnTo>
                <a:lnTo>
                  <a:pt x="76478" y="202699"/>
                </a:lnTo>
                <a:lnTo>
                  <a:pt x="60664" y="204078"/>
                </a:lnTo>
                <a:lnTo>
                  <a:pt x="44107" y="204530"/>
                </a:lnTo>
                <a:lnTo>
                  <a:pt x="105911" y="204530"/>
                </a:lnTo>
                <a:lnTo>
                  <a:pt x="105911" y="197053"/>
                </a:lnTo>
                <a:close/>
              </a:path>
              <a:path w="341629" h="340360">
                <a:moveTo>
                  <a:pt x="88271" y="1494"/>
                </a:moveTo>
                <a:lnTo>
                  <a:pt x="47066" y="1494"/>
                </a:lnTo>
                <a:lnTo>
                  <a:pt x="39702" y="30359"/>
                </a:lnTo>
                <a:lnTo>
                  <a:pt x="29408" y="58159"/>
                </a:lnTo>
                <a:lnTo>
                  <a:pt x="16175" y="84837"/>
                </a:lnTo>
                <a:lnTo>
                  <a:pt x="41" y="110271"/>
                </a:lnTo>
                <a:lnTo>
                  <a:pt x="0" y="141135"/>
                </a:lnTo>
                <a:lnTo>
                  <a:pt x="14790" y="141074"/>
                </a:lnTo>
                <a:lnTo>
                  <a:pt x="28302" y="140873"/>
                </a:lnTo>
                <a:lnTo>
                  <a:pt x="40535" y="140504"/>
                </a:lnTo>
                <a:lnTo>
                  <a:pt x="51490" y="139940"/>
                </a:lnTo>
                <a:lnTo>
                  <a:pt x="88894" y="139940"/>
                </a:lnTo>
                <a:lnTo>
                  <a:pt x="102652" y="110336"/>
                </a:lnTo>
                <a:lnTo>
                  <a:pt x="35283" y="110336"/>
                </a:lnTo>
                <a:lnTo>
                  <a:pt x="50724" y="87064"/>
                </a:lnTo>
                <a:lnTo>
                  <a:pt x="64704" y="61187"/>
                </a:lnTo>
                <a:lnTo>
                  <a:pt x="77220" y="32673"/>
                </a:lnTo>
                <a:lnTo>
                  <a:pt x="88271" y="1494"/>
                </a:lnTo>
                <a:close/>
              </a:path>
              <a:path w="341629" h="340360">
                <a:moveTo>
                  <a:pt x="208864" y="0"/>
                </a:moveTo>
                <a:lnTo>
                  <a:pt x="173581" y="0"/>
                </a:lnTo>
                <a:lnTo>
                  <a:pt x="173581" y="123797"/>
                </a:lnTo>
                <a:lnTo>
                  <a:pt x="208864" y="123797"/>
                </a:lnTo>
                <a:lnTo>
                  <a:pt x="208864" y="0"/>
                </a:lnTo>
                <a:close/>
              </a:path>
              <a:path w="341629" h="340360">
                <a:moveTo>
                  <a:pt x="152977" y="8975"/>
                </a:moveTo>
                <a:lnTo>
                  <a:pt x="119127" y="8975"/>
                </a:lnTo>
                <a:lnTo>
                  <a:pt x="119127" y="122303"/>
                </a:lnTo>
                <a:lnTo>
                  <a:pt x="152977" y="122303"/>
                </a:lnTo>
                <a:lnTo>
                  <a:pt x="152977" y="8975"/>
                </a:lnTo>
                <a:close/>
              </a:path>
              <a:path w="341629" h="340360">
                <a:moveTo>
                  <a:pt x="304520" y="67877"/>
                </a:moveTo>
                <a:lnTo>
                  <a:pt x="273599" y="67877"/>
                </a:lnTo>
                <a:lnTo>
                  <a:pt x="278835" y="83361"/>
                </a:lnTo>
                <a:lnTo>
                  <a:pt x="282791" y="97555"/>
                </a:lnTo>
                <a:lnTo>
                  <a:pt x="285463" y="110517"/>
                </a:lnTo>
                <a:lnTo>
                  <a:pt x="286847" y="122303"/>
                </a:lnTo>
                <a:lnTo>
                  <a:pt x="323625" y="122303"/>
                </a:lnTo>
                <a:lnTo>
                  <a:pt x="320779" y="108332"/>
                </a:lnTo>
                <a:lnTo>
                  <a:pt x="316640" y="94641"/>
                </a:lnTo>
                <a:lnTo>
                  <a:pt x="311218" y="81174"/>
                </a:lnTo>
                <a:lnTo>
                  <a:pt x="304520" y="67877"/>
                </a:lnTo>
                <a:close/>
              </a:path>
              <a:path w="341629" h="340360">
                <a:moveTo>
                  <a:pt x="280954" y="1494"/>
                </a:moveTo>
                <a:lnTo>
                  <a:pt x="244176" y="1494"/>
                </a:lnTo>
                <a:lnTo>
                  <a:pt x="241507" y="31491"/>
                </a:lnTo>
                <a:lnTo>
                  <a:pt x="236455" y="56440"/>
                </a:lnTo>
                <a:lnTo>
                  <a:pt x="229014" y="76342"/>
                </a:lnTo>
                <a:lnTo>
                  <a:pt x="219179" y="91198"/>
                </a:lnTo>
                <a:lnTo>
                  <a:pt x="219179" y="120802"/>
                </a:lnTo>
                <a:lnTo>
                  <a:pt x="237377" y="107846"/>
                </a:lnTo>
                <a:lnTo>
                  <a:pt x="252272" y="92732"/>
                </a:lnTo>
                <a:lnTo>
                  <a:pt x="263860" y="75433"/>
                </a:lnTo>
                <a:lnTo>
                  <a:pt x="272134" y="55919"/>
                </a:lnTo>
                <a:lnTo>
                  <a:pt x="341269" y="55919"/>
                </a:lnTo>
                <a:lnTo>
                  <a:pt x="341269" y="26615"/>
                </a:lnTo>
                <a:lnTo>
                  <a:pt x="278024" y="26615"/>
                </a:lnTo>
                <a:lnTo>
                  <a:pt x="278982" y="23627"/>
                </a:lnTo>
                <a:lnTo>
                  <a:pt x="279488" y="19739"/>
                </a:lnTo>
                <a:lnTo>
                  <a:pt x="279488" y="14950"/>
                </a:lnTo>
                <a:lnTo>
                  <a:pt x="280446" y="8975"/>
                </a:lnTo>
                <a:lnTo>
                  <a:pt x="280954" y="4485"/>
                </a:lnTo>
                <a:lnTo>
                  <a:pt x="280954" y="1494"/>
                </a:lnTo>
                <a:close/>
              </a:path>
              <a:path w="341629" h="340360">
                <a:moveTo>
                  <a:pt x="116197" y="70571"/>
                </a:moveTo>
                <a:lnTo>
                  <a:pt x="79448" y="70571"/>
                </a:lnTo>
                <a:lnTo>
                  <a:pt x="76399" y="80714"/>
                </a:lnTo>
                <a:lnTo>
                  <a:pt x="73170" y="90492"/>
                </a:lnTo>
                <a:lnTo>
                  <a:pt x="35283" y="110336"/>
                </a:lnTo>
                <a:lnTo>
                  <a:pt x="102652" y="110336"/>
                </a:lnTo>
                <a:lnTo>
                  <a:pt x="102865" y="109877"/>
                </a:lnTo>
                <a:lnTo>
                  <a:pt x="116197" y="70571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3648297" y="1565510"/>
            <a:ext cx="341630" cy="334010"/>
          </a:xfrm>
          <a:custGeom>
            <a:avLst/>
            <a:gdLst/>
            <a:ahLst/>
            <a:cxnLst/>
            <a:rect l="l" t="t" r="r" b="b"/>
            <a:pathLst>
              <a:path w="341629" h="334010">
                <a:moveTo>
                  <a:pt x="316270" y="94194"/>
                </a:moveTo>
                <a:lnTo>
                  <a:pt x="273629" y="94194"/>
                </a:lnTo>
                <a:lnTo>
                  <a:pt x="273629" y="287056"/>
                </a:lnTo>
                <a:lnTo>
                  <a:pt x="274496" y="297825"/>
                </a:lnTo>
                <a:lnTo>
                  <a:pt x="269565" y="303203"/>
                </a:lnTo>
                <a:lnTo>
                  <a:pt x="235357" y="303203"/>
                </a:lnTo>
                <a:lnTo>
                  <a:pt x="235357" y="334004"/>
                </a:lnTo>
                <a:lnTo>
                  <a:pt x="274918" y="334004"/>
                </a:lnTo>
                <a:lnTo>
                  <a:pt x="293547" y="331252"/>
                </a:lnTo>
                <a:lnTo>
                  <a:pt x="306649" y="322978"/>
                </a:lnTo>
                <a:lnTo>
                  <a:pt x="314224" y="309152"/>
                </a:lnTo>
                <a:lnTo>
                  <a:pt x="316270" y="289746"/>
                </a:lnTo>
                <a:lnTo>
                  <a:pt x="316270" y="94194"/>
                </a:lnTo>
                <a:close/>
              </a:path>
              <a:path w="341629" h="334010">
                <a:moveTo>
                  <a:pt x="241246" y="129473"/>
                </a:moveTo>
                <a:lnTo>
                  <a:pt x="207429" y="129473"/>
                </a:lnTo>
                <a:lnTo>
                  <a:pt x="214217" y="154266"/>
                </a:lnTo>
                <a:lnTo>
                  <a:pt x="219916" y="178441"/>
                </a:lnTo>
                <a:lnTo>
                  <a:pt x="224521" y="202052"/>
                </a:lnTo>
                <a:lnTo>
                  <a:pt x="228031" y="225158"/>
                </a:lnTo>
                <a:lnTo>
                  <a:pt x="264779" y="225158"/>
                </a:lnTo>
                <a:lnTo>
                  <a:pt x="260552" y="200999"/>
                </a:lnTo>
                <a:lnTo>
                  <a:pt x="255222" y="176980"/>
                </a:lnTo>
                <a:lnTo>
                  <a:pt x="248787" y="153128"/>
                </a:lnTo>
                <a:lnTo>
                  <a:pt x="241246" y="129473"/>
                </a:lnTo>
                <a:close/>
              </a:path>
              <a:path w="341629" h="334010">
                <a:moveTo>
                  <a:pt x="341298" y="63392"/>
                </a:moveTo>
                <a:lnTo>
                  <a:pt x="207429" y="63392"/>
                </a:lnTo>
                <a:lnTo>
                  <a:pt x="207429" y="94194"/>
                </a:lnTo>
                <a:lnTo>
                  <a:pt x="341298" y="94194"/>
                </a:lnTo>
                <a:lnTo>
                  <a:pt x="341298" y="63392"/>
                </a:lnTo>
                <a:close/>
              </a:path>
              <a:path w="341629" h="334010">
                <a:moveTo>
                  <a:pt x="316270" y="0"/>
                </a:moveTo>
                <a:lnTo>
                  <a:pt x="273629" y="0"/>
                </a:lnTo>
                <a:lnTo>
                  <a:pt x="273629" y="63392"/>
                </a:lnTo>
                <a:lnTo>
                  <a:pt x="316270" y="63392"/>
                </a:lnTo>
                <a:lnTo>
                  <a:pt x="316270" y="0"/>
                </a:lnTo>
                <a:close/>
              </a:path>
              <a:path w="341629" h="334010">
                <a:moveTo>
                  <a:pt x="197111" y="87015"/>
                </a:moveTo>
                <a:lnTo>
                  <a:pt x="7354" y="87015"/>
                </a:lnTo>
                <a:lnTo>
                  <a:pt x="7354" y="332507"/>
                </a:lnTo>
                <a:lnTo>
                  <a:pt x="42670" y="332507"/>
                </a:lnTo>
                <a:lnTo>
                  <a:pt x="42670" y="116316"/>
                </a:lnTo>
                <a:lnTo>
                  <a:pt x="197111" y="116316"/>
                </a:lnTo>
                <a:lnTo>
                  <a:pt x="197111" y="87015"/>
                </a:lnTo>
                <a:close/>
              </a:path>
              <a:path w="341629" h="334010">
                <a:moveTo>
                  <a:pt x="141225" y="116316"/>
                </a:moveTo>
                <a:lnTo>
                  <a:pt x="113299" y="116316"/>
                </a:lnTo>
                <a:lnTo>
                  <a:pt x="113299" y="310381"/>
                </a:lnTo>
                <a:lnTo>
                  <a:pt x="138266" y="310381"/>
                </a:lnTo>
                <a:lnTo>
                  <a:pt x="138266" y="332507"/>
                </a:lnTo>
                <a:lnTo>
                  <a:pt x="160333" y="332507"/>
                </a:lnTo>
                <a:lnTo>
                  <a:pt x="176963" y="330209"/>
                </a:lnTo>
                <a:lnTo>
                  <a:pt x="188635" y="323313"/>
                </a:lnTo>
                <a:lnTo>
                  <a:pt x="195351" y="311820"/>
                </a:lnTo>
                <a:lnTo>
                  <a:pt x="196294" y="303203"/>
                </a:lnTo>
                <a:lnTo>
                  <a:pt x="141225" y="303203"/>
                </a:lnTo>
                <a:lnTo>
                  <a:pt x="141225" y="116316"/>
                </a:lnTo>
                <a:close/>
              </a:path>
              <a:path w="341629" h="334010">
                <a:moveTo>
                  <a:pt x="92664" y="116316"/>
                </a:moveTo>
                <a:lnTo>
                  <a:pt x="63240" y="116316"/>
                </a:lnTo>
                <a:lnTo>
                  <a:pt x="63240" y="310381"/>
                </a:lnTo>
                <a:lnTo>
                  <a:pt x="92664" y="310381"/>
                </a:lnTo>
                <a:lnTo>
                  <a:pt x="92664" y="116316"/>
                </a:lnTo>
                <a:close/>
              </a:path>
              <a:path w="341629" h="334010">
                <a:moveTo>
                  <a:pt x="197111" y="116316"/>
                </a:moveTo>
                <a:lnTo>
                  <a:pt x="161827" y="116316"/>
                </a:lnTo>
                <a:lnTo>
                  <a:pt x="161827" y="299318"/>
                </a:lnTo>
                <a:lnTo>
                  <a:pt x="157402" y="303203"/>
                </a:lnTo>
                <a:lnTo>
                  <a:pt x="196294" y="303203"/>
                </a:lnTo>
                <a:lnTo>
                  <a:pt x="197111" y="295729"/>
                </a:lnTo>
                <a:lnTo>
                  <a:pt x="197111" y="116316"/>
                </a:lnTo>
                <a:close/>
              </a:path>
              <a:path w="341629" h="334010">
                <a:moveTo>
                  <a:pt x="120625" y="50238"/>
                </a:moveTo>
                <a:lnTo>
                  <a:pt x="77983" y="50238"/>
                </a:lnTo>
                <a:lnTo>
                  <a:pt x="73562" y="68852"/>
                </a:lnTo>
                <a:lnTo>
                  <a:pt x="69162" y="87015"/>
                </a:lnTo>
                <a:lnTo>
                  <a:pt x="110336" y="87015"/>
                </a:lnTo>
                <a:lnTo>
                  <a:pt x="113184" y="79166"/>
                </a:lnTo>
                <a:lnTo>
                  <a:pt x="115850" y="70421"/>
                </a:lnTo>
                <a:lnTo>
                  <a:pt x="118332" y="60778"/>
                </a:lnTo>
                <a:lnTo>
                  <a:pt x="120625" y="50238"/>
                </a:lnTo>
                <a:close/>
              </a:path>
              <a:path w="341629" h="334010">
                <a:moveTo>
                  <a:pt x="203004" y="19137"/>
                </a:moveTo>
                <a:lnTo>
                  <a:pt x="0" y="19137"/>
                </a:lnTo>
                <a:lnTo>
                  <a:pt x="0" y="50238"/>
                </a:lnTo>
                <a:lnTo>
                  <a:pt x="203004" y="50238"/>
                </a:lnTo>
                <a:lnTo>
                  <a:pt x="203004" y="19137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023414" y="1565510"/>
            <a:ext cx="338455" cy="339090"/>
          </a:xfrm>
          <a:custGeom>
            <a:avLst/>
            <a:gdLst/>
            <a:ahLst/>
            <a:cxnLst/>
            <a:rect l="l" t="t" r="r" b="b"/>
            <a:pathLst>
              <a:path w="338454" h="339089">
                <a:moveTo>
                  <a:pt x="197110" y="0"/>
                </a:moveTo>
                <a:lnTo>
                  <a:pt x="144153" y="0"/>
                </a:lnTo>
                <a:lnTo>
                  <a:pt x="144153" y="100169"/>
                </a:lnTo>
                <a:lnTo>
                  <a:pt x="141781" y="143448"/>
                </a:lnTo>
                <a:lnTo>
                  <a:pt x="130748" y="183264"/>
                </a:lnTo>
                <a:lnTo>
                  <a:pt x="111053" y="219591"/>
                </a:lnTo>
                <a:lnTo>
                  <a:pt x="82697" y="252404"/>
                </a:lnTo>
                <a:lnTo>
                  <a:pt x="45679" y="281679"/>
                </a:lnTo>
                <a:lnTo>
                  <a:pt x="0" y="307389"/>
                </a:lnTo>
                <a:lnTo>
                  <a:pt x="0" y="338490"/>
                </a:lnTo>
                <a:lnTo>
                  <a:pt x="58650" y="313256"/>
                </a:lnTo>
                <a:lnTo>
                  <a:pt x="106639" y="283283"/>
                </a:lnTo>
                <a:lnTo>
                  <a:pt x="143970" y="248545"/>
                </a:lnTo>
                <a:lnTo>
                  <a:pt x="170646" y="209016"/>
                </a:lnTo>
                <a:lnTo>
                  <a:pt x="224522" y="209016"/>
                </a:lnTo>
                <a:lnTo>
                  <a:pt x="211490" y="184595"/>
                </a:lnTo>
                <a:lnTo>
                  <a:pt x="200212" y="144302"/>
                </a:lnTo>
                <a:lnTo>
                  <a:pt x="197110" y="100169"/>
                </a:lnTo>
                <a:lnTo>
                  <a:pt x="197110" y="0"/>
                </a:lnTo>
                <a:close/>
              </a:path>
              <a:path w="338454" h="339089">
                <a:moveTo>
                  <a:pt x="224522" y="209016"/>
                </a:moveTo>
                <a:lnTo>
                  <a:pt x="170646" y="209016"/>
                </a:lnTo>
                <a:lnTo>
                  <a:pt x="197675" y="248545"/>
                </a:lnTo>
                <a:lnTo>
                  <a:pt x="234632" y="283283"/>
                </a:lnTo>
                <a:lnTo>
                  <a:pt x="281517" y="313256"/>
                </a:lnTo>
                <a:lnTo>
                  <a:pt x="338334" y="338490"/>
                </a:lnTo>
                <a:lnTo>
                  <a:pt x="338334" y="307389"/>
                </a:lnTo>
                <a:lnTo>
                  <a:pt x="294367" y="282447"/>
                </a:lnTo>
                <a:lnTo>
                  <a:pt x="258570" y="253667"/>
                </a:lnTo>
                <a:lnTo>
                  <a:pt x="230943" y="221050"/>
                </a:lnTo>
                <a:lnTo>
                  <a:pt x="224522" y="209016"/>
                </a:lnTo>
                <a:close/>
              </a:path>
              <a:path w="338454" h="339089">
                <a:moveTo>
                  <a:pt x="67665" y="61894"/>
                </a:moveTo>
                <a:lnTo>
                  <a:pt x="22067" y="61894"/>
                </a:lnTo>
                <a:lnTo>
                  <a:pt x="26557" y="89255"/>
                </a:lnTo>
                <a:lnTo>
                  <a:pt x="32712" y="115270"/>
                </a:lnTo>
                <a:lnTo>
                  <a:pt x="40526" y="139940"/>
                </a:lnTo>
                <a:lnTo>
                  <a:pt x="49996" y="163263"/>
                </a:lnTo>
                <a:lnTo>
                  <a:pt x="89733" y="163263"/>
                </a:lnTo>
                <a:lnTo>
                  <a:pt x="81172" y="138259"/>
                </a:lnTo>
                <a:lnTo>
                  <a:pt x="74640" y="113030"/>
                </a:lnTo>
                <a:lnTo>
                  <a:pt x="70138" y="87575"/>
                </a:lnTo>
                <a:lnTo>
                  <a:pt x="67665" y="61894"/>
                </a:lnTo>
                <a:close/>
              </a:path>
              <a:path w="338454" h="339089">
                <a:moveTo>
                  <a:pt x="314805" y="61894"/>
                </a:moveTo>
                <a:lnTo>
                  <a:pt x="270668" y="61894"/>
                </a:lnTo>
                <a:lnTo>
                  <a:pt x="268180" y="87575"/>
                </a:lnTo>
                <a:lnTo>
                  <a:pt x="263676" y="113030"/>
                </a:lnTo>
                <a:lnTo>
                  <a:pt x="257158" y="138259"/>
                </a:lnTo>
                <a:lnTo>
                  <a:pt x="248629" y="163263"/>
                </a:lnTo>
                <a:lnTo>
                  <a:pt x="288340" y="163263"/>
                </a:lnTo>
                <a:lnTo>
                  <a:pt x="298265" y="139267"/>
                </a:lnTo>
                <a:lnTo>
                  <a:pt x="305978" y="114374"/>
                </a:lnTo>
                <a:lnTo>
                  <a:pt x="311488" y="88583"/>
                </a:lnTo>
                <a:lnTo>
                  <a:pt x="314805" y="6189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395599" y="1567005"/>
            <a:ext cx="344805" cy="339090"/>
          </a:xfrm>
          <a:custGeom>
            <a:avLst/>
            <a:gdLst/>
            <a:ahLst/>
            <a:cxnLst/>
            <a:rect l="l" t="t" r="r" b="b"/>
            <a:pathLst>
              <a:path w="344804" h="339089">
                <a:moveTo>
                  <a:pt x="100022" y="181204"/>
                </a:moveTo>
                <a:lnTo>
                  <a:pt x="55886" y="181204"/>
                </a:lnTo>
                <a:lnTo>
                  <a:pt x="55886" y="338485"/>
                </a:lnTo>
                <a:lnTo>
                  <a:pt x="100022" y="338485"/>
                </a:lnTo>
                <a:lnTo>
                  <a:pt x="100022" y="181204"/>
                </a:lnTo>
                <a:close/>
              </a:path>
              <a:path w="344804" h="339089">
                <a:moveTo>
                  <a:pt x="307418" y="78047"/>
                </a:moveTo>
                <a:lnTo>
                  <a:pt x="261849" y="78047"/>
                </a:lnTo>
                <a:lnTo>
                  <a:pt x="261733" y="286757"/>
                </a:lnTo>
                <a:lnTo>
                  <a:pt x="261101" y="293238"/>
                </a:lnTo>
                <a:lnTo>
                  <a:pt x="257422" y="298757"/>
                </a:lnTo>
                <a:lnTo>
                  <a:pt x="250805" y="302089"/>
                </a:lnTo>
                <a:lnTo>
                  <a:pt x="241246" y="303206"/>
                </a:lnTo>
                <a:lnTo>
                  <a:pt x="219149" y="303206"/>
                </a:lnTo>
                <a:lnTo>
                  <a:pt x="219149" y="333999"/>
                </a:lnTo>
                <a:lnTo>
                  <a:pt x="260352" y="333999"/>
                </a:lnTo>
                <a:lnTo>
                  <a:pt x="280939" y="331075"/>
                </a:lnTo>
                <a:lnTo>
                  <a:pt x="295648" y="322263"/>
                </a:lnTo>
                <a:lnTo>
                  <a:pt x="304475" y="307509"/>
                </a:lnTo>
                <a:lnTo>
                  <a:pt x="307418" y="286757"/>
                </a:lnTo>
                <a:lnTo>
                  <a:pt x="307418" y="78047"/>
                </a:lnTo>
                <a:close/>
              </a:path>
              <a:path w="344804" h="339089">
                <a:moveTo>
                  <a:pt x="307418" y="76549"/>
                </a:moveTo>
                <a:lnTo>
                  <a:pt x="219149" y="76549"/>
                </a:lnTo>
                <a:lnTo>
                  <a:pt x="209049" y="128648"/>
                </a:lnTo>
                <a:lnTo>
                  <a:pt x="193419" y="177357"/>
                </a:lnTo>
                <a:lnTo>
                  <a:pt x="172272" y="222758"/>
                </a:lnTo>
                <a:lnTo>
                  <a:pt x="145620" y="264934"/>
                </a:lnTo>
                <a:lnTo>
                  <a:pt x="145620" y="301708"/>
                </a:lnTo>
                <a:lnTo>
                  <a:pt x="180869" y="264496"/>
                </a:lnTo>
                <a:lnTo>
                  <a:pt x="210113" y="223539"/>
                </a:lnTo>
                <a:lnTo>
                  <a:pt x="233355" y="178821"/>
                </a:lnTo>
                <a:lnTo>
                  <a:pt x="250600" y="130329"/>
                </a:lnTo>
                <a:lnTo>
                  <a:pt x="261849" y="78047"/>
                </a:lnTo>
                <a:lnTo>
                  <a:pt x="307418" y="78047"/>
                </a:lnTo>
                <a:lnTo>
                  <a:pt x="307418" y="76549"/>
                </a:lnTo>
                <a:close/>
              </a:path>
              <a:path w="344804" h="339089">
                <a:moveTo>
                  <a:pt x="100022" y="76549"/>
                </a:moveTo>
                <a:lnTo>
                  <a:pt x="54422" y="76549"/>
                </a:lnTo>
                <a:lnTo>
                  <a:pt x="44391" y="116342"/>
                </a:lnTo>
                <a:lnTo>
                  <a:pt x="31976" y="154929"/>
                </a:lnTo>
                <a:lnTo>
                  <a:pt x="17103" y="192383"/>
                </a:lnTo>
                <a:lnTo>
                  <a:pt x="0" y="228149"/>
                </a:lnTo>
                <a:lnTo>
                  <a:pt x="0" y="270615"/>
                </a:lnTo>
                <a:lnTo>
                  <a:pt x="15620" y="250209"/>
                </a:lnTo>
                <a:lnTo>
                  <a:pt x="30141" y="228487"/>
                </a:lnTo>
                <a:lnTo>
                  <a:pt x="43563" y="205477"/>
                </a:lnTo>
                <a:lnTo>
                  <a:pt x="55886" y="181204"/>
                </a:lnTo>
                <a:lnTo>
                  <a:pt x="100022" y="181204"/>
                </a:lnTo>
                <a:lnTo>
                  <a:pt x="100022" y="160279"/>
                </a:lnTo>
                <a:lnTo>
                  <a:pt x="132458" y="160279"/>
                </a:lnTo>
                <a:lnTo>
                  <a:pt x="130901" y="157494"/>
                </a:lnTo>
                <a:lnTo>
                  <a:pt x="119128" y="132129"/>
                </a:lnTo>
                <a:lnTo>
                  <a:pt x="108835" y="105138"/>
                </a:lnTo>
                <a:lnTo>
                  <a:pt x="100022" y="76549"/>
                </a:lnTo>
                <a:close/>
              </a:path>
              <a:path w="344804" h="339089">
                <a:moveTo>
                  <a:pt x="132458" y="160279"/>
                </a:moveTo>
                <a:lnTo>
                  <a:pt x="100022" y="160279"/>
                </a:lnTo>
                <a:lnTo>
                  <a:pt x="109945" y="176821"/>
                </a:lnTo>
                <a:lnTo>
                  <a:pt x="120607" y="192383"/>
                </a:lnTo>
                <a:lnTo>
                  <a:pt x="132010" y="206992"/>
                </a:lnTo>
                <a:lnTo>
                  <a:pt x="144155" y="220676"/>
                </a:lnTo>
                <a:lnTo>
                  <a:pt x="144155" y="181204"/>
                </a:lnTo>
                <a:lnTo>
                  <a:pt x="132458" y="160279"/>
                </a:lnTo>
                <a:close/>
              </a:path>
              <a:path w="344804" h="339089">
                <a:moveTo>
                  <a:pt x="145620" y="45755"/>
                </a:moveTo>
                <a:lnTo>
                  <a:pt x="7355" y="45755"/>
                </a:lnTo>
                <a:lnTo>
                  <a:pt x="7355" y="76549"/>
                </a:lnTo>
                <a:lnTo>
                  <a:pt x="145620" y="76549"/>
                </a:lnTo>
                <a:lnTo>
                  <a:pt x="145620" y="45755"/>
                </a:lnTo>
                <a:close/>
              </a:path>
              <a:path w="344804" h="339089">
                <a:moveTo>
                  <a:pt x="344196" y="45755"/>
                </a:moveTo>
                <a:lnTo>
                  <a:pt x="160333" y="45755"/>
                </a:lnTo>
                <a:lnTo>
                  <a:pt x="160333" y="76549"/>
                </a:lnTo>
                <a:lnTo>
                  <a:pt x="344196" y="76549"/>
                </a:lnTo>
                <a:lnTo>
                  <a:pt x="344196" y="45755"/>
                </a:lnTo>
                <a:close/>
              </a:path>
              <a:path w="344804" h="339089">
                <a:moveTo>
                  <a:pt x="100022" y="0"/>
                </a:moveTo>
                <a:lnTo>
                  <a:pt x="55886" y="0"/>
                </a:lnTo>
                <a:lnTo>
                  <a:pt x="55886" y="45755"/>
                </a:lnTo>
                <a:lnTo>
                  <a:pt x="100022" y="45755"/>
                </a:lnTo>
                <a:lnTo>
                  <a:pt x="100022" y="0"/>
                </a:lnTo>
                <a:close/>
              </a:path>
              <a:path w="344804" h="339089">
                <a:moveTo>
                  <a:pt x="307418" y="0"/>
                </a:moveTo>
                <a:lnTo>
                  <a:pt x="261849" y="0"/>
                </a:lnTo>
                <a:lnTo>
                  <a:pt x="261849" y="45755"/>
                </a:lnTo>
                <a:lnTo>
                  <a:pt x="307418" y="45755"/>
                </a:lnTo>
                <a:lnTo>
                  <a:pt x="307418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775112" y="1565510"/>
            <a:ext cx="342900" cy="340360"/>
          </a:xfrm>
          <a:custGeom>
            <a:avLst/>
            <a:gdLst/>
            <a:ahLst/>
            <a:cxnLst/>
            <a:rect l="l" t="t" r="r" b="b"/>
            <a:pathLst>
              <a:path w="342900" h="340360">
                <a:moveTo>
                  <a:pt x="301557" y="249976"/>
                </a:moveTo>
                <a:lnTo>
                  <a:pt x="257421" y="249976"/>
                </a:lnTo>
                <a:lnTo>
                  <a:pt x="257421" y="339980"/>
                </a:lnTo>
                <a:lnTo>
                  <a:pt x="301557" y="339980"/>
                </a:lnTo>
                <a:lnTo>
                  <a:pt x="301557" y="249976"/>
                </a:lnTo>
                <a:close/>
              </a:path>
              <a:path w="342900" h="340360">
                <a:moveTo>
                  <a:pt x="342762" y="219182"/>
                </a:moveTo>
                <a:lnTo>
                  <a:pt x="154439" y="219182"/>
                </a:lnTo>
                <a:lnTo>
                  <a:pt x="154439" y="249976"/>
                </a:lnTo>
                <a:lnTo>
                  <a:pt x="342762" y="249976"/>
                </a:lnTo>
                <a:lnTo>
                  <a:pt x="342762" y="219182"/>
                </a:lnTo>
                <a:close/>
              </a:path>
              <a:path w="342900" h="340360">
                <a:moveTo>
                  <a:pt x="301557" y="0"/>
                </a:moveTo>
                <a:lnTo>
                  <a:pt x="257421" y="0"/>
                </a:lnTo>
                <a:lnTo>
                  <a:pt x="257421" y="219182"/>
                </a:lnTo>
                <a:lnTo>
                  <a:pt x="301557" y="219182"/>
                </a:lnTo>
                <a:lnTo>
                  <a:pt x="301557" y="0"/>
                </a:lnTo>
                <a:close/>
              </a:path>
              <a:path w="342900" h="340360">
                <a:moveTo>
                  <a:pt x="161827" y="117817"/>
                </a:moveTo>
                <a:lnTo>
                  <a:pt x="161827" y="151607"/>
                </a:lnTo>
                <a:lnTo>
                  <a:pt x="181580" y="155916"/>
                </a:lnTo>
                <a:lnTo>
                  <a:pt x="201150" y="163002"/>
                </a:lnTo>
                <a:lnTo>
                  <a:pt x="220548" y="172838"/>
                </a:lnTo>
                <a:lnTo>
                  <a:pt x="239781" y="185393"/>
                </a:lnTo>
                <a:lnTo>
                  <a:pt x="239781" y="141135"/>
                </a:lnTo>
                <a:lnTo>
                  <a:pt x="222214" y="132613"/>
                </a:lnTo>
                <a:lnTo>
                  <a:pt x="203371" y="125886"/>
                </a:lnTo>
                <a:lnTo>
                  <a:pt x="183245" y="120954"/>
                </a:lnTo>
                <a:lnTo>
                  <a:pt x="161827" y="117817"/>
                </a:lnTo>
                <a:close/>
              </a:path>
              <a:path w="342900" h="340360">
                <a:moveTo>
                  <a:pt x="172111" y="29602"/>
                </a:moveTo>
                <a:lnTo>
                  <a:pt x="172111" y="63392"/>
                </a:lnTo>
                <a:lnTo>
                  <a:pt x="192610" y="68561"/>
                </a:lnTo>
                <a:lnTo>
                  <a:pt x="211455" y="75129"/>
                </a:lnTo>
                <a:lnTo>
                  <a:pt x="228651" y="83155"/>
                </a:lnTo>
                <a:lnTo>
                  <a:pt x="244205" y="92696"/>
                </a:lnTo>
                <a:lnTo>
                  <a:pt x="244205" y="50238"/>
                </a:lnTo>
                <a:lnTo>
                  <a:pt x="228109" y="42221"/>
                </a:lnTo>
                <a:lnTo>
                  <a:pt x="210726" y="36109"/>
                </a:lnTo>
                <a:lnTo>
                  <a:pt x="192059" y="31903"/>
                </a:lnTo>
                <a:lnTo>
                  <a:pt x="172111" y="29602"/>
                </a:lnTo>
                <a:close/>
              </a:path>
              <a:path w="342900" h="340360">
                <a:moveTo>
                  <a:pt x="100018" y="217987"/>
                </a:moveTo>
                <a:lnTo>
                  <a:pt x="55914" y="217987"/>
                </a:lnTo>
                <a:lnTo>
                  <a:pt x="55914" y="339980"/>
                </a:lnTo>
                <a:lnTo>
                  <a:pt x="100018" y="339980"/>
                </a:lnTo>
                <a:lnTo>
                  <a:pt x="100018" y="217987"/>
                </a:lnTo>
                <a:close/>
              </a:path>
              <a:path w="342900" h="340360">
                <a:moveTo>
                  <a:pt x="101516" y="139940"/>
                </a:moveTo>
                <a:lnTo>
                  <a:pt x="51490" y="139940"/>
                </a:lnTo>
                <a:lnTo>
                  <a:pt x="41089" y="171945"/>
                </a:lnTo>
                <a:lnTo>
                  <a:pt x="29040" y="201988"/>
                </a:lnTo>
                <a:lnTo>
                  <a:pt x="15344" y="230012"/>
                </a:lnTo>
                <a:lnTo>
                  <a:pt x="0" y="255960"/>
                </a:lnTo>
                <a:lnTo>
                  <a:pt x="0" y="297223"/>
                </a:lnTo>
                <a:lnTo>
                  <a:pt x="19488" y="274077"/>
                </a:lnTo>
                <a:lnTo>
                  <a:pt x="35301" y="253119"/>
                </a:lnTo>
                <a:lnTo>
                  <a:pt x="47442" y="234404"/>
                </a:lnTo>
                <a:lnTo>
                  <a:pt x="55914" y="217987"/>
                </a:lnTo>
                <a:lnTo>
                  <a:pt x="100018" y="217987"/>
                </a:lnTo>
                <a:lnTo>
                  <a:pt x="100018" y="206020"/>
                </a:lnTo>
                <a:lnTo>
                  <a:pt x="136174" y="206020"/>
                </a:lnTo>
                <a:lnTo>
                  <a:pt x="132674" y="201333"/>
                </a:lnTo>
                <a:lnTo>
                  <a:pt x="120257" y="181431"/>
                </a:lnTo>
                <a:lnTo>
                  <a:pt x="109869" y="160966"/>
                </a:lnTo>
                <a:lnTo>
                  <a:pt x="101516" y="139940"/>
                </a:lnTo>
                <a:close/>
              </a:path>
              <a:path w="342900" h="340360">
                <a:moveTo>
                  <a:pt x="136174" y="206020"/>
                </a:moveTo>
                <a:lnTo>
                  <a:pt x="100018" y="206020"/>
                </a:lnTo>
                <a:lnTo>
                  <a:pt x="109585" y="220100"/>
                </a:lnTo>
                <a:lnTo>
                  <a:pt x="120617" y="234094"/>
                </a:lnTo>
                <a:lnTo>
                  <a:pt x="133124" y="248032"/>
                </a:lnTo>
                <a:lnTo>
                  <a:pt x="147114" y="261943"/>
                </a:lnTo>
                <a:lnTo>
                  <a:pt x="147114" y="220672"/>
                </a:lnTo>
                <a:lnTo>
                  <a:pt x="136174" y="206020"/>
                </a:lnTo>
                <a:close/>
              </a:path>
              <a:path w="342900" h="340360">
                <a:moveTo>
                  <a:pt x="151509" y="110336"/>
                </a:moveTo>
                <a:lnTo>
                  <a:pt x="1464" y="110336"/>
                </a:lnTo>
                <a:lnTo>
                  <a:pt x="1464" y="139940"/>
                </a:lnTo>
                <a:lnTo>
                  <a:pt x="151509" y="139940"/>
                </a:lnTo>
                <a:lnTo>
                  <a:pt x="151509" y="110336"/>
                </a:lnTo>
                <a:close/>
              </a:path>
              <a:path w="342900" h="340360">
                <a:moveTo>
                  <a:pt x="100018" y="0"/>
                </a:moveTo>
                <a:lnTo>
                  <a:pt x="55914" y="0"/>
                </a:lnTo>
                <a:lnTo>
                  <a:pt x="55914" y="110336"/>
                </a:lnTo>
                <a:lnTo>
                  <a:pt x="100018" y="110336"/>
                </a:lnTo>
                <a:lnTo>
                  <a:pt x="100018" y="0"/>
                </a:lnTo>
                <a:close/>
              </a:path>
              <a:path w="342900" h="340360">
                <a:moveTo>
                  <a:pt x="35312" y="23627"/>
                </a:moveTo>
                <a:lnTo>
                  <a:pt x="4423" y="23627"/>
                </a:lnTo>
                <a:lnTo>
                  <a:pt x="6436" y="46322"/>
                </a:lnTo>
                <a:lnTo>
                  <a:pt x="9559" y="65934"/>
                </a:lnTo>
                <a:lnTo>
                  <a:pt x="13793" y="82406"/>
                </a:lnTo>
                <a:lnTo>
                  <a:pt x="19137" y="95684"/>
                </a:lnTo>
                <a:lnTo>
                  <a:pt x="48527" y="95684"/>
                </a:lnTo>
                <a:lnTo>
                  <a:pt x="44406" y="80726"/>
                </a:lnTo>
                <a:lnTo>
                  <a:pt x="40831" y="63693"/>
                </a:lnTo>
                <a:lnTo>
                  <a:pt x="37801" y="44642"/>
                </a:lnTo>
                <a:lnTo>
                  <a:pt x="35312" y="23627"/>
                </a:lnTo>
                <a:close/>
              </a:path>
              <a:path w="342900" h="340360">
                <a:moveTo>
                  <a:pt x="150044" y="25118"/>
                </a:moveTo>
                <a:lnTo>
                  <a:pt x="117690" y="25118"/>
                </a:lnTo>
                <a:lnTo>
                  <a:pt x="116306" y="42157"/>
                </a:lnTo>
                <a:lnTo>
                  <a:pt x="113631" y="59616"/>
                </a:lnTo>
                <a:lnTo>
                  <a:pt x="109668" y="77467"/>
                </a:lnTo>
                <a:lnTo>
                  <a:pt x="104414" y="95684"/>
                </a:lnTo>
                <a:lnTo>
                  <a:pt x="133869" y="95684"/>
                </a:lnTo>
                <a:lnTo>
                  <a:pt x="139870" y="80726"/>
                </a:lnTo>
                <a:lnTo>
                  <a:pt x="144524" y="64104"/>
                </a:lnTo>
                <a:lnTo>
                  <a:pt x="147925" y="45523"/>
                </a:lnTo>
                <a:lnTo>
                  <a:pt x="150044" y="25118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5151694" y="1564020"/>
            <a:ext cx="342900" cy="343535"/>
          </a:xfrm>
          <a:custGeom>
            <a:avLst/>
            <a:gdLst/>
            <a:ahLst/>
            <a:cxnLst/>
            <a:rect l="l" t="t" r="r" b="b"/>
            <a:pathLst>
              <a:path w="342900" h="343535">
                <a:moveTo>
                  <a:pt x="55914" y="244295"/>
                </a:moveTo>
                <a:lnTo>
                  <a:pt x="55914" y="276584"/>
                </a:lnTo>
                <a:lnTo>
                  <a:pt x="105336" y="287708"/>
                </a:lnTo>
                <a:lnTo>
                  <a:pt x="152409" y="299909"/>
                </a:lnTo>
                <a:lnTo>
                  <a:pt x="197121" y="313186"/>
                </a:lnTo>
                <a:lnTo>
                  <a:pt x="239464" y="327539"/>
                </a:lnTo>
                <a:lnTo>
                  <a:pt x="279427" y="342968"/>
                </a:lnTo>
                <a:lnTo>
                  <a:pt x="279427" y="301705"/>
                </a:lnTo>
                <a:lnTo>
                  <a:pt x="275633" y="300808"/>
                </a:lnTo>
                <a:lnTo>
                  <a:pt x="269650" y="298712"/>
                </a:lnTo>
                <a:lnTo>
                  <a:pt x="261787" y="295722"/>
                </a:lnTo>
                <a:lnTo>
                  <a:pt x="243778" y="289519"/>
                </a:lnTo>
                <a:lnTo>
                  <a:pt x="236708" y="287230"/>
                </a:lnTo>
                <a:lnTo>
                  <a:pt x="230929" y="285555"/>
                </a:lnTo>
                <a:lnTo>
                  <a:pt x="250113" y="272102"/>
                </a:lnTo>
                <a:lnTo>
                  <a:pt x="189784" y="272102"/>
                </a:lnTo>
                <a:lnTo>
                  <a:pt x="158258" y="263803"/>
                </a:lnTo>
                <a:lnTo>
                  <a:pt x="125417" y="256403"/>
                </a:lnTo>
                <a:lnTo>
                  <a:pt x="91292" y="249901"/>
                </a:lnTo>
                <a:lnTo>
                  <a:pt x="55914" y="244295"/>
                </a:lnTo>
                <a:close/>
              </a:path>
              <a:path w="342900" h="343535">
                <a:moveTo>
                  <a:pt x="113323" y="139934"/>
                </a:moveTo>
                <a:lnTo>
                  <a:pt x="66200" y="139934"/>
                </a:lnTo>
                <a:lnTo>
                  <a:pt x="61709" y="149639"/>
                </a:lnTo>
                <a:lnTo>
                  <a:pt x="56999" y="159483"/>
                </a:lnTo>
                <a:lnTo>
                  <a:pt x="52097" y="169495"/>
                </a:lnTo>
                <a:lnTo>
                  <a:pt x="47033" y="179703"/>
                </a:lnTo>
                <a:lnTo>
                  <a:pt x="47033" y="210506"/>
                </a:lnTo>
                <a:lnTo>
                  <a:pt x="251503" y="210506"/>
                </a:lnTo>
                <a:lnTo>
                  <a:pt x="235551" y="229800"/>
                </a:lnTo>
                <a:lnTo>
                  <a:pt x="219925" y="246460"/>
                </a:lnTo>
                <a:lnTo>
                  <a:pt x="204658" y="260542"/>
                </a:lnTo>
                <a:lnTo>
                  <a:pt x="189784" y="272102"/>
                </a:lnTo>
                <a:lnTo>
                  <a:pt x="250113" y="272102"/>
                </a:lnTo>
                <a:lnTo>
                  <a:pt x="251008" y="271474"/>
                </a:lnTo>
                <a:lnTo>
                  <a:pt x="271426" y="254309"/>
                </a:lnTo>
                <a:lnTo>
                  <a:pt x="292198" y="234005"/>
                </a:lnTo>
                <a:lnTo>
                  <a:pt x="313336" y="210506"/>
                </a:lnTo>
                <a:lnTo>
                  <a:pt x="313336" y="179703"/>
                </a:lnTo>
                <a:lnTo>
                  <a:pt x="89703" y="179703"/>
                </a:lnTo>
                <a:lnTo>
                  <a:pt x="96178" y="169495"/>
                </a:lnTo>
                <a:lnTo>
                  <a:pt x="102276" y="159483"/>
                </a:lnTo>
                <a:lnTo>
                  <a:pt x="107993" y="149639"/>
                </a:lnTo>
                <a:lnTo>
                  <a:pt x="113323" y="139934"/>
                </a:lnTo>
                <a:close/>
              </a:path>
              <a:path w="342900" h="343535">
                <a:moveTo>
                  <a:pt x="342819" y="108837"/>
                </a:moveTo>
                <a:lnTo>
                  <a:pt x="0" y="108837"/>
                </a:lnTo>
                <a:lnTo>
                  <a:pt x="0" y="139934"/>
                </a:lnTo>
                <a:lnTo>
                  <a:pt x="342819" y="139934"/>
                </a:lnTo>
                <a:lnTo>
                  <a:pt x="342819" y="108837"/>
                </a:lnTo>
                <a:close/>
              </a:path>
              <a:path w="342900" h="343535">
                <a:moveTo>
                  <a:pt x="145590" y="63384"/>
                </a:moveTo>
                <a:lnTo>
                  <a:pt x="97059" y="63384"/>
                </a:lnTo>
                <a:lnTo>
                  <a:pt x="95144" y="67276"/>
                </a:lnTo>
                <a:lnTo>
                  <a:pt x="93113" y="73558"/>
                </a:lnTo>
                <a:lnTo>
                  <a:pt x="91226" y="82522"/>
                </a:lnTo>
                <a:lnTo>
                  <a:pt x="87796" y="90755"/>
                </a:lnTo>
                <a:lnTo>
                  <a:pt x="84942" y="97922"/>
                </a:lnTo>
                <a:lnTo>
                  <a:pt x="82659" y="103968"/>
                </a:lnTo>
                <a:lnTo>
                  <a:pt x="80942" y="108837"/>
                </a:lnTo>
                <a:lnTo>
                  <a:pt x="127918" y="108837"/>
                </a:lnTo>
                <a:lnTo>
                  <a:pt x="128932" y="106145"/>
                </a:lnTo>
                <a:lnTo>
                  <a:pt x="130967" y="101659"/>
                </a:lnTo>
                <a:lnTo>
                  <a:pt x="133897" y="95684"/>
                </a:lnTo>
                <a:lnTo>
                  <a:pt x="137915" y="85928"/>
                </a:lnTo>
                <a:lnTo>
                  <a:pt x="141213" y="77293"/>
                </a:lnTo>
                <a:lnTo>
                  <a:pt x="143775" y="69779"/>
                </a:lnTo>
                <a:lnTo>
                  <a:pt x="145590" y="63384"/>
                </a:lnTo>
                <a:close/>
              </a:path>
              <a:path w="342900" h="343535">
                <a:moveTo>
                  <a:pt x="323625" y="32590"/>
                </a:moveTo>
                <a:lnTo>
                  <a:pt x="19075" y="32590"/>
                </a:lnTo>
                <a:lnTo>
                  <a:pt x="19075" y="63384"/>
                </a:lnTo>
                <a:lnTo>
                  <a:pt x="323625" y="63384"/>
                </a:lnTo>
                <a:lnTo>
                  <a:pt x="323625" y="32590"/>
                </a:lnTo>
                <a:close/>
              </a:path>
              <a:path w="342900" h="343535">
                <a:moveTo>
                  <a:pt x="166279" y="0"/>
                </a:moveTo>
                <a:lnTo>
                  <a:pt x="114731" y="0"/>
                </a:lnTo>
                <a:lnTo>
                  <a:pt x="105940" y="32590"/>
                </a:lnTo>
                <a:lnTo>
                  <a:pt x="157402" y="32590"/>
                </a:lnTo>
                <a:lnTo>
                  <a:pt x="159583" y="25016"/>
                </a:lnTo>
                <a:lnTo>
                  <a:pt x="161784" y="17078"/>
                </a:lnTo>
                <a:lnTo>
                  <a:pt x="164013" y="8748"/>
                </a:lnTo>
                <a:lnTo>
                  <a:pt x="16627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5532728" y="1564020"/>
            <a:ext cx="335915" cy="337185"/>
          </a:xfrm>
          <a:custGeom>
            <a:avLst/>
            <a:gdLst/>
            <a:ahLst/>
            <a:cxnLst/>
            <a:rect l="l" t="t" r="r" b="b"/>
            <a:pathLst>
              <a:path w="335914" h="337185">
                <a:moveTo>
                  <a:pt x="208922" y="264923"/>
                </a:moveTo>
                <a:lnTo>
                  <a:pt x="164729" y="264923"/>
                </a:lnTo>
                <a:lnTo>
                  <a:pt x="164729" y="288546"/>
                </a:lnTo>
                <a:lnTo>
                  <a:pt x="164060" y="296222"/>
                </a:lnTo>
                <a:lnTo>
                  <a:pt x="160707" y="301741"/>
                </a:lnTo>
                <a:lnTo>
                  <a:pt x="154663" y="305073"/>
                </a:lnTo>
                <a:lnTo>
                  <a:pt x="145923" y="306190"/>
                </a:lnTo>
                <a:lnTo>
                  <a:pt x="117604" y="306190"/>
                </a:lnTo>
                <a:lnTo>
                  <a:pt x="117604" y="336984"/>
                </a:lnTo>
                <a:lnTo>
                  <a:pt x="161679" y="336984"/>
                </a:lnTo>
                <a:lnTo>
                  <a:pt x="182844" y="333957"/>
                </a:lnTo>
                <a:lnTo>
                  <a:pt x="197769" y="324876"/>
                </a:lnTo>
                <a:lnTo>
                  <a:pt x="206460" y="309739"/>
                </a:lnTo>
                <a:lnTo>
                  <a:pt x="208922" y="288546"/>
                </a:lnTo>
                <a:lnTo>
                  <a:pt x="208922" y="264923"/>
                </a:lnTo>
                <a:close/>
              </a:path>
              <a:path w="335914" h="337185">
                <a:moveTo>
                  <a:pt x="207496" y="200037"/>
                </a:moveTo>
                <a:lnTo>
                  <a:pt x="163202" y="200037"/>
                </a:lnTo>
                <a:lnTo>
                  <a:pt x="163202" y="209008"/>
                </a:lnTo>
                <a:lnTo>
                  <a:pt x="164221" y="213796"/>
                </a:lnTo>
                <a:lnTo>
                  <a:pt x="164729" y="217676"/>
                </a:lnTo>
                <a:lnTo>
                  <a:pt x="164729" y="220672"/>
                </a:lnTo>
                <a:lnTo>
                  <a:pt x="131787" y="244997"/>
                </a:lnTo>
                <a:lnTo>
                  <a:pt x="93365" y="266380"/>
                </a:lnTo>
                <a:lnTo>
                  <a:pt x="49443" y="284793"/>
                </a:lnTo>
                <a:lnTo>
                  <a:pt x="0" y="300207"/>
                </a:lnTo>
                <a:lnTo>
                  <a:pt x="0" y="323830"/>
                </a:lnTo>
                <a:lnTo>
                  <a:pt x="53298" y="311767"/>
                </a:lnTo>
                <a:lnTo>
                  <a:pt x="98511" y="297966"/>
                </a:lnTo>
                <a:lnTo>
                  <a:pt x="135651" y="282370"/>
                </a:lnTo>
                <a:lnTo>
                  <a:pt x="164729" y="264923"/>
                </a:lnTo>
                <a:lnTo>
                  <a:pt x="208922" y="264923"/>
                </a:lnTo>
                <a:lnTo>
                  <a:pt x="208922" y="213493"/>
                </a:lnTo>
                <a:lnTo>
                  <a:pt x="207496" y="200037"/>
                </a:lnTo>
                <a:close/>
              </a:path>
              <a:path w="335914" h="337185">
                <a:moveTo>
                  <a:pt x="320695" y="144424"/>
                </a:moveTo>
                <a:lnTo>
                  <a:pt x="307162" y="148911"/>
                </a:lnTo>
                <a:lnTo>
                  <a:pt x="293077" y="152082"/>
                </a:lnTo>
                <a:lnTo>
                  <a:pt x="278449" y="153965"/>
                </a:lnTo>
                <a:lnTo>
                  <a:pt x="263286" y="154586"/>
                </a:lnTo>
                <a:lnTo>
                  <a:pt x="219210" y="154586"/>
                </a:lnTo>
                <a:lnTo>
                  <a:pt x="219210" y="185385"/>
                </a:lnTo>
                <a:lnTo>
                  <a:pt x="230827" y="229787"/>
                </a:lnTo>
                <a:lnTo>
                  <a:pt x="254064" y="267431"/>
                </a:lnTo>
                <a:lnTo>
                  <a:pt x="288923" y="298291"/>
                </a:lnTo>
                <a:lnTo>
                  <a:pt x="335408" y="322339"/>
                </a:lnTo>
                <a:lnTo>
                  <a:pt x="335408" y="294227"/>
                </a:lnTo>
                <a:lnTo>
                  <a:pt x="306521" y="272597"/>
                </a:lnTo>
                <a:lnTo>
                  <a:pt x="284620" y="247208"/>
                </a:lnTo>
                <a:lnTo>
                  <a:pt x="269693" y="218118"/>
                </a:lnTo>
                <a:lnTo>
                  <a:pt x="261730" y="185385"/>
                </a:lnTo>
                <a:lnTo>
                  <a:pt x="270640" y="185385"/>
                </a:lnTo>
                <a:lnTo>
                  <a:pt x="283688" y="184830"/>
                </a:lnTo>
                <a:lnTo>
                  <a:pt x="296374" y="183181"/>
                </a:lnTo>
                <a:lnTo>
                  <a:pt x="308707" y="180467"/>
                </a:lnTo>
                <a:lnTo>
                  <a:pt x="320695" y="176716"/>
                </a:lnTo>
                <a:lnTo>
                  <a:pt x="320695" y="144424"/>
                </a:lnTo>
                <a:close/>
              </a:path>
              <a:path w="335914" h="337185">
                <a:moveTo>
                  <a:pt x="189857" y="157579"/>
                </a:moveTo>
                <a:lnTo>
                  <a:pt x="133869" y="157579"/>
                </a:lnTo>
                <a:lnTo>
                  <a:pt x="139701" y="160567"/>
                </a:lnTo>
                <a:lnTo>
                  <a:pt x="144633" y="163856"/>
                </a:lnTo>
                <a:lnTo>
                  <a:pt x="83807" y="204149"/>
                </a:lnTo>
                <a:lnTo>
                  <a:pt x="44813" y="218791"/>
                </a:lnTo>
                <a:lnTo>
                  <a:pt x="1407" y="231133"/>
                </a:lnTo>
                <a:lnTo>
                  <a:pt x="1407" y="255951"/>
                </a:lnTo>
                <a:lnTo>
                  <a:pt x="51806" y="245913"/>
                </a:lnTo>
                <a:lnTo>
                  <a:pt x="95580" y="233266"/>
                </a:lnTo>
                <a:lnTo>
                  <a:pt x="132716" y="217983"/>
                </a:lnTo>
                <a:lnTo>
                  <a:pt x="163202" y="200037"/>
                </a:lnTo>
                <a:lnTo>
                  <a:pt x="207496" y="200037"/>
                </a:lnTo>
                <a:lnTo>
                  <a:pt x="206331" y="189050"/>
                </a:lnTo>
                <a:lnTo>
                  <a:pt x="198574" y="168642"/>
                </a:lnTo>
                <a:lnTo>
                  <a:pt x="189857" y="157579"/>
                </a:lnTo>
                <a:close/>
              </a:path>
              <a:path w="335914" h="337185">
                <a:moveTo>
                  <a:pt x="200012" y="114821"/>
                </a:moveTo>
                <a:lnTo>
                  <a:pt x="138297" y="114821"/>
                </a:lnTo>
                <a:lnTo>
                  <a:pt x="113953" y="130066"/>
                </a:lnTo>
                <a:lnTo>
                  <a:pt x="83781" y="143489"/>
                </a:lnTo>
                <a:lnTo>
                  <a:pt x="47751" y="155061"/>
                </a:lnTo>
                <a:lnTo>
                  <a:pt x="5831" y="164753"/>
                </a:lnTo>
                <a:lnTo>
                  <a:pt x="5831" y="191368"/>
                </a:lnTo>
                <a:lnTo>
                  <a:pt x="44696" y="184238"/>
                </a:lnTo>
                <a:lnTo>
                  <a:pt x="78988" y="176267"/>
                </a:lnTo>
                <a:lnTo>
                  <a:pt x="108712" y="167400"/>
                </a:lnTo>
                <a:lnTo>
                  <a:pt x="133869" y="157579"/>
                </a:lnTo>
                <a:lnTo>
                  <a:pt x="189857" y="157579"/>
                </a:lnTo>
                <a:lnTo>
                  <a:pt x="185675" y="152270"/>
                </a:lnTo>
                <a:lnTo>
                  <a:pt x="167659" y="139934"/>
                </a:lnTo>
                <a:lnTo>
                  <a:pt x="176322" y="134497"/>
                </a:lnTo>
                <a:lnTo>
                  <a:pt x="184598" y="128499"/>
                </a:lnTo>
                <a:lnTo>
                  <a:pt x="192493" y="121940"/>
                </a:lnTo>
                <a:lnTo>
                  <a:pt x="200012" y="114821"/>
                </a:lnTo>
                <a:close/>
              </a:path>
              <a:path w="335914" h="337185">
                <a:moveTo>
                  <a:pt x="286758" y="87007"/>
                </a:moveTo>
                <a:lnTo>
                  <a:pt x="45601" y="87007"/>
                </a:lnTo>
                <a:lnTo>
                  <a:pt x="45601" y="114821"/>
                </a:lnTo>
                <a:lnTo>
                  <a:pt x="286758" y="114821"/>
                </a:lnTo>
                <a:lnTo>
                  <a:pt x="286758" y="87007"/>
                </a:lnTo>
                <a:close/>
              </a:path>
              <a:path w="335914" h="337185">
                <a:moveTo>
                  <a:pt x="328049" y="25116"/>
                </a:moveTo>
                <a:lnTo>
                  <a:pt x="4305" y="25116"/>
                </a:lnTo>
                <a:lnTo>
                  <a:pt x="4305" y="87007"/>
                </a:lnTo>
                <a:lnTo>
                  <a:pt x="328049" y="87007"/>
                </a:lnTo>
                <a:lnTo>
                  <a:pt x="328049" y="85517"/>
                </a:lnTo>
                <a:lnTo>
                  <a:pt x="48531" y="85517"/>
                </a:lnTo>
                <a:lnTo>
                  <a:pt x="48531" y="55911"/>
                </a:lnTo>
                <a:lnTo>
                  <a:pt x="328049" y="55911"/>
                </a:lnTo>
                <a:lnTo>
                  <a:pt x="328049" y="25116"/>
                </a:lnTo>
                <a:close/>
              </a:path>
              <a:path w="335914" h="337185">
                <a:moveTo>
                  <a:pt x="328049" y="55911"/>
                </a:moveTo>
                <a:lnTo>
                  <a:pt x="282453" y="55911"/>
                </a:lnTo>
                <a:lnTo>
                  <a:pt x="282453" y="85517"/>
                </a:lnTo>
                <a:lnTo>
                  <a:pt x="328049" y="85517"/>
                </a:lnTo>
                <a:lnTo>
                  <a:pt x="328049" y="55911"/>
                </a:lnTo>
                <a:close/>
              </a:path>
              <a:path w="335914" h="337185">
                <a:moveTo>
                  <a:pt x="194180" y="0"/>
                </a:moveTo>
                <a:lnTo>
                  <a:pt x="139701" y="0"/>
                </a:lnTo>
                <a:lnTo>
                  <a:pt x="139701" y="25116"/>
                </a:lnTo>
                <a:lnTo>
                  <a:pt x="194180" y="25116"/>
                </a:lnTo>
                <a:lnTo>
                  <a:pt x="19418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163322" y="1251890"/>
            <a:ext cx="109855" cy="0"/>
          </a:xfrm>
          <a:custGeom>
            <a:avLst/>
            <a:gdLst/>
            <a:ahLst/>
            <a:cxnLst/>
            <a:rect l="l" t="t" r="r" b="b"/>
            <a:pathLst>
              <a:path w="109855">
                <a:moveTo>
                  <a:pt x="0" y="0"/>
                </a:moveTo>
                <a:lnTo>
                  <a:pt x="109500" y="0"/>
                </a:lnTo>
              </a:path>
            </a:pathLst>
          </a:custGeom>
          <a:ln w="43179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188186" y="1060120"/>
            <a:ext cx="0" cy="170180"/>
          </a:xfrm>
          <a:custGeom>
            <a:avLst/>
            <a:gdLst/>
            <a:ahLst/>
            <a:cxnLst/>
            <a:rect l="l" t="t" r="r" b="b"/>
            <a:pathLst>
              <a:path h="170180">
                <a:moveTo>
                  <a:pt x="0" y="0"/>
                </a:moveTo>
                <a:lnTo>
                  <a:pt x="0" y="170180"/>
                </a:lnTo>
              </a:path>
            </a:pathLst>
          </a:custGeom>
          <a:ln w="49726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276977" y="1109214"/>
            <a:ext cx="118745" cy="168910"/>
          </a:xfrm>
          <a:custGeom>
            <a:avLst/>
            <a:gdLst/>
            <a:ahLst/>
            <a:cxnLst/>
            <a:rect l="l" t="t" r="r" b="b"/>
            <a:pathLst>
              <a:path w="118744" h="168909">
                <a:moveTo>
                  <a:pt x="59385" y="0"/>
                </a:moveTo>
                <a:lnTo>
                  <a:pt x="21283" y="10594"/>
                </a:lnTo>
                <a:lnTo>
                  <a:pt x="3345" y="44515"/>
                </a:lnTo>
                <a:lnTo>
                  <a:pt x="0" y="84322"/>
                </a:lnTo>
                <a:lnTo>
                  <a:pt x="835" y="105907"/>
                </a:lnTo>
                <a:lnTo>
                  <a:pt x="13338" y="149806"/>
                </a:lnTo>
                <a:lnTo>
                  <a:pt x="59385" y="168342"/>
                </a:lnTo>
                <a:lnTo>
                  <a:pt x="74467" y="167165"/>
                </a:lnTo>
                <a:lnTo>
                  <a:pt x="111209" y="138396"/>
                </a:lnTo>
                <a:lnTo>
                  <a:pt x="112229" y="134856"/>
                </a:lnTo>
                <a:lnTo>
                  <a:pt x="53943" y="134856"/>
                </a:lnTo>
                <a:lnTo>
                  <a:pt x="50234" y="132162"/>
                </a:lnTo>
                <a:lnTo>
                  <a:pt x="45270" y="84322"/>
                </a:lnTo>
                <a:lnTo>
                  <a:pt x="45466" y="68684"/>
                </a:lnTo>
                <a:lnTo>
                  <a:pt x="53943" y="33487"/>
                </a:lnTo>
                <a:lnTo>
                  <a:pt x="112290" y="33487"/>
                </a:lnTo>
                <a:lnTo>
                  <a:pt x="111209" y="29698"/>
                </a:lnTo>
                <a:lnTo>
                  <a:pt x="105343" y="18535"/>
                </a:lnTo>
                <a:lnTo>
                  <a:pt x="97444" y="10468"/>
                </a:lnTo>
                <a:lnTo>
                  <a:pt x="87152" y="4671"/>
                </a:lnTo>
                <a:lnTo>
                  <a:pt x="74467" y="1172"/>
                </a:lnTo>
                <a:lnTo>
                  <a:pt x="59385" y="0"/>
                </a:lnTo>
                <a:close/>
              </a:path>
              <a:path w="118744" h="168909">
                <a:moveTo>
                  <a:pt x="112290" y="33487"/>
                </a:moveTo>
                <a:lnTo>
                  <a:pt x="64828" y="33487"/>
                </a:lnTo>
                <a:lnTo>
                  <a:pt x="68505" y="36183"/>
                </a:lnTo>
                <a:lnTo>
                  <a:pt x="70477" y="41565"/>
                </a:lnTo>
                <a:lnTo>
                  <a:pt x="71790" y="47277"/>
                </a:lnTo>
                <a:lnTo>
                  <a:pt x="72725" y="56325"/>
                </a:lnTo>
                <a:lnTo>
                  <a:pt x="73286" y="68899"/>
                </a:lnTo>
                <a:lnTo>
                  <a:pt x="73469" y="84322"/>
                </a:lnTo>
                <a:lnTo>
                  <a:pt x="73283" y="99787"/>
                </a:lnTo>
                <a:lnTo>
                  <a:pt x="64828" y="134856"/>
                </a:lnTo>
                <a:lnTo>
                  <a:pt x="112229" y="134856"/>
                </a:lnTo>
                <a:lnTo>
                  <a:pt x="115394" y="123865"/>
                </a:lnTo>
                <a:lnTo>
                  <a:pt x="117903" y="105860"/>
                </a:lnTo>
                <a:lnTo>
                  <a:pt x="118738" y="84322"/>
                </a:lnTo>
                <a:lnTo>
                  <a:pt x="117903" y="62564"/>
                </a:lnTo>
                <a:lnTo>
                  <a:pt x="115394" y="44366"/>
                </a:lnTo>
                <a:lnTo>
                  <a:pt x="112290" y="33487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410789" y="1110413"/>
            <a:ext cx="116205" cy="163195"/>
          </a:xfrm>
          <a:custGeom>
            <a:avLst/>
            <a:gdLst/>
            <a:ahLst/>
            <a:cxnLst/>
            <a:rect l="l" t="t" r="r" b="b"/>
            <a:pathLst>
              <a:path w="116205" h="163194">
                <a:moveTo>
                  <a:pt x="41832" y="2984"/>
                </a:moveTo>
                <a:lnTo>
                  <a:pt x="0" y="2984"/>
                </a:lnTo>
                <a:lnTo>
                  <a:pt x="0" y="162657"/>
                </a:lnTo>
                <a:lnTo>
                  <a:pt x="44582" y="162657"/>
                </a:lnTo>
                <a:lnTo>
                  <a:pt x="44582" y="54413"/>
                </a:lnTo>
                <a:lnTo>
                  <a:pt x="45986" y="47541"/>
                </a:lnTo>
                <a:lnTo>
                  <a:pt x="51608" y="37969"/>
                </a:lnTo>
                <a:lnTo>
                  <a:pt x="55493" y="35577"/>
                </a:lnTo>
                <a:lnTo>
                  <a:pt x="115082" y="35577"/>
                </a:lnTo>
                <a:lnTo>
                  <a:pt x="113972" y="28143"/>
                </a:lnTo>
                <a:lnTo>
                  <a:pt x="112070" y="21822"/>
                </a:lnTo>
                <a:lnTo>
                  <a:pt x="41832" y="21822"/>
                </a:lnTo>
                <a:lnTo>
                  <a:pt x="41832" y="2984"/>
                </a:lnTo>
                <a:close/>
              </a:path>
              <a:path w="116205" h="163194">
                <a:moveTo>
                  <a:pt x="115082" y="35577"/>
                </a:moveTo>
                <a:lnTo>
                  <a:pt x="64706" y="35577"/>
                </a:lnTo>
                <a:lnTo>
                  <a:pt x="67636" y="37076"/>
                </a:lnTo>
                <a:lnTo>
                  <a:pt x="69310" y="40063"/>
                </a:lnTo>
                <a:lnTo>
                  <a:pt x="70956" y="43350"/>
                </a:lnTo>
                <a:lnTo>
                  <a:pt x="71823" y="51426"/>
                </a:lnTo>
                <a:lnTo>
                  <a:pt x="71823" y="162657"/>
                </a:lnTo>
                <a:lnTo>
                  <a:pt x="116107" y="162657"/>
                </a:lnTo>
                <a:lnTo>
                  <a:pt x="116107" y="51426"/>
                </a:lnTo>
                <a:lnTo>
                  <a:pt x="115574" y="38873"/>
                </a:lnTo>
                <a:lnTo>
                  <a:pt x="115082" y="35577"/>
                </a:lnTo>
                <a:close/>
              </a:path>
              <a:path w="116205" h="163194">
                <a:moveTo>
                  <a:pt x="80492" y="0"/>
                </a:moveTo>
                <a:lnTo>
                  <a:pt x="72122" y="0"/>
                </a:lnTo>
                <a:lnTo>
                  <a:pt x="64796" y="1788"/>
                </a:lnTo>
                <a:lnTo>
                  <a:pt x="52297" y="8967"/>
                </a:lnTo>
                <a:lnTo>
                  <a:pt x="46706" y="14349"/>
                </a:lnTo>
                <a:lnTo>
                  <a:pt x="41832" y="21822"/>
                </a:lnTo>
                <a:lnTo>
                  <a:pt x="112070" y="21822"/>
                </a:lnTo>
                <a:lnTo>
                  <a:pt x="80492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541127" y="1109807"/>
            <a:ext cx="117475" cy="217170"/>
          </a:xfrm>
          <a:custGeom>
            <a:avLst/>
            <a:gdLst/>
            <a:ahLst/>
            <a:cxnLst/>
            <a:rect l="l" t="t" r="r" b="b"/>
            <a:pathLst>
              <a:path w="117475" h="217169">
                <a:moveTo>
                  <a:pt x="44046" y="170446"/>
                </a:moveTo>
                <a:lnTo>
                  <a:pt x="0" y="170446"/>
                </a:lnTo>
                <a:lnTo>
                  <a:pt x="857" y="181551"/>
                </a:lnTo>
                <a:lnTo>
                  <a:pt x="30935" y="214211"/>
                </a:lnTo>
                <a:lnTo>
                  <a:pt x="55379" y="217087"/>
                </a:lnTo>
                <a:lnTo>
                  <a:pt x="64157" y="216756"/>
                </a:lnTo>
                <a:lnTo>
                  <a:pt x="102968" y="201702"/>
                </a:lnTo>
                <a:lnTo>
                  <a:pt x="112798" y="187783"/>
                </a:lnTo>
                <a:lnTo>
                  <a:pt x="52837" y="187783"/>
                </a:lnTo>
                <a:lnTo>
                  <a:pt x="49460" y="186293"/>
                </a:lnTo>
                <a:lnTo>
                  <a:pt x="47307" y="183597"/>
                </a:lnTo>
                <a:lnTo>
                  <a:pt x="45123" y="180911"/>
                </a:lnTo>
                <a:lnTo>
                  <a:pt x="44046" y="176425"/>
                </a:lnTo>
                <a:lnTo>
                  <a:pt x="44046" y="170446"/>
                </a:lnTo>
                <a:close/>
              </a:path>
              <a:path w="117475" h="217169">
                <a:moveTo>
                  <a:pt x="117367" y="142035"/>
                </a:moveTo>
                <a:lnTo>
                  <a:pt x="72633" y="142035"/>
                </a:lnTo>
                <a:lnTo>
                  <a:pt x="72633" y="171641"/>
                </a:lnTo>
                <a:lnTo>
                  <a:pt x="71525" y="178517"/>
                </a:lnTo>
                <a:lnTo>
                  <a:pt x="69343" y="182106"/>
                </a:lnTo>
                <a:lnTo>
                  <a:pt x="67100" y="185991"/>
                </a:lnTo>
                <a:lnTo>
                  <a:pt x="63154" y="187783"/>
                </a:lnTo>
                <a:lnTo>
                  <a:pt x="112798" y="187783"/>
                </a:lnTo>
                <a:lnTo>
                  <a:pt x="113446" y="186293"/>
                </a:lnTo>
                <a:lnTo>
                  <a:pt x="117303" y="151309"/>
                </a:lnTo>
                <a:lnTo>
                  <a:pt x="117367" y="142035"/>
                </a:lnTo>
                <a:close/>
              </a:path>
              <a:path w="117475" h="217169">
                <a:moveTo>
                  <a:pt x="46051" y="0"/>
                </a:moveTo>
                <a:lnTo>
                  <a:pt x="30290" y="0"/>
                </a:lnTo>
                <a:lnTo>
                  <a:pt x="22637" y="2697"/>
                </a:lnTo>
                <a:lnTo>
                  <a:pt x="2303" y="36487"/>
                </a:lnTo>
                <a:lnTo>
                  <a:pt x="83" y="94177"/>
                </a:lnTo>
                <a:lnTo>
                  <a:pt x="315" y="102008"/>
                </a:lnTo>
                <a:lnTo>
                  <a:pt x="8435" y="141142"/>
                </a:lnTo>
                <a:lnTo>
                  <a:pt x="31907" y="157582"/>
                </a:lnTo>
                <a:lnTo>
                  <a:pt x="45184" y="157582"/>
                </a:lnTo>
                <a:lnTo>
                  <a:pt x="50566" y="156387"/>
                </a:lnTo>
                <a:lnTo>
                  <a:pt x="55858" y="153699"/>
                </a:lnTo>
                <a:lnTo>
                  <a:pt x="61150" y="151309"/>
                </a:lnTo>
                <a:lnTo>
                  <a:pt x="66741" y="147416"/>
                </a:lnTo>
                <a:lnTo>
                  <a:pt x="72633" y="142035"/>
                </a:lnTo>
                <a:lnTo>
                  <a:pt x="117367" y="142035"/>
                </a:lnTo>
                <a:lnTo>
                  <a:pt x="117367" y="122303"/>
                </a:lnTo>
                <a:lnTo>
                  <a:pt x="53406" y="122303"/>
                </a:lnTo>
                <a:lnTo>
                  <a:pt x="49817" y="119611"/>
                </a:lnTo>
                <a:lnTo>
                  <a:pt x="44936" y="53226"/>
                </a:lnTo>
                <a:lnTo>
                  <a:pt x="45990" y="46951"/>
                </a:lnTo>
                <a:lnTo>
                  <a:pt x="50537" y="39171"/>
                </a:lnTo>
                <a:lnTo>
                  <a:pt x="54032" y="37080"/>
                </a:lnTo>
                <a:lnTo>
                  <a:pt x="117367" y="37080"/>
                </a:lnTo>
                <a:lnTo>
                  <a:pt x="117367" y="21531"/>
                </a:lnTo>
                <a:lnTo>
                  <a:pt x="76640" y="21531"/>
                </a:lnTo>
                <a:lnTo>
                  <a:pt x="70838" y="14058"/>
                </a:lnTo>
                <a:lnTo>
                  <a:pt x="64886" y="8676"/>
                </a:lnTo>
                <a:lnTo>
                  <a:pt x="58759" y="5087"/>
                </a:lnTo>
                <a:lnTo>
                  <a:pt x="52628" y="1800"/>
                </a:lnTo>
                <a:lnTo>
                  <a:pt x="46051" y="0"/>
                </a:lnTo>
                <a:close/>
              </a:path>
              <a:path w="117475" h="217169">
                <a:moveTo>
                  <a:pt x="117367" y="37080"/>
                </a:moveTo>
                <a:lnTo>
                  <a:pt x="64080" y="37080"/>
                </a:lnTo>
                <a:lnTo>
                  <a:pt x="67698" y="39171"/>
                </a:lnTo>
                <a:lnTo>
                  <a:pt x="69670" y="43955"/>
                </a:lnTo>
                <a:lnTo>
                  <a:pt x="70967" y="48502"/>
                </a:lnTo>
                <a:lnTo>
                  <a:pt x="71893" y="55432"/>
                </a:lnTo>
                <a:lnTo>
                  <a:pt x="72448" y="64772"/>
                </a:lnTo>
                <a:lnTo>
                  <a:pt x="72540" y="88405"/>
                </a:lnTo>
                <a:lnTo>
                  <a:pt x="72437" y="94177"/>
                </a:lnTo>
                <a:lnTo>
                  <a:pt x="63809" y="122303"/>
                </a:lnTo>
                <a:lnTo>
                  <a:pt x="117367" y="122303"/>
                </a:lnTo>
                <a:lnTo>
                  <a:pt x="117367" y="37080"/>
                </a:lnTo>
                <a:close/>
              </a:path>
              <a:path w="117475" h="217169">
                <a:moveTo>
                  <a:pt x="117367" y="3590"/>
                </a:moveTo>
                <a:lnTo>
                  <a:pt x="76640" y="3590"/>
                </a:lnTo>
                <a:lnTo>
                  <a:pt x="76640" y="21531"/>
                </a:lnTo>
                <a:lnTo>
                  <a:pt x="117367" y="21531"/>
                </a:lnTo>
                <a:lnTo>
                  <a:pt x="117367" y="359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668301" y="1109214"/>
            <a:ext cx="113030" cy="168910"/>
          </a:xfrm>
          <a:custGeom>
            <a:avLst/>
            <a:gdLst/>
            <a:ahLst/>
            <a:cxnLst/>
            <a:rect l="l" t="t" r="r" b="b"/>
            <a:pathLst>
              <a:path w="113030" h="168909">
                <a:moveTo>
                  <a:pt x="39917" y="113324"/>
                </a:moveTo>
                <a:lnTo>
                  <a:pt x="0" y="113324"/>
                </a:lnTo>
                <a:lnTo>
                  <a:pt x="23" y="117510"/>
                </a:lnTo>
                <a:lnTo>
                  <a:pt x="14591" y="154885"/>
                </a:lnTo>
                <a:lnTo>
                  <a:pt x="55378" y="168342"/>
                </a:lnTo>
                <a:lnTo>
                  <a:pt x="68395" y="167501"/>
                </a:lnTo>
                <a:lnTo>
                  <a:pt x="104430" y="147659"/>
                </a:lnTo>
                <a:lnTo>
                  <a:pt x="109578" y="137250"/>
                </a:lnTo>
                <a:lnTo>
                  <a:pt x="51638" y="137250"/>
                </a:lnTo>
                <a:lnTo>
                  <a:pt x="47513" y="135456"/>
                </a:lnTo>
                <a:lnTo>
                  <a:pt x="41983" y="127676"/>
                </a:lnTo>
                <a:lnTo>
                  <a:pt x="40366" y="121701"/>
                </a:lnTo>
                <a:lnTo>
                  <a:pt x="39917" y="113324"/>
                </a:lnTo>
                <a:close/>
              </a:path>
              <a:path w="113030" h="168909">
                <a:moveTo>
                  <a:pt x="56631" y="0"/>
                </a:moveTo>
                <a:lnTo>
                  <a:pt x="16506" y="12854"/>
                </a:lnTo>
                <a:lnTo>
                  <a:pt x="1673" y="54122"/>
                </a:lnTo>
                <a:lnTo>
                  <a:pt x="2868" y="60397"/>
                </a:lnTo>
                <a:lnTo>
                  <a:pt x="28794" y="91757"/>
                </a:lnTo>
                <a:lnTo>
                  <a:pt x="52448" y="104053"/>
                </a:lnTo>
                <a:lnTo>
                  <a:pt x="54748" y="105248"/>
                </a:lnTo>
                <a:lnTo>
                  <a:pt x="72359" y="119606"/>
                </a:lnTo>
                <a:lnTo>
                  <a:pt x="72359" y="127382"/>
                </a:lnTo>
                <a:lnTo>
                  <a:pt x="70926" y="130672"/>
                </a:lnTo>
                <a:lnTo>
                  <a:pt x="65246" y="136051"/>
                </a:lnTo>
                <a:lnTo>
                  <a:pt x="61596" y="137250"/>
                </a:lnTo>
                <a:lnTo>
                  <a:pt x="109578" y="137250"/>
                </a:lnTo>
                <a:lnTo>
                  <a:pt x="111885" y="128943"/>
                </a:lnTo>
                <a:lnTo>
                  <a:pt x="112816" y="117510"/>
                </a:lnTo>
                <a:lnTo>
                  <a:pt x="112239" y="108587"/>
                </a:lnTo>
                <a:lnTo>
                  <a:pt x="89798" y="75461"/>
                </a:lnTo>
                <a:lnTo>
                  <a:pt x="66978" y="63392"/>
                </a:lnTo>
                <a:lnTo>
                  <a:pt x="65962" y="62791"/>
                </a:lnTo>
                <a:lnTo>
                  <a:pt x="42699" y="42158"/>
                </a:lnTo>
                <a:lnTo>
                  <a:pt x="42699" y="38275"/>
                </a:lnTo>
                <a:lnTo>
                  <a:pt x="44013" y="34984"/>
                </a:lnTo>
                <a:lnTo>
                  <a:pt x="46677" y="32594"/>
                </a:lnTo>
                <a:lnTo>
                  <a:pt x="49366" y="29897"/>
                </a:lnTo>
                <a:lnTo>
                  <a:pt x="52927" y="28701"/>
                </a:lnTo>
                <a:lnTo>
                  <a:pt x="107925" y="28701"/>
                </a:lnTo>
                <a:lnTo>
                  <a:pt x="107635" y="27659"/>
                </a:lnTo>
                <a:lnTo>
                  <a:pt x="68994" y="784"/>
                </a:lnTo>
                <a:lnTo>
                  <a:pt x="56631" y="0"/>
                </a:lnTo>
                <a:close/>
              </a:path>
              <a:path w="113030" h="168909">
                <a:moveTo>
                  <a:pt x="107925" y="28701"/>
                </a:moveTo>
                <a:lnTo>
                  <a:pt x="62524" y="28701"/>
                </a:lnTo>
                <a:lnTo>
                  <a:pt x="66172" y="30499"/>
                </a:lnTo>
                <a:lnTo>
                  <a:pt x="68442" y="33789"/>
                </a:lnTo>
                <a:lnTo>
                  <a:pt x="70692" y="37412"/>
                </a:lnTo>
                <a:lnTo>
                  <a:pt x="71884" y="43059"/>
                </a:lnTo>
                <a:lnTo>
                  <a:pt x="72094" y="51130"/>
                </a:lnTo>
                <a:lnTo>
                  <a:pt x="111175" y="51130"/>
                </a:lnTo>
                <a:lnTo>
                  <a:pt x="111103" y="47250"/>
                </a:lnTo>
                <a:lnTo>
                  <a:pt x="110290" y="37199"/>
                </a:lnTo>
                <a:lnTo>
                  <a:pt x="107925" y="28701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789851" y="1113397"/>
            <a:ext cx="116839" cy="163195"/>
          </a:xfrm>
          <a:custGeom>
            <a:avLst/>
            <a:gdLst/>
            <a:ahLst/>
            <a:cxnLst/>
            <a:rect l="l" t="t" r="r" b="b"/>
            <a:pathLst>
              <a:path w="116839" h="163194">
                <a:moveTo>
                  <a:pt x="44733" y="0"/>
                </a:moveTo>
                <a:lnTo>
                  <a:pt x="0" y="0"/>
                </a:lnTo>
                <a:lnTo>
                  <a:pt x="0" y="111535"/>
                </a:lnTo>
                <a:lnTo>
                  <a:pt x="8672" y="150702"/>
                </a:lnTo>
                <a:lnTo>
                  <a:pt x="35881" y="162963"/>
                </a:lnTo>
                <a:lnTo>
                  <a:pt x="44254" y="162963"/>
                </a:lnTo>
                <a:lnTo>
                  <a:pt x="51520" y="161171"/>
                </a:lnTo>
                <a:lnTo>
                  <a:pt x="63867" y="153992"/>
                </a:lnTo>
                <a:lnTo>
                  <a:pt x="69429" y="148611"/>
                </a:lnTo>
                <a:lnTo>
                  <a:pt x="74423" y="140839"/>
                </a:lnTo>
                <a:lnTo>
                  <a:pt x="116258" y="140839"/>
                </a:lnTo>
                <a:lnTo>
                  <a:pt x="116258" y="127082"/>
                </a:lnTo>
                <a:lnTo>
                  <a:pt x="51818" y="127082"/>
                </a:lnTo>
                <a:lnTo>
                  <a:pt x="48859" y="125585"/>
                </a:lnTo>
                <a:lnTo>
                  <a:pt x="45539" y="119609"/>
                </a:lnTo>
                <a:lnTo>
                  <a:pt x="44733" y="111535"/>
                </a:lnTo>
                <a:lnTo>
                  <a:pt x="44733" y="0"/>
                </a:lnTo>
                <a:close/>
              </a:path>
              <a:path w="116839" h="163194">
                <a:moveTo>
                  <a:pt x="116258" y="140839"/>
                </a:moveTo>
                <a:lnTo>
                  <a:pt x="74423" y="140839"/>
                </a:lnTo>
                <a:lnTo>
                  <a:pt x="74423" y="159673"/>
                </a:lnTo>
                <a:lnTo>
                  <a:pt x="116258" y="159673"/>
                </a:lnTo>
                <a:lnTo>
                  <a:pt x="116258" y="140839"/>
                </a:lnTo>
                <a:close/>
              </a:path>
              <a:path w="116839" h="163194">
                <a:moveTo>
                  <a:pt x="116258" y="0"/>
                </a:moveTo>
                <a:lnTo>
                  <a:pt x="71913" y="0"/>
                </a:lnTo>
                <a:lnTo>
                  <a:pt x="71913" y="108546"/>
                </a:lnTo>
                <a:lnTo>
                  <a:pt x="70506" y="115124"/>
                </a:lnTo>
                <a:lnTo>
                  <a:pt x="67726" y="119908"/>
                </a:lnTo>
                <a:lnTo>
                  <a:pt x="64914" y="124688"/>
                </a:lnTo>
                <a:lnTo>
                  <a:pt x="61027" y="127082"/>
                </a:lnTo>
                <a:lnTo>
                  <a:pt x="116258" y="127082"/>
                </a:lnTo>
                <a:lnTo>
                  <a:pt x="116258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925993" y="1110413"/>
            <a:ext cx="116205" cy="163195"/>
          </a:xfrm>
          <a:custGeom>
            <a:avLst/>
            <a:gdLst/>
            <a:ahLst/>
            <a:cxnLst/>
            <a:rect l="l" t="t" r="r" b="b"/>
            <a:pathLst>
              <a:path w="116205" h="163194">
                <a:moveTo>
                  <a:pt x="41831" y="2984"/>
                </a:moveTo>
                <a:lnTo>
                  <a:pt x="0" y="2984"/>
                </a:lnTo>
                <a:lnTo>
                  <a:pt x="0" y="162657"/>
                </a:lnTo>
                <a:lnTo>
                  <a:pt x="44582" y="162657"/>
                </a:lnTo>
                <a:lnTo>
                  <a:pt x="44582" y="54413"/>
                </a:lnTo>
                <a:lnTo>
                  <a:pt x="45989" y="47541"/>
                </a:lnTo>
                <a:lnTo>
                  <a:pt x="51608" y="37969"/>
                </a:lnTo>
                <a:lnTo>
                  <a:pt x="55497" y="35577"/>
                </a:lnTo>
                <a:lnTo>
                  <a:pt x="115105" y="35577"/>
                </a:lnTo>
                <a:lnTo>
                  <a:pt x="113988" y="28143"/>
                </a:lnTo>
                <a:lnTo>
                  <a:pt x="112079" y="21822"/>
                </a:lnTo>
                <a:lnTo>
                  <a:pt x="41831" y="21822"/>
                </a:lnTo>
                <a:lnTo>
                  <a:pt x="41831" y="2984"/>
                </a:lnTo>
                <a:close/>
              </a:path>
              <a:path w="116205" h="163194">
                <a:moveTo>
                  <a:pt x="115105" y="35577"/>
                </a:moveTo>
                <a:lnTo>
                  <a:pt x="64706" y="35577"/>
                </a:lnTo>
                <a:lnTo>
                  <a:pt x="67669" y="37076"/>
                </a:lnTo>
                <a:lnTo>
                  <a:pt x="69310" y="40063"/>
                </a:lnTo>
                <a:lnTo>
                  <a:pt x="70956" y="43350"/>
                </a:lnTo>
                <a:lnTo>
                  <a:pt x="71794" y="51426"/>
                </a:lnTo>
                <a:lnTo>
                  <a:pt x="71794" y="162657"/>
                </a:lnTo>
                <a:lnTo>
                  <a:pt x="116138" y="162657"/>
                </a:lnTo>
                <a:lnTo>
                  <a:pt x="116138" y="51426"/>
                </a:lnTo>
                <a:lnTo>
                  <a:pt x="115600" y="38873"/>
                </a:lnTo>
                <a:lnTo>
                  <a:pt x="115105" y="35577"/>
                </a:lnTo>
                <a:close/>
              </a:path>
              <a:path w="116205" h="163194">
                <a:moveTo>
                  <a:pt x="80524" y="0"/>
                </a:moveTo>
                <a:lnTo>
                  <a:pt x="72122" y="0"/>
                </a:lnTo>
                <a:lnTo>
                  <a:pt x="64796" y="1788"/>
                </a:lnTo>
                <a:lnTo>
                  <a:pt x="52297" y="8967"/>
                </a:lnTo>
                <a:lnTo>
                  <a:pt x="46734" y="14349"/>
                </a:lnTo>
                <a:lnTo>
                  <a:pt x="41831" y="21822"/>
                </a:lnTo>
                <a:lnTo>
                  <a:pt x="112079" y="21822"/>
                </a:lnTo>
                <a:lnTo>
                  <a:pt x="8052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2057472" y="1193430"/>
            <a:ext cx="86360" cy="0"/>
          </a:xfrm>
          <a:custGeom>
            <a:avLst/>
            <a:gdLst/>
            <a:ahLst/>
            <a:cxnLst/>
            <a:rect l="l" t="t" r="r" b="b"/>
            <a:pathLst>
              <a:path w="86360">
                <a:moveTo>
                  <a:pt x="0" y="0"/>
                </a:moveTo>
                <a:lnTo>
                  <a:pt x="86291" y="0"/>
                </a:lnTo>
              </a:path>
            </a:pathLst>
          </a:custGeom>
          <a:ln w="42671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2407096" y="1113397"/>
            <a:ext cx="0" cy="160020"/>
          </a:xfrm>
          <a:custGeom>
            <a:avLst/>
            <a:gdLst/>
            <a:ahLst/>
            <a:cxnLst/>
            <a:rect l="l" t="t" r="r" b="b"/>
            <a:pathLst>
              <a:path h="160019">
                <a:moveTo>
                  <a:pt x="0" y="0"/>
                </a:moveTo>
                <a:lnTo>
                  <a:pt x="0" y="159673"/>
                </a:lnTo>
              </a:path>
            </a:pathLst>
          </a:custGeom>
          <a:ln w="44344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2384924" y="1058975"/>
            <a:ext cx="44450" cy="38735"/>
          </a:xfrm>
          <a:custGeom>
            <a:avLst/>
            <a:gdLst/>
            <a:ahLst/>
            <a:cxnLst/>
            <a:rect l="l" t="t" r="r" b="b"/>
            <a:pathLst>
              <a:path w="44450" h="38734">
                <a:moveTo>
                  <a:pt x="44344" y="0"/>
                </a:moveTo>
                <a:lnTo>
                  <a:pt x="0" y="0"/>
                </a:lnTo>
                <a:lnTo>
                  <a:pt x="0" y="38573"/>
                </a:lnTo>
                <a:lnTo>
                  <a:pt x="44344" y="38573"/>
                </a:lnTo>
                <a:lnTo>
                  <a:pt x="4434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2447358" y="1110413"/>
            <a:ext cx="77470" cy="163195"/>
          </a:xfrm>
          <a:custGeom>
            <a:avLst/>
            <a:gdLst/>
            <a:ahLst/>
            <a:cxnLst/>
            <a:rect l="l" t="t" r="r" b="b"/>
            <a:pathLst>
              <a:path w="77469" h="163194">
                <a:moveTo>
                  <a:pt x="40994" y="2984"/>
                </a:moveTo>
                <a:lnTo>
                  <a:pt x="0" y="2984"/>
                </a:lnTo>
                <a:lnTo>
                  <a:pt x="0" y="162657"/>
                </a:lnTo>
                <a:lnTo>
                  <a:pt x="44463" y="162657"/>
                </a:lnTo>
                <a:lnTo>
                  <a:pt x="44463" y="86111"/>
                </a:lnTo>
                <a:lnTo>
                  <a:pt x="44727" y="76019"/>
                </a:lnTo>
                <a:lnTo>
                  <a:pt x="56452" y="49032"/>
                </a:lnTo>
                <a:lnTo>
                  <a:pt x="76907" y="49032"/>
                </a:lnTo>
                <a:lnTo>
                  <a:pt x="76907" y="25411"/>
                </a:lnTo>
                <a:lnTo>
                  <a:pt x="40994" y="25411"/>
                </a:lnTo>
                <a:lnTo>
                  <a:pt x="40994" y="2984"/>
                </a:lnTo>
                <a:close/>
              </a:path>
              <a:path w="77469" h="163194">
                <a:moveTo>
                  <a:pt x="76907" y="49032"/>
                </a:moveTo>
                <a:lnTo>
                  <a:pt x="67547" y="49032"/>
                </a:lnTo>
                <a:lnTo>
                  <a:pt x="74423" y="49931"/>
                </a:lnTo>
                <a:lnTo>
                  <a:pt x="76907" y="50533"/>
                </a:lnTo>
                <a:lnTo>
                  <a:pt x="76907" y="49032"/>
                </a:lnTo>
                <a:close/>
              </a:path>
              <a:path w="77469" h="163194">
                <a:moveTo>
                  <a:pt x="76907" y="0"/>
                </a:moveTo>
                <a:lnTo>
                  <a:pt x="40994" y="25411"/>
                </a:lnTo>
                <a:lnTo>
                  <a:pt x="76907" y="25411"/>
                </a:lnTo>
                <a:lnTo>
                  <a:pt x="76907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2530988" y="1109214"/>
            <a:ext cx="118110" cy="168910"/>
          </a:xfrm>
          <a:custGeom>
            <a:avLst/>
            <a:gdLst/>
            <a:ahLst/>
            <a:cxnLst/>
            <a:rect l="l" t="t" r="r" b="b"/>
            <a:pathLst>
              <a:path w="118110" h="168909">
                <a:moveTo>
                  <a:pt x="60676" y="0"/>
                </a:moveTo>
                <a:lnTo>
                  <a:pt x="19319" y="11062"/>
                </a:lnTo>
                <a:lnTo>
                  <a:pt x="1744" y="46544"/>
                </a:lnTo>
                <a:lnTo>
                  <a:pt x="0" y="91795"/>
                </a:lnTo>
                <a:lnTo>
                  <a:pt x="116" y="100055"/>
                </a:lnTo>
                <a:lnTo>
                  <a:pt x="5207" y="139640"/>
                </a:lnTo>
                <a:lnTo>
                  <a:pt x="38337" y="165949"/>
                </a:lnTo>
                <a:lnTo>
                  <a:pt x="58733" y="168342"/>
                </a:lnTo>
                <a:lnTo>
                  <a:pt x="72340" y="167445"/>
                </a:lnTo>
                <a:lnTo>
                  <a:pt x="108771" y="146141"/>
                </a:lnTo>
                <a:lnTo>
                  <a:pt x="113450" y="136051"/>
                </a:lnTo>
                <a:lnTo>
                  <a:pt x="54603" y="136051"/>
                </a:lnTo>
                <a:lnTo>
                  <a:pt x="50506" y="133657"/>
                </a:lnTo>
                <a:lnTo>
                  <a:pt x="48115" y="129473"/>
                </a:lnTo>
                <a:lnTo>
                  <a:pt x="45692" y="124988"/>
                </a:lnTo>
                <a:lnTo>
                  <a:pt x="44526" y="117215"/>
                </a:lnTo>
                <a:lnTo>
                  <a:pt x="44634" y="100055"/>
                </a:lnTo>
                <a:lnTo>
                  <a:pt x="44678" y="98671"/>
                </a:lnTo>
                <a:lnTo>
                  <a:pt x="45066" y="91795"/>
                </a:lnTo>
                <a:lnTo>
                  <a:pt x="45214" y="90003"/>
                </a:lnTo>
                <a:lnTo>
                  <a:pt x="117847" y="90003"/>
                </a:lnTo>
                <a:lnTo>
                  <a:pt x="117725" y="62491"/>
                </a:lnTo>
                <a:lnTo>
                  <a:pt x="46323" y="62491"/>
                </a:lnTo>
                <a:lnTo>
                  <a:pt x="46233" y="61595"/>
                </a:lnTo>
                <a:lnTo>
                  <a:pt x="46109" y="59382"/>
                </a:lnTo>
                <a:lnTo>
                  <a:pt x="46053" y="45151"/>
                </a:lnTo>
                <a:lnTo>
                  <a:pt x="47219" y="39168"/>
                </a:lnTo>
                <a:lnTo>
                  <a:pt x="49552" y="35577"/>
                </a:lnTo>
                <a:lnTo>
                  <a:pt x="51914" y="31992"/>
                </a:lnTo>
                <a:lnTo>
                  <a:pt x="55801" y="30200"/>
                </a:lnTo>
                <a:lnTo>
                  <a:pt x="113836" y="30200"/>
                </a:lnTo>
                <a:lnTo>
                  <a:pt x="113452" y="28701"/>
                </a:lnTo>
                <a:lnTo>
                  <a:pt x="81881" y="2524"/>
                </a:lnTo>
                <a:lnTo>
                  <a:pt x="68278" y="280"/>
                </a:lnTo>
                <a:lnTo>
                  <a:pt x="60676" y="0"/>
                </a:lnTo>
                <a:close/>
              </a:path>
              <a:path w="118110" h="168909">
                <a:moveTo>
                  <a:pt x="117009" y="107946"/>
                </a:moveTo>
                <a:lnTo>
                  <a:pt x="75177" y="107946"/>
                </a:lnTo>
                <a:lnTo>
                  <a:pt x="75594" y="112128"/>
                </a:lnTo>
                <a:lnTo>
                  <a:pt x="75714" y="122598"/>
                </a:lnTo>
                <a:lnTo>
                  <a:pt x="74429" y="127676"/>
                </a:lnTo>
                <a:lnTo>
                  <a:pt x="69288" y="134258"/>
                </a:lnTo>
                <a:lnTo>
                  <a:pt x="65457" y="136051"/>
                </a:lnTo>
                <a:lnTo>
                  <a:pt x="113450" y="136051"/>
                </a:lnTo>
                <a:lnTo>
                  <a:pt x="116096" y="124988"/>
                </a:lnTo>
                <a:lnTo>
                  <a:pt x="116981" y="112243"/>
                </a:lnTo>
                <a:lnTo>
                  <a:pt x="117009" y="107946"/>
                </a:lnTo>
                <a:close/>
              </a:path>
              <a:path w="118110" h="168909">
                <a:moveTo>
                  <a:pt x="113836" y="30200"/>
                </a:moveTo>
                <a:lnTo>
                  <a:pt x="66566" y="30200"/>
                </a:lnTo>
                <a:lnTo>
                  <a:pt x="70512" y="31992"/>
                </a:lnTo>
                <a:lnTo>
                  <a:pt x="73024" y="35881"/>
                </a:lnTo>
                <a:lnTo>
                  <a:pt x="75537" y="39470"/>
                </a:lnTo>
                <a:lnTo>
                  <a:pt x="76823" y="45151"/>
                </a:lnTo>
                <a:lnTo>
                  <a:pt x="76823" y="54715"/>
                </a:lnTo>
                <a:lnTo>
                  <a:pt x="76642" y="57711"/>
                </a:lnTo>
                <a:lnTo>
                  <a:pt x="76393" y="60397"/>
                </a:lnTo>
                <a:lnTo>
                  <a:pt x="76282" y="62491"/>
                </a:lnTo>
                <a:lnTo>
                  <a:pt x="117725" y="62491"/>
                </a:lnTo>
                <a:lnTo>
                  <a:pt x="117680" y="59382"/>
                </a:lnTo>
                <a:lnTo>
                  <a:pt x="117181" y="49634"/>
                </a:lnTo>
                <a:lnTo>
                  <a:pt x="116358" y="41681"/>
                </a:lnTo>
                <a:lnTo>
                  <a:pt x="115216" y="35577"/>
                </a:lnTo>
                <a:lnTo>
                  <a:pt x="113836" y="3020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2715815" y="1060470"/>
            <a:ext cx="406933" cy="21738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3204226" y="1055390"/>
            <a:ext cx="140970" cy="223520"/>
          </a:xfrm>
          <a:custGeom>
            <a:avLst/>
            <a:gdLst/>
            <a:ahLst/>
            <a:cxnLst/>
            <a:rect l="l" t="t" r="r" b="b"/>
            <a:pathLst>
              <a:path w="140970" h="223519">
                <a:moveTo>
                  <a:pt x="70448" y="0"/>
                </a:moveTo>
                <a:lnTo>
                  <a:pt x="28533" y="10986"/>
                </a:lnTo>
                <a:lnTo>
                  <a:pt x="4380" y="47026"/>
                </a:lnTo>
                <a:lnTo>
                  <a:pt x="174" y="93583"/>
                </a:lnTo>
                <a:lnTo>
                  <a:pt x="0" y="111535"/>
                </a:lnTo>
                <a:lnTo>
                  <a:pt x="174" y="129352"/>
                </a:lnTo>
                <a:lnTo>
                  <a:pt x="2782" y="167450"/>
                </a:lnTo>
                <a:lnTo>
                  <a:pt x="22405" y="207368"/>
                </a:lnTo>
                <a:lnTo>
                  <a:pt x="61280" y="222615"/>
                </a:lnTo>
                <a:lnTo>
                  <a:pt x="71258" y="223062"/>
                </a:lnTo>
                <a:lnTo>
                  <a:pt x="87729" y="221885"/>
                </a:lnTo>
                <a:lnTo>
                  <a:pt x="123526" y="204227"/>
                </a:lnTo>
                <a:lnTo>
                  <a:pt x="135168" y="182995"/>
                </a:lnTo>
                <a:lnTo>
                  <a:pt x="63244" y="182995"/>
                </a:lnTo>
                <a:lnTo>
                  <a:pt x="57773" y="179409"/>
                </a:lnTo>
                <a:lnTo>
                  <a:pt x="50690" y="133797"/>
                </a:lnTo>
                <a:lnTo>
                  <a:pt x="50415" y="111535"/>
                </a:lnTo>
                <a:lnTo>
                  <a:pt x="50415" y="107643"/>
                </a:lnTo>
                <a:lnTo>
                  <a:pt x="52900" y="58406"/>
                </a:lnTo>
                <a:lnTo>
                  <a:pt x="63244" y="40370"/>
                </a:lnTo>
                <a:lnTo>
                  <a:pt x="134587" y="40370"/>
                </a:lnTo>
                <a:lnTo>
                  <a:pt x="130470" y="30307"/>
                </a:lnTo>
                <a:lnTo>
                  <a:pt x="122839" y="19432"/>
                </a:lnTo>
                <a:lnTo>
                  <a:pt x="113004" y="10974"/>
                </a:lnTo>
                <a:lnTo>
                  <a:pt x="100995" y="4896"/>
                </a:lnTo>
                <a:lnTo>
                  <a:pt x="86810" y="1229"/>
                </a:lnTo>
                <a:lnTo>
                  <a:pt x="70448" y="0"/>
                </a:lnTo>
                <a:close/>
              </a:path>
              <a:path w="140970" h="223519">
                <a:moveTo>
                  <a:pt x="140270" y="135453"/>
                </a:moveTo>
                <a:lnTo>
                  <a:pt x="91412" y="135453"/>
                </a:lnTo>
                <a:lnTo>
                  <a:pt x="91378" y="146221"/>
                </a:lnTo>
                <a:lnTo>
                  <a:pt x="91131" y="155122"/>
                </a:lnTo>
                <a:lnTo>
                  <a:pt x="78703" y="182995"/>
                </a:lnTo>
                <a:lnTo>
                  <a:pt x="135168" y="182995"/>
                </a:lnTo>
                <a:lnTo>
                  <a:pt x="136309" y="180158"/>
                </a:lnTo>
                <a:lnTo>
                  <a:pt x="139504" y="164451"/>
                </a:lnTo>
                <a:lnTo>
                  <a:pt x="140569" y="146221"/>
                </a:lnTo>
                <a:lnTo>
                  <a:pt x="140507" y="139644"/>
                </a:lnTo>
                <a:lnTo>
                  <a:pt x="140389" y="136947"/>
                </a:lnTo>
                <a:lnTo>
                  <a:pt x="140270" y="135453"/>
                </a:lnTo>
                <a:close/>
              </a:path>
              <a:path w="140970" h="223519">
                <a:moveTo>
                  <a:pt x="134587" y="40370"/>
                </a:moveTo>
                <a:lnTo>
                  <a:pt x="78613" y="40370"/>
                </a:lnTo>
                <a:lnTo>
                  <a:pt x="83877" y="43055"/>
                </a:lnTo>
                <a:lnTo>
                  <a:pt x="86987" y="49035"/>
                </a:lnTo>
                <a:lnTo>
                  <a:pt x="89066" y="54139"/>
                </a:lnTo>
                <a:lnTo>
                  <a:pt x="90593" y="60924"/>
                </a:lnTo>
                <a:lnTo>
                  <a:pt x="91565" y="69390"/>
                </a:lnTo>
                <a:lnTo>
                  <a:pt x="91979" y="79538"/>
                </a:lnTo>
                <a:lnTo>
                  <a:pt x="140270" y="79538"/>
                </a:lnTo>
                <a:lnTo>
                  <a:pt x="140270" y="77447"/>
                </a:lnTo>
                <a:lnTo>
                  <a:pt x="139182" y="59342"/>
                </a:lnTo>
                <a:lnTo>
                  <a:pt x="135916" y="43620"/>
                </a:lnTo>
                <a:lnTo>
                  <a:pt x="134587" y="4037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3357253" y="1108912"/>
            <a:ext cx="130175" cy="167640"/>
          </a:xfrm>
          <a:custGeom>
            <a:avLst/>
            <a:gdLst/>
            <a:ahLst/>
            <a:cxnLst/>
            <a:rect l="l" t="t" r="r" b="b"/>
            <a:pathLst>
              <a:path w="130175" h="167640">
                <a:moveTo>
                  <a:pt x="122672" y="32294"/>
                </a:moveTo>
                <a:lnTo>
                  <a:pt x="69262" y="32294"/>
                </a:lnTo>
                <a:lnTo>
                  <a:pt x="72704" y="33489"/>
                </a:lnTo>
                <a:lnTo>
                  <a:pt x="77488" y="38275"/>
                </a:lnTo>
                <a:lnTo>
                  <a:pt x="78683" y="41868"/>
                </a:lnTo>
                <a:lnTo>
                  <a:pt x="78579" y="47028"/>
                </a:lnTo>
                <a:lnTo>
                  <a:pt x="77119" y="52313"/>
                </a:lnTo>
                <a:lnTo>
                  <a:pt x="72429" y="57639"/>
                </a:lnTo>
                <a:lnTo>
                  <a:pt x="64617" y="62628"/>
                </a:lnTo>
                <a:lnTo>
                  <a:pt x="53685" y="67279"/>
                </a:lnTo>
                <a:lnTo>
                  <a:pt x="47914" y="69371"/>
                </a:lnTo>
                <a:lnTo>
                  <a:pt x="43309" y="71172"/>
                </a:lnTo>
                <a:lnTo>
                  <a:pt x="9289" y="92734"/>
                </a:lnTo>
                <a:lnTo>
                  <a:pt x="0" y="122298"/>
                </a:lnTo>
                <a:lnTo>
                  <a:pt x="1" y="122900"/>
                </a:lnTo>
                <a:lnTo>
                  <a:pt x="16934" y="160638"/>
                </a:lnTo>
                <a:lnTo>
                  <a:pt x="40735" y="167449"/>
                </a:lnTo>
                <a:lnTo>
                  <a:pt x="48541" y="167449"/>
                </a:lnTo>
                <a:lnTo>
                  <a:pt x="55777" y="165959"/>
                </a:lnTo>
                <a:lnTo>
                  <a:pt x="69144" y="159976"/>
                </a:lnTo>
                <a:lnTo>
                  <a:pt x="75303" y="155491"/>
                </a:lnTo>
                <a:lnTo>
                  <a:pt x="80926" y="149506"/>
                </a:lnTo>
                <a:lnTo>
                  <a:pt x="126000" y="149506"/>
                </a:lnTo>
                <a:lnTo>
                  <a:pt x="125837" y="148311"/>
                </a:lnTo>
                <a:lnTo>
                  <a:pt x="125265" y="142818"/>
                </a:lnTo>
                <a:lnTo>
                  <a:pt x="124854" y="136204"/>
                </a:lnTo>
                <a:lnTo>
                  <a:pt x="124782" y="133959"/>
                </a:lnTo>
                <a:lnTo>
                  <a:pt x="54790" y="133959"/>
                </a:lnTo>
                <a:lnTo>
                  <a:pt x="51262" y="132464"/>
                </a:lnTo>
                <a:lnTo>
                  <a:pt x="48663" y="129473"/>
                </a:lnTo>
                <a:lnTo>
                  <a:pt x="46031" y="126489"/>
                </a:lnTo>
                <a:lnTo>
                  <a:pt x="44808" y="122596"/>
                </a:lnTo>
                <a:lnTo>
                  <a:pt x="44714" y="110036"/>
                </a:lnTo>
                <a:lnTo>
                  <a:pt x="47373" y="104061"/>
                </a:lnTo>
                <a:lnTo>
                  <a:pt x="77876" y="87317"/>
                </a:lnTo>
                <a:lnTo>
                  <a:pt x="124522" y="87317"/>
                </a:lnTo>
                <a:lnTo>
                  <a:pt x="124400" y="52313"/>
                </a:lnTo>
                <a:lnTo>
                  <a:pt x="124286" y="47028"/>
                </a:lnTo>
                <a:lnTo>
                  <a:pt x="123576" y="37865"/>
                </a:lnTo>
                <a:lnTo>
                  <a:pt x="122672" y="32294"/>
                </a:lnTo>
                <a:close/>
              </a:path>
              <a:path w="130175" h="167640">
                <a:moveTo>
                  <a:pt x="126000" y="149506"/>
                </a:moveTo>
                <a:lnTo>
                  <a:pt x="80926" y="149506"/>
                </a:lnTo>
                <a:lnTo>
                  <a:pt x="83525" y="164158"/>
                </a:lnTo>
                <a:lnTo>
                  <a:pt x="130174" y="164158"/>
                </a:lnTo>
                <a:lnTo>
                  <a:pt x="128168" y="160275"/>
                </a:lnTo>
                <a:lnTo>
                  <a:pt x="126736" y="154889"/>
                </a:lnTo>
                <a:lnTo>
                  <a:pt x="126000" y="149506"/>
                </a:lnTo>
                <a:close/>
              </a:path>
              <a:path w="130175" h="167640">
                <a:moveTo>
                  <a:pt x="124522" y="87317"/>
                </a:moveTo>
                <a:lnTo>
                  <a:pt x="77876" y="87317"/>
                </a:lnTo>
                <a:lnTo>
                  <a:pt x="77876" y="115721"/>
                </a:lnTo>
                <a:lnTo>
                  <a:pt x="76379" y="122900"/>
                </a:lnTo>
                <a:lnTo>
                  <a:pt x="73449" y="127386"/>
                </a:lnTo>
                <a:lnTo>
                  <a:pt x="70490" y="131867"/>
                </a:lnTo>
                <a:lnTo>
                  <a:pt x="65767" y="133959"/>
                </a:lnTo>
                <a:lnTo>
                  <a:pt x="124782" y="133959"/>
                </a:lnTo>
                <a:lnTo>
                  <a:pt x="124595" y="127386"/>
                </a:lnTo>
                <a:lnTo>
                  <a:pt x="124522" y="87317"/>
                </a:lnTo>
                <a:close/>
              </a:path>
              <a:path w="130175" h="167640">
                <a:moveTo>
                  <a:pt x="73928" y="0"/>
                </a:moveTo>
                <a:lnTo>
                  <a:pt x="64747" y="0"/>
                </a:lnTo>
                <a:lnTo>
                  <a:pt x="50389" y="836"/>
                </a:lnTo>
                <a:lnTo>
                  <a:pt x="12466" y="20560"/>
                </a:lnTo>
                <a:lnTo>
                  <a:pt x="3986" y="53527"/>
                </a:lnTo>
                <a:lnTo>
                  <a:pt x="48721" y="53527"/>
                </a:lnTo>
                <a:lnTo>
                  <a:pt x="48721" y="45453"/>
                </a:lnTo>
                <a:lnTo>
                  <a:pt x="50038" y="40365"/>
                </a:lnTo>
                <a:lnTo>
                  <a:pt x="52669" y="37078"/>
                </a:lnTo>
                <a:lnTo>
                  <a:pt x="55269" y="33789"/>
                </a:lnTo>
                <a:lnTo>
                  <a:pt x="59304" y="32294"/>
                </a:lnTo>
                <a:lnTo>
                  <a:pt x="122672" y="32294"/>
                </a:lnTo>
                <a:lnTo>
                  <a:pt x="122390" y="30552"/>
                </a:lnTo>
                <a:lnTo>
                  <a:pt x="89386" y="2696"/>
                </a:lnTo>
                <a:lnTo>
                  <a:pt x="82150" y="895"/>
                </a:lnTo>
                <a:lnTo>
                  <a:pt x="73928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3500164" y="1060470"/>
            <a:ext cx="118110" cy="217804"/>
          </a:xfrm>
          <a:custGeom>
            <a:avLst/>
            <a:gdLst/>
            <a:ahLst/>
            <a:cxnLst/>
            <a:rect l="l" t="t" r="r" b="b"/>
            <a:pathLst>
              <a:path w="118110" h="217805">
                <a:moveTo>
                  <a:pt x="112393" y="195263"/>
                </a:moveTo>
                <a:lnTo>
                  <a:pt x="41295" y="195263"/>
                </a:lnTo>
                <a:lnTo>
                  <a:pt x="45511" y="202434"/>
                </a:lnTo>
                <a:lnTo>
                  <a:pt x="50652" y="207816"/>
                </a:lnTo>
                <a:lnTo>
                  <a:pt x="56753" y="211705"/>
                </a:lnTo>
                <a:lnTo>
                  <a:pt x="62824" y="215298"/>
                </a:lnTo>
                <a:lnTo>
                  <a:pt x="69641" y="217389"/>
                </a:lnTo>
                <a:lnTo>
                  <a:pt x="85460" y="217389"/>
                </a:lnTo>
                <a:lnTo>
                  <a:pt x="92546" y="215596"/>
                </a:lnTo>
                <a:lnTo>
                  <a:pt x="98435" y="211705"/>
                </a:lnTo>
                <a:lnTo>
                  <a:pt x="104327" y="208114"/>
                </a:lnTo>
                <a:lnTo>
                  <a:pt x="108932" y="202733"/>
                </a:lnTo>
                <a:lnTo>
                  <a:pt x="112393" y="195263"/>
                </a:lnTo>
                <a:close/>
              </a:path>
              <a:path w="118110" h="217805">
                <a:moveTo>
                  <a:pt x="44583" y="0"/>
                </a:moveTo>
                <a:lnTo>
                  <a:pt x="0" y="0"/>
                </a:lnTo>
                <a:lnTo>
                  <a:pt x="0" y="212600"/>
                </a:lnTo>
                <a:lnTo>
                  <a:pt x="41295" y="212600"/>
                </a:lnTo>
                <a:lnTo>
                  <a:pt x="41295" y="195263"/>
                </a:lnTo>
                <a:lnTo>
                  <a:pt x="112393" y="195263"/>
                </a:lnTo>
                <a:lnTo>
                  <a:pt x="114195" y="191372"/>
                </a:lnTo>
                <a:lnTo>
                  <a:pt x="115600" y="184795"/>
                </a:lnTo>
                <a:lnTo>
                  <a:pt x="116003" y="180906"/>
                </a:lnTo>
                <a:lnTo>
                  <a:pt x="53464" y="180906"/>
                </a:lnTo>
                <a:lnTo>
                  <a:pt x="49399" y="177615"/>
                </a:lnTo>
                <a:lnTo>
                  <a:pt x="43948" y="137248"/>
                </a:lnTo>
                <a:lnTo>
                  <a:pt x="43776" y="122900"/>
                </a:lnTo>
                <a:lnTo>
                  <a:pt x="43978" y="113546"/>
                </a:lnTo>
                <a:lnTo>
                  <a:pt x="52866" y="87317"/>
                </a:lnTo>
                <a:lnTo>
                  <a:pt x="114652" y="87317"/>
                </a:lnTo>
                <a:lnTo>
                  <a:pt x="112794" y="77208"/>
                </a:lnTo>
                <a:lnTo>
                  <a:pt x="109253" y="67579"/>
                </a:lnTo>
                <a:lnTo>
                  <a:pt x="44583" y="67579"/>
                </a:lnTo>
                <a:lnTo>
                  <a:pt x="44583" y="0"/>
                </a:lnTo>
                <a:close/>
              </a:path>
              <a:path w="118110" h="217805">
                <a:moveTo>
                  <a:pt x="114652" y="87317"/>
                </a:moveTo>
                <a:lnTo>
                  <a:pt x="63748" y="87317"/>
                </a:lnTo>
                <a:lnTo>
                  <a:pt x="67547" y="90006"/>
                </a:lnTo>
                <a:lnTo>
                  <a:pt x="69580" y="95388"/>
                </a:lnTo>
                <a:lnTo>
                  <a:pt x="70898" y="101005"/>
                </a:lnTo>
                <a:lnTo>
                  <a:pt x="71843" y="109817"/>
                </a:lnTo>
                <a:lnTo>
                  <a:pt x="72412" y="121879"/>
                </a:lnTo>
                <a:lnTo>
                  <a:pt x="72479" y="149377"/>
                </a:lnTo>
                <a:lnTo>
                  <a:pt x="72422" y="153043"/>
                </a:lnTo>
                <a:lnTo>
                  <a:pt x="64350" y="180906"/>
                </a:lnTo>
                <a:lnTo>
                  <a:pt x="116003" y="180906"/>
                </a:lnTo>
                <a:lnTo>
                  <a:pt x="117897" y="137248"/>
                </a:lnTo>
                <a:lnTo>
                  <a:pt x="117337" y="112765"/>
                </a:lnTo>
                <a:lnTo>
                  <a:pt x="115634" y="92659"/>
                </a:lnTo>
                <a:lnTo>
                  <a:pt x="114652" y="87317"/>
                </a:lnTo>
                <a:close/>
              </a:path>
              <a:path w="118110" h="217805">
                <a:moveTo>
                  <a:pt x="76071" y="49336"/>
                </a:moveTo>
                <a:lnTo>
                  <a:pt x="69343" y="49336"/>
                </a:lnTo>
                <a:lnTo>
                  <a:pt x="63421" y="50835"/>
                </a:lnTo>
                <a:lnTo>
                  <a:pt x="53226" y="56818"/>
                </a:lnTo>
                <a:lnTo>
                  <a:pt x="48651" y="61304"/>
                </a:lnTo>
                <a:lnTo>
                  <a:pt x="44583" y="67579"/>
                </a:lnTo>
                <a:lnTo>
                  <a:pt x="109253" y="67579"/>
                </a:lnTo>
                <a:lnTo>
                  <a:pt x="76071" y="49336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3655862" y="1060449"/>
            <a:ext cx="0" cy="212725"/>
          </a:xfrm>
          <a:custGeom>
            <a:avLst/>
            <a:gdLst/>
            <a:ahLst/>
            <a:cxnLst/>
            <a:rect l="l" t="t" r="r" b="b"/>
            <a:pathLst>
              <a:path h="212725">
                <a:moveTo>
                  <a:pt x="0" y="0"/>
                </a:moveTo>
                <a:lnTo>
                  <a:pt x="0" y="212622"/>
                </a:lnTo>
              </a:path>
            </a:pathLst>
          </a:custGeom>
          <a:ln w="44312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3693171" y="1109214"/>
            <a:ext cx="118110" cy="168910"/>
          </a:xfrm>
          <a:custGeom>
            <a:avLst/>
            <a:gdLst/>
            <a:ahLst/>
            <a:cxnLst/>
            <a:rect l="l" t="t" r="r" b="b"/>
            <a:pathLst>
              <a:path w="118110" h="168909">
                <a:moveTo>
                  <a:pt x="60677" y="0"/>
                </a:moveTo>
                <a:lnTo>
                  <a:pt x="19353" y="11062"/>
                </a:lnTo>
                <a:lnTo>
                  <a:pt x="1722" y="46544"/>
                </a:lnTo>
                <a:lnTo>
                  <a:pt x="0" y="91795"/>
                </a:lnTo>
                <a:lnTo>
                  <a:pt x="114" y="100055"/>
                </a:lnTo>
                <a:lnTo>
                  <a:pt x="5180" y="139640"/>
                </a:lnTo>
                <a:lnTo>
                  <a:pt x="38317" y="165949"/>
                </a:lnTo>
                <a:lnTo>
                  <a:pt x="58733" y="168342"/>
                </a:lnTo>
                <a:lnTo>
                  <a:pt x="72329" y="167445"/>
                </a:lnTo>
                <a:lnTo>
                  <a:pt x="108764" y="146141"/>
                </a:lnTo>
                <a:lnTo>
                  <a:pt x="113452" y="136051"/>
                </a:lnTo>
                <a:lnTo>
                  <a:pt x="54579" y="136051"/>
                </a:lnTo>
                <a:lnTo>
                  <a:pt x="50482" y="133657"/>
                </a:lnTo>
                <a:lnTo>
                  <a:pt x="48088" y="129473"/>
                </a:lnTo>
                <a:lnTo>
                  <a:pt x="45698" y="124988"/>
                </a:lnTo>
                <a:lnTo>
                  <a:pt x="44503" y="117215"/>
                </a:lnTo>
                <a:lnTo>
                  <a:pt x="44503" y="103460"/>
                </a:lnTo>
                <a:lnTo>
                  <a:pt x="45039" y="91795"/>
                </a:lnTo>
                <a:lnTo>
                  <a:pt x="45190" y="90003"/>
                </a:lnTo>
                <a:lnTo>
                  <a:pt x="117820" y="90003"/>
                </a:lnTo>
                <a:lnTo>
                  <a:pt x="117701" y="62491"/>
                </a:lnTo>
                <a:lnTo>
                  <a:pt x="46296" y="62491"/>
                </a:lnTo>
                <a:lnTo>
                  <a:pt x="46206" y="61595"/>
                </a:lnTo>
                <a:lnTo>
                  <a:pt x="46103" y="59382"/>
                </a:lnTo>
                <a:lnTo>
                  <a:pt x="46025" y="45151"/>
                </a:lnTo>
                <a:lnTo>
                  <a:pt x="47193" y="39168"/>
                </a:lnTo>
                <a:lnTo>
                  <a:pt x="51887" y="31992"/>
                </a:lnTo>
                <a:lnTo>
                  <a:pt x="55774" y="30200"/>
                </a:lnTo>
                <a:lnTo>
                  <a:pt x="113832" y="30200"/>
                </a:lnTo>
                <a:lnTo>
                  <a:pt x="113454" y="28701"/>
                </a:lnTo>
                <a:lnTo>
                  <a:pt x="81858" y="2524"/>
                </a:lnTo>
                <a:lnTo>
                  <a:pt x="68277" y="280"/>
                </a:lnTo>
                <a:lnTo>
                  <a:pt x="60677" y="0"/>
                </a:lnTo>
                <a:close/>
              </a:path>
              <a:path w="118110" h="168909">
                <a:moveTo>
                  <a:pt x="117013" y="107946"/>
                </a:moveTo>
                <a:lnTo>
                  <a:pt x="75149" y="107946"/>
                </a:lnTo>
                <a:lnTo>
                  <a:pt x="75579" y="112243"/>
                </a:lnTo>
                <a:lnTo>
                  <a:pt x="75718" y="114219"/>
                </a:lnTo>
                <a:lnTo>
                  <a:pt x="75718" y="122598"/>
                </a:lnTo>
                <a:lnTo>
                  <a:pt x="74433" y="127676"/>
                </a:lnTo>
                <a:lnTo>
                  <a:pt x="69260" y="134258"/>
                </a:lnTo>
                <a:lnTo>
                  <a:pt x="65434" y="136051"/>
                </a:lnTo>
                <a:lnTo>
                  <a:pt x="113452" y="136051"/>
                </a:lnTo>
                <a:lnTo>
                  <a:pt x="116100" y="124988"/>
                </a:lnTo>
                <a:lnTo>
                  <a:pt x="116985" y="112243"/>
                </a:lnTo>
                <a:lnTo>
                  <a:pt x="117013" y="107946"/>
                </a:lnTo>
                <a:close/>
              </a:path>
              <a:path w="118110" h="168909">
                <a:moveTo>
                  <a:pt x="113832" y="30200"/>
                </a:moveTo>
                <a:lnTo>
                  <a:pt x="66539" y="30200"/>
                </a:lnTo>
                <a:lnTo>
                  <a:pt x="70487" y="31992"/>
                </a:lnTo>
                <a:lnTo>
                  <a:pt x="73029" y="35881"/>
                </a:lnTo>
                <a:lnTo>
                  <a:pt x="75539" y="39470"/>
                </a:lnTo>
                <a:lnTo>
                  <a:pt x="76827" y="45151"/>
                </a:lnTo>
                <a:lnTo>
                  <a:pt x="76827" y="54715"/>
                </a:lnTo>
                <a:lnTo>
                  <a:pt x="76615" y="57711"/>
                </a:lnTo>
                <a:lnTo>
                  <a:pt x="76258" y="61595"/>
                </a:lnTo>
                <a:lnTo>
                  <a:pt x="76258" y="62491"/>
                </a:lnTo>
                <a:lnTo>
                  <a:pt x="117701" y="62491"/>
                </a:lnTo>
                <a:lnTo>
                  <a:pt x="117657" y="59382"/>
                </a:lnTo>
                <a:lnTo>
                  <a:pt x="117166" y="49634"/>
                </a:lnTo>
                <a:lnTo>
                  <a:pt x="116344" y="41681"/>
                </a:lnTo>
                <a:lnTo>
                  <a:pt x="115188" y="35577"/>
                </a:lnTo>
                <a:lnTo>
                  <a:pt x="113832" y="3020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3893313" y="1059876"/>
            <a:ext cx="1124449" cy="2670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5090425" y="1060470"/>
            <a:ext cx="191135" cy="212725"/>
          </a:xfrm>
          <a:custGeom>
            <a:avLst/>
            <a:gdLst/>
            <a:ahLst/>
            <a:cxnLst/>
            <a:rect l="l" t="t" r="r" b="b"/>
            <a:pathLst>
              <a:path w="191135" h="212725">
                <a:moveTo>
                  <a:pt x="69547" y="0"/>
                </a:moveTo>
                <a:lnTo>
                  <a:pt x="0" y="0"/>
                </a:lnTo>
                <a:lnTo>
                  <a:pt x="0" y="212600"/>
                </a:lnTo>
                <a:lnTo>
                  <a:pt x="46944" y="212600"/>
                </a:lnTo>
                <a:lnTo>
                  <a:pt x="42637" y="48441"/>
                </a:lnTo>
                <a:lnTo>
                  <a:pt x="79667" y="48441"/>
                </a:lnTo>
                <a:lnTo>
                  <a:pt x="69547" y="0"/>
                </a:lnTo>
                <a:close/>
              </a:path>
              <a:path w="191135" h="212725">
                <a:moveTo>
                  <a:pt x="79667" y="48441"/>
                </a:moveTo>
                <a:lnTo>
                  <a:pt x="42637" y="48441"/>
                </a:lnTo>
                <a:lnTo>
                  <a:pt x="76427" y="212600"/>
                </a:lnTo>
                <a:lnTo>
                  <a:pt x="114133" y="212600"/>
                </a:lnTo>
                <a:lnTo>
                  <a:pt x="129026" y="140244"/>
                </a:lnTo>
                <a:lnTo>
                  <a:pt x="95205" y="140244"/>
                </a:lnTo>
                <a:lnTo>
                  <a:pt x="92936" y="123945"/>
                </a:lnTo>
                <a:lnTo>
                  <a:pt x="91837" y="115768"/>
                </a:lnTo>
                <a:lnTo>
                  <a:pt x="90780" y="107646"/>
                </a:lnTo>
                <a:lnTo>
                  <a:pt x="89373" y="96583"/>
                </a:lnTo>
                <a:lnTo>
                  <a:pt x="88595" y="90902"/>
                </a:lnTo>
                <a:lnTo>
                  <a:pt x="88477" y="90608"/>
                </a:lnTo>
                <a:lnTo>
                  <a:pt x="79667" y="48441"/>
                </a:lnTo>
                <a:close/>
              </a:path>
              <a:path w="191135" h="212725">
                <a:moveTo>
                  <a:pt x="190591" y="48441"/>
                </a:moveTo>
                <a:lnTo>
                  <a:pt x="147923" y="48441"/>
                </a:lnTo>
                <a:lnTo>
                  <a:pt x="143586" y="212600"/>
                </a:lnTo>
                <a:lnTo>
                  <a:pt x="190591" y="212600"/>
                </a:lnTo>
                <a:lnTo>
                  <a:pt x="190591" y="48441"/>
                </a:lnTo>
                <a:close/>
              </a:path>
              <a:path w="191135" h="212725">
                <a:moveTo>
                  <a:pt x="190591" y="0"/>
                </a:moveTo>
                <a:lnTo>
                  <a:pt x="121640" y="0"/>
                </a:lnTo>
                <a:lnTo>
                  <a:pt x="102830" y="89711"/>
                </a:lnTo>
                <a:lnTo>
                  <a:pt x="101573" y="97778"/>
                </a:lnTo>
                <a:lnTo>
                  <a:pt x="98502" y="118671"/>
                </a:lnTo>
                <a:lnTo>
                  <a:pt x="96214" y="133801"/>
                </a:lnTo>
                <a:lnTo>
                  <a:pt x="95205" y="140244"/>
                </a:lnTo>
                <a:lnTo>
                  <a:pt x="129026" y="140244"/>
                </a:lnTo>
                <a:lnTo>
                  <a:pt x="147923" y="48441"/>
                </a:lnTo>
                <a:lnTo>
                  <a:pt x="190591" y="48441"/>
                </a:lnTo>
                <a:lnTo>
                  <a:pt x="190591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5296138" y="1108912"/>
            <a:ext cx="130810" cy="167640"/>
          </a:xfrm>
          <a:custGeom>
            <a:avLst/>
            <a:gdLst/>
            <a:ahLst/>
            <a:cxnLst/>
            <a:rect l="l" t="t" r="r" b="b"/>
            <a:pathLst>
              <a:path w="130810" h="167640">
                <a:moveTo>
                  <a:pt x="122729" y="32294"/>
                </a:moveTo>
                <a:lnTo>
                  <a:pt x="69352" y="32294"/>
                </a:lnTo>
                <a:lnTo>
                  <a:pt x="72760" y="33489"/>
                </a:lnTo>
                <a:lnTo>
                  <a:pt x="77574" y="38275"/>
                </a:lnTo>
                <a:lnTo>
                  <a:pt x="78739" y="41868"/>
                </a:lnTo>
                <a:lnTo>
                  <a:pt x="78635" y="47028"/>
                </a:lnTo>
                <a:lnTo>
                  <a:pt x="77171" y="52313"/>
                </a:lnTo>
                <a:lnTo>
                  <a:pt x="72471" y="57639"/>
                </a:lnTo>
                <a:lnTo>
                  <a:pt x="64649" y="62628"/>
                </a:lnTo>
                <a:lnTo>
                  <a:pt x="53713" y="67279"/>
                </a:lnTo>
                <a:lnTo>
                  <a:pt x="47999" y="69371"/>
                </a:lnTo>
                <a:lnTo>
                  <a:pt x="43305" y="71172"/>
                </a:lnTo>
                <a:lnTo>
                  <a:pt x="9373" y="92734"/>
                </a:lnTo>
                <a:lnTo>
                  <a:pt x="0" y="122298"/>
                </a:lnTo>
                <a:lnTo>
                  <a:pt x="1" y="122900"/>
                </a:lnTo>
                <a:lnTo>
                  <a:pt x="16968" y="160638"/>
                </a:lnTo>
                <a:lnTo>
                  <a:pt x="40764" y="167449"/>
                </a:lnTo>
                <a:lnTo>
                  <a:pt x="48629" y="167449"/>
                </a:lnTo>
                <a:lnTo>
                  <a:pt x="55866" y="165959"/>
                </a:lnTo>
                <a:lnTo>
                  <a:pt x="69201" y="159976"/>
                </a:lnTo>
                <a:lnTo>
                  <a:pt x="75302" y="155491"/>
                </a:lnTo>
                <a:lnTo>
                  <a:pt x="80892" y="149506"/>
                </a:lnTo>
                <a:lnTo>
                  <a:pt x="125998" y="149506"/>
                </a:lnTo>
                <a:lnTo>
                  <a:pt x="125835" y="148311"/>
                </a:lnTo>
                <a:lnTo>
                  <a:pt x="125273" y="142818"/>
                </a:lnTo>
                <a:lnTo>
                  <a:pt x="124882" y="136204"/>
                </a:lnTo>
                <a:lnTo>
                  <a:pt x="124815" y="133959"/>
                </a:lnTo>
                <a:lnTo>
                  <a:pt x="54847" y="133959"/>
                </a:lnTo>
                <a:lnTo>
                  <a:pt x="51290" y="132464"/>
                </a:lnTo>
                <a:lnTo>
                  <a:pt x="48748" y="129473"/>
                </a:lnTo>
                <a:lnTo>
                  <a:pt x="46088" y="126489"/>
                </a:lnTo>
                <a:lnTo>
                  <a:pt x="44921" y="122596"/>
                </a:lnTo>
                <a:lnTo>
                  <a:pt x="44832" y="110036"/>
                </a:lnTo>
                <a:lnTo>
                  <a:pt x="47373" y="104061"/>
                </a:lnTo>
                <a:lnTo>
                  <a:pt x="77962" y="87317"/>
                </a:lnTo>
                <a:lnTo>
                  <a:pt x="124579" y="87317"/>
                </a:lnTo>
                <a:lnTo>
                  <a:pt x="124456" y="52313"/>
                </a:lnTo>
                <a:lnTo>
                  <a:pt x="124343" y="47028"/>
                </a:lnTo>
                <a:lnTo>
                  <a:pt x="123633" y="37865"/>
                </a:lnTo>
                <a:lnTo>
                  <a:pt x="122729" y="32294"/>
                </a:lnTo>
                <a:close/>
              </a:path>
              <a:path w="130810" h="167640">
                <a:moveTo>
                  <a:pt x="125998" y="149506"/>
                </a:moveTo>
                <a:lnTo>
                  <a:pt x="80892" y="149506"/>
                </a:lnTo>
                <a:lnTo>
                  <a:pt x="83553" y="164158"/>
                </a:lnTo>
                <a:lnTo>
                  <a:pt x="130289" y="164158"/>
                </a:lnTo>
                <a:lnTo>
                  <a:pt x="128258" y="160275"/>
                </a:lnTo>
                <a:lnTo>
                  <a:pt x="126732" y="154889"/>
                </a:lnTo>
                <a:lnTo>
                  <a:pt x="125998" y="149506"/>
                </a:lnTo>
                <a:close/>
              </a:path>
              <a:path w="130810" h="167640">
                <a:moveTo>
                  <a:pt x="124579" y="87317"/>
                </a:moveTo>
                <a:lnTo>
                  <a:pt x="77962" y="87317"/>
                </a:lnTo>
                <a:lnTo>
                  <a:pt x="77962" y="115721"/>
                </a:lnTo>
                <a:lnTo>
                  <a:pt x="76436" y="122900"/>
                </a:lnTo>
                <a:lnTo>
                  <a:pt x="70608" y="131867"/>
                </a:lnTo>
                <a:lnTo>
                  <a:pt x="65761" y="133959"/>
                </a:lnTo>
                <a:lnTo>
                  <a:pt x="124815" y="133959"/>
                </a:lnTo>
                <a:lnTo>
                  <a:pt x="124637" y="126489"/>
                </a:lnTo>
                <a:lnTo>
                  <a:pt x="124579" y="87317"/>
                </a:lnTo>
                <a:close/>
              </a:path>
              <a:path w="130810" h="167640">
                <a:moveTo>
                  <a:pt x="74046" y="0"/>
                </a:moveTo>
                <a:lnTo>
                  <a:pt x="64747" y="0"/>
                </a:lnTo>
                <a:lnTo>
                  <a:pt x="50400" y="836"/>
                </a:lnTo>
                <a:lnTo>
                  <a:pt x="12471" y="20560"/>
                </a:lnTo>
                <a:lnTo>
                  <a:pt x="4043" y="53527"/>
                </a:lnTo>
                <a:lnTo>
                  <a:pt x="48748" y="53527"/>
                </a:lnTo>
                <a:lnTo>
                  <a:pt x="48748" y="45453"/>
                </a:lnTo>
                <a:lnTo>
                  <a:pt x="50034" y="40365"/>
                </a:lnTo>
                <a:lnTo>
                  <a:pt x="55354" y="33789"/>
                </a:lnTo>
                <a:lnTo>
                  <a:pt x="59303" y="32294"/>
                </a:lnTo>
                <a:lnTo>
                  <a:pt x="122729" y="32294"/>
                </a:lnTo>
                <a:lnTo>
                  <a:pt x="122446" y="30552"/>
                </a:lnTo>
                <a:lnTo>
                  <a:pt x="120780" y="25120"/>
                </a:lnTo>
                <a:lnTo>
                  <a:pt x="118239" y="19137"/>
                </a:lnTo>
                <a:lnTo>
                  <a:pt x="113905" y="14057"/>
                </a:lnTo>
                <a:lnTo>
                  <a:pt x="107565" y="9866"/>
                </a:lnTo>
                <a:lnTo>
                  <a:pt x="102720" y="6579"/>
                </a:lnTo>
                <a:lnTo>
                  <a:pt x="96621" y="4185"/>
                </a:lnTo>
                <a:lnTo>
                  <a:pt x="89385" y="2696"/>
                </a:lnTo>
                <a:lnTo>
                  <a:pt x="82149" y="895"/>
                </a:lnTo>
                <a:lnTo>
                  <a:pt x="74046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5427205" y="1069142"/>
            <a:ext cx="83820" cy="207010"/>
          </a:xfrm>
          <a:custGeom>
            <a:avLst/>
            <a:gdLst/>
            <a:ahLst/>
            <a:cxnLst/>
            <a:rect l="l" t="t" r="r" b="b"/>
            <a:pathLst>
              <a:path w="83820" h="207009">
                <a:moveTo>
                  <a:pt x="62106" y="77450"/>
                </a:moveTo>
                <a:lnTo>
                  <a:pt x="17254" y="77450"/>
                </a:lnTo>
                <a:lnTo>
                  <a:pt x="17347" y="159342"/>
                </a:lnTo>
                <a:lnTo>
                  <a:pt x="30081" y="199443"/>
                </a:lnTo>
                <a:lnTo>
                  <a:pt x="36301" y="202140"/>
                </a:lnTo>
                <a:lnTo>
                  <a:pt x="42400" y="205125"/>
                </a:lnTo>
                <a:lnTo>
                  <a:pt x="50025" y="206626"/>
                </a:lnTo>
                <a:lnTo>
                  <a:pt x="61718" y="206626"/>
                </a:lnTo>
                <a:lnTo>
                  <a:pt x="65156" y="206322"/>
                </a:lnTo>
                <a:lnTo>
                  <a:pt x="69192" y="205729"/>
                </a:lnTo>
                <a:lnTo>
                  <a:pt x="73259" y="205427"/>
                </a:lnTo>
                <a:lnTo>
                  <a:pt x="77953" y="204530"/>
                </a:lnTo>
                <a:lnTo>
                  <a:pt x="83426" y="203634"/>
                </a:lnTo>
                <a:lnTo>
                  <a:pt x="83426" y="173135"/>
                </a:lnTo>
                <a:lnTo>
                  <a:pt x="71107" y="173135"/>
                </a:lnTo>
                <a:lnTo>
                  <a:pt x="67190" y="171338"/>
                </a:lnTo>
                <a:lnTo>
                  <a:pt x="62106" y="142333"/>
                </a:lnTo>
                <a:lnTo>
                  <a:pt x="62106" y="77450"/>
                </a:lnTo>
                <a:close/>
              </a:path>
              <a:path w="83820" h="207009">
                <a:moveTo>
                  <a:pt x="83426" y="172533"/>
                </a:moveTo>
                <a:lnTo>
                  <a:pt x="81899" y="172533"/>
                </a:lnTo>
                <a:lnTo>
                  <a:pt x="79627" y="172836"/>
                </a:lnTo>
                <a:lnTo>
                  <a:pt x="77953" y="173135"/>
                </a:lnTo>
                <a:lnTo>
                  <a:pt x="83426" y="173135"/>
                </a:lnTo>
                <a:lnTo>
                  <a:pt x="83426" y="172533"/>
                </a:lnTo>
                <a:close/>
              </a:path>
              <a:path w="83820" h="207009">
                <a:moveTo>
                  <a:pt x="83426" y="44255"/>
                </a:moveTo>
                <a:lnTo>
                  <a:pt x="0" y="44255"/>
                </a:lnTo>
                <a:lnTo>
                  <a:pt x="0" y="77450"/>
                </a:lnTo>
                <a:lnTo>
                  <a:pt x="83426" y="77450"/>
                </a:lnTo>
                <a:lnTo>
                  <a:pt x="83426" y="44255"/>
                </a:lnTo>
                <a:close/>
              </a:path>
              <a:path w="83820" h="207009">
                <a:moveTo>
                  <a:pt x="62106" y="0"/>
                </a:moveTo>
                <a:lnTo>
                  <a:pt x="17254" y="0"/>
                </a:lnTo>
                <a:lnTo>
                  <a:pt x="17254" y="44255"/>
                </a:lnTo>
                <a:lnTo>
                  <a:pt x="62106" y="44255"/>
                </a:lnTo>
                <a:lnTo>
                  <a:pt x="62106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5516932" y="1109214"/>
            <a:ext cx="118110" cy="168910"/>
          </a:xfrm>
          <a:custGeom>
            <a:avLst/>
            <a:gdLst/>
            <a:ahLst/>
            <a:cxnLst/>
            <a:rect l="l" t="t" r="r" b="b"/>
            <a:pathLst>
              <a:path w="118110" h="168909">
                <a:moveTo>
                  <a:pt x="60618" y="0"/>
                </a:moveTo>
                <a:lnTo>
                  <a:pt x="19356" y="11062"/>
                </a:lnTo>
                <a:lnTo>
                  <a:pt x="1684" y="46544"/>
                </a:lnTo>
                <a:lnTo>
                  <a:pt x="0" y="91795"/>
                </a:lnTo>
                <a:lnTo>
                  <a:pt x="111" y="100055"/>
                </a:lnTo>
                <a:lnTo>
                  <a:pt x="5272" y="139640"/>
                </a:lnTo>
                <a:lnTo>
                  <a:pt x="38336" y="165949"/>
                </a:lnTo>
                <a:lnTo>
                  <a:pt x="58703" y="168342"/>
                </a:lnTo>
                <a:lnTo>
                  <a:pt x="72305" y="167445"/>
                </a:lnTo>
                <a:lnTo>
                  <a:pt x="108763" y="146141"/>
                </a:lnTo>
                <a:lnTo>
                  <a:pt x="113435" y="136051"/>
                </a:lnTo>
                <a:lnTo>
                  <a:pt x="54520" y="136051"/>
                </a:lnTo>
                <a:lnTo>
                  <a:pt x="50481" y="133657"/>
                </a:lnTo>
                <a:lnTo>
                  <a:pt x="48058" y="129473"/>
                </a:lnTo>
                <a:lnTo>
                  <a:pt x="45639" y="124988"/>
                </a:lnTo>
                <a:lnTo>
                  <a:pt x="44502" y="117215"/>
                </a:lnTo>
                <a:lnTo>
                  <a:pt x="44502" y="103460"/>
                </a:lnTo>
                <a:lnTo>
                  <a:pt x="44740" y="98671"/>
                </a:lnTo>
                <a:lnTo>
                  <a:pt x="45009" y="91795"/>
                </a:lnTo>
                <a:lnTo>
                  <a:pt x="45128" y="90003"/>
                </a:lnTo>
                <a:lnTo>
                  <a:pt x="117762" y="90003"/>
                </a:lnTo>
                <a:lnTo>
                  <a:pt x="117644" y="62491"/>
                </a:lnTo>
                <a:lnTo>
                  <a:pt x="46265" y="62491"/>
                </a:lnTo>
                <a:lnTo>
                  <a:pt x="46147" y="60397"/>
                </a:lnTo>
                <a:lnTo>
                  <a:pt x="46027" y="45151"/>
                </a:lnTo>
                <a:lnTo>
                  <a:pt x="47161" y="39168"/>
                </a:lnTo>
                <a:lnTo>
                  <a:pt x="49585" y="35577"/>
                </a:lnTo>
                <a:lnTo>
                  <a:pt x="51857" y="31992"/>
                </a:lnTo>
                <a:lnTo>
                  <a:pt x="55805" y="30200"/>
                </a:lnTo>
                <a:lnTo>
                  <a:pt x="113846" y="30200"/>
                </a:lnTo>
                <a:lnTo>
                  <a:pt x="113455" y="28701"/>
                </a:lnTo>
                <a:lnTo>
                  <a:pt x="81819" y="2524"/>
                </a:lnTo>
                <a:lnTo>
                  <a:pt x="68246" y="280"/>
                </a:lnTo>
                <a:lnTo>
                  <a:pt x="60618" y="0"/>
                </a:lnTo>
                <a:close/>
              </a:path>
              <a:path w="118110" h="168909">
                <a:moveTo>
                  <a:pt x="117013" y="107946"/>
                </a:moveTo>
                <a:lnTo>
                  <a:pt x="75119" y="107946"/>
                </a:lnTo>
                <a:lnTo>
                  <a:pt x="75361" y="109439"/>
                </a:lnTo>
                <a:lnTo>
                  <a:pt x="75606" y="112243"/>
                </a:lnTo>
                <a:lnTo>
                  <a:pt x="75749" y="114219"/>
                </a:lnTo>
                <a:lnTo>
                  <a:pt x="75749" y="122598"/>
                </a:lnTo>
                <a:lnTo>
                  <a:pt x="74464" y="127676"/>
                </a:lnTo>
                <a:lnTo>
                  <a:pt x="71801" y="130971"/>
                </a:lnTo>
                <a:lnTo>
                  <a:pt x="69258" y="134258"/>
                </a:lnTo>
                <a:lnTo>
                  <a:pt x="65465" y="136051"/>
                </a:lnTo>
                <a:lnTo>
                  <a:pt x="113435" y="136051"/>
                </a:lnTo>
                <a:lnTo>
                  <a:pt x="116092" y="124988"/>
                </a:lnTo>
                <a:lnTo>
                  <a:pt x="116984" y="112243"/>
                </a:lnTo>
                <a:lnTo>
                  <a:pt x="117013" y="107946"/>
                </a:lnTo>
                <a:close/>
              </a:path>
              <a:path w="118110" h="168909">
                <a:moveTo>
                  <a:pt x="113846" y="30200"/>
                </a:moveTo>
                <a:lnTo>
                  <a:pt x="66599" y="30200"/>
                </a:lnTo>
                <a:lnTo>
                  <a:pt x="70516" y="31992"/>
                </a:lnTo>
                <a:lnTo>
                  <a:pt x="75480" y="39470"/>
                </a:lnTo>
                <a:lnTo>
                  <a:pt x="76765" y="45151"/>
                </a:lnTo>
                <a:lnTo>
                  <a:pt x="76650" y="57038"/>
                </a:lnTo>
                <a:lnTo>
                  <a:pt x="76617" y="57711"/>
                </a:lnTo>
                <a:lnTo>
                  <a:pt x="76368" y="60397"/>
                </a:lnTo>
                <a:lnTo>
                  <a:pt x="76257" y="62491"/>
                </a:lnTo>
                <a:lnTo>
                  <a:pt x="117644" y="62491"/>
                </a:lnTo>
                <a:lnTo>
                  <a:pt x="117519" y="57711"/>
                </a:lnTo>
                <a:lnTo>
                  <a:pt x="117122" y="49634"/>
                </a:lnTo>
                <a:lnTo>
                  <a:pt x="116335" y="41681"/>
                </a:lnTo>
                <a:lnTo>
                  <a:pt x="115249" y="35577"/>
                </a:lnTo>
                <a:lnTo>
                  <a:pt x="113846" y="3020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5649436" y="1110413"/>
            <a:ext cx="77470" cy="163195"/>
          </a:xfrm>
          <a:custGeom>
            <a:avLst/>
            <a:gdLst/>
            <a:ahLst/>
            <a:cxnLst/>
            <a:rect l="l" t="t" r="r" b="b"/>
            <a:pathLst>
              <a:path w="77470" h="163194">
                <a:moveTo>
                  <a:pt x="41022" y="2984"/>
                </a:moveTo>
                <a:lnTo>
                  <a:pt x="0" y="2984"/>
                </a:lnTo>
                <a:lnTo>
                  <a:pt x="0" y="162657"/>
                </a:lnTo>
                <a:lnTo>
                  <a:pt x="44463" y="162657"/>
                </a:lnTo>
                <a:lnTo>
                  <a:pt x="44463" y="86111"/>
                </a:lnTo>
                <a:lnTo>
                  <a:pt x="44726" y="76019"/>
                </a:lnTo>
                <a:lnTo>
                  <a:pt x="56394" y="49032"/>
                </a:lnTo>
                <a:lnTo>
                  <a:pt x="76846" y="49032"/>
                </a:lnTo>
                <a:lnTo>
                  <a:pt x="76846" y="25411"/>
                </a:lnTo>
                <a:lnTo>
                  <a:pt x="41022" y="25411"/>
                </a:lnTo>
                <a:lnTo>
                  <a:pt x="41022" y="2984"/>
                </a:lnTo>
                <a:close/>
              </a:path>
              <a:path w="77470" h="163194">
                <a:moveTo>
                  <a:pt x="76846" y="49032"/>
                </a:moveTo>
                <a:lnTo>
                  <a:pt x="67576" y="49032"/>
                </a:lnTo>
                <a:lnTo>
                  <a:pt x="69729" y="49334"/>
                </a:lnTo>
                <a:lnTo>
                  <a:pt x="74423" y="49931"/>
                </a:lnTo>
                <a:lnTo>
                  <a:pt x="76846" y="50533"/>
                </a:lnTo>
                <a:lnTo>
                  <a:pt x="76846" y="49032"/>
                </a:lnTo>
                <a:close/>
              </a:path>
              <a:path w="77470" h="163194">
                <a:moveTo>
                  <a:pt x="76846" y="0"/>
                </a:moveTo>
                <a:lnTo>
                  <a:pt x="41022" y="25411"/>
                </a:lnTo>
                <a:lnTo>
                  <a:pt x="76846" y="25411"/>
                </a:lnTo>
                <a:lnTo>
                  <a:pt x="76846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5759114" y="1113397"/>
            <a:ext cx="0" cy="160020"/>
          </a:xfrm>
          <a:custGeom>
            <a:avLst/>
            <a:gdLst/>
            <a:ahLst/>
            <a:cxnLst/>
            <a:rect l="l" t="t" r="r" b="b"/>
            <a:pathLst>
              <a:path h="160019">
                <a:moveTo>
                  <a:pt x="0" y="0"/>
                </a:moveTo>
                <a:lnTo>
                  <a:pt x="0" y="159673"/>
                </a:lnTo>
              </a:path>
            </a:pathLst>
          </a:custGeom>
          <a:ln w="44315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5736957" y="1058975"/>
            <a:ext cx="44450" cy="38735"/>
          </a:xfrm>
          <a:custGeom>
            <a:avLst/>
            <a:gdLst/>
            <a:ahLst/>
            <a:cxnLst/>
            <a:rect l="l" t="t" r="r" b="b"/>
            <a:pathLst>
              <a:path w="44450" h="38734">
                <a:moveTo>
                  <a:pt x="44315" y="0"/>
                </a:moveTo>
                <a:lnTo>
                  <a:pt x="0" y="0"/>
                </a:lnTo>
                <a:lnTo>
                  <a:pt x="0" y="38573"/>
                </a:lnTo>
                <a:lnTo>
                  <a:pt x="44315" y="38573"/>
                </a:lnTo>
                <a:lnTo>
                  <a:pt x="44315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5794000" y="1108912"/>
            <a:ext cx="130175" cy="167640"/>
          </a:xfrm>
          <a:custGeom>
            <a:avLst/>
            <a:gdLst/>
            <a:ahLst/>
            <a:cxnLst/>
            <a:rect l="l" t="t" r="r" b="b"/>
            <a:pathLst>
              <a:path w="130175" h="167640">
                <a:moveTo>
                  <a:pt x="122701" y="32294"/>
                </a:moveTo>
                <a:lnTo>
                  <a:pt x="69319" y="32294"/>
                </a:lnTo>
                <a:lnTo>
                  <a:pt x="72729" y="33489"/>
                </a:lnTo>
                <a:lnTo>
                  <a:pt x="75152" y="35880"/>
                </a:lnTo>
                <a:lnTo>
                  <a:pt x="77423" y="38275"/>
                </a:lnTo>
                <a:lnTo>
                  <a:pt x="78712" y="41868"/>
                </a:lnTo>
                <a:lnTo>
                  <a:pt x="78607" y="47028"/>
                </a:lnTo>
                <a:lnTo>
                  <a:pt x="47852" y="69371"/>
                </a:lnTo>
                <a:lnTo>
                  <a:pt x="43277" y="71172"/>
                </a:lnTo>
                <a:lnTo>
                  <a:pt x="9346" y="92734"/>
                </a:lnTo>
                <a:lnTo>
                  <a:pt x="0" y="122298"/>
                </a:lnTo>
                <a:lnTo>
                  <a:pt x="1" y="122900"/>
                </a:lnTo>
                <a:lnTo>
                  <a:pt x="16944" y="160638"/>
                </a:lnTo>
                <a:lnTo>
                  <a:pt x="40735" y="167449"/>
                </a:lnTo>
                <a:lnTo>
                  <a:pt x="48479" y="167449"/>
                </a:lnTo>
                <a:lnTo>
                  <a:pt x="55834" y="165959"/>
                </a:lnTo>
                <a:lnTo>
                  <a:pt x="62443" y="162963"/>
                </a:lnTo>
                <a:lnTo>
                  <a:pt x="69201" y="159976"/>
                </a:lnTo>
                <a:lnTo>
                  <a:pt x="75270" y="155491"/>
                </a:lnTo>
                <a:lnTo>
                  <a:pt x="80864" y="149506"/>
                </a:lnTo>
                <a:lnTo>
                  <a:pt x="125994" y="149506"/>
                </a:lnTo>
                <a:lnTo>
                  <a:pt x="125836" y="148311"/>
                </a:lnTo>
                <a:lnTo>
                  <a:pt x="125257" y="142818"/>
                </a:lnTo>
                <a:lnTo>
                  <a:pt x="124857" y="136204"/>
                </a:lnTo>
                <a:lnTo>
                  <a:pt x="124790" y="133959"/>
                </a:lnTo>
                <a:lnTo>
                  <a:pt x="54818" y="133959"/>
                </a:lnTo>
                <a:lnTo>
                  <a:pt x="44681" y="110036"/>
                </a:lnTo>
                <a:lnTo>
                  <a:pt x="47345" y="104061"/>
                </a:lnTo>
                <a:lnTo>
                  <a:pt x="77811" y="87317"/>
                </a:lnTo>
                <a:lnTo>
                  <a:pt x="124551" y="87317"/>
                </a:lnTo>
                <a:lnTo>
                  <a:pt x="124429" y="52313"/>
                </a:lnTo>
                <a:lnTo>
                  <a:pt x="124315" y="47028"/>
                </a:lnTo>
                <a:lnTo>
                  <a:pt x="123605" y="37865"/>
                </a:lnTo>
                <a:lnTo>
                  <a:pt x="122701" y="32294"/>
                </a:lnTo>
                <a:close/>
              </a:path>
              <a:path w="130175" h="167640">
                <a:moveTo>
                  <a:pt x="125994" y="149506"/>
                </a:moveTo>
                <a:lnTo>
                  <a:pt x="80864" y="149506"/>
                </a:lnTo>
                <a:lnTo>
                  <a:pt x="83525" y="164158"/>
                </a:lnTo>
                <a:lnTo>
                  <a:pt x="130142" y="164158"/>
                </a:lnTo>
                <a:lnTo>
                  <a:pt x="128258" y="160275"/>
                </a:lnTo>
                <a:lnTo>
                  <a:pt x="126704" y="154889"/>
                </a:lnTo>
                <a:lnTo>
                  <a:pt x="125994" y="149506"/>
                </a:lnTo>
                <a:close/>
              </a:path>
              <a:path w="130175" h="167640">
                <a:moveTo>
                  <a:pt x="124551" y="87317"/>
                </a:moveTo>
                <a:lnTo>
                  <a:pt x="77811" y="87317"/>
                </a:lnTo>
                <a:lnTo>
                  <a:pt x="77811" y="115721"/>
                </a:lnTo>
                <a:lnTo>
                  <a:pt x="76408" y="122900"/>
                </a:lnTo>
                <a:lnTo>
                  <a:pt x="73506" y="127386"/>
                </a:lnTo>
                <a:lnTo>
                  <a:pt x="70457" y="131867"/>
                </a:lnTo>
                <a:lnTo>
                  <a:pt x="65763" y="133959"/>
                </a:lnTo>
                <a:lnTo>
                  <a:pt x="124790" y="133959"/>
                </a:lnTo>
                <a:lnTo>
                  <a:pt x="124609" y="126489"/>
                </a:lnTo>
                <a:lnTo>
                  <a:pt x="124551" y="87317"/>
                </a:lnTo>
                <a:close/>
              </a:path>
              <a:path w="130175" h="167640">
                <a:moveTo>
                  <a:pt x="74018" y="0"/>
                </a:moveTo>
                <a:lnTo>
                  <a:pt x="64747" y="0"/>
                </a:lnTo>
                <a:lnTo>
                  <a:pt x="50382" y="836"/>
                </a:lnTo>
                <a:lnTo>
                  <a:pt x="12447" y="20560"/>
                </a:lnTo>
                <a:lnTo>
                  <a:pt x="4045" y="53527"/>
                </a:lnTo>
                <a:lnTo>
                  <a:pt x="48749" y="53527"/>
                </a:lnTo>
                <a:lnTo>
                  <a:pt x="48749" y="45453"/>
                </a:lnTo>
                <a:lnTo>
                  <a:pt x="50006" y="40365"/>
                </a:lnTo>
                <a:lnTo>
                  <a:pt x="55359" y="33789"/>
                </a:lnTo>
                <a:lnTo>
                  <a:pt x="59276" y="32294"/>
                </a:lnTo>
                <a:lnTo>
                  <a:pt x="122701" y="32294"/>
                </a:lnTo>
                <a:lnTo>
                  <a:pt x="122418" y="30552"/>
                </a:lnTo>
                <a:lnTo>
                  <a:pt x="89386" y="2696"/>
                </a:lnTo>
                <a:lnTo>
                  <a:pt x="82150" y="895"/>
                </a:lnTo>
                <a:lnTo>
                  <a:pt x="74018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5958742" y="1060449"/>
            <a:ext cx="0" cy="212725"/>
          </a:xfrm>
          <a:custGeom>
            <a:avLst/>
            <a:gdLst/>
            <a:ahLst/>
            <a:cxnLst/>
            <a:rect l="l" t="t" r="r" b="b"/>
            <a:pathLst>
              <a:path h="212725">
                <a:moveTo>
                  <a:pt x="0" y="0"/>
                </a:moveTo>
                <a:lnTo>
                  <a:pt x="0" y="212622"/>
                </a:lnTo>
              </a:path>
            </a:pathLst>
          </a:custGeom>
          <a:ln w="44326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5990313" y="1109214"/>
            <a:ext cx="113030" cy="168910"/>
          </a:xfrm>
          <a:custGeom>
            <a:avLst/>
            <a:gdLst/>
            <a:ahLst/>
            <a:cxnLst/>
            <a:rect l="l" t="t" r="r" b="b"/>
            <a:pathLst>
              <a:path w="113029" h="168909">
                <a:moveTo>
                  <a:pt x="40011" y="113324"/>
                </a:moveTo>
                <a:lnTo>
                  <a:pt x="0" y="113324"/>
                </a:lnTo>
                <a:lnTo>
                  <a:pt x="23" y="117510"/>
                </a:lnTo>
                <a:lnTo>
                  <a:pt x="14591" y="154885"/>
                </a:lnTo>
                <a:lnTo>
                  <a:pt x="55379" y="168342"/>
                </a:lnTo>
                <a:lnTo>
                  <a:pt x="68401" y="167501"/>
                </a:lnTo>
                <a:lnTo>
                  <a:pt x="104445" y="147659"/>
                </a:lnTo>
                <a:lnTo>
                  <a:pt x="109624" y="137250"/>
                </a:lnTo>
                <a:lnTo>
                  <a:pt x="51700" y="137250"/>
                </a:lnTo>
                <a:lnTo>
                  <a:pt x="47484" y="135456"/>
                </a:lnTo>
                <a:lnTo>
                  <a:pt x="44824" y="131565"/>
                </a:lnTo>
                <a:lnTo>
                  <a:pt x="42040" y="127676"/>
                </a:lnTo>
                <a:lnTo>
                  <a:pt x="40366" y="121701"/>
                </a:lnTo>
                <a:lnTo>
                  <a:pt x="40011" y="113324"/>
                </a:lnTo>
                <a:close/>
              </a:path>
              <a:path w="113029" h="168909">
                <a:moveTo>
                  <a:pt x="56635" y="0"/>
                </a:moveTo>
                <a:lnTo>
                  <a:pt x="16506" y="12854"/>
                </a:lnTo>
                <a:lnTo>
                  <a:pt x="1645" y="54122"/>
                </a:lnTo>
                <a:lnTo>
                  <a:pt x="2931" y="60397"/>
                </a:lnTo>
                <a:lnTo>
                  <a:pt x="28838" y="91757"/>
                </a:lnTo>
                <a:lnTo>
                  <a:pt x="52448" y="104053"/>
                </a:lnTo>
                <a:lnTo>
                  <a:pt x="54749" y="105248"/>
                </a:lnTo>
                <a:lnTo>
                  <a:pt x="72392" y="119606"/>
                </a:lnTo>
                <a:lnTo>
                  <a:pt x="72266" y="127676"/>
                </a:lnTo>
                <a:lnTo>
                  <a:pt x="70989" y="130672"/>
                </a:lnTo>
                <a:lnTo>
                  <a:pt x="68058" y="133357"/>
                </a:lnTo>
                <a:lnTo>
                  <a:pt x="65275" y="136051"/>
                </a:lnTo>
                <a:lnTo>
                  <a:pt x="61596" y="137250"/>
                </a:lnTo>
                <a:lnTo>
                  <a:pt x="109624" y="137250"/>
                </a:lnTo>
                <a:lnTo>
                  <a:pt x="111961" y="128943"/>
                </a:lnTo>
                <a:lnTo>
                  <a:pt x="112910" y="117510"/>
                </a:lnTo>
                <a:lnTo>
                  <a:pt x="112319" y="108587"/>
                </a:lnTo>
                <a:lnTo>
                  <a:pt x="89814" y="75461"/>
                </a:lnTo>
                <a:lnTo>
                  <a:pt x="67039" y="63392"/>
                </a:lnTo>
                <a:lnTo>
                  <a:pt x="66052" y="62791"/>
                </a:lnTo>
                <a:lnTo>
                  <a:pt x="42670" y="42158"/>
                </a:lnTo>
                <a:lnTo>
                  <a:pt x="42670" y="38275"/>
                </a:lnTo>
                <a:lnTo>
                  <a:pt x="44075" y="34984"/>
                </a:lnTo>
                <a:lnTo>
                  <a:pt x="46736" y="32594"/>
                </a:lnTo>
                <a:lnTo>
                  <a:pt x="49399" y="29897"/>
                </a:lnTo>
                <a:lnTo>
                  <a:pt x="52956" y="28701"/>
                </a:lnTo>
                <a:lnTo>
                  <a:pt x="107945" y="28701"/>
                </a:lnTo>
                <a:lnTo>
                  <a:pt x="107652" y="27659"/>
                </a:lnTo>
                <a:lnTo>
                  <a:pt x="69018" y="784"/>
                </a:lnTo>
                <a:lnTo>
                  <a:pt x="56635" y="0"/>
                </a:lnTo>
                <a:close/>
              </a:path>
              <a:path w="113029" h="168909">
                <a:moveTo>
                  <a:pt x="107945" y="28701"/>
                </a:moveTo>
                <a:lnTo>
                  <a:pt x="62614" y="28701"/>
                </a:lnTo>
                <a:lnTo>
                  <a:pt x="66172" y="30499"/>
                </a:lnTo>
                <a:lnTo>
                  <a:pt x="68446" y="33789"/>
                </a:lnTo>
                <a:lnTo>
                  <a:pt x="70755" y="37412"/>
                </a:lnTo>
                <a:lnTo>
                  <a:pt x="72003" y="43059"/>
                </a:lnTo>
                <a:lnTo>
                  <a:pt x="72123" y="51130"/>
                </a:lnTo>
                <a:lnTo>
                  <a:pt x="111232" y="51130"/>
                </a:lnTo>
                <a:lnTo>
                  <a:pt x="111159" y="47250"/>
                </a:lnTo>
                <a:lnTo>
                  <a:pt x="110334" y="37199"/>
                </a:lnTo>
                <a:lnTo>
                  <a:pt x="107945" y="28701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6179532" y="1251890"/>
            <a:ext cx="116205" cy="0"/>
          </a:xfrm>
          <a:custGeom>
            <a:avLst/>
            <a:gdLst/>
            <a:ahLst/>
            <a:cxnLst/>
            <a:rect l="l" t="t" r="r" b="b"/>
            <a:pathLst>
              <a:path w="116204">
                <a:moveTo>
                  <a:pt x="0" y="0"/>
                </a:moveTo>
                <a:lnTo>
                  <a:pt x="115689" y="0"/>
                </a:lnTo>
              </a:path>
            </a:pathLst>
          </a:custGeom>
          <a:ln w="43179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6179532" y="1183310"/>
            <a:ext cx="49530" cy="46990"/>
          </a:xfrm>
          <a:custGeom>
            <a:avLst/>
            <a:gdLst/>
            <a:ahLst/>
            <a:cxnLst/>
            <a:rect l="l" t="t" r="r" b="b"/>
            <a:pathLst>
              <a:path w="49529" h="46990">
                <a:moveTo>
                  <a:pt x="0" y="46990"/>
                </a:moveTo>
                <a:lnTo>
                  <a:pt x="49424" y="46990"/>
                </a:lnTo>
                <a:lnTo>
                  <a:pt x="49424" y="0"/>
                </a:lnTo>
                <a:lnTo>
                  <a:pt x="0" y="0"/>
                </a:lnTo>
                <a:lnTo>
                  <a:pt x="0" y="4699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6179532" y="1162355"/>
            <a:ext cx="111125" cy="0"/>
          </a:xfrm>
          <a:custGeom>
            <a:avLst/>
            <a:gdLst/>
            <a:ahLst/>
            <a:cxnLst/>
            <a:rect l="l" t="t" r="r" b="b"/>
            <a:pathLst>
              <a:path w="111125">
                <a:moveTo>
                  <a:pt x="0" y="0"/>
                </a:moveTo>
                <a:lnTo>
                  <a:pt x="110636" y="0"/>
                </a:lnTo>
              </a:path>
            </a:pathLst>
          </a:custGeom>
          <a:ln w="41909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6179532" y="1102030"/>
            <a:ext cx="49530" cy="39370"/>
          </a:xfrm>
          <a:custGeom>
            <a:avLst/>
            <a:gdLst/>
            <a:ahLst/>
            <a:cxnLst/>
            <a:rect l="l" t="t" r="r" b="b"/>
            <a:pathLst>
              <a:path w="49529" h="39369">
                <a:moveTo>
                  <a:pt x="0" y="39370"/>
                </a:moveTo>
                <a:lnTo>
                  <a:pt x="49424" y="39370"/>
                </a:lnTo>
                <a:lnTo>
                  <a:pt x="49424" y="0"/>
                </a:lnTo>
                <a:lnTo>
                  <a:pt x="0" y="0"/>
                </a:lnTo>
                <a:lnTo>
                  <a:pt x="0" y="3937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6179532" y="1081075"/>
            <a:ext cx="116205" cy="0"/>
          </a:xfrm>
          <a:custGeom>
            <a:avLst/>
            <a:gdLst/>
            <a:ahLst/>
            <a:cxnLst/>
            <a:rect l="l" t="t" r="r" b="b"/>
            <a:pathLst>
              <a:path w="116204">
                <a:moveTo>
                  <a:pt x="0" y="0"/>
                </a:moveTo>
                <a:lnTo>
                  <a:pt x="115689" y="0"/>
                </a:lnTo>
              </a:path>
            </a:pathLst>
          </a:custGeom>
          <a:ln w="41910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6298926" y="1113397"/>
            <a:ext cx="118745" cy="160020"/>
          </a:xfrm>
          <a:custGeom>
            <a:avLst/>
            <a:gdLst/>
            <a:ahLst/>
            <a:cxnLst/>
            <a:rect l="l" t="t" r="r" b="b"/>
            <a:pathLst>
              <a:path w="118745" h="160019">
                <a:moveTo>
                  <a:pt x="45843" y="0"/>
                </a:moveTo>
                <a:lnTo>
                  <a:pt x="2034" y="0"/>
                </a:lnTo>
                <a:lnTo>
                  <a:pt x="36065" y="80139"/>
                </a:lnTo>
                <a:lnTo>
                  <a:pt x="0" y="159673"/>
                </a:lnTo>
                <a:lnTo>
                  <a:pt x="45213" y="159673"/>
                </a:lnTo>
                <a:lnTo>
                  <a:pt x="59296" y="114821"/>
                </a:lnTo>
                <a:lnTo>
                  <a:pt x="98625" y="114821"/>
                </a:lnTo>
                <a:lnTo>
                  <a:pt x="82800" y="79537"/>
                </a:lnTo>
                <a:lnTo>
                  <a:pt x="98204" y="43656"/>
                </a:lnTo>
                <a:lnTo>
                  <a:pt x="59296" y="43656"/>
                </a:lnTo>
                <a:lnTo>
                  <a:pt x="45843" y="0"/>
                </a:lnTo>
                <a:close/>
              </a:path>
              <a:path w="118745" h="160019">
                <a:moveTo>
                  <a:pt x="98625" y="114821"/>
                </a:moveTo>
                <a:lnTo>
                  <a:pt x="59296" y="114821"/>
                </a:lnTo>
                <a:lnTo>
                  <a:pt x="73530" y="159673"/>
                </a:lnTo>
                <a:lnTo>
                  <a:pt x="118742" y="159673"/>
                </a:lnTo>
                <a:lnTo>
                  <a:pt x="98625" y="114821"/>
                </a:lnTo>
                <a:close/>
              </a:path>
              <a:path w="118745" h="160019">
                <a:moveTo>
                  <a:pt x="116946" y="0"/>
                </a:moveTo>
                <a:lnTo>
                  <a:pt x="73022" y="0"/>
                </a:lnTo>
                <a:lnTo>
                  <a:pt x="59296" y="43656"/>
                </a:lnTo>
                <a:lnTo>
                  <a:pt x="98204" y="43656"/>
                </a:lnTo>
                <a:lnTo>
                  <a:pt x="116946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6422990" y="1109807"/>
            <a:ext cx="118110" cy="217170"/>
          </a:xfrm>
          <a:custGeom>
            <a:avLst/>
            <a:gdLst/>
            <a:ahLst/>
            <a:cxnLst/>
            <a:rect l="l" t="t" r="r" b="b"/>
            <a:pathLst>
              <a:path w="118109" h="217169">
                <a:moveTo>
                  <a:pt x="41024" y="3590"/>
                </a:moveTo>
                <a:lnTo>
                  <a:pt x="0" y="3590"/>
                </a:lnTo>
                <a:lnTo>
                  <a:pt x="0" y="217087"/>
                </a:lnTo>
                <a:lnTo>
                  <a:pt x="44315" y="217087"/>
                </a:lnTo>
                <a:lnTo>
                  <a:pt x="44315" y="149213"/>
                </a:lnTo>
                <a:lnTo>
                  <a:pt x="109259" y="149213"/>
                </a:lnTo>
                <a:lnTo>
                  <a:pt x="112583" y="140133"/>
                </a:lnTo>
                <a:lnTo>
                  <a:pt x="114398" y="130079"/>
                </a:lnTo>
                <a:lnTo>
                  <a:pt x="52717" y="130079"/>
                </a:lnTo>
                <a:lnTo>
                  <a:pt x="48920" y="127383"/>
                </a:lnTo>
                <a:lnTo>
                  <a:pt x="43447" y="94489"/>
                </a:lnTo>
                <a:lnTo>
                  <a:pt x="43661" y="76616"/>
                </a:lnTo>
                <a:lnTo>
                  <a:pt x="53225" y="36487"/>
                </a:lnTo>
                <a:lnTo>
                  <a:pt x="115734" y="36487"/>
                </a:lnTo>
                <a:lnTo>
                  <a:pt x="115181" y="32594"/>
                </a:lnTo>
                <a:lnTo>
                  <a:pt x="113687" y="24225"/>
                </a:lnTo>
                <a:lnTo>
                  <a:pt x="112666" y="21835"/>
                </a:lnTo>
                <a:lnTo>
                  <a:pt x="41024" y="21835"/>
                </a:lnTo>
                <a:lnTo>
                  <a:pt x="41024" y="3590"/>
                </a:lnTo>
                <a:close/>
              </a:path>
              <a:path w="118109" h="217169">
                <a:moveTo>
                  <a:pt x="109259" y="149213"/>
                </a:moveTo>
                <a:lnTo>
                  <a:pt x="44315" y="149213"/>
                </a:lnTo>
                <a:lnTo>
                  <a:pt x="48531" y="155491"/>
                </a:lnTo>
                <a:lnTo>
                  <a:pt x="53106" y="160280"/>
                </a:lnTo>
                <a:lnTo>
                  <a:pt x="58309" y="163263"/>
                </a:lnTo>
                <a:lnTo>
                  <a:pt x="63392" y="166554"/>
                </a:lnTo>
                <a:lnTo>
                  <a:pt x="69343" y="168052"/>
                </a:lnTo>
                <a:lnTo>
                  <a:pt x="76099" y="168052"/>
                </a:lnTo>
                <a:lnTo>
                  <a:pt x="86922" y="166987"/>
                </a:lnTo>
                <a:lnTo>
                  <a:pt x="95961" y="163790"/>
                </a:lnTo>
                <a:lnTo>
                  <a:pt x="103196" y="158462"/>
                </a:lnTo>
                <a:lnTo>
                  <a:pt x="108604" y="151005"/>
                </a:lnTo>
                <a:lnTo>
                  <a:pt x="109259" y="149213"/>
                </a:lnTo>
                <a:close/>
              </a:path>
              <a:path w="118109" h="217169">
                <a:moveTo>
                  <a:pt x="115734" y="36487"/>
                </a:moveTo>
                <a:lnTo>
                  <a:pt x="64259" y="36487"/>
                </a:lnTo>
                <a:lnTo>
                  <a:pt x="67967" y="39171"/>
                </a:lnTo>
                <a:lnTo>
                  <a:pt x="69998" y="44259"/>
                </a:lnTo>
                <a:lnTo>
                  <a:pt x="71389" y="49139"/>
                </a:lnTo>
                <a:lnTo>
                  <a:pt x="72380" y="55730"/>
                </a:lnTo>
                <a:lnTo>
                  <a:pt x="72972" y="64060"/>
                </a:lnTo>
                <a:lnTo>
                  <a:pt x="73169" y="74156"/>
                </a:lnTo>
                <a:lnTo>
                  <a:pt x="72972" y="90472"/>
                </a:lnTo>
                <a:lnTo>
                  <a:pt x="63751" y="130079"/>
                </a:lnTo>
                <a:lnTo>
                  <a:pt x="114398" y="130079"/>
                </a:lnTo>
                <a:lnTo>
                  <a:pt x="115391" y="124580"/>
                </a:lnTo>
                <a:lnTo>
                  <a:pt x="117055" y="104375"/>
                </a:lnTo>
                <a:lnTo>
                  <a:pt x="117604" y="79542"/>
                </a:lnTo>
                <a:lnTo>
                  <a:pt x="117461" y="63671"/>
                </a:lnTo>
                <a:lnTo>
                  <a:pt x="117020" y="50576"/>
                </a:lnTo>
                <a:lnTo>
                  <a:pt x="116266" y="40226"/>
                </a:lnTo>
                <a:lnTo>
                  <a:pt x="115734" y="36487"/>
                </a:lnTo>
                <a:close/>
              </a:path>
              <a:path w="118109" h="217169">
                <a:moveTo>
                  <a:pt x="83184" y="0"/>
                </a:moveTo>
                <a:lnTo>
                  <a:pt x="69343" y="0"/>
                </a:lnTo>
                <a:lnTo>
                  <a:pt x="62495" y="1800"/>
                </a:lnTo>
                <a:lnTo>
                  <a:pt x="50295" y="8971"/>
                </a:lnTo>
                <a:lnTo>
                  <a:pt x="45212" y="14651"/>
                </a:lnTo>
                <a:lnTo>
                  <a:pt x="41024" y="21835"/>
                </a:lnTo>
                <a:lnTo>
                  <a:pt x="112666" y="21835"/>
                </a:lnTo>
                <a:lnTo>
                  <a:pt x="93981" y="3290"/>
                </a:lnTo>
                <a:lnTo>
                  <a:pt x="88897" y="904"/>
                </a:lnTo>
                <a:lnTo>
                  <a:pt x="8318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6551476" y="1109214"/>
            <a:ext cx="118110" cy="168910"/>
          </a:xfrm>
          <a:custGeom>
            <a:avLst/>
            <a:gdLst/>
            <a:ahLst/>
            <a:cxnLst/>
            <a:rect l="l" t="t" r="r" b="b"/>
            <a:pathLst>
              <a:path w="118109" h="168909">
                <a:moveTo>
                  <a:pt x="60762" y="0"/>
                </a:moveTo>
                <a:lnTo>
                  <a:pt x="19348" y="11062"/>
                </a:lnTo>
                <a:lnTo>
                  <a:pt x="1792" y="46544"/>
                </a:lnTo>
                <a:lnTo>
                  <a:pt x="0" y="91795"/>
                </a:lnTo>
                <a:lnTo>
                  <a:pt x="121" y="100055"/>
                </a:lnTo>
                <a:lnTo>
                  <a:pt x="5265" y="139640"/>
                </a:lnTo>
                <a:lnTo>
                  <a:pt x="38398" y="165949"/>
                </a:lnTo>
                <a:lnTo>
                  <a:pt x="58729" y="168342"/>
                </a:lnTo>
                <a:lnTo>
                  <a:pt x="72379" y="167445"/>
                </a:lnTo>
                <a:lnTo>
                  <a:pt x="108819" y="146141"/>
                </a:lnTo>
                <a:lnTo>
                  <a:pt x="113484" y="136051"/>
                </a:lnTo>
                <a:lnTo>
                  <a:pt x="54661" y="136051"/>
                </a:lnTo>
                <a:lnTo>
                  <a:pt x="50478" y="133657"/>
                </a:lnTo>
                <a:lnTo>
                  <a:pt x="48173" y="129473"/>
                </a:lnTo>
                <a:lnTo>
                  <a:pt x="45751" y="124988"/>
                </a:lnTo>
                <a:lnTo>
                  <a:pt x="44494" y="117215"/>
                </a:lnTo>
                <a:lnTo>
                  <a:pt x="44494" y="103460"/>
                </a:lnTo>
                <a:lnTo>
                  <a:pt x="44735" y="98671"/>
                </a:lnTo>
                <a:lnTo>
                  <a:pt x="45125" y="91795"/>
                </a:lnTo>
                <a:lnTo>
                  <a:pt x="45272" y="90003"/>
                </a:lnTo>
                <a:lnTo>
                  <a:pt x="117906" y="90003"/>
                </a:lnTo>
                <a:lnTo>
                  <a:pt x="117783" y="62491"/>
                </a:lnTo>
                <a:lnTo>
                  <a:pt x="46410" y="62491"/>
                </a:lnTo>
                <a:lnTo>
                  <a:pt x="46140" y="60397"/>
                </a:lnTo>
                <a:lnTo>
                  <a:pt x="46020" y="45151"/>
                </a:lnTo>
                <a:lnTo>
                  <a:pt x="47305" y="39168"/>
                </a:lnTo>
                <a:lnTo>
                  <a:pt x="49577" y="35577"/>
                </a:lnTo>
                <a:lnTo>
                  <a:pt x="52001" y="31992"/>
                </a:lnTo>
                <a:lnTo>
                  <a:pt x="55798" y="30200"/>
                </a:lnTo>
                <a:lnTo>
                  <a:pt x="113839" y="30200"/>
                </a:lnTo>
                <a:lnTo>
                  <a:pt x="113448" y="28701"/>
                </a:lnTo>
                <a:lnTo>
                  <a:pt x="81930" y="2524"/>
                </a:lnTo>
                <a:lnTo>
                  <a:pt x="68326" y="280"/>
                </a:lnTo>
                <a:lnTo>
                  <a:pt x="60762" y="0"/>
                </a:lnTo>
                <a:close/>
              </a:path>
              <a:path w="118109" h="168909">
                <a:moveTo>
                  <a:pt x="117006" y="107946"/>
                </a:moveTo>
                <a:lnTo>
                  <a:pt x="75235" y="107946"/>
                </a:lnTo>
                <a:lnTo>
                  <a:pt x="75353" y="109439"/>
                </a:lnTo>
                <a:lnTo>
                  <a:pt x="75624" y="112128"/>
                </a:lnTo>
                <a:lnTo>
                  <a:pt x="75742" y="122598"/>
                </a:lnTo>
                <a:lnTo>
                  <a:pt x="74457" y="127676"/>
                </a:lnTo>
                <a:lnTo>
                  <a:pt x="71915" y="130971"/>
                </a:lnTo>
                <a:lnTo>
                  <a:pt x="69255" y="134258"/>
                </a:lnTo>
                <a:lnTo>
                  <a:pt x="65457" y="136051"/>
                </a:lnTo>
                <a:lnTo>
                  <a:pt x="113484" y="136051"/>
                </a:lnTo>
                <a:lnTo>
                  <a:pt x="116106" y="124988"/>
                </a:lnTo>
                <a:lnTo>
                  <a:pt x="116977" y="112243"/>
                </a:lnTo>
                <a:lnTo>
                  <a:pt x="117006" y="107946"/>
                </a:lnTo>
                <a:close/>
              </a:path>
              <a:path w="118109" h="168909">
                <a:moveTo>
                  <a:pt x="113839" y="30200"/>
                </a:moveTo>
                <a:lnTo>
                  <a:pt x="66594" y="30200"/>
                </a:lnTo>
                <a:lnTo>
                  <a:pt x="70540" y="31992"/>
                </a:lnTo>
                <a:lnTo>
                  <a:pt x="73081" y="35881"/>
                </a:lnTo>
                <a:lnTo>
                  <a:pt x="75624" y="39470"/>
                </a:lnTo>
                <a:lnTo>
                  <a:pt x="76880" y="45151"/>
                </a:lnTo>
                <a:lnTo>
                  <a:pt x="76783" y="55914"/>
                </a:lnTo>
                <a:lnTo>
                  <a:pt x="76639" y="57711"/>
                </a:lnTo>
                <a:lnTo>
                  <a:pt x="76370" y="60397"/>
                </a:lnTo>
                <a:lnTo>
                  <a:pt x="76250" y="62491"/>
                </a:lnTo>
                <a:lnTo>
                  <a:pt x="117783" y="62491"/>
                </a:lnTo>
                <a:lnTo>
                  <a:pt x="117738" y="59382"/>
                </a:lnTo>
                <a:lnTo>
                  <a:pt x="117235" y="49634"/>
                </a:lnTo>
                <a:lnTo>
                  <a:pt x="116402" y="41681"/>
                </a:lnTo>
                <a:lnTo>
                  <a:pt x="115241" y="35577"/>
                </a:lnTo>
                <a:lnTo>
                  <a:pt x="113839" y="3020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6684001" y="1110413"/>
            <a:ext cx="77470" cy="163195"/>
          </a:xfrm>
          <a:custGeom>
            <a:avLst/>
            <a:gdLst/>
            <a:ahLst/>
            <a:cxnLst/>
            <a:rect l="l" t="t" r="r" b="b"/>
            <a:pathLst>
              <a:path w="77470" h="163194">
                <a:moveTo>
                  <a:pt x="40996" y="2984"/>
                </a:moveTo>
                <a:lnTo>
                  <a:pt x="0" y="2984"/>
                </a:lnTo>
                <a:lnTo>
                  <a:pt x="0" y="162657"/>
                </a:lnTo>
                <a:lnTo>
                  <a:pt x="44434" y="162657"/>
                </a:lnTo>
                <a:lnTo>
                  <a:pt x="44434" y="86111"/>
                </a:lnTo>
                <a:lnTo>
                  <a:pt x="44697" y="76019"/>
                </a:lnTo>
                <a:lnTo>
                  <a:pt x="56484" y="49032"/>
                </a:lnTo>
                <a:lnTo>
                  <a:pt x="76939" y="49032"/>
                </a:lnTo>
                <a:lnTo>
                  <a:pt x="76939" y="25411"/>
                </a:lnTo>
                <a:lnTo>
                  <a:pt x="40996" y="25411"/>
                </a:lnTo>
                <a:lnTo>
                  <a:pt x="40996" y="2984"/>
                </a:lnTo>
                <a:close/>
              </a:path>
              <a:path w="77470" h="163194">
                <a:moveTo>
                  <a:pt x="76939" y="49032"/>
                </a:moveTo>
                <a:lnTo>
                  <a:pt x="67550" y="49032"/>
                </a:lnTo>
                <a:lnTo>
                  <a:pt x="72003" y="49636"/>
                </a:lnTo>
                <a:lnTo>
                  <a:pt x="74397" y="49931"/>
                </a:lnTo>
                <a:lnTo>
                  <a:pt x="76939" y="50533"/>
                </a:lnTo>
                <a:lnTo>
                  <a:pt x="76939" y="49032"/>
                </a:lnTo>
                <a:close/>
              </a:path>
              <a:path w="77470" h="163194">
                <a:moveTo>
                  <a:pt x="76939" y="0"/>
                </a:moveTo>
                <a:lnTo>
                  <a:pt x="40996" y="25411"/>
                </a:lnTo>
                <a:lnTo>
                  <a:pt x="76939" y="25411"/>
                </a:lnTo>
                <a:lnTo>
                  <a:pt x="7693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6765123" y="1069142"/>
            <a:ext cx="83820" cy="207010"/>
          </a:xfrm>
          <a:custGeom>
            <a:avLst/>
            <a:gdLst/>
            <a:ahLst/>
            <a:cxnLst/>
            <a:rect l="l" t="t" r="r" b="b"/>
            <a:pathLst>
              <a:path w="83820" h="207009">
                <a:moveTo>
                  <a:pt x="62226" y="77450"/>
                </a:moveTo>
                <a:lnTo>
                  <a:pt x="17283" y="77450"/>
                </a:lnTo>
                <a:lnTo>
                  <a:pt x="17379" y="159342"/>
                </a:lnTo>
                <a:lnTo>
                  <a:pt x="22608" y="189878"/>
                </a:lnTo>
                <a:lnTo>
                  <a:pt x="25538" y="195261"/>
                </a:lnTo>
                <a:lnTo>
                  <a:pt x="30114" y="199443"/>
                </a:lnTo>
                <a:lnTo>
                  <a:pt x="36330" y="202140"/>
                </a:lnTo>
                <a:lnTo>
                  <a:pt x="42551" y="205125"/>
                </a:lnTo>
                <a:lnTo>
                  <a:pt x="50058" y="206626"/>
                </a:lnTo>
                <a:lnTo>
                  <a:pt x="61747" y="206626"/>
                </a:lnTo>
                <a:lnTo>
                  <a:pt x="65156" y="206322"/>
                </a:lnTo>
                <a:lnTo>
                  <a:pt x="69223" y="205729"/>
                </a:lnTo>
                <a:lnTo>
                  <a:pt x="73292" y="205427"/>
                </a:lnTo>
                <a:lnTo>
                  <a:pt x="77986" y="204530"/>
                </a:lnTo>
                <a:lnTo>
                  <a:pt x="83459" y="203634"/>
                </a:lnTo>
                <a:lnTo>
                  <a:pt x="83459" y="173135"/>
                </a:lnTo>
                <a:lnTo>
                  <a:pt x="71136" y="173135"/>
                </a:lnTo>
                <a:lnTo>
                  <a:pt x="67308" y="171338"/>
                </a:lnTo>
                <a:lnTo>
                  <a:pt x="62226" y="142333"/>
                </a:lnTo>
                <a:lnTo>
                  <a:pt x="62226" y="77450"/>
                </a:lnTo>
                <a:close/>
              </a:path>
              <a:path w="83820" h="207009">
                <a:moveTo>
                  <a:pt x="83459" y="172533"/>
                </a:moveTo>
                <a:lnTo>
                  <a:pt x="81932" y="172533"/>
                </a:lnTo>
                <a:lnTo>
                  <a:pt x="79628" y="172836"/>
                </a:lnTo>
                <a:lnTo>
                  <a:pt x="77986" y="173135"/>
                </a:lnTo>
                <a:lnTo>
                  <a:pt x="83459" y="173135"/>
                </a:lnTo>
                <a:lnTo>
                  <a:pt x="83459" y="172533"/>
                </a:lnTo>
                <a:close/>
              </a:path>
              <a:path w="83820" h="207009">
                <a:moveTo>
                  <a:pt x="83459" y="44255"/>
                </a:moveTo>
                <a:lnTo>
                  <a:pt x="0" y="44255"/>
                </a:lnTo>
                <a:lnTo>
                  <a:pt x="0" y="77450"/>
                </a:lnTo>
                <a:lnTo>
                  <a:pt x="83459" y="77450"/>
                </a:lnTo>
                <a:lnTo>
                  <a:pt x="83459" y="44255"/>
                </a:lnTo>
                <a:close/>
              </a:path>
              <a:path w="83820" h="207009">
                <a:moveTo>
                  <a:pt x="62226" y="0"/>
                </a:moveTo>
                <a:lnTo>
                  <a:pt x="17283" y="0"/>
                </a:lnTo>
                <a:lnTo>
                  <a:pt x="17283" y="44255"/>
                </a:lnTo>
                <a:lnTo>
                  <a:pt x="62226" y="44255"/>
                </a:lnTo>
                <a:lnTo>
                  <a:pt x="62226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150642" y="2242483"/>
            <a:ext cx="336901" cy="21708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563375" y="2291227"/>
            <a:ext cx="116839" cy="168910"/>
          </a:xfrm>
          <a:custGeom>
            <a:avLst/>
            <a:gdLst/>
            <a:ahLst/>
            <a:cxnLst/>
            <a:rect l="l" t="t" r="r" b="b"/>
            <a:pathLst>
              <a:path w="116839" h="168910">
                <a:moveTo>
                  <a:pt x="59386" y="0"/>
                </a:moveTo>
                <a:lnTo>
                  <a:pt x="21283" y="10340"/>
                </a:lnTo>
                <a:lnTo>
                  <a:pt x="3356" y="44327"/>
                </a:lnTo>
                <a:lnTo>
                  <a:pt x="0" y="84020"/>
                </a:lnTo>
                <a:lnTo>
                  <a:pt x="835" y="105773"/>
                </a:lnTo>
                <a:lnTo>
                  <a:pt x="13338" y="149508"/>
                </a:lnTo>
                <a:lnTo>
                  <a:pt x="59386" y="168342"/>
                </a:lnTo>
                <a:lnTo>
                  <a:pt x="72953" y="167389"/>
                </a:lnTo>
                <a:lnTo>
                  <a:pt x="108816" y="144518"/>
                </a:lnTo>
                <a:lnTo>
                  <a:pt x="112664" y="135449"/>
                </a:lnTo>
                <a:lnTo>
                  <a:pt x="53943" y="135449"/>
                </a:lnTo>
                <a:lnTo>
                  <a:pt x="50234" y="132462"/>
                </a:lnTo>
                <a:lnTo>
                  <a:pt x="45303" y="84020"/>
                </a:lnTo>
                <a:lnTo>
                  <a:pt x="45488" y="68430"/>
                </a:lnTo>
                <a:lnTo>
                  <a:pt x="54033" y="33187"/>
                </a:lnTo>
                <a:lnTo>
                  <a:pt x="112468" y="33187"/>
                </a:lnTo>
                <a:lnTo>
                  <a:pt x="108487" y="23414"/>
                </a:lnTo>
                <a:lnTo>
                  <a:pt x="102442" y="14946"/>
                </a:lnTo>
                <a:lnTo>
                  <a:pt x="94584" y="8448"/>
                </a:lnTo>
                <a:lnTo>
                  <a:pt x="84783" y="3772"/>
                </a:lnTo>
                <a:lnTo>
                  <a:pt x="73047" y="947"/>
                </a:lnTo>
                <a:lnTo>
                  <a:pt x="59386" y="0"/>
                </a:lnTo>
                <a:close/>
              </a:path>
              <a:path w="116839" h="168910">
                <a:moveTo>
                  <a:pt x="116528" y="101066"/>
                </a:moveTo>
                <a:lnTo>
                  <a:pt x="72630" y="101066"/>
                </a:lnTo>
                <a:lnTo>
                  <a:pt x="72679" y="103158"/>
                </a:lnTo>
                <a:lnTo>
                  <a:pt x="72806" y="105552"/>
                </a:lnTo>
                <a:lnTo>
                  <a:pt x="72900" y="117810"/>
                </a:lnTo>
                <a:lnTo>
                  <a:pt x="71823" y="124689"/>
                </a:lnTo>
                <a:lnTo>
                  <a:pt x="69670" y="128871"/>
                </a:lnTo>
                <a:lnTo>
                  <a:pt x="67490" y="133357"/>
                </a:lnTo>
                <a:lnTo>
                  <a:pt x="64080" y="135449"/>
                </a:lnTo>
                <a:lnTo>
                  <a:pt x="112664" y="135449"/>
                </a:lnTo>
                <a:lnTo>
                  <a:pt x="113264" y="134033"/>
                </a:lnTo>
                <a:lnTo>
                  <a:pt x="115936" y="121641"/>
                </a:lnTo>
                <a:lnTo>
                  <a:pt x="116789" y="107946"/>
                </a:lnTo>
                <a:lnTo>
                  <a:pt x="116766" y="105552"/>
                </a:lnTo>
                <a:lnTo>
                  <a:pt x="116608" y="103460"/>
                </a:lnTo>
                <a:lnTo>
                  <a:pt x="116528" y="101066"/>
                </a:lnTo>
                <a:close/>
              </a:path>
              <a:path w="116839" h="168910">
                <a:moveTo>
                  <a:pt x="112468" y="33187"/>
                </a:moveTo>
                <a:lnTo>
                  <a:pt x="64527" y="33187"/>
                </a:lnTo>
                <a:lnTo>
                  <a:pt x="67997" y="35279"/>
                </a:lnTo>
                <a:lnTo>
                  <a:pt x="70059" y="39470"/>
                </a:lnTo>
                <a:lnTo>
                  <a:pt x="72151" y="43353"/>
                </a:lnTo>
                <a:lnTo>
                  <a:pt x="73171" y="50231"/>
                </a:lnTo>
                <a:lnTo>
                  <a:pt x="73171" y="64288"/>
                </a:lnTo>
                <a:lnTo>
                  <a:pt x="116258" y="64288"/>
                </a:lnTo>
                <a:lnTo>
                  <a:pt x="116258" y="61596"/>
                </a:lnTo>
                <a:lnTo>
                  <a:pt x="115395" y="46739"/>
                </a:lnTo>
                <a:lnTo>
                  <a:pt x="112804" y="34012"/>
                </a:lnTo>
                <a:lnTo>
                  <a:pt x="112468" y="33187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695121" y="2295411"/>
            <a:ext cx="116839" cy="163195"/>
          </a:xfrm>
          <a:custGeom>
            <a:avLst/>
            <a:gdLst/>
            <a:ahLst/>
            <a:cxnLst/>
            <a:rect l="l" t="t" r="r" b="b"/>
            <a:pathLst>
              <a:path w="116839" h="163194">
                <a:moveTo>
                  <a:pt x="44733" y="0"/>
                </a:moveTo>
                <a:lnTo>
                  <a:pt x="0" y="0"/>
                </a:lnTo>
                <a:lnTo>
                  <a:pt x="0" y="111535"/>
                </a:lnTo>
                <a:lnTo>
                  <a:pt x="8672" y="150403"/>
                </a:lnTo>
                <a:lnTo>
                  <a:pt x="35885" y="162963"/>
                </a:lnTo>
                <a:lnTo>
                  <a:pt x="44254" y="162963"/>
                </a:lnTo>
                <a:lnTo>
                  <a:pt x="51523" y="161171"/>
                </a:lnTo>
                <a:lnTo>
                  <a:pt x="63870" y="153992"/>
                </a:lnTo>
                <a:lnTo>
                  <a:pt x="69462" y="148611"/>
                </a:lnTo>
                <a:lnTo>
                  <a:pt x="74427" y="140839"/>
                </a:lnTo>
                <a:lnTo>
                  <a:pt x="116258" y="140839"/>
                </a:lnTo>
                <a:lnTo>
                  <a:pt x="116258" y="127080"/>
                </a:lnTo>
                <a:lnTo>
                  <a:pt x="51822" y="127080"/>
                </a:lnTo>
                <a:lnTo>
                  <a:pt x="48859" y="125585"/>
                </a:lnTo>
                <a:lnTo>
                  <a:pt x="47217" y="122594"/>
                </a:lnTo>
                <a:lnTo>
                  <a:pt x="45539" y="119609"/>
                </a:lnTo>
                <a:lnTo>
                  <a:pt x="44733" y="111535"/>
                </a:lnTo>
                <a:lnTo>
                  <a:pt x="44733" y="0"/>
                </a:lnTo>
                <a:close/>
              </a:path>
              <a:path w="116839" h="163194">
                <a:moveTo>
                  <a:pt x="116258" y="140839"/>
                </a:moveTo>
                <a:lnTo>
                  <a:pt x="74427" y="140839"/>
                </a:lnTo>
                <a:lnTo>
                  <a:pt x="74427" y="159673"/>
                </a:lnTo>
                <a:lnTo>
                  <a:pt x="116258" y="159673"/>
                </a:lnTo>
                <a:lnTo>
                  <a:pt x="116258" y="140839"/>
                </a:lnTo>
                <a:close/>
              </a:path>
              <a:path w="116839" h="163194">
                <a:moveTo>
                  <a:pt x="116258" y="0"/>
                </a:moveTo>
                <a:lnTo>
                  <a:pt x="71913" y="0"/>
                </a:lnTo>
                <a:lnTo>
                  <a:pt x="71913" y="108546"/>
                </a:lnTo>
                <a:lnTo>
                  <a:pt x="70509" y="115124"/>
                </a:lnTo>
                <a:lnTo>
                  <a:pt x="64918" y="124688"/>
                </a:lnTo>
                <a:lnTo>
                  <a:pt x="61031" y="127080"/>
                </a:lnTo>
                <a:lnTo>
                  <a:pt x="116258" y="127080"/>
                </a:lnTo>
                <a:lnTo>
                  <a:pt x="116258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821337" y="2291227"/>
            <a:ext cx="113030" cy="168910"/>
          </a:xfrm>
          <a:custGeom>
            <a:avLst/>
            <a:gdLst/>
            <a:ahLst/>
            <a:cxnLst/>
            <a:rect l="l" t="t" r="r" b="b"/>
            <a:pathLst>
              <a:path w="113030" h="168910">
                <a:moveTo>
                  <a:pt x="39888" y="113324"/>
                </a:moveTo>
                <a:lnTo>
                  <a:pt x="0" y="113324"/>
                </a:lnTo>
                <a:lnTo>
                  <a:pt x="23" y="117510"/>
                </a:lnTo>
                <a:lnTo>
                  <a:pt x="14561" y="154886"/>
                </a:lnTo>
                <a:lnTo>
                  <a:pt x="55378" y="168342"/>
                </a:lnTo>
                <a:lnTo>
                  <a:pt x="68379" y="167501"/>
                </a:lnTo>
                <a:lnTo>
                  <a:pt x="104406" y="147660"/>
                </a:lnTo>
                <a:lnTo>
                  <a:pt x="109567" y="137250"/>
                </a:lnTo>
                <a:lnTo>
                  <a:pt x="51642" y="137250"/>
                </a:lnTo>
                <a:lnTo>
                  <a:pt x="47484" y="135449"/>
                </a:lnTo>
                <a:lnTo>
                  <a:pt x="41982" y="127676"/>
                </a:lnTo>
                <a:lnTo>
                  <a:pt x="40366" y="121697"/>
                </a:lnTo>
                <a:lnTo>
                  <a:pt x="39888" y="113324"/>
                </a:lnTo>
                <a:close/>
              </a:path>
              <a:path w="113030" h="168910">
                <a:moveTo>
                  <a:pt x="56602" y="0"/>
                </a:moveTo>
                <a:lnTo>
                  <a:pt x="16506" y="12854"/>
                </a:lnTo>
                <a:lnTo>
                  <a:pt x="1644" y="54122"/>
                </a:lnTo>
                <a:lnTo>
                  <a:pt x="2839" y="60397"/>
                </a:lnTo>
                <a:lnTo>
                  <a:pt x="5233" y="66081"/>
                </a:lnTo>
                <a:lnTo>
                  <a:pt x="7625" y="72061"/>
                </a:lnTo>
                <a:lnTo>
                  <a:pt x="38107" y="97061"/>
                </a:lnTo>
                <a:lnTo>
                  <a:pt x="52415" y="104053"/>
                </a:lnTo>
                <a:lnTo>
                  <a:pt x="54719" y="105248"/>
                </a:lnTo>
                <a:lnTo>
                  <a:pt x="72330" y="119602"/>
                </a:lnTo>
                <a:lnTo>
                  <a:pt x="72204" y="127676"/>
                </a:lnTo>
                <a:lnTo>
                  <a:pt x="70926" y="130669"/>
                </a:lnTo>
                <a:lnTo>
                  <a:pt x="65185" y="136051"/>
                </a:lnTo>
                <a:lnTo>
                  <a:pt x="61567" y="137250"/>
                </a:lnTo>
                <a:lnTo>
                  <a:pt x="109567" y="137250"/>
                </a:lnTo>
                <a:lnTo>
                  <a:pt x="111884" y="128943"/>
                </a:lnTo>
                <a:lnTo>
                  <a:pt x="112820" y="117510"/>
                </a:lnTo>
                <a:lnTo>
                  <a:pt x="112238" y="108539"/>
                </a:lnTo>
                <a:lnTo>
                  <a:pt x="89780" y="75422"/>
                </a:lnTo>
                <a:lnTo>
                  <a:pt x="66949" y="63388"/>
                </a:lnTo>
                <a:lnTo>
                  <a:pt x="65933" y="62791"/>
                </a:lnTo>
                <a:lnTo>
                  <a:pt x="42637" y="42155"/>
                </a:lnTo>
                <a:lnTo>
                  <a:pt x="42637" y="37973"/>
                </a:lnTo>
                <a:lnTo>
                  <a:pt x="43983" y="34686"/>
                </a:lnTo>
                <a:lnTo>
                  <a:pt x="49338" y="29897"/>
                </a:lnTo>
                <a:lnTo>
                  <a:pt x="52927" y="28701"/>
                </a:lnTo>
                <a:lnTo>
                  <a:pt x="107923" y="28701"/>
                </a:lnTo>
                <a:lnTo>
                  <a:pt x="107603" y="27543"/>
                </a:lnTo>
                <a:lnTo>
                  <a:pt x="68953" y="784"/>
                </a:lnTo>
                <a:lnTo>
                  <a:pt x="56602" y="0"/>
                </a:lnTo>
                <a:close/>
              </a:path>
              <a:path w="113030" h="168910">
                <a:moveTo>
                  <a:pt x="107923" y="28701"/>
                </a:moveTo>
                <a:lnTo>
                  <a:pt x="62495" y="28701"/>
                </a:lnTo>
                <a:lnTo>
                  <a:pt x="66142" y="30499"/>
                </a:lnTo>
                <a:lnTo>
                  <a:pt x="68413" y="33789"/>
                </a:lnTo>
                <a:lnTo>
                  <a:pt x="70656" y="37371"/>
                </a:lnTo>
                <a:lnTo>
                  <a:pt x="71884" y="43059"/>
                </a:lnTo>
                <a:lnTo>
                  <a:pt x="72064" y="50831"/>
                </a:lnTo>
                <a:lnTo>
                  <a:pt x="111142" y="51126"/>
                </a:lnTo>
                <a:lnTo>
                  <a:pt x="111071" y="47248"/>
                </a:lnTo>
                <a:lnTo>
                  <a:pt x="110257" y="37154"/>
                </a:lnTo>
                <a:lnTo>
                  <a:pt x="107923" y="28701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932213" y="2251155"/>
            <a:ext cx="83820" cy="206375"/>
          </a:xfrm>
          <a:custGeom>
            <a:avLst/>
            <a:gdLst/>
            <a:ahLst/>
            <a:cxnLst/>
            <a:rect l="l" t="t" r="r" b="b"/>
            <a:pathLst>
              <a:path w="83819" h="206375">
                <a:moveTo>
                  <a:pt x="62136" y="77443"/>
                </a:moveTo>
                <a:lnTo>
                  <a:pt x="17251" y="77443"/>
                </a:lnTo>
                <a:lnTo>
                  <a:pt x="17346" y="159339"/>
                </a:lnTo>
                <a:lnTo>
                  <a:pt x="30049" y="199444"/>
                </a:lnTo>
                <a:lnTo>
                  <a:pt x="36240" y="202140"/>
                </a:lnTo>
                <a:lnTo>
                  <a:pt x="42458" y="205125"/>
                </a:lnTo>
                <a:lnTo>
                  <a:pt x="49993" y="206324"/>
                </a:lnTo>
                <a:lnTo>
                  <a:pt x="65124" y="206324"/>
                </a:lnTo>
                <a:lnTo>
                  <a:pt x="73228" y="205125"/>
                </a:lnTo>
                <a:lnTo>
                  <a:pt x="77953" y="204530"/>
                </a:lnTo>
                <a:lnTo>
                  <a:pt x="83394" y="203335"/>
                </a:lnTo>
                <a:lnTo>
                  <a:pt x="83394" y="172836"/>
                </a:lnTo>
                <a:lnTo>
                  <a:pt x="71103" y="172836"/>
                </a:lnTo>
                <a:lnTo>
                  <a:pt x="67186" y="171335"/>
                </a:lnTo>
                <a:lnTo>
                  <a:pt x="62136" y="142333"/>
                </a:lnTo>
                <a:lnTo>
                  <a:pt x="62136" y="77443"/>
                </a:lnTo>
                <a:close/>
              </a:path>
              <a:path w="83819" h="206375">
                <a:moveTo>
                  <a:pt x="83394" y="172534"/>
                </a:moveTo>
                <a:lnTo>
                  <a:pt x="81899" y="172534"/>
                </a:lnTo>
                <a:lnTo>
                  <a:pt x="79566" y="172836"/>
                </a:lnTo>
                <a:lnTo>
                  <a:pt x="83394" y="172836"/>
                </a:lnTo>
                <a:lnTo>
                  <a:pt x="83394" y="172534"/>
                </a:lnTo>
                <a:close/>
              </a:path>
              <a:path w="83819" h="206375">
                <a:moveTo>
                  <a:pt x="83394" y="44255"/>
                </a:moveTo>
                <a:lnTo>
                  <a:pt x="0" y="44255"/>
                </a:lnTo>
                <a:lnTo>
                  <a:pt x="0" y="77443"/>
                </a:lnTo>
                <a:lnTo>
                  <a:pt x="83394" y="77443"/>
                </a:lnTo>
                <a:lnTo>
                  <a:pt x="83394" y="44255"/>
                </a:lnTo>
                <a:close/>
              </a:path>
              <a:path w="83819" h="206375">
                <a:moveTo>
                  <a:pt x="62136" y="0"/>
                </a:moveTo>
                <a:lnTo>
                  <a:pt x="17251" y="0"/>
                </a:lnTo>
                <a:lnTo>
                  <a:pt x="17251" y="44255"/>
                </a:lnTo>
                <a:lnTo>
                  <a:pt x="62136" y="44255"/>
                </a:lnTo>
                <a:lnTo>
                  <a:pt x="62136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2021587" y="2291227"/>
            <a:ext cx="118745" cy="168910"/>
          </a:xfrm>
          <a:custGeom>
            <a:avLst/>
            <a:gdLst/>
            <a:ahLst/>
            <a:cxnLst/>
            <a:rect l="l" t="t" r="r" b="b"/>
            <a:pathLst>
              <a:path w="118744" h="168910">
                <a:moveTo>
                  <a:pt x="59357" y="0"/>
                </a:moveTo>
                <a:lnTo>
                  <a:pt x="21267" y="10593"/>
                </a:lnTo>
                <a:lnTo>
                  <a:pt x="3331" y="44478"/>
                </a:lnTo>
                <a:lnTo>
                  <a:pt x="0" y="84020"/>
                </a:lnTo>
                <a:lnTo>
                  <a:pt x="830" y="105773"/>
                </a:lnTo>
                <a:lnTo>
                  <a:pt x="13309" y="149508"/>
                </a:lnTo>
                <a:lnTo>
                  <a:pt x="59357" y="168342"/>
                </a:lnTo>
                <a:lnTo>
                  <a:pt x="74442" y="167165"/>
                </a:lnTo>
                <a:lnTo>
                  <a:pt x="111180" y="138349"/>
                </a:lnTo>
                <a:lnTo>
                  <a:pt x="112179" y="134856"/>
                </a:lnTo>
                <a:lnTo>
                  <a:pt x="53914" y="134856"/>
                </a:lnTo>
                <a:lnTo>
                  <a:pt x="50205" y="131864"/>
                </a:lnTo>
                <a:lnTo>
                  <a:pt x="45272" y="84020"/>
                </a:lnTo>
                <a:lnTo>
                  <a:pt x="45467" y="68555"/>
                </a:lnTo>
                <a:lnTo>
                  <a:pt x="53914" y="33187"/>
                </a:lnTo>
                <a:lnTo>
                  <a:pt x="112179" y="33187"/>
                </a:lnTo>
                <a:lnTo>
                  <a:pt x="111180" y="29692"/>
                </a:lnTo>
                <a:lnTo>
                  <a:pt x="105314" y="18535"/>
                </a:lnTo>
                <a:lnTo>
                  <a:pt x="97427" y="10340"/>
                </a:lnTo>
                <a:lnTo>
                  <a:pt x="87134" y="4557"/>
                </a:lnTo>
                <a:lnTo>
                  <a:pt x="74442" y="1129"/>
                </a:lnTo>
                <a:lnTo>
                  <a:pt x="59357" y="0"/>
                </a:lnTo>
                <a:close/>
              </a:path>
              <a:path w="118744" h="168910">
                <a:moveTo>
                  <a:pt x="112179" y="33187"/>
                </a:moveTo>
                <a:lnTo>
                  <a:pt x="64800" y="33187"/>
                </a:lnTo>
                <a:lnTo>
                  <a:pt x="68475" y="36179"/>
                </a:lnTo>
                <a:lnTo>
                  <a:pt x="70481" y="41562"/>
                </a:lnTo>
                <a:lnTo>
                  <a:pt x="71771" y="47270"/>
                </a:lnTo>
                <a:lnTo>
                  <a:pt x="72685" y="56286"/>
                </a:lnTo>
                <a:lnTo>
                  <a:pt x="73233" y="68771"/>
                </a:lnTo>
                <a:lnTo>
                  <a:pt x="73411" y="84020"/>
                </a:lnTo>
                <a:lnTo>
                  <a:pt x="73230" y="99658"/>
                </a:lnTo>
                <a:lnTo>
                  <a:pt x="64800" y="134856"/>
                </a:lnTo>
                <a:lnTo>
                  <a:pt x="112179" y="134856"/>
                </a:lnTo>
                <a:lnTo>
                  <a:pt x="115365" y="123715"/>
                </a:lnTo>
                <a:lnTo>
                  <a:pt x="117873" y="105605"/>
                </a:lnTo>
                <a:lnTo>
                  <a:pt x="118709" y="84020"/>
                </a:lnTo>
                <a:lnTo>
                  <a:pt x="117873" y="62437"/>
                </a:lnTo>
                <a:lnTo>
                  <a:pt x="115365" y="44327"/>
                </a:lnTo>
                <a:lnTo>
                  <a:pt x="112179" y="33187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2155099" y="2292124"/>
            <a:ext cx="179070" cy="163195"/>
          </a:xfrm>
          <a:custGeom>
            <a:avLst/>
            <a:gdLst/>
            <a:ahLst/>
            <a:cxnLst/>
            <a:rect l="l" t="t" r="r" b="b"/>
            <a:pathLst>
              <a:path w="179069" h="163194">
                <a:moveTo>
                  <a:pt x="39471" y="3286"/>
                </a:moveTo>
                <a:lnTo>
                  <a:pt x="0" y="3286"/>
                </a:lnTo>
                <a:lnTo>
                  <a:pt x="0" y="162960"/>
                </a:lnTo>
                <a:lnTo>
                  <a:pt x="42103" y="162960"/>
                </a:lnTo>
                <a:lnTo>
                  <a:pt x="42103" y="54715"/>
                </a:lnTo>
                <a:lnTo>
                  <a:pt x="43445" y="47839"/>
                </a:lnTo>
                <a:lnTo>
                  <a:pt x="48888" y="38275"/>
                </a:lnTo>
                <a:lnTo>
                  <a:pt x="52597" y="35577"/>
                </a:lnTo>
                <a:lnTo>
                  <a:pt x="177650" y="35577"/>
                </a:lnTo>
                <a:lnTo>
                  <a:pt x="176616" y="28405"/>
                </a:lnTo>
                <a:lnTo>
                  <a:pt x="174799" y="22124"/>
                </a:lnTo>
                <a:lnTo>
                  <a:pt x="39471" y="22124"/>
                </a:lnTo>
                <a:lnTo>
                  <a:pt x="39471" y="3286"/>
                </a:lnTo>
                <a:close/>
              </a:path>
              <a:path w="179069" h="163194">
                <a:moveTo>
                  <a:pt x="120441" y="35577"/>
                </a:moveTo>
                <a:lnTo>
                  <a:pt x="61327" y="35577"/>
                </a:lnTo>
                <a:lnTo>
                  <a:pt x="64137" y="37076"/>
                </a:lnTo>
                <a:lnTo>
                  <a:pt x="65722" y="40363"/>
                </a:lnTo>
                <a:lnTo>
                  <a:pt x="67276" y="43059"/>
                </a:lnTo>
                <a:lnTo>
                  <a:pt x="68055" y="50529"/>
                </a:lnTo>
                <a:lnTo>
                  <a:pt x="68055" y="162960"/>
                </a:lnTo>
                <a:lnTo>
                  <a:pt x="109919" y="162960"/>
                </a:lnTo>
                <a:lnTo>
                  <a:pt x="109919" y="54715"/>
                </a:lnTo>
                <a:lnTo>
                  <a:pt x="111262" y="47839"/>
                </a:lnTo>
                <a:lnTo>
                  <a:pt x="113983" y="43059"/>
                </a:lnTo>
                <a:lnTo>
                  <a:pt x="116676" y="38275"/>
                </a:lnTo>
                <a:lnTo>
                  <a:pt x="120441" y="35577"/>
                </a:lnTo>
                <a:close/>
              </a:path>
              <a:path w="179069" h="163194">
                <a:moveTo>
                  <a:pt x="177650" y="35577"/>
                </a:moveTo>
                <a:lnTo>
                  <a:pt x="129175" y="35577"/>
                </a:lnTo>
                <a:lnTo>
                  <a:pt x="131983" y="37076"/>
                </a:lnTo>
                <a:lnTo>
                  <a:pt x="133600" y="40363"/>
                </a:lnTo>
                <a:lnTo>
                  <a:pt x="135216" y="43059"/>
                </a:lnTo>
                <a:lnTo>
                  <a:pt x="135990" y="50529"/>
                </a:lnTo>
                <a:lnTo>
                  <a:pt x="135990" y="162960"/>
                </a:lnTo>
                <a:lnTo>
                  <a:pt x="178661" y="162960"/>
                </a:lnTo>
                <a:lnTo>
                  <a:pt x="178624" y="50529"/>
                </a:lnTo>
                <a:lnTo>
                  <a:pt x="178150" y="39047"/>
                </a:lnTo>
                <a:lnTo>
                  <a:pt x="177650" y="35577"/>
                </a:lnTo>
                <a:close/>
              </a:path>
              <a:path w="179069" h="163194">
                <a:moveTo>
                  <a:pt x="83602" y="0"/>
                </a:moveTo>
                <a:lnTo>
                  <a:pt x="68324" y="0"/>
                </a:lnTo>
                <a:lnTo>
                  <a:pt x="61387" y="1788"/>
                </a:lnTo>
                <a:lnTo>
                  <a:pt x="49604" y="8971"/>
                </a:lnTo>
                <a:lnTo>
                  <a:pt x="44283" y="14651"/>
                </a:lnTo>
                <a:lnTo>
                  <a:pt x="39471" y="22124"/>
                </a:lnTo>
                <a:lnTo>
                  <a:pt x="107435" y="22124"/>
                </a:lnTo>
                <a:lnTo>
                  <a:pt x="83602" y="0"/>
                </a:lnTo>
                <a:close/>
              </a:path>
              <a:path w="179069" h="163194">
                <a:moveTo>
                  <a:pt x="144425" y="0"/>
                </a:moveTo>
                <a:lnTo>
                  <a:pt x="136592" y="0"/>
                </a:lnTo>
                <a:lnTo>
                  <a:pt x="129654" y="1788"/>
                </a:lnTo>
                <a:lnTo>
                  <a:pt x="123642" y="5378"/>
                </a:lnTo>
                <a:lnTo>
                  <a:pt x="117601" y="9269"/>
                </a:lnTo>
                <a:lnTo>
                  <a:pt x="112219" y="14651"/>
                </a:lnTo>
                <a:lnTo>
                  <a:pt x="107435" y="22124"/>
                </a:lnTo>
                <a:lnTo>
                  <a:pt x="174799" y="22124"/>
                </a:lnTo>
                <a:lnTo>
                  <a:pt x="144425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2372918" y="2295411"/>
            <a:ext cx="0" cy="160020"/>
          </a:xfrm>
          <a:custGeom>
            <a:avLst/>
            <a:gdLst/>
            <a:ahLst/>
            <a:cxnLst/>
            <a:rect l="l" t="t" r="r" b="b"/>
            <a:pathLst>
              <a:path h="160019">
                <a:moveTo>
                  <a:pt x="0" y="0"/>
                </a:moveTo>
                <a:lnTo>
                  <a:pt x="0" y="159673"/>
                </a:lnTo>
              </a:path>
            </a:pathLst>
          </a:custGeom>
          <a:ln w="44344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2350745" y="2240694"/>
            <a:ext cx="44450" cy="39370"/>
          </a:xfrm>
          <a:custGeom>
            <a:avLst/>
            <a:gdLst/>
            <a:ahLst/>
            <a:cxnLst/>
            <a:rect l="l" t="t" r="r" b="b"/>
            <a:pathLst>
              <a:path w="44450" h="39369">
                <a:moveTo>
                  <a:pt x="44344" y="0"/>
                </a:moveTo>
                <a:lnTo>
                  <a:pt x="0" y="0"/>
                </a:lnTo>
                <a:lnTo>
                  <a:pt x="0" y="38868"/>
                </a:lnTo>
                <a:lnTo>
                  <a:pt x="44344" y="38868"/>
                </a:lnTo>
                <a:lnTo>
                  <a:pt x="4434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2404209" y="2295411"/>
            <a:ext cx="102235" cy="160020"/>
          </a:xfrm>
          <a:custGeom>
            <a:avLst/>
            <a:gdLst/>
            <a:ahLst/>
            <a:cxnLst/>
            <a:rect l="l" t="t" r="r" b="b"/>
            <a:pathLst>
              <a:path w="102235" h="160019">
                <a:moveTo>
                  <a:pt x="102024" y="0"/>
                </a:moveTo>
                <a:lnTo>
                  <a:pt x="3590" y="0"/>
                </a:lnTo>
                <a:lnTo>
                  <a:pt x="3590" y="36776"/>
                </a:lnTo>
                <a:lnTo>
                  <a:pt x="54274" y="36776"/>
                </a:lnTo>
                <a:lnTo>
                  <a:pt x="0" y="128278"/>
                </a:lnTo>
                <a:lnTo>
                  <a:pt x="0" y="159673"/>
                </a:lnTo>
                <a:lnTo>
                  <a:pt x="102024" y="159673"/>
                </a:lnTo>
                <a:lnTo>
                  <a:pt x="102024" y="123793"/>
                </a:lnTo>
                <a:lnTo>
                  <a:pt x="48323" y="123793"/>
                </a:lnTo>
                <a:lnTo>
                  <a:pt x="102024" y="33789"/>
                </a:lnTo>
                <a:lnTo>
                  <a:pt x="10202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2511167" y="2291227"/>
            <a:ext cx="118110" cy="168910"/>
          </a:xfrm>
          <a:custGeom>
            <a:avLst/>
            <a:gdLst/>
            <a:ahLst/>
            <a:cxnLst/>
            <a:rect l="l" t="t" r="r" b="b"/>
            <a:pathLst>
              <a:path w="118110" h="168910">
                <a:moveTo>
                  <a:pt x="60672" y="0"/>
                </a:moveTo>
                <a:lnTo>
                  <a:pt x="19348" y="11062"/>
                </a:lnTo>
                <a:lnTo>
                  <a:pt x="1740" y="46412"/>
                </a:lnTo>
                <a:lnTo>
                  <a:pt x="0" y="91793"/>
                </a:lnTo>
                <a:lnTo>
                  <a:pt x="113" y="99882"/>
                </a:lnTo>
                <a:lnTo>
                  <a:pt x="5204" y="139640"/>
                </a:lnTo>
                <a:lnTo>
                  <a:pt x="38348" y="165946"/>
                </a:lnTo>
                <a:lnTo>
                  <a:pt x="58757" y="168342"/>
                </a:lnTo>
                <a:lnTo>
                  <a:pt x="72353" y="167445"/>
                </a:lnTo>
                <a:lnTo>
                  <a:pt x="108781" y="146142"/>
                </a:lnTo>
                <a:lnTo>
                  <a:pt x="113456" y="136051"/>
                </a:lnTo>
                <a:lnTo>
                  <a:pt x="54603" y="136051"/>
                </a:lnTo>
                <a:lnTo>
                  <a:pt x="50506" y="133657"/>
                </a:lnTo>
                <a:lnTo>
                  <a:pt x="48112" y="129175"/>
                </a:lnTo>
                <a:lnTo>
                  <a:pt x="45722" y="124988"/>
                </a:lnTo>
                <a:lnTo>
                  <a:pt x="44523" y="117215"/>
                </a:lnTo>
                <a:lnTo>
                  <a:pt x="44523" y="103158"/>
                </a:lnTo>
                <a:lnTo>
                  <a:pt x="44702" y="98672"/>
                </a:lnTo>
                <a:lnTo>
                  <a:pt x="45063" y="91793"/>
                </a:lnTo>
                <a:lnTo>
                  <a:pt x="45210" y="90003"/>
                </a:lnTo>
                <a:lnTo>
                  <a:pt x="117844" y="90003"/>
                </a:lnTo>
                <a:lnTo>
                  <a:pt x="117723" y="62491"/>
                </a:lnTo>
                <a:lnTo>
                  <a:pt x="46319" y="62491"/>
                </a:lnTo>
                <a:lnTo>
                  <a:pt x="46229" y="61596"/>
                </a:lnTo>
                <a:lnTo>
                  <a:pt x="46139" y="60397"/>
                </a:lnTo>
                <a:lnTo>
                  <a:pt x="46020" y="45151"/>
                </a:lnTo>
                <a:lnTo>
                  <a:pt x="47186" y="39171"/>
                </a:lnTo>
                <a:lnTo>
                  <a:pt x="51909" y="31988"/>
                </a:lnTo>
                <a:lnTo>
                  <a:pt x="55798" y="30200"/>
                </a:lnTo>
                <a:lnTo>
                  <a:pt x="113833" y="30200"/>
                </a:lnTo>
                <a:lnTo>
                  <a:pt x="113449" y="28701"/>
                </a:lnTo>
                <a:lnTo>
                  <a:pt x="81877" y="2520"/>
                </a:lnTo>
                <a:lnTo>
                  <a:pt x="68275" y="279"/>
                </a:lnTo>
                <a:lnTo>
                  <a:pt x="60672" y="0"/>
                </a:lnTo>
                <a:close/>
              </a:path>
              <a:path w="118110" h="168910">
                <a:moveTo>
                  <a:pt x="117005" y="107946"/>
                </a:moveTo>
                <a:lnTo>
                  <a:pt x="75173" y="107946"/>
                </a:lnTo>
                <a:lnTo>
                  <a:pt x="75324" y="109141"/>
                </a:lnTo>
                <a:lnTo>
                  <a:pt x="75588" y="112089"/>
                </a:lnTo>
                <a:lnTo>
                  <a:pt x="65456" y="136051"/>
                </a:lnTo>
                <a:lnTo>
                  <a:pt x="113456" y="136051"/>
                </a:lnTo>
                <a:lnTo>
                  <a:pt x="116096" y="124988"/>
                </a:lnTo>
                <a:lnTo>
                  <a:pt x="116984" y="112125"/>
                </a:lnTo>
                <a:lnTo>
                  <a:pt x="117005" y="107946"/>
                </a:lnTo>
                <a:close/>
              </a:path>
              <a:path w="118110" h="168910">
                <a:moveTo>
                  <a:pt x="113833" y="30200"/>
                </a:moveTo>
                <a:lnTo>
                  <a:pt x="66561" y="30200"/>
                </a:lnTo>
                <a:lnTo>
                  <a:pt x="70507" y="31988"/>
                </a:lnTo>
                <a:lnTo>
                  <a:pt x="73021" y="35579"/>
                </a:lnTo>
                <a:lnTo>
                  <a:pt x="75562" y="39470"/>
                </a:lnTo>
                <a:lnTo>
                  <a:pt x="76818" y="45151"/>
                </a:lnTo>
                <a:lnTo>
                  <a:pt x="76738" y="55911"/>
                </a:lnTo>
                <a:lnTo>
                  <a:pt x="76613" y="57711"/>
                </a:lnTo>
                <a:lnTo>
                  <a:pt x="76381" y="60397"/>
                </a:lnTo>
                <a:lnTo>
                  <a:pt x="76278" y="62491"/>
                </a:lnTo>
                <a:lnTo>
                  <a:pt x="117723" y="62491"/>
                </a:lnTo>
                <a:lnTo>
                  <a:pt x="117598" y="57711"/>
                </a:lnTo>
                <a:lnTo>
                  <a:pt x="117179" y="49523"/>
                </a:lnTo>
                <a:lnTo>
                  <a:pt x="116356" y="41640"/>
                </a:lnTo>
                <a:lnTo>
                  <a:pt x="115213" y="35579"/>
                </a:lnTo>
                <a:lnTo>
                  <a:pt x="113833" y="3020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2699459" y="2251155"/>
            <a:ext cx="963428" cy="25775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3695288" y="2295411"/>
            <a:ext cx="0" cy="160020"/>
          </a:xfrm>
          <a:custGeom>
            <a:avLst/>
            <a:gdLst/>
            <a:ahLst/>
            <a:cxnLst/>
            <a:rect l="l" t="t" r="r" b="b"/>
            <a:pathLst>
              <a:path h="160019">
                <a:moveTo>
                  <a:pt x="0" y="0"/>
                </a:moveTo>
                <a:lnTo>
                  <a:pt x="0" y="159673"/>
                </a:lnTo>
              </a:path>
            </a:pathLst>
          </a:custGeom>
          <a:ln w="44344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3673115" y="2240694"/>
            <a:ext cx="44450" cy="39370"/>
          </a:xfrm>
          <a:custGeom>
            <a:avLst/>
            <a:gdLst/>
            <a:ahLst/>
            <a:cxnLst/>
            <a:rect l="l" t="t" r="r" b="b"/>
            <a:pathLst>
              <a:path w="44450" h="39369">
                <a:moveTo>
                  <a:pt x="44344" y="0"/>
                </a:moveTo>
                <a:lnTo>
                  <a:pt x="0" y="0"/>
                </a:lnTo>
                <a:lnTo>
                  <a:pt x="0" y="38868"/>
                </a:lnTo>
                <a:lnTo>
                  <a:pt x="44344" y="38868"/>
                </a:lnTo>
                <a:lnTo>
                  <a:pt x="4434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3732231" y="2291227"/>
            <a:ext cx="116839" cy="168910"/>
          </a:xfrm>
          <a:custGeom>
            <a:avLst/>
            <a:gdLst/>
            <a:ahLst/>
            <a:cxnLst/>
            <a:rect l="l" t="t" r="r" b="b"/>
            <a:pathLst>
              <a:path w="116839" h="168910">
                <a:moveTo>
                  <a:pt x="59353" y="0"/>
                </a:moveTo>
                <a:lnTo>
                  <a:pt x="21296" y="10340"/>
                </a:lnTo>
                <a:lnTo>
                  <a:pt x="3345" y="44327"/>
                </a:lnTo>
                <a:lnTo>
                  <a:pt x="0" y="84020"/>
                </a:lnTo>
                <a:lnTo>
                  <a:pt x="830" y="105773"/>
                </a:lnTo>
                <a:lnTo>
                  <a:pt x="13337" y="149508"/>
                </a:lnTo>
                <a:lnTo>
                  <a:pt x="59353" y="168342"/>
                </a:lnTo>
                <a:lnTo>
                  <a:pt x="72938" y="167389"/>
                </a:lnTo>
                <a:lnTo>
                  <a:pt x="108810" y="144518"/>
                </a:lnTo>
                <a:lnTo>
                  <a:pt x="112648" y="135449"/>
                </a:lnTo>
                <a:lnTo>
                  <a:pt x="53941" y="135449"/>
                </a:lnTo>
                <a:lnTo>
                  <a:pt x="50234" y="132462"/>
                </a:lnTo>
                <a:lnTo>
                  <a:pt x="45270" y="84020"/>
                </a:lnTo>
                <a:lnTo>
                  <a:pt x="45460" y="68430"/>
                </a:lnTo>
                <a:lnTo>
                  <a:pt x="54032" y="33187"/>
                </a:lnTo>
                <a:lnTo>
                  <a:pt x="112468" y="33187"/>
                </a:lnTo>
                <a:lnTo>
                  <a:pt x="108487" y="23414"/>
                </a:lnTo>
                <a:lnTo>
                  <a:pt x="102442" y="14946"/>
                </a:lnTo>
                <a:lnTo>
                  <a:pt x="94570" y="8448"/>
                </a:lnTo>
                <a:lnTo>
                  <a:pt x="84766" y="3772"/>
                </a:lnTo>
                <a:lnTo>
                  <a:pt x="73028" y="947"/>
                </a:lnTo>
                <a:lnTo>
                  <a:pt x="59353" y="0"/>
                </a:lnTo>
                <a:close/>
              </a:path>
              <a:path w="116839" h="168910">
                <a:moveTo>
                  <a:pt x="116528" y="101066"/>
                </a:moveTo>
                <a:lnTo>
                  <a:pt x="72630" y="101066"/>
                </a:lnTo>
                <a:lnTo>
                  <a:pt x="72663" y="103460"/>
                </a:lnTo>
                <a:lnTo>
                  <a:pt x="72795" y="105552"/>
                </a:lnTo>
                <a:lnTo>
                  <a:pt x="72900" y="117810"/>
                </a:lnTo>
                <a:lnTo>
                  <a:pt x="71823" y="124689"/>
                </a:lnTo>
                <a:lnTo>
                  <a:pt x="69670" y="128871"/>
                </a:lnTo>
                <a:lnTo>
                  <a:pt x="67489" y="133357"/>
                </a:lnTo>
                <a:lnTo>
                  <a:pt x="64080" y="135449"/>
                </a:lnTo>
                <a:lnTo>
                  <a:pt x="112648" y="135449"/>
                </a:lnTo>
                <a:lnTo>
                  <a:pt x="113247" y="134033"/>
                </a:lnTo>
                <a:lnTo>
                  <a:pt x="115908" y="121641"/>
                </a:lnTo>
                <a:lnTo>
                  <a:pt x="116756" y="107946"/>
                </a:lnTo>
                <a:lnTo>
                  <a:pt x="116766" y="105552"/>
                </a:lnTo>
                <a:lnTo>
                  <a:pt x="116608" y="103460"/>
                </a:lnTo>
                <a:lnTo>
                  <a:pt x="116528" y="101066"/>
                </a:lnTo>
                <a:close/>
              </a:path>
              <a:path w="116839" h="168910">
                <a:moveTo>
                  <a:pt x="112468" y="33187"/>
                </a:moveTo>
                <a:lnTo>
                  <a:pt x="64526" y="33187"/>
                </a:lnTo>
                <a:lnTo>
                  <a:pt x="67997" y="35279"/>
                </a:lnTo>
                <a:lnTo>
                  <a:pt x="70059" y="39470"/>
                </a:lnTo>
                <a:lnTo>
                  <a:pt x="72151" y="43353"/>
                </a:lnTo>
                <a:lnTo>
                  <a:pt x="73169" y="50231"/>
                </a:lnTo>
                <a:lnTo>
                  <a:pt x="73169" y="64288"/>
                </a:lnTo>
                <a:lnTo>
                  <a:pt x="116258" y="64288"/>
                </a:lnTo>
                <a:lnTo>
                  <a:pt x="116258" y="61596"/>
                </a:lnTo>
                <a:lnTo>
                  <a:pt x="115395" y="46739"/>
                </a:lnTo>
                <a:lnTo>
                  <a:pt x="112804" y="34012"/>
                </a:lnTo>
                <a:lnTo>
                  <a:pt x="112468" y="33187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3929432" y="2292124"/>
            <a:ext cx="179070" cy="163195"/>
          </a:xfrm>
          <a:custGeom>
            <a:avLst/>
            <a:gdLst/>
            <a:ahLst/>
            <a:cxnLst/>
            <a:rect l="l" t="t" r="r" b="b"/>
            <a:pathLst>
              <a:path w="179070" h="163194">
                <a:moveTo>
                  <a:pt x="39499" y="3286"/>
                </a:moveTo>
                <a:lnTo>
                  <a:pt x="0" y="3286"/>
                </a:lnTo>
                <a:lnTo>
                  <a:pt x="0" y="162960"/>
                </a:lnTo>
                <a:lnTo>
                  <a:pt x="42101" y="162960"/>
                </a:lnTo>
                <a:lnTo>
                  <a:pt x="42101" y="54715"/>
                </a:lnTo>
                <a:lnTo>
                  <a:pt x="43477" y="47839"/>
                </a:lnTo>
                <a:lnTo>
                  <a:pt x="48892" y="38275"/>
                </a:lnTo>
                <a:lnTo>
                  <a:pt x="52595" y="35577"/>
                </a:lnTo>
                <a:lnTo>
                  <a:pt x="177645" y="35577"/>
                </a:lnTo>
                <a:lnTo>
                  <a:pt x="176603" y="28405"/>
                </a:lnTo>
                <a:lnTo>
                  <a:pt x="174778" y="22124"/>
                </a:lnTo>
                <a:lnTo>
                  <a:pt x="39499" y="22124"/>
                </a:lnTo>
                <a:lnTo>
                  <a:pt x="39499" y="3286"/>
                </a:lnTo>
                <a:close/>
              </a:path>
              <a:path w="179070" h="163194">
                <a:moveTo>
                  <a:pt x="120445" y="35577"/>
                </a:moveTo>
                <a:lnTo>
                  <a:pt x="61329" y="35577"/>
                </a:lnTo>
                <a:lnTo>
                  <a:pt x="64170" y="37076"/>
                </a:lnTo>
                <a:lnTo>
                  <a:pt x="65693" y="40363"/>
                </a:lnTo>
                <a:lnTo>
                  <a:pt x="67280" y="43059"/>
                </a:lnTo>
                <a:lnTo>
                  <a:pt x="68058" y="50529"/>
                </a:lnTo>
                <a:lnTo>
                  <a:pt x="68058" y="162960"/>
                </a:lnTo>
                <a:lnTo>
                  <a:pt x="109918" y="162960"/>
                </a:lnTo>
                <a:lnTo>
                  <a:pt x="109918" y="54715"/>
                </a:lnTo>
                <a:lnTo>
                  <a:pt x="111265" y="47839"/>
                </a:lnTo>
                <a:lnTo>
                  <a:pt x="116709" y="38275"/>
                </a:lnTo>
                <a:lnTo>
                  <a:pt x="120445" y="35577"/>
                </a:lnTo>
                <a:close/>
              </a:path>
              <a:path w="179070" h="163194">
                <a:moveTo>
                  <a:pt x="177645" y="35577"/>
                </a:moveTo>
                <a:lnTo>
                  <a:pt x="129204" y="35577"/>
                </a:lnTo>
                <a:lnTo>
                  <a:pt x="131958" y="37076"/>
                </a:lnTo>
                <a:lnTo>
                  <a:pt x="133570" y="40363"/>
                </a:lnTo>
                <a:lnTo>
                  <a:pt x="135187" y="43059"/>
                </a:lnTo>
                <a:lnTo>
                  <a:pt x="136023" y="50529"/>
                </a:lnTo>
                <a:lnTo>
                  <a:pt x="136023" y="162960"/>
                </a:lnTo>
                <a:lnTo>
                  <a:pt x="178664" y="162960"/>
                </a:lnTo>
                <a:lnTo>
                  <a:pt x="178627" y="50529"/>
                </a:lnTo>
                <a:lnTo>
                  <a:pt x="178148" y="39047"/>
                </a:lnTo>
                <a:lnTo>
                  <a:pt x="177645" y="35577"/>
                </a:lnTo>
                <a:close/>
              </a:path>
              <a:path w="179070" h="163194">
                <a:moveTo>
                  <a:pt x="83606" y="0"/>
                </a:moveTo>
                <a:lnTo>
                  <a:pt x="68357" y="0"/>
                </a:lnTo>
                <a:lnTo>
                  <a:pt x="61387" y="1788"/>
                </a:lnTo>
                <a:lnTo>
                  <a:pt x="49608" y="8971"/>
                </a:lnTo>
                <a:lnTo>
                  <a:pt x="44283" y="14651"/>
                </a:lnTo>
                <a:lnTo>
                  <a:pt x="39499" y="22124"/>
                </a:lnTo>
                <a:lnTo>
                  <a:pt x="107406" y="22124"/>
                </a:lnTo>
                <a:lnTo>
                  <a:pt x="83606" y="0"/>
                </a:lnTo>
                <a:close/>
              </a:path>
              <a:path w="179070" h="163194">
                <a:moveTo>
                  <a:pt x="144425" y="0"/>
                </a:moveTo>
                <a:lnTo>
                  <a:pt x="136591" y="0"/>
                </a:lnTo>
                <a:lnTo>
                  <a:pt x="129683" y="1788"/>
                </a:lnTo>
                <a:lnTo>
                  <a:pt x="123645" y="5378"/>
                </a:lnTo>
                <a:lnTo>
                  <a:pt x="117604" y="9269"/>
                </a:lnTo>
                <a:lnTo>
                  <a:pt x="112190" y="14651"/>
                </a:lnTo>
                <a:lnTo>
                  <a:pt x="107406" y="22124"/>
                </a:lnTo>
                <a:lnTo>
                  <a:pt x="174778" y="22124"/>
                </a:lnTo>
                <a:lnTo>
                  <a:pt x="144425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4118742" y="2290925"/>
            <a:ext cx="130810" cy="167640"/>
          </a:xfrm>
          <a:custGeom>
            <a:avLst/>
            <a:gdLst/>
            <a:ahLst/>
            <a:cxnLst/>
            <a:rect l="l" t="t" r="r" b="b"/>
            <a:pathLst>
              <a:path w="130810" h="167639">
                <a:moveTo>
                  <a:pt x="122688" y="32291"/>
                </a:moveTo>
                <a:lnTo>
                  <a:pt x="69249" y="32291"/>
                </a:lnTo>
                <a:lnTo>
                  <a:pt x="72720" y="33489"/>
                </a:lnTo>
                <a:lnTo>
                  <a:pt x="77504" y="38275"/>
                </a:lnTo>
                <a:lnTo>
                  <a:pt x="78699" y="41864"/>
                </a:lnTo>
                <a:lnTo>
                  <a:pt x="78595" y="47025"/>
                </a:lnTo>
                <a:lnTo>
                  <a:pt x="77139" y="52307"/>
                </a:lnTo>
                <a:lnTo>
                  <a:pt x="43296" y="71168"/>
                </a:lnTo>
                <a:lnTo>
                  <a:pt x="39888" y="72363"/>
                </a:lnTo>
                <a:lnTo>
                  <a:pt x="30008" y="76845"/>
                </a:lnTo>
                <a:lnTo>
                  <a:pt x="2330" y="105928"/>
                </a:lnTo>
                <a:lnTo>
                  <a:pt x="0" y="122294"/>
                </a:lnTo>
                <a:lnTo>
                  <a:pt x="659" y="131867"/>
                </a:lnTo>
                <a:lnTo>
                  <a:pt x="23896" y="164347"/>
                </a:lnTo>
                <a:lnTo>
                  <a:pt x="40722" y="167449"/>
                </a:lnTo>
                <a:lnTo>
                  <a:pt x="48527" y="167449"/>
                </a:lnTo>
                <a:lnTo>
                  <a:pt x="55796" y="165955"/>
                </a:lnTo>
                <a:lnTo>
                  <a:pt x="69159" y="159976"/>
                </a:lnTo>
                <a:lnTo>
                  <a:pt x="75290" y="155491"/>
                </a:lnTo>
                <a:lnTo>
                  <a:pt x="80912" y="149810"/>
                </a:lnTo>
                <a:lnTo>
                  <a:pt x="126081" y="149810"/>
                </a:lnTo>
                <a:lnTo>
                  <a:pt x="125855" y="148017"/>
                </a:lnTo>
                <a:lnTo>
                  <a:pt x="125284" y="142566"/>
                </a:lnTo>
                <a:lnTo>
                  <a:pt x="124871" y="136052"/>
                </a:lnTo>
                <a:lnTo>
                  <a:pt x="124803" y="133959"/>
                </a:lnTo>
                <a:lnTo>
                  <a:pt x="54806" y="133959"/>
                </a:lnTo>
                <a:lnTo>
                  <a:pt x="51278" y="132464"/>
                </a:lnTo>
                <a:lnTo>
                  <a:pt x="48647" y="129477"/>
                </a:lnTo>
                <a:lnTo>
                  <a:pt x="46047" y="126485"/>
                </a:lnTo>
                <a:lnTo>
                  <a:pt x="44729" y="122294"/>
                </a:lnTo>
                <a:lnTo>
                  <a:pt x="44729" y="110036"/>
                </a:lnTo>
                <a:lnTo>
                  <a:pt x="77861" y="87309"/>
                </a:lnTo>
                <a:lnTo>
                  <a:pt x="124538" y="87309"/>
                </a:lnTo>
                <a:lnTo>
                  <a:pt x="124416" y="52307"/>
                </a:lnTo>
                <a:lnTo>
                  <a:pt x="124302" y="47025"/>
                </a:lnTo>
                <a:lnTo>
                  <a:pt x="123592" y="37862"/>
                </a:lnTo>
                <a:lnTo>
                  <a:pt x="122688" y="32291"/>
                </a:lnTo>
                <a:close/>
              </a:path>
              <a:path w="130810" h="167639">
                <a:moveTo>
                  <a:pt x="126081" y="149810"/>
                </a:moveTo>
                <a:lnTo>
                  <a:pt x="80912" y="149810"/>
                </a:lnTo>
                <a:lnTo>
                  <a:pt x="83545" y="164158"/>
                </a:lnTo>
                <a:lnTo>
                  <a:pt x="130219" y="164158"/>
                </a:lnTo>
                <a:lnTo>
                  <a:pt x="128184" y="159976"/>
                </a:lnTo>
                <a:lnTo>
                  <a:pt x="126719" y="154889"/>
                </a:lnTo>
                <a:lnTo>
                  <a:pt x="126081" y="149810"/>
                </a:lnTo>
                <a:close/>
              </a:path>
              <a:path w="130810" h="167639">
                <a:moveTo>
                  <a:pt x="124538" y="87309"/>
                </a:moveTo>
                <a:lnTo>
                  <a:pt x="77861" y="87309"/>
                </a:lnTo>
                <a:lnTo>
                  <a:pt x="77861" y="115418"/>
                </a:lnTo>
                <a:lnTo>
                  <a:pt x="76395" y="122900"/>
                </a:lnTo>
                <a:lnTo>
                  <a:pt x="73465" y="127382"/>
                </a:lnTo>
                <a:lnTo>
                  <a:pt x="70477" y="131867"/>
                </a:lnTo>
                <a:lnTo>
                  <a:pt x="65750" y="133959"/>
                </a:lnTo>
                <a:lnTo>
                  <a:pt x="124803" y="133959"/>
                </a:lnTo>
                <a:lnTo>
                  <a:pt x="124612" y="127382"/>
                </a:lnTo>
                <a:lnTo>
                  <a:pt x="124538" y="87309"/>
                </a:lnTo>
                <a:close/>
              </a:path>
              <a:path w="130810" h="167639">
                <a:moveTo>
                  <a:pt x="73944" y="0"/>
                </a:moveTo>
                <a:lnTo>
                  <a:pt x="64735" y="0"/>
                </a:lnTo>
                <a:lnTo>
                  <a:pt x="50393" y="836"/>
                </a:lnTo>
                <a:lnTo>
                  <a:pt x="12468" y="20558"/>
                </a:lnTo>
                <a:lnTo>
                  <a:pt x="4006" y="53527"/>
                </a:lnTo>
                <a:lnTo>
                  <a:pt x="48736" y="53527"/>
                </a:lnTo>
                <a:lnTo>
                  <a:pt x="48736" y="45453"/>
                </a:lnTo>
                <a:lnTo>
                  <a:pt x="50054" y="40366"/>
                </a:lnTo>
                <a:lnTo>
                  <a:pt x="55285" y="33789"/>
                </a:lnTo>
                <a:lnTo>
                  <a:pt x="59324" y="32291"/>
                </a:lnTo>
                <a:lnTo>
                  <a:pt x="122688" y="32291"/>
                </a:lnTo>
                <a:lnTo>
                  <a:pt x="122405" y="30551"/>
                </a:lnTo>
                <a:lnTo>
                  <a:pt x="89405" y="2393"/>
                </a:lnTo>
                <a:lnTo>
                  <a:pt x="82166" y="895"/>
                </a:lnTo>
                <a:lnTo>
                  <a:pt x="7394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4249768" y="2251155"/>
            <a:ext cx="83820" cy="206375"/>
          </a:xfrm>
          <a:custGeom>
            <a:avLst/>
            <a:gdLst/>
            <a:ahLst/>
            <a:cxnLst/>
            <a:rect l="l" t="t" r="r" b="b"/>
            <a:pathLst>
              <a:path w="83820" h="206375">
                <a:moveTo>
                  <a:pt x="62167" y="77443"/>
                </a:moveTo>
                <a:lnTo>
                  <a:pt x="17254" y="77443"/>
                </a:lnTo>
                <a:lnTo>
                  <a:pt x="17353" y="159339"/>
                </a:lnTo>
                <a:lnTo>
                  <a:pt x="30052" y="199444"/>
                </a:lnTo>
                <a:lnTo>
                  <a:pt x="36273" y="202140"/>
                </a:lnTo>
                <a:lnTo>
                  <a:pt x="42461" y="205125"/>
                </a:lnTo>
                <a:lnTo>
                  <a:pt x="49996" y="206324"/>
                </a:lnTo>
                <a:lnTo>
                  <a:pt x="65126" y="206324"/>
                </a:lnTo>
                <a:lnTo>
                  <a:pt x="73230" y="205125"/>
                </a:lnTo>
                <a:lnTo>
                  <a:pt x="77986" y="204530"/>
                </a:lnTo>
                <a:lnTo>
                  <a:pt x="83426" y="203335"/>
                </a:lnTo>
                <a:lnTo>
                  <a:pt x="83426" y="172836"/>
                </a:lnTo>
                <a:lnTo>
                  <a:pt x="71135" y="172836"/>
                </a:lnTo>
                <a:lnTo>
                  <a:pt x="67218" y="171335"/>
                </a:lnTo>
                <a:lnTo>
                  <a:pt x="62167" y="142333"/>
                </a:lnTo>
                <a:lnTo>
                  <a:pt x="62167" y="77443"/>
                </a:lnTo>
                <a:close/>
              </a:path>
              <a:path w="83820" h="206375">
                <a:moveTo>
                  <a:pt x="83426" y="172534"/>
                </a:moveTo>
                <a:lnTo>
                  <a:pt x="81903" y="172534"/>
                </a:lnTo>
                <a:lnTo>
                  <a:pt x="79599" y="172836"/>
                </a:lnTo>
                <a:lnTo>
                  <a:pt x="83426" y="172836"/>
                </a:lnTo>
                <a:lnTo>
                  <a:pt x="83426" y="172534"/>
                </a:lnTo>
                <a:close/>
              </a:path>
              <a:path w="83820" h="206375">
                <a:moveTo>
                  <a:pt x="83426" y="44255"/>
                </a:moveTo>
                <a:lnTo>
                  <a:pt x="0" y="44255"/>
                </a:lnTo>
                <a:lnTo>
                  <a:pt x="0" y="77443"/>
                </a:lnTo>
                <a:lnTo>
                  <a:pt x="83426" y="77443"/>
                </a:lnTo>
                <a:lnTo>
                  <a:pt x="83426" y="44255"/>
                </a:lnTo>
                <a:close/>
              </a:path>
              <a:path w="83820" h="206375">
                <a:moveTo>
                  <a:pt x="62167" y="0"/>
                </a:moveTo>
                <a:lnTo>
                  <a:pt x="17254" y="0"/>
                </a:lnTo>
                <a:lnTo>
                  <a:pt x="17254" y="44255"/>
                </a:lnTo>
                <a:lnTo>
                  <a:pt x="62167" y="44255"/>
                </a:lnTo>
                <a:lnTo>
                  <a:pt x="62167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4339500" y="2291227"/>
            <a:ext cx="118110" cy="168910"/>
          </a:xfrm>
          <a:custGeom>
            <a:avLst/>
            <a:gdLst/>
            <a:ahLst/>
            <a:cxnLst/>
            <a:rect l="l" t="t" r="r" b="b"/>
            <a:pathLst>
              <a:path w="118110" h="168910">
                <a:moveTo>
                  <a:pt x="60642" y="0"/>
                </a:moveTo>
                <a:lnTo>
                  <a:pt x="19322" y="11062"/>
                </a:lnTo>
                <a:lnTo>
                  <a:pt x="1730" y="46412"/>
                </a:lnTo>
                <a:lnTo>
                  <a:pt x="0" y="91793"/>
                </a:lnTo>
                <a:lnTo>
                  <a:pt x="110" y="99882"/>
                </a:lnTo>
                <a:lnTo>
                  <a:pt x="5206" y="139640"/>
                </a:lnTo>
                <a:lnTo>
                  <a:pt x="38322" y="165946"/>
                </a:lnTo>
                <a:lnTo>
                  <a:pt x="58730" y="168342"/>
                </a:lnTo>
                <a:lnTo>
                  <a:pt x="72326" y="167445"/>
                </a:lnTo>
                <a:lnTo>
                  <a:pt x="108758" y="146142"/>
                </a:lnTo>
                <a:lnTo>
                  <a:pt x="113445" y="136051"/>
                </a:lnTo>
                <a:lnTo>
                  <a:pt x="54605" y="136051"/>
                </a:lnTo>
                <a:lnTo>
                  <a:pt x="50476" y="133657"/>
                </a:lnTo>
                <a:lnTo>
                  <a:pt x="48085" y="129175"/>
                </a:lnTo>
                <a:lnTo>
                  <a:pt x="45691" y="124988"/>
                </a:lnTo>
                <a:lnTo>
                  <a:pt x="44525" y="117215"/>
                </a:lnTo>
                <a:lnTo>
                  <a:pt x="44525" y="103158"/>
                </a:lnTo>
                <a:lnTo>
                  <a:pt x="44705" y="98672"/>
                </a:lnTo>
                <a:lnTo>
                  <a:pt x="45065" y="91793"/>
                </a:lnTo>
                <a:lnTo>
                  <a:pt x="45184" y="90003"/>
                </a:lnTo>
                <a:lnTo>
                  <a:pt x="117818" y="90003"/>
                </a:lnTo>
                <a:lnTo>
                  <a:pt x="117700" y="62491"/>
                </a:lnTo>
                <a:lnTo>
                  <a:pt x="46321" y="62491"/>
                </a:lnTo>
                <a:lnTo>
                  <a:pt x="46202" y="61596"/>
                </a:lnTo>
                <a:lnTo>
                  <a:pt x="46089" y="59256"/>
                </a:lnTo>
                <a:lnTo>
                  <a:pt x="46022" y="45151"/>
                </a:lnTo>
                <a:lnTo>
                  <a:pt x="47189" y="39171"/>
                </a:lnTo>
                <a:lnTo>
                  <a:pt x="51883" y="31988"/>
                </a:lnTo>
                <a:lnTo>
                  <a:pt x="55771" y="30200"/>
                </a:lnTo>
                <a:lnTo>
                  <a:pt x="113835" y="30200"/>
                </a:lnTo>
                <a:lnTo>
                  <a:pt x="113450" y="28701"/>
                </a:lnTo>
                <a:lnTo>
                  <a:pt x="81866" y="2520"/>
                </a:lnTo>
                <a:lnTo>
                  <a:pt x="68263" y="279"/>
                </a:lnTo>
                <a:lnTo>
                  <a:pt x="60642" y="0"/>
                </a:lnTo>
                <a:close/>
              </a:path>
              <a:path w="118110" h="168910">
                <a:moveTo>
                  <a:pt x="117008" y="107946"/>
                </a:moveTo>
                <a:lnTo>
                  <a:pt x="75175" y="107946"/>
                </a:lnTo>
                <a:lnTo>
                  <a:pt x="75564" y="112125"/>
                </a:lnTo>
                <a:lnTo>
                  <a:pt x="75715" y="114219"/>
                </a:lnTo>
                <a:lnTo>
                  <a:pt x="75715" y="122598"/>
                </a:lnTo>
                <a:lnTo>
                  <a:pt x="74427" y="127382"/>
                </a:lnTo>
                <a:lnTo>
                  <a:pt x="71827" y="130963"/>
                </a:lnTo>
                <a:lnTo>
                  <a:pt x="69257" y="134254"/>
                </a:lnTo>
                <a:lnTo>
                  <a:pt x="65458" y="136051"/>
                </a:lnTo>
                <a:lnTo>
                  <a:pt x="113445" y="136051"/>
                </a:lnTo>
                <a:lnTo>
                  <a:pt x="116094" y="124988"/>
                </a:lnTo>
                <a:lnTo>
                  <a:pt x="116987" y="112125"/>
                </a:lnTo>
                <a:lnTo>
                  <a:pt x="117008" y="107946"/>
                </a:lnTo>
                <a:close/>
              </a:path>
              <a:path w="118110" h="168910">
                <a:moveTo>
                  <a:pt x="113835" y="30200"/>
                </a:moveTo>
                <a:lnTo>
                  <a:pt x="66564" y="30200"/>
                </a:lnTo>
                <a:lnTo>
                  <a:pt x="70481" y="31988"/>
                </a:lnTo>
                <a:lnTo>
                  <a:pt x="73022" y="35579"/>
                </a:lnTo>
                <a:lnTo>
                  <a:pt x="75536" y="39470"/>
                </a:lnTo>
                <a:lnTo>
                  <a:pt x="76821" y="45151"/>
                </a:lnTo>
                <a:lnTo>
                  <a:pt x="76741" y="55911"/>
                </a:lnTo>
                <a:lnTo>
                  <a:pt x="76641" y="57409"/>
                </a:lnTo>
                <a:lnTo>
                  <a:pt x="76383" y="60397"/>
                </a:lnTo>
                <a:lnTo>
                  <a:pt x="76280" y="62491"/>
                </a:lnTo>
                <a:lnTo>
                  <a:pt x="117700" y="62491"/>
                </a:lnTo>
                <a:lnTo>
                  <a:pt x="117655" y="59256"/>
                </a:lnTo>
                <a:lnTo>
                  <a:pt x="117167" y="49523"/>
                </a:lnTo>
                <a:lnTo>
                  <a:pt x="116353" y="41640"/>
                </a:lnTo>
                <a:lnTo>
                  <a:pt x="115214" y="35579"/>
                </a:lnTo>
                <a:lnTo>
                  <a:pt x="113835" y="3020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4471967" y="2292124"/>
            <a:ext cx="77470" cy="163195"/>
          </a:xfrm>
          <a:custGeom>
            <a:avLst/>
            <a:gdLst/>
            <a:ahLst/>
            <a:cxnLst/>
            <a:rect l="l" t="t" r="r" b="b"/>
            <a:pathLst>
              <a:path w="77470" h="163194">
                <a:moveTo>
                  <a:pt x="41024" y="3286"/>
                </a:moveTo>
                <a:lnTo>
                  <a:pt x="0" y="3286"/>
                </a:lnTo>
                <a:lnTo>
                  <a:pt x="0" y="162960"/>
                </a:lnTo>
                <a:lnTo>
                  <a:pt x="44462" y="162960"/>
                </a:lnTo>
                <a:lnTo>
                  <a:pt x="44462" y="86410"/>
                </a:lnTo>
                <a:lnTo>
                  <a:pt x="44726" y="76320"/>
                </a:lnTo>
                <a:lnTo>
                  <a:pt x="56487" y="49034"/>
                </a:lnTo>
                <a:lnTo>
                  <a:pt x="76939" y="49034"/>
                </a:lnTo>
                <a:lnTo>
                  <a:pt x="76939" y="25711"/>
                </a:lnTo>
                <a:lnTo>
                  <a:pt x="41024" y="25711"/>
                </a:lnTo>
                <a:lnTo>
                  <a:pt x="41024" y="3286"/>
                </a:lnTo>
                <a:close/>
              </a:path>
              <a:path w="77470" h="163194">
                <a:moveTo>
                  <a:pt x="76939" y="49034"/>
                </a:moveTo>
                <a:lnTo>
                  <a:pt x="65515" y="49034"/>
                </a:lnTo>
                <a:lnTo>
                  <a:pt x="67550" y="49334"/>
                </a:lnTo>
                <a:lnTo>
                  <a:pt x="74425" y="50229"/>
                </a:lnTo>
                <a:lnTo>
                  <a:pt x="76939" y="50831"/>
                </a:lnTo>
                <a:lnTo>
                  <a:pt x="76939" y="49034"/>
                </a:lnTo>
                <a:close/>
              </a:path>
              <a:path w="77470" h="163194">
                <a:moveTo>
                  <a:pt x="76939" y="0"/>
                </a:moveTo>
                <a:lnTo>
                  <a:pt x="41024" y="25711"/>
                </a:lnTo>
                <a:lnTo>
                  <a:pt x="76939" y="25711"/>
                </a:lnTo>
                <a:lnTo>
                  <a:pt x="7693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4581676" y="2295411"/>
            <a:ext cx="0" cy="160020"/>
          </a:xfrm>
          <a:custGeom>
            <a:avLst/>
            <a:gdLst/>
            <a:ahLst/>
            <a:cxnLst/>
            <a:rect l="l" t="t" r="r" b="b"/>
            <a:pathLst>
              <a:path h="160019">
                <a:moveTo>
                  <a:pt x="0" y="0"/>
                </a:moveTo>
                <a:lnTo>
                  <a:pt x="0" y="159673"/>
                </a:lnTo>
              </a:path>
            </a:pathLst>
          </a:custGeom>
          <a:ln w="44316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4559518" y="2240694"/>
            <a:ext cx="44450" cy="39370"/>
          </a:xfrm>
          <a:custGeom>
            <a:avLst/>
            <a:gdLst/>
            <a:ahLst/>
            <a:cxnLst/>
            <a:rect l="l" t="t" r="r" b="b"/>
            <a:pathLst>
              <a:path w="44450" h="39369">
                <a:moveTo>
                  <a:pt x="44316" y="0"/>
                </a:moveTo>
                <a:lnTo>
                  <a:pt x="0" y="0"/>
                </a:lnTo>
                <a:lnTo>
                  <a:pt x="0" y="38868"/>
                </a:lnTo>
                <a:lnTo>
                  <a:pt x="44316" y="38868"/>
                </a:lnTo>
                <a:lnTo>
                  <a:pt x="44316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4616572" y="2290925"/>
            <a:ext cx="130810" cy="167640"/>
          </a:xfrm>
          <a:custGeom>
            <a:avLst/>
            <a:gdLst/>
            <a:ahLst/>
            <a:cxnLst/>
            <a:rect l="l" t="t" r="r" b="b"/>
            <a:pathLst>
              <a:path w="130810" h="167639">
                <a:moveTo>
                  <a:pt x="122691" y="32291"/>
                </a:moveTo>
                <a:lnTo>
                  <a:pt x="69253" y="32291"/>
                </a:lnTo>
                <a:lnTo>
                  <a:pt x="72722" y="33489"/>
                </a:lnTo>
                <a:lnTo>
                  <a:pt x="77508" y="38275"/>
                </a:lnTo>
                <a:lnTo>
                  <a:pt x="78703" y="41864"/>
                </a:lnTo>
                <a:lnTo>
                  <a:pt x="78598" y="47025"/>
                </a:lnTo>
                <a:lnTo>
                  <a:pt x="77139" y="52307"/>
                </a:lnTo>
                <a:lnTo>
                  <a:pt x="43296" y="71168"/>
                </a:lnTo>
                <a:lnTo>
                  <a:pt x="39890" y="72363"/>
                </a:lnTo>
                <a:lnTo>
                  <a:pt x="30005" y="76845"/>
                </a:lnTo>
                <a:lnTo>
                  <a:pt x="2328" y="105928"/>
                </a:lnTo>
                <a:lnTo>
                  <a:pt x="0" y="122294"/>
                </a:lnTo>
                <a:lnTo>
                  <a:pt x="659" y="131867"/>
                </a:lnTo>
                <a:lnTo>
                  <a:pt x="23900" y="164347"/>
                </a:lnTo>
                <a:lnTo>
                  <a:pt x="40726" y="167449"/>
                </a:lnTo>
                <a:lnTo>
                  <a:pt x="48559" y="167449"/>
                </a:lnTo>
                <a:lnTo>
                  <a:pt x="55796" y="165955"/>
                </a:lnTo>
                <a:lnTo>
                  <a:pt x="69133" y="159976"/>
                </a:lnTo>
                <a:lnTo>
                  <a:pt x="75293" y="155491"/>
                </a:lnTo>
                <a:lnTo>
                  <a:pt x="80912" y="149810"/>
                </a:lnTo>
                <a:lnTo>
                  <a:pt x="126082" y="149810"/>
                </a:lnTo>
                <a:lnTo>
                  <a:pt x="125855" y="148017"/>
                </a:lnTo>
                <a:lnTo>
                  <a:pt x="125284" y="142566"/>
                </a:lnTo>
                <a:lnTo>
                  <a:pt x="124873" y="136052"/>
                </a:lnTo>
                <a:lnTo>
                  <a:pt x="124805" y="133959"/>
                </a:lnTo>
                <a:lnTo>
                  <a:pt x="54809" y="133959"/>
                </a:lnTo>
                <a:lnTo>
                  <a:pt x="51281" y="132464"/>
                </a:lnTo>
                <a:lnTo>
                  <a:pt x="48649" y="129477"/>
                </a:lnTo>
                <a:lnTo>
                  <a:pt x="46051" y="126485"/>
                </a:lnTo>
                <a:lnTo>
                  <a:pt x="44733" y="122294"/>
                </a:lnTo>
                <a:lnTo>
                  <a:pt x="44733" y="110036"/>
                </a:lnTo>
                <a:lnTo>
                  <a:pt x="77863" y="87309"/>
                </a:lnTo>
                <a:lnTo>
                  <a:pt x="124541" y="87309"/>
                </a:lnTo>
                <a:lnTo>
                  <a:pt x="124418" y="52307"/>
                </a:lnTo>
                <a:lnTo>
                  <a:pt x="124305" y="47025"/>
                </a:lnTo>
                <a:lnTo>
                  <a:pt x="123595" y="37862"/>
                </a:lnTo>
                <a:lnTo>
                  <a:pt x="122691" y="32291"/>
                </a:lnTo>
                <a:close/>
              </a:path>
              <a:path w="130810" h="167639">
                <a:moveTo>
                  <a:pt x="126082" y="149810"/>
                </a:moveTo>
                <a:lnTo>
                  <a:pt x="80912" y="149810"/>
                </a:lnTo>
                <a:lnTo>
                  <a:pt x="83516" y="164158"/>
                </a:lnTo>
                <a:lnTo>
                  <a:pt x="130194" y="164158"/>
                </a:lnTo>
                <a:lnTo>
                  <a:pt x="128159" y="159976"/>
                </a:lnTo>
                <a:lnTo>
                  <a:pt x="126723" y="154889"/>
                </a:lnTo>
                <a:lnTo>
                  <a:pt x="126082" y="149810"/>
                </a:lnTo>
                <a:close/>
              </a:path>
              <a:path w="130810" h="167639">
                <a:moveTo>
                  <a:pt x="124541" y="87309"/>
                </a:moveTo>
                <a:lnTo>
                  <a:pt x="77863" y="87309"/>
                </a:lnTo>
                <a:lnTo>
                  <a:pt x="77863" y="115418"/>
                </a:lnTo>
                <a:lnTo>
                  <a:pt x="76399" y="122900"/>
                </a:lnTo>
                <a:lnTo>
                  <a:pt x="73468" y="127382"/>
                </a:lnTo>
                <a:lnTo>
                  <a:pt x="70479" y="131867"/>
                </a:lnTo>
                <a:lnTo>
                  <a:pt x="65754" y="133959"/>
                </a:lnTo>
                <a:lnTo>
                  <a:pt x="124805" y="133959"/>
                </a:lnTo>
                <a:lnTo>
                  <a:pt x="124614" y="127382"/>
                </a:lnTo>
                <a:lnTo>
                  <a:pt x="124541" y="87309"/>
                </a:lnTo>
                <a:close/>
              </a:path>
              <a:path w="130810" h="167639">
                <a:moveTo>
                  <a:pt x="73947" y="0"/>
                </a:moveTo>
                <a:lnTo>
                  <a:pt x="64738" y="0"/>
                </a:lnTo>
                <a:lnTo>
                  <a:pt x="50392" y="836"/>
                </a:lnTo>
                <a:lnTo>
                  <a:pt x="12453" y="20558"/>
                </a:lnTo>
                <a:lnTo>
                  <a:pt x="3977" y="53527"/>
                </a:lnTo>
                <a:lnTo>
                  <a:pt x="48740" y="53527"/>
                </a:lnTo>
                <a:lnTo>
                  <a:pt x="48740" y="45453"/>
                </a:lnTo>
                <a:lnTo>
                  <a:pt x="50057" y="40366"/>
                </a:lnTo>
                <a:lnTo>
                  <a:pt x="52656" y="37076"/>
                </a:lnTo>
                <a:lnTo>
                  <a:pt x="55288" y="33789"/>
                </a:lnTo>
                <a:lnTo>
                  <a:pt x="59324" y="32291"/>
                </a:lnTo>
                <a:lnTo>
                  <a:pt x="122691" y="32291"/>
                </a:lnTo>
                <a:lnTo>
                  <a:pt x="122409" y="30551"/>
                </a:lnTo>
                <a:lnTo>
                  <a:pt x="89405" y="2393"/>
                </a:lnTo>
                <a:lnTo>
                  <a:pt x="82170" y="895"/>
                </a:lnTo>
                <a:lnTo>
                  <a:pt x="73947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4781372" y="2242490"/>
            <a:ext cx="0" cy="212725"/>
          </a:xfrm>
          <a:custGeom>
            <a:avLst/>
            <a:gdLst/>
            <a:ahLst/>
            <a:cxnLst/>
            <a:rect l="l" t="t" r="r" b="b"/>
            <a:pathLst>
              <a:path h="212725">
                <a:moveTo>
                  <a:pt x="0" y="0"/>
                </a:moveTo>
                <a:lnTo>
                  <a:pt x="0" y="212594"/>
                </a:lnTo>
              </a:path>
            </a:pathLst>
          </a:custGeom>
          <a:ln w="44338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4877434" y="2291227"/>
            <a:ext cx="113030" cy="168910"/>
          </a:xfrm>
          <a:custGeom>
            <a:avLst/>
            <a:gdLst/>
            <a:ahLst/>
            <a:cxnLst/>
            <a:rect l="l" t="t" r="r" b="b"/>
            <a:pathLst>
              <a:path w="113029" h="168910">
                <a:moveTo>
                  <a:pt x="39888" y="113324"/>
                </a:moveTo>
                <a:lnTo>
                  <a:pt x="0" y="113324"/>
                </a:lnTo>
                <a:lnTo>
                  <a:pt x="23" y="117510"/>
                </a:lnTo>
                <a:lnTo>
                  <a:pt x="14561" y="154886"/>
                </a:lnTo>
                <a:lnTo>
                  <a:pt x="55346" y="168342"/>
                </a:lnTo>
                <a:lnTo>
                  <a:pt x="68370" y="167501"/>
                </a:lnTo>
                <a:lnTo>
                  <a:pt x="104411" y="147660"/>
                </a:lnTo>
                <a:lnTo>
                  <a:pt x="109551" y="137250"/>
                </a:lnTo>
                <a:lnTo>
                  <a:pt x="51638" y="137250"/>
                </a:lnTo>
                <a:lnTo>
                  <a:pt x="47484" y="135449"/>
                </a:lnTo>
                <a:lnTo>
                  <a:pt x="41982" y="127676"/>
                </a:lnTo>
                <a:lnTo>
                  <a:pt x="40366" y="121697"/>
                </a:lnTo>
                <a:lnTo>
                  <a:pt x="39888" y="113324"/>
                </a:lnTo>
                <a:close/>
              </a:path>
              <a:path w="113029" h="168910">
                <a:moveTo>
                  <a:pt x="56602" y="0"/>
                </a:moveTo>
                <a:lnTo>
                  <a:pt x="16476" y="12854"/>
                </a:lnTo>
                <a:lnTo>
                  <a:pt x="1644" y="54122"/>
                </a:lnTo>
                <a:lnTo>
                  <a:pt x="2839" y="60397"/>
                </a:lnTo>
                <a:lnTo>
                  <a:pt x="5233" y="66081"/>
                </a:lnTo>
                <a:lnTo>
                  <a:pt x="7625" y="72061"/>
                </a:lnTo>
                <a:lnTo>
                  <a:pt x="38107" y="97061"/>
                </a:lnTo>
                <a:lnTo>
                  <a:pt x="52415" y="104053"/>
                </a:lnTo>
                <a:lnTo>
                  <a:pt x="54719" y="105248"/>
                </a:lnTo>
                <a:lnTo>
                  <a:pt x="72331" y="119602"/>
                </a:lnTo>
                <a:lnTo>
                  <a:pt x="72205" y="127676"/>
                </a:lnTo>
                <a:lnTo>
                  <a:pt x="70926" y="130669"/>
                </a:lnTo>
                <a:lnTo>
                  <a:pt x="68054" y="133357"/>
                </a:lnTo>
                <a:lnTo>
                  <a:pt x="65213" y="136051"/>
                </a:lnTo>
                <a:lnTo>
                  <a:pt x="61567" y="137250"/>
                </a:lnTo>
                <a:lnTo>
                  <a:pt x="109551" y="137250"/>
                </a:lnTo>
                <a:lnTo>
                  <a:pt x="111856" y="128943"/>
                </a:lnTo>
                <a:lnTo>
                  <a:pt x="112787" y="117510"/>
                </a:lnTo>
                <a:lnTo>
                  <a:pt x="112210" y="108539"/>
                </a:lnTo>
                <a:lnTo>
                  <a:pt x="89780" y="75422"/>
                </a:lnTo>
                <a:lnTo>
                  <a:pt x="66949" y="63388"/>
                </a:lnTo>
                <a:lnTo>
                  <a:pt x="65962" y="62791"/>
                </a:lnTo>
                <a:lnTo>
                  <a:pt x="42637" y="42155"/>
                </a:lnTo>
                <a:lnTo>
                  <a:pt x="42637" y="37973"/>
                </a:lnTo>
                <a:lnTo>
                  <a:pt x="43985" y="34686"/>
                </a:lnTo>
                <a:lnTo>
                  <a:pt x="49338" y="29897"/>
                </a:lnTo>
                <a:lnTo>
                  <a:pt x="52927" y="28701"/>
                </a:lnTo>
                <a:lnTo>
                  <a:pt x="107923" y="28701"/>
                </a:lnTo>
                <a:lnTo>
                  <a:pt x="107603" y="27543"/>
                </a:lnTo>
                <a:lnTo>
                  <a:pt x="68965" y="784"/>
                </a:lnTo>
                <a:lnTo>
                  <a:pt x="56602" y="0"/>
                </a:lnTo>
                <a:close/>
              </a:path>
              <a:path w="113029" h="168910">
                <a:moveTo>
                  <a:pt x="107923" y="28701"/>
                </a:moveTo>
                <a:lnTo>
                  <a:pt x="62495" y="28701"/>
                </a:lnTo>
                <a:lnTo>
                  <a:pt x="66170" y="30499"/>
                </a:lnTo>
                <a:lnTo>
                  <a:pt x="68413" y="33789"/>
                </a:lnTo>
                <a:lnTo>
                  <a:pt x="70656" y="37371"/>
                </a:lnTo>
                <a:lnTo>
                  <a:pt x="71884" y="43059"/>
                </a:lnTo>
                <a:lnTo>
                  <a:pt x="72061" y="50831"/>
                </a:lnTo>
                <a:lnTo>
                  <a:pt x="111142" y="51126"/>
                </a:lnTo>
                <a:lnTo>
                  <a:pt x="111071" y="47248"/>
                </a:lnTo>
                <a:lnTo>
                  <a:pt x="110257" y="37154"/>
                </a:lnTo>
                <a:lnTo>
                  <a:pt x="107923" y="28701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4995637" y="2291227"/>
            <a:ext cx="118745" cy="168910"/>
          </a:xfrm>
          <a:custGeom>
            <a:avLst/>
            <a:gdLst/>
            <a:ahLst/>
            <a:cxnLst/>
            <a:rect l="l" t="t" r="r" b="b"/>
            <a:pathLst>
              <a:path w="118745" h="168910">
                <a:moveTo>
                  <a:pt x="59352" y="0"/>
                </a:moveTo>
                <a:lnTo>
                  <a:pt x="21268" y="10593"/>
                </a:lnTo>
                <a:lnTo>
                  <a:pt x="3340" y="44478"/>
                </a:lnTo>
                <a:lnTo>
                  <a:pt x="0" y="84020"/>
                </a:lnTo>
                <a:lnTo>
                  <a:pt x="829" y="105773"/>
                </a:lnTo>
                <a:lnTo>
                  <a:pt x="13304" y="149508"/>
                </a:lnTo>
                <a:lnTo>
                  <a:pt x="59352" y="168342"/>
                </a:lnTo>
                <a:lnTo>
                  <a:pt x="74452" y="167165"/>
                </a:lnTo>
                <a:lnTo>
                  <a:pt x="111194" y="138349"/>
                </a:lnTo>
                <a:lnTo>
                  <a:pt x="112194" y="134856"/>
                </a:lnTo>
                <a:lnTo>
                  <a:pt x="53908" y="134856"/>
                </a:lnTo>
                <a:lnTo>
                  <a:pt x="50233" y="131864"/>
                </a:lnTo>
                <a:lnTo>
                  <a:pt x="45298" y="84020"/>
                </a:lnTo>
                <a:lnTo>
                  <a:pt x="45489" y="68555"/>
                </a:lnTo>
                <a:lnTo>
                  <a:pt x="53908" y="33187"/>
                </a:lnTo>
                <a:lnTo>
                  <a:pt x="112194" y="33187"/>
                </a:lnTo>
                <a:lnTo>
                  <a:pt x="111194" y="29692"/>
                </a:lnTo>
                <a:lnTo>
                  <a:pt x="105342" y="18535"/>
                </a:lnTo>
                <a:lnTo>
                  <a:pt x="97441" y="10340"/>
                </a:lnTo>
                <a:lnTo>
                  <a:pt x="87147" y="4557"/>
                </a:lnTo>
                <a:lnTo>
                  <a:pt x="74452" y="1129"/>
                </a:lnTo>
                <a:lnTo>
                  <a:pt x="59352" y="0"/>
                </a:lnTo>
                <a:close/>
              </a:path>
              <a:path w="118745" h="168910">
                <a:moveTo>
                  <a:pt x="112194" y="33187"/>
                </a:moveTo>
                <a:lnTo>
                  <a:pt x="64795" y="33187"/>
                </a:lnTo>
                <a:lnTo>
                  <a:pt x="68503" y="36179"/>
                </a:lnTo>
                <a:lnTo>
                  <a:pt x="70476" y="41562"/>
                </a:lnTo>
                <a:lnTo>
                  <a:pt x="71771" y="47270"/>
                </a:lnTo>
                <a:lnTo>
                  <a:pt x="72696" y="56286"/>
                </a:lnTo>
                <a:lnTo>
                  <a:pt x="73254" y="68771"/>
                </a:lnTo>
                <a:lnTo>
                  <a:pt x="73436" y="84020"/>
                </a:lnTo>
                <a:lnTo>
                  <a:pt x="73251" y="99658"/>
                </a:lnTo>
                <a:lnTo>
                  <a:pt x="64795" y="134856"/>
                </a:lnTo>
                <a:lnTo>
                  <a:pt x="112194" y="134856"/>
                </a:lnTo>
                <a:lnTo>
                  <a:pt x="115382" y="123715"/>
                </a:lnTo>
                <a:lnTo>
                  <a:pt x="117898" y="105605"/>
                </a:lnTo>
                <a:lnTo>
                  <a:pt x="118738" y="84020"/>
                </a:lnTo>
                <a:lnTo>
                  <a:pt x="117898" y="62437"/>
                </a:lnTo>
                <a:lnTo>
                  <a:pt x="115382" y="44327"/>
                </a:lnTo>
                <a:lnTo>
                  <a:pt x="112194" y="33187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5151292" y="2242490"/>
            <a:ext cx="0" cy="212725"/>
          </a:xfrm>
          <a:custGeom>
            <a:avLst/>
            <a:gdLst/>
            <a:ahLst/>
            <a:cxnLst/>
            <a:rect l="l" t="t" r="r" b="b"/>
            <a:pathLst>
              <a:path h="212725">
                <a:moveTo>
                  <a:pt x="0" y="0"/>
                </a:moveTo>
                <a:lnTo>
                  <a:pt x="0" y="212594"/>
                </a:lnTo>
              </a:path>
            </a:pathLst>
          </a:custGeom>
          <a:ln w="44291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5191610" y="2295411"/>
            <a:ext cx="116205" cy="163195"/>
          </a:xfrm>
          <a:custGeom>
            <a:avLst/>
            <a:gdLst/>
            <a:ahLst/>
            <a:cxnLst/>
            <a:rect l="l" t="t" r="r" b="b"/>
            <a:pathLst>
              <a:path w="116204" h="163194">
                <a:moveTo>
                  <a:pt x="44705" y="0"/>
                </a:moveTo>
                <a:lnTo>
                  <a:pt x="0" y="0"/>
                </a:lnTo>
                <a:lnTo>
                  <a:pt x="0" y="111535"/>
                </a:lnTo>
                <a:lnTo>
                  <a:pt x="8643" y="150403"/>
                </a:lnTo>
                <a:lnTo>
                  <a:pt x="35824" y="162963"/>
                </a:lnTo>
                <a:lnTo>
                  <a:pt x="44197" y="162963"/>
                </a:lnTo>
                <a:lnTo>
                  <a:pt x="51551" y="161171"/>
                </a:lnTo>
                <a:lnTo>
                  <a:pt x="57650" y="157582"/>
                </a:lnTo>
                <a:lnTo>
                  <a:pt x="63870" y="153992"/>
                </a:lnTo>
                <a:lnTo>
                  <a:pt x="69462" y="148611"/>
                </a:lnTo>
                <a:lnTo>
                  <a:pt x="74427" y="140839"/>
                </a:lnTo>
                <a:lnTo>
                  <a:pt x="116197" y="140839"/>
                </a:lnTo>
                <a:lnTo>
                  <a:pt x="116197" y="127080"/>
                </a:lnTo>
                <a:lnTo>
                  <a:pt x="51822" y="127080"/>
                </a:lnTo>
                <a:lnTo>
                  <a:pt x="48892" y="125585"/>
                </a:lnTo>
                <a:lnTo>
                  <a:pt x="45601" y="119609"/>
                </a:lnTo>
                <a:lnTo>
                  <a:pt x="44705" y="111535"/>
                </a:lnTo>
                <a:lnTo>
                  <a:pt x="44705" y="0"/>
                </a:lnTo>
                <a:close/>
              </a:path>
              <a:path w="116204" h="163194">
                <a:moveTo>
                  <a:pt x="116197" y="140839"/>
                </a:moveTo>
                <a:lnTo>
                  <a:pt x="74427" y="140839"/>
                </a:lnTo>
                <a:lnTo>
                  <a:pt x="74427" y="159673"/>
                </a:lnTo>
                <a:lnTo>
                  <a:pt x="116197" y="159673"/>
                </a:lnTo>
                <a:lnTo>
                  <a:pt x="116197" y="140839"/>
                </a:lnTo>
                <a:close/>
              </a:path>
              <a:path w="116204" h="163194">
                <a:moveTo>
                  <a:pt x="116197" y="0"/>
                </a:moveTo>
                <a:lnTo>
                  <a:pt x="71884" y="0"/>
                </a:lnTo>
                <a:lnTo>
                  <a:pt x="71884" y="108546"/>
                </a:lnTo>
                <a:lnTo>
                  <a:pt x="70481" y="115124"/>
                </a:lnTo>
                <a:lnTo>
                  <a:pt x="67698" y="119908"/>
                </a:lnTo>
                <a:lnTo>
                  <a:pt x="64886" y="124688"/>
                </a:lnTo>
                <a:lnTo>
                  <a:pt x="60970" y="127080"/>
                </a:lnTo>
                <a:lnTo>
                  <a:pt x="116197" y="127080"/>
                </a:lnTo>
                <a:lnTo>
                  <a:pt x="116197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5315821" y="2251155"/>
            <a:ext cx="83820" cy="206375"/>
          </a:xfrm>
          <a:custGeom>
            <a:avLst/>
            <a:gdLst/>
            <a:ahLst/>
            <a:cxnLst/>
            <a:rect l="l" t="t" r="r" b="b"/>
            <a:pathLst>
              <a:path w="83820" h="206375">
                <a:moveTo>
                  <a:pt x="62226" y="77443"/>
                </a:moveTo>
                <a:lnTo>
                  <a:pt x="17254" y="77443"/>
                </a:lnTo>
                <a:lnTo>
                  <a:pt x="17351" y="159339"/>
                </a:lnTo>
                <a:lnTo>
                  <a:pt x="22608" y="189878"/>
                </a:lnTo>
                <a:lnTo>
                  <a:pt x="25538" y="195261"/>
                </a:lnTo>
                <a:lnTo>
                  <a:pt x="30081" y="199444"/>
                </a:lnTo>
                <a:lnTo>
                  <a:pt x="36302" y="202140"/>
                </a:lnTo>
                <a:lnTo>
                  <a:pt x="42551" y="205125"/>
                </a:lnTo>
                <a:lnTo>
                  <a:pt x="50025" y="206324"/>
                </a:lnTo>
                <a:lnTo>
                  <a:pt x="65156" y="206324"/>
                </a:lnTo>
                <a:lnTo>
                  <a:pt x="73259" y="205125"/>
                </a:lnTo>
                <a:lnTo>
                  <a:pt x="77953" y="204530"/>
                </a:lnTo>
                <a:lnTo>
                  <a:pt x="83426" y="203335"/>
                </a:lnTo>
                <a:lnTo>
                  <a:pt x="83426" y="172836"/>
                </a:lnTo>
                <a:lnTo>
                  <a:pt x="71107" y="172836"/>
                </a:lnTo>
                <a:lnTo>
                  <a:pt x="67308" y="171335"/>
                </a:lnTo>
                <a:lnTo>
                  <a:pt x="62226" y="142333"/>
                </a:lnTo>
                <a:lnTo>
                  <a:pt x="62226" y="77443"/>
                </a:lnTo>
                <a:close/>
              </a:path>
              <a:path w="83820" h="206375">
                <a:moveTo>
                  <a:pt x="83426" y="172534"/>
                </a:moveTo>
                <a:lnTo>
                  <a:pt x="81903" y="172534"/>
                </a:lnTo>
                <a:lnTo>
                  <a:pt x="79628" y="172836"/>
                </a:lnTo>
                <a:lnTo>
                  <a:pt x="83426" y="172836"/>
                </a:lnTo>
                <a:lnTo>
                  <a:pt x="83426" y="172534"/>
                </a:lnTo>
                <a:close/>
              </a:path>
              <a:path w="83820" h="206375">
                <a:moveTo>
                  <a:pt x="83426" y="44255"/>
                </a:moveTo>
                <a:lnTo>
                  <a:pt x="0" y="44255"/>
                </a:lnTo>
                <a:lnTo>
                  <a:pt x="0" y="77443"/>
                </a:lnTo>
                <a:lnTo>
                  <a:pt x="83426" y="77443"/>
                </a:lnTo>
                <a:lnTo>
                  <a:pt x="83426" y="44255"/>
                </a:lnTo>
                <a:close/>
              </a:path>
              <a:path w="83820" h="206375">
                <a:moveTo>
                  <a:pt x="62226" y="0"/>
                </a:moveTo>
                <a:lnTo>
                  <a:pt x="17254" y="0"/>
                </a:lnTo>
                <a:lnTo>
                  <a:pt x="17254" y="44255"/>
                </a:lnTo>
                <a:lnTo>
                  <a:pt x="62226" y="44255"/>
                </a:lnTo>
                <a:lnTo>
                  <a:pt x="62226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5431690" y="2295411"/>
            <a:ext cx="0" cy="160020"/>
          </a:xfrm>
          <a:custGeom>
            <a:avLst/>
            <a:gdLst/>
            <a:ahLst/>
            <a:cxnLst/>
            <a:rect l="l" t="t" r="r" b="b"/>
            <a:pathLst>
              <a:path h="160019">
                <a:moveTo>
                  <a:pt x="0" y="0"/>
                </a:moveTo>
                <a:lnTo>
                  <a:pt x="0" y="159673"/>
                </a:lnTo>
              </a:path>
            </a:pathLst>
          </a:custGeom>
          <a:ln w="44315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5409533" y="2240694"/>
            <a:ext cx="44450" cy="39370"/>
          </a:xfrm>
          <a:custGeom>
            <a:avLst/>
            <a:gdLst/>
            <a:ahLst/>
            <a:cxnLst/>
            <a:rect l="l" t="t" r="r" b="b"/>
            <a:pathLst>
              <a:path w="44450" h="39369">
                <a:moveTo>
                  <a:pt x="44315" y="0"/>
                </a:moveTo>
                <a:lnTo>
                  <a:pt x="0" y="0"/>
                </a:lnTo>
                <a:lnTo>
                  <a:pt x="0" y="38868"/>
                </a:lnTo>
                <a:lnTo>
                  <a:pt x="44315" y="38868"/>
                </a:lnTo>
                <a:lnTo>
                  <a:pt x="44315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5468590" y="2291227"/>
            <a:ext cx="119380" cy="168910"/>
          </a:xfrm>
          <a:custGeom>
            <a:avLst/>
            <a:gdLst/>
            <a:ahLst/>
            <a:cxnLst/>
            <a:rect l="l" t="t" r="r" b="b"/>
            <a:pathLst>
              <a:path w="119379" h="168910">
                <a:moveTo>
                  <a:pt x="59443" y="0"/>
                </a:moveTo>
                <a:lnTo>
                  <a:pt x="21275" y="10593"/>
                </a:lnTo>
                <a:lnTo>
                  <a:pt x="3336" y="44478"/>
                </a:lnTo>
                <a:lnTo>
                  <a:pt x="0" y="84020"/>
                </a:lnTo>
                <a:lnTo>
                  <a:pt x="834" y="105773"/>
                </a:lnTo>
                <a:lnTo>
                  <a:pt x="13335" y="149508"/>
                </a:lnTo>
                <a:lnTo>
                  <a:pt x="59443" y="168342"/>
                </a:lnTo>
                <a:lnTo>
                  <a:pt x="74516" y="167165"/>
                </a:lnTo>
                <a:lnTo>
                  <a:pt x="111251" y="138349"/>
                </a:lnTo>
                <a:lnTo>
                  <a:pt x="112248" y="134856"/>
                </a:lnTo>
                <a:lnTo>
                  <a:pt x="53971" y="134856"/>
                </a:lnTo>
                <a:lnTo>
                  <a:pt x="50295" y="131864"/>
                </a:lnTo>
                <a:lnTo>
                  <a:pt x="45331" y="84020"/>
                </a:lnTo>
                <a:lnTo>
                  <a:pt x="45512" y="68555"/>
                </a:lnTo>
                <a:lnTo>
                  <a:pt x="53971" y="33187"/>
                </a:lnTo>
                <a:lnTo>
                  <a:pt x="112248" y="33187"/>
                </a:lnTo>
                <a:lnTo>
                  <a:pt x="111251" y="29692"/>
                </a:lnTo>
                <a:lnTo>
                  <a:pt x="105404" y="18535"/>
                </a:lnTo>
                <a:lnTo>
                  <a:pt x="97477" y="10340"/>
                </a:lnTo>
                <a:lnTo>
                  <a:pt x="87188" y="4557"/>
                </a:lnTo>
                <a:lnTo>
                  <a:pt x="74516" y="1129"/>
                </a:lnTo>
                <a:lnTo>
                  <a:pt x="59443" y="0"/>
                </a:lnTo>
                <a:close/>
              </a:path>
              <a:path w="119379" h="168910">
                <a:moveTo>
                  <a:pt x="112248" y="33187"/>
                </a:moveTo>
                <a:lnTo>
                  <a:pt x="64767" y="33187"/>
                </a:lnTo>
                <a:lnTo>
                  <a:pt x="68442" y="36179"/>
                </a:lnTo>
                <a:lnTo>
                  <a:pt x="70477" y="41562"/>
                </a:lnTo>
                <a:lnTo>
                  <a:pt x="71792" y="47270"/>
                </a:lnTo>
                <a:lnTo>
                  <a:pt x="72704" y="56286"/>
                </a:lnTo>
                <a:lnTo>
                  <a:pt x="73237" y="68771"/>
                </a:lnTo>
                <a:lnTo>
                  <a:pt x="73407" y="84020"/>
                </a:lnTo>
                <a:lnTo>
                  <a:pt x="73235" y="99658"/>
                </a:lnTo>
                <a:lnTo>
                  <a:pt x="64767" y="134856"/>
                </a:lnTo>
                <a:lnTo>
                  <a:pt x="112248" y="134856"/>
                </a:lnTo>
                <a:lnTo>
                  <a:pt x="115427" y="123715"/>
                </a:lnTo>
                <a:lnTo>
                  <a:pt x="117932" y="105605"/>
                </a:lnTo>
                <a:lnTo>
                  <a:pt x="118767" y="84020"/>
                </a:lnTo>
                <a:lnTo>
                  <a:pt x="117932" y="62437"/>
                </a:lnTo>
                <a:lnTo>
                  <a:pt x="115427" y="44327"/>
                </a:lnTo>
                <a:lnTo>
                  <a:pt x="112248" y="33187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5602460" y="2292124"/>
            <a:ext cx="116205" cy="163195"/>
          </a:xfrm>
          <a:custGeom>
            <a:avLst/>
            <a:gdLst/>
            <a:ahLst/>
            <a:cxnLst/>
            <a:rect l="l" t="t" r="r" b="b"/>
            <a:pathLst>
              <a:path w="116204" h="163194">
                <a:moveTo>
                  <a:pt x="41771" y="3286"/>
                </a:moveTo>
                <a:lnTo>
                  <a:pt x="0" y="3286"/>
                </a:lnTo>
                <a:lnTo>
                  <a:pt x="0" y="162960"/>
                </a:lnTo>
                <a:lnTo>
                  <a:pt x="44582" y="162960"/>
                </a:lnTo>
                <a:lnTo>
                  <a:pt x="44582" y="54715"/>
                </a:lnTo>
                <a:lnTo>
                  <a:pt x="45957" y="47839"/>
                </a:lnTo>
                <a:lnTo>
                  <a:pt x="48769" y="43059"/>
                </a:lnTo>
                <a:lnTo>
                  <a:pt x="51548" y="37971"/>
                </a:lnTo>
                <a:lnTo>
                  <a:pt x="55497" y="35577"/>
                </a:lnTo>
                <a:lnTo>
                  <a:pt x="115031" y="35577"/>
                </a:lnTo>
                <a:lnTo>
                  <a:pt x="113959" y="28405"/>
                </a:lnTo>
                <a:lnTo>
                  <a:pt x="112069" y="22124"/>
                </a:lnTo>
                <a:lnTo>
                  <a:pt x="41771" y="22124"/>
                </a:lnTo>
                <a:lnTo>
                  <a:pt x="41771" y="3286"/>
                </a:lnTo>
                <a:close/>
              </a:path>
              <a:path w="116204" h="163194">
                <a:moveTo>
                  <a:pt x="115031" y="35577"/>
                </a:moveTo>
                <a:lnTo>
                  <a:pt x="64645" y="35577"/>
                </a:lnTo>
                <a:lnTo>
                  <a:pt x="67547" y="37378"/>
                </a:lnTo>
                <a:lnTo>
                  <a:pt x="69192" y="40363"/>
                </a:lnTo>
                <a:lnTo>
                  <a:pt x="70865" y="43652"/>
                </a:lnTo>
                <a:lnTo>
                  <a:pt x="71762" y="51424"/>
                </a:lnTo>
                <a:lnTo>
                  <a:pt x="71762" y="162960"/>
                </a:lnTo>
                <a:lnTo>
                  <a:pt x="116077" y="162960"/>
                </a:lnTo>
                <a:lnTo>
                  <a:pt x="116077" y="51424"/>
                </a:lnTo>
                <a:lnTo>
                  <a:pt x="115549" y="39047"/>
                </a:lnTo>
                <a:lnTo>
                  <a:pt x="115031" y="35577"/>
                </a:lnTo>
                <a:close/>
              </a:path>
              <a:path w="116204" h="163194">
                <a:moveTo>
                  <a:pt x="80373" y="0"/>
                </a:moveTo>
                <a:lnTo>
                  <a:pt x="72122" y="0"/>
                </a:lnTo>
                <a:lnTo>
                  <a:pt x="64767" y="1788"/>
                </a:lnTo>
                <a:lnTo>
                  <a:pt x="58547" y="5378"/>
                </a:lnTo>
                <a:lnTo>
                  <a:pt x="52177" y="9269"/>
                </a:lnTo>
                <a:lnTo>
                  <a:pt x="46616" y="14651"/>
                </a:lnTo>
                <a:lnTo>
                  <a:pt x="41771" y="22124"/>
                </a:lnTo>
                <a:lnTo>
                  <a:pt x="112069" y="22124"/>
                </a:lnTo>
                <a:lnTo>
                  <a:pt x="80373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5791050" y="2241590"/>
            <a:ext cx="207248" cy="21678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6040045" y="2242490"/>
            <a:ext cx="0" cy="212725"/>
          </a:xfrm>
          <a:custGeom>
            <a:avLst/>
            <a:gdLst/>
            <a:ahLst/>
            <a:cxnLst/>
            <a:rect l="l" t="t" r="r" b="b"/>
            <a:pathLst>
              <a:path h="212725">
                <a:moveTo>
                  <a:pt x="0" y="0"/>
                </a:moveTo>
                <a:lnTo>
                  <a:pt x="0" y="212594"/>
                </a:lnTo>
              </a:path>
            </a:pathLst>
          </a:custGeom>
          <a:ln w="44326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6081364" y="2242490"/>
            <a:ext cx="170168" cy="26641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2146787" y="1059577"/>
            <a:ext cx="226060" cy="213995"/>
          </a:xfrm>
          <a:custGeom>
            <a:avLst/>
            <a:gdLst/>
            <a:ahLst/>
            <a:cxnLst/>
            <a:rect l="l" t="t" r="r" b="b"/>
            <a:pathLst>
              <a:path w="226060" h="213994">
                <a:moveTo>
                  <a:pt x="50234" y="0"/>
                </a:moveTo>
                <a:lnTo>
                  <a:pt x="0" y="0"/>
                </a:lnTo>
                <a:lnTo>
                  <a:pt x="42609" y="213493"/>
                </a:lnTo>
                <a:lnTo>
                  <a:pt x="96851" y="213493"/>
                </a:lnTo>
                <a:lnTo>
                  <a:pt x="104468" y="153097"/>
                </a:lnTo>
                <a:lnTo>
                  <a:pt x="66470" y="153097"/>
                </a:lnTo>
                <a:lnTo>
                  <a:pt x="65932" y="146430"/>
                </a:lnTo>
                <a:lnTo>
                  <a:pt x="61560" y="103456"/>
                </a:lnTo>
                <a:lnTo>
                  <a:pt x="50234" y="0"/>
                </a:lnTo>
                <a:close/>
              </a:path>
              <a:path w="226060" h="213994">
                <a:moveTo>
                  <a:pt x="149062" y="74152"/>
                </a:moveTo>
                <a:lnTo>
                  <a:pt x="112788" y="74152"/>
                </a:lnTo>
                <a:lnTo>
                  <a:pt x="113367" y="81949"/>
                </a:lnTo>
                <a:lnTo>
                  <a:pt x="129294" y="213493"/>
                </a:lnTo>
                <a:lnTo>
                  <a:pt x="183266" y="213493"/>
                </a:lnTo>
                <a:lnTo>
                  <a:pt x="195235" y="153097"/>
                </a:lnTo>
                <a:lnTo>
                  <a:pt x="159405" y="153097"/>
                </a:lnTo>
                <a:lnTo>
                  <a:pt x="157765" y="139903"/>
                </a:lnTo>
                <a:lnTo>
                  <a:pt x="156891" y="132460"/>
                </a:lnTo>
                <a:lnTo>
                  <a:pt x="154777" y="113811"/>
                </a:lnTo>
                <a:lnTo>
                  <a:pt x="154009" y="107610"/>
                </a:lnTo>
                <a:lnTo>
                  <a:pt x="153424" y="103456"/>
                </a:lnTo>
                <a:lnTo>
                  <a:pt x="149062" y="74152"/>
                </a:lnTo>
                <a:close/>
              </a:path>
              <a:path w="226060" h="213994">
                <a:moveTo>
                  <a:pt x="138024" y="0"/>
                </a:moveTo>
                <a:lnTo>
                  <a:pt x="87819" y="0"/>
                </a:lnTo>
                <a:lnTo>
                  <a:pt x="71735" y="104655"/>
                </a:lnTo>
                <a:lnTo>
                  <a:pt x="70657" y="111231"/>
                </a:lnTo>
                <a:lnTo>
                  <a:pt x="66470" y="153097"/>
                </a:lnTo>
                <a:lnTo>
                  <a:pt x="104468" y="153097"/>
                </a:lnTo>
                <a:lnTo>
                  <a:pt x="109706" y="110638"/>
                </a:lnTo>
                <a:lnTo>
                  <a:pt x="112788" y="74152"/>
                </a:lnTo>
                <a:lnTo>
                  <a:pt x="149062" y="74152"/>
                </a:lnTo>
                <a:lnTo>
                  <a:pt x="138024" y="0"/>
                </a:lnTo>
                <a:close/>
              </a:path>
              <a:path w="226060" h="213994">
                <a:moveTo>
                  <a:pt x="225576" y="0"/>
                </a:moveTo>
                <a:lnTo>
                  <a:pt x="175223" y="0"/>
                </a:lnTo>
                <a:lnTo>
                  <a:pt x="163104" y="111231"/>
                </a:lnTo>
                <a:lnTo>
                  <a:pt x="162633" y="115717"/>
                </a:lnTo>
                <a:lnTo>
                  <a:pt x="161413" y="128959"/>
                </a:lnTo>
                <a:lnTo>
                  <a:pt x="159884" y="147112"/>
                </a:lnTo>
                <a:lnTo>
                  <a:pt x="159405" y="153097"/>
                </a:lnTo>
                <a:lnTo>
                  <a:pt x="195235" y="153097"/>
                </a:lnTo>
                <a:lnTo>
                  <a:pt x="225576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7581906" y="10259365"/>
            <a:ext cx="7538720" cy="0"/>
          </a:xfrm>
          <a:custGeom>
            <a:avLst/>
            <a:gdLst/>
            <a:ahLst/>
            <a:cxnLst/>
            <a:rect l="l" t="t" r="r" b="b"/>
            <a:pathLst>
              <a:path w="7538719">
                <a:moveTo>
                  <a:pt x="0" y="0"/>
                </a:moveTo>
                <a:lnTo>
                  <a:pt x="7538093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7582710" y="2151363"/>
            <a:ext cx="0" cy="8107680"/>
          </a:xfrm>
          <a:custGeom>
            <a:avLst/>
            <a:gdLst/>
            <a:ahLst/>
            <a:cxnLst/>
            <a:rect l="l" t="t" r="r" b="b"/>
            <a:pathLst>
              <a:path h="8107680">
                <a:moveTo>
                  <a:pt x="0" y="0"/>
                </a:moveTo>
                <a:lnTo>
                  <a:pt x="0" y="8107366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7581906" y="0"/>
            <a:ext cx="7538720" cy="0"/>
          </a:xfrm>
          <a:custGeom>
            <a:avLst/>
            <a:gdLst/>
            <a:ahLst/>
            <a:cxnLst/>
            <a:rect l="l" t="t" r="r" b="b"/>
            <a:pathLst>
              <a:path w="7538719">
                <a:moveTo>
                  <a:pt x="0" y="0"/>
                </a:moveTo>
                <a:lnTo>
                  <a:pt x="7538093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7583515" y="2151363"/>
            <a:ext cx="7536815" cy="8107045"/>
          </a:xfrm>
          <a:custGeom>
            <a:avLst/>
            <a:gdLst/>
            <a:ahLst/>
            <a:cxnLst/>
            <a:rect l="l" t="t" r="r" b="b"/>
            <a:pathLst>
              <a:path w="7536815" h="8107045">
                <a:moveTo>
                  <a:pt x="0" y="8107019"/>
                </a:moveTo>
                <a:lnTo>
                  <a:pt x="7536484" y="8107019"/>
                </a:lnTo>
                <a:lnTo>
                  <a:pt x="7536484" y="0"/>
                </a:lnTo>
                <a:lnTo>
                  <a:pt x="0" y="0"/>
                </a:lnTo>
                <a:lnTo>
                  <a:pt x="0" y="810701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8590089" y="2547083"/>
            <a:ext cx="46355" cy="125730"/>
          </a:xfrm>
          <a:custGeom>
            <a:avLst/>
            <a:gdLst/>
            <a:ahLst/>
            <a:cxnLst/>
            <a:rect l="l" t="t" r="r" b="b"/>
            <a:pathLst>
              <a:path w="46354" h="125730">
                <a:moveTo>
                  <a:pt x="45835" y="0"/>
                </a:moveTo>
                <a:lnTo>
                  <a:pt x="34023" y="0"/>
                </a:lnTo>
                <a:lnTo>
                  <a:pt x="30592" y="11178"/>
                </a:lnTo>
                <a:lnTo>
                  <a:pt x="23779" y="18971"/>
                </a:lnTo>
                <a:lnTo>
                  <a:pt x="13583" y="23377"/>
                </a:lnTo>
                <a:lnTo>
                  <a:pt x="0" y="24396"/>
                </a:lnTo>
                <a:lnTo>
                  <a:pt x="0" y="36838"/>
                </a:lnTo>
                <a:lnTo>
                  <a:pt x="29855" y="36838"/>
                </a:lnTo>
                <a:lnTo>
                  <a:pt x="29855" y="125103"/>
                </a:lnTo>
                <a:lnTo>
                  <a:pt x="45835" y="125103"/>
                </a:lnTo>
                <a:lnTo>
                  <a:pt x="45835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8689395" y="2640196"/>
            <a:ext cx="53340" cy="49530"/>
          </a:xfrm>
          <a:custGeom>
            <a:avLst/>
            <a:gdLst/>
            <a:ahLst/>
            <a:cxnLst/>
            <a:rect l="l" t="t" r="r" b="b"/>
            <a:pathLst>
              <a:path w="53340" h="49530">
                <a:moveTo>
                  <a:pt x="13898" y="0"/>
                </a:moveTo>
                <a:lnTo>
                  <a:pt x="0" y="11153"/>
                </a:lnTo>
                <a:lnTo>
                  <a:pt x="11029" y="20040"/>
                </a:lnTo>
                <a:lnTo>
                  <a:pt x="21186" y="29363"/>
                </a:lnTo>
                <a:lnTo>
                  <a:pt x="30473" y="39141"/>
                </a:lnTo>
                <a:lnTo>
                  <a:pt x="38893" y="49391"/>
                </a:lnTo>
                <a:lnTo>
                  <a:pt x="52797" y="35402"/>
                </a:lnTo>
                <a:lnTo>
                  <a:pt x="43847" y="25618"/>
                </a:lnTo>
                <a:lnTo>
                  <a:pt x="34381" y="16454"/>
                </a:lnTo>
                <a:lnTo>
                  <a:pt x="24398" y="7914"/>
                </a:lnTo>
                <a:lnTo>
                  <a:pt x="13898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8860953" y="2526271"/>
            <a:ext cx="1112622" cy="16953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10109710" y="2530455"/>
            <a:ext cx="685501" cy="15913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10149749" y="2996657"/>
            <a:ext cx="123189" cy="121920"/>
          </a:xfrm>
          <a:custGeom>
            <a:avLst/>
            <a:gdLst/>
            <a:ahLst/>
            <a:cxnLst/>
            <a:rect l="l" t="t" r="r" b="b"/>
            <a:pathLst>
              <a:path w="123190" h="121919">
                <a:moveTo>
                  <a:pt x="29902" y="68980"/>
                </a:moveTo>
                <a:lnTo>
                  <a:pt x="20214" y="68980"/>
                </a:lnTo>
                <a:lnTo>
                  <a:pt x="20214" y="121399"/>
                </a:lnTo>
                <a:lnTo>
                  <a:pt x="29902" y="121399"/>
                </a:lnTo>
                <a:lnTo>
                  <a:pt x="29902" y="68980"/>
                </a:lnTo>
                <a:close/>
              </a:path>
              <a:path w="123190" h="121919">
                <a:moveTo>
                  <a:pt x="123047" y="103637"/>
                </a:moveTo>
                <a:lnTo>
                  <a:pt x="34211" y="103637"/>
                </a:lnTo>
                <a:lnTo>
                  <a:pt x="34211" y="112280"/>
                </a:lnTo>
                <a:lnTo>
                  <a:pt x="123047" y="112280"/>
                </a:lnTo>
                <a:lnTo>
                  <a:pt x="123047" y="103637"/>
                </a:lnTo>
                <a:close/>
              </a:path>
              <a:path w="123190" h="121919">
                <a:moveTo>
                  <a:pt x="83218" y="66560"/>
                </a:moveTo>
                <a:lnTo>
                  <a:pt x="73051" y="66560"/>
                </a:lnTo>
                <a:lnTo>
                  <a:pt x="73051" y="103637"/>
                </a:lnTo>
                <a:lnTo>
                  <a:pt x="83218" y="103637"/>
                </a:lnTo>
                <a:lnTo>
                  <a:pt x="83218" y="66560"/>
                </a:lnTo>
                <a:close/>
              </a:path>
              <a:path w="123190" h="121919">
                <a:moveTo>
                  <a:pt x="47127" y="24635"/>
                </a:moveTo>
                <a:lnTo>
                  <a:pt x="35914" y="24635"/>
                </a:lnTo>
                <a:lnTo>
                  <a:pt x="28760" y="38278"/>
                </a:lnTo>
                <a:lnTo>
                  <a:pt x="20391" y="51396"/>
                </a:lnTo>
                <a:lnTo>
                  <a:pt x="10805" y="63991"/>
                </a:lnTo>
                <a:lnTo>
                  <a:pt x="0" y="76067"/>
                </a:lnTo>
                <a:lnTo>
                  <a:pt x="2213" y="79121"/>
                </a:lnTo>
                <a:lnTo>
                  <a:pt x="4218" y="82170"/>
                </a:lnTo>
                <a:lnTo>
                  <a:pt x="5951" y="84978"/>
                </a:lnTo>
                <a:lnTo>
                  <a:pt x="11005" y="79898"/>
                </a:lnTo>
                <a:lnTo>
                  <a:pt x="15728" y="74545"/>
                </a:lnTo>
                <a:lnTo>
                  <a:pt x="20214" y="68980"/>
                </a:lnTo>
                <a:lnTo>
                  <a:pt x="29902" y="68980"/>
                </a:lnTo>
                <a:lnTo>
                  <a:pt x="29902" y="55764"/>
                </a:lnTo>
                <a:lnTo>
                  <a:pt x="34666" y="48382"/>
                </a:lnTo>
                <a:lnTo>
                  <a:pt x="39131" y="40727"/>
                </a:lnTo>
                <a:lnTo>
                  <a:pt x="43363" y="32647"/>
                </a:lnTo>
                <a:lnTo>
                  <a:pt x="47127" y="24635"/>
                </a:lnTo>
                <a:close/>
              </a:path>
              <a:path w="123190" h="121919">
                <a:moveTo>
                  <a:pt x="115959" y="57650"/>
                </a:moveTo>
                <a:lnTo>
                  <a:pt x="40816" y="57650"/>
                </a:lnTo>
                <a:lnTo>
                  <a:pt x="40816" y="66560"/>
                </a:lnTo>
                <a:lnTo>
                  <a:pt x="115959" y="66560"/>
                </a:lnTo>
                <a:lnTo>
                  <a:pt x="115959" y="57650"/>
                </a:lnTo>
                <a:close/>
              </a:path>
              <a:path w="123190" h="121919">
                <a:moveTo>
                  <a:pt x="83218" y="32647"/>
                </a:moveTo>
                <a:lnTo>
                  <a:pt x="73051" y="32647"/>
                </a:lnTo>
                <a:lnTo>
                  <a:pt x="73051" y="57650"/>
                </a:lnTo>
                <a:lnTo>
                  <a:pt x="83218" y="57650"/>
                </a:lnTo>
                <a:lnTo>
                  <a:pt x="83218" y="32647"/>
                </a:lnTo>
                <a:close/>
              </a:path>
              <a:path w="123190" h="121919">
                <a:moveTo>
                  <a:pt x="123047" y="15483"/>
                </a:moveTo>
                <a:lnTo>
                  <a:pt x="3470" y="15483"/>
                </a:lnTo>
                <a:lnTo>
                  <a:pt x="3470" y="24635"/>
                </a:lnTo>
                <a:lnTo>
                  <a:pt x="123047" y="24635"/>
                </a:lnTo>
                <a:lnTo>
                  <a:pt x="123047" y="15483"/>
                </a:lnTo>
                <a:close/>
              </a:path>
              <a:path w="123190" h="121919">
                <a:moveTo>
                  <a:pt x="45392" y="0"/>
                </a:moveTo>
                <a:lnTo>
                  <a:pt x="43775" y="5317"/>
                </a:lnTo>
                <a:lnTo>
                  <a:pt x="41954" y="10403"/>
                </a:lnTo>
                <a:lnTo>
                  <a:pt x="39949" y="15483"/>
                </a:lnTo>
                <a:lnTo>
                  <a:pt x="51012" y="15483"/>
                </a:lnTo>
                <a:lnTo>
                  <a:pt x="52689" y="11304"/>
                </a:lnTo>
                <a:lnTo>
                  <a:pt x="54245" y="6995"/>
                </a:lnTo>
                <a:lnTo>
                  <a:pt x="55678" y="2660"/>
                </a:lnTo>
                <a:lnTo>
                  <a:pt x="4539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10286222" y="3006435"/>
            <a:ext cx="54610" cy="97790"/>
          </a:xfrm>
          <a:custGeom>
            <a:avLst/>
            <a:gdLst/>
            <a:ahLst/>
            <a:cxnLst/>
            <a:rect l="l" t="t" r="r" b="b"/>
            <a:pathLst>
              <a:path w="54609" h="97789">
                <a:moveTo>
                  <a:pt x="0" y="81273"/>
                </a:moveTo>
                <a:lnTo>
                  <a:pt x="0" y="93592"/>
                </a:lnTo>
                <a:lnTo>
                  <a:pt x="4575" y="96278"/>
                </a:lnTo>
                <a:lnTo>
                  <a:pt x="11304" y="97654"/>
                </a:lnTo>
                <a:lnTo>
                  <a:pt x="20303" y="97654"/>
                </a:lnTo>
                <a:lnTo>
                  <a:pt x="46968" y="87638"/>
                </a:lnTo>
                <a:lnTo>
                  <a:pt x="13186" y="87638"/>
                </a:lnTo>
                <a:lnTo>
                  <a:pt x="6457" y="85457"/>
                </a:lnTo>
                <a:lnTo>
                  <a:pt x="0" y="81273"/>
                </a:lnTo>
                <a:close/>
              </a:path>
              <a:path w="54609" h="97789">
                <a:moveTo>
                  <a:pt x="49059" y="47872"/>
                </a:moveTo>
                <a:lnTo>
                  <a:pt x="25984" y="47872"/>
                </a:lnTo>
                <a:lnTo>
                  <a:pt x="31964" y="49514"/>
                </a:lnTo>
                <a:lnTo>
                  <a:pt x="40186" y="56390"/>
                </a:lnTo>
                <a:lnTo>
                  <a:pt x="42249" y="61088"/>
                </a:lnTo>
                <a:lnTo>
                  <a:pt x="42249" y="73403"/>
                </a:lnTo>
                <a:lnTo>
                  <a:pt x="40218" y="78371"/>
                </a:lnTo>
                <a:lnTo>
                  <a:pt x="32115" y="85723"/>
                </a:lnTo>
                <a:lnTo>
                  <a:pt x="26790" y="87638"/>
                </a:lnTo>
                <a:lnTo>
                  <a:pt x="46968" y="87638"/>
                </a:lnTo>
                <a:lnTo>
                  <a:pt x="51551" y="83300"/>
                </a:lnTo>
                <a:lnTo>
                  <a:pt x="54571" y="75679"/>
                </a:lnTo>
                <a:lnTo>
                  <a:pt x="54571" y="57409"/>
                </a:lnTo>
                <a:lnTo>
                  <a:pt x="51760" y="50295"/>
                </a:lnTo>
                <a:lnTo>
                  <a:pt x="49059" y="47872"/>
                </a:lnTo>
                <a:close/>
              </a:path>
              <a:path w="54609" h="97789">
                <a:moveTo>
                  <a:pt x="50233" y="0"/>
                </a:moveTo>
                <a:lnTo>
                  <a:pt x="2990" y="0"/>
                </a:lnTo>
                <a:lnTo>
                  <a:pt x="2990" y="48769"/>
                </a:lnTo>
                <a:lnTo>
                  <a:pt x="9359" y="48139"/>
                </a:lnTo>
                <a:lnTo>
                  <a:pt x="14414" y="47872"/>
                </a:lnTo>
                <a:lnTo>
                  <a:pt x="49059" y="47872"/>
                </a:lnTo>
                <a:lnTo>
                  <a:pt x="40427" y="40129"/>
                </a:lnTo>
                <a:lnTo>
                  <a:pt x="33672" y="37849"/>
                </a:lnTo>
                <a:lnTo>
                  <a:pt x="14263" y="37849"/>
                </a:lnTo>
                <a:lnTo>
                  <a:pt x="14263" y="10670"/>
                </a:lnTo>
                <a:lnTo>
                  <a:pt x="50233" y="10670"/>
                </a:lnTo>
                <a:lnTo>
                  <a:pt x="50233" y="0"/>
                </a:lnTo>
                <a:close/>
              </a:path>
              <a:path w="54609" h="97789">
                <a:moveTo>
                  <a:pt x="32532" y="37464"/>
                </a:moveTo>
                <a:lnTo>
                  <a:pt x="20601" y="37464"/>
                </a:lnTo>
                <a:lnTo>
                  <a:pt x="17880" y="37584"/>
                </a:lnTo>
                <a:lnTo>
                  <a:pt x="14263" y="37849"/>
                </a:lnTo>
                <a:lnTo>
                  <a:pt x="33672" y="37849"/>
                </a:lnTo>
                <a:lnTo>
                  <a:pt x="32532" y="3746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0355385" y="3004787"/>
            <a:ext cx="63500" cy="99695"/>
          </a:xfrm>
          <a:custGeom>
            <a:avLst/>
            <a:gdLst/>
            <a:ahLst/>
            <a:cxnLst/>
            <a:rect l="l" t="t" r="r" b="b"/>
            <a:pathLst>
              <a:path w="63500" h="99694">
                <a:moveTo>
                  <a:pt x="32861" y="0"/>
                </a:moveTo>
                <a:lnTo>
                  <a:pt x="2104" y="29170"/>
                </a:lnTo>
                <a:lnTo>
                  <a:pt x="0" y="51551"/>
                </a:lnTo>
                <a:lnTo>
                  <a:pt x="499" y="62481"/>
                </a:lnTo>
                <a:lnTo>
                  <a:pt x="23777" y="98538"/>
                </a:lnTo>
                <a:lnTo>
                  <a:pt x="30679" y="99302"/>
                </a:lnTo>
                <a:lnTo>
                  <a:pt x="38006" y="98495"/>
                </a:lnTo>
                <a:lnTo>
                  <a:pt x="44467" y="96071"/>
                </a:lnTo>
                <a:lnTo>
                  <a:pt x="50058" y="92027"/>
                </a:lnTo>
                <a:lnTo>
                  <a:pt x="52339" y="89287"/>
                </a:lnTo>
                <a:lnTo>
                  <a:pt x="31784" y="89287"/>
                </a:lnTo>
                <a:lnTo>
                  <a:pt x="23307" y="86884"/>
                </a:lnTo>
                <a:lnTo>
                  <a:pt x="17252" y="79681"/>
                </a:lnTo>
                <a:lnTo>
                  <a:pt x="13620" y="67690"/>
                </a:lnTo>
                <a:lnTo>
                  <a:pt x="12454" y="51551"/>
                </a:lnTo>
                <a:lnTo>
                  <a:pt x="12522" y="49279"/>
                </a:lnTo>
                <a:lnTo>
                  <a:pt x="13642" y="33065"/>
                </a:lnTo>
                <a:lnTo>
                  <a:pt x="17346" y="20279"/>
                </a:lnTo>
                <a:lnTo>
                  <a:pt x="23521" y="12588"/>
                </a:lnTo>
                <a:lnTo>
                  <a:pt x="32172" y="10019"/>
                </a:lnTo>
                <a:lnTo>
                  <a:pt x="53373" y="10019"/>
                </a:lnTo>
                <a:lnTo>
                  <a:pt x="46204" y="3074"/>
                </a:lnTo>
                <a:lnTo>
                  <a:pt x="32861" y="0"/>
                </a:lnTo>
                <a:close/>
              </a:path>
              <a:path w="63500" h="99694">
                <a:moveTo>
                  <a:pt x="53373" y="10019"/>
                </a:moveTo>
                <a:lnTo>
                  <a:pt x="32172" y="10019"/>
                </a:lnTo>
                <a:lnTo>
                  <a:pt x="40358" y="12545"/>
                </a:lnTo>
                <a:lnTo>
                  <a:pt x="46209" y="20111"/>
                </a:lnTo>
                <a:lnTo>
                  <a:pt x="49721" y="32701"/>
                </a:lnTo>
                <a:lnTo>
                  <a:pt x="50825" y="49279"/>
                </a:lnTo>
                <a:lnTo>
                  <a:pt x="50804" y="51551"/>
                </a:lnTo>
                <a:lnTo>
                  <a:pt x="49702" y="67313"/>
                </a:lnTo>
                <a:lnTo>
                  <a:pt x="46127" y="79503"/>
                </a:lnTo>
                <a:lnTo>
                  <a:pt x="40157" y="86836"/>
                </a:lnTo>
                <a:lnTo>
                  <a:pt x="31784" y="89287"/>
                </a:lnTo>
                <a:lnTo>
                  <a:pt x="52339" y="89287"/>
                </a:lnTo>
                <a:lnTo>
                  <a:pt x="63360" y="49279"/>
                </a:lnTo>
                <a:lnTo>
                  <a:pt x="61454" y="27704"/>
                </a:lnTo>
                <a:lnTo>
                  <a:pt x="55735" y="12306"/>
                </a:lnTo>
                <a:lnTo>
                  <a:pt x="53373" y="100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10429869" y="3004787"/>
            <a:ext cx="63500" cy="99695"/>
          </a:xfrm>
          <a:custGeom>
            <a:avLst/>
            <a:gdLst/>
            <a:ahLst/>
            <a:cxnLst/>
            <a:rect l="l" t="t" r="r" b="b"/>
            <a:pathLst>
              <a:path w="63500" h="99694">
                <a:moveTo>
                  <a:pt x="32832" y="0"/>
                </a:moveTo>
                <a:lnTo>
                  <a:pt x="2104" y="29170"/>
                </a:lnTo>
                <a:lnTo>
                  <a:pt x="0" y="51551"/>
                </a:lnTo>
                <a:lnTo>
                  <a:pt x="499" y="62481"/>
                </a:lnTo>
                <a:lnTo>
                  <a:pt x="23777" y="98538"/>
                </a:lnTo>
                <a:lnTo>
                  <a:pt x="30679" y="99302"/>
                </a:lnTo>
                <a:lnTo>
                  <a:pt x="38002" y="98495"/>
                </a:lnTo>
                <a:lnTo>
                  <a:pt x="44456" y="96071"/>
                </a:lnTo>
                <a:lnTo>
                  <a:pt x="50047" y="92027"/>
                </a:lnTo>
                <a:lnTo>
                  <a:pt x="52336" y="89287"/>
                </a:lnTo>
                <a:lnTo>
                  <a:pt x="31784" y="89287"/>
                </a:lnTo>
                <a:lnTo>
                  <a:pt x="23302" y="86884"/>
                </a:lnTo>
                <a:lnTo>
                  <a:pt x="17238" y="79681"/>
                </a:lnTo>
                <a:lnTo>
                  <a:pt x="13595" y="67690"/>
                </a:lnTo>
                <a:lnTo>
                  <a:pt x="12425" y="51551"/>
                </a:lnTo>
                <a:lnTo>
                  <a:pt x="12493" y="49279"/>
                </a:lnTo>
                <a:lnTo>
                  <a:pt x="13618" y="33065"/>
                </a:lnTo>
                <a:lnTo>
                  <a:pt x="17331" y="20279"/>
                </a:lnTo>
                <a:lnTo>
                  <a:pt x="23517" y="12588"/>
                </a:lnTo>
                <a:lnTo>
                  <a:pt x="32172" y="10019"/>
                </a:lnTo>
                <a:lnTo>
                  <a:pt x="53370" y="10019"/>
                </a:lnTo>
                <a:lnTo>
                  <a:pt x="46193" y="3074"/>
                </a:lnTo>
                <a:lnTo>
                  <a:pt x="32832" y="0"/>
                </a:lnTo>
                <a:close/>
              </a:path>
              <a:path w="63500" h="99694">
                <a:moveTo>
                  <a:pt x="53370" y="10019"/>
                </a:moveTo>
                <a:lnTo>
                  <a:pt x="32172" y="10019"/>
                </a:lnTo>
                <a:lnTo>
                  <a:pt x="40371" y="12545"/>
                </a:lnTo>
                <a:lnTo>
                  <a:pt x="46220" y="20111"/>
                </a:lnTo>
                <a:lnTo>
                  <a:pt x="49725" y="32701"/>
                </a:lnTo>
                <a:lnTo>
                  <a:pt x="50825" y="49279"/>
                </a:lnTo>
                <a:lnTo>
                  <a:pt x="50804" y="51551"/>
                </a:lnTo>
                <a:lnTo>
                  <a:pt x="49698" y="67313"/>
                </a:lnTo>
                <a:lnTo>
                  <a:pt x="46116" y="79503"/>
                </a:lnTo>
                <a:lnTo>
                  <a:pt x="40144" y="86836"/>
                </a:lnTo>
                <a:lnTo>
                  <a:pt x="31784" y="89287"/>
                </a:lnTo>
                <a:lnTo>
                  <a:pt x="52336" y="89287"/>
                </a:lnTo>
                <a:lnTo>
                  <a:pt x="63362" y="49279"/>
                </a:lnTo>
                <a:lnTo>
                  <a:pt x="61456" y="27704"/>
                </a:lnTo>
                <a:lnTo>
                  <a:pt x="55734" y="12306"/>
                </a:lnTo>
                <a:lnTo>
                  <a:pt x="53370" y="100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10503158" y="3004909"/>
            <a:ext cx="114935" cy="99060"/>
          </a:xfrm>
          <a:custGeom>
            <a:avLst/>
            <a:gdLst/>
            <a:ahLst/>
            <a:cxnLst/>
            <a:rect l="l" t="t" r="r" b="b"/>
            <a:pathLst>
              <a:path w="114934" h="99060">
                <a:moveTo>
                  <a:pt x="99753" y="0"/>
                </a:moveTo>
                <a:lnTo>
                  <a:pt x="91412" y="0"/>
                </a:lnTo>
                <a:lnTo>
                  <a:pt x="80663" y="882"/>
                </a:lnTo>
                <a:lnTo>
                  <a:pt x="48297" y="21846"/>
                </a:lnTo>
                <a:lnTo>
                  <a:pt x="40248" y="51581"/>
                </a:lnTo>
                <a:lnTo>
                  <a:pt x="41061" y="61644"/>
                </a:lnTo>
                <a:lnTo>
                  <a:pt x="68386" y="95797"/>
                </a:lnTo>
                <a:lnTo>
                  <a:pt x="87850" y="99065"/>
                </a:lnTo>
                <a:lnTo>
                  <a:pt x="95223" y="98755"/>
                </a:lnTo>
                <a:lnTo>
                  <a:pt x="102129" y="97826"/>
                </a:lnTo>
                <a:lnTo>
                  <a:pt x="108564" y="96275"/>
                </a:lnTo>
                <a:lnTo>
                  <a:pt x="114523" y="94100"/>
                </a:lnTo>
                <a:lnTo>
                  <a:pt x="114523" y="88149"/>
                </a:lnTo>
                <a:lnTo>
                  <a:pt x="89914" y="88149"/>
                </a:lnTo>
                <a:lnTo>
                  <a:pt x="82025" y="87508"/>
                </a:lnTo>
                <a:lnTo>
                  <a:pt x="53709" y="58840"/>
                </a:lnTo>
                <a:lnTo>
                  <a:pt x="53075" y="50562"/>
                </a:lnTo>
                <a:lnTo>
                  <a:pt x="53748" y="41907"/>
                </a:lnTo>
                <a:lnTo>
                  <a:pt x="83646" y="11578"/>
                </a:lnTo>
                <a:lnTo>
                  <a:pt x="91890" y="10911"/>
                </a:lnTo>
                <a:lnTo>
                  <a:pt x="114523" y="10911"/>
                </a:lnTo>
                <a:lnTo>
                  <a:pt x="114467" y="3538"/>
                </a:lnTo>
                <a:lnTo>
                  <a:pt x="107467" y="1137"/>
                </a:lnTo>
                <a:lnTo>
                  <a:pt x="99753" y="0"/>
                </a:lnTo>
                <a:close/>
              </a:path>
              <a:path w="114934" h="99060">
                <a:moveTo>
                  <a:pt x="114523" y="82558"/>
                </a:moveTo>
                <a:lnTo>
                  <a:pt x="107467" y="86238"/>
                </a:lnTo>
                <a:lnTo>
                  <a:pt x="99245" y="88149"/>
                </a:lnTo>
                <a:lnTo>
                  <a:pt x="114523" y="88149"/>
                </a:lnTo>
                <a:lnTo>
                  <a:pt x="114523" y="82558"/>
                </a:lnTo>
                <a:close/>
              </a:path>
              <a:path w="114934" h="99060">
                <a:moveTo>
                  <a:pt x="114523" y="10911"/>
                </a:moveTo>
                <a:lnTo>
                  <a:pt x="100293" y="10911"/>
                </a:lnTo>
                <a:lnTo>
                  <a:pt x="107828" y="12589"/>
                </a:lnTo>
                <a:lnTo>
                  <a:pt x="114523" y="15760"/>
                </a:lnTo>
                <a:lnTo>
                  <a:pt x="114523" y="10911"/>
                </a:lnTo>
                <a:close/>
              </a:path>
              <a:path w="114934" h="99060">
                <a:moveTo>
                  <a:pt x="22608" y="0"/>
                </a:moveTo>
                <a:lnTo>
                  <a:pt x="12887" y="0"/>
                </a:lnTo>
                <a:lnTo>
                  <a:pt x="8733" y="1793"/>
                </a:lnTo>
                <a:lnTo>
                  <a:pt x="1736" y="8643"/>
                </a:lnTo>
                <a:lnTo>
                  <a:pt x="0" y="12945"/>
                </a:lnTo>
                <a:lnTo>
                  <a:pt x="48" y="22871"/>
                </a:lnTo>
                <a:lnTo>
                  <a:pt x="1736" y="26913"/>
                </a:lnTo>
                <a:lnTo>
                  <a:pt x="5203" y="30499"/>
                </a:lnTo>
                <a:lnTo>
                  <a:pt x="8672" y="33905"/>
                </a:lnTo>
                <a:lnTo>
                  <a:pt x="12860" y="35704"/>
                </a:lnTo>
                <a:lnTo>
                  <a:pt x="22637" y="35704"/>
                </a:lnTo>
                <a:lnTo>
                  <a:pt x="26852" y="33905"/>
                </a:lnTo>
                <a:lnTo>
                  <a:pt x="32616" y="28314"/>
                </a:lnTo>
                <a:lnTo>
                  <a:pt x="14951" y="28314"/>
                </a:lnTo>
                <a:lnTo>
                  <a:pt x="12471" y="27302"/>
                </a:lnTo>
                <a:lnTo>
                  <a:pt x="10407" y="25265"/>
                </a:lnTo>
                <a:lnTo>
                  <a:pt x="8345" y="23112"/>
                </a:lnTo>
                <a:lnTo>
                  <a:pt x="7297" y="20717"/>
                </a:lnTo>
                <a:lnTo>
                  <a:pt x="7297" y="14857"/>
                </a:lnTo>
                <a:lnTo>
                  <a:pt x="8345" y="12438"/>
                </a:lnTo>
                <a:lnTo>
                  <a:pt x="10407" y="10285"/>
                </a:lnTo>
                <a:lnTo>
                  <a:pt x="12471" y="8255"/>
                </a:lnTo>
                <a:lnTo>
                  <a:pt x="14951" y="7232"/>
                </a:lnTo>
                <a:lnTo>
                  <a:pt x="32426" y="7232"/>
                </a:lnTo>
                <a:lnTo>
                  <a:pt x="26823" y="1793"/>
                </a:lnTo>
                <a:lnTo>
                  <a:pt x="22608" y="0"/>
                </a:lnTo>
                <a:close/>
              </a:path>
              <a:path w="114934" h="99060">
                <a:moveTo>
                  <a:pt x="32426" y="7232"/>
                </a:moveTo>
                <a:lnTo>
                  <a:pt x="20754" y="7232"/>
                </a:lnTo>
                <a:lnTo>
                  <a:pt x="23206" y="8255"/>
                </a:lnTo>
                <a:lnTo>
                  <a:pt x="25236" y="10285"/>
                </a:lnTo>
                <a:lnTo>
                  <a:pt x="27270" y="12438"/>
                </a:lnTo>
                <a:lnTo>
                  <a:pt x="28289" y="14857"/>
                </a:lnTo>
                <a:lnTo>
                  <a:pt x="28289" y="20717"/>
                </a:lnTo>
                <a:lnTo>
                  <a:pt x="27270" y="23112"/>
                </a:lnTo>
                <a:lnTo>
                  <a:pt x="25236" y="25265"/>
                </a:lnTo>
                <a:lnTo>
                  <a:pt x="23206" y="27302"/>
                </a:lnTo>
                <a:lnTo>
                  <a:pt x="20754" y="28314"/>
                </a:lnTo>
                <a:lnTo>
                  <a:pt x="32616" y="28314"/>
                </a:lnTo>
                <a:lnTo>
                  <a:pt x="33908" y="27061"/>
                </a:lnTo>
                <a:lnTo>
                  <a:pt x="35543" y="23112"/>
                </a:lnTo>
                <a:lnTo>
                  <a:pt x="35643" y="12945"/>
                </a:lnTo>
                <a:lnTo>
                  <a:pt x="33879" y="8643"/>
                </a:lnTo>
                <a:lnTo>
                  <a:pt x="32426" y="723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10631887" y="2996895"/>
            <a:ext cx="120014" cy="123189"/>
          </a:xfrm>
          <a:custGeom>
            <a:avLst/>
            <a:gdLst/>
            <a:ahLst/>
            <a:cxnLst/>
            <a:rect l="l" t="t" r="r" b="b"/>
            <a:pathLst>
              <a:path w="120015" h="123189">
                <a:moveTo>
                  <a:pt x="99601" y="2927"/>
                </a:moveTo>
                <a:lnTo>
                  <a:pt x="89434" y="2927"/>
                </a:lnTo>
                <a:lnTo>
                  <a:pt x="89334" y="27823"/>
                </a:lnTo>
                <a:lnTo>
                  <a:pt x="88811" y="42515"/>
                </a:lnTo>
                <a:lnTo>
                  <a:pt x="78130" y="80910"/>
                </a:lnTo>
                <a:lnTo>
                  <a:pt x="36089" y="114311"/>
                </a:lnTo>
                <a:lnTo>
                  <a:pt x="38660" y="117486"/>
                </a:lnTo>
                <a:lnTo>
                  <a:pt x="40873" y="120294"/>
                </a:lnTo>
                <a:lnTo>
                  <a:pt x="42785" y="122835"/>
                </a:lnTo>
                <a:lnTo>
                  <a:pt x="56264" y="116120"/>
                </a:lnTo>
                <a:lnTo>
                  <a:pt x="67946" y="108192"/>
                </a:lnTo>
                <a:lnTo>
                  <a:pt x="77827" y="99071"/>
                </a:lnTo>
                <a:lnTo>
                  <a:pt x="85906" y="88776"/>
                </a:lnTo>
                <a:lnTo>
                  <a:pt x="99463" y="88776"/>
                </a:lnTo>
                <a:lnTo>
                  <a:pt x="98361" y="87600"/>
                </a:lnTo>
                <a:lnTo>
                  <a:pt x="90780" y="79660"/>
                </a:lnTo>
                <a:lnTo>
                  <a:pt x="94643" y="68752"/>
                </a:lnTo>
                <a:lnTo>
                  <a:pt x="97399" y="56044"/>
                </a:lnTo>
                <a:lnTo>
                  <a:pt x="99051" y="41554"/>
                </a:lnTo>
                <a:lnTo>
                  <a:pt x="99515" y="27823"/>
                </a:lnTo>
                <a:lnTo>
                  <a:pt x="99601" y="2927"/>
                </a:lnTo>
                <a:close/>
              </a:path>
              <a:path w="120015" h="123189">
                <a:moveTo>
                  <a:pt x="99463" y="88776"/>
                </a:moveTo>
                <a:lnTo>
                  <a:pt x="85906" y="88776"/>
                </a:lnTo>
                <a:lnTo>
                  <a:pt x="92231" y="96001"/>
                </a:lnTo>
                <a:lnTo>
                  <a:pt x="98568" y="103399"/>
                </a:lnTo>
                <a:lnTo>
                  <a:pt x="104902" y="110971"/>
                </a:lnTo>
                <a:lnTo>
                  <a:pt x="111260" y="118771"/>
                </a:lnTo>
                <a:lnTo>
                  <a:pt x="119814" y="110873"/>
                </a:lnTo>
                <a:lnTo>
                  <a:pt x="112871" y="103217"/>
                </a:lnTo>
                <a:lnTo>
                  <a:pt x="105722" y="95456"/>
                </a:lnTo>
                <a:lnTo>
                  <a:pt x="99463" y="88776"/>
                </a:lnTo>
                <a:close/>
              </a:path>
              <a:path w="120015" h="123189">
                <a:moveTo>
                  <a:pt x="15876" y="4726"/>
                </a:moveTo>
                <a:lnTo>
                  <a:pt x="5708" y="4726"/>
                </a:lnTo>
                <a:lnTo>
                  <a:pt x="5668" y="96001"/>
                </a:lnTo>
                <a:lnTo>
                  <a:pt x="3883" y="99961"/>
                </a:lnTo>
                <a:lnTo>
                  <a:pt x="0" y="103399"/>
                </a:lnTo>
                <a:lnTo>
                  <a:pt x="7084" y="113177"/>
                </a:lnTo>
                <a:lnTo>
                  <a:pt x="9564" y="110873"/>
                </a:lnTo>
                <a:lnTo>
                  <a:pt x="12167" y="108842"/>
                </a:lnTo>
                <a:lnTo>
                  <a:pt x="14889" y="106955"/>
                </a:lnTo>
                <a:lnTo>
                  <a:pt x="20427" y="103390"/>
                </a:lnTo>
                <a:lnTo>
                  <a:pt x="27810" y="98682"/>
                </a:lnTo>
                <a:lnTo>
                  <a:pt x="36229" y="93355"/>
                </a:lnTo>
                <a:lnTo>
                  <a:pt x="15876" y="93355"/>
                </a:lnTo>
                <a:lnTo>
                  <a:pt x="15876" y="4726"/>
                </a:lnTo>
                <a:close/>
              </a:path>
              <a:path w="120015" h="123189">
                <a:moveTo>
                  <a:pt x="50979" y="71643"/>
                </a:moveTo>
                <a:lnTo>
                  <a:pt x="31465" y="83844"/>
                </a:lnTo>
                <a:lnTo>
                  <a:pt x="15876" y="93355"/>
                </a:lnTo>
                <a:lnTo>
                  <a:pt x="36229" y="93355"/>
                </a:lnTo>
                <a:lnTo>
                  <a:pt x="51965" y="83455"/>
                </a:lnTo>
                <a:lnTo>
                  <a:pt x="51548" y="80910"/>
                </a:lnTo>
                <a:lnTo>
                  <a:pt x="51220" y="76968"/>
                </a:lnTo>
                <a:lnTo>
                  <a:pt x="50979" y="71643"/>
                </a:lnTo>
                <a:close/>
              </a:path>
              <a:path w="120015" h="123189">
                <a:moveTo>
                  <a:pt x="45896" y="0"/>
                </a:moveTo>
                <a:lnTo>
                  <a:pt x="37076" y="4726"/>
                </a:lnTo>
                <a:lnTo>
                  <a:pt x="41156" y="11727"/>
                </a:lnTo>
                <a:lnTo>
                  <a:pt x="45455" y="19419"/>
                </a:lnTo>
                <a:lnTo>
                  <a:pt x="49967" y="27823"/>
                </a:lnTo>
                <a:lnTo>
                  <a:pt x="54687" y="36958"/>
                </a:lnTo>
                <a:lnTo>
                  <a:pt x="64375" y="31515"/>
                </a:lnTo>
                <a:lnTo>
                  <a:pt x="59403" y="22681"/>
                </a:lnTo>
                <a:lnTo>
                  <a:pt x="54665" y="14479"/>
                </a:lnTo>
                <a:lnTo>
                  <a:pt x="50163" y="6916"/>
                </a:lnTo>
                <a:lnTo>
                  <a:pt x="4589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10755918" y="2988665"/>
            <a:ext cx="3140185" cy="13142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10164613" y="3280871"/>
            <a:ext cx="1808377" cy="12370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12063412" y="3279737"/>
            <a:ext cx="503784" cy="12448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12620603" y="3371565"/>
            <a:ext cx="19685" cy="33020"/>
          </a:xfrm>
          <a:custGeom>
            <a:avLst/>
            <a:gdLst/>
            <a:ahLst/>
            <a:cxnLst/>
            <a:rect l="l" t="t" r="r" b="b"/>
            <a:pathLst>
              <a:path w="19684" h="33020">
                <a:moveTo>
                  <a:pt x="19133" y="0"/>
                </a:moveTo>
                <a:lnTo>
                  <a:pt x="7592" y="0"/>
                </a:lnTo>
                <a:lnTo>
                  <a:pt x="0" y="33008"/>
                </a:lnTo>
                <a:lnTo>
                  <a:pt x="8667" y="33008"/>
                </a:lnTo>
                <a:lnTo>
                  <a:pt x="1913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12704595" y="3275657"/>
            <a:ext cx="1218373" cy="12891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10155239" y="3564219"/>
            <a:ext cx="1605866" cy="12444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11852366" y="3565238"/>
            <a:ext cx="1268816" cy="12292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13205609" y="3564849"/>
            <a:ext cx="746302" cy="12421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10163242" y="3848821"/>
            <a:ext cx="2333193" cy="12484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12586590" y="3850495"/>
            <a:ext cx="290850" cy="12265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12969568" y="3850974"/>
            <a:ext cx="121920" cy="120014"/>
          </a:xfrm>
          <a:custGeom>
            <a:avLst/>
            <a:gdLst/>
            <a:ahLst/>
            <a:cxnLst/>
            <a:rect l="l" t="t" r="r" b="b"/>
            <a:pathLst>
              <a:path w="121919" h="120014">
                <a:moveTo>
                  <a:pt x="78134" y="109115"/>
                </a:moveTo>
                <a:lnTo>
                  <a:pt x="78969" y="112906"/>
                </a:lnTo>
                <a:lnTo>
                  <a:pt x="79599" y="116348"/>
                </a:lnTo>
                <a:lnTo>
                  <a:pt x="79988" y="119282"/>
                </a:lnTo>
                <a:lnTo>
                  <a:pt x="85877" y="119282"/>
                </a:lnTo>
                <a:lnTo>
                  <a:pt x="90302" y="119397"/>
                </a:lnTo>
                <a:lnTo>
                  <a:pt x="104357" y="119397"/>
                </a:lnTo>
                <a:lnTo>
                  <a:pt x="109889" y="114195"/>
                </a:lnTo>
                <a:lnTo>
                  <a:pt x="109889" y="109857"/>
                </a:lnTo>
                <a:lnTo>
                  <a:pt x="88357" y="109857"/>
                </a:lnTo>
                <a:lnTo>
                  <a:pt x="83934" y="109620"/>
                </a:lnTo>
                <a:lnTo>
                  <a:pt x="78134" y="109115"/>
                </a:lnTo>
                <a:close/>
              </a:path>
              <a:path w="121919" h="120014">
                <a:moveTo>
                  <a:pt x="44283" y="109353"/>
                </a:moveTo>
                <a:lnTo>
                  <a:pt x="44942" y="111890"/>
                </a:lnTo>
                <a:lnTo>
                  <a:pt x="45482" y="114821"/>
                </a:lnTo>
                <a:lnTo>
                  <a:pt x="45900" y="117993"/>
                </a:lnTo>
                <a:lnTo>
                  <a:pt x="50295" y="118263"/>
                </a:lnTo>
                <a:lnTo>
                  <a:pt x="54510" y="118377"/>
                </a:lnTo>
                <a:lnTo>
                  <a:pt x="65725" y="118377"/>
                </a:lnTo>
                <a:lnTo>
                  <a:pt x="69343" y="114317"/>
                </a:lnTo>
                <a:lnTo>
                  <a:pt x="69343" y="109857"/>
                </a:lnTo>
                <a:lnTo>
                  <a:pt x="51429" y="109857"/>
                </a:lnTo>
                <a:lnTo>
                  <a:pt x="47843" y="109741"/>
                </a:lnTo>
                <a:lnTo>
                  <a:pt x="44283" y="109353"/>
                </a:lnTo>
                <a:close/>
              </a:path>
              <a:path w="121919" h="120014">
                <a:moveTo>
                  <a:pt x="69343" y="36572"/>
                </a:moveTo>
                <a:lnTo>
                  <a:pt x="3229" y="36572"/>
                </a:lnTo>
                <a:lnTo>
                  <a:pt x="3229" y="117993"/>
                </a:lnTo>
                <a:lnTo>
                  <a:pt x="11901" y="117993"/>
                </a:lnTo>
                <a:lnTo>
                  <a:pt x="11901" y="44974"/>
                </a:lnTo>
                <a:lnTo>
                  <a:pt x="69343" y="44974"/>
                </a:lnTo>
                <a:lnTo>
                  <a:pt x="69343" y="36572"/>
                </a:lnTo>
                <a:close/>
              </a:path>
              <a:path w="121919" h="120014">
                <a:moveTo>
                  <a:pt x="69343" y="44974"/>
                </a:moveTo>
                <a:lnTo>
                  <a:pt x="60670" y="44974"/>
                </a:lnTo>
                <a:lnTo>
                  <a:pt x="60670" y="108211"/>
                </a:lnTo>
                <a:lnTo>
                  <a:pt x="58788" y="109857"/>
                </a:lnTo>
                <a:lnTo>
                  <a:pt x="69343" y="109857"/>
                </a:lnTo>
                <a:lnTo>
                  <a:pt x="69343" y="44974"/>
                </a:lnTo>
                <a:close/>
              </a:path>
              <a:path w="121919" h="120014">
                <a:moveTo>
                  <a:pt x="109889" y="34056"/>
                </a:moveTo>
                <a:lnTo>
                  <a:pt x="100709" y="34056"/>
                </a:lnTo>
                <a:lnTo>
                  <a:pt x="100709" y="107200"/>
                </a:lnTo>
                <a:lnTo>
                  <a:pt x="97599" y="109857"/>
                </a:lnTo>
                <a:lnTo>
                  <a:pt x="109889" y="109857"/>
                </a:lnTo>
                <a:lnTo>
                  <a:pt x="109889" y="34056"/>
                </a:lnTo>
                <a:close/>
              </a:path>
              <a:path w="121919" h="120014">
                <a:moveTo>
                  <a:pt x="30887" y="44974"/>
                </a:moveTo>
                <a:lnTo>
                  <a:pt x="22575" y="44974"/>
                </a:lnTo>
                <a:lnTo>
                  <a:pt x="22575" y="108727"/>
                </a:lnTo>
                <a:lnTo>
                  <a:pt x="30887" y="108727"/>
                </a:lnTo>
                <a:lnTo>
                  <a:pt x="30887" y="44974"/>
                </a:lnTo>
                <a:close/>
              </a:path>
              <a:path w="121919" h="120014">
                <a:moveTo>
                  <a:pt x="49877" y="44974"/>
                </a:moveTo>
                <a:lnTo>
                  <a:pt x="41562" y="44974"/>
                </a:lnTo>
                <a:lnTo>
                  <a:pt x="41562" y="107078"/>
                </a:lnTo>
                <a:lnTo>
                  <a:pt x="49877" y="107078"/>
                </a:lnTo>
                <a:lnTo>
                  <a:pt x="49877" y="44974"/>
                </a:lnTo>
                <a:close/>
              </a:path>
              <a:path w="121919" h="120014">
                <a:moveTo>
                  <a:pt x="82976" y="46501"/>
                </a:moveTo>
                <a:lnTo>
                  <a:pt x="74663" y="49428"/>
                </a:lnTo>
                <a:lnTo>
                  <a:pt x="77137" y="56436"/>
                </a:lnTo>
                <a:lnTo>
                  <a:pt x="79448" y="63575"/>
                </a:lnTo>
                <a:lnTo>
                  <a:pt x="81602" y="70809"/>
                </a:lnTo>
                <a:lnTo>
                  <a:pt x="83606" y="78101"/>
                </a:lnTo>
                <a:lnTo>
                  <a:pt x="92544" y="74937"/>
                </a:lnTo>
                <a:lnTo>
                  <a:pt x="90352" y="67891"/>
                </a:lnTo>
                <a:lnTo>
                  <a:pt x="88030" y="60818"/>
                </a:lnTo>
                <a:lnTo>
                  <a:pt x="85574" y="53696"/>
                </a:lnTo>
                <a:lnTo>
                  <a:pt x="82976" y="46501"/>
                </a:lnTo>
                <a:close/>
              </a:path>
              <a:path w="121919" h="120014">
                <a:moveTo>
                  <a:pt x="40186" y="16506"/>
                </a:moveTo>
                <a:lnTo>
                  <a:pt x="30081" y="16506"/>
                </a:lnTo>
                <a:lnTo>
                  <a:pt x="26046" y="36572"/>
                </a:lnTo>
                <a:lnTo>
                  <a:pt x="35614" y="36572"/>
                </a:lnTo>
                <a:lnTo>
                  <a:pt x="40186" y="16506"/>
                </a:lnTo>
                <a:close/>
              </a:path>
              <a:path w="121919" h="120014">
                <a:moveTo>
                  <a:pt x="121909" y="25415"/>
                </a:moveTo>
                <a:lnTo>
                  <a:pt x="72810" y="25415"/>
                </a:lnTo>
                <a:lnTo>
                  <a:pt x="72810" y="34056"/>
                </a:lnTo>
                <a:lnTo>
                  <a:pt x="121909" y="34056"/>
                </a:lnTo>
                <a:lnTo>
                  <a:pt x="121909" y="25415"/>
                </a:lnTo>
                <a:close/>
              </a:path>
              <a:path w="121919" h="120014">
                <a:moveTo>
                  <a:pt x="109889" y="0"/>
                </a:moveTo>
                <a:lnTo>
                  <a:pt x="100709" y="0"/>
                </a:lnTo>
                <a:lnTo>
                  <a:pt x="100709" y="25415"/>
                </a:lnTo>
                <a:lnTo>
                  <a:pt x="109889" y="25415"/>
                </a:lnTo>
                <a:lnTo>
                  <a:pt x="109889" y="0"/>
                </a:lnTo>
                <a:close/>
              </a:path>
              <a:path w="121919" h="120014">
                <a:moveTo>
                  <a:pt x="72928" y="8013"/>
                </a:moveTo>
                <a:lnTo>
                  <a:pt x="0" y="8013"/>
                </a:lnTo>
                <a:lnTo>
                  <a:pt x="0" y="16506"/>
                </a:lnTo>
                <a:lnTo>
                  <a:pt x="72928" y="16506"/>
                </a:lnTo>
                <a:lnTo>
                  <a:pt x="72928" y="801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13094978" y="3852143"/>
            <a:ext cx="123825" cy="120014"/>
          </a:xfrm>
          <a:custGeom>
            <a:avLst/>
            <a:gdLst/>
            <a:ahLst/>
            <a:cxnLst/>
            <a:rect l="l" t="t" r="r" b="b"/>
            <a:pathLst>
              <a:path w="123825" h="120014">
                <a:moveTo>
                  <a:pt x="66826" y="0"/>
                </a:moveTo>
                <a:lnTo>
                  <a:pt x="56033" y="0"/>
                </a:lnTo>
                <a:lnTo>
                  <a:pt x="55910" y="19281"/>
                </a:lnTo>
                <a:lnTo>
                  <a:pt x="55743" y="29745"/>
                </a:lnTo>
                <a:lnTo>
                  <a:pt x="41061" y="82196"/>
                </a:lnTo>
                <a:lnTo>
                  <a:pt x="0" y="110606"/>
                </a:lnTo>
                <a:lnTo>
                  <a:pt x="3465" y="114548"/>
                </a:lnTo>
                <a:lnTo>
                  <a:pt x="5979" y="117723"/>
                </a:lnTo>
                <a:lnTo>
                  <a:pt x="7562" y="119992"/>
                </a:lnTo>
                <a:lnTo>
                  <a:pt x="27864" y="108620"/>
                </a:lnTo>
                <a:lnTo>
                  <a:pt x="43695" y="95647"/>
                </a:lnTo>
                <a:lnTo>
                  <a:pt x="55058" y="81099"/>
                </a:lnTo>
                <a:lnTo>
                  <a:pt x="61955" y="65001"/>
                </a:lnTo>
                <a:lnTo>
                  <a:pt x="72146" y="65001"/>
                </a:lnTo>
                <a:lnTo>
                  <a:pt x="66019" y="47872"/>
                </a:lnTo>
                <a:lnTo>
                  <a:pt x="66339" y="34160"/>
                </a:lnTo>
                <a:lnTo>
                  <a:pt x="66614" y="19281"/>
                </a:lnTo>
                <a:lnTo>
                  <a:pt x="66739" y="10478"/>
                </a:lnTo>
                <a:lnTo>
                  <a:pt x="66826" y="0"/>
                </a:lnTo>
                <a:close/>
              </a:path>
              <a:path w="123825" h="120014">
                <a:moveTo>
                  <a:pt x="72146" y="65001"/>
                </a:moveTo>
                <a:lnTo>
                  <a:pt x="61955" y="65001"/>
                </a:lnTo>
                <a:lnTo>
                  <a:pt x="70112" y="82435"/>
                </a:lnTo>
                <a:lnTo>
                  <a:pt x="81664" y="97175"/>
                </a:lnTo>
                <a:lnTo>
                  <a:pt x="96607" y="109193"/>
                </a:lnTo>
                <a:lnTo>
                  <a:pt x="114940" y="118465"/>
                </a:lnTo>
                <a:lnTo>
                  <a:pt x="117273" y="115538"/>
                </a:lnTo>
                <a:lnTo>
                  <a:pt x="120114" y="112129"/>
                </a:lnTo>
                <a:lnTo>
                  <a:pt x="123522" y="108183"/>
                </a:lnTo>
                <a:lnTo>
                  <a:pt x="102301" y="99071"/>
                </a:lnTo>
                <a:lnTo>
                  <a:pt x="85643" y="85988"/>
                </a:lnTo>
                <a:lnTo>
                  <a:pt x="73550" y="68925"/>
                </a:lnTo>
                <a:lnTo>
                  <a:pt x="72146" y="65001"/>
                </a:lnTo>
                <a:close/>
              </a:path>
              <a:path w="123825" h="120014">
                <a:moveTo>
                  <a:pt x="104025" y="19404"/>
                </a:moveTo>
                <a:lnTo>
                  <a:pt x="97691" y="29745"/>
                </a:lnTo>
                <a:lnTo>
                  <a:pt x="91070" y="39426"/>
                </a:lnTo>
                <a:lnTo>
                  <a:pt x="84168" y="48464"/>
                </a:lnTo>
                <a:lnTo>
                  <a:pt x="76992" y="56873"/>
                </a:lnTo>
                <a:lnTo>
                  <a:pt x="85427" y="63209"/>
                </a:lnTo>
                <a:lnTo>
                  <a:pt x="92675" y="54118"/>
                </a:lnTo>
                <a:lnTo>
                  <a:pt x="99791" y="44731"/>
                </a:lnTo>
                <a:lnTo>
                  <a:pt x="106766" y="35030"/>
                </a:lnTo>
                <a:lnTo>
                  <a:pt x="113593" y="24998"/>
                </a:lnTo>
                <a:lnTo>
                  <a:pt x="104025" y="19404"/>
                </a:lnTo>
                <a:close/>
              </a:path>
              <a:path w="123825" h="120014">
                <a:moveTo>
                  <a:pt x="17103" y="19281"/>
                </a:moveTo>
                <a:lnTo>
                  <a:pt x="9028" y="25146"/>
                </a:lnTo>
                <a:lnTo>
                  <a:pt x="14771" y="32654"/>
                </a:lnTo>
                <a:lnTo>
                  <a:pt x="20921" y="41479"/>
                </a:lnTo>
                <a:lnTo>
                  <a:pt x="27487" y="51593"/>
                </a:lnTo>
                <a:lnTo>
                  <a:pt x="34472" y="62967"/>
                </a:lnTo>
                <a:lnTo>
                  <a:pt x="43775" y="56480"/>
                </a:lnTo>
                <a:lnTo>
                  <a:pt x="36946" y="46317"/>
                </a:lnTo>
                <a:lnTo>
                  <a:pt x="30226" y="36749"/>
                </a:lnTo>
                <a:lnTo>
                  <a:pt x="23612" y="27747"/>
                </a:lnTo>
                <a:lnTo>
                  <a:pt x="17103" y="1928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13222327" y="3849958"/>
            <a:ext cx="121920" cy="123825"/>
          </a:xfrm>
          <a:custGeom>
            <a:avLst/>
            <a:gdLst/>
            <a:ahLst/>
            <a:cxnLst/>
            <a:rect l="l" t="t" r="r" b="b"/>
            <a:pathLst>
              <a:path w="121919" h="123825">
                <a:moveTo>
                  <a:pt x="70838" y="86624"/>
                </a:moveTo>
                <a:lnTo>
                  <a:pt x="58907" y="86624"/>
                </a:lnTo>
                <a:lnTo>
                  <a:pt x="50307" y="95315"/>
                </a:lnTo>
                <a:lnTo>
                  <a:pt x="37615" y="102737"/>
                </a:lnTo>
                <a:lnTo>
                  <a:pt x="20842" y="108898"/>
                </a:lnTo>
                <a:lnTo>
                  <a:pt x="0" y="113807"/>
                </a:lnTo>
                <a:lnTo>
                  <a:pt x="2062" y="116734"/>
                </a:lnTo>
                <a:lnTo>
                  <a:pt x="4065" y="119909"/>
                </a:lnTo>
                <a:lnTo>
                  <a:pt x="5951" y="123584"/>
                </a:lnTo>
                <a:lnTo>
                  <a:pt x="24373" y="118629"/>
                </a:lnTo>
                <a:lnTo>
                  <a:pt x="39945" y="112741"/>
                </a:lnTo>
                <a:lnTo>
                  <a:pt x="52663" y="105928"/>
                </a:lnTo>
                <a:lnTo>
                  <a:pt x="62524" y="98197"/>
                </a:lnTo>
                <a:lnTo>
                  <a:pt x="85631" y="98197"/>
                </a:lnTo>
                <a:lnTo>
                  <a:pt x="68475" y="90810"/>
                </a:lnTo>
                <a:lnTo>
                  <a:pt x="70178" y="87884"/>
                </a:lnTo>
                <a:lnTo>
                  <a:pt x="70838" y="86624"/>
                </a:lnTo>
                <a:close/>
              </a:path>
              <a:path w="121919" h="123825">
                <a:moveTo>
                  <a:pt x="85631" y="98197"/>
                </a:moveTo>
                <a:lnTo>
                  <a:pt x="62524" y="98197"/>
                </a:lnTo>
                <a:lnTo>
                  <a:pt x="75525" y="104123"/>
                </a:lnTo>
                <a:lnTo>
                  <a:pt x="88602" y="110289"/>
                </a:lnTo>
                <a:lnTo>
                  <a:pt x="101827" y="116734"/>
                </a:lnTo>
                <a:lnTo>
                  <a:pt x="114969" y="123347"/>
                </a:lnTo>
                <a:lnTo>
                  <a:pt x="120441" y="113922"/>
                </a:lnTo>
                <a:lnTo>
                  <a:pt x="107659" y="107999"/>
                </a:lnTo>
                <a:lnTo>
                  <a:pt x="94739" y="102188"/>
                </a:lnTo>
                <a:lnTo>
                  <a:pt x="85631" y="98197"/>
                </a:lnTo>
                <a:close/>
              </a:path>
              <a:path w="121919" h="123825">
                <a:moveTo>
                  <a:pt x="121309" y="77476"/>
                </a:moveTo>
                <a:lnTo>
                  <a:pt x="2001" y="77476"/>
                </a:lnTo>
                <a:lnTo>
                  <a:pt x="2001" y="86624"/>
                </a:lnTo>
                <a:lnTo>
                  <a:pt x="121309" y="86624"/>
                </a:lnTo>
                <a:lnTo>
                  <a:pt x="121309" y="77476"/>
                </a:lnTo>
                <a:close/>
              </a:path>
              <a:path w="121919" h="123825">
                <a:moveTo>
                  <a:pt x="77774" y="32411"/>
                </a:moveTo>
                <a:lnTo>
                  <a:pt x="67367" y="32411"/>
                </a:lnTo>
                <a:lnTo>
                  <a:pt x="67243" y="47619"/>
                </a:lnTo>
                <a:lnTo>
                  <a:pt x="66584" y="59744"/>
                </a:lnTo>
                <a:lnTo>
                  <a:pt x="65342" y="69737"/>
                </a:lnTo>
                <a:lnTo>
                  <a:pt x="63511" y="77476"/>
                </a:lnTo>
                <a:lnTo>
                  <a:pt x="74303" y="77476"/>
                </a:lnTo>
                <a:lnTo>
                  <a:pt x="75818" y="69737"/>
                </a:lnTo>
                <a:lnTo>
                  <a:pt x="76893" y="59744"/>
                </a:lnTo>
                <a:lnTo>
                  <a:pt x="77535" y="47619"/>
                </a:lnTo>
                <a:lnTo>
                  <a:pt x="77774" y="32411"/>
                </a:lnTo>
                <a:close/>
              </a:path>
              <a:path w="121919" h="123825">
                <a:moveTo>
                  <a:pt x="19616" y="51700"/>
                </a:moveTo>
                <a:lnTo>
                  <a:pt x="14889" y="59563"/>
                </a:lnTo>
                <a:lnTo>
                  <a:pt x="21690" y="62952"/>
                </a:lnTo>
                <a:lnTo>
                  <a:pt x="28320" y="66433"/>
                </a:lnTo>
                <a:lnTo>
                  <a:pt x="34776" y="70008"/>
                </a:lnTo>
                <a:lnTo>
                  <a:pt x="41055" y="73681"/>
                </a:lnTo>
                <a:lnTo>
                  <a:pt x="46375" y="65153"/>
                </a:lnTo>
                <a:lnTo>
                  <a:pt x="40008" y="61677"/>
                </a:lnTo>
                <a:lnTo>
                  <a:pt x="33422" y="58282"/>
                </a:lnTo>
                <a:lnTo>
                  <a:pt x="26623" y="54960"/>
                </a:lnTo>
                <a:lnTo>
                  <a:pt x="19616" y="51700"/>
                </a:lnTo>
                <a:close/>
              </a:path>
              <a:path w="121919" h="123825">
                <a:moveTo>
                  <a:pt x="30769" y="32652"/>
                </a:moveTo>
                <a:lnTo>
                  <a:pt x="25923" y="40007"/>
                </a:lnTo>
                <a:lnTo>
                  <a:pt x="32725" y="43818"/>
                </a:lnTo>
                <a:lnTo>
                  <a:pt x="39227" y="47619"/>
                </a:lnTo>
                <a:lnTo>
                  <a:pt x="45431" y="51397"/>
                </a:lnTo>
                <a:lnTo>
                  <a:pt x="51339" y="55142"/>
                </a:lnTo>
                <a:lnTo>
                  <a:pt x="56930" y="46736"/>
                </a:lnTo>
                <a:lnTo>
                  <a:pt x="50887" y="43167"/>
                </a:lnTo>
                <a:lnTo>
                  <a:pt x="44511" y="39652"/>
                </a:lnTo>
                <a:lnTo>
                  <a:pt x="37804" y="36158"/>
                </a:lnTo>
                <a:lnTo>
                  <a:pt x="30769" y="32652"/>
                </a:lnTo>
                <a:close/>
              </a:path>
              <a:path w="121919" h="123825">
                <a:moveTo>
                  <a:pt x="118080" y="18180"/>
                </a:moveTo>
                <a:lnTo>
                  <a:pt x="4334" y="18180"/>
                </a:lnTo>
                <a:lnTo>
                  <a:pt x="4334" y="40399"/>
                </a:lnTo>
                <a:lnTo>
                  <a:pt x="14292" y="40399"/>
                </a:lnTo>
                <a:lnTo>
                  <a:pt x="14292" y="27331"/>
                </a:lnTo>
                <a:lnTo>
                  <a:pt x="118080" y="27331"/>
                </a:lnTo>
                <a:lnTo>
                  <a:pt x="118080" y="18180"/>
                </a:lnTo>
                <a:close/>
              </a:path>
              <a:path w="121919" h="123825">
                <a:moveTo>
                  <a:pt x="118080" y="27331"/>
                </a:moveTo>
                <a:lnTo>
                  <a:pt x="108154" y="27331"/>
                </a:lnTo>
                <a:lnTo>
                  <a:pt x="108154" y="40399"/>
                </a:lnTo>
                <a:lnTo>
                  <a:pt x="118080" y="40399"/>
                </a:lnTo>
                <a:lnTo>
                  <a:pt x="118080" y="27331"/>
                </a:lnTo>
                <a:close/>
              </a:path>
              <a:path w="121919" h="123825">
                <a:moveTo>
                  <a:pt x="61894" y="0"/>
                </a:moveTo>
                <a:lnTo>
                  <a:pt x="52837" y="5087"/>
                </a:lnTo>
                <a:lnTo>
                  <a:pt x="56304" y="10048"/>
                </a:lnTo>
                <a:lnTo>
                  <a:pt x="59082" y="14472"/>
                </a:lnTo>
                <a:lnTo>
                  <a:pt x="61149" y="18180"/>
                </a:lnTo>
                <a:lnTo>
                  <a:pt x="65004" y="18180"/>
                </a:lnTo>
                <a:lnTo>
                  <a:pt x="71823" y="14472"/>
                </a:lnTo>
                <a:lnTo>
                  <a:pt x="67936" y="8525"/>
                </a:lnTo>
                <a:lnTo>
                  <a:pt x="64616" y="3676"/>
                </a:lnTo>
                <a:lnTo>
                  <a:pt x="6189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13347853" y="3851125"/>
            <a:ext cx="125730" cy="119380"/>
          </a:xfrm>
          <a:custGeom>
            <a:avLst/>
            <a:gdLst/>
            <a:ahLst/>
            <a:cxnLst/>
            <a:rect l="l" t="t" r="r" b="b"/>
            <a:pathLst>
              <a:path w="125730" h="119379">
                <a:moveTo>
                  <a:pt x="122028" y="106812"/>
                </a:moveTo>
                <a:lnTo>
                  <a:pt x="45629" y="106812"/>
                </a:lnTo>
                <a:lnTo>
                  <a:pt x="45629" y="115300"/>
                </a:lnTo>
                <a:lnTo>
                  <a:pt x="122028" y="115300"/>
                </a:lnTo>
                <a:lnTo>
                  <a:pt x="122028" y="106812"/>
                </a:lnTo>
                <a:close/>
              </a:path>
              <a:path w="125730" h="119379">
                <a:moveTo>
                  <a:pt x="106299" y="60699"/>
                </a:moveTo>
                <a:lnTo>
                  <a:pt x="102575" y="72925"/>
                </a:lnTo>
                <a:lnTo>
                  <a:pt x="98769" y="84438"/>
                </a:lnTo>
                <a:lnTo>
                  <a:pt x="94717" y="95745"/>
                </a:lnTo>
                <a:lnTo>
                  <a:pt x="90423" y="106812"/>
                </a:lnTo>
                <a:lnTo>
                  <a:pt x="100201" y="106812"/>
                </a:lnTo>
                <a:lnTo>
                  <a:pt x="104467" y="95637"/>
                </a:lnTo>
                <a:lnTo>
                  <a:pt x="108174" y="85528"/>
                </a:lnTo>
                <a:lnTo>
                  <a:pt x="111997" y="74651"/>
                </a:lnTo>
                <a:lnTo>
                  <a:pt x="115720" y="63597"/>
                </a:lnTo>
                <a:lnTo>
                  <a:pt x="106299" y="60699"/>
                </a:lnTo>
                <a:close/>
              </a:path>
              <a:path w="125730" h="119379">
                <a:moveTo>
                  <a:pt x="60640" y="64378"/>
                </a:moveTo>
                <a:lnTo>
                  <a:pt x="51969" y="67039"/>
                </a:lnTo>
                <a:lnTo>
                  <a:pt x="54659" y="75025"/>
                </a:lnTo>
                <a:lnTo>
                  <a:pt x="57168" y="82974"/>
                </a:lnTo>
                <a:lnTo>
                  <a:pt x="59491" y="90895"/>
                </a:lnTo>
                <a:lnTo>
                  <a:pt x="61627" y="98798"/>
                </a:lnTo>
                <a:lnTo>
                  <a:pt x="70807" y="95745"/>
                </a:lnTo>
                <a:lnTo>
                  <a:pt x="68638" y="88627"/>
                </a:lnTo>
                <a:lnTo>
                  <a:pt x="66217" y="81015"/>
                </a:lnTo>
                <a:lnTo>
                  <a:pt x="63431" y="72580"/>
                </a:lnTo>
                <a:lnTo>
                  <a:pt x="60640" y="64378"/>
                </a:lnTo>
                <a:close/>
              </a:path>
              <a:path w="125730" h="119379">
                <a:moveTo>
                  <a:pt x="82111" y="59176"/>
                </a:moveTo>
                <a:lnTo>
                  <a:pt x="73287" y="61570"/>
                </a:lnTo>
                <a:lnTo>
                  <a:pt x="75576" y="69482"/>
                </a:lnTo>
                <a:lnTo>
                  <a:pt x="77726" y="77567"/>
                </a:lnTo>
                <a:lnTo>
                  <a:pt x="79736" y="85816"/>
                </a:lnTo>
                <a:lnTo>
                  <a:pt x="81603" y="94222"/>
                </a:lnTo>
                <a:lnTo>
                  <a:pt x="90633" y="91681"/>
                </a:lnTo>
                <a:lnTo>
                  <a:pt x="88800" y="84226"/>
                </a:lnTo>
                <a:lnTo>
                  <a:pt x="85764" y="72580"/>
                </a:lnTo>
                <a:lnTo>
                  <a:pt x="84594" y="68197"/>
                </a:lnTo>
                <a:lnTo>
                  <a:pt x="82111" y="59176"/>
                </a:lnTo>
                <a:close/>
              </a:path>
              <a:path w="125730" h="119379">
                <a:moveTo>
                  <a:pt x="9301" y="108964"/>
                </a:moveTo>
                <a:lnTo>
                  <a:pt x="10019" y="112755"/>
                </a:lnTo>
                <a:lnTo>
                  <a:pt x="10496" y="115689"/>
                </a:lnTo>
                <a:lnTo>
                  <a:pt x="10914" y="118742"/>
                </a:lnTo>
                <a:lnTo>
                  <a:pt x="16955" y="118979"/>
                </a:lnTo>
                <a:lnTo>
                  <a:pt x="22189" y="119131"/>
                </a:lnTo>
                <a:lnTo>
                  <a:pt x="37317" y="119131"/>
                </a:lnTo>
                <a:lnTo>
                  <a:pt x="42788" y="112755"/>
                </a:lnTo>
                <a:lnTo>
                  <a:pt x="42841" y="109975"/>
                </a:lnTo>
                <a:lnTo>
                  <a:pt x="20544" y="109975"/>
                </a:lnTo>
                <a:lnTo>
                  <a:pt x="15252" y="109590"/>
                </a:lnTo>
                <a:lnTo>
                  <a:pt x="9301" y="108964"/>
                </a:lnTo>
                <a:close/>
              </a:path>
              <a:path w="125730" h="119379">
                <a:moveTo>
                  <a:pt x="18330" y="23115"/>
                </a:moveTo>
                <a:lnTo>
                  <a:pt x="9809" y="23115"/>
                </a:lnTo>
                <a:lnTo>
                  <a:pt x="5831" y="65634"/>
                </a:lnTo>
                <a:lnTo>
                  <a:pt x="35585" y="65634"/>
                </a:lnTo>
                <a:lnTo>
                  <a:pt x="35268" y="77327"/>
                </a:lnTo>
                <a:lnTo>
                  <a:pt x="34750" y="91217"/>
                </a:lnTo>
                <a:lnTo>
                  <a:pt x="34030" y="106537"/>
                </a:lnTo>
                <a:lnTo>
                  <a:pt x="30948" y="109975"/>
                </a:lnTo>
                <a:lnTo>
                  <a:pt x="42841" y="109975"/>
                </a:lnTo>
                <a:lnTo>
                  <a:pt x="43029" y="100199"/>
                </a:lnTo>
                <a:lnTo>
                  <a:pt x="43829" y="80643"/>
                </a:lnTo>
                <a:lnTo>
                  <a:pt x="44223" y="69689"/>
                </a:lnTo>
                <a:lnTo>
                  <a:pt x="44642" y="57142"/>
                </a:lnTo>
                <a:lnTo>
                  <a:pt x="15489" y="57142"/>
                </a:lnTo>
                <a:lnTo>
                  <a:pt x="18330" y="23115"/>
                </a:lnTo>
                <a:close/>
              </a:path>
              <a:path w="125730" h="119379">
                <a:moveTo>
                  <a:pt x="31635" y="77327"/>
                </a:moveTo>
                <a:lnTo>
                  <a:pt x="15093" y="81047"/>
                </a:lnTo>
                <a:lnTo>
                  <a:pt x="0" y="84201"/>
                </a:lnTo>
                <a:lnTo>
                  <a:pt x="1852" y="93445"/>
                </a:lnTo>
                <a:lnTo>
                  <a:pt x="9625" y="91356"/>
                </a:lnTo>
                <a:lnTo>
                  <a:pt x="17198" y="89439"/>
                </a:lnTo>
                <a:lnTo>
                  <a:pt x="24573" y="87685"/>
                </a:lnTo>
                <a:lnTo>
                  <a:pt x="31754" y="86086"/>
                </a:lnTo>
                <a:lnTo>
                  <a:pt x="31623" y="84201"/>
                </a:lnTo>
                <a:lnTo>
                  <a:pt x="31635" y="77327"/>
                </a:lnTo>
                <a:close/>
              </a:path>
              <a:path w="125730" h="119379">
                <a:moveTo>
                  <a:pt x="40668" y="6969"/>
                </a:moveTo>
                <a:lnTo>
                  <a:pt x="3109" y="6969"/>
                </a:lnTo>
                <a:lnTo>
                  <a:pt x="3109" y="15372"/>
                </a:lnTo>
                <a:lnTo>
                  <a:pt x="31246" y="15372"/>
                </a:lnTo>
                <a:lnTo>
                  <a:pt x="28018" y="57142"/>
                </a:lnTo>
                <a:lnTo>
                  <a:pt x="36809" y="57142"/>
                </a:lnTo>
                <a:lnTo>
                  <a:pt x="40668" y="6969"/>
                </a:lnTo>
                <a:close/>
              </a:path>
              <a:path w="125730" h="119379">
                <a:moveTo>
                  <a:pt x="109382" y="45720"/>
                </a:moveTo>
                <a:lnTo>
                  <a:pt x="58279" y="45720"/>
                </a:lnTo>
                <a:lnTo>
                  <a:pt x="58279" y="54212"/>
                </a:lnTo>
                <a:lnTo>
                  <a:pt x="109382" y="54212"/>
                </a:lnTo>
                <a:lnTo>
                  <a:pt x="109382" y="45720"/>
                </a:lnTo>
                <a:close/>
              </a:path>
              <a:path w="125730" h="119379">
                <a:moveTo>
                  <a:pt x="90633" y="0"/>
                </a:moveTo>
                <a:lnTo>
                  <a:pt x="79598" y="0"/>
                </a:lnTo>
                <a:lnTo>
                  <a:pt x="72309" y="13325"/>
                </a:lnTo>
                <a:lnTo>
                  <a:pt x="63582" y="25308"/>
                </a:lnTo>
                <a:lnTo>
                  <a:pt x="53415" y="35940"/>
                </a:lnTo>
                <a:lnTo>
                  <a:pt x="41803" y="45212"/>
                </a:lnTo>
                <a:lnTo>
                  <a:pt x="44434" y="48229"/>
                </a:lnTo>
                <a:lnTo>
                  <a:pt x="46496" y="50774"/>
                </a:lnTo>
                <a:lnTo>
                  <a:pt x="47994" y="52952"/>
                </a:lnTo>
                <a:lnTo>
                  <a:pt x="58712" y="43733"/>
                </a:lnTo>
                <a:lnTo>
                  <a:pt x="68175" y="33958"/>
                </a:lnTo>
                <a:lnTo>
                  <a:pt x="76383" y="23612"/>
                </a:lnTo>
                <a:lnTo>
                  <a:pt x="83335" y="12675"/>
                </a:lnTo>
                <a:lnTo>
                  <a:pt x="93893" y="12675"/>
                </a:lnTo>
                <a:lnTo>
                  <a:pt x="88300" y="3920"/>
                </a:lnTo>
                <a:lnTo>
                  <a:pt x="90633" y="0"/>
                </a:lnTo>
                <a:close/>
              </a:path>
              <a:path w="125730" h="119379">
                <a:moveTo>
                  <a:pt x="93893" y="12675"/>
                </a:moveTo>
                <a:lnTo>
                  <a:pt x="83335" y="12675"/>
                </a:lnTo>
                <a:lnTo>
                  <a:pt x="90725" y="23613"/>
                </a:lnTo>
                <a:lnTo>
                  <a:pt x="99124" y="33725"/>
                </a:lnTo>
                <a:lnTo>
                  <a:pt x="108533" y="43000"/>
                </a:lnTo>
                <a:lnTo>
                  <a:pt x="118950" y="51429"/>
                </a:lnTo>
                <a:lnTo>
                  <a:pt x="120685" y="49010"/>
                </a:lnTo>
                <a:lnTo>
                  <a:pt x="122867" y="46076"/>
                </a:lnTo>
                <a:lnTo>
                  <a:pt x="125498" y="42786"/>
                </a:lnTo>
                <a:lnTo>
                  <a:pt x="114845" y="35785"/>
                </a:lnTo>
                <a:lnTo>
                  <a:pt x="105092" y="26975"/>
                </a:lnTo>
                <a:lnTo>
                  <a:pt x="96243" y="16354"/>
                </a:lnTo>
                <a:lnTo>
                  <a:pt x="93893" y="12675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13482232" y="3938735"/>
            <a:ext cx="31115" cy="31750"/>
          </a:xfrm>
          <a:custGeom>
            <a:avLst/>
            <a:gdLst/>
            <a:ahLst/>
            <a:cxnLst/>
            <a:rect l="l" t="t" r="r" b="b"/>
            <a:pathLst>
              <a:path w="31115" h="31750">
                <a:moveTo>
                  <a:pt x="20091" y="0"/>
                </a:moveTo>
                <a:lnTo>
                  <a:pt x="11898" y="0"/>
                </a:lnTo>
                <a:lnTo>
                  <a:pt x="8161" y="1526"/>
                </a:lnTo>
                <a:lnTo>
                  <a:pt x="4903" y="4460"/>
                </a:lnTo>
                <a:lnTo>
                  <a:pt x="1612" y="7509"/>
                </a:lnTo>
                <a:lnTo>
                  <a:pt x="0" y="11188"/>
                </a:lnTo>
                <a:lnTo>
                  <a:pt x="45" y="20450"/>
                </a:lnTo>
                <a:lnTo>
                  <a:pt x="1522" y="24129"/>
                </a:lnTo>
                <a:lnTo>
                  <a:pt x="4751" y="27179"/>
                </a:lnTo>
                <a:lnTo>
                  <a:pt x="7682" y="30110"/>
                </a:lnTo>
                <a:lnTo>
                  <a:pt x="11361" y="31636"/>
                </a:lnTo>
                <a:lnTo>
                  <a:pt x="19883" y="31636"/>
                </a:lnTo>
                <a:lnTo>
                  <a:pt x="23530" y="30232"/>
                </a:lnTo>
                <a:lnTo>
                  <a:pt x="26643" y="27061"/>
                </a:lnTo>
                <a:lnTo>
                  <a:pt x="29541" y="24253"/>
                </a:lnTo>
                <a:lnTo>
                  <a:pt x="30203" y="22604"/>
                </a:lnTo>
                <a:lnTo>
                  <a:pt x="14292" y="22604"/>
                </a:lnTo>
                <a:lnTo>
                  <a:pt x="12766" y="21981"/>
                </a:lnTo>
                <a:lnTo>
                  <a:pt x="9745" y="19706"/>
                </a:lnTo>
                <a:lnTo>
                  <a:pt x="9000" y="18032"/>
                </a:lnTo>
                <a:lnTo>
                  <a:pt x="9000" y="13963"/>
                </a:lnTo>
                <a:lnTo>
                  <a:pt x="9626" y="12322"/>
                </a:lnTo>
                <a:lnTo>
                  <a:pt x="12200" y="9777"/>
                </a:lnTo>
                <a:lnTo>
                  <a:pt x="13723" y="9150"/>
                </a:lnTo>
                <a:lnTo>
                  <a:pt x="30088" y="9150"/>
                </a:lnTo>
                <a:lnTo>
                  <a:pt x="29570" y="7866"/>
                </a:lnTo>
                <a:lnTo>
                  <a:pt x="26582" y="4723"/>
                </a:lnTo>
                <a:lnTo>
                  <a:pt x="23619" y="1648"/>
                </a:lnTo>
                <a:lnTo>
                  <a:pt x="20091" y="0"/>
                </a:lnTo>
                <a:close/>
              </a:path>
              <a:path w="31115" h="31750">
                <a:moveTo>
                  <a:pt x="30088" y="9150"/>
                </a:moveTo>
                <a:lnTo>
                  <a:pt x="17402" y="9150"/>
                </a:lnTo>
                <a:lnTo>
                  <a:pt x="19015" y="9777"/>
                </a:lnTo>
                <a:lnTo>
                  <a:pt x="21647" y="12322"/>
                </a:lnTo>
                <a:lnTo>
                  <a:pt x="22306" y="13963"/>
                </a:lnTo>
                <a:lnTo>
                  <a:pt x="22306" y="18032"/>
                </a:lnTo>
                <a:lnTo>
                  <a:pt x="21647" y="19555"/>
                </a:lnTo>
                <a:lnTo>
                  <a:pt x="20271" y="20840"/>
                </a:lnTo>
                <a:lnTo>
                  <a:pt x="18896" y="21981"/>
                </a:lnTo>
                <a:lnTo>
                  <a:pt x="17432" y="22604"/>
                </a:lnTo>
                <a:lnTo>
                  <a:pt x="30203" y="22604"/>
                </a:lnTo>
                <a:lnTo>
                  <a:pt x="31068" y="20450"/>
                </a:lnTo>
                <a:lnTo>
                  <a:pt x="31068" y="11577"/>
                </a:lnTo>
                <a:lnTo>
                  <a:pt x="30088" y="915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8572849" y="2912962"/>
            <a:ext cx="1415149" cy="141552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8577580" y="4998809"/>
            <a:ext cx="85427" cy="12498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8689395" y="5091771"/>
            <a:ext cx="53340" cy="49530"/>
          </a:xfrm>
          <a:custGeom>
            <a:avLst/>
            <a:gdLst/>
            <a:ahLst/>
            <a:cxnLst/>
            <a:rect l="l" t="t" r="r" b="b"/>
            <a:pathLst>
              <a:path w="53340" h="49529">
                <a:moveTo>
                  <a:pt x="13898" y="0"/>
                </a:moveTo>
                <a:lnTo>
                  <a:pt x="0" y="11181"/>
                </a:lnTo>
                <a:lnTo>
                  <a:pt x="11029" y="20071"/>
                </a:lnTo>
                <a:lnTo>
                  <a:pt x="21186" y="29396"/>
                </a:lnTo>
                <a:lnTo>
                  <a:pt x="30473" y="39174"/>
                </a:lnTo>
                <a:lnTo>
                  <a:pt x="38893" y="49428"/>
                </a:lnTo>
                <a:lnTo>
                  <a:pt x="52797" y="35430"/>
                </a:lnTo>
                <a:lnTo>
                  <a:pt x="43847" y="25715"/>
                </a:lnTo>
                <a:lnTo>
                  <a:pt x="34381" y="16570"/>
                </a:lnTo>
                <a:lnTo>
                  <a:pt x="24398" y="7998"/>
                </a:lnTo>
                <a:lnTo>
                  <a:pt x="13898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8851227" y="4980654"/>
            <a:ext cx="167640" cy="159385"/>
          </a:xfrm>
          <a:custGeom>
            <a:avLst/>
            <a:gdLst/>
            <a:ahLst/>
            <a:cxnLst/>
            <a:rect l="l" t="t" r="r" b="b"/>
            <a:pathLst>
              <a:path w="167640" h="159385">
                <a:moveTo>
                  <a:pt x="143772" y="5594"/>
                </a:moveTo>
                <a:lnTo>
                  <a:pt x="126834" y="9870"/>
                </a:lnTo>
                <a:lnTo>
                  <a:pt x="107992" y="13025"/>
                </a:lnTo>
                <a:lnTo>
                  <a:pt x="87245" y="15065"/>
                </a:lnTo>
                <a:lnTo>
                  <a:pt x="64590" y="16001"/>
                </a:lnTo>
                <a:lnTo>
                  <a:pt x="65515" y="20692"/>
                </a:lnTo>
                <a:lnTo>
                  <a:pt x="65888" y="26405"/>
                </a:lnTo>
                <a:lnTo>
                  <a:pt x="65980" y="138445"/>
                </a:lnTo>
                <a:lnTo>
                  <a:pt x="63647" y="143142"/>
                </a:lnTo>
                <a:lnTo>
                  <a:pt x="59043" y="145917"/>
                </a:lnTo>
                <a:lnTo>
                  <a:pt x="68752" y="159141"/>
                </a:lnTo>
                <a:lnTo>
                  <a:pt x="74141" y="153112"/>
                </a:lnTo>
                <a:lnTo>
                  <a:pt x="81956" y="145533"/>
                </a:lnTo>
                <a:lnTo>
                  <a:pt x="92201" y="136406"/>
                </a:lnTo>
                <a:lnTo>
                  <a:pt x="95814" y="133365"/>
                </a:lnTo>
                <a:lnTo>
                  <a:pt x="79181" y="133365"/>
                </a:lnTo>
                <a:lnTo>
                  <a:pt x="79181" y="75051"/>
                </a:lnTo>
                <a:lnTo>
                  <a:pt x="159739" y="75051"/>
                </a:lnTo>
                <a:lnTo>
                  <a:pt x="159739" y="63007"/>
                </a:lnTo>
                <a:lnTo>
                  <a:pt x="144683" y="63007"/>
                </a:lnTo>
                <a:lnTo>
                  <a:pt x="136820" y="62614"/>
                </a:lnTo>
                <a:lnTo>
                  <a:pt x="79181" y="62614"/>
                </a:lnTo>
                <a:lnTo>
                  <a:pt x="79181" y="27179"/>
                </a:lnTo>
                <a:lnTo>
                  <a:pt x="106955" y="26405"/>
                </a:lnTo>
                <a:lnTo>
                  <a:pt x="120807" y="26405"/>
                </a:lnTo>
                <a:lnTo>
                  <a:pt x="120844" y="24367"/>
                </a:lnTo>
                <a:lnTo>
                  <a:pt x="131566" y="23782"/>
                </a:lnTo>
                <a:lnTo>
                  <a:pt x="140119" y="23481"/>
                </a:lnTo>
                <a:lnTo>
                  <a:pt x="154762" y="23437"/>
                </a:lnTo>
                <a:lnTo>
                  <a:pt x="155112" y="23385"/>
                </a:lnTo>
                <a:lnTo>
                  <a:pt x="155569" y="22993"/>
                </a:lnTo>
                <a:lnTo>
                  <a:pt x="155112" y="20692"/>
                </a:lnTo>
                <a:lnTo>
                  <a:pt x="151166" y="14864"/>
                </a:lnTo>
                <a:lnTo>
                  <a:pt x="143772" y="5594"/>
                </a:lnTo>
                <a:close/>
              </a:path>
              <a:path w="167640" h="159385">
                <a:moveTo>
                  <a:pt x="102786" y="131958"/>
                </a:moveTo>
                <a:lnTo>
                  <a:pt x="93059" y="140990"/>
                </a:lnTo>
                <a:lnTo>
                  <a:pt x="98149" y="144277"/>
                </a:lnTo>
                <a:lnTo>
                  <a:pt x="103243" y="149871"/>
                </a:lnTo>
                <a:lnTo>
                  <a:pt x="108358" y="157734"/>
                </a:lnTo>
                <a:lnTo>
                  <a:pt x="118764" y="149355"/>
                </a:lnTo>
                <a:lnTo>
                  <a:pt x="115051" y="144277"/>
                </a:lnTo>
                <a:lnTo>
                  <a:pt x="109738" y="138445"/>
                </a:lnTo>
                <a:lnTo>
                  <a:pt x="102786" y="131958"/>
                </a:lnTo>
                <a:close/>
              </a:path>
              <a:path w="167640" h="159385">
                <a:moveTo>
                  <a:pt x="122233" y="75051"/>
                </a:moveTo>
                <a:lnTo>
                  <a:pt x="107657" y="75051"/>
                </a:lnTo>
                <a:lnTo>
                  <a:pt x="109256" y="86109"/>
                </a:lnTo>
                <a:lnTo>
                  <a:pt x="124451" y="133102"/>
                </a:lnTo>
                <a:lnTo>
                  <a:pt x="153489" y="155581"/>
                </a:lnTo>
                <a:lnTo>
                  <a:pt x="156959" y="152902"/>
                </a:lnTo>
                <a:lnTo>
                  <a:pt x="160429" y="148316"/>
                </a:lnTo>
                <a:lnTo>
                  <a:pt x="163902" y="141808"/>
                </a:lnTo>
                <a:lnTo>
                  <a:pt x="165349" y="138294"/>
                </a:lnTo>
                <a:lnTo>
                  <a:pt x="148621" y="138294"/>
                </a:lnTo>
                <a:lnTo>
                  <a:pt x="139678" y="130708"/>
                </a:lnTo>
                <a:lnTo>
                  <a:pt x="132300" y="117639"/>
                </a:lnTo>
                <a:lnTo>
                  <a:pt x="126485" y="99087"/>
                </a:lnTo>
                <a:lnTo>
                  <a:pt x="122233" y="75051"/>
                </a:lnTo>
                <a:close/>
              </a:path>
              <a:path w="167640" h="159385">
                <a:moveTo>
                  <a:pt x="154879" y="121550"/>
                </a:moveTo>
                <a:lnTo>
                  <a:pt x="152546" y="132199"/>
                </a:lnTo>
                <a:lnTo>
                  <a:pt x="150464" y="137789"/>
                </a:lnTo>
                <a:lnTo>
                  <a:pt x="148621" y="138294"/>
                </a:lnTo>
                <a:lnTo>
                  <a:pt x="165349" y="138294"/>
                </a:lnTo>
                <a:lnTo>
                  <a:pt x="167378" y="133365"/>
                </a:lnTo>
                <a:lnTo>
                  <a:pt x="163666" y="131565"/>
                </a:lnTo>
                <a:lnTo>
                  <a:pt x="159494" y="127648"/>
                </a:lnTo>
                <a:lnTo>
                  <a:pt x="154879" y="121550"/>
                </a:lnTo>
                <a:close/>
              </a:path>
              <a:path w="167640" h="159385">
                <a:moveTo>
                  <a:pt x="98628" y="111890"/>
                </a:moveTo>
                <a:lnTo>
                  <a:pt x="94280" y="117097"/>
                </a:lnTo>
                <a:lnTo>
                  <a:pt x="89589" y="122425"/>
                </a:lnTo>
                <a:lnTo>
                  <a:pt x="84556" y="127855"/>
                </a:lnTo>
                <a:lnTo>
                  <a:pt x="79181" y="133365"/>
                </a:lnTo>
                <a:lnTo>
                  <a:pt x="95814" y="133365"/>
                </a:lnTo>
                <a:lnTo>
                  <a:pt x="104877" y="125736"/>
                </a:lnTo>
                <a:lnTo>
                  <a:pt x="98628" y="111890"/>
                </a:lnTo>
                <a:close/>
              </a:path>
              <a:path w="167640" h="159385">
                <a:moveTo>
                  <a:pt x="159739" y="75051"/>
                </a:moveTo>
                <a:lnTo>
                  <a:pt x="147941" y="75051"/>
                </a:lnTo>
                <a:lnTo>
                  <a:pt x="155569" y="75714"/>
                </a:lnTo>
                <a:lnTo>
                  <a:pt x="159739" y="77090"/>
                </a:lnTo>
                <a:lnTo>
                  <a:pt x="159739" y="75051"/>
                </a:lnTo>
                <a:close/>
              </a:path>
              <a:path w="167640" h="159385">
                <a:moveTo>
                  <a:pt x="159739" y="61206"/>
                </a:moveTo>
                <a:lnTo>
                  <a:pt x="152333" y="62614"/>
                </a:lnTo>
                <a:lnTo>
                  <a:pt x="144683" y="63007"/>
                </a:lnTo>
                <a:lnTo>
                  <a:pt x="159739" y="63007"/>
                </a:lnTo>
                <a:lnTo>
                  <a:pt x="159739" y="61206"/>
                </a:lnTo>
                <a:close/>
              </a:path>
              <a:path w="167640" h="159385">
                <a:moveTo>
                  <a:pt x="120807" y="26405"/>
                </a:moveTo>
                <a:lnTo>
                  <a:pt x="106955" y="26405"/>
                </a:lnTo>
                <a:lnTo>
                  <a:pt x="106997" y="36518"/>
                </a:lnTo>
                <a:lnTo>
                  <a:pt x="107149" y="46789"/>
                </a:lnTo>
                <a:lnTo>
                  <a:pt x="107382" y="55520"/>
                </a:lnTo>
                <a:lnTo>
                  <a:pt x="107657" y="62614"/>
                </a:lnTo>
                <a:lnTo>
                  <a:pt x="121546" y="62614"/>
                </a:lnTo>
                <a:lnTo>
                  <a:pt x="120976" y="55520"/>
                </a:lnTo>
                <a:lnTo>
                  <a:pt x="120668" y="46789"/>
                </a:lnTo>
                <a:lnTo>
                  <a:pt x="120624" y="36409"/>
                </a:lnTo>
                <a:lnTo>
                  <a:pt x="120807" y="26405"/>
                </a:lnTo>
                <a:close/>
              </a:path>
              <a:path w="167640" h="159385">
                <a:moveTo>
                  <a:pt x="154762" y="23437"/>
                </a:moveTo>
                <a:lnTo>
                  <a:pt x="146505" y="23437"/>
                </a:lnTo>
                <a:lnTo>
                  <a:pt x="150724" y="23623"/>
                </a:lnTo>
                <a:lnTo>
                  <a:pt x="153489" y="23623"/>
                </a:lnTo>
                <a:lnTo>
                  <a:pt x="154762" y="23437"/>
                </a:lnTo>
                <a:close/>
              </a:path>
              <a:path w="167640" h="159385">
                <a:moveTo>
                  <a:pt x="40283" y="61869"/>
                </a:moveTo>
                <a:lnTo>
                  <a:pt x="26388" y="61869"/>
                </a:lnTo>
                <a:lnTo>
                  <a:pt x="26388" y="145173"/>
                </a:lnTo>
                <a:lnTo>
                  <a:pt x="25930" y="151005"/>
                </a:lnTo>
                <a:lnTo>
                  <a:pt x="25008" y="155581"/>
                </a:lnTo>
                <a:lnTo>
                  <a:pt x="25008" y="158363"/>
                </a:lnTo>
                <a:lnTo>
                  <a:pt x="41676" y="158363"/>
                </a:lnTo>
                <a:lnTo>
                  <a:pt x="40283" y="153817"/>
                </a:lnTo>
                <a:lnTo>
                  <a:pt x="39804" y="147088"/>
                </a:lnTo>
                <a:lnTo>
                  <a:pt x="40283" y="138294"/>
                </a:lnTo>
                <a:lnTo>
                  <a:pt x="40283" y="61869"/>
                </a:lnTo>
                <a:close/>
              </a:path>
              <a:path w="167640" h="159385">
                <a:moveTo>
                  <a:pt x="38195" y="0"/>
                </a:moveTo>
                <a:lnTo>
                  <a:pt x="31371" y="23888"/>
                </a:lnTo>
                <a:lnTo>
                  <a:pt x="22735" y="44688"/>
                </a:lnTo>
                <a:lnTo>
                  <a:pt x="12279" y="62419"/>
                </a:lnTo>
                <a:lnTo>
                  <a:pt x="0" y="77090"/>
                </a:lnTo>
                <a:lnTo>
                  <a:pt x="4654" y="82220"/>
                </a:lnTo>
                <a:lnTo>
                  <a:pt x="8084" y="86360"/>
                </a:lnTo>
                <a:lnTo>
                  <a:pt x="10417" y="89679"/>
                </a:lnTo>
                <a:lnTo>
                  <a:pt x="15356" y="82169"/>
                </a:lnTo>
                <a:lnTo>
                  <a:pt x="19620" y="75099"/>
                </a:lnTo>
                <a:lnTo>
                  <a:pt x="23307" y="68315"/>
                </a:lnTo>
                <a:lnTo>
                  <a:pt x="26388" y="61869"/>
                </a:lnTo>
                <a:lnTo>
                  <a:pt x="40283" y="61869"/>
                </a:lnTo>
                <a:lnTo>
                  <a:pt x="40283" y="37586"/>
                </a:lnTo>
                <a:lnTo>
                  <a:pt x="43065" y="31095"/>
                </a:lnTo>
                <a:lnTo>
                  <a:pt x="46758" y="23885"/>
                </a:lnTo>
                <a:lnTo>
                  <a:pt x="51393" y="16001"/>
                </a:lnTo>
                <a:lnTo>
                  <a:pt x="51846" y="14626"/>
                </a:lnTo>
                <a:lnTo>
                  <a:pt x="53016" y="13215"/>
                </a:lnTo>
                <a:lnTo>
                  <a:pt x="54874" y="11814"/>
                </a:lnTo>
                <a:lnTo>
                  <a:pt x="56716" y="10914"/>
                </a:lnTo>
                <a:lnTo>
                  <a:pt x="57642" y="10050"/>
                </a:lnTo>
                <a:lnTo>
                  <a:pt x="57642" y="8999"/>
                </a:lnTo>
                <a:lnTo>
                  <a:pt x="55784" y="7235"/>
                </a:lnTo>
                <a:lnTo>
                  <a:pt x="49315" y="4185"/>
                </a:lnTo>
                <a:lnTo>
                  <a:pt x="38195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9030412" y="4980654"/>
            <a:ext cx="164465" cy="160020"/>
          </a:xfrm>
          <a:custGeom>
            <a:avLst/>
            <a:gdLst/>
            <a:ahLst/>
            <a:cxnLst/>
            <a:rect l="l" t="t" r="r" b="b"/>
            <a:pathLst>
              <a:path w="164465" h="160020">
                <a:moveTo>
                  <a:pt x="128443" y="129927"/>
                </a:moveTo>
                <a:lnTo>
                  <a:pt x="111128" y="129927"/>
                </a:lnTo>
                <a:lnTo>
                  <a:pt x="121240" y="142714"/>
                </a:lnTo>
                <a:lnTo>
                  <a:pt x="130767" y="151957"/>
                </a:lnTo>
                <a:lnTo>
                  <a:pt x="139641" y="157621"/>
                </a:lnTo>
                <a:lnTo>
                  <a:pt x="147934" y="159763"/>
                </a:lnTo>
                <a:lnTo>
                  <a:pt x="152578" y="157287"/>
                </a:lnTo>
                <a:lnTo>
                  <a:pt x="156790" y="151957"/>
                </a:lnTo>
                <a:lnTo>
                  <a:pt x="160568" y="143773"/>
                </a:lnTo>
                <a:lnTo>
                  <a:pt x="161411" y="140990"/>
                </a:lnTo>
                <a:lnTo>
                  <a:pt x="142383" y="140990"/>
                </a:lnTo>
                <a:lnTo>
                  <a:pt x="137868" y="139341"/>
                </a:lnTo>
                <a:lnTo>
                  <a:pt x="132658" y="134979"/>
                </a:lnTo>
                <a:lnTo>
                  <a:pt x="128443" y="129927"/>
                </a:lnTo>
                <a:close/>
              </a:path>
              <a:path w="164465" h="160020">
                <a:moveTo>
                  <a:pt x="102100" y="45215"/>
                </a:moveTo>
                <a:lnTo>
                  <a:pt x="87513" y="45215"/>
                </a:lnTo>
                <a:lnTo>
                  <a:pt x="89817" y="66682"/>
                </a:lnTo>
                <a:lnTo>
                  <a:pt x="93241" y="85822"/>
                </a:lnTo>
                <a:lnTo>
                  <a:pt x="97801" y="102754"/>
                </a:lnTo>
                <a:lnTo>
                  <a:pt x="103489" y="117481"/>
                </a:lnTo>
                <a:lnTo>
                  <a:pt x="94062" y="127320"/>
                </a:lnTo>
                <a:lnTo>
                  <a:pt x="83862" y="135323"/>
                </a:lnTo>
                <a:lnTo>
                  <a:pt x="72884" y="141514"/>
                </a:lnTo>
                <a:lnTo>
                  <a:pt x="61125" y="145917"/>
                </a:lnTo>
                <a:lnTo>
                  <a:pt x="67597" y="149597"/>
                </a:lnTo>
                <a:lnTo>
                  <a:pt x="71986" y="153546"/>
                </a:lnTo>
                <a:lnTo>
                  <a:pt x="74311" y="157734"/>
                </a:lnTo>
                <a:lnTo>
                  <a:pt x="83900" y="151776"/>
                </a:lnTo>
                <a:lnTo>
                  <a:pt x="93235" y="145163"/>
                </a:lnTo>
                <a:lnTo>
                  <a:pt x="102313" y="137883"/>
                </a:lnTo>
                <a:lnTo>
                  <a:pt x="111128" y="129927"/>
                </a:lnTo>
                <a:lnTo>
                  <a:pt x="128443" y="129927"/>
                </a:lnTo>
                <a:lnTo>
                  <a:pt x="126754" y="127903"/>
                </a:lnTo>
                <a:lnTo>
                  <a:pt x="120157" y="118112"/>
                </a:lnTo>
                <a:lnTo>
                  <a:pt x="126234" y="107276"/>
                </a:lnTo>
                <a:lnTo>
                  <a:pt x="128067" y="103521"/>
                </a:lnTo>
                <a:lnTo>
                  <a:pt x="113220" y="103521"/>
                </a:lnTo>
                <a:lnTo>
                  <a:pt x="108612" y="89231"/>
                </a:lnTo>
                <a:lnTo>
                  <a:pt x="105219" y="74750"/>
                </a:lnTo>
                <a:lnTo>
                  <a:pt x="103046" y="60078"/>
                </a:lnTo>
                <a:lnTo>
                  <a:pt x="102100" y="45215"/>
                </a:lnTo>
                <a:close/>
              </a:path>
              <a:path w="164465" h="160020">
                <a:moveTo>
                  <a:pt x="21527" y="29843"/>
                </a:moveTo>
                <a:lnTo>
                  <a:pt x="22785" y="72662"/>
                </a:lnTo>
                <a:lnTo>
                  <a:pt x="19617" y="106617"/>
                </a:lnTo>
                <a:lnTo>
                  <a:pt x="12022" y="131713"/>
                </a:lnTo>
                <a:lnTo>
                  <a:pt x="0" y="147956"/>
                </a:lnTo>
                <a:lnTo>
                  <a:pt x="6483" y="149871"/>
                </a:lnTo>
                <a:lnTo>
                  <a:pt x="11563" y="152646"/>
                </a:lnTo>
                <a:lnTo>
                  <a:pt x="15281" y="156325"/>
                </a:lnTo>
                <a:lnTo>
                  <a:pt x="24738" y="139927"/>
                </a:lnTo>
                <a:lnTo>
                  <a:pt x="31596" y="121951"/>
                </a:lnTo>
                <a:lnTo>
                  <a:pt x="35853" y="102400"/>
                </a:lnTo>
                <a:lnTo>
                  <a:pt x="37505" y="81273"/>
                </a:lnTo>
                <a:lnTo>
                  <a:pt x="76885" y="81273"/>
                </a:lnTo>
                <a:lnTo>
                  <a:pt x="77011" y="75748"/>
                </a:lnTo>
                <a:lnTo>
                  <a:pt x="77090" y="70866"/>
                </a:lnTo>
                <a:lnTo>
                  <a:pt x="77327" y="69220"/>
                </a:lnTo>
                <a:lnTo>
                  <a:pt x="66906" y="69220"/>
                </a:lnTo>
                <a:lnTo>
                  <a:pt x="56253" y="68835"/>
                </a:lnTo>
                <a:lnTo>
                  <a:pt x="37505" y="68835"/>
                </a:lnTo>
                <a:lnTo>
                  <a:pt x="37505" y="45215"/>
                </a:lnTo>
                <a:lnTo>
                  <a:pt x="156960" y="45215"/>
                </a:lnTo>
                <a:lnTo>
                  <a:pt x="156960" y="31758"/>
                </a:lnTo>
                <a:lnTo>
                  <a:pt x="31946" y="31758"/>
                </a:lnTo>
                <a:lnTo>
                  <a:pt x="25697" y="31247"/>
                </a:lnTo>
                <a:lnTo>
                  <a:pt x="21527" y="29843"/>
                </a:lnTo>
                <a:close/>
              </a:path>
              <a:path w="164465" h="160020">
                <a:moveTo>
                  <a:pt x="147934" y="123706"/>
                </a:moveTo>
                <a:lnTo>
                  <a:pt x="146998" y="134376"/>
                </a:lnTo>
                <a:lnTo>
                  <a:pt x="145152" y="140093"/>
                </a:lnTo>
                <a:lnTo>
                  <a:pt x="142383" y="140990"/>
                </a:lnTo>
                <a:lnTo>
                  <a:pt x="161411" y="140990"/>
                </a:lnTo>
                <a:lnTo>
                  <a:pt x="163912" y="132735"/>
                </a:lnTo>
                <a:lnTo>
                  <a:pt x="159743" y="130823"/>
                </a:lnTo>
                <a:lnTo>
                  <a:pt x="156272" y="129023"/>
                </a:lnTo>
                <a:lnTo>
                  <a:pt x="153400" y="127051"/>
                </a:lnTo>
                <a:lnTo>
                  <a:pt x="147934" y="123706"/>
                </a:lnTo>
                <a:close/>
              </a:path>
              <a:path w="164465" h="160020">
                <a:moveTo>
                  <a:pt x="39597" y="116081"/>
                </a:moveTo>
                <a:lnTo>
                  <a:pt x="42376" y="121160"/>
                </a:lnTo>
                <a:lnTo>
                  <a:pt x="44434" y="127051"/>
                </a:lnTo>
                <a:lnTo>
                  <a:pt x="45845" y="134110"/>
                </a:lnTo>
                <a:lnTo>
                  <a:pt x="57780" y="132640"/>
                </a:lnTo>
                <a:lnTo>
                  <a:pt x="66499" y="130288"/>
                </a:lnTo>
                <a:lnTo>
                  <a:pt x="72008" y="127051"/>
                </a:lnTo>
                <a:lnTo>
                  <a:pt x="74311" y="122924"/>
                </a:lnTo>
                <a:lnTo>
                  <a:pt x="75017" y="118350"/>
                </a:lnTo>
                <a:lnTo>
                  <a:pt x="52315" y="118350"/>
                </a:lnTo>
                <a:lnTo>
                  <a:pt x="46537" y="117871"/>
                </a:lnTo>
                <a:lnTo>
                  <a:pt x="39597" y="116081"/>
                </a:lnTo>
                <a:close/>
              </a:path>
              <a:path w="164465" h="160020">
                <a:moveTo>
                  <a:pt x="76885" y="81273"/>
                </a:moveTo>
                <a:lnTo>
                  <a:pt x="62514" y="81273"/>
                </a:lnTo>
                <a:lnTo>
                  <a:pt x="61901" y="98401"/>
                </a:lnTo>
                <a:lnTo>
                  <a:pt x="60767" y="110142"/>
                </a:lnTo>
                <a:lnTo>
                  <a:pt x="59117" y="116500"/>
                </a:lnTo>
                <a:lnTo>
                  <a:pt x="56955" y="117481"/>
                </a:lnTo>
                <a:lnTo>
                  <a:pt x="52315" y="118350"/>
                </a:lnTo>
                <a:lnTo>
                  <a:pt x="75017" y="118350"/>
                </a:lnTo>
                <a:lnTo>
                  <a:pt x="75272" y="116695"/>
                </a:lnTo>
                <a:lnTo>
                  <a:pt x="76052" y="106175"/>
                </a:lnTo>
                <a:lnTo>
                  <a:pt x="76656" y="91368"/>
                </a:lnTo>
                <a:lnTo>
                  <a:pt x="76885" y="81273"/>
                </a:lnTo>
                <a:close/>
              </a:path>
              <a:path w="164465" h="160020">
                <a:moveTo>
                  <a:pt x="127796" y="56278"/>
                </a:moveTo>
                <a:lnTo>
                  <a:pt x="126622" y="64994"/>
                </a:lnTo>
                <a:lnTo>
                  <a:pt x="123801" y="75748"/>
                </a:lnTo>
                <a:lnTo>
                  <a:pt x="119333" y="88577"/>
                </a:lnTo>
                <a:lnTo>
                  <a:pt x="113220" y="103521"/>
                </a:lnTo>
                <a:lnTo>
                  <a:pt x="128067" y="103521"/>
                </a:lnTo>
                <a:lnTo>
                  <a:pt x="131959" y="95547"/>
                </a:lnTo>
                <a:lnTo>
                  <a:pt x="137339" y="82939"/>
                </a:lnTo>
                <a:lnTo>
                  <a:pt x="142383" y="69465"/>
                </a:lnTo>
                <a:lnTo>
                  <a:pt x="142830" y="68597"/>
                </a:lnTo>
                <a:lnTo>
                  <a:pt x="143774" y="67701"/>
                </a:lnTo>
                <a:lnTo>
                  <a:pt x="145180" y="66653"/>
                </a:lnTo>
                <a:lnTo>
                  <a:pt x="146556" y="65274"/>
                </a:lnTo>
                <a:lnTo>
                  <a:pt x="145609" y="63900"/>
                </a:lnTo>
                <a:lnTo>
                  <a:pt x="139359" y="60968"/>
                </a:lnTo>
                <a:lnTo>
                  <a:pt x="127796" y="56278"/>
                </a:lnTo>
                <a:close/>
              </a:path>
              <a:path w="164465" h="160020">
                <a:moveTo>
                  <a:pt x="77792" y="67428"/>
                </a:moveTo>
                <a:lnTo>
                  <a:pt x="74081" y="68835"/>
                </a:lnTo>
                <a:lnTo>
                  <a:pt x="66906" y="69220"/>
                </a:lnTo>
                <a:lnTo>
                  <a:pt x="77327" y="69220"/>
                </a:lnTo>
                <a:lnTo>
                  <a:pt x="77792" y="67428"/>
                </a:lnTo>
                <a:close/>
              </a:path>
              <a:path w="164465" h="160020">
                <a:moveTo>
                  <a:pt x="156960" y="45215"/>
                </a:moveTo>
                <a:lnTo>
                  <a:pt x="142139" y="45215"/>
                </a:lnTo>
                <a:lnTo>
                  <a:pt x="149335" y="45604"/>
                </a:lnTo>
                <a:lnTo>
                  <a:pt x="154882" y="46615"/>
                </a:lnTo>
                <a:lnTo>
                  <a:pt x="156960" y="46615"/>
                </a:lnTo>
                <a:lnTo>
                  <a:pt x="156960" y="45215"/>
                </a:lnTo>
                <a:close/>
              </a:path>
              <a:path w="164465" h="160020">
                <a:moveTo>
                  <a:pt x="86761" y="31247"/>
                </a:moveTo>
                <a:lnTo>
                  <a:pt x="40288" y="31247"/>
                </a:lnTo>
                <a:lnTo>
                  <a:pt x="31946" y="31758"/>
                </a:lnTo>
                <a:lnTo>
                  <a:pt x="86821" y="31758"/>
                </a:lnTo>
                <a:lnTo>
                  <a:pt x="86761" y="31247"/>
                </a:lnTo>
                <a:close/>
              </a:path>
              <a:path w="164465" h="160020">
                <a:moveTo>
                  <a:pt x="83339" y="0"/>
                </a:moveTo>
                <a:lnTo>
                  <a:pt x="84203" y="9538"/>
                </a:lnTo>
                <a:lnTo>
                  <a:pt x="84811" y="15486"/>
                </a:lnTo>
                <a:lnTo>
                  <a:pt x="85423" y="20750"/>
                </a:lnTo>
                <a:lnTo>
                  <a:pt x="86119" y="25779"/>
                </a:lnTo>
                <a:lnTo>
                  <a:pt x="86821" y="31758"/>
                </a:lnTo>
                <a:lnTo>
                  <a:pt x="86821" y="31247"/>
                </a:lnTo>
                <a:lnTo>
                  <a:pt x="100709" y="31247"/>
                </a:lnTo>
                <a:lnTo>
                  <a:pt x="100242" y="22100"/>
                </a:lnTo>
                <a:lnTo>
                  <a:pt x="100083" y="17401"/>
                </a:lnTo>
                <a:lnTo>
                  <a:pt x="100018" y="9538"/>
                </a:lnTo>
                <a:lnTo>
                  <a:pt x="100709" y="7235"/>
                </a:lnTo>
                <a:lnTo>
                  <a:pt x="102100" y="4935"/>
                </a:lnTo>
                <a:lnTo>
                  <a:pt x="102787" y="2811"/>
                </a:lnTo>
                <a:lnTo>
                  <a:pt x="102787" y="1918"/>
                </a:lnTo>
                <a:lnTo>
                  <a:pt x="96775" y="1136"/>
                </a:lnTo>
                <a:lnTo>
                  <a:pt x="84740" y="781"/>
                </a:lnTo>
                <a:lnTo>
                  <a:pt x="85186" y="781"/>
                </a:lnTo>
                <a:lnTo>
                  <a:pt x="84740" y="506"/>
                </a:lnTo>
                <a:lnTo>
                  <a:pt x="83339" y="0"/>
                </a:lnTo>
                <a:close/>
              </a:path>
              <a:path w="164465" h="160020">
                <a:moveTo>
                  <a:pt x="156960" y="29843"/>
                </a:moveTo>
                <a:lnTo>
                  <a:pt x="155581" y="30617"/>
                </a:lnTo>
                <a:lnTo>
                  <a:pt x="152327" y="31095"/>
                </a:lnTo>
                <a:lnTo>
                  <a:pt x="144698" y="31247"/>
                </a:lnTo>
                <a:lnTo>
                  <a:pt x="86821" y="31247"/>
                </a:lnTo>
                <a:lnTo>
                  <a:pt x="86821" y="31758"/>
                </a:lnTo>
                <a:lnTo>
                  <a:pt x="156960" y="31758"/>
                </a:lnTo>
                <a:lnTo>
                  <a:pt x="156960" y="29843"/>
                </a:lnTo>
                <a:close/>
              </a:path>
              <a:path w="164465" h="160020">
                <a:moveTo>
                  <a:pt x="130576" y="2156"/>
                </a:moveTo>
                <a:lnTo>
                  <a:pt x="116676" y="8376"/>
                </a:lnTo>
                <a:lnTo>
                  <a:pt x="121302" y="14864"/>
                </a:lnTo>
                <a:lnTo>
                  <a:pt x="125237" y="21592"/>
                </a:lnTo>
                <a:lnTo>
                  <a:pt x="128498" y="28587"/>
                </a:lnTo>
                <a:lnTo>
                  <a:pt x="143075" y="21592"/>
                </a:lnTo>
                <a:lnTo>
                  <a:pt x="140749" y="17401"/>
                </a:lnTo>
                <a:lnTo>
                  <a:pt x="136580" y="11426"/>
                </a:lnTo>
                <a:lnTo>
                  <a:pt x="130576" y="3556"/>
                </a:lnTo>
                <a:lnTo>
                  <a:pt x="130576" y="2156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9208223" y="4980654"/>
            <a:ext cx="170180" cy="161290"/>
          </a:xfrm>
          <a:custGeom>
            <a:avLst/>
            <a:gdLst/>
            <a:ahLst/>
            <a:cxnLst/>
            <a:rect l="l" t="t" r="r" b="b"/>
            <a:pathLst>
              <a:path w="170179" h="161289">
                <a:moveTo>
                  <a:pt x="93056" y="129297"/>
                </a:moveTo>
                <a:lnTo>
                  <a:pt x="79171" y="129297"/>
                </a:lnTo>
                <a:lnTo>
                  <a:pt x="79171" y="138924"/>
                </a:lnTo>
                <a:lnTo>
                  <a:pt x="78699" y="149090"/>
                </a:lnTo>
                <a:lnTo>
                  <a:pt x="78012" y="155581"/>
                </a:lnTo>
                <a:lnTo>
                  <a:pt x="77076" y="158363"/>
                </a:lnTo>
                <a:lnTo>
                  <a:pt x="77076" y="161171"/>
                </a:lnTo>
                <a:lnTo>
                  <a:pt x="94446" y="161171"/>
                </a:lnTo>
                <a:lnTo>
                  <a:pt x="94446" y="160660"/>
                </a:lnTo>
                <a:lnTo>
                  <a:pt x="94200" y="159763"/>
                </a:lnTo>
                <a:lnTo>
                  <a:pt x="93759" y="158363"/>
                </a:lnTo>
                <a:lnTo>
                  <a:pt x="93290" y="155188"/>
                </a:lnTo>
                <a:lnTo>
                  <a:pt x="93065" y="149090"/>
                </a:lnTo>
                <a:lnTo>
                  <a:pt x="93056" y="129297"/>
                </a:lnTo>
                <a:close/>
              </a:path>
              <a:path w="170179" h="161289">
                <a:moveTo>
                  <a:pt x="79171" y="50029"/>
                </a:moveTo>
                <a:lnTo>
                  <a:pt x="65970" y="50029"/>
                </a:lnTo>
                <a:lnTo>
                  <a:pt x="54293" y="74516"/>
                </a:lnTo>
                <a:lnTo>
                  <a:pt x="39407" y="95192"/>
                </a:lnTo>
                <a:lnTo>
                  <a:pt x="21310" y="112056"/>
                </a:lnTo>
                <a:lnTo>
                  <a:pt x="0" y="125106"/>
                </a:lnTo>
                <a:lnTo>
                  <a:pt x="5547" y="127386"/>
                </a:lnTo>
                <a:lnTo>
                  <a:pt x="11339" y="131834"/>
                </a:lnTo>
                <a:lnTo>
                  <a:pt x="17359" y="138294"/>
                </a:lnTo>
                <a:lnTo>
                  <a:pt x="37882" y="119990"/>
                </a:lnTo>
                <a:lnTo>
                  <a:pt x="55026" y="99172"/>
                </a:lnTo>
                <a:lnTo>
                  <a:pt x="68789" y="75848"/>
                </a:lnTo>
                <a:lnTo>
                  <a:pt x="79171" y="50029"/>
                </a:lnTo>
                <a:close/>
              </a:path>
              <a:path w="170179" h="161289">
                <a:moveTo>
                  <a:pt x="105147" y="50029"/>
                </a:moveTo>
                <a:lnTo>
                  <a:pt x="93056" y="50029"/>
                </a:lnTo>
                <a:lnTo>
                  <a:pt x="103087" y="77990"/>
                </a:lnTo>
                <a:lnTo>
                  <a:pt x="116501" y="101446"/>
                </a:lnTo>
                <a:lnTo>
                  <a:pt x="133301" y="120377"/>
                </a:lnTo>
                <a:lnTo>
                  <a:pt x="153489" y="134766"/>
                </a:lnTo>
                <a:lnTo>
                  <a:pt x="156258" y="131061"/>
                </a:lnTo>
                <a:lnTo>
                  <a:pt x="160663" y="126485"/>
                </a:lnTo>
                <a:lnTo>
                  <a:pt x="166676" y="120920"/>
                </a:lnTo>
                <a:lnTo>
                  <a:pt x="169693" y="118619"/>
                </a:lnTo>
                <a:lnTo>
                  <a:pt x="170146" y="118112"/>
                </a:lnTo>
                <a:lnTo>
                  <a:pt x="148353" y="107822"/>
                </a:lnTo>
                <a:lnTo>
                  <a:pt x="130208" y="92951"/>
                </a:lnTo>
                <a:lnTo>
                  <a:pt x="115712" y="73483"/>
                </a:lnTo>
                <a:lnTo>
                  <a:pt x="105147" y="50029"/>
                </a:lnTo>
                <a:close/>
              </a:path>
              <a:path w="170179" h="161289">
                <a:moveTo>
                  <a:pt x="45831" y="114670"/>
                </a:moveTo>
                <a:lnTo>
                  <a:pt x="45831" y="130549"/>
                </a:lnTo>
                <a:lnTo>
                  <a:pt x="49312" y="130549"/>
                </a:lnTo>
                <a:lnTo>
                  <a:pt x="53474" y="130164"/>
                </a:lnTo>
                <a:lnTo>
                  <a:pt x="59475" y="129686"/>
                </a:lnTo>
                <a:lnTo>
                  <a:pt x="67359" y="129297"/>
                </a:lnTo>
                <a:lnTo>
                  <a:pt x="125704" y="129297"/>
                </a:lnTo>
                <a:lnTo>
                  <a:pt x="125704" y="116081"/>
                </a:lnTo>
                <a:lnTo>
                  <a:pt x="60163" y="116081"/>
                </a:lnTo>
                <a:lnTo>
                  <a:pt x="53914" y="115840"/>
                </a:lnTo>
                <a:lnTo>
                  <a:pt x="49312" y="115328"/>
                </a:lnTo>
                <a:lnTo>
                  <a:pt x="45831" y="114670"/>
                </a:lnTo>
                <a:close/>
              </a:path>
              <a:path w="170179" h="161289">
                <a:moveTo>
                  <a:pt x="125704" y="129297"/>
                </a:moveTo>
                <a:lnTo>
                  <a:pt x="111560" y="129297"/>
                </a:lnTo>
                <a:lnTo>
                  <a:pt x="117598" y="129686"/>
                </a:lnTo>
                <a:lnTo>
                  <a:pt x="123612" y="130549"/>
                </a:lnTo>
                <a:lnTo>
                  <a:pt x="125704" y="130549"/>
                </a:lnTo>
                <a:lnTo>
                  <a:pt x="125704" y="129297"/>
                </a:lnTo>
                <a:close/>
              </a:path>
              <a:path w="170179" h="161289">
                <a:moveTo>
                  <a:pt x="93056" y="50029"/>
                </a:moveTo>
                <a:lnTo>
                  <a:pt x="79171" y="50029"/>
                </a:lnTo>
                <a:lnTo>
                  <a:pt x="79171" y="116081"/>
                </a:lnTo>
                <a:lnTo>
                  <a:pt x="93056" y="116081"/>
                </a:lnTo>
                <a:lnTo>
                  <a:pt x="93056" y="50029"/>
                </a:lnTo>
                <a:close/>
              </a:path>
              <a:path w="170179" h="161289">
                <a:moveTo>
                  <a:pt x="125704" y="114670"/>
                </a:moveTo>
                <a:lnTo>
                  <a:pt x="125247" y="114670"/>
                </a:lnTo>
                <a:lnTo>
                  <a:pt x="122922" y="115328"/>
                </a:lnTo>
                <a:lnTo>
                  <a:pt x="119678" y="115840"/>
                </a:lnTo>
                <a:lnTo>
                  <a:pt x="113882" y="116081"/>
                </a:lnTo>
                <a:lnTo>
                  <a:pt x="125704" y="116081"/>
                </a:lnTo>
                <a:lnTo>
                  <a:pt x="125704" y="114670"/>
                </a:lnTo>
                <a:close/>
              </a:path>
              <a:path w="170179" h="161289">
                <a:moveTo>
                  <a:pt x="11797" y="34030"/>
                </a:moveTo>
                <a:lnTo>
                  <a:pt x="11797" y="51428"/>
                </a:lnTo>
                <a:lnTo>
                  <a:pt x="15274" y="51428"/>
                </a:lnTo>
                <a:lnTo>
                  <a:pt x="21280" y="50925"/>
                </a:lnTo>
                <a:lnTo>
                  <a:pt x="39582" y="50029"/>
                </a:lnTo>
                <a:lnTo>
                  <a:pt x="105147" y="50029"/>
                </a:lnTo>
                <a:lnTo>
                  <a:pt x="104863" y="49399"/>
                </a:lnTo>
                <a:lnTo>
                  <a:pt x="159040" y="49399"/>
                </a:lnTo>
                <a:lnTo>
                  <a:pt x="159040" y="35438"/>
                </a:lnTo>
                <a:lnTo>
                  <a:pt x="29397" y="35438"/>
                </a:lnTo>
                <a:lnTo>
                  <a:pt x="21280" y="35163"/>
                </a:lnTo>
                <a:lnTo>
                  <a:pt x="15274" y="34808"/>
                </a:lnTo>
                <a:lnTo>
                  <a:pt x="11797" y="34030"/>
                </a:lnTo>
                <a:close/>
              </a:path>
              <a:path w="170179" h="161289">
                <a:moveTo>
                  <a:pt x="159040" y="49399"/>
                </a:moveTo>
                <a:lnTo>
                  <a:pt x="128484" y="49399"/>
                </a:lnTo>
                <a:lnTo>
                  <a:pt x="137726" y="49710"/>
                </a:lnTo>
                <a:lnTo>
                  <a:pt x="145321" y="50056"/>
                </a:lnTo>
                <a:lnTo>
                  <a:pt x="151268" y="50423"/>
                </a:lnTo>
                <a:lnTo>
                  <a:pt x="155569" y="50802"/>
                </a:lnTo>
                <a:lnTo>
                  <a:pt x="159040" y="50802"/>
                </a:lnTo>
                <a:lnTo>
                  <a:pt x="159040" y="49399"/>
                </a:lnTo>
                <a:close/>
              </a:path>
              <a:path w="170179" h="161289">
                <a:moveTo>
                  <a:pt x="77781" y="0"/>
                </a:moveTo>
                <a:lnTo>
                  <a:pt x="77313" y="506"/>
                </a:lnTo>
                <a:lnTo>
                  <a:pt x="77313" y="1407"/>
                </a:lnTo>
                <a:lnTo>
                  <a:pt x="77781" y="2811"/>
                </a:lnTo>
                <a:lnTo>
                  <a:pt x="78220" y="6098"/>
                </a:lnTo>
                <a:lnTo>
                  <a:pt x="78699" y="10407"/>
                </a:lnTo>
                <a:lnTo>
                  <a:pt x="79171" y="16001"/>
                </a:lnTo>
                <a:lnTo>
                  <a:pt x="79171" y="35438"/>
                </a:lnTo>
                <a:lnTo>
                  <a:pt x="93056" y="35438"/>
                </a:lnTo>
                <a:lnTo>
                  <a:pt x="93056" y="12825"/>
                </a:lnTo>
                <a:lnTo>
                  <a:pt x="93992" y="8376"/>
                </a:lnTo>
                <a:lnTo>
                  <a:pt x="95839" y="4185"/>
                </a:lnTo>
                <a:lnTo>
                  <a:pt x="97228" y="2156"/>
                </a:lnTo>
                <a:lnTo>
                  <a:pt x="93056" y="1407"/>
                </a:lnTo>
                <a:lnTo>
                  <a:pt x="91667" y="1407"/>
                </a:lnTo>
                <a:lnTo>
                  <a:pt x="86573" y="1018"/>
                </a:lnTo>
                <a:lnTo>
                  <a:pt x="77781" y="0"/>
                </a:lnTo>
                <a:close/>
              </a:path>
              <a:path w="170179" h="161289">
                <a:moveTo>
                  <a:pt x="159040" y="34030"/>
                </a:moveTo>
                <a:lnTo>
                  <a:pt x="158094" y="34030"/>
                </a:lnTo>
                <a:lnTo>
                  <a:pt x="156258" y="34296"/>
                </a:lnTo>
                <a:lnTo>
                  <a:pt x="153489" y="34808"/>
                </a:lnTo>
                <a:lnTo>
                  <a:pt x="147463" y="35163"/>
                </a:lnTo>
                <a:lnTo>
                  <a:pt x="139349" y="35438"/>
                </a:lnTo>
                <a:lnTo>
                  <a:pt x="159040" y="35438"/>
                </a:lnTo>
                <a:lnTo>
                  <a:pt x="159040" y="3403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9413799" y="5095325"/>
            <a:ext cx="26670" cy="52705"/>
          </a:xfrm>
          <a:custGeom>
            <a:avLst/>
            <a:gdLst/>
            <a:ahLst/>
            <a:cxnLst/>
            <a:rect l="l" t="t" r="r" b="b"/>
            <a:pathLst>
              <a:path w="26670" h="52704">
                <a:moveTo>
                  <a:pt x="26384" y="0"/>
                </a:moveTo>
                <a:lnTo>
                  <a:pt x="0" y="0"/>
                </a:lnTo>
                <a:lnTo>
                  <a:pt x="0" y="27061"/>
                </a:lnTo>
                <a:lnTo>
                  <a:pt x="11106" y="27061"/>
                </a:lnTo>
                <a:lnTo>
                  <a:pt x="11106" y="34419"/>
                </a:lnTo>
                <a:lnTo>
                  <a:pt x="8081" y="39146"/>
                </a:lnTo>
                <a:lnTo>
                  <a:pt x="2076" y="40910"/>
                </a:lnTo>
                <a:lnTo>
                  <a:pt x="2076" y="52095"/>
                </a:lnTo>
                <a:lnTo>
                  <a:pt x="11670" y="50014"/>
                </a:lnTo>
                <a:lnTo>
                  <a:pt x="18917" y="45276"/>
                </a:lnTo>
                <a:lnTo>
                  <a:pt x="23821" y="37847"/>
                </a:lnTo>
                <a:lnTo>
                  <a:pt x="26384" y="27694"/>
                </a:lnTo>
                <a:lnTo>
                  <a:pt x="26384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9572845" y="4977870"/>
            <a:ext cx="153035" cy="166370"/>
          </a:xfrm>
          <a:custGeom>
            <a:avLst/>
            <a:gdLst/>
            <a:ahLst/>
            <a:cxnLst/>
            <a:rect l="l" t="t" r="r" b="b"/>
            <a:pathLst>
              <a:path w="153034" h="166370">
                <a:moveTo>
                  <a:pt x="106258" y="147957"/>
                </a:moveTo>
                <a:lnTo>
                  <a:pt x="109037" y="153008"/>
                </a:lnTo>
                <a:lnTo>
                  <a:pt x="111132" y="159109"/>
                </a:lnTo>
                <a:lnTo>
                  <a:pt x="112508" y="165985"/>
                </a:lnTo>
                <a:lnTo>
                  <a:pt x="125464" y="165089"/>
                </a:lnTo>
                <a:lnTo>
                  <a:pt x="133578" y="163059"/>
                </a:lnTo>
                <a:lnTo>
                  <a:pt x="136814" y="159764"/>
                </a:lnTo>
                <a:lnTo>
                  <a:pt x="140530" y="156956"/>
                </a:lnTo>
                <a:lnTo>
                  <a:pt x="142387" y="150228"/>
                </a:lnTo>
                <a:lnTo>
                  <a:pt x="142387" y="148689"/>
                </a:lnTo>
                <a:lnTo>
                  <a:pt x="116462" y="148689"/>
                </a:lnTo>
                <a:lnTo>
                  <a:pt x="106258" y="147957"/>
                </a:lnTo>
                <a:close/>
              </a:path>
              <a:path w="153034" h="166370">
                <a:moveTo>
                  <a:pt x="10422" y="84838"/>
                </a:moveTo>
                <a:lnTo>
                  <a:pt x="10876" y="87106"/>
                </a:lnTo>
                <a:lnTo>
                  <a:pt x="11343" y="92852"/>
                </a:lnTo>
                <a:lnTo>
                  <a:pt x="11599" y="98021"/>
                </a:lnTo>
                <a:lnTo>
                  <a:pt x="11679" y="142488"/>
                </a:lnTo>
                <a:lnTo>
                  <a:pt x="11343" y="150228"/>
                </a:lnTo>
                <a:lnTo>
                  <a:pt x="10876" y="157468"/>
                </a:lnTo>
                <a:lnTo>
                  <a:pt x="10422" y="161147"/>
                </a:lnTo>
                <a:lnTo>
                  <a:pt x="27076" y="161147"/>
                </a:lnTo>
                <a:lnTo>
                  <a:pt x="26623" y="156956"/>
                </a:lnTo>
                <a:lnTo>
                  <a:pt x="26487" y="153008"/>
                </a:lnTo>
                <a:lnTo>
                  <a:pt x="26388" y="98021"/>
                </a:lnTo>
                <a:lnTo>
                  <a:pt x="142456" y="98021"/>
                </a:lnTo>
                <a:lnTo>
                  <a:pt x="142830" y="91681"/>
                </a:lnTo>
                <a:lnTo>
                  <a:pt x="143611" y="85972"/>
                </a:lnTo>
                <a:lnTo>
                  <a:pt x="18061" y="85972"/>
                </a:lnTo>
                <a:lnTo>
                  <a:pt x="11109" y="85464"/>
                </a:lnTo>
                <a:lnTo>
                  <a:pt x="10422" y="84838"/>
                </a:lnTo>
                <a:close/>
              </a:path>
              <a:path w="153034" h="166370">
                <a:moveTo>
                  <a:pt x="142456" y="98021"/>
                </a:moveTo>
                <a:lnTo>
                  <a:pt x="127786" y="98021"/>
                </a:lnTo>
                <a:lnTo>
                  <a:pt x="127679" y="136149"/>
                </a:lnTo>
                <a:lnTo>
                  <a:pt x="127228" y="142065"/>
                </a:lnTo>
                <a:lnTo>
                  <a:pt x="123453" y="146719"/>
                </a:lnTo>
                <a:lnTo>
                  <a:pt x="116462" y="148689"/>
                </a:lnTo>
                <a:lnTo>
                  <a:pt x="142387" y="148689"/>
                </a:lnTo>
                <a:lnTo>
                  <a:pt x="142456" y="98021"/>
                </a:lnTo>
                <a:close/>
              </a:path>
              <a:path w="153034" h="166370">
                <a:moveTo>
                  <a:pt x="40979" y="107049"/>
                </a:moveTo>
                <a:lnTo>
                  <a:pt x="40979" y="109087"/>
                </a:lnTo>
                <a:lnTo>
                  <a:pt x="41432" y="113778"/>
                </a:lnTo>
                <a:lnTo>
                  <a:pt x="41667" y="117847"/>
                </a:lnTo>
                <a:lnTo>
                  <a:pt x="41614" y="134741"/>
                </a:lnTo>
                <a:lnTo>
                  <a:pt x="41432" y="137791"/>
                </a:lnTo>
                <a:lnTo>
                  <a:pt x="41019" y="142065"/>
                </a:lnTo>
                <a:lnTo>
                  <a:pt x="40979" y="145149"/>
                </a:lnTo>
                <a:lnTo>
                  <a:pt x="46069" y="144757"/>
                </a:lnTo>
                <a:lnTo>
                  <a:pt x="56941" y="143774"/>
                </a:lnTo>
                <a:lnTo>
                  <a:pt x="110111" y="143774"/>
                </a:lnTo>
                <a:lnTo>
                  <a:pt x="109494" y="141077"/>
                </a:lnTo>
                <a:lnTo>
                  <a:pt x="109037" y="136149"/>
                </a:lnTo>
                <a:lnTo>
                  <a:pt x="109037" y="133333"/>
                </a:lnTo>
                <a:lnTo>
                  <a:pt x="55566" y="133333"/>
                </a:lnTo>
                <a:lnTo>
                  <a:pt x="55566" y="118865"/>
                </a:lnTo>
                <a:lnTo>
                  <a:pt x="109037" y="118865"/>
                </a:lnTo>
                <a:lnTo>
                  <a:pt x="109037" y="113778"/>
                </a:lnTo>
                <a:lnTo>
                  <a:pt x="109494" y="108846"/>
                </a:lnTo>
                <a:lnTo>
                  <a:pt x="110099" y="107680"/>
                </a:lnTo>
                <a:lnTo>
                  <a:pt x="51840" y="107680"/>
                </a:lnTo>
                <a:lnTo>
                  <a:pt x="46069" y="107439"/>
                </a:lnTo>
                <a:lnTo>
                  <a:pt x="40979" y="107049"/>
                </a:lnTo>
                <a:close/>
              </a:path>
              <a:path w="153034" h="166370">
                <a:moveTo>
                  <a:pt x="110111" y="143774"/>
                </a:moveTo>
                <a:lnTo>
                  <a:pt x="94449" y="143774"/>
                </a:lnTo>
                <a:lnTo>
                  <a:pt x="103713" y="144278"/>
                </a:lnTo>
                <a:lnTo>
                  <a:pt x="109037" y="144757"/>
                </a:lnTo>
                <a:lnTo>
                  <a:pt x="110426" y="145149"/>
                </a:lnTo>
                <a:lnTo>
                  <a:pt x="110111" y="143774"/>
                </a:lnTo>
                <a:close/>
              </a:path>
              <a:path w="153034" h="166370">
                <a:moveTo>
                  <a:pt x="109037" y="118865"/>
                </a:moveTo>
                <a:lnTo>
                  <a:pt x="95152" y="118865"/>
                </a:lnTo>
                <a:lnTo>
                  <a:pt x="95152" y="133333"/>
                </a:lnTo>
                <a:lnTo>
                  <a:pt x="109037" y="133333"/>
                </a:lnTo>
                <a:lnTo>
                  <a:pt x="109037" y="118865"/>
                </a:lnTo>
                <a:close/>
              </a:path>
              <a:path w="153034" h="166370">
                <a:moveTo>
                  <a:pt x="110219" y="107448"/>
                </a:moveTo>
                <a:lnTo>
                  <a:pt x="104868" y="107680"/>
                </a:lnTo>
                <a:lnTo>
                  <a:pt x="110099" y="107680"/>
                </a:lnTo>
                <a:lnTo>
                  <a:pt x="110219" y="107448"/>
                </a:lnTo>
                <a:close/>
              </a:path>
              <a:path w="153034" h="166370">
                <a:moveTo>
                  <a:pt x="110426" y="107049"/>
                </a:moveTo>
                <a:lnTo>
                  <a:pt x="110219" y="107448"/>
                </a:lnTo>
                <a:lnTo>
                  <a:pt x="110426" y="107439"/>
                </a:lnTo>
                <a:lnTo>
                  <a:pt x="110426" y="107049"/>
                </a:lnTo>
                <a:close/>
              </a:path>
              <a:path w="153034" h="166370">
                <a:moveTo>
                  <a:pt x="120849" y="85464"/>
                </a:moveTo>
                <a:lnTo>
                  <a:pt x="33340" y="85464"/>
                </a:lnTo>
                <a:lnTo>
                  <a:pt x="25452" y="85972"/>
                </a:lnTo>
                <a:lnTo>
                  <a:pt x="126850" y="85972"/>
                </a:lnTo>
                <a:lnTo>
                  <a:pt x="120849" y="85464"/>
                </a:lnTo>
                <a:close/>
              </a:path>
              <a:path w="153034" h="166370">
                <a:moveTo>
                  <a:pt x="143766" y="84838"/>
                </a:moveTo>
                <a:lnTo>
                  <a:pt x="142830" y="84838"/>
                </a:lnTo>
                <a:lnTo>
                  <a:pt x="141441" y="84952"/>
                </a:lnTo>
                <a:lnTo>
                  <a:pt x="139604" y="85464"/>
                </a:lnTo>
                <a:lnTo>
                  <a:pt x="133109" y="85972"/>
                </a:lnTo>
                <a:lnTo>
                  <a:pt x="143611" y="85972"/>
                </a:lnTo>
                <a:lnTo>
                  <a:pt x="143766" y="84838"/>
                </a:lnTo>
                <a:close/>
              </a:path>
              <a:path w="153034" h="166370">
                <a:moveTo>
                  <a:pt x="27076" y="40996"/>
                </a:moveTo>
                <a:lnTo>
                  <a:pt x="27076" y="51437"/>
                </a:lnTo>
                <a:lnTo>
                  <a:pt x="27320" y="53709"/>
                </a:lnTo>
                <a:lnTo>
                  <a:pt x="27781" y="55624"/>
                </a:lnTo>
                <a:lnTo>
                  <a:pt x="27781" y="62614"/>
                </a:lnTo>
                <a:lnTo>
                  <a:pt x="27320" y="64378"/>
                </a:lnTo>
                <a:lnTo>
                  <a:pt x="27076" y="66683"/>
                </a:lnTo>
                <a:lnTo>
                  <a:pt x="27076" y="76461"/>
                </a:lnTo>
                <a:lnTo>
                  <a:pt x="38185" y="76461"/>
                </a:lnTo>
                <a:lnTo>
                  <a:pt x="41198" y="76194"/>
                </a:lnTo>
                <a:lnTo>
                  <a:pt x="44446" y="75806"/>
                </a:lnTo>
                <a:lnTo>
                  <a:pt x="126260" y="75806"/>
                </a:lnTo>
                <a:lnTo>
                  <a:pt x="125464" y="72249"/>
                </a:lnTo>
                <a:lnTo>
                  <a:pt x="125007" y="67431"/>
                </a:lnTo>
                <a:lnTo>
                  <a:pt x="125007" y="65398"/>
                </a:lnTo>
                <a:lnTo>
                  <a:pt x="41667" y="65398"/>
                </a:lnTo>
                <a:lnTo>
                  <a:pt x="41667" y="52812"/>
                </a:lnTo>
                <a:lnTo>
                  <a:pt x="125007" y="52812"/>
                </a:lnTo>
                <a:lnTo>
                  <a:pt x="125007" y="47999"/>
                </a:lnTo>
                <a:lnTo>
                  <a:pt x="125237" y="43808"/>
                </a:lnTo>
                <a:lnTo>
                  <a:pt x="125708" y="42405"/>
                </a:lnTo>
                <a:lnTo>
                  <a:pt x="35863" y="42405"/>
                </a:lnTo>
                <a:lnTo>
                  <a:pt x="30557" y="42167"/>
                </a:lnTo>
                <a:lnTo>
                  <a:pt x="27781" y="41779"/>
                </a:lnTo>
                <a:lnTo>
                  <a:pt x="27076" y="40996"/>
                </a:lnTo>
                <a:close/>
              </a:path>
              <a:path w="153034" h="166370">
                <a:moveTo>
                  <a:pt x="126260" y="75806"/>
                </a:moveTo>
                <a:lnTo>
                  <a:pt x="114354" y="75806"/>
                </a:lnTo>
                <a:lnTo>
                  <a:pt x="119214" y="75920"/>
                </a:lnTo>
                <a:lnTo>
                  <a:pt x="124315" y="76461"/>
                </a:lnTo>
                <a:lnTo>
                  <a:pt x="126406" y="76461"/>
                </a:lnTo>
                <a:lnTo>
                  <a:pt x="126260" y="75806"/>
                </a:lnTo>
                <a:close/>
              </a:path>
              <a:path w="153034" h="166370">
                <a:moveTo>
                  <a:pt x="125007" y="52812"/>
                </a:moveTo>
                <a:lnTo>
                  <a:pt x="111819" y="52812"/>
                </a:lnTo>
                <a:lnTo>
                  <a:pt x="111819" y="65398"/>
                </a:lnTo>
                <a:lnTo>
                  <a:pt x="125007" y="65398"/>
                </a:lnTo>
                <a:lnTo>
                  <a:pt x="125007" y="52812"/>
                </a:lnTo>
                <a:close/>
              </a:path>
              <a:path w="153034" h="166370">
                <a:moveTo>
                  <a:pt x="126406" y="40996"/>
                </a:moveTo>
                <a:lnTo>
                  <a:pt x="124085" y="41893"/>
                </a:lnTo>
                <a:lnTo>
                  <a:pt x="118080" y="42405"/>
                </a:lnTo>
                <a:lnTo>
                  <a:pt x="125708" y="42405"/>
                </a:lnTo>
                <a:lnTo>
                  <a:pt x="126406" y="40996"/>
                </a:lnTo>
                <a:close/>
              </a:path>
              <a:path w="153034" h="166370">
                <a:moveTo>
                  <a:pt x="0" y="18785"/>
                </a:moveTo>
                <a:lnTo>
                  <a:pt x="0" y="34030"/>
                </a:lnTo>
                <a:lnTo>
                  <a:pt x="10932" y="33374"/>
                </a:lnTo>
                <a:lnTo>
                  <a:pt x="27076" y="32627"/>
                </a:lnTo>
                <a:lnTo>
                  <a:pt x="152791" y="32627"/>
                </a:lnTo>
                <a:lnTo>
                  <a:pt x="152791" y="20185"/>
                </a:lnTo>
                <a:lnTo>
                  <a:pt x="27781" y="20185"/>
                </a:lnTo>
                <a:lnTo>
                  <a:pt x="20050" y="20092"/>
                </a:lnTo>
                <a:lnTo>
                  <a:pt x="12843" y="19820"/>
                </a:lnTo>
                <a:lnTo>
                  <a:pt x="6159" y="19381"/>
                </a:lnTo>
                <a:lnTo>
                  <a:pt x="0" y="18785"/>
                </a:lnTo>
                <a:close/>
              </a:path>
              <a:path w="153034" h="166370">
                <a:moveTo>
                  <a:pt x="152791" y="32627"/>
                </a:moveTo>
                <a:lnTo>
                  <a:pt x="123628" y="32627"/>
                </a:lnTo>
                <a:lnTo>
                  <a:pt x="141333" y="33374"/>
                </a:lnTo>
                <a:lnTo>
                  <a:pt x="152791" y="34030"/>
                </a:lnTo>
                <a:lnTo>
                  <a:pt x="152791" y="32627"/>
                </a:lnTo>
                <a:close/>
              </a:path>
              <a:path w="153034" h="166370">
                <a:moveTo>
                  <a:pt x="81954" y="0"/>
                </a:moveTo>
                <a:lnTo>
                  <a:pt x="63191" y="3564"/>
                </a:lnTo>
                <a:lnTo>
                  <a:pt x="66438" y="8643"/>
                </a:lnTo>
                <a:lnTo>
                  <a:pt x="68767" y="14210"/>
                </a:lnTo>
                <a:lnTo>
                  <a:pt x="70143" y="20185"/>
                </a:lnTo>
                <a:lnTo>
                  <a:pt x="86824" y="20185"/>
                </a:lnTo>
                <a:lnTo>
                  <a:pt x="85874" y="14210"/>
                </a:lnTo>
                <a:lnTo>
                  <a:pt x="84265" y="7481"/>
                </a:lnTo>
                <a:lnTo>
                  <a:pt x="81954" y="0"/>
                </a:lnTo>
                <a:close/>
              </a:path>
              <a:path w="153034" h="166370">
                <a:moveTo>
                  <a:pt x="152791" y="18785"/>
                </a:moveTo>
                <a:lnTo>
                  <a:pt x="146534" y="19381"/>
                </a:lnTo>
                <a:lnTo>
                  <a:pt x="139589" y="19820"/>
                </a:lnTo>
                <a:lnTo>
                  <a:pt x="131954" y="20092"/>
                </a:lnTo>
                <a:lnTo>
                  <a:pt x="123628" y="20185"/>
                </a:lnTo>
                <a:lnTo>
                  <a:pt x="152791" y="20185"/>
                </a:lnTo>
                <a:lnTo>
                  <a:pt x="152791" y="18785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9743695" y="4981435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61925" h="161925">
                <a:moveTo>
                  <a:pt x="88902" y="87486"/>
                </a:moveTo>
                <a:lnTo>
                  <a:pt x="80575" y="131954"/>
                </a:lnTo>
                <a:lnTo>
                  <a:pt x="31946" y="146549"/>
                </a:lnTo>
                <a:lnTo>
                  <a:pt x="37508" y="151121"/>
                </a:lnTo>
                <a:lnTo>
                  <a:pt x="41208" y="156199"/>
                </a:lnTo>
                <a:lnTo>
                  <a:pt x="43055" y="161794"/>
                </a:lnTo>
                <a:lnTo>
                  <a:pt x="60374" y="156881"/>
                </a:lnTo>
                <a:lnTo>
                  <a:pt x="95978" y="134634"/>
                </a:lnTo>
                <a:lnTo>
                  <a:pt x="104176" y="96490"/>
                </a:lnTo>
                <a:lnTo>
                  <a:pt x="104176" y="95623"/>
                </a:lnTo>
                <a:lnTo>
                  <a:pt x="105112" y="94214"/>
                </a:lnTo>
                <a:lnTo>
                  <a:pt x="106970" y="92307"/>
                </a:lnTo>
                <a:lnTo>
                  <a:pt x="108348" y="90924"/>
                </a:lnTo>
                <a:lnTo>
                  <a:pt x="109047" y="90029"/>
                </a:lnTo>
                <a:lnTo>
                  <a:pt x="109047" y="89524"/>
                </a:lnTo>
                <a:lnTo>
                  <a:pt x="108583" y="89136"/>
                </a:lnTo>
                <a:lnTo>
                  <a:pt x="106488" y="88628"/>
                </a:lnTo>
                <a:lnTo>
                  <a:pt x="102801" y="88116"/>
                </a:lnTo>
                <a:lnTo>
                  <a:pt x="99075" y="88116"/>
                </a:lnTo>
                <a:lnTo>
                  <a:pt x="94460" y="87998"/>
                </a:lnTo>
                <a:lnTo>
                  <a:pt x="88902" y="87486"/>
                </a:lnTo>
                <a:close/>
              </a:path>
              <a:path w="161925" h="161925">
                <a:moveTo>
                  <a:pt x="112518" y="120769"/>
                </a:moveTo>
                <a:lnTo>
                  <a:pt x="103489" y="132584"/>
                </a:lnTo>
                <a:lnTo>
                  <a:pt x="116466" y="138554"/>
                </a:lnTo>
                <a:lnTo>
                  <a:pt x="128313" y="145278"/>
                </a:lnTo>
                <a:lnTo>
                  <a:pt x="139034" y="152793"/>
                </a:lnTo>
                <a:lnTo>
                  <a:pt x="148633" y="161136"/>
                </a:lnTo>
                <a:lnTo>
                  <a:pt x="161132" y="147175"/>
                </a:lnTo>
                <a:lnTo>
                  <a:pt x="147410" y="139306"/>
                </a:lnTo>
                <a:lnTo>
                  <a:pt x="134665" y="132230"/>
                </a:lnTo>
                <a:lnTo>
                  <a:pt x="123104" y="126080"/>
                </a:lnTo>
                <a:lnTo>
                  <a:pt x="112518" y="120769"/>
                </a:lnTo>
                <a:close/>
              </a:path>
              <a:path w="161925" h="161925">
                <a:moveTo>
                  <a:pt x="22230" y="8218"/>
                </a:moveTo>
                <a:lnTo>
                  <a:pt x="22306" y="14979"/>
                </a:lnTo>
                <a:lnTo>
                  <a:pt x="22673" y="16857"/>
                </a:lnTo>
                <a:lnTo>
                  <a:pt x="22703" y="17373"/>
                </a:lnTo>
                <a:lnTo>
                  <a:pt x="22829" y="75920"/>
                </a:lnTo>
                <a:lnTo>
                  <a:pt x="17530" y="115796"/>
                </a:lnTo>
                <a:lnTo>
                  <a:pt x="0" y="145766"/>
                </a:lnTo>
                <a:lnTo>
                  <a:pt x="4625" y="149090"/>
                </a:lnTo>
                <a:lnTo>
                  <a:pt x="8561" y="153273"/>
                </a:lnTo>
                <a:lnTo>
                  <a:pt x="11800" y="158360"/>
                </a:lnTo>
                <a:lnTo>
                  <a:pt x="19057" y="147401"/>
                </a:lnTo>
                <a:lnTo>
                  <a:pt x="34378" y="105025"/>
                </a:lnTo>
                <a:lnTo>
                  <a:pt x="37508" y="51310"/>
                </a:lnTo>
                <a:lnTo>
                  <a:pt x="161831" y="51310"/>
                </a:lnTo>
                <a:lnTo>
                  <a:pt x="161831" y="39613"/>
                </a:lnTo>
                <a:lnTo>
                  <a:pt x="36805" y="39613"/>
                </a:lnTo>
                <a:lnTo>
                  <a:pt x="36805" y="21433"/>
                </a:lnTo>
                <a:lnTo>
                  <a:pt x="69636" y="21433"/>
                </a:lnTo>
                <a:lnTo>
                  <a:pt x="71973" y="21358"/>
                </a:lnTo>
                <a:lnTo>
                  <a:pt x="78479" y="20811"/>
                </a:lnTo>
                <a:lnTo>
                  <a:pt x="82184" y="20811"/>
                </a:lnTo>
                <a:lnTo>
                  <a:pt x="85431" y="20570"/>
                </a:lnTo>
                <a:lnTo>
                  <a:pt x="88210" y="20058"/>
                </a:lnTo>
                <a:lnTo>
                  <a:pt x="101353" y="20058"/>
                </a:lnTo>
                <a:lnTo>
                  <a:pt x="101398" y="19404"/>
                </a:lnTo>
                <a:lnTo>
                  <a:pt x="107412" y="19404"/>
                </a:lnTo>
                <a:lnTo>
                  <a:pt x="113907" y="19163"/>
                </a:lnTo>
                <a:lnTo>
                  <a:pt x="126406" y="18270"/>
                </a:lnTo>
                <a:lnTo>
                  <a:pt x="134733" y="17373"/>
                </a:lnTo>
                <a:lnTo>
                  <a:pt x="150550" y="17373"/>
                </a:lnTo>
                <a:lnTo>
                  <a:pt x="150246" y="14979"/>
                </a:lnTo>
                <a:lnTo>
                  <a:pt x="147964" y="9853"/>
                </a:lnTo>
                <a:lnTo>
                  <a:pt x="48796" y="9853"/>
                </a:lnTo>
                <a:lnTo>
                  <a:pt x="34601" y="9345"/>
                </a:lnTo>
                <a:lnTo>
                  <a:pt x="22230" y="8218"/>
                </a:lnTo>
                <a:close/>
              </a:path>
              <a:path w="161925" h="161925">
                <a:moveTo>
                  <a:pt x="51408" y="67304"/>
                </a:moveTo>
                <a:lnTo>
                  <a:pt x="51850" y="69696"/>
                </a:lnTo>
                <a:lnTo>
                  <a:pt x="51961" y="111347"/>
                </a:lnTo>
                <a:lnTo>
                  <a:pt x="51703" y="115283"/>
                </a:lnTo>
                <a:lnTo>
                  <a:pt x="51590" y="116700"/>
                </a:lnTo>
                <a:lnTo>
                  <a:pt x="50706" y="122925"/>
                </a:lnTo>
                <a:lnTo>
                  <a:pt x="50706" y="124955"/>
                </a:lnTo>
                <a:lnTo>
                  <a:pt x="68061" y="124955"/>
                </a:lnTo>
                <a:lnTo>
                  <a:pt x="67187" y="121517"/>
                </a:lnTo>
                <a:lnTo>
                  <a:pt x="67064" y="120139"/>
                </a:lnTo>
                <a:lnTo>
                  <a:pt x="66801" y="115283"/>
                </a:lnTo>
                <a:lnTo>
                  <a:pt x="66686" y="80492"/>
                </a:lnTo>
                <a:lnTo>
                  <a:pt x="143074" y="80492"/>
                </a:lnTo>
                <a:lnTo>
                  <a:pt x="143074" y="77950"/>
                </a:lnTo>
                <a:lnTo>
                  <a:pt x="143527" y="72003"/>
                </a:lnTo>
                <a:lnTo>
                  <a:pt x="144189" y="68684"/>
                </a:lnTo>
                <a:lnTo>
                  <a:pt x="61581" y="68684"/>
                </a:lnTo>
                <a:lnTo>
                  <a:pt x="55566" y="68295"/>
                </a:lnTo>
                <a:lnTo>
                  <a:pt x="51408" y="67304"/>
                </a:lnTo>
                <a:close/>
              </a:path>
              <a:path w="161925" h="161925">
                <a:moveTo>
                  <a:pt x="143074" y="80492"/>
                </a:moveTo>
                <a:lnTo>
                  <a:pt x="129185" y="80492"/>
                </a:lnTo>
                <a:lnTo>
                  <a:pt x="129132" y="113148"/>
                </a:lnTo>
                <a:lnTo>
                  <a:pt x="128718" y="120139"/>
                </a:lnTo>
                <a:lnTo>
                  <a:pt x="127796" y="122925"/>
                </a:lnTo>
                <a:lnTo>
                  <a:pt x="144463" y="122925"/>
                </a:lnTo>
                <a:lnTo>
                  <a:pt x="143772" y="121517"/>
                </a:lnTo>
                <a:lnTo>
                  <a:pt x="143294" y="118738"/>
                </a:lnTo>
                <a:lnTo>
                  <a:pt x="143191" y="115283"/>
                </a:lnTo>
                <a:lnTo>
                  <a:pt x="143074" y="80492"/>
                </a:lnTo>
                <a:close/>
              </a:path>
              <a:path w="161925" h="161925">
                <a:moveTo>
                  <a:pt x="99320" y="51310"/>
                </a:moveTo>
                <a:lnTo>
                  <a:pt x="86118" y="51310"/>
                </a:lnTo>
                <a:lnTo>
                  <a:pt x="84744" y="68684"/>
                </a:lnTo>
                <a:lnTo>
                  <a:pt x="97927" y="68684"/>
                </a:lnTo>
                <a:lnTo>
                  <a:pt x="99320" y="51310"/>
                </a:lnTo>
                <a:close/>
              </a:path>
              <a:path w="161925" h="161925">
                <a:moveTo>
                  <a:pt x="144463" y="67304"/>
                </a:moveTo>
                <a:lnTo>
                  <a:pt x="139826" y="68295"/>
                </a:lnTo>
                <a:lnTo>
                  <a:pt x="133355" y="68684"/>
                </a:lnTo>
                <a:lnTo>
                  <a:pt x="144189" y="68684"/>
                </a:lnTo>
                <a:lnTo>
                  <a:pt x="144463" y="67304"/>
                </a:lnTo>
                <a:close/>
              </a:path>
              <a:path w="161925" h="161925">
                <a:moveTo>
                  <a:pt x="161831" y="51310"/>
                </a:moveTo>
                <a:lnTo>
                  <a:pt x="145854" y="51310"/>
                </a:lnTo>
                <a:lnTo>
                  <a:pt x="153258" y="51789"/>
                </a:lnTo>
                <a:lnTo>
                  <a:pt x="159743" y="52685"/>
                </a:lnTo>
                <a:lnTo>
                  <a:pt x="161831" y="52685"/>
                </a:lnTo>
                <a:lnTo>
                  <a:pt x="161831" y="51310"/>
                </a:lnTo>
                <a:close/>
              </a:path>
              <a:path w="161925" h="161925">
                <a:moveTo>
                  <a:pt x="101353" y="20058"/>
                </a:moveTo>
                <a:lnTo>
                  <a:pt x="88210" y="20058"/>
                </a:lnTo>
                <a:lnTo>
                  <a:pt x="86821" y="39613"/>
                </a:lnTo>
                <a:lnTo>
                  <a:pt x="100018" y="39613"/>
                </a:lnTo>
                <a:lnTo>
                  <a:pt x="101353" y="20058"/>
                </a:lnTo>
                <a:close/>
              </a:path>
              <a:path w="161925" h="161925">
                <a:moveTo>
                  <a:pt x="161831" y="38214"/>
                </a:moveTo>
                <a:lnTo>
                  <a:pt x="161352" y="38214"/>
                </a:lnTo>
                <a:lnTo>
                  <a:pt x="160196" y="38328"/>
                </a:lnTo>
                <a:lnTo>
                  <a:pt x="158363" y="38840"/>
                </a:lnTo>
                <a:lnTo>
                  <a:pt x="155102" y="39347"/>
                </a:lnTo>
                <a:lnTo>
                  <a:pt x="148164" y="39613"/>
                </a:lnTo>
                <a:lnTo>
                  <a:pt x="161831" y="39613"/>
                </a:lnTo>
                <a:lnTo>
                  <a:pt x="161831" y="38214"/>
                </a:lnTo>
                <a:close/>
              </a:path>
              <a:path w="161925" h="161925">
                <a:moveTo>
                  <a:pt x="69636" y="21433"/>
                </a:moveTo>
                <a:lnTo>
                  <a:pt x="36805" y="21433"/>
                </a:lnTo>
                <a:lnTo>
                  <a:pt x="51137" y="21678"/>
                </a:lnTo>
                <a:lnTo>
                  <a:pt x="62859" y="21650"/>
                </a:lnTo>
                <a:lnTo>
                  <a:pt x="69636" y="21433"/>
                </a:lnTo>
                <a:close/>
              </a:path>
              <a:path w="161925" h="161925">
                <a:moveTo>
                  <a:pt x="150550" y="17373"/>
                </a:moveTo>
                <a:lnTo>
                  <a:pt x="138449" y="17373"/>
                </a:lnTo>
                <a:lnTo>
                  <a:pt x="142621" y="17762"/>
                </a:lnTo>
                <a:lnTo>
                  <a:pt x="147243" y="18658"/>
                </a:lnTo>
                <a:lnTo>
                  <a:pt x="149090" y="19163"/>
                </a:lnTo>
                <a:lnTo>
                  <a:pt x="150246" y="19163"/>
                </a:lnTo>
                <a:lnTo>
                  <a:pt x="150713" y="18658"/>
                </a:lnTo>
                <a:lnTo>
                  <a:pt x="150550" y="17373"/>
                </a:lnTo>
                <a:close/>
              </a:path>
              <a:path w="161925" h="161925">
                <a:moveTo>
                  <a:pt x="142383" y="0"/>
                </a:moveTo>
                <a:lnTo>
                  <a:pt x="100190" y="7382"/>
                </a:lnTo>
                <a:lnTo>
                  <a:pt x="48796" y="9853"/>
                </a:lnTo>
                <a:lnTo>
                  <a:pt x="147964" y="9853"/>
                </a:lnTo>
                <a:lnTo>
                  <a:pt x="147477" y="8757"/>
                </a:lnTo>
                <a:lnTo>
                  <a:pt x="142383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9924285" y="513682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70"/>
                </a:moveTo>
                <a:lnTo>
                  <a:pt x="379" y="1270"/>
                </a:lnTo>
                <a:lnTo>
                  <a:pt x="3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9924285" y="5131105"/>
            <a:ext cx="159385" cy="0"/>
          </a:xfrm>
          <a:custGeom>
            <a:avLst/>
            <a:gdLst/>
            <a:ahLst/>
            <a:cxnLst/>
            <a:rect l="l" t="t" r="r" b="b"/>
            <a:pathLst>
              <a:path w="159384">
                <a:moveTo>
                  <a:pt x="0" y="0"/>
                </a:moveTo>
                <a:lnTo>
                  <a:pt x="159040" y="0"/>
                </a:lnTo>
              </a:path>
            </a:pathLst>
          </a:custGeom>
          <a:ln w="1142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9924285" y="5124120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1270"/>
                </a:moveTo>
                <a:lnTo>
                  <a:pt x="3205" y="1270"/>
                </a:lnTo>
                <a:lnTo>
                  <a:pt x="3205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10082222" y="51368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70"/>
                </a:moveTo>
                <a:lnTo>
                  <a:pt x="1103" y="1270"/>
                </a:lnTo>
                <a:lnTo>
                  <a:pt x="1103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9996505" y="5118206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20">
                <a:moveTo>
                  <a:pt x="13902" y="0"/>
                </a:moveTo>
                <a:lnTo>
                  <a:pt x="0" y="0"/>
                </a:lnTo>
                <a:lnTo>
                  <a:pt x="0" y="7621"/>
                </a:lnTo>
                <a:lnTo>
                  <a:pt x="13902" y="7621"/>
                </a:lnTo>
                <a:lnTo>
                  <a:pt x="13902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10078035" y="5124120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0" y="1270"/>
                </a:moveTo>
                <a:lnTo>
                  <a:pt x="5291" y="1270"/>
                </a:lnTo>
                <a:lnTo>
                  <a:pt x="5291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9941641" y="5117770"/>
            <a:ext cx="10795" cy="1270"/>
          </a:xfrm>
          <a:custGeom>
            <a:avLst/>
            <a:gdLst/>
            <a:ahLst/>
            <a:cxnLst/>
            <a:rect l="l" t="t" r="r" b="b"/>
            <a:pathLst>
              <a:path w="10795" h="1270">
                <a:moveTo>
                  <a:pt x="0" y="1270"/>
                </a:moveTo>
                <a:lnTo>
                  <a:pt x="10588" y="1270"/>
                </a:lnTo>
                <a:lnTo>
                  <a:pt x="10588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9941641" y="5113325"/>
            <a:ext cx="125730" cy="0"/>
          </a:xfrm>
          <a:custGeom>
            <a:avLst/>
            <a:gdLst/>
            <a:ahLst/>
            <a:cxnLst/>
            <a:rect l="l" t="t" r="r" b="b"/>
            <a:pathLst>
              <a:path w="125729">
                <a:moveTo>
                  <a:pt x="0" y="0"/>
                </a:moveTo>
                <a:lnTo>
                  <a:pt x="125704" y="0"/>
                </a:lnTo>
              </a:path>
            </a:pathLst>
          </a:custGeom>
          <a:ln w="888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9941641" y="5107609"/>
            <a:ext cx="5715" cy="1270"/>
          </a:xfrm>
          <a:custGeom>
            <a:avLst/>
            <a:gdLst/>
            <a:ahLst/>
            <a:cxnLst/>
            <a:rect l="l" t="t" r="r" b="b"/>
            <a:pathLst>
              <a:path w="5715" h="1270">
                <a:moveTo>
                  <a:pt x="0" y="1270"/>
                </a:moveTo>
                <a:lnTo>
                  <a:pt x="5650" y="1270"/>
                </a:lnTo>
                <a:lnTo>
                  <a:pt x="56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10051039" y="5117770"/>
            <a:ext cx="16510" cy="1270"/>
          </a:xfrm>
          <a:custGeom>
            <a:avLst/>
            <a:gdLst/>
            <a:ahLst/>
            <a:cxnLst/>
            <a:rect l="l" t="t" r="r" b="b"/>
            <a:pathLst>
              <a:path w="16509" h="1270">
                <a:moveTo>
                  <a:pt x="0" y="1270"/>
                </a:moveTo>
                <a:lnTo>
                  <a:pt x="16306" y="1270"/>
                </a:lnTo>
                <a:lnTo>
                  <a:pt x="1630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9996505" y="5100174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70" h="8889">
                <a:moveTo>
                  <a:pt x="13902" y="0"/>
                </a:moveTo>
                <a:lnTo>
                  <a:pt x="0" y="0"/>
                </a:lnTo>
                <a:lnTo>
                  <a:pt x="0" y="8369"/>
                </a:lnTo>
                <a:lnTo>
                  <a:pt x="13902" y="8369"/>
                </a:lnTo>
                <a:lnTo>
                  <a:pt x="13902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10062790" y="5107609"/>
            <a:ext cx="5080" cy="1270"/>
          </a:xfrm>
          <a:custGeom>
            <a:avLst/>
            <a:gdLst/>
            <a:ahLst/>
            <a:cxnLst/>
            <a:rect l="l" t="t" r="r" b="b"/>
            <a:pathLst>
              <a:path w="5079" h="1270">
                <a:moveTo>
                  <a:pt x="0" y="1270"/>
                </a:moveTo>
                <a:lnTo>
                  <a:pt x="4555" y="1270"/>
                </a:lnTo>
                <a:lnTo>
                  <a:pt x="4555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9944434" y="5099990"/>
            <a:ext cx="12065" cy="1270"/>
          </a:xfrm>
          <a:custGeom>
            <a:avLst/>
            <a:gdLst/>
            <a:ahLst/>
            <a:cxnLst/>
            <a:rect l="l" t="t" r="r" b="b"/>
            <a:pathLst>
              <a:path w="12065" h="1270">
                <a:moveTo>
                  <a:pt x="0" y="1269"/>
                </a:moveTo>
                <a:lnTo>
                  <a:pt x="12005" y="1269"/>
                </a:lnTo>
                <a:lnTo>
                  <a:pt x="12005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9944710" y="5098720"/>
            <a:ext cx="119380" cy="0"/>
          </a:xfrm>
          <a:custGeom>
            <a:avLst/>
            <a:gdLst/>
            <a:ahLst/>
            <a:cxnLst/>
            <a:rect l="l" t="t" r="r" b="b"/>
            <a:pathLst>
              <a:path w="119379">
                <a:moveTo>
                  <a:pt x="0" y="0"/>
                </a:moveTo>
                <a:lnTo>
                  <a:pt x="118848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9944993" y="5096180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454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9945215" y="5093640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275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9945411" y="5091100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200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9945617" y="508602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12684" y="3810"/>
                </a:lnTo>
                <a:lnTo>
                  <a:pt x="12684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9945765" y="508220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12536" y="3810"/>
                </a:lnTo>
                <a:lnTo>
                  <a:pt x="12536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9945735" y="5077130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139" y="0"/>
                </a:lnTo>
              </a:path>
            </a:pathLst>
          </a:custGeom>
          <a:ln w="1015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9945572" y="5065700"/>
            <a:ext cx="13335" cy="6350"/>
          </a:xfrm>
          <a:custGeom>
            <a:avLst/>
            <a:gdLst/>
            <a:ahLst/>
            <a:cxnLst/>
            <a:rect l="l" t="t" r="r" b="b"/>
            <a:pathLst>
              <a:path w="13334" h="6350">
                <a:moveTo>
                  <a:pt x="0" y="6350"/>
                </a:moveTo>
                <a:lnTo>
                  <a:pt x="12730" y="6350"/>
                </a:lnTo>
                <a:lnTo>
                  <a:pt x="12730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9945382" y="5065065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159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9945267" y="5063159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180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9945037" y="5059984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465" y="0"/>
                </a:lnTo>
              </a:path>
            </a:pathLst>
          </a:custGeom>
          <a:ln w="381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9944842" y="5057445"/>
            <a:ext cx="119380" cy="0"/>
          </a:xfrm>
          <a:custGeom>
            <a:avLst/>
            <a:gdLst/>
            <a:ahLst/>
            <a:cxnLst/>
            <a:rect l="l" t="t" r="r" b="b"/>
            <a:pathLst>
              <a:path w="119379">
                <a:moveTo>
                  <a:pt x="0" y="0"/>
                </a:moveTo>
                <a:lnTo>
                  <a:pt x="118756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9944665" y="5056175"/>
            <a:ext cx="119380" cy="0"/>
          </a:xfrm>
          <a:custGeom>
            <a:avLst/>
            <a:gdLst/>
            <a:ahLst/>
            <a:cxnLst/>
            <a:rect l="l" t="t" r="r" b="b"/>
            <a:pathLst>
              <a:path w="119379">
                <a:moveTo>
                  <a:pt x="0" y="0"/>
                </a:moveTo>
                <a:lnTo>
                  <a:pt x="119141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9944489" y="505427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70"/>
                </a:moveTo>
                <a:lnTo>
                  <a:pt x="530" y="1270"/>
                </a:lnTo>
                <a:lnTo>
                  <a:pt x="5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10063947" y="509999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69"/>
                </a:moveTo>
                <a:lnTo>
                  <a:pt x="202" y="1269"/>
                </a:lnTo>
                <a:lnTo>
                  <a:pt x="202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9996505" y="5082767"/>
            <a:ext cx="13970" cy="8255"/>
          </a:xfrm>
          <a:custGeom>
            <a:avLst/>
            <a:gdLst/>
            <a:ahLst/>
            <a:cxnLst/>
            <a:rect l="l" t="t" r="r" b="b"/>
            <a:pathLst>
              <a:path w="13970" h="8254">
                <a:moveTo>
                  <a:pt x="13902" y="0"/>
                </a:moveTo>
                <a:lnTo>
                  <a:pt x="0" y="0"/>
                </a:lnTo>
                <a:lnTo>
                  <a:pt x="0" y="7628"/>
                </a:lnTo>
                <a:lnTo>
                  <a:pt x="13902" y="7628"/>
                </a:lnTo>
                <a:lnTo>
                  <a:pt x="13902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10050678" y="5086020"/>
            <a:ext cx="13335" cy="3810"/>
          </a:xfrm>
          <a:custGeom>
            <a:avLst/>
            <a:gdLst/>
            <a:ahLst/>
            <a:cxnLst/>
            <a:rect l="l" t="t" r="r" b="b"/>
            <a:pathLst>
              <a:path w="13334" h="3810">
                <a:moveTo>
                  <a:pt x="0" y="3810"/>
                </a:moveTo>
                <a:lnTo>
                  <a:pt x="13083" y="3810"/>
                </a:lnTo>
                <a:lnTo>
                  <a:pt x="13083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10050678" y="5082209"/>
            <a:ext cx="13335" cy="3810"/>
          </a:xfrm>
          <a:custGeom>
            <a:avLst/>
            <a:gdLst/>
            <a:ahLst/>
            <a:cxnLst/>
            <a:rect l="l" t="t" r="r" b="b"/>
            <a:pathLst>
              <a:path w="13334" h="3810">
                <a:moveTo>
                  <a:pt x="0" y="3810"/>
                </a:moveTo>
                <a:lnTo>
                  <a:pt x="13196" y="3810"/>
                </a:lnTo>
                <a:lnTo>
                  <a:pt x="13196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9996505" y="5065484"/>
            <a:ext cx="13970" cy="6985"/>
          </a:xfrm>
          <a:custGeom>
            <a:avLst/>
            <a:gdLst/>
            <a:ahLst/>
            <a:cxnLst/>
            <a:rect l="l" t="t" r="r" b="b"/>
            <a:pathLst>
              <a:path w="13970" h="6985">
                <a:moveTo>
                  <a:pt x="13902" y="0"/>
                </a:moveTo>
                <a:lnTo>
                  <a:pt x="0" y="0"/>
                </a:lnTo>
                <a:lnTo>
                  <a:pt x="0" y="6875"/>
                </a:lnTo>
                <a:lnTo>
                  <a:pt x="13902" y="6875"/>
                </a:lnTo>
                <a:lnTo>
                  <a:pt x="13902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10050678" y="5065700"/>
            <a:ext cx="13335" cy="6350"/>
          </a:xfrm>
          <a:custGeom>
            <a:avLst/>
            <a:gdLst/>
            <a:ahLst/>
            <a:cxnLst/>
            <a:rect l="l" t="t" r="r" b="b"/>
            <a:pathLst>
              <a:path w="13334" h="6350">
                <a:moveTo>
                  <a:pt x="0" y="6350"/>
                </a:moveTo>
                <a:lnTo>
                  <a:pt x="13055" y="6350"/>
                </a:lnTo>
                <a:lnTo>
                  <a:pt x="13055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9952984" y="5055215"/>
            <a:ext cx="100965" cy="0"/>
          </a:xfrm>
          <a:custGeom>
            <a:avLst/>
            <a:gdLst/>
            <a:ahLst/>
            <a:cxnLst/>
            <a:rect l="l" t="t" r="r" b="b"/>
            <a:pathLst>
              <a:path w="100965">
                <a:moveTo>
                  <a:pt x="0" y="0"/>
                </a:moveTo>
                <a:lnTo>
                  <a:pt x="100929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10053914" y="5054332"/>
            <a:ext cx="10795" cy="1270"/>
          </a:xfrm>
          <a:custGeom>
            <a:avLst/>
            <a:gdLst/>
            <a:ahLst/>
            <a:cxnLst/>
            <a:rect l="l" t="t" r="r" b="b"/>
            <a:pathLst>
              <a:path w="10795" h="1270">
                <a:moveTo>
                  <a:pt x="10652" y="0"/>
                </a:moveTo>
                <a:lnTo>
                  <a:pt x="6483" y="867"/>
                </a:lnTo>
                <a:lnTo>
                  <a:pt x="0" y="1136"/>
                </a:lnTo>
                <a:lnTo>
                  <a:pt x="10184" y="1136"/>
                </a:lnTo>
                <a:lnTo>
                  <a:pt x="10652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9947903" y="5028870"/>
            <a:ext cx="15875" cy="1270"/>
          </a:xfrm>
          <a:custGeom>
            <a:avLst/>
            <a:gdLst/>
            <a:ahLst/>
            <a:cxnLst/>
            <a:rect l="l" t="t" r="r" b="b"/>
            <a:pathLst>
              <a:path w="15875" h="1270">
                <a:moveTo>
                  <a:pt x="0" y="1270"/>
                </a:moveTo>
                <a:lnTo>
                  <a:pt x="15304" y="1270"/>
                </a:lnTo>
                <a:lnTo>
                  <a:pt x="15304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9947943" y="5025695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209" y="0"/>
                </a:lnTo>
              </a:path>
            </a:pathLst>
          </a:custGeom>
          <a:ln w="635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9947991" y="5021250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076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9948049" y="5017440"/>
            <a:ext cx="13970" cy="2540"/>
          </a:xfrm>
          <a:custGeom>
            <a:avLst/>
            <a:gdLst/>
            <a:ahLst/>
            <a:cxnLst/>
            <a:rect l="l" t="t" r="r" b="b"/>
            <a:pathLst>
              <a:path w="13970" h="2539">
                <a:moveTo>
                  <a:pt x="0" y="2539"/>
                </a:moveTo>
                <a:lnTo>
                  <a:pt x="13730" y="2539"/>
                </a:lnTo>
                <a:lnTo>
                  <a:pt x="13730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9948301" y="5012359"/>
            <a:ext cx="13970" cy="5080"/>
          </a:xfrm>
          <a:custGeom>
            <a:avLst/>
            <a:gdLst/>
            <a:ahLst/>
            <a:cxnLst/>
            <a:rect l="l" t="t" r="r" b="b"/>
            <a:pathLst>
              <a:path w="13970" h="5079">
                <a:moveTo>
                  <a:pt x="0" y="5080"/>
                </a:moveTo>
                <a:lnTo>
                  <a:pt x="13478" y="5080"/>
                </a:lnTo>
                <a:lnTo>
                  <a:pt x="13478" y="0"/>
                </a:lnTo>
                <a:lnTo>
                  <a:pt x="0" y="0"/>
                </a:lnTo>
                <a:lnTo>
                  <a:pt x="0" y="508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9948564" y="5007280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3891" y="0"/>
                </a:lnTo>
              </a:path>
            </a:pathLst>
          </a:custGeom>
          <a:ln w="1015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9948589" y="5000930"/>
            <a:ext cx="13335" cy="1270"/>
          </a:xfrm>
          <a:custGeom>
            <a:avLst/>
            <a:gdLst/>
            <a:ahLst/>
            <a:cxnLst/>
            <a:rect l="l" t="t" r="r" b="b"/>
            <a:pathLst>
              <a:path w="13334" h="1270">
                <a:moveTo>
                  <a:pt x="0" y="1270"/>
                </a:moveTo>
                <a:lnTo>
                  <a:pt x="13189" y="1270"/>
                </a:lnTo>
                <a:lnTo>
                  <a:pt x="131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9948416" y="4994580"/>
            <a:ext cx="13970" cy="6350"/>
          </a:xfrm>
          <a:custGeom>
            <a:avLst/>
            <a:gdLst/>
            <a:ahLst/>
            <a:cxnLst/>
            <a:rect l="l" t="t" r="r" b="b"/>
            <a:pathLst>
              <a:path w="13970" h="6350">
                <a:moveTo>
                  <a:pt x="0" y="6350"/>
                </a:moveTo>
                <a:lnTo>
                  <a:pt x="13362" y="6350"/>
                </a:lnTo>
                <a:lnTo>
                  <a:pt x="13362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9948162" y="4993309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3952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9948026" y="4991405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009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9947819" y="4988865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280" y="0"/>
                </a:lnTo>
              </a:path>
            </a:pathLst>
          </a:custGeom>
          <a:ln w="381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9947499" y="4985690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>
                <a:moveTo>
                  <a:pt x="0" y="0"/>
                </a:moveTo>
                <a:lnTo>
                  <a:pt x="114712" y="0"/>
                </a:lnTo>
              </a:path>
            </a:pathLst>
          </a:custGeom>
          <a:ln w="317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9947236" y="498315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69"/>
                </a:moveTo>
                <a:lnTo>
                  <a:pt x="968" y="1269"/>
                </a:lnTo>
                <a:lnTo>
                  <a:pt x="968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10047864" y="502887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40" h="1270">
                <a:moveTo>
                  <a:pt x="0" y="1270"/>
                </a:moveTo>
                <a:lnTo>
                  <a:pt x="14828" y="1270"/>
                </a:lnTo>
                <a:lnTo>
                  <a:pt x="14828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10048600" y="5011901"/>
            <a:ext cx="13970" cy="8255"/>
          </a:xfrm>
          <a:custGeom>
            <a:avLst/>
            <a:gdLst/>
            <a:ahLst/>
            <a:cxnLst/>
            <a:rect l="l" t="t" r="r" b="b"/>
            <a:pathLst>
              <a:path w="13970" h="8254">
                <a:moveTo>
                  <a:pt x="13826" y="0"/>
                </a:moveTo>
                <a:lnTo>
                  <a:pt x="0" y="0"/>
                </a:lnTo>
                <a:lnTo>
                  <a:pt x="0" y="7748"/>
                </a:lnTo>
                <a:lnTo>
                  <a:pt x="13505" y="7748"/>
                </a:lnTo>
                <a:lnTo>
                  <a:pt x="13826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10048600" y="4994618"/>
            <a:ext cx="13970" cy="8255"/>
          </a:xfrm>
          <a:custGeom>
            <a:avLst/>
            <a:gdLst/>
            <a:ahLst/>
            <a:cxnLst/>
            <a:rect l="l" t="t" r="r" b="b"/>
            <a:pathLst>
              <a:path w="13970" h="8254">
                <a:moveTo>
                  <a:pt x="13568" y="0"/>
                </a:moveTo>
                <a:lnTo>
                  <a:pt x="0" y="0"/>
                </a:lnTo>
                <a:lnTo>
                  <a:pt x="0" y="7628"/>
                </a:lnTo>
                <a:lnTo>
                  <a:pt x="13884" y="7628"/>
                </a:lnTo>
                <a:lnTo>
                  <a:pt x="13568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10052067" y="4983466"/>
            <a:ext cx="11430" cy="1905"/>
          </a:xfrm>
          <a:custGeom>
            <a:avLst/>
            <a:gdLst/>
            <a:ahLst/>
            <a:cxnLst/>
            <a:rect l="l" t="t" r="r" b="b"/>
            <a:pathLst>
              <a:path w="11429" h="1904">
                <a:moveTo>
                  <a:pt x="11109" y="0"/>
                </a:moveTo>
                <a:lnTo>
                  <a:pt x="6473" y="1018"/>
                </a:lnTo>
                <a:lnTo>
                  <a:pt x="0" y="1374"/>
                </a:lnTo>
                <a:lnTo>
                  <a:pt x="10173" y="1374"/>
                </a:lnTo>
                <a:lnTo>
                  <a:pt x="11109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9925664" y="5047920"/>
            <a:ext cx="12065" cy="1270"/>
          </a:xfrm>
          <a:custGeom>
            <a:avLst/>
            <a:gdLst/>
            <a:ahLst/>
            <a:cxnLst/>
            <a:rect l="l" t="t" r="r" b="b"/>
            <a:pathLst>
              <a:path w="12065" h="1270">
                <a:moveTo>
                  <a:pt x="0" y="1270"/>
                </a:moveTo>
                <a:lnTo>
                  <a:pt x="11626" y="1270"/>
                </a:lnTo>
                <a:lnTo>
                  <a:pt x="1162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9925664" y="5042840"/>
            <a:ext cx="159385" cy="0"/>
          </a:xfrm>
          <a:custGeom>
            <a:avLst/>
            <a:gdLst/>
            <a:ahLst/>
            <a:cxnLst/>
            <a:rect l="l" t="t" r="r" b="b"/>
            <a:pathLst>
              <a:path w="159384">
                <a:moveTo>
                  <a:pt x="0" y="0"/>
                </a:moveTo>
                <a:lnTo>
                  <a:pt x="159040" y="0"/>
                </a:lnTo>
              </a:path>
            </a:pathLst>
          </a:custGeom>
          <a:ln w="1016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9925664" y="5036490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0" y="1269"/>
                </a:moveTo>
                <a:lnTo>
                  <a:pt x="6037" y="1269"/>
                </a:lnTo>
                <a:lnTo>
                  <a:pt x="6037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9925664" y="503522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0" y="1270"/>
                </a:moveTo>
                <a:lnTo>
                  <a:pt x="922" y="1270"/>
                </a:lnTo>
                <a:lnTo>
                  <a:pt x="92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10073972" y="5047920"/>
            <a:ext cx="10795" cy="1270"/>
          </a:xfrm>
          <a:custGeom>
            <a:avLst/>
            <a:gdLst/>
            <a:ahLst/>
            <a:cxnLst/>
            <a:rect l="l" t="t" r="r" b="b"/>
            <a:pathLst>
              <a:path w="10795" h="1270">
                <a:moveTo>
                  <a:pt x="0" y="1270"/>
                </a:moveTo>
                <a:lnTo>
                  <a:pt x="10732" y="1270"/>
                </a:lnTo>
                <a:lnTo>
                  <a:pt x="1073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10075773" y="5036490"/>
            <a:ext cx="9525" cy="1270"/>
          </a:xfrm>
          <a:custGeom>
            <a:avLst/>
            <a:gdLst/>
            <a:ahLst/>
            <a:cxnLst/>
            <a:rect l="l" t="t" r="r" b="b"/>
            <a:pathLst>
              <a:path w="9525" h="1270">
                <a:moveTo>
                  <a:pt x="0" y="1269"/>
                </a:moveTo>
                <a:lnTo>
                  <a:pt x="8932" y="1269"/>
                </a:lnTo>
                <a:lnTo>
                  <a:pt x="8932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10084409" y="5035220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0" y="1270"/>
                </a:moveTo>
                <a:lnTo>
                  <a:pt x="296" y="1270"/>
                </a:lnTo>
                <a:lnTo>
                  <a:pt x="29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10163264" y="5529167"/>
            <a:ext cx="1603170" cy="12355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11859277" y="5530456"/>
            <a:ext cx="119380" cy="122555"/>
          </a:xfrm>
          <a:custGeom>
            <a:avLst/>
            <a:gdLst/>
            <a:ahLst/>
            <a:cxnLst/>
            <a:rect l="l" t="t" r="r" b="b"/>
            <a:pathLst>
              <a:path w="119379" h="122554">
                <a:moveTo>
                  <a:pt x="119307" y="16117"/>
                </a:moveTo>
                <a:lnTo>
                  <a:pt x="72184" y="16117"/>
                </a:lnTo>
                <a:lnTo>
                  <a:pt x="72184" y="118350"/>
                </a:lnTo>
                <a:lnTo>
                  <a:pt x="81991" y="118350"/>
                </a:lnTo>
                <a:lnTo>
                  <a:pt x="81991" y="105760"/>
                </a:lnTo>
                <a:lnTo>
                  <a:pt x="119307" y="105760"/>
                </a:lnTo>
                <a:lnTo>
                  <a:pt x="119307" y="96879"/>
                </a:lnTo>
                <a:lnTo>
                  <a:pt x="81991" y="96879"/>
                </a:lnTo>
                <a:lnTo>
                  <a:pt x="81991" y="25269"/>
                </a:lnTo>
                <a:lnTo>
                  <a:pt x="119307" y="25269"/>
                </a:lnTo>
                <a:lnTo>
                  <a:pt x="119307" y="16117"/>
                </a:lnTo>
                <a:close/>
              </a:path>
              <a:path w="119379" h="122554">
                <a:moveTo>
                  <a:pt x="119307" y="105760"/>
                </a:moveTo>
                <a:lnTo>
                  <a:pt x="109531" y="105760"/>
                </a:lnTo>
                <a:lnTo>
                  <a:pt x="109531" y="118350"/>
                </a:lnTo>
                <a:lnTo>
                  <a:pt x="119307" y="118350"/>
                </a:lnTo>
                <a:lnTo>
                  <a:pt x="119307" y="105760"/>
                </a:lnTo>
                <a:close/>
              </a:path>
              <a:path w="119379" h="122554">
                <a:moveTo>
                  <a:pt x="119307" y="25269"/>
                </a:moveTo>
                <a:lnTo>
                  <a:pt x="109531" y="25269"/>
                </a:lnTo>
                <a:lnTo>
                  <a:pt x="109531" y="96879"/>
                </a:lnTo>
                <a:lnTo>
                  <a:pt x="119307" y="96879"/>
                </a:lnTo>
                <a:lnTo>
                  <a:pt x="119307" y="25269"/>
                </a:lnTo>
                <a:close/>
              </a:path>
              <a:path w="119379" h="122554">
                <a:moveTo>
                  <a:pt x="31007" y="31605"/>
                </a:moveTo>
                <a:lnTo>
                  <a:pt x="21319" y="31605"/>
                </a:lnTo>
                <a:lnTo>
                  <a:pt x="21239" y="37976"/>
                </a:lnTo>
                <a:lnTo>
                  <a:pt x="20960" y="46710"/>
                </a:lnTo>
                <a:lnTo>
                  <a:pt x="19514" y="67723"/>
                </a:lnTo>
                <a:lnTo>
                  <a:pt x="15537" y="85964"/>
                </a:lnTo>
                <a:lnTo>
                  <a:pt x="9031" y="101441"/>
                </a:lnTo>
                <a:lnTo>
                  <a:pt x="0" y="114164"/>
                </a:lnTo>
                <a:lnTo>
                  <a:pt x="2811" y="117064"/>
                </a:lnTo>
                <a:lnTo>
                  <a:pt x="5231" y="119872"/>
                </a:lnTo>
                <a:lnTo>
                  <a:pt x="7326" y="122415"/>
                </a:lnTo>
                <a:lnTo>
                  <a:pt x="17341" y="107962"/>
                </a:lnTo>
                <a:lnTo>
                  <a:pt x="28995" y="70620"/>
                </a:lnTo>
                <a:lnTo>
                  <a:pt x="30926" y="37313"/>
                </a:lnTo>
                <a:lnTo>
                  <a:pt x="31007" y="31605"/>
                </a:lnTo>
                <a:close/>
              </a:path>
              <a:path w="119379" h="122554">
                <a:moveTo>
                  <a:pt x="25298" y="107287"/>
                </a:moveTo>
                <a:lnTo>
                  <a:pt x="26042" y="110991"/>
                </a:lnTo>
                <a:lnTo>
                  <a:pt x="26701" y="114527"/>
                </a:lnTo>
                <a:lnTo>
                  <a:pt x="27299" y="118108"/>
                </a:lnTo>
                <a:lnTo>
                  <a:pt x="33581" y="118350"/>
                </a:lnTo>
                <a:lnTo>
                  <a:pt x="38333" y="118473"/>
                </a:lnTo>
                <a:lnTo>
                  <a:pt x="41562" y="118473"/>
                </a:lnTo>
                <a:lnTo>
                  <a:pt x="48751" y="117419"/>
                </a:lnTo>
                <a:lnTo>
                  <a:pt x="53953" y="113497"/>
                </a:lnTo>
                <a:lnTo>
                  <a:pt x="56287" y="108572"/>
                </a:lnTo>
                <a:lnTo>
                  <a:pt x="44971" y="108572"/>
                </a:lnTo>
                <a:lnTo>
                  <a:pt x="39442" y="108454"/>
                </a:lnTo>
                <a:lnTo>
                  <a:pt x="35792" y="108454"/>
                </a:lnTo>
                <a:lnTo>
                  <a:pt x="31097" y="108065"/>
                </a:lnTo>
                <a:lnTo>
                  <a:pt x="25298" y="107287"/>
                </a:lnTo>
                <a:close/>
              </a:path>
              <a:path w="119379" h="122554">
                <a:moveTo>
                  <a:pt x="60041" y="22219"/>
                </a:moveTo>
                <a:lnTo>
                  <a:pt x="4097" y="22219"/>
                </a:lnTo>
                <a:lnTo>
                  <a:pt x="4097" y="31605"/>
                </a:lnTo>
                <a:lnTo>
                  <a:pt x="50116" y="31605"/>
                </a:lnTo>
                <a:lnTo>
                  <a:pt x="49914" y="49034"/>
                </a:lnTo>
                <a:lnTo>
                  <a:pt x="48477" y="97002"/>
                </a:lnTo>
                <a:lnTo>
                  <a:pt x="44971" y="108572"/>
                </a:lnTo>
                <a:lnTo>
                  <a:pt x="56287" y="108572"/>
                </a:lnTo>
                <a:lnTo>
                  <a:pt x="59325" y="64710"/>
                </a:lnTo>
                <a:lnTo>
                  <a:pt x="59741" y="42401"/>
                </a:lnTo>
                <a:lnTo>
                  <a:pt x="60041" y="22219"/>
                </a:lnTo>
                <a:close/>
              </a:path>
              <a:path w="119379" h="122554">
                <a:moveTo>
                  <a:pt x="31248" y="0"/>
                </a:moveTo>
                <a:lnTo>
                  <a:pt x="21470" y="0"/>
                </a:lnTo>
                <a:lnTo>
                  <a:pt x="21380" y="22219"/>
                </a:lnTo>
                <a:lnTo>
                  <a:pt x="31126" y="22219"/>
                </a:lnTo>
                <a:lnTo>
                  <a:pt x="3124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11993086" y="5638505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668" y="0"/>
                </a:lnTo>
              </a:path>
            </a:pathLst>
          </a:custGeom>
          <a:ln w="965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12047388" y="5550879"/>
            <a:ext cx="11430" cy="83185"/>
          </a:xfrm>
          <a:custGeom>
            <a:avLst/>
            <a:gdLst/>
            <a:ahLst/>
            <a:cxnLst/>
            <a:rect l="l" t="t" r="r" b="b"/>
            <a:pathLst>
              <a:path w="11429" h="83185">
                <a:moveTo>
                  <a:pt x="10915" y="0"/>
                </a:moveTo>
                <a:lnTo>
                  <a:pt x="0" y="0"/>
                </a:lnTo>
                <a:lnTo>
                  <a:pt x="0" y="82796"/>
                </a:lnTo>
                <a:lnTo>
                  <a:pt x="10915" y="82796"/>
                </a:lnTo>
                <a:lnTo>
                  <a:pt x="109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12000145" y="5545931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5">
                <a:moveTo>
                  <a:pt x="0" y="0"/>
                </a:moveTo>
                <a:lnTo>
                  <a:pt x="105671" y="0"/>
                </a:lnTo>
              </a:path>
            </a:pathLst>
          </a:custGeom>
          <a:ln w="9895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12123759" y="5525945"/>
            <a:ext cx="1582113" cy="12692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13582595" y="5525945"/>
            <a:ext cx="375443" cy="12319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14010760" y="5616518"/>
            <a:ext cx="19685" cy="33020"/>
          </a:xfrm>
          <a:custGeom>
            <a:avLst/>
            <a:gdLst/>
            <a:ahLst/>
            <a:cxnLst/>
            <a:rect l="l" t="t" r="r" b="b"/>
            <a:pathLst>
              <a:path w="19684" h="33020">
                <a:moveTo>
                  <a:pt x="19166" y="0"/>
                </a:moveTo>
                <a:lnTo>
                  <a:pt x="7625" y="0"/>
                </a:lnTo>
                <a:lnTo>
                  <a:pt x="0" y="33008"/>
                </a:lnTo>
                <a:lnTo>
                  <a:pt x="8700" y="33008"/>
                </a:lnTo>
                <a:lnTo>
                  <a:pt x="1916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10158008" y="5838297"/>
            <a:ext cx="1764644" cy="12444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12047547" y="5834001"/>
            <a:ext cx="505433" cy="12343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12577079" y="5837633"/>
            <a:ext cx="253983" cy="12254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12888536" y="5927670"/>
            <a:ext cx="19685" cy="33020"/>
          </a:xfrm>
          <a:custGeom>
            <a:avLst/>
            <a:gdLst/>
            <a:ahLst/>
            <a:cxnLst/>
            <a:rect l="l" t="t" r="r" b="b"/>
            <a:pathLst>
              <a:path w="19684" h="33020">
                <a:moveTo>
                  <a:pt x="19133" y="0"/>
                </a:moveTo>
                <a:lnTo>
                  <a:pt x="7592" y="0"/>
                </a:lnTo>
                <a:lnTo>
                  <a:pt x="0" y="33011"/>
                </a:lnTo>
                <a:lnTo>
                  <a:pt x="8669" y="33011"/>
                </a:lnTo>
                <a:lnTo>
                  <a:pt x="1913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12973993" y="5836470"/>
            <a:ext cx="947494" cy="12447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10169621" y="6146150"/>
            <a:ext cx="2999567" cy="12788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13182525" y="6254975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696" y="0"/>
                </a:lnTo>
              </a:path>
            </a:pathLst>
          </a:custGeom>
          <a:ln w="9654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13236858" y="6167343"/>
            <a:ext cx="11430" cy="83185"/>
          </a:xfrm>
          <a:custGeom>
            <a:avLst/>
            <a:gdLst/>
            <a:ahLst/>
            <a:cxnLst/>
            <a:rect l="l" t="t" r="r" b="b"/>
            <a:pathLst>
              <a:path w="11430" h="83185">
                <a:moveTo>
                  <a:pt x="10911" y="0"/>
                </a:moveTo>
                <a:lnTo>
                  <a:pt x="0" y="0"/>
                </a:lnTo>
                <a:lnTo>
                  <a:pt x="0" y="82803"/>
                </a:lnTo>
                <a:lnTo>
                  <a:pt x="10911" y="82803"/>
                </a:lnTo>
                <a:lnTo>
                  <a:pt x="1091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13189611" y="6162397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0" y="0"/>
                </a:moveTo>
                <a:lnTo>
                  <a:pt x="105674" y="0"/>
                </a:lnTo>
              </a:path>
            </a:pathLst>
          </a:custGeom>
          <a:ln w="9893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13312089" y="6254975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5">
                <a:moveTo>
                  <a:pt x="0" y="0"/>
                </a:moveTo>
                <a:lnTo>
                  <a:pt x="119664" y="0"/>
                </a:lnTo>
              </a:path>
            </a:pathLst>
          </a:custGeom>
          <a:ln w="9654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13366388" y="6167343"/>
            <a:ext cx="11430" cy="83185"/>
          </a:xfrm>
          <a:custGeom>
            <a:avLst/>
            <a:gdLst/>
            <a:ahLst/>
            <a:cxnLst/>
            <a:rect l="l" t="t" r="r" b="b"/>
            <a:pathLst>
              <a:path w="11430" h="83185">
                <a:moveTo>
                  <a:pt x="10915" y="0"/>
                </a:moveTo>
                <a:lnTo>
                  <a:pt x="0" y="0"/>
                </a:lnTo>
                <a:lnTo>
                  <a:pt x="0" y="82803"/>
                </a:lnTo>
                <a:lnTo>
                  <a:pt x="10915" y="82803"/>
                </a:lnTo>
                <a:lnTo>
                  <a:pt x="109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13319146" y="6162397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4">
                <a:moveTo>
                  <a:pt x="0" y="0"/>
                </a:moveTo>
                <a:lnTo>
                  <a:pt x="105671" y="0"/>
                </a:lnTo>
              </a:path>
            </a:pathLst>
          </a:custGeom>
          <a:ln w="9893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13440754" y="6146265"/>
            <a:ext cx="121920" cy="118110"/>
          </a:xfrm>
          <a:custGeom>
            <a:avLst/>
            <a:gdLst/>
            <a:ahLst/>
            <a:cxnLst/>
            <a:rect l="l" t="t" r="r" b="b"/>
            <a:pathLst>
              <a:path w="121919" h="118110">
                <a:moveTo>
                  <a:pt x="99453" y="45957"/>
                </a:moveTo>
                <a:lnTo>
                  <a:pt x="13277" y="45957"/>
                </a:lnTo>
                <a:lnTo>
                  <a:pt x="13277" y="54867"/>
                </a:lnTo>
                <a:lnTo>
                  <a:pt x="78494" y="54867"/>
                </a:lnTo>
                <a:lnTo>
                  <a:pt x="61461" y="63607"/>
                </a:lnTo>
                <a:lnTo>
                  <a:pt x="20214" y="88512"/>
                </a:lnTo>
                <a:lnTo>
                  <a:pt x="9212" y="101339"/>
                </a:lnTo>
                <a:lnTo>
                  <a:pt x="11545" y="107942"/>
                </a:lnTo>
                <a:lnTo>
                  <a:pt x="14263" y="114048"/>
                </a:lnTo>
                <a:lnTo>
                  <a:pt x="21142" y="117212"/>
                </a:lnTo>
                <a:lnTo>
                  <a:pt x="32235" y="117604"/>
                </a:lnTo>
                <a:lnTo>
                  <a:pt x="87941" y="117604"/>
                </a:lnTo>
                <a:lnTo>
                  <a:pt x="99490" y="116549"/>
                </a:lnTo>
                <a:lnTo>
                  <a:pt x="108115" y="113951"/>
                </a:lnTo>
                <a:lnTo>
                  <a:pt x="113807" y="109777"/>
                </a:lnTo>
                <a:lnTo>
                  <a:pt x="114365" y="108605"/>
                </a:lnTo>
                <a:lnTo>
                  <a:pt x="34837" y="108605"/>
                </a:lnTo>
                <a:lnTo>
                  <a:pt x="27900" y="108330"/>
                </a:lnTo>
                <a:lnTo>
                  <a:pt x="23864" y="106931"/>
                </a:lnTo>
                <a:lnTo>
                  <a:pt x="22698" y="104655"/>
                </a:lnTo>
                <a:lnTo>
                  <a:pt x="21711" y="101967"/>
                </a:lnTo>
                <a:lnTo>
                  <a:pt x="23774" y="98680"/>
                </a:lnTo>
                <a:lnTo>
                  <a:pt x="59741" y="75836"/>
                </a:lnTo>
                <a:lnTo>
                  <a:pt x="99453" y="55378"/>
                </a:lnTo>
                <a:lnTo>
                  <a:pt x="99453" y="45957"/>
                </a:lnTo>
                <a:close/>
              </a:path>
              <a:path w="121919" h="118110">
                <a:moveTo>
                  <a:pt x="109264" y="79505"/>
                </a:moveTo>
                <a:lnTo>
                  <a:pt x="108515" y="90187"/>
                </a:lnTo>
                <a:lnTo>
                  <a:pt x="107737" y="96641"/>
                </a:lnTo>
                <a:lnTo>
                  <a:pt x="106898" y="99302"/>
                </a:lnTo>
                <a:lnTo>
                  <a:pt x="106003" y="105167"/>
                </a:lnTo>
                <a:lnTo>
                  <a:pt x="98737" y="108216"/>
                </a:lnTo>
                <a:lnTo>
                  <a:pt x="59267" y="108605"/>
                </a:lnTo>
                <a:lnTo>
                  <a:pt x="114365" y="108605"/>
                </a:lnTo>
                <a:lnTo>
                  <a:pt x="116558" y="103996"/>
                </a:lnTo>
                <a:lnTo>
                  <a:pt x="117756" y="100317"/>
                </a:lnTo>
                <a:lnTo>
                  <a:pt x="118918" y="93351"/>
                </a:lnTo>
                <a:lnTo>
                  <a:pt x="120176" y="82918"/>
                </a:lnTo>
                <a:lnTo>
                  <a:pt x="115272" y="81544"/>
                </a:lnTo>
                <a:lnTo>
                  <a:pt x="111654" y="80406"/>
                </a:lnTo>
                <a:lnTo>
                  <a:pt x="109264" y="79505"/>
                </a:lnTo>
                <a:close/>
              </a:path>
              <a:path w="121919" h="118110">
                <a:moveTo>
                  <a:pt x="87315" y="25657"/>
                </a:moveTo>
                <a:lnTo>
                  <a:pt x="77266" y="25657"/>
                </a:lnTo>
                <a:lnTo>
                  <a:pt x="77266" y="39229"/>
                </a:lnTo>
                <a:lnTo>
                  <a:pt x="87315" y="39229"/>
                </a:lnTo>
                <a:lnTo>
                  <a:pt x="87315" y="25657"/>
                </a:lnTo>
                <a:close/>
              </a:path>
              <a:path w="121919" h="118110">
                <a:moveTo>
                  <a:pt x="44255" y="25657"/>
                </a:moveTo>
                <a:lnTo>
                  <a:pt x="34240" y="25657"/>
                </a:lnTo>
                <a:lnTo>
                  <a:pt x="34240" y="39113"/>
                </a:lnTo>
                <a:lnTo>
                  <a:pt x="44255" y="39113"/>
                </a:lnTo>
                <a:lnTo>
                  <a:pt x="44255" y="25657"/>
                </a:lnTo>
                <a:close/>
              </a:path>
              <a:path w="121919" h="118110">
                <a:moveTo>
                  <a:pt x="121522" y="16653"/>
                </a:moveTo>
                <a:lnTo>
                  <a:pt x="0" y="16653"/>
                </a:lnTo>
                <a:lnTo>
                  <a:pt x="0" y="25657"/>
                </a:lnTo>
                <a:lnTo>
                  <a:pt x="121522" y="25657"/>
                </a:lnTo>
                <a:lnTo>
                  <a:pt x="121522" y="16653"/>
                </a:lnTo>
                <a:close/>
              </a:path>
              <a:path w="121919" h="118110">
                <a:moveTo>
                  <a:pt x="44255" y="0"/>
                </a:moveTo>
                <a:lnTo>
                  <a:pt x="34240" y="0"/>
                </a:lnTo>
                <a:lnTo>
                  <a:pt x="34240" y="16653"/>
                </a:lnTo>
                <a:lnTo>
                  <a:pt x="44255" y="16653"/>
                </a:lnTo>
                <a:lnTo>
                  <a:pt x="44255" y="0"/>
                </a:lnTo>
                <a:close/>
              </a:path>
              <a:path w="121919" h="118110">
                <a:moveTo>
                  <a:pt x="87315" y="0"/>
                </a:moveTo>
                <a:lnTo>
                  <a:pt x="77266" y="0"/>
                </a:lnTo>
                <a:lnTo>
                  <a:pt x="77266" y="16653"/>
                </a:lnTo>
                <a:lnTo>
                  <a:pt x="87315" y="16653"/>
                </a:lnTo>
                <a:lnTo>
                  <a:pt x="873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13618461" y="6236687"/>
            <a:ext cx="19685" cy="33020"/>
          </a:xfrm>
          <a:custGeom>
            <a:avLst/>
            <a:gdLst/>
            <a:ahLst/>
            <a:cxnLst/>
            <a:rect l="l" t="t" r="r" b="b"/>
            <a:pathLst>
              <a:path w="19684" h="33020">
                <a:moveTo>
                  <a:pt x="19166" y="0"/>
                </a:moveTo>
                <a:lnTo>
                  <a:pt x="7625" y="0"/>
                </a:lnTo>
                <a:lnTo>
                  <a:pt x="0" y="33014"/>
                </a:lnTo>
                <a:lnTo>
                  <a:pt x="8700" y="33014"/>
                </a:lnTo>
                <a:lnTo>
                  <a:pt x="1916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13698208" y="6147788"/>
            <a:ext cx="251475" cy="12053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10161889" y="6458187"/>
            <a:ext cx="1073767" cy="12432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8578969" y="7450408"/>
            <a:ext cx="86821" cy="12702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8689395" y="7543375"/>
            <a:ext cx="53340" cy="49530"/>
          </a:xfrm>
          <a:custGeom>
            <a:avLst/>
            <a:gdLst/>
            <a:ahLst/>
            <a:cxnLst/>
            <a:rect l="l" t="t" r="r" b="b"/>
            <a:pathLst>
              <a:path w="53340" h="49529">
                <a:moveTo>
                  <a:pt x="13898" y="0"/>
                </a:moveTo>
                <a:lnTo>
                  <a:pt x="0" y="11186"/>
                </a:lnTo>
                <a:lnTo>
                  <a:pt x="11029" y="20060"/>
                </a:lnTo>
                <a:lnTo>
                  <a:pt x="21186" y="29382"/>
                </a:lnTo>
                <a:lnTo>
                  <a:pt x="30473" y="39158"/>
                </a:lnTo>
                <a:lnTo>
                  <a:pt x="38893" y="49396"/>
                </a:lnTo>
                <a:lnTo>
                  <a:pt x="52797" y="35435"/>
                </a:lnTo>
                <a:lnTo>
                  <a:pt x="43847" y="25718"/>
                </a:lnTo>
                <a:lnTo>
                  <a:pt x="34381" y="16574"/>
                </a:lnTo>
                <a:lnTo>
                  <a:pt x="24398" y="8001"/>
                </a:lnTo>
                <a:lnTo>
                  <a:pt x="13898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8860255" y="7431635"/>
            <a:ext cx="337539" cy="15976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9272113" y="7543375"/>
            <a:ext cx="53340" cy="49530"/>
          </a:xfrm>
          <a:custGeom>
            <a:avLst/>
            <a:gdLst/>
            <a:ahLst/>
            <a:cxnLst/>
            <a:rect l="l" t="t" r="r" b="b"/>
            <a:pathLst>
              <a:path w="53340" h="49529">
                <a:moveTo>
                  <a:pt x="13891" y="0"/>
                </a:moveTo>
                <a:lnTo>
                  <a:pt x="0" y="11186"/>
                </a:lnTo>
                <a:lnTo>
                  <a:pt x="11025" y="20060"/>
                </a:lnTo>
                <a:lnTo>
                  <a:pt x="21179" y="29382"/>
                </a:lnTo>
                <a:lnTo>
                  <a:pt x="30464" y="39158"/>
                </a:lnTo>
                <a:lnTo>
                  <a:pt x="38883" y="49396"/>
                </a:lnTo>
                <a:lnTo>
                  <a:pt x="52786" y="35435"/>
                </a:lnTo>
                <a:lnTo>
                  <a:pt x="43843" y="25718"/>
                </a:lnTo>
                <a:lnTo>
                  <a:pt x="34377" y="16574"/>
                </a:lnTo>
                <a:lnTo>
                  <a:pt x="24392" y="8001"/>
                </a:lnTo>
                <a:lnTo>
                  <a:pt x="13891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9440884" y="7443442"/>
            <a:ext cx="155569" cy="140958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9623542" y="7432264"/>
            <a:ext cx="151411" cy="16050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9805507" y="7543375"/>
            <a:ext cx="53340" cy="49530"/>
          </a:xfrm>
          <a:custGeom>
            <a:avLst/>
            <a:gdLst/>
            <a:ahLst/>
            <a:cxnLst/>
            <a:rect l="l" t="t" r="r" b="b"/>
            <a:pathLst>
              <a:path w="53340" h="49529">
                <a:moveTo>
                  <a:pt x="13902" y="0"/>
                </a:moveTo>
                <a:lnTo>
                  <a:pt x="0" y="11186"/>
                </a:lnTo>
                <a:lnTo>
                  <a:pt x="11023" y="20060"/>
                </a:lnTo>
                <a:lnTo>
                  <a:pt x="21178" y="29382"/>
                </a:lnTo>
                <a:lnTo>
                  <a:pt x="30468" y="39158"/>
                </a:lnTo>
                <a:lnTo>
                  <a:pt x="38897" y="49396"/>
                </a:lnTo>
                <a:lnTo>
                  <a:pt x="52782" y="35435"/>
                </a:lnTo>
                <a:lnTo>
                  <a:pt x="43839" y="25718"/>
                </a:lnTo>
                <a:lnTo>
                  <a:pt x="34375" y="16574"/>
                </a:lnTo>
                <a:lnTo>
                  <a:pt x="24394" y="8001"/>
                </a:lnTo>
                <a:lnTo>
                  <a:pt x="13902" y="0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9974274" y="7430227"/>
            <a:ext cx="1405032" cy="16320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10159531" y="7972765"/>
            <a:ext cx="2117573" cy="12346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12297053" y="7972642"/>
            <a:ext cx="1766379" cy="12409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10156425" y="8281885"/>
            <a:ext cx="2512424" cy="12496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12732480" y="8291279"/>
            <a:ext cx="59690" cy="97790"/>
          </a:xfrm>
          <a:custGeom>
            <a:avLst/>
            <a:gdLst/>
            <a:ahLst/>
            <a:cxnLst/>
            <a:rect l="l" t="t" r="r" b="b"/>
            <a:pathLst>
              <a:path w="59690" h="97790">
                <a:moveTo>
                  <a:pt x="55152" y="10166"/>
                </a:moveTo>
                <a:lnTo>
                  <a:pt x="35165" y="10166"/>
                </a:lnTo>
                <a:lnTo>
                  <a:pt x="39588" y="11689"/>
                </a:lnTo>
                <a:lnTo>
                  <a:pt x="42666" y="14467"/>
                </a:lnTo>
                <a:lnTo>
                  <a:pt x="45720" y="17402"/>
                </a:lnTo>
                <a:lnTo>
                  <a:pt x="47242" y="21584"/>
                </a:lnTo>
                <a:lnTo>
                  <a:pt x="47242" y="31874"/>
                </a:lnTo>
                <a:lnTo>
                  <a:pt x="0" y="87130"/>
                </a:lnTo>
                <a:lnTo>
                  <a:pt x="0" y="97652"/>
                </a:lnTo>
                <a:lnTo>
                  <a:pt x="58395" y="97652"/>
                </a:lnTo>
                <a:lnTo>
                  <a:pt x="58395" y="86893"/>
                </a:lnTo>
                <a:lnTo>
                  <a:pt x="14381" y="86893"/>
                </a:lnTo>
                <a:lnTo>
                  <a:pt x="14381" y="86619"/>
                </a:lnTo>
                <a:lnTo>
                  <a:pt x="42424" y="58931"/>
                </a:lnTo>
                <a:lnTo>
                  <a:pt x="59295" y="17905"/>
                </a:lnTo>
                <a:lnTo>
                  <a:pt x="56782" y="11689"/>
                </a:lnTo>
                <a:lnTo>
                  <a:pt x="55152" y="10166"/>
                </a:lnTo>
                <a:close/>
              </a:path>
              <a:path w="59690" h="97790">
                <a:moveTo>
                  <a:pt x="39949" y="0"/>
                </a:moveTo>
                <a:lnTo>
                  <a:pt x="31305" y="0"/>
                </a:lnTo>
                <a:lnTo>
                  <a:pt x="24004" y="548"/>
                </a:lnTo>
                <a:lnTo>
                  <a:pt x="17168" y="2192"/>
                </a:lnTo>
                <a:lnTo>
                  <a:pt x="10794" y="4929"/>
                </a:lnTo>
                <a:lnTo>
                  <a:pt x="4874" y="8759"/>
                </a:lnTo>
                <a:lnTo>
                  <a:pt x="4874" y="21106"/>
                </a:lnTo>
                <a:lnTo>
                  <a:pt x="10777" y="16330"/>
                </a:lnTo>
                <a:lnTo>
                  <a:pt x="16830" y="12910"/>
                </a:lnTo>
                <a:lnTo>
                  <a:pt x="23035" y="10853"/>
                </a:lnTo>
                <a:lnTo>
                  <a:pt x="29394" y="10166"/>
                </a:lnTo>
                <a:lnTo>
                  <a:pt x="55152" y="10166"/>
                </a:lnTo>
                <a:lnTo>
                  <a:pt x="46763" y="2296"/>
                </a:lnTo>
                <a:lnTo>
                  <a:pt x="3994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12811687" y="8282786"/>
            <a:ext cx="1201150" cy="12393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10154188" y="8592534"/>
            <a:ext cx="3540970" cy="12394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13789738" y="8591734"/>
            <a:ext cx="301233" cy="12462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10162681" y="8902285"/>
            <a:ext cx="290945" cy="12394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8572568" y="7816053"/>
            <a:ext cx="1415257" cy="1415404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8572500" y="9723715"/>
            <a:ext cx="2625994" cy="135276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8572719" y="4227426"/>
            <a:ext cx="1415415" cy="100965"/>
          </a:xfrm>
          <a:custGeom>
            <a:avLst/>
            <a:gdLst/>
            <a:ahLst/>
            <a:cxnLst/>
            <a:rect l="l" t="t" r="r" b="b"/>
            <a:pathLst>
              <a:path w="1415415" h="100964">
                <a:moveTo>
                  <a:pt x="0" y="100831"/>
                </a:moveTo>
                <a:lnTo>
                  <a:pt x="1415328" y="100831"/>
                </a:lnTo>
                <a:lnTo>
                  <a:pt x="1415328" y="0"/>
                </a:lnTo>
                <a:lnTo>
                  <a:pt x="0" y="0"/>
                </a:lnTo>
                <a:lnTo>
                  <a:pt x="0" y="100831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8572719" y="9130637"/>
            <a:ext cx="1415415" cy="100965"/>
          </a:xfrm>
          <a:custGeom>
            <a:avLst/>
            <a:gdLst/>
            <a:ahLst/>
            <a:cxnLst/>
            <a:rect l="l" t="t" r="r" b="b"/>
            <a:pathLst>
              <a:path w="1415415" h="100965">
                <a:moveTo>
                  <a:pt x="0" y="100839"/>
                </a:moveTo>
                <a:lnTo>
                  <a:pt x="1415328" y="100839"/>
                </a:lnTo>
                <a:lnTo>
                  <a:pt x="1415328" y="0"/>
                </a:lnTo>
                <a:lnTo>
                  <a:pt x="0" y="0"/>
                </a:lnTo>
                <a:lnTo>
                  <a:pt x="0" y="100839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10833634" y="2794748"/>
            <a:ext cx="3318510" cy="0"/>
          </a:xfrm>
          <a:custGeom>
            <a:avLst/>
            <a:gdLst/>
            <a:ahLst/>
            <a:cxnLst/>
            <a:rect l="l" t="t" r="r" b="b"/>
            <a:pathLst>
              <a:path w="3318509">
                <a:moveTo>
                  <a:pt x="0" y="0"/>
                </a:moveTo>
                <a:lnTo>
                  <a:pt x="3318094" y="0"/>
                </a:lnTo>
              </a:path>
            </a:pathLst>
          </a:custGeom>
          <a:ln w="1269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8572719" y="2773218"/>
            <a:ext cx="2273935" cy="0"/>
          </a:xfrm>
          <a:custGeom>
            <a:avLst/>
            <a:gdLst/>
            <a:ahLst/>
            <a:cxnLst/>
            <a:rect l="l" t="t" r="r" b="b"/>
            <a:pathLst>
              <a:path w="2273934">
                <a:moveTo>
                  <a:pt x="0" y="0"/>
                </a:moveTo>
                <a:lnTo>
                  <a:pt x="2273378" y="0"/>
                </a:lnTo>
              </a:path>
            </a:pathLst>
          </a:custGeom>
          <a:ln w="55754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10146492" y="5246351"/>
            <a:ext cx="4005579" cy="0"/>
          </a:xfrm>
          <a:custGeom>
            <a:avLst/>
            <a:gdLst/>
            <a:ahLst/>
            <a:cxnLst/>
            <a:rect l="l" t="t" r="r" b="b"/>
            <a:pathLst>
              <a:path w="4005580">
                <a:moveTo>
                  <a:pt x="0" y="0"/>
                </a:moveTo>
                <a:lnTo>
                  <a:pt x="4005233" y="0"/>
                </a:lnTo>
              </a:path>
            </a:pathLst>
          </a:custGeom>
          <a:ln w="12701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8572719" y="5224827"/>
            <a:ext cx="1586230" cy="0"/>
          </a:xfrm>
          <a:custGeom>
            <a:avLst/>
            <a:gdLst/>
            <a:ahLst/>
            <a:cxnLst/>
            <a:rect l="l" t="t" r="r" b="b"/>
            <a:pathLst>
              <a:path w="1586229">
                <a:moveTo>
                  <a:pt x="0" y="0"/>
                </a:moveTo>
                <a:lnTo>
                  <a:pt x="1586191" y="0"/>
                </a:lnTo>
              </a:path>
            </a:pathLst>
          </a:custGeom>
          <a:ln w="5574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11390103" y="7697959"/>
            <a:ext cx="2762250" cy="0"/>
          </a:xfrm>
          <a:custGeom>
            <a:avLst/>
            <a:gdLst/>
            <a:ahLst/>
            <a:cxnLst/>
            <a:rect l="l" t="t" r="r" b="b"/>
            <a:pathLst>
              <a:path w="2762250">
                <a:moveTo>
                  <a:pt x="0" y="0"/>
                </a:moveTo>
                <a:lnTo>
                  <a:pt x="2761640" y="0"/>
                </a:lnTo>
              </a:path>
            </a:pathLst>
          </a:custGeom>
          <a:ln w="1269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8572719" y="7676429"/>
            <a:ext cx="2830195" cy="0"/>
          </a:xfrm>
          <a:custGeom>
            <a:avLst/>
            <a:gdLst/>
            <a:ahLst/>
            <a:cxnLst/>
            <a:rect l="l" t="t" r="r" b="b"/>
            <a:pathLst>
              <a:path w="2830195">
                <a:moveTo>
                  <a:pt x="0" y="0"/>
                </a:moveTo>
                <a:lnTo>
                  <a:pt x="2829819" y="0"/>
                </a:lnTo>
              </a:path>
            </a:pathLst>
          </a:custGeom>
          <a:ln w="55754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7581906" y="0"/>
            <a:ext cx="7538720" cy="2151380"/>
          </a:xfrm>
          <a:custGeom>
            <a:avLst/>
            <a:gdLst/>
            <a:ahLst/>
            <a:cxnLst/>
            <a:rect l="l" t="t" r="r" b="b"/>
            <a:pathLst>
              <a:path w="7538719" h="2151380">
                <a:moveTo>
                  <a:pt x="0" y="2151363"/>
                </a:moveTo>
                <a:lnTo>
                  <a:pt x="7538093" y="2151363"/>
                </a:lnTo>
                <a:lnTo>
                  <a:pt x="7538093" y="0"/>
                </a:lnTo>
                <a:lnTo>
                  <a:pt x="0" y="0"/>
                </a:lnTo>
                <a:lnTo>
                  <a:pt x="0" y="2151363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8598920" y="1521695"/>
            <a:ext cx="259715" cy="266700"/>
          </a:xfrm>
          <a:custGeom>
            <a:avLst/>
            <a:gdLst/>
            <a:ahLst/>
            <a:cxnLst/>
            <a:rect l="l" t="t" r="r" b="b"/>
            <a:pathLst>
              <a:path w="259715" h="266700">
                <a:moveTo>
                  <a:pt x="135723" y="201297"/>
                </a:moveTo>
                <a:lnTo>
                  <a:pt x="96433" y="201297"/>
                </a:lnTo>
                <a:lnTo>
                  <a:pt x="96433" y="221482"/>
                </a:lnTo>
                <a:lnTo>
                  <a:pt x="98755" y="241297"/>
                </a:lnTo>
                <a:lnTo>
                  <a:pt x="106877" y="255419"/>
                </a:lnTo>
                <a:lnTo>
                  <a:pt x="120800" y="263874"/>
                </a:lnTo>
                <a:lnTo>
                  <a:pt x="140526" y="266687"/>
                </a:lnTo>
                <a:lnTo>
                  <a:pt x="221482" y="266687"/>
                </a:lnTo>
                <a:lnTo>
                  <a:pt x="238560" y="264309"/>
                </a:lnTo>
                <a:lnTo>
                  <a:pt x="250599" y="257172"/>
                </a:lnTo>
                <a:lnTo>
                  <a:pt x="257599" y="245271"/>
                </a:lnTo>
                <a:lnTo>
                  <a:pt x="257724" y="244205"/>
                </a:lnTo>
                <a:lnTo>
                  <a:pt x="211212" y="244205"/>
                </a:lnTo>
                <a:lnTo>
                  <a:pt x="210384" y="244083"/>
                </a:lnTo>
                <a:lnTo>
                  <a:pt x="156305" y="244083"/>
                </a:lnTo>
                <a:lnTo>
                  <a:pt x="146872" y="242532"/>
                </a:lnTo>
                <a:lnTo>
                  <a:pt x="140298" y="237865"/>
                </a:lnTo>
                <a:lnTo>
                  <a:pt x="136582" y="230058"/>
                </a:lnTo>
                <a:lnTo>
                  <a:pt x="135723" y="219088"/>
                </a:lnTo>
                <a:lnTo>
                  <a:pt x="135723" y="201297"/>
                </a:lnTo>
                <a:close/>
              </a:path>
              <a:path w="259715" h="266700">
                <a:moveTo>
                  <a:pt x="259560" y="215531"/>
                </a:moveTo>
                <a:lnTo>
                  <a:pt x="229784" y="215531"/>
                </a:lnTo>
                <a:lnTo>
                  <a:pt x="229784" y="226173"/>
                </a:lnTo>
                <a:lnTo>
                  <a:pt x="229089" y="234085"/>
                </a:lnTo>
                <a:lnTo>
                  <a:pt x="225895" y="239718"/>
                </a:lnTo>
                <a:lnTo>
                  <a:pt x="220202" y="243086"/>
                </a:lnTo>
                <a:lnTo>
                  <a:pt x="212008" y="244205"/>
                </a:lnTo>
                <a:lnTo>
                  <a:pt x="257724" y="244205"/>
                </a:lnTo>
                <a:lnTo>
                  <a:pt x="259560" y="228600"/>
                </a:lnTo>
                <a:lnTo>
                  <a:pt x="259560" y="215531"/>
                </a:lnTo>
                <a:close/>
              </a:path>
              <a:path w="259715" h="266700">
                <a:moveTo>
                  <a:pt x="234541" y="28587"/>
                </a:moveTo>
                <a:lnTo>
                  <a:pt x="0" y="28587"/>
                </a:lnTo>
                <a:lnTo>
                  <a:pt x="0" y="201297"/>
                </a:lnTo>
                <a:lnTo>
                  <a:pt x="189245" y="201297"/>
                </a:lnTo>
                <a:lnTo>
                  <a:pt x="209933" y="198228"/>
                </a:lnTo>
                <a:lnTo>
                  <a:pt x="224378" y="189039"/>
                </a:lnTo>
                <a:lnTo>
                  <a:pt x="231232" y="176265"/>
                </a:lnTo>
                <a:lnTo>
                  <a:pt x="35720" y="176265"/>
                </a:lnTo>
                <a:lnTo>
                  <a:pt x="35720" y="126240"/>
                </a:lnTo>
                <a:lnTo>
                  <a:pt x="234541" y="126240"/>
                </a:lnTo>
                <a:lnTo>
                  <a:pt x="234541" y="101217"/>
                </a:lnTo>
                <a:lnTo>
                  <a:pt x="35720" y="101217"/>
                </a:lnTo>
                <a:lnTo>
                  <a:pt x="35720" y="53582"/>
                </a:lnTo>
                <a:lnTo>
                  <a:pt x="234541" y="53582"/>
                </a:lnTo>
                <a:lnTo>
                  <a:pt x="234541" y="28587"/>
                </a:lnTo>
                <a:close/>
              </a:path>
              <a:path w="259715" h="266700">
                <a:moveTo>
                  <a:pt x="135723" y="126240"/>
                </a:moveTo>
                <a:lnTo>
                  <a:pt x="96433" y="126240"/>
                </a:lnTo>
                <a:lnTo>
                  <a:pt x="96433" y="176265"/>
                </a:lnTo>
                <a:lnTo>
                  <a:pt x="135723" y="176265"/>
                </a:lnTo>
                <a:lnTo>
                  <a:pt x="135723" y="126240"/>
                </a:lnTo>
                <a:close/>
              </a:path>
              <a:path w="259715" h="266700">
                <a:moveTo>
                  <a:pt x="234541" y="126240"/>
                </a:moveTo>
                <a:lnTo>
                  <a:pt x="197641" y="126240"/>
                </a:lnTo>
                <a:lnTo>
                  <a:pt x="197641" y="155966"/>
                </a:lnTo>
                <a:lnTo>
                  <a:pt x="196862" y="164863"/>
                </a:lnTo>
                <a:lnTo>
                  <a:pt x="193417" y="171205"/>
                </a:lnTo>
                <a:lnTo>
                  <a:pt x="187309" y="175002"/>
                </a:lnTo>
                <a:lnTo>
                  <a:pt x="178535" y="176265"/>
                </a:lnTo>
                <a:lnTo>
                  <a:pt x="231232" y="176265"/>
                </a:lnTo>
                <a:lnTo>
                  <a:pt x="232579" y="173756"/>
                </a:lnTo>
                <a:lnTo>
                  <a:pt x="234541" y="152405"/>
                </a:lnTo>
                <a:lnTo>
                  <a:pt x="234541" y="126240"/>
                </a:lnTo>
                <a:close/>
              </a:path>
              <a:path w="259715" h="266700">
                <a:moveTo>
                  <a:pt x="135723" y="53582"/>
                </a:moveTo>
                <a:lnTo>
                  <a:pt x="96433" y="53582"/>
                </a:lnTo>
                <a:lnTo>
                  <a:pt x="96433" y="101217"/>
                </a:lnTo>
                <a:lnTo>
                  <a:pt x="135723" y="101217"/>
                </a:lnTo>
                <a:lnTo>
                  <a:pt x="135723" y="53582"/>
                </a:lnTo>
                <a:close/>
              </a:path>
              <a:path w="259715" h="266700">
                <a:moveTo>
                  <a:pt x="234541" y="53582"/>
                </a:moveTo>
                <a:lnTo>
                  <a:pt x="197641" y="53582"/>
                </a:lnTo>
                <a:lnTo>
                  <a:pt x="197641" y="101217"/>
                </a:lnTo>
                <a:lnTo>
                  <a:pt x="234541" y="101217"/>
                </a:lnTo>
                <a:lnTo>
                  <a:pt x="234541" y="53582"/>
                </a:lnTo>
                <a:close/>
              </a:path>
              <a:path w="259715" h="266700">
                <a:moveTo>
                  <a:pt x="135723" y="0"/>
                </a:moveTo>
                <a:lnTo>
                  <a:pt x="96433" y="0"/>
                </a:lnTo>
                <a:lnTo>
                  <a:pt x="96433" y="28587"/>
                </a:lnTo>
                <a:lnTo>
                  <a:pt x="135723" y="28587"/>
                </a:lnTo>
                <a:lnTo>
                  <a:pt x="135723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8891806" y="1521695"/>
            <a:ext cx="276225" cy="275590"/>
          </a:xfrm>
          <a:custGeom>
            <a:avLst/>
            <a:gdLst/>
            <a:ahLst/>
            <a:cxnLst/>
            <a:rect l="l" t="t" r="r" b="b"/>
            <a:pathLst>
              <a:path w="276225" h="275589">
                <a:moveTo>
                  <a:pt x="192877" y="147714"/>
                </a:moveTo>
                <a:lnTo>
                  <a:pt x="158348" y="147714"/>
                </a:lnTo>
                <a:lnTo>
                  <a:pt x="158332" y="162155"/>
                </a:lnTo>
                <a:lnTo>
                  <a:pt x="156119" y="193859"/>
                </a:lnTo>
                <a:lnTo>
                  <a:pt x="142280" y="219374"/>
                </a:lnTo>
                <a:lnTo>
                  <a:pt x="116831" y="238481"/>
                </a:lnTo>
                <a:lnTo>
                  <a:pt x="79772" y="251200"/>
                </a:lnTo>
                <a:lnTo>
                  <a:pt x="79772" y="275089"/>
                </a:lnTo>
                <a:lnTo>
                  <a:pt x="111465" y="266129"/>
                </a:lnTo>
                <a:lnTo>
                  <a:pt x="137510" y="256001"/>
                </a:lnTo>
                <a:lnTo>
                  <a:pt x="157904" y="244683"/>
                </a:lnTo>
                <a:lnTo>
                  <a:pt x="172645" y="232153"/>
                </a:lnTo>
                <a:lnTo>
                  <a:pt x="204623" y="232153"/>
                </a:lnTo>
                <a:lnTo>
                  <a:pt x="204788" y="229885"/>
                </a:lnTo>
                <a:lnTo>
                  <a:pt x="204788" y="180964"/>
                </a:lnTo>
                <a:lnTo>
                  <a:pt x="191696" y="180964"/>
                </a:lnTo>
                <a:lnTo>
                  <a:pt x="192477" y="176265"/>
                </a:lnTo>
                <a:lnTo>
                  <a:pt x="192877" y="167896"/>
                </a:lnTo>
                <a:lnTo>
                  <a:pt x="192877" y="147714"/>
                </a:lnTo>
                <a:close/>
              </a:path>
              <a:path w="276225" h="275589">
                <a:moveTo>
                  <a:pt x="204623" y="232153"/>
                </a:moveTo>
                <a:lnTo>
                  <a:pt x="172645" y="232153"/>
                </a:lnTo>
                <a:lnTo>
                  <a:pt x="172645" y="235713"/>
                </a:lnTo>
                <a:lnTo>
                  <a:pt x="174226" y="250356"/>
                </a:lnTo>
                <a:lnTo>
                  <a:pt x="180124" y="260790"/>
                </a:lnTo>
                <a:lnTo>
                  <a:pt x="190339" y="267036"/>
                </a:lnTo>
                <a:lnTo>
                  <a:pt x="204868" y="269114"/>
                </a:lnTo>
                <a:lnTo>
                  <a:pt x="245192" y="269114"/>
                </a:lnTo>
                <a:lnTo>
                  <a:pt x="259195" y="267110"/>
                </a:lnTo>
                <a:lnTo>
                  <a:pt x="269035" y="261095"/>
                </a:lnTo>
                <a:lnTo>
                  <a:pt x="274708" y="251062"/>
                </a:lnTo>
                <a:lnTo>
                  <a:pt x="275317" y="245369"/>
                </a:lnTo>
                <a:lnTo>
                  <a:pt x="208832" y="245369"/>
                </a:lnTo>
                <a:lnTo>
                  <a:pt x="204040" y="240165"/>
                </a:lnTo>
                <a:lnTo>
                  <a:pt x="204623" y="232153"/>
                </a:lnTo>
                <a:close/>
              </a:path>
              <a:path w="276225" h="275589">
                <a:moveTo>
                  <a:pt x="3290" y="223902"/>
                </a:moveTo>
                <a:lnTo>
                  <a:pt x="0" y="223902"/>
                </a:lnTo>
                <a:lnTo>
                  <a:pt x="0" y="248932"/>
                </a:lnTo>
                <a:lnTo>
                  <a:pt x="21133" y="248241"/>
                </a:lnTo>
                <a:lnTo>
                  <a:pt x="42859" y="246186"/>
                </a:lnTo>
                <a:lnTo>
                  <a:pt x="65180" y="242798"/>
                </a:lnTo>
                <a:lnTo>
                  <a:pt x="88102" y="238103"/>
                </a:lnTo>
                <a:lnTo>
                  <a:pt x="88102" y="224024"/>
                </a:lnTo>
                <a:lnTo>
                  <a:pt x="6573" y="224024"/>
                </a:lnTo>
                <a:lnTo>
                  <a:pt x="3290" y="223902"/>
                </a:lnTo>
                <a:close/>
              </a:path>
              <a:path w="276225" h="275589">
                <a:moveTo>
                  <a:pt x="233358" y="245220"/>
                </a:moveTo>
                <a:lnTo>
                  <a:pt x="221457" y="245220"/>
                </a:lnTo>
                <a:lnTo>
                  <a:pt x="220665" y="245369"/>
                </a:lnTo>
                <a:lnTo>
                  <a:pt x="234212" y="245369"/>
                </a:lnTo>
                <a:lnTo>
                  <a:pt x="233358" y="245220"/>
                </a:lnTo>
                <a:close/>
              </a:path>
              <a:path w="276225" h="275589">
                <a:moveTo>
                  <a:pt x="276213" y="225035"/>
                </a:moveTo>
                <a:lnTo>
                  <a:pt x="248834" y="225035"/>
                </a:lnTo>
                <a:lnTo>
                  <a:pt x="248834" y="232153"/>
                </a:lnTo>
                <a:lnTo>
                  <a:pt x="249558" y="241034"/>
                </a:lnTo>
                <a:lnTo>
                  <a:pt x="245224" y="245369"/>
                </a:lnTo>
                <a:lnTo>
                  <a:pt x="275317" y="245369"/>
                </a:lnTo>
                <a:lnTo>
                  <a:pt x="276095" y="238103"/>
                </a:lnTo>
                <a:lnTo>
                  <a:pt x="276213" y="225035"/>
                </a:lnTo>
                <a:close/>
              </a:path>
              <a:path w="276225" h="275589">
                <a:moveTo>
                  <a:pt x="88102" y="214365"/>
                </a:moveTo>
                <a:lnTo>
                  <a:pt x="69975" y="218559"/>
                </a:lnTo>
                <a:lnTo>
                  <a:pt x="50882" y="221581"/>
                </a:lnTo>
                <a:lnTo>
                  <a:pt x="30827" y="223410"/>
                </a:lnTo>
                <a:lnTo>
                  <a:pt x="9809" y="224024"/>
                </a:lnTo>
                <a:lnTo>
                  <a:pt x="88102" y="224024"/>
                </a:lnTo>
                <a:lnTo>
                  <a:pt x="88102" y="214365"/>
                </a:lnTo>
                <a:close/>
              </a:path>
              <a:path w="276225" h="275589">
                <a:moveTo>
                  <a:pt x="255985" y="110754"/>
                </a:moveTo>
                <a:lnTo>
                  <a:pt x="97631" y="110754"/>
                </a:lnTo>
                <a:lnTo>
                  <a:pt x="97631" y="211968"/>
                </a:lnTo>
                <a:lnTo>
                  <a:pt x="130971" y="211968"/>
                </a:lnTo>
                <a:lnTo>
                  <a:pt x="130971" y="135749"/>
                </a:lnTo>
                <a:lnTo>
                  <a:pt x="255985" y="135749"/>
                </a:lnTo>
                <a:lnTo>
                  <a:pt x="255985" y="110754"/>
                </a:lnTo>
                <a:close/>
              </a:path>
              <a:path w="276225" h="275589">
                <a:moveTo>
                  <a:pt x="255985" y="135749"/>
                </a:moveTo>
                <a:lnTo>
                  <a:pt x="222648" y="135749"/>
                </a:lnTo>
                <a:lnTo>
                  <a:pt x="222648" y="211968"/>
                </a:lnTo>
                <a:lnTo>
                  <a:pt x="255985" y="211968"/>
                </a:lnTo>
                <a:lnTo>
                  <a:pt x="255985" y="135749"/>
                </a:lnTo>
                <a:close/>
              </a:path>
              <a:path w="276225" h="275589">
                <a:moveTo>
                  <a:pt x="72000" y="113172"/>
                </a:moveTo>
                <a:lnTo>
                  <a:pt x="41673" y="113172"/>
                </a:lnTo>
                <a:lnTo>
                  <a:pt x="32666" y="128498"/>
                </a:lnTo>
                <a:lnTo>
                  <a:pt x="23512" y="142317"/>
                </a:lnTo>
                <a:lnTo>
                  <a:pt x="14213" y="154639"/>
                </a:lnTo>
                <a:lnTo>
                  <a:pt x="4766" y="165473"/>
                </a:lnTo>
                <a:lnTo>
                  <a:pt x="4766" y="191761"/>
                </a:lnTo>
                <a:lnTo>
                  <a:pt x="17120" y="192265"/>
                </a:lnTo>
                <a:lnTo>
                  <a:pt x="23266" y="192265"/>
                </a:lnTo>
                <a:lnTo>
                  <a:pt x="39145" y="191861"/>
                </a:lnTo>
                <a:lnTo>
                  <a:pt x="54846" y="190650"/>
                </a:lnTo>
                <a:lnTo>
                  <a:pt x="70370" y="188632"/>
                </a:lnTo>
                <a:lnTo>
                  <a:pt x="85718" y="185806"/>
                </a:lnTo>
                <a:lnTo>
                  <a:pt x="85718" y="165473"/>
                </a:lnTo>
                <a:lnTo>
                  <a:pt x="35714" y="165473"/>
                </a:lnTo>
                <a:lnTo>
                  <a:pt x="54093" y="143118"/>
                </a:lnTo>
                <a:lnTo>
                  <a:pt x="69943" y="117598"/>
                </a:lnTo>
                <a:lnTo>
                  <a:pt x="72000" y="113172"/>
                </a:lnTo>
                <a:close/>
              </a:path>
              <a:path w="276225" h="275589">
                <a:moveTo>
                  <a:pt x="85718" y="159523"/>
                </a:moveTo>
                <a:lnTo>
                  <a:pt x="74113" y="162155"/>
                </a:lnTo>
                <a:lnTo>
                  <a:pt x="61910" y="164011"/>
                </a:lnTo>
                <a:lnTo>
                  <a:pt x="49111" y="165111"/>
                </a:lnTo>
                <a:lnTo>
                  <a:pt x="35714" y="165473"/>
                </a:lnTo>
                <a:lnTo>
                  <a:pt x="85718" y="165473"/>
                </a:lnTo>
                <a:lnTo>
                  <a:pt x="85718" y="159523"/>
                </a:lnTo>
                <a:close/>
              </a:path>
              <a:path w="276225" h="275589">
                <a:moveTo>
                  <a:pt x="71445" y="1252"/>
                </a:moveTo>
                <a:lnTo>
                  <a:pt x="38098" y="1252"/>
                </a:lnTo>
                <a:lnTo>
                  <a:pt x="32143" y="24615"/>
                </a:lnTo>
                <a:lnTo>
                  <a:pt x="23809" y="47073"/>
                </a:lnTo>
                <a:lnTo>
                  <a:pt x="13095" y="68629"/>
                </a:lnTo>
                <a:lnTo>
                  <a:pt x="0" y="89287"/>
                </a:lnTo>
                <a:lnTo>
                  <a:pt x="0" y="114282"/>
                </a:lnTo>
                <a:lnTo>
                  <a:pt x="11978" y="114214"/>
                </a:lnTo>
                <a:lnTo>
                  <a:pt x="22916" y="114009"/>
                </a:lnTo>
                <a:lnTo>
                  <a:pt x="32815" y="113663"/>
                </a:lnTo>
                <a:lnTo>
                  <a:pt x="41673" y="113172"/>
                </a:lnTo>
                <a:lnTo>
                  <a:pt x="72000" y="113172"/>
                </a:lnTo>
                <a:lnTo>
                  <a:pt x="83100" y="89287"/>
                </a:lnTo>
                <a:lnTo>
                  <a:pt x="28580" y="89287"/>
                </a:lnTo>
                <a:lnTo>
                  <a:pt x="41069" y="70425"/>
                </a:lnTo>
                <a:lnTo>
                  <a:pt x="52379" y="49462"/>
                </a:lnTo>
                <a:lnTo>
                  <a:pt x="62505" y="26403"/>
                </a:lnTo>
                <a:lnTo>
                  <a:pt x="71445" y="1252"/>
                </a:lnTo>
                <a:close/>
              </a:path>
              <a:path w="276225" h="275589">
                <a:moveTo>
                  <a:pt x="169070" y="0"/>
                </a:moveTo>
                <a:lnTo>
                  <a:pt x="140489" y="0"/>
                </a:lnTo>
                <a:lnTo>
                  <a:pt x="140489" y="100079"/>
                </a:lnTo>
                <a:lnTo>
                  <a:pt x="169070" y="100079"/>
                </a:lnTo>
                <a:lnTo>
                  <a:pt x="169070" y="0"/>
                </a:lnTo>
                <a:close/>
              </a:path>
              <a:path w="276225" h="275589">
                <a:moveTo>
                  <a:pt x="123821" y="7117"/>
                </a:moveTo>
                <a:lnTo>
                  <a:pt x="96443" y="7117"/>
                </a:lnTo>
                <a:lnTo>
                  <a:pt x="96443" y="98794"/>
                </a:lnTo>
                <a:lnTo>
                  <a:pt x="123821" y="98794"/>
                </a:lnTo>
                <a:lnTo>
                  <a:pt x="123821" y="7117"/>
                </a:lnTo>
                <a:close/>
              </a:path>
              <a:path w="276225" h="275589">
                <a:moveTo>
                  <a:pt x="246466" y="54744"/>
                </a:moveTo>
                <a:lnTo>
                  <a:pt x="221457" y="54744"/>
                </a:lnTo>
                <a:lnTo>
                  <a:pt x="225700" y="67364"/>
                </a:lnTo>
                <a:lnTo>
                  <a:pt x="228899" y="78924"/>
                </a:lnTo>
                <a:lnTo>
                  <a:pt x="231057" y="89406"/>
                </a:lnTo>
                <a:lnTo>
                  <a:pt x="232177" y="98794"/>
                </a:lnTo>
                <a:lnTo>
                  <a:pt x="261938" y="98794"/>
                </a:lnTo>
                <a:lnTo>
                  <a:pt x="259629" y="87611"/>
                </a:lnTo>
                <a:lnTo>
                  <a:pt x="256277" y="76536"/>
                </a:lnTo>
                <a:lnTo>
                  <a:pt x="251888" y="65577"/>
                </a:lnTo>
                <a:lnTo>
                  <a:pt x="246466" y="54744"/>
                </a:lnTo>
                <a:close/>
              </a:path>
              <a:path w="276225" h="275589">
                <a:moveTo>
                  <a:pt x="227411" y="1252"/>
                </a:moveTo>
                <a:lnTo>
                  <a:pt x="197639" y="1252"/>
                </a:lnTo>
                <a:lnTo>
                  <a:pt x="195478" y="25425"/>
                </a:lnTo>
                <a:lnTo>
                  <a:pt x="191387" y="45564"/>
                </a:lnTo>
                <a:lnTo>
                  <a:pt x="185363" y="61682"/>
                </a:lnTo>
                <a:lnTo>
                  <a:pt x="177399" y="73792"/>
                </a:lnTo>
                <a:lnTo>
                  <a:pt x="177399" y="97660"/>
                </a:lnTo>
                <a:lnTo>
                  <a:pt x="192130" y="87260"/>
                </a:lnTo>
                <a:lnTo>
                  <a:pt x="204189" y="75067"/>
                </a:lnTo>
                <a:lnTo>
                  <a:pt x="213572" y="61058"/>
                </a:lnTo>
                <a:lnTo>
                  <a:pt x="220276" y="45208"/>
                </a:lnTo>
                <a:lnTo>
                  <a:pt x="276213" y="45208"/>
                </a:lnTo>
                <a:lnTo>
                  <a:pt x="276213" y="21470"/>
                </a:lnTo>
                <a:lnTo>
                  <a:pt x="225021" y="21470"/>
                </a:lnTo>
                <a:lnTo>
                  <a:pt x="225813" y="19047"/>
                </a:lnTo>
                <a:lnTo>
                  <a:pt x="226223" y="15876"/>
                </a:lnTo>
                <a:lnTo>
                  <a:pt x="226223" y="11930"/>
                </a:lnTo>
                <a:lnTo>
                  <a:pt x="227004" y="7117"/>
                </a:lnTo>
                <a:lnTo>
                  <a:pt x="227411" y="3556"/>
                </a:lnTo>
                <a:lnTo>
                  <a:pt x="227411" y="1252"/>
                </a:lnTo>
                <a:close/>
              </a:path>
              <a:path w="276225" h="275589">
                <a:moveTo>
                  <a:pt x="94060" y="57138"/>
                </a:moveTo>
                <a:lnTo>
                  <a:pt x="64298" y="57138"/>
                </a:lnTo>
                <a:lnTo>
                  <a:pt x="61762" y="65577"/>
                </a:lnTo>
                <a:lnTo>
                  <a:pt x="59225" y="73257"/>
                </a:lnTo>
                <a:lnTo>
                  <a:pt x="56472" y="80839"/>
                </a:lnTo>
                <a:lnTo>
                  <a:pt x="53574" y="88116"/>
                </a:lnTo>
                <a:lnTo>
                  <a:pt x="48027" y="88894"/>
                </a:lnTo>
                <a:lnTo>
                  <a:pt x="39674" y="89287"/>
                </a:lnTo>
                <a:lnTo>
                  <a:pt x="83100" y="89287"/>
                </a:lnTo>
                <a:lnTo>
                  <a:pt x="83278" y="88894"/>
                </a:lnTo>
                <a:lnTo>
                  <a:pt x="94060" y="57138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9208516" y="1521695"/>
            <a:ext cx="259715" cy="266700"/>
          </a:xfrm>
          <a:custGeom>
            <a:avLst/>
            <a:gdLst/>
            <a:ahLst/>
            <a:cxnLst/>
            <a:rect l="l" t="t" r="r" b="b"/>
            <a:pathLst>
              <a:path w="259715" h="266700">
                <a:moveTo>
                  <a:pt x="135723" y="201297"/>
                </a:moveTo>
                <a:lnTo>
                  <a:pt x="96447" y="201297"/>
                </a:lnTo>
                <a:lnTo>
                  <a:pt x="96447" y="221482"/>
                </a:lnTo>
                <a:lnTo>
                  <a:pt x="98759" y="241297"/>
                </a:lnTo>
                <a:lnTo>
                  <a:pt x="106875" y="255419"/>
                </a:lnTo>
                <a:lnTo>
                  <a:pt x="120800" y="263874"/>
                </a:lnTo>
                <a:lnTo>
                  <a:pt x="140539" y="266687"/>
                </a:lnTo>
                <a:lnTo>
                  <a:pt x="221471" y="266687"/>
                </a:lnTo>
                <a:lnTo>
                  <a:pt x="238561" y="264309"/>
                </a:lnTo>
                <a:lnTo>
                  <a:pt x="250605" y="257172"/>
                </a:lnTo>
                <a:lnTo>
                  <a:pt x="257601" y="245271"/>
                </a:lnTo>
                <a:lnTo>
                  <a:pt x="257726" y="244205"/>
                </a:lnTo>
                <a:lnTo>
                  <a:pt x="211226" y="244205"/>
                </a:lnTo>
                <a:lnTo>
                  <a:pt x="210398" y="244083"/>
                </a:lnTo>
                <a:lnTo>
                  <a:pt x="156303" y="244083"/>
                </a:lnTo>
                <a:lnTo>
                  <a:pt x="146866" y="242532"/>
                </a:lnTo>
                <a:lnTo>
                  <a:pt x="140291" y="237865"/>
                </a:lnTo>
                <a:lnTo>
                  <a:pt x="136577" y="230058"/>
                </a:lnTo>
                <a:lnTo>
                  <a:pt x="135723" y="219088"/>
                </a:lnTo>
                <a:lnTo>
                  <a:pt x="135723" y="201297"/>
                </a:lnTo>
                <a:close/>
              </a:path>
              <a:path w="259715" h="266700">
                <a:moveTo>
                  <a:pt x="259548" y="215531"/>
                </a:moveTo>
                <a:lnTo>
                  <a:pt x="229787" y="215531"/>
                </a:lnTo>
                <a:lnTo>
                  <a:pt x="229787" y="226173"/>
                </a:lnTo>
                <a:lnTo>
                  <a:pt x="229091" y="234085"/>
                </a:lnTo>
                <a:lnTo>
                  <a:pt x="225900" y="239718"/>
                </a:lnTo>
                <a:lnTo>
                  <a:pt x="220209" y="243086"/>
                </a:lnTo>
                <a:lnTo>
                  <a:pt x="212011" y="244205"/>
                </a:lnTo>
                <a:lnTo>
                  <a:pt x="257726" y="244205"/>
                </a:lnTo>
                <a:lnTo>
                  <a:pt x="259548" y="228600"/>
                </a:lnTo>
                <a:lnTo>
                  <a:pt x="259548" y="215531"/>
                </a:lnTo>
                <a:close/>
              </a:path>
              <a:path w="259715" h="266700">
                <a:moveTo>
                  <a:pt x="234549" y="28587"/>
                </a:moveTo>
                <a:lnTo>
                  <a:pt x="0" y="28587"/>
                </a:lnTo>
                <a:lnTo>
                  <a:pt x="0" y="201297"/>
                </a:lnTo>
                <a:lnTo>
                  <a:pt x="189233" y="201297"/>
                </a:lnTo>
                <a:lnTo>
                  <a:pt x="209933" y="198228"/>
                </a:lnTo>
                <a:lnTo>
                  <a:pt x="224381" y="189039"/>
                </a:lnTo>
                <a:lnTo>
                  <a:pt x="231237" y="176265"/>
                </a:lnTo>
                <a:lnTo>
                  <a:pt x="35718" y="176265"/>
                </a:lnTo>
                <a:lnTo>
                  <a:pt x="35718" y="126240"/>
                </a:lnTo>
                <a:lnTo>
                  <a:pt x="234549" y="126240"/>
                </a:lnTo>
                <a:lnTo>
                  <a:pt x="234549" y="101217"/>
                </a:lnTo>
                <a:lnTo>
                  <a:pt x="35718" y="101217"/>
                </a:lnTo>
                <a:lnTo>
                  <a:pt x="35718" y="53582"/>
                </a:lnTo>
                <a:lnTo>
                  <a:pt x="234549" y="53582"/>
                </a:lnTo>
                <a:lnTo>
                  <a:pt x="234549" y="28587"/>
                </a:lnTo>
                <a:close/>
              </a:path>
              <a:path w="259715" h="266700">
                <a:moveTo>
                  <a:pt x="135723" y="126240"/>
                </a:moveTo>
                <a:lnTo>
                  <a:pt x="96447" y="126240"/>
                </a:lnTo>
                <a:lnTo>
                  <a:pt x="96447" y="176265"/>
                </a:lnTo>
                <a:lnTo>
                  <a:pt x="135723" y="176265"/>
                </a:lnTo>
                <a:lnTo>
                  <a:pt x="135723" y="126240"/>
                </a:lnTo>
                <a:close/>
              </a:path>
              <a:path w="259715" h="266700">
                <a:moveTo>
                  <a:pt x="234549" y="126240"/>
                </a:moveTo>
                <a:lnTo>
                  <a:pt x="197628" y="126240"/>
                </a:lnTo>
                <a:lnTo>
                  <a:pt x="197628" y="155966"/>
                </a:lnTo>
                <a:lnTo>
                  <a:pt x="196858" y="164863"/>
                </a:lnTo>
                <a:lnTo>
                  <a:pt x="193420" y="171205"/>
                </a:lnTo>
                <a:lnTo>
                  <a:pt x="187314" y="175002"/>
                </a:lnTo>
                <a:lnTo>
                  <a:pt x="178534" y="176265"/>
                </a:lnTo>
                <a:lnTo>
                  <a:pt x="231237" y="176265"/>
                </a:lnTo>
                <a:lnTo>
                  <a:pt x="232584" y="173756"/>
                </a:lnTo>
                <a:lnTo>
                  <a:pt x="234549" y="152405"/>
                </a:lnTo>
                <a:lnTo>
                  <a:pt x="234549" y="126240"/>
                </a:lnTo>
                <a:close/>
              </a:path>
              <a:path w="259715" h="266700">
                <a:moveTo>
                  <a:pt x="135723" y="53582"/>
                </a:moveTo>
                <a:lnTo>
                  <a:pt x="96447" y="53582"/>
                </a:lnTo>
                <a:lnTo>
                  <a:pt x="96447" y="101217"/>
                </a:lnTo>
                <a:lnTo>
                  <a:pt x="135723" y="101217"/>
                </a:lnTo>
                <a:lnTo>
                  <a:pt x="135723" y="53582"/>
                </a:lnTo>
                <a:close/>
              </a:path>
              <a:path w="259715" h="266700">
                <a:moveTo>
                  <a:pt x="234549" y="53582"/>
                </a:moveTo>
                <a:lnTo>
                  <a:pt x="197628" y="53582"/>
                </a:lnTo>
                <a:lnTo>
                  <a:pt x="197628" y="101217"/>
                </a:lnTo>
                <a:lnTo>
                  <a:pt x="234549" y="101217"/>
                </a:lnTo>
                <a:lnTo>
                  <a:pt x="234549" y="53582"/>
                </a:lnTo>
                <a:close/>
              </a:path>
              <a:path w="259715" h="266700">
                <a:moveTo>
                  <a:pt x="135723" y="0"/>
                </a:moveTo>
                <a:lnTo>
                  <a:pt x="96447" y="0"/>
                </a:lnTo>
                <a:lnTo>
                  <a:pt x="96447" y="28587"/>
                </a:lnTo>
                <a:lnTo>
                  <a:pt x="135723" y="28587"/>
                </a:lnTo>
                <a:lnTo>
                  <a:pt x="135723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9501410" y="1522947"/>
            <a:ext cx="275590" cy="271780"/>
          </a:xfrm>
          <a:custGeom>
            <a:avLst/>
            <a:gdLst/>
            <a:ahLst/>
            <a:cxnLst/>
            <a:rect l="l" t="t" r="r" b="b"/>
            <a:pathLst>
              <a:path w="275590" h="271780">
                <a:moveTo>
                  <a:pt x="213085" y="235750"/>
                </a:moveTo>
                <a:lnTo>
                  <a:pt x="172646" y="235750"/>
                </a:lnTo>
                <a:lnTo>
                  <a:pt x="184395" y="250901"/>
                </a:lnTo>
                <a:lnTo>
                  <a:pt x="198230" y="261904"/>
                </a:lnTo>
                <a:lnTo>
                  <a:pt x="214153" y="268746"/>
                </a:lnTo>
                <a:lnTo>
                  <a:pt x="232168" y="271418"/>
                </a:lnTo>
                <a:lnTo>
                  <a:pt x="234201" y="271418"/>
                </a:lnTo>
                <a:lnTo>
                  <a:pt x="252496" y="268441"/>
                </a:lnTo>
                <a:lnTo>
                  <a:pt x="265409" y="259487"/>
                </a:lnTo>
                <a:lnTo>
                  <a:pt x="272590" y="245253"/>
                </a:lnTo>
                <a:lnTo>
                  <a:pt x="230979" y="245253"/>
                </a:lnTo>
                <a:lnTo>
                  <a:pt x="222857" y="243130"/>
                </a:lnTo>
                <a:lnTo>
                  <a:pt x="215189" y="238083"/>
                </a:lnTo>
                <a:lnTo>
                  <a:pt x="213085" y="235750"/>
                </a:lnTo>
                <a:close/>
              </a:path>
              <a:path w="275590" h="271780">
                <a:moveTo>
                  <a:pt x="180976" y="123850"/>
                </a:moveTo>
                <a:lnTo>
                  <a:pt x="144068" y="123850"/>
                </a:lnTo>
                <a:lnTo>
                  <a:pt x="145926" y="137747"/>
                </a:lnTo>
                <a:lnTo>
                  <a:pt x="154330" y="184895"/>
                </a:lnTo>
                <a:lnTo>
                  <a:pt x="161913" y="211852"/>
                </a:lnTo>
                <a:lnTo>
                  <a:pt x="149853" y="218845"/>
                </a:lnTo>
                <a:lnTo>
                  <a:pt x="136307" y="225556"/>
                </a:lnTo>
                <a:lnTo>
                  <a:pt x="121276" y="231988"/>
                </a:lnTo>
                <a:lnTo>
                  <a:pt x="104761" y="238140"/>
                </a:lnTo>
                <a:lnTo>
                  <a:pt x="104761" y="259487"/>
                </a:lnTo>
                <a:lnTo>
                  <a:pt x="108731" y="257937"/>
                </a:lnTo>
                <a:lnTo>
                  <a:pt x="114303" y="255931"/>
                </a:lnTo>
                <a:lnTo>
                  <a:pt x="121439" y="253504"/>
                </a:lnTo>
                <a:lnTo>
                  <a:pt x="138472" y="248387"/>
                </a:lnTo>
                <a:lnTo>
                  <a:pt x="152685" y="243717"/>
                </a:lnTo>
                <a:lnTo>
                  <a:pt x="164078" y="239502"/>
                </a:lnTo>
                <a:lnTo>
                  <a:pt x="172646" y="235750"/>
                </a:lnTo>
                <a:lnTo>
                  <a:pt x="213085" y="235750"/>
                </a:lnTo>
                <a:lnTo>
                  <a:pt x="207974" y="230081"/>
                </a:lnTo>
                <a:lnTo>
                  <a:pt x="201208" y="219092"/>
                </a:lnTo>
                <a:lnTo>
                  <a:pt x="218768" y="205820"/>
                </a:lnTo>
                <a:lnTo>
                  <a:pt x="233934" y="190508"/>
                </a:lnTo>
                <a:lnTo>
                  <a:pt x="191697" y="190508"/>
                </a:lnTo>
                <a:lnTo>
                  <a:pt x="191650" y="188697"/>
                </a:lnTo>
                <a:lnTo>
                  <a:pt x="190893" y="186076"/>
                </a:lnTo>
                <a:lnTo>
                  <a:pt x="189302" y="182131"/>
                </a:lnTo>
                <a:lnTo>
                  <a:pt x="188511" y="176540"/>
                </a:lnTo>
                <a:lnTo>
                  <a:pt x="187704" y="172623"/>
                </a:lnTo>
                <a:lnTo>
                  <a:pt x="186923" y="170201"/>
                </a:lnTo>
                <a:lnTo>
                  <a:pt x="185210" y="159292"/>
                </a:lnTo>
                <a:lnTo>
                  <a:pt x="183647" y="147925"/>
                </a:lnTo>
                <a:lnTo>
                  <a:pt x="182235" y="136108"/>
                </a:lnTo>
                <a:lnTo>
                  <a:pt x="180976" y="123850"/>
                </a:lnTo>
                <a:close/>
              </a:path>
              <a:path w="275590" h="271780">
                <a:moveTo>
                  <a:pt x="2372" y="223782"/>
                </a:moveTo>
                <a:lnTo>
                  <a:pt x="2372" y="249948"/>
                </a:lnTo>
                <a:lnTo>
                  <a:pt x="27741" y="249281"/>
                </a:lnTo>
                <a:lnTo>
                  <a:pt x="52671" y="247279"/>
                </a:lnTo>
                <a:lnTo>
                  <a:pt x="77162" y="243944"/>
                </a:lnTo>
                <a:lnTo>
                  <a:pt x="101211" y="239278"/>
                </a:lnTo>
                <a:lnTo>
                  <a:pt x="101211" y="223906"/>
                </a:lnTo>
                <a:lnTo>
                  <a:pt x="5969" y="223906"/>
                </a:lnTo>
                <a:lnTo>
                  <a:pt x="2372" y="223782"/>
                </a:lnTo>
                <a:close/>
              </a:path>
              <a:path w="275590" h="271780">
                <a:moveTo>
                  <a:pt x="275026" y="223782"/>
                </a:moveTo>
                <a:lnTo>
                  <a:pt x="250031" y="223782"/>
                </a:lnTo>
                <a:lnTo>
                  <a:pt x="248838" y="233194"/>
                </a:lnTo>
                <a:lnTo>
                  <a:pt x="245261" y="239902"/>
                </a:lnTo>
                <a:lnTo>
                  <a:pt x="239307" y="243917"/>
                </a:lnTo>
                <a:lnTo>
                  <a:pt x="230979" y="245253"/>
                </a:lnTo>
                <a:lnTo>
                  <a:pt x="272590" y="245253"/>
                </a:lnTo>
                <a:lnTo>
                  <a:pt x="272908" y="244624"/>
                </a:lnTo>
                <a:lnTo>
                  <a:pt x="275026" y="223782"/>
                </a:lnTo>
                <a:close/>
              </a:path>
              <a:path w="275590" h="271780">
                <a:moveTo>
                  <a:pt x="101211" y="214279"/>
                </a:moveTo>
                <a:lnTo>
                  <a:pt x="80428" y="218506"/>
                </a:lnTo>
                <a:lnTo>
                  <a:pt x="58814" y="221513"/>
                </a:lnTo>
                <a:lnTo>
                  <a:pt x="36363" y="223309"/>
                </a:lnTo>
                <a:lnTo>
                  <a:pt x="13072" y="223906"/>
                </a:lnTo>
                <a:lnTo>
                  <a:pt x="101211" y="223906"/>
                </a:lnTo>
                <a:lnTo>
                  <a:pt x="101211" y="214279"/>
                </a:lnTo>
                <a:close/>
              </a:path>
              <a:path w="275590" h="271780">
                <a:moveTo>
                  <a:pt x="82498" y="113029"/>
                </a:moveTo>
                <a:lnTo>
                  <a:pt x="46429" y="113029"/>
                </a:lnTo>
                <a:lnTo>
                  <a:pt x="38090" y="126164"/>
                </a:lnTo>
                <a:lnTo>
                  <a:pt x="28561" y="139266"/>
                </a:lnTo>
                <a:lnTo>
                  <a:pt x="17844" y="152369"/>
                </a:lnTo>
                <a:lnTo>
                  <a:pt x="5943" y="165506"/>
                </a:lnTo>
                <a:lnTo>
                  <a:pt x="5943" y="192805"/>
                </a:lnTo>
                <a:lnTo>
                  <a:pt x="12873" y="193046"/>
                </a:lnTo>
                <a:lnTo>
                  <a:pt x="16470" y="193046"/>
                </a:lnTo>
                <a:lnTo>
                  <a:pt x="35604" y="192574"/>
                </a:lnTo>
                <a:lnTo>
                  <a:pt x="56106" y="191175"/>
                </a:lnTo>
                <a:lnTo>
                  <a:pt x="78057" y="188860"/>
                </a:lnTo>
                <a:lnTo>
                  <a:pt x="101211" y="185687"/>
                </a:lnTo>
                <a:lnTo>
                  <a:pt x="101211" y="165506"/>
                </a:lnTo>
                <a:lnTo>
                  <a:pt x="41663" y="165506"/>
                </a:lnTo>
                <a:lnTo>
                  <a:pt x="63167" y="141664"/>
                </a:lnTo>
                <a:lnTo>
                  <a:pt x="81250" y="115463"/>
                </a:lnTo>
                <a:lnTo>
                  <a:pt x="82498" y="113029"/>
                </a:lnTo>
                <a:close/>
              </a:path>
              <a:path w="275590" h="271780">
                <a:moveTo>
                  <a:pt x="267876" y="142873"/>
                </a:moveTo>
                <a:lnTo>
                  <a:pt x="230979" y="142873"/>
                </a:lnTo>
                <a:lnTo>
                  <a:pt x="220483" y="157859"/>
                </a:lnTo>
                <a:lnTo>
                  <a:pt x="210436" y="170793"/>
                </a:lnTo>
                <a:lnTo>
                  <a:pt x="200841" y="181677"/>
                </a:lnTo>
                <a:lnTo>
                  <a:pt x="191697" y="190508"/>
                </a:lnTo>
                <a:lnTo>
                  <a:pt x="233934" y="190508"/>
                </a:lnTo>
                <a:lnTo>
                  <a:pt x="235729" y="188697"/>
                </a:lnTo>
                <a:lnTo>
                  <a:pt x="252096" y="167716"/>
                </a:lnTo>
                <a:lnTo>
                  <a:pt x="267876" y="142873"/>
                </a:lnTo>
                <a:close/>
              </a:path>
              <a:path w="275590" h="271780">
                <a:moveTo>
                  <a:pt x="101211" y="159531"/>
                </a:moveTo>
                <a:lnTo>
                  <a:pt x="87210" y="161690"/>
                </a:lnTo>
                <a:lnTo>
                  <a:pt x="72623" y="163415"/>
                </a:lnTo>
                <a:lnTo>
                  <a:pt x="57444" y="164691"/>
                </a:lnTo>
                <a:lnTo>
                  <a:pt x="41663" y="165506"/>
                </a:lnTo>
                <a:lnTo>
                  <a:pt x="101211" y="165506"/>
                </a:lnTo>
                <a:lnTo>
                  <a:pt x="101211" y="159531"/>
                </a:lnTo>
                <a:close/>
              </a:path>
              <a:path w="275590" h="271780">
                <a:moveTo>
                  <a:pt x="273834" y="98827"/>
                </a:moveTo>
                <a:lnTo>
                  <a:pt x="102391" y="98827"/>
                </a:lnTo>
                <a:lnTo>
                  <a:pt x="102391" y="123850"/>
                </a:lnTo>
                <a:lnTo>
                  <a:pt x="273834" y="123850"/>
                </a:lnTo>
                <a:lnTo>
                  <a:pt x="273834" y="98827"/>
                </a:lnTo>
                <a:close/>
              </a:path>
              <a:path w="275590" h="271780">
                <a:moveTo>
                  <a:pt x="78573" y="0"/>
                </a:moveTo>
                <a:lnTo>
                  <a:pt x="41663" y="0"/>
                </a:lnTo>
                <a:lnTo>
                  <a:pt x="34590" y="24221"/>
                </a:lnTo>
                <a:lnTo>
                  <a:pt x="25287" y="46965"/>
                </a:lnTo>
                <a:lnTo>
                  <a:pt x="13755" y="68235"/>
                </a:lnTo>
                <a:lnTo>
                  <a:pt x="85" y="87911"/>
                </a:lnTo>
                <a:lnTo>
                  <a:pt x="0" y="114315"/>
                </a:lnTo>
                <a:lnTo>
                  <a:pt x="16298" y="114240"/>
                </a:lnTo>
                <a:lnTo>
                  <a:pt x="29469" y="114008"/>
                </a:lnTo>
                <a:lnTo>
                  <a:pt x="39512" y="113608"/>
                </a:lnTo>
                <a:lnTo>
                  <a:pt x="46429" y="113029"/>
                </a:lnTo>
                <a:lnTo>
                  <a:pt x="82498" y="113029"/>
                </a:lnTo>
                <a:lnTo>
                  <a:pt x="95059" y="88538"/>
                </a:lnTo>
                <a:lnTo>
                  <a:pt x="37379" y="88538"/>
                </a:lnTo>
                <a:lnTo>
                  <a:pt x="30953" y="88035"/>
                </a:lnTo>
                <a:lnTo>
                  <a:pt x="45537" y="69173"/>
                </a:lnTo>
                <a:lnTo>
                  <a:pt x="58333" y="48210"/>
                </a:lnTo>
                <a:lnTo>
                  <a:pt x="69344" y="25151"/>
                </a:lnTo>
                <a:lnTo>
                  <a:pt x="78573" y="0"/>
                </a:lnTo>
                <a:close/>
              </a:path>
              <a:path w="275590" h="271780">
                <a:moveTo>
                  <a:pt x="176213" y="59447"/>
                </a:moveTo>
                <a:lnTo>
                  <a:pt x="140491" y="59447"/>
                </a:lnTo>
                <a:lnTo>
                  <a:pt x="140491" y="64288"/>
                </a:lnTo>
                <a:lnTo>
                  <a:pt x="140835" y="70632"/>
                </a:lnTo>
                <a:lnTo>
                  <a:pt x="140929" y="72004"/>
                </a:lnTo>
                <a:lnTo>
                  <a:pt x="141573" y="79587"/>
                </a:lnTo>
                <a:lnTo>
                  <a:pt x="141686" y="98827"/>
                </a:lnTo>
                <a:lnTo>
                  <a:pt x="178582" y="98827"/>
                </a:lnTo>
                <a:lnTo>
                  <a:pt x="177786" y="94877"/>
                </a:lnTo>
                <a:lnTo>
                  <a:pt x="177420" y="88538"/>
                </a:lnTo>
                <a:lnTo>
                  <a:pt x="177391" y="78494"/>
                </a:lnTo>
                <a:lnTo>
                  <a:pt x="176594" y="70632"/>
                </a:lnTo>
                <a:lnTo>
                  <a:pt x="176213" y="64288"/>
                </a:lnTo>
                <a:lnTo>
                  <a:pt x="176213" y="59447"/>
                </a:lnTo>
                <a:close/>
              </a:path>
              <a:path w="275590" h="271780">
                <a:moveTo>
                  <a:pt x="107143" y="55886"/>
                </a:moveTo>
                <a:lnTo>
                  <a:pt x="72616" y="55886"/>
                </a:lnTo>
                <a:lnTo>
                  <a:pt x="70022" y="64288"/>
                </a:lnTo>
                <a:lnTo>
                  <a:pt x="67262" y="72004"/>
                </a:lnTo>
                <a:lnTo>
                  <a:pt x="64140" y="79587"/>
                </a:lnTo>
                <a:lnTo>
                  <a:pt x="60718" y="86864"/>
                </a:lnTo>
                <a:lnTo>
                  <a:pt x="53849" y="87911"/>
                </a:lnTo>
                <a:lnTo>
                  <a:pt x="47153" y="88538"/>
                </a:lnTo>
                <a:lnTo>
                  <a:pt x="95059" y="88538"/>
                </a:lnTo>
                <a:lnTo>
                  <a:pt x="95915" y="86864"/>
                </a:lnTo>
                <a:lnTo>
                  <a:pt x="107143" y="55886"/>
                </a:lnTo>
                <a:close/>
              </a:path>
              <a:path w="275590" h="271780">
                <a:moveTo>
                  <a:pt x="266696" y="34415"/>
                </a:moveTo>
                <a:lnTo>
                  <a:pt x="108346" y="34415"/>
                </a:lnTo>
                <a:lnTo>
                  <a:pt x="108346" y="59447"/>
                </a:lnTo>
                <a:lnTo>
                  <a:pt x="266696" y="59447"/>
                </a:lnTo>
                <a:lnTo>
                  <a:pt x="266696" y="34415"/>
                </a:lnTo>
                <a:close/>
              </a:path>
              <a:path w="275590" h="271780">
                <a:moveTo>
                  <a:pt x="176213" y="0"/>
                </a:moveTo>
                <a:lnTo>
                  <a:pt x="138107" y="0"/>
                </a:lnTo>
                <a:lnTo>
                  <a:pt x="138230" y="5864"/>
                </a:lnTo>
                <a:lnTo>
                  <a:pt x="138492" y="9932"/>
                </a:lnTo>
                <a:lnTo>
                  <a:pt x="139288" y="17795"/>
                </a:lnTo>
                <a:lnTo>
                  <a:pt x="139288" y="34415"/>
                </a:lnTo>
                <a:lnTo>
                  <a:pt x="176213" y="34415"/>
                </a:lnTo>
                <a:lnTo>
                  <a:pt x="176213" y="0"/>
                </a:lnTo>
                <a:close/>
              </a:path>
              <a:path w="275590" h="271780">
                <a:moveTo>
                  <a:pt x="240498" y="5864"/>
                </a:moveTo>
                <a:lnTo>
                  <a:pt x="209534" y="5864"/>
                </a:lnTo>
                <a:lnTo>
                  <a:pt x="209534" y="34415"/>
                </a:lnTo>
                <a:lnTo>
                  <a:pt x="240498" y="34415"/>
                </a:lnTo>
                <a:lnTo>
                  <a:pt x="240498" y="586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9808581" y="1521695"/>
            <a:ext cx="276225" cy="270510"/>
          </a:xfrm>
          <a:custGeom>
            <a:avLst/>
            <a:gdLst/>
            <a:ahLst/>
            <a:cxnLst/>
            <a:rect l="l" t="t" r="r" b="b"/>
            <a:pathLst>
              <a:path w="276225" h="270510">
                <a:moveTo>
                  <a:pt x="207161" y="245220"/>
                </a:moveTo>
                <a:lnTo>
                  <a:pt x="190503" y="245220"/>
                </a:lnTo>
                <a:lnTo>
                  <a:pt x="190503" y="270252"/>
                </a:lnTo>
                <a:lnTo>
                  <a:pt x="220264" y="270252"/>
                </a:lnTo>
                <a:lnTo>
                  <a:pt x="221025" y="270366"/>
                </a:lnTo>
                <a:lnTo>
                  <a:pt x="222497" y="270366"/>
                </a:lnTo>
                <a:lnTo>
                  <a:pt x="237573" y="268129"/>
                </a:lnTo>
                <a:lnTo>
                  <a:pt x="248182" y="261418"/>
                </a:lnTo>
                <a:lnTo>
                  <a:pt x="254324" y="250233"/>
                </a:lnTo>
                <a:lnTo>
                  <a:pt x="254844" y="245369"/>
                </a:lnTo>
                <a:lnTo>
                  <a:pt x="207967" y="245369"/>
                </a:lnTo>
                <a:lnTo>
                  <a:pt x="207161" y="245220"/>
                </a:lnTo>
                <a:close/>
              </a:path>
              <a:path w="276225" h="270510">
                <a:moveTo>
                  <a:pt x="255998" y="76186"/>
                </a:moveTo>
                <a:lnTo>
                  <a:pt x="221471" y="76186"/>
                </a:lnTo>
                <a:lnTo>
                  <a:pt x="221471" y="232153"/>
                </a:lnTo>
                <a:lnTo>
                  <a:pt x="222195" y="241034"/>
                </a:lnTo>
                <a:lnTo>
                  <a:pt x="218173" y="245369"/>
                </a:lnTo>
                <a:lnTo>
                  <a:pt x="254844" y="245369"/>
                </a:lnTo>
                <a:lnTo>
                  <a:pt x="255998" y="234575"/>
                </a:lnTo>
                <a:lnTo>
                  <a:pt x="255998" y="76186"/>
                </a:lnTo>
                <a:close/>
              </a:path>
              <a:path w="276225" h="270510">
                <a:moveTo>
                  <a:pt x="195270" y="104769"/>
                </a:moveTo>
                <a:lnTo>
                  <a:pt x="167881" y="104769"/>
                </a:lnTo>
                <a:lnTo>
                  <a:pt x="173383" y="124827"/>
                </a:lnTo>
                <a:lnTo>
                  <a:pt x="177997" y="144417"/>
                </a:lnTo>
                <a:lnTo>
                  <a:pt x="181723" y="163553"/>
                </a:lnTo>
                <a:lnTo>
                  <a:pt x="184560" y="182250"/>
                </a:lnTo>
                <a:lnTo>
                  <a:pt x="214307" y="182250"/>
                </a:lnTo>
                <a:lnTo>
                  <a:pt x="210878" y="162625"/>
                </a:lnTo>
                <a:lnTo>
                  <a:pt x="206562" y="143173"/>
                </a:lnTo>
                <a:lnTo>
                  <a:pt x="201360" y="123890"/>
                </a:lnTo>
                <a:lnTo>
                  <a:pt x="195270" y="104769"/>
                </a:lnTo>
                <a:close/>
              </a:path>
              <a:path w="276225" h="270510">
                <a:moveTo>
                  <a:pt x="276227" y="51188"/>
                </a:moveTo>
                <a:lnTo>
                  <a:pt x="167881" y="51188"/>
                </a:lnTo>
                <a:lnTo>
                  <a:pt x="167881" y="76186"/>
                </a:lnTo>
                <a:lnTo>
                  <a:pt x="276227" y="76186"/>
                </a:lnTo>
                <a:lnTo>
                  <a:pt x="276227" y="51188"/>
                </a:lnTo>
                <a:close/>
              </a:path>
              <a:path w="276225" h="270510">
                <a:moveTo>
                  <a:pt x="255998" y="0"/>
                </a:moveTo>
                <a:lnTo>
                  <a:pt x="221471" y="0"/>
                </a:lnTo>
                <a:lnTo>
                  <a:pt x="221471" y="51188"/>
                </a:lnTo>
                <a:lnTo>
                  <a:pt x="255998" y="51188"/>
                </a:lnTo>
                <a:lnTo>
                  <a:pt x="255998" y="0"/>
                </a:lnTo>
                <a:close/>
              </a:path>
              <a:path w="276225" h="270510">
                <a:moveTo>
                  <a:pt x="159541" y="70236"/>
                </a:moveTo>
                <a:lnTo>
                  <a:pt x="5957" y="70236"/>
                </a:lnTo>
                <a:lnTo>
                  <a:pt x="5957" y="269114"/>
                </a:lnTo>
                <a:lnTo>
                  <a:pt x="34537" y="269114"/>
                </a:lnTo>
                <a:lnTo>
                  <a:pt x="34537" y="94100"/>
                </a:lnTo>
                <a:lnTo>
                  <a:pt x="159541" y="94100"/>
                </a:lnTo>
                <a:lnTo>
                  <a:pt x="159541" y="70236"/>
                </a:lnTo>
                <a:close/>
              </a:path>
              <a:path w="276225" h="270510">
                <a:moveTo>
                  <a:pt x="114302" y="94100"/>
                </a:moveTo>
                <a:lnTo>
                  <a:pt x="91687" y="94100"/>
                </a:lnTo>
                <a:lnTo>
                  <a:pt x="91687" y="251200"/>
                </a:lnTo>
                <a:lnTo>
                  <a:pt x="111930" y="251200"/>
                </a:lnTo>
                <a:lnTo>
                  <a:pt x="111930" y="269114"/>
                </a:lnTo>
                <a:lnTo>
                  <a:pt x="129780" y="269114"/>
                </a:lnTo>
                <a:lnTo>
                  <a:pt x="143228" y="267254"/>
                </a:lnTo>
                <a:lnTo>
                  <a:pt x="152671" y="261677"/>
                </a:lnTo>
                <a:lnTo>
                  <a:pt x="158108" y="252388"/>
                </a:lnTo>
                <a:lnTo>
                  <a:pt x="158898" y="245220"/>
                </a:lnTo>
                <a:lnTo>
                  <a:pt x="114302" y="245220"/>
                </a:lnTo>
                <a:lnTo>
                  <a:pt x="114302" y="94100"/>
                </a:lnTo>
                <a:close/>
              </a:path>
              <a:path w="276225" h="270510">
                <a:moveTo>
                  <a:pt x="75020" y="94100"/>
                </a:moveTo>
                <a:lnTo>
                  <a:pt x="51194" y="94100"/>
                </a:lnTo>
                <a:lnTo>
                  <a:pt x="51194" y="251200"/>
                </a:lnTo>
                <a:lnTo>
                  <a:pt x="75020" y="251200"/>
                </a:lnTo>
                <a:lnTo>
                  <a:pt x="75020" y="94100"/>
                </a:lnTo>
                <a:close/>
              </a:path>
              <a:path w="276225" h="270510">
                <a:moveTo>
                  <a:pt x="159541" y="94100"/>
                </a:moveTo>
                <a:lnTo>
                  <a:pt x="130981" y="94100"/>
                </a:lnTo>
                <a:lnTo>
                  <a:pt x="130981" y="242053"/>
                </a:lnTo>
                <a:lnTo>
                  <a:pt x="127396" y="245220"/>
                </a:lnTo>
                <a:lnTo>
                  <a:pt x="158898" y="245220"/>
                </a:lnTo>
                <a:lnTo>
                  <a:pt x="159541" y="239392"/>
                </a:lnTo>
                <a:lnTo>
                  <a:pt x="159541" y="94100"/>
                </a:lnTo>
                <a:close/>
              </a:path>
              <a:path w="276225" h="270510">
                <a:moveTo>
                  <a:pt x="97624" y="40518"/>
                </a:moveTo>
                <a:lnTo>
                  <a:pt x="63107" y="40518"/>
                </a:lnTo>
                <a:lnTo>
                  <a:pt x="61326" y="48157"/>
                </a:lnTo>
                <a:lnTo>
                  <a:pt x="59540" y="55656"/>
                </a:lnTo>
                <a:lnTo>
                  <a:pt x="57753" y="63015"/>
                </a:lnTo>
                <a:lnTo>
                  <a:pt x="55972" y="70236"/>
                </a:lnTo>
                <a:lnTo>
                  <a:pt x="89297" y="70236"/>
                </a:lnTo>
                <a:lnTo>
                  <a:pt x="91598" y="63939"/>
                </a:lnTo>
                <a:lnTo>
                  <a:pt x="93756" y="56890"/>
                </a:lnTo>
                <a:lnTo>
                  <a:pt x="95766" y="49084"/>
                </a:lnTo>
                <a:lnTo>
                  <a:pt x="97624" y="40518"/>
                </a:lnTo>
                <a:close/>
              </a:path>
              <a:path w="276225" h="270510">
                <a:moveTo>
                  <a:pt x="164307" y="15486"/>
                </a:moveTo>
                <a:lnTo>
                  <a:pt x="0" y="15486"/>
                </a:lnTo>
                <a:lnTo>
                  <a:pt x="0" y="40518"/>
                </a:lnTo>
                <a:lnTo>
                  <a:pt x="164307" y="40518"/>
                </a:lnTo>
                <a:lnTo>
                  <a:pt x="164307" y="15486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10112187" y="1521695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59552" y="0"/>
                </a:moveTo>
                <a:lnTo>
                  <a:pt x="116687" y="0"/>
                </a:lnTo>
                <a:lnTo>
                  <a:pt x="116687" y="81032"/>
                </a:lnTo>
                <a:lnTo>
                  <a:pt x="113542" y="122791"/>
                </a:lnTo>
                <a:lnTo>
                  <a:pt x="100304" y="160449"/>
                </a:lnTo>
                <a:lnTo>
                  <a:pt x="76970" y="194017"/>
                </a:lnTo>
                <a:lnTo>
                  <a:pt x="43536" y="223508"/>
                </a:lnTo>
                <a:lnTo>
                  <a:pt x="0" y="248932"/>
                </a:lnTo>
                <a:lnTo>
                  <a:pt x="0" y="273804"/>
                </a:lnTo>
                <a:lnTo>
                  <a:pt x="47479" y="253465"/>
                </a:lnTo>
                <a:lnTo>
                  <a:pt x="86323" y="229224"/>
                </a:lnTo>
                <a:lnTo>
                  <a:pt x="116535" y="201081"/>
                </a:lnTo>
                <a:lnTo>
                  <a:pt x="138121" y="169034"/>
                </a:lnTo>
                <a:lnTo>
                  <a:pt x="181765" y="169034"/>
                </a:lnTo>
                <a:lnTo>
                  <a:pt x="176690" y="161579"/>
                </a:lnTo>
                <a:lnTo>
                  <a:pt x="163357" y="123533"/>
                </a:lnTo>
                <a:lnTo>
                  <a:pt x="159552" y="81032"/>
                </a:lnTo>
                <a:lnTo>
                  <a:pt x="159552" y="0"/>
                </a:lnTo>
                <a:close/>
              </a:path>
              <a:path w="274320" h="274319">
                <a:moveTo>
                  <a:pt x="181765" y="169034"/>
                </a:moveTo>
                <a:lnTo>
                  <a:pt x="138121" y="169034"/>
                </a:lnTo>
                <a:lnTo>
                  <a:pt x="159999" y="201081"/>
                </a:lnTo>
                <a:lnTo>
                  <a:pt x="189914" y="229224"/>
                </a:lnTo>
                <a:lnTo>
                  <a:pt x="227867" y="253465"/>
                </a:lnTo>
                <a:lnTo>
                  <a:pt x="273860" y="273804"/>
                </a:lnTo>
                <a:lnTo>
                  <a:pt x="273860" y="248932"/>
                </a:lnTo>
                <a:lnTo>
                  <a:pt x="231942" y="224283"/>
                </a:lnTo>
                <a:lnTo>
                  <a:pt x="199552" y="195164"/>
                </a:lnTo>
                <a:lnTo>
                  <a:pt x="181765" y="169034"/>
                </a:lnTo>
                <a:close/>
              </a:path>
              <a:path w="274320" h="274319">
                <a:moveTo>
                  <a:pt x="54781" y="50054"/>
                </a:moveTo>
                <a:lnTo>
                  <a:pt x="17871" y="50054"/>
                </a:lnTo>
                <a:lnTo>
                  <a:pt x="21511" y="72163"/>
                </a:lnTo>
                <a:lnTo>
                  <a:pt x="26495" y="93208"/>
                </a:lnTo>
                <a:lnTo>
                  <a:pt x="32822" y="113211"/>
                </a:lnTo>
                <a:lnTo>
                  <a:pt x="40496" y="132195"/>
                </a:lnTo>
                <a:lnTo>
                  <a:pt x="72630" y="132195"/>
                </a:lnTo>
                <a:lnTo>
                  <a:pt x="65711" y="111865"/>
                </a:lnTo>
                <a:lnTo>
                  <a:pt x="60431" y="91413"/>
                </a:lnTo>
                <a:lnTo>
                  <a:pt x="56789" y="70817"/>
                </a:lnTo>
                <a:lnTo>
                  <a:pt x="54781" y="50054"/>
                </a:lnTo>
                <a:close/>
              </a:path>
              <a:path w="274320" h="274319">
                <a:moveTo>
                  <a:pt x="254805" y="50054"/>
                </a:moveTo>
                <a:lnTo>
                  <a:pt x="219075" y="50054"/>
                </a:lnTo>
                <a:lnTo>
                  <a:pt x="217058" y="70817"/>
                </a:lnTo>
                <a:lnTo>
                  <a:pt x="213409" y="91413"/>
                </a:lnTo>
                <a:lnTo>
                  <a:pt x="208129" y="111865"/>
                </a:lnTo>
                <a:lnTo>
                  <a:pt x="201218" y="132195"/>
                </a:lnTo>
                <a:lnTo>
                  <a:pt x="233373" y="132195"/>
                </a:lnTo>
                <a:lnTo>
                  <a:pt x="241409" y="112771"/>
                </a:lnTo>
                <a:lnTo>
                  <a:pt x="247660" y="92593"/>
                </a:lnTo>
                <a:lnTo>
                  <a:pt x="252126" y="71681"/>
                </a:lnTo>
                <a:lnTo>
                  <a:pt x="254805" y="5005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10416985" y="1522947"/>
            <a:ext cx="276225" cy="260985"/>
          </a:xfrm>
          <a:custGeom>
            <a:avLst/>
            <a:gdLst/>
            <a:ahLst/>
            <a:cxnLst/>
            <a:rect l="l" t="t" r="r" b="b"/>
            <a:pathLst>
              <a:path w="276225" h="260985">
                <a:moveTo>
                  <a:pt x="276231" y="238140"/>
                </a:moveTo>
                <a:lnTo>
                  <a:pt x="104785" y="238140"/>
                </a:lnTo>
                <a:lnTo>
                  <a:pt x="104785" y="260744"/>
                </a:lnTo>
                <a:lnTo>
                  <a:pt x="276231" y="260744"/>
                </a:lnTo>
                <a:lnTo>
                  <a:pt x="276231" y="238140"/>
                </a:lnTo>
                <a:close/>
              </a:path>
              <a:path w="276225" h="260985">
                <a:moveTo>
                  <a:pt x="48822" y="138060"/>
                </a:moveTo>
                <a:lnTo>
                  <a:pt x="20242" y="138060"/>
                </a:lnTo>
                <a:lnTo>
                  <a:pt x="20242" y="252370"/>
                </a:lnTo>
                <a:lnTo>
                  <a:pt x="65281" y="252370"/>
                </a:lnTo>
                <a:lnTo>
                  <a:pt x="79872" y="250152"/>
                </a:lnTo>
                <a:lnTo>
                  <a:pt x="90127" y="243479"/>
                </a:lnTo>
                <a:lnTo>
                  <a:pt x="96049" y="232326"/>
                </a:lnTo>
                <a:lnTo>
                  <a:pt x="96193" y="230901"/>
                </a:lnTo>
                <a:lnTo>
                  <a:pt x="48822" y="230901"/>
                </a:lnTo>
                <a:lnTo>
                  <a:pt x="48822" y="138060"/>
                </a:lnTo>
                <a:close/>
              </a:path>
              <a:path w="276225" h="260985">
                <a:moveTo>
                  <a:pt x="209580" y="190508"/>
                </a:moveTo>
                <a:lnTo>
                  <a:pt x="172651" y="190508"/>
                </a:lnTo>
                <a:lnTo>
                  <a:pt x="172651" y="238140"/>
                </a:lnTo>
                <a:lnTo>
                  <a:pt x="209580" y="238140"/>
                </a:lnTo>
                <a:lnTo>
                  <a:pt x="209580" y="190508"/>
                </a:lnTo>
                <a:close/>
              </a:path>
              <a:path w="276225" h="260985">
                <a:moveTo>
                  <a:pt x="97638" y="115448"/>
                </a:moveTo>
                <a:lnTo>
                  <a:pt x="70246" y="115448"/>
                </a:lnTo>
                <a:lnTo>
                  <a:pt x="70246" y="216665"/>
                </a:lnTo>
                <a:lnTo>
                  <a:pt x="71041" y="226209"/>
                </a:lnTo>
                <a:lnTo>
                  <a:pt x="66682" y="230901"/>
                </a:lnTo>
                <a:lnTo>
                  <a:pt x="96193" y="230901"/>
                </a:lnTo>
                <a:lnTo>
                  <a:pt x="97638" y="216665"/>
                </a:lnTo>
                <a:lnTo>
                  <a:pt x="97638" y="115448"/>
                </a:lnTo>
                <a:close/>
              </a:path>
              <a:path w="276225" h="260985">
                <a:moveTo>
                  <a:pt x="263133" y="166644"/>
                </a:moveTo>
                <a:lnTo>
                  <a:pt x="116686" y="166644"/>
                </a:lnTo>
                <a:lnTo>
                  <a:pt x="116686" y="190508"/>
                </a:lnTo>
                <a:lnTo>
                  <a:pt x="263133" y="190508"/>
                </a:lnTo>
                <a:lnTo>
                  <a:pt x="263133" y="166644"/>
                </a:lnTo>
                <a:close/>
              </a:path>
              <a:path w="276225" h="260985">
                <a:moveTo>
                  <a:pt x="209580" y="133362"/>
                </a:moveTo>
                <a:lnTo>
                  <a:pt x="172651" y="133362"/>
                </a:lnTo>
                <a:lnTo>
                  <a:pt x="172651" y="166644"/>
                </a:lnTo>
                <a:lnTo>
                  <a:pt x="209580" y="166644"/>
                </a:lnTo>
                <a:lnTo>
                  <a:pt x="209580" y="133362"/>
                </a:lnTo>
                <a:close/>
              </a:path>
              <a:path w="276225" h="260985">
                <a:moveTo>
                  <a:pt x="67884" y="43955"/>
                </a:moveTo>
                <a:lnTo>
                  <a:pt x="34537" y="43955"/>
                </a:lnTo>
                <a:lnTo>
                  <a:pt x="30585" y="68309"/>
                </a:lnTo>
                <a:lnTo>
                  <a:pt x="23511" y="90134"/>
                </a:lnTo>
                <a:lnTo>
                  <a:pt x="13315" y="109413"/>
                </a:lnTo>
                <a:lnTo>
                  <a:pt x="0" y="126130"/>
                </a:lnTo>
                <a:lnTo>
                  <a:pt x="0" y="151152"/>
                </a:lnTo>
                <a:lnTo>
                  <a:pt x="7148" y="147208"/>
                </a:lnTo>
                <a:lnTo>
                  <a:pt x="13888" y="142873"/>
                </a:lnTo>
                <a:lnTo>
                  <a:pt x="20242" y="138060"/>
                </a:lnTo>
                <a:lnTo>
                  <a:pt x="48822" y="138060"/>
                </a:lnTo>
                <a:lnTo>
                  <a:pt x="48822" y="115448"/>
                </a:lnTo>
                <a:lnTo>
                  <a:pt x="97638" y="115448"/>
                </a:lnTo>
                <a:lnTo>
                  <a:pt x="97638" y="91587"/>
                </a:lnTo>
                <a:lnTo>
                  <a:pt x="54780" y="91587"/>
                </a:lnTo>
                <a:lnTo>
                  <a:pt x="59611" y="81512"/>
                </a:lnTo>
                <a:lnTo>
                  <a:pt x="63404" y="70193"/>
                </a:lnTo>
                <a:lnTo>
                  <a:pt x="66161" y="57663"/>
                </a:lnTo>
                <a:lnTo>
                  <a:pt x="67884" y="43955"/>
                </a:lnTo>
                <a:close/>
              </a:path>
              <a:path w="276225" h="260985">
                <a:moveTo>
                  <a:pt x="271475" y="97542"/>
                </a:moveTo>
                <a:lnTo>
                  <a:pt x="110728" y="97542"/>
                </a:lnTo>
                <a:lnTo>
                  <a:pt x="110728" y="122566"/>
                </a:lnTo>
                <a:lnTo>
                  <a:pt x="271475" y="122566"/>
                </a:lnTo>
                <a:lnTo>
                  <a:pt x="271475" y="97542"/>
                </a:lnTo>
                <a:close/>
              </a:path>
              <a:path w="276225" h="260985">
                <a:moveTo>
                  <a:pt x="209580" y="52330"/>
                </a:moveTo>
                <a:lnTo>
                  <a:pt x="172651" y="52330"/>
                </a:lnTo>
                <a:lnTo>
                  <a:pt x="172651" y="97542"/>
                </a:lnTo>
                <a:lnTo>
                  <a:pt x="209580" y="97542"/>
                </a:lnTo>
                <a:lnTo>
                  <a:pt x="209580" y="52330"/>
                </a:lnTo>
                <a:close/>
              </a:path>
              <a:path w="276225" h="260985">
                <a:moveTo>
                  <a:pt x="261938" y="27335"/>
                </a:moveTo>
                <a:lnTo>
                  <a:pt x="120261" y="27335"/>
                </a:lnTo>
                <a:lnTo>
                  <a:pt x="120261" y="52330"/>
                </a:lnTo>
                <a:lnTo>
                  <a:pt x="261938" y="52330"/>
                </a:lnTo>
                <a:lnTo>
                  <a:pt x="261938" y="27335"/>
                </a:lnTo>
                <a:close/>
              </a:path>
              <a:path w="276225" h="260985">
                <a:moveTo>
                  <a:pt x="104785" y="19047"/>
                </a:moveTo>
                <a:lnTo>
                  <a:pt x="4766" y="19047"/>
                </a:lnTo>
                <a:lnTo>
                  <a:pt x="4766" y="43955"/>
                </a:lnTo>
                <a:lnTo>
                  <a:pt x="104785" y="43955"/>
                </a:lnTo>
                <a:lnTo>
                  <a:pt x="104785" y="19047"/>
                </a:lnTo>
                <a:close/>
              </a:path>
              <a:path w="276225" h="260985">
                <a:moveTo>
                  <a:pt x="209580" y="0"/>
                </a:moveTo>
                <a:lnTo>
                  <a:pt x="172651" y="0"/>
                </a:lnTo>
                <a:lnTo>
                  <a:pt x="172651" y="27335"/>
                </a:lnTo>
                <a:lnTo>
                  <a:pt x="209580" y="27335"/>
                </a:lnTo>
                <a:lnTo>
                  <a:pt x="20958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10720606" y="1520557"/>
            <a:ext cx="280035" cy="276225"/>
          </a:xfrm>
          <a:custGeom>
            <a:avLst/>
            <a:gdLst/>
            <a:ahLst/>
            <a:cxnLst/>
            <a:rect l="l" t="t" r="r" b="b"/>
            <a:pathLst>
              <a:path w="280034" h="276225">
                <a:moveTo>
                  <a:pt x="61926" y="155934"/>
                </a:moveTo>
                <a:lnTo>
                  <a:pt x="28558" y="155934"/>
                </a:lnTo>
                <a:lnTo>
                  <a:pt x="28558" y="276227"/>
                </a:lnTo>
                <a:lnTo>
                  <a:pt x="61926" y="276227"/>
                </a:lnTo>
                <a:lnTo>
                  <a:pt x="61926" y="155934"/>
                </a:lnTo>
                <a:close/>
              </a:path>
              <a:path w="280034" h="276225">
                <a:moveTo>
                  <a:pt x="209552" y="221482"/>
                </a:moveTo>
                <a:lnTo>
                  <a:pt x="175013" y="221482"/>
                </a:lnTo>
                <a:lnTo>
                  <a:pt x="175013" y="235713"/>
                </a:lnTo>
                <a:lnTo>
                  <a:pt x="175733" y="245343"/>
                </a:lnTo>
                <a:lnTo>
                  <a:pt x="171006" y="250070"/>
                </a:lnTo>
                <a:lnTo>
                  <a:pt x="144067" y="250070"/>
                </a:lnTo>
                <a:lnTo>
                  <a:pt x="144067" y="272675"/>
                </a:lnTo>
                <a:lnTo>
                  <a:pt x="171456" y="272675"/>
                </a:lnTo>
                <a:lnTo>
                  <a:pt x="188552" y="270291"/>
                </a:lnTo>
                <a:lnTo>
                  <a:pt x="200601" y="263135"/>
                </a:lnTo>
                <a:lnTo>
                  <a:pt x="207595" y="251228"/>
                </a:lnTo>
                <a:lnTo>
                  <a:pt x="209552" y="234551"/>
                </a:lnTo>
                <a:lnTo>
                  <a:pt x="209552" y="221482"/>
                </a:lnTo>
                <a:close/>
              </a:path>
              <a:path w="280034" h="276225">
                <a:moveTo>
                  <a:pt x="271447" y="138056"/>
                </a:moveTo>
                <a:lnTo>
                  <a:pt x="264680" y="140702"/>
                </a:lnTo>
                <a:lnTo>
                  <a:pt x="257469" y="142555"/>
                </a:lnTo>
                <a:lnTo>
                  <a:pt x="249810" y="143646"/>
                </a:lnTo>
                <a:lnTo>
                  <a:pt x="241696" y="144004"/>
                </a:lnTo>
                <a:lnTo>
                  <a:pt x="213108" y="144004"/>
                </a:lnTo>
                <a:lnTo>
                  <a:pt x="213108" y="165473"/>
                </a:lnTo>
                <a:lnTo>
                  <a:pt x="219512" y="197588"/>
                </a:lnTo>
                <a:lnTo>
                  <a:pt x="232758" y="224971"/>
                </a:lnTo>
                <a:lnTo>
                  <a:pt x="252850" y="247588"/>
                </a:lnTo>
                <a:lnTo>
                  <a:pt x="279791" y="265405"/>
                </a:lnTo>
                <a:lnTo>
                  <a:pt x="279791" y="242830"/>
                </a:lnTo>
                <a:lnTo>
                  <a:pt x="265421" y="226847"/>
                </a:lnTo>
                <a:lnTo>
                  <a:pt x="254477" y="208629"/>
                </a:lnTo>
                <a:lnTo>
                  <a:pt x="246966" y="188171"/>
                </a:lnTo>
                <a:lnTo>
                  <a:pt x="242891" y="165473"/>
                </a:lnTo>
                <a:lnTo>
                  <a:pt x="246448" y="165473"/>
                </a:lnTo>
                <a:lnTo>
                  <a:pt x="253815" y="165183"/>
                </a:lnTo>
                <a:lnTo>
                  <a:pt x="260439" y="164299"/>
                </a:lnTo>
                <a:lnTo>
                  <a:pt x="266317" y="162799"/>
                </a:lnTo>
                <a:lnTo>
                  <a:pt x="271447" y="160661"/>
                </a:lnTo>
                <a:lnTo>
                  <a:pt x="271447" y="138056"/>
                </a:lnTo>
                <a:close/>
              </a:path>
              <a:path w="280034" h="276225">
                <a:moveTo>
                  <a:pt x="209252" y="177403"/>
                </a:moveTo>
                <a:lnTo>
                  <a:pt x="175013" y="177403"/>
                </a:lnTo>
                <a:lnTo>
                  <a:pt x="175013" y="192899"/>
                </a:lnTo>
                <a:lnTo>
                  <a:pt x="155599" y="208186"/>
                </a:lnTo>
                <a:lnTo>
                  <a:pt x="133056" y="222017"/>
                </a:lnTo>
                <a:lnTo>
                  <a:pt x="107384" y="234370"/>
                </a:lnTo>
                <a:lnTo>
                  <a:pt x="78583" y="245221"/>
                </a:lnTo>
                <a:lnTo>
                  <a:pt x="78583" y="263135"/>
                </a:lnTo>
                <a:lnTo>
                  <a:pt x="109149" y="254250"/>
                </a:lnTo>
                <a:lnTo>
                  <a:pt x="135410" y="244360"/>
                </a:lnTo>
                <a:lnTo>
                  <a:pt x="157365" y="233445"/>
                </a:lnTo>
                <a:lnTo>
                  <a:pt x="175013" y="221482"/>
                </a:lnTo>
                <a:lnTo>
                  <a:pt x="209552" y="221482"/>
                </a:lnTo>
                <a:lnTo>
                  <a:pt x="209446" y="179708"/>
                </a:lnTo>
                <a:lnTo>
                  <a:pt x="209252" y="177403"/>
                </a:lnTo>
                <a:close/>
              </a:path>
              <a:path w="280034" h="276225">
                <a:moveTo>
                  <a:pt x="200369" y="142873"/>
                </a:moveTo>
                <a:lnTo>
                  <a:pt x="165506" y="142873"/>
                </a:lnTo>
                <a:lnTo>
                  <a:pt x="166299" y="143646"/>
                </a:lnTo>
                <a:lnTo>
                  <a:pt x="167090" y="145263"/>
                </a:lnTo>
                <a:lnTo>
                  <a:pt x="167867" y="147567"/>
                </a:lnTo>
                <a:lnTo>
                  <a:pt x="169454" y="149209"/>
                </a:lnTo>
                <a:lnTo>
                  <a:pt x="170261" y="150732"/>
                </a:lnTo>
                <a:lnTo>
                  <a:pt x="170261" y="152380"/>
                </a:lnTo>
                <a:lnTo>
                  <a:pt x="150912" y="166579"/>
                </a:lnTo>
                <a:lnTo>
                  <a:pt x="129777" y="179445"/>
                </a:lnTo>
                <a:lnTo>
                  <a:pt x="106854" y="190977"/>
                </a:lnTo>
                <a:lnTo>
                  <a:pt x="82141" y="201175"/>
                </a:lnTo>
                <a:lnTo>
                  <a:pt x="82141" y="220226"/>
                </a:lnTo>
                <a:lnTo>
                  <a:pt x="109389" y="212191"/>
                </a:lnTo>
                <a:lnTo>
                  <a:pt x="133948" y="202382"/>
                </a:lnTo>
                <a:lnTo>
                  <a:pt x="155822" y="190789"/>
                </a:lnTo>
                <a:lnTo>
                  <a:pt x="175013" y="177403"/>
                </a:lnTo>
                <a:lnTo>
                  <a:pt x="209252" y="177403"/>
                </a:lnTo>
                <a:lnTo>
                  <a:pt x="208061" y="163257"/>
                </a:lnTo>
                <a:lnTo>
                  <a:pt x="203593" y="148223"/>
                </a:lnTo>
                <a:lnTo>
                  <a:pt x="200369" y="142873"/>
                </a:lnTo>
                <a:close/>
              </a:path>
              <a:path w="280034" h="276225">
                <a:moveTo>
                  <a:pt x="63093" y="70239"/>
                </a:moveTo>
                <a:lnTo>
                  <a:pt x="27392" y="70239"/>
                </a:lnTo>
                <a:lnTo>
                  <a:pt x="22548" y="98144"/>
                </a:lnTo>
                <a:lnTo>
                  <a:pt x="16364" y="124714"/>
                </a:lnTo>
                <a:lnTo>
                  <a:pt x="8846" y="149950"/>
                </a:lnTo>
                <a:lnTo>
                  <a:pt x="0" y="173851"/>
                </a:lnTo>
                <a:lnTo>
                  <a:pt x="0" y="215503"/>
                </a:lnTo>
                <a:lnTo>
                  <a:pt x="8482" y="200632"/>
                </a:lnTo>
                <a:lnTo>
                  <a:pt x="16073" y="185730"/>
                </a:lnTo>
                <a:lnTo>
                  <a:pt x="22767" y="170823"/>
                </a:lnTo>
                <a:lnTo>
                  <a:pt x="28558" y="155934"/>
                </a:lnTo>
                <a:lnTo>
                  <a:pt x="61926" y="155934"/>
                </a:lnTo>
                <a:lnTo>
                  <a:pt x="61926" y="140450"/>
                </a:lnTo>
                <a:lnTo>
                  <a:pt x="83352" y="140450"/>
                </a:lnTo>
                <a:lnTo>
                  <a:pt x="78496" y="128244"/>
                </a:lnTo>
                <a:lnTo>
                  <a:pt x="72314" y="109510"/>
                </a:lnTo>
                <a:lnTo>
                  <a:pt x="67181" y="90187"/>
                </a:lnTo>
                <a:lnTo>
                  <a:pt x="63093" y="70239"/>
                </a:lnTo>
                <a:close/>
              </a:path>
              <a:path w="280034" h="276225">
                <a:moveTo>
                  <a:pt x="83352" y="140450"/>
                </a:moveTo>
                <a:lnTo>
                  <a:pt x="61926" y="140450"/>
                </a:lnTo>
                <a:lnTo>
                  <a:pt x="66840" y="149950"/>
                </a:lnTo>
                <a:lnTo>
                  <a:pt x="72015" y="159217"/>
                </a:lnTo>
                <a:lnTo>
                  <a:pt x="77523" y="168383"/>
                </a:lnTo>
                <a:lnTo>
                  <a:pt x="83336" y="177403"/>
                </a:lnTo>
                <a:lnTo>
                  <a:pt x="84142" y="179708"/>
                </a:lnTo>
                <a:lnTo>
                  <a:pt x="84919" y="181349"/>
                </a:lnTo>
                <a:lnTo>
                  <a:pt x="85730" y="182102"/>
                </a:lnTo>
                <a:lnTo>
                  <a:pt x="85730" y="146425"/>
                </a:lnTo>
                <a:lnTo>
                  <a:pt x="83352" y="140450"/>
                </a:lnTo>
                <a:close/>
              </a:path>
              <a:path w="280034" h="276225">
                <a:moveTo>
                  <a:pt x="185748" y="126240"/>
                </a:moveTo>
                <a:lnTo>
                  <a:pt x="144067" y="126240"/>
                </a:lnTo>
                <a:lnTo>
                  <a:pt x="133116" y="135303"/>
                </a:lnTo>
                <a:lnTo>
                  <a:pt x="120537" y="143468"/>
                </a:lnTo>
                <a:lnTo>
                  <a:pt x="106327" y="150734"/>
                </a:lnTo>
                <a:lnTo>
                  <a:pt x="90482" y="157104"/>
                </a:lnTo>
                <a:lnTo>
                  <a:pt x="90482" y="177403"/>
                </a:lnTo>
                <a:lnTo>
                  <a:pt x="115269" y="168983"/>
                </a:lnTo>
                <a:lnTo>
                  <a:pt x="136034" y="160432"/>
                </a:lnTo>
                <a:lnTo>
                  <a:pt x="152779" y="151734"/>
                </a:lnTo>
                <a:lnTo>
                  <a:pt x="165506" y="142873"/>
                </a:lnTo>
                <a:lnTo>
                  <a:pt x="200369" y="142873"/>
                </a:lnTo>
                <a:lnTo>
                  <a:pt x="196153" y="135878"/>
                </a:lnTo>
                <a:lnTo>
                  <a:pt x="185748" y="126240"/>
                </a:lnTo>
                <a:close/>
              </a:path>
              <a:path w="280034" h="276225">
                <a:moveTo>
                  <a:pt x="269085" y="67820"/>
                </a:moveTo>
                <a:lnTo>
                  <a:pt x="97627" y="67820"/>
                </a:lnTo>
                <a:lnTo>
                  <a:pt x="97627" y="126240"/>
                </a:lnTo>
                <a:lnTo>
                  <a:pt x="234488" y="126240"/>
                </a:lnTo>
                <a:lnTo>
                  <a:pt x="250054" y="123930"/>
                </a:lnTo>
                <a:lnTo>
                  <a:pt x="261005" y="116997"/>
                </a:lnTo>
                <a:lnTo>
                  <a:pt x="267347" y="105439"/>
                </a:lnTo>
                <a:lnTo>
                  <a:pt x="267418" y="104775"/>
                </a:lnTo>
                <a:lnTo>
                  <a:pt x="129772" y="104775"/>
                </a:lnTo>
                <a:lnTo>
                  <a:pt x="129772" y="77323"/>
                </a:lnTo>
                <a:lnTo>
                  <a:pt x="269085" y="77323"/>
                </a:lnTo>
                <a:lnTo>
                  <a:pt x="269085" y="67820"/>
                </a:lnTo>
                <a:close/>
              </a:path>
              <a:path w="280034" h="276225">
                <a:moveTo>
                  <a:pt x="205991" y="77323"/>
                </a:moveTo>
                <a:lnTo>
                  <a:pt x="171456" y="77323"/>
                </a:lnTo>
                <a:lnTo>
                  <a:pt x="168915" y="85331"/>
                </a:lnTo>
                <a:lnTo>
                  <a:pt x="166085" y="92574"/>
                </a:lnTo>
                <a:lnTo>
                  <a:pt x="162958" y="99055"/>
                </a:lnTo>
                <a:lnTo>
                  <a:pt x="159525" y="104775"/>
                </a:lnTo>
                <a:lnTo>
                  <a:pt x="195259" y="104775"/>
                </a:lnTo>
                <a:lnTo>
                  <a:pt x="198164" y="99055"/>
                </a:lnTo>
                <a:lnTo>
                  <a:pt x="200917" y="92574"/>
                </a:lnTo>
                <a:lnTo>
                  <a:pt x="203525" y="85331"/>
                </a:lnTo>
                <a:lnTo>
                  <a:pt x="205991" y="77323"/>
                </a:lnTo>
                <a:close/>
              </a:path>
              <a:path w="280034" h="276225">
                <a:moveTo>
                  <a:pt x="269085" y="77323"/>
                </a:moveTo>
                <a:lnTo>
                  <a:pt x="236941" y="77323"/>
                </a:lnTo>
                <a:lnTo>
                  <a:pt x="236941" y="90425"/>
                </a:lnTo>
                <a:lnTo>
                  <a:pt x="237661" y="100083"/>
                </a:lnTo>
                <a:lnTo>
                  <a:pt x="233621" y="104775"/>
                </a:lnTo>
                <a:lnTo>
                  <a:pt x="267418" y="104775"/>
                </a:lnTo>
                <a:lnTo>
                  <a:pt x="268959" y="90425"/>
                </a:lnTo>
                <a:lnTo>
                  <a:pt x="269085" y="77323"/>
                </a:lnTo>
                <a:close/>
              </a:path>
              <a:path w="280034" h="276225">
                <a:moveTo>
                  <a:pt x="85730" y="46346"/>
                </a:moveTo>
                <a:lnTo>
                  <a:pt x="3559" y="46346"/>
                </a:lnTo>
                <a:lnTo>
                  <a:pt x="3559" y="70239"/>
                </a:lnTo>
                <a:lnTo>
                  <a:pt x="85730" y="70239"/>
                </a:lnTo>
                <a:lnTo>
                  <a:pt x="85730" y="46346"/>
                </a:lnTo>
                <a:close/>
              </a:path>
              <a:path w="280034" h="276225">
                <a:moveTo>
                  <a:pt x="172623" y="0"/>
                </a:moveTo>
                <a:lnTo>
                  <a:pt x="138117" y="0"/>
                </a:lnTo>
                <a:lnTo>
                  <a:pt x="129700" y="15616"/>
                </a:lnTo>
                <a:lnTo>
                  <a:pt x="118759" y="29150"/>
                </a:lnTo>
                <a:lnTo>
                  <a:pt x="105289" y="40614"/>
                </a:lnTo>
                <a:lnTo>
                  <a:pt x="89287" y="50021"/>
                </a:lnTo>
                <a:lnTo>
                  <a:pt x="89287" y="70239"/>
                </a:lnTo>
                <a:lnTo>
                  <a:pt x="91681" y="68717"/>
                </a:lnTo>
                <a:lnTo>
                  <a:pt x="94430" y="67820"/>
                </a:lnTo>
                <a:lnTo>
                  <a:pt x="269085" y="67820"/>
                </a:lnTo>
                <a:lnTo>
                  <a:pt x="269085" y="55882"/>
                </a:lnTo>
                <a:lnTo>
                  <a:pt x="123825" y="55882"/>
                </a:lnTo>
                <a:lnTo>
                  <a:pt x="131251" y="52050"/>
                </a:lnTo>
                <a:lnTo>
                  <a:pt x="138097" y="47590"/>
                </a:lnTo>
                <a:lnTo>
                  <a:pt x="144355" y="42507"/>
                </a:lnTo>
                <a:lnTo>
                  <a:pt x="150018" y="36805"/>
                </a:lnTo>
                <a:lnTo>
                  <a:pt x="239302" y="36805"/>
                </a:lnTo>
                <a:lnTo>
                  <a:pt x="239302" y="15487"/>
                </a:lnTo>
                <a:lnTo>
                  <a:pt x="165506" y="15487"/>
                </a:lnTo>
                <a:lnTo>
                  <a:pt x="167867" y="10641"/>
                </a:lnTo>
                <a:lnTo>
                  <a:pt x="170261" y="5590"/>
                </a:lnTo>
                <a:lnTo>
                  <a:pt x="172623" y="0"/>
                </a:lnTo>
                <a:close/>
              </a:path>
              <a:path w="280034" h="276225">
                <a:moveTo>
                  <a:pt x="239302" y="36805"/>
                </a:moveTo>
                <a:lnTo>
                  <a:pt x="201207" y="36805"/>
                </a:lnTo>
                <a:lnTo>
                  <a:pt x="197232" y="44075"/>
                </a:lnTo>
                <a:lnTo>
                  <a:pt x="191670" y="50411"/>
                </a:lnTo>
                <a:lnTo>
                  <a:pt x="184553" y="55882"/>
                </a:lnTo>
                <a:lnTo>
                  <a:pt x="222648" y="55882"/>
                </a:lnTo>
                <a:lnTo>
                  <a:pt x="227404" y="51192"/>
                </a:lnTo>
                <a:lnTo>
                  <a:pt x="231378" y="46857"/>
                </a:lnTo>
                <a:lnTo>
                  <a:pt x="234549" y="42790"/>
                </a:lnTo>
                <a:lnTo>
                  <a:pt x="236134" y="40518"/>
                </a:lnTo>
                <a:lnTo>
                  <a:pt x="237718" y="38480"/>
                </a:lnTo>
                <a:lnTo>
                  <a:pt x="239302" y="36805"/>
                </a:lnTo>
                <a:close/>
              </a:path>
              <a:path w="280034" h="276225">
                <a:moveTo>
                  <a:pt x="61926" y="1137"/>
                </a:moveTo>
                <a:lnTo>
                  <a:pt x="28558" y="1137"/>
                </a:lnTo>
                <a:lnTo>
                  <a:pt x="28558" y="46346"/>
                </a:lnTo>
                <a:lnTo>
                  <a:pt x="61926" y="46346"/>
                </a:lnTo>
                <a:lnTo>
                  <a:pt x="61926" y="1137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11025396" y="1522947"/>
            <a:ext cx="277495" cy="274320"/>
          </a:xfrm>
          <a:custGeom>
            <a:avLst/>
            <a:gdLst/>
            <a:ahLst/>
            <a:cxnLst/>
            <a:rect l="l" t="t" r="r" b="b"/>
            <a:pathLst>
              <a:path w="277495" h="274319">
                <a:moveTo>
                  <a:pt x="101213" y="9544"/>
                </a:moveTo>
                <a:lnTo>
                  <a:pt x="14292" y="9544"/>
                </a:lnTo>
                <a:lnTo>
                  <a:pt x="14292" y="177318"/>
                </a:lnTo>
                <a:lnTo>
                  <a:pt x="13837" y="200417"/>
                </a:lnTo>
                <a:lnTo>
                  <a:pt x="11305" y="219623"/>
                </a:lnTo>
                <a:lnTo>
                  <a:pt x="6693" y="234944"/>
                </a:lnTo>
                <a:lnTo>
                  <a:pt x="0" y="246387"/>
                </a:lnTo>
                <a:lnTo>
                  <a:pt x="0" y="273837"/>
                </a:lnTo>
                <a:lnTo>
                  <a:pt x="20237" y="256607"/>
                </a:lnTo>
                <a:lnTo>
                  <a:pt x="34527" y="234806"/>
                </a:lnTo>
                <a:lnTo>
                  <a:pt x="42864" y="208390"/>
                </a:lnTo>
                <a:lnTo>
                  <a:pt x="45241" y="177318"/>
                </a:lnTo>
                <a:lnTo>
                  <a:pt x="101213" y="177318"/>
                </a:lnTo>
                <a:lnTo>
                  <a:pt x="101213" y="154713"/>
                </a:lnTo>
                <a:lnTo>
                  <a:pt x="45241" y="154713"/>
                </a:lnTo>
                <a:lnTo>
                  <a:pt x="45241" y="103517"/>
                </a:lnTo>
                <a:lnTo>
                  <a:pt x="101213" y="103517"/>
                </a:lnTo>
                <a:lnTo>
                  <a:pt x="101213" y="82050"/>
                </a:lnTo>
                <a:lnTo>
                  <a:pt x="45241" y="82050"/>
                </a:lnTo>
                <a:lnTo>
                  <a:pt x="45241" y="33281"/>
                </a:lnTo>
                <a:lnTo>
                  <a:pt x="101213" y="33281"/>
                </a:lnTo>
                <a:lnTo>
                  <a:pt x="101213" y="9544"/>
                </a:lnTo>
                <a:close/>
              </a:path>
              <a:path w="277495" h="274319">
                <a:moveTo>
                  <a:pt x="60311" y="245253"/>
                </a:moveTo>
                <a:lnTo>
                  <a:pt x="51188" y="245253"/>
                </a:lnTo>
                <a:lnTo>
                  <a:pt x="51188" y="268999"/>
                </a:lnTo>
                <a:lnTo>
                  <a:pt x="66678" y="268999"/>
                </a:lnTo>
                <a:lnTo>
                  <a:pt x="68205" y="269114"/>
                </a:lnTo>
                <a:lnTo>
                  <a:pt x="69670" y="269265"/>
                </a:lnTo>
                <a:lnTo>
                  <a:pt x="71103" y="269265"/>
                </a:lnTo>
                <a:lnTo>
                  <a:pt x="84689" y="267240"/>
                </a:lnTo>
                <a:lnTo>
                  <a:pt x="94233" y="261165"/>
                </a:lnTo>
                <a:lnTo>
                  <a:pt x="99739" y="251035"/>
                </a:lnTo>
                <a:lnTo>
                  <a:pt x="100327" y="245376"/>
                </a:lnTo>
                <a:lnTo>
                  <a:pt x="61056" y="245376"/>
                </a:lnTo>
                <a:lnTo>
                  <a:pt x="60311" y="245253"/>
                </a:lnTo>
                <a:close/>
              </a:path>
              <a:path w="277495" h="274319">
                <a:moveTo>
                  <a:pt x="101213" y="177318"/>
                </a:moveTo>
                <a:lnTo>
                  <a:pt x="71434" y="177318"/>
                </a:lnTo>
                <a:lnTo>
                  <a:pt x="71482" y="234944"/>
                </a:lnTo>
                <a:lnTo>
                  <a:pt x="72151" y="241697"/>
                </a:lnTo>
                <a:lnTo>
                  <a:pt x="68921" y="245376"/>
                </a:lnTo>
                <a:lnTo>
                  <a:pt x="100327" y="245376"/>
                </a:lnTo>
                <a:lnTo>
                  <a:pt x="101213" y="236851"/>
                </a:lnTo>
                <a:lnTo>
                  <a:pt x="101213" y="177318"/>
                </a:lnTo>
                <a:close/>
              </a:path>
              <a:path w="277495" h="274319">
                <a:moveTo>
                  <a:pt x="101213" y="103517"/>
                </a:moveTo>
                <a:lnTo>
                  <a:pt x="71434" y="103517"/>
                </a:lnTo>
                <a:lnTo>
                  <a:pt x="71434" y="154713"/>
                </a:lnTo>
                <a:lnTo>
                  <a:pt x="101213" y="154713"/>
                </a:lnTo>
                <a:lnTo>
                  <a:pt x="101213" y="103517"/>
                </a:lnTo>
                <a:close/>
              </a:path>
              <a:path w="277495" h="274319">
                <a:moveTo>
                  <a:pt x="101213" y="33281"/>
                </a:moveTo>
                <a:lnTo>
                  <a:pt x="71434" y="33281"/>
                </a:lnTo>
                <a:lnTo>
                  <a:pt x="71434" y="82050"/>
                </a:lnTo>
                <a:lnTo>
                  <a:pt x="101213" y="82050"/>
                </a:lnTo>
                <a:lnTo>
                  <a:pt x="101213" y="33281"/>
                </a:lnTo>
                <a:close/>
              </a:path>
              <a:path w="277495" h="274319">
                <a:moveTo>
                  <a:pt x="159552" y="123850"/>
                </a:moveTo>
                <a:lnTo>
                  <a:pt x="123850" y="123850"/>
                </a:lnTo>
                <a:lnTo>
                  <a:pt x="133359" y="149770"/>
                </a:lnTo>
                <a:lnTo>
                  <a:pt x="144072" y="172892"/>
                </a:lnTo>
                <a:lnTo>
                  <a:pt x="155985" y="193210"/>
                </a:lnTo>
                <a:lnTo>
                  <a:pt x="169091" y="210715"/>
                </a:lnTo>
                <a:lnTo>
                  <a:pt x="155233" y="222453"/>
                </a:lnTo>
                <a:lnTo>
                  <a:pt x="139897" y="232716"/>
                </a:lnTo>
                <a:lnTo>
                  <a:pt x="123086" y="241503"/>
                </a:lnTo>
                <a:lnTo>
                  <a:pt x="104802" y="248814"/>
                </a:lnTo>
                <a:lnTo>
                  <a:pt x="104802" y="272552"/>
                </a:lnTo>
                <a:lnTo>
                  <a:pt x="130755" y="262882"/>
                </a:lnTo>
                <a:lnTo>
                  <a:pt x="153890" y="252927"/>
                </a:lnTo>
                <a:lnTo>
                  <a:pt x="174205" y="242687"/>
                </a:lnTo>
                <a:lnTo>
                  <a:pt x="191696" y="232161"/>
                </a:lnTo>
                <a:lnTo>
                  <a:pt x="240865" y="232161"/>
                </a:lnTo>
                <a:lnTo>
                  <a:pt x="227189" y="223580"/>
                </a:lnTo>
                <a:lnTo>
                  <a:pt x="211942" y="211852"/>
                </a:lnTo>
                <a:lnTo>
                  <a:pt x="225032" y="195202"/>
                </a:lnTo>
                <a:lnTo>
                  <a:pt x="229963" y="186829"/>
                </a:lnTo>
                <a:lnTo>
                  <a:pt x="190501" y="186829"/>
                </a:lnTo>
                <a:lnTo>
                  <a:pt x="181872" y="173544"/>
                </a:lnTo>
                <a:lnTo>
                  <a:pt x="173839" y="158624"/>
                </a:lnTo>
                <a:lnTo>
                  <a:pt x="166399" y="142062"/>
                </a:lnTo>
                <a:lnTo>
                  <a:pt x="159552" y="123850"/>
                </a:lnTo>
                <a:close/>
              </a:path>
              <a:path w="277495" h="274319">
                <a:moveTo>
                  <a:pt x="240865" y="232161"/>
                </a:moveTo>
                <a:lnTo>
                  <a:pt x="191696" y="232161"/>
                </a:lnTo>
                <a:lnTo>
                  <a:pt x="209112" y="242687"/>
                </a:lnTo>
                <a:lnTo>
                  <a:pt x="229202" y="252927"/>
                </a:lnTo>
                <a:lnTo>
                  <a:pt x="251971" y="262882"/>
                </a:lnTo>
                <a:lnTo>
                  <a:pt x="277426" y="272552"/>
                </a:lnTo>
                <a:lnTo>
                  <a:pt x="277426" y="248814"/>
                </a:lnTo>
                <a:lnTo>
                  <a:pt x="259940" y="242018"/>
                </a:lnTo>
                <a:lnTo>
                  <a:pt x="243191" y="233621"/>
                </a:lnTo>
                <a:lnTo>
                  <a:pt x="240865" y="232161"/>
                </a:lnTo>
                <a:close/>
              </a:path>
              <a:path w="277495" h="274319">
                <a:moveTo>
                  <a:pt x="257183" y="123850"/>
                </a:moveTo>
                <a:lnTo>
                  <a:pt x="221479" y="123850"/>
                </a:lnTo>
                <a:lnTo>
                  <a:pt x="215067" y="142062"/>
                </a:lnTo>
                <a:lnTo>
                  <a:pt x="207763" y="158624"/>
                </a:lnTo>
                <a:lnTo>
                  <a:pt x="199572" y="173544"/>
                </a:lnTo>
                <a:lnTo>
                  <a:pt x="190501" y="186829"/>
                </a:lnTo>
                <a:lnTo>
                  <a:pt x="229963" y="186829"/>
                </a:lnTo>
                <a:lnTo>
                  <a:pt x="236939" y="174985"/>
                </a:lnTo>
                <a:lnTo>
                  <a:pt x="247658" y="151200"/>
                </a:lnTo>
                <a:lnTo>
                  <a:pt x="257183" y="123850"/>
                </a:lnTo>
                <a:close/>
              </a:path>
              <a:path w="277495" h="274319">
                <a:moveTo>
                  <a:pt x="235742" y="60732"/>
                </a:moveTo>
                <a:lnTo>
                  <a:pt x="201236" y="60732"/>
                </a:lnTo>
                <a:lnTo>
                  <a:pt x="210303" y="83655"/>
                </a:lnTo>
                <a:lnTo>
                  <a:pt x="225621" y="101203"/>
                </a:lnTo>
                <a:lnTo>
                  <a:pt x="247196" y="113368"/>
                </a:lnTo>
                <a:lnTo>
                  <a:pt x="275032" y="120147"/>
                </a:lnTo>
                <a:lnTo>
                  <a:pt x="275032" y="101099"/>
                </a:lnTo>
                <a:lnTo>
                  <a:pt x="260971" y="94153"/>
                </a:lnTo>
                <a:lnTo>
                  <a:pt x="249736" y="85110"/>
                </a:lnTo>
                <a:lnTo>
                  <a:pt x="241327" y="73969"/>
                </a:lnTo>
                <a:lnTo>
                  <a:pt x="235742" y="60732"/>
                </a:lnTo>
                <a:close/>
              </a:path>
              <a:path w="277495" h="274319">
                <a:moveTo>
                  <a:pt x="183354" y="60732"/>
                </a:moveTo>
                <a:lnTo>
                  <a:pt x="148821" y="60732"/>
                </a:lnTo>
                <a:lnTo>
                  <a:pt x="143617" y="73534"/>
                </a:lnTo>
                <a:lnTo>
                  <a:pt x="135139" y="84535"/>
                </a:lnTo>
                <a:lnTo>
                  <a:pt x="123388" y="93726"/>
                </a:lnTo>
                <a:lnTo>
                  <a:pt x="108364" y="101099"/>
                </a:lnTo>
                <a:lnTo>
                  <a:pt x="108364" y="120147"/>
                </a:lnTo>
                <a:lnTo>
                  <a:pt x="135812" y="114228"/>
                </a:lnTo>
                <a:lnTo>
                  <a:pt x="157465" y="102349"/>
                </a:lnTo>
                <a:lnTo>
                  <a:pt x="173316" y="84516"/>
                </a:lnTo>
                <a:lnTo>
                  <a:pt x="183354" y="60732"/>
                </a:lnTo>
                <a:close/>
              </a:path>
              <a:path w="277495" h="274319">
                <a:moveTo>
                  <a:pt x="273837" y="24912"/>
                </a:moveTo>
                <a:lnTo>
                  <a:pt x="110724" y="24912"/>
                </a:lnTo>
                <a:lnTo>
                  <a:pt x="110724" y="48802"/>
                </a:lnTo>
                <a:lnTo>
                  <a:pt x="273837" y="48802"/>
                </a:lnTo>
                <a:lnTo>
                  <a:pt x="273837" y="24912"/>
                </a:lnTo>
                <a:close/>
              </a:path>
              <a:path w="277495" h="274319">
                <a:moveTo>
                  <a:pt x="211942" y="0"/>
                </a:moveTo>
                <a:lnTo>
                  <a:pt x="171453" y="0"/>
                </a:lnTo>
                <a:lnTo>
                  <a:pt x="171453" y="24912"/>
                </a:lnTo>
                <a:lnTo>
                  <a:pt x="211942" y="24912"/>
                </a:lnTo>
                <a:lnTo>
                  <a:pt x="211942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11327820" y="1522947"/>
            <a:ext cx="278765" cy="274320"/>
          </a:xfrm>
          <a:custGeom>
            <a:avLst/>
            <a:gdLst/>
            <a:ahLst/>
            <a:cxnLst/>
            <a:rect l="l" t="t" r="r" b="b"/>
            <a:pathLst>
              <a:path w="278765" h="274319">
                <a:moveTo>
                  <a:pt x="80971" y="146462"/>
                </a:moveTo>
                <a:lnTo>
                  <a:pt x="45241" y="146462"/>
                </a:lnTo>
                <a:lnTo>
                  <a:pt x="45241" y="273837"/>
                </a:lnTo>
                <a:lnTo>
                  <a:pt x="80971" y="273837"/>
                </a:lnTo>
                <a:lnTo>
                  <a:pt x="80971" y="146462"/>
                </a:lnTo>
                <a:close/>
              </a:path>
              <a:path w="278765" h="274319">
                <a:moveTo>
                  <a:pt x="248839" y="63003"/>
                </a:moveTo>
                <a:lnTo>
                  <a:pt x="211942" y="63003"/>
                </a:lnTo>
                <a:lnTo>
                  <a:pt x="212044" y="232161"/>
                </a:lnTo>
                <a:lnTo>
                  <a:pt x="212717" y="240440"/>
                </a:lnTo>
                <a:lnTo>
                  <a:pt x="207158" y="245253"/>
                </a:lnTo>
                <a:lnTo>
                  <a:pt x="177405" y="245253"/>
                </a:lnTo>
                <a:lnTo>
                  <a:pt x="177405" y="270285"/>
                </a:lnTo>
                <a:lnTo>
                  <a:pt x="210743" y="270285"/>
                </a:lnTo>
                <a:lnTo>
                  <a:pt x="227406" y="267901"/>
                </a:lnTo>
                <a:lnTo>
                  <a:pt x="239312" y="260752"/>
                </a:lnTo>
                <a:lnTo>
                  <a:pt x="246457" y="248838"/>
                </a:lnTo>
                <a:lnTo>
                  <a:pt x="248839" y="232161"/>
                </a:lnTo>
                <a:lnTo>
                  <a:pt x="248839" y="63003"/>
                </a:lnTo>
                <a:close/>
              </a:path>
              <a:path w="278765" h="274319">
                <a:moveTo>
                  <a:pt x="248839" y="61866"/>
                </a:moveTo>
                <a:lnTo>
                  <a:pt x="177405" y="61866"/>
                </a:lnTo>
                <a:lnTo>
                  <a:pt x="169209" y="103972"/>
                </a:lnTo>
                <a:lnTo>
                  <a:pt x="156553" y="143410"/>
                </a:lnTo>
                <a:lnTo>
                  <a:pt x="139439" y="180180"/>
                </a:lnTo>
                <a:lnTo>
                  <a:pt x="117871" y="214279"/>
                </a:lnTo>
                <a:lnTo>
                  <a:pt x="117871" y="243968"/>
                </a:lnTo>
                <a:lnTo>
                  <a:pt x="152761" y="205897"/>
                </a:lnTo>
                <a:lnTo>
                  <a:pt x="180066" y="163064"/>
                </a:lnTo>
                <a:lnTo>
                  <a:pt x="199791" y="115442"/>
                </a:lnTo>
                <a:lnTo>
                  <a:pt x="211942" y="63003"/>
                </a:lnTo>
                <a:lnTo>
                  <a:pt x="248839" y="63003"/>
                </a:lnTo>
                <a:lnTo>
                  <a:pt x="248839" y="61866"/>
                </a:lnTo>
                <a:close/>
              </a:path>
              <a:path w="278765" h="274319">
                <a:moveTo>
                  <a:pt x="80971" y="61866"/>
                </a:moveTo>
                <a:lnTo>
                  <a:pt x="44042" y="61866"/>
                </a:lnTo>
                <a:lnTo>
                  <a:pt x="35937" y="94111"/>
                </a:lnTo>
                <a:lnTo>
                  <a:pt x="25889" y="125309"/>
                </a:lnTo>
                <a:lnTo>
                  <a:pt x="13840" y="155597"/>
                </a:lnTo>
                <a:lnTo>
                  <a:pt x="0" y="184553"/>
                </a:lnTo>
                <a:lnTo>
                  <a:pt x="0" y="219092"/>
                </a:lnTo>
                <a:lnTo>
                  <a:pt x="12647" y="202469"/>
                </a:lnTo>
                <a:lnTo>
                  <a:pt x="24401" y="184816"/>
                </a:lnTo>
                <a:lnTo>
                  <a:pt x="35264" y="166144"/>
                </a:lnTo>
                <a:lnTo>
                  <a:pt x="45241" y="146462"/>
                </a:lnTo>
                <a:lnTo>
                  <a:pt x="80971" y="146462"/>
                </a:lnTo>
                <a:lnTo>
                  <a:pt x="80971" y="129683"/>
                </a:lnTo>
                <a:lnTo>
                  <a:pt x="107290" y="129683"/>
                </a:lnTo>
                <a:lnTo>
                  <a:pt x="105966" y="127316"/>
                </a:lnTo>
                <a:lnTo>
                  <a:pt x="96446" y="106835"/>
                </a:lnTo>
                <a:lnTo>
                  <a:pt x="88115" y="85018"/>
                </a:lnTo>
                <a:lnTo>
                  <a:pt x="80971" y="61866"/>
                </a:lnTo>
                <a:close/>
              </a:path>
              <a:path w="278765" h="274319">
                <a:moveTo>
                  <a:pt x="107290" y="129683"/>
                </a:moveTo>
                <a:lnTo>
                  <a:pt x="80971" y="129683"/>
                </a:lnTo>
                <a:lnTo>
                  <a:pt x="89001" y="143011"/>
                </a:lnTo>
                <a:lnTo>
                  <a:pt x="97623" y="155597"/>
                </a:lnTo>
                <a:lnTo>
                  <a:pt x="106845" y="167449"/>
                </a:lnTo>
                <a:lnTo>
                  <a:pt x="116676" y="178574"/>
                </a:lnTo>
                <a:lnTo>
                  <a:pt x="116676" y="146462"/>
                </a:lnTo>
                <a:lnTo>
                  <a:pt x="107290" y="129683"/>
                </a:lnTo>
                <a:close/>
              </a:path>
              <a:path w="278765" h="274319">
                <a:moveTo>
                  <a:pt x="117871" y="36842"/>
                </a:moveTo>
                <a:lnTo>
                  <a:pt x="5947" y="36842"/>
                </a:lnTo>
                <a:lnTo>
                  <a:pt x="5947" y="61866"/>
                </a:lnTo>
                <a:lnTo>
                  <a:pt x="117871" y="61866"/>
                </a:lnTo>
                <a:lnTo>
                  <a:pt x="117871" y="36842"/>
                </a:lnTo>
                <a:close/>
              </a:path>
              <a:path w="278765" h="274319">
                <a:moveTo>
                  <a:pt x="278622" y="36842"/>
                </a:moveTo>
                <a:lnTo>
                  <a:pt x="129773" y="36842"/>
                </a:lnTo>
                <a:lnTo>
                  <a:pt x="129773" y="61866"/>
                </a:lnTo>
                <a:lnTo>
                  <a:pt x="278622" y="61866"/>
                </a:lnTo>
                <a:lnTo>
                  <a:pt x="278622" y="36842"/>
                </a:lnTo>
                <a:close/>
              </a:path>
              <a:path w="278765" h="274319">
                <a:moveTo>
                  <a:pt x="80971" y="0"/>
                </a:moveTo>
                <a:lnTo>
                  <a:pt x="45241" y="0"/>
                </a:lnTo>
                <a:lnTo>
                  <a:pt x="45241" y="36842"/>
                </a:lnTo>
                <a:lnTo>
                  <a:pt x="80971" y="36842"/>
                </a:lnTo>
                <a:lnTo>
                  <a:pt x="80971" y="0"/>
                </a:lnTo>
                <a:close/>
              </a:path>
              <a:path w="278765" h="274319">
                <a:moveTo>
                  <a:pt x="248839" y="0"/>
                </a:moveTo>
                <a:lnTo>
                  <a:pt x="211942" y="0"/>
                </a:lnTo>
                <a:lnTo>
                  <a:pt x="211942" y="36842"/>
                </a:lnTo>
                <a:lnTo>
                  <a:pt x="248839" y="36842"/>
                </a:lnTo>
                <a:lnTo>
                  <a:pt x="24883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11634998" y="1521695"/>
            <a:ext cx="277495" cy="275590"/>
          </a:xfrm>
          <a:custGeom>
            <a:avLst/>
            <a:gdLst/>
            <a:ahLst/>
            <a:cxnLst/>
            <a:rect l="l" t="t" r="r" b="b"/>
            <a:pathLst>
              <a:path w="277495" h="275589">
                <a:moveTo>
                  <a:pt x="244087" y="202435"/>
                </a:moveTo>
                <a:lnTo>
                  <a:pt x="208353" y="202435"/>
                </a:lnTo>
                <a:lnTo>
                  <a:pt x="208353" y="275089"/>
                </a:lnTo>
                <a:lnTo>
                  <a:pt x="244087" y="275089"/>
                </a:lnTo>
                <a:lnTo>
                  <a:pt x="244087" y="202435"/>
                </a:lnTo>
                <a:close/>
              </a:path>
              <a:path w="277495" h="275589">
                <a:moveTo>
                  <a:pt x="277398" y="177403"/>
                </a:moveTo>
                <a:lnTo>
                  <a:pt x="125021" y="177403"/>
                </a:lnTo>
                <a:lnTo>
                  <a:pt x="125021" y="202435"/>
                </a:lnTo>
                <a:lnTo>
                  <a:pt x="277398" y="202435"/>
                </a:lnTo>
                <a:lnTo>
                  <a:pt x="277398" y="177403"/>
                </a:lnTo>
                <a:close/>
              </a:path>
              <a:path w="277495" h="275589">
                <a:moveTo>
                  <a:pt x="244087" y="0"/>
                </a:moveTo>
                <a:lnTo>
                  <a:pt x="208353" y="0"/>
                </a:lnTo>
                <a:lnTo>
                  <a:pt x="208353" y="177403"/>
                </a:lnTo>
                <a:lnTo>
                  <a:pt x="244087" y="177403"/>
                </a:lnTo>
                <a:lnTo>
                  <a:pt x="244087" y="0"/>
                </a:lnTo>
                <a:close/>
              </a:path>
              <a:path w="277495" h="275589">
                <a:moveTo>
                  <a:pt x="130971" y="95233"/>
                </a:moveTo>
                <a:lnTo>
                  <a:pt x="130971" y="122684"/>
                </a:lnTo>
                <a:lnTo>
                  <a:pt x="146960" y="126181"/>
                </a:lnTo>
                <a:lnTo>
                  <a:pt x="162812" y="131907"/>
                </a:lnTo>
                <a:lnTo>
                  <a:pt x="178524" y="139847"/>
                </a:lnTo>
                <a:lnTo>
                  <a:pt x="194094" y="149987"/>
                </a:lnTo>
                <a:lnTo>
                  <a:pt x="194094" y="114282"/>
                </a:lnTo>
                <a:lnTo>
                  <a:pt x="179860" y="107320"/>
                </a:lnTo>
                <a:lnTo>
                  <a:pt x="164605" y="101821"/>
                </a:lnTo>
                <a:lnTo>
                  <a:pt x="148313" y="97791"/>
                </a:lnTo>
                <a:lnTo>
                  <a:pt x="130971" y="95233"/>
                </a:lnTo>
                <a:close/>
              </a:path>
              <a:path w="277495" h="275589">
                <a:moveTo>
                  <a:pt x="139312" y="23888"/>
                </a:moveTo>
                <a:lnTo>
                  <a:pt x="139312" y="51188"/>
                </a:lnTo>
                <a:lnTo>
                  <a:pt x="155909" y="55374"/>
                </a:lnTo>
                <a:lnTo>
                  <a:pt x="171161" y="60730"/>
                </a:lnTo>
                <a:lnTo>
                  <a:pt x="185074" y="67280"/>
                </a:lnTo>
                <a:lnTo>
                  <a:pt x="197651" y="75049"/>
                </a:lnTo>
                <a:lnTo>
                  <a:pt x="197651" y="40518"/>
                </a:lnTo>
                <a:lnTo>
                  <a:pt x="184632" y="34105"/>
                </a:lnTo>
                <a:lnTo>
                  <a:pt x="170566" y="29187"/>
                </a:lnTo>
                <a:lnTo>
                  <a:pt x="155458" y="25777"/>
                </a:lnTo>
                <a:lnTo>
                  <a:pt x="139312" y="23888"/>
                </a:lnTo>
                <a:close/>
              </a:path>
              <a:path w="277495" h="275589">
                <a:moveTo>
                  <a:pt x="80975" y="176265"/>
                </a:moveTo>
                <a:lnTo>
                  <a:pt x="45241" y="176265"/>
                </a:lnTo>
                <a:lnTo>
                  <a:pt x="45241" y="275089"/>
                </a:lnTo>
                <a:lnTo>
                  <a:pt x="80975" y="275089"/>
                </a:lnTo>
                <a:lnTo>
                  <a:pt x="80975" y="176265"/>
                </a:lnTo>
                <a:close/>
              </a:path>
              <a:path w="277495" h="275589">
                <a:moveTo>
                  <a:pt x="82141" y="113172"/>
                </a:moveTo>
                <a:lnTo>
                  <a:pt x="41683" y="113172"/>
                </a:lnTo>
                <a:lnTo>
                  <a:pt x="33262" y="139118"/>
                </a:lnTo>
                <a:lnTo>
                  <a:pt x="23511" y="163435"/>
                </a:lnTo>
                <a:lnTo>
                  <a:pt x="12425" y="186109"/>
                </a:lnTo>
                <a:lnTo>
                  <a:pt x="0" y="207129"/>
                </a:lnTo>
                <a:lnTo>
                  <a:pt x="0" y="240530"/>
                </a:lnTo>
                <a:lnTo>
                  <a:pt x="15781" y="221792"/>
                </a:lnTo>
                <a:lnTo>
                  <a:pt x="28586" y="204831"/>
                </a:lnTo>
                <a:lnTo>
                  <a:pt x="38407" y="189654"/>
                </a:lnTo>
                <a:lnTo>
                  <a:pt x="45241" y="176265"/>
                </a:lnTo>
                <a:lnTo>
                  <a:pt x="80975" y="176265"/>
                </a:lnTo>
                <a:lnTo>
                  <a:pt x="80975" y="166758"/>
                </a:lnTo>
                <a:lnTo>
                  <a:pt x="110255" y="166758"/>
                </a:lnTo>
                <a:lnTo>
                  <a:pt x="107378" y="162902"/>
                </a:lnTo>
                <a:lnTo>
                  <a:pt x="97330" y="146769"/>
                </a:lnTo>
                <a:lnTo>
                  <a:pt x="88919" y="130187"/>
                </a:lnTo>
                <a:lnTo>
                  <a:pt x="82141" y="113172"/>
                </a:lnTo>
                <a:close/>
              </a:path>
              <a:path w="277495" h="275589">
                <a:moveTo>
                  <a:pt x="110255" y="166758"/>
                </a:moveTo>
                <a:lnTo>
                  <a:pt x="80975" y="166758"/>
                </a:lnTo>
                <a:lnTo>
                  <a:pt x="88705" y="178066"/>
                </a:lnTo>
                <a:lnTo>
                  <a:pt x="97632" y="189353"/>
                </a:lnTo>
                <a:lnTo>
                  <a:pt x="107755" y="200645"/>
                </a:lnTo>
                <a:lnTo>
                  <a:pt x="119070" y="211968"/>
                </a:lnTo>
                <a:lnTo>
                  <a:pt x="119070" y="178570"/>
                </a:lnTo>
                <a:lnTo>
                  <a:pt x="110255" y="166758"/>
                </a:lnTo>
                <a:close/>
              </a:path>
              <a:path w="277495" h="275589">
                <a:moveTo>
                  <a:pt x="122655" y="89287"/>
                </a:moveTo>
                <a:lnTo>
                  <a:pt x="1195" y="89287"/>
                </a:lnTo>
                <a:lnTo>
                  <a:pt x="1195" y="113172"/>
                </a:lnTo>
                <a:lnTo>
                  <a:pt x="122655" y="113172"/>
                </a:lnTo>
                <a:lnTo>
                  <a:pt x="122655" y="89287"/>
                </a:lnTo>
                <a:close/>
              </a:path>
              <a:path w="277495" h="275589">
                <a:moveTo>
                  <a:pt x="80975" y="0"/>
                </a:moveTo>
                <a:lnTo>
                  <a:pt x="45241" y="0"/>
                </a:lnTo>
                <a:lnTo>
                  <a:pt x="45241" y="89287"/>
                </a:lnTo>
                <a:lnTo>
                  <a:pt x="80975" y="89287"/>
                </a:lnTo>
                <a:lnTo>
                  <a:pt x="80975" y="0"/>
                </a:lnTo>
                <a:close/>
              </a:path>
              <a:path w="277495" h="275589">
                <a:moveTo>
                  <a:pt x="28587" y="19047"/>
                </a:moveTo>
                <a:lnTo>
                  <a:pt x="3589" y="19047"/>
                </a:lnTo>
                <a:lnTo>
                  <a:pt x="5221" y="37426"/>
                </a:lnTo>
                <a:lnTo>
                  <a:pt x="7745" y="53305"/>
                </a:lnTo>
                <a:lnTo>
                  <a:pt x="11167" y="66661"/>
                </a:lnTo>
                <a:lnTo>
                  <a:pt x="15491" y="77471"/>
                </a:lnTo>
                <a:lnTo>
                  <a:pt x="39289" y="77471"/>
                </a:lnTo>
                <a:lnTo>
                  <a:pt x="35945" y="65318"/>
                </a:lnTo>
                <a:lnTo>
                  <a:pt x="33043" y="51544"/>
                </a:lnTo>
                <a:lnTo>
                  <a:pt x="30588" y="36126"/>
                </a:lnTo>
                <a:lnTo>
                  <a:pt x="28587" y="19047"/>
                </a:lnTo>
                <a:close/>
              </a:path>
              <a:path w="277495" h="275589">
                <a:moveTo>
                  <a:pt x="121431" y="20299"/>
                </a:moveTo>
                <a:lnTo>
                  <a:pt x="95266" y="20299"/>
                </a:lnTo>
                <a:lnTo>
                  <a:pt x="94140" y="34097"/>
                </a:lnTo>
                <a:lnTo>
                  <a:pt x="91973" y="48223"/>
                </a:lnTo>
                <a:lnTo>
                  <a:pt x="88769" y="62680"/>
                </a:lnTo>
                <a:lnTo>
                  <a:pt x="84531" y="77471"/>
                </a:lnTo>
                <a:lnTo>
                  <a:pt x="108334" y="77471"/>
                </a:lnTo>
                <a:lnTo>
                  <a:pt x="113205" y="65318"/>
                </a:lnTo>
                <a:lnTo>
                  <a:pt x="116979" y="51833"/>
                </a:lnTo>
                <a:lnTo>
                  <a:pt x="119725" y="36805"/>
                </a:lnTo>
                <a:lnTo>
                  <a:pt x="121431" y="20299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11937423" y="1522947"/>
            <a:ext cx="276225" cy="274320"/>
          </a:xfrm>
          <a:custGeom>
            <a:avLst/>
            <a:gdLst/>
            <a:ahLst/>
            <a:cxnLst/>
            <a:rect l="l" t="t" r="r" b="b"/>
            <a:pathLst>
              <a:path w="276225" h="274319">
                <a:moveTo>
                  <a:pt x="171457" y="82050"/>
                </a:moveTo>
                <a:lnTo>
                  <a:pt x="134528" y="82050"/>
                </a:lnTo>
                <a:lnTo>
                  <a:pt x="130816" y="128822"/>
                </a:lnTo>
                <a:lnTo>
                  <a:pt x="120848" y="171399"/>
                </a:lnTo>
                <a:lnTo>
                  <a:pt x="104622" y="209781"/>
                </a:lnTo>
                <a:lnTo>
                  <a:pt x="82141" y="243968"/>
                </a:lnTo>
                <a:lnTo>
                  <a:pt x="82141" y="273837"/>
                </a:lnTo>
                <a:lnTo>
                  <a:pt x="120317" y="236848"/>
                </a:lnTo>
                <a:lnTo>
                  <a:pt x="147924" y="192566"/>
                </a:lnTo>
                <a:lnTo>
                  <a:pt x="164969" y="140972"/>
                </a:lnTo>
                <a:lnTo>
                  <a:pt x="171457" y="82050"/>
                </a:lnTo>
                <a:close/>
              </a:path>
              <a:path w="276225" h="274319">
                <a:moveTo>
                  <a:pt x="69044" y="101099"/>
                </a:moveTo>
                <a:lnTo>
                  <a:pt x="33340" y="101099"/>
                </a:lnTo>
                <a:lnTo>
                  <a:pt x="33340" y="272552"/>
                </a:lnTo>
                <a:lnTo>
                  <a:pt x="69044" y="272552"/>
                </a:lnTo>
                <a:lnTo>
                  <a:pt x="69044" y="101099"/>
                </a:lnTo>
                <a:close/>
              </a:path>
              <a:path w="276225" h="274319">
                <a:moveTo>
                  <a:pt x="210747" y="103517"/>
                </a:moveTo>
                <a:lnTo>
                  <a:pt x="175013" y="103517"/>
                </a:lnTo>
                <a:lnTo>
                  <a:pt x="175013" y="228633"/>
                </a:lnTo>
                <a:lnTo>
                  <a:pt x="176808" y="244220"/>
                </a:lnTo>
                <a:lnTo>
                  <a:pt x="183360" y="255368"/>
                </a:lnTo>
                <a:lnTo>
                  <a:pt x="194672" y="262065"/>
                </a:lnTo>
                <a:lnTo>
                  <a:pt x="210747" y="264300"/>
                </a:lnTo>
                <a:lnTo>
                  <a:pt x="243997" y="264300"/>
                </a:lnTo>
                <a:lnTo>
                  <a:pt x="258525" y="262223"/>
                </a:lnTo>
                <a:lnTo>
                  <a:pt x="268738" y="255977"/>
                </a:lnTo>
                <a:lnTo>
                  <a:pt x="274639" y="245543"/>
                </a:lnTo>
                <a:lnTo>
                  <a:pt x="275057" y="241697"/>
                </a:lnTo>
                <a:lnTo>
                  <a:pt x="214426" y="241697"/>
                </a:lnTo>
                <a:lnTo>
                  <a:pt x="209999" y="236495"/>
                </a:lnTo>
                <a:lnTo>
                  <a:pt x="210747" y="226209"/>
                </a:lnTo>
                <a:lnTo>
                  <a:pt x="210747" y="103517"/>
                </a:lnTo>
                <a:close/>
              </a:path>
              <a:path w="276225" h="274319">
                <a:moveTo>
                  <a:pt x="276231" y="211852"/>
                </a:moveTo>
                <a:lnTo>
                  <a:pt x="250037" y="211852"/>
                </a:lnTo>
                <a:lnTo>
                  <a:pt x="250037" y="226209"/>
                </a:lnTo>
                <a:lnTo>
                  <a:pt x="250755" y="236495"/>
                </a:lnTo>
                <a:lnTo>
                  <a:pt x="246658" y="241697"/>
                </a:lnTo>
                <a:lnTo>
                  <a:pt x="275057" y="241697"/>
                </a:lnTo>
                <a:lnTo>
                  <a:pt x="276231" y="230901"/>
                </a:lnTo>
                <a:lnTo>
                  <a:pt x="276231" y="211852"/>
                </a:lnTo>
                <a:close/>
              </a:path>
              <a:path w="276225" h="274319">
                <a:moveTo>
                  <a:pt x="94071" y="0"/>
                </a:moveTo>
                <a:lnTo>
                  <a:pt x="55947" y="0"/>
                </a:lnTo>
                <a:lnTo>
                  <a:pt x="47987" y="30387"/>
                </a:lnTo>
                <a:lnTo>
                  <a:pt x="36002" y="56187"/>
                </a:lnTo>
                <a:lnTo>
                  <a:pt x="20002" y="77388"/>
                </a:lnTo>
                <a:lnTo>
                  <a:pt x="0" y="93981"/>
                </a:lnTo>
                <a:lnTo>
                  <a:pt x="0" y="115448"/>
                </a:lnTo>
                <a:lnTo>
                  <a:pt x="9217" y="112340"/>
                </a:lnTo>
                <a:lnTo>
                  <a:pt x="17848" y="108902"/>
                </a:lnTo>
                <a:lnTo>
                  <a:pt x="25890" y="105150"/>
                </a:lnTo>
                <a:lnTo>
                  <a:pt x="33340" y="101099"/>
                </a:lnTo>
                <a:lnTo>
                  <a:pt x="69044" y="101099"/>
                </a:lnTo>
                <a:lnTo>
                  <a:pt x="69044" y="64288"/>
                </a:lnTo>
                <a:lnTo>
                  <a:pt x="75519" y="53118"/>
                </a:lnTo>
                <a:lnTo>
                  <a:pt x="81848" y="38673"/>
                </a:lnTo>
                <a:lnTo>
                  <a:pt x="88032" y="20963"/>
                </a:lnTo>
                <a:lnTo>
                  <a:pt x="94071" y="0"/>
                </a:lnTo>
                <a:close/>
              </a:path>
              <a:path w="276225" h="274319">
                <a:moveTo>
                  <a:pt x="273841" y="57171"/>
                </a:moveTo>
                <a:lnTo>
                  <a:pt x="83336" y="57171"/>
                </a:lnTo>
                <a:lnTo>
                  <a:pt x="83336" y="82050"/>
                </a:lnTo>
                <a:lnTo>
                  <a:pt x="273841" y="82050"/>
                </a:lnTo>
                <a:lnTo>
                  <a:pt x="273841" y="57171"/>
                </a:lnTo>
                <a:close/>
              </a:path>
              <a:path w="276225" h="274319">
                <a:moveTo>
                  <a:pt x="172652" y="0"/>
                </a:moveTo>
                <a:lnTo>
                  <a:pt x="135723" y="0"/>
                </a:lnTo>
                <a:lnTo>
                  <a:pt x="135723" y="57171"/>
                </a:lnTo>
                <a:lnTo>
                  <a:pt x="172652" y="57171"/>
                </a:lnTo>
                <a:lnTo>
                  <a:pt x="172652" y="0"/>
                </a:lnTo>
                <a:close/>
              </a:path>
              <a:path w="276225" h="274319">
                <a:moveTo>
                  <a:pt x="229795" y="4723"/>
                </a:moveTo>
                <a:lnTo>
                  <a:pt x="198846" y="4723"/>
                </a:lnTo>
                <a:lnTo>
                  <a:pt x="203079" y="17248"/>
                </a:lnTo>
                <a:lnTo>
                  <a:pt x="206273" y="28557"/>
                </a:lnTo>
                <a:lnTo>
                  <a:pt x="208429" y="38675"/>
                </a:lnTo>
                <a:lnTo>
                  <a:pt x="209552" y="47631"/>
                </a:lnTo>
                <a:lnTo>
                  <a:pt x="242892" y="47631"/>
                </a:lnTo>
                <a:lnTo>
                  <a:pt x="240727" y="36452"/>
                </a:lnTo>
                <a:lnTo>
                  <a:pt x="237823" y="25564"/>
                </a:lnTo>
                <a:lnTo>
                  <a:pt x="234179" y="14983"/>
                </a:lnTo>
                <a:lnTo>
                  <a:pt x="229795" y="4723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12249356" y="1521695"/>
            <a:ext cx="276225" cy="275590"/>
          </a:xfrm>
          <a:custGeom>
            <a:avLst/>
            <a:gdLst/>
            <a:ahLst/>
            <a:cxnLst/>
            <a:rect l="l" t="t" r="r" b="b"/>
            <a:pathLst>
              <a:path w="276225" h="275589">
                <a:moveTo>
                  <a:pt x="130971" y="191761"/>
                </a:moveTo>
                <a:lnTo>
                  <a:pt x="92876" y="191761"/>
                </a:lnTo>
                <a:lnTo>
                  <a:pt x="85886" y="211771"/>
                </a:lnTo>
                <a:lnTo>
                  <a:pt x="68469" y="228933"/>
                </a:lnTo>
                <a:lnTo>
                  <a:pt x="40634" y="243257"/>
                </a:lnTo>
                <a:lnTo>
                  <a:pt x="2393" y="254756"/>
                </a:lnTo>
                <a:lnTo>
                  <a:pt x="2393" y="275089"/>
                </a:lnTo>
                <a:lnTo>
                  <a:pt x="56855" y="263606"/>
                </a:lnTo>
                <a:lnTo>
                  <a:pt x="96441" y="245907"/>
                </a:lnTo>
                <a:lnTo>
                  <a:pt x="121148" y="221967"/>
                </a:lnTo>
                <a:lnTo>
                  <a:pt x="130971" y="191761"/>
                </a:lnTo>
                <a:close/>
              </a:path>
              <a:path w="276225" h="275589">
                <a:moveTo>
                  <a:pt x="246480" y="166758"/>
                </a:moveTo>
                <a:lnTo>
                  <a:pt x="10706" y="166758"/>
                </a:lnTo>
                <a:lnTo>
                  <a:pt x="10706" y="191761"/>
                </a:lnTo>
                <a:lnTo>
                  <a:pt x="207190" y="191761"/>
                </a:lnTo>
                <a:lnTo>
                  <a:pt x="207190" y="231019"/>
                </a:lnTo>
                <a:lnTo>
                  <a:pt x="207906" y="241427"/>
                </a:lnTo>
                <a:lnTo>
                  <a:pt x="203122" y="246505"/>
                </a:lnTo>
                <a:lnTo>
                  <a:pt x="167900" y="246505"/>
                </a:lnTo>
                <a:lnTo>
                  <a:pt x="167900" y="270252"/>
                </a:lnTo>
                <a:lnTo>
                  <a:pt x="204796" y="270252"/>
                </a:lnTo>
                <a:lnTo>
                  <a:pt x="223462" y="267801"/>
                </a:lnTo>
                <a:lnTo>
                  <a:pt x="236628" y="260447"/>
                </a:lnTo>
                <a:lnTo>
                  <a:pt x="244299" y="248187"/>
                </a:lnTo>
                <a:lnTo>
                  <a:pt x="246480" y="231019"/>
                </a:lnTo>
                <a:lnTo>
                  <a:pt x="246480" y="166758"/>
                </a:lnTo>
                <a:close/>
              </a:path>
              <a:path w="276225" h="275589">
                <a:moveTo>
                  <a:pt x="134527" y="146429"/>
                </a:moveTo>
                <a:lnTo>
                  <a:pt x="95266" y="146429"/>
                </a:lnTo>
                <a:lnTo>
                  <a:pt x="95266" y="166758"/>
                </a:lnTo>
                <a:lnTo>
                  <a:pt x="134527" y="166758"/>
                </a:lnTo>
                <a:lnTo>
                  <a:pt x="134527" y="146429"/>
                </a:lnTo>
                <a:close/>
              </a:path>
              <a:path w="276225" h="275589">
                <a:moveTo>
                  <a:pt x="73827" y="100079"/>
                </a:moveTo>
                <a:lnTo>
                  <a:pt x="40488" y="100079"/>
                </a:lnTo>
                <a:lnTo>
                  <a:pt x="40592" y="117871"/>
                </a:lnTo>
                <a:lnTo>
                  <a:pt x="41266" y="125467"/>
                </a:lnTo>
                <a:lnTo>
                  <a:pt x="36899" y="129805"/>
                </a:lnTo>
                <a:lnTo>
                  <a:pt x="13100" y="129805"/>
                </a:lnTo>
                <a:lnTo>
                  <a:pt x="13100" y="153666"/>
                </a:lnTo>
                <a:lnTo>
                  <a:pt x="36899" y="153666"/>
                </a:lnTo>
                <a:lnTo>
                  <a:pt x="53501" y="151429"/>
                </a:lnTo>
                <a:lnTo>
                  <a:pt x="65186" y="144717"/>
                </a:lnTo>
                <a:lnTo>
                  <a:pt x="71960" y="133532"/>
                </a:lnTo>
                <a:lnTo>
                  <a:pt x="73827" y="117871"/>
                </a:lnTo>
                <a:lnTo>
                  <a:pt x="73827" y="100079"/>
                </a:lnTo>
                <a:close/>
              </a:path>
              <a:path w="276225" h="275589">
                <a:moveTo>
                  <a:pt x="235745" y="21470"/>
                </a:moveTo>
                <a:lnTo>
                  <a:pt x="113118" y="21470"/>
                </a:lnTo>
                <a:lnTo>
                  <a:pt x="113118" y="45208"/>
                </a:lnTo>
                <a:lnTo>
                  <a:pt x="202406" y="45208"/>
                </a:lnTo>
                <a:lnTo>
                  <a:pt x="202406" y="121399"/>
                </a:lnTo>
                <a:lnTo>
                  <a:pt x="204413" y="134971"/>
                </a:lnTo>
                <a:lnTo>
                  <a:pt x="210441" y="144660"/>
                </a:lnTo>
                <a:lnTo>
                  <a:pt x="220494" y="150469"/>
                </a:lnTo>
                <a:lnTo>
                  <a:pt x="234579" y="152405"/>
                </a:lnTo>
                <a:lnTo>
                  <a:pt x="246030" y="152405"/>
                </a:lnTo>
                <a:lnTo>
                  <a:pt x="246750" y="152528"/>
                </a:lnTo>
                <a:lnTo>
                  <a:pt x="247467" y="152528"/>
                </a:lnTo>
                <a:lnTo>
                  <a:pt x="260480" y="150506"/>
                </a:lnTo>
                <a:lnTo>
                  <a:pt x="269608" y="144448"/>
                </a:lnTo>
                <a:lnTo>
                  <a:pt x="274857" y="134364"/>
                </a:lnTo>
                <a:lnTo>
                  <a:pt x="275415" y="128634"/>
                </a:lnTo>
                <a:lnTo>
                  <a:pt x="238737" y="128634"/>
                </a:lnTo>
                <a:lnTo>
                  <a:pt x="235745" y="124714"/>
                </a:lnTo>
                <a:lnTo>
                  <a:pt x="235745" y="21470"/>
                </a:lnTo>
                <a:close/>
              </a:path>
              <a:path w="276225" h="275589">
                <a:moveTo>
                  <a:pt x="109529" y="70236"/>
                </a:moveTo>
                <a:lnTo>
                  <a:pt x="109529" y="92839"/>
                </a:lnTo>
                <a:lnTo>
                  <a:pt x="116678" y="93736"/>
                </a:lnTo>
                <a:lnTo>
                  <a:pt x="123825" y="94877"/>
                </a:lnTo>
                <a:lnTo>
                  <a:pt x="130971" y="96518"/>
                </a:lnTo>
                <a:lnTo>
                  <a:pt x="125980" y="103956"/>
                </a:lnTo>
                <a:lnTo>
                  <a:pt x="119353" y="111971"/>
                </a:lnTo>
                <a:lnTo>
                  <a:pt x="111088" y="120581"/>
                </a:lnTo>
                <a:lnTo>
                  <a:pt x="101188" y="129805"/>
                </a:lnTo>
                <a:lnTo>
                  <a:pt x="101188" y="146429"/>
                </a:lnTo>
                <a:lnTo>
                  <a:pt x="113118" y="146429"/>
                </a:lnTo>
                <a:lnTo>
                  <a:pt x="129029" y="136188"/>
                </a:lnTo>
                <a:lnTo>
                  <a:pt x="142268" y="125648"/>
                </a:lnTo>
                <a:lnTo>
                  <a:pt x="152833" y="114801"/>
                </a:lnTo>
                <a:lnTo>
                  <a:pt x="160721" y="103637"/>
                </a:lnTo>
                <a:lnTo>
                  <a:pt x="191698" y="103637"/>
                </a:lnTo>
                <a:lnTo>
                  <a:pt x="191698" y="85722"/>
                </a:lnTo>
                <a:lnTo>
                  <a:pt x="171456" y="79747"/>
                </a:lnTo>
                <a:lnTo>
                  <a:pt x="172809" y="73792"/>
                </a:lnTo>
                <a:lnTo>
                  <a:pt x="139312" y="73792"/>
                </a:lnTo>
                <a:lnTo>
                  <a:pt x="132977" y="72719"/>
                </a:lnTo>
                <a:lnTo>
                  <a:pt x="125901" y="71778"/>
                </a:lnTo>
                <a:lnTo>
                  <a:pt x="118085" y="70955"/>
                </a:lnTo>
                <a:lnTo>
                  <a:pt x="109529" y="70236"/>
                </a:lnTo>
                <a:close/>
              </a:path>
              <a:path w="276225" h="275589">
                <a:moveTo>
                  <a:pt x="276231" y="101217"/>
                </a:moveTo>
                <a:lnTo>
                  <a:pt x="257154" y="101217"/>
                </a:lnTo>
                <a:lnTo>
                  <a:pt x="257264" y="117871"/>
                </a:lnTo>
                <a:lnTo>
                  <a:pt x="257903" y="124714"/>
                </a:lnTo>
                <a:lnTo>
                  <a:pt x="254972" y="128634"/>
                </a:lnTo>
                <a:lnTo>
                  <a:pt x="275415" y="128634"/>
                </a:lnTo>
                <a:lnTo>
                  <a:pt x="276120" y="121399"/>
                </a:lnTo>
                <a:lnTo>
                  <a:pt x="276231" y="101217"/>
                </a:lnTo>
                <a:close/>
              </a:path>
              <a:path w="276225" h="275589">
                <a:moveTo>
                  <a:pt x="191698" y="103637"/>
                </a:moveTo>
                <a:lnTo>
                  <a:pt x="160721" y="103637"/>
                </a:lnTo>
                <a:lnTo>
                  <a:pt x="162308" y="104381"/>
                </a:lnTo>
                <a:lnTo>
                  <a:pt x="165088" y="105159"/>
                </a:lnTo>
                <a:lnTo>
                  <a:pt x="169066" y="106058"/>
                </a:lnTo>
                <a:lnTo>
                  <a:pt x="178602" y="109975"/>
                </a:lnTo>
                <a:lnTo>
                  <a:pt x="191698" y="115567"/>
                </a:lnTo>
                <a:lnTo>
                  <a:pt x="191698" y="103637"/>
                </a:lnTo>
                <a:close/>
              </a:path>
              <a:path w="276225" h="275589">
                <a:moveTo>
                  <a:pt x="73827" y="45208"/>
                </a:moveTo>
                <a:lnTo>
                  <a:pt x="40488" y="45208"/>
                </a:lnTo>
                <a:lnTo>
                  <a:pt x="40488" y="75049"/>
                </a:lnTo>
                <a:lnTo>
                  <a:pt x="30811" y="75721"/>
                </a:lnTo>
                <a:lnTo>
                  <a:pt x="20839" y="76551"/>
                </a:lnTo>
                <a:lnTo>
                  <a:pt x="0" y="78613"/>
                </a:lnTo>
                <a:lnTo>
                  <a:pt x="0" y="106058"/>
                </a:lnTo>
                <a:lnTo>
                  <a:pt x="3977" y="105159"/>
                </a:lnTo>
                <a:lnTo>
                  <a:pt x="9927" y="104381"/>
                </a:lnTo>
                <a:lnTo>
                  <a:pt x="17852" y="103637"/>
                </a:lnTo>
                <a:lnTo>
                  <a:pt x="40488" y="100079"/>
                </a:lnTo>
                <a:lnTo>
                  <a:pt x="73827" y="100079"/>
                </a:lnTo>
                <a:lnTo>
                  <a:pt x="73827" y="92839"/>
                </a:lnTo>
                <a:lnTo>
                  <a:pt x="101188" y="84588"/>
                </a:lnTo>
                <a:lnTo>
                  <a:pt x="101188" y="70236"/>
                </a:lnTo>
                <a:lnTo>
                  <a:pt x="73827" y="70236"/>
                </a:lnTo>
                <a:lnTo>
                  <a:pt x="73827" y="45208"/>
                </a:lnTo>
                <a:close/>
              </a:path>
              <a:path w="276225" h="275589">
                <a:moveTo>
                  <a:pt x="177407" y="45208"/>
                </a:moveTo>
                <a:lnTo>
                  <a:pt x="144067" y="45208"/>
                </a:lnTo>
                <a:lnTo>
                  <a:pt x="143316" y="52849"/>
                </a:lnTo>
                <a:lnTo>
                  <a:pt x="142273" y="60163"/>
                </a:lnTo>
                <a:lnTo>
                  <a:pt x="140938" y="67145"/>
                </a:lnTo>
                <a:lnTo>
                  <a:pt x="139312" y="73792"/>
                </a:lnTo>
                <a:lnTo>
                  <a:pt x="172809" y="73792"/>
                </a:lnTo>
                <a:lnTo>
                  <a:pt x="173160" y="72251"/>
                </a:lnTo>
                <a:lnTo>
                  <a:pt x="174723" y="64012"/>
                </a:lnTo>
                <a:lnTo>
                  <a:pt x="176141" y="55006"/>
                </a:lnTo>
                <a:lnTo>
                  <a:pt x="177407" y="45208"/>
                </a:lnTo>
                <a:close/>
              </a:path>
              <a:path w="276225" h="275589">
                <a:moveTo>
                  <a:pt x="101188" y="63119"/>
                </a:moveTo>
                <a:lnTo>
                  <a:pt x="93674" y="64928"/>
                </a:lnTo>
                <a:lnTo>
                  <a:pt x="86610" y="66721"/>
                </a:lnTo>
                <a:lnTo>
                  <a:pt x="79994" y="68492"/>
                </a:lnTo>
                <a:lnTo>
                  <a:pt x="73827" y="70236"/>
                </a:lnTo>
                <a:lnTo>
                  <a:pt x="101188" y="70236"/>
                </a:lnTo>
                <a:lnTo>
                  <a:pt x="101188" y="63119"/>
                </a:lnTo>
                <a:close/>
              </a:path>
              <a:path w="276225" h="275589">
                <a:moveTo>
                  <a:pt x="100021" y="21470"/>
                </a:moveTo>
                <a:lnTo>
                  <a:pt x="2393" y="21470"/>
                </a:lnTo>
                <a:lnTo>
                  <a:pt x="2393" y="45208"/>
                </a:lnTo>
                <a:lnTo>
                  <a:pt x="100021" y="45208"/>
                </a:lnTo>
                <a:lnTo>
                  <a:pt x="100021" y="21470"/>
                </a:lnTo>
                <a:close/>
              </a:path>
              <a:path w="276225" h="275589">
                <a:moveTo>
                  <a:pt x="73827" y="0"/>
                </a:moveTo>
                <a:lnTo>
                  <a:pt x="40488" y="0"/>
                </a:lnTo>
                <a:lnTo>
                  <a:pt x="40488" y="21470"/>
                </a:lnTo>
                <a:lnTo>
                  <a:pt x="73827" y="21470"/>
                </a:lnTo>
                <a:lnTo>
                  <a:pt x="73827" y="0"/>
                </a:lnTo>
                <a:close/>
              </a:path>
              <a:path w="276225" h="275589">
                <a:moveTo>
                  <a:pt x="178602" y="0"/>
                </a:moveTo>
                <a:lnTo>
                  <a:pt x="145262" y="0"/>
                </a:lnTo>
                <a:lnTo>
                  <a:pt x="145262" y="21470"/>
                </a:lnTo>
                <a:lnTo>
                  <a:pt x="178602" y="21470"/>
                </a:lnTo>
                <a:lnTo>
                  <a:pt x="178602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8574342" y="1110721"/>
            <a:ext cx="1140001" cy="22324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9793724" y="1106387"/>
            <a:ext cx="202979" cy="18682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10069275" y="1109322"/>
            <a:ext cx="237694" cy="179589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10331625" y="1151477"/>
            <a:ext cx="178323" cy="14110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10585061" y="1110721"/>
            <a:ext cx="238856" cy="178189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10846520" y="1110721"/>
            <a:ext cx="98558" cy="181984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11032333" y="1106387"/>
            <a:ext cx="117809" cy="18682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11170059" y="1151240"/>
            <a:ext cx="109112" cy="140332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11299295" y="1110721"/>
            <a:ext cx="98846" cy="181984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11439300" y="1110721"/>
            <a:ext cx="0" cy="178435"/>
          </a:xfrm>
          <a:custGeom>
            <a:avLst/>
            <a:gdLst/>
            <a:ahLst/>
            <a:cxnLst/>
            <a:rect l="l" t="t" r="r" b="b"/>
            <a:pathLst>
              <a:path h="178434">
                <a:moveTo>
                  <a:pt x="0" y="0"/>
                </a:moveTo>
                <a:lnTo>
                  <a:pt x="0" y="178189"/>
                </a:lnTo>
              </a:path>
            </a:pathLst>
          </a:custGeom>
          <a:ln w="37155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11480011" y="1151477"/>
            <a:ext cx="98772" cy="14110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11666725" y="1110095"/>
            <a:ext cx="1027777" cy="223873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12774340" y="1110721"/>
            <a:ext cx="159706" cy="178189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12956263" y="1118080"/>
            <a:ext cx="302723" cy="174503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13280756" y="1109322"/>
            <a:ext cx="119994" cy="179589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13420904" y="1151240"/>
            <a:ext cx="109113" cy="140332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13549927" y="1110721"/>
            <a:ext cx="149061" cy="181861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13781937" y="1110920"/>
            <a:ext cx="438955" cy="223048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14242660" y="1118080"/>
            <a:ext cx="147413" cy="172984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8572698" y="5364572"/>
            <a:ext cx="1415415" cy="1314450"/>
          </a:xfrm>
          <a:custGeom>
            <a:avLst/>
            <a:gdLst/>
            <a:ahLst/>
            <a:cxnLst/>
            <a:rect l="l" t="t" r="r" b="b"/>
            <a:pathLst>
              <a:path w="1415415" h="1314450">
                <a:moveTo>
                  <a:pt x="0" y="1314456"/>
                </a:moveTo>
                <a:lnTo>
                  <a:pt x="1415350" y="1314456"/>
                </a:lnTo>
                <a:lnTo>
                  <a:pt x="1415350" y="0"/>
                </a:lnTo>
                <a:lnTo>
                  <a:pt x="0" y="0"/>
                </a:lnTo>
                <a:lnTo>
                  <a:pt x="0" y="131445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8571110" y="6780669"/>
            <a:ext cx="1418590" cy="0"/>
          </a:xfrm>
          <a:custGeom>
            <a:avLst/>
            <a:gdLst/>
            <a:ahLst/>
            <a:cxnLst/>
            <a:rect l="l" t="t" r="r" b="b"/>
            <a:pathLst>
              <a:path w="1418590">
                <a:moveTo>
                  <a:pt x="0" y="0"/>
                </a:moveTo>
                <a:lnTo>
                  <a:pt x="1418525" y="0"/>
                </a:lnTo>
              </a:path>
            </a:pathLst>
          </a:custGeom>
          <a:ln w="3175">
            <a:solidFill>
              <a:srgbClr val="8B8B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8572698" y="5366690"/>
            <a:ext cx="0" cy="1410970"/>
          </a:xfrm>
          <a:custGeom>
            <a:avLst/>
            <a:gdLst/>
            <a:ahLst/>
            <a:cxnLst/>
            <a:rect l="l" t="t" r="r" b="b"/>
            <a:pathLst>
              <a:path h="1410970">
                <a:moveTo>
                  <a:pt x="0" y="0"/>
                </a:moveTo>
                <a:lnTo>
                  <a:pt x="0" y="1410970"/>
                </a:lnTo>
              </a:path>
            </a:pathLst>
          </a:custGeom>
          <a:ln w="3175">
            <a:solidFill>
              <a:srgbClr val="8B8B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8571110" y="5364784"/>
            <a:ext cx="1418590" cy="0"/>
          </a:xfrm>
          <a:custGeom>
            <a:avLst/>
            <a:gdLst/>
            <a:ahLst/>
            <a:cxnLst/>
            <a:rect l="l" t="t" r="r" b="b"/>
            <a:pathLst>
              <a:path w="1418590">
                <a:moveTo>
                  <a:pt x="0" y="0"/>
                </a:moveTo>
                <a:lnTo>
                  <a:pt x="1418525" y="0"/>
                </a:lnTo>
              </a:path>
            </a:pathLst>
          </a:custGeom>
          <a:ln w="3810">
            <a:solidFill>
              <a:srgbClr val="8B8B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9988048" y="5366087"/>
            <a:ext cx="0" cy="1412240"/>
          </a:xfrm>
          <a:custGeom>
            <a:avLst/>
            <a:gdLst/>
            <a:ahLst/>
            <a:cxnLst/>
            <a:rect l="l" t="t" r="r" b="b"/>
            <a:pathLst>
              <a:path h="1412240">
                <a:moveTo>
                  <a:pt x="0" y="0"/>
                </a:moveTo>
                <a:lnTo>
                  <a:pt x="0" y="1412104"/>
                </a:lnTo>
              </a:path>
            </a:pathLst>
          </a:custGeom>
          <a:ln w="3175">
            <a:solidFill>
              <a:srgbClr val="8B8B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8703940" y="5903439"/>
            <a:ext cx="156845" cy="775970"/>
          </a:xfrm>
          <a:custGeom>
            <a:avLst/>
            <a:gdLst/>
            <a:ahLst/>
            <a:cxnLst/>
            <a:rect l="l" t="t" r="r" b="b"/>
            <a:pathLst>
              <a:path w="156845" h="775970">
                <a:moveTo>
                  <a:pt x="0" y="775590"/>
                </a:moveTo>
                <a:lnTo>
                  <a:pt x="156643" y="775590"/>
                </a:lnTo>
                <a:lnTo>
                  <a:pt x="156643" y="0"/>
                </a:lnTo>
                <a:lnTo>
                  <a:pt x="0" y="0"/>
                </a:lnTo>
                <a:lnTo>
                  <a:pt x="0" y="775590"/>
                </a:lnTo>
                <a:close/>
              </a:path>
            </a:pathLst>
          </a:custGeom>
          <a:solidFill>
            <a:srgbClr val="5784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8945240" y="6013426"/>
            <a:ext cx="156845" cy="666115"/>
          </a:xfrm>
          <a:custGeom>
            <a:avLst/>
            <a:gdLst/>
            <a:ahLst/>
            <a:cxnLst/>
            <a:rect l="l" t="t" r="r" b="b"/>
            <a:pathLst>
              <a:path w="156845" h="666115">
                <a:moveTo>
                  <a:pt x="0" y="665603"/>
                </a:moveTo>
                <a:lnTo>
                  <a:pt x="156646" y="665603"/>
                </a:lnTo>
                <a:lnTo>
                  <a:pt x="156646" y="0"/>
                </a:lnTo>
                <a:lnTo>
                  <a:pt x="0" y="0"/>
                </a:lnTo>
                <a:lnTo>
                  <a:pt x="0" y="665603"/>
                </a:lnTo>
                <a:close/>
              </a:path>
            </a:pathLst>
          </a:custGeom>
          <a:solidFill>
            <a:srgbClr val="34A8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9186544" y="6123525"/>
            <a:ext cx="156845" cy="555625"/>
          </a:xfrm>
          <a:custGeom>
            <a:avLst/>
            <a:gdLst/>
            <a:ahLst/>
            <a:cxnLst/>
            <a:rect l="l" t="t" r="r" b="b"/>
            <a:pathLst>
              <a:path w="156845" h="555625">
                <a:moveTo>
                  <a:pt x="0" y="555504"/>
                </a:moveTo>
                <a:lnTo>
                  <a:pt x="156631" y="555504"/>
                </a:lnTo>
                <a:lnTo>
                  <a:pt x="156631" y="0"/>
                </a:lnTo>
                <a:lnTo>
                  <a:pt x="0" y="0"/>
                </a:lnTo>
                <a:lnTo>
                  <a:pt x="0" y="555504"/>
                </a:lnTo>
                <a:close/>
              </a:path>
            </a:pathLst>
          </a:custGeom>
          <a:solidFill>
            <a:srgbClr val="F3DD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9427834" y="6237827"/>
            <a:ext cx="156845" cy="441325"/>
          </a:xfrm>
          <a:custGeom>
            <a:avLst/>
            <a:gdLst/>
            <a:ahLst/>
            <a:cxnLst/>
            <a:rect l="l" t="t" r="r" b="b"/>
            <a:pathLst>
              <a:path w="156845" h="441325">
                <a:moveTo>
                  <a:pt x="0" y="441201"/>
                </a:moveTo>
                <a:lnTo>
                  <a:pt x="156646" y="441201"/>
                </a:lnTo>
                <a:lnTo>
                  <a:pt x="156646" y="0"/>
                </a:lnTo>
                <a:lnTo>
                  <a:pt x="0" y="0"/>
                </a:lnTo>
                <a:lnTo>
                  <a:pt x="0" y="441201"/>
                </a:lnTo>
                <a:close/>
              </a:path>
            </a:pathLst>
          </a:custGeom>
          <a:solidFill>
            <a:srgbClr val="F088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9669142" y="6341587"/>
            <a:ext cx="156845" cy="337820"/>
          </a:xfrm>
          <a:custGeom>
            <a:avLst/>
            <a:gdLst/>
            <a:ahLst/>
            <a:cxnLst/>
            <a:rect l="l" t="t" r="r" b="b"/>
            <a:pathLst>
              <a:path w="156845" h="337820">
                <a:moveTo>
                  <a:pt x="0" y="337441"/>
                </a:moveTo>
                <a:lnTo>
                  <a:pt x="156643" y="337441"/>
                </a:lnTo>
                <a:lnTo>
                  <a:pt x="156643" y="0"/>
                </a:lnTo>
                <a:lnTo>
                  <a:pt x="0" y="0"/>
                </a:lnTo>
                <a:lnTo>
                  <a:pt x="0" y="337441"/>
                </a:lnTo>
                <a:close/>
              </a:path>
            </a:pathLst>
          </a:custGeom>
          <a:solidFill>
            <a:srgbClr val="E72E2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8701520" y="5800198"/>
            <a:ext cx="1129665" cy="443865"/>
          </a:xfrm>
          <a:custGeom>
            <a:avLst/>
            <a:gdLst/>
            <a:ahLst/>
            <a:cxnLst/>
            <a:rect l="l" t="t" r="r" b="b"/>
            <a:pathLst>
              <a:path w="1129665" h="443864">
                <a:moveTo>
                  <a:pt x="775855" y="258055"/>
                </a:moveTo>
                <a:lnTo>
                  <a:pt x="756975" y="258055"/>
                </a:lnTo>
                <a:lnTo>
                  <a:pt x="768588" y="268370"/>
                </a:lnTo>
                <a:lnTo>
                  <a:pt x="827869" y="315963"/>
                </a:lnTo>
                <a:lnTo>
                  <a:pt x="959015" y="417311"/>
                </a:lnTo>
                <a:lnTo>
                  <a:pt x="1127512" y="443861"/>
                </a:lnTo>
                <a:lnTo>
                  <a:pt x="1129427" y="431394"/>
                </a:lnTo>
                <a:lnTo>
                  <a:pt x="965447" y="406123"/>
                </a:lnTo>
                <a:lnTo>
                  <a:pt x="863791" y="327783"/>
                </a:lnTo>
                <a:lnTo>
                  <a:pt x="816525" y="290817"/>
                </a:lnTo>
                <a:lnTo>
                  <a:pt x="780898" y="262380"/>
                </a:lnTo>
                <a:lnTo>
                  <a:pt x="775855" y="258055"/>
                </a:lnTo>
                <a:close/>
              </a:path>
              <a:path w="1129665" h="443864">
                <a:moveTo>
                  <a:pt x="4834" y="0"/>
                </a:moveTo>
                <a:lnTo>
                  <a:pt x="0" y="11663"/>
                </a:lnTo>
                <a:lnTo>
                  <a:pt x="338378" y="151127"/>
                </a:lnTo>
                <a:lnTo>
                  <a:pt x="351399" y="159652"/>
                </a:lnTo>
                <a:lnTo>
                  <a:pt x="416342" y="196888"/>
                </a:lnTo>
                <a:lnTo>
                  <a:pt x="463670" y="219710"/>
                </a:lnTo>
                <a:lnTo>
                  <a:pt x="517840" y="241407"/>
                </a:lnTo>
                <a:lnTo>
                  <a:pt x="576552" y="259035"/>
                </a:lnTo>
                <a:lnTo>
                  <a:pt x="637511" y="269649"/>
                </a:lnTo>
                <a:lnTo>
                  <a:pt x="698418" y="270304"/>
                </a:lnTo>
                <a:lnTo>
                  <a:pt x="756975" y="258055"/>
                </a:lnTo>
                <a:lnTo>
                  <a:pt x="775855" y="258055"/>
                </a:lnTo>
                <a:lnTo>
                  <a:pt x="775090" y="257398"/>
                </a:lnTo>
                <a:lnTo>
                  <a:pt x="698296" y="257398"/>
                </a:lnTo>
                <a:lnTo>
                  <a:pt x="637437" y="256476"/>
                </a:lnTo>
                <a:lnTo>
                  <a:pt x="576147" y="245259"/>
                </a:lnTo>
                <a:lnTo>
                  <a:pt x="517028" y="226937"/>
                </a:lnTo>
                <a:lnTo>
                  <a:pt x="462680" y="204698"/>
                </a:lnTo>
                <a:lnTo>
                  <a:pt x="415703" y="181730"/>
                </a:lnTo>
                <a:lnTo>
                  <a:pt x="378697" y="161220"/>
                </a:lnTo>
                <a:lnTo>
                  <a:pt x="345001" y="140331"/>
                </a:lnTo>
                <a:lnTo>
                  <a:pt x="343822" y="139705"/>
                </a:lnTo>
                <a:lnTo>
                  <a:pt x="4834" y="0"/>
                </a:lnTo>
                <a:close/>
              </a:path>
              <a:path w="1129665" h="443864">
                <a:moveTo>
                  <a:pt x="758066" y="244209"/>
                </a:moveTo>
                <a:lnTo>
                  <a:pt x="756126" y="244839"/>
                </a:lnTo>
                <a:lnTo>
                  <a:pt x="698296" y="257398"/>
                </a:lnTo>
                <a:lnTo>
                  <a:pt x="775090" y="257398"/>
                </a:lnTo>
                <a:lnTo>
                  <a:pt x="763858" y="247765"/>
                </a:lnTo>
                <a:lnTo>
                  <a:pt x="761940" y="245616"/>
                </a:lnTo>
                <a:lnTo>
                  <a:pt x="760247" y="244450"/>
                </a:lnTo>
                <a:lnTo>
                  <a:pt x="758066" y="244209"/>
                </a:lnTo>
                <a:close/>
              </a:path>
            </a:pathLst>
          </a:custGeom>
          <a:solidFill>
            <a:srgbClr val="3256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8572719" y="6679029"/>
            <a:ext cx="1415415" cy="100965"/>
          </a:xfrm>
          <a:custGeom>
            <a:avLst/>
            <a:gdLst/>
            <a:ahLst/>
            <a:cxnLst/>
            <a:rect l="l" t="t" r="r" b="b"/>
            <a:pathLst>
              <a:path w="1415415" h="100965">
                <a:moveTo>
                  <a:pt x="0" y="100840"/>
                </a:moveTo>
                <a:lnTo>
                  <a:pt x="1415328" y="100840"/>
                </a:lnTo>
                <a:lnTo>
                  <a:pt x="1415328" y="0"/>
                </a:lnTo>
                <a:lnTo>
                  <a:pt x="0" y="0"/>
                </a:lnTo>
                <a:lnTo>
                  <a:pt x="0" y="100840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11960668" y="5927713"/>
            <a:ext cx="19685" cy="33020"/>
          </a:xfrm>
          <a:custGeom>
            <a:avLst/>
            <a:gdLst/>
            <a:ahLst/>
            <a:cxnLst/>
            <a:rect l="l" t="t" r="r" b="b"/>
            <a:pathLst>
              <a:path w="19684" h="33020">
                <a:moveTo>
                  <a:pt x="19166" y="0"/>
                </a:moveTo>
                <a:lnTo>
                  <a:pt x="7625" y="0"/>
                </a:lnTo>
                <a:lnTo>
                  <a:pt x="0" y="33011"/>
                </a:lnTo>
                <a:lnTo>
                  <a:pt x="8672" y="33011"/>
                </a:lnTo>
                <a:lnTo>
                  <a:pt x="1916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 txBox="1"/>
          <p:nvPr/>
        </p:nvSpPr>
        <p:spPr>
          <a:xfrm>
            <a:off x="2635906" y="3183886"/>
            <a:ext cx="396875" cy="4711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900" spc="20" dirty="0">
                <a:solidFill>
                  <a:srgbClr val="5A4714"/>
                </a:solidFill>
                <a:latin typeface="PMingLiU"/>
                <a:cs typeface="PMingLiU"/>
              </a:rPr>
              <a:t>您</a:t>
            </a:r>
            <a:endParaRPr sz="2900">
              <a:latin typeface="PMingLiU"/>
              <a:cs typeface="PMingLiU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13888130" y="9756871"/>
            <a:ext cx="286638" cy="102477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13138681" y="3573252"/>
            <a:ext cx="55880" cy="98425"/>
          </a:xfrm>
          <a:custGeom>
            <a:avLst/>
            <a:gdLst/>
            <a:ahLst/>
            <a:cxnLst/>
            <a:rect l="l" t="t" r="r" b="b"/>
            <a:pathLst>
              <a:path w="55880" h="98425">
                <a:moveTo>
                  <a:pt x="55617" y="87609"/>
                </a:moveTo>
                <a:lnTo>
                  <a:pt x="565" y="87609"/>
                </a:lnTo>
                <a:lnTo>
                  <a:pt x="565" y="98164"/>
                </a:lnTo>
                <a:lnTo>
                  <a:pt x="55617" y="98164"/>
                </a:lnTo>
                <a:lnTo>
                  <a:pt x="55617" y="87609"/>
                </a:lnTo>
                <a:close/>
              </a:path>
              <a:path w="55880" h="98425">
                <a:moveTo>
                  <a:pt x="34175" y="14706"/>
                </a:moveTo>
                <a:lnTo>
                  <a:pt x="22064" y="14706"/>
                </a:lnTo>
                <a:lnTo>
                  <a:pt x="22064" y="87609"/>
                </a:lnTo>
                <a:lnTo>
                  <a:pt x="34175" y="87609"/>
                </a:lnTo>
                <a:lnTo>
                  <a:pt x="34175" y="14706"/>
                </a:lnTo>
                <a:close/>
              </a:path>
              <a:path w="55880" h="98425">
                <a:moveTo>
                  <a:pt x="34175" y="0"/>
                </a:moveTo>
                <a:lnTo>
                  <a:pt x="0" y="10015"/>
                </a:lnTo>
                <a:lnTo>
                  <a:pt x="0" y="21078"/>
                </a:lnTo>
                <a:lnTo>
                  <a:pt x="22064" y="14706"/>
                </a:lnTo>
                <a:lnTo>
                  <a:pt x="34175" y="14706"/>
                </a:lnTo>
                <a:lnTo>
                  <a:pt x="3417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 txBox="1"/>
          <p:nvPr/>
        </p:nvSpPr>
        <p:spPr>
          <a:xfrm>
            <a:off x="13502189" y="303317"/>
            <a:ext cx="1107440" cy="4127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750" spc="-802" baseline="1000" dirty="0">
                <a:solidFill>
                  <a:srgbClr val="F08519"/>
                </a:solidFill>
                <a:latin typeface="PMingLiU"/>
                <a:cs typeface="PMingLiU"/>
              </a:rPr>
              <a:t>国</a:t>
            </a:r>
            <a:r>
              <a:rPr sz="2700" spc="-427" baseline="2000" dirty="0">
                <a:solidFill>
                  <a:srgbClr val="F08519"/>
                </a:solidFill>
                <a:latin typeface="PMingLiU"/>
                <a:cs typeface="PMingLiU"/>
              </a:rPr>
              <a:t>材</a:t>
            </a:r>
            <a:r>
              <a:rPr sz="2625" spc="-1064" baseline="5000" dirty="0">
                <a:solidFill>
                  <a:srgbClr val="F08519"/>
                </a:solidFill>
                <a:latin typeface="PMingLiU"/>
                <a:cs typeface="PMingLiU"/>
              </a:rPr>
              <a:t>当</a:t>
            </a:r>
            <a:r>
              <a:rPr sz="2100" spc="-660" dirty="0">
                <a:solidFill>
                  <a:srgbClr val="F08519"/>
                </a:solidFill>
                <a:latin typeface="PMingLiU"/>
                <a:cs typeface="PMingLiU"/>
              </a:rPr>
              <a:t>自</a:t>
            </a:r>
            <a:r>
              <a:rPr sz="3750" spc="52" baseline="2000" dirty="0">
                <a:solidFill>
                  <a:srgbClr val="F08519"/>
                </a:solidFill>
                <a:latin typeface="PMingLiU"/>
                <a:cs typeface="PMingLiU"/>
              </a:rPr>
              <a:t>强</a:t>
            </a:r>
            <a:endParaRPr sz="3750" baseline="2000">
              <a:latin typeface="PMingLiU"/>
              <a:cs typeface="PMingLiU"/>
            </a:endParaRPr>
          </a:p>
        </p:txBody>
      </p:sp>
      <p:sp>
        <p:nvSpPr>
          <p:cNvPr id="359" name="object 359"/>
          <p:cNvSpPr txBox="1"/>
          <p:nvPr/>
        </p:nvSpPr>
        <p:spPr>
          <a:xfrm>
            <a:off x="14186451" y="9695339"/>
            <a:ext cx="374650" cy="1847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spc="2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11-1</a:t>
            </a:r>
            <a:r>
              <a:rPr sz="950" spc="1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2</a:t>
            </a:r>
            <a:endParaRPr sz="9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8394" y="10259365"/>
            <a:ext cx="7560309" cy="0"/>
          </a:xfrm>
          <a:custGeom>
            <a:avLst/>
            <a:gdLst/>
            <a:ahLst/>
            <a:cxnLst/>
            <a:rect l="l" t="t" r="r" b="b"/>
            <a:pathLst>
              <a:path w="7560309">
                <a:moveTo>
                  <a:pt x="0" y="0"/>
                </a:moveTo>
                <a:lnTo>
                  <a:pt x="7560031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58394" y="643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605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119213" y="2210"/>
            <a:ext cx="0" cy="10257790"/>
          </a:xfrm>
          <a:custGeom>
            <a:avLst/>
            <a:gdLst/>
            <a:ahLst/>
            <a:cxnLst/>
            <a:rect l="l" t="t" r="r" b="b"/>
            <a:pathLst>
              <a:path h="10257790">
                <a:moveTo>
                  <a:pt x="0" y="0"/>
                </a:moveTo>
                <a:lnTo>
                  <a:pt x="0" y="1025779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61566" y="1617"/>
            <a:ext cx="7557134" cy="10257155"/>
          </a:xfrm>
          <a:custGeom>
            <a:avLst/>
            <a:gdLst/>
            <a:ahLst/>
            <a:cxnLst/>
            <a:rect l="l" t="t" r="r" b="b"/>
            <a:pathLst>
              <a:path w="7557134" h="10257155">
                <a:moveTo>
                  <a:pt x="7556860" y="0"/>
                </a:moveTo>
                <a:lnTo>
                  <a:pt x="0" y="0"/>
                </a:lnTo>
                <a:lnTo>
                  <a:pt x="0" y="10256760"/>
                </a:lnTo>
                <a:lnTo>
                  <a:pt x="7556860" y="10256760"/>
                </a:lnTo>
                <a:lnTo>
                  <a:pt x="755686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0259365"/>
            <a:ext cx="7558405" cy="0"/>
          </a:xfrm>
          <a:custGeom>
            <a:avLst/>
            <a:gdLst/>
            <a:ahLst/>
            <a:cxnLst/>
            <a:rect l="l" t="t" r="r" b="b"/>
            <a:pathLst>
              <a:path w="7558405">
                <a:moveTo>
                  <a:pt x="0" y="0"/>
                </a:moveTo>
                <a:lnTo>
                  <a:pt x="7558394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9" y="2151363"/>
            <a:ext cx="0" cy="8107680"/>
          </a:xfrm>
          <a:custGeom>
            <a:avLst/>
            <a:gdLst/>
            <a:ahLst/>
            <a:cxnLst/>
            <a:rect l="l" t="t" r="r" b="b"/>
            <a:pathLst>
              <a:path h="8107680">
                <a:moveTo>
                  <a:pt x="0" y="0"/>
                </a:moveTo>
                <a:lnTo>
                  <a:pt x="0" y="8107366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7561580" cy="0"/>
          </a:xfrm>
          <a:custGeom>
            <a:avLst/>
            <a:gdLst/>
            <a:ahLst/>
            <a:cxnLst/>
            <a:rect l="l" t="t" r="r" b="b"/>
            <a:pathLst>
              <a:path w="7561580">
                <a:moveTo>
                  <a:pt x="0" y="0"/>
                </a:moveTo>
                <a:lnTo>
                  <a:pt x="7561566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559980" y="2210"/>
            <a:ext cx="0" cy="10257790"/>
          </a:xfrm>
          <a:custGeom>
            <a:avLst/>
            <a:gdLst/>
            <a:ahLst/>
            <a:cxnLst/>
            <a:rect l="l" t="t" r="r" b="b"/>
            <a:pathLst>
              <a:path h="10257790">
                <a:moveTo>
                  <a:pt x="0" y="0"/>
                </a:moveTo>
                <a:lnTo>
                  <a:pt x="0" y="1025779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79" y="2151363"/>
            <a:ext cx="7557134" cy="8107045"/>
          </a:xfrm>
          <a:custGeom>
            <a:avLst/>
            <a:gdLst/>
            <a:ahLst/>
            <a:cxnLst/>
            <a:rect l="l" t="t" r="r" b="b"/>
            <a:pathLst>
              <a:path w="7557134" h="8107045">
                <a:moveTo>
                  <a:pt x="0" y="8107013"/>
                </a:moveTo>
                <a:lnTo>
                  <a:pt x="7556814" y="8107013"/>
                </a:lnTo>
                <a:lnTo>
                  <a:pt x="7556814" y="0"/>
                </a:lnTo>
                <a:lnTo>
                  <a:pt x="0" y="0"/>
                </a:lnTo>
                <a:lnTo>
                  <a:pt x="0" y="810701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115"/>
            <a:ext cx="7560945" cy="2151380"/>
          </a:xfrm>
          <a:custGeom>
            <a:avLst/>
            <a:gdLst/>
            <a:ahLst/>
            <a:cxnLst/>
            <a:rect l="l" t="t" r="r" b="b"/>
            <a:pathLst>
              <a:path w="7560945" h="2151380">
                <a:moveTo>
                  <a:pt x="0" y="2151247"/>
                </a:moveTo>
                <a:lnTo>
                  <a:pt x="7560341" y="2151247"/>
                </a:lnTo>
                <a:lnTo>
                  <a:pt x="7560341" y="0"/>
                </a:lnTo>
                <a:lnTo>
                  <a:pt x="0" y="0"/>
                </a:lnTo>
                <a:lnTo>
                  <a:pt x="0" y="2151247"/>
                </a:lnTo>
                <a:close/>
              </a:path>
            </a:pathLst>
          </a:custGeom>
          <a:solidFill>
            <a:srgbClr val="ECB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98870" y="1521695"/>
            <a:ext cx="276225" cy="270510"/>
          </a:xfrm>
          <a:custGeom>
            <a:avLst/>
            <a:gdLst/>
            <a:ahLst/>
            <a:cxnLst/>
            <a:rect l="l" t="t" r="r" b="b"/>
            <a:pathLst>
              <a:path w="276225" h="270510">
                <a:moveTo>
                  <a:pt x="256000" y="76186"/>
                </a:moveTo>
                <a:lnTo>
                  <a:pt x="221457" y="76186"/>
                </a:lnTo>
                <a:lnTo>
                  <a:pt x="221457" y="232275"/>
                </a:lnTo>
                <a:lnTo>
                  <a:pt x="222181" y="241034"/>
                </a:lnTo>
                <a:lnTo>
                  <a:pt x="218174" y="245343"/>
                </a:lnTo>
                <a:lnTo>
                  <a:pt x="190505" y="245343"/>
                </a:lnTo>
                <a:lnTo>
                  <a:pt x="190505" y="270366"/>
                </a:lnTo>
                <a:lnTo>
                  <a:pt x="222497" y="270366"/>
                </a:lnTo>
                <a:lnTo>
                  <a:pt x="237578" y="268129"/>
                </a:lnTo>
                <a:lnTo>
                  <a:pt x="248187" y="261415"/>
                </a:lnTo>
                <a:lnTo>
                  <a:pt x="254326" y="250222"/>
                </a:lnTo>
                <a:lnTo>
                  <a:pt x="256000" y="234547"/>
                </a:lnTo>
                <a:lnTo>
                  <a:pt x="256000" y="76186"/>
                </a:lnTo>
                <a:close/>
              </a:path>
              <a:path w="276225" h="270510">
                <a:moveTo>
                  <a:pt x="195271" y="104773"/>
                </a:moveTo>
                <a:lnTo>
                  <a:pt x="167882" y="104773"/>
                </a:lnTo>
                <a:lnTo>
                  <a:pt x="173384" y="124818"/>
                </a:lnTo>
                <a:lnTo>
                  <a:pt x="177996" y="144405"/>
                </a:lnTo>
                <a:lnTo>
                  <a:pt x="181718" y="163537"/>
                </a:lnTo>
                <a:lnTo>
                  <a:pt x="184547" y="182220"/>
                </a:lnTo>
                <a:lnTo>
                  <a:pt x="214308" y="182220"/>
                </a:lnTo>
                <a:lnTo>
                  <a:pt x="210885" y="162669"/>
                </a:lnTo>
                <a:lnTo>
                  <a:pt x="206573" y="143252"/>
                </a:lnTo>
                <a:lnTo>
                  <a:pt x="201368" y="123957"/>
                </a:lnTo>
                <a:lnTo>
                  <a:pt x="195271" y="104773"/>
                </a:lnTo>
                <a:close/>
              </a:path>
              <a:path w="276225" h="270510">
                <a:moveTo>
                  <a:pt x="276227" y="51310"/>
                </a:moveTo>
                <a:lnTo>
                  <a:pt x="167882" y="51310"/>
                </a:lnTo>
                <a:lnTo>
                  <a:pt x="167882" y="76186"/>
                </a:lnTo>
                <a:lnTo>
                  <a:pt x="276227" y="76186"/>
                </a:lnTo>
                <a:lnTo>
                  <a:pt x="276227" y="51310"/>
                </a:lnTo>
                <a:close/>
              </a:path>
              <a:path w="276225" h="270510">
                <a:moveTo>
                  <a:pt x="256000" y="0"/>
                </a:moveTo>
                <a:lnTo>
                  <a:pt x="221457" y="0"/>
                </a:lnTo>
                <a:lnTo>
                  <a:pt x="221457" y="51310"/>
                </a:lnTo>
                <a:lnTo>
                  <a:pt x="256000" y="51310"/>
                </a:lnTo>
                <a:lnTo>
                  <a:pt x="256000" y="0"/>
                </a:lnTo>
                <a:close/>
              </a:path>
              <a:path w="276225" h="270510">
                <a:moveTo>
                  <a:pt x="114303" y="94100"/>
                </a:moveTo>
                <a:lnTo>
                  <a:pt x="91681" y="94100"/>
                </a:lnTo>
                <a:lnTo>
                  <a:pt x="91681" y="251319"/>
                </a:lnTo>
                <a:lnTo>
                  <a:pt x="111920" y="251319"/>
                </a:lnTo>
                <a:lnTo>
                  <a:pt x="111920" y="269081"/>
                </a:lnTo>
                <a:lnTo>
                  <a:pt x="128214" y="269081"/>
                </a:lnTo>
                <a:lnTo>
                  <a:pt x="129009" y="269232"/>
                </a:lnTo>
                <a:lnTo>
                  <a:pt x="129793" y="269232"/>
                </a:lnTo>
                <a:lnTo>
                  <a:pt x="143235" y="267353"/>
                </a:lnTo>
                <a:lnTo>
                  <a:pt x="152675" y="261736"/>
                </a:lnTo>
                <a:lnTo>
                  <a:pt x="158114" y="252406"/>
                </a:lnTo>
                <a:lnTo>
                  <a:pt x="158896" y="245343"/>
                </a:lnTo>
                <a:lnTo>
                  <a:pt x="114303" y="245343"/>
                </a:lnTo>
                <a:lnTo>
                  <a:pt x="114303" y="94100"/>
                </a:lnTo>
                <a:close/>
              </a:path>
              <a:path w="276225" h="270510">
                <a:moveTo>
                  <a:pt x="159555" y="70354"/>
                </a:moveTo>
                <a:lnTo>
                  <a:pt x="5957" y="70354"/>
                </a:lnTo>
                <a:lnTo>
                  <a:pt x="5957" y="269081"/>
                </a:lnTo>
                <a:lnTo>
                  <a:pt x="34538" y="269081"/>
                </a:lnTo>
                <a:lnTo>
                  <a:pt x="34538" y="94100"/>
                </a:lnTo>
                <a:lnTo>
                  <a:pt x="159555" y="94100"/>
                </a:lnTo>
                <a:lnTo>
                  <a:pt x="159555" y="70354"/>
                </a:lnTo>
                <a:close/>
              </a:path>
              <a:path w="276225" h="270510">
                <a:moveTo>
                  <a:pt x="75010" y="94100"/>
                </a:moveTo>
                <a:lnTo>
                  <a:pt x="51206" y="94100"/>
                </a:lnTo>
                <a:lnTo>
                  <a:pt x="51206" y="251319"/>
                </a:lnTo>
                <a:lnTo>
                  <a:pt x="75010" y="251319"/>
                </a:lnTo>
                <a:lnTo>
                  <a:pt x="75010" y="94100"/>
                </a:lnTo>
                <a:close/>
              </a:path>
              <a:path w="276225" h="270510">
                <a:moveTo>
                  <a:pt x="159555" y="94100"/>
                </a:moveTo>
                <a:lnTo>
                  <a:pt x="130971" y="94100"/>
                </a:lnTo>
                <a:lnTo>
                  <a:pt x="130971" y="242171"/>
                </a:lnTo>
                <a:lnTo>
                  <a:pt x="127411" y="245343"/>
                </a:lnTo>
                <a:lnTo>
                  <a:pt x="158896" y="245343"/>
                </a:lnTo>
                <a:lnTo>
                  <a:pt x="159555" y="239392"/>
                </a:lnTo>
                <a:lnTo>
                  <a:pt x="159555" y="94100"/>
                </a:lnTo>
                <a:close/>
              </a:path>
              <a:path w="276225" h="270510">
                <a:moveTo>
                  <a:pt x="97650" y="40518"/>
                </a:moveTo>
                <a:lnTo>
                  <a:pt x="63107" y="40518"/>
                </a:lnTo>
                <a:lnTo>
                  <a:pt x="61320" y="48176"/>
                </a:lnTo>
                <a:lnTo>
                  <a:pt x="59533" y="55715"/>
                </a:lnTo>
                <a:lnTo>
                  <a:pt x="57745" y="63114"/>
                </a:lnTo>
                <a:lnTo>
                  <a:pt x="55958" y="70354"/>
                </a:lnTo>
                <a:lnTo>
                  <a:pt x="89308" y="70354"/>
                </a:lnTo>
                <a:lnTo>
                  <a:pt x="91612" y="63989"/>
                </a:lnTo>
                <a:lnTo>
                  <a:pt x="93772" y="56904"/>
                </a:lnTo>
                <a:lnTo>
                  <a:pt x="95786" y="49086"/>
                </a:lnTo>
                <a:lnTo>
                  <a:pt x="97650" y="40518"/>
                </a:lnTo>
                <a:close/>
              </a:path>
              <a:path w="276225" h="270510">
                <a:moveTo>
                  <a:pt x="164318" y="15486"/>
                </a:moveTo>
                <a:lnTo>
                  <a:pt x="0" y="15486"/>
                </a:lnTo>
                <a:lnTo>
                  <a:pt x="0" y="40518"/>
                </a:lnTo>
                <a:lnTo>
                  <a:pt x="164318" y="40518"/>
                </a:lnTo>
                <a:lnTo>
                  <a:pt x="164318" y="15486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02486" y="1521695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19" h="274319">
                <a:moveTo>
                  <a:pt x="159545" y="0"/>
                </a:moveTo>
                <a:lnTo>
                  <a:pt x="116676" y="0"/>
                </a:lnTo>
                <a:lnTo>
                  <a:pt x="116676" y="80999"/>
                </a:lnTo>
                <a:lnTo>
                  <a:pt x="113531" y="122770"/>
                </a:lnTo>
                <a:lnTo>
                  <a:pt x="100294" y="160451"/>
                </a:lnTo>
                <a:lnTo>
                  <a:pt x="76962" y="194038"/>
                </a:lnTo>
                <a:lnTo>
                  <a:pt x="43531" y="223522"/>
                </a:lnTo>
                <a:lnTo>
                  <a:pt x="0" y="248899"/>
                </a:lnTo>
                <a:lnTo>
                  <a:pt x="0" y="273931"/>
                </a:lnTo>
                <a:lnTo>
                  <a:pt x="47474" y="253520"/>
                </a:lnTo>
                <a:lnTo>
                  <a:pt x="86314" y="229254"/>
                </a:lnTo>
                <a:lnTo>
                  <a:pt x="116525" y="201131"/>
                </a:lnTo>
                <a:lnTo>
                  <a:pt x="138111" y="169148"/>
                </a:lnTo>
                <a:lnTo>
                  <a:pt x="181838" y="169148"/>
                </a:lnTo>
                <a:lnTo>
                  <a:pt x="176680" y="161570"/>
                </a:lnTo>
                <a:lnTo>
                  <a:pt x="163348" y="123516"/>
                </a:lnTo>
                <a:lnTo>
                  <a:pt x="159545" y="80999"/>
                </a:lnTo>
                <a:lnTo>
                  <a:pt x="159545" y="0"/>
                </a:lnTo>
                <a:close/>
              </a:path>
              <a:path w="274319" h="274319">
                <a:moveTo>
                  <a:pt x="181838" y="169148"/>
                </a:moveTo>
                <a:lnTo>
                  <a:pt x="138111" y="169148"/>
                </a:lnTo>
                <a:lnTo>
                  <a:pt x="159984" y="201131"/>
                </a:lnTo>
                <a:lnTo>
                  <a:pt x="189899" y="229254"/>
                </a:lnTo>
                <a:lnTo>
                  <a:pt x="227853" y="253520"/>
                </a:lnTo>
                <a:lnTo>
                  <a:pt x="273845" y="273931"/>
                </a:lnTo>
                <a:lnTo>
                  <a:pt x="273845" y="248899"/>
                </a:lnTo>
                <a:lnTo>
                  <a:pt x="231929" y="224267"/>
                </a:lnTo>
                <a:lnTo>
                  <a:pt x="199541" y="195156"/>
                </a:lnTo>
                <a:lnTo>
                  <a:pt x="181838" y="169148"/>
                </a:lnTo>
                <a:close/>
              </a:path>
              <a:path w="274319" h="274319">
                <a:moveTo>
                  <a:pt x="54771" y="50025"/>
                </a:moveTo>
                <a:lnTo>
                  <a:pt x="17849" y="50025"/>
                </a:lnTo>
                <a:lnTo>
                  <a:pt x="21491" y="72151"/>
                </a:lnTo>
                <a:lnTo>
                  <a:pt x="26478" y="93205"/>
                </a:lnTo>
                <a:lnTo>
                  <a:pt x="32810" y="113211"/>
                </a:lnTo>
                <a:lnTo>
                  <a:pt x="40486" y="132195"/>
                </a:lnTo>
                <a:lnTo>
                  <a:pt x="72630" y="132195"/>
                </a:lnTo>
                <a:lnTo>
                  <a:pt x="65704" y="111914"/>
                </a:lnTo>
                <a:lnTo>
                  <a:pt x="60418" y="91448"/>
                </a:lnTo>
                <a:lnTo>
                  <a:pt x="56774" y="70812"/>
                </a:lnTo>
                <a:lnTo>
                  <a:pt x="54771" y="50025"/>
                </a:lnTo>
                <a:close/>
              </a:path>
              <a:path w="274319" h="274319">
                <a:moveTo>
                  <a:pt x="254793" y="50025"/>
                </a:moveTo>
                <a:lnTo>
                  <a:pt x="219067" y="50025"/>
                </a:lnTo>
                <a:lnTo>
                  <a:pt x="217055" y="70812"/>
                </a:lnTo>
                <a:lnTo>
                  <a:pt x="213408" y="91448"/>
                </a:lnTo>
                <a:lnTo>
                  <a:pt x="208126" y="111914"/>
                </a:lnTo>
                <a:lnTo>
                  <a:pt x="201208" y="132195"/>
                </a:lnTo>
                <a:lnTo>
                  <a:pt x="233363" y="132195"/>
                </a:lnTo>
                <a:lnTo>
                  <a:pt x="241396" y="112787"/>
                </a:lnTo>
                <a:lnTo>
                  <a:pt x="247645" y="92634"/>
                </a:lnTo>
                <a:lnTo>
                  <a:pt x="252110" y="71719"/>
                </a:lnTo>
                <a:lnTo>
                  <a:pt x="254793" y="50025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607299" y="1522947"/>
            <a:ext cx="276225" cy="260985"/>
          </a:xfrm>
          <a:custGeom>
            <a:avLst/>
            <a:gdLst/>
            <a:ahLst/>
            <a:cxnLst/>
            <a:rect l="l" t="t" r="r" b="b"/>
            <a:pathLst>
              <a:path w="276225" h="260985">
                <a:moveTo>
                  <a:pt x="276217" y="238140"/>
                </a:moveTo>
                <a:lnTo>
                  <a:pt x="104771" y="238140"/>
                </a:lnTo>
                <a:lnTo>
                  <a:pt x="104771" y="260748"/>
                </a:lnTo>
                <a:lnTo>
                  <a:pt x="276217" y="260748"/>
                </a:lnTo>
                <a:lnTo>
                  <a:pt x="276217" y="238140"/>
                </a:lnTo>
                <a:close/>
              </a:path>
              <a:path w="276225" h="260985">
                <a:moveTo>
                  <a:pt x="48798" y="138060"/>
                </a:moveTo>
                <a:lnTo>
                  <a:pt x="20232" y="138060"/>
                </a:lnTo>
                <a:lnTo>
                  <a:pt x="20232" y="252370"/>
                </a:lnTo>
                <a:lnTo>
                  <a:pt x="63821" y="252370"/>
                </a:lnTo>
                <a:lnTo>
                  <a:pt x="64543" y="252493"/>
                </a:lnTo>
                <a:lnTo>
                  <a:pt x="65246" y="252493"/>
                </a:lnTo>
                <a:lnTo>
                  <a:pt x="79841" y="250256"/>
                </a:lnTo>
                <a:lnTo>
                  <a:pt x="90098" y="243541"/>
                </a:lnTo>
                <a:lnTo>
                  <a:pt x="96022" y="232345"/>
                </a:lnTo>
                <a:lnTo>
                  <a:pt x="96157" y="231023"/>
                </a:lnTo>
                <a:lnTo>
                  <a:pt x="48798" y="231023"/>
                </a:lnTo>
                <a:lnTo>
                  <a:pt x="48798" y="138060"/>
                </a:lnTo>
                <a:close/>
              </a:path>
              <a:path w="276225" h="260985">
                <a:moveTo>
                  <a:pt x="209544" y="190508"/>
                </a:moveTo>
                <a:lnTo>
                  <a:pt x="172619" y="190508"/>
                </a:lnTo>
                <a:lnTo>
                  <a:pt x="172619" y="238140"/>
                </a:lnTo>
                <a:lnTo>
                  <a:pt x="209544" y="238140"/>
                </a:lnTo>
                <a:lnTo>
                  <a:pt x="209544" y="190508"/>
                </a:lnTo>
                <a:close/>
              </a:path>
              <a:path w="276225" h="260985">
                <a:moveTo>
                  <a:pt x="97621" y="115451"/>
                </a:moveTo>
                <a:lnTo>
                  <a:pt x="70232" y="115451"/>
                </a:lnTo>
                <a:lnTo>
                  <a:pt x="70232" y="216665"/>
                </a:lnTo>
                <a:lnTo>
                  <a:pt x="71017" y="226209"/>
                </a:lnTo>
                <a:lnTo>
                  <a:pt x="66657" y="231023"/>
                </a:lnTo>
                <a:lnTo>
                  <a:pt x="96157" y="231023"/>
                </a:lnTo>
                <a:lnTo>
                  <a:pt x="97621" y="216665"/>
                </a:lnTo>
                <a:lnTo>
                  <a:pt x="97621" y="115451"/>
                </a:lnTo>
                <a:close/>
              </a:path>
              <a:path w="276225" h="260985">
                <a:moveTo>
                  <a:pt x="263109" y="166648"/>
                </a:moveTo>
                <a:lnTo>
                  <a:pt x="116672" y="166648"/>
                </a:lnTo>
                <a:lnTo>
                  <a:pt x="116672" y="190508"/>
                </a:lnTo>
                <a:lnTo>
                  <a:pt x="263109" y="190508"/>
                </a:lnTo>
                <a:lnTo>
                  <a:pt x="263109" y="166648"/>
                </a:lnTo>
                <a:close/>
              </a:path>
              <a:path w="276225" h="260985">
                <a:moveTo>
                  <a:pt x="209544" y="133362"/>
                </a:moveTo>
                <a:lnTo>
                  <a:pt x="172619" y="133362"/>
                </a:lnTo>
                <a:lnTo>
                  <a:pt x="172619" y="166648"/>
                </a:lnTo>
                <a:lnTo>
                  <a:pt x="209544" y="166648"/>
                </a:lnTo>
                <a:lnTo>
                  <a:pt x="209544" y="133362"/>
                </a:lnTo>
                <a:close/>
              </a:path>
              <a:path w="276225" h="260985">
                <a:moveTo>
                  <a:pt x="67848" y="44079"/>
                </a:moveTo>
                <a:lnTo>
                  <a:pt x="34513" y="44079"/>
                </a:lnTo>
                <a:lnTo>
                  <a:pt x="30568" y="68413"/>
                </a:lnTo>
                <a:lnTo>
                  <a:pt x="23498" y="90208"/>
                </a:lnTo>
                <a:lnTo>
                  <a:pt x="13308" y="109480"/>
                </a:lnTo>
                <a:lnTo>
                  <a:pt x="0" y="126245"/>
                </a:lnTo>
                <a:lnTo>
                  <a:pt x="0" y="151128"/>
                </a:lnTo>
                <a:lnTo>
                  <a:pt x="7138" y="147212"/>
                </a:lnTo>
                <a:lnTo>
                  <a:pt x="13877" y="142873"/>
                </a:lnTo>
                <a:lnTo>
                  <a:pt x="20232" y="138060"/>
                </a:lnTo>
                <a:lnTo>
                  <a:pt x="48798" y="138060"/>
                </a:lnTo>
                <a:lnTo>
                  <a:pt x="48798" y="115451"/>
                </a:lnTo>
                <a:lnTo>
                  <a:pt x="97621" y="115451"/>
                </a:lnTo>
                <a:lnTo>
                  <a:pt x="97621" y="91677"/>
                </a:lnTo>
                <a:lnTo>
                  <a:pt x="54756" y="91677"/>
                </a:lnTo>
                <a:lnTo>
                  <a:pt x="59592" y="81571"/>
                </a:lnTo>
                <a:lnTo>
                  <a:pt x="63383" y="70267"/>
                </a:lnTo>
                <a:lnTo>
                  <a:pt x="66134" y="57769"/>
                </a:lnTo>
                <a:lnTo>
                  <a:pt x="67848" y="44079"/>
                </a:lnTo>
                <a:close/>
              </a:path>
              <a:path w="276225" h="260985">
                <a:moveTo>
                  <a:pt x="271435" y="97660"/>
                </a:moveTo>
                <a:lnTo>
                  <a:pt x="110717" y="97660"/>
                </a:lnTo>
                <a:lnTo>
                  <a:pt x="110717" y="122566"/>
                </a:lnTo>
                <a:lnTo>
                  <a:pt x="271435" y="122566"/>
                </a:lnTo>
                <a:lnTo>
                  <a:pt x="271435" y="97660"/>
                </a:lnTo>
                <a:close/>
              </a:path>
              <a:path w="276225" h="260985">
                <a:moveTo>
                  <a:pt x="209544" y="52330"/>
                </a:moveTo>
                <a:lnTo>
                  <a:pt x="172619" y="52330"/>
                </a:lnTo>
                <a:lnTo>
                  <a:pt x="172619" y="97660"/>
                </a:lnTo>
                <a:lnTo>
                  <a:pt x="209544" y="97660"/>
                </a:lnTo>
                <a:lnTo>
                  <a:pt x="209544" y="52330"/>
                </a:lnTo>
                <a:close/>
              </a:path>
              <a:path w="276225" h="260985">
                <a:moveTo>
                  <a:pt x="261920" y="27306"/>
                </a:moveTo>
                <a:lnTo>
                  <a:pt x="120247" y="27306"/>
                </a:lnTo>
                <a:lnTo>
                  <a:pt x="120247" y="52330"/>
                </a:lnTo>
                <a:lnTo>
                  <a:pt x="261920" y="52330"/>
                </a:lnTo>
                <a:lnTo>
                  <a:pt x="261920" y="27306"/>
                </a:lnTo>
                <a:close/>
              </a:path>
              <a:path w="276225" h="260985">
                <a:moveTo>
                  <a:pt x="104771" y="19047"/>
                </a:moveTo>
                <a:lnTo>
                  <a:pt x="4740" y="19047"/>
                </a:lnTo>
                <a:lnTo>
                  <a:pt x="4740" y="44079"/>
                </a:lnTo>
                <a:lnTo>
                  <a:pt x="104771" y="44079"/>
                </a:lnTo>
                <a:lnTo>
                  <a:pt x="104771" y="19047"/>
                </a:lnTo>
                <a:close/>
              </a:path>
              <a:path w="276225" h="260985">
                <a:moveTo>
                  <a:pt x="209544" y="0"/>
                </a:moveTo>
                <a:lnTo>
                  <a:pt x="172619" y="0"/>
                </a:lnTo>
                <a:lnTo>
                  <a:pt x="172619" y="27306"/>
                </a:lnTo>
                <a:lnTo>
                  <a:pt x="209544" y="27306"/>
                </a:lnTo>
                <a:lnTo>
                  <a:pt x="20954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910894" y="1520561"/>
            <a:ext cx="280035" cy="276225"/>
          </a:xfrm>
          <a:custGeom>
            <a:avLst/>
            <a:gdLst/>
            <a:ahLst/>
            <a:cxnLst/>
            <a:rect l="l" t="t" r="r" b="b"/>
            <a:pathLst>
              <a:path w="280035" h="276225">
                <a:moveTo>
                  <a:pt x="61916" y="155930"/>
                </a:moveTo>
                <a:lnTo>
                  <a:pt x="28581" y="155930"/>
                </a:lnTo>
                <a:lnTo>
                  <a:pt x="28581" y="276195"/>
                </a:lnTo>
                <a:lnTo>
                  <a:pt x="61916" y="276195"/>
                </a:lnTo>
                <a:lnTo>
                  <a:pt x="61916" y="155930"/>
                </a:lnTo>
                <a:close/>
              </a:path>
              <a:path w="280035" h="276225">
                <a:moveTo>
                  <a:pt x="209542" y="221479"/>
                </a:moveTo>
                <a:lnTo>
                  <a:pt x="175017" y="221479"/>
                </a:lnTo>
                <a:lnTo>
                  <a:pt x="175017" y="235681"/>
                </a:lnTo>
                <a:lnTo>
                  <a:pt x="175741" y="245339"/>
                </a:lnTo>
                <a:lnTo>
                  <a:pt x="171025" y="250033"/>
                </a:lnTo>
                <a:lnTo>
                  <a:pt x="144076" y="250033"/>
                </a:lnTo>
                <a:lnTo>
                  <a:pt x="144076" y="272642"/>
                </a:lnTo>
                <a:lnTo>
                  <a:pt x="171443" y="272642"/>
                </a:lnTo>
                <a:lnTo>
                  <a:pt x="188543" y="270263"/>
                </a:lnTo>
                <a:lnTo>
                  <a:pt x="200594" y="263124"/>
                </a:lnTo>
                <a:lnTo>
                  <a:pt x="207595" y="251220"/>
                </a:lnTo>
                <a:lnTo>
                  <a:pt x="209542" y="234547"/>
                </a:lnTo>
                <a:lnTo>
                  <a:pt x="209542" y="221479"/>
                </a:lnTo>
                <a:close/>
              </a:path>
              <a:path w="280035" h="276225">
                <a:moveTo>
                  <a:pt x="271462" y="138142"/>
                </a:moveTo>
                <a:lnTo>
                  <a:pt x="264681" y="140722"/>
                </a:lnTo>
                <a:lnTo>
                  <a:pt x="257461" y="142550"/>
                </a:lnTo>
                <a:lnTo>
                  <a:pt x="249801" y="143639"/>
                </a:lnTo>
                <a:lnTo>
                  <a:pt x="241701" y="144000"/>
                </a:lnTo>
                <a:lnTo>
                  <a:pt x="213119" y="144000"/>
                </a:lnTo>
                <a:lnTo>
                  <a:pt x="213119" y="165469"/>
                </a:lnTo>
                <a:lnTo>
                  <a:pt x="219519" y="197634"/>
                </a:lnTo>
                <a:lnTo>
                  <a:pt x="232763" y="225017"/>
                </a:lnTo>
                <a:lnTo>
                  <a:pt x="252855" y="247640"/>
                </a:lnTo>
                <a:lnTo>
                  <a:pt x="279800" y="265525"/>
                </a:lnTo>
                <a:lnTo>
                  <a:pt x="279800" y="242949"/>
                </a:lnTo>
                <a:lnTo>
                  <a:pt x="265436" y="226891"/>
                </a:lnTo>
                <a:lnTo>
                  <a:pt x="254495" y="208628"/>
                </a:lnTo>
                <a:lnTo>
                  <a:pt x="246980" y="188156"/>
                </a:lnTo>
                <a:lnTo>
                  <a:pt x="242892" y="165469"/>
                </a:lnTo>
                <a:lnTo>
                  <a:pt x="246452" y="165469"/>
                </a:lnTo>
                <a:lnTo>
                  <a:pt x="253818" y="165182"/>
                </a:lnTo>
                <a:lnTo>
                  <a:pt x="260442" y="164312"/>
                </a:lnTo>
                <a:lnTo>
                  <a:pt x="266324" y="162848"/>
                </a:lnTo>
                <a:lnTo>
                  <a:pt x="271462" y="160779"/>
                </a:lnTo>
                <a:lnTo>
                  <a:pt x="271462" y="138142"/>
                </a:lnTo>
                <a:close/>
              </a:path>
              <a:path w="280035" h="276225">
                <a:moveTo>
                  <a:pt x="209242" y="177399"/>
                </a:moveTo>
                <a:lnTo>
                  <a:pt x="175017" y="177399"/>
                </a:lnTo>
                <a:lnTo>
                  <a:pt x="175017" y="192895"/>
                </a:lnTo>
                <a:lnTo>
                  <a:pt x="155601" y="208234"/>
                </a:lnTo>
                <a:lnTo>
                  <a:pt x="133057" y="222061"/>
                </a:lnTo>
                <a:lnTo>
                  <a:pt x="107385" y="234385"/>
                </a:lnTo>
                <a:lnTo>
                  <a:pt x="78585" y="245217"/>
                </a:lnTo>
                <a:lnTo>
                  <a:pt x="78585" y="263135"/>
                </a:lnTo>
                <a:lnTo>
                  <a:pt x="109165" y="254242"/>
                </a:lnTo>
                <a:lnTo>
                  <a:pt x="135430" y="244343"/>
                </a:lnTo>
                <a:lnTo>
                  <a:pt x="157381" y="233426"/>
                </a:lnTo>
                <a:lnTo>
                  <a:pt x="175017" y="221479"/>
                </a:lnTo>
                <a:lnTo>
                  <a:pt x="209542" y="221479"/>
                </a:lnTo>
                <a:lnTo>
                  <a:pt x="209446" y="179823"/>
                </a:lnTo>
                <a:lnTo>
                  <a:pt x="209242" y="177399"/>
                </a:lnTo>
                <a:close/>
              </a:path>
              <a:path w="280035" h="276225">
                <a:moveTo>
                  <a:pt x="200370" y="142869"/>
                </a:moveTo>
                <a:lnTo>
                  <a:pt x="165500" y="142869"/>
                </a:lnTo>
                <a:lnTo>
                  <a:pt x="166283" y="143639"/>
                </a:lnTo>
                <a:lnTo>
                  <a:pt x="167072" y="145260"/>
                </a:lnTo>
                <a:lnTo>
                  <a:pt x="167882" y="147679"/>
                </a:lnTo>
                <a:lnTo>
                  <a:pt x="169456" y="149205"/>
                </a:lnTo>
                <a:lnTo>
                  <a:pt x="170226" y="150768"/>
                </a:lnTo>
                <a:lnTo>
                  <a:pt x="129776" y="179429"/>
                </a:lnTo>
                <a:lnTo>
                  <a:pt x="82160" y="201146"/>
                </a:lnTo>
                <a:lnTo>
                  <a:pt x="82160" y="220193"/>
                </a:lnTo>
                <a:lnTo>
                  <a:pt x="109389" y="212175"/>
                </a:lnTo>
                <a:lnTo>
                  <a:pt x="133945" y="202374"/>
                </a:lnTo>
                <a:lnTo>
                  <a:pt x="155822" y="190785"/>
                </a:lnTo>
                <a:lnTo>
                  <a:pt x="175017" y="177399"/>
                </a:lnTo>
                <a:lnTo>
                  <a:pt x="209242" y="177399"/>
                </a:lnTo>
                <a:lnTo>
                  <a:pt x="208053" y="163241"/>
                </a:lnTo>
                <a:lnTo>
                  <a:pt x="203587" y="148204"/>
                </a:lnTo>
                <a:lnTo>
                  <a:pt x="200370" y="142869"/>
                </a:lnTo>
                <a:close/>
              </a:path>
              <a:path w="280035" h="276225">
                <a:moveTo>
                  <a:pt x="63108" y="70203"/>
                </a:moveTo>
                <a:lnTo>
                  <a:pt x="27388" y="70203"/>
                </a:lnTo>
                <a:lnTo>
                  <a:pt x="22544" y="98112"/>
                </a:lnTo>
                <a:lnTo>
                  <a:pt x="16366" y="124694"/>
                </a:lnTo>
                <a:lnTo>
                  <a:pt x="8851" y="149941"/>
                </a:lnTo>
                <a:lnTo>
                  <a:pt x="0" y="173847"/>
                </a:lnTo>
                <a:lnTo>
                  <a:pt x="0" y="215499"/>
                </a:lnTo>
                <a:lnTo>
                  <a:pt x="8487" y="200645"/>
                </a:lnTo>
                <a:lnTo>
                  <a:pt x="16078" y="185771"/>
                </a:lnTo>
                <a:lnTo>
                  <a:pt x="22774" y="170869"/>
                </a:lnTo>
                <a:lnTo>
                  <a:pt x="28581" y="155930"/>
                </a:lnTo>
                <a:lnTo>
                  <a:pt x="61916" y="155930"/>
                </a:lnTo>
                <a:lnTo>
                  <a:pt x="61916" y="140446"/>
                </a:lnTo>
                <a:lnTo>
                  <a:pt x="83361" y="140446"/>
                </a:lnTo>
                <a:lnTo>
                  <a:pt x="78512" y="128279"/>
                </a:lnTo>
                <a:lnTo>
                  <a:pt x="72333" y="109543"/>
                </a:lnTo>
                <a:lnTo>
                  <a:pt x="67198" y="90185"/>
                </a:lnTo>
                <a:lnTo>
                  <a:pt x="63108" y="70203"/>
                </a:lnTo>
                <a:close/>
              </a:path>
              <a:path w="280035" h="276225">
                <a:moveTo>
                  <a:pt x="83361" y="140446"/>
                </a:moveTo>
                <a:lnTo>
                  <a:pt x="61916" y="140446"/>
                </a:lnTo>
                <a:lnTo>
                  <a:pt x="66846" y="149941"/>
                </a:lnTo>
                <a:lnTo>
                  <a:pt x="72032" y="159213"/>
                </a:lnTo>
                <a:lnTo>
                  <a:pt x="77537" y="168379"/>
                </a:lnTo>
                <a:lnTo>
                  <a:pt x="83336" y="177399"/>
                </a:lnTo>
                <a:lnTo>
                  <a:pt x="84120" y="179823"/>
                </a:lnTo>
                <a:lnTo>
                  <a:pt x="84927" y="181317"/>
                </a:lnTo>
                <a:lnTo>
                  <a:pt x="85733" y="182098"/>
                </a:lnTo>
                <a:lnTo>
                  <a:pt x="85733" y="146397"/>
                </a:lnTo>
                <a:lnTo>
                  <a:pt x="83361" y="140446"/>
                </a:lnTo>
                <a:close/>
              </a:path>
              <a:path w="280035" h="276225">
                <a:moveTo>
                  <a:pt x="185727" y="126212"/>
                </a:moveTo>
                <a:lnTo>
                  <a:pt x="144076" y="126212"/>
                </a:lnTo>
                <a:lnTo>
                  <a:pt x="133125" y="135291"/>
                </a:lnTo>
                <a:lnTo>
                  <a:pt x="120545" y="143472"/>
                </a:lnTo>
                <a:lnTo>
                  <a:pt x="106333" y="150768"/>
                </a:lnTo>
                <a:lnTo>
                  <a:pt x="90486" y="157190"/>
                </a:lnTo>
                <a:lnTo>
                  <a:pt x="90486" y="177399"/>
                </a:lnTo>
                <a:lnTo>
                  <a:pt x="115267" y="169015"/>
                </a:lnTo>
                <a:lnTo>
                  <a:pt x="136030" y="160460"/>
                </a:lnTo>
                <a:lnTo>
                  <a:pt x="152775" y="151742"/>
                </a:lnTo>
                <a:lnTo>
                  <a:pt x="165500" y="142869"/>
                </a:lnTo>
                <a:lnTo>
                  <a:pt x="200370" y="142869"/>
                </a:lnTo>
                <a:lnTo>
                  <a:pt x="196144" y="135860"/>
                </a:lnTo>
                <a:lnTo>
                  <a:pt x="185727" y="126212"/>
                </a:lnTo>
                <a:close/>
              </a:path>
              <a:path w="280035" h="276225">
                <a:moveTo>
                  <a:pt x="269090" y="67816"/>
                </a:moveTo>
                <a:lnTo>
                  <a:pt x="97646" y="67816"/>
                </a:lnTo>
                <a:lnTo>
                  <a:pt x="97646" y="126212"/>
                </a:lnTo>
                <a:lnTo>
                  <a:pt x="234468" y="126212"/>
                </a:lnTo>
                <a:lnTo>
                  <a:pt x="250042" y="123902"/>
                </a:lnTo>
                <a:lnTo>
                  <a:pt x="261001" y="116971"/>
                </a:lnTo>
                <a:lnTo>
                  <a:pt x="267349" y="105420"/>
                </a:lnTo>
                <a:lnTo>
                  <a:pt x="267405" y="104893"/>
                </a:lnTo>
                <a:lnTo>
                  <a:pt x="223384" y="104893"/>
                </a:lnTo>
                <a:lnTo>
                  <a:pt x="222650" y="104771"/>
                </a:lnTo>
                <a:lnTo>
                  <a:pt x="129791" y="104771"/>
                </a:lnTo>
                <a:lnTo>
                  <a:pt x="129791" y="77320"/>
                </a:lnTo>
                <a:lnTo>
                  <a:pt x="269090" y="77320"/>
                </a:lnTo>
                <a:lnTo>
                  <a:pt x="269090" y="67816"/>
                </a:lnTo>
                <a:close/>
              </a:path>
              <a:path w="280035" h="276225">
                <a:moveTo>
                  <a:pt x="269090" y="77320"/>
                </a:moveTo>
                <a:lnTo>
                  <a:pt x="236933" y="77320"/>
                </a:lnTo>
                <a:lnTo>
                  <a:pt x="236933" y="90535"/>
                </a:lnTo>
                <a:lnTo>
                  <a:pt x="237661" y="100046"/>
                </a:lnTo>
                <a:lnTo>
                  <a:pt x="233603" y="104893"/>
                </a:lnTo>
                <a:lnTo>
                  <a:pt x="267405" y="104893"/>
                </a:lnTo>
                <a:lnTo>
                  <a:pt x="268989" y="90185"/>
                </a:lnTo>
                <a:lnTo>
                  <a:pt x="269090" y="77320"/>
                </a:lnTo>
                <a:close/>
              </a:path>
              <a:path w="280035" h="276225">
                <a:moveTo>
                  <a:pt x="205971" y="77320"/>
                </a:moveTo>
                <a:lnTo>
                  <a:pt x="171453" y="77320"/>
                </a:lnTo>
                <a:lnTo>
                  <a:pt x="168917" y="85327"/>
                </a:lnTo>
                <a:lnTo>
                  <a:pt x="166088" y="92571"/>
                </a:lnTo>
                <a:lnTo>
                  <a:pt x="162963" y="99051"/>
                </a:lnTo>
                <a:lnTo>
                  <a:pt x="159541" y="104771"/>
                </a:lnTo>
                <a:lnTo>
                  <a:pt x="195271" y="104771"/>
                </a:lnTo>
                <a:lnTo>
                  <a:pt x="198167" y="99051"/>
                </a:lnTo>
                <a:lnTo>
                  <a:pt x="200915" y="92571"/>
                </a:lnTo>
                <a:lnTo>
                  <a:pt x="203516" y="85327"/>
                </a:lnTo>
                <a:lnTo>
                  <a:pt x="205971" y="77320"/>
                </a:lnTo>
                <a:close/>
              </a:path>
              <a:path w="280035" h="276225">
                <a:moveTo>
                  <a:pt x="85733" y="46465"/>
                </a:moveTo>
                <a:lnTo>
                  <a:pt x="3575" y="46465"/>
                </a:lnTo>
                <a:lnTo>
                  <a:pt x="3575" y="70203"/>
                </a:lnTo>
                <a:lnTo>
                  <a:pt x="85733" y="70203"/>
                </a:lnTo>
                <a:lnTo>
                  <a:pt x="85733" y="46465"/>
                </a:lnTo>
                <a:close/>
              </a:path>
              <a:path w="280035" h="276225">
                <a:moveTo>
                  <a:pt x="172645" y="0"/>
                </a:moveTo>
                <a:lnTo>
                  <a:pt x="138121" y="0"/>
                </a:lnTo>
                <a:lnTo>
                  <a:pt x="129706" y="15614"/>
                </a:lnTo>
                <a:lnTo>
                  <a:pt x="118762" y="29147"/>
                </a:lnTo>
                <a:lnTo>
                  <a:pt x="105291" y="40612"/>
                </a:lnTo>
                <a:lnTo>
                  <a:pt x="89294" y="50021"/>
                </a:lnTo>
                <a:lnTo>
                  <a:pt x="89294" y="70203"/>
                </a:lnTo>
                <a:lnTo>
                  <a:pt x="91677" y="68680"/>
                </a:lnTo>
                <a:lnTo>
                  <a:pt x="94457" y="67816"/>
                </a:lnTo>
                <a:lnTo>
                  <a:pt x="269090" y="67816"/>
                </a:lnTo>
                <a:lnTo>
                  <a:pt x="269090" y="56001"/>
                </a:lnTo>
                <a:lnTo>
                  <a:pt x="123808" y="56001"/>
                </a:lnTo>
                <a:lnTo>
                  <a:pt x="131250" y="52088"/>
                </a:lnTo>
                <a:lnTo>
                  <a:pt x="138099" y="47610"/>
                </a:lnTo>
                <a:lnTo>
                  <a:pt x="144356" y="42565"/>
                </a:lnTo>
                <a:lnTo>
                  <a:pt x="150022" y="36953"/>
                </a:lnTo>
                <a:lnTo>
                  <a:pt x="239303" y="36953"/>
                </a:lnTo>
                <a:lnTo>
                  <a:pt x="239303" y="15483"/>
                </a:lnTo>
                <a:lnTo>
                  <a:pt x="165500" y="15483"/>
                </a:lnTo>
                <a:lnTo>
                  <a:pt x="167882" y="10645"/>
                </a:lnTo>
                <a:lnTo>
                  <a:pt x="170266" y="5558"/>
                </a:lnTo>
                <a:lnTo>
                  <a:pt x="172645" y="0"/>
                </a:lnTo>
                <a:close/>
              </a:path>
              <a:path w="280035" h="276225">
                <a:moveTo>
                  <a:pt x="239303" y="36953"/>
                </a:moveTo>
                <a:lnTo>
                  <a:pt x="201204" y="36953"/>
                </a:lnTo>
                <a:lnTo>
                  <a:pt x="197233" y="44042"/>
                </a:lnTo>
                <a:lnTo>
                  <a:pt x="191696" y="50410"/>
                </a:lnTo>
                <a:lnTo>
                  <a:pt x="184547" y="56001"/>
                </a:lnTo>
                <a:lnTo>
                  <a:pt x="222650" y="56001"/>
                </a:lnTo>
                <a:lnTo>
                  <a:pt x="227416" y="51159"/>
                </a:lnTo>
                <a:lnTo>
                  <a:pt x="231376" y="46854"/>
                </a:lnTo>
                <a:lnTo>
                  <a:pt x="234565" y="42908"/>
                </a:lnTo>
                <a:lnTo>
                  <a:pt x="236142" y="40481"/>
                </a:lnTo>
                <a:lnTo>
                  <a:pt x="237716" y="38451"/>
                </a:lnTo>
                <a:lnTo>
                  <a:pt x="239303" y="36953"/>
                </a:lnTo>
                <a:close/>
              </a:path>
              <a:path w="280035" h="276225">
                <a:moveTo>
                  <a:pt x="61916" y="1134"/>
                </a:moveTo>
                <a:lnTo>
                  <a:pt x="28581" y="1134"/>
                </a:lnTo>
                <a:lnTo>
                  <a:pt x="28581" y="46465"/>
                </a:lnTo>
                <a:lnTo>
                  <a:pt x="61916" y="46465"/>
                </a:lnTo>
                <a:lnTo>
                  <a:pt x="61916" y="113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215702" y="1522947"/>
            <a:ext cx="277495" cy="274320"/>
          </a:xfrm>
          <a:custGeom>
            <a:avLst/>
            <a:gdLst/>
            <a:ahLst/>
            <a:cxnLst/>
            <a:rect l="l" t="t" r="r" b="b"/>
            <a:pathLst>
              <a:path w="277494" h="274319">
                <a:moveTo>
                  <a:pt x="101196" y="9544"/>
                </a:moveTo>
                <a:lnTo>
                  <a:pt x="14273" y="9544"/>
                </a:lnTo>
                <a:lnTo>
                  <a:pt x="14273" y="177436"/>
                </a:lnTo>
                <a:lnTo>
                  <a:pt x="13821" y="200481"/>
                </a:lnTo>
                <a:lnTo>
                  <a:pt x="11290" y="219674"/>
                </a:lnTo>
                <a:lnTo>
                  <a:pt x="6682" y="234987"/>
                </a:lnTo>
                <a:lnTo>
                  <a:pt x="0" y="246395"/>
                </a:lnTo>
                <a:lnTo>
                  <a:pt x="0" y="273809"/>
                </a:lnTo>
                <a:lnTo>
                  <a:pt x="20236" y="256651"/>
                </a:lnTo>
                <a:lnTo>
                  <a:pt x="34517" y="234865"/>
                </a:lnTo>
                <a:lnTo>
                  <a:pt x="42846" y="208458"/>
                </a:lnTo>
                <a:lnTo>
                  <a:pt x="45227" y="177436"/>
                </a:lnTo>
                <a:lnTo>
                  <a:pt x="101196" y="177436"/>
                </a:lnTo>
                <a:lnTo>
                  <a:pt x="101196" y="154804"/>
                </a:lnTo>
                <a:lnTo>
                  <a:pt x="45227" y="154804"/>
                </a:lnTo>
                <a:lnTo>
                  <a:pt x="45227" y="103521"/>
                </a:lnTo>
                <a:lnTo>
                  <a:pt x="101196" y="103521"/>
                </a:lnTo>
                <a:lnTo>
                  <a:pt x="101196" y="82174"/>
                </a:lnTo>
                <a:lnTo>
                  <a:pt x="45227" y="82174"/>
                </a:lnTo>
                <a:lnTo>
                  <a:pt x="45227" y="33281"/>
                </a:lnTo>
                <a:lnTo>
                  <a:pt x="101196" y="33281"/>
                </a:lnTo>
                <a:lnTo>
                  <a:pt x="101196" y="9544"/>
                </a:lnTo>
                <a:close/>
              </a:path>
              <a:path w="277494" h="274319">
                <a:moveTo>
                  <a:pt x="59522" y="245253"/>
                </a:moveTo>
                <a:lnTo>
                  <a:pt x="51184" y="245253"/>
                </a:lnTo>
                <a:lnTo>
                  <a:pt x="51184" y="269114"/>
                </a:lnTo>
                <a:lnTo>
                  <a:pt x="68187" y="269114"/>
                </a:lnTo>
                <a:lnTo>
                  <a:pt x="69684" y="269237"/>
                </a:lnTo>
                <a:lnTo>
                  <a:pt x="71099" y="269237"/>
                </a:lnTo>
                <a:lnTo>
                  <a:pt x="84679" y="267213"/>
                </a:lnTo>
                <a:lnTo>
                  <a:pt x="94220" y="261140"/>
                </a:lnTo>
                <a:lnTo>
                  <a:pt x="99725" y="251019"/>
                </a:lnTo>
                <a:lnTo>
                  <a:pt x="100311" y="245376"/>
                </a:lnTo>
                <a:lnTo>
                  <a:pt x="60307" y="245376"/>
                </a:lnTo>
                <a:lnTo>
                  <a:pt x="59522" y="245253"/>
                </a:lnTo>
                <a:close/>
              </a:path>
              <a:path w="277494" h="274319">
                <a:moveTo>
                  <a:pt x="101196" y="177436"/>
                </a:moveTo>
                <a:lnTo>
                  <a:pt x="71438" y="177436"/>
                </a:lnTo>
                <a:lnTo>
                  <a:pt x="71478" y="234987"/>
                </a:lnTo>
                <a:lnTo>
                  <a:pt x="72139" y="241815"/>
                </a:lnTo>
                <a:lnTo>
                  <a:pt x="68914" y="245376"/>
                </a:lnTo>
                <a:lnTo>
                  <a:pt x="100311" y="245376"/>
                </a:lnTo>
                <a:lnTo>
                  <a:pt x="101196" y="236851"/>
                </a:lnTo>
                <a:lnTo>
                  <a:pt x="101196" y="177436"/>
                </a:lnTo>
                <a:close/>
              </a:path>
              <a:path w="277494" h="274319">
                <a:moveTo>
                  <a:pt x="101196" y="103521"/>
                </a:moveTo>
                <a:lnTo>
                  <a:pt x="71438" y="103521"/>
                </a:lnTo>
                <a:lnTo>
                  <a:pt x="71438" y="154804"/>
                </a:lnTo>
                <a:lnTo>
                  <a:pt x="101196" y="154804"/>
                </a:lnTo>
                <a:lnTo>
                  <a:pt x="101196" y="103521"/>
                </a:lnTo>
                <a:close/>
              </a:path>
              <a:path w="277494" h="274319">
                <a:moveTo>
                  <a:pt x="101196" y="33281"/>
                </a:moveTo>
                <a:lnTo>
                  <a:pt x="71438" y="33281"/>
                </a:lnTo>
                <a:lnTo>
                  <a:pt x="71438" y="82174"/>
                </a:lnTo>
                <a:lnTo>
                  <a:pt x="101196" y="82174"/>
                </a:lnTo>
                <a:lnTo>
                  <a:pt x="101196" y="33281"/>
                </a:lnTo>
                <a:close/>
              </a:path>
              <a:path w="277494" h="274319">
                <a:moveTo>
                  <a:pt x="159541" y="123826"/>
                </a:moveTo>
                <a:lnTo>
                  <a:pt x="123811" y="123826"/>
                </a:lnTo>
                <a:lnTo>
                  <a:pt x="133333" y="149760"/>
                </a:lnTo>
                <a:lnTo>
                  <a:pt x="144048" y="172890"/>
                </a:lnTo>
                <a:lnTo>
                  <a:pt x="155958" y="193211"/>
                </a:lnTo>
                <a:lnTo>
                  <a:pt x="169063" y="210718"/>
                </a:lnTo>
                <a:lnTo>
                  <a:pt x="155220" y="222449"/>
                </a:lnTo>
                <a:lnTo>
                  <a:pt x="139887" y="232701"/>
                </a:lnTo>
                <a:lnTo>
                  <a:pt x="123070" y="241477"/>
                </a:lnTo>
                <a:lnTo>
                  <a:pt x="104773" y="248781"/>
                </a:lnTo>
                <a:lnTo>
                  <a:pt x="104773" y="272679"/>
                </a:lnTo>
                <a:lnTo>
                  <a:pt x="130738" y="262986"/>
                </a:lnTo>
                <a:lnTo>
                  <a:pt x="153879" y="252990"/>
                </a:lnTo>
                <a:lnTo>
                  <a:pt x="174195" y="242709"/>
                </a:lnTo>
                <a:lnTo>
                  <a:pt x="191684" y="232161"/>
                </a:lnTo>
                <a:lnTo>
                  <a:pt x="240770" y="232161"/>
                </a:lnTo>
                <a:lnTo>
                  <a:pt x="227164" y="223634"/>
                </a:lnTo>
                <a:lnTo>
                  <a:pt x="211917" y="211975"/>
                </a:lnTo>
                <a:lnTo>
                  <a:pt x="225014" y="195254"/>
                </a:lnTo>
                <a:lnTo>
                  <a:pt x="229898" y="186944"/>
                </a:lnTo>
                <a:lnTo>
                  <a:pt x="190497" y="186944"/>
                </a:lnTo>
                <a:lnTo>
                  <a:pt x="181858" y="173581"/>
                </a:lnTo>
                <a:lnTo>
                  <a:pt x="173819" y="158626"/>
                </a:lnTo>
                <a:lnTo>
                  <a:pt x="166379" y="142050"/>
                </a:lnTo>
                <a:lnTo>
                  <a:pt x="159541" y="123826"/>
                </a:lnTo>
                <a:close/>
              </a:path>
              <a:path w="277494" h="274319">
                <a:moveTo>
                  <a:pt x="240770" y="232161"/>
                </a:moveTo>
                <a:lnTo>
                  <a:pt x="191684" y="232161"/>
                </a:lnTo>
                <a:lnTo>
                  <a:pt x="209094" y="242709"/>
                </a:lnTo>
                <a:lnTo>
                  <a:pt x="229186" y="252990"/>
                </a:lnTo>
                <a:lnTo>
                  <a:pt x="251958" y="262986"/>
                </a:lnTo>
                <a:lnTo>
                  <a:pt x="277408" y="272679"/>
                </a:lnTo>
                <a:lnTo>
                  <a:pt x="277408" y="248781"/>
                </a:lnTo>
                <a:lnTo>
                  <a:pt x="259919" y="242051"/>
                </a:lnTo>
                <a:lnTo>
                  <a:pt x="243168" y="233664"/>
                </a:lnTo>
                <a:lnTo>
                  <a:pt x="240770" y="232161"/>
                </a:lnTo>
                <a:close/>
              </a:path>
              <a:path w="277494" h="274319">
                <a:moveTo>
                  <a:pt x="257166" y="123826"/>
                </a:moveTo>
                <a:lnTo>
                  <a:pt x="221446" y="123826"/>
                </a:lnTo>
                <a:lnTo>
                  <a:pt x="215043" y="142050"/>
                </a:lnTo>
                <a:lnTo>
                  <a:pt x="207749" y="158626"/>
                </a:lnTo>
                <a:lnTo>
                  <a:pt x="199566" y="173581"/>
                </a:lnTo>
                <a:lnTo>
                  <a:pt x="190497" y="186944"/>
                </a:lnTo>
                <a:lnTo>
                  <a:pt x="229898" y="186944"/>
                </a:lnTo>
                <a:lnTo>
                  <a:pt x="236920" y="174997"/>
                </a:lnTo>
                <a:lnTo>
                  <a:pt x="247637" y="151192"/>
                </a:lnTo>
                <a:lnTo>
                  <a:pt x="257166" y="123826"/>
                </a:lnTo>
                <a:close/>
              </a:path>
              <a:path w="277494" h="274319">
                <a:moveTo>
                  <a:pt x="235734" y="60703"/>
                </a:moveTo>
                <a:lnTo>
                  <a:pt x="201207" y="60703"/>
                </a:lnTo>
                <a:lnTo>
                  <a:pt x="210276" y="83645"/>
                </a:lnTo>
                <a:lnTo>
                  <a:pt x="225618" y="101221"/>
                </a:lnTo>
                <a:lnTo>
                  <a:pt x="247190" y="113418"/>
                </a:lnTo>
                <a:lnTo>
                  <a:pt x="275024" y="120265"/>
                </a:lnTo>
                <a:lnTo>
                  <a:pt x="275010" y="101214"/>
                </a:lnTo>
                <a:lnTo>
                  <a:pt x="260954" y="94200"/>
                </a:lnTo>
                <a:lnTo>
                  <a:pt x="249715" y="85109"/>
                </a:lnTo>
                <a:lnTo>
                  <a:pt x="241308" y="73945"/>
                </a:lnTo>
                <a:lnTo>
                  <a:pt x="235734" y="60703"/>
                </a:lnTo>
                <a:close/>
              </a:path>
              <a:path w="277494" h="274319">
                <a:moveTo>
                  <a:pt x="183358" y="60703"/>
                </a:moveTo>
                <a:lnTo>
                  <a:pt x="148831" y="60703"/>
                </a:lnTo>
                <a:lnTo>
                  <a:pt x="143616" y="73521"/>
                </a:lnTo>
                <a:lnTo>
                  <a:pt x="135126" y="84537"/>
                </a:lnTo>
                <a:lnTo>
                  <a:pt x="123364" y="93765"/>
                </a:lnTo>
                <a:lnTo>
                  <a:pt x="108334" y="101221"/>
                </a:lnTo>
                <a:lnTo>
                  <a:pt x="108334" y="120265"/>
                </a:lnTo>
                <a:lnTo>
                  <a:pt x="135799" y="114328"/>
                </a:lnTo>
                <a:lnTo>
                  <a:pt x="157453" y="102406"/>
                </a:lnTo>
                <a:lnTo>
                  <a:pt x="173304" y="84522"/>
                </a:lnTo>
                <a:lnTo>
                  <a:pt x="183358" y="60703"/>
                </a:lnTo>
                <a:close/>
              </a:path>
              <a:path w="277494" h="274319">
                <a:moveTo>
                  <a:pt x="273833" y="25027"/>
                </a:moveTo>
                <a:lnTo>
                  <a:pt x="110717" y="25027"/>
                </a:lnTo>
                <a:lnTo>
                  <a:pt x="110717" y="48773"/>
                </a:lnTo>
                <a:lnTo>
                  <a:pt x="273833" y="48773"/>
                </a:lnTo>
                <a:lnTo>
                  <a:pt x="273833" y="25027"/>
                </a:lnTo>
                <a:close/>
              </a:path>
              <a:path w="277494" h="274319">
                <a:moveTo>
                  <a:pt x="211917" y="0"/>
                </a:moveTo>
                <a:lnTo>
                  <a:pt x="171446" y="0"/>
                </a:lnTo>
                <a:lnTo>
                  <a:pt x="171446" y="25027"/>
                </a:lnTo>
                <a:lnTo>
                  <a:pt x="211917" y="25027"/>
                </a:lnTo>
                <a:lnTo>
                  <a:pt x="211917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518110" y="1522947"/>
            <a:ext cx="278765" cy="274320"/>
          </a:xfrm>
          <a:custGeom>
            <a:avLst/>
            <a:gdLst/>
            <a:ahLst/>
            <a:cxnLst/>
            <a:rect l="l" t="t" r="r" b="b"/>
            <a:pathLst>
              <a:path w="278764" h="274319">
                <a:moveTo>
                  <a:pt x="80967" y="146429"/>
                </a:moveTo>
                <a:lnTo>
                  <a:pt x="45245" y="146429"/>
                </a:lnTo>
                <a:lnTo>
                  <a:pt x="45245" y="273809"/>
                </a:lnTo>
                <a:lnTo>
                  <a:pt x="80967" y="273809"/>
                </a:lnTo>
                <a:lnTo>
                  <a:pt x="80967" y="146429"/>
                </a:lnTo>
                <a:close/>
              </a:path>
              <a:path w="278764" h="274319">
                <a:moveTo>
                  <a:pt x="248846" y="63126"/>
                </a:moveTo>
                <a:lnTo>
                  <a:pt x="211935" y="63126"/>
                </a:lnTo>
                <a:lnTo>
                  <a:pt x="212027" y="232161"/>
                </a:lnTo>
                <a:lnTo>
                  <a:pt x="212705" y="240563"/>
                </a:lnTo>
                <a:lnTo>
                  <a:pt x="207161" y="245253"/>
                </a:lnTo>
                <a:lnTo>
                  <a:pt x="177411" y="245253"/>
                </a:lnTo>
                <a:lnTo>
                  <a:pt x="177411" y="270255"/>
                </a:lnTo>
                <a:lnTo>
                  <a:pt x="210743" y="270255"/>
                </a:lnTo>
                <a:lnTo>
                  <a:pt x="227410" y="267877"/>
                </a:lnTo>
                <a:lnTo>
                  <a:pt x="239318" y="260737"/>
                </a:lnTo>
                <a:lnTo>
                  <a:pt x="246463" y="248833"/>
                </a:lnTo>
                <a:lnTo>
                  <a:pt x="248846" y="232161"/>
                </a:lnTo>
                <a:lnTo>
                  <a:pt x="248846" y="63126"/>
                </a:lnTo>
                <a:close/>
              </a:path>
              <a:path w="278764" h="274319">
                <a:moveTo>
                  <a:pt x="248846" y="61841"/>
                </a:moveTo>
                <a:lnTo>
                  <a:pt x="177411" y="61841"/>
                </a:lnTo>
                <a:lnTo>
                  <a:pt x="169221" y="104013"/>
                </a:lnTo>
                <a:lnTo>
                  <a:pt x="156567" y="143471"/>
                </a:lnTo>
                <a:lnTo>
                  <a:pt x="139447" y="180215"/>
                </a:lnTo>
                <a:lnTo>
                  <a:pt x="117859" y="214246"/>
                </a:lnTo>
                <a:lnTo>
                  <a:pt x="117859" y="244091"/>
                </a:lnTo>
                <a:lnTo>
                  <a:pt x="152767" y="205999"/>
                </a:lnTo>
                <a:lnTo>
                  <a:pt x="180081" y="163138"/>
                </a:lnTo>
                <a:lnTo>
                  <a:pt x="199803" y="115512"/>
                </a:lnTo>
                <a:lnTo>
                  <a:pt x="211935" y="63126"/>
                </a:lnTo>
                <a:lnTo>
                  <a:pt x="248846" y="63126"/>
                </a:lnTo>
                <a:lnTo>
                  <a:pt x="248846" y="61841"/>
                </a:lnTo>
                <a:close/>
              </a:path>
              <a:path w="278764" h="274319">
                <a:moveTo>
                  <a:pt x="80967" y="61841"/>
                </a:moveTo>
                <a:lnTo>
                  <a:pt x="44056" y="61841"/>
                </a:lnTo>
                <a:lnTo>
                  <a:pt x="35942" y="94096"/>
                </a:lnTo>
                <a:lnTo>
                  <a:pt x="25889" y="125294"/>
                </a:lnTo>
                <a:lnTo>
                  <a:pt x="13905" y="155443"/>
                </a:lnTo>
                <a:lnTo>
                  <a:pt x="0" y="184553"/>
                </a:lnTo>
                <a:lnTo>
                  <a:pt x="0" y="219092"/>
                </a:lnTo>
                <a:lnTo>
                  <a:pt x="12643" y="202488"/>
                </a:lnTo>
                <a:lnTo>
                  <a:pt x="24404" y="184859"/>
                </a:lnTo>
                <a:lnTo>
                  <a:pt x="35273" y="166180"/>
                </a:lnTo>
                <a:lnTo>
                  <a:pt x="45245" y="146429"/>
                </a:lnTo>
                <a:lnTo>
                  <a:pt x="80967" y="146429"/>
                </a:lnTo>
                <a:lnTo>
                  <a:pt x="80967" y="129809"/>
                </a:lnTo>
                <a:lnTo>
                  <a:pt x="107369" y="129809"/>
                </a:lnTo>
                <a:lnTo>
                  <a:pt x="105957" y="127289"/>
                </a:lnTo>
                <a:lnTo>
                  <a:pt x="96432" y="106816"/>
                </a:lnTo>
                <a:lnTo>
                  <a:pt x="88104" y="85003"/>
                </a:lnTo>
                <a:lnTo>
                  <a:pt x="80967" y="61841"/>
                </a:lnTo>
                <a:close/>
              </a:path>
              <a:path w="278764" h="274319">
                <a:moveTo>
                  <a:pt x="107369" y="129809"/>
                </a:moveTo>
                <a:lnTo>
                  <a:pt x="80967" y="129809"/>
                </a:lnTo>
                <a:lnTo>
                  <a:pt x="88997" y="143133"/>
                </a:lnTo>
                <a:lnTo>
                  <a:pt x="97623" y="155705"/>
                </a:lnTo>
                <a:lnTo>
                  <a:pt x="106850" y="167521"/>
                </a:lnTo>
                <a:lnTo>
                  <a:pt x="116682" y="178578"/>
                </a:lnTo>
                <a:lnTo>
                  <a:pt x="116682" y="146429"/>
                </a:lnTo>
                <a:lnTo>
                  <a:pt x="107369" y="129809"/>
                </a:lnTo>
                <a:close/>
              </a:path>
              <a:path w="278764" h="274319">
                <a:moveTo>
                  <a:pt x="117859" y="36842"/>
                </a:moveTo>
                <a:lnTo>
                  <a:pt x="5953" y="36842"/>
                </a:lnTo>
                <a:lnTo>
                  <a:pt x="5953" y="61841"/>
                </a:lnTo>
                <a:lnTo>
                  <a:pt x="117859" y="61841"/>
                </a:lnTo>
                <a:lnTo>
                  <a:pt x="117859" y="36842"/>
                </a:lnTo>
                <a:close/>
              </a:path>
              <a:path w="278764" h="274319">
                <a:moveTo>
                  <a:pt x="278607" y="36842"/>
                </a:moveTo>
                <a:lnTo>
                  <a:pt x="129764" y="36842"/>
                </a:lnTo>
                <a:lnTo>
                  <a:pt x="129764" y="61841"/>
                </a:lnTo>
                <a:lnTo>
                  <a:pt x="278607" y="61841"/>
                </a:lnTo>
                <a:lnTo>
                  <a:pt x="278607" y="36842"/>
                </a:lnTo>
                <a:close/>
              </a:path>
              <a:path w="278764" h="274319">
                <a:moveTo>
                  <a:pt x="80967" y="0"/>
                </a:moveTo>
                <a:lnTo>
                  <a:pt x="45245" y="0"/>
                </a:lnTo>
                <a:lnTo>
                  <a:pt x="45245" y="36842"/>
                </a:lnTo>
                <a:lnTo>
                  <a:pt x="80967" y="36842"/>
                </a:lnTo>
                <a:lnTo>
                  <a:pt x="80967" y="0"/>
                </a:lnTo>
                <a:close/>
              </a:path>
              <a:path w="278764" h="274319">
                <a:moveTo>
                  <a:pt x="248846" y="0"/>
                </a:moveTo>
                <a:lnTo>
                  <a:pt x="211935" y="0"/>
                </a:lnTo>
                <a:lnTo>
                  <a:pt x="211935" y="36842"/>
                </a:lnTo>
                <a:lnTo>
                  <a:pt x="248846" y="36842"/>
                </a:lnTo>
                <a:lnTo>
                  <a:pt x="248846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825301" y="1521695"/>
            <a:ext cx="277495" cy="275590"/>
          </a:xfrm>
          <a:custGeom>
            <a:avLst/>
            <a:gdLst/>
            <a:ahLst/>
            <a:cxnLst/>
            <a:rect l="l" t="t" r="r" b="b"/>
            <a:pathLst>
              <a:path w="277494" h="275589">
                <a:moveTo>
                  <a:pt x="244050" y="202435"/>
                </a:moveTo>
                <a:lnTo>
                  <a:pt x="208346" y="202435"/>
                </a:lnTo>
                <a:lnTo>
                  <a:pt x="208346" y="275061"/>
                </a:lnTo>
                <a:lnTo>
                  <a:pt x="244050" y="275061"/>
                </a:lnTo>
                <a:lnTo>
                  <a:pt x="244050" y="202435"/>
                </a:lnTo>
                <a:close/>
              </a:path>
              <a:path w="277494" h="275589">
                <a:moveTo>
                  <a:pt x="277420" y="177403"/>
                </a:moveTo>
                <a:lnTo>
                  <a:pt x="125002" y="177403"/>
                </a:lnTo>
                <a:lnTo>
                  <a:pt x="125002" y="202435"/>
                </a:lnTo>
                <a:lnTo>
                  <a:pt x="277420" y="202435"/>
                </a:lnTo>
                <a:lnTo>
                  <a:pt x="277420" y="177403"/>
                </a:lnTo>
                <a:close/>
              </a:path>
              <a:path w="277494" h="275589">
                <a:moveTo>
                  <a:pt x="244050" y="0"/>
                </a:moveTo>
                <a:lnTo>
                  <a:pt x="208346" y="0"/>
                </a:lnTo>
                <a:lnTo>
                  <a:pt x="208346" y="177403"/>
                </a:lnTo>
                <a:lnTo>
                  <a:pt x="244050" y="177403"/>
                </a:lnTo>
                <a:lnTo>
                  <a:pt x="244050" y="0"/>
                </a:lnTo>
                <a:close/>
              </a:path>
              <a:path w="277494" h="275589">
                <a:moveTo>
                  <a:pt x="130957" y="95233"/>
                </a:moveTo>
                <a:lnTo>
                  <a:pt x="130957" y="122684"/>
                </a:lnTo>
                <a:lnTo>
                  <a:pt x="146957" y="126179"/>
                </a:lnTo>
                <a:lnTo>
                  <a:pt x="162806" y="131910"/>
                </a:lnTo>
                <a:lnTo>
                  <a:pt x="178505" y="139883"/>
                </a:lnTo>
                <a:lnTo>
                  <a:pt x="194054" y="150101"/>
                </a:lnTo>
                <a:lnTo>
                  <a:pt x="194054" y="114282"/>
                </a:lnTo>
                <a:lnTo>
                  <a:pt x="179837" y="107309"/>
                </a:lnTo>
                <a:lnTo>
                  <a:pt x="164586" y="101812"/>
                </a:lnTo>
                <a:lnTo>
                  <a:pt x="148295" y="97787"/>
                </a:lnTo>
                <a:lnTo>
                  <a:pt x="130957" y="95233"/>
                </a:lnTo>
                <a:close/>
              </a:path>
              <a:path w="277494" h="275589">
                <a:moveTo>
                  <a:pt x="139298" y="23860"/>
                </a:moveTo>
                <a:lnTo>
                  <a:pt x="139298" y="51310"/>
                </a:lnTo>
                <a:lnTo>
                  <a:pt x="155888" y="55443"/>
                </a:lnTo>
                <a:lnTo>
                  <a:pt x="171143" y="60791"/>
                </a:lnTo>
                <a:lnTo>
                  <a:pt x="185063" y="67334"/>
                </a:lnTo>
                <a:lnTo>
                  <a:pt x="197643" y="75049"/>
                </a:lnTo>
                <a:lnTo>
                  <a:pt x="197643" y="40518"/>
                </a:lnTo>
                <a:lnTo>
                  <a:pt x="184610" y="34121"/>
                </a:lnTo>
                <a:lnTo>
                  <a:pt x="170540" y="29227"/>
                </a:lnTo>
                <a:lnTo>
                  <a:pt x="155436" y="25814"/>
                </a:lnTo>
                <a:lnTo>
                  <a:pt x="139298" y="23860"/>
                </a:lnTo>
                <a:close/>
              </a:path>
              <a:path w="277494" h="275589">
                <a:moveTo>
                  <a:pt x="80953" y="176265"/>
                </a:moveTo>
                <a:lnTo>
                  <a:pt x="45237" y="176265"/>
                </a:lnTo>
                <a:lnTo>
                  <a:pt x="45237" y="275061"/>
                </a:lnTo>
                <a:lnTo>
                  <a:pt x="80953" y="275061"/>
                </a:lnTo>
                <a:lnTo>
                  <a:pt x="80953" y="176265"/>
                </a:lnTo>
                <a:close/>
              </a:path>
              <a:path w="277494" h="275589">
                <a:moveTo>
                  <a:pt x="82133" y="113148"/>
                </a:moveTo>
                <a:lnTo>
                  <a:pt x="41658" y="113148"/>
                </a:lnTo>
                <a:lnTo>
                  <a:pt x="33247" y="139108"/>
                </a:lnTo>
                <a:lnTo>
                  <a:pt x="23501" y="163437"/>
                </a:lnTo>
                <a:lnTo>
                  <a:pt x="12418" y="186146"/>
                </a:lnTo>
                <a:lnTo>
                  <a:pt x="0" y="207244"/>
                </a:lnTo>
                <a:lnTo>
                  <a:pt x="0" y="240530"/>
                </a:lnTo>
                <a:lnTo>
                  <a:pt x="15770" y="221789"/>
                </a:lnTo>
                <a:lnTo>
                  <a:pt x="28569" y="204822"/>
                </a:lnTo>
                <a:lnTo>
                  <a:pt x="38392" y="189643"/>
                </a:lnTo>
                <a:lnTo>
                  <a:pt x="45237" y="176265"/>
                </a:lnTo>
                <a:lnTo>
                  <a:pt x="80953" y="176265"/>
                </a:lnTo>
                <a:lnTo>
                  <a:pt x="80953" y="166730"/>
                </a:lnTo>
                <a:lnTo>
                  <a:pt x="110175" y="166730"/>
                </a:lnTo>
                <a:lnTo>
                  <a:pt x="107365" y="162941"/>
                </a:lnTo>
                <a:lnTo>
                  <a:pt x="97316" y="146771"/>
                </a:lnTo>
                <a:lnTo>
                  <a:pt x="88904" y="130175"/>
                </a:lnTo>
                <a:lnTo>
                  <a:pt x="82133" y="113148"/>
                </a:lnTo>
                <a:close/>
              </a:path>
              <a:path w="277494" h="275589">
                <a:moveTo>
                  <a:pt x="110175" y="166730"/>
                </a:moveTo>
                <a:lnTo>
                  <a:pt x="80953" y="166730"/>
                </a:lnTo>
                <a:lnTo>
                  <a:pt x="88692" y="178072"/>
                </a:lnTo>
                <a:lnTo>
                  <a:pt x="97616" y="189396"/>
                </a:lnTo>
                <a:lnTo>
                  <a:pt x="107731" y="200698"/>
                </a:lnTo>
                <a:lnTo>
                  <a:pt x="119044" y="211970"/>
                </a:lnTo>
                <a:lnTo>
                  <a:pt x="119044" y="178689"/>
                </a:lnTo>
                <a:lnTo>
                  <a:pt x="110175" y="166730"/>
                </a:lnTo>
                <a:close/>
              </a:path>
              <a:path w="277494" h="275589">
                <a:moveTo>
                  <a:pt x="122629" y="89401"/>
                </a:moveTo>
                <a:lnTo>
                  <a:pt x="1177" y="89401"/>
                </a:lnTo>
                <a:lnTo>
                  <a:pt x="1177" y="113148"/>
                </a:lnTo>
                <a:lnTo>
                  <a:pt x="122629" y="113148"/>
                </a:lnTo>
                <a:lnTo>
                  <a:pt x="122629" y="89401"/>
                </a:lnTo>
                <a:close/>
              </a:path>
              <a:path w="277494" h="275589">
                <a:moveTo>
                  <a:pt x="80953" y="0"/>
                </a:moveTo>
                <a:lnTo>
                  <a:pt x="45237" y="0"/>
                </a:lnTo>
                <a:lnTo>
                  <a:pt x="45237" y="89401"/>
                </a:lnTo>
                <a:lnTo>
                  <a:pt x="80953" y="89401"/>
                </a:lnTo>
                <a:lnTo>
                  <a:pt x="80953" y="0"/>
                </a:lnTo>
                <a:close/>
              </a:path>
              <a:path w="277494" h="275589">
                <a:moveTo>
                  <a:pt x="28558" y="19047"/>
                </a:moveTo>
                <a:lnTo>
                  <a:pt x="3559" y="19047"/>
                </a:lnTo>
                <a:lnTo>
                  <a:pt x="5190" y="37478"/>
                </a:lnTo>
                <a:lnTo>
                  <a:pt x="7717" y="53351"/>
                </a:lnTo>
                <a:lnTo>
                  <a:pt x="11144" y="66679"/>
                </a:lnTo>
                <a:lnTo>
                  <a:pt x="15476" y="77471"/>
                </a:lnTo>
                <a:lnTo>
                  <a:pt x="39279" y="77471"/>
                </a:lnTo>
                <a:lnTo>
                  <a:pt x="35934" y="65314"/>
                </a:lnTo>
                <a:lnTo>
                  <a:pt x="33030" y="51533"/>
                </a:lnTo>
                <a:lnTo>
                  <a:pt x="30571" y="36114"/>
                </a:lnTo>
                <a:lnTo>
                  <a:pt x="28558" y="19047"/>
                </a:lnTo>
                <a:close/>
              </a:path>
              <a:path w="277494" h="275589">
                <a:moveTo>
                  <a:pt x="121424" y="20299"/>
                </a:moveTo>
                <a:lnTo>
                  <a:pt x="95230" y="20299"/>
                </a:lnTo>
                <a:lnTo>
                  <a:pt x="94118" y="34167"/>
                </a:lnTo>
                <a:lnTo>
                  <a:pt x="91959" y="48316"/>
                </a:lnTo>
                <a:lnTo>
                  <a:pt x="88761" y="62750"/>
                </a:lnTo>
                <a:lnTo>
                  <a:pt x="84527" y="77471"/>
                </a:lnTo>
                <a:lnTo>
                  <a:pt x="108331" y="77471"/>
                </a:lnTo>
                <a:lnTo>
                  <a:pt x="113189" y="65314"/>
                </a:lnTo>
                <a:lnTo>
                  <a:pt x="116959" y="51833"/>
                </a:lnTo>
                <a:lnTo>
                  <a:pt x="119709" y="36805"/>
                </a:lnTo>
                <a:lnTo>
                  <a:pt x="121424" y="20299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132475" y="1522947"/>
            <a:ext cx="273050" cy="274955"/>
          </a:xfrm>
          <a:custGeom>
            <a:avLst/>
            <a:gdLst/>
            <a:ahLst/>
            <a:cxnLst/>
            <a:rect l="l" t="t" r="r" b="b"/>
            <a:pathLst>
              <a:path w="273050" h="274955">
                <a:moveTo>
                  <a:pt x="265525" y="102384"/>
                </a:moveTo>
                <a:lnTo>
                  <a:pt x="21437" y="102384"/>
                </a:lnTo>
                <a:lnTo>
                  <a:pt x="21437" y="185687"/>
                </a:lnTo>
                <a:lnTo>
                  <a:pt x="20535" y="206704"/>
                </a:lnTo>
                <a:lnTo>
                  <a:pt x="16661" y="224441"/>
                </a:lnTo>
                <a:lnTo>
                  <a:pt x="9816" y="238896"/>
                </a:lnTo>
                <a:lnTo>
                  <a:pt x="0" y="250066"/>
                </a:lnTo>
                <a:lnTo>
                  <a:pt x="0" y="274946"/>
                </a:lnTo>
                <a:lnTo>
                  <a:pt x="28952" y="257994"/>
                </a:lnTo>
                <a:lnTo>
                  <a:pt x="49116" y="235700"/>
                </a:lnTo>
                <a:lnTo>
                  <a:pt x="60494" y="208046"/>
                </a:lnTo>
                <a:lnTo>
                  <a:pt x="63089" y="175013"/>
                </a:lnTo>
                <a:lnTo>
                  <a:pt x="63089" y="128553"/>
                </a:lnTo>
                <a:lnTo>
                  <a:pt x="265525" y="128553"/>
                </a:lnTo>
                <a:lnTo>
                  <a:pt x="265525" y="102384"/>
                </a:lnTo>
                <a:close/>
              </a:path>
              <a:path w="273050" h="274955">
                <a:moveTo>
                  <a:pt x="97628" y="58313"/>
                </a:moveTo>
                <a:lnTo>
                  <a:pt x="58337" y="58313"/>
                </a:lnTo>
                <a:lnTo>
                  <a:pt x="60496" y="70909"/>
                </a:lnTo>
                <a:lnTo>
                  <a:pt x="63393" y="82434"/>
                </a:lnTo>
                <a:lnTo>
                  <a:pt x="67036" y="92917"/>
                </a:lnTo>
                <a:lnTo>
                  <a:pt x="71434" y="102384"/>
                </a:lnTo>
                <a:lnTo>
                  <a:pt x="108331" y="102384"/>
                </a:lnTo>
                <a:lnTo>
                  <a:pt x="104093" y="90709"/>
                </a:lnTo>
                <a:lnTo>
                  <a:pt x="100893" y="79484"/>
                </a:lnTo>
                <a:lnTo>
                  <a:pt x="98737" y="68692"/>
                </a:lnTo>
                <a:lnTo>
                  <a:pt x="97628" y="58313"/>
                </a:lnTo>
                <a:close/>
              </a:path>
              <a:path w="273050" h="274955">
                <a:moveTo>
                  <a:pt x="227401" y="58313"/>
                </a:moveTo>
                <a:lnTo>
                  <a:pt x="188111" y="58313"/>
                </a:lnTo>
                <a:lnTo>
                  <a:pt x="186927" y="70001"/>
                </a:lnTo>
                <a:lnTo>
                  <a:pt x="184547" y="81246"/>
                </a:lnTo>
                <a:lnTo>
                  <a:pt x="180973" y="92043"/>
                </a:lnTo>
                <a:lnTo>
                  <a:pt x="176208" y="102384"/>
                </a:lnTo>
                <a:lnTo>
                  <a:pt x="214304" y="102384"/>
                </a:lnTo>
                <a:lnTo>
                  <a:pt x="218251" y="92917"/>
                </a:lnTo>
                <a:lnTo>
                  <a:pt x="221749" y="82434"/>
                </a:lnTo>
                <a:lnTo>
                  <a:pt x="224799" y="70909"/>
                </a:lnTo>
                <a:lnTo>
                  <a:pt x="227401" y="58313"/>
                </a:lnTo>
                <a:close/>
              </a:path>
              <a:path w="273050" h="274955">
                <a:moveTo>
                  <a:pt x="272642" y="20189"/>
                </a:moveTo>
                <a:lnTo>
                  <a:pt x="7146" y="20189"/>
                </a:lnTo>
                <a:lnTo>
                  <a:pt x="7146" y="46346"/>
                </a:lnTo>
                <a:lnTo>
                  <a:pt x="272642" y="46346"/>
                </a:lnTo>
                <a:lnTo>
                  <a:pt x="272642" y="20189"/>
                </a:lnTo>
                <a:close/>
              </a:path>
              <a:path w="273050" h="274955">
                <a:moveTo>
                  <a:pt x="161917" y="0"/>
                </a:moveTo>
                <a:lnTo>
                  <a:pt x="117871" y="0"/>
                </a:lnTo>
                <a:lnTo>
                  <a:pt x="117871" y="20189"/>
                </a:lnTo>
                <a:lnTo>
                  <a:pt x="161917" y="20189"/>
                </a:lnTo>
                <a:lnTo>
                  <a:pt x="161917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446797" y="1534877"/>
            <a:ext cx="253598" cy="25362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42077" y="1528927"/>
            <a:ext cx="270510" cy="264795"/>
          </a:xfrm>
          <a:custGeom>
            <a:avLst/>
            <a:gdLst/>
            <a:ahLst/>
            <a:cxnLst/>
            <a:rect l="l" t="t" r="r" b="b"/>
            <a:pathLst>
              <a:path w="270510" h="264794">
                <a:moveTo>
                  <a:pt x="102383" y="240414"/>
                </a:moveTo>
                <a:lnTo>
                  <a:pt x="90482" y="240414"/>
                </a:lnTo>
                <a:lnTo>
                  <a:pt x="90482" y="264275"/>
                </a:lnTo>
                <a:lnTo>
                  <a:pt x="119070" y="264275"/>
                </a:lnTo>
                <a:lnTo>
                  <a:pt x="135732" y="262112"/>
                </a:lnTo>
                <a:lnTo>
                  <a:pt x="147637" y="255629"/>
                </a:lnTo>
                <a:lnTo>
                  <a:pt x="154782" y="244833"/>
                </a:lnTo>
                <a:lnTo>
                  <a:pt x="155461" y="240530"/>
                </a:lnTo>
                <a:lnTo>
                  <a:pt x="103190" y="240530"/>
                </a:lnTo>
                <a:lnTo>
                  <a:pt x="102383" y="240414"/>
                </a:lnTo>
                <a:close/>
              </a:path>
              <a:path w="270510" h="264794">
                <a:moveTo>
                  <a:pt x="92876" y="180963"/>
                </a:moveTo>
                <a:lnTo>
                  <a:pt x="54781" y="180963"/>
                </a:lnTo>
                <a:lnTo>
                  <a:pt x="46427" y="198686"/>
                </a:lnTo>
                <a:lnTo>
                  <a:pt x="34510" y="213720"/>
                </a:lnTo>
                <a:lnTo>
                  <a:pt x="19033" y="226057"/>
                </a:lnTo>
                <a:lnTo>
                  <a:pt x="0" y="235687"/>
                </a:lnTo>
                <a:lnTo>
                  <a:pt x="0" y="254768"/>
                </a:lnTo>
                <a:lnTo>
                  <a:pt x="34368" y="244783"/>
                </a:lnTo>
                <a:lnTo>
                  <a:pt x="61307" y="229146"/>
                </a:lnTo>
                <a:lnTo>
                  <a:pt x="80811" y="207869"/>
                </a:lnTo>
                <a:lnTo>
                  <a:pt x="92876" y="180963"/>
                </a:lnTo>
                <a:close/>
              </a:path>
              <a:path w="270510" h="264794">
                <a:moveTo>
                  <a:pt x="216669" y="180963"/>
                </a:moveTo>
                <a:lnTo>
                  <a:pt x="178602" y="180963"/>
                </a:lnTo>
                <a:lnTo>
                  <a:pt x="190573" y="207869"/>
                </a:lnTo>
                <a:lnTo>
                  <a:pt x="209839" y="229146"/>
                </a:lnTo>
                <a:lnTo>
                  <a:pt x="236399" y="244783"/>
                </a:lnTo>
                <a:lnTo>
                  <a:pt x="270252" y="254768"/>
                </a:lnTo>
                <a:lnTo>
                  <a:pt x="270252" y="235687"/>
                </a:lnTo>
                <a:lnTo>
                  <a:pt x="251275" y="225569"/>
                </a:lnTo>
                <a:lnTo>
                  <a:pt x="236015" y="213092"/>
                </a:lnTo>
                <a:lnTo>
                  <a:pt x="224478" y="198232"/>
                </a:lnTo>
                <a:lnTo>
                  <a:pt x="216669" y="180963"/>
                </a:lnTo>
                <a:close/>
              </a:path>
              <a:path w="270510" h="264794">
                <a:moveTo>
                  <a:pt x="180311" y="99931"/>
                </a:moveTo>
                <a:lnTo>
                  <a:pt x="117875" y="99931"/>
                </a:lnTo>
                <a:lnTo>
                  <a:pt x="91814" y="111988"/>
                </a:lnTo>
                <a:lnTo>
                  <a:pt x="66065" y="123171"/>
                </a:lnTo>
                <a:lnTo>
                  <a:pt x="40625" y="133468"/>
                </a:lnTo>
                <a:lnTo>
                  <a:pt x="15490" y="142868"/>
                </a:lnTo>
                <a:lnTo>
                  <a:pt x="15490" y="169033"/>
                </a:lnTo>
                <a:lnTo>
                  <a:pt x="117875" y="169033"/>
                </a:lnTo>
                <a:lnTo>
                  <a:pt x="117875" y="226180"/>
                </a:lnTo>
                <a:lnTo>
                  <a:pt x="118591" y="235835"/>
                </a:lnTo>
                <a:lnTo>
                  <a:pt x="114195" y="240530"/>
                </a:lnTo>
                <a:lnTo>
                  <a:pt x="155461" y="240530"/>
                </a:lnTo>
                <a:lnTo>
                  <a:pt x="157165" y="229732"/>
                </a:lnTo>
                <a:lnTo>
                  <a:pt x="157165" y="167900"/>
                </a:lnTo>
                <a:lnTo>
                  <a:pt x="173312" y="166739"/>
                </a:lnTo>
                <a:lnTo>
                  <a:pt x="206045" y="164916"/>
                </a:lnTo>
                <a:lnTo>
                  <a:pt x="222648" y="164195"/>
                </a:lnTo>
                <a:lnTo>
                  <a:pt x="257010" y="164195"/>
                </a:lnTo>
                <a:lnTo>
                  <a:pt x="256203" y="161090"/>
                </a:lnTo>
                <a:lnTo>
                  <a:pt x="249724" y="143142"/>
                </a:lnTo>
                <a:lnTo>
                  <a:pt x="249599" y="142868"/>
                </a:lnTo>
                <a:lnTo>
                  <a:pt x="84531" y="142868"/>
                </a:lnTo>
                <a:lnTo>
                  <a:pt x="127456" y="126274"/>
                </a:lnTo>
                <a:lnTo>
                  <a:pt x="169348" y="106229"/>
                </a:lnTo>
                <a:lnTo>
                  <a:pt x="180311" y="99931"/>
                </a:lnTo>
                <a:close/>
              </a:path>
              <a:path w="270510" h="264794">
                <a:moveTo>
                  <a:pt x="257010" y="164195"/>
                </a:moveTo>
                <a:lnTo>
                  <a:pt x="222648" y="164195"/>
                </a:lnTo>
                <a:lnTo>
                  <a:pt x="224232" y="169033"/>
                </a:lnTo>
                <a:lnTo>
                  <a:pt x="225427" y="173732"/>
                </a:lnTo>
                <a:lnTo>
                  <a:pt x="226206" y="178573"/>
                </a:lnTo>
                <a:lnTo>
                  <a:pt x="260743" y="178573"/>
                </a:lnTo>
                <a:lnTo>
                  <a:pt x="257010" y="164195"/>
                </a:lnTo>
                <a:close/>
              </a:path>
              <a:path w="270510" h="264794">
                <a:moveTo>
                  <a:pt x="230990" y="105915"/>
                </a:moveTo>
                <a:lnTo>
                  <a:pt x="198845" y="105915"/>
                </a:lnTo>
                <a:lnTo>
                  <a:pt x="200400" y="109086"/>
                </a:lnTo>
                <a:lnTo>
                  <a:pt x="205963" y="120265"/>
                </a:lnTo>
                <a:lnTo>
                  <a:pt x="209941" y="128908"/>
                </a:lnTo>
                <a:lnTo>
                  <a:pt x="212690" y="135243"/>
                </a:lnTo>
                <a:lnTo>
                  <a:pt x="214336" y="139312"/>
                </a:lnTo>
                <a:lnTo>
                  <a:pt x="184327" y="140841"/>
                </a:lnTo>
                <a:lnTo>
                  <a:pt x="152696" y="141955"/>
                </a:lnTo>
                <a:lnTo>
                  <a:pt x="119434" y="142637"/>
                </a:lnTo>
                <a:lnTo>
                  <a:pt x="84531" y="142868"/>
                </a:lnTo>
                <a:lnTo>
                  <a:pt x="249599" y="142868"/>
                </a:lnTo>
                <a:lnTo>
                  <a:pt x="241315" y="124745"/>
                </a:lnTo>
                <a:lnTo>
                  <a:pt x="230990" y="105915"/>
                </a:lnTo>
                <a:close/>
              </a:path>
              <a:path w="270510" h="264794">
                <a:moveTo>
                  <a:pt x="159555" y="36837"/>
                </a:moveTo>
                <a:lnTo>
                  <a:pt x="104777" y="36837"/>
                </a:lnTo>
                <a:lnTo>
                  <a:pt x="86387" y="48313"/>
                </a:lnTo>
                <a:lnTo>
                  <a:pt x="66963" y="58901"/>
                </a:lnTo>
                <a:lnTo>
                  <a:pt x="46501" y="68581"/>
                </a:lnTo>
                <a:lnTo>
                  <a:pt x="24998" y="77331"/>
                </a:lnTo>
                <a:lnTo>
                  <a:pt x="24998" y="102354"/>
                </a:lnTo>
                <a:lnTo>
                  <a:pt x="43893" y="102211"/>
                </a:lnTo>
                <a:lnTo>
                  <a:pt x="64876" y="101770"/>
                </a:lnTo>
                <a:lnTo>
                  <a:pt x="87950" y="101016"/>
                </a:lnTo>
                <a:lnTo>
                  <a:pt x="113118" y="99931"/>
                </a:lnTo>
                <a:lnTo>
                  <a:pt x="180311" y="99931"/>
                </a:lnTo>
                <a:lnTo>
                  <a:pt x="210209" y="82752"/>
                </a:lnTo>
                <a:lnTo>
                  <a:pt x="218238" y="77331"/>
                </a:lnTo>
                <a:lnTo>
                  <a:pt x="84531" y="77331"/>
                </a:lnTo>
                <a:lnTo>
                  <a:pt x="103057" y="69875"/>
                </a:lnTo>
                <a:lnTo>
                  <a:pt x="121730" y="60648"/>
                </a:lnTo>
                <a:lnTo>
                  <a:pt x="140559" y="49639"/>
                </a:lnTo>
                <a:lnTo>
                  <a:pt x="159555" y="36837"/>
                </a:lnTo>
                <a:close/>
              </a:path>
              <a:path w="270510" h="264794">
                <a:moveTo>
                  <a:pt x="250037" y="55860"/>
                </a:moveTo>
                <a:lnTo>
                  <a:pt x="192866" y="55860"/>
                </a:lnTo>
                <a:lnTo>
                  <a:pt x="186178" y="60829"/>
                </a:lnTo>
                <a:lnTo>
                  <a:pt x="180379" y="64864"/>
                </a:lnTo>
                <a:lnTo>
                  <a:pt x="175471" y="67991"/>
                </a:lnTo>
                <a:lnTo>
                  <a:pt x="171456" y="70238"/>
                </a:lnTo>
                <a:lnTo>
                  <a:pt x="167478" y="72632"/>
                </a:lnTo>
                <a:lnTo>
                  <a:pt x="127983" y="76751"/>
                </a:lnTo>
                <a:lnTo>
                  <a:pt x="84531" y="77331"/>
                </a:lnTo>
                <a:lnTo>
                  <a:pt x="218238" y="77331"/>
                </a:lnTo>
                <a:lnTo>
                  <a:pt x="250037" y="55860"/>
                </a:lnTo>
                <a:close/>
              </a:path>
              <a:path w="270510" h="264794">
                <a:moveTo>
                  <a:pt x="263135" y="0"/>
                </a:moveTo>
                <a:lnTo>
                  <a:pt x="240797" y="4160"/>
                </a:lnTo>
                <a:lnTo>
                  <a:pt x="217875" y="7132"/>
                </a:lnTo>
                <a:lnTo>
                  <a:pt x="194364" y="8916"/>
                </a:lnTo>
                <a:lnTo>
                  <a:pt x="170261" y="9511"/>
                </a:lnTo>
                <a:lnTo>
                  <a:pt x="11901" y="9511"/>
                </a:lnTo>
                <a:lnTo>
                  <a:pt x="11901" y="36837"/>
                </a:lnTo>
                <a:lnTo>
                  <a:pt x="178602" y="36837"/>
                </a:lnTo>
                <a:lnTo>
                  <a:pt x="181296" y="36964"/>
                </a:lnTo>
                <a:lnTo>
                  <a:pt x="186767" y="36964"/>
                </a:lnTo>
                <a:lnTo>
                  <a:pt x="205301" y="36367"/>
                </a:lnTo>
                <a:lnTo>
                  <a:pt x="224211" y="34566"/>
                </a:lnTo>
                <a:lnTo>
                  <a:pt x="243491" y="31548"/>
                </a:lnTo>
                <a:lnTo>
                  <a:pt x="263135" y="27301"/>
                </a:lnTo>
                <a:lnTo>
                  <a:pt x="263135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048062" y="1524089"/>
            <a:ext cx="260985" cy="273050"/>
          </a:xfrm>
          <a:custGeom>
            <a:avLst/>
            <a:gdLst/>
            <a:ahLst/>
            <a:cxnLst/>
            <a:rect l="l" t="t" r="r" b="b"/>
            <a:pathLst>
              <a:path w="260985" h="273050">
                <a:moveTo>
                  <a:pt x="64335" y="135776"/>
                </a:moveTo>
                <a:lnTo>
                  <a:pt x="24998" y="135776"/>
                </a:lnTo>
                <a:lnTo>
                  <a:pt x="24998" y="153662"/>
                </a:lnTo>
                <a:lnTo>
                  <a:pt x="41369" y="157933"/>
                </a:lnTo>
                <a:lnTo>
                  <a:pt x="55953" y="162539"/>
                </a:lnTo>
                <a:lnTo>
                  <a:pt x="68753" y="167476"/>
                </a:lnTo>
                <a:lnTo>
                  <a:pt x="79776" y="172739"/>
                </a:lnTo>
                <a:lnTo>
                  <a:pt x="66596" y="192493"/>
                </a:lnTo>
                <a:lnTo>
                  <a:pt x="49700" y="211383"/>
                </a:lnTo>
                <a:lnTo>
                  <a:pt x="29086" y="229392"/>
                </a:lnTo>
                <a:lnTo>
                  <a:pt x="4752" y="246505"/>
                </a:lnTo>
                <a:lnTo>
                  <a:pt x="4752" y="272667"/>
                </a:lnTo>
                <a:lnTo>
                  <a:pt x="49906" y="247188"/>
                </a:lnTo>
                <a:lnTo>
                  <a:pt x="86297" y="216464"/>
                </a:lnTo>
                <a:lnTo>
                  <a:pt x="113922" y="180498"/>
                </a:lnTo>
                <a:lnTo>
                  <a:pt x="130035" y="145287"/>
                </a:lnTo>
                <a:lnTo>
                  <a:pt x="92873" y="145287"/>
                </a:lnTo>
                <a:lnTo>
                  <a:pt x="78363" y="139891"/>
                </a:lnTo>
                <a:lnTo>
                  <a:pt x="64335" y="135776"/>
                </a:lnTo>
                <a:close/>
              </a:path>
              <a:path w="260985" h="273050">
                <a:moveTo>
                  <a:pt x="84532" y="34559"/>
                </a:moveTo>
                <a:lnTo>
                  <a:pt x="46436" y="34559"/>
                </a:lnTo>
                <a:lnTo>
                  <a:pt x="39954" y="61795"/>
                </a:lnTo>
                <a:lnTo>
                  <a:pt x="30058" y="86356"/>
                </a:lnTo>
                <a:lnTo>
                  <a:pt x="16742" y="108230"/>
                </a:lnTo>
                <a:lnTo>
                  <a:pt x="0" y="127411"/>
                </a:lnTo>
                <a:lnTo>
                  <a:pt x="0" y="152402"/>
                </a:lnTo>
                <a:lnTo>
                  <a:pt x="4752" y="149986"/>
                </a:lnTo>
                <a:lnTo>
                  <a:pt x="11092" y="145677"/>
                </a:lnTo>
                <a:lnTo>
                  <a:pt x="19128" y="139290"/>
                </a:lnTo>
                <a:lnTo>
                  <a:pt x="21438" y="137815"/>
                </a:lnTo>
                <a:lnTo>
                  <a:pt x="23381" y="136530"/>
                </a:lnTo>
                <a:lnTo>
                  <a:pt x="24998" y="135776"/>
                </a:lnTo>
                <a:lnTo>
                  <a:pt x="64335" y="135776"/>
                </a:lnTo>
                <a:lnTo>
                  <a:pt x="63405" y="135504"/>
                </a:lnTo>
                <a:lnTo>
                  <a:pt x="47999" y="132136"/>
                </a:lnTo>
                <a:lnTo>
                  <a:pt x="32144" y="129801"/>
                </a:lnTo>
                <a:lnTo>
                  <a:pt x="41213" y="121703"/>
                </a:lnTo>
                <a:lnTo>
                  <a:pt x="49399" y="112844"/>
                </a:lnTo>
                <a:lnTo>
                  <a:pt x="56695" y="103223"/>
                </a:lnTo>
                <a:lnTo>
                  <a:pt x="63091" y="92839"/>
                </a:lnTo>
                <a:lnTo>
                  <a:pt x="142869" y="92839"/>
                </a:lnTo>
                <a:lnTo>
                  <a:pt x="142869" y="67960"/>
                </a:lnTo>
                <a:lnTo>
                  <a:pt x="73825" y="67960"/>
                </a:lnTo>
                <a:lnTo>
                  <a:pt x="76718" y="60032"/>
                </a:lnTo>
                <a:lnTo>
                  <a:pt x="79470" y="51835"/>
                </a:lnTo>
                <a:lnTo>
                  <a:pt x="82076" y="43350"/>
                </a:lnTo>
                <a:lnTo>
                  <a:pt x="84532" y="34559"/>
                </a:lnTo>
                <a:close/>
              </a:path>
              <a:path w="260985" h="273050">
                <a:moveTo>
                  <a:pt x="142869" y="92839"/>
                </a:moveTo>
                <a:lnTo>
                  <a:pt x="107165" y="92839"/>
                </a:lnTo>
                <a:lnTo>
                  <a:pt x="104474" y="107325"/>
                </a:lnTo>
                <a:lnTo>
                  <a:pt x="101197" y="120881"/>
                </a:lnTo>
                <a:lnTo>
                  <a:pt x="97331" y="133528"/>
                </a:lnTo>
                <a:lnTo>
                  <a:pt x="92873" y="145287"/>
                </a:lnTo>
                <a:lnTo>
                  <a:pt x="130035" y="145287"/>
                </a:lnTo>
                <a:lnTo>
                  <a:pt x="132780" y="139290"/>
                </a:lnTo>
                <a:lnTo>
                  <a:pt x="142869" y="92839"/>
                </a:lnTo>
                <a:close/>
              </a:path>
              <a:path w="260985" h="273050">
                <a:moveTo>
                  <a:pt x="153572" y="9536"/>
                </a:moveTo>
                <a:lnTo>
                  <a:pt x="3557" y="9536"/>
                </a:lnTo>
                <a:lnTo>
                  <a:pt x="3557" y="34559"/>
                </a:lnTo>
                <a:lnTo>
                  <a:pt x="153572" y="34559"/>
                </a:lnTo>
                <a:lnTo>
                  <a:pt x="153572" y="9536"/>
                </a:lnTo>
                <a:close/>
              </a:path>
              <a:path w="260985" h="273050">
                <a:moveTo>
                  <a:pt x="260741" y="0"/>
                </a:moveTo>
                <a:lnTo>
                  <a:pt x="226206" y="0"/>
                </a:lnTo>
                <a:lnTo>
                  <a:pt x="226206" y="239777"/>
                </a:lnTo>
                <a:lnTo>
                  <a:pt x="221451" y="244111"/>
                </a:lnTo>
                <a:lnTo>
                  <a:pt x="191668" y="244111"/>
                </a:lnTo>
                <a:lnTo>
                  <a:pt x="191668" y="269114"/>
                </a:lnTo>
                <a:lnTo>
                  <a:pt x="227131" y="269114"/>
                </a:lnTo>
                <a:lnTo>
                  <a:pt x="241831" y="266804"/>
                </a:lnTo>
                <a:lnTo>
                  <a:pt x="252334" y="259874"/>
                </a:lnTo>
                <a:lnTo>
                  <a:pt x="258639" y="248324"/>
                </a:lnTo>
                <a:lnTo>
                  <a:pt x="260741" y="232153"/>
                </a:lnTo>
                <a:lnTo>
                  <a:pt x="260741" y="0"/>
                </a:lnTo>
                <a:close/>
              </a:path>
              <a:path w="260985" h="273050">
                <a:moveTo>
                  <a:pt x="197647" y="25022"/>
                </a:moveTo>
                <a:lnTo>
                  <a:pt x="164307" y="25022"/>
                </a:lnTo>
                <a:lnTo>
                  <a:pt x="164307" y="209576"/>
                </a:lnTo>
                <a:lnTo>
                  <a:pt x="197647" y="209576"/>
                </a:lnTo>
                <a:lnTo>
                  <a:pt x="197647" y="25022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343343" y="1658086"/>
            <a:ext cx="163195" cy="0"/>
          </a:xfrm>
          <a:custGeom>
            <a:avLst/>
            <a:gdLst/>
            <a:ahLst/>
            <a:cxnLst/>
            <a:rect l="l" t="t" r="r" b="b"/>
            <a:pathLst>
              <a:path w="163195">
                <a:moveTo>
                  <a:pt x="0" y="0"/>
                </a:moveTo>
                <a:lnTo>
                  <a:pt x="163126" y="0"/>
                </a:lnTo>
              </a:path>
            </a:pathLst>
          </a:custGeom>
          <a:ln w="27420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523108" y="1658086"/>
            <a:ext cx="163195" cy="0"/>
          </a:xfrm>
          <a:custGeom>
            <a:avLst/>
            <a:gdLst/>
            <a:ahLst/>
            <a:cxnLst/>
            <a:rect l="l" t="t" r="r" b="b"/>
            <a:pathLst>
              <a:path w="163195">
                <a:moveTo>
                  <a:pt x="0" y="0"/>
                </a:moveTo>
                <a:lnTo>
                  <a:pt x="163114" y="0"/>
                </a:lnTo>
              </a:path>
            </a:pathLst>
          </a:custGeom>
          <a:ln w="27420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711251" y="1521695"/>
            <a:ext cx="276225" cy="270510"/>
          </a:xfrm>
          <a:custGeom>
            <a:avLst/>
            <a:gdLst/>
            <a:ahLst/>
            <a:cxnLst/>
            <a:rect l="l" t="t" r="r" b="b"/>
            <a:pathLst>
              <a:path w="276225" h="270510">
                <a:moveTo>
                  <a:pt x="255985" y="76186"/>
                </a:moveTo>
                <a:lnTo>
                  <a:pt x="221449" y="76186"/>
                </a:lnTo>
                <a:lnTo>
                  <a:pt x="221449" y="232275"/>
                </a:lnTo>
                <a:lnTo>
                  <a:pt x="222166" y="241034"/>
                </a:lnTo>
                <a:lnTo>
                  <a:pt x="218159" y="245343"/>
                </a:lnTo>
                <a:lnTo>
                  <a:pt x="190501" y="245343"/>
                </a:lnTo>
                <a:lnTo>
                  <a:pt x="190501" y="270366"/>
                </a:lnTo>
                <a:lnTo>
                  <a:pt x="222497" y="270366"/>
                </a:lnTo>
                <a:lnTo>
                  <a:pt x="237561" y="268129"/>
                </a:lnTo>
                <a:lnTo>
                  <a:pt x="248167" y="261415"/>
                </a:lnTo>
                <a:lnTo>
                  <a:pt x="254310" y="250222"/>
                </a:lnTo>
                <a:lnTo>
                  <a:pt x="255985" y="234547"/>
                </a:lnTo>
                <a:lnTo>
                  <a:pt x="255985" y="76186"/>
                </a:lnTo>
                <a:close/>
              </a:path>
              <a:path w="276225" h="270510">
                <a:moveTo>
                  <a:pt x="195256" y="104773"/>
                </a:moveTo>
                <a:lnTo>
                  <a:pt x="167867" y="104773"/>
                </a:lnTo>
                <a:lnTo>
                  <a:pt x="173367" y="124818"/>
                </a:lnTo>
                <a:lnTo>
                  <a:pt x="177981" y="144405"/>
                </a:lnTo>
                <a:lnTo>
                  <a:pt x="181709" y="163537"/>
                </a:lnTo>
                <a:lnTo>
                  <a:pt x="184550" y="182220"/>
                </a:lnTo>
                <a:lnTo>
                  <a:pt x="214304" y="182220"/>
                </a:lnTo>
                <a:lnTo>
                  <a:pt x="210873" y="162669"/>
                </a:lnTo>
                <a:lnTo>
                  <a:pt x="206551" y="143252"/>
                </a:lnTo>
                <a:lnTo>
                  <a:pt x="201344" y="123957"/>
                </a:lnTo>
                <a:lnTo>
                  <a:pt x="195256" y="104773"/>
                </a:lnTo>
                <a:close/>
              </a:path>
              <a:path w="276225" h="270510">
                <a:moveTo>
                  <a:pt x="276231" y="51310"/>
                </a:moveTo>
                <a:lnTo>
                  <a:pt x="167867" y="51310"/>
                </a:lnTo>
                <a:lnTo>
                  <a:pt x="167867" y="76186"/>
                </a:lnTo>
                <a:lnTo>
                  <a:pt x="276231" y="76186"/>
                </a:lnTo>
                <a:lnTo>
                  <a:pt x="276231" y="51310"/>
                </a:lnTo>
                <a:close/>
              </a:path>
              <a:path w="276225" h="270510">
                <a:moveTo>
                  <a:pt x="255985" y="0"/>
                </a:moveTo>
                <a:lnTo>
                  <a:pt x="221449" y="0"/>
                </a:lnTo>
                <a:lnTo>
                  <a:pt x="221449" y="51310"/>
                </a:lnTo>
                <a:lnTo>
                  <a:pt x="255985" y="51310"/>
                </a:lnTo>
                <a:lnTo>
                  <a:pt x="255985" y="0"/>
                </a:lnTo>
                <a:close/>
              </a:path>
              <a:path w="276225" h="270510">
                <a:moveTo>
                  <a:pt x="114282" y="94100"/>
                </a:moveTo>
                <a:lnTo>
                  <a:pt x="91648" y="94100"/>
                </a:lnTo>
                <a:lnTo>
                  <a:pt x="91648" y="251319"/>
                </a:lnTo>
                <a:lnTo>
                  <a:pt x="111920" y="251319"/>
                </a:lnTo>
                <a:lnTo>
                  <a:pt x="111920" y="269081"/>
                </a:lnTo>
                <a:lnTo>
                  <a:pt x="128188" y="269081"/>
                </a:lnTo>
                <a:lnTo>
                  <a:pt x="128995" y="269232"/>
                </a:lnTo>
                <a:lnTo>
                  <a:pt x="129772" y="269232"/>
                </a:lnTo>
                <a:lnTo>
                  <a:pt x="143218" y="267353"/>
                </a:lnTo>
                <a:lnTo>
                  <a:pt x="152654" y="261736"/>
                </a:lnTo>
                <a:lnTo>
                  <a:pt x="158087" y="252406"/>
                </a:lnTo>
                <a:lnTo>
                  <a:pt x="158866" y="245343"/>
                </a:lnTo>
                <a:lnTo>
                  <a:pt x="114282" y="245343"/>
                </a:lnTo>
                <a:lnTo>
                  <a:pt x="114282" y="94100"/>
                </a:lnTo>
                <a:close/>
              </a:path>
              <a:path w="276225" h="270510">
                <a:moveTo>
                  <a:pt x="159523" y="70354"/>
                </a:moveTo>
                <a:lnTo>
                  <a:pt x="5951" y="70354"/>
                </a:lnTo>
                <a:lnTo>
                  <a:pt x="5951" y="269081"/>
                </a:lnTo>
                <a:lnTo>
                  <a:pt x="34535" y="269081"/>
                </a:lnTo>
                <a:lnTo>
                  <a:pt x="34535" y="94100"/>
                </a:lnTo>
                <a:lnTo>
                  <a:pt x="159523" y="94100"/>
                </a:lnTo>
                <a:lnTo>
                  <a:pt x="159523" y="70354"/>
                </a:lnTo>
                <a:close/>
              </a:path>
              <a:path w="276225" h="270510">
                <a:moveTo>
                  <a:pt x="74990" y="94100"/>
                </a:moveTo>
                <a:lnTo>
                  <a:pt x="51192" y="94100"/>
                </a:lnTo>
                <a:lnTo>
                  <a:pt x="51192" y="251319"/>
                </a:lnTo>
                <a:lnTo>
                  <a:pt x="74990" y="251319"/>
                </a:lnTo>
                <a:lnTo>
                  <a:pt x="74990" y="94100"/>
                </a:lnTo>
                <a:close/>
              </a:path>
              <a:path w="276225" h="270510">
                <a:moveTo>
                  <a:pt x="159523" y="94100"/>
                </a:moveTo>
                <a:lnTo>
                  <a:pt x="130967" y="94100"/>
                </a:lnTo>
                <a:lnTo>
                  <a:pt x="130967" y="242171"/>
                </a:lnTo>
                <a:lnTo>
                  <a:pt x="127378" y="245343"/>
                </a:lnTo>
                <a:lnTo>
                  <a:pt x="158866" y="245343"/>
                </a:lnTo>
                <a:lnTo>
                  <a:pt x="159523" y="239392"/>
                </a:lnTo>
                <a:lnTo>
                  <a:pt x="159523" y="94100"/>
                </a:lnTo>
                <a:close/>
              </a:path>
              <a:path w="276225" h="270510">
                <a:moveTo>
                  <a:pt x="97628" y="40518"/>
                </a:moveTo>
                <a:lnTo>
                  <a:pt x="63089" y="40518"/>
                </a:lnTo>
                <a:lnTo>
                  <a:pt x="61309" y="48176"/>
                </a:lnTo>
                <a:lnTo>
                  <a:pt x="59517" y="55715"/>
                </a:lnTo>
                <a:lnTo>
                  <a:pt x="57724" y="63114"/>
                </a:lnTo>
                <a:lnTo>
                  <a:pt x="55943" y="70354"/>
                </a:lnTo>
                <a:lnTo>
                  <a:pt x="89283" y="70354"/>
                </a:lnTo>
                <a:lnTo>
                  <a:pt x="91588" y="63989"/>
                </a:lnTo>
                <a:lnTo>
                  <a:pt x="93747" y="56904"/>
                </a:lnTo>
                <a:lnTo>
                  <a:pt x="95760" y="49086"/>
                </a:lnTo>
                <a:lnTo>
                  <a:pt x="97628" y="40518"/>
                </a:lnTo>
                <a:close/>
              </a:path>
              <a:path w="276225" h="270510">
                <a:moveTo>
                  <a:pt x="164307" y="15486"/>
                </a:moveTo>
                <a:lnTo>
                  <a:pt x="0" y="15486"/>
                </a:lnTo>
                <a:lnTo>
                  <a:pt x="0" y="40518"/>
                </a:lnTo>
                <a:lnTo>
                  <a:pt x="164307" y="40518"/>
                </a:lnTo>
                <a:lnTo>
                  <a:pt x="164307" y="15486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014842" y="1521695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59556" y="0"/>
                </a:moveTo>
                <a:lnTo>
                  <a:pt x="116705" y="0"/>
                </a:lnTo>
                <a:lnTo>
                  <a:pt x="116705" y="80999"/>
                </a:lnTo>
                <a:lnTo>
                  <a:pt x="113546" y="122770"/>
                </a:lnTo>
                <a:lnTo>
                  <a:pt x="100301" y="160451"/>
                </a:lnTo>
                <a:lnTo>
                  <a:pt x="76964" y="194038"/>
                </a:lnTo>
                <a:lnTo>
                  <a:pt x="43531" y="223522"/>
                </a:lnTo>
                <a:lnTo>
                  <a:pt x="0" y="248899"/>
                </a:lnTo>
                <a:lnTo>
                  <a:pt x="0" y="273931"/>
                </a:lnTo>
                <a:lnTo>
                  <a:pt x="47482" y="253520"/>
                </a:lnTo>
                <a:lnTo>
                  <a:pt x="86325" y="229254"/>
                </a:lnTo>
                <a:lnTo>
                  <a:pt x="116533" y="201131"/>
                </a:lnTo>
                <a:lnTo>
                  <a:pt x="138115" y="169148"/>
                </a:lnTo>
                <a:lnTo>
                  <a:pt x="181835" y="169148"/>
                </a:lnTo>
                <a:lnTo>
                  <a:pt x="176677" y="161570"/>
                </a:lnTo>
                <a:lnTo>
                  <a:pt x="163351" y="123516"/>
                </a:lnTo>
                <a:lnTo>
                  <a:pt x="159556" y="80999"/>
                </a:lnTo>
                <a:lnTo>
                  <a:pt x="159556" y="0"/>
                </a:lnTo>
                <a:close/>
              </a:path>
              <a:path w="274320" h="274319">
                <a:moveTo>
                  <a:pt x="181835" y="169148"/>
                </a:moveTo>
                <a:lnTo>
                  <a:pt x="138115" y="169148"/>
                </a:lnTo>
                <a:lnTo>
                  <a:pt x="159990" y="201131"/>
                </a:lnTo>
                <a:lnTo>
                  <a:pt x="189908" y="229254"/>
                </a:lnTo>
                <a:lnTo>
                  <a:pt x="227860" y="253520"/>
                </a:lnTo>
                <a:lnTo>
                  <a:pt x="273838" y="273931"/>
                </a:lnTo>
                <a:lnTo>
                  <a:pt x="273838" y="248899"/>
                </a:lnTo>
                <a:lnTo>
                  <a:pt x="231921" y="224267"/>
                </a:lnTo>
                <a:lnTo>
                  <a:pt x="199534" y="195156"/>
                </a:lnTo>
                <a:lnTo>
                  <a:pt x="181835" y="169148"/>
                </a:lnTo>
                <a:close/>
              </a:path>
              <a:path w="274320" h="274319">
                <a:moveTo>
                  <a:pt x="54777" y="50025"/>
                </a:moveTo>
                <a:lnTo>
                  <a:pt x="17849" y="50025"/>
                </a:lnTo>
                <a:lnTo>
                  <a:pt x="21500" y="72151"/>
                </a:lnTo>
                <a:lnTo>
                  <a:pt x="26488" y="93205"/>
                </a:lnTo>
                <a:lnTo>
                  <a:pt x="32815" y="113211"/>
                </a:lnTo>
                <a:lnTo>
                  <a:pt x="40486" y="132195"/>
                </a:lnTo>
                <a:lnTo>
                  <a:pt x="72630" y="132195"/>
                </a:lnTo>
                <a:lnTo>
                  <a:pt x="65710" y="111914"/>
                </a:lnTo>
                <a:lnTo>
                  <a:pt x="60429" y="91448"/>
                </a:lnTo>
                <a:lnTo>
                  <a:pt x="56784" y="70812"/>
                </a:lnTo>
                <a:lnTo>
                  <a:pt x="54777" y="50025"/>
                </a:lnTo>
                <a:close/>
              </a:path>
              <a:path w="274320" h="274319">
                <a:moveTo>
                  <a:pt x="254789" y="50025"/>
                </a:moveTo>
                <a:lnTo>
                  <a:pt x="219088" y="50025"/>
                </a:lnTo>
                <a:lnTo>
                  <a:pt x="217064" y="70812"/>
                </a:lnTo>
                <a:lnTo>
                  <a:pt x="213410" y="91448"/>
                </a:lnTo>
                <a:lnTo>
                  <a:pt x="208126" y="111914"/>
                </a:lnTo>
                <a:lnTo>
                  <a:pt x="201208" y="132195"/>
                </a:lnTo>
                <a:lnTo>
                  <a:pt x="233352" y="132195"/>
                </a:lnTo>
                <a:lnTo>
                  <a:pt x="241398" y="112787"/>
                </a:lnTo>
                <a:lnTo>
                  <a:pt x="247648" y="92634"/>
                </a:lnTo>
                <a:lnTo>
                  <a:pt x="252109" y="71719"/>
                </a:lnTo>
                <a:lnTo>
                  <a:pt x="254789" y="50025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319659" y="1522947"/>
            <a:ext cx="276225" cy="260985"/>
          </a:xfrm>
          <a:custGeom>
            <a:avLst/>
            <a:gdLst/>
            <a:ahLst/>
            <a:cxnLst/>
            <a:rect l="l" t="t" r="r" b="b"/>
            <a:pathLst>
              <a:path w="276225" h="260985">
                <a:moveTo>
                  <a:pt x="276202" y="238140"/>
                </a:moveTo>
                <a:lnTo>
                  <a:pt x="104745" y="238140"/>
                </a:lnTo>
                <a:lnTo>
                  <a:pt x="104745" y="260748"/>
                </a:lnTo>
                <a:lnTo>
                  <a:pt x="276202" y="260748"/>
                </a:lnTo>
                <a:lnTo>
                  <a:pt x="276202" y="238140"/>
                </a:lnTo>
                <a:close/>
              </a:path>
              <a:path w="276225" h="260985">
                <a:moveTo>
                  <a:pt x="48801" y="138060"/>
                </a:moveTo>
                <a:lnTo>
                  <a:pt x="20242" y="138060"/>
                </a:lnTo>
                <a:lnTo>
                  <a:pt x="20242" y="252370"/>
                </a:lnTo>
                <a:lnTo>
                  <a:pt x="63837" y="252370"/>
                </a:lnTo>
                <a:lnTo>
                  <a:pt x="64557" y="252493"/>
                </a:lnTo>
                <a:lnTo>
                  <a:pt x="65246" y="252493"/>
                </a:lnTo>
                <a:lnTo>
                  <a:pt x="79846" y="250256"/>
                </a:lnTo>
                <a:lnTo>
                  <a:pt x="90101" y="243541"/>
                </a:lnTo>
                <a:lnTo>
                  <a:pt x="96017" y="232345"/>
                </a:lnTo>
                <a:lnTo>
                  <a:pt x="96150" y="231023"/>
                </a:lnTo>
                <a:lnTo>
                  <a:pt x="48801" y="231023"/>
                </a:lnTo>
                <a:lnTo>
                  <a:pt x="48801" y="138060"/>
                </a:lnTo>
                <a:close/>
              </a:path>
              <a:path w="276225" h="260985">
                <a:moveTo>
                  <a:pt x="209552" y="190508"/>
                </a:moveTo>
                <a:lnTo>
                  <a:pt x="172623" y="190508"/>
                </a:lnTo>
                <a:lnTo>
                  <a:pt x="172623" y="238140"/>
                </a:lnTo>
                <a:lnTo>
                  <a:pt x="209552" y="238140"/>
                </a:lnTo>
                <a:lnTo>
                  <a:pt x="209552" y="190508"/>
                </a:lnTo>
                <a:close/>
              </a:path>
              <a:path w="276225" h="260985">
                <a:moveTo>
                  <a:pt x="97599" y="115451"/>
                </a:moveTo>
                <a:lnTo>
                  <a:pt x="70238" y="115451"/>
                </a:lnTo>
                <a:lnTo>
                  <a:pt x="70238" y="216665"/>
                </a:lnTo>
                <a:lnTo>
                  <a:pt x="71017" y="226209"/>
                </a:lnTo>
                <a:lnTo>
                  <a:pt x="66649" y="231023"/>
                </a:lnTo>
                <a:lnTo>
                  <a:pt x="96150" y="231023"/>
                </a:lnTo>
                <a:lnTo>
                  <a:pt x="97599" y="216665"/>
                </a:lnTo>
                <a:lnTo>
                  <a:pt x="97599" y="115451"/>
                </a:lnTo>
                <a:close/>
              </a:path>
              <a:path w="276225" h="260985">
                <a:moveTo>
                  <a:pt x="263105" y="166648"/>
                </a:moveTo>
                <a:lnTo>
                  <a:pt x="116676" y="166648"/>
                </a:lnTo>
                <a:lnTo>
                  <a:pt x="116676" y="190508"/>
                </a:lnTo>
                <a:lnTo>
                  <a:pt x="263105" y="190508"/>
                </a:lnTo>
                <a:lnTo>
                  <a:pt x="263105" y="166648"/>
                </a:lnTo>
                <a:close/>
              </a:path>
              <a:path w="276225" h="260985">
                <a:moveTo>
                  <a:pt x="209552" y="133362"/>
                </a:moveTo>
                <a:lnTo>
                  <a:pt x="172623" y="133362"/>
                </a:lnTo>
                <a:lnTo>
                  <a:pt x="172623" y="166648"/>
                </a:lnTo>
                <a:lnTo>
                  <a:pt x="209552" y="166648"/>
                </a:lnTo>
                <a:lnTo>
                  <a:pt x="209552" y="133362"/>
                </a:lnTo>
                <a:close/>
              </a:path>
              <a:path w="276225" h="260985">
                <a:moveTo>
                  <a:pt x="67844" y="44079"/>
                </a:moveTo>
                <a:lnTo>
                  <a:pt x="34537" y="44079"/>
                </a:lnTo>
                <a:lnTo>
                  <a:pt x="30574" y="68413"/>
                </a:lnTo>
                <a:lnTo>
                  <a:pt x="23491" y="90208"/>
                </a:lnTo>
                <a:lnTo>
                  <a:pt x="13297" y="109480"/>
                </a:lnTo>
                <a:lnTo>
                  <a:pt x="0" y="126245"/>
                </a:lnTo>
                <a:lnTo>
                  <a:pt x="0" y="151128"/>
                </a:lnTo>
                <a:lnTo>
                  <a:pt x="7145" y="147212"/>
                </a:lnTo>
                <a:lnTo>
                  <a:pt x="13873" y="142873"/>
                </a:lnTo>
                <a:lnTo>
                  <a:pt x="20242" y="138060"/>
                </a:lnTo>
                <a:lnTo>
                  <a:pt x="48801" y="138060"/>
                </a:lnTo>
                <a:lnTo>
                  <a:pt x="48801" y="115451"/>
                </a:lnTo>
                <a:lnTo>
                  <a:pt x="97599" y="115451"/>
                </a:lnTo>
                <a:lnTo>
                  <a:pt x="97599" y="91677"/>
                </a:lnTo>
                <a:lnTo>
                  <a:pt x="54748" y="91677"/>
                </a:lnTo>
                <a:lnTo>
                  <a:pt x="59588" y="81571"/>
                </a:lnTo>
                <a:lnTo>
                  <a:pt x="63383" y="70267"/>
                </a:lnTo>
                <a:lnTo>
                  <a:pt x="66135" y="57769"/>
                </a:lnTo>
                <a:lnTo>
                  <a:pt x="67844" y="44079"/>
                </a:lnTo>
                <a:close/>
              </a:path>
              <a:path w="276225" h="260985">
                <a:moveTo>
                  <a:pt x="271447" y="97660"/>
                </a:moveTo>
                <a:lnTo>
                  <a:pt x="110695" y="97660"/>
                </a:lnTo>
                <a:lnTo>
                  <a:pt x="110695" y="122566"/>
                </a:lnTo>
                <a:lnTo>
                  <a:pt x="271447" y="122566"/>
                </a:lnTo>
                <a:lnTo>
                  <a:pt x="271447" y="97660"/>
                </a:lnTo>
                <a:close/>
              </a:path>
              <a:path w="276225" h="260985">
                <a:moveTo>
                  <a:pt x="209552" y="52330"/>
                </a:moveTo>
                <a:lnTo>
                  <a:pt x="172623" y="52330"/>
                </a:lnTo>
                <a:lnTo>
                  <a:pt x="172623" y="97660"/>
                </a:lnTo>
                <a:lnTo>
                  <a:pt x="209552" y="97660"/>
                </a:lnTo>
                <a:lnTo>
                  <a:pt x="209552" y="52330"/>
                </a:lnTo>
                <a:close/>
              </a:path>
              <a:path w="276225" h="260985">
                <a:moveTo>
                  <a:pt x="261938" y="27306"/>
                </a:moveTo>
                <a:lnTo>
                  <a:pt x="120235" y="27306"/>
                </a:lnTo>
                <a:lnTo>
                  <a:pt x="120235" y="52330"/>
                </a:lnTo>
                <a:lnTo>
                  <a:pt x="261938" y="52330"/>
                </a:lnTo>
                <a:lnTo>
                  <a:pt x="261938" y="27306"/>
                </a:lnTo>
                <a:close/>
              </a:path>
              <a:path w="276225" h="260985">
                <a:moveTo>
                  <a:pt x="104745" y="19047"/>
                </a:moveTo>
                <a:lnTo>
                  <a:pt x="4754" y="19047"/>
                </a:lnTo>
                <a:lnTo>
                  <a:pt x="4754" y="44079"/>
                </a:lnTo>
                <a:lnTo>
                  <a:pt x="104745" y="44079"/>
                </a:lnTo>
                <a:lnTo>
                  <a:pt x="104745" y="19047"/>
                </a:lnTo>
                <a:close/>
              </a:path>
              <a:path w="276225" h="260985">
                <a:moveTo>
                  <a:pt x="209552" y="0"/>
                </a:moveTo>
                <a:lnTo>
                  <a:pt x="172623" y="0"/>
                </a:lnTo>
                <a:lnTo>
                  <a:pt x="172623" y="27306"/>
                </a:lnTo>
                <a:lnTo>
                  <a:pt x="209552" y="27306"/>
                </a:lnTo>
                <a:lnTo>
                  <a:pt x="209552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623250" y="1520561"/>
            <a:ext cx="280035" cy="276225"/>
          </a:xfrm>
          <a:custGeom>
            <a:avLst/>
            <a:gdLst/>
            <a:ahLst/>
            <a:cxnLst/>
            <a:rect l="l" t="t" r="r" b="b"/>
            <a:pathLst>
              <a:path w="280035" h="276225">
                <a:moveTo>
                  <a:pt x="61927" y="155930"/>
                </a:moveTo>
                <a:lnTo>
                  <a:pt x="28587" y="155930"/>
                </a:lnTo>
                <a:lnTo>
                  <a:pt x="28587" y="276195"/>
                </a:lnTo>
                <a:lnTo>
                  <a:pt x="61927" y="276195"/>
                </a:lnTo>
                <a:lnTo>
                  <a:pt x="61927" y="155930"/>
                </a:lnTo>
                <a:close/>
              </a:path>
              <a:path w="280035" h="276225">
                <a:moveTo>
                  <a:pt x="209552" y="221479"/>
                </a:moveTo>
                <a:lnTo>
                  <a:pt x="175014" y="221479"/>
                </a:lnTo>
                <a:lnTo>
                  <a:pt x="175014" y="235681"/>
                </a:lnTo>
                <a:lnTo>
                  <a:pt x="175762" y="245339"/>
                </a:lnTo>
                <a:lnTo>
                  <a:pt x="171035" y="250033"/>
                </a:lnTo>
                <a:lnTo>
                  <a:pt x="144064" y="250033"/>
                </a:lnTo>
                <a:lnTo>
                  <a:pt x="144064" y="272642"/>
                </a:lnTo>
                <a:lnTo>
                  <a:pt x="171457" y="272642"/>
                </a:lnTo>
                <a:lnTo>
                  <a:pt x="188557" y="270263"/>
                </a:lnTo>
                <a:lnTo>
                  <a:pt x="200608" y="263124"/>
                </a:lnTo>
                <a:lnTo>
                  <a:pt x="207607" y="251220"/>
                </a:lnTo>
                <a:lnTo>
                  <a:pt x="209552" y="234547"/>
                </a:lnTo>
                <a:lnTo>
                  <a:pt x="209552" y="221479"/>
                </a:lnTo>
                <a:close/>
              </a:path>
              <a:path w="280035" h="276225">
                <a:moveTo>
                  <a:pt x="271476" y="138142"/>
                </a:moveTo>
                <a:lnTo>
                  <a:pt x="264691" y="140722"/>
                </a:lnTo>
                <a:lnTo>
                  <a:pt x="257472" y="142550"/>
                </a:lnTo>
                <a:lnTo>
                  <a:pt x="249810" y="143639"/>
                </a:lnTo>
                <a:lnTo>
                  <a:pt x="241697" y="144000"/>
                </a:lnTo>
                <a:lnTo>
                  <a:pt x="213109" y="144000"/>
                </a:lnTo>
                <a:lnTo>
                  <a:pt x="213109" y="165469"/>
                </a:lnTo>
                <a:lnTo>
                  <a:pt x="219517" y="197634"/>
                </a:lnTo>
                <a:lnTo>
                  <a:pt x="232769" y="225017"/>
                </a:lnTo>
                <a:lnTo>
                  <a:pt x="252861" y="247640"/>
                </a:lnTo>
                <a:lnTo>
                  <a:pt x="279788" y="265525"/>
                </a:lnTo>
                <a:lnTo>
                  <a:pt x="279788" y="242949"/>
                </a:lnTo>
                <a:lnTo>
                  <a:pt x="265436" y="226891"/>
                </a:lnTo>
                <a:lnTo>
                  <a:pt x="254499" y="208628"/>
                </a:lnTo>
                <a:lnTo>
                  <a:pt x="246983" y="188156"/>
                </a:lnTo>
                <a:lnTo>
                  <a:pt x="242892" y="165469"/>
                </a:lnTo>
                <a:lnTo>
                  <a:pt x="246481" y="165469"/>
                </a:lnTo>
                <a:lnTo>
                  <a:pt x="253830" y="165182"/>
                </a:lnTo>
                <a:lnTo>
                  <a:pt x="260447" y="164312"/>
                </a:lnTo>
                <a:lnTo>
                  <a:pt x="266330" y="162848"/>
                </a:lnTo>
                <a:lnTo>
                  <a:pt x="271476" y="160779"/>
                </a:lnTo>
                <a:lnTo>
                  <a:pt x="271476" y="138142"/>
                </a:lnTo>
                <a:close/>
              </a:path>
              <a:path w="280035" h="276225">
                <a:moveTo>
                  <a:pt x="209252" y="177399"/>
                </a:moveTo>
                <a:lnTo>
                  <a:pt x="175014" y="177399"/>
                </a:lnTo>
                <a:lnTo>
                  <a:pt x="175014" y="192895"/>
                </a:lnTo>
                <a:lnTo>
                  <a:pt x="155600" y="208234"/>
                </a:lnTo>
                <a:lnTo>
                  <a:pt x="133056" y="222061"/>
                </a:lnTo>
                <a:lnTo>
                  <a:pt x="107383" y="234385"/>
                </a:lnTo>
                <a:lnTo>
                  <a:pt x="78581" y="245217"/>
                </a:lnTo>
                <a:lnTo>
                  <a:pt x="78581" y="263135"/>
                </a:lnTo>
                <a:lnTo>
                  <a:pt x="109165" y="254242"/>
                </a:lnTo>
                <a:lnTo>
                  <a:pt x="135432" y="244343"/>
                </a:lnTo>
                <a:lnTo>
                  <a:pt x="157382" y="233426"/>
                </a:lnTo>
                <a:lnTo>
                  <a:pt x="175014" y="221479"/>
                </a:lnTo>
                <a:lnTo>
                  <a:pt x="209552" y="221479"/>
                </a:lnTo>
                <a:lnTo>
                  <a:pt x="209456" y="179823"/>
                </a:lnTo>
                <a:lnTo>
                  <a:pt x="209252" y="177399"/>
                </a:lnTo>
                <a:close/>
              </a:path>
              <a:path w="280035" h="276225">
                <a:moveTo>
                  <a:pt x="200378" y="142869"/>
                </a:moveTo>
                <a:lnTo>
                  <a:pt x="165506" y="142869"/>
                </a:lnTo>
                <a:lnTo>
                  <a:pt x="166299" y="143639"/>
                </a:lnTo>
                <a:lnTo>
                  <a:pt x="167090" y="145260"/>
                </a:lnTo>
                <a:lnTo>
                  <a:pt x="167896" y="147679"/>
                </a:lnTo>
                <a:lnTo>
                  <a:pt x="169452" y="149205"/>
                </a:lnTo>
                <a:lnTo>
                  <a:pt x="170222" y="150768"/>
                </a:lnTo>
                <a:lnTo>
                  <a:pt x="129781" y="179429"/>
                </a:lnTo>
                <a:lnTo>
                  <a:pt x="82170" y="201146"/>
                </a:lnTo>
                <a:lnTo>
                  <a:pt x="82170" y="220193"/>
                </a:lnTo>
                <a:lnTo>
                  <a:pt x="109401" y="212175"/>
                </a:lnTo>
                <a:lnTo>
                  <a:pt x="133953" y="202374"/>
                </a:lnTo>
                <a:lnTo>
                  <a:pt x="155824" y="190785"/>
                </a:lnTo>
                <a:lnTo>
                  <a:pt x="175014" y="177399"/>
                </a:lnTo>
                <a:lnTo>
                  <a:pt x="209252" y="177399"/>
                </a:lnTo>
                <a:lnTo>
                  <a:pt x="208061" y="163241"/>
                </a:lnTo>
                <a:lnTo>
                  <a:pt x="203593" y="148204"/>
                </a:lnTo>
                <a:lnTo>
                  <a:pt x="200378" y="142869"/>
                </a:lnTo>
                <a:close/>
              </a:path>
              <a:path w="280035" h="276225">
                <a:moveTo>
                  <a:pt x="63122" y="70203"/>
                </a:moveTo>
                <a:lnTo>
                  <a:pt x="27388" y="70203"/>
                </a:lnTo>
                <a:lnTo>
                  <a:pt x="22546" y="98112"/>
                </a:lnTo>
                <a:lnTo>
                  <a:pt x="16363" y="124694"/>
                </a:lnTo>
                <a:lnTo>
                  <a:pt x="8846" y="149941"/>
                </a:lnTo>
                <a:lnTo>
                  <a:pt x="0" y="173847"/>
                </a:lnTo>
                <a:lnTo>
                  <a:pt x="0" y="215499"/>
                </a:lnTo>
                <a:lnTo>
                  <a:pt x="8494" y="200645"/>
                </a:lnTo>
                <a:lnTo>
                  <a:pt x="16086" y="185771"/>
                </a:lnTo>
                <a:lnTo>
                  <a:pt x="22782" y="170869"/>
                </a:lnTo>
                <a:lnTo>
                  <a:pt x="28587" y="155930"/>
                </a:lnTo>
                <a:lnTo>
                  <a:pt x="61927" y="155930"/>
                </a:lnTo>
                <a:lnTo>
                  <a:pt x="61927" y="140446"/>
                </a:lnTo>
                <a:lnTo>
                  <a:pt x="83357" y="140446"/>
                </a:lnTo>
                <a:lnTo>
                  <a:pt x="78512" y="128279"/>
                </a:lnTo>
                <a:lnTo>
                  <a:pt x="72340" y="109543"/>
                </a:lnTo>
                <a:lnTo>
                  <a:pt x="67210" y="90185"/>
                </a:lnTo>
                <a:lnTo>
                  <a:pt x="63122" y="70203"/>
                </a:lnTo>
                <a:close/>
              </a:path>
              <a:path w="280035" h="276225">
                <a:moveTo>
                  <a:pt x="83357" y="140446"/>
                </a:moveTo>
                <a:lnTo>
                  <a:pt x="61927" y="140446"/>
                </a:lnTo>
                <a:lnTo>
                  <a:pt x="66841" y="149941"/>
                </a:lnTo>
                <a:lnTo>
                  <a:pt x="72029" y="159213"/>
                </a:lnTo>
                <a:lnTo>
                  <a:pt x="77547" y="168379"/>
                </a:lnTo>
                <a:lnTo>
                  <a:pt x="83365" y="177399"/>
                </a:lnTo>
                <a:lnTo>
                  <a:pt x="84114" y="179823"/>
                </a:lnTo>
                <a:lnTo>
                  <a:pt x="84921" y="181317"/>
                </a:lnTo>
                <a:lnTo>
                  <a:pt x="85727" y="182098"/>
                </a:lnTo>
                <a:lnTo>
                  <a:pt x="85727" y="146397"/>
                </a:lnTo>
                <a:lnTo>
                  <a:pt x="83357" y="140446"/>
                </a:lnTo>
                <a:close/>
              </a:path>
              <a:path w="280035" h="276225">
                <a:moveTo>
                  <a:pt x="185748" y="126212"/>
                </a:moveTo>
                <a:lnTo>
                  <a:pt x="144064" y="126212"/>
                </a:lnTo>
                <a:lnTo>
                  <a:pt x="133120" y="135291"/>
                </a:lnTo>
                <a:lnTo>
                  <a:pt x="120548" y="143472"/>
                </a:lnTo>
                <a:lnTo>
                  <a:pt x="106340" y="150768"/>
                </a:lnTo>
                <a:lnTo>
                  <a:pt x="90482" y="157190"/>
                </a:lnTo>
                <a:lnTo>
                  <a:pt x="90482" y="177399"/>
                </a:lnTo>
                <a:lnTo>
                  <a:pt x="115270" y="169015"/>
                </a:lnTo>
                <a:lnTo>
                  <a:pt x="136035" y="160460"/>
                </a:lnTo>
                <a:lnTo>
                  <a:pt x="152779" y="151742"/>
                </a:lnTo>
                <a:lnTo>
                  <a:pt x="165506" y="142869"/>
                </a:lnTo>
                <a:lnTo>
                  <a:pt x="200378" y="142869"/>
                </a:lnTo>
                <a:lnTo>
                  <a:pt x="196154" y="135860"/>
                </a:lnTo>
                <a:lnTo>
                  <a:pt x="185748" y="126212"/>
                </a:lnTo>
                <a:close/>
              </a:path>
              <a:path w="280035" h="276225">
                <a:moveTo>
                  <a:pt x="269086" y="67816"/>
                </a:moveTo>
                <a:lnTo>
                  <a:pt x="97628" y="67816"/>
                </a:lnTo>
                <a:lnTo>
                  <a:pt x="97628" y="126212"/>
                </a:lnTo>
                <a:lnTo>
                  <a:pt x="234461" y="126212"/>
                </a:lnTo>
                <a:lnTo>
                  <a:pt x="250042" y="123902"/>
                </a:lnTo>
                <a:lnTo>
                  <a:pt x="261001" y="116971"/>
                </a:lnTo>
                <a:lnTo>
                  <a:pt x="267347" y="105420"/>
                </a:lnTo>
                <a:lnTo>
                  <a:pt x="267403" y="104893"/>
                </a:lnTo>
                <a:lnTo>
                  <a:pt x="223394" y="104893"/>
                </a:lnTo>
                <a:lnTo>
                  <a:pt x="222677" y="104771"/>
                </a:lnTo>
                <a:lnTo>
                  <a:pt x="129773" y="104771"/>
                </a:lnTo>
                <a:lnTo>
                  <a:pt x="129773" y="77320"/>
                </a:lnTo>
                <a:lnTo>
                  <a:pt x="269086" y="77320"/>
                </a:lnTo>
                <a:lnTo>
                  <a:pt x="269086" y="67816"/>
                </a:lnTo>
                <a:close/>
              </a:path>
              <a:path w="280035" h="276225">
                <a:moveTo>
                  <a:pt x="269086" y="77320"/>
                </a:moveTo>
                <a:lnTo>
                  <a:pt x="236941" y="77320"/>
                </a:lnTo>
                <a:lnTo>
                  <a:pt x="236941" y="90535"/>
                </a:lnTo>
                <a:lnTo>
                  <a:pt x="237657" y="100046"/>
                </a:lnTo>
                <a:lnTo>
                  <a:pt x="233622" y="104893"/>
                </a:lnTo>
                <a:lnTo>
                  <a:pt x="267403" y="104893"/>
                </a:lnTo>
                <a:lnTo>
                  <a:pt x="268985" y="90185"/>
                </a:lnTo>
                <a:lnTo>
                  <a:pt x="269086" y="77320"/>
                </a:lnTo>
                <a:close/>
              </a:path>
              <a:path w="280035" h="276225">
                <a:moveTo>
                  <a:pt x="205963" y="77320"/>
                </a:moveTo>
                <a:lnTo>
                  <a:pt x="171457" y="77320"/>
                </a:lnTo>
                <a:lnTo>
                  <a:pt x="168928" y="85327"/>
                </a:lnTo>
                <a:lnTo>
                  <a:pt x="166100" y="92571"/>
                </a:lnTo>
                <a:lnTo>
                  <a:pt x="162976" y="99051"/>
                </a:lnTo>
                <a:lnTo>
                  <a:pt x="159556" y="104771"/>
                </a:lnTo>
                <a:lnTo>
                  <a:pt x="195289" y="104771"/>
                </a:lnTo>
                <a:lnTo>
                  <a:pt x="198175" y="99051"/>
                </a:lnTo>
                <a:lnTo>
                  <a:pt x="200916" y="92571"/>
                </a:lnTo>
                <a:lnTo>
                  <a:pt x="203512" y="85327"/>
                </a:lnTo>
                <a:lnTo>
                  <a:pt x="205963" y="77320"/>
                </a:lnTo>
                <a:close/>
              </a:path>
              <a:path w="280035" h="276225">
                <a:moveTo>
                  <a:pt x="85727" y="46465"/>
                </a:moveTo>
                <a:lnTo>
                  <a:pt x="3589" y="46465"/>
                </a:lnTo>
                <a:lnTo>
                  <a:pt x="3589" y="70203"/>
                </a:lnTo>
                <a:lnTo>
                  <a:pt x="85727" y="70203"/>
                </a:lnTo>
                <a:lnTo>
                  <a:pt x="85727" y="46465"/>
                </a:lnTo>
                <a:close/>
              </a:path>
              <a:path w="280035" h="276225">
                <a:moveTo>
                  <a:pt x="172652" y="0"/>
                </a:moveTo>
                <a:lnTo>
                  <a:pt x="138117" y="0"/>
                </a:lnTo>
                <a:lnTo>
                  <a:pt x="129713" y="15614"/>
                </a:lnTo>
                <a:lnTo>
                  <a:pt x="118772" y="29147"/>
                </a:lnTo>
                <a:lnTo>
                  <a:pt x="105304" y="40612"/>
                </a:lnTo>
                <a:lnTo>
                  <a:pt x="89316" y="50021"/>
                </a:lnTo>
                <a:lnTo>
                  <a:pt x="89316" y="70203"/>
                </a:lnTo>
                <a:lnTo>
                  <a:pt x="91677" y="68680"/>
                </a:lnTo>
                <a:lnTo>
                  <a:pt x="94460" y="67816"/>
                </a:lnTo>
                <a:lnTo>
                  <a:pt x="269086" y="67816"/>
                </a:lnTo>
                <a:lnTo>
                  <a:pt x="269086" y="56001"/>
                </a:lnTo>
                <a:lnTo>
                  <a:pt x="123822" y="56001"/>
                </a:lnTo>
                <a:lnTo>
                  <a:pt x="131262" y="52088"/>
                </a:lnTo>
                <a:lnTo>
                  <a:pt x="138108" y="47610"/>
                </a:lnTo>
                <a:lnTo>
                  <a:pt x="144359" y="42565"/>
                </a:lnTo>
                <a:lnTo>
                  <a:pt x="150016" y="36953"/>
                </a:lnTo>
                <a:lnTo>
                  <a:pt x="239331" y="36953"/>
                </a:lnTo>
                <a:lnTo>
                  <a:pt x="239331" y="15483"/>
                </a:lnTo>
                <a:lnTo>
                  <a:pt x="165506" y="15483"/>
                </a:lnTo>
                <a:lnTo>
                  <a:pt x="167896" y="10645"/>
                </a:lnTo>
                <a:lnTo>
                  <a:pt x="170262" y="5558"/>
                </a:lnTo>
                <a:lnTo>
                  <a:pt x="172652" y="0"/>
                </a:lnTo>
                <a:close/>
              </a:path>
              <a:path w="280035" h="276225">
                <a:moveTo>
                  <a:pt x="239331" y="36953"/>
                </a:moveTo>
                <a:lnTo>
                  <a:pt x="201207" y="36953"/>
                </a:lnTo>
                <a:lnTo>
                  <a:pt x="197233" y="44042"/>
                </a:lnTo>
                <a:lnTo>
                  <a:pt x="191700" y="50410"/>
                </a:lnTo>
                <a:lnTo>
                  <a:pt x="184553" y="56001"/>
                </a:lnTo>
                <a:lnTo>
                  <a:pt x="222677" y="56001"/>
                </a:lnTo>
                <a:lnTo>
                  <a:pt x="227401" y="51159"/>
                </a:lnTo>
                <a:lnTo>
                  <a:pt x="231380" y="46854"/>
                </a:lnTo>
                <a:lnTo>
                  <a:pt x="234547" y="42908"/>
                </a:lnTo>
                <a:lnTo>
                  <a:pt x="236134" y="40481"/>
                </a:lnTo>
                <a:lnTo>
                  <a:pt x="237718" y="38451"/>
                </a:lnTo>
                <a:lnTo>
                  <a:pt x="239331" y="36953"/>
                </a:lnTo>
                <a:close/>
              </a:path>
              <a:path w="280035" h="276225">
                <a:moveTo>
                  <a:pt x="61927" y="1134"/>
                </a:moveTo>
                <a:lnTo>
                  <a:pt x="28587" y="1134"/>
                </a:lnTo>
                <a:lnTo>
                  <a:pt x="28587" y="46465"/>
                </a:lnTo>
                <a:lnTo>
                  <a:pt x="61927" y="46465"/>
                </a:lnTo>
                <a:lnTo>
                  <a:pt x="61927" y="113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928037" y="1522947"/>
            <a:ext cx="277495" cy="274320"/>
          </a:xfrm>
          <a:custGeom>
            <a:avLst/>
            <a:gdLst/>
            <a:ahLst/>
            <a:cxnLst/>
            <a:rect l="l" t="t" r="r" b="b"/>
            <a:pathLst>
              <a:path w="277495" h="274319">
                <a:moveTo>
                  <a:pt x="101217" y="9544"/>
                </a:moveTo>
                <a:lnTo>
                  <a:pt x="14295" y="9544"/>
                </a:lnTo>
                <a:lnTo>
                  <a:pt x="14295" y="177436"/>
                </a:lnTo>
                <a:lnTo>
                  <a:pt x="13852" y="200481"/>
                </a:lnTo>
                <a:lnTo>
                  <a:pt x="11319" y="219674"/>
                </a:lnTo>
                <a:lnTo>
                  <a:pt x="6699" y="234987"/>
                </a:lnTo>
                <a:lnTo>
                  <a:pt x="0" y="246395"/>
                </a:lnTo>
                <a:lnTo>
                  <a:pt x="0" y="273809"/>
                </a:lnTo>
                <a:lnTo>
                  <a:pt x="20251" y="256651"/>
                </a:lnTo>
                <a:lnTo>
                  <a:pt x="34541" y="234865"/>
                </a:lnTo>
                <a:lnTo>
                  <a:pt x="42870" y="208458"/>
                </a:lnTo>
                <a:lnTo>
                  <a:pt x="45241" y="177436"/>
                </a:lnTo>
                <a:lnTo>
                  <a:pt x="101217" y="177436"/>
                </a:lnTo>
                <a:lnTo>
                  <a:pt x="101217" y="154804"/>
                </a:lnTo>
                <a:lnTo>
                  <a:pt x="45241" y="154804"/>
                </a:lnTo>
                <a:lnTo>
                  <a:pt x="45241" y="103521"/>
                </a:lnTo>
                <a:lnTo>
                  <a:pt x="101217" y="103521"/>
                </a:lnTo>
                <a:lnTo>
                  <a:pt x="101217" y="82174"/>
                </a:lnTo>
                <a:lnTo>
                  <a:pt x="45241" y="82174"/>
                </a:lnTo>
                <a:lnTo>
                  <a:pt x="45241" y="33281"/>
                </a:lnTo>
                <a:lnTo>
                  <a:pt x="101217" y="33281"/>
                </a:lnTo>
                <a:lnTo>
                  <a:pt x="101217" y="9544"/>
                </a:lnTo>
                <a:close/>
              </a:path>
              <a:path w="277495" h="274319">
                <a:moveTo>
                  <a:pt x="59536" y="245253"/>
                </a:moveTo>
                <a:lnTo>
                  <a:pt x="51220" y="245253"/>
                </a:lnTo>
                <a:lnTo>
                  <a:pt x="51220" y="269114"/>
                </a:lnTo>
                <a:lnTo>
                  <a:pt x="68205" y="269114"/>
                </a:lnTo>
                <a:lnTo>
                  <a:pt x="69702" y="269237"/>
                </a:lnTo>
                <a:lnTo>
                  <a:pt x="71135" y="269237"/>
                </a:lnTo>
                <a:lnTo>
                  <a:pt x="84704" y="267213"/>
                </a:lnTo>
                <a:lnTo>
                  <a:pt x="94238" y="261140"/>
                </a:lnTo>
                <a:lnTo>
                  <a:pt x="99742" y="251019"/>
                </a:lnTo>
                <a:lnTo>
                  <a:pt x="100329" y="245376"/>
                </a:lnTo>
                <a:lnTo>
                  <a:pt x="60342" y="245376"/>
                </a:lnTo>
                <a:lnTo>
                  <a:pt x="59536" y="245253"/>
                </a:lnTo>
                <a:close/>
              </a:path>
              <a:path w="277495" h="274319">
                <a:moveTo>
                  <a:pt x="101217" y="177436"/>
                </a:moveTo>
                <a:lnTo>
                  <a:pt x="71434" y="177436"/>
                </a:lnTo>
                <a:lnTo>
                  <a:pt x="71475" y="234987"/>
                </a:lnTo>
                <a:lnTo>
                  <a:pt x="72155" y="241815"/>
                </a:lnTo>
                <a:lnTo>
                  <a:pt x="68954" y="245376"/>
                </a:lnTo>
                <a:lnTo>
                  <a:pt x="100329" y="245376"/>
                </a:lnTo>
                <a:lnTo>
                  <a:pt x="101217" y="236851"/>
                </a:lnTo>
                <a:lnTo>
                  <a:pt x="101217" y="177436"/>
                </a:lnTo>
                <a:close/>
              </a:path>
              <a:path w="277495" h="274319">
                <a:moveTo>
                  <a:pt x="101217" y="103521"/>
                </a:moveTo>
                <a:lnTo>
                  <a:pt x="71434" y="103521"/>
                </a:lnTo>
                <a:lnTo>
                  <a:pt x="71434" y="154804"/>
                </a:lnTo>
                <a:lnTo>
                  <a:pt x="101217" y="154804"/>
                </a:lnTo>
                <a:lnTo>
                  <a:pt x="101217" y="103521"/>
                </a:lnTo>
                <a:close/>
              </a:path>
              <a:path w="277495" h="274319">
                <a:moveTo>
                  <a:pt x="101217" y="33281"/>
                </a:moveTo>
                <a:lnTo>
                  <a:pt x="71434" y="33281"/>
                </a:lnTo>
                <a:lnTo>
                  <a:pt x="71434" y="82174"/>
                </a:lnTo>
                <a:lnTo>
                  <a:pt x="101217" y="82174"/>
                </a:lnTo>
                <a:lnTo>
                  <a:pt x="101217" y="33281"/>
                </a:lnTo>
                <a:close/>
              </a:path>
              <a:path w="277495" h="274319">
                <a:moveTo>
                  <a:pt x="159555" y="123826"/>
                </a:moveTo>
                <a:lnTo>
                  <a:pt x="123821" y="123826"/>
                </a:lnTo>
                <a:lnTo>
                  <a:pt x="133360" y="149760"/>
                </a:lnTo>
                <a:lnTo>
                  <a:pt x="144082" y="172890"/>
                </a:lnTo>
                <a:lnTo>
                  <a:pt x="155991" y="193211"/>
                </a:lnTo>
                <a:lnTo>
                  <a:pt x="169095" y="210718"/>
                </a:lnTo>
                <a:lnTo>
                  <a:pt x="155252" y="222449"/>
                </a:lnTo>
                <a:lnTo>
                  <a:pt x="139922" y="232701"/>
                </a:lnTo>
                <a:lnTo>
                  <a:pt x="123106" y="241477"/>
                </a:lnTo>
                <a:lnTo>
                  <a:pt x="104806" y="248781"/>
                </a:lnTo>
                <a:lnTo>
                  <a:pt x="104806" y="272679"/>
                </a:lnTo>
                <a:lnTo>
                  <a:pt x="130758" y="262986"/>
                </a:lnTo>
                <a:lnTo>
                  <a:pt x="153893" y="252990"/>
                </a:lnTo>
                <a:lnTo>
                  <a:pt x="174208" y="242709"/>
                </a:lnTo>
                <a:lnTo>
                  <a:pt x="191700" y="232161"/>
                </a:lnTo>
                <a:lnTo>
                  <a:pt x="240795" y="232161"/>
                </a:lnTo>
                <a:lnTo>
                  <a:pt x="227191" y="223634"/>
                </a:lnTo>
                <a:lnTo>
                  <a:pt x="211942" y="211975"/>
                </a:lnTo>
                <a:lnTo>
                  <a:pt x="225033" y="195254"/>
                </a:lnTo>
                <a:lnTo>
                  <a:pt x="229920" y="186944"/>
                </a:lnTo>
                <a:lnTo>
                  <a:pt x="190533" y="186944"/>
                </a:lnTo>
                <a:lnTo>
                  <a:pt x="181887" y="173581"/>
                </a:lnTo>
                <a:lnTo>
                  <a:pt x="173843" y="158626"/>
                </a:lnTo>
                <a:lnTo>
                  <a:pt x="166400" y="142050"/>
                </a:lnTo>
                <a:lnTo>
                  <a:pt x="159555" y="123826"/>
                </a:lnTo>
                <a:close/>
              </a:path>
              <a:path w="277495" h="274319">
                <a:moveTo>
                  <a:pt x="240795" y="232161"/>
                </a:moveTo>
                <a:lnTo>
                  <a:pt x="191700" y="232161"/>
                </a:lnTo>
                <a:lnTo>
                  <a:pt x="209120" y="242709"/>
                </a:lnTo>
                <a:lnTo>
                  <a:pt x="229215" y="252990"/>
                </a:lnTo>
                <a:lnTo>
                  <a:pt x="251985" y="262986"/>
                </a:lnTo>
                <a:lnTo>
                  <a:pt x="277426" y="272679"/>
                </a:lnTo>
                <a:lnTo>
                  <a:pt x="277426" y="248781"/>
                </a:lnTo>
                <a:lnTo>
                  <a:pt x="259941" y="242051"/>
                </a:lnTo>
                <a:lnTo>
                  <a:pt x="243193" y="233664"/>
                </a:lnTo>
                <a:lnTo>
                  <a:pt x="240795" y="232161"/>
                </a:lnTo>
                <a:close/>
              </a:path>
              <a:path w="277495" h="274319">
                <a:moveTo>
                  <a:pt x="257215" y="123826"/>
                </a:moveTo>
                <a:lnTo>
                  <a:pt x="221453" y="123826"/>
                </a:lnTo>
                <a:lnTo>
                  <a:pt x="215061" y="142050"/>
                </a:lnTo>
                <a:lnTo>
                  <a:pt x="207775" y="158626"/>
                </a:lnTo>
                <a:lnTo>
                  <a:pt x="199598" y="173581"/>
                </a:lnTo>
                <a:lnTo>
                  <a:pt x="190533" y="186944"/>
                </a:lnTo>
                <a:lnTo>
                  <a:pt x="229920" y="186944"/>
                </a:lnTo>
                <a:lnTo>
                  <a:pt x="236944" y="174997"/>
                </a:lnTo>
                <a:lnTo>
                  <a:pt x="247672" y="151192"/>
                </a:lnTo>
                <a:lnTo>
                  <a:pt x="257215" y="123826"/>
                </a:lnTo>
                <a:close/>
              </a:path>
              <a:path w="277495" h="274319">
                <a:moveTo>
                  <a:pt x="235774" y="60703"/>
                </a:moveTo>
                <a:lnTo>
                  <a:pt x="201240" y="60703"/>
                </a:lnTo>
                <a:lnTo>
                  <a:pt x="210311" y="83645"/>
                </a:lnTo>
                <a:lnTo>
                  <a:pt x="225648" y="101221"/>
                </a:lnTo>
                <a:lnTo>
                  <a:pt x="247211" y="113418"/>
                </a:lnTo>
                <a:lnTo>
                  <a:pt x="275036" y="120265"/>
                </a:lnTo>
                <a:lnTo>
                  <a:pt x="275021" y="101214"/>
                </a:lnTo>
                <a:lnTo>
                  <a:pt x="260975" y="94200"/>
                </a:lnTo>
                <a:lnTo>
                  <a:pt x="249743" y="85109"/>
                </a:lnTo>
                <a:lnTo>
                  <a:pt x="241342" y="73945"/>
                </a:lnTo>
                <a:lnTo>
                  <a:pt x="235774" y="60703"/>
                </a:lnTo>
                <a:close/>
              </a:path>
              <a:path w="277495" h="274319">
                <a:moveTo>
                  <a:pt x="183387" y="60703"/>
                </a:moveTo>
                <a:lnTo>
                  <a:pt x="148852" y="60703"/>
                </a:lnTo>
                <a:lnTo>
                  <a:pt x="143632" y="73521"/>
                </a:lnTo>
                <a:lnTo>
                  <a:pt x="135146" y="84537"/>
                </a:lnTo>
                <a:lnTo>
                  <a:pt x="123390" y="93765"/>
                </a:lnTo>
                <a:lnTo>
                  <a:pt x="108362" y="101221"/>
                </a:lnTo>
                <a:lnTo>
                  <a:pt x="108362" y="120265"/>
                </a:lnTo>
                <a:lnTo>
                  <a:pt x="135825" y="114328"/>
                </a:lnTo>
                <a:lnTo>
                  <a:pt x="157481" y="102406"/>
                </a:lnTo>
                <a:lnTo>
                  <a:pt x="173334" y="84522"/>
                </a:lnTo>
                <a:lnTo>
                  <a:pt x="183387" y="60703"/>
                </a:lnTo>
                <a:close/>
              </a:path>
              <a:path w="277495" h="274319">
                <a:moveTo>
                  <a:pt x="273869" y="25027"/>
                </a:moveTo>
                <a:lnTo>
                  <a:pt x="110757" y="25027"/>
                </a:lnTo>
                <a:lnTo>
                  <a:pt x="110757" y="48773"/>
                </a:lnTo>
                <a:lnTo>
                  <a:pt x="273869" y="48773"/>
                </a:lnTo>
                <a:lnTo>
                  <a:pt x="273869" y="25027"/>
                </a:lnTo>
                <a:close/>
              </a:path>
              <a:path w="277495" h="274319">
                <a:moveTo>
                  <a:pt x="211942" y="0"/>
                </a:moveTo>
                <a:lnTo>
                  <a:pt x="171485" y="0"/>
                </a:lnTo>
                <a:lnTo>
                  <a:pt x="171485" y="25027"/>
                </a:lnTo>
                <a:lnTo>
                  <a:pt x="211942" y="25027"/>
                </a:lnTo>
                <a:lnTo>
                  <a:pt x="211942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98481" y="813649"/>
            <a:ext cx="1243709" cy="2560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275651" y="86840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613"/>
                </a:lnTo>
              </a:path>
            </a:pathLst>
          </a:custGeom>
          <a:ln w="41807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254747" y="816973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807" y="0"/>
                </a:moveTo>
                <a:lnTo>
                  <a:pt x="0" y="0"/>
                </a:lnTo>
                <a:lnTo>
                  <a:pt x="0" y="36450"/>
                </a:lnTo>
                <a:lnTo>
                  <a:pt x="41807" y="36450"/>
                </a:lnTo>
                <a:lnTo>
                  <a:pt x="41807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335436" y="818488"/>
            <a:ext cx="0" cy="200660"/>
          </a:xfrm>
          <a:custGeom>
            <a:avLst/>
            <a:gdLst/>
            <a:ahLst/>
            <a:cxnLst/>
            <a:rect l="l" t="t" r="r" b="b"/>
            <a:pathLst>
              <a:path h="200659">
                <a:moveTo>
                  <a:pt x="0" y="0"/>
                </a:moveTo>
                <a:lnTo>
                  <a:pt x="0" y="200527"/>
                </a:lnTo>
              </a:path>
            </a:pathLst>
          </a:custGeom>
          <a:ln w="41791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395218" y="86840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613"/>
                </a:lnTo>
              </a:path>
            </a:pathLst>
          </a:custGeom>
          <a:ln w="41793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374322" y="816973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793" y="0"/>
                </a:moveTo>
                <a:lnTo>
                  <a:pt x="0" y="0"/>
                </a:lnTo>
                <a:lnTo>
                  <a:pt x="0" y="36450"/>
                </a:lnTo>
                <a:lnTo>
                  <a:pt x="41793" y="36450"/>
                </a:lnTo>
                <a:lnTo>
                  <a:pt x="41793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430072" y="864334"/>
            <a:ext cx="110489" cy="158750"/>
          </a:xfrm>
          <a:custGeom>
            <a:avLst/>
            <a:gdLst/>
            <a:ahLst/>
            <a:cxnLst/>
            <a:rect l="l" t="t" r="r" b="b"/>
            <a:pathLst>
              <a:path w="110489" h="158750">
                <a:moveTo>
                  <a:pt x="55996" y="0"/>
                </a:moveTo>
                <a:lnTo>
                  <a:pt x="12627" y="17640"/>
                </a:lnTo>
                <a:lnTo>
                  <a:pt x="788" y="59000"/>
                </a:lnTo>
                <a:lnTo>
                  <a:pt x="0" y="79509"/>
                </a:lnTo>
                <a:lnTo>
                  <a:pt x="779" y="99814"/>
                </a:lnTo>
                <a:lnTo>
                  <a:pt x="12556" y="141229"/>
                </a:lnTo>
                <a:lnTo>
                  <a:pt x="55996" y="158753"/>
                </a:lnTo>
                <a:lnTo>
                  <a:pt x="68797" y="157870"/>
                </a:lnTo>
                <a:lnTo>
                  <a:pt x="102609" y="136474"/>
                </a:lnTo>
                <a:lnTo>
                  <a:pt x="106304" y="127772"/>
                </a:lnTo>
                <a:lnTo>
                  <a:pt x="50867" y="127772"/>
                </a:lnTo>
                <a:lnTo>
                  <a:pt x="47374" y="124964"/>
                </a:lnTo>
                <a:lnTo>
                  <a:pt x="42713" y="79509"/>
                </a:lnTo>
                <a:lnTo>
                  <a:pt x="42887" y="64761"/>
                </a:lnTo>
                <a:lnTo>
                  <a:pt x="50949" y="31485"/>
                </a:lnTo>
                <a:lnTo>
                  <a:pt x="106087" y="31485"/>
                </a:lnTo>
                <a:lnTo>
                  <a:pt x="102318" y="22192"/>
                </a:lnTo>
                <a:lnTo>
                  <a:pt x="96620" y="14084"/>
                </a:lnTo>
                <a:lnTo>
                  <a:pt x="89197" y="7924"/>
                </a:lnTo>
                <a:lnTo>
                  <a:pt x="79951" y="3522"/>
                </a:lnTo>
                <a:lnTo>
                  <a:pt x="68884" y="880"/>
                </a:lnTo>
                <a:lnTo>
                  <a:pt x="55996" y="0"/>
                </a:lnTo>
                <a:close/>
              </a:path>
              <a:path w="110489" h="158750">
                <a:moveTo>
                  <a:pt x="109910" y="95509"/>
                </a:moveTo>
                <a:lnTo>
                  <a:pt x="68492" y="95509"/>
                </a:lnTo>
                <a:lnTo>
                  <a:pt x="68520" y="97273"/>
                </a:lnTo>
                <a:lnTo>
                  <a:pt x="68623" y="99065"/>
                </a:lnTo>
                <a:lnTo>
                  <a:pt x="68748" y="111269"/>
                </a:lnTo>
                <a:lnTo>
                  <a:pt x="67732" y="117723"/>
                </a:lnTo>
                <a:lnTo>
                  <a:pt x="65692" y="121673"/>
                </a:lnTo>
                <a:lnTo>
                  <a:pt x="63658" y="125741"/>
                </a:lnTo>
                <a:lnTo>
                  <a:pt x="60411" y="127772"/>
                </a:lnTo>
                <a:lnTo>
                  <a:pt x="106304" y="127772"/>
                </a:lnTo>
                <a:lnTo>
                  <a:pt x="106799" y="126605"/>
                </a:lnTo>
                <a:lnTo>
                  <a:pt x="109316" y="114898"/>
                </a:lnTo>
                <a:lnTo>
                  <a:pt x="110124" y="101845"/>
                </a:lnTo>
                <a:lnTo>
                  <a:pt x="110068" y="99065"/>
                </a:lnTo>
                <a:lnTo>
                  <a:pt x="109946" y="97273"/>
                </a:lnTo>
                <a:lnTo>
                  <a:pt x="109910" y="95509"/>
                </a:lnTo>
                <a:close/>
              </a:path>
              <a:path w="110489" h="158750">
                <a:moveTo>
                  <a:pt x="106087" y="31485"/>
                </a:moveTo>
                <a:lnTo>
                  <a:pt x="60853" y="31485"/>
                </a:lnTo>
                <a:lnTo>
                  <a:pt x="64122" y="33400"/>
                </a:lnTo>
                <a:lnTo>
                  <a:pt x="68038" y="41029"/>
                </a:lnTo>
                <a:lnTo>
                  <a:pt x="69007" y="47517"/>
                </a:lnTo>
                <a:lnTo>
                  <a:pt x="69007" y="60822"/>
                </a:lnTo>
                <a:lnTo>
                  <a:pt x="109655" y="60822"/>
                </a:lnTo>
                <a:lnTo>
                  <a:pt x="109655" y="58309"/>
                </a:lnTo>
                <a:lnTo>
                  <a:pt x="108839" y="44263"/>
                </a:lnTo>
                <a:lnTo>
                  <a:pt x="106392" y="32238"/>
                </a:lnTo>
                <a:lnTo>
                  <a:pt x="106087" y="31485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551197" y="864334"/>
            <a:ext cx="112395" cy="158750"/>
          </a:xfrm>
          <a:custGeom>
            <a:avLst/>
            <a:gdLst/>
            <a:ahLst/>
            <a:cxnLst/>
            <a:rect l="l" t="t" r="r" b="b"/>
            <a:pathLst>
              <a:path w="112394" h="158750">
                <a:moveTo>
                  <a:pt x="55994" y="0"/>
                </a:moveTo>
                <a:lnTo>
                  <a:pt x="12614" y="17763"/>
                </a:lnTo>
                <a:lnTo>
                  <a:pt x="788" y="59148"/>
                </a:lnTo>
                <a:lnTo>
                  <a:pt x="0" y="79509"/>
                </a:lnTo>
                <a:lnTo>
                  <a:pt x="782" y="99934"/>
                </a:lnTo>
                <a:lnTo>
                  <a:pt x="12556" y="141229"/>
                </a:lnTo>
                <a:lnTo>
                  <a:pt x="55994" y="158753"/>
                </a:lnTo>
                <a:lnTo>
                  <a:pt x="70223" y="157657"/>
                </a:lnTo>
                <a:lnTo>
                  <a:pt x="104873" y="130674"/>
                </a:lnTo>
                <a:lnTo>
                  <a:pt x="105851" y="127264"/>
                </a:lnTo>
                <a:lnTo>
                  <a:pt x="50857" y="127264"/>
                </a:lnTo>
                <a:lnTo>
                  <a:pt x="47364" y="124575"/>
                </a:lnTo>
                <a:lnTo>
                  <a:pt x="42703" y="79509"/>
                </a:lnTo>
                <a:lnTo>
                  <a:pt x="42892" y="64782"/>
                </a:lnTo>
                <a:lnTo>
                  <a:pt x="50857" y="31485"/>
                </a:lnTo>
                <a:lnTo>
                  <a:pt x="105848" y="31485"/>
                </a:lnTo>
                <a:lnTo>
                  <a:pt x="104873" y="28079"/>
                </a:lnTo>
                <a:lnTo>
                  <a:pt x="99353" y="17640"/>
                </a:lnTo>
                <a:lnTo>
                  <a:pt x="91905" y="9902"/>
                </a:lnTo>
                <a:lnTo>
                  <a:pt x="82194" y="4392"/>
                </a:lnTo>
                <a:lnTo>
                  <a:pt x="70223" y="1095"/>
                </a:lnTo>
                <a:lnTo>
                  <a:pt x="55994" y="0"/>
                </a:lnTo>
                <a:close/>
              </a:path>
              <a:path w="112394" h="158750">
                <a:moveTo>
                  <a:pt x="105848" y="31485"/>
                </a:moveTo>
                <a:lnTo>
                  <a:pt x="61121" y="31485"/>
                </a:lnTo>
                <a:lnTo>
                  <a:pt x="64602" y="34150"/>
                </a:lnTo>
                <a:lnTo>
                  <a:pt x="66470" y="39230"/>
                </a:lnTo>
                <a:lnTo>
                  <a:pt x="67692" y="44676"/>
                </a:lnTo>
                <a:lnTo>
                  <a:pt x="68569" y="53182"/>
                </a:lnTo>
                <a:lnTo>
                  <a:pt x="69101" y="65082"/>
                </a:lnTo>
                <a:lnTo>
                  <a:pt x="69274" y="79509"/>
                </a:lnTo>
                <a:lnTo>
                  <a:pt x="69097" y="94155"/>
                </a:lnTo>
                <a:lnTo>
                  <a:pt x="61121" y="127264"/>
                </a:lnTo>
                <a:lnTo>
                  <a:pt x="105851" y="127264"/>
                </a:lnTo>
                <a:lnTo>
                  <a:pt x="108819" y="116924"/>
                </a:lnTo>
                <a:lnTo>
                  <a:pt x="111188" y="99866"/>
                </a:lnTo>
                <a:lnTo>
                  <a:pt x="111978" y="79509"/>
                </a:lnTo>
                <a:lnTo>
                  <a:pt x="111188" y="59000"/>
                </a:lnTo>
                <a:lnTo>
                  <a:pt x="108819" y="41861"/>
                </a:lnTo>
                <a:lnTo>
                  <a:pt x="105848" y="31485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677380" y="865354"/>
            <a:ext cx="109855" cy="153670"/>
          </a:xfrm>
          <a:custGeom>
            <a:avLst/>
            <a:gdLst/>
            <a:ahLst/>
            <a:cxnLst/>
            <a:rect l="l" t="t" r="r" b="b"/>
            <a:pathLst>
              <a:path w="109855" h="153669">
                <a:moveTo>
                  <a:pt x="39452" y="3049"/>
                </a:moveTo>
                <a:lnTo>
                  <a:pt x="0" y="3049"/>
                </a:lnTo>
                <a:lnTo>
                  <a:pt x="0" y="153662"/>
                </a:lnTo>
                <a:lnTo>
                  <a:pt x="42048" y="153662"/>
                </a:lnTo>
                <a:lnTo>
                  <a:pt x="42048" y="51428"/>
                </a:lnTo>
                <a:lnTo>
                  <a:pt x="43380" y="45090"/>
                </a:lnTo>
                <a:lnTo>
                  <a:pt x="48694" y="35942"/>
                </a:lnTo>
                <a:lnTo>
                  <a:pt x="52351" y="33638"/>
                </a:lnTo>
                <a:lnTo>
                  <a:pt x="108541" y="33638"/>
                </a:lnTo>
                <a:lnTo>
                  <a:pt x="107503" y="26734"/>
                </a:lnTo>
                <a:lnTo>
                  <a:pt x="105717" y="20811"/>
                </a:lnTo>
                <a:lnTo>
                  <a:pt x="39452" y="20811"/>
                </a:lnTo>
                <a:lnTo>
                  <a:pt x="39452" y="3049"/>
                </a:lnTo>
                <a:close/>
              </a:path>
              <a:path w="109855" h="153669">
                <a:moveTo>
                  <a:pt x="108541" y="33638"/>
                </a:moveTo>
                <a:lnTo>
                  <a:pt x="61038" y="33638"/>
                </a:lnTo>
                <a:lnTo>
                  <a:pt x="63821" y="35161"/>
                </a:lnTo>
                <a:lnTo>
                  <a:pt x="66927" y="41021"/>
                </a:lnTo>
                <a:lnTo>
                  <a:pt x="67730" y="48527"/>
                </a:lnTo>
                <a:lnTo>
                  <a:pt x="67730" y="153662"/>
                </a:lnTo>
                <a:lnTo>
                  <a:pt x="109526" y="153662"/>
                </a:lnTo>
                <a:lnTo>
                  <a:pt x="109522" y="48527"/>
                </a:lnTo>
                <a:lnTo>
                  <a:pt x="109020" y="36821"/>
                </a:lnTo>
                <a:lnTo>
                  <a:pt x="108541" y="33638"/>
                </a:lnTo>
                <a:close/>
              </a:path>
              <a:path w="109855" h="153669">
                <a:moveTo>
                  <a:pt x="75910" y="0"/>
                </a:moveTo>
                <a:lnTo>
                  <a:pt x="68026" y="0"/>
                </a:lnTo>
                <a:lnTo>
                  <a:pt x="61125" y="1764"/>
                </a:lnTo>
                <a:lnTo>
                  <a:pt x="55224" y="5078"/>
                </a:lnTo>
                <a:lnTo>
                  <a:pt x="49312" y="8520"/>
                </a:lnTo>
                <a:lnTo>
                  <a:pt x="44067" y="13694"/>
                </a:lnTo>
                <a:lnTo>
                  <a:pt x="39452" y="20811"/>
                </a:lnTo>
                <a:lnTo>
                  <a:pt x="105717" y="20811"/>
                </a:lnTo>
                <a:lnTo>
                  <a:pt x="7591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2800676" y="864334"/>
            <a:ext cx="111125" cy="158750"/>
          </a:xfrm>
          <a:custGeom>
            <a:avLst/>
            <a:gdLst/>
            <a:ahLst/>
            <a:cxnLst/>
            <a:rect l="l" t="t" r="r" b="b"/>
            <a:pathLst>
              <a:path w="111125" h="158750">
                <a:moveTo>
                  <a:pt x="57212" y="0"/>
                </a:moveTo>
                <a:lnTo>
                  <a:pt x="18234" y="10405"/>
                </a:lnTo>
                <a:lnTo>
                  <a:pt x="678" y="53797"/>
                </a:lnTo>
                <a:lnTo>
                  <a:pt x="0" y="86749"/>
                </a:lnTo>
                <a:lnTo>
                  <a:pt x="105" y="94372"/>
                </a:lnTo>
                <a:lnTo>
                  <a:pt x="8245" y="138805"/>
                </a:lnTo>
                <a:lnTo>
                  <a:pt x="30382" y="154800"/>
                </a:lnTo>
                <a:lnTo>
                  <a:pt x="37859" y="157493"/>
                </a:lnTo>
                <a:lnTo>
                  <a:pt x="46186" y="158753"/>
                </a:lnTo>
                <a:lnTo>
                  <a:pt x="55376" y="158753"/>
                </a:lnTo>
                <a:lnTo>
                  <a:pt x="96539" y="145411"/>
                </a:lnTo>
                <a:lnTo>
                  <a:pt x="107015" y="128278"/>
                </a:lnTo>
                <a:lnTo>
                  <a:pt x="51474" y="128278"/>
                </a:lnTo>
                <a:lnTo>
                  <a:pt x="47622" y="126249"/>
                </a:lnTo>
                <a:lnTo>
                  <a:pt x="45354" y="122177"/>
                </a:lnTo>
                <a:lnTo>
                  <a:pt x="43111" y="117994"/>
                </a:lnTo>
                <a:lnTo>
                  <a:pt x="41981" y="110610"/>
                </a:lnTo>
                <a:lnTo>
                  <a:pt x="42096" y="94372"/>
                </a:lnTo>
                <a:lnTo>
                  <a:pt x="42142" y="93089"/>
                </a:lnTo>
                <a:lnTo>
                  <a:pt x="42491" y="86749"/>
                </a:lnTo>
                <a:lnTo>
                  <a:pt x="42632" y="85101"/>
                </a:lnTo>
                <a:lnTo>
                  <a:pt x="111118" y="85101"/>
                </a:lnTo>
                <a:lnTo>
                  <a:pt x="111008" y="59058"/>
                </a:lnTo>
                <a:lnTo>
                  <a:pt x="43673" y="59058"/>
                </a:lnTo>
                <a:lnTo>
                  <a:pt x="43582" y="58040"/>
                </a:lnTo>
                <a:lnTo>
                  <a:pt x="43464" y="55735"/>
                </a:lnTo>
                <a:lnTo>
                  <a:pt x="43406" y="42793"/>
                </a:lnTo>
                <a:lnTo>
                  <a:pt x="44501" y="37076"/>
                </a:lnTo>
                <a:lnTo>
                  <a:pt x="48943" y="30233"/>
                </a:lnTo>
                <a:lnTo>
                  <a:pt x="52597" y="28585"/>
                </a:lnTo>
                <a:lnTo>
                  <a:pt x="107377" y="28585"/>
                </a:lnTo>
                <a:lnTo>
                  <a:pt x="106994" y="27061"/>
                </a:lnTo>
                <a:lnTo>
                  <a:pt x="77208" y="2362"/>
                </a:lnTo>
                <a:lnTo>
                  <a:pt x="64382" y="263"/>
                </a:lnTo>
                <a:lnTo>
                  <a:pt x="57212" y="0"/>
                </a:lnTo>
                <a:close/>
              </a:path>
              <a:path w="111125" h="158750">
                <a:moveTo>
                  <a:pt x="110345" y="101845"/>
                </a:moveTo>
                <a:lnTo>
                  <a:pt x="70892" y="101845"/>
                </a:lnTo>
                <a:lnTo>
                  <a:pt x="71268" y="105865"/>
                </a:lnTo>
                <a:lnTo>
                  <a:pt x="71393" y="115575"/>
                </a:lnTo>
                <a:lnTo>
                  <a:pt x="70186" y="120388"/>
                </a:lnTo>
                <a:lnTo>
                  <a:pt x="65330" y="126752"/>
                </a:lnTo>
                <a:lnTo>
                  <a:pt x="61731" y="128278"/>
                </a:lnTo>
                <a:lnTo>
                  <a:pt x="107015" y="128278"/>
                </a:lnTo>
                <a:lnTo>
                  <a:pt x="109484" y="117994"/>
                </a:lnTo>
                <a:lnTo>
                  <a:pt x="110330" y="105865"/>
                </a:lnTo>
                <a:lnTo>
                  <a:pt x="110345" y="101845"/>
                </a:lnTo>
                <a:close/>
              </a:path>
              <a:path w="111125" h="158750">
                <a:moveTo>
                  <a:pt x="107377" y="28585"/>
                </a:moveTo>
                <a:lnTo>
                  <a:pt x="62771" y="28585"/>
                </a:lnTo>
                <a:lnTo>
                  <a:pt x="66460" y="30351"/>
                </a:lnTo>
                <a:lnTo>
                  <a:pt x="68869" y="33789"/>
                </a:lnTo>
                <a:lnTo>
                  <a:pt x="71242" y="37350"/>
                </a:lnTo>
                <a:lnTo>
                  <a:pt x="72444" y="42793"/>
                </a:lnTo>
                <a:lnTo>
                  <a:pt x="72368" y="52838"/>
                </a:lnTo>
                <a:lnTo>
                  <a:pt x="72268" y="54361"/>
                </a:lnTo>
                <a:lnTo>
                  <a:pt x="71952" y="58040"/>
                </a:lnTo>
                <a:lnTo>
                  <a:pt x="71929" y="59058"/>
                </a:lnTo>
                <a:lnTo>
                  <a:pt x="111008" y="59058"/>
                </a:lnTo>
                <a:lnTo>
                  <a:pt x="110882" y="54361"/>
                </a:lnTo>
                <a:lnTo>
                  <a:pt x="110502" y="46817"/>
                </a:lnTo>
                <a:lnTo>
                  <a:pt x="109731" y="39365"/>
                </a:lnTo>
                <a:lnTo>
                  <a:pt x="108650" y="33638"/>
                </a:lnTo>
                <a:lnTo>
                  <a:pt x="107377" y="28585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989425" y="818500"/>
            <a:ext cx="136525" cy="200660"/>
          </a:xfrm>
          <a:custGeom>
            <a:avLst/>
            <a:gdLst/>
            <a:ahLst/>
            <a:cxnLst/>
            <a:rect l="l" t="t" r="r" b="b"/>
            <a:pathLst>
              <a:path w="136525" h="200659">
                <a:moveTo>
                  <a:pt x="52744" y="0"/>
                </a:moveTo>
                <a:lnTo>
                  <a:pt x="0" y="0"/>
                </a:lnTo>
                <a:lnTo>
                  <a:pt x="0" y="200516"/>
                </a:lnTo>
                <a:lnTo>
                  <a:pt x="46375" y="200516"/>
                </a:lnTo>
                <a:lnTo>
                  <a:pt x="46375" y="120379"/>
                </a:lnTo>
                <a:lnTo>
                  <a:pt x="119321" y="120379"/>
                </a:lnTo>
                <a:lnTo>
                  <a:pt x="118179" y="117014"/>
                </a:lnTo>
                <a:lnTo>
                  <a:pt x="111164" y="107250"/>
                </a:lnTo>
                <a:lnTo>
                  <a:pt x="101574" y="100825"/>
                </a:lnTo>
                <a:lnTo>
                  <a:pt x="107545" y="96773"/>
                </a:lnTo>
                <a:lnTo>
                  <a:pt x="112676" y="92222"/>
                </a:lnTo>
                <a:lnTo>
                  <a:pt x="116965" y="87143"/>
                </a:lnTo>
                <a:lnTo>
                  <a:pt x="119003" y="83814"/>
                </a:lnTo>
                <a:lnTo>
                  <a:pt x="51610" y="83814"/>
                </a:lnTo>
                <a:lnTo>
                  <a:pt x="50681" y="83693"/>
                </a:lnTo>
                <a:lnTo>
                  <a:pt x="49424" y="83693"/>
                </a:lnTo>
                <a:lnTo>
                  <a:pt x="48172" y="83541"/>
                </a:lnTo>
                <a:lnTo>
                  <a:pt x="46375" y="83541"/>
                </a:lnTo>
                <a:lnTo>
                  <a:pt x="46375" y="34649"/>
                </a:lnTo>
                <a:lnTo>
                  <a:pt x="48172" y="34649"/>
                </a:lnTo>
                <a:lnTo>
                  <a:pt x="49424" y="34531"/>
                </a:lnTo>
                <a:lnTo>
                  <a:pt x="50681" y="34382"/>
                </a:lnTo>
                <a:lnTo>
                  <a:pt x="124825" y="34382"/>
                </a:lnTo>
                <a:lnTo>
                  <a:pt x="122238" y="28044"/>
                </a:lnTo>
                <a:lnTo>
                  <a:pt x="90393" y="2390"/>
                </a:lnTo>
                <a:lnTo>
                  <a:pt x="64816" y="159"/>
                </a:lnTo>
                <a:lnTo>
                  <a:pt x="52744" y="0"/>
                </a:lnTo>
                <a:close/>
              </a:path>
              <a:path w="136525" h="200659">
                <a:moveTo>
                  <a:pt x="119321" y="120379"/>
                </a:moveTo>
                <a:lnTo>
                  <a:pt x="64317" y="120379"/>
                </a:lnTo>
                <a:lnTo>
                  <a:pt x="70117" y="122533"/>
                </a:lnTo>
                <a:lnTo>
                  <a:pt x="73318" y="127107"/>
                </a:lnTo>
                <a:lnTo>
                  <a:pt x="78041" y="156560"/>
                </a:lnTo>
                <a:lnTo>
                  <a:pt x="77894" y="161168"/>
                </a:lnTo>
                <a:lnTo>
                  <a:pt x="77713" y="165710"/>
                </a:lnTo>
                <a:lnTo>
                  <a:pt x="77623" y="178029"/>
                </a:lnTo>
                <a:lnTo>
                  <a:pt x="77894" y="182876"/>
                </a:lnTo>
                <a:lnTo>
                  <a:pt x="79028" y="192027"/>
                </a:lnTo>
                <a:lnTo>
                  <a:pt x="79927" y="196333"/>
                </a:lnTo>
                <a:lnTo>
                  <a:pt x="81151" y="200516"/>
                </a:lnTo>
                <a:lnTo>
                  <a:pt x="135961" y="200516"/>
                </a:lnTo>
                <a:lnTo>
                  <a:pt x="131257" y="194657"/>
                </a:lnTo>
                <a:lnTo>
                  <a:pt x="127820" y="185640"/>
                </a:lnTo>
                <a:lnTo>
                  <a:pt x="125651" y="173461"/>
                </a:lnTo>
                <a:lnTo>
                  <a:pt x="124748" y="158115"/>
                </a:lnTo>
                <a:lnTo>
                  <a:pt x="124509" y="146545"/>
                </a:lnTo>
                <a:lnTo>
                  <a:pt x="122625" y="130114"/>
                </a:lnTo>
                <a:lnTo>
                  <a:pt x="119321" y="120379"/>
                </a:lnTo>
                <a:close/>
              </a:path>
              <a:path w="136525" h="200659">
                <a:moveTo>
                  <a:pt x="124825" y="34382"/>
                </a:moveTo>
                <a:lnTo>
                  <a:pt x="61956" y="34382"/>
                </a:lnTo>
                <a:lnTo>
                  <a:pt x="68832" y="36179"/>
                </a:lnTo>
                <a:lnTo>
                  <a:pt x="72867" y="39858"/>
                </a:lnTo>
                <a:lnTo>
                  <a:pt x="76907" y="43416"/>
                </a:lnTo>
                <a:lnTo>
                  <a:pt x="78908" y="49513"/>
                </a:lnTo>
                <a:lnTo>
                  <a:pt x="78908" y="67428"/>
                </a:lnTo>
                <a:lnTo>
                  <a:pt x="76907" y="74029"/>
                </a:lnTo>
                <a:lnTo>
                  <a:pt x="72867" y="77831"/>
                </a:lnTo>
                <a:lnTo>
                  <a:pt x="68832" y="81777"/>
                </a:lnTo>
                <a:lnTo>
                  <a:pt x="61956" y="83814"/>
                </a:lnTo>
                <a:lnTo>
                  <a:pt x="119003" y="83814"/>
                </a:lnTo>
                <a:lnTo>
                  <a:pt x="126453" y="52448"/>
                </a:lnTo>
                <a:lnTo>
                  <a:pt x="126453" y="43051"/>
                </a:lnTo>
                <a:lnTo>
                  <a:pt x="125046" y="34923"/>
                </a:lnTo>
                <a:lnTo>
                  <a:pt x="124825" y="34382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132025" y="868403"/>
            <a:ext cx="109855" cy="153670"/>
          </a:xfrm>
          <a:custGeom>
            <a:avLst/>
            <a:gdLst/>
            <a:ahLst/>
            <a:cxnLst/>
            <a:rect l="l" t="t" r="r" b="b"/>
            <a:pathLst>
              <a:path w="109855" h="153669">
                <a:moveTo>
                  <a:pt x="42191" y="0"/>
                </a:moveTo>
                <a:lnTo>
                  <a:pt x="0" y="0"/>
                </a:lnTo>
                <a:lnTo>
                  <a:pt x="6" y="105162"/>
                </a:lnTo>
                <a:lnTo>
                  <a:pt x="12903" y="147066"/>
                </a:lnTo>
                <a:lnTo>
                  <a:pt x="33878" y="153662"/>
                </a:lnTo>
                <a:lnTo>
                  <a:pt x="41774" y="153662"/>
                </a:lnTo>
                <a:lnTo>
                  <a:pt x="48620" y="152020"/>
                </a:lnTo>
                <a:lnTo>
                  <a:pt x="54449" y="148582"/>
                </a:lnTo>
                <a:lnTo>
                  <a:pt x="60252" y="145288"/>
                </a:lnTo>
                <a:lnTo>
                  <a:pt x="65511" y="140089"/>
                </a:lnTo>
                <a:lnTo>
                  <a:pt x="70210" y="132825"/>
                </a:lnTo>
                <a:lnTo>
                  <a:pt x="109677" y="132825"/>
                </a:lnTo>
                <a:lnTo>
                  <a:pt x="109677" y="119872"/>
                </a:lnTo>
                <a:lnTo>
                  <a:pt x="48887" y="119872"/>
                </a:lnTo>
                <a:lnTo>
                  <a:pt x="46108" y="118471"/>
                </a:lnTo>
                <a:lnTo>
                  <a:pt x="42998" y="112640"/>
                </a:lnTo>
                <a:lnTo>
                  <a:pt x="42191" y="105162"/>
                </a:lnTo>
                <a:lnTo>
                  <a:pt x="42191" y="0"/>
                </a:lnTo>
                <a:close/>
              </a:path>
              <a:path w="109855" h="153669">
                <a:moveTo>
                  <a:pt x="109677" y="132825"/>
                </a:moveTo>
                <a:lnTo>
                  <a:pt x="70210" y="132825"/>
                </a:lnTo>
                <a:lnTo>
                  <a:pt x="70210" y="150613"/>
                </a:lnTo>
                <a:lnTo>
                  <a:pt x="109677" y="150613"/>
                </a:lnTo>
                <a:lnTo>
                  <a:pt x="109677" y="132825"/>
                </a:lnTo>
                <a:close/>
              </a:path>
              <a:path w="109855" h="153669">
                <a:moveTo>
                  <a:pt x="109677" y="0"/>
                </a:moveTo>
                <a:lnTo>
                  <a:pt x="67877" y="0"/>
                </a:lnTo>
                <a:lnTo>
                  <a:pt x="67877" y="102350"/>
                </a:lnTo>
                <a:lnTo>
                  <a:pt x="66531" y="108690"/>
                </a:lnTo>
                <a:lnTo>
                  <a:pt x="63900" y="113144"/>
                </a:lnTo>
                <a:lnTo>
                  <a:pt x="61239" y="117718"/>
                </a:lnTo>
                <a:lnTo>
                  <a:pt x="57560" y="119872"/>
                </a:lnTo>
                <a:lnTo>
                  <a:pt x="109677" y="119872"/>
                </a:lnTo>
                <a:lnTo>
                  <a:pt x="109677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260451" y="818500"/>
            <a:ext cx="111760" cy="205104"/>
          </a:xfrm>
          <a:custGeom>
            <a:avLst/>
            <a:gdLst/>
            <a:ahLst/>
            <a:cxnLst/>
            <a:rect l="l" t="t" r="r" b="b"/>
            <a:pathLst>
              <a:path w="111760" h="205105">
                <a:moveTo>
                  <a:pt x="106003" y="184014"/>
                </a:moveTo>
                <a:lnTo>
                  <a:pt x="38933" y="184014"/>
                </a:lnTo>
                <a:lnTo>
                  <a:pt x="42908" y="190742"/>
                </a:lnTo>
                <a:lnTo>
                  <a:pt x="47782" y="195944"/>
                </a:lnTo>
                <a:lnTo>
                  <a:pt x="59265" y="203061"/>
                </a:lnTo>
                <a:lnTo>
                  <a:pt x="65664" y="204825"/>
                </a:lnTo>
                <a:lnTo>
                  <a:pt x="80614" y="204825"/>
                </a:lnTo>
                <a:lnTo>
                  <a:pt x="87285" y="203061"/>
                </a:lnTo>
                <a:lnTo>
                  <a:pt x="98405" y="196209"/>
                </a:lnTo>
                <a:lnTo>
                  <a:pt x="102744" y="191007"/>
                </a:lnTo>
                <a:lnTo>
                  <a:pt x="106003" y="184014"/>
                </a:lnTo>
                <a:close/>
              </a:path>
              <a:path w="111760" h="205105">
                <a:moveTo>
                  <a:pt x="42072" y="0"/>
                </a:moveTo>
                <a:lnTo>
                  <a:pt x="0" y="0"/>
                </a:lnTo>
                <a:lnTo>
                  <a:pt x="0" y="200516"/>
                </a:lnTo>
                <a:lnTo>
                  <a:pt x="38933" y="200516"/>
                </a:lnTo>
                <a:lnTo>
                  <a:pt x="38933" y="184014"/>
                </a:lnTo>
                <a:lnTo>
                  <a:pt x="106003" y="184014"/>
                </a:lnTo>
                <a:lnTo>
                  <a:pt x="107675" y="180334"/>
                </a:lnTo>
                <a:lnTo>
                  <a:pt x="109021" y="174113"/>
                </a:lnTo>
                <a:lnTo>
                  <a:pt x="109411" y="170409"/>
                </a:lnTo>
                <a:lnTo>
                  <a:pt x="50446" y="170409"/>
                </a:lnTo>
                <a:lnTo>
                  <a:pt x="46587" y="167622"/>
                </a:lnTo>
                <a:lnTo>
                  <a:pt x="41453" y="129289"/>
                </a:lnTo>
                <a:lnTo>
                  <a:pt x="41295" y="115804"/>
                </a:lnTo>
                <a:lnTo>
                  <a:pt x="41485" y="106946"/>
                </a:lnTo>
                <a:lnTo>
                  <a:pt x="49877" y="82170"/>
                </a:lnTo>
                <a:lnTo>
                  <a:pt x="108125" y="82170"/>
                </a:lnTo>
                <a:lnTo>
                  <a:pt x="106385" y="72678"/>
                </a:lnTo>
                <a:lnTo>
                  <a:pt x="103098" y="63748"/>
                </a:lnTo>
                <a:lnTo>
                  <a:pt x="42072" y="63748"/>
                </a:lnTo>
                <a:lnTo>
                  <a:pt x="42072" y="0"/>
                </a:lnTo>
                <a:close/>
              </a:path>
              <a:path w="111760" h="205105">
                <a:moveTo>
                  <a:pt x="108125" y="82170"/>
                </a:moveTo>
                <a:lnTo>
                  <a:pt x="60101" y="82170"/>
                </a:lnTo>
                <a:lnTo>
                  <a:pt x="63719" y="84711"/>
                </a:lnTo>
                <a:lnTo>
                  <a:pt x="65634" y="89762"/>
                </a:lnTo>
                <a:lnTo>
                  <a:pt x="66891" y="95095"/>
                </a:lnTo>
                <a:lnTo>
                  <a:pt x="67787" y="103469"/>
                </a:lnTo>
                <a:lnTo>
                  <a:pt x="68324" y="114871"/>
                </a:lnTo>
                <a:lnTo>
                  <a:pt x="68384" y="140775"/>
                </a:lnTo>
                <a:lnTo>
                  <a:pt x="68330" y="144165"/>
                </a:lnTo>
                <a:lnTo>
                  <a:pt x="60703" y="170409"/>
                </a:lnTo>
                <a:lnTo>
                  <a:pt x="109411" y="170409"/>
                </a:lnTo>
                <a:lnTo>
                  <a:pt x="111195" y="129289"/>
                </a:lnTo>
                <a:lnTo>
                  <a:pt x="110670" y="106297"/>
                </a:lnTo>
                <a:lnTo>
                  <a:pt x="109066" y="87298"/>
                </a:lnTo>
                <a:lnTo>
                  <a:pt x="108125" y="82170"/>
                </a:lnTo>
                <a:close/>
              </a:path>
              <a:path w="111760" h="205105">
                <a:moveTo>
                  <a:pt x="71765" y="46346"/>
                </a:moveTo>
                <a:lnTo>
                  <a:pt x="65397" y="46346"/>
                </a:lnTo>
                <a:lnTo>
                  <a:pt x="59834" y="47746"/>
                </a:lnTo>
                <a:lnTo>
                  <a:pt x="55018" y="50647"/>
                </a:lnTo>
                <a:lnTo>
                  <a:pt x="50205" y="53459"/>
                </a:lnTo>
                <a:lnTo>
                  <a:pt x="45871" y="57764"/>
                </a:lnTo>
                <a:lnTo>
                  <a:pt x="42072" y="63748"/>
                </a:lnTo>
                <a:lnTo>
                  <a:pt x="103098" y="63748"/>
                </a:lnTo>
                <a:lnTo>
                  <a:pt x="102624" y="62463"/>
                </a:lnTo>
                <a:lnTo>
                  <a:pt x="97466" y="55454"/>
                </a:lnTo>
                <a:lnTo>
                  <a:pt x="90604" y="50412"/>
                </a:lnTo>
                <a:lnTo>
                  <a:pt x="82036" y="47367"/>
                </a:lnTo>
                <a:lnTo>
                  <a:pt x="71765" y="46346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3386639" y="818500"/>
            <a:ext cx="111760" cy="205104"/>
          </a:xfrm>
          <a:custGeom>
            <a:avLst/>
            <a:gdLst/>
            <a:ahLst/>
            <a:cxnLst/>
            <a:rect l="l" t="t" r="r" b="b"/>
            <a:pathLst>
              <a:path w="111760" h="205105">
                <a:moveTo>
                  <a:pt x="105999" y="184014"/>
                </a:moveTo>
                <a:lnTo>
                  <a:pt x="38958" y="184014"/>
                </a:lnTo>
                <a:lnTo>
                  <a:pt x="42937" y="190742"/>
                </a:lnTo>
                <a:lnTo>
                  <a:pt x="47811" y="195944"/>
                </a:lnTo>
                <a:lnTo>
                  <a:pt x="59263" y="203061"/>
                </a:lnTo>
                <a:lnTo>
                  <a:pt x="65692" y="204825"/>
                </a:lnTo>
                <a:lnTo>
                  <a:pt x="80614" y="204825"/>
                </a:lnTo>
                <a:lnTo>
                  <a:pt x="87282" y="203061"/>
                </a:lnTo>
                <a:lnTo>
                  <a:pt x="98405" y="196209"/>
                </a:lnTo>
                <a:lnTo>
                  <a:pt x="102768" y="191007"/>
                </a:lnTo>
                <a:lnTo>
                  <a:pt x="105999" y="184014"/>
                </a:lnTo>
                <a:close/>
              </a:path>
              <a:path w="111760" h="205105">
                <a:moveTo>
                  <a:pt x="42068" y="0"/>
                </a:moveTo>
                <a:lnTo>
                  <a:pt x="0" y="0"/>
                </a:lnTo>
                <a:lnTo>
                  <a:pt x="0" y="200516"/>
                </a:lnTo>
                <a:lnTo>
                  <a:pt x="38958" y="200516"/>
                </a:lnTo>
                <a:lnTo>
                  <a:pt x="38958" y="184014"/>
                </a:lnTo>
                <a:lnTo>
                  <a:pt x="105999" y="184014"/>
                </a:lnTo>
                <a:lnTo>
                  <a:pt x="107675" y="180334"/>
                </a:lnTo>
                <a:lnTo>
                  <a:pt x="109051" y="174113"/>
                </a:lnTo>
                <a:lnTo>
                  <a:pt x="109440" y="170409"/>
                </a:lnTo>
                <a:lnTo>
                  <a:pt x="50443" y="170409"/>
                </a:lnTo>
                <a:lnTo>
                  <a:pt x="46583" y="167622"/>
                </a:lnTo>
                <a:lnTo>
                  <a:pt x="41449" y="129289"/>
                </a:lnTo>
                <a:lnTo>
                  <a:pt x="41291" y="115804"/>
                </a:lnTo>
                <a:lnTo>
                  <a:pt x="41482" y="106946"/>
                </a:lnTo>
                <a:lnTo>
                  <a:pt x="49874" y="82170"/>
                </a:lnTo>
                <a:lnTo>
                  <a:pt x="108136" y="82170"/>
                </a:lnTo>
                <a:lnTo>
                  <a:pt x="106388" y="72678"/>
                </a:lnTo>
                <a:lnTo>
                  <a:pt x="103095" y="63748"/>
                </a:lnTo>
                <a:lnTo>
                  <a:pt x="42068" y="63748"/>
                </a:lnTo>
                <a:lnTo>
                  <a:pt x="42068" y="0"/>
                </a:lnTo>
                <a:close/>
              </a:path>
              <a:path w="111760" h="205105">
                <a:moveTo>
                  <a:pt x="108136" y="82170"/>
                </a:moveTo>
                <a:lnTo>
                  <a:pt x="60130" y="82170"/>
                </a:lnTo>
                <a:lnTo>
                  <a:pt x="63719" y="84711"/>
                </a:lnTo>
                <a:lnTo>
                  <a:pt x="65631" y="89762"/>
                </a:lnTo>
                <a:lnTo>
                  <a:pt x="66887" y="95095"/>
                </a:lnTo>
                <a:lnTo>
                  <a:pt x="67785" y="103469"/>
                </a:lnTo>
                <a:lnTo>
                  <a:pt x="68324" y="114871"/>
                </a:lnTo>
                <a:lnTo>
                  <a:pt x="68384" y="140775"/>
                </a:lnTo>
                <a:lnTo>
                  <a:pt x="68330" y="144165"/>
                </a:lnTo>
                <a:lnTo>
                  <a:pt x="60699" y="170409"/>
                </a:lnTo>
                <a:lnTo>
                  <a:pt x="109440" y="170409"/>
                </a:lnTo>
                <a:lnTo>
                  <a:pt x="111224" y="129289"/>
                </a:lnTo>
                <a:lnTo>
                  <a:pt x="110694" y="106297"/>
                </a:lnTo>
                <a:lnTo>
                  <a:pt x="109080" y="87298"/>
                </a:lnTo>
                <a:lnTo>
                  <a:pt x="108136" y="82170"/>
                </a:lnTo>
                <a:close/>
              </a:path>
              <a:path w="111760" h="205105">
                <a:moveTo>
                  <a:pt x="71762" y="46346"/>
                </a:moveTo>
                <a:lnTo>
                  <a:pt x="65422" y="46346"/>
                </a:lnTo>
                <a:lnTo>
                  <a:pt x="59860" y="47746"/>
                </a:lnTo>
                <a:lnTo>
                  <a:pt x="55018" y="50647"/>
                </a:lnTo>
                <a:lnTo>
                  <a:pt x="50205" y="53459"/>
                </a:lnTo>
                <a:lnTo>
                  <a:pt x="45896" y="57764"/>
                </a:lnTo>
                <a:lnTo>
                  <a:pt x="42068" y="63748"/>
                </a:lnTo>
                <a:lnTo>
                  <a:pt x="103095" y="63748"/>
                </a:lnTo>
                <a:lnTo>
                  <a:pt x="102621" y="62463"/>
                </a:lnTo>
                <a:lnTo>
                  <a:pt x="97466" y="55454"/>
                </a:lnTo>
                <a:lnTo>
                  <a:pt x="90611" y="50412"/>
                </a:lnTo>
                <a:lnTo>
                  <a:pt x="82046" y="47367"/>
                </a:lnTo>
                <a:lnTo>
                  <a:pt x="71762" y="46346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508896" y="864334"/>
            <a:ext cx="111125" cy="158750"/>
          </a:xfrm>
          <a:custGeom>
            <a:avLst/>
            <a:gdLst/>
            <a:ahLst/>
            <a:cxnLst/>
            <a:rect l="l" t="t" r="r" b="b"/>
            <a:pathLst>
              <a:path w="111125" h="158750">
                <a:moveTo>
                  <a:pt x="57209" y="0"/>
                </a:moveTo>
                <a:lnTo>
                  <a:pt x="18250" y="10405"/>
                </a:lnTo>
                <a:lnTo>
                  <a:pt x="681" y="53797"/>
                </a:lnTo>
                <a:lnTo>
                  <a:pt x="0" y="86749"/>
                </a:lnTo>
                <a:lnTo>
                  <a:pt x="104" y="94372"/>
                </a:lnTo>
                <a:lnTo>
                  <a:pt x="8231" y="138805"/>
                </a:lnTo>
                <a:lnTo>
                  <a:pt x="30389" y="154800"/>
                </a:lnTo>
                <a:lnTo>
                  <a:pt x="37863" y="157493"/>
                </a:lnTo>
                <a:lnTo>
                  <a:pt x="46175" y="158753"/>
                </a:lnTo>
                <a:lnTo>
                  <a:pt x="55387" y="158753"/>
                </a:lnTo>
                <a:lnTo>
                  <a:pt x="96532" y="145411"/>
                </a:lnTo>
                <a:lnTo>
                  <a:pt x="107013" y="128278"/>
                </a:lnTo>
                <a:lnTo>
                  <a:pt x="51471" y="128278"/>
                </a:lnTo>
                <a:lnTo>
                  <a:pt x="47611" y="126249"/>
                </a:lnTo>
                <a:lnTo>
                  <a:pt x="45368" y="122177"/>
                </a:lnTo>
                <a:lnTo>
                  <a:pt x="43098" y="117994"/>
                </a:lnTo>
                <a:lnTo>
                  <a:pt x="41960" y="110610"/>
                </a:lnTo>
                <a:lnTo>
                  <a:pt x="41960" y="97538"/>
                </a:lnTo>
                <a:lnTo>
                  <a:pt x="42140" y="93089"/>
                </a:lnTo>
                <a:lnTo>
                  <a:pt x="42499" y="86749"/>
                </a:lnTo>
                <a:lnTo>
                  <a:pt x="42647" y="85101"/>
                </a:lnTo>
                <a:lnTo>
                  <a:pt x="111123" y="85101"/>
                </a:lnTo>
                <a:lnTo>
                  <a:pt x="111013" y="59058"/>
                </a:lnTo>
                <a:lnTo>
                  <a:pt x="43667" y="59058"/>
                </a:lnTo>
                <a:lnTo>
                  <a:pt x="43576" y="58040"/>
                </a:lnTo>
                <a:lnTo>
                  <a:pt x="43457" y="55735"/>
                </a:lnTo>
                <a:lnTo>
                  <a:pt x="43396" y="42793"/>
                </a:lnTo>
                <a:lnTo>
                  <a:pt x="44501" y="37076"/>
                </a:lnTo>
                <a:lnTo>
                  <a:pt x="48957" y="30233"/>
                </a:lnTo>
                <a:lnTo>
                  <a:pt x="52605" y="28585"/>
                </a:lnTo>
                <a:lnTo>
                  <a:pt x="107379" y="28585"/>
                </a:lnTo>
                <a:lnTo>
                  <a:pt x="106998" y="27061"/>
                </a:lnTo>
                <a:lnTo>
                  <a:pt x="77209" y="2362"/>
                </a:lnTo>
                <a:lnTo>
                  <a:pt x="64381" y="263"/>
                </a:lnTo>
                <a:lnTo>
                  <a:pt x="57209" y="0"/>
                </a:lnTo>
                <a:close/>
              </a:path>
              <a:path w="111125" h="158750">
                <a:moveTo>
                  <a:pt x="110345" y="101845"/>
                </a:moveTo>
                <a:lnTo>
                  <a:pt x="70907" y="101845"/>
                </a:lnTo>
                <a:lnTo>
                  <a:pt x="71281" y="105646"/>
                </a:lnTo>
                <a:lnTo>
                  <a:pt x="71382" y="115575"/>
                </a:lnTo>
                <a:lnTo>
                  <a:pt x="70187" y="120388"/>
                </a:lnTo>
                <a:lnTo>
                  <a:pt x="65345" y="126752"/>
                </a:lnTo>
                <a:lnTo>
                  <a:pt x="61727" y="128278"/>
                </a:lnTo>
                <a:lnTo>
                  <a:pt x="107013" y="128278"/>
                </a:lnTo>
                <a:lnTo>
                  <a:pt x="109483" y="117994"/>
                </a:lnTo>
                <a:lnTo>
                  <a:pt x="110330" y="105865"/>
                </a:lnTo>
                <a:lnTo>
                  <a:pt x="110345" y="101845"/>
                </a:lnTo>
                <a:close/>
              </a:path>
              <a:path w="111125" h="158750">
                <a:moveTo>
                  <a:pt x="107379" y="28585"/>
                </a:moveTo>
                <a:lnTo>
                  <a:pt x="62771" y="28585"/>
                </a:lnTo>
                <a:lnTo>
                  <a:pt x="66480" y="30351"/>
                </a:lnTo>
                <a:lnTo>
                  <a:pt x="68873" y="33789"/>
                </a:lnTo>
                <a:lnTo>
                  <a:pt x="71234" y="37350"/>
                </a:lnTo>
                <a:lnTo>
                  <a:pt x="72459" y="42793"/>
                </a:lnTo>
                <a:lnTo>
                  <a:pt x="72382" y="52838"/>
                </a:lnTo>
                <a:lnTo>
                  <a:pt x="72282" y="54361"/>
                </a:lnTo>
                <a:lnTo>
                  <a:pt x="71947" y="58040"/>
                </a:lnTo>
                <a:lnTo>
                  <a:pt x="71923" y="59058"/>
                </a:lnTo>
                <a:lnTo>
                  <a:pt x="111013" y="59058"/>
                </a:lnTo>
                <a:lnTo>
                  <a:pt x="110888" y="54361"/>
                </a:lnTo>
                <a:lnTo>
                  <a:pt x="110510" y="46817"/>
                </a:lnTo>
                <a:lnTo>
                  <a:pt x="109736" y="39365"/>
                </a:lnTo>
                <a:lnTo>
                  <a:pt x="108642" y="33638"/>
                </a:lnTo>
                <a:lnTo>
                  <a:pt x="107379" y="28585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633837" y="865354"/>
            <a:ext cx="73025" cy="153670"/>
          </a:xfrm>
          <a:custGeom>
            <a:avLst/>
            <a:gdLst/>
            <a:ahLst/>
            <a:cxnLst/>
            <a:rect l="l" t="t" r="r" b="b"/>
            <a:pathLst>
              <a:path w="73025" h="153669">
                <a:moveTo>
                  <a:pt x="38660" y="3049"/>
                </a:moveTo>
                <a:lnTo>
                  <a:pt x="0" y="3049"/>
                </a:lnTo>
                <a:lnTo>
                  <a:pt x="0" y="153662"/>
                </a:lnTo>
                <a:lnTo>
                  <a:pt x="41921" y="153662"/>
                </a:lnTo>
                <a:lnTo>
                  <a:pt x="41921" y="81424"/>
                </a:lnTo>
                <a:lnTo>
                  <a:pt x="42172" y="71862"/>
                </a:lnTo>
                <a:lnTo>
                  <a:pt x="53253" y="46222"/>
                </a:lnTo>
                <a:lnTo>
                  <a:pt x="72510" y="46222"/>
                </a:lnTo>
                <a:lnTo>
                  <a:pt x="72510" y="24126"/>
                </a:lnTo>
                <a:lnTo>
                  <a:pt x="38660" y="24126"/>
                </a:lnTo>
                <a:lnTo>
                  <a:pt x="38660" y="3049"/>
                </a:lnTo>
                <a:close/>
              </a:path>
              <a:path w="73025" h="153669">
                <a:moveTo>
                  <a:pt x="72510" y="46222"/>
                </a:moveTo>
                <a:lnTo>
                  <a:pt x="61775" y="46222"/>
                </a:lnTo>
                <a:lnTo>
                  <a:pt x="63686" y="46349"/>
                </a:lnTo>
                <a:lnTo>
                  <a:pt x="65839" y="46612"/>
                </a:lnTo>
                <a:lnTo>
                  <a:pt x="70177" y="47360"/>
                </a:lnTo>
                <a:lnTo>
                  <a:pt x="72510" y="47872"/>
                </a:lnTo>
                <a:lnTo>
                  <a:pt x="72510" y="46222"/>
                </a:lnTo>
                <a:close/>
              </a:path>
              <a:path w="73025" h="153669">
                <a:moveTo>
                  <a:pt x="72510" y="0"/>
                </a:moveTo>
                <a:lnTo>
                  <a:pt x="65573" y="744"/>
                </a:lnTo>
                <a:lnTo>
                  <a:pt x="59352" y="3049"/>
                </a:lnTo>
                <a:lnTo>
                  <a:pt x="53818" y="6969"/>
                </a:lnTo>
                <a:lnTo>
                  <a:pt x="48318" y="10796"/>
                </a:lnTo>
                <a:lnTo>
                  <a:pt x="43263" y="16620"/>
                </a:lnTo>
                <a:lnTo>
                  <a:pt x="38660" y="24126"/>
                </a:lnTo>
                <a:lnTo>
                  <a:pt x="72510" y="24126"/>
                </a:lnTo>
                <a:lnTo>
                  <a:pt x="7251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779305" y="818500"/>
            <a:ext cx="179705" cy="200660"/>
          </a:xfrm>
          <a:custGeom>
            <a:avLst/>
            <a:gdLst/>
            <a:ahLst/>
            <a:cxnLst/>
            <a:rect l="l" t="t" r="r" b="b"/>
            <a:pathLst>
              <a:path w="179704" h="200659">
                <a:moveTo>
                  <a:pt x="65664" y="0"/>
                </a:moveTo>
                <a:lnTo>
                  <a:pt x="0" y="0"/>
                </a:lnTo>
                <a:lnTo>
                  <a:pt x="0" y="200516"/>
                </a:lnTo>
                <a:lnTo>
                  <a:pt x="44283" y="200516"/>
                </a:lnTo>
                <a:lnTo>
                  <a:pt x="40247" y="45568"/>
                </a:lnTo>
                <a:lnTo>
                  <a:pt x="75181" y="45568"/>
                </a:lnTo>
                <a:lnTo>
                  <a:pt x="65664" y="0"/>
                </a:lnTo>
                <a:close/>
              </a:path>
              <a:path w="179704" h="200659">
                <a:moveTo>
                  <a:pt x="75181" y="45568"/>
                </a:moveTo>
                <a:lnTo>
                  <a:pt x="40247" y="45568"/>
                </a:lnTo>
                <a:lnTo>
                  <a:pt x="72003" y="200516"/>
                </a:lnTo>
                <a:lnTo>
                  <a:pt x="107708" y="200516"/>
                </a:lnTo>
                <a:lnTo>
                  <a:pt x="121699" y="132309"/>
                </a:lnTo>
                <a:lnTo>
                  <a:pt x="89856" y="132309"/>
                </a:lnTo>
                <a:lnTo>
                  <a:pt x="87702" y="116867"/>
                </a:lnTo>
                <a:lnTo>
                  <a:pt x="86659" y="109115"/>
                </a:lnTo>
                <a:lnTo>
                  <a:pt x="83597" y="85845"/>
                </a:lnTo>
                <a:lnTo>
                  <a:pt x="75181" y="45568"/>
                </a:lnTo>
                <a:close/>
              </a:path>
              <a:path w="179704" h="200659">
                <a:moveTo>
                  <a:pt x="179708" y="45568"/>
                </a:moveTo>
                <a:lnTo>
                  <a:pt x="139492" y="45568"/>
                </a:lnTo>
                <a:lnTo>
                  <a:pt x="135453" y="200516"/>
                </a:lnTo>
                <a:lnTo>
                  <a:pt x="179708" y="200516"/>
                </a:lnTo>
                <a:lnTo>
                  <a:pt x="179708" y="45568"/>
                </a:lnTo>
                <a:close/>
              </a:path>
              <a:path w="179704" h="200659">
                <a:moveTo>
                  <a:pt x="179708" y="0"/>
                </a:moveTo>
                <a:lnTo>
                  <a:pt x="114731" y="0"/>
                </a:lnTo>
                <a:lnTo>
                  <a:pt x="97030" y="84711"/>
                </a:lnTo>
                <a:lnTo>
                  <a:pt x="96763" y="85845"/>
                </a:lnTo>
                <a:lnTo>
                  <a:pt x="95806" y="92181"/>
                </a:lnTo>
                <a:lnTo>
                  <a:pt x="89856" y="132309"/>
                </a:lnTo>
                <a:lnTo>
                  <a:pt x="121699" y="132309"/>
                </a:lnTo>
                <a:lnTo>
                  <a:pt x="139492" y="45568"/>
                </a:lnTo>
                <a:lnTo>
                  <a:pt x="179708" y="45568"/>
                </a:lnTo>
                <a:lnTo>
                  <a:pt x="179708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973376" y="864068"/>
            <a:ext cx="123189" cy="158115"/>
          </a:xfrm>
          <a:custGeom>
            <a:avLst/>
            <a:gdLst/>
            <a:ahLst/>
            <a:cxnLst/>
            <a:rect l="l" t="t" r="r" b="b"/>
            <a:pathLst>
              <a:path w="123189" h="158115">
                <a:moveTo>
                  <a:pt x="115678" y="30499"/>
                </a:moveTo>
                <a:lnTo>
                  <a:pt x="65298" y="30499"/>
                </a:lnTo>
                <a:lnTo>
                  <a:pt x="68585" y="31636"/>
                </a:lnTo>
                <a:lnTo>
                  <a:pt x="73098" y="36208"/>
                </a:lnTo>
                <a:lnTo>
                  <a:pt x="74207" y="39646"/>
                </a:lnTo>
                <a:lnTo>
                  <a:pt x="74116" y="44393"/>
                </a:lnTo>
                <a:lnTo>
                  <a:pt x="72732" y="49289"/>
                </a:lnTo>
                <a:lnTo>
                  <a:pt x="68308" y="54270"/>
                </a:lnTo>
                <a:lnTo>
                  <a:pt x="60935" y="59011"/>
                </a:lnTo>
                <a:lnTo>
                  <a:pt x="50613" y="63507"/>
                </a:lnTo>
                <a:lnTo>
                  <a:pt x="45174" y="65426"/>
                </a:lnTo>
                <a:lnTo>
                  <a:pt x="40835" y="67071"/>
                </a:lnTo>
                <a:lnTo>
                  <a:pt x="4935" y="93298"/>
                </a:lnTo>
                <a:lnTo>
                  <a:pt x="0" y="115451"/>
                </a:lnTo>
                <a:lnTo>
                  <a:pt x="23" y="116077"/>
                </a:lnTo>
                <a:lnTo>
                  <a:pt x="15977" y="151576"/>
                </a:lnTo>
                <a:lnTo>
                  <a:pt x="38384" y="157996"/>
                </a:lnTo>
                <a:lnTo>
                  <a:pt x="45771" y="157996"/>
                </a:lnTo>
                <a:lnTo>
                  <a:pt x="76299" y="141224"/>
                </a:lnTo>
                <a:lnTo>
                  <a:pt x="118856" y="141224"/>
                </a:lnTo>
                <a:lnTo>
                  <a:pt x="118671" y="139844"/>
                </a:lnTo>
                <a:lnTo>
                  <a:pt x="118139" y="134657"/>
                </a:lnTo>
                <a:lnTo>
                  <a:pt x="117755" y="128415"/>
                </a:lnTo>
                <a:lnTo>
                  <a:pt x="117694" y="126514"/>
                </a:lnTo>
                <a:lnTo>
                  <a:pt x="51661" y="126514"/>
                </a:lnTo>
                <a:lnTo>
                  <a:pt x="48370" y="125106"/>
                </a:lnTo>
                <a:lnTo>
                  <a:pt x="43410" y="119278"/>
                </a:lnTo>
                <a:lnTo>
                  <a:pt x="42229" y="115599"/>
                </a:lnTo>
                <a:lnTo>
                  <a:pt x="42182" y="103910"/>
                </a:lnTo>
                <a:lnTo>
                  <a:pt x="44662" y="98315"/>
                </a:lnTo>
                <a:lnTo>
                  <a:pt x="73430" y="82435"/>
                </a:lnTo>
                <a:lnTo>
                  <a:pt x="117443" y="82435"/>
                </a:lnTo>
                <a:lnTo>
                  <a:pt x="117325" y="49289"/>
                </a:lnTo>
                <a:lnTo>
                  <a:pt x="117219" y="44393"/>
                </a:lnTo>
                <a:lnTo>
                  <a:pt x="116547" y="35798"/>
                </a:lnTo>
                <a:lnTo>
                  <a:pt x="115678" y="30499"/>
                </a:lnTo>
                <a:close/>
              </a:path>
              <a:path w="123189" h="158115">
                <a:moveTo>
                  <a:pt x="118856" y="141224"/>
                </a:moveTo>
                <a:lnTo>
                  <a:pt x="76299" y="141224"/>
                </a:lnTo>
                <a:lnTo>
                  <a:pt x="78751" y="154947"/>
                </a:lnTo>
                <a:lnTo>
                  <a:pt x="122768" y="154947"/>
                </a:lnTo>
                <a:lnTo>
                  <a:pt x="120882" y="151152"/>
                </a:lnTo>
                <a:lnTo>
                  <a:pt x="119507" y="146066"/>
                </a:lnTo>
                <a:lnTo>
                  <a:pt x="118856" y="141224"/>
                </a:lnTo>
                <a:close/>
              </a:path>
              <a:path w="123189" h="158115">
                <a:moveTo>
                  <a:pt x="117443" y="82435"/>
                </a:moveTo>
                <a:lnTo>
                  <a:pt x="73430" y="82435"/>
                </a:lnTo>
                <a:lnTo>
                  <a:pt x="73430" y="109112"/>
                </a:lnTo>
                <a:lnTo>
                  <a:pt x="72055" y="116077"/>
                </a:lnTo>
                <a:lnTo>
                  <a:pt x="69272" y="120290"/>
                </a:lnTo>
                <a:lnTo>
                  <a:pt x="66493" y="124358"/>
                </a:lnTo>
                <a:lnTo>
                  <a:pt x="62008" y="126514"/>
                </a:lnTo>
                <a:lnTo>
                  <a:pt x="117694" y="126514"/>
                </a:lnTo>
                <a:lnTo>
                  <a:pt x="117504" y="119278"/>
                </a:lnTo>
                <a:lnTo>
                  <a:pt x="117443" y="82435"/>
                </a:lnTo>
                <a:close/>
              </a:path>
              <a:path w="123189" h="158115">
                <a:moveTo>
                  <a:pt x="69751" y="0"/>
                </a:moveTo>
                <a:lnTo>
                  <a:pt x="61050" y="0"/>
                </a:lnTo>
                <a:lnTo>
                  <a:pt x="47510" y="787"/>
                </a:lnTo>
                <a:lnTo>
                  <a:pt x="11743" y="19487"/>
                </a:lnTo>
                <a:lnTo>
                  <a:pt x="3759" y="50443"/>
                </a:lnTo>
                <a:lnTo>
                  <a:pt x="45951" y="50443"/>
                </a:lnTo>
                <a:lnTo>
                  <a:pt x="45951" y="42936"/>
                </a:lnTo>
                <a:lnTo>
                  <a:pt x="47204" y="38246"/>
                </a:lnTo>
                <a:lnTo>
                  <a:pt x="49659" y="35074"/>
                </a:lnTo>
                <a:lnTo>
                  <a:pt x="52140" y="32025"/>
                </a:lnTo>
                <a:lnTo>
                  <a:pt x="55938" y="30499"/>
                </a:lnTo>
                <a:lnTo>
                  <a:pt x="115678" y="30499"/>
                </a:lnTo>
                <a:lnTo>
                  <a:pt x="115426" y="28963"/>
                </a:lnTo>
                <a:lnTo>
                  <a:pt x="84313" y="2419"/>
                </a:lnTo>
                <a:lnTo>
                  <a:pt x="77494" y="892"/>
                </a:lnTo>
                <a:lnTo>
                  <a:pt x="69751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096951" y="826751"/>
            <a:ext cx="78740" cy="194945"/>
          </a:xfrm>
          <a:custGeom>
            <a:avLst/>
            <a:gdLst/>
            <a:ahLst/>
            <a:cxnLst/>
            <a:rect l="l" t="t" r="r" b="b"/>
            <a:pathLst>
              <a:path w="78739" h="194944">
                <a:moveTo>
                  <a:pt x="58574" y="72748"/>
                </a:moveTo>
                <a:lnTo>
                  <a:pt x="16264" y="72748"/>
                </a:lnTo>
                <a:lnTo>
                  <a:pt x="16264" y="152643"/>
                </a:lnTo>
                <a:lnTo>
                  <a:pt x="40039" y="193283"/>
                </a:lnTo>
                <a:lnTo>
                  <a:pt x="47156" y="194687"/>
                </a:lnTo>
                <a:lnTo>
                  <a:pt x="58190" y="194687"/>
                </a:lnTo>
                <a:lnTo>
                  <a:pt x="61419" y="194421"/>
                </a:lnTo>
                <a:lnTo>
                  <a:pt x="73529" y="192772"/>
                </a:lnTo>
                <a:lnTo>
                  <a:pt x="78642" y="191761"/>
                </a:lnTo>
                <a:lnTo>
                  <a:pt x="78642" y="163050"/>
                </a:lnTo>
                <a:lnTo>
                  <a:pt x="67067" y="163050"/>
                </a:lnTo>
                <a:lnTo>
                  <a:pt x="63360" y="161524"/>
                </a:lnTo>
                <a:lnTo>
                  <a:pt x="59565" y="155430"/>
                </a:lnTo>
                <a:lnTo>
                  <a:pt x="58574" y="147293"/>
                </a:lnTo>
                <a:lnTo>
                  <a:pt x="58574" y="72748"/>
                </a:lnTo>
                <a:close/>
              </a:path>
              <a:path w="78739" h="194944">
                <a:moveTo>
                  <a:pt x="78642" y="162547"/>
                </a:moveTo>
                <a:lnTo>
                  <a:pt x="77233" y="162661"/>
                </a:lnTo>
                <a:lnTo>
                  <a:pt x="75053" y="162935"/>
                </a:lnTo>
                <a:lnTo>
                  <a:pt x="73497" y="163050"/>
                </a:lnTo>
                <a:lnTo>
                  <a:pt x="78642" y="163050"/>
                </a:lnTo>
                <a:lnTo>
                  <a:pt x="78642" y="162547"/>
                </a:lnTo>
                <a:close/>
              </a:path>
              <a:path w="78739" h="194944">
                <a:moveTo>
                  <a:pt x="78642" y="41652"/>
                </a:moveTo>
                <a:lnTo>
                  <a:pt x="0" y="41652"/>
                </a:lnTo>
                <a:lnTo>
                  <a:pt x="0" y="72748"/>
                </a:lnTo>
                <a:lnTo>
                  <a:pt x="78642" y="72748"/>
                </a:lnTo>
                <a:lnTo>
                  <a:pt x="78642" y="41652"/>
                </a:lnTo>
                <a:close/>
              </a:path>
              <a:path w="78739" h="194944">
                <a:moveTo>
                  <a:pt x="58574" y="0"/>
                </a:moveTo>
                <a:lnTo>
                  <a:pt x="16264" y="0"/>
                </a:lnTo>
                <a:lnTo>
                  <a:pt x="16264" y="41652"/>
                </a:lnTo>
                <a:lnTo>
                  <a:pt x="58574" y="41652"/>
                </a:lnTo>
                <a:lnTo>
                  <a:pt x="58574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181563" y="864334"/>
            <a:ext cx="111125" cy="158750"/>
          </a:xfrm>
          <a:custGeom>
            <a:avLst/>
            <a:gdLst/>
            <a:ahLst/>
            <a:cxnLst/>
            <a:rect l="l" t="t" r="r" b="b"/>
            <a:pathLst>
              <a:path w="111125" h="158750">
                <a:moveTo>
                  <a:pt x="57210" y="0"/>
                </a:moveTo>
                <a:lnTo>
                  <a:pt x="18218" y="10405"/>
                </a:lnTo>
                <a:lnTo>
                  <a:pt x="682" y="53797"/>
                </a:lnTo>
                <a:lnTo>
                  <a:pt x="0" y="86749"/>
                </a:lnTo>
                <a:lnTo>
                  <a:pt x="104" y="94372"/>
                </a:lnTo>
                <a:lnTo>
                  <a:pt x="8260" y="138805"/>
                </a:lnTo>
                <a:lnTo>
                  <a:pt x="30390" y="154800"/>
                </a:lnTo>
                <a:lnTo>
                  <a:pt x="37835" y="157493"/>
                </a:lnTo>
                <a:lnTo>
                  <a:pt x="46208" y="158753"/>
                </a:lnTo>
                <a:lnTo>
                  <a:pt x="55387" y="158753"/>
                </a:lnTo>
                <a:lnTo>
                  <a:pt x="96561" y="145411"/>
                </a:lnTo>
                <a:lnTo>
                  <a:pt x="107017" y="128278"/>
                </a:lnTo>
                <a:lnTo>
                  <a:pt x="51471" y="128278"/>
                </a:lnTo>
                <a:lnTo>
                  <a:pt x="47644" y="126249"/>
                </a:lnTo>
                <a:lnTo>
                  <a:pt x="45370" y="122177"/>
                </a:lnTo>
                <a:lnTo>
                  <a:pt x="43098" y="117994"/>
                </a:lnTo>
                <a:lnTo>
                  <a:pt x="41993" y="110610"/>
                </a:lnTo>
                <a:lnTo>
                  <a:pt x="42098" y="94372"/>
                </a:lnTo>
                <a:lnTo>
                  <a:pt x="42140" y="93089"/>
                </a:lnTo>
                <a:lnTo>
                  <a:pt x="42499" y="86749"/>
                </a:lnTo>
                <a:lnTo>
                  <a:pt x="42619" y="85101"/>
                </a:lnTo>
                <a:lnTo>
                  <a:pt x="111123" y="85101"/>
                </a:lnTo>
                <a:lnTo>
                  <a:pt x="111010" y="59058"/>
                </a:lnTo>
                <a:lnTo>
                  <a:pt x="43667" y="59058"/>
                </a:lnTo>
                <a:lnTo>
                  <a:pt x="43576" y="58040"/>
                </a:lnTo>
                <a:lnTo>
                  <a:pt x="43486" y="55735"/>
                </a:lnTo>
                <a:lnTo>
                  <a:pt x="43425" y="42793"/>
                </a:lnTo>
                <a:lnTo>
                  <a:pt x="44534" y="37076"/>
                </a:lnTo>
                <a:lnTo>
                  <a:pt x="48959" y="30233"/>
                </a:lnTo>
                <a:lnTo>
                  <a:pt x="52605" y="28585"/>
                </a:lnTo>
                <a:lnTo>
                  <a:pt x="107401" y="28585"/>
                </a:lnTo>
                <a:lnTo>
                  <a:pt x="107027" y="27061"/>
                </a:lnTo>
                <a:lnTo>
                  <a:pt x="77209" y="2362"/>
                </a:lnTo>
                <a:lnTo>
                  <a:pt x="64382" y="263"/>
                </a:lnTo>
                <a:lnTo>
                  <a:pt x="57210" y="0"/>
                </a:lnTo>
                <a:close/>
              </a:path>
              <a:path w="111125" h="158750">
                <a:moveTo>
                  <a:pt x="110345" y="101845"/>
                </a:moveTo>
                <a:lnTo>
                  <a:pt x="70875" y="101845"/>
                </a:lnTo>
                <a:lnTo>
                  <a:pt x="71026" y="103130"/>
                </a:lnTo>
                <a:lnTo>
                  <a:pt x="71297" y="105797"/>
                </a:lnTo>
                <a:lnTo>
                  <a:pt x="61727" y="128278"/>
                </a:lnTo>
                <a:lnTo>
                  <a:pt x="107017" y="128278"/>
                </a:lnTo>
                <a:lnTo>
                  <a:pt x="109484" y="117994"/>
                </a:lnTo>
                <a:lnTo>
                  <a:pt x="110330" y="105865"/>
                </a:lnTo>
                <a:lnTo>
                  <a:pt x="110345" y="101845"/>
                </a:lnTo>
                <a:close/>
              </a:path>
              <a:path w="111125" h="158750">
                <a:moveTo>
                  <a:pt x="107401" y="28585"/>
                </a:moveTo>
                <a:lnTo>
                  <a:pt x="62771" y="28585"/>
                </a:lnTo>
                <a:lnTo>
                  <a:pt x="66480" y="30351"/>
                </a:lnTo>
                <a:lnTo>
                  <a:pt x="68873" y="33789"/>
                </a:lnTo>
                <a:lnTo>
                  <a:pt x="71264" y="37350"/>
                </a:lnTo>
                <a:lnTo>
                  <a:pt x="72431" y="42793"/>
                </a:lnTo>
                <a:lnTo>
                  <a:pt x="72313" y="53797"/>
                </a:lnTo>
                <a:lnTo>
                  <a:pt x="72282" y="54361"/>
                </a:lnTo>
                <a:lnTo>
                  <a:pt x="72040" y="57020"/>
                </a:lnTo>
                <a:lnTo>
                  <a:pt x="71923" y="59058"/>
                </a:lnTo>
                <a:lnTo>
                  <a:pt x="111010" y="59058"/>
                </a:lnTo>
                <a:lnTo>
                  <a:pt x="110889" y="54482"/>
                </a:lnTo>
                <a:lnTo>
                  <a:pt x="110500" y="46817"/>
                </a:lnTo>
                <a:lnTo>
                  <a:pt x="109724" y="39365"/>
                </a:lnTo>
                <a:lnTo>
                  <a:pt x="108642" y="33638"/>
                </a:lnTo>
                <a:lnTo>
                  <a:pt x="107401" y="28585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306503" y="865354"/>
            <a:ext cx="73025" cy="153670"/>
          </a:xfrm>
          <a:custGeom>
            <a:avLst/>
            <a:gdLst/>
            <a:ahLst/>
            <a:cxnLst/>
            <a:rect l="l" t="t" r="r" b="b"/>
            <a:pathLst>
              <a:path w="73025" h="153669">
                <a:moveTo>
                  <a:pt x="38660" y="3049"/>
                </a:moveTo>
                <a:lnTo>
                  <a:pt x="0" y="3049"/>
                </a:lnTo>
                <a:lnTo>
                  <a:pt x="0" y="153662"/>
                </a:lnTo>
                <a:lnTo>
                  <a:pt x="41921" y="153662"/>
                </a:lnTo>
                <a:lnTo>
                  <a:pt x="41921" y="81424"/>
                </a:lnTo>
                <a:lnTo>
                  <a:pt x="42172" y="71862"/>
                </a:lnTo>
                <a:lnTo>
                  <a:pt x="53254" y="46222"/>
                </a:lnTo>
                <a:lnTo>
                  <a:pt x="72539" y="46222"/>
                </a:lnTo>
                <a:lnTo>
                  <a:pt x="72539" y="24126"/>
                </a:lnTo>
                <a:lnTo>
                  <a:pt x="38660" y="24126"/>
                </a:lnTo>
                <a:lnTo>
                  <a:pt x="38660" y="3049"/>
                </a:lnTo>
                <a:close/>
              </a:path>
              <a:path w="73025" h="153669">
                <a:moveTo>
                  <a:pt x="72539" y="46222"/>
                </a:moveTo>
                <a:lnTo>
                  <a:pt x="61775" y="46222"/>
                </a:lnTo>
                <a:lnTo>
                  <a:pt x="63719" y="46349"/>
                </a:lnTo>
                <a:lnTo>
                  <a:pt x="65840" y="46612"/>
                </a:lnTo>
                <a:lnTo>
                  <a:pt x="70206" y="47360"/>
                </a:lnTo>
                <a:lnTo>
                  <a:pt x="72539" y="47872"/>
                </a:lnTo>
                <a:lnTo>
                  <a:pt x="72539" y="46222"/>
                </a:lnTo>
                <a:close/>
              </a:path>
              <a:path w="73025" h="153669">
                <a:moveTo>
                  <a:pt x="72539" y="0"/>
                </a:moveTo>
                <a:lnTo>
                  <a:pt x="65601" y="744"/>
                </a:lnTo>
                <a:lnTo>
                  <a:pt x="59353" y="3049"/>
                </a:lnTo>
                <a:lnTo>
                  <a:pt x="53851" y="6969"/>
                </a:lnTo>
                <a:lnTo>
                  <a:pt x="48347" y="10796"/>
                </a:lnTo>
                <a:lnTo>
                  <a:pt x="43296" y="16620"/>
                </a:lnTo>
                <a:lnTo>
                  <a:pt x="38660" y="24126"/>
                </a:lnTo>
                <a:lnTo>
                  <a:pt x="72539" y="24126"/>
                </a:lnTo>
                <a:lnTo>
                  <a:pt x="7253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409976" y="86840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613"/>
                </a:lnTo>
              </a:path>
            </a:pathLst>
          </a:custGeom>
          <a:ln w="41835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389059" y="816973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835" y="0"/>
                </a:moveTo>
                <a:lnTo>
                  <a:pt x="0" y="0"/>
                </a:lnTo>
                <a:lnTo>
                  <a:pt x="0" y="36450"/>
                </a:lnTo>
                <a:lnTo>
                  <a:pt x="41835" y="36450"/>
                </a:lnTo>
                <a:lnTo>
                  <a:pt x="41835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442863" y="864068"/>
            <a:ext cx="123189" cy="158115"/>
          </a:xfrm>
          <a:custGeom>
            <a:avLst/>
            <a:gdLst/>
            <a:ahLst/>
            <a:cxnLst/>
            <a:rect l="l" t="t" r="r" b="b"/>
            <a:pathLst>
              <a:path w="123189" h="158115">
                <a:moveTo>
                  <a:pt x="115707" y="30499"/>
                </a:moveTo>
                <a:lnTo>
                  <a:pt x="65326" y="30499"/>
                </a:lnTo>
                <a:lnTo>
                  <a:pt x="68584" y="31636"/>
                </a:lnTo>
                <a:lnTo>
                  <a:pt x="70856" y="33903"/>
                </a:lnTo>
                <a:lnTo>
                  <a:pt x="73098" y="36208"/>
                </a:lnTo>
                <a:lnTo>
                  <a:pt x="74236" y="39646"/>
                </a:lnTo>
                <a:lnTo>
                  <a:pt x="74145" y="44393"/>
                </a:lnTo>
                <a:lnTo>
                  <a:pt x="45202" y="65426"/>
                </a:lnTo>
                <a:lnTo>
                  <a:pt x="40835" y="67071"/>
                </a:lnTo>
                <a:lnTo>
                  <a:pt x="4947" y="93298"/>
                </a:lnTo>
                <a:lnTo>
                  <a:pt x="0" y="115451"/>
                </a:lnTo>
                <a:lnTo>
                  <a:pt x="23" y="116077"/>
                </a:lnTo>
                <a:lnTo>
                  <a:pt x="16005" y="151576"/>
                </a:lnTo>
                <a:lnTo>
                  <a:pt x="38412" y="157996"/>
                </a:lnTo>
                <a:lnTo>
                  <a:pt x="45800" y="157996"/>
                </a:lnTo>
                <a:lnTo>
                  <a:pt x="76328" y="141224"/>
                </a:lnTo>
                <a:lnTo>
                  <a:pt x="118884" y="141224"/>
                </a:lnTo>
                <a:lnTo>
                  <a:pt x="118699" y="139844"/>
                </a:lnTo>
                <a:lnTo>
                  <a:pt x="118167" y="134657"/>
                </a:lnTo>
                <a:lnTo>
                  <a:pt x="117783" y="128415"/>
                </a:lnTo>
                <a:lnTo>
                  <a:pt x="117723" y="126514"/>
                </a:lnTo>
                <a:lnTo>
                  <a:pt x="51718" y="126514"/>
                </a:lnTo>
                <a:lnTo>
                  <a:pt x="48370" y="125106"/>
                </a:lnTo>
                <a:lnTo>
                  <a:pt x="45918" y="122180"/>
                </a:lnTo>
                <a:lnTo>
                  <a:pt x="43438" y="119278"/>
                </a:lnTo>
                <a:lnTo>
                  <a:pt x="42258" y="115599"/>
                </a:lnTo>
                <a:lnTo>
                  <a:pt x="42211" y="103910"/>
                </a:lnTo>
                <a:lnTo>
                  <a:pt x="44723" y="98315"/>
                </a:lnTo>
                <a:lnTo>
                  <a:pt x="73458" y="82435"/>
                </a:lnTo>
                <a:lnTo>
                  <a:pt x="117472" y="82435"/>
                </a:lnTo>
                <a:lnTo>
                  <a:pt x="117354" y="49289"/>
                </a:lnTo>
                <a:lnTo>
                  <a:pt x="117248" y="44393"/>
                </a:lnTo>
                <a:lnTo>
                  <a:pt x="116576" y="35798"/>
                </a:lnTo>
                <a:lnTo>
                  <a:pt x="115707" y="30499"/>
                </a:lnTo>
                <a:close/>
              </a:path>
              <a:path w="123189" h="158115">
                <a:moveTo>
                  <a:pt x="118884" y="141224"/>
                </a:moveTo>
                <a:lnTo>
                  <a:pt x="76328" y="141224"/>
                </a:lnTo>
                <a:lnTo>
                  <a:pt x="78779" y="154947"/>
                </a:lnTo>
                <a:lnTo>
                  <a:pt x="122825" y="154947"/>
                </a:lnTo>
                <a:lnTo>
                  <a:pt x="120881" y="151152"/>
                </a:lnTo>
                <a:lnTo>
                  <a:pt x="119535" y="146066"/>
                </a:lnTo>
                <a:lnTo>
                  <a:pt x="118884" y="141224"/>
                </a:lnTo>
                <a:close/>
              </a:path>
              <a:path w="123189" h="158115">
                <a:moveTo>
                  <a:pt x="117472" y="82435"/>
                </a:moveTo>
                <a:lnTo>
                  <a:pt x="73458" y="82435"/>
                </a:lnTo>
                <a:lnTo>
                  <a:pt x="73458" y="109112"/>
                </a:lnTo>
                <a:lnTo>
                  <a:pt x="72051" y="116077"/>
                </a:lnTo>
                <a:lnTo>
                  <a:pt x="69272" y="120290"/>
                </a:lnTo>
                <a:lnTo>
                  <a:pt x="66521" y="124358"/>
                </a:lnTo>
                <a:lnTo>
                  <a:pt x="62035" y="126514"/>
                </a:lnTo>
                <a:lnTo>
                  <a:pt x="117723" y="126514"/>
                </a:lnTo>
                <a:lnTo>
                  <a:pt x="117533" y="119278"/>
                </a:lnTo>
                <a:lnTo>
                  <a:pt x="117472" y="82435"/>
                </a:lnTo>
                <a:close/>
              </a:path>
              <a:path w="123189" h="158115">
                <a:moveTo>
                  <a:pt x="69751" y="0"/>
                </a:moveTo>
                <a:lnTo>
                  <a:pt x="61078" y="0"/>
                </a:lnTo>
                <a:lnTo>
                  <a:pt x="47538" y="787"/>
                </a:lnTo>
                <a:lnTo>
                  <a:pt x="11759" y="19487"/>
                </a:lnTo>
                <a:lnTo>
                  <a:pt x="3787" y="50443"/>
                </a:lnTo>
                <a:lnTo>
                  <a:pt x="45980" y="50443"/>
                </a:lnTo>
                <a:lnTo>
                  <a:pt x="45980" y="42936"/>
                </a:lnTo>
                <a:lnTo>
                  <a:pt x="47232" y="38246"/>
                </a:lnTo>
                <a:lnTo>
                  <a:pt x="49687" y="35074"/>
                </a:lnTo>
                <a:lnTo>
                  <a:pt x="52168" y="32025"/>
                </a:lnTo>
                <a:lnTo>
                  <a:pt x="55966" y="30499"/>
                </a:lnTo>
                <a:lnTo>
                  <a:pt x="115707" y="30499"/>
                </a:lnTo>
                <a:lnTo>
                  <a:pt x="115455" y="28963"/>
                </a:lnTo>
                <a:lnTo>
                  <a:pt x="84342" y="2419"/>
                </a:lnTo>
                <a:lnTo>
                  <a:pt x="77523" y="892"/>
                </a:lnTo>
                <a:lnTo>
                  <a:pt x="69751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598311" y="818488"/>
            <a:ext cx="0" cy="200660"/>
          </a:xfrm>
          <a:custGeom>
            <a:avLst/>
            <a:gdLst/>
            <a:ahLst/>
            <a:cxnLst/>
            <a:rect l="l" t="t" r="r" b="b"/>
            <a:pathLst>
              <a:path h="200659">
                <a:moveTo>
                  <a:pt x="0" y="0"/>
                </a:moveTo>
                <a:lnTo>
                  <a:pt x="0" y="200527"/>
                </a:lnTo>
              </a:path>
            </a:pathLst>
          </a:custGeom>
          <a:ln w="41803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628062" y="864334"/>
            <a:ext cx="106680" cy="158750"/>
          </a:xfrm>
          <a:custGeom>
            <a:avLst/>
            <a:gdLst/>
            <a:ahLst/>
            <a:cxnLst/>
            <a:rect l="l" t="t" r="r" b="b"/>
            <a:pathLst>
              <a:path w="106679" h="158750">
                <a:moveTo>
                  <a:pt x="0" y="106931"/>
                </a:moveTo>
                <a:lnTo>
                  <a:pt x="13755" y="146193"/>
                </a:lnTo>
                <a:lnTo>
                  <a:pt x="52238" y="158753"/>
                </a:lnTo>
                <a:lnTo>
                  <a:pt x="64526" y="157968"/>
                </a:lnTo>
                <a:lnTo>
                  <a:pt x="98493" y="139369"/>
                </a:lnTo>
                <a:lnTo>
                  <a:pt x="103337" y="129536"/>
                </a:lnTo>
                <a:lnTo>
                  <a:pt x="48712" y="129536"/>
                </a:lnTo>
                <a:lnTo>
                  <a:pt x="44794" y="127772"/>
                </a:lnTo>
                <a:lnTo>
                  <a:pt x="39592" y="120655"/>
                </a:lnTo>
                <a:lnTo>
                  <a:pt x="38065" y="114945"/>
                </a:lnTo>
                <a:lnTo>
                  <a:pt x="37649" y="107047"/>
                </a:lnTo>
                <a:lnTo>
                  <a:pt x="0" y="106931"/>
                </a:lnTo>
                <a:close/>
              </a:path>
              <a:path w="106679" h="158750">
                <a:moveTo>
                  <a:pt x="53406" y="0"/>
                </a:moveTo>
                <a:lnTo>
                  <a:pt x="15552" y="12320"/>
                </a:lnTo>
                <a:lnTo>
                  <a:pt x="1555" y="51196"/>
                </a:lnTo>
                <a:lnTo>
                  <a:pt x="2692" y="57020"/>
                </a:lnTo>
                <a:lnTo>
                  <a:pt x="27166" y="86709"/>
                </a:lnTo>
                <a:lnTo>
                  <a:pt x="51612" y="99302"/>
                </a:lnTo>
                <a:lnTo>
                  <a:pt x="53017" y="100081"/>
                </a:lnTo>
                <a:lnTo>
                  <a:pt x="59446" y="103130"/>
                </a:lnTo>
                <a:lnTo>
                  <a:pt x="63572" y="105646"/>
                </a:lnTo>
                <a:lnTo>
                  <a:pt x="65454" y="107946"/>
                </a:lnTo>
                <a:lnTo>
                  <a:pt x="67308" y="110098"/>
                </a:lnTo>
                <a:lnTo>
                  <a:pt x="68238" y="112906"/>
                </a:lnTo>
                <a:lnTo>
                  <a:pt x="68238" y="120265"/>
                </a:lnTo>
                <a:lnTo>
                  <a:pt x="66920" y="123437"/>
                </a:lnTo>
                <a:lnTo>
                  <a:pt x="64198" y="125856"/>
                </a:lnTo>
                <a:lnTo>
                  <a:pt x="61509" y="128402"/>
                </a:lnTo>
                <a:lnTo>
                  <a:pt x="58099" y="129536"/>
                </a:lnTo>
                <a:lnTo>
                  <a:pt x="103337" y="129536"/>
                </a:lnTo>
                <a:lnTo>
                  <a:pt x="105514" y="121702"/>
                </a:lnTo>
                <a:lnTo>
                  <a:pt x="106390" y="110995"/>
                </a:lnTo>
                <a:lnTo>
                  <a:pt x="105846" y="102563"/>
                </a:lnTo>
                <a:lnTo>
                  <a:pt x="75008" y="65568"/>
                </a:lnTo>
                <a:lnTo>
                  <a:pt x="63183" y="59804"/>
                </a:lnTo>
                <a:lnTo>
                  <a:pt x="62226" y="59300"/>
                </a:lnTo>
                <a:lnTo>
                  <a:pt x="40247" y="39744"/>
                </a:lnTo>
                <a:lnTo>
                  <a:pt x="40247" y="35943"/>
                </a:lnTo>
                <a:lnTo>
                  <a:pt x="41504" y="33016"/>
                </a:lnTo>
                <a:lnTo>
                  <a:pt x="46530" y="28436"/>
                </a:lnTo>
                <a:lnTo>
                  <a:pt x="49935" y="27184"/>
                </a:lnTo>
                <a:lnTo>
                  <a:pt x="101773" y="27184"/>
                </a:lnTo>
                <a:lnTo>
                  <a:pt x="101494" y="26174"/>
                </a:lnTo>
                <a:lnTo>
                  <a:pt x="65068" y="739"/>
                </a:lnTo>
                <a:lnTo>
                  <a:pt x="53406" y="0"/>
                </a:lnTo>
                <a:close/>
              </a:path>
              <a:path w="106679" h="158750">
                <a:moveTo>
                  <a:pt x="101773" y="27184"/>
                </a:moveTo>
                <a:lnTo>
                  <a:pt x="58967" y="27184"/>
                </a:lnTo>
                <a:lnTo>
                  <a:pt x="62406" y="28825"/>
                </a:lnTo>
                <a:lnTo>
                  <a:pt x="64529" y="31997"/>
                </a:lnTo>
                <a:lnTo>
                  <a:pt x="66685" y="35326"/>
                </a:lnTo>
                <a:lnTo>
                  <a:pt x="67816" y="40641"/>
                </a:lnTo>
                <a:lnTo>
                  <a:pt x="67997" y="48266"/>
                </a:lnTo>
                <a:lnTo>
                  <a:pt x="104835" y="48380"/>
                </a:lnTo>
                <a:lnTo>
                  <a:pt x="104754" y="44600"/>
                </a:lnTo>
                <a:lnTo>
                  <a:pt x="104000" y="35261"/>
                </a:lnTo>
                <a:lnTo>
                  <a:pt x="101773" y="2718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4799848" y="813649"/>
            <a:ext cx="121920" cy="210185"/>
          </a:xfrm>
          <a:custGeom>
            <a:avLst/>
            <a:gdLst/>
            <a:ahLst/>
            <a:cxnLst/>
            <a:rect l="l" t="t" r="r" b="b"/>
            <a:pathLst>
              <a:path w="121920" h="210184">
                <a:moveTo>
                  <a:pt x="43508" y="137434"/>
                </a:moveTo>
                <a:lnTo>
                  <a:pt x="539" y="137434"/>
                </a:lnTo>
                <a:lnTo>
                  <a:pt x="261" y="140721"/>
                </a:lnTo>
                <a:lnTo>
                  <a:pt x="121" y="142869"/>
                </a:lnTo>
                <a:lnTo>
                  <a:pt x="0" y="148346"/>
                </a:lnTo>
                <a:lnTo>
                  <a:pt x="958" y="162804"/>
                </a:lnTo>
                <a:lnTo>
                  <a:pt x="23905" y="201453"/>
                </a:lnTo>
                <a:lnTo>
                  <a:pt x="61090" y="210179"/>
                </a:lnTo>
                <a:lnTo>
                  <a:pt x="74764" y="209178"/>
                </a:lnTo>
                <a:lnTo>
                  <a:pt x="112578" y="184971"/>
                </a:lnTo>
                <a:lnTo>
                  <a:pt x="117673" y="173368"/>
                </a:lnTo>
                <a:lnTo>
                  <a:pt x="54391" y="173368"/>
                </a:lnTo>
                <a:lnTo>
                  <a:pt x="50025" y="171072"/>
                </a:lnTo>
                <a:lnTo>
                  <a:pt x="47393" y="166644"/>
                </a:lnTo>
                <a:lnTo>
                  <a:pt x="44794" y="162068"/>
                </a:lnTo>
                <a:lnTo>
                  <a:pt x="43508" y="154329"/>
                </a:lnTo>
                <a:lnTo>
                  <a:pt x="43508" y="137434"/>
                </a:lnTo>
                <a:close/>
              </a:path>
              <a:path w="121920" h="210184">
                <a:moveTo>
                  <a:pt x="60044" y="0"/>
                </a:moveTo>
                <a:lnTo>
                  <a:pt x="18121" y="15016"/>
                </a:lnTo>
                <a:lnTo>
                  <a:pt x="2872" y="56276"/>
                </a:lnTo>
                <a:lnTo>
                  <a:pt x="2923" y="63900"/>
                </a:lnTo>
                <a:lnTo>
                  <a:pt x="25272" y="104610"/>
                </a:lnTo>
                <a:lnTo>
                  <a:pt x="51612" y="123437"/>
                </a:lnTo>
                <a:lnTo>
                  <a:pt x="53376" y="124726"/>
                </a:lnTo>
                <a:lnTo>
                  <a:pt x="76578" y="154203"/>
                </a:lnTo>
                <a:lnTo>
                  <a:pt x="76578" y="160153"/>
                </a:lnTo>
                <a:lnTo>
                  <a:pt x="75142" y="164852"/>
                </a:lnTo>
                <a:lnTo>
                  <a:pt x="69404" y="171731"/>
                </a:lnTo>
                <a:lnTo>
                  <a:pt x="65515" y="173368"/>
                </a:lnTo>
                <a:lnTo>
                  <a:pt x="117673" y="173368"/>
                </a:lnTo>
                <a:lnTo>
                  <a:pt x="120397" y="161787"/>
                </a:lnTo>
                <a:lnTo>
                  <a:pt x="121322" y="148346"/>
                </a:lnTo>
                <a:lnTo>
                  <a:pt x="121282" y="139943"/>
                </a:lnTo>
                <a:lnTo>
                  <a:pt x="101191" y="100884"/>
                </a:lnTo>
                <a:lnTo>
                  <a:pt x="78821" y="85101"/>
                </a:lnTo>
                <a:lnTo>
                  <a:pt x="77147" y="83967"/>
                </a:lnTo>
                <a:lnTo>
                  <a:pt x="75919" y="83311"/>
                </a:lnTo>
                <a:lnTo>
                  <a:pt x="72334" y="80918"/>
                </a:lnTo>
                <a:lnTo>
                  <a:pt x="69551" y="79121"/>
                </a:lnTo>
                <a:lnTo>
                  <a:pt x="59522" y="72063"/>
                </a:lnTo>
                <a:lnTo>
                  <a:pt x="52356" y="65163"/>
                </a:lnTo>
                <a:lnTo>
                  <a:pt x="48053" y="58448"/>
                </a:lnTo>
                <a:lnTo>
                  <a:pt x="46619" y="51945"/>
                </a:lnTo>
                <a:lnTo>
                  <a:pt x="46619" y="46739"/>
                </a:lnTo>
                <a:lnTo>
                  <a:pt x="47962" y="42556"/>
                </a:lnTo>
                <a:lnTo>
                  <a:pt x="50655" y="39381"/>
                </a:lnTo>
                <a:lnTo>
                  <a:pt x="53376" y="36335"/>
                </a:lnTo>
                <a:lnTo>
                  <a:pt x="56904" y="34686"/>
                </a:lnTo>
                <a:lnTo>
                  <a:pt x="116354" y="34686"/>
                </a:lnTo>
                <a:lnTo>
                  <a:pt x="115865" y="32732"/>
                </a:lnTo>
                <a:lnTo>
                  <a:pt x="85646" y="3704"/>
                </a:lnTo>
                <a:lnTo>
                  <a:pt x="73700" y="928"/>
                </a:lnTo>
                <a:lnTo>
                  <a:pt x="60044" y="0"/>
                </a:lnTo>
                <a:close/>
              </a:path>
              <a:path w="121920" h="210184">
                <a:moveTo>
                  <a:pt x="116354" y="34686"/>
                </a:moveTo>
                <a:lnTo>
                  <a:pt x="66563" y="34686"/>
                </a:lnTo>
                <a:lnTo>
                  <a:pt x="70538" y="36962"/>
                </a:lnTo>
                <a:lnTo>
                  <a:pt x="73259" y="41414"/>
                </a:lnTo>
                <a:lnTo>
                  <a:pt x="75981" y="45994"/>
                </a:lnTo>
                <a:lnTo>
                  <a:pt x="77355" y="52597"/>
                </a:lnTo>
                <a:lnTo>
                  <a:pt x="77355" y="63900"/>
                </a:lnTo>
                <a:lnTo>
                  <a:pt x="119429" y="63900"/>
                </a:lnTo>
                <a:lnTo>
                  <a:pt x="119458" y="61988"/>
                </a:lnTo>
                <a:lnTo>
                  <a:pt x="119680" y="58448"/>
                </a:lnTo>
                <a:lnTo>
                  <a:pt x="119621" y="56276"/>
                </a:lnTo>
                <a:lnTo>
                  <a:pt x="118738" y="44200"/>
                </a:lnTo>
                <a:lnTo>
                  <a:pt x="116354" y="34686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4930036" y="864334"/>
            <a:ext cx="111760" cy="158750"/>
          </a:xfrm>
          <a:custGeom>
            <a:avLst/>
            <a:gdLst/>
            <a:ahLst/>
            <a:cxnLst/>
            <a:rect l="l" t="t" r="r" b="b"/>
            <a:pathLst>
              <a:path w="111760" h="158750">
                <a:moveTo>
                  <a:pt x="57238" y="0"/>
                </a:moveTo>
                <a:lnTo>
                  <a:pt x="18242" y="10405"/>
                </a:lnTo>
                <a:lnTo>
                  <a:pt x="799" y="52838"/>
                </a:lnTo>
                <a:lnTo>
                  <a:pt x="0" y="85101"/>
                </a:lnTo>
                <a:lnTo>
                  <a:pt x="124" y="94372"/>
                </a:lnTo>
                <a:lnTo>
                  <a:pt x="8256" y="138805"/>
                </a:lnTo>
                <a:lnTo>
                  <a:pt x="30385" y="154800"/>
                </a:lnTo>
                <a:lnTo>
                  <a:pt x="37859" y="157493"/>
                </a:lnTo>
                <a:lnTo>
                  <a:pt x="46204" y="158753"/>
                </a:lnTo>
                <a:lnTo>
                  <a:pt x="55413" y="158753"/>
                </a:lnTo>
                <a:lnTo>
                  <a:pt x="96557" y="145411"/>
                </a:lnTo>
                <a:lnTo>
                  <a:pt x="107023" y="128278"/>
                </a:lnTo>
                <a:lnTo>
                  <a:pt x="51495" y="128278"/>
                </a:lnTo>
                <a:lnTo>
                  <a:pt x="47607" y="126249"/>
                </a:lnTo>
                <a:lnTo>
                  <a:pt x="45364" y="122177"/>
                </a:lnTo>
                <a:lnTo>
                  <a:pt x="43092" y="117994"/>
                </a:lnTo>
                <a:lnTo>
                  <a:pt x="41984" y="110610"/>
                </a:lnTo>
                <a:lnTo>
                  <a:pt x="41984" y="97538"/>
                </a:lnTo>
                <a:lnTo>
                  <a:pt x="42164" y="93089"/>
                </a:lnTo>
                <a:lnTo>
                  <a:pt x="42495" y="86749"/>
                </a:lnTo>
                <a:lnTo>
                  <a:pt x="42643" y="85101"/>
                </a:lnTo>
                <a:lnTo>
                  <a:pt x="111148" y="85101"/>
                </a:lnTo>
                <a:lnTo>
                  <a:pt x="111035" y="59058"/>
                </a:lnTo>
                <a:lnTo>
                  <a:pt x="43661" y="59058"/>
                </a:lnTo>
                <a:lnTo>
                  <a:pt x="43488" y="55999"/>
                </a:lnTo>
                <a:lnTo>
                  <a:pt x="43420" y="42793"/>
                </a:lnTo>
                <a:lnTo>
                  <a:pt x="44526" y="37076"/>
                </a:lnTo>
                <a:lnTo>
                  <a:pt x="48953" y="30233"/>
                </a:lnTo>
                <a:lnTo>
                  <a:pt x="52629" y="28585"/>
                </a:lnTo>
                <a:lnTo>
                  <a:pt x="107396" y="28585"/>
                </a:lnTo>
                <a:lnTo>
                  <a:pt x="107022" y="27061"/>
                </a:lnTo>
                <a:lnTo>
                  <a:pt x="77229" y="2362"/>
                </a:lnTo>
                <a:lnTo>
                  <a:pt x="64395" y="263"/>
                </a:lnTo>
                <a:lnTo>
                  <a:pt x="57238" y="0"/>
                </a:lnTo>
                <a:close/>
              </a:path>
              <a:path w="111760" h="158750">
                <a:moveTo>
                  <a:pt x="110341" y="101845"/>
                </a:moveTo>
                <a:lnTo>
                  <a:pt x="70899" y="101845"/>
                </a:lnTo>
                <a:lnTo>
                  <a:pt x="71288" y="105797"/>
                </a:lnTo>
                <a:lnTo>
                  <a:pt x="71411" y="115575"/>
                </a:lnTo>
                <a:lnTo>
                  <a:pt x="70212" y="120388"/>
                </a:lnTo>
                <a:lnTo>
                  <a:pt x="65338" y="126752"/>
                </a:lnTo>
                <a:lnTo>
                  <a:pt x="61719" y="128278"/>
                </a:lnTo>
                <a:lnTo>
                  <a:pt x="107023" y="128278"/>
                </a:lnTo>
                <a:lnTo>
                  <a:pt x="109484" y="117994"/>
                </a:lnTo>
                <a:lnTo>
                  <a:pt x="110326" y="105865"/>
                </a:lnTo>
                <a:lnTo>
                  <a:pt x="110341" y="101845"/>
                </a:lnTo>
                <a:close/>
              </a:path>
              <a:path w="111760" h="158750">
                <a:moveTo>
                  <a:pt x="107396" y="28585"/>
                </a:moveTo>
                <a:lnTo>
                  <a:pt x="62795" y="28585"/>
                </a:lnTo>
                <a:lnTo>
                  <a:pt x="66503" y="30351"/>
                </a:lnTo>
                <a:lnTo>
                  <a:pt x="68868" y="33789"/>
                </a:lnTo>
                <a:lnTo>
                  <a:pt x="71260" y="37350"/>
                </a:lnTo>
                <a:lnTo>
                  <a:pt x="72455" y="42793"/>
                </a:lnTo>
                <a:lnTo>
                  <a:pt x="72377" y="52838"/>
                </a:lnTo>
                <a:lnTo>
                  <a:pt x="72054" y="57020"/>
                </a:lnTo>
                <a:lnTo>
                  <a:pt x="71947" y="59058"/>
                </a:lnTo>
                <a:lnTo>
                  <a:pt x="111035" y="59058"/>
                </a:lnTo>
                <a:lnTo>
                  <a:pt x="110991" y="55999"/>
                </a:lnTo>
                <a:lnTo>
                  <a:pt x="110521" y="46817"/>
                </a:lnTo>
                <a:lnTo>
                  <a:pt x="109737" y="39365"/>
                </a:lnTo>
                <a:lnTo>
                  <a:pt x="108638" y="33638"/>
                </a:lnTo>
                <a:lnTo>
                  <a:pt x="107396" y="28585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054968" y="865354"/>
            <a:ext cx="73025" cy="153670"/>
          </a:xfrm>
          <a:custGeom>
            <a:avLst/>
            <a:gdLst/>
            <a:ahLst/>
            <a:cxnLst/>
            <a:rect l="l" t="t" r="r" b="b"/>
            <a:pathLst>
              <a:path w="73025" h="153669">
                <a:moveTo>
                  <a:pt x="38693" y="3049"/>
                </a:moveTo>
                <a:lnTo>
                  <a:pt x="0" y="3049"/>
                </a:lnTo>
                <a:lnTo>
                  <a:pt x="0" y="153662"/>
                </a:lnTo>
                <a:lnTo>
                  <a:pt x="41954" y="153662"/>
                </a:lnTo>
                <a:lnTo>
                  <a:pt x="41954" y="81424"/>
                </a:lnTo>
                <a:lnTo>
                  <a:pt x="42201" y="71862"/>
                </a:lnTo>
                <a:lnTo>
                  <a:pt x="53287" y="46222"/>
                </a:lnTo>
                <a:lnTo>
                  <a:pt x="72572" y="46222"/>
                </a:lnTo>
                <a:lnTo>
                  <a:pt x="72572" y="24126"/>
                </a:lnTo>
                <a:lnTo>
                  <a:pt x="38693" y="24126"/>
                </a:lnTo>
                <a:lnTo>
                  <a:pt x="38693" y="3049"/>
                </a:lnTo>
                <a:close/>
              </a:path>
              <a:path w="73025" h="153669">
                <a:moveTo>
                  <a:pt x="72572" y="46222"/>
                </a:moveTo>
                <a:lnTo>
                  <a:pt x="61780" y="46222"/>
                </a:lnTo>
                <a:lnTo>
                  <a:pt x="63720" y="46349"/>
                </a:lnTo>
                <a:lnTo>
                  <a:pt x="65844" y="46612"/>
                </a:lnTo>
                <a:lnTo>
                  <a:pt x="70210" y="47360"/>
                </a:lnTo>
                <a:lnTo>
                  <a:pt x="72572" y="47872"/>
                </a:lnTo>
                <a:lnTo>
                  <a:pt x="72572" y="46222"/>
                </a:lnTo>
                <a:close/>
              </a:path>
              <a:path w="73025" h="153669">
                <a:moveTo>
                  <a:pt x="72572" y="0"/>
                </a:moveTo>
                <a:lnTo>
                  <a:pt x="65606" y="744"/>
                </a:lnTo>
                <a:lnTo>
                  <a:pt x="59386" y="3049"/>
                </a:lnTo>
                <a:lnTo>
                  <a:pt x="53884" y="6969"/>
                </a:lnTo>
                <a:lnTo>
                  <a:pt x="48352" y="10796"/>
                </a:lnTo>
                <a:lnTo>
                  <a:pt x="43298" y="16620"/>
                </a:lnTo>
                <a:lnTo>
                  <a:pt x="38693" y="24126"/>
                </a:lnTo>
                <a:lnTo>
                  <a:pt x="72572" y="24126"/>
                </a:lnTo>
                <a:lnTo>
                  <a:pt x="72572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158459" y="86840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613"/>
                </a:lnTo>
              </a:path>
            </a:pathLst>
          </a:custGeom>
          <a:ln w="41799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5137560" y="816973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799" y="0"/>
                </a:moveTo>
                <a:lnTo>
                  <a:pt x="0" y="0"/>
                </a:lnTo>
                <a:lnTo>
                  <a:pt x="0" y="36450"/>
                </a:lnTo>
                <a:lnTo>
                  <a:pt x="41799" y="36450"/>
                </a:lnTo>
                <a:lnTo>
                  <a:pt x="41799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193647" y="864334"/>
            <a:ext cx="111125" cy="158750"/>
          </a:xfrm>
          <a:custGeom>
            <a:avLst/>
            <a:gdLst/>
            <a:ahLst/>
            <a:cxnLst/>
            <a:rect l="l" t="t" r="r" b="b"/>
            <a:pathLst>
              <a:path w="111125" h="158750">
                <a:moveTo>
                  <a:pt x="57208" y="0"/>
                </a:moveTo>
                <a:lnTo>
                  <a:pt x="18245" y="10405"/>
                </a:lnTo>
                <a:lnTo>
                  <a:pt x="771" y="52838"/>
                </a:lnTo>
                <a:lnTo>
                  <a:pt x="0" y="86749"/>
                </a:lnTo>
                <a:lnTo>
                  <a:pt x="107" y="94372"/>
                </a:lnTo>
                <a:lnTo>
                  <a:pt x="8258" y="138805"/>
                </a:lnTo>
                <a:lnTo>
                  <a:pt x="30388" y="154800"/>
                </a:lnTo>
                <a:lnTo>
                  <a:pt x="37862" y="157493"/>
                </a:lnTo>
                <a:lnTo>
                  <a:pt x="46202" y="158753"/>
                </a:lnTo>
                <a:lnTo>
                  <a:pt x="55383" y="158753"/>
                </a:lnTo>
                <a:lnTo>
                  <a:pt x="96527" y="145411"/>
                </a:lnTo>
                <a:lnTo>
                  <a:pt x="107011" y="128278"/>
                </a:lnTo>
                <a:lnTo>
                  <a:pt x="51498" y="128278"/>
                </a:lnTo>
                <a:lnTo>
                  <a:pt x="47610" y="126249"/>
                </a:lnTo>
                <a:lnTo>
                  <a:pt x="45368" y="122177"/>
                </a:lnTo>
                <a:lnTo>
                  <a:pt x="43125" y="117994"/>
                </a:lnTo>
                <a:lnTo>
                  <a:pt x="41987" y="110610"/>
                </a:lnTo>
                <a:lnTo>
                  <a:pt x="41987" y="97538"/>
                </a:lnTo>
                <a:lnTo>
                  <a:pt x="42167" y="93089"/>
                </a:lnTo>
                <a:lnTo>
                  <a:pt x="42495" y="86749"/>
                </a:lnTo>
                <a:lnTo>
                  <a:pt x="42646" y="85101"/>
                </a:lnTo>
                <a:lnTo>
                  <a:pt x="111122" y="85101"/>
                </a:lnTo>
                <a:lnTo>
                  <a:pt x="111012" y="59058"/>
                </a:lnTo>
                <a:lnTo>
                  <a:pt x="43661" y="59058"/>
                </a:lnTo>
                <a:lnTo>
                  <a:pt x="43484" y="55999"/>
                </a:lnTo>
                <a:lnTo>
                  <a:pt x="43394" y="42793"/>
                </a:lnTo>
                <a:lnTo>
                  <a:pt x="44528" y="37076"/>
                </a:lnTo>
                <a:lnTo>
                  <a:pt x="48957" y="30233"/>
                </a:lnTo>
                <a:lnTo>
                  <a:pt x="52632" y="28585"/>
                </a:lnTo>
                <a:lnTo>
                  <a:pt x="107406" y="28585"/>
                </a:lnTo>
                <a:lnTo>
                  <a:pt x="107025" y="27061"/>
                </a:lnTo>
                <a:lnTo>
                  <a:pt x="77207" y="2362"/>
                </a:lnTo>
                <a:lnTo>
                  <a:pt x="64378" y="263"/>
                </a:lnTo>
                <a:lnTo>
                  <a:pt x="57208" y="0"/>
                </a:lnTo>
                <a:close/>
              </a:path>
              <a:path w="111125" h="158750">
                <a:moveTo>
                  <a:pt x="110343" y="101845"/>
                </a:moveTo>
                <a:lnTo>
                  <a:pt x="70902" y="101845"/>
                </a:lnTo>
                <a:lnTo>
                  <a:pt x="70992" y="103130"/>
                </a:lnTo>
                <a:lnTo>
                  <a:pt x="71267" y="105865"/>
                </a:lnTo>
                <a:lnTo>
                  <a:pt x="71410" y="107828"/>
                </a:lnTo>
                <a:lnTo>
                  <a:pt x="71410" y="115575"/>
                </a:lnTo>
                <a:lnTo>
                  <a:pt x="70215" y="120388"/>
                </a:lnTo>
                <a:lnTo>
                  <a:pt x="65340" y="126752"/>
                </a:lnTo>
                <a:lnTo>
                  <a:pt x="61723" y="128278"/>
                </a:lnTo>
                <a:lnTo>
                  <a:pt x="107011" y="128278"/>
                </a:lnTo>
                <a:lnTo>
                  <a:pt x="109482" y="117994"/>
                </a:lnTo>
                <a:lnTo>
                  <a:pt x="110328" y="105865"/>
                </a:lnTo>
                <a:lnTo>
                  <a:pt x="110343" y="101845"/>
                </a:lnTo>
                <a:close/>
              </a:path>
              <a:path w="111125" h="158750">
                <a:moveTo>
                  <a:pt x="107406" y="28585"/>
                </a:moveTo>
                <a:lnTo>
                  <a:pt x="62769" y="28585"/>
                </a:lnTo>
                <a:lnTo>
                  <a:pt x="66478" y="30351"/>
                </a:lnTo>
                <a:lnTo>
                  <a:pt x="68868" y="33789"/>
                </a:lnTo>
                <a:lnTo>
                  <a:pt x="71262" y="37350"/>
                </a:lnTo>
                <a:lnTo>
                  <a:pt x="72458" y="42793"/>
                </a:lnTo>
                <a:lnTo>
                  <a:pt x="72380" y="52838"/>
                </a:lnTo>
                <a:lnTo>
                  <a:pt x="72057" y="57020"/>
                </a:lnTo>
                <a:lnTo>
                  <a:pt x="71950" y="59058"/>
                </a:lnTo>
                <a:lnTo>
                  <a:pt x="111012" y="59058"/>
                </a:lnTo>
                <a:lnTo>
                  <a:pt x="110888" y="54361"/>
                </a:lnTo>
                <a:lnTo>
                  <a:pt x="110511" y="46817"/>
                </a:lnTo>
                <a:lnTo>
                  <a:pt x="109745" y="39365"/>
                </a:lnTo>
                <a:lnTo>
                  <a:pt x="108669" y="33638"/>
                </a:lnTo>
                <a:lnTo>
                  <a:pt x="107406" y="28585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5310389" y="864334"/>
            <a:ext cx="106680" cy="158750"/>
          </a:xfrm>
          <a:custGeom>
            <a:avLst/>
            <a:gdLst/>
            <a:ahLst/>
            <a:cxnLst/>
            <a:rect l="l" t="t" r="r" b="b"/>
            <a:pathLst>
              <a:path w="106679" h="158750">
                <a:moveTo>
                  <a:pt x="0" y="106931"/>
                </a:moveTo>
                <a:lnTo>
                  <a:pt x="13755" y="146193"/>
                </a:lnTo>
                <a:lnTo>
                  <a:pt x="52238" y="158753"/>
                </a:lnTo>
                <a:lnTo>
                  <a:pt x="64508" y="157968"/>
                </a:lnTo>
                <a:lnTo>
                  <a:pt x="98480" y="139369"/>
                </a:lnTo>
                <a:lnTo>
                  <a:pt x="103326" y="129536"/>
                </a:lnTo>
                <a:lnTo>
                  <a:pt x="48710" y="129536"/>
                </a:lnTo>
                <a:lnTo>
                  <a:pt x="44794" y="127772"/>
                </a:lnTo>
                <a:lnTo>
                  <a:pt x="39588" y="120655"/>
                </a:lnTo>
                <a:lnTo>
                  <a:pt x="38065" y="114945"/>
                </a:lnTo>
                <a:lnTo>
                  <a:pt x="37647" y="107047"/>
                </a:lnTo>
                <a:lnTo>
                  <a:pt x="0" y="106931"/>
                </a:lnTo>
                <a:close/>
              </a:path>
              <a:path w="106679" h="158750">
                <a:moveTo>
                  <a:pt x="53404" y="0"/>
                </a:moveTo>
                <a:lnTo>
                  <a:pt x="15547" y="12320"/>
                </a:lnTo>
                <a:lnTo>
                  <a:pt x="1554" y="51196"/>
                </a:lnTo>
                <a:lnTo>
                  <a:pt x="2692" y="57020"/>
                </a:lnTo>
                <a:lnTo>
                  <a:pt x="4963" y="62496"/>
                </a:lnTo>
                <a:lnTo>
                  <a:pt x="7205" y="68055"/>
                </a:lnTo>
                <a:lnTo>
                  <a:pt x="46468" y="96916"/>
                </a:lnTo>
                <a:lnTo>
                  <a:pt x="51608" y="99302"/>
                </a:lnTo>
                <a:lnTo>
                  <a:pt x="52988" y="100081"/>
                </a:lnTo>
                <a:lnTo>
                  <a:pt x="59413" y="103130"/>
                </a:lnTo>
                <a:lnTo>
                  <a:pt x="63572" y="105646"/>
                </a:lnTo>
                <a:lnTo>
                  <a:pt x="65425" y="107946"/>
                </a:lnTo>
                <a:lnTo>
                  <a:pt x="67308" y="110098"/>
                </a:lnTo>
                <a:lnTo>
                  <a:pt x="68237" y="112906"/>
                </a:lnTo>
                <a:lnTo>
                  <a:pt x="68237" y="120265"/>
                </a:lnTo>
                <a:lnTo>
                  <a:pt x="66890" y="123437"/>
                </a:lnTo>
                <a:lnTo>
                  <a:pt x="64198" y="125856"/>
                </a:lnTo>
                <a:lnTo>
                  <a:pt x="61508" y="128402"/>
                </a:lnTo>
                <a:lnTo>
                  <a:pt x="58070" y="129536"/>
                </a:lnTo>
                <a:lnTo>
                  <a:pt x="103326" y="129536"/>
                </a:lnTo>
                <a:lnTo>
                  <a:pt x="105510" y="121702"/>
                </a:lnTo>
                <a:lnTo>
                  <a:pt x="106390" y="110995"/>
                </a:lnTo>
                <a:lnTo>
                  <a:pt x="105846" y="102563"/>
                </a:lnTo>
                <a:lnTo>
                  <a:pt x="74983" y="65568"/>
                </a:lnTo>
                <a:lnTo>
                  <a:pt x="63154" y="59804"/>
                </a:lnTo>
                <a:lnTo>
                  <a:pt x="62196" y="59300"/>
                </a:lnTo>
                <a:lnTo>
                  <a:pt x="40218" y="39744"/>
                </a:lnTo>
                <a:lnTo>
                  <a:pt x="40218" y="35943"/>
                </a:lnTo>
                <a:lnTo>
                  <a:pt x="41503" y="33016"/>
                </a:lnTo>
                <a:lnTo>
                  <a:pt x="46525" y="28436"/>
                </a:lnTo>
                <a:lnTo>
                  <a:pt x="49935" y="27184"/>
                </a:lnTo>
                <a:lnTo>
                  <a:pt x="101761" y="27184"/>
                </a:lnTo>
                <a:lnTo>
                  <a:pt x="101481" y="26174"/>
                </a:lnTo>
                <a:lnTo>
                  <a:pt x="65053" y="739"/>
                </a:lnTo>
                <a:lnTo>
                  <a:pt x="53404" y="0"/>
                </a:lnTo>
                <a:close/>
              </a:path>
              <a:path w="106679" h="158750">
                <a:moveTo>
                  <a:pt x="101761" y="27184"/>
                </a:moveTo>
                <a:lnTo>
                  <a:pt x="58967" y="27184"/>
                </a:lnTo>
                <a:lnTo>
                  <a:pt x="62405" y="28825"/>
                </a:lnTo>
                <a:lnTo>
                  <a:pt x="64529" y="31997"/>
                </a:lnTo>
                <a:lnTo>
                  <a:pt x="66652" y="35326"/>
                </a:lnTo>
                <a:lnTo>
                  <a:pt x="67787" y="40641"/>
                </a:lnTo>
                <a:lnTo>
                  <a:pt x="67967" y="48266"/>
                </a:lnTo>
                <a:lnTo>
                  <a:pt x="104834" y="48380"/>
                </a:lnTo>
                <a:lnTo>
                  <a:pt x="104753" y="44600"/>
                </a:lnTo>
                <a:lnTo>
                  <a:pt x="103995" y="35261"/>
                </a:lnTo>
                <a:lnTo>
                  <a:pt x="101761" y="2718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422910" y="923659"/>
            <a:ext cx="81915" cy="40640"/>
          </a:xfrm>
          <a:custGeom>
            <a:avLst/>
            <a:gdLst/>
            <a:ahLst/>
            <a:cxnLst/>
            <a:rect l="l" t="t" r="r" b="b"/>
            <a:pathLst>
              <a:path w="81914" h="40640">
                <a:moveTo>
                  <a:pt x="0" y="40251"/>
                </a:moveTo>
                <a:lnTo>
                  <a:pt x="81389" y="40251"/>
                </a:lnTo>
                <a:lnTo>
                  <a:pt x="81389" y="0"/>
                </a:lnTo>
                <a:lnTo>
                  <a:pt x="0" y="0"/>
                </a:lnTo>
                <a:lnTo>
                  <a:pt x="0" y="40251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998481" y="1133687"/>
            <a:ext cx="1243708" cy="2560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2275651" y="118844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613"/>
                </a:lnTo>
              </a:path>
            </a:pathLst>
          </a:custGeom>
          <a:ln w="41807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2254747" y="1137009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807" y="0"/>
                </a:moveTo>
                <a:lnTo>
                  <a:pt x="0" y="0"/>
                </a:lnTo>
                <a:lnTo>
                  <a:pt x="0" y="36450"/>
                </a:lnTo>
                <a:lnTo>
                  <a:pt x="41807" y="36450"/>
                </a:lnTo>
                <a:lnTo>
                  <a:pt x="41807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2335436" y="1138524"/>
            <a:ext cx="0" cy="200660"/>
          </a:xfrm>
          <a:custGeom>
            <a:avLst/>
            <a:gdLst/>
            <a:ahLst/>
            <a:cxnLst/>
            <a:rect l="l" t="t" r="r" b="b"/>
            <a:pathLst>
              <a:path h="200659">
                <a:moveTo>
                  <a:pt x="0" y="0"/>
                </a:moveTo>
                <a:lnTo>
                  <a:pt x="0" y="200531"/>
                </a:lnTo>
              </a:path>
            </a:pathLst>
          </a:custGeom>
          <a:ln w="41791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395218" y="1188443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613"/>
                </a:lnTo>
              </a:path>
            </a:pathLst>
          </a:custGeom>
          <a:ln w="41793">
            <a:solidFill>
              <a:srgbClr val="5A47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2374322" y="1137009"/>
            <a:ext cx="41910" cy="36830"/>
          </a:xfrm>
          <a:custGeom>
            <a:avLst/>
            <a:gdLst/>
            <a:ahLst/>
            <a:cxnLst/>
            <a:rect l="l" t="t" r="r" b="b"/>
            <a:pathLst>
              <a:path w="41910" h="36830">
                <a:moveTo>
                  <a:pt x="41793" y="0"/>
                </a:moveTo>
                <a:lnTo>
                  <a:pt x="0" y="0"/>
                </a:lnTo>
                <a:lnTo>
                  <a:pt x="0" y="36450"/>
                </a:lnTo>
                <a:lnTo>
                  <a:pt x="41793" y="36450"/>
                </a:lnTo>
                <a:lnTo>
                  <a:pt x="41793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2430072" y="1184371"/>
            <a:ext cx="110489" cy="158750"/>
          </a:xfrm>
          <a:custGeom>
            <a:avLst/>
            <a:gdLst/>
            <a:ahLst/>
            <a:cxnLst/>
            <a:rect l="l" t="t" r="r" b="b"/>
            <a:pathLst>
              <a:path w="110489" h="158750">
                <a:moveTo>
                  <a:pt x="55996" y="0"/>
                </a:moveTo>
                <a:lnTo>
                  <a:pt x="12627" y="17642"/>
                </a:lnTo>
                <a:lnTo>
                  <a:pt x="788" y="58997"/>
                </a:lnTo>
                <a:lnTo>
                  <a:pt x="0" y="79509"/>
                </a:lnTo>
                <a:lnTo>
                  <a:pt x="779" y="99816"/>
                </a:lnTo>
                <a:lnTo>
                  <a:pt x="12556" y="141227"/>
                </a:lnTo>
                <a:lnTo>
                  <a:pt x="55996" y="158752"/>
                </a:lnTo>
                <a:lnTo>
                  <a:pt x="68797" y="157869"/>
                </a:lnTo>
                <a:lnTo>
                  <a:pt x="102609" y="136475"/>
                </a:lnTo>
                <a:lnTo>
                  <a:pt x="106303" y="127774"/>
                </a:lnTo>
                <a:lnTo>
                  <a:pt x="50867" y="127774"/>
                </a:lnTo>
                <a:lnTo>
                  <a:pt x="47374" y="124962"/>
                </a:lnTo>
                <a:lnTo>
                  <a:pt x="42713" y="79509"/>
                </a:lnTo>
                <a:lnTo>
                  <a:pt x="42887" y="64761"/>
                </a:lnTo>
                <a:lnTo>
                  <a:pt x="50949" y="31484"/>
                </a:lnTo>
                <a:lnTo>
                  <a:pt x="106081" y="31484"/>
                </a:lnTo>
                <a:lnTo>
                  <a:pt x="102318" y="22210"/>
                </a:lnTo>
                <a:lnTo>
                  <a:pt x="96620" y="14114"/>
                </a:lnTo>
                <a:lnTo>
                  <a:pt x="89197" y="7936"/>
                </a:lnTo>
                <a:lnTo>
                  <a:pt x="79951" y="3525"/>
                </a:lnTo>
                <a:lnTo>
                  <a:pt x="68884" y="881"/>
                </a:lnTo>
                <a:lnTo>
                  <a:pt x="55996" y="0"/>
                </a:lnTo>
                <a:close/>
              </a:path>
              <a:path w="110489" h="158750">
                <a:moveTo>
                  <a:pt x="109910" y="95511"/>
                </a:moveTo>
                <a:lnTo>
                  <a:pt x="68492" y="95511"/>
                </a:lnTo>
                <a:lnTo>
                  <a:pt x="68521" y="97299"/>
                </a:lnTo>
                <a:lnTo>
                  <a:pt x="68623" y="99063"/>
                </a:lnTo>
                <a:lnTo>
                  <a:pt x="68748" y="111268"/>
                </a:lnTo>
                <a:lnTo>
                  <a:pt x="67732" y="117722"/>
                </a:lnTo>
                <a:lnTo>
                  <a:pt x="65692" y="121672"/>
                </a:lnTo>
                <a:lnTo>
                  <a:pt x="63658" y="125736"/>
                </a:lnTo>
                <a:lnTo>
                  <a:pt x="60411" y="127774"/>
                </a:lnTo>
                <a:lnTo>
                  <a:pt x="106303" y="127774"/>
                </a:lnTo>
                <a:lnTo>
                  <a:pt x="106799" y="126606"/>
                </a:lnTo>
                <a:lnTo>
                  <a:pt x="109316" y="114898"/>
                </a:lnTo>
                <a:lnTo>
                  <a:pt x="110124" y="101847"/>
                </a:lnTo>
                <a:lnTo>
                  <a:pt x="110067" y="99063"/>
                </a:lnTo>
                <a:lnTo>
                  <a:pt x="109946" y="97299"/>
                </a:lnTo>
                <a:lnTo>
                  <a:pt x="109910" y="95511"/>
                </a:lnTo>
                <a:close/>
              </a:path>
              <a:path w="110489" h="158750">
                <a:moveTo>
                  <a:pt x="106081" y="31484"/>
                </a:moveTo>
                <a:lnTo>
                  <a:pt x="60853" y="31484"/>
                </a:lnTo>
                <a:lnTo>
                  <a:pt x="64122" y="33399"/>
                </a:lnTo>
                <a:lnTo>
                  <a:pt x="68038" y="41024"/>
                </a:lnTo>
                <a:lnTo>
                  <a:pt x="69007" y="47484"/>
                </a:lnTo>
                <a:lnTo>
                  <a:pt x="69007" y="60825"/>
                </a:lnTo>
                <a:lnTo>
                  <a:pt x="109655" y="60825"/>
                </a:lnTo>
                <a:lnTo>
                  <a:pt x="109655" y="58284"/>
                </a:lnTo>
                <a:lnTo>
                  <a:pt x="108839" y="44267"/>
                </a:lnTo>
                <a:lnTo>
                  <a:pt x="106392" y="32252"/>
                </a:lnTo>
                <a:lnTo>
                  <a:pt x="106081" y="3148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2551197" y="1184371"/>
            <a:ext cx="112395" cy="158750"/>
          </a:xfrm>
          <a:custGeom>
            <a:avLst/>
            <a:gdLst/>
            <a:ahLst/>
            <a:cxnLst/>
            <a:rect l="l" t="t" r="r" b="b"/>
            <a:pathLst>
              <a:path w="112394" h="158750">
                <a:moveTo>
                  <a:pt x="55994" y="0"/>
                </a:moveTo>
                <a:lnTo>
                  <a:pt x="12614" y="17790"/>
                </a:lnTo>
                <a:lnTo>
                  <a:pt x="788" y="59149"/>
                </a:lnTo>
                <a:lnTo>
                  <a:pt x="0" y="79509"/>
                </a:lnTo>
                <a:lnTo>
                  <a:pt x="782" y="99935"/>
                </a:lnTo>
                <a:lnTo>
                  <a:pt x="12556" y="141227"/>
                </a:lnTo>
                <a:lnTo>
                  <a:pt x="55994" y="158752"/>
                </a:lnTo>
                <a:lnTo>
                  <a:pt x="70223" y="157656"/>
                </a:lnTo>
                <a:lnTo>
                  <a:pt x="104873" y="130673"/>
                </a:lnTo>
                <a:lnTo>
                  <a:pt x="105851" y="127266"/>
                </a:lnTo>
                <a:lnTo>
                  <a:pt x="50857" y="127266"/>
                </a:lnTo>
                <a:lnTo>
                  <a:pt x="47364" y="124574"/>
                </a:lnTo>
                <a:lnTo>
                  <a:pt x="42703" y="79509"/>
                </a:lnTo>
                <a:lnTo>
                  <a:pt x="42892" y="64781"/>
                </a:lnTo>
                <a:lnTo>
                  <a:pt x="50857" y="31484"/>
                </a:lnTo>
                <a:lnTo>
                  <a:pt x="105848" y="31484"/>
                </a:lnTo>
                <a:lnTo>
                  <a:pt x="104873" y="28077"/>
                </a:lnTo>
                <a:lnTo>
                  <a:pt x="99353" y="17642"/>
                </a:lnTo>
                <a:lnTo>
                  <a:pt x="91905" y="9904"/>
                </a:lnTo>
                <a:lnTo>
                  <a:pt x="82194" y="4393"/>
                </a:lnTo>
                <a:lnTo>
                  <a:pt x="70223" y="1096"/>
                </a:lnTo>
                <a:lnTo>
                  <a:pt x="55994" y="0"/>
                </a:lnTo>
                <a:close/>
              </a:path>
              <a:path w="112394" h="158750">
                <a:moveTo>
                  <a:pt x="105848" y="31484"/>
                </a:moveTo>
                <a:lnTo>
                  <a:pt x="61121" y="31484"/>
                </a:lnTo>
                <a:lnTo>
                  <a:pt x="64602" y="34182"/>
                </a:lnTo>
                <a:lnTo>
                  <a:pt x="66470" y="39260"/>
                </a:lnTo>
                <a:lnTo>
                  <a:pt x="67692" y="44687"/>
                </a:lnTo>
                <a:lnTo>
                  <a:pt x="68569" y="53184"/>
                </a:lnTo>
                <a:lnTo>
                  <a:pt x="69101" y="65075"/>
                </a:lnTo>
                <a:lnTo>
                  <a:pt x="69274" y="79509"/>
                </a:lnTo>
                <a:lnTo>
                  <a:pt x="69097" y="94156"/>
                </a:lnTo>
                <a:lnTo>
                  <a:pt x="61121" y="127266"/>
                </a:lnTo>
                <a:lnTo>
                  <a:pt x="105851" y="127266"/>
                </a:lnTo>
                <a:lnTo>
                  <a:pt x="108819" y="116923"/>
                </a:lnTo>
                <a:lnTo>
                  <a:pt x="111188" y="99864"/>
                </a:lnTo>
                <a:lnTo>
                  <a:pt x="111978" y="79509"/>
                </a:lnTo>
                <a:lnTo>
                  <a:pt x="111188" y="58997"/>
                </a:lnTo>
                <a:lnTo>
                  <a:pt x="108819" y="41858"/>
                </a:lnTo>
                <a:lnTo>
                  <a:pt x="105848" y="31484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677380" y="1185394"/>
            <a:ext cx="109855" cy="153670"/>
          </a:xfrm>
          <a:custGeom>
            <a:avLst/>
            <a:gdLst/>
            <a:ahLst/>
            <a:cxnLst/>
            <a:rect l="l" t="t" r="r" b="b"/>
            <a:pathLst>
              <a:path w="109855" h="153669">
                <a:moveTo>
                  <a:pt x="39452" y="3049"/>
                </a:moveTo>
                <a:lnTo>
                  <a:pt x="0" y="3049"/>
                </a:lnTo>
                <a:lnTo>
                  <a:pt x="0" y="153662"/>
                </a:lnTo>
                <a:lnTo>
                  <a:pt x="42048" y="153662"/>
                </a:lnTo>
                <a:lnTo>
                  <a:pt x="42048" y="51426"/>
                </a:lnTo>
                <a:lnTo>
                  <a:pt x="43380" y="45090"/>
                </a:lnTo>
                <a:lnTo>
                  <a:pt x="48694" y="35938"/>
                </a:lnTo>
                <a:lnTo>
                  <a:pt x="52351" y="33638"/>
                </a:lnTo>
                <a:lnTo>
                  <a:pt x="108540" y="33638"/>
                </a:lnTo>
                <a:lnTo>
                  <a:pt x="107503" y="26733"/>
                </a:lnTo>
                <a:lnTo>
                  <a:pt x="105718" y="20811"/>
                </a:lnTo>
                <a:lnTo>
                  <a:pt x="39452" y="20811"/>
                </a:lnTo>
                <a:lnTo>
                  <a:pt x="39452" y="3049"/>
                </a:lnTo>
                <a:close/>
              </a:path>
              <a:path w="109855" h="153669">
                <a:moveTo>
                  <a:pt x="108540" y="33638"/>
                </a:moveTo>
                <a:lnTo>
                  <a:pt x="61038" y="33638"/>
                </a:lnTo>
                <a:lnTo>
                  <a:pt x="63821" y="35189"/>
                </a:lnTo>
                <a:lnTo>
                  <a:pt x="66927" y="41018"/>
                </a:lnTo>
                <a:lnTo>
                  <a:pt x="67730" y="48498"/>
                </a:lnTo>
                <a:lnTo>
                  <a:pt x="67730" y="153662"/>
                </a:lnTo>
                <a:lnTo>
                  <a:pt x="109526" y="153662"/>
                </a:lnTo>
                <a:lnTo>
                  <a:pt x="109519" y="48498"/>
                </a:lnTo>
                <a:lnTo>
                  <a:pt x="109020" y="36830"/>
                </a:lnTo>
                <a:lnTo>
                  <a:pt x="108540" y="33638"/>
                </a:lnTo>
                <a:close/>
              </a:path>
              <a:path w="109855" h="153669">
                <a:moveTo>
                  <a:pt x="75910" y="0"/>
                </a:moveTo>
                <a:lnTo>
                  <a:pt x="68026" y="0"/>
                </a:lnTo>
                <a:lnTo>
                  <a:pt x="61125" y="1764"/>
                </a:lnTo>
                <a:lnTo>
                  <a:pt x="55224" y="5078"/>
                </a:lnTo>
                <a:lnTo>
                  <a:pt x="49312" y="8488"/>
                </a:lnTo>
                <a:lnTo>
                  <a:pt x="44067" y="13718"/>
                </a:lnTo>
                <a:lnTo>
                  <a:pt x="39452" y="20811"/>
                </a:lnTo>
                <a:lnTo>
                  <a:pt x="105718" y="20811"/>
                </a:lnTo>
                <a:lnTo>
                  <a:pt x="7591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2800675" y="1184371"/>
            <a:ext cx="111125" cy="158750"/>
          </a:xfrm>
          <a:custGeom>
            <a:avLst/>
            <a:gdLst/>
            <a:ahLst/>
            <a:cxnLst/>
            <a:rect l="l" t="t" r="r" b="b"/>
            <a:pathLst>
              <a:path w="111125" h="158750">
                <a:moveTo>
                  <a:pt x="57212" y="0"/>
                </a:moveTo>
                <a:lnTo>
                  <a:pt x="18235" y="10407"/>
                </a:lnTo>
                <a:lnTo>
                  <a:pt x="678" y="53840"/>
                </a:lnTo>
                <a:lnTo>
                  <a:pt x="0" y="86744"/>
                </a:lnTo>
                <a:lnTo>
                  <a:pt x="105" y="94372"/>
                </a:lnTo>
                <a:lnTo>
                  <a:pt x="8245" y="138808"/>
                </a:lnTo>
                <a:lnTo>
                  <a:pt x="12932" y="144010"/>
                </a:lnTo>
                <a:lnTo>
                  <a:pt x="17102" y="148700"/>
                </a:lnTo>
                <a:lnTo>
                  <a:pt x="22918" y="152290"/>
                </a:lnTo>
                <a:lnTo>
                  <a:pt x="30382" y="154799"/>
                </a:lnTo>
                <a:lnTo>
                  <a:pt x="37859" y="157467"/>
                </a:lnTo>
                <a:lnTo>
                  <a:pt x="46186" y="158752"/>
                </a:lnTo>
                <a:lnTo>
                  <a:pt x="55376" y="158752"/>
                </a:lnTo>
                <a:lnTo>
                  <a:pt x="96539" y="145411"/>
                </a:lnTo>
                <a:lnTo>
                  <a:pt x="107026" y="128278"/>
                </a:lnTo>
                <a:lnTo>
                  <a:pt x="51474" y="128278"/>
                </a:lnTo>
                <a:lnTo>
                  <a:pt x="47622" y="126248"/>
                </a:lnTo>
                <a:lnTo>
                  <a:pt x="45354" y="122180"/>
                </a:lnTo>
                <a:lnTo>
                  <a:pt x="43111" y="117996"/>
                </a:lnTo>
                <a:lnTo>
                  <a:pt x="41981" y="110605"/>
                </a:lnTo>
                <a:lnTo>
                  <a:pt x="42096" y="94372"/>
                </a:lnTo>
                <a:lnTo>
                  <a:pt x="42142" y="93088"/>
                </a:lnTo>
                <a:lnTo>
                  <a:pt x="42492" y="86744"/>
                </a:lnTo>
                <a:lnTo>
                  <a:pt x="42633" y="85103"/>
                </a:lnTo>
                <a:lnTo>
                  <a:pt x="111119" y="85103"/>
                </a:lnTo>
                <a:lnTo>
                  <a:pt x="111008" y="59061"/>
                </a:lnTo>
                <a:lnTo>
                  <a:pt x="43673" y="59061"/>
                </a:lnTo>
                <a:lnTo>
                  <a:pt x="43582" y="58042"/>
                </a:lnTo>
                <a:lnTo>
                  <a:pt x="43464" y="55737"/>
                </a:lnTo>
                <a:lnTo>
                  <a:pt x="43406" y="42788"/>
                </a:lnTo>
                <a:lnTo>
                  <a:pt x="44501" y="37078"/>
                </a:lnTo>
                <a:lnTo>
                  <a:pt x="48943" y="30236"/>
                </a:lnTo>
                <a:lnTo>
                  <a:pt x="52597" y="28558"/>
                </a:lnTo>
                <a:lnTo>
                  <a:pt x="107371" y="28558"/>
                </a:lnTo>
                <a:lnTo>
                  <a:pt x="106994" y="27061"/>
                </a:lnTo>
                <a:lnTo>
                  <a:pt x="77208" y="2361"/>
                </a:lnTo>
                <a:lnTo>
                  <a:pt x="64382" y="263"/>
                </a:lnTo>
                <a:lnTo>
                  <a:pt x="57212" y="0"/>
                </a:lnTo>
                <a:close/>
              </a:path>
              <a:path w="111125" h="158750">
                <a:moveTo>
                  <a:pt x="110345" y="101847"/>
                </a:moveTo>
                <a:lnTo>
                  <a:pt x="70893" y="101847"/>
                </a:lnTo>
                <a:lnTo>
                  <a:pt x="71268" y="105867"/>
                </a:lnTo>
                <a:lnTo>
                  <a:pt x="71393" y="115570"/>
                </a:lnTo>
                <a:lnTo>
                  <a:pt x="70186" y="120416"/>
                </a:lnTo>
                <a:lnTo>
                  <a:pt x="67749" y="123554"/>
                </a:lnTo>
                <a:lnTo>
                  <a:pt x="65330" y="126752"/>
                </a:lnTo>
                <a:lnTo>
                  <a:pt x="61731" y="128278"/>
                </a:lnTo>
                <a:lnTo>
                  <a:pt x="107026" y="128278"/>
                </a:lnTo>
                <a:lnTo>
                  <a:pt x="109482" y="118077"/>
                </a:lnTo>
                <a:lnTo>
                  <a:pt x="110332" y="105867"/>
                </a:lnTo>
                <a:lnTo>
                  <a:pt x="110345" y="101847"/>
                </a:lnTo>
                <a:close/>
              </a:path>
              <a:path w="111125" h="158750">
                <a:moveTo>
                  <a:pt x="107371" y="28558"/>
                </a:moveTo>
                <a:lnTo>
                  <a:pt x="62771" y="28558"/>
                </a:lnTo>
                <a:lnTo>
                  <a:pt x="66460" y="30350"/>
                </a:lnTo>
                <a:lnTo>
                  <a:pt x="68869" y="33789"/>
                </a:lnTo>
                <a:lnTo>
                  <a:pt x="71242" y="37345"/>
                </a:lnTo>
                <a:lnTo>
                  <a:pt x="72444" y="42788"/>
                </a:lnTo>
                <a:lnTo>
                  <a:pt x="72369" y="52840"/>
                </a:lnTo>
                <a:lnTo>
                  <a:pt x="72268" y="54363"/>
                </a:lnTo>
                <a:lnTo>
                  <a:pt x="71950" y="58042"/>
                </a:lnTo>
                <a:lnTo>
                  <a:pt x="71929" y="59061"/>
                </a:lnTo>
                <a:lnTo>
                  <a:pt x="111008" y="59061"/>
                </a:lnTo>
                <a:lnTo>
                  <a:pt x="110882" y="54363"/>
                </a:lnTo>
                <a:lnTo>
                  <a:pt x="110502" y="46815"/>
                </a:lnTo>
                <a:lnTo>
                  <a:pt x="109731" y="39364"/>
                </a:lnTo>
                <a:lnTo>
                  <a:pt x="108650" y="33638"/>
                </a:lnTo>
                <a:lnTo>
                  <a:pt x="107371" y="28558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2989425" y="1138536"/>
            <a:ext cx="136525" cy="200660"/>
          </a:xfrm>
          <a:custGeom>
            <a:avLst/>
            <a:gdLst/>
            <a:ahLst/>
            <a:cxnLst/>
            <a:rect l="l" t="t" r="r" b="b"/>
            <a:pathLst>
              <a:path w="136525" h="200659">
                <a:moveTo>
                  <a:pt x="52744" y="0"/>
                </a:moveTo>
                <a:lnTo>
                  <a:pt x="0" y="0"/>
                </a:lnTo>
                <a:lnTo>
                  <a:pt x="0" y="200520"/>
                </a:lnTo>
                <a:lnTo>
                  <a:pt x="46375" y="200520"/>
                </a:lnTo>
                <a:lnTo>
                  <a:pt x="46375" y="120380"/>
                </a:lnTo>
                <a:lnTo>
                  <a:pt x="119308" y="120380"/>
                </a:lnTo>
                <a:lnTo>
                  <a:pt x="118179" y="117060"/>
                </a:lnTo>
                <a:lnTo>
                  <a:pt x="111164" y="107303"/>
                </a:lnTo>
                <a:lnTo>
                  <a:pt x="101574" y="100829"/>
                </a:lnTo>
                <a:lnTo>
                  <a:pt x="107545" y="96773"/>
                </a:lnTo>
                <a:lnTo>
                  <a:pt x="112676" y="92221"/>
                </a:lnTo>
                <a:lnTo>
                  <a:pt x="116965" y="87142"/>
                </a:lnTo>
                <a:lnTo>
                  <a:pt x="119005" y="83811"/>
                </a:lnTo>
                <a:lnTo>
                  <a:pt x="51610" y="83811"/>
                </a:lnTo>
                <a:lnTo>
                  <a:pt x="50681" y="83696"/>
                </a:lnTo>
                <a:lnTo>
                  <a:pt x="49424" y="83696"/>
                </a:lnTo>
                <a:lnTo>
                  <a:pt x="48172" y="83545"/>
                </a:lnTo>
                <a:lnTo>
                  <a:pt x="46375" y="83545"/>
                </a:lnTo>
                <a:lnTo>
                  <a:pt x="46375" y="34653"/>
                </a:lnTo>
                <a:lnTo>
                  <a:pt x="48172" y="34653"/>
                </a:lnTo>
                <a:lnTo>
                  <a:pt x="50681" y="34411"/>
                </a:lnTo>
                <a:lnTo>
                  <a:pt x="124837" y="34411"/>
                </a:lnTo>
                <a:lnTo>
                  <a:pt x="122238" y="28047"/>
                </a:lnTo>
                <a:lnTo>
                  <a:pt x="90393" y="2423"/>
                </a:lnTo>
                <a:lnTo>
                  <a:pt x="64816" y="163"/>
                </a:lnTo>
                <a:lnTo>
                  <a:pt x="52744" y="0"/>
                </a:lnTo>
                <a:close/>
              </a:path>
              <a:path w="136525" h="200659">
                <a:moveTo>
                  <a:pt x="119308" y="120380"/>
                </a:moveTo>
                <a:lnTo>
                  <a:pt x="64317" y="120380"/>
                </a:lnTo>
                <a:lnTo>
                  <a:pt x="70117" y="122537"/>
                </a:lnTo>
                <a:lnTo>
                  <a:pt x="73318" y="127109"/>
                </a:lnTo>
                <a:lnTo>
                  <a:pt x="78041" y="156592"/>
                </a:lnTo>
                <a:lnTo>
                  <a:pt x="77894" y="161164"/>
                </a:lnTo>
                <a:lnTo>
                  <a:pt x="77713" y="165710"/>
                </a:lnTo>
                <a:lnTo>
                  <a:pt x="77623" y="178059"/>
                </a:lnTo>
                <a:lnTo>
                  <a:pt x="77894" y="182879"/>
                </a:lnTo>
                <a:lnTo>
                  <a:pt x="79028" y="192027"/>
                </a:lnTo>
                <a:lnTo>
                  <a:pt x="79927" y="196451"/>
                </a:lnTo>
                <a:lnTo>
                  <a:pt x="81151" y="200520"/>
                </a:lnTo>
                <a:lnTo>
                  <a:pt x="135961" y="200520"/>
                </a:lnTo>
                <a:lnTo>
                  <a:pt x="131257" y="194665"/>
                </a:lnTo>
                <a:lnTo>
                  <a:pt x="127820" y="185656"/>
                </a:lnTo>
                <a:lnTo>
                  <a:pt x="125651" y="173477"/>
                </a:lnTo>
                <a:lnTo>
                  <a:pt x="124748" y="158115"/>
                </a:lnTo>
                <a:lnTo>
                  <a:pt x="124509" y="146549"/>
                </a:lnTo>
                <a:lnTo>
                  <a:pt x="122625" y="130131"/>
                </a:lnTo>
                <a:lnTo>
                  <a:pt x="119308" y="120380"/>
                </a:lnTo>
                <a:close/>
              </a:path>
              <a:path w="136525" h="200659">
                <a:moveTo>
                  <a:pt x="124837" y="34411"/>
                </a:moveTo>
                <a:lnTo>
                  <a:pt x="61956" y="34411"/>
                </a:lnTo>
                <a:lnTo>
                  <a:pt x="68832" y="36175"/>
                </a:lnTo>
                <a:lnTo>
                  <a:pt x="72867" y="39855"/>
                </a:lnTo>
                <a:lnTo>
                  <a:pt x="76907" y="43416"/>
                </a:lnTo>
                <a:lnTo>
                  <a:pt x="78908" y="49514"/>
                </a:lnTo>
                <a:lnTo>
                  <a:pt x="78908" y="67428"/>
                </a:lnTo>
                <a:lnTo>
                  <a:pt x="76907" y="74033"/>
                </a:lnTo>
                <a:lnTo>
                  <a:pt x="72867" y="77835"/>
                </a:lnTo>
                <a:lnTo>
                  <a:pt x="68832" y="81781"/>
                </a:lnTo>
                <a:lnTo>
                  <a:pt x="61956" y="83811"/>
                </a:lnTo>
                <a:lnTo>
                  <a:pt x="119005" y="83811"/>
                </a:lnTo>
                <a:lnTo>
                  <a:pt x="126453" y="52448"/>
                </a:lnTo>
                <a:lnTo>
                  <a:pt x="126453" y="43055"/>
                </a:lnTo>
                <a:lnTo>
                  <a:pt x="125046" y="34923"/>
                </a:lnTo>
                <a:lnTo>
                  <a:pt x="124837" y="34411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3132025" y="1188443"/>
            <a:ext cx="109855" cy="153670"/>
          </a:xfrm>
          <a:custGeom>
            <a:avLst/>
            <a:gdLst/>
            <a:ahLst/>
            <a:cxnLst/>
            <a:rect l="l" t="t" r="r" b="b"/>
            <a:pathLst>
              <a:path w="109855" h="153669">
                <a:moveTo>
                  <a:pt x="42191" y="0"/>
                </a:moveTo>
                <a:lnTo>
                  <a:pt x="0" y="0"/>
                </a:lnTo>
                <a:lnTo>
                  <a:pt x="6" y="105158"/>
                </a:lnTo>
                <a:lnTo>
                  <a:pt x="12903" y="147064"/>
                </a:lnTo>
                <a:lnTo>
                  <a:pt x="33878" y="153662"/>
                </a:lnTo>
                <a:lnTo>
                  <a:pt x="41774" y="153662"/>
                </a:lnTo>
                <a:lnTo>
                  <a:pt x="48620" y="152020"/>
                </a:lnTo>
                <a:lnTo>
                  <a:pt x="54449" y="148574"/>
                </a:lnTo>
                <a:lnTo>
                  <a:pt x="60252" y="145287"/>
                </a:lnTo>
                <a:lnTo>
                  <a:pt x="65511" y="140082"/>
                </a:lnTo>
                <a:lnTo>
                  <a:pt x="70210" y="132850"/>
                </a:lnTo>
                <a:lnTo>
                  <a:pt x="109677" y="132850"/>
                </a:lnTo>
                <a:lnTo>
                  <a:pt x="109677" y="119872"/>
                </a:lnTo>
                <a:lnTo>
                  <a:pt x="48887" y="119872"/>
                </a:lnTo>
                <a:lnTo>
                  <a:pt x="46108" y="118464"/>
                </a:lnTo>
                <a:lnTo>
                  <a:pt x="42998" y="112640"/>
                </a:lnTo>
                <a:lnTo>
                  <a:pt x="42191" y="105158"/>
                </a:lnTo>
                <a:lnTo>
                  <a:pt x="42191" y="0"/>
                </a:lnTo>
                <a:close/>
              </a:path>
              <a:path w="109855" h="153669">
                <a:moveTo>
                  <a:pt x="109677" y="132850"/>
                </a:moveTo>
                <a:lnTo>
                  <a:pt x="70210" y="132850"/>
                </a:lnTo>
                <a:lnTo>
                  <a:pt x="70210" y="150613"/>
                </a:lnTo>
                <a:lnTo>
                  <a:pt x="109677" y="150613"/>
                </a:lnTo>
                <a:lnTo>
                  <a:pt x="109677" y="132850"/>
                </a:lnTo>
                <a:close/>
              </a:path>
              <a:path w="109855" h="153669">
                <a:moveTo>
                  <a:pt x="109677" y="0"/>
                </a:moveTo>
                <a:lnTo>
                  <a:pt x="67877" y="0"/>
                </a:lnTo>
                <a:lnTo>
                  <a:pt x="67877" y="102348"/>
                </a:lnTo>
                <a:lnTo>
                  <a:pt x="66531" y="108719"/>
                </a:lnTo>
                <a:lnTo>
                  <a:pt x="63900" y="113144"/>
                </a:lnTo>
                <a:lnTo>
                  <a:pt x="61239" y="117718"/>
                </a:lnTo>
                <a:lnTo>
                  <a:pt x="57560" y="119872"/>
                </a:lnTo>
                <a:lnTo>
                  <a:pt x="109677" y="119872"/>
                </a:lnTo>
                <a:lnTo>
                  <a:pt x="109677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3260451" y="1138536"/>
            <a:ext cx="111760" cy="205104"/>
          </a:xfrm>
          <a:custGeom>
            <a:avLst/>
            <a:gdLst/>
            <a:ahLst/>
            <a:cxnLst/>
            <a:rect l="l" t="t" r="r" b="b"/>
            <a:pathLst>
              <a:path w="111760" h="205105">
                <a:moveTo>
                  <a:pt x="105992" y="184014"/>
                </a:moveTo>
                <a:lnTo>
                  <a:pt x="38933" y="184014"/>
                </a:lnTo>
                <a:lnTo>
                  <a:pt x="42908" y="190742"/>
                </a:lnTo>
                <a:lnTo>
                  <a:pt x="47782" y="195944"/>
                </a:lnTo>
                <a:lnTo>
                  <a:pt x="59265" y="203061"/>
                </a:lnTo>
                <a:lnTo>
                  <a:pt x="65664" y="204854"/>
                </a:lnTo>
                <a:lnTo>
                  <a:pt x="80614" y="204854"/>
                </a:lnTo>
                <a:lnTo>
                  <a:pt x="87285" y="203061"/>
                </a:lnTo>
                <a:lnTo>
                  <a:pt x="98405" y="196211"/>
                </a:lnTo>
                <a:lnTo>
                  <a:pt x="102744" y="191009"/>
                </a:lnTo>
                <a:lnTo>
                  <a:pt x="105992" y="184014"/>
                </a:lnTo>
                <a:close/>
              </a:path>
              <a:path w="111760" h="205105">
                <a:moveTo>
                  <a:pt x="42072" y="0"/>
                </a:moveTo>
                <a:lnTo>
                  <a:pt x="0" y="0"/>
                </a:lnTo>
                <a:lnTo>
                  <a:pt x="0" y="200520"/>
                </a:lnTo>
                <a:lnTo>
                  <a:pt x="38933" y="200520"/>
                </a:lnTo>
                <a:lnTo>
                  <a:pt x="38933" y="184014"/>
                </a:lnTo>
                <a:lnTo>
                  <a:pt x="105992" y="184014"/>
                </a:lnTo>
                <a:lnTo>
                  <a:pt x="107675" y="180338"/>
                </a:lnTo>
                <a:lnTo>
                  <a:pt x="109021" y="174114"/>
                </a:lnTo>
                <a:lnTo>
                  <a:pt x="109411" y="170409"/>
                </a:lnTo>
                <a:lnTo>
                  <a:pt x="50446" y="170409"/>
                </a:lnTo>
                <a:lnTo>
                  <a:pt x="46587" y="167626"/>
                </a:lnTo>
                <a:lnTo>
                  <a:pt x="41453" y="129289"/>
                </a:lnTo>
                <a:lnTo>
                  <a:pt x="41295" y="115808"/>
                </a:lnTo>
                <a:lnTo>
                  <a:pt x="41485" y="106948"/>
                </a:lnTo>
                <a:lnTo>
                  <a:pt x="49877" y="82141"/>
                </a:lnTo>
                <a:lnTo>
                  <a:pt x="108120" y="82141"/>
                </a:lnTo>
                <a:lnTo>
                  <a:pt x="106385" y="72680"/>
                </a:lnTo>
                <a:lnTo>
                  <a:pt x="103098" y="63748"/>
                </a:lnTo>
                <a:lnTo>
                  <a:pt x="42072" y="63748"/>
                </a:lnTo>
                <a:lnTo>
                  <a:pt x="42072" y="0"/>
                </a:lnTo>
                <a:close/>
              </a:path>
              <a:path w="111760" h="205105">
                <a:moveTo>
                  <a:pt x="108120" y="82141"/>
                </a:moveTo>
                <a:lnTo>
                  <a:pt x="60101" y="82141"/>
                </a:lnTo>
                <a:lnTo>
                  <a:pt x="63719" y="84711"/>
                </a:lnTo>
                <a:lnTo>
                  <a:pt x="65634" y="89791"/>
                </a:lnTo>
                <a:lnTo>
                  <a:pt x="66891" y="95109"/>
                </a:lnTo>
                <a:lnTo>
                  <a:pt x="67787" y="103474"/>
                </a:lnTo>
                <a:lnTo>
                  <a:pt x="68324" y="114872"/>
                </a:lnTo>
                <a:lnTo>
                  <a:pt x="68384" y="140777"/>
                </a:lnTo>
                <a:lnTo>
                  <a:pt x="68330" y="144167"/>
                </a:lnTo>
                <a:lnTo>
                  <a:pt x="60703" y="170409"/>
                </a:lnTo>
                <a:lnTo>
                  <a:pt x="109411" y="170409"/>
                </a:lnTo>
                <a:lnTo>
                  <a:pt x="111195" y="129289"/>
                </a:lnTo>
                <a:lnTo>
                  <a:pt x="110670" y="106301"/>
                </a:lnTo>
                <a:lnTo>
                  <a:pt x="109066" y="87301"/>
                </a:lnTo>
                <a:lnTo>
                  <a:pt x="108120" y="82141"/>
                </a:lnTo>
                <a:close/>
              </a:path>
              <a:path w="111760" h="205105">
                <a:moveTo>
                  <a:pt x="71765" y="46342"/>
                </a:moveTo>
                <a:lnTo>
                  <a:pt x="65397" y="46342"/>
                </a:lnTo>
                <a:lnTo>
                  <a:pt x="59834" y="47750"/>
                </a:lnTo>
                <a:lnTo>
                  <a:pt x="55018" y="50648"/>
                </a:lnTo>
                <a:lnTo>
                  <a:pt x="50205" y="53459"/>
                </a:lnTo>
                <a:lnTo>
                  <a:pt x="45871" y="57765"/>
                </a:lnTo>
                <a:lnTo>
                  <a:pt x="42072" y="63748"/>
                </a:lnTo>
                <a:lnTo>
                  <a:pt x="103098" y="63748"/>
                </a:lnTo>
                <a:lnTo>
                  <a:pt x="102624" y="62463"/>
                </a:lnTo>
                <a:lnTo>
                  <a:pt x="97466" y="55453"/>
                </a:lnTo>
                <a:lnTo>
                  <a:pt x="90604" y="50411"/>
                </a:lnTo>
                <a:lnTo>
                  <a:pt x="82036" y="47364"/>
                </a:lnTo>
                <a:lnTo>
                  <a:pt x="71765" y="46342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3386639" y="1138536"/>
            <a:ext cx="111760" cy="205104"/>
          </a:xfrm>
          <a:custGeom>
            <a:avLst/>
            <a:gdLst/>
            <a:ahLst/>
            <a:cxnLst/>
            <a:rect l="l" t="t" r="r" b="b"/>
            <a:pathLst>
              <a:path w="111760" h="205105">
                <a:moveTo>
                  <a:pt x="105985" y="184014"/>
                </a:moveTo>
                <a:lnTo>
                  <a:pt x="38958" y="184014"/>
                </a:lnTo>
                <a:lnTo>
                  <a:pt x="42937" y="190742"/>
                </a:lnTo>
                <a:lnTo>
                  <a:pt x="47811" y="195944"/>
                </a:lnTo>
                <a:lnTo>
                  <a:pt x="59263" y="203061"/>
                </a:lnTo>
                <a:lnTo>
                  <a:pt x="65692" y="204854"/>
                </a:lnTo>
                <a:lnTo>
                  <a:pt x="80614" y="204854"/>
                </a:lnTo>
                <a:lnTo>
                  <a:pt x="87282" y="203061"/>
                </a:lnTo>
                <a:lnTo>
                  <a:pt x="98405" y="196211"/>
                </a:lnTo>
                <a:lnTo>
                  <a:pt x="102768" y="191009"/>
                </a:lnTo>
                <a:lnTo>
                  <a:pt x="105985" y="184014"/>
                </a:lnTo>
                <a:close/>
              </a:path>
              <a:path w="111760" h="205105">
                <a:moveTo>
                  <a:pt x="42068" y="0"/>
                </a:moveTo>
                <a:lnTo>
                  <a:pt x="0" y="0"/>
                </a:lnTo>
                <a:lnTo>
                  <a:pt x="0" y="200520"/>
                </a:lnTo>
                <a:lnTo>
                  <a:pt x="38958" y="200520"/>
                </a:lnTo>
                <a:lnTo>
                  <a:pt x="38958" y="184014"/>
                </a:lnTo>
                <a:lnTo>
                  <a:pt x="105985" y="184014"/>
                </a:lnTo>
                <a:lnTo>
                  <a:pt x="107675" y="180338"/>
                </a:lnTo>
                <a:lnTo>
                  <a:pt x="109051" y="174114"/>
                </a:lnTo>
                <a:lnTo>
                  <a:pt x="109440" y="170409"/>
                </a:lnTo>
                <a:lnTo>
                  <a:pt x="50443" y="170409"/>
                </a:lnTo>
                <a:lnTo>
                  <a:pt x="46583" y="167626"/>
                </a:lnTo>
                <a:lnTo>
                  <a:pt x="41449" y="129289"/>
                </a:lnTo>
                <a:lnTo>
                  <a:pt x="41291" y="115808"/>
                </a:lnTo>
                <a:lnTo>
                  <a:pt x="41482" y="106948"/>
                </a:lnTo>
                <a:lnTo>
                  <a:pt x="49874" y="82141"/>
                </a:lnTo>
                <a:lnTo>
                  <a:pt x="108130" y="82141"/>
                </a:lnTo>
                <a:lnTo>
                  <a:pt x="106388" y="72680"/>
                </a:lnTo>
                <a:lnTo>
                  <a:pt x="103095" y="63748"/>
                </a:lnTo>
                <a:lnTo>
                  <a:pt x="42068" y="63748"/>
                </a:lnTo>
                <a:lnTo>
                  <a:pt x="42068" y="0"/>
                </a:lnTo>
                <a:close/>
              </a:path>
              <a:path w="111760" h="205105">
                <a:moveTo>
                  <a:pt x="108130" y="82141"/>
                </a:moveTo>
                <a:lnTo>
                  <a:pt x="60130" y="82141"/>
                </a:lnTo>
                <a:lnTo>
                  <a:pt x="63719" y="84711"/>
                </a:lnTo>
                <a:lnTo>
                  <a:pt x="65631" y="89791"/>
                </a:lnTo>
                <a:lnTo>
                  <a:pt x="66887" y="95109"/>
                </a:lnTo>
                <a:lnTo>
                  <a:pt x="67785" y="103474"/>
                </a:lnTo>
                <a:lnTo>
                  <a:pt x="68324" y="114872"/>
                </a:lnTo>
                <a:lnTo>
                  <a:pt x="68384" y="140777"/>
                </a:lnTo>
                <a:lnTo>
                  <a:pt x="68330" y="144167"/>
                </a:lnTo>
                <a:lnTo>
                  <a:pt x="60699" y="170409"/>
                </a:lnTo>
                <a:lnTo>
                  <a:pt x="109440" y="170409"/>
                </a:lnTo>
                <a:lnTo>
                  <a:pt x="111224" y="129289"/>
                </a:lnTo>
                <a:lnTo>
                  <a:pt x="110694" y="106301"/>
                </a:lnTo>
                <a:lnTo>
                  <a:pt x="109080" y="87301"/>
                </a:lnTo>
                <a:lnTo>
                  <a:pt x="108130" y="82141"/>
                </a:lnTo>
                <a:close/>
              </a:path>
              <a:path w="111760" h="205105">
                <a:moveTo>
                  <a:pt x="71762" y="46342"/>
                </a:moveTo>
                <a:lnTo>
                  <a:pt x="65422" y="46342"/>
                </a:lnTo>
                <a:lnTo>
                  <a:pt x="59860" y="47750"/>
                </a:lnTo>
                <a:lnTo>
                  <a:pt x="55018" y="50648"/>
                </a:lnTo>
                <a:lnTo>
                  <a:pt x="50205" y="53459"/>
                </a:lnTo>
                <a:lnTo>
                  <a:pt x="45896" y="57765"/>
                </a:lnTo>
                <a:lnTo>
                  <a:pt x="42068" y="63748"/>
                </a:lnTo>
                <a:lnTo>
                  <a:pt x="103095" y="63748"/>
                </a:lnTo>
                <a:lnTo>
                  <a:pt x="102621" y="62463"/>
                </a:lnTo>
                <a:lnTo>
                  <a:pt x="97466" y="55453"/>
                </a:lnTo>
                <a:lnTo>
                  <a:pt x="90611" y="50411"/>
                </a:lnTo>
                <a:lnTo>
                  <a:pt x="82046" y="47364"/>
                </a:lnTo>
                <a:lnTo>
                  <a:pt x="71762" y="46342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508896" y="1184371"/>
            <a:ext cx="111125" cy="158750"/>
          </a:xfrm>
          <a:custGeom>
            <a:avLst/>
            <a:gdLst/>
            <a:ahLst/>
            <a:cxnLst/>
            <a:rect l="l" t="t" r="r" b="b"/>
            <a:pathLst>
              <a:path w="111125" h="158750">
                <a:moveTo>
                  <a:pt x="57209" y="0"/>
                </a:moveTo>
                <a:lnTo>
                  <a:pt x="18250" y="10407"/>
                </a:lnTo>
                <a:lnTo>
                  <a:pt x="681" y="53840"/>
                </a:lnTo>
                <a:lnTo>
                  <a:pt x="0" y="86744"/>
                </a:lnTo>
                <a:lnTo>
                  <a:pt x="104" y="94372"/>
                </a:lnTo>
                <a:lnTo>
                  <a:pt x="8231" y="138808"/>
                </a:lnTo>
                <a:lnTo>
                  <a:pt x="12926" y="144010"/>
                </a:lnTo>
                <a:lnTo>
                  <a:pt x="17112" y="148700"/>
                </a:lnTo>
                <a:lnTo>
                  <a:pt x="22912" y="152290"/>
                </a:lnTo>
                <a:lnTo>
                  <a:pt x="30389" y="154799"/>
                </a:lnTo>
                <a:lnTo>
                  <a:pt x="37863" y="157467"/>
                </a:lnTo>
                <a:lnTo>
                  <a:pt x="46175" y="158752"/>
                </a:lnTo>
                <a:lnTo>
                  <a:pt x="55387" y="158752"/>
                </a:lnTo>
                <a:lnTo>
                  <a:pt x="96532" y="145411"/>
                </a:lnTo>
                <a:lnTo>
                  <a:pt x="107024" y="128278"/>
                </a:lnTo>
                <a:lnTo>
                  <a:pt x="51471" y="128278"/>
                </a:lnTo>
                <a:lnTo>
                  <a:pt x="47611" y="126248"/>
                </a:lnTo>
                <a:lnTo>
                  <a:pt x="45368" y="122180"/>
                </a:lnTo>
                <a:lnTo>
                  <a:pt x="43098" y="117996"/>
                </a:lnTo>
                <a:lnTo>
                  <a:pt x="41960" y="110605"/>
                </a:lnTo>
                <a:lnTo>
                  <a:pt x="41960" y="97537"/>
                </a:lnTo>
                <a:lnTo>
                  <a:pt x="42140" y="93088"/>
                </a:lnTo>
                <a:lnTo>
                  <a:pt x="42499" y="86744"/>
                </a:lnTo>
                <a:lnTo>
                  <a:pt x="42647" y="85103"/>
                </a:lnTo>
                <a:lnTo>
                  <a:pt x="111123" y="85103"/>
                </a:lnTo>
                <a:lnTo>
                  <a:pt x="111013" y="59061"/>
                </a:lnTo>
                <a:lnTo>
                  <a:pt x="43667" y="59061"/>
                </a:lnTo>
                <a:lnTo>
                  <a:pt x="43576" y="58042"/>
                </a:lnTo>
                <a:lnTo>
                  <a:pt x="43457" y="55737"/>
                </a:lnTo>
                <a:lnTo>
                  <a:pt x="43396" y="42788"/>
                </a:lnTo>
                <a:lnTo>
                  <a:pt x="44501" y="37078"/>
                </a:lnTo>
                <a:lnTo>
                  <a:pt x="48957" y="30236"/>
                </a:lnTo>
                <a:lnTo>
                  <a:pt x="52605" y="28558"/>
                </a:lnTo>
                <a:lnTo>
                  <a:pt x="107372" y="28558"/>
                </a:lnTo>
                <a:lnTo>
                  <a:pt x="106998" y="27061"/>
                </a:lnTo>
                <a:lnTo>
                  <a:pt x="77209" y="2361"/>
                </a:lnTo>
                <a:lnTo>
                  <a:pt x="64381" y="263"/>
                </a:lnTo>
                <a:lnTo>
                  <a:pt x="57209" y="0"/>
                </a:lnTo>
                <a:close/>
              </a:path>
              <a:path w="111125" h="158750">
                <a:moveTo>
                  <a:pt x="110345" y="101847"/>
                </a:moveTo>
                <a:lnTo>
                  <a:pt x="70907" y="101847"/>
                </a:lnTo>
                <a:lnTo>
                  <a:pt x="71284" y="105677"/>
                </a:lnTo>
                <a:lnTo>
                  <a:pt x="71382" y="115570"/>
                </a:lnTo>
                <a:lnTo>
                  <a:pt x="70187" y="120416"/>
                </a:lnTo>
                <a:lnTo>
                  <a:pt x="67765" y="123554"/>
                </a:lnTo>
                <a:lnTo>
                  <a:pt x="65345" y="126752"/>
                </a:lnTo>
                <a:lnTo>
                  <a:pt x="61727" y="128278"/>
                </a:lnTo>
                <a:lnTo>
                  <a:pt x="107024" y="128278"/>
                </a:lnTo>
                <a:lnTo>
                  <a:pt x="109482" y="118077"/>
                </a:lnTo>
                <a:lnTo>
                  <a:pt x="110332" y="105867"/>
                </a:lnTo>
                <a:lnTo>
                  <a:pt x="110345" y="101847"/>
                </a:lnTo>
                <a:close/>
              </a:path>
              <a:path w="111125" h="158750">
                <a:moveTo>
                  <a:pt x="107372" y="28558"/>
                </a:moveTo>
                <a:lnTo>
                  <a:pt x="62771" y="28558"/>
                </a:lnTo>
                <a:lnTo>
                  <a:pt x="66480" y="30350"/>
                </a:lnTo>
                <a:lnTo>
                  <a:pt x="68874" y="33789"/>
                </a:lnTo>
                <a:lnTo>
                  <a:pt x="71234" y="37345"/>
                </a:lnTo>
                <a:lnTo>
                  <a:pt x="72459" y="42788"/>
                </a:lnTo>
                <a:lnTo>
                  <a:pt x="72383" y="52840"/>
                </a:lnTo>
                <a:lnTo>
                  <a:pt x="72282" y="54363"/>
                </a:lnTo>
                <a:lnTo>
                  <a:pt x="71945" y="58042"/>
                </a:lnTo>
                <a:lnTo>
                  <a:pt x="71923" y="59061"/>
                </a:lnTo>
                <a:lnTo>
                  <a:pt x="111013" y="59061"/>
                </a:lnTo>
                <a:lnTo>
                  <a:pt x="110889" y="54363"/>
                </a:lnTo>
                <a:lnTo>
                  <a:pt x="110510" y="46815"/>
                </a:lnTo>
                <a:lnTo>
                  <a:pt x="109736" y="39364"/>
                </a:lnTo>
                <a:lnTo>
                  <a:pt x="108642" y="33638"/>
                </a:lnTo>
                <a:lnTo>
                  <a:pt x="107372" y="28558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3633837" y="1185394"/>
            <a:ext cx="73025" cy="153670"/>
          </a:xfrm>
          <a:custGeom>
            <a:avLst/>
            <a:gdLst/>
            <a:ahLst/>
            <a:cxnLst/>
            <a:rect l="l" t="t" r="r" b="b"/>
            <a:pathLst>
              <a:path w="73025" h="153669">
                <a:moveTo>
                  <a:pt x="38660" y="3049"/>
                </a:moveTo>
                <a:lnTo>
                  <a:pt x="0" y="3049"/>
                </a:lnTo>
                <a:lnTo>
                  <a:pt x="0" y="153662"/>
                </a:lnTo>
                <a:lnTo>
                  <a:pt x="41921" y="153662"/>
                </a:lnTo>
                <a:lnTo>
                  <a:pt x="41921" y="81420"/>
                </a:lnTo>
                <a:lnTo>
                  <a:pt x="42172" y="71857"/>
                </a:lnTo>
                <a:lnTo>
                  <a:pt x="53253" y="46222"/>
                </a:lnTo>
                <a:lnTo>
                  <a:pt x="72510" y="46222"/>
                </a:lnTo>
                <a:lnTo>
                  <a:pt x="72510" y="24126"/>
                </a:lnTo>
                <a:lnTo>
                  <a:pt x="38660" y="24126"/>
                </a:lnTo>
                <a:lnTo>
                  <a:pt x="38660" y="3049"/>
                </a:lnTo>
                <a:close/>
              </a:path>
              <a:path w="73025" h="153669">
                <a:moveTo>
                  <a:pt x="72510" y="46222"/>
                </a:moveTo>
                <a:lnTo>
                  <a:pt x="61775" y="46222"/>
                </a:lnTo>
                <a:lnTo>
                  <a:pt x="63686" y="46346"/>
                </a:lnTo>
                <a:lnTo>
                  <a:pt x="65839" y="46612"/>
                </a:lnTo>
                <a:lnTo>
                  <a:pt x="70177" y="47357"/>
                </a:lnTo>
                <a:lnTo>
                  <a:pt x="72510" y="47868"/>
                </a:lnTo>
                <a:lnTo>
                  <a:pt x="72510" y="46222"/>
                </a:lnTo>
                <a:close/>
              </a:path>
              <a:path w="73025" h="153669">
                <a:moveTo>
                  <a:pt x="72510" y="0"/>
                </a:moveTo>
                <a:lnTo>
                  <a:pt x="65573" y="741"/>
                </a:lnTo>
                <a:lnTo>
                  <a:pt x="59352" y="3049"/>
                </a:lnTo>
                <a:lnTo>
                  <a:pt x="53818" y="6991"/>
                </a:lnTo>
                <a:lnTo>
                  <a:pt x="48318" y="10792"/>
                </a:lnTo>
                <a:lnTo>
                  <a:pt x="43263" y="16620"/>
                </a:lnTo>
                <a:lnTo>
                  <a:pt x="38660" y="24126"/>
                </a:lnTo>
                <a:lnTo>
                  <a:pt x="72510" y="24126"/>
                </a:lnTo>
                <a:lnTo>
                  <a:pt x="72510" y="0"/>
                </a:lnTo>
                <a:close/>
              </a:path>
            </a:pathLst>
          </a:custGeom>
          <a:solidFill>
            <a:srgbClr val="5A47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2004829" y="6288067"/>
            <a:ext cx="1476375" cy="0"/>
          </a:xfrm>
          <a:custGeom>
            <a:avLst/>
            <a:gdLst/>
            <a:ahLst/>
            <a:cxnLst/>
            <a:rect l="l" t="t" r="r" b="b"/>
            <a:pathLst>
              <a:path w="1476375">
                <a:moveTo>
                  <a:pt x="0" y="0"/>
                </a:moveTo>
                <a:lnTo>
                  <a:pt x="1476020" y="0"/>
                </a:lnTo>
              </a:path>
            </a:pathLst>
          </a:custGeom>
          <a:ln w="12697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836679" y="6416474"/>
            <a:ext cx="2644775" cy="365125"/>
          </a:xfrm>
          <a:custGeom>
            <a:avLst/>
            <a:gdLst/>
            <a:ahLst/>
            <a:cxnLst/>
            <a:rect l="l" t="t" r="r" b="b"/>
            <a:pathLst>
              <a:path w="2644775" h="365125">
                <a:moveTo>
                  <a:pt x="0" y="365126"/>
                </a:moveTo>
                <a:lnTo>
                  <a:pt x="2644170" y="365126"/>
                </a:lnTo>
                <a:lnTo>
                  <a:pt x="2644170" y="0"/>
                </a:lnTo>
                <a:lnTo>
                  <a:pt x="0" y="0"/>
                </a:lnTo>
                <a:lnTo>
                  <a:pt x="0" y="365126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836679" y="6794682"/>
            <a:ext cx="2644775" cy="266700"/>
          </a:xfrm>
          <a:custGeom>
            <a:avLst/>
            <a:gdLst/>
            <a:ahLst/>
            <a:cxnLst/>
            <a:rect l="l" t="t" r="r" b="b"/>
            <a:pathLst>
              <a:path w="2644775" h="266700">
                <a:moveTo>
                  <a:pt x="0" y="266439"/>
                </a:moveTo>
                <a:lnTo>
                  <a:pt x="2644170" y="266439"/>
                </a:lnTo>
                <a:lnTo>
                  <a:pt x="2644170" y="0"/>
                </a:lnTo>
                <a:lnTo>
                  <a:pt x="0" y="0"/>
                </a:lnTo>
                <a:lnTo>
                  <a:pt x="0" y="26643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836679" y="7353852"/>
            <a:ext cx="2644775" cy="266700"/>
          </a:xfrm>
          <a:custGeom>
            <a:avLst/>
            <a:gdLst/>
            <a:ahLst/>
            <a:cxnLst/>
            <a:rect l="l" t="t" r="r" b="b"/>
            <a:pathLst>
              <a:path w="2644775" h="266700">
                <a:moveTo>
                  <a:pt x="0" y="266447"/>
                </a:moveTo>
                <a:lnTo>
                  <a:pt x="2644170" y="266447"/>
                </a:lnTo>
                <a:lnTo>
                  <a:pt x="2644170" y="0"/>
                </a:lnTo>
                <a:lnTo>
                  <a:pt x="0" y="0"/>
                </a:lnTo>
                <a:lnTo>
                  <a:pt x="0" y="26644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836679" y="7633386"/>
            <a:ext cx="2644775" cy="266700"/>
          </a:xfrm>
          <a:custGeom>
            <a:avLst/>
            <a:gdLst/>
            <a:ahLst/>
            <a:cxnLst/>
            <a:rect l="l" t="t" r="r" b="b"/>
            <a:pathLst>
              <a:path w="2644775" h="266700">
                <a:moveTo>
                  <a:pt x="0" y="266569"/>
                </a:moveTo>
                <a:lnTo>
                  <a:pt x="2644170" y="266569"/>
                </a:lnTo>
                <a:lnTo>
                  <a:pt x="2644170" y="0"/>
                </a:lnTo>
                <a:lnTo>
                  <a:pt x="0" y="0"/>
                </a:lnTo>
                <a:lnTo>
                  <a:pt x="0" y="26656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836679" y="7074205"/>
            <a:ext cx="2644775" cy="266700"/>
          </a:xfrm>
          <a:custGeom>
            <a:avLst/>
            <a:gdLst/>
            <a:ahLst/>
            <a:cxnLst/>
            <a:rect l="l" t="t" r="r" b="b"/>
            <a:pathLst>
              <a:path w="2644775" h="266700">
                <a:moveTo>
                  <a:pt x="0" y="266569"/>
                </a:moveTo>
                <a:lnTo>
                  <a:pt x="2644170" y="266569"/>
                </a:lnTo>
                <a:lnTo>
                  <a:pt x="2644170" y="0"/>
                </a:lnTo>
                <a:lnTo>
                  <a:pt x="0" y="0"/>
                </a:lnTo>
                <a:lnTo>
                  <a:pt x="0" y="26656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2160124" y="6416470"/>
            <a:ext cx="0" cy="1489075"/>
          </a:xfrm>
          <a:custGeom>
            <a:avLst/>
            <a:gdLst/>
            <a:ahLst/>
            <a:cxnLst/>
            <a:rect l="l" t="t" r="r" b="b"/>
            <a:pathLst>
              <a:path h="1489075">
                <a:moveTo>
                  <a:pt x="0" y="0"/>
                </a:moveTo>
                <a:lnTo>
                  <a:pt x="0" y="1488949"/>
                </a:lnTo>
              </a:path>
            </a:pathLst>
          </a:custGeom>
          <a:ln w="909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838558" y="6416470"/>
            <a:ext cx="0" cy="1489075"/>
          </a:xfrm>
          <a:custGeom>
            <a:avLst/>
            <a:gdLst/>
            <a:ahLst/>
            <a:cxnLst/>
            <a:rect l="l" t="t" r="r" b="b"/>
            <a:pathLst>
              <a:path h="1489075">
                <a:moveTo>
                  <a:pt x="0" y="0"/>
                </a:moveTo>
                <a:lnTo>
                  <a:pt x="0" y="1488949"/>
                </a:lnTo>
              </a:path>
            </a:pathLst>
          </a:custGeom>
          <a:ln w="910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211374" y="6873671"/>
            <a:ext cx="113030" cy="104775"/>
          </a:xfrm>
          <a:custGeom>
            <a:avLst/>
            <a:gdLst/>
            <a:ahLst/>
            <a:cxnLst/>
            <a:rect l="l" t="t" r="r" b="b"/>
            <a:pathLst>
              <a:path w="113030" h="104775">
                <a:moveTo>
                  <a:pt x="56354" y="66168"/>
                </a:moveTo>
                <a:lnTo>
                  <a:pt x="49324" y="69606"/>
                </a:lnTo>
                <a:lnTo>
                  <a:pt x="52383" y="75196"/>
                </a:lnTo>
                <a:lnTo>
                  <a:pt x="56401" y="80286"/>
                </a:lnTo>
                <a:lnTo>
                  <a:pt x="61434" y="84589"/>
                </a:lnTo>
                <a:lnTo>
                  <a:pt x="56377" y="87994"/>
                </a:lnTo>
                <a:lnTo>
                  <a:pt x="49787" y="91175"/>
                </a:lnTo>
                <a:lnTo>
                  <a:pt x="41669" y="94143"/>
                </a:lnTo>
                <a:lnTo>
                  <a:pt x="32025" y="96908"/>
                </a:lnTo>
                <a:lnTo>
                  <a:pt x="33971" y="99691"/>
                </a:lnTo>
                <a:lnTo>
                  <a:pt x="35496" y="102110"/>
                </a:lnTo>
                <a:lnTo>
                  <a:pt x="36828" y="104385"/>
                </a:lnTo>
                <a:lnTo>
                  <a:pt x="47206" y="101204"/>
                </a:lnTo>
                <a:lnTo>
                  <a:pt x="55967" y="97716"/>
                </a:lnTo>
                <a:lnTo>
                  <a:pt x="63110" y="93913"/>
                </a:lnTo>
                <a:lnTo>
                  <a:pt x="68634" y="89791"/>
                </a:lnTo>
                <a:lnTo>
                  <a:pt x="89856" y="89791"/>
                </a:lnTo>
                <a:lnTo>
                  <a:pt x="81877" y="87114"/>
                </a:lnTo>
                <a:lnTo>
                  <a:pt x="73934" y="83300"/>
                </a:lnTo>
                <a:lnTo>
                  <a:pt x="76691" y="78609"/>
                </a:lnTo>
                <a:lnTo>
                  <a:pt x="76764" y="78371"/>
                </a:lnTo>
                <a:lnTo>
                  <a:pt x="66636" y="78371"/>
                </a:lnTo>
                <a:lnTo>
                  <a:pt x="62349" y="74811"/>
                </a:lnTo>
                <a:lnTo>
                  <a:pt x="58929" y="70744"/>
                </a:lnTo>
                <a:lnTo>
                  <a:pt x="56354" y="66168"/>
                </a:lnTo>
                <a:close/>
              </a:path>
              <a:path w="113030" h="104775">
                <a:moveTo>
                  <a:pt x="89856" y="89791"/>
                </a:moveTo>
                <a:lnTo>
                  <a:pt x="68634" y="89791"/>
                </a:lnTo>
                <a:lnTo>
                  <a:pt x="76699" y="94143"/>
                </a:lnTo>
                <a:lnTo>
                  <a:pt x="85714" y="97761"/>
                </a:lnTo>
                <a:lnTo>
                  <a:pt x="95842" y="100684"/>
                </a:lnTo>
                <a:lnTo>
                  <a:pt x="107027" y="102862"/>
                </a:lnTo>
                <a:lnTo>
                  <a:pt x="108971" y="99569"/>
                </a:lnTo>
                <a:lnTo>
                  <a:pt x="110754" y="96641"/>
                </a:lnTo>
                <a:lnTo>
                  <a:pt x="112622" y="93981"/>
                </a:lnTo>
                <a:lnTo>
                  <a:pt x="101221" y="92455"/>
                </a:lnTo>
                <a:lnTo>
                  <a:pt x="90973" y="90166"/>
                </a:lnTo>
                <a:lnTo>
                  <a:pt x="89856" y="89791"/>
                </a:lnTo>
                <a:close/>
              </a:path>
              <a:path w="113030" h="104775">
                <a:moveTo>
                  <a:pt x="19411" y="54359"/>
                </a:moveTo>
                <a:lnTo>
                  <a:pt x="11819" y="54359"/>
                </a:lnTo>
                <a:lnTo>
                  <a:pt x="11819" y="93739"/>
                </a:lnTo>
                <a:lnTo>
                  <a:pt x="19411" y="93739"/>
                </a:lnTo>
                <a:lnTo>
                  <a:pt x="19411" y="84978"/>
                </a:lnTo>
                <a:lnTo>
                  <a:pt x="38718" y="84978"/>
                </a:lnTo>
                <a:lnTo>
                  <a:pt x="38718" y="77594"/>
                </a:lnTo>
                <a:lnTo>
                  <a:pt x="19411" y="77594"/>
                </a:lnTo>
                <a:lnTo>
                  <a:pt x="19411" y="54359"/>
                </a:lnTo>
                <a:close/>
              </a:path>
              <a:path w="113030" h="104775">
                <a:moveTo>
                  <a:pt x="79632" y="64641"/>
                </a:moveTo>
                <a:lnTo>
                  <a:pt x="71085" y="64641"/>
                </a:lnTo>
                <a:lnTo>
                  <a:pt x="70161" y="70358"/>
                </a:lnTo>
                <a:lnTo>
                  <a:pt x="68677" y="74933"/>
                </a:lnTo>
                <a:lnTo>
                  <a:pt x="66636" y="78371"/>
                </a:lnTo>
                <a:lnTo>
                  <a:pt x="76764" y="78371"/>
                </a:lnTo>
                <a:lnTo>
                  <a:pt x="78595" y="72388"/>
                </a:lnTo>
                <a:lnTo>
                  <a:pt x="79632" y="64641"/>
                </a:lnTo>
                <a:close/>
              </a:path>
              <a:path w="113030" h="104775">
                <a:moveTo>
                  <a:pt x="38718" y="43804"/>
                </a:moveTo>
                <a:lnTo>
                  <a:pt x="31140" y="43804"/>
                </a:lnTo>
                <a:lnTo>
                  <a:pt x="31140" y="77594"/>
                </a:lnTo>
                <a:lnTo>
                  <a:pt x="38718" y="77594"/>
                </a:lnTo>
                <a:lnTo>
                  <a:pt x="38718" y="43804"/>
                </a:lnTo>
                <a:close/>
              </a:path>
              <a:path w="113030" h="104775">
                <a:moveTo>
                  <a:pt x="106254" y="17636"/>
                </a:moveTo>
                <a:lnTo>
                  <a:pt x="46873" y="17636"/>
                </a:lnTo>
                <a:lnTo>
                  <a:pt x="46873" y="64641"/>
                </a:lnTo>
                <a:lnTo>
                  <a:pt x="98219" y="64641"/>
                </a:lnTo>
                <a:lnTo>
                  <a:pt x="98219" y="69217"/>
                </a:lnTo>
                <a:lnTo>
                  <a:pt x="106254" y="69217"/>
                </a:lnTo>
                <a:lnTo>
                  <a:pt x="106254" y="57409"/>
                </a:lnTo>
                <a:lnTo>
                  <a:pt x="54907" y="57409"/>
                </a:lnTo>
                <a:lnTo>
                  <a:pt x="54907" y="44434"/>
                </a:lnTo>
                <a:lnTo>
                  <a:pt x="106254" y="44434"/>
                </a:lnTo>
                <a:lnTo>
                  <a:pt x="106254" y="37465"/>
                </a:lnTo>
                <a:lnTo>
                  <a:pt x="54907" y="37465"/>
                </a:lnTo>
                <a:lnTo>
                  <a:pt x="54907" y="24904"/>
                </a:lnTo>
                <a:lnTo>
                  <a:pt x="106254" y="24904"/>
                </a:lnTo>
                <a:lnTo>
                  <a:pt x="106254" y="17636"/>
                </a:lnTo>
                <a:close/>
              </a:path>
              <a:path w="113030" h="104775">
                <a:moveTo>
                  <a:pt x="26827" y="12081"/>
                </a:moveTo>
                <a:lnTo>
                  <a:pt x="18346" y="12081"/>
                </a:lnTo>
                <a:lnTo>
                  <a:pt x="15005" y="24978"/>
                </a:lnTo>
                <a:lnTo>
                  <a:pt x="10833" y="37049"/>
                </a:lnTo>
                <a:lnTo>
                  <a:pt x="5831" y="48319"/>
                </a:lnTo>
                <a:lnTo>
                  <a:pt x="0" y="58813"/>
                </a:lnTo>
                <a:lnTo>
                  <a:pt x="2372" y="61203"/>
                </a:lnTo>
                <a:lnTo>
                  <a:pt x="4273" y="63240"/>
                </a:lnTo>
                <a:lnTo>
                  <a:pt x="5688" y="64883"/>
                </a:lnTo>
                <a:lnTo>
                  <a:pt x="7848" y="61592"/>
                </a:lnTo>
                <a:lnTo>
                  <a:pt x="9889" y="58039"/>
                </a:lnTo>
                <a:lnTo>
                  <a:pt x="11819" y="54359"/>
                </a:lnTo>
                <a:lnTo>
                  <a:pt x="19411" y="54359"/>
                </a:lnTo>
                <a:lnTo>
                  <a:pt x="19411" y="43804"/>
                </a:lnTo>
                <a:lnTo>
                  <a:pt x="38718" y="43804"/>
                </a:lnTo>
                <a:lnTo>
                  <a:pt x="38718" y="36446"/>
                </a:lnTo>
                <a:lnTo>
                  <a:pt x="19688" y="36446"/>
                </a:lnTo>
                <a:lnTo>
                  <a:pt x="22518" y="28825"/>
                </a:lnTo>
                <a:lnTo>
                  <a:pt x="24902" y="20689"/>
                </a:lnTo>
                <a:lnTo>
                  <a:pt x="26827" y="12081"/>
                </a:lnTo>
                <a:close/>
              </a:path>
              <a:path w="113030" h="104775">
                <a:moveTo>
                  <a:pt x="80582" y="44434"/>
                </a:moveTo>
                <a:lnTo>
                  <a:pt x="72323" y="44434"/>
                </a:lnTo>
                <a:lnTo>
                  <a:pt x="72277" y="51548"/>
                </a:lnTo>
                <a:lnTo>
                  <a:pt x="72181" y="54359"/>
                </a:lnTo>
                <a:lnTo>
                  <a:pt x="71925" y="57409"/>
                </a:lnTo>
                <a:lnTo>
                  <a:pt x="80302" y="57409"/>
                </a:lnTo>
                <a:lnTo>
                  <a:pt x="80522" y="50050"/>
                </a:lnTo>
                <a:lnTo>
                  <a:pt x="80582" y="44434"/>
                </a:lnTo>
                <a:close/>
              </a:path>
              <a:path w="113030" h="104775">
                <a:moveTo>
                  <a:pt x="106254" y="44434"/>
                </a:moveTo>
                <a:lnTo>
                  <a:pt x="98219" y="44434"/>
                </a:lnTo>
                <a:lnTo>
                  <a:pt x="98219" y="57409"/>
                </a:lnTo>
                <a:lnTo>
                  <a:pt x="106254" y="57409"/>
                </a:lnTo>
                <a:lnTo>
                  <a:pt x="106254" y="44434"/>
                </a:lnTo>
                <a:close/>
              </a:path>
              <a:path w="113030" h="104775">
                <a:moveTo>
                  <a:pt x="80582" y="24904"/>
                </a:moveTo>
                <a:lnTo>
                  <a:pt x="72323" y="24904"/>
                </a:lnTo>
                <a:lnTo>
                  <a:pt x="72323" y="37465"/>
                </a:lnTo>
                <a:lnTo>
                  <a:pt x="80582" y="37465"/>
                </a:lnTo>
                <a:lnTo>
                  <a:pt x="80582" y="24904"/>
                </a:lnTo>
                <a:close/>
              </a:path>
              <a:path w="113030" h="104775">
                <a:moveTo>
                  <a:pt x="106254" y="24904"/>
                </a:moveTo>
                <a:lnTo>
                  <a:pt x="98219" y="24904"/>
                </a:lnTo>
                <a:lnTo>
                  <a:pt x="98219" y="37465"/>
                </a:lnTo>
                <a:lnTo>
                  <a:pt x="106254" y="37465"/>
                </a:lnTo>
                <a:lnTo>
                  <a:pt x="106254" y="24904"/>
                </a:lnTo>
                <a:close/>
              </a:path>
              <a:path w="113030" h="104775">
                <a:moveTo>
                  <a:pt x="80582" y="7621"/>
                </a:moveTo>
                <a:lnTo>
                  <a:pt x="72323" y="7621"/>
                </a:lnTo>
                <a:lnTo>
                  <a:pt x="72323" y="17636"/>
                </a:lnTo>
                <a:lnTo>
                  <a:pt x="80582" y="17636"/>
                </a:lnTo>
                <a:lnTo>
                  <a:pt x="80582" y="7621"/>
                </a:lnTo>
                <a:close/>
              </a:path>
              <a:path w="113030" h="104775">
                <a:moveTo>
                  <a:pt x="42513" y="4450"/>
                </a:moveTo>
                <a:lnTo>
                  <a:pt x="3561" y="4450"/>
                </a:lnTo>
                <a:lnTo>
                  <a:pt x="3561" y="12081"/>
                </a:lnTo>
                <a:lnTo>
                  <a:pt x="42513" y="12081"/>
                </a:lnTo>
                <a:lnTo>
                  <a:pt x="42513" y="4450"/>
                </a:lnTo>
                <a:close/>
              </a:path>
              <a:path w="113030" h="104775">
                <a:moveTo>
                  <a:pt x="111276" y="0"/>
                </a:moveTo>
                <a:lnTo>
                  <a:pt x="44524" y="0"/>
                </a:lnTo>
                <a:lnTo>
                  <a:pt x="44524" y="7621"/>
                </a:lnTo>
                <a:lnTo>
                  <a:pt x="111276" y="7621"/>
                </a:lnTo>
                <a:lnTo>
                  <a:pt x="111276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334462" y="6866046"/>
            <a:ext cx="111760" cy="112395"/>
          </a:xfrm>
          <a:custGeom>
            <a:avLst/>
            <a:gdLst/>
            <a:ahLst/>
            <a:cxnLst/>
            <a:rect l="l" t="t" r="r" b="b"/>
            <a:pathLst>
              <a:path w="111759" h="112395">
                <a:moveTo>
                  <a:pt x="110281" y="13456"/>
                </a:moveTo>
                <a:lnTo>
                  <a:pt x="12505" y="13456"/>
                </a:lnTo>
                <a:lnTo>
                  <a:pt x="12478" y="54867"/>
                </a:lnTo>
                <a:lnTo>
                  <a:pt x="11639" y="70551"/>
                </a:lnTo>
                <a:lnTo>
                  <a:pt x="9266" y="84269"/>
                </a:lnTo>
                <a:lnTo>
                  <a:pt x="5386" y="95509"/>
                </a:lnTo>
                <a:lnTo>
                  <a:pt x="0" y="104266"/>
                </a:lnTo>
                <a:lnTo>
                  <a:pt x="2378" y="106808"/>
                </a:lnTo>
                <a:lnTo>
                  <a:pt x="4503" y="109347"/>
                </a:lnTo>
                <a:lnTo>
                  <a:pt x="6375" y="111888"/>
                </a:lnTo>
                <a:lnTo>
                  <a:pt x="12864" y="101271"/>
                </a:lnTo>
                <a:lnTo>
                  <a:pt x="17495" y="88244"/>
                </a:lnTo>
                <a:lnTo>
                  <a:pt x="20271" y="72784"/>
                </a:lnTo>
                <a:lnTo>
                  <a:pt x="21196" y="54867"/>
                </a:lnTo>
                <a:lnTo>
                  <a:pt x="21196" y="21344"/>
                </a:lnTo>
                <a:lnTo>
                  <a:pt x="110281" y="21344"/>
                </a:lnTo>
                <a:lnTo>
                  <a:pt x="110281" y="13456"/>
                </a:lnTo>
                <a:close/>
              </a:path>
              <a:path w="111759" h="112395">
                <a:moveTo>
                  <a:pt x="45539" y="74545"/>
                </a:moveTo>
                <a:lnTo>
                  <a:pt x="36230" y="74545"/>
                </a:lnTo>
                <a:lnTo>
                  <a:pt x="40342" y="79867"/>
                </a:lnTo>
                <a:lnTo>
                  <a:pt x="44983" y="84766"/>
                </a:lnTo>
                <a:lnTo>
                  <a:pt x="50200" y="89287"/>
                </a:lnTo>
                <a:lnTo>
                  <a:pt x="55864" y="93351"/>
                </a:lnTo>
                <a:lnTo>
                  <a:pt x="47178" y="96571"/>
                </a:lnTo>
                <a:lnTo>
                  <a:pt x="37818" y="99373"/>
                </a:lnTo>
                <a:lnTo>
                  <a:pt x="27783" y="101766"/>
                </a:lnTo>
                <a:lnTo>
                  <a:pt x="17075" y="103759"/>
                </a:lnTo>
                <a:lnTo>
                  <a:pt x="19012" y="106808"/>
                </a:lnTo>
                <a:lnTo>
                  <a:pt x="20462" y="109347"/>
                </a:lnTo>
                <a:lnTo>
                  <a:pt x="21664" y="111772"/>
                </a:lnTo>
                <a:lnTo>
                  <a:pt x="33369" y="109266"/>
                </a:lnTo>
                <a:lnTo>
                  <a:pt x="44395" y="106156"/>
                </a:lnTo>
                <a:lnTo>
                  <a:pt x="54740" y="102452"/>
                </a:lnTo>
                <a:lnTo>
                  <a:pt x="64404" y="98164"/>
                </a:lnTo>
                <a:lnTo>
                  <a:pt x="88877" y="98164"/>
                </a:lnTo>
                <a:lnTo>
                  <a:pt x="81799" y="96300"/>
                </a:lnTo>
                <a:lnTo>
                  <a:pt x="73385" y="93351"/>
                </a:lnTo>
                <a:lnTo>
                  <a:pt x="79717" y="89287"/>
                </a:lnTo>
                <a:lnTo>
                  <a:pt x="64626" y="89287"/>
                </a:lnTo>
                <a:lnTo>
                  <a:pt x="57185" y="85219"/>
                </a:lnTo>
                <a:lnTo>
                  <a:pt x="50831" y="80406"/>
                </a:lnTo>
                <a:lnTo>
                  <a:pt x="45539" y="74545"/>
                </a:lnTo>
                <a:close/>
              </a:path>
              <a:path w="111759" h="112395">
                <a:moveTo>
                  <a:pt x="88877" y="98164"/>
                </a:moveTo>
                <a:lnTo>
                  <a:pt x="64404" y="98164"/>
                </a:lnTo>
                <a:lnTo>
                  <a:pt x="73631" y="102292"/>
                </a:lnTo>
                <a:lnTo>
                  <a:pt x="83775" y="105714"/>
                </a:lnTo>
                <a:lnTo>
                  <a:pt x="94839" y="108441"/>
                </a:lnTo>
                <a:lnTo>
                  <a:pt x="106826" y="110487"/>
                </a:lnTo>
                <a:lnTo>
                  <a:pt x="111170" y="101873"/>
                </a:lnTo>
                <a:lnTo>
                  <a:pt x="100694" y="100552"/>
                </a:lnTo>
                <a:lnTo>
                  <a:pt x="90902" y="98698"/>
                </a:lnTo>
                <a:lnTo>
                  <a:pt x="88877" y="98164"/>
                </a:lnTo>
                <a:close/>
              </a:path>
              <a:path w="111759" h="112395">
                <a:moveTo>
                  <a:pt x="96991" y="67186"/>
                </a:moveTo>
                <a:lnTo>
                  <a:pt x="27014" y="67186"/>
                </a:lnTo>
                <a:lnTo>
                  <a:pt x="27014" y="74545"/>
                </a:lnTo>
                <a:lnTo>
                  <a:pt x="85392" y="74545"/>
                </a:lnTo>
                <a:lnTo>
                  <a:pt x="80848" y="78668"/>
                </a:lnTo>
                <a:lnTo>
                  <a:pt x="75871" y="82487"/>
                </a:lnTo>
                <a:lnTo>
                  <a:pt x="70463" y="86020"/>
                </a:lnTo>
                <a:lnTo>
                  <a:pt x="64626" y="89287"/>
                </a:lnTo>
                <a:lnTo>
                  <a:pt x="79717" y="89287"/>
                </a:lnTo>
                <a:lnTo>
                  <a:pt x="79926" y="89153"/>
                </a:lnTo>
                <a:lnTo>
                  <a:pt x="86041" y="84594"/>
                </a:lnTo>
                <a:lnTo>
                  <a:pt x="91730" y="79681"/>
                </a:lnTo>
                <a:lnTo>
                  <a:pt x="96869" y="74545"/>
                </a:lnTo>
                <a:lnTo>
                  <a:pt x="96991" y="67186"/>
                </a:lnTo>
                <a:close/>
              </a:path>
              <a:path w="111759" h="112395">
                <a:moveTo>
                  <a:pt x="48775" y="40392"/>
                </a:moveTo>
                <a:lnTo>
                  <a:pt x="40294" y="40392"/>
                </a:lnTo>
                <a:lnTo>
                  <a:pt x="40294" y="61984"/>
                </a:lnTo>
                <a:lnTo>
                  <a:pt x="48775" y="61984"/>
                </a:lnTo>
                <a:lnTo>
                  <a:pt x="48775" y="57917"/>
                </a:lnTo>
                <a:lnTo>
                  <a:pt x="88861" y="57917"/>
                </a:lnTo>
                <a:lnTo>
                  <a:pt x="88861" y="50800"/>
                </a:lnTo>
                <a:lnTo>
                  <a:pt x="48775" y="50800"/>
                </a:lnTo>
                <a:lnTo>
                  <a:pt x="48775" y="40392"/>
                </a:lnTo>
                <a:close/>
              </a:path>
              <a:path w="111759" h="112395">
                <a:moveTo>
                  <a:pt x="88861" y="57917"/>
                </a:moveTo>
                <a:lnTo>
                  <a:pt x="80369" y="57917"/>
                </a:lnTo>
                <a:lnTo>
                  <a:pt x="80369" y="61833"/>
                </a:lnTo>
                <a:lnTo>
                  <a:pt x="88861" y="61833"/>
                </a:lnTo>
                <a:lnTo>
                  <a:pt x="88861" y="57917"/>
                </a:lnTo>
                <a:close/>
              </a:path>
              <a:path w="111759" h="112395">
                <a:moveTo>
                  <a:pt x="88861" y="40392"/>
                </a:moveTo>
                <a:lnTo>
                  <a:pt x="80369" y="40392"/>
                </a:lnTo>
                <a:lnTo>
                  <a:pt x="80369" y="50800"/>
                </a:lnTo>
                <a:lnTo>
                  <a:pt x="88861" y="50800"/>
                </a:lnTo>
                <a:lnTo>
                  <a:pt x="88861" y="40392"/>
                </a:lnTo>
                <a:close/>
              </a:path>
              <a:path w="111759" h="112395">
                <a:moveTo>
                  <a:pt x="109159" y="33008"/>
                </a:moveTo>
                <a:lnTo>
                  <a:pt x="23662" y="33008"/>
                </a:lnTo>
                <a:lnTo>
                  <a:pt x="23662" y="40392"/>
                </a:lnTo>
                <a:lnTo>
                  <a:pt x="109159" y="40392"/>
                </a:lnTo>
                <a:lnTo>
                  <a:pt x="109159" y="33008"/>
                </a:lnTo>
                <a:close/>
              </a:path>
              <a:path w="111759" h="112395">
                <a:moveTo>
                  <a:pt x="48775" y="23623"/>
                </a:moveTo>
                <a:lnTo>
                  <a:pt x="40294" y="23623"/>
                </a:lnTo>
                <a:lnTo>
                  <a:pt x="40294" y="33008"/>
                </a:lnTo>
                <a:lnTo>
                  <a:pt x="48775" y="33008"/>
                </a:lnTo>
                <a:lnTo>
                  <a:pt x="48775" y="23623"/>
                </a:lnTo>
                <a:close/>
              </a:path>
              <a:path w="111759" h="112395">
                <a:moveTo>
                  <a:pt x="88861" y="23497"/>
                </a:moveTo>
                <a:lnTo>
                  <a:pt x="80369" y="23497"/>
                </a:lnTo>
                <a:lnTo>
                  <a:pt x="80369" y="33008"/>
                </a:lnTo>
                <a:lnTo>
                  <a:pt x="88861" y="33008"/>
                </a:lnTo>
                <a:lnTo>
                  <a:pt x="88861" y="23497"/>
                </a:lnTo>
                <a:close/>
              </a:path>
              <a:path w="111759" h="112395">
                <a:moveTo>
                  <a:pt x="61494" y="0"/>
                </a:moveTo>
                <a:lnTo>
                  <a:pt x="53362" y="3945"/>
                </a:lnTo>
                <a:lnTo>
                  <a:pt x="55291" y="6991"/>
                </a:lnTo>
                <a:lnTo>
                  <a:pt x="57113" y="10281"/>
                </a:lnTo>
                <a:lnTo>
                  <a:pt x="58816" y="13456"/>
                </a:lnTo>
                <a:lnTo>
                  <a:pt x="69145" y="13456"/>
                </a:lnTo>
                <a:lnTo>
                  <a:pt x="66574" y="8517"/>
                </a:lnTo>
                <a:lnTo>
                  <a:pt x="64029" y="3945"/>
                </a:lnTo>
                <a:lnTo>
                  <a:pt x="61494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450436" y="6948482"/>
            <a:ext cx="17780" cy="29845"/>
          </a:xfrm>
          <a:custGeom>
            <a:avLst/>
            <a:gdLst/>
            <a:ahLst/>
            <a:cxnLst/>
            <a:rect l="l" t="t" r="r" b="b"/>
            <a:pathLst>
              <a:path w="17780" h="29845">
                <a:moveTo>
                  <a:pt x="17473" y="0"/>
                </a:moveTo>
                <a:lnTo>
                  <a:pt x="6911" y="0"/>
                </a:lnTo>
                <a:lnTo>
                  <a:pt x="0" y="29688"/>
                </a:lnTo>
                <a:lnTo>
                  <a:pt x="7915" y="29688"/>
                </a:lnTo>
                <a:lnTo>
                  <a:pt x="17473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476385" y="6874296"/>
            <a:ext cx="109855" cy="104139"/>
          </a:xfrm>
          <a:custGeom>
            <a:avLst/>
            <a:gdLst/>
            <a:ahLst/>
            <a:cxnLst/>
            <a:rect l="l" t="t" r="r" b="b"/>
            <a:pathLst>
              <a:path w="109855" h="104140">
                <a:moveTo>
                  <a:pt x="107604" y="0"/>
                </a:moveTo>
                <a:lnTo>
                  <a:pt x="68425" y="0"/>
                </a:lnTo>
                <a:lnTo>
                  <a:pt x="68425" y="103521"/>
                </a:lnTo>
                <a:lnTo>
                  <a:pt x="77021" y="103521"/>
                </a:lnTo>
                <a:lnTo>
                  <a:pt x="77021" y="8013"/>
                </a:lnTo>
                <a:lnTo>
                  <a:pt x="107604" y="8013"/>
                </a:lnTo>
                <a:lnTo>
                  <a:pt x="107604" y="0"/>
                </a:lnTo>
                <a:close/>
              </a:path>
              <a:path w="109855" h="104140">
                <a:moveTo>
                  <a:pt x="78473" y="76219"/>
                </a:moveTo>
                <a:lnTo>
                  <a:pt x="79328" y="80639"/>
                </a:lnTo>
                <a:lnTo>
                  <a:pt x="79851" y="83812"/>
                </a:lnTo>
                <a:lnTo>
                  <a:pt x="80139" y="86504"/>
                </a:lnTo>
                <a:lnTo>
                  <a:pt x="85586" y="87401"/>
                </a:lnTo>
                <a:lnTo>
                  <a:pt x="107064" y="78249"/>
                </a:lnTo>
                <a:lnTo>
                  <a:pt x="87627" y="78249"/>
                </a:lnTo>
                <a:lnTo>
                  <a:pt x="83224" y="77623"/>
                </a:lnTo>
                <a:lnTo>
                  <a:pt x="78473" y="76219"/>
                </a:lnTo>
                <a:close/>
              </a:path>
              <a:path w="109855" h="104140">
                <a:moveTo>
                  <a:pt x="107604" y="8013"/>
                </a:moveTo>
                <a:lnTo>
                  <a:pt x="98223" y="8013"/>
                </a:lnTo>
                <a:lnTo>
                  <a:pt x="95519" y="15401"/>
                </a:lnTo>
                <a:lnTo>
                  <a:pt x="92401" y="23249"/>
                </a:lnTo>
                <a:lnTo>
                  <a:pt x="88874" y="31545"/>
                </a:lnTo>
                <a:lnTo>
                  <a:pt x="84941" y="40280"/>
                </a:lnTo>
                <a:lnTo>
                  <a:pt x="91568" y="46394"/>
                </a:lnTo>
                <a:lnTo>
                  <a:pt x="96383" y="52540"/>
                </a:lnTo>
                <a:lnTo>
                  <a:pt x="99386" y="58716"/>
                </a:lnTo>
                <a:lnTo>
                  <a:pt x="100580" y="64918"/>
                </a:lnTo>
                <a:lnTo>
                  <a:pt x="101178" y="73022"/>
                </a:lnTo>
                <a:lnTo>
                  <a:pt x="98186" y="77356"/>
                </a:lnTo>
                <a:lnTo>
                  <a:pt x="91645" y="77983"/>
                </a:lnTo>
                <a:lnTo>
                  <a:pt x="87627" y="78249"/>
                </a:lnTo>
                <a:lnTo>
                  <a:pt x="107064" y="78249"/>
                </a:lnTo>
                <a:lnTo>
                  <a:pt x="108863" y="74362"/>
                </a:lnTo>
                <a:lnTo>
                  <a:pt x="109832" y="66052"/>
                </a:lnTo>
                <a:lnTo>
                  <a:pt x="108899" y="58883"/>
                </a:lnTo>
                <a:lnTo>
                  <a:pt x="106099" y="51871"/>
                </a:lnTo>
                <a:lnTo>
                  <a:pt x="101432" y="45028"/>
                </a:lnTo>
                <a:lnTo>
                  <a:pt x="94895" y="38365"/>
                </a:lnTo>
                <a:lnTo>
                  <a:pt x="98106" y="31483"/>
                </a:lnTo>
                <a:lnTo>
                  <a:pt x="101295" y="24330"/>
                </a:lnTo>
                <a:lnTo>
                  <a:pt x="104462" y="16889"/>
                </a:lnTo>
                <a:lnTo>
                  <a:pt x="107604" y="9147"/>
                </a:lnTo>
                <a:lnTo>
                  <a:pt x="107604" y="8013"/>
                </a:lnTo>
                <a:close/>
              </a:path>
              <a:path w="109855" h="104140">
                <a:moveTo>
                  <a:pt x="56814" y="53103"/>
                </a:moveTo>
                <a:lnTo>
                  <a:pt x="7487" y="53103"/>
                </a:lnTo>
                <a:lnTo>
                  <a:pt x="7487" y="100854"/>
                </a:lnTo>
                <a:lnTo>
                  <a:pt x="15527" y="100854"/>
                </a:lnTo>
                <a:lnTo>
                  <a:pt x="15527" y="94489"/>
                </a:lnTo>
                <a:lnTo>
                  <a:pt x="56814" y="94489"/>
                </a:lnTo>
                <a:lnTo>
                  <a:pt x="56814" y="87012"/>
                </a:lnTo>
                <a:lnTo>
                  <a:pt x="15527" y="87012"/>
                </a:lnTo>
                <a:lnTo>
                  <a:pt x="15527" y="60703"/>
                </a:lnTo>
                <a:lnTo>
                  <a:pt x="56814" y="60703"/>
                </a:lnTo>
                <a:lnTo>
                  <a:pt x="56814" y="53103"/>
                </a:lnTo>
                <a:close/>
              </a:path>
              <a:path w="109855" h="104140">
                <a:moveTo>
                  <a:pt x="56814" y="94489"/>
                </a:moveTo>
                <a:lnTo>
                  <a:pt x="48790" y="94489"/>
                </a:lnTo>
                <a:lnTo>
                  <a:pt x="48790" y="100854"/>
                </a:lnTo>
                <a:lnTo>
                  <a:pt x="56814" y="100854"/>
                </a:lnTo>
                <a:lnTo>
                  <a:pt x="56814" y="94489"/>
                </a:lnTo>
                <a:close/>
              </a:path>
              <a:path w="109855" h="104140">
                <a:moveTo>
                  <a:pt x="56814" y="60703"/>
                </a:moveTo>
                <a:lnTo>
                  <a:pt x="48790" y="60703"/>
                </a:lnTo>
                <a:lnTo>
                  <a:pt x="48790" y="87012"/>
                </a:lnTo>
                <a:lnTo>
                  <a:pt x="56814" y="87012"/>
                </a:lnTo>
                <a:lnTo>
                  <a:pt x="56814" y="60703"/>
                </a:lnTo>
                <a:close/>
              </a:path>
              <a:path w="109855" h="104140">
                <a:moveTo>
                  <a:pt x="28234" y="7776"/>
                </a:moveTo>
                <a:lnTo>
                  <a:pt x="20314" y="7776"/>
                </a:lnTo>
                <a:lnTo>
                  <a:pt x="18586" y="19381"/>
                </a:lnTo>
                <a:lnTo>
                  <a:pt x="14625" y="29063"/>
                </a:lnTo>
                <a:lnTo>
                  <a:pt x="8430" y="36795"/>
                </a:lnTo>
                <a:lnTo>
                  <a:pt x="0" y="42548"/>
                </a:lnTo>
                <a:lnTo>
                  <a:pt x="2383" y="45093"/>
                </a:lnTo>
                <a:lnTo>
                  <a:pt x="4136" y="47635"/>
                </a:lnTo>
                <a:lnTo>
                  <a:pt x="5245" y="49903"/>
                </a:lnTo>
                <a:lnTo>
                  <a:pt x="14974" y="42640"/>
                </a:lnTo>
                <a:lnTo>
                  <a:pt x="22049" y="33213"/>
                </a:lnTo>
                <a:lnTo>
                  <a:pt x="26469" y="21599"/>
                </a:lnTo>
                <a:lnTo>
                  <a:pt x="28234" y="7776"/>
                </a:lnTo>
                <a:close/>
              </a:path>
              <a:path w="109855" h="104140">
                <a:moveTo>
                  <a:pt x="30697" y="37468"/>
                </a:moveTo>
                <a:lnTo>
                  <a:pt x="31226" y="39888"/>
                </a:lnTo>
                <a:lnTo>
                  <a:pt x="31666" y="42937"/>
                </a:lnTo>
                <a:lnTo>
                  <a:pt x="32029" y="46738"/>
                </a:lnTo>
                <a:lnTo>
                  <a:pt x="35906" y="47005"/>
                </a:lnTo>
                <a:lnTo>
                  <a:pt x="39552" y="47124"/>
                </a:lnTo>
                <a:lnTo>
                  <a:pt x="52052" y="47124"/>
                </a:lnTo>
                <a:lnTo>
                  <a:pt x="56851" y="41530"/>
                </a:lnTo>
                <a:lnTo>
                  <a:pt x="56980" y="38754"/>
                </a:lnTo>
                <a:lnTo>
                  <a:pt x="38512" y="38754"/>
                </a:lnTo>
                <a:lnTo>
                  <a:pt x="34631" y="38365"/>
                </a:lnTo>
                <a:lnTo>
                  <a:pt x="30697" y="37468"/>
                </a:lnTo>
                <a:close/>
              </a:path>
              <a:path w="109855" h="104140">
                <a:moveTo>
                  <a:pt x="58162" y="151"/>
                </a:moveTo>
                <a:lnTo>
                  <a:pt x="5364" y="151"/>
                </a:lnTo>
                <a:lnTo>
                  <a:pt x="5364" y="7776"/>
                </a:lnTo>
                <a:lnTo>
                  <a:pt x="49795" y="7776"/>
                </a:lnTo>
                <a:lnTo>
                  <a:pt x="49681" y="19381"/>
                </a:lnTo>
                <a:lnTo>
                  <a:pt x="49564" y="22997"/>
                </a:lnTo>
                <a:lnTo>
                  <a:pt x="49034" y="30229"/>
                </a:lnTo>
                <a:lnTo>
                  <a:pt x="48592" y="35579"/>
                </a:lnTo>
                <a:lnTo>
                  <a:pt x="46328" y="38754"/>
                </a:lnTo>
                <a:lnTo>
                  <a:pt x="56980" y="38754"/>
                </a:lnTo>
                <a:lnTo>
                  <a:pt x="57425" y="29063"/>
                </a:lnTo>
                <a:lnTo>
                  <a:pt x="57596" y="24897"/>
                </a:lnTo>
                <a:lnTo>
                  <a:pt x="57846" y="15876"/>
                </a:lnTo>
                <a:lnTo>
                  <a:pt x="58162" y="151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599065" y="6872921"/>
            <a:ext cx="102870" cy="104775"/>
          </a:xfrm>
          <a:custGeom>
            <a:avLst/>
            <a:gdLst/>
            <a:ahLst/>
            <a:cxnLst/>
            <a:rect l="l" t="t" r="r" b="b"/>
            <a:pathLst>
              <a:path w="102869" h="104775">
                <a:moveTo>
                  <a:pt x="92311" y="0"/>
                </a:moveTo>
                <a:lnTo>
                  <a:pt x="71255" y="1874"/>
                </a:lnTo>
                <a:lnTo>
                  <a:pt x="49613" y="3335"/>
                </a:lnTo>
                <a:lnTo>
                  <a:pt x="27384" y="4391"/>
                </a:lnTo>
                <a:lnTo>
                  <a:pt x="4568" y="5054"/>
                </a:lnTo>
                <a:lnTo>
                  <a:pt x="4568" y="91166"/>
                </a:lnTo>
                <a:lnTo>
                  <a:pt x="3035" y="94216"/>
                </a:lnTo>
                <a:lnTo>
                  <a:pt x="0" y="96253"/>
                </a:lnTo>
                <a:lnTo>
                  <a:pt x="6473" y="104623"/>
                </a:lnTo>
                <a:lnTo>
                  <a:pt x="38721" y="90274"/>
                </a:lnTo>
                <a:lnTo>
                  <a:pt x="13727" y="90274"/>
                </a:lnTo>
                <a:lnTo>
                  <a:pt x="13727" y="50652"/>
                </a:lnTo>
                <a:lnTo>
                  <a:pt x="102459" y="50652"/>
                </a:lnTo>
                <a:lnTo>
                  <a:pt x="102459" y="42160"/>
                </a:lnTo>
                <a:lnTo>
                  <a:pt x="13727" y="42160"/>
                </a:lnTo>
                <a:lnTo>
                  <a:pt x="13727" y="13572"/>
                </a:lnTo>
                <a:lnTo>
                  <a:pt x="51066" y="11930"/>
                </a:lnTo>
                <a:lnTo>
                  <a:pt x="60285" y="11930"/>
                </a:lnTo>
                <a:lnTo>
                  <a:pt x="60271" y="11304"/>
                </a:lnTo>
                <a:lnTo>
                  <a:pt x="95533" y="9000"/>
                </a:lnTo>
                <a:lnTo>
                  <a:pt x="92311" y="0"/>
                </a:lnTo>
                <a:close/>
              </a:path>
              <a:path w="102869" h="104775">
                <a:moveTo>
                  <a:pt x="62618" y="50652"/>
                </a:moveTo>
                <a:lnTo>
                  <a:pt x="53578" y="50652"/>
                </a:lnTo>
                <a:lnTo>
                  <a:pt x="55834" y="63563"/>
                </a:lnTo>
                <a:lnTo>
                  <a:pt x="74181" y="99932"/>
                </a:lnTo>
                <a:lnTo>
                  <a:pt x="80514" y="103611"/>
                </a:lnTo>
                <a:lnTo>
                  <a:pt x="92868" y="103611"/>
                </a:lnTo>
                <a:lnTo>
                  <a:pt x="96655" y="100048"/>
                </a:lnTo>
                <a:lnTo>
                  <a:pt x="98189" y="94730"/>
                </a:lnTo>
                <a:lnTo>
                  <a:pt x="87207" y="94730"/>
                </a:lnTo>
                <a:lnTo>
                  <a:pt x="83714" y="93204"/>
                </a:lnTo>
                <a:lnTo>
                  <a:pt x="76114" y="87542"/>
                </a:lnTo>
                <a:lnTo>
                  <a:pt x="70065" y="78554"/>
                </a:lnTo>
                <a:lnTo>
                  <a:pt x="65567" y="66252"/>
                </a:lnTo>
                <a:lnTo>
                  <a:pt x="62618" y="50652"/>
                </a:lnTo>
                <a:close/>
              </a:path>
              <a:path w="102869" h="104775">
                <a:moveTo>
                  <a:pt x="93419" y="70596"/>
                </a:moveTo>
                <a:lnTo>
                  <a:pt x="87207" y="94730"/>
                </a:lnTo>
                <a:lnTo>
                  <a:pt x="98189" y="94730"/>
                </a:lnTo>
                <a:lnTo>
                  <a:pt x="98665" y="93082"/>
                </a:lnTo>
                <a:lnTo>
                  <a:pt x="99964" y="87542"/>
                </a:lnTo>
                <a:lnTo>
                  <a:pt x="101127" y="81122"/>
                </a:lnTo>
                <a:lnTo>
                  <a:pt x="102236" y="73379"/>
                </a:lnTo>
                <a:lnTo>
                  <a:pt x="99705" y="72749"/>
                </a:lnTo>
                <a:lnTo>
                  <a:pt x="93419" y="70596"/>
                </a:lnTo>
                <a:close/>
              </a:path>
              <a:path w="102869" h="104775">
                <a:moveTo>
                  <a:pt x="47984" y="77325"/>
                </a:moveTo>
                <a:lnTo>
                  <a:pt x="29486" y="84471"/>
                </a:lnTo>
                <a:lnTo>
                  <a:pt x="21267" y="87542"/>
                </a:lnTo>
                <a:lnTo>
                  <a:pt x="13727" y="90274"/>
                </a:lnTo>
                <a:lnTo>
                  <a:pt x="38721" y="90274"/>
                </a:lnTo>
                <a:lnTo>
                  <a:pt x="49222" y="86353"/>
                </a:lnTo>
                <a:lnTo>
                  <a:pt x="48696" y="83696"/>
                </a:lnTo>
                <a:lnTo>
                  <a:pt x="48286" y="80763"/>
                </a:lnTo>
                <a:lnTo>
                  <a:pt x="47984" y="77325"/>
                </a:lnTo>
                <a:close/>
              </a:path>
              <a:path w="102869" h="104775">
                <a:moveTo>
                  <a:pt x="60285" y="11930"/>
                </a:moveTo>
                <a:lnTo>
                  <a:pt x="51066" y="11930"/>
                </a:lnTo>
                <a:lnTo>
                  <a:pt x="51249" y="19735"/>
                </a:lnTo>
                <a:lnTo>
                  <a:pt x="51576" y="27495"/>
                </a:lnTo>
                <a:lnTo>
                  <a:pt x="52039" y="35017"/>
                </a:lnTo>
                <a:lnTo>
                  <a:pt x="52617" y="42160"/>
                </a:lnTo>
                <a:lnTo>
                  <a:pt x="61779" y="42160"/>
                </a:lnTo>
                <a:lnTo>
                  <a:pt x="61188" y="34843"/>
                </a:lnTo>
                <a:lnTo>
                  <a:pt x="60751" y="27370"/>
                </a:lnTo>
                <a:lnTo>
                  <a:pt x="60448" y="19590"/>
                </a:lnTo>
                <a:lnTo>
                  <a:pt x="60285" y="1193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705485" y="6875823"/>
            <a:ext cx="78105" cy="86995"/>
          </a:xfrm>
          <a:custGeom>
            <a:avLst/>
            <a:gdLst/>
            <a:ahLst/>
            <a:cxnLst/>
            <a:rect l="l" t="t" r="r" b="b"/>
            <a:pathLst>
              <a:path w="78105" h="86995">
                <a:moveTo>
                  <a:pt x="44888" y="0"/>
                </a:moveTo>
                <a:lnTo>
                  <a:pt x="32926" y="0"/>
                </a:lnTo>
                <a:lnTo>
                  <a:pt x="0" y="86500"/>
                </a:lnTo>
                <a:lnTo>
                  <a:pt x="12336" y="86500"/>
                </a:lnTo>
                <a:lnTo>
                  <a:pt x="20652" y="62877"/>
                </a:lnTo>
                <a:lnTo>
                  <a:pt x="68813" y="62877"/>
                </a:lnTo>
                <a:lnTo>
                  <a:pt x="65094" y="53103"/>
                </a:lnTo>
                <a:lnTo>
                  <a:pt x="24166" y="53103"/>
                </a:lnTo>
                <a:lnTo>
                  <a:pt x="37119" y="17132"/>
                </a:lnTo>
                <a:lnTo>
                  <a:pt x="37645" y="15756"/>
                </a:lnTo>
                <a:lnTo>
                  <a:pt x="38102" y="13719"/>
                </a:lnTo>
                <a:lnTo>
                  <a:pt x="38520" y="11062"/>
                </a:lnTo>
                <a:lnTo>
                  <a:pt x="49097" y="11062"/>
                </a:lnTo>
                <a:lnTo>
                  <a:pt x="44888" y="0"/>
                </a:lnTo>
                <a:close/>
              </a:path>
              <a:path w="78105" h="86995">
                <a:moveTo>
                  <a:pt x="68813" y="62877"/>
                </a:moveTo>
                <a:lnTo>
                  <a:pt x="56649" y="62877"/>
                </a:lnTo>
                <a:lnTo>
                  <a:pt x="65469" y="86500"/>
                </a:lnTo>
                <a:lnTo>
                  <a:pt x="77802" y="86500"/>
                </a:lnTo>
                <a:lnTo>
                  <a:pt x="68813" y="62877"/>
                </a:lnTo>
                <a:close/>
              </a:path>
              <a:path w="78105" h="86995">
                <a:moveTo>
                  <a:pt x="49097" y="11062"/>
                </a:moveTo>
                <a:lnTo>
                  <a:pt x="38801" y="11062"/>
                </a:lnTo>
                <a:lnTo>
                  <a:pt x="39279" y="13992"/>
                </a:lnTo>
                <a:lnTo>
                  <a:pt x="39725" y="16027"/>
                </a:lnTo>
                <a:lnTo>
                  <a:pt x="53193" y="53103"/>
                </a:lnTo>
                <a:lnTo>
                  <a:pt x="65094" y="53103"/>
                </a:lnTo>
                <a:lnTo>
                  <a:pt x="49097" y="11062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2683454" y="6874447"/>
            <a:ext cx="199735" cy="892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2902953" y="6874447"/>
            <a:ext cx="53975" cy="88265"/>
          </a:xfrm>
          <a:custGeom>
            <a:avLst/>
            <a:gdLst/>
            <a:ahLst/>
            <a:cxnLst/>
            <a:rect l="l" t="t" r="r" b="b"/>
            <a:pathLst>
              <a:path w="53975" h="88265">
                <a:moveTo>
                  <a:pt x="49593" y="9116"/>
                </a:moveTo>
                <a:lnTo>
                  <a:pt x="31666" y="9116"/>
                </a:lnTo>
                <a:lnTo>
                  <a:pt x="35643" y="10403"/>
                </a:lnTo>
                <a:lnTo>
                  <a:pt x="38394" y="13068"/>
                </a:lnTo>
                <a:lnTo>
                  <a:pt x="41177" y="15725"/>
                </a:lnTo>
                <a:lnTo>
                  <a:pt x="42523" y="19433"/>
                </a:lnTo>
                <a:lnTo>
                  <a:pt x="42523" y="28674"/>
                </a:lnTo>
                <a:lnTo>
                  <a:pt x="122" y="78218"/>
                </a:lnTo>
                <a:lnTo>
                  <a:pt x="0" y="87876"/>
                </a:lnTo>
                <a:lnTo>
                  <a:pt x="52599" y="87876"/>
                </a:lnTo>
                <a:lnTo>
                  <a:pt x="52599" y="78218"/>
                </a:lnTo>
                <a:lnTo>
                  <a:pt x="12948" y="78218"/>
                </a:lnTo>
                <a:lnTo>
                  <a:pt x="12948" y="77951"/>
                </a:lnTo>
                <a:lnTo>
                  <a:pt x="42776" y="47814"/>
                </a:lnTo>
                <a:lnTo>
                  <a:pt x="53378" y="16117"/>
                </a:lnTo>
                <a:lnTo>
                  <a:pt x="51102" y="10523"/>
                </a:lnTo>
                <a:lnTo>
                  <a:pt x="49593" y="9116"/>
                </a:lnTo>
                <a:close/>
              </a:path>
              <a:path w="53975" h="88265">
                <a:moveTo>
                  <a:pt x="35975" y="0"/>
                </a:moveTo>
                <a:lnTo>
                  <a:pt x="19170" y="0"/>
                </a:lnTo>
                <a:lnTo>
                  <a:pt x="11214" y="2660"/>
                </a:lnTo>
                <a:lnTo>
                  <a:pt x="4428" y="7862"/>
                </a:lnTo>
                <a:lnTo>
                  <a:pt x="4428" y="18896"/>
                </a:lnTo>
                <a:lnTo>
                  <a:pt x="11394" y="12438"/>
                </a:lnTo>
                <a:lnTo>
                  <a:pt x="18749" y="9116"/>
                </a:lnTo>
                <a:lnTo>
                  <a:pt x="49593" y="9116"/>
                </a:lnTo>
                <a:lnTo>
                  <a:pt x="46616" y="6339"/>
                </a:lnTo>
                <a:lnTo>
                  <a:pt x="42101" y="2030"/>
                </a:lnTo>
                <a:lnTo>
                  <a:pt x="35975" y="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091138" y="7145597"/>
            <a:ext cx="806349" cy="1122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2793546" y="7153963"/>
            <a:ext cx="55880" cy="89535"/>
          </a:xfrm>
          <a:custGeom>
            <a:avLst/>
            <a:gdLst/>
            <a:ahLst/>
            <a:cxnLst/>
            <a:rect l="l" t="t" r="r" b="b"/>
            <a:pathLst>
              <a:path w="55880" h="89534">
                <a:moveTo>
                  <a:pt x="35740" y="0"/>
                </a:moveTo>
                <a:lnTo>
                  <a:pt x="21335" y="0"/>
                </a:lnTo>
                <a:lnTo>
                  <a:pt x="15158" y="2037"/>
                </a:lnTo>
                <a:lnTo>
                  <a:pt x="10323" y="6087"/>
                </a:lnTo>
                <a:lnTo>
                  <a:pt x="5486" y="10029"/>
                </a:lnTo>
                <a:lnTo>
                  <a:pt x="3069" y="15234"/>
                </a:lnTo>
                <a:lnTo>
                  <a:pt x="3069" y="21588"/>
                </a:lnTo>
                <a:lnTo>
                  <a:pt x="4036" y="28040"/>
                </a:lnTo>
                <a:lnTo>
                  <a:pt x="6936" y="33670"/>
                </a:lnTo>
                <a:lnTo>
                  <a:pt x="11765" y="38467"/>
                </a:lnTo>
                <a:lnTo>
                  <a:pt x="18521" y="42417"/>
                </a:lnTo>
                <a:lnTo>
                  <a:pt x="18521" y="42670"/>
                </a:lnTo>
                <a:lnTo>
                  <a:pt x="0" y="73403"/>
                </a:lnTo>
                <a:lnTo>
                  <a:pt x="2404" y="78854"/>
                </a:lnTo>
                <a:lnTo>
                  <a:pt x="12005" y="87245"/>
                </a:lnTo>
                <a:lnTo>
                  <a:pt x="18204" y="89405"/>
                </a:lnTo>
                <a:lnTo>
                  <a:pt x="35142" y="89405"/>
                </a:lnTo>
                <a:lnTo>
                  <a:pt x="42382" y="87245"/>
                </a:lnTo>
                <a:lnTo>
                  <a:pt x="47572" y="83051"/>
                </a:lnTo>
                <a:lnTo>
                  <a:pt x="50630" y="80516"/>
                </a:lnTo>
                <a:lnTo>
                  <a:pt x="22877" y="80516"/>
                </a:lnTo>
                <a:lnTo>
                  <a:pt x="18802" y="79113"/>
                </a:lnTo>
                <a:lnTo>
                  <a:pt x="12552" y="73788"/>
                </a:lnTo>
                <a:lnTo>
                  <a:pt x="11055" y="70483"/>
                </a:lnTo>
                <a:lnTo>
                  <a:pt x="10996" y="58160"/>
                </a:lnTo>
                <a:lnTo>
                  <a:pt x="16325" y="51944"/>
                </a:lnTo>
                <a:lnTo>
                  <a:pt x="27014" y="47627"/>
                </a:lnTo>
                <a:lnTo>
                  <a:pt x="45877" y="47627"/>
                </a:lnTo>
                <a:lnTo>
                  <a:pt x="44731" y="46620"/>
                </a:lnTo>
                <a:lnTo>
                  <a:pt x="36452" y="42670"/>
                </a:lnTo>
                <a:lnTo>
                  <a:pt x="36452" y="42417"/>
                </a:lnTo>
                <a:lnTo>
                  <a:pt x="43510" y="38101"/>
                </a:lnTo>
                <a:lnTo>
                  <a:pt x="43757" y="37849"/>
                </a:lnTo>
                <a:lnTo>
                  <a:pt x="27679" y="37849"/>
                </a:lnTo>
                <a:lnTo>
                  <a:pt x="18639" y="34156"/>
                </a:lnTo>
                <a:lnTo>
                  <a:pt x="14118" y="28705"/>
                </a:lnTo>
                <a:lnTo>
                  <a:pt x="14178" y="17650"/>
                </a:lnTo>
                <a:lnTo>
                  <a:pt x="15472" y="14846"/>
                </a:lnTo>
                <a:lnTo>
                  <a:pt x="18194" y="12570"/>
                </a:lnTo>
                <a:lnTo>
                  <a:pt x="20919" y="10154"/>
                </a:lnTo>
                <a:lnTo>
                  <a:pt x="24198" y="9006"/>
                </a:lnTo>
                <a:lnTo>
                  <a:pt x="49879" y="9006"/>
                </a:lnTo>
                <a:lnTo>
                  <a:pt x="45867" y="5716"/>
                </a:lnTo>
                <a:lnTo>
                  <a:pt x="41413" y="1885"/>
                </a:lnTo>
                <a:lnTo>
                  <a:pt x="35740" y="0"/>
                </a:lnTo>
                <a:close/>
              </a:path>
              <a:path w="55880" h="89534">
                <a:moveTo>
                  <a:pt x="45877" y="47627"/>
                </a:moveTo>
                <a:lnTo>
                  <a:pt x="27014" y="47627"/>
                </a:lnTo>
                <a:lnTo>
                  <a:pt x="34604" y="51170"/>
                </a:lnTo>
                <a:lnTo>
                  <a:pt x="40029" y="55512"/>
                </a:lnTo>
                <a:lnTo>
                  <a:pt x="43286" y="60641"/>
                </a:lnTo>
                <a:lnTo>
                  <a:pt x="44254" y="65901"/>
                </a:lnTo>
                <a:lnTo>
                  <a:pt x="44372" y="70483"/>
                </a:lnTo>
                <a:lnTo>
                  <a:pt x="42845" y="73788"/>
                </a:lnTo>
                <a:lnTo>
                  <a:pt x="36744" y="79113"/>
                </a:lnTo>
                <a:lnTo>
                  <a:pt x="32769" y="80516"/>
                </a:lnTo>
                <a:lnTo>
                  <a:pt x="50630" y="80516"/>
                </a:lnTo>
                <a:lnTo>
                  <a:pt x="52774" y="78738"/>
                </a:lnTo>
                <a:lnTo>
                  <a:pt x="55374" y="73014"/>
                </a:lnTo>
                <a:lnTo>
                  <a:pt x="55374" y="65901"/>
                </a:lnTo>
                <a:lnTo>
                  <a:pt x="54191" y="58239"/>
                </a:lnTo>
                <a:lnTo>
                  <a:pt x="50644" y="51811"/>
                </a:lnTo>
                <a:lnTo>
                  <a:pt x="45877" y="47627"/>
                </a:lnTo>
                <a:close/>
              </a:path>
              <a:path w="55880" h="89534">
                <a:moveTo>
                  <a:pt x="49879" y="9006"/>
                </a:moveTo>
                <a:lnTo>
                  <a:pt x="32198" y="9006"/>
                </a:lnTo>
                <a:lnTo>
                  <a:pt x="35481" y="10154"/>
                </a:lnTo>
                <a:lnTo>
                  <a:pt x="37900" y="12444"/>
                </a:lnTo>
                <a:lnTo>
                  <a:pt x="40304" y="14601"/>
                </a:lnTo>
                <a:lnTo>
                  <a:pt x="41517" y="17650"/>
                </a:lnTo>
                <a:lnTo>
                  <a:pt x="41407" y="28705"/>
                </a:lnTo>
                <a:lnTo>
                  <a:pt x="36906" y="34027"/>
                </a:lnTo>
                <a:lnTo>
                  <a:pt x="27679" y="37849"/>
                </a:lnTo>
                <a:lnTo>
                  <a:pt x="43757" y="37849"/>
                </a:lnTo>
                <a:lnTo>
                  <a:pt x="48544" y="32967"/>
                </a:lnTo>
                <a:lnTo>
                  <a:pt x="51562" y="27001"/>
                </a:lnTo>
                <a:lnTo>
                  <a:pt x="52566" y="20187"/>
                </a:lnTo>
                <a:lnTo>
                  <a:pt x="52566" y="14345"/>
                </a:lnTo>
                <a:lnTo>
                  <a:pt x="50352" y="9395"/>
                </a:lnTo>
                <a:lnTo>
                  <a:pt x="49879" y="9006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105980" y="7425618"/>
            <a:ext cx="780854" cy="1118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2726510" y="7433615"/>
            <a:ext cx="190259" cy="89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050533" y="7704766"/>
            <a:ext cx="884703" cy="1122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2760033" y="7713136"/>
            <a:ext cx="120106" cy="8941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223777" y="6530399"/>
            <a:ext cx="407631" cy="1260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662175" y="665320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39" h="1270">
                <a:moveTo>
                  <a:pt x="0" y="1269"/>
                </a:moveTo>
                <a:lnTo>
                  <a:pt x="14822" y="1269"/>
                </a:lnTo>
                <a:lnTo>
                  <a:pt x="14822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662366" y="6651930"/>
            <a:ext cx="14604" cy="1270"/>
          </a:xfrm>
          <a:custGeom>
            <a:avLst/>
            <a:gdLst/>
            <a:ahLst/>
            <a:cxnLst/>
            <a:rect l="l" t="t" r="r" b="b"/>
            <a:pathLst>
              <a:path w="14605" h="1270">
                <a:moveTo>
                  <a:pt x="0" y="1270"/>
                </a:moveTo>
                <a:lnTo>
                  <a:pt x="14308" y="1270"/>
                </a:lnTo>
                <a:lnTo>
                  <a:pt x="14308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662449" y="6649390"/>
            <a:ext cx="13970" cy="2540"/>
          </a:xfrm>
          <a:custGeom>
            <a:avLst/>
            <a:gdLst/>
            <a:ahLst/>
            <a:cxnLst/>
            <a:rect l="l" t="t" r="r" b="b"/>
            <a:pathLst>
              <a:path w="13969" h="2540">
                <a:moveTo>
                  <a:pt x="0" y="2539"/>
                </a:moveTo>
                <a:lnTo>
                  <a:pt x="13958" y="2539"/>
                </a:lnTo>
                <a:lnTo>
                  <a:pt x="13958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662497" y="6648119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69" h="1270">
                <a:moveTo>
                  <a:pt x="0" y="1270"/>
                </a:moveTo>
                <a:lnTo>
                  <a:pt x="13757" y="1270"/>
                </a:lnTo>
                <a:lnTo>
                  <a:pt x="13757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662667" y="6645580"/>
            <a:ext cx="13970" cy="2540"/>
          </a:xfrm>
          <a:custGeom>
            <a:avLst/>
            <a:gdLst/>
            <a:ahLst/>
            <a:cxnLst/>
            <a:rect l="l" t="t" r="r" b="b"/>
            <a:pathLst>
              <a:path w="13969" h="2540">
                <a:moveTo>
                  <a:pt x="0" y="2539"/>
                </a:moveTo>
                <a:lnTo>
                  <a:pt x="13558" y="2539"/>
                </a:lnTo>
                <a:lnTo>
                  <a:pt x="13558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662947" y="6641769"/>
            <a:ext cx="13335" cy="3810"/>
          </a:xfrm>
          <a:custGeom>
            <a:avLst/>
            <a:gdLst/>
            <a:ahLst/>
            <a:cxnLst/>
            <a:rect l="l" t="t" r="r" b="b"/>
            <a:pathLst>
              <a:path w="13335" h="3809">
                <a:moveTo>
                  <a:pt x="0" y="3810"/>
                </a:moveTo>
                <a:lnTo>
                  <a:pt x="13229" y="3810"/>
                </a:lnTo>
                <a:lnTo>
                  <a:pt x="13229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663002" y="6639230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89996" y="0"/>
                </a:lnTo>
              </a:path>
            </a:pathLst>
          </a:custGeom>
          <a:ln w="507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663004" y="6634150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90090" y="0"/>
                </a:lnTo>
              </a:path>
            </a:pathLst>
          </a:custGeom>
          <a:ln w="507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663011" y="6610019"/>
            <a:ext cx="13335" cy="21590"/>
          </a:xfrm>
          <a:custGeom>
            <a:avLst/>
            <a:gdLst/>
            <a:ahLst/>
            <a:cxnLst/>
            <a:rect l="l" t="t" r="r" b="b"/>
            <a:pathLst>
              <a:path w="13335" h="21590">
                <a:moveTo>
                  <a:pt x="0" y="21590"/>
                </a:moveTo>
                <a:lnTo>
                  <a:pt x="13144" y="21590"/>
                </a:lnTo>
                <a:lnTo>
                  <a:pt x="13144" y="0"/>
                </a:lnTo>
                <a:lnTo>
                  <a:pt x="0" y="0"/>
                </a:lnTo>
                <a:lnTo>
                  <a:pt x="0" y="2159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1663019" y="6604940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90075" y="0"/>
                </a:lnTo>
              </a:path>
            </a:pathLst>
          </a:custGeom>
          <a:ln w="1015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1663027" y="6578269"/>
            <a:ext cx="13335" cy="21590"/>
          </a:xfrm>
          <a:custGeom>
            <a:avLst/>
            <a:gdLst/>
            <a:ahLst/>
            <a:cxnLst/>
            <a:rect l="l" t="t" r="r" b="b"/>
            <a:pathLst>
              <a:path w="13335" h="21590">
                <a:moveTo>
                  <a:pt x="0" y="21590"/>
                </a:moveTo>
                <a:lnTo>
                  <a:pt x="13129" y="21590"/>
                </a:lnTo>
                <a:lnTo>
                  <a:pt x="13129" y="0"/>
                </a:lnTo>
                <a:lnTo>
                  <a:pt x="0" y="0"/>
                </a:lnTo>
                <a:lnTo>
                  <a:pt x="0" y="2159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1663034" y="6573190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90060" y="0"/>
                </a:lnTo>
              </a:path>
            </a:pathLst>
          </a:custGeom>
          <a:ln w="1015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1663042" y="6549059"/>
            <a:ext cx="13335" cy="19050"/>
          </a:xfrm>
          <a:custGeom>
            <a:avLst/>
            <a:gdLst/>
            <a:ahLst/>
            <a:cxnLst/>
            <a:rect l="l" t="t" r="r" b="b"/>
            <a:pathLst>
              <a:path w="13335" h="19050">
                <a:moveTo>
                  <a:pt x="0" y="19050"/>
                </a:moveTo>
                <a:lnTo>
                  <a:pt x="13113" y="19050"/>
                </a:lnTo>
                <a:lnTo>
                  <a:pt x="13113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1663047" y="6547155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89743" y="0"/>
                </a:lnTo>
              </a:path>
            </a:pathLst>
          </a:custGeom>
          <a:ln w="381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1662860" y="6543980"/>
            <a:ext cx="90170" cy="0"/>
          </a:xfrm>
          <a:custGeom>
            <a:avLst/>
            <a:gdLst/>
            <a:ahLst/>
            <a:cxnLst/>
            <a:rect l="l" t="t" r="r" b="b"/>
            <a:pathLst>
              <a:path w="90169">
                <a:moveTo>
                  <a:pt x="0" y="0"/>
                </a:moveTo>
                <a:lnTo>
                  <a:pt x="89987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1662643" y="6541440"/>
            <a:ext cx="90805" cy="0"/>
          </a:xfrm>
          <a:custGeom>
            <a:avLst/>
            <a:gdLst/>
            <a:ahLst/>
            <a:cxnLst/>
            <a:rect l="l" t="t" r="r" b="b"/>
            <a:pathLst>
              <a:path w="90805">
                <a:moveTo>
                  <a:pt x="0" y="0"/>
                </a:moveTo>
                <a:lnTo>
                  <a:pt x="90346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1662537" y="6539534"/>
            <a:ext cx="90805" cy="0"/>
          </a:xfrm>
          <a:custGeom>
            <a:avLst/>
            <a:gdLst/>
            <a:ahLst/>
            <a:cxnLst/>
            <a:rect l="l" t="t" r="r" b="b"/>
            <a:pathLst>
              <a:path w="90805">
                <a:moveTo>
                  <a:pt x="0" y="0"/>
                </a:moveTo>
                <a:lnTo>
                  <a:pt x="90563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1662531" y="6537630"/>
            <a:ext cx="10795" cy="1270"/>
          </a:xfrm>
          <a:custGeom>
            <a:avLst/>
            <a:gdLst/>
            <a:ahLst/>
            <a:cxnLst/>
            <a:rect l="l" t="t" r="r" b="b"/>
            <a:pathLst>
              <a:path w="10794" h="1270">
                <a:moveTo>
                  <a:pt x="0" y="1270"/>
                </a:moveTo>
                <a:lnTo>
                  <a:pt x="10605" y="1270"/>
                </a:lnTo>
                <a:lnTo>
                  <a:pt x="10605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1662525" y="6536359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1270"/>
                </a:moveTo>
                <a:lnTo>
                  <a:pt x="1979" y="1270"/>
                </a:lnTo>
                <a:lnTo>
                  <a:pt x="19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1739075" y="6649390"/>
            <a:ext cx="14604" cy="5080"/>
          </a:xfrm>
          <a:custGeom>
            <a:avLst/>
            <a:gdLst/>
            <a:ahLst/>
            <a:cxnLst/>
            <a:rect l="l" t="t" r="r" b="b"/>
            <a:pathLst>
              <a:path w="14605" h="5079">
                <a:moveTo>
                  <a:pt x="0" y="5079"/>
                </a:moveTo>
                <a:lnTo>
                  <a:pt x="14520" y="5079"/>
                </a:lnTo>
                <a:lnTo>
                  <a:pt x="14520" y="0"/>
                </a:lnTo>
                <a:lnTo>
                  <a:pt x="0" y="0"/>
                </a:lnTo>
                <a:lnTo>
                  <a:pt x="0" y="507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739402" y="6645580"/>
            <a:ext cx="13970" cy="3810"/>
          </a:xfrm>
          <a:custGeom>
            <a:avLst/>
            <a:gdLst/>
            <a:ahLst/>
            <a:cxnLst/>
            <a:rect l="l" t="t" r="r" b="b"/>
            <a:pathLst>
              <a:path w="13969" h="3809">
                <a:moveTo>
                  <a:pt x="0" y="3810"/>
                </a:moveTo>
                <a:lnTo>
                  <a:pt x="13539" y="3810"/>
                </a:lnTo>
                <a:lnTo>
                  <a:pt x="13539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739631" y="6644309"/>
            <a:ext cx="13335" cy="1270"/>
          </a:xfrm>
          <a:custGeom>
            <a:avLst/>
            <a:gdLst/>
            <a:ahLst/>
            <a:cxnLst/>
            <a:rect l="l" t="t" r="r" b="b"/>
            <a:pathLst>
              <a:path w="13335" h="1270">
                <a:moveTo>
                  <a:pt x="0" y="1270"/>
                </a:moveTo>
                <a:lnTo>
                  <a:pt x="13195" y="1270"/>
                </a:lnTo>
                <a:lnTo>
                  <a:pt x="13195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739893" y="6641769"/>
            <a:ext cx="13335" cy="2540"/>
          </a:xfrm>
          <a:custGeom>
            <a:avLst/>
            <a:gdLst/>
            <a:ahLst/>
            <a:cxnLst/>
            <a:rect l="l" t="t" r="r" b="b"/>
            <a:pathLst>
              <a:path w="13335" h="2540">
                <a:moveTo>
                  <a:pt x="0" y="2540"/>
                </a:moveTo>
                <a:lnTo>
                  <a:pt x="12946" y="2540"/>
                </a:lnTo>
                <a:lnTo>
                  <a:pt x="12946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740002" y="6610146"/>
            <a:ext cx="13335" cy="22225"/>
          </a:xfrm>
          <a:custGeom>
            <a:avLst/>
            <a:gdLst/>
            <a:ahLst/>
            <a:cxnLst/>
            <a:rect l="l" t="t" r="r" b="b"/>
            <a:pathLst>
              <a:path w="13335" h="22225">
                <a:moveTo>
                  <a:pt x="13092" y="0"/>
                </a:moveTo>
                <a:lnTo>
                  <a:pt x="0" y="0"/>
                </a:lnTo>
                <a:lnTo>
                  <a:pt x="0" y="21823"/>
                </a:lnTo>
                <a:lnTo>
                  <a:pt x="13092" y="21823"/>
                </a:lnTo>
                <a:lnTo>
                  <a:pt x="1309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740002" y="6578388"/>
            <a:ext cx="13335" cy="22225"/>
          </a:xfrm>
          <a:custGeom>
            <a:avLst/>
            <a:gdLst/>
            <a:ahLst/>
            <a:cxnLst/>
            <a:rect l="l" t="t" r="r" b="b"/>
            <a:pathLst>
              <a:path w="13335" h="22225">
                <a:moveTo>
                  <a:pt x="13092" y="0"/>
                </a:moveTo>
                <a:lnTo>
                  <a:pt x="0" y="0"/>
                </a:lnTo>
                <a:lnTo>
                  <a:pt x="0" y="21859"/>
                </a:lnTo>
                <a:lnTo>
                  <a:pt x="13092" y="21859"/>
                </a:lnTo>
                <a:lnTo>
                  <a:pt x="1309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740002" y="6556680"/>
            <a:ext cx="13335" cy="11430"/>
          </a:xfrm>
          <a:custGeom>
            <a:avLst/>
            <a:gdLst/>
            <a:ahLst/>
            <a:cxnLst/>
            <a:rect l="l" t="t" r="r" b="b"/>
            <a:pathLst>
              <a:path w="13335" h="11429">
                <a:moveTo>
                  <a:pt x="0" y="11430"/>
                </a:moveTo>
                <a:lnTo>
                  <a:pt x="13092" y="11430"/>
                </a:lnTo>
                <a:lnTo>
                  <a:pt x="13092" y="0"/>
                </a:lnTo>
                <a:lnTo>
                  <a:pt x="0" y="0"/>
                </a:lnTo>
                <a:lnTo>
                  <a:pt x="0" y="1143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740002" y="6549059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5" h="7620">
                <a:moveTo>
                  <a:pt x="0" y="7620"/>
                </a:moveTo>
                <a:lnTo>
                  <a:pt x="12981" y="7620"/>
                </a:lnTo>
                <a:lnTo>
                  <a:pt x="12981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1741449" y="6536973"/>
            <a:ext cx="13335" cy="1905"/>
          </a:xfrm>
          <a:custGeom>
            <a:avLst/>
            <a:gdLst/>
            <a:ahLst/>
            <a:cxnLst/>
            <a:rect l="l" t="t" r="r" b="b"/>
            <a:pathLst>
              <a:path w="13335" h="1904">
                <a:moveTo>
                  <a:pt x="12744" y="0"/>
                </a:moveTo>
                <a:lnTo>
                  <a:pt x="7654" y="1410"/>
                </a:lnTo>
                <a:lnTo>
                  <a:pt x="0" y="1799"/>
                </a:lnTo>
                <a:lnTo>
                  <a:pt x="11976" y="1799"/>
                </a:lnTo>
                <a:lnTo>
                  <a:pt x="12744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1674698" y="6538021"/>
            <a:ext cx="61594" cy="635"/>
          </a:xfrm>
          <a:custGeom>
            <a:avLst/>
            <a:gdLst/>
            <a:ahLst/>
            <a:cxnLst/>
            <a:rect l="l" t="t" r="r" b="b"/>
            <a:pathLst>
              <a:path w="61594" h="634">
                <a:moveTo>
                  <a:pt x="56577" y="0"/>
                </a:moveTo>
                <a:lnTo>
                  <a:pt x="7999" y="0"/>
                </a:lnTo>
                <a:lnTo>
                  <a:pt x="0" y="363"/>
                </a:lnTo>
                <a:lnTo>
                  <a:pt x="61492" y="363"/>
                </a:lnTo>
                <a:lnTo>
                  <a:pt x="56577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2547204" y="6530399"/>
            <a:ext cx="548975" cy="1255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843029" y="8414308"/>
            <a:ext cx="6028055" cy="365125"/>
          </a:xfrm>
          <a:custGeom>
            <a:avLst/>
            <a:gdLst/>
            <a:ahLst/>
            <a:cxnLst/>
            <a:rect l="l" t="t" r="r" b="b"/>
            <a:pathLst>
              <a:path w="6028055" h="365125">
                <a:moveTo>
                  <a:pt x="0" y="365118"/>
                </a:moveTo>
                <a:lnTo>
                  <a:pt x="6027750" y="365118"/>
                </a:lnTo>
                <a:lnTo>
                  <a:pt x="6027750" y="0"/>
                </a:lnTo>
                <a:lnTo>
                  <a:pt x="0" y="0"/>
                </a:lnTo>
                <a:lnTo>
                  <a:pt x="0" y="365118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2237450" y="8792509"/>
            <a:ext cx="4633595" cy="266700"/>
          </a:xfrm>
          <a:custGeom>
            <a:avLst/>
            <a:gdLst/>
            <a:ahLst/>
            <a:cxnLst/>
            <a:rect l="l" t="t" r="r" b="b"/>
            <a:pathLst>
              <a:path w="4633595" h="266700">
                <a:moveTo>
                  <a:pt x="0" y="266447"/>
                </a:moveTo>
                <a:lnTo>
                  <a:pt x="4633315" y="266447"/>
                </a:lnTo>
                <a:lnTo>
                  <a:pt x="4633315" y="0"/>
                </a:lnTo>
                <a:lnTo>
                  <a:pt x="0" y="0"/>
                </a:lnTo>
                <a:lnTo>
                  <a:pt x="0" y="26644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2237450" y="9072039"/>
            <a:ext cx="4633595" cy="266700"/>
          </a:xfrm>
          <a:custGeom>
            <a:avLst/>
            <a:gdLst/>
            <a:ahLst/>
            <a:cxnLst/>
            <a:rect l="l" t="t" r="r" b="b"/>
            <a:pathLst>
              <a:path w="4633595" h="266700">
                <a:moveTo>
                  <a:pt x="0" y="266569"/>
                </a:moveTo>
                <a:lnTo>
                  <a:pt x="4633315" y="266569"/>
                </a:lnTo>
                <a:lnTo>
                  <a:pt x="4633315" y="0"/>
                </a:lnTo>
                <a:lnTo>
                  <a:pt x="0" y="0"/>
                </a:lnTo>
                <a:lnTo>
                  <a:pt x="0" y="26656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2232901" y="8414308"/>
            <a:ext cx="0" cy="924560"/>
          </a:xfrm>
          <a:custGeom>
            <a:avLst/>
            <a:gdLst/>
            <a:ahLst/>
            <a:cxnLst/>
            <a:rect l="l" t="t" r="r" b="b"/>
            <a:pathLst>
              <a:path h="924559">
                <a:moveTo>
                  <a:pt x="0" y="0"/>
                </a:moveTo>
                <a:lnTo>
                  <a:pt x="0" y="924299"/>
                </a:lnTo>
              </a:path>
            </a:pathLst>
          </a:custGeom>
          <a:ln w="9097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5439877" y="8414308"/>
            <a:ext cx="0" cy="924560"/>
          </a:xfrm>
          <a:custGeom>
            <a:avLst/>
            <a:gdLst/>
            <a:ahLst/>
            <a:cxnLst/>
            <a:rect l="l" t="t" r="r" b="b"/>
            <a:pathLst>
              <a:path h="924559">
                <a:moveTo>
                  <a:pt x="0" y="0"/>
                </a:moveTo>
                <a:lnTo>
                  <a:pt x="0" y="924299"/>
                </a:lnTo>
              </a:path>
            </a:pathLst>
          </a:custGeom>
          <a:ln w="908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3881313" y="8414308"/>
            <a:ext cx="0" cy="924560"/>
          </a:xfrm>
          <a:custGeom>
            <a:avLst/>
            <a:gdLst/>
            <a:ahLst/>
            <a:cxnLst/>
            <a:rect l="l" t="t" r="r" b="b"/>
            <a:pathLst>
              <a:path h="924559">
                <a:moveTo>
                  <a:pt x="0" y="0"/>
                </a:moveTo>
                <a:lnTo>
                  <a:pt x="0" y="924299"/>
                </a:lnTo>
              </a:path>
            </a:pathLst>
          </a:custGeom>
          <a:ln w="911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1291193" y="8864902"/>
            <a:ext cx="501458" cy="1102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1295139" y="9144424"/>
            <a:ext cx="497512" cy="11023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4556886" y="8887762"/>
            <a:ext cx="103162" cy="956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4556886" y="9143794"/>
            <a:ext cx="103162" cy="957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6086440" y="8887762"/>
            <a:ext cx="103132" cy="9562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6086440" y="9143794"/>
            <a:ext cx="103132" cy="957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1264597" y="8527712"/>
            <a:ext cx="545155" cy="12814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2977340" y="2404839"/>
            <a:ext cx="1587239" cy="19507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859712" y="6036869"/>
            <a:ext cx="165286" cy="16191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094766" y="6044615"/>
            <a:ext cx="145152" cy="14924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1305518" y="6037621"/>
            <a:ext cx="162518" cy="15976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1529453" y="6038244"/>
            <a:ext cx="156268" cy="15914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838561" y="6266417"/>
            <a:ext cx="1179195" cy="0"/>
          </a:xfrm>
          <a:custGeom>
            <a:avLst/>
            <a:gdLst/>
            <a:ahLst/>
            <a:cxnLst/>
            <a:rect l="l" t="t" r="r" b="b"/>
            <a:pathLst>
              <a:path w="1179195">
                <a:moveTo>
                  <a:pt x="0" y="0"/>
                </a:moveTo>
                <a:lnTo>
                  <a:pt x="1178694" y="0"/>
                </a:lnTo>
              </a:path>
            </a:pathLst>
          </a:custGeom>
          <a:ln w="5575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2998951" y="8336584"/>
            <a:ext cx="3872229" cy="0"/>
          </a:xfrm>
          <a:custGeom>
            <a:avLst/>
            <a:gdLst/>
            <a:ahLst/>
            <a:cxnLst/>
            <a:rect l="l" t="t" r="r" b="b"/>
            <a:pathLst>
              <a:path w="3872229">
                <a:moveTo>
                  <a:pt x="0" y="0"/>
                </a:moveTo>
                <a:lnTo>
                  <a:pt x="3871828" y="0"/>
                </a:lnTo>
              </a:path>
            </a:pathLst>
          </a:custGeom>
          <a:ln w="1269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868831" y="8086139"/>
            <a:ext cx="166691" cy="16040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093481" y="8085380"/>
            <a:ext cx="150008" cy="1619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312566" y="8086139"/>
            <a:ext cx="821851" cy="15976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2202782" y="8085380"/>
            <a:ext cx="147229" cy="16116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2418393" y="8088170"/>
            <a:ext cx="155566" cy="15557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2636089" y="8092364"/>
            <a:ext cx="159040" cy="15277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844934" y="8314927"/>
            <a:ext cx="2154555" cy="0"/>
          </a:xfrm>
          <a:custGeom>
            <a:avLst/>
            <a:gdLst/>
            <a:ahLst/>
            <a:cxnLst/>
            <a:rect l="l" t="t" r="r" b="b"/>
            <a:pathLst>
              <a:path w="2154555">
                <a:moveTo>
                  <a:pt x="0" y="0"/>
                </a:moveTo>
                <a:lnTo>
                  <a:pt x="2154016" y="0"/>
                </a:lnTo>
              </a:path>
            </a:pathLst>
          </a:custGeom>
          <a:ln w="5575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4222975" y="6416470"/>
            <a:ext cx="2644775" cy="588645"/>
          </a:xfrm>
          <a:custGeom>
            <a:avLst/>
            <a:gdLst/>
            <a:ahLst/>
            <a:cxnLst/>
            <a:rect l="l" t="t" r="r" b="b"/>
            <a:pathLst>
              <a:path w="2644775" h="588645">
                <a:moveTo>
                  <a:pt x="0" y="588135"/>
                </a:moveTo>
                <a:lnTo>
                  <a:pt x="2644171" y="588135"/>
                </a:lnTo>
                <a:lnTo>
                  <a:pt x="2644171" y="0"/>
                </a:lnTo>
                <a:lnTo>
                  <a:pt x="0" y="0"/>
                </a:lnTo>
                <a:lnTo>
                  <a:pt x="0" y="588135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4222975" y="7025691"/>
            <a:ext cx="2644775" cy="429895"/>
          </a:xfrm>
          <a:custGeom>
            <a:avLst/>
            <a:gdLst/>
            <a:ahLst/>
            <a:cxnLst/>
            <a:rect l="l" t="t" r="r" b="b"/>
            <a:pathLst>
              <a:path w="2644775" h="429895">
                <a:moveTo>
                  <a:pt x="0" y="429383"/>
                </a:moveTo>
                <a:lnTo>
                  <a:pt x="2644171" y="429383"/>
                </a:lnTo>
                <a:lnTo>
                  <a:pt x="2644171" y="0"/>
                </a:lnTo>
                <a:lnTo>
                  <a:pt x="0" y="0"/>
                </a:lnTo>
                <a:lnTo>
                  <a:pt x="0" y="42938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4222975" y="7476026"/>
            <a:ext cx="2644775" cy="429895"/>
          </a:xfrm>
          <a:custGeom>
            <a:avLst/>
            <a:gdLst/>
            <a:ahLst/>
            <a:cxnLst/>
            <a:rect l="l" t="t" r="r" b="b"/>
            <a:pathLst>
              <a:path w="2644775" h="429895">
                <a:moveTo>
                  <a:pt x="0" y="429393"/>
                </a:moveTo>
                <a:lnTo>
                  <a:pt x="2644171" y="429393"/>
                </a:lnTo>
                <a:lnTo>
                  <a:pt x="2644171" y="0"/>
                </a:lnTo>
                <a:lnTo>
                  <a:pt x="0" y="0"/>
                </a:lnTo>
                <a:lnTo>
                  <a:pt x="0" y="42939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5546404" y="6416470"/>
            <a:ext cx="0" cy="1489075"/>
          </a:xfrm>
          <a:custGeom>
            <a:avLst/>
            <a:gdLst/>
            <a:ahLst/>
            <a:cxnLst/>
            <a:rect l="l" t="t" r="r" b="b"/>
            <a:pathLst>
              <a:path h="1489075">
                <a:moveTo>
                  <a:pt x="0" y="0"/>
                </a:moveTo>
                <a:lnTo>
                  <a:pt x="0" y="1488949"/>
                </a:lnTo>
              </a:path>
            </a:pathLst>
          </a:custGeom>
          <a:ln w="9108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4224858" y="6416470"/>
            <a:ext cx="0" cy="1489075"/>
          </a:xfrm>
          <a:custGeom>
            <a:avLst/>
            <a:gdLst/>
            <a:ahLst/>
            <a:cxnLst/>
            <a:rect l="l" t="t" r="r" b="b"/>
            <a:pathLst>
              <a:path h="1489075">
                <a:moveTo>
                  <a:pt x="0" y="0"/>
                </a:moveTo>
                <a:lnTo>
                  <a:pt x="0" y="1488949"/>
                </a:lnTo>
              </a:path>
            </a:pathLst>
          </a:custGeom>
          <a:ln w="9086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4634993" y="7179490"/>
            <a:ext cx="501479" cy="11023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6065727" y="7186089"/>
            <a:ext cx="112640" cy="10452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6065727" y="7636435"/>
            <a:ext cx="112640" cy="10451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4638970" y="7629822"/>
            <a:ext cx="497502" cy="1103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4608438" y="6641391"/>
            <a:ext cx="545137" cy="12827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5616425" y="6658286"/>
            <a:ext cx="68580" cy="96520"/>
          </a:xfrm>
          <a:custGeom>
            <a:avLst/>
            <a:gdLst/>
            <a:ahLst/>
            <a:cxnLst/>
            <a:rect l="l" t="t" r="r" b="b"/>
            <a:pathLst>
              <a:path w="68579" h="96520">
                <a:moveTo>
                  <a:pt x="68205" y="0"/>
                </a:moveTo>
                <a:lnTo>
                  <a:pt x="0" y="0"/>
                </a:lnTo>
                <a:lnTo>
                  <a:pt x="0" y="12052"/>
                </a:lnTo>
                <a:lnTo>
                  <a:pt x="54002" y="12052"/>
                </a:lnTo>
                <a:lnTo>
                  <a:pt x="39031" y="32870"/>
                </a:lnTo>
                <a:lnTo>
                  <a:pt x="27403" y="53810"/>
                </a:lnTo>
                <a:lnTo>
                  <a:pt x="19118" y="74893"/>
                </a:lnTo>
                <a:lnTo>
                  <a:pt x="14173" y="96137"/>
                </a:lnTo>
                <a:lnTo>
                  <a:pt x="27269" y="96137"/>
                </a:lnTo>
                <a:lnTo>
                  <a:pt x="33307" y="72152"/>
                </a:lnTo>
                <a:lnTo>
                  <a:pt x="42141" y="49947"/>
                </a:lnTo>
                <a:lnTo>
                  <a:pt x="53773" y="29530"/>
                </a:lnTo>
                <a:lnTo>
                  <a:pt x="68205" y="10911"/>
                </a:lnTo>
                <a:lnTo>
                  <a:pt x="6820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5693900" y="6656104"/>
            <a:ext cx="67945" cy="100330"/>
          </a:xfrm>
          <a:custGeom>
            <a:avLst/>
            <a:gdLst/>
            <a:ahLst/>
            <a:cxnLst/>
            <a:rect l="l" t="t" r="r" b="b"/>
            <a:pathLst>
              <a:path w="67945" h="100329">
                <a:moveTo>
                  <a:pt x="33818" y="0"/>
                </a:moveTo>
                <a:lnTo>
                  <a:pt x="19237" y="3605"/>
                </a:lnTo>
                <a:lnTo>
                  <a:pt x="8734" y="13271"/>
                </a:lnTo>
                <a:lnTo>
                  <a:pt x="2318" y="29009"/>
                </a:lnTo>
                <a:lnTo>
                  <a:pt x="0" y="50835"/>
                </a:lnTo>
                <a:lnTo>
                  <a:pt x="2318" y="71900"/>
                </a:lnTo>
                <a:lnTo>
                  <a:pt x="8734" y="87100"/>
                </a:lnTo>
                <a:lnTo>
                  <a:pt x="19237" y="96419"/>
                </a:lnTo>
                <a:lnTo>
                  <a:pt x="33818" y="99842"/>
                </a:lnTo>
                <a:lnTo>
                  <a:pt x="48009" y="96419"/>
                </a:lnTo>
                <a:lnTo>
                  <a:pt x="55081" y="90064"/>
                </a:lnTo>
                <a:lnTo>
                  <a:pt x="33818" y="90064"/>
                </a:lnTo>
                <a:lnTo>
                  <a:pt x="24987" y="87613"/>
                </a:lnTo>
                <a:lnTo>
                  <a:pt x="18679" y="80259"/>
                </a:lnTo>
                <a:lnTo>
                  <a:pt x="14895" y="68000"/>
                </a:lnTo>
                <a:lnTo>
                  <a:pt x="13633" y="50835"/>
                </a:lnTo>
                <a:lnTo>
                  <a:pt x="14693" y="33580"/>
                </a:lnTo>
                <a:lnTo>
                  <a:pt x="18410" y="21277"/>
                </a:lnTo>
                <a:lnTo>
                  <a:pt x="24785" y="13907"/>
                </a:lnTo>
                <a:lnTo>
                  <a:pt x="33818" y="11455"/>
                </a:lnTo>
                <a:lnTo>
                  <a:pt x="56431" y="11455"/>
                </a:lnTo>
                <a:lnTo>
                  <a:pt x="48009" y="3605"/>
                </a:lnTo>
                <a:lnTo>
                  <a:pt x="33818" y="0"/>
                </a:lnTo>
                <a:close/>
              </a:path>
              <a:path w="67945" h="100329">
                <a:moveTo>
                  <a:pt x="56431" y="11455"/>
                </a:moveTo>
                <a:lnTo>
                  <a:pt x="33818" y="11455"/>
                </a:lnTo>
                <a:lnTo>
                  <a:pt x="42699" y="14126"/>
                </a:lnTo>
                <a:lnTo>
                  <a:pt x="49117" y="21568"/>
                </a:lnTo>
                <a:lnTo>
                  <a:pt x="53072" y="33799"/>
                </a:lnTo>
                <a:lnTo>
                  <a:pt x="54569" y="50835"/>
                </a:lnTo>
                <a:lnTo>
                  <a:pt x="53072" y="68000"/>
                </a:lnTo>
                <a:lnTo>
                  <a:pt x="49117" y="80259"/>
                </a:lnTo>
                <a:lnTo>
                  <a:pt x="42699" y="87613"/>
                </a:lnTo>
                <a:lnTo>
                  <a:pt x="33818" y="90064"/>
                </a:lnTo>
                <a:lnTo>
                  <a:pt x="55081" y="90064"/>
                </a:lnTo>
                <a:lnTo>
                  <a:pt x="58379" y="87100"/>
                </a:lnTo>
                <a:lnTo>
                  <a:pt x="64930" y="71900"/>
                </a:lnTo>
                <a:lnTo>
                  <a:pt x="67665" y="50835"/>
                </a:lnTo>
                <a:lnTo>
                  <a:pt x="64930" y="29009"/>
                </a:lnTo>
                <a:lnTo>
                  <a:pt x="58379" y="13271"/>
                </a:lnTo>
                <a:lnTo>
                  <a:pt x="56431" y="1145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5771404" y="6656104"/>
            <a:ext cx="67945" cy="100330"/>
          </a:xfrm>
          <a:custGeom>
            <a:avLst/>
            <a:gdLst/>
            <a:ahLst/>
            <a:cxnLst/>
            <a:rect l="l" t="t" r="r" b="b"/>
            <a:pathLst>
              <a:path w="67945" h="100329">
                <a:moveTo>
                  <a:pt x="33818" y="0"/>
                </a:moveTo>
                <a:lnTo>
                  <a:pt x="19225" y="3605"/>
                </a:lnTo>
                <a:lnTo>
                  <a:pt x="8724" y="13271"/>
                </a:lnTo>
                <a:lnTo>
                  <a:pt x="2316" y="29009"/>
                </a:lnTo>
                <a:lnTo>
                  <a:pt x="0" y="50835"/>
                </a:lnTo>
                <a:lnTo>
                  <a:pt x="2316" y="71900"/>
                </a:lnTo>
                <a:lnTo>
                  <a:pt x="8724" y="87100"/>
                </a:lnTo>
                <a:lnTo>
                  <a:pt x="19225" y="96419"/>
                </a:lnTo>
                <a:lnTo>
                  <a:pt x="33818" y="99842"/>
                </a:lnTo>
                <a:lnTo>
                  <a:pt x="48009" y="96419"/>
                </a:lnTo>
                <a:lnTo>
                  <a:pt x="55078" y="90064"/>
                </a:lnTo>
                <a:lnTo>
                  <a:pt x="33818" y="90064"/>
                </a:lnTo>
                <a:lnTo>
                  <a:pt x="24988" y="87613"/>
                </a:lnTo>
                <a:lnTo>
                  <a:pt x="18681" y="80259"/>
                </a:lnTo>
                <a:lnTo>
                  <a:pt x="14898" y="68000"/>
                </a:lnTo>
                <a:lnTo>
                  <a:pt x="13637" y="50835"/>
                </a:lnTo>
                <a:lnTo>
                  <a:pt x="14684" y="33580"/>
                </a:lnTo>
                <a:lnTo>
                  <a:pt x="18402" y="21277"/>
                </a:lnTo>
                <a:lnTo>
                  <a:pt x="24783" y="13907"/>
                </a:lnTo>
                <a:lnTo>
                  <a:pt x="33818" y="11455"/>
                </a:lnTo>
                <a:lnTo>
                  <a:pt x="56428" y="11455"/>
                </a:lnTo>
                <a:lnTo>
                  <a:pt x="48009" y="3605"/>
                </a:lnTo>
                <a:lnTo>
                  <a:pt x="33818" y="0"/>
                </a:lnTo>
                <a:close/>
              </a:path>
              <a:path w="67945" h="100329">
                <a:moveTo>
                  <a:pt x="56428" y="11455"/>
                </a:moveTo>
                <a:lnTo>
                  <a:pt x="33818" y="11455"/>
                </a:lnTo>
                <a:lnTo>
                  <a:pt x="42683" y="14126"/>
                </a:lnTo>
                <a:lnTo>
                  <a:pt x="49094" y="21568"/>
                </a:lnTo>
                <a:lnTo>
                  <a:pt x="53055" y="33799"/>
                </a:lnTo>
                <a:lnTo>
                  <a:pt x="54569" y="50835"/>
                </a:lnTo>
                <a:lnTo>
                  <a:pt x="53055" y="68000"/>
                </a:lnTo>
                <a:lnTo>
                  <a:pt x="49094" y="80259"/>
                </a:lnTo>
                <a:lnTo>
                  <a:pt x="42683" y="87613"/>
                </a:lnTo>
                <a:lnTo>
                  <a:pt x="33818" y="90064"/>
                </a:lnTo>
                <a:lnTo>
                  <a:pt x="55078" y="90064"/>
                </a:lnTo>
                <a:lnTo>
                  <a:pt x="58375" y="87100"/>
                </a:lnTo>
                <a:lnTo>
                  <a:pt x="64918" y="71900"/>
                </a:lnTo>
                <a:lnTo>
                  <a:pt x="67637" y="50835"/>
                </a:lnTo>
                <a:lnTo>
                  <a:pt x="64918" y="29009"/>
                </a:lnTo>
                <a:lnTo>
                  <a:pt x="58375" y="13271"/>
                </a:lnTo>
                <a:lnTo>
                  <a:pt x="56428" y="1145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5849416" y="6636427"/>
            <a:ext cx="964807" cy="11951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4248064" y="6057443"/>
            <a:ext cx="2590830" cy="15354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4224863" y="6266417"/>
            <a:ext cx="2642870" cy="0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288" y="0"/>
                </a:lnTo>
              </a:path>
            </a:pathLst>
          </a:custGeom>
          <a:ln w="55753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3055673" y="8871371"/>
            <a:ext cx="112610" cy="10452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3055673" y="9151038"/>
            <a:ext cx="112610" cy="10438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2791684" y="8544228"/>
            <a:ext cx="640270" cy="9778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4288849" y="8544228"/>
            <a:ext cx="639593" cy="9778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5817715" y="8544228"/>
            <a:ext cx="640285" cy="9778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754682" y="2666314"/>
            <a:ext cx="2044713" cy="181036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8681472" y="2678274"/>
            <a:ext cx="2644775" cy="435609"/>
          </a:xfrm>
          <a:custGeom>
            <a:avLst/>
            <a:gdLst/>
            <a:ahLst/>
            <a:cxnLst/>
            <a:rect l="l" t="t" r="r" b="b"/>
            <a:pathLst>
              <a:path w="2644775" h="435610">
                <a:moveTo>
                  <a:pt x="0" y="435103"/>
                </a:moveTo>
                <a:lnTo>
                  <a:pt x="2644181" y="435103"/>
                </a:lnTo>
                <a:lnTo>
                  <a:pt x="2644181" y="0"/>
                </a:lnTo>
                <a:lnTo>
                  <a:pt x="0" y="0"/>
                </a:lnTo>
                <a:lnTo>
                  <a:pt x="0" y="435103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8681472" y="3126449"/>
            <a:ext cx="2644775" cy="358775"/>
          </a:xfrm>
          <a:custGeom>
            <a:avLst/>
            <a:gdLst/>
            <a:ahLst/>
            <a:cxnLst/>
            <a:rect l="l" t="t" r="r" b="b"/>
            <a:pathLst>
              <a:path w="2644775" h="358775">
                <a:moveTo>
                  <a:pt x="0" y="358515"/>
                </a:moveTo>
                <a:lnTo>
                  <a:pt x="2644181" y="358515"/>
                </a:lnTo>
                <a:lnTo>
                  <a:pt x="2644181" y="0"/>
                </a:lnTo>
                <a:lnTo>
                  <a:pt x="0" y="0"/>
                </a:lnTo>
                <a:lnTo>
                  <a:pt x="0" y="35851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8681472" y="3878657"/>
            <a:ext cx="2644775" cy="358775"/>
          </a:xfrm>
          <a:custGeom>
            <a:avLst/>
            <a:gdLst/>
            <a:ahLst/>
            <a:cxnLst/>
            <a:rect l="l" t="t" r="r" b="b"/>
            <a:pathLst>
              <a:path w="2644775" h="358775">
                <a:moveTo>
                  <a:pt x="0" y="358513"/>
                </a:moveTo>
                <a:lnTo>
                  <a:pt x="2644181" y="358513"/>
                </a:lnTo>
                <a:lnTo>
                  <a:pt x="2644181" y="0"/>
                </a:lnTo>
                <a:lnTo>
                  <a:pt x="0" y="0"/>
                </a:lnTo>
                <a:lnTo>
                  <a:pt x="0" y="35851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8681472" y="3502601"/>
            <a:ext cx="2644775" cy="358775"/>
          </a:xfrm>
          <a:custGeom>
            <a:avLst/>
            <a:gdLst/>
            <a:ahLst/>
            <a:cxnLst/>
            <a:rect l="l" t="t" r="r" b="b"/>
            <a:pathLst>
              <a:path w="2644775" h="358775">
                <a:moveTo>
                  <a:pt x="0" y="358524"/>
                </a:moveTo>
                <a:lnTo>
                  <a:pt x="2644181" y="358524"/>
                </a:lnTo>
                <a:lnTo>
                  <a:pt x="2644181" y="0"/>
                </a:lnTo>
                <a:lnTo>
                  <a:pt x="0" y="0"/>
                </a:lnTo>
                <a:lnTo>
                  <a:pt x="0" y="35852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10004921" y="3113355"/>
            <a:ext cx="0" cy="1123950"/>
          </a:xfrm>
          <a:custGeom>
            <a:avLst/>
            <a:gdLst/>
            <a:ahLst/>
            <a:cxnLst/>
            <a:rect l="l" t="t" r="r" b="b"/>
            <a:pathLst>
              <a:path h="1123950">
                <a:moveTo>
                  <a:pt x="0" y="0"/>
                </a:moveTo>
                <a:lnTo>
                  <a:pt x="0" y="1123815"/>
                </a:lnTo>
              </a:path>
            </a:pathLst>
          </a:custGeom>
          <a:ln w="910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8952947" y="3244791"/>
            <a:ext cx="339771" cy="11177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9311795" y="3250501"/>
            <a:ext cx="80826" cy="10340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10438671" y="3243775"/>
            <a:ext cx="455282" cy="11189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8878402" y="3619972"/>
            <a:ext cx="806357" cy="11212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10638430" y="3628339"/>
            <a:ext cx="55880" cy="89535"/>
          </a:xfrm>
          <a:custGeom>
            <a:avLst/>
            <a:gdLst/>
            <a:ahLst/>
            <a:cxnLst/>
            <a:rect l="l" t="t" r="r" b="b"/>
            <a:pathLst>
              <a:path w="55879" h="89535">
                <a:moveTo>
                  <a:pt x="35655" y="0"/>
                </a:moveTo>
                <a:lnTo>
                  <a:pt x="21244" y="0"/>
                </a:lnTo>
                <a:lnTo>
                  <a:pt x="15084" y="2037"/>
                </a:lnTo>
                <a:lnTo>
                  <a:pt x="10239" y="5982"/>
                </a:lnTo>
                <a:lnTo>
                  <a:pt x="5393" y="10050"/>
                </a:lnTo>
                <a:lnTo>
                  <a:pt x="2975" y="15105"/>
                </a:lnTo>
                <a:lnTo>
                  <a:pt x="2975" y="21592"/>
                </a:lnTo>
                <a:lnTo>
                  <a:pt x="3944" y="27978"/>
                </a:lnTo>
                <a:lnTo>
                  <a:pt x="6847" y="33584"/>
                </a:lnTo>
                <a:lnTo>
                  <a:pt x="11678" y="38404"/>
                </a:lnTo>
                <a:lnTo>
                  <a:pt x="18432" y="42433"/>
                </a:lnTo>
                <a:lnTo>
                  <a:pt x="18432" y="42670"/>
                </a:lnTo>
                <a:lnTo>
                  <a:pt x="0" y="73652"/>
                </a:lnTo>
                <a:lnTo>
                  <a:pt x="2316" y="78883"/>
                </a:lnTo>
                <a:lnTo>
                  <a:pt x="11913" y="87256"/>
                </a:lnTo>
                <a:lnTo>
                  <a:pt x="18102" y="89287"/>
                </a:lnTo>
                <a:lnTo>
                  <a:pt x="35058" y="89287"/>
                </a:lnTo>
                <a:lnTo>
                  <a:pt x="42294" y="87256"/>
                </a:lnTo>
                <a:lnTo>
                  <a:pt x="47467" y="82947"/>
                </a:lnTo>
                <a:lnTo>
                  <a:pt x="50634" y="80380"/>
                </a:lnTo>
                <a:lnTo>
                  <a:pt x="22796" y="80380"/>
                </a:lnTo>
                <a:lnTo>
                  <a:pt x="18732" y="79121"/>
                </a:lnTo>
                <a:lnTo>
                  <a:pt x="15592" y="76338"/>
                </a:lnTo>
                <a:lnTo>
                  <a:pt x="12482" y="73652"/>
                </a:lnTo>
                <a:lnTo>
                  <a:pt x="11010" y="70481"/>
                </a:lnTo>
                <a:lnTo>
                  <a:pt x="10898" y="58042"/>
                </a:lnTo>
                <a:lnTo>
                  <a:pt x="16248" y="51944"/>
                </a:lnTo>
                <a:lnTo>
                  <a:pt x="26925" y="47635"/>
                </a:lnTo>
                <a:lnTo>
                  <a:pt x="45820" y="47635"/>
                </a:lnTo>
                <a:lnTo>
                  <a:pt x="44623" y="46580"/>
                </a:lnTo>
                <a:lnTo>
                  <a:pt x="36343" y="42555"/>
                </a:lnTo>
                <a:lnTo>
                  <a:pt x="36343" y="42282"/>
                </a:lnTo>
                <a:lnTo>
                  <a:pt x="43406" y="38045"/>
                </a:lnTo>
                <a:lnTo>
                  <a:pt x="43589" y="37861"/>
                </a:lnTo>
                <a:lnTo>
                  <a:pt x="27580" y="37861"/>
                </a:lnTo>
                <a:lnTo>
                  <a:pt x="18551" y="34027"/>
                </a:lnTo>
                <a:lnTo>
                  <a:pt x="14005" y="28587"/>
                </a:lnTo>
                <a:lnTo>
                  <a:pt x="14070" y="17646"/>
                </a:lnTo>
                <a:lnTo>
                  <a:pt x="15384" y="14742"/>
                </a:lnTo>
                <a:lnTo>
                  <a:pt x="20824" y="10166"/>
                </a:lnTo>
                <a:lnTo>
                  <a:pt x="24114" y="8999"/>
                </a:lnTo>
                <a:lnTo>
                  <a:pt x="49788" y="8999"/>
                </a:lnTo>
                <a:lnTo>
                  <a:pt x="45793" y="5594"/>
                </a:lnTo>
                <a:lnTo>
                  <a:pt x="41307" y="1889"/>
                </a:lnTo>
                <a:lnTo>
                  <a:pt x="35655" y="0"/>
                </a:lnTo>
                <a:close/>
              </a:path>
              <a:path w="55879" h="89535">
                <a:moveTo>
                  <a:pt x="45820" y="47635"/>
                </a:moveTo>
                <a:lnTo>
                  <a:pt x="26925" y="47635"/>
                </a:lnTo>
                <a:lnTo>
                  <a:pt x="34516" y="51158"/>
                </a:lnTo>
                <a:lnTo>
                  <a:pt x="39935" y="55455"/>
                </a:lnTo>
                <a:lnTo>
                  <a:pt x="43184" y="60537"/>
                </a:lnTo>
                <a:lnTo>
                  <a:pt x="44150" y="65785"/>
                </a:lnTo>
                <a:lnTo>
                  <a:pt x="44266" y="70481"/>
                </a:lnTo>
                <a:lnTo>
                  <a:pt x="42744" y="73799"/>
                </a:lnTo>
                <a:lnTo>
                  <a:pt x="36641" y="79121"/>
                </a:lnTo>
                <a:lnTo>
                  <a:pt x="32695" y="80380"/>
                </a:lnTo>
                <a:lnTo>
                  <a:pt x="50634" y="80380"/>
                </a:lnTo>
                <a:lnTo>
                  <a:pt x="52669" y="78732"/>
                </a:lnTo>
                <a:lnTo>
                  <a:pt x="55271" y="73022"/>
                </a:lnTo>
                <a:lnTo>
                  <a:pt x="55271" y="65785"/>
                </a:lnTo>
                <a:lnTo>
                  <a:pt x="54088" y="58195"/>
                </a:lnTo>
                <a:lnTo>
                  <a:pt x="50539" y="51793"/>
                </a:lnTo>
                <a:lnTo>
                  <a:pt x="45820" y="47635"/>
                </a:lnTo>
                <a:close/>
              </a:path>
              <a:path w="55879" h="89535">
                <a:moveTo>
                  <a:pt x="49788" y="8999"/>
                </a:moveTo>
                <a:lnTo>
                  <a:pt x="32127" y="8999"/>
                </a:lnTo>
                <a:lnTo>
                  <a:pt x="35385" y="10050"/>
                </a:lnTo>
                <a:lnTo>
                  <a:pt x="40230" y="14593"/>
                </a:lnTo>
                <a:lnTo>
                  <a:pt x="41425" y="17646"/>
                </a:lnTo>
                <a:lnTo>
                  <a:pt x="41425" y="28587"/>
                </a:lnTo>
                <a:lnTo>
                  <a:pt x="36822" y="34027"/>
                </a:lnTo>
                <a:lnTo>
                  <a:pt x="27580" y="37861"/>
                </a:lnTo>
                <a:lnTo>
                  <a:pt x="43589" y="37861"/>
                </a:lnTo>
                <a:lnTo>
                  <a:pt x="48452" y="32952"/>
                </a:lnTo>
                <a:lnTo>
                  <a:pt x="51479" y="26999"/>
                </a:lnTo>
                <a:lnTo>
                  <a:pt x="52488" y="20185"/>
                </a:lnTo>
                <a:lnTo>
                  <a:pt x="52488" y="14237"/>
                </a:lnTo>
                <a:lnTo>
                  <a:pt x="50246" y="9389"/>
                </a:lnTo>
                <a:lnTo>
                  <a:pt x="49788" y="8999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8878853" y="3996371"/>
            <a:ext cx="780821" cy="11204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10571313" y="4004387"/>
            <a:ext cx="190234" cy="8940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12545719" y="1188043"/>
            <a:ext cx="1588135" cy="0"/>
          </a:xfrm>
          <a:custGeom>
            <a:avLst/>
            <a:gdLst/>
            <a:ahLst/>
            <a:cxnLst/>
            <a:rect l="l" t="t" r="r" b="b"/>
            <a:pathLst>
              <a:path w="1588134">
                <a:moveTo>
                  <a:pt x="0" y="0"/>
                </a:moveTo>
                <a:lnTo>
                  <a:pt x="1588046" y="0"/>
                </a:lnTo>
              </a:path>
            </a:pathLst>
          </a:custGeom>
          <a:ln w="12707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8681140" y="1166513"/>
            <a:ext cx="3864610" cy="0"/>
          </a:xfrm>
          <a:custGeom>
            <a:avLst/>
            <a:gdLst/>
            <a:ahLst/>
            <a:cxnLst/>
            <a:rect l="l" t="t" r="r" b="b"/>
            <a:pathLst>
              <a:path w="3864609">
                <a:moveTo>
                  <a:pt x="0" y="0"/>
                </a:moveTo>
                <a:lnTo>
                  <a:pt x="3864578" y="0"/>
                </a:lnTo>
              </a:path>
            </a:pathLst>
          </a:custGeom>
          <a:ln w="5576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11451725" y="4834791"/>
            <a:ext cx="2682240" cy="0"/>
          </a:xfrm>
          <a:custGeom>
            <a:avLst/>
            <a:gdLst/>
            <a:ahLst/>
            <a:cxnLst/>
            <a:rect l="l" t="t" r="r" b="b"/>
            <a:pathLst>
              <a:path w="2682240">
                <a:moveTo>
                  <a:pt x="0" y="0"/>
                </a:moveTo>
                <a:lnTo>
                  <a:pt x="2682039" y="0"/>
                </a:lnTo>
              </a:path>
            </a:pathLst>
          </a:custGeom>
          <a:ln w="12705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8671931" y="4813263"/>
            <a:ext cx="2780030" cy="0"/>
          </a:xfrm>
          <a:custGeom>
            <a:avLst/>
            <a:gdLst/>
            <a:ahLst/>
            <a:cxnLst/>
            <a:rect l="l" t="t" r="r" b="b"/>
            <a:pathLst>
              <a:path w="2780029">
                <a:moveTo>
                  <a:pt x="0" y="0"/>
                </a:moveTo>
                <a:lnTo>
                  <a:pt x="2779793" y="0"/>
                </a:lnTo>
              </a:path>
            </a:pathLst>
          </a:custGeom>
          <a:ln w="5576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9637664" y="2778714"/>
            <a:ext cx="297672" cy="8877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9051804" y="2762334"/>
            <a:ext cx="1979876" cy="294375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11447791" y="2678274"/>
            <a:ext cx="2803525" cy="435609"/>
          </a:xfrm>
          <a:custGeom>
            <a:avLst/>
            <a:gdLst/>
            <a:ahLst/>
            <a:cxnLst/>
            <a:rect l="l" t="t" r="r" b="b"/>
            <a:pathLst>
              <a:path w="2803525" h="435610">
                <a:moveTo>
                  <a:pt x="0" y="435103"/>
                </a:moveTo>
                <a:lnTo>
                  <a:pt x="2803338" y="435103"/>
                </a:lnTo>
                <a:lnTo>
                  <a:pt x="2803338" y="0"/>
                </a:lnTo>
                <a:lnTo>
                  <a:pt x="0" y="0"/>
                </a:lnTo>
                <a:lnTo>
                  <a:pt x="0" y="435103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11447791" y="3126445"/>
            <a:ext cx="2803525" cy="266700"/>
          </a:xfrm>
          <a:custGeom>
            <a:avLst/>
            <a:gdLst/>
            <a:ahLst/>
            <a:cxnLst/>
            <a:rect l="l" t="t" r="r" b="b"/>
            <a:pathLst>
              <a:path w="2803525" h="266700">
                <a:moveTo>
                  <a:pt x="0" y="266569"/>
                </a:moveTo>
                <a:lnTo>
                  <a:pt x="2803338" y="266569"/>
                </a:lnTo>
                <a:lnTo>
                  <a:pt x="2803338" y="0"/>
                </a:lnTo>
                <a:lnTo>
                  <a:pt x="0" y="0"/>
                </a:lnTo>
                <a:lnTo>
                  <a:pt x="0" y="26656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11447791" y="3685626"/>
            <a:ext cx="2803525" cy="266700"/>
          </a:xfrm>
          <a:custGeom>
            <a:avLst/>
            <a:gdLst/>
            <a:ahLst/>
            <a:cxnLst/>
            <a:rect l="l" t="t" r="r" b="b"/>
            <a:pathLst>
              <a:path w="2803525" h="266700">
                <a:moveTo>
                  <a:pt x="0" y="266583"/>
                </a:moveTo>
                <a:lnTo>
                  <a:pt x="2803338" y="266583"/>
                </a:lnTo>
                <a:lnTo>
                  <a:pt x="2803338" y="0"/>
                </a:lnTo>
                <a:lnTo>
                  <a:pt x="0" y="0"/>
                </a:lnTo>
                <a:lnTo>
                  <a:pt x="0" y="266583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11447791" y="3965158"/>
            <a:ext cx="2803525" cy="266700"/>
          </a:xfrm>
          <a:custGeom>
            <a:avLst/>
            <a:gdLst/>
            <a:ahLst/>
            <a:cxnLst/>
            <a:rect l="l" t="t" r="r" b="b"/>
            <a:pathLst>
              <a:path w="2803525" h="266700">
                <a:moveTo>
                  <a:pt x="0" y="266569"/>
                </a:moveTo>
                <a:lnTo>
                  <a:pt x="2803338" y="266569"/>
                </a:lnTo>
                <a:lnTo>
                  <a:pt x="2803338" y="0"/>
                </a:lnTo>
                <a:lnTo>
                  <a:pt x="0" y="0"/>
                </a:lnTo>
                <a:lnTo>
                  <a:pt x="0" y="26656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11447791" y="3406097"/>
            <a:ext cx="2803525" cy="266700"/>
          </a:xfrm>
          <a:custGeom>
            <a:avLst/>
            <a:gdLst/>
            <a:ahLst/>
            <a:cxnLst/>
            <a:rect l="l" t="t" r="r" b="b"/>
            <a:pathLst>
              <a:path w="2803525" h="266700">
                <a:moveTo>
                  <a:pt x="0" y="266439"/>
                </a:moveTo>
                <a:lnTo>
                  <a:pt x="2803338" y="266439"/>
                </a:lnTo>
                <a:lnTo>
                  <a:pt x="2803338" y="0"/>
                </a:lnTo>
                <a:lnTo>
                  <a:pt x="0" y="0"/>
                </a:lnTo>
                <a:lnTo>
                  <a:pt x="0" y="26643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12603554" y="3113355"/>
            <a:ext cx="0" cy="1123950"/>
          </a:xfrm>
          <a:custGeom>
            <a:avLst/>
            <a:gdLst/>
            <a:ahLst/>
            <a:cxnLst/>
            <a:rect l="l" t="t" r="r" b="b"/>
            <a:pathLst>
              <a:path h="1123950">
                <a:moveTo>
                  <a:pt x="0" y="0"/>
                </a:moveTo>
                <a:lnTo>
                  <a:pt x="0" y="1123815"/>
                </a:lnTo>
              </a:path>
            </a:pathLst>
          </a:custGeom>
          <a:ln w="9098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11584800" y="3198683"/>
            <a:ext cx="824478" cy="11138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12686018" y="3199464"/>
            <a:ext cx="1106628" cy="11060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13915080" y="3206188"/>
            <a:ext cx="277995" cy="8940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11945354" y="3485473"/>
            <a:ext cx="143499" cy="8967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13318825" y="3478986"/>
            <a:ext cx="225668" cy="10809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11936293" y="3765384"/>
            <a:ext cx="155671" cy="8940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13318825" y="3758504"/>
            <a:ext cx="225668" cy="108097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11945173" y="4044899"/>
            <a:ext cx="146790" cy="8940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13318825" y="4038170"/>
            <a:ext cx="225668" cy="10806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11828798" y="2764361"/>
            <a:ext cx="105410" cy="113664"/>
          </a:xfrm>
          <a:custGeom>
            <a:avLst/>
            <a:gdLst/>
            <a:ahLst/>
            <a:cxnLst/>
            <a:rect l="l" t="t" r="r" b="b"/>
            <a:pathLst>
              <a:path w="105409" h="113664">
                <a:moveTo>
                  <a:pt x="73917" y="100713"/>
                </a:moveTo>
                <a:lnTo>
                  <a:pt x="76549" y="103017"/>
                </a:lnTo>
                <a:lnTo>
                  <a:pt x="78552" y="107167"/>
                </a:lnTo>
                <a:lnTo>
                  <a:pt x="79869" y="113148"/>
                </a:lnTo>
                <a:lnTo>
                  <a:pt x="92454" y="112406"/>
                </a:lnTo>
                <a:lnTo>
                  <a:pt x="99542" y="108576"/>
                </a:lnTo>
                <a:lnTo>
                  <a:pt x="101188" y="101724"/>
                </a:lnTo>
                <a:lnTo>
                  <a:pt x="80196" y="101724"/>
                </a:lnTo>
                <a:lnTo>
                  <a:pt x="73917" y="100713"/>
                </a:lnTo>
                <a:close/>
              </a:path>
              <a:path w="105409" h="113664">
                <a:moveTo>
                  <a:pt x="506" y="7358"/>
                </a:moveTo>
                <a:lnTo>
                  <a:pt x="1036" y="20472"/>
                </a:lnTo>
                <a:lnTo>
                  <a:pt x="1321" y="28935"/>
                </a:lnTo>
                <a:lnTo>
                  <a:pt x="1444" y="88275"/>
                </a:lnTo>
                <a:lnTo>
                  <a:pt x="1323" y="96015"/>
                </a:lnTo>
                <a:lnTo>
                  <a:pt x="1198" y="99937"/>
                </a:lnTo>
                <a:lnTo>
                  <a:pt x="1075" y="103017"/>
                </a:lnTo>
                <a:lnTo>
                  <a:pt x="630" y="108576"/>
                </a:lnTo>
                <a:lnTo>
                  <a:pt x="0" y="111625"/>
                </a:lnTo>
                <a:lnTo>
                  <a:pt x="11422" y="111625"/>
                </a:lnTo>
                <a:lnTo>
                  <a:pt x="10435" y="16390"/>
                </a:lnTo>
                <a:lnTo>
                  <a:pt x="34796" y="16390"/>
                </a:lnTo>
                <a:lnTo>
                  <a:pt x="36211" y="12444"/>
                </a:lnTo>
                <a:lnTo>
                  <a:pt x="37356" y="8765"/>
                </a:lnTo>
                <a:lnTo>
                  <a:pt x="28287" y="8765"/>
                </a:lnTo>
                <a:lnTo>
                  <a:pt x="18359" y="8402"/>
                </a:lnTo>
                <a:lnTo>
                  <a:pt x="9748" y="8402"/>
                </a:lnTo>
                <a:lnTo>
                  <a:pt x="3797" y="8139"/>
                </a:lnTo>
                <a:lnTo>
                  <a:pt x="506" y="7358"/>
                </a:lnTo>
                <a:close/>
              </a:path>
              <a:path w="105409" h="113664">
                <a:moveTo>
                  <a:pt x="104447" y="26283"/>
                </a:moveTo>
                <a:lnTo>
                  <a:pt x="93771" y="26283"/>
                </a:lnTo>
                <a:lnTo>
                  <a:pt x="93076" y="60692"/>
                </a:lnTo>
                <a:lnTo>
                  <a:pt x="92019" y="84481"/>
                </a:lnTo>
                <a:lnTo>
                  <a:pt x="90597" y="97652"/>
                </a:lnTo>
                <a:lnTo>
                  <a:pt x="88807" y="100205"/>
                </a:lnTo>
                <a:lnTo>
                  <a:pt x="85161" y="101459"/>
                </a:lnTo>
                <a:lnTo>
                  <a:pt x="80196" y="101724"/>
                </a:lnTo>
                <a:lnTo>
                  <a:pt x="101188" y="101724"/>
                </a:lnTo>
                <a:lnTo>
                  <a:pt x="102203" y="70869"/>
                </a:lnTo>
                <a:lnTo>
                  <a:pt x="102759" y="55986"/>
                </a:lnTo>
                <a:lnTo>
                  <a:pt x="103491" y="41148"/>
                </a:lnTo>
                <a:lnTo>
                  <a:pt x="104244" y="28935"/>
                </a:lnTo>
                <a:lnTo>
                  <a:pt x="104447" y="26283"/>
                </a:lnTo>
                <a:close/>
              </a:path>
              <a:path w="105409" h="113664">
                <a:moveTo>
                  <a:pt x="39678" y="71380"/>
                </a:moveTo>
                <a:lnTo>
                  <a:pt x="39350" y="71380"/>
                </a:lnTo>
                <a:lnTo>
                  <a:pt x="39284" y="75683"/>
                </a:lnTo>
                <a:lnTo>
                  <a:pt x="39500" y="77594"/>
                </a:lnTo>
                <a:lnTo>
                  <a:pt x="39605" y="92462"/>
                </a:lnTo>
                <a:lnTo>
                  <a:pt x="39350" y="96015"/>
                </a:lnTo>
                <a:lnTo>
                  <a:pt x="38691" y="96767"/>
                </a:lnTo>
                <a:lnTo>
                  <a:pt x="42670" y="96404"/>
                </a:lnTo>
                <a:lnTo>
                  <a:pt x="47962" y="96015"/>
                </a:lnTo>
                <a:lnTo>
                  <a:pt x="54571" y="95749"/>
                </a:lnTo>
                <a:lnTo>
                  <a:pt x="84500" y="95749"/>
                </a:lnTo>
                <a:lnTo>
                  <a:pt x="83842" y="93712"/>
                </a:lnTo>
                <a:lnTo>
                  <a:pt x="83535" y="89675"/>
                </a:lnTo>
                <a:lnTo>
                  <a:pt x="83581" y="88275"/>
                </a:lnTo>
                <a:lnTo>
                  <a:pt x="48113" y="88275"/>
                </a:lnTo>
                <a:lnTo>
                  <a:pt x="48113" y="77090"/>
                </a:lnTo>
                <a:lnTo>
                  <a:pt x="48441" y="76222"/>
                </a:lnTo>
                <a:lnTo>
                  <a:pt x="49128" y="74937"/>
                </a:lnTo>
                <a:lnTo>
                  <a:pt x="50115" y="72899"/>
                </a:lnTo>
                <a:lnTo>
                  <a:pt x="49427" y="72633"/>
                </a:lnTo>
                <a:lnTo>
                  <a:pt x="45960" y="72155"/>
                </a:lnTo>
                <a:lnTo>
                  <a:pt x="39678" y="71380"/>
                </a:lnTo>
                <a:close/>
              </a:path>
              <a:path w="105409" h="113664">
                <a:moveTo>
                  <a:pt x="84500" y="95749"/>
                </a:moveTo>
                <a:lnTo>
                  <a:pt x="69461" y="95749"/>
                </a:lnTo>
                <a:lnTo>
                  <a:pt x="75740" y="96015"/>
                </a:lnTo>
                <a:lnTo>
                  <a:pt x="80855" y="96404"/>
                </a:lnTo>
                <a:lnTo>
                  <a:pt x="84829" y="96767"/>
                </a:lnTo>
                <a:lnTo>
                  <a:pt x="84500" y="95749"/>
                </a:lnTo>
                <a:close/>
              </a:path>
              <a:path w="105409" h="113664">
                <a:moveTo>
                  <a:pt x="12409" y="80916"/>
                </a:moveTo>
                <a:lnTo>
                  <a:pt x="14061" y="84481"/>
                </a:lnTo>
                <a:lnTo>
                  <a:pt x="15040" y="88508"/>
                </a:lnTo>
                <a:lnTo>
                  <a:pt x="15400" y="92699"/>
                </a:lnTo>
                <a:lnTo>
                  <a:pt x="23651" y="92462"/>
                </a:lnTo>
                <a:lnTo>
                  <a:pt x="29274" y="89675"/>
                </a:lnTo>
                <a:lnTo>
                  <a:pt x="32263" y="84322"/>
                </a:lnTo>
                <a:lnTo>
                  <a:pt x="32773" y="81781"/>
                </a:lnTo>
                <a:lnTo>
                  <a:pt x="16026" y="81781"/>
                </a:lnTo>
                <a:lnTo>
                  <a:pt x="12409" y="80916"/>
                </a:lnTo>
                <a:close/>
              </a:path>
              <a:path w="105409" h="113664">
                <a:moveTo>
                  <a:pt x="66473" y="65037"/>
                </a:moveTo>
                <a:lnTo>
                  <a:pt x="58039" y="65037"/>
                </a:lnTo>
                <a:lnTo>
                  <a:pt x="58039" y="88275"/>
                </a:lnTo>
                <a:lnTo>
                  <a:pt x="66473" y="88275"/>
                </a:lnTo>
                <a:lnTo>
                  <a:pt x="66473" y="65037"/>
                </a:lnTo>
                <a:close/>
              </a:path>
              <a:path w="105409" h="113664">
                <a:moveTo>
                  <a:pt x="74904" y="72392"/>
                </a:moveTo>
                <a:lnTo>
                  <a:pt x="74425" y="72899"/>
                </a:lnTo>
                <a:lnTo>
                  <a:pt x="74724" y="73530"/>
                </a:lnTo>
                <a:lnTo>
                  <a:pt x="75084" y="75683"/>
                </a:lnTo>
                <a:lnTo>
                  <a:pt x="75412" y="79362"/>
                </a:lnTo>
                <a:lnTo>
                  <a:pt x="75412" y="88275"/>
                </a:lnTo>
                <a:lnTo>
                  <a:pt x="83581" y="88275"/>
                </a:lnTo>
                <a:lnTo>
                  <a:pt x="83804" y="84481"/>
                </a:lnTo>
                <a:lnTo>
                  <a:pt x="83842" y="77594"/>
                </a:lnTo>
                <a:lnTo>
                  <a:pt x="84174" y="76701"/>
                </a:lnTo>
                <a:lnTo>
                  <a:pt x="84829" y="75441"/>
                </a:lnTo>
                <a:lnTo>
                  <a:pt x="85820" y="73919"/>
                </a:lnTo>
                <a:lnTo>
                  <a:pt x="85488" y="73530"/>
                </a:lnTo>
                <a:lnTo>
                  <a:pt x="84321" y="73259"/>
                </a:lnTo>
                <a:lnTo>
                  <a:pt x="82349" y="72899"/>
                </a:lnTo>
                <a:lnTo>
                  <a:pt x="80377" y="72899"/>
                </a:lnTo>
                <a:lnTo>
                  <a:pt x="77892" y="72781"/>
                </a:lnTo>
                <a:lnTo>
                  <a:pt x="74904" y="72392"/>
                </a:lnTo>
                <a:close/>
              </a:path>
              <a:path w="105409" h="113664">
                <a:moveTo>
                  <a:pt x="34796" y="16390"/>
                </a:moveTo>
                <a:lnTo>
                  <a:pt x="24310" y="16390"/>
                </a:lnTo>
                <a:lnTo>
                  <a:pt x="24205" y="18815"/>
                </a:lnTo>
                <a:lnTo>
                  <a:pt x="22564" y="25132"/>
                </a:lnTo>
                <a:lnTo>
                  <a:pt x="19006" y="36575"/>
                </a:lnTo>
                <a:lnTo>
                  <a:pt x="14381" y="50537"/>
                </a:lnTo>
                <a:lnTo>
                  <a:pt x="20583" y="59694"/>
                </a:lnTo>
                <a:lnTo>
                  <a:pt x="23804" y="67712"/>
                </a:lnTo>
                <a:lnTo>
                  <a:pt x="24049" y="74603"/>
                </a:lnTo>
                <a:lnTo>
                  <a:pt x="21318" y="80380"/>
                </a:lnTo>
                <a:lnTo>
                  <a:pt x="19018" y="81666"/>
                </a:lnTo>
                <a:lnTo>
                  <a:pt x="16026" y="81781"/>
                </a:lnTo>
                <a:lnTo>
                  <a:pt x="32773" y="81781"/>
                </a:lnTo>
                <a:lnTo>
                  <a:pt x="33890" y="76222"/>
                </a:lnTo>
                <a:lnTo>
                  <a:pt x="33772" y="73259"/>
                </a:lnTo>
                <a:lnTo>
                  <a:pt x="33232" y="66960"/>
                </a:lnTo>
                <a:lnTo>
                  <a:pt x="29996" y="57920"/>
                </a:lnTo>
                <a:lnTo>
                  <a:pt x="24310" y="48653"/>
                </a:lnTo>
                <a:lnTo>
                  <a:pt x="29274" y="32896"/>
                </a:lnTo>
                <a:lnTo>
                  <a:pt x="31247" y="26283"/>
                </a:lnTo>
                <a:lnTo>
                  <a:pt x="34796" y="16390"/>
                </a:lnTo>
                <a:close/>
              </a:path>
              <a:path w="105409" h="113664">
                <a:moveTo>
                  <a:pt x="35732" y="56520"/>
                </a:moveTo>
                <a:lnTo>
                  <a:pt x="35732" y="65905"/>
                </a:lnTo>
                <a:lnTo>
                  <a:pt x="39678" y="65664"/>
                </a:lnTo>
                <a:lnTo>
                  <a:pt x="44823" y="65275"/>
                </a:lnTo>
                <a:lnTo>
                  <a:pt x="51100" y="65037"/>
                </a:lnTo>
                <a:lnTo>
                  <a:pt x="88300" y="65037"/>
                </a:lnTo>
                <a:lnTo>
                  <a:pt x="88300" y="57920"/>
                </a:lnTo>
                <a:lnTo>
                  <a:pt x="41982" y="57920"/>
                </a:lnTo>
                <a:lnTo>
                  <a:pt x="36690" y="57534"/>
                </a:lnTo>
                <a:lnTo>
                  <a:pt x="35732" y="56520"/>
                </a:lnTo>
                <a:close/>
              </a:path>
              <a:path w="105409" h="113664">
                <a:moveTo>
                  <a:pt x="88300" y="65037"/>
                </a:moveTo>
                <a:lnTo>
                  <a:pt x="80704" y="65037"/>
                </a:lnTo>
                <a:lnTo>
                  <a:pt x="86295" y="65159"/>
                </a:lnTo>
                <a:lnTo>
                  <a:pt x="88300" y="65516"/>
                </a:lnTo>
                <a:lnTo>
                  <a:pt x="88300" y="65037"/>
                </a:lnTo>
                <a:close/>
              </a:path>
              <a:path w="105409" h="113664">
                <a:moveTo>
                  <a:pt x="71433" y="57534"/>
                </a:moveTo>
                <a:lnTo>
                  <a:pt x="51579" y="57534"/>
                </a:lnTo>
                <a:lnTo>
                  <a:pt x="41982" y="57920"/>
                </a:lnTo>
                <a:lnTo>
                  <a:pt x="80704" y="57920"/>
                </a:lnTo>
                <a:lnTo>
                  <a:pt x="71433" y="57534"/>
                </a:lnTo>
                <a:close/>
              </a:path>
              <a:path w="105409" h="113664">
                <a:moveTo>
                  <a:pt x="88300" y="56520"/>
                </a:moveTo>
                <a:lnTo>
                  <a:pt x="86295" y="57534"/>
                </a:lnTo>
                <a:lnTo>
                  <a:pt x="80704" y="57920"/>
                </a:lnTo>
                <a:lnTo>
                  <a:pt x="88300" y="57920"/>
                </a:lnTo>
                <a:lnTo>
                  <a:pt x="88300" y="56520"/>
                </a:lnTo>
                <a:close/>
              </a:path>
              <a:path w="105409" h="113664">
                <a:moveTo>
                  <a:pt x="65994" y="46112"/>
                </a:moveTo>
                <a:lnTo>
                  <a:pt x="57560" y="46112"/>
                </a:lnTo>
                <a:lnTo>
                  <a:pt x="57560" y="57534"/>
                </a:lnTo>
                <a:lnTo>
                  <a:pt x="65994" y="57534"/>
                </a:lnTo>
                <a:lnTo>
                  <a:pt x="65994" y="46112"/>
                </a:lnTo>
                <a:close/>
              </a:path>
              <a:path w="105409" h="113664">
                <a:moveTo>
                  <a:pt x="49607" y="30236"/>
                </a:moveTo>
                <a:lnTo>
                  <a:pt x="48293" y="36575"/>
                </a:lnTo>
                <a:lnTo>
                  <a:pt x="44315" y="43420"/>
                </a:lnTo>
                <a:lnTo>
                  <a:pt x="37706" y="51047"/>
                </a:lnTo>
                <a:lnTo>
                  <a:pt x="41982" y="52059"/>
                </a:lnTo>
                <a:lnTo>
                  <a:pt x="44974" y="53078"/>
                </a:lnTo>
                <a:lnTo>
                  <a:pt x="46615" y="54096"/>
                </a:lnTo>
                <a:lnTo>
                  <a:pt x="47127" y="53078"/>
                </a:lnTo>
                <a:lnTo>
                  <a:pt x="48768" y="50806"/>
                </a:lnTo>
                <a:lnTo>
                  <a:pt x="50266" y="48380"/>
                </a:lnTo>
                <a:lnTo>
                  <a:pt x="51579" y="46112"/>
                </a:lnTo>
                <a:lnTo>
                  <a:pt x="85820" y="46112"/>
                </a:lnTo>
                <a:lnTo>
                  <a:pt x="85820" y="38991"/>
                </a:lnTo>
                <a:lnTo>
                  <a:pt x="77384" y="38991"/>
                </a:lnTo>
                <a:lnTo>
                  <a:pt x="66473" y="38728"/>
                </a:lnTo>
                <a:lnTo>
                  <a:pt x="55558" y="38728"/>
                </a:lnTo>
                <a:lnTo>
                  <a:pt x="56216" y="37080"/>
                </a:lnTo>
                <a:lnTo>
                  <a:pt x="57711" y="35675"/>
                </a:lnTo>
                <a:lnTo>
                  <a:pt x="60044" y="34660"/>
                </a:lnTo>
                <a:lnTo>
                  <a:pt x="61508" y="33285"/>
                </a:lnTo>
                <a:lnTo>
                  <a:pt x="59863" y="32266"/>
                </a:lnTo>
                <a:lnTo>
                  <a:pt x="55886" y="31248"/>
                </a:lnTo>
                <a:lnTo>
                  <a:pt x="49607" y="30236"/>
                </a:lnTo>
                <a:close/>
              </a:path>
              <a:path w="105409" h="113664">
                <a:moveTo>
                  <a:pt x="85820" y="46112"/>
                </a:moveTo>
                <a:lnTo>
                  <a:pt x="72571" y="46112"/>
                </a:lnTo>
                <a:lnTo>
                  <a:pt x="77057" y="46349"/>
                </a:lnTo>
                <a:lnTo>
                  <a:pt x="79390" y="46616"/>
                </a:lnTo>
                <a:lnTo>
                  <a:pt x="85820" y="46616"/>
                </a:lnTo>
                <a:lnTo>
                  <a:pt x="85820" y="46112"/>
                </a:lnTo>
                <a:close/>
              </a:path>
              <a:path w="105409" h="113664">
                <a:moveTo>
                  <a:pt x="51100" y="0"/>
                </a:moveTo>
                <a:lnTo>
                  <a:pt x="47502" y="10826"/>
                </a:lnTo>
                <a:lnTo>
                  <a:pt x="42666" y="20472"/>
                </a:lnTo>
                <a:lnTo>
                  <a:pt x="36538" y="28988"/>
                </a:lnTo>
                <a:lnTo>
                  <a:pt x="29274" y="36212"/>
                </a:lnTo>
                <a:lnTo>
                  <a:pt x="32893" y="37861"/>
                </a:lnTo>
                <a:lnTo>
                  <a:pt x="35883" y="39502"/>
                </a:lnTo>
                <a:lnTo>
                  <a:pt x="38185" y="41148"/>
                </a:lnTo>
                <a:lnTo>
                  <a:pt x="39955" y="38991"/>
                </a:lnTo>
                <a:lnTo>
                  <a:pt x="43656" y="34152"/>
                </a:lnTo>
                <a:lnTo>
                  <a:pt x="49607" y="26283"/>
                </a:lnTo>
                <a:lnTo>
                  <a:pt x="104447" y="26283"/>
                </a:lnTo>
                <a:lnTo>
                  <a:pt x="105069" y="18154"/>
                </a:lnTo>
                <a:lnTo>
                  <a:pt x="95086" y="18154"/>
                </a:lnTo>
                <a:lnTo>
                  <a:pt x="81870" y="17917"/>
                </a:lnTo>
                <a:lnTo>
                  <a:pt x="54571" y="17917"/>
                </a:lnTo>
                <a:lnTo>
                  <a:pt x="55079" y="16390"/>
                </a:lnTo>
                <a:lnTo>
                  <a:pt x="57383" y="13100"/>
                </a:lnTo>
                <a:lnTo>
                  <a:pt x="59024" y="10915"/>
                </a:lnTo>
                <a:lnTo>
                  <a:pt x="60044" y="9903"/>
                </a:lnTo>
                <a:lnTo>
                  <a:pt x="60342" y="9273"/>
                </a:lnTo>
                <a:lnTo>
                  <a:pt x="61688" y="8254"/>
                </a:lnTo>
                <a:lnTo>
                  <a:pt x="63988" y="7001"/>
                </a:lnTo>
                <a:lnTo>
                  <a:pt x="65483" y="5443"/>
                </a:lnTo>
                <a:lnTo>
                  <a:pt x="64140" y="4817"/>
                </a:lnTo>
                <a:lnTo>
                  <a:pt x="59355" y="2933"/>
                </a:lnTo>
                <a:lnTo>
                  <a:pt x="51100" y="0"/>
                </a:lnTo>
                <a:close/>
              </a:path>
              <a:path w="105409" h="113664">
                <a:moveTo>
                  <a:pt x="85820" y="37710"/>
                </a:moveTo>
                <a:lnTo>
                  <a:pt x="83842" y="38728"/>
                </a:lnTo>
                <a:lnTo>
                  <a:pt x="77384" y="38991"/>
                </a:lnTo>
                <a:lnTo>
                  <a:pt x="85820" y="38991"/>
                </a:lnTo>
                <a:lnTo>
                  <a:pt x="85820" y="37710"/>
                </a:lnTo>
                <a:close/>
              </a:path>
              <a:path w="105409" h="113664">
                <a:moveTo>
                  <a:pt x="105166" y="16894"/>
                </a:moveTo>
                <a:lnTo>
                  <a:pt x="102862" y="17917"/>
                </a:lnTo>
                <a:lnTo>
                  <a:pt x="95086" y="18154"/>
                </a:lnTo>
                <a:lnTo>
                  <a:pt x="105069" y="18154"/>
                </a:lnTo>
                <a:lnTo>
                  <a:pt x="105166" y="16894"/>
                </a:lnTo>
                <a:close/>
              </a:path>
              <a:path w="105409" h="113664">
                <a:moveTo>
                  <a:pt x="38185" y="6102"/>
                </a:moveTo>
                <a:lnTo>
                  <a:pt x="37198" y="7358"/>
                </a:lnTo>
                <a:lnTo>
                  <a:pt x="34566" y="8402"/>
                </a:lnTo>
                <a:lnTo>
                  <a:pt x="28287" y="8765"/>
                </a:lnTo>
                <a:lnTo>
                  <a:pt x="37356" y="8765"/>
                </a:lnTo>
                <a:lnTo>
                  <a:pt x="38185" y="610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11950827" y="2763346"/>
            <a:ext cx="112395" cy="115570"/>
          </a:xfrm>
          <a:custGeom>
            <a:avLst/>
            <a:gdLst/>
            <a:ahLst/>
            <a:cxnLst/>
            <a:rect l="l" t="t" r="r" b="b"/>
            <a:pathLst>
              <a:path w="112395" h="115569">
                <a:moveTo>
                  <a:pt x="35732" y="64021"/>
                </a:moveTo>
                <a:lnTo>
                  <a:pt x="26311" y="64021"/>
                </a:lnTo>
                <a:lnTo>
                  <a:pt x="20523" y="93474"/>
                </a:lnTo>
                <a:lnTo>
                  <a:pt x="19342" y="99192"/>
                </a:lnTo>
                <a:lnTo>
                  <a:pt x="18031" y="102473"/>
                </a:lnTo>
                <a:lnTo>
                  <a:pt x="15547" y="104507"/>
                </a:lnTo>
                <a:lnTo>
                  <a:pt x="11901" y="105166"/>
                </a:lnTo>
                <a:lnTo>
                  <a:pt x="11901" y="105796"/>
                </a:lnTo>
                <a:lnTo>
                  <a:pt x="12409" y="107196"/>
                </a:lnTo>
                <a:lnTo>
                  <a:pt x="13394" y="109112"/>
                </a:lnTo>
                <a:lnTo>
                  <a:pt x="15219" y="113925"/>
                </a:lnTo>
                <a:lnTo>
                  <a:pt x="15878" y="115573"/>
                </a:lnTo>
                <a:lnTo>
                  <a:pt x="22550" y="113455"/>
                </a:lnTo>
                <a:lnTo>
                  <a:pt x="30641" y="111508"/>
                </a:lnTo>
                <a:lnTo>
                  <a:pt x="40156" y="109746"/>
                </a:lnTo>
                <a:lnTo>
                  <a:pt x="51100" y="108182"/>
                </a:lnTo>
                <a:lnTo>
                  <a:pt x="51163" y="104147"/>
                </a:lnTo>
                <a:lnTo>
                  <a:pt x="51320" y="103254"/>
                </a:lnTo>
                <a:lnTo>
                  <a:pt x="27301" y="103254"/>
                </a:lnTo>
                <a:lnTo>
                  <a:pt x="27956" y="100831"/>
                </a:lnTo>
                <a:lnTo>
                  <a:pt x="29022" y="96004"/>
                </a:lnTo>
                <a:lnTo>
                  <a:pt x="30261" y="89797"/>
                </a:lnTo>
                <a:lnTo>
                  <a:pt x="31513" y="85337"/>
                </a:lnTo>
                <a:lnTo>
                  <a:pt x="32082" y="83184"/>
                </a:lnTo>
                <a:lnTo>
                  <a:pt x="32741" y="80916"/>
                </a:lnTo>
                <a:lnTo>
                  <a:pt x="83174" y="80916"/>
                </a:lnTo>
                <a:lnTo>
                  <a:pt x="83663" y="76456"/>
                </a:lnTo>
                <a:lnTo>
                  <a:pt x="84113" y="73795"/>
                </a:lnTo>
                <a:lnTo>
                  <a:pt x="73439" y="73795"/>
                </a:lnTo>
                <a:lnTo>
                  <a:pt x="66469" y="73407"/>
                </a:lnTo>
                <a:lnTo>
                  <a:pt x="33727" y="73407"/>
                </a:lnTo>
                <a:lnTo>
                  <a:pt x="35732" y="64021"/>
                </a:lnTo>
                <a:close/>
              </a:path>
              <a:path w="112395" h="115569">
                <a:moveTo>
                  <a:pt x="83174" y="80916"/>
                </a:moveTo>
                <a:lnTo>
                  <a:pt x="73439" y="80916"/>
                </a:lnTo>
                <a:lnTo>
                  <a:pt x="72453" y="92066"/>
                </a:lnTo>
                <a:lnTo>
                  <a:pt x="72009" y="98678"/>
                </a:lnTo>
                <a:lnTo>
                  <a:pt x="71941" y="103643"/>
                </a:lnTo>
                <a:lnTo>
                  <a:pt x="69969" y="110368"/>
                </a:lnTo>
                <a:lnTo>
                  <a:pt x="75232" y="113421"/>
                </a:lnTo>
                <a:lnTo>
                  <a:pt x="87821" y="113150"/>
                </a:lnTo>
                <a:lnTo>
                  <a:pt x="96760" y="113150"/>
                </a:lnTo>
                <a:lnTo>
                  <a:pt x="102022" y="112251"/>
                </a:lnTo>
                <a:lnTo>
                  <a:pt x="103696" y="110609"/>
                </a:lnTo>
                <a:lnTo>
                  <a:pt x="106001" y="109590"/>
                </a:lnTo>
                <a:lnTo>
                  <a:pt x="108661" y="105044"/>
                </a:lnTo>
                <a:lnTo>
                  <a:pt x="108853" y="104507"/>
                </a:lnTo>
                <a:lnTo>
                  <a:pt x="83184" y="104507"/>
                </a:lnTo>
                <a:lnTo>
                  <a:pt x="80883" y="102739"/>
                </a:lnTo>
                <a:lnTo>
                  <a:pt x="81748" y="99183"/>
                </a:lnTo>
                <a:lnTo>
                  <a:pt x="81870" y="94487"/>
                </a:lnTo>
                <a:lnTo>
                  <a:pt x="82214" y="89797"/>
                </a:lnTo>
                <a:lnTo>
                  <a:pt x="82857" y="85337"/>
                </a:lnTo>
                <a:lnTo>
                  <a:pt x="83174" y="80916"/>
                </a:lnTo>
                <a:close/>
              </a:path>
              <a:path w="112395" h="115569">
                <a:moveTo>
                  <a:pt x="100709" y="88775"/>
                </a:moveTo>
                <a:lnTo>
                  <a:pt x="93113" y="104147"/>
                </a:lnTo>
                <a:lnTo>
                  <a:pt x="88807" y="104147"/>
                </a:lnTo>
                <a:lnTo>
                  <a:pt x="83184" y="104507"/>
                </a:lnTo>
                <a:lnTo>
                  <a:pt x="108853" y="104507"/>
                </a:lnTo>
                <a:lnTo>
                  <a:pt x="111621" y="96763"/>
                </a:lnTo>
                <a:lnTo>
                  <a:pt x="106987" y="95115"/>
                </a:lnTo>
                <a:lnTo>
                  <a:pt x="103370" y="92454"/>
                </a:lnTo>
                <a:lnTo>
                  <a:pt x="100709" y="88775"/>
                </a:lnTo>
                <a:close/>
              </a:path>
              <a:path w="112395" h="115569">
                <a:moveTo>
                  <a:pt x="52595" y="99183"/>
                </a:moveTo>
                <a:lnTo>
                  <a:pt x="38213" y="102116"/>
                </a:lnTo>
                <a:lnTo>
                  <a:pt x="32263" y="102862"/>
                </a:lnTo>
                <a:lnTo>
                  <a:pt x="27301" y="103254"/>
                </a:lnTo>
                <a:lnTo>
                  <a:pt x="51320" y="103254"/>
                </a:lnTo>
                <a:lnTo>
                  <a:pt x="51608" y="101606"/>
                </a:lnTo>
                <a:lnTo>
                  <a:pt x="52595" y="99183"/>
                </a:lnTo>
                <a:close/>
              </a:path>
              <a:path w="112395" h="115569">
                <a:moveTo>
                  <a:pt x="41683" y="82410"/>
                </a:moveTo>
                <a:lnTo>
                  <a:pt x="36719" y="90808"/>
                </a:lnTo>
                <a:lnTo>
                  <a:pt x="43575" y="93235"/>
                </a:lnTo>
                <a:lnTo>
                  <a:pt x="49972" y="96004"/>
                </a:lnTo>
                <a:lnTo>
                  <a:pt x="56146" y="99192"/>
                </a:lnTo>
                <a:lnTo>
                  <a:pt x="62016" y="102739"/>
                </a:lnTo>
                <a:lnTo>
                  <a:pt x="66856" y="93474"/>
                </a:lnTo>
                <a:lnTo>
                  <a:pt x="66890" y="93201"/>
                </a:lnTo>
                <a:lnTo>
                  <a:pt x="60756" y="90899"/>
                </a:lnTo>
                <a:lnTo>
                  <a:pt x="54465" y="88302"/>
                </a:lnTo>
                <a:lnTo>
                  <a:pt x="48108" y="85466"/>
                </a:lnTo>
                <a:lnTo>
                  <a:pt x="41683" y="82410"/>
                </a:lnTo>
                <a:close/>
              </a:path>
              <a:path w="112395" h="115569">
                <a:moveTo>
                  <a:pt x="84350" y="72395"/>
                </a:moveTo>
                <a:lnTo>
                  <a:pt x="79390" y="73407"/>
                </a:lnTo>
                <a:lnTo>
                  <a:pt x="73439" y="73795"/>
                </a:lnTo>
                <a:lnTo>
                  <a:pt x="84113" y="73795"/>
                </a:lnTo>
                <a:lnTo>
                  <a:pt x="84350" y="72395"/>
                </a:lnTo>
                <a:close/>
              </a:path>
              <a:path w="112395" h="115569">
                <a:moveTo>
                  <a:pt x="0" y="55619"/>
                </a:moveTo>
                <a:lnTo>
                  <a:pt x="0" y="65040"/>
                </a:lnTo>
                <a:lnTo>
                  <a:pt x="4964" y="64377"/>
                </a:lnTo>
                <a:lnTo>
                  <a:pt x="9448" y="64021"/>
                </a:lnTo>
                <a:lnTo>
                  <a:pt x="112132" y="64021"/>
                </a:lnTo>
                <a:lnTo>
                  <a:pt x="112132" y="56396"/>
                </a:lnTo>
                <a:lnTo>
                  <a:pt x="7774" y="56396"/>
                </a:lnTo>
                <a:lnTo>
                  <a:pt x="3318" y="56274"/>
                </a:lnTo>
                <a:lnTo>
                  <a:pt x="0" y="55619"/>
                </a:lnTo>
                <a:close/>
              </a:path>
              <a:path w="112395" h="115569">
                <a:moveTo>
                  <a:pt x="112132" y="64021"/>
                </a:moveTo>
                <a:lnTo>
                  <a:pt x="102383" y="64021"/>
                </a:lnTo>
                <a:lnTo>
                  <a:pt x="107495" y="64377"/>
                </a:lnTo>
                <a:lnTo>
                  <a:pt x="112132" y="65040"/>
                </a:lnTo>
                <a:lnTo>
                  <a:pt x="112132" y="64021"/>
                </a:lnTo>
                <a:close/>
              </a:path>
              <a:path w="112395" h="115569">
                <a:moveTo>
                  <a:pt x="96760" y="56008"/>
                </a:moveTo>
                <a:lnTo>
                  <a:pt x="13394" y="56008"/>
                </a:lnTo>
                <a:lnTo>
                  <a:pt x="7774" y="56396"/>
                </a:lnTo>
                <a:lnTo>
                  <a:pt x="102711" y="56396"/>
                </a:lnTo>
                <a:lnTo>
                  <a:pt x="96760" y="56008"/>
                </a:lnTo>
                <a:close/>
              </a:path>
              <a:path w="112395" h="115569">
                <a:moveTo>
                  <a:pt x="112132" y="55111"/>
                </a:moveTo>
                <a:lnTo>
                  <a:pt x="111145" y="55619"/>
                </a:lnTo>
                <a:lnTo>
                  <a:pt x="107495" y="56274"/>
                </a:lnTo>
                <a:lnTo>
                  <a:pt x="102711" y="56396"/>
                </a:lnTo>
                <a:lnTo>
                  <a:pt x="112132" y="56396"/>
                </a:lnTo>
                <a:lnTo>
                  <a:pt x="112132" y="55111"/>
                </a:lnTo>
                <a:close/>
              </a:path>
              <a:path w="112395" h="115569">
                <a:moveTo>
                  <a:pt x="73917" y="20843"/>
                </a:moveTo>
                <a:lnTo>
                  <a:pt x="64018" y="20843"/>
                </a:lnTo>
                <a:lnTo>
                  <a:pt x="60721" y="30874"/>
                </a:lnTo>
                <a:lnTo>
                  <a:pt x="53834" y="38701"/>
                </a:lnTo>
                <a:lnTo>
                  <a:pt x="43352" y="44296"/>
                </a:lnTo>
                <a:lnTo>
                  <a:pt x="29274" y="47631"/>
                </a:lnTo>
                <a:lnTo>
                  <a:pt x="32263" y="50298"/>
                </a:lnTo>
                <a:lnTo>
                  <a:pt x="34239" y="53074"/>
                </a:lnTo>
                <a:lnTo>
                  <a:pt x="35225" y="56008"/>
                </a:lnTo>
                <a:lnTo>
                  <a:pt x="37706" y="56008"/>
                </a:lnTo>
                <a:lnTo>
                  <a:pt x="50674" y="51134"/>
                </a:lnTo>
                <a:lnTo>
                  <a:pt x="60289" y="45280"/>
                </a:lnTo>
                <a:lnTo>
                  <a:pt x="66551" y="38472"/>
                </a:lnTo>
                <a:lnTo>
                  <a:pt x="69461" y="30740"/>
                </a:lnTo>
                <a:lnTo>
                  <a:pt x="77520" y="30740"/>
                </a:lnTo>
                <a:lnTo>
                  <a:pt x="76982" y="30175"/>
                </a:lnTo>
                <a:lnTo>
                  <a:pt x="73917" y="20843"/>
                </a:lnTo>
                <a:close/>
              </a:path>
              <a:path w="112395" h="115569">
                <a:moveTo>
                  <a:pt x="77520" y="30740"/>
                </a:moveTo>
                <a:lnTo>
                  <a:pt x="69461" y="30740"/>
                </a:lnTo>
                <a:lnTo>
                  <a:pt x="72938" y="38757"/>
                </a:lnTo>
                <a:lnTo>
                  <a:pt x="79384" y="45493"/>
                </a:lnTo>
                <a:lnTo>
                  <a:pt x="88807" y="50945"/>
                </a:lnTo>
                <a:lnTo>
                  <a:pt x="101216" y="55111"/>
                </a:lnTo>
                <a:lnTo>
                  <a:pt x="102530" y="51821"/>
                </a:lnTo>
                <a:lnTo>
                  <a:pt x="104863" y="48261"/>
                </a:lnTo>
                <a:lnTo>
                  <a:pt x="108154" y="44703"/>
                </a:lnTo>
                <a:lnTo>
                  <a:pt x="94103" y="42081"/>
                </a:lnTo>
                <a:lnTo>
                  <a:pt x="83712" y="37246"/>
                </a:lnTo>
                <a:lnTo>
                  <a:pt x="77520" y="30740"/>
                </a:lnTo>
                <a:close/>
              </a:path>
              <a:path w="112395" h="115569">
                <a:moveTo>
                  <a:pt x="32741" y="27812"/>
                </a:moveTo>
                <a:lnTo>
                  <a:pt x="23508" y="32687"/>
                </a:lnTo>
                <a:lnTo>
                  <a:pt x="15141" y="36456"/>
                </a:lnTo>
                <a:lnTo>
                  <a:pt x="7643" y="39110"/>
                </a:lnTo>
                <a:lnTo>
                  <a:pt x="1018" y="40639"/>
                </a:lnTo>
                <a:lnTo>
                  <a:pt x="3977" y="44344"/>
                </a:lnTo>
                <a:lnTo>
                  <a:pt x="5979" y="47631"/>
                </a:lnTo>
                <a:lnTo>
                  <a:pt x="6965" y="50683"/>
                </a:lnTo>
                <a:lnTo>
                  <a:pt x="10767" y="48458"/>
                </a:lnTo>
                <a:lnTo>
                  <a:pt x="16744" y="45401"/>
                </a:lnTo>
                <a:lnTo>
                  <a:pt x="24897" y="41487"/>
                </a:lnTo>
                <a:lnTo>
                  <a:pt x="35225" y="36690"/>
                </a:lnTo>
                <a:lnTo>
                  <a:pt x="34239" y="34027"/>
                </a:lnTo>
                <a:lnTo>
                  <a:pt x="33463" y="31250"/>
                </a:lnTo>
                <a:lnTo>
                  <a:pt x="32741" y="27812"/>
                </a:lnTo>
                <a:close/>
              </a:path>
              <a:path w="112395" h="115569">
                <a:moveTo>
                  <a:pt x="103209" y="20843"/>
                </a:moveTo>
                <a:lnTo>
                  <a:pt x="93264" y="20843"/>
                </a:lnTo>
                <a:lnTo>
                  <a:pt x="90633" y="25534"/>
                </a:lnTo>
                <a:lnTo>
                  <a:pt x="88628" y="28583"/>
                </a:lnTo>
                <a:lnTo>
                  <a:pt x="87313" y="30232"/>
                </a:lnTo>
                <a:lnTo>
                  <a:pt x="92605" y="31250"/>
                </a:lnTo>
                <a:lnTo>
                  <a:pt x="96252" y="32263"/>
                </a:lnTo>
                <a:lnTo>
                  <a:pt x="98225" y="33281"/>
                </a:lnTo>
                <a:lnTo>
                  <a:pt x="98935" y="31128"/>
                </a:lnTo>
                <a:lnTo>
                  <a:pt x="100050" y="28439"/>
                </a:lnTo>
                <a:lnTo>
                  <a:pt x="101724" y="24759"/>
                </a:lnTo>
                <a:lnTo>
                  <a:pt x="103209" y="20843"/>
                </a:lnTo>
                <a:close/>
              </a:path>
              <a:path w="112395" h="115569">
                <a:moveTo>
                  <a:pt x="54093" y="0"/>
                </a:moveTo>
                <a:lnTo>
                  <a:pt x="50184" y="7960"/>
                </a:lnTo>
                <a:lnTo>
                  <a:pt x="45906" y="14896"/>
                </a:lnTo>
                <a:lnTo>
                  <a:pt x="41242" y="20843"/>
                </a:lnTo>
                <a:lnTo>
                  <a:pt x="36240" y="25775"/>
                </a:lnTo>
                <a:lnTo>
                  <a:pt x="39199" y="27183"/>
                </a:lnTo>
                <a:lnTo>
                  <a:pt x="41864" y="28825"/>
                </a:lnTo>
                <a:lnTo>
                  <a:pt x="44164" y="30740"/>
                </a:lnTo>
                <a:lnTo>
                  <a:pt x="45657" y="29335"/>
                </a:lnTo>
                <a:lnTo>
                  <a:pt x="48289" y="26045"/>
                </a:lnTo>
                <a:lnTo>
                  <a:pt x="52120" y="20843"/>
                </a:lnTo>
                <a:lnTo>
                  <a:pt x="103209" y="20843"/>
                </a:lnTo>
                <a:lnTo>
                  <a:pt x="103696" y="19557"/>
                </a:lnTo>
                <a:lnTo>
                  <a:pt x="105493" y="15368"/>
                </a:lnTo>
                <a:lnTo>
                  <a:pt x="106585" y="13459"/>
                </a:lnTo>
                <a:lnTo>
                  <a:pt x="58039" y="13459"/>
                </a:lnTo>
                <a:lnTo>
                  <a:pt x="60044" y="9780"/>
                </a:lnTo>
                <a:lnTo>
                  <a:pt x="62524" y="7001"/>
                </a:lnTo>
                <a:lnTo>
                  <a:pt x="65483" y="4963"/>
                </a:lnTo>
                <a:lnTo>
                  <a:pt x="66469" y="3437"/>
                </a:lnTo>
                <a:lnTo>
                  <a:pt x="65815" y="2541"/>
                </a:lnTo>
                <a:lnTo>
                  <a:pt x="61685" y="1407"/>
                </a:lnTo>
                <a:lnTo>
                  <a:pt x="54093" y="0"/>
                </a:lnTo>
                <a:close/>
              </a:path>
              <a:path w="112395" h="115569">
                <a:moveTo>
                  <a:pt x="10914" y="5474"/>
                </a:moveTo>
                <a:lnTo>
                  <a:pt x="5471" y="13459"/>
                </a:lnTo>
                <a:lnTo>
                  <a:pt x="12736" y="15368"/>
                </a:lnTo>
                <a:lnTo>
                  <a:pt x="20184" y="18539"/>
                </a:lnTo>
                <a:lnTo>
                  <a:pt x="27777" y="22873"/>
                </a:lnTo>
                <a:lnTo>
                  <a:pt x="33727" y="13845"/>
                </a:lnTo>
                <a:lnTo>
                  <a:pt x="15219" y="7117"/>
                </a:lnTo>
                <a:lnTo>
                  <a:pt x="10914" y="5474"/>
                </a:lnTo>
                <a:close/>
              </a:path>
              <a:path w="112395" h="115569">
                <a:moveTo>
                  <a:pt x="107167" y="12440"/>
                </a:moveTo>
                <a:lnTo>
                  <a:pt x="106180" y="12440"/>
                </a:lnTo>
                <a:lnTo>
                  <a:pt x="104355" y="12556"/>
                </a:lnTo>
                <a:lnTo>
                  <a:pt x="101724" y="12945"/>
                </a:lnTo>
                <a:lnTo>
                  <a:pt x="96432" y="13186"/>
                </a:lnTo>
                <a:lnTo>
                  <a:pt x="91799" y="13459"/>
                </a:lnTo>
                <a:lnTo>
                  <a:pt x="106585" y="13459"/>
                </a:lnTo>
                <a:lnTo>
                  <a:pt x="107167" y="1244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12074857" y="2764361"/>
            <a:ext cx="114935" cy="113664"/>
          </a:xfrm>
          <a:custGeom>
            <a:avLst/>
            <a:gdLst/>
            <a:ahLst/>
            <a:cxnLst/>
            <a:rect l="l" t="t" r="r" b="b"/>
            <a:pathLst>
              <a:path w="114934" h="113664">
                <a:moveTo>
                  <a:pt x="34239" y="43689"/>
                </a:moveTo>
                <a:lnTo>
                  <a:pt x="23802" y="43689"/>
                </a:lnTo>
                <a:lnTo>
                  <a:pt x="23702" y="98676"/>
                </a:lnTo>
                <a:lnTo>
                  <a:pt x="23461" y="104351"/>
                </a:lnTo>
                <a:lnTo>
                  <a:pt x="23144" y="109353"/>
                </a:lnTo>
                <a:lnTo>
                  <a:pt x="22816" y="111625"/>
                </a:lnTo>
                <a:lnTo>
                  <a:pt x="22816" y="113148"/>
                </a:lnTo>
                <a:lnTo>
                  <a:pt x="35225" y="113148"/>
                </a:lnTo>
                <a:lnTo>
                  <a:pt x="34717" y="111625"/>
                </a:lnTo>
                <a:lnTo>
                  <a:pt x="34386" y="109353"/>
                </a:lnTo>
                <a:lnTo>
                  <a:pt x="34305" y="106500"/>
                </a:lnTo>
                <a:lnTo>
                  <a:pt x="34239" y="43689"/>
                </a:lnTo>
                <a:close/>
              </a:path>
              <a:path w="114934" h="113664">
                <a:moveTo>
                  <a:pt x="72424" y="73919"/>
                </a:moveTo>
                <a:lnTo>
                  <a:pt x="62016" y="73919"/>
                </a:lnTo>
                <a:lnTo>
                  <a:pt x="62068" y="104351"/>
                </a:lnTo>
                <a:lnTo>
                  <a:pt x="65224" y="107882"/>
                </a:lnTo>
                <a:lnTo>
                  <a:pt x="71487" y="109794"/>
                </a:lnTo>
                <a:lnTo>
                  <a:pt x="80855" y="110098"/>
                </a:lnTo>
                <a:lnTo>
                  <a:pt x="97242" y="110098"/>
                </a:lnTo>
                <a:lnTo>
                  <a:pt x="102966" y="109579"/>
                </a:lnTo>
                <a:lnTo>
                  <a:pt x="107762" y="106500"/>
                </a:lnTo>
                <a:lnTo>
                  <a:pt x="111312" y="101339"/>
                </a:lnTo>
                <a:lnTo>
                  <a:pt x="74724" y="101339"/>
                </a:lnTo>
                <a:lnTo>
                  <a:pt x="70120" y="98676"/>
                </a:lnTo>
                <a:lnTo>
                  <a:pt x="72424" y="92699"/>
                </a:lnTo>
                <a:lnTo>
                  <a:pt x="72424" y="73919"/>
                </a:lnTo>
                <a:close/>
              </a:path>
              <a:path w="114934" h="113664">
                <a:moveTo>
                  <a:pt x="86326" y="100713"/>
                </a:moveTo>
                <a:lnTo>
                  <a:pt x="74724" y="101339"/>
                </a:lnTo>
                <a:lnTo>
                  <a:pt x="111312" y="101339"/>
                </a:lnTo>
                <a:lnTo>
                  <a:pt x="111475" y="101102"/>
                </a:lnTo>
                <a:lnTo>
                  <a:pt x="93264" y="101102"/>
                </a:lnTo>
                <a:lnTo>
                  <a:pt x="86326" y="100713"/>
                </a:lnTo>
                <a:close/>
              </a:path>
              <a:path w="114934" h="113664">
                <a:moveTo>
                  <a:pt x="102203" y="83818"/>
                </a:moveTo>
                <a:lnTo>
                  <a:pt x="101516" y="92069"/>
                </a:lnTo>
                <a:lnTo>
                  <a:pt x="100201" y="97034"/>
                </a:lnTo>
                <a:lnTo>
                  <a:pt x="98229" y="98676"/>
                </a:lnTo>
                <a:lnTo>
                  <a:pt x="97242" y="100350"/>
                </a:lnTo>
                <a:lnTo>
                  <a:pt x="93264" y="101102"/>
                </a:lnTo>
                <a:lnTo>
                  <a:pt x="111475" y="101102"/>
                </a:lnTo>
                <a:lnTo>
                  <a:pt x="111634" y="100871"/>
                </a:lnTo>
                <a:lnTo>
                  <a:pt x="114584" y="92699"/>
                </a:lnTo>
                <a:lnTo>
                  <a:pt x="109950" y="90183"/>
                </a:lnTo>
                <a:lnTo>
                  <a:pt x="105821" y="87134"/>
                </a:lnTo>
                <a:lnTo>
                  <a:pt x="102203" y="83818"/>
                </a:lnTo>
                <a:close/>
              </a:path>
              <a:path w="114934" h="113664">
                <a:moveTo>
                  <a:pt x="61508" y="1526"/>
                </a:moveTo>
                <a:lnTo>
                  <a:pt x="61836" y="3441"/>
                </a:lnTo>
                <a:lnTo>
                  <a:pt x="61900" y="4575"/>
                </a:lnTo>
                <a:lnTo>
                  <a:pt x="62016" y="61484"/>
                </a:lnTo>
                <a:lnTo>
                  <a:pt x="54201" y="67269"/>
                </a:lnTo>
                <a:lnTo>
                  <a:pt x="47129" y="71665"/>
                </a:lnTo>
                <a:lnTo>
                  <a:pt x="40803" y="74677"/>
                </a:lnTo>
                <a:lnTo>
                  <a:pt x="35225" y="76309"/>
                </a:lnTo>
                <a:lnTo>
                  <a:pt x="36211" y="78346"/>
                </a:lnTo>
                <a:lnTo>
                  <a:pt x="37857" y="80017"/>
                </a:lnTo>
                <a:lnTo>
                  <a:pt x="40190" y="82680"/>
                </a:lnTo>
                <a:lnTo>
                  <a:pt x="43149" y="86360"/>
                </a:lnTo>
                <a:lnTo>
                  <a:pt x="50115" y="82680"/>
                </a:lnTo>
                <a:lnTo>
                  <a:pt x="56396" y="78494"/>
                </a:lnTo>
                <a:lnTo>
                  <a:pt x="62016" y="73919"/>
                </a:lnTo>
                <a:lnTo>
                  <a:pt x="72424" y="73919"/>
                </a:lnTo>
                <a:lnTo>
                  <a:pt x="72424" y="65905"/>
                </a:lnTo>
                <a:lnTo>
                  <a:pt x="78002" y="60414"/>
                </a:lnTo>
                <a:lnTo>
                  <a:pt x="84496" y="53078"/>
                </a:lnTo>
                <a:lnTo>
                  <a:pt x="72424" y="53078"/>
                </a:lnTo>
                <a:lnTo>
                  <a:pt x="72385" y="15372"/>
                </a:lnTo>
                <a:lnTo>
                  <a:pt x="72092" y="11541"/>
                </a:lnTo>
                <a:lnTo>
                  <a:pt x="72932" y="8139"/>
                </a:lnTo>
                <a:lnTo>
                  <a:pt x="74904" y="5443"/>
                </a:lnTo>
                <a:lnTo>
                  <a:pt x="75891" y="2933"/>
                </a:lnTo>
                <a:lnTo>
                  <a:pt x="73259" y="2278"/>
                </a:lnTo>
                <a:lnTo>
                  <a:pt x="68446" y="1764"/>
                </a:lnTo>
                <a:lnTo>
                  <a:pt x="61508" y="1526"/>
                </a:lnTo>
                <a:close/>
              </a:path>
              <a:path w="114934" h="113664">
                <a:moveTo>
                  <a:pt x="30768" y="0"/>
                </a:moveTo>
                <a:lnTo>
                  <a:pt x="25868" y="17674"/>
                </a:lnTo>
                <a:lnTo>
                  <a:pt x="19106" y="32979"/>
                </a:lnTo>
                <a:lnTo>
                  <a:pt x="10484" y="45925"/>
                </a:lnTo>
                <a:lnTo>
                  <a:pt x="0" y="56520"/>
                </a:lnTo>
                <a:lnTo>
                  <a:pt x="4276" y="59806"/>
                </a:lnTo>
                <a:lnTo>
                  <a:pt x="7447" y="62614"/>
                </a:lnTo>
                <a:lnTo>
                  <a:pt x="9420" y="65037"/>
                </a:lnTo>
                <a:lnTo>
                  <a:pt x="12555" y="61265"/>
                </a:lnTo>
                <a:lnTo>
                  <a:pt x="15995" y="56449"/>
                </a:lnTo>
                <a:lnTo>
                  <a:pt x="19743" y="50590"/>
                </a:lnTo>
                <a:lnTo>
                  <a:pt x="23802" y="43689"/>
                </a:lnTo>
                <a:lnTo>
                  <a:pt x="34239" y="43689"/>
                </a:lnTo>
                <a:lnTo>
                  <a:pt x="34239" y="26283"/>
                </a:lnTo>
                <a:lnTo>
                  <a:pt x="37857" y="17402"/>
                </a:lnTo>
                <a:lnTo>
                  <a:pt x="41503" y="11066"/>
                </a:lnTo>
                <a:lnTo>
                  <a:pt x="45154" y="7358"/>
                </a:lnTo>
                <a:lnTo>
                  <a:pt x="46619" y="5986"/>
                </a:lnTo>
                <a:lnTo>
                  <a:pt x="45960" y="4575"/>
                </a:lnTo>
                <a:lnTo>
                  <a:pt x="40697" y="2664"/>
                </a:lnTo>
                <a:lnTo>
                  <a:pt x="30768" y="0"/>
                </a:lnTo>
                <a:close/>
              </a:path>
              <a:path w="114934" h="113664">
                <a:moveTo>
                  <a:pt x="97721" y="15372"/>
                </a:moveTo>
                <a:lnTo>
                  <a:pt x="92422" y="25369"/>
                </a:lnTo>
                <a:lnTo>
                  <a:pt x="86440" y="34989"/>
                </a:lnTo>
                <a:lnTo>
                  <a:pt x="79774" y="44227"/>
                </a:lnTo>
                <a:lnTo>
                  <a:pt x="72424" y="53078"/>
                </a:lnTo>
                <a:lnTo>
                  <a:pt x="84496" y="53078"/>
                </a:lnTo>
                <a:lnTo>
                  <a:pt x="84824" y="52707"/>
                </a:lnTo>
                <a:lnTo>
                  <a:pt x="92892" y="42808"/>
                </a:lnTo>
                <a:lnTo>
                  <a:pt x="102203" y="30740"/>
                </a:lnTo>
                <a:lnTo>
                  <a:pt x="104179" y="28436"/>
                </a:lnTo>
                <a:lnTo>
                  <a:pt x="106333" y="26672"/>
                </a:lnTo>
                <a:lnTo>
                  <a:pt x="108633" y="25271"/>
                </a:lnTo>
                <a:lnTo>
                  <a:pt x="110130" y="23745"/>
                </a:lnTo>
                <a:lnTo>
                  <a:pt x="108485" y="22096"/>
                </a:lnTo>
                <a:lnTo>
                  <a:pt x="104327" y="19288"/>
                </a:lnTo>
                <a:lnTo>
                  <a:pt x="97721" y="1537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12206816" y="2765383"/>
            <a:ext cx="113030" cy="111125"/>
          </a:xfrm>
          <a:custGeom>
            <a:avLst/>
            <a:gdLst/>
            <a:ahLst/>
            <a:cxnLst/>
            <a:rect l="l" t="t" r="r" b="b"/>
            <a:pathLst>
              <a:path w="113029" h="111125">
                <a:moveTo>
                  <a:pt x="73947" y="98164"/>
                </a:moveTo>
                <a:lnTo>
                  <a:pt x="76906" y="102469"/>
                </a:lnTo>
                <a:lnTo>
                  <a:pt x="78550" y="106808"/>
                </a:lnTo>
                <a:lnTo>
                  <a:pt x="78878" y="111113"/>
                </a:lnTo>
                <a:lnTo>
                  <a:pt x="88987" y="110170"/>
                </a:lnTo>
                <a:lnTo>
                  <a:pt x="95994" y="107873"/>
                </a:lnTo>
                <a:lnTo>
                  <a:pt x="99900" y="104213"/>
                </a:lnTo>
                <a:lnTo>
                  <a:pt x="100609" y="99806"/>
                </a:lnTo>
                <a:lnTo>
                  <a:pt x="82857" y="99806"/>
                </a:lnTo>
                <a:lnTo>
                  <a:pt x="73947" y="98164"/>
                </a:lnTo>
                <a:close/>
              </a:path>
              <a:path w="113029" h="111125">
                <a:moveTo>
                  <a:pt x="39678" y="96278"/>
                </a:moveTo>
                <a:lnTo>
                  <a:pt x="42339" y="99183"/>
                </a:lnTo>
                <a:lnTo>
                  <a:pt x="43656" y="103007"/>
                </a:lnTo>
                <a:lnTo>
                  <a:pt x="43656" y="107553"/>
                </a:lnTo>
                <a:lnTo>
                  <a:pt x="56214" y="107312"/>
                </a:lnTo>
                <a:lnTo>
                  <a:pt x="62671" y="103633"/>
                </a:lnTo>
                <a:lnTo>
                  <a:pt x="62931" y="98164"/>
                </a:lnTo>
                <a:lnTo>
                  <a:pt x="46943" y="98164"/>
                </a:lnTo>
                <a:lnTo>
                  <a:pt x="39678" y="96278"/>
                </a:lnTo>
                <a:close/>
              </a:path>
              <a:path w="113029" h="111125">
                <a:moveTo>
                  <a:pt x="2987" y="32263"/>
                </a:moveTo>
                <a:lnTo>
                  <a:pt x="2480" y="32767"/>
                </a:lnTo>
                <a:lnTo>
                  <a:pt x="2987" y="32767"/>
                </a:lnTo>
                <a:lnTo>
                  <a:pt x="3106" y="39661"/>
                </a:lnTo>
                <a:lnTo>
                  <a:pt x="3289" y="41287"/>
                </a:lnTo>
                <a:lnTo>
                  <a:pt x="3387" y="87048"/>
                </a:lnTo>
                <a:lnTo>
                  <a:pt x="3138" y="94096"/>
                </a:lnTo>
                <a:lnTo>
                  <a:pt x="2810" y="100976"/>
                </a:lnTo>
                <a:lnTo>
                  <a:pt x="2480" y="105670"/>
                </a:lnTo>
                <a:lnTo>
                  <a:pt x="13394" y="105670"/>
                </a:lnTo>
                <a:lnTo>
                  <a:pt x="12759" y="102469"/>
                </a:lnTo>
                <a:lnTo>
                  <a:pt x="12655" y="99183"/>
                </a:lnTo>
                <a:lnTo>
                  <a:pt x="12732" y="89913"/>
                </a:lnTo>
                <a:lnTo>
                  <a:pt x="12826" y="87048"/>
                </a:lnTo>
                <a:lnTo>
                  <a:pt x="12915" y="41648"/>
                </a:lnTo>
                <a:lnTo>
                  <a:pt x="63004" y="41648"/>
                </a:lnTo>
                <a:lnTo>
                  <a:pt x="63129" y="38602"/>
                </a:lnTo>
                <a:lnTo>
                  <a:pt x="63458" y="33130"/>
                </a:lnTo>
                <a:lnTo>
                  <a:pt x="9925" y="33130"/>
                </a:lnTo>
                <a:lnTo>
                  <a:pt x="6609" y="32889"/>
                </a:lnTo>
                <a:lnTo>
                  <a:pt x="2987" y="32263"/>
                </a:lnTo>
                <a:close/>
              </a:path>
              <a:path w="113029" h="111125">
                <a:moveTo>
                  <a:pt x="112607" y="36179"/>
                </a:moveTo>
                <a:lnTo>
                  <a:pt x="90302" y="36179"/>
                </a:lnTo>
                <a:lnTo>
                  <a:pt x="90302" y="79358"/>
                </a:lnTo>
                <a:lnTo>
                  <a:pt x="89919" y="90810"/>
                </a:lnTo>
                <a:lnTo>
                  <a:pt x="89794" y="97146"/>
                </a:lnTo>
                <a:lnTo>
                  <a:pt x="88149" y="99569"/>
                </a:lnTo>
                <a:lnTo>
                  <a:pt x="82857" y="99806"/>
                </a:lnTo>
                <a:lnTo>
                  <a:pt x="100609" y="99806"/>
                </a:lnTo>
                <a:lnTo>
                  <a:pt x="100709" y="36687"/>
                </a:lnTo>
                <a:lnTo>
                  <a:pt x="112607" y="36687"/>
                </a:lnTo>
                <a:lnTo>
                  <a:pt x="112607" y="36179"/>
                </a:lnTo>
                <a:close/>
              </a:path>
              <a:path w="113029" h="111125">
                <a:moveTo>
                  <a:pt x="63004" y="41648"/>
                </a:moveTo>
                <a:lnTo>
                  <a:pt x="53581" y="41648"/>
                </a:lnTo>
                <a:lnTo>
                  <a:pt x="53318" y="61007"/>
                </a:lnTo>
                <a:lnTo>
                  <a:pt x="53024" y="77861"/>
                </a:lnTo>
                <a:lnTo>
                  <a:pt x="52829" y="87048"/>
                </a:lnTo>
                <a:lnTo>
                  <a:pt x="52595" y="95266"/>
                </a:lnTo>
                <a:lnTo>
                  <a:pt x="51249" y="97927"/>
                </a:lnTo>
                <a:lnTo>
                  <a:pt x="46943" y="98164"/>
                </a:lnTo>
                <a:lnTo>
                  <a:pt x="62931" y="98164"/>
                </a:lnTo>
                <a:lnTo>
                  <a:pt x="62806" y="84827"/>
                </a:lnTo>
                <a:lnTo>
                  <a:pt x="62625" y="79358"/>
                </a:lnTo>
                <a:lnTo>
                  <a:pt x="62749" y="50149"/>
                </a:lnTo>
                <a:lnTo>
                  <a:pt x="63004" y="41648"/>
                </a:lnTo>
                <a:close/>
              </a:path>
              <a:path w="113029" h="111125">
                <a:moveTo>
                  <a:pt x="29270" y="41648"/>
                </a:moveTo>
                <a:lnTo>
                  <a:pt x="21347" y="41648"/>
                </a:lnTo>
                <a:lnTo>
                  <a:pt x="21292" y="87048"/>
                </a:lnTo>
                <a:lnTo>
                  <a:pt x="21170" y="90810"/>
                </a:lnTo>
                <a:lnTo>
                  <a:pt x="20839" y="93708"/>
                </a:lnTo>
                <a:lnTo>
                  <a:pt x="29782" y="93708"/>
                </a:lnTo>
                <a:lnTo>
                  <a:pt x="29094" y="90810"/>
                </a:lnTo>
                <a:lnTo>
                  <a:pt x="28988" y="87048"/>
                </a:lnTo>
                <a:lnTo>
                  <a:pt x="29036" y="83300"/>
                </a:lnTo>
                <a:lnTo>
                  <a:pt x="29206" y="79358"/>
                </a:lnTo>
                <a:lnTo>
                  <a:pt x="29270" y="41648"/>
                </a:lnTo>
                <a:close/>
              </a:path>
              <a:path w="113029" h="111125">
                <a:moveTo>
                  <a:pt x="44672" y="41648"/>
                </a:moveTo>
                <a:lnTo>
                  <a:pt x="36719" y="41648"/>
                </a:lnTo>
                <a:lnTo>
                  <a:pt x="36719" y="77861"/>
                </a:lnTo>
                <a:lnTo>
                  <a:pt x="36240" y="83300"/>
                </a:lnTo>
                <a:lnTo>
                  <a:pt x="36240" y="92689"/>
                </a:lnTo>
                <a:lnTo>
                  <a:pt x="45151" y="92689"/>
                </a:lnTo>
                <a:lnTo>
                  <a:pt x="44879" y="90810"/>
                </a:lnTo>
                <a:lnTo>
                  <a:pt x="44808" y="89913"/>
                </a:lnTo>
                <a:lnTo>
                  <a:pt x="44723" y="87048"/>
                </a:lnTo>
                <a:lnTo>
                  <a:pt x="44672" y="41648"/>
                </a:lnTo>
                <a:close/>
              </a:path>
              <a:path w="113029" h="111125">
                <a:moveTo>
                  <a:pt x="77414" y="45090"/>
                </a:moveTo>
                <a:lnTo>
                  <a:pt x="67489" y="48139"/>
                </a:lnTo>
                <a:lnTo>
                  <a:pt x="69988" y="54448"/>
                </a:lnTo>
                <a:lnTo>
                  <a:pt x="72062" y="61007"/>
                </a:lnTo>
                <a:lnTo>
                  <a:pt x="73711" y="67831"/>
                </a:lnTo>
                <a:lnTo>
                  <a:pt x="74933" y="74933"/>
                </a:lnTo>
                <a:lnTo>
                  <a:pt x="84829" y="72392"/>
                </a:lnTo>
                <a:lnTo>
                  <a:pt x="82699" y="63815"/>
                </a:lnTo>
                <a:lnTo>
                  <a:pt x="80751" y="56396"/>
                </a:lnTo>
                <a:lnTo>
                  <a:pt x="78988" y="50149"/>
                </a:lnTo>
                <a:lnTo>
                  <a:pt x="77414" y="45090"/>
                </a:lnTo>
                <a:close/>
              </a:path>
              <a:path w="113029" h="111125">
                <a:moveTo>
                  <a:pt x="112607" y="36687"/>
                </a:moveTo>
                <a:lnTo>
                  <a:pt x="106329" y="36687"/>
                </a:lnTo>
                <a:lnTo>
                  <a:pt x="110307" y="36838"/>
                </a:lnTo>
                <a:lnTo>
                  <a:pt x="112607" y="37227"/>
                </a:lnTo>
                <a:lnTo>
                  <a:pt x="112607" y="36687"/>
                </a:lnTo>
                <a:close/>
              </a:path>
              <a:path w="113029" h="111125">
                <a:moveTo>
                  <a:pt x="66498" y="26788"/>
                </a:moveTo>
                <a:lnTo>
                  <a:pt x="66498" y="36687"/>
                </a:lnTo>
                <a:lnTo>
                  <a:pt x="75412" y="36687"/>
                </a:lnTo>
                <a:lnTo>
                  <a:pt x="79386" y="36330"/>
                </a:lnTo>
                <a:lnTo>
                  <a:pt x="82017" y="36179"/>
                </a:lnTo>
                <a:lnTo>
                  <a:pt x="112607" y="36179"/>
                </a:lnTo>
                <a:lnTo>
                  <a:pt x="112607" y="27565"/>
                </a:lnTo>
                <a:lnTo>
                  <a:pt x="75412" y="27565"/>
                </a:lnTo>
                <a:lnTo>
                  <a:pt x="69759" y="27414"/>
                </a:lnTo>
                <a:lnTo>
                  <a:pt x="66498" y="26788"/>
                </a:lnTo>
                <a:close/>
              </a:path>
              <a:path w="113029" h="111125">
                <a:moveTo>
                  <a:pt x="42158" y="17247"/>
                </a:moveTo>
                <a:lnTo>
                  <a:pt x="31247" y="17247"/>
                </a:lnTo>
                <a:lnTo>
                  <a:pt x="30587" y="20689"/>
                </a:lnTo>
                <a:lnTo>
                  <a:pt x="28943" y="25891"/>
                </a:lnTo>
                <a:lnTo>
                  <a:pt x="26311" y="33130"/>
                </a:lnTo>
                <a:lnTo>
                  <a:pt x="35222" y="33130"/>
                </a:lnTo>
                <a:lnTo>
                  <a:pt x="35552" y="32500"/>
                </a:lnTo>
                <a:lnTo>
                  <a:pt x="38691" y="25261"/>
                </a:lnTo>
                <a:lnTo>
                  <a:pt x="40479" y="20689"/>
                </a:lnTo>
                <a:lnTo>
                  <a:pt x="41503" y="18266"/>
                </a:lnTo>
                <a:lnTo>
                  <a:pt x="42158" y="17247"/>
                </a:lnTo>
                <a:close/>
              </a:path>
              <a:path w="113029" h="111125">
                <a:moveTo>
                  <a:pt x="63510" y="32263"/>
                </a:moveTo>
                <a:lnTo>
                  <a:pt x="62193" y="32500"/>
                </a:lnTo>
                <a:lnTo>
                  <a:pt x="59532" y="32889"/>
                </a:lnTo>
                <a:lnTo>
                  <a:pt x="55554" y="33130"/>
                </a:lnTo>
                <a:lnTo>
                  <a:pt x="63458" y="33130"/>
                </a:lnTo>
                <a:lnTo>
                  <a:pt x="63510" y="32263"/>
                </a:lnTo>
                <a:close/>
              </a:path>
              <a:path w="113029" h="111125">
                <a:moveTo>
                  <a:pt x="89794" y="0"/>
                </a:moveTo>
                <a:lnTo>
                  <a:pt x="89806" y="20958"/>
                </a:lnTo>
                <a:lnTo>
                  <a:pt x="89941" y="24008"/>
                </a:lnTo>
                <a:lnTo>
                  <a:pt x="90302" y="27298"/>
                </a:lnTo>
                <a:lnTo>
                  <a:pt x="83364" y="27298"/>
                </a:lnTo>
                <a:lnTo>
                  <a:pt x="75412" y="27565"/>
                </a:lnTo>
                <a:lnTo>
                  <a:pt x="106001" y="27565"/>
                </a:lnTo>
                <a:lnTo>
                  <a:pt x="100709" y="27298"/>
                </a:lnTo>
                <a:lnTo>
                  <a:pt x="100446" y="20958"/>
                </a:lnTo>
                <a:lnTo>
                  <a:pt x="100529" y="12197"/>
                </a:lnTo>
                <a:lnTo>
                  <a:pt x="101216" y="5979"/>
                </a:lnTo>
                <a:lnTo>
                  <a:pt x="101695" y="3942"/>
                </a:lnTo>
                <a:lnTo>
                  <a:pt x="102682" y="1911"/>
                </a:lnTo>
                <a:lnTo>
                  <a:pt x="102350" y="1256"/>
                </a:lnTo>
                <a:lnTo>
                  <a:pt x="98078" y="626"/>
                </a:lnTo>
                <a:lnTo>
                  <a:pt x="89794" y="0"/>
                </a:lnTo>
                <a:close/>
              </a:path>
              <a:path w="113029" h="111125">
                <a:moveTo>
                  <a:pt x="112607" y="26788"/>
                </a:moveTo>
                <a:lnTo>
                  <a:pt x="109946" y="27414"/>
                </a:lnTo>
                <a:lnTo>
                  <a:pt x="106001" y="27565"/>
                </a:lnTo>
                <a:lnTo>
                  <a:pt x="112607" y="27565"/>
                </a:lnTo>
                <a:lnTo>
                  <a:pt x="112607" y="26788"/>
                </a:lnTo>
                <a:close/>
              </a:path>
              <a:path w="113029" h="111125">
                <a:moveTo>
                  <a:pt x="0" y="7379"/>
                </a:moveTo>
                <a:lnTo>
                  <a:pt x="0" y="17787"/>
                </a:lnTo>
                <a:lnTo>
                  <a:pt x="7444" y="17787"/>
                </a:lnTo>
                <a:lnTo>
                  <a:pt x="12409" y="17520"/>
                </a:lnTo>
                <a:lnTo>
                  <a:pt x="16206" y="17247"/>
                </a:lnTo>
                <a:lnTo>
                  <a:pt x="67489" y="17247"/>
                </a:lnTo>
                <a:lnTo>
                  <a:pt x="67489" y="8755"/>
                </a:lnTo>
                <a:lnTo>
                  <a:pt x="49095" y="8755"/>
                </a:lnTo>
                <a:lnTo>
                  <a:pt x="48110" y="8366"/>
                </a:lnTo>
                <a:lnTo>
                  <a:pt x="9925" y="8366"/>
                </a:lnTo>
                <a:lnTo>
                  <a:pt x="5979" y="8129"/>
                </a:lnTo>
                <a:lnTo>
                  <a:pt x="2659" y="7743"/>
                </a:lnTo>
                <a:lnTo>
                  <a:pt x="0" y="7379"/>
                </a:lnTo>
                <a:close/>
              </a:path>
              <a:path w="113029" h="111125">
                <a:moveTo>
                  <a:pt x="67489" y="17247"/>
                </a:moveTo>
                <a:lnTo>
                  <a:pt x="58066" y="17247"/>
                </a:lnTo>
                <a:lnTo>
                  <a:pt x="64496" y="17520"/>
                </a:lnTo>
                <a:lnTo>
                  <a:pt x="67489" y="17787"/>
                </a:lnTo>
                <a:lnTo>
                  <a:pt x="67489" y="17247"/>
                </a:lnTo>
                <a:close/>
              </a:path>
              <a:path w="113029" h="111125">
                <a:moveTo>
                  <a:pt x="67489" y="7379"/>
                </a:moveTo>
                <a:lnTo>
                  <a:pt x="66141" y="7379"/>
                </a:lnTo>
                <a:lnTo>
                  <a:pt x="62823" y="7621"/>
                </a:lnTo>
                <a:lnTo>
                  <a:pt x="57560" y="7862"/>
                </a:lnTo>
                <a:lnTo>
                  <a:pt x="52268" y="8492"/>
                </a:lnTo>
                <a:lnTo>
                  <a:pt x="49095" y="8755"/>
                </a:lnTo>
                <a:lnTo>
                  <a:pt x="67489" y="8755"/>
                </a:lnTo>
                <a:lnTo>
                  <a:pt x="67489" y="737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12329859" y="2764875"/>
            <a:ext cx="118110" cy="113030"/>
          </a:xfrm>
          <a:custGeom>
            <a:avLst/>
            <a:gdLst/>
            <a:ahLst/>
            <a:cxnLst/>
            <a:rect l="l" t="t" r="r" b="b"/>
            <a:pathLst>
              <a:path w="118109" h="113030">
                <a:moveTo>
                  <a:pt x="61329" y="0"/>
                </a:moveTo>
                <a:lnTo>
                  <a:pt x="51102" y="0"/>
                </a:lnTo>
                <a:lnTo>
                  <a:pt x="51760" y="5587"/>
                </a:lnTo>
                <a:lnTo>
                  <a:pt x="52087" y="8874"/>
                </a:lnTo>
                <a:lnTo>
                  <a:pt x="52087" y="12197"/>
                </a:lnTo>
                <a:lnTo>
                  <a:pt x="52238" y="15250"/>
                </a:lnTo>
                <a:lnTo>
                  <a:pt x="52566" y="17755"/>
                </a:lnTo>
                <a:lnTo>
                  <a:pt x="52486" y="31842"/>
                </a:lnTo>
                <a:lnTo>
                  <a:pt x="49096" y="57101"/>
                </a:lnTo>
                <a:lnTo>
                  <a:pt x="39178" y="77703"/>
                </a:lnTo>
                <a:lnTo>
                  <a:pt x="22812" y="93046"/>
                </a:lnTo>
                <a:lnTo>
                  <a:pt x="0" y="103126"/>
                </a:lnTo>
                <a:lnTo>
                  <a:pt x="986" y="104141"/>
                </a:lnTo>
                <a:lnTo>
                  <a:pt x="4603" y="106178"/>
                </a:lnTo>
                <a:lnTo>
                  <a:pt x="8431" y="108958"/>
                </a:lnTo>
                <a:lnTo>
                  <a:pt x="12409" y="112633"/>
                </a:lnTo>
                <a:lnTo>
                  <a:pt x="31348" y="101046"/>
                </a:lnTo>
                <a:lnTo>
                  <a:pt x="45510" y="87579"/>
                </a:lnTo>
                <a:lnTo>
                  <a:pt x="54896" y="72226"/>
                </a:lnTo>
                <a:lnTo>
                  <a:pt x="59504" y="54983"/>
                </a:lnTo>
                <a:lnTo>
                  <a:pt x="67670" y="54983"/>
                </a:lnTo>
                <a:lnTo>
                  <a:pt x="64963" y="42333"/>
                </a:lnTo>
                <a:lnTo>
                  <a:pt x="64870" y="41624"/>
                </a:lnTo>
                <a:lnTo>
                  <a:pt x="64043" y="25769"/>
                </a:lnTo>
                <a:lnTo>
                  <a:pt x="63990" y="7236"/>
                </a:lnTo>
                <a:lnTo>
                  <a:pt x="64496" y="4928"/>
                </a:lnTo>
                <a:lnTo>
                  <a:pt x="65483" y="2927"/>
                </a:lnTo>
                <a:lnTo>
                  <a:pt x="66470" y="1012"/>
                </a:lnTo>
                <a:lnTo>
                  <a:pt x="66470" y="233"/>
                </a:lnTo>
                <a:lnTo>
                  <a:pt x="61329" y="0"/>
                </a:lnTo>
                <a:close/>
              </a:path>
              <a:path w="118109" h="113030">
                <a:moveTo>
                  <a:pt x="67670" y="54983"/>
                </a:moveTo>
                <a:lnTo>
                  <a:pt x="59504" y="54983"/>
                </a:lnTo>
                <a:lnTo>
                  <a:pt x="64102" y="72648"/>
                </a:lnTo>
                <a:lnTo>
                  <a:pt x="73409" y="87904"/>
                </a:lnTo>
                <a:lnTo>
                  <a:pt x="87424" y="100732"/>
                </a:lnTo>
                <a:lnTo>
                  <a:pt x="106149" y="111111"/>
                </a:lnTo>
                <a:lnTo>
                  <a:pt x="109800" y="105789"/>
                </a:lnTo>
                <a:lnTo>
                  <a:pt x="113266" y="102502"/>
                </a:lnTo>
                <a:lnTo>
                  <a:pt x="116586" y="101210"/>
                </a:lnTo>
                <a:lnTo>
                  <a:pt x="117572" y="99691"/>
                </a:lnTo>
                <a:lnTo>
                  <a:pt x="106562" y="96600"/>
                </a:lnTo>
                <a:lnTo>
                  <a:pt x="96855" y="92267"/>
                </a:lnTo>
                <a:lnTo>
                  <a:pt x="88455" y="86689"/>
                </a:lnTo>
                <a:lnTo>
                  <a:pt x="81363" y="79866"/>
                </a:lnTo>
                <a:lnTo>
                  <a:pt x="73569" y="69517"/>
                </a:lnTo>
                <a:lnTo>
                  <a:pt x="68080" y="56896"/>
                </a:lnTo>
                <a:lnTo>
                  <a:pt x="67670" y="54983"/>
                </a:lnTo>
                <a:close/>
              </a:path>
              <a:path w="118109" h="113030">
                <a:moveTo>
                  <a:pt x="91259" y="21344"/>
                </a:moveTo>
                <a:lnTo>
                  <a:pt x="89467" y="31842"/>
                </a:lnTo>
                <a:lnTo>
                  <a:pt x="87052" y="41624"/>
                </a:lnTo>
                <a:lnTo>
                  <a:pt x="84020" y="50693"/>
                </a:lnTo>
                <a:lnTo>
                  <a:pt x="80377" y="59051"/>
                </a:lnTo>
                <a:lnTo>
                  <a:pt x="84982" y="59681"/>
                </a:lnTo>
                <a:lnTo>
                  <a:pt x="88599" y="60699"/>
                </a:lnTo>
                <a:lnTo>
                  <a:pt x="91259" y="61984"/>
                </a:lnTo>
                <a:lnTo>
                  <a:pt x="93312" y="56497"/>
                </a:lnTo>
                <a:lnTo>
                  <a:pt x="95483" y="49950"/>
                </a:lnTo>
                <a:lnTo>
                  <a:pt x="97976" y="41624"/>
                </a:lnTo>
                <a:lnTo>
                  <a:pt x="100201" y="33638"/>
                </a:lnTo>
                <a:lnTo>
                  <a:pt x="100529" y="31752"/>
                </a:lnTo>
                <a:lnTo>
                  <a:pt x="101516" y="29959"/>
                </a:lnTo>
                <a:lnTo>
                  <a:pt x="103190" y="28195"/>
                </a:lnTo>
                <a:lnTo>
                  <a:pt x="104684" y="25769"/>
                </a:lnTo>
                <a:lnTo>
                  <a:pt x="103668" y="25379"/>
                </a:lnTo>
                <a:lnTo>
                  <a:pt x="99212" y="24005"/>
                </a:lnTo>
                <a:lnTo>
                  <a:pt x="91259" y="21344"/>
                </a:lnTo>
                <a:close/>
              </a:path>
              <a:path w="118109" h="113030">
                <a:moveTo>
                  <a:pt x="21319" y="20328"/>
                </a:moveTo>
                <a:lnTo>
                  <a:pt x="20209" y="30749"/>
                </a:lnTo>
                <a:lnTo>
                  <a:pt x="18355" y="40690"/>
                </a:lnTo>
                <a:lnTo>
                  <a:pt x="15757" y="50131"/>
                </a:lnTo>
                <a:lnTo>
                  <a:pt x="12409" y="59051"/>
                </a:lnTo>
                <a:lnTo>
                  <a:pt x="14712" y="59292"/>
                </a:lnTo>
                <a:lnTo>
                  <a:pt x="16865" y="59681"/>
                </a:lnTo>
                <a:lnTo>
                  <a:pt x="18839" y="59947"/>
                </a:lnTo>
                <a:lnTo>
                  <a:pt x="20811" y="60311"/>
                </a:lnTo>
                <a:lnTo>
                  <a:pt x="22636" y="60699"/>
                </a:lnTo>
                <a:lnTo>
                  <a:pt x="24310" y="60970"/>
                </a:lnTo>
                <a:lnTo>
                  <a:pt x="26440" y="53772"/>
                </a:lnTo>
                <a:lnTo>
                  <a:pt x="28391" y="46496"/>
                </a:lnTo>
                <a:lnTo>
                  <a:pt x="30163" y="39152"/>
                </a:lnTo>
                <a:lnTo>
                  <a:pt x="31735" y="31842"/>
                </a:lnTo>
                <a:lnTo>
                  <a:pt x="32054" y="30110"/>
                </a:lnTo>
                <a:lnTo>
                  <a:pt x="32561" y="28436"/>
                </a:lnTo>
                <a:lnTo>
                  <a:pt x="33220" y="26788"/>
                </a:lnTo>
                <a:lnTo>
                  <a:pt x="34239" y="23738"/>
                </a:lnTo>
                <a:lnTo>
                  <a:pt x="31576" y="22092"/>
                </a:lnTo>
                <a:lnTo>
                  <a:pt x="27269" y="20956"/>
                </a:lnTo>
                <a:lnTo>
                  <a:pt x="21319" y="2032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12456374" y="2765383"/>
            <a:ext cx="116839" cy="111125"/>
          </a:xfrm>
          <a:custGeom>
            <a:avLst/>
            <a:gdLst/>
            <a:ahLst/>
            <a:cxnLst/>
            <a:rect l="l" t="t" r="r" b="b"/>
            <a:pathLst>
              <a:path w="116840" h="111125">
                <a:moveTo>
                  <a:pt x="49607" y="44582"/>
                </a:moveTo>
                <a:lnTo>
                  <a:pt x="49607" y="56512"/>
                </a:lnTo>
                <a:lnTo>
                  <a:pt x="50594" y="56512"/>
                </a:lnTo>
                <a:lnTo>
                  <a:pt x="54867" y="55886"/>
                </a:lnTo>
                <a:lnTo>
                  <a:pt x="60817" y="55497"/>
                </a:lnTo>
                <a:lnTo>
                  <a:pt x="116556" y="55497"/>
                </a:lnTo>
                <a:lnTo>
                  <a:pt x="116556" y="45594"/>
                </a:lnTo>
                <a:lnTo>
                  <a:pt x="58517" y="45594"/>
                </a:lnTo>
                <a:lnTo>
                  <a:pt x="52715" y="45445"/>
                </a:lnTo>
                <a:lnTo>
                  <a:pt x="51073" y="45090"/>
                </a:lnTo>
                <a:lnTo>
                  <a:pt x="49607" y="44582"/>
                </a:lnTo>
                <a:close/>
              </a:path>
              <a:path w="116840" h="111125">
                <a:moveTo>
                  <a:pt x="116556" y="55497"/>
                </a:moveTo>
                <a:lnTo>
                  <a:pt x="100199" y="55497"/>
                </a:lnTo>
                <a:lnTo>
                  <a:pt x="113593" y="56123"/>
                </a:lnTo>
                <a:lnTo>
                  <a:pt x="114584" y="56512"/>
                </a:lnTo>
                <a:lnTo>
                  <a:pt x="116556" y="56512"/>
                </a:lnTo>
                <a:lnTo>
                  <a:pt x="116556" y="55497"/>
                </a:lnTo>
                <a:close/>
              </a:path>
              <a:path w="116840" h="111125">
                <a:moveTo>
                  <a:pt x="86295" y="28703"/>
                </a:moveTo>
                <a:lnTo>
                  <a:pt x="76366" y="28703"/>
                </a:lnTo>
                <a:lnTo>
                  <a:pt x="76366" y="45594"/>
                </a:lnTo>
                <a:lnTo>
                  <a:pt x="86295" y="45594"/>
                </a:lnTo>
                <a:lnTo>
                  <a:pt x="86295" y="28703"/>
                </a:lnTo>
                <a:close/>
              </a:path>
              <a:path w="116840" h="111125">
                <a:moveTo>
                  <a:pt x="116556" y="44582"/>
                </a:moveTo>
                <a:lnTo>
                  <a:pt x="114584" y="45090"/>
                </a:lnTo>
                <a:lnTo>
                  <a:pt x="112906" y="45445"/>
                </a:lnTo>
                <a:lnTo>
                  <a:pt x="107974" y="45594"/>
                </a:lnTo>
                <a:lnTo>
                  <a:pt x="116556" y="45594"/>
                </a:lnTo>
                <a:lnTo>
                  <a:pt x="116556" y="44582"/>
                </a:lnTo>
                <a:close/>
              </a:path>
              <a:path w="116840" h="111125">
                <a:moveTo>
                  <a:pt x="53074" y="18266"/>
                </a:moveTo>
                <a:lnTo>
                  <a:pt x="53074" y="29718"/>
                </a:lnTo>
                <a:lnTo>
                  <a:pt x="55046" y="29718"/>
                </a:lnTo>
                <a:lnTo>
                  <a:pt x="69429" y="28703"/>
                </a:lnTo>
                <a:lnTo>
                  <a:pt x="111113" y="28703"/>
                </a:lnTo>
                <a:lnTo>
                  <a:pt x="111113" y="19314"/>
                </a:lnTo>
                <a:lnTo>
                  <a:pt x="63809" y="19314"/>
                </a:lnTo>
                <a:lnTo>
                  <a:pt x="59173" y="19163"/>
                </a:lnTo>
                <a:lnTo>
                  <a:pt x="55554" y="18806"/>
                </a:lnTo>
                <a:lnTo>
                  <a:pt x="53074" y="18266"/>
                </a:lnTo>
                <a:close/>
              </a:path>
              <a:path w="116840" h="111125">
                <a:moveTo>
                  <a:pt x="111113" y="28703"/>
                </a:moveTo>
                <a:lnTo>
                  <a:pt x="96732" y="28703"/>
                </a:lnTo>
                <a:lnTo>
                  <a:pt x="104327" y="29451"/>
                </a:lnTo>
                <a:lnTo>
                  <a:pt x="107646" y="29718"/>
                </a:lnTo>
                <a:lnTo>
                  <a:pt x="111113" y="29718"/>
                </a:lnTo>
                <a:lnTo>
                  <a:pt x="111113" y="28703"/>
                </a:lnTo>
                <a:close/>
              </a:path>
              <a:path w="116840" h="111125">
                <a:moveTo>
                  <a:pt x="74900" y="0"/>
                </a:moveTo>
                <a:lnTo>
                  <a:pt x="75559" y="4420"/>
                </a:lnTo>
                <a:lnTo>
                  <a:pt x="75891" y="7379"/>
                </a:lnTo>
                <a:lnTo>
                  <a:pt x="76219" y="9777"/>
                </a:lnTo>
                <a:lnTo>
                  <a:pt x="76366" y="13719"/>
                </a:lnTo>
                <a:lnTo>
                  <a:pt x="76366" y="19314"/>
                </a:lnTo>
                <a:lnTo>
                  <a:pt x="111113" y="19314"/>
                </a:lnTo>
                <a:lnTo>
                  <a:pt x="111113" y="18806"/>
                </a:lnTo>
                <a:lnTo>
                  <a:pt x="86295" y="18806"/>
                </a:lnTo>
                <a:lnTo>
                  <a:pt x="86295" y="8129"/>
                </a:lnTo>
                <a:lnTo>
                  <a:pt x="86622" y="6336"/>
                </a:lnTo>
                <a:lnTo>
                  <a:pt x="87309" y="4420"/>
                </a:lnTo>
                <a:lnTo>
                  <a:pt x="88300" y="2419"/>
                </a:lnTo>
                <a:lnTo>
                  <a:pt x="87309" y="1134"/>
                </a:lnTo>
                <a:lnTo>
                  <a:pt x="82828" y="266"/>
                </a:lnTo>
                <a:lnTo>
                  <a:pt x="74900" y="0"/>
                </a:lnTo>
                <a:close/>
              </a:path>
              <a:path w="116840" h="111125">
                <a:moveTo>
                  <a:pt x="111113" y="17787"/>
                </a:moveTo>
                <a:lnTo>
                  <a:pt x="110754" y="17787"/>
                </a:lnTo>
                <a:lnTo>
                  <a:pt x="109767" y="18028"/>
                </a:lnTo>
                <a:lnTo>
                  <a:pt x="108122" y="18266"/>
                </a:lnTo>
                <a:lnTo>
                  <a:pt x="104802" y="18658"/>
                </a:lnTo>
                <a:lnTo>
                  <a:pt x="101008" y="18806"/>
                </a:lnTo>
                <a:lnTo>
                  <a:pt x="111113" y="18806"/>
                </a:lnTo>
                <a:lnTo>
                  <a:pt x="111113" y="17787"/>
                </a:lnTo>
                <a:close/>
              </a:path>
              <a:path w="116840" h="111125">
                <a:moveTo>
                  <a:pt x="48110" y="100702"/>
                </a:moveTo>
                <a:lnTo>
                  <a:pt x="47123" y="100702"/>
                </a:lnTo>
                <a:lnTo>
                  <a:pt x="47123" y="111113"/>
                </a:lnTo>
                <a:lnTo>
                  <a:pt x="47602" y="110603"/>
                </a:lnTo>
                <a:lnTo>
                  <a:pt x="50233" y="110214"/>
                </a:lnTo>
                <a:lnTo>
                  <a:pt x="56033" y="110095"/>
                </a:lnTo>
                <a:lnTo>
                  <a:pt x="116556" y="110095"/>
                </a:lnTo>
                <a:lnTo>
                  <a:pt x="116556" y="101217"/>
                </a:lnTo>
                <a:lnTo>
                  <a:pt x="60998" y="101217"/>
                </a:lnTo>
                <a:lnTo>
                  <a:pt x="48110" y="100702"/>
                </a:lnTo>
                <a:close/>
              </a:path>
              <a:path w="116840" h="111125">
                <a:moveTo>
                  <a:pt x="116556" y="110095"/>
                </a:moveTo>
                <a:lnTo>
                  <a:pt x="107795" y="110095"/>
                </a:lnTo>
                <a:lnTo>
                  <a:pt x="113417" y="110214"/>
                </a:lnTo>
                <a:lnTo>
                  <a:pt x="115059" y="110603"/>
                </a:lnTo>
                <a:lnTo>
                  <a:pt x="116556" y="111113"/>
                </a:lnTo>
                <a:lnTo>
                  <a:pt x="116556" y="110095"/>
                </a:lnTo>
                <a:close/>
              </a:path>
              <a:path w="116840" h="111125">
                <a:moveTo>
                  <a:pt x="86295" y="83300"/>
                </a:moveTo>
                <a:lnTo>
                  <a:pt x="76366" y="83300"/>
                </a:lnTo>
                <a:lnTo>
                  <a:pt x="76366" y="101217"/>
                </a:lnTo>
                <a:lnTo>
                  <a:pt x="86295" y="101217"/>
                </a:lnTo>
                <a:lnTo>
                  <a:pt x="86295" y="83300"/>
                </a:lnTo>
                <a:close/>
              </a:path>
              <a:path w="116840" h="111125">
                <a:moveTo>
                  <a:pt x="116556" y="100702"/>
                </a:moveTo>
                <a:lnTo>
                  <a:pt x="112608" y="100702"/>
                </a:lnTo>
                <a:lnTo>
                  <a:pt x="106955" y="100825"/>
                </a:lnTo>
                <a:lnTo>
                  <a:pt x="97717" y="101217"/>
                </a:lnTo>
                <a:lnTo>
                  <a:pt x="116556" y="101217"/>
                </a:lnTo>
                <a:lnTo>
                  <a:pt x="116556" y="100702"/>
                </a:lnTo>
                <a:close/>
              </a:path>
              <a:path w="116840" h="111125">
                <a:moveTo>
                  <a:pt x="52566" y="73407"/>
                </a:moveTo>
                <a:lnTo>
                  <a:pt x="52566" y="84322"/>
                </a:lnTo>
                <a:lnTo>
                  <a:pt x="53553" y="84322"/>
                </a:lnTo>
                <a:lnTo>
                  <a:pt x="58186" y="83689"/>
                </a:lnTo>
                <a:lnTo>
                  <a:pt x="63301" y="83300"/>
                </a:lnTo>
                <a:lnTo>
                  <a:pt x="111592" y="83300"/>
                </a:lnTo>
                <a:lnTo>
                  <a:pt x="111592" y="75200"/>
                </a:lnTo>
                <a:lnTo>
                  <a:pt x="62823" y="75200"/>
                </a:lnTo>
                <a:lnTo>
                  <a:pt x="58038" y="74933"/>
                </a:lnTo>
                <a:lnTo>
                  <a:pt x="54032" y="73915"/>
                </a:lnTo>
                <a:lnTo>
                  <a:pt x="52566" y="73407"/>
                </a:lnTo>
                <a:close/>
              </a:path>
              <a:path w="116840" h="111125">
                <a:moveTo>
                  <a:pt x="111592" y="83300"/>
                </a:moveTo>
                <a:lnTo>
                  <a:pt x="94726" y="83300"/>
                </a:lnTo>
                <a:lnTo>
                  <a:pt x="106149" y="83930"/>
                </a:lnTo>
                <a:lnTo>
                  <a:pt x="109112" y="84322"/>
                </a:lnTo>
                <a:lnTo>
                  <a:pt x="111592" y="84322"/>
                </a:lnTo>
                <a:lnTo>
                  <a:pt x="111592" y="83300"/>
                </a:lnTo>
                <a:close/>
              </a:path>
              <a:path w="116840" h="111125">
                <a:moveTo>
                  <a:pt x="111592" y="73915"/>
                </a:moveTo>
                <a:lnTo>
                  <a:pt x="110126" y="74419"/>
                </a:lnTo>
                <a:lnTo>
                  <a:pt x="107795" y="74660"/>
                </a:lnTo>
                <a:lnTo>
                  <a:pt x="102682" y="74933"/>
                </a:lnTo>
                <a:lnTo>
                  <a:pt x="68442" y="74933"/>
                </a:lnTo>
                <a:lnTo>
                  <a:pt x="62823" y="75200"/>
                </a:lnTo>
                <a:lnTo>
                  <a:pt x="111592" y="75200"/>
                </a:lnTo>
                <a:lnTo>
                  <a:pt x="111592" y="73915"/>
                </a:lnTo>
                <a:close/>
              </a:path>
              <a:path w="116840" h="111125">
                <a:moveTo>
                  <a:pt x="75379" y="58038"/>
                </a:moveTo>
                <a:lnTo>
                  <a:pt x="75711" y="61354"/>
                </a:lnTo>
                <a:lnTo>
                  <a:pt x="75891" y="64015"/>
                </a:lnTo>
                <a:lnTo>
                  <a:pt x="75972" y="66405"/>
                </a:lnTo>
                <a:lnTo>
                  <a:pt x="76219" y="67932"/>
                </a:lnTo>
                <a:lnTo>
                  <a:pt x="76366" y="70866"/>
                </a:lnTo>
                <a:lnTo>
                  <a:pt x="76366" y="74933"/>
                </a:lnTo>
                <a:lnTo>
                  <a:pt x="86295" y="74933"/>
                </a:lnTo>
                <a:lnTo>
                  <a:pt x="86295" y="66405"/>
                </a:lnTo>
                <a:lnTo>
                  <a:pt x="86803" y="64883"/>
                </a:lnTo>
                <a:lnTo>
                  <a:pt x="87788" y="63003"/>
                </a:lnTo>
                <a:lnTo>
                  <a:pt x="88447" y="61592"/>
                </a:lnTo>
                <a:lnTo>
                  <a:pt x="88775" y="60699"/>
                </a:lnTo>
                <a:lnTo>
                  <a:pt x="88775" y="59950"/>
                </a:lnTo>
                <a:lnTo>
                  <a:pt x="87462" y="59051"/>
                </a:lnTo>
                <a:lnTo>
                  <a:pt x="82976" y="58276"/>
                </a:lnTo>
                <a:lnTo>
                  <a:pt x="75379" y="58038"/>
                </a:lnTo>
                <a:close/>
              </a:path>
              <a:path w="116840" h="111125">
                <a:moveTo>
                  <a:pt x="21798" y="59950"/>
                </a:moveTo>
                <a:lnTo>
                  <a:pt x="13366" y="59950"/>
                </a:lnTo>
                <a:lnTo>
                  <a:pt x="13265" y="94726"/>
                </a:lnTo>
                <a:lnTo>
                  <a:pt x="13035" y="98164"/>
                </a:lnTo>
                <a:lnTo>
                  <a:pt x="12707" y="102110"/>
                </a:lnTo>
                <a:lnTo>
                  <a:pt x="12379" y="105159"/>
                </a:lnTo>
                <a:lnTo>
                  <a:pt x="12379" y="107074"/>
                </a:lnTo>
                <a:lnTo>
                  <a:pt x="22813" y="107074"/>
                </a:lnTo>
                <a:lnTo>
                  <a:pt x="22125" y="105159"/>
                </a:lnTo>
                <a:lnTo>
                  <a:pt x="21887" y="102110"/>
                </a:lnTo>
                <a:lnTo>
                  <a:pt x="21798" y="94726"/>
                </a:lnTo>
                <a:lnTo>
                  <a:pt x="42841" y="94726"/>
                </a:lnTo>
                <a:lnTo>
                  <a:pt x="42739" y="93204"/>
                </a:lnTo>
                <a:lnTo>
                  <a:pt x="42637" y="85723"/>
                </a:lnTo>
                <a:lnTo>
                  <a:pt x="21798" y="85723"/>
                </a:lnTo>
                <a:lnTo>
                  <a:pt x="21798" y="59950"/>
                </a:lnTo>
                <a:close/>
              </a:path>
              <a:path w="116840" h="111125">
                <a:moveTo>
                  <a:pt x="42841" y="94726"/>
                </a:moveTo>
                <a:lnTo>
                  <a:pt x="34207" y="94726"/>
                </a:lnTo>
                <a:lnTo>
                  <a:pt x="33861" y="98164"/>
                </a:lnTo>
                <a:lnTo>
                  <a:pt x="33548" y="100195"/>
                </a:lnTo>
                <a:lnTo>
                  <a:pt x="33220" y="101217"/>
                </a:lnTo>
                <a:lnTo>
                  <a:pt x="44136" y="101217"/>
                </a:lnTo>
                <a:lnTo>
                  <a:pt x="43624" y="100702"/>
                </a:lnTo>
                <a:lnTo>
                  <a:pt x="42969" y="96641"/>
                </a:lnTo>
                <a:lnTo>
                  <a:pt x="42841" y="94726"/>
                </a:lnTo>
                <a:close/>
              </a:path>
              <a:path w="116840" h="111125">
                <a:moveTo>
                  <a:pt x="42637" y="54989"/>
                </a:moveTo>
                <a:lnTo>
                  <a:pt x="34207" y="54989"/>
                </a:lnTo>
                <a:lnTo>
                  <a:pt x="34207" y="85723"/>
                </a:lnTo>
                <a:lnTo>
                  <a:pt x="42637" y="85723"/>
                </a:lnTo>
                <a:lnTo>
                  <a:pt x="42637" y="54989"/>
                </a:lnTo>
                <a:close/>
              </a:path>
              <a:path w="116840" h="111125">
                <a:moveTo>
                  <a:pt x="46616" y="23738"/>
                </a:moveTo>
                <a:lnTo>
                  <a:pt x="18839" y="23738"/>
                </a:lnTo>
                <a:lnTo>
                  <a:pt x="16163" y="33503"/>
                </a:lnTo>
                <a:lnTo>
                  <a:pt x="12131" y="42969"/>
                </a:lnTo>
                <a:lnTo>
                  <a:pt x="6743" y="52126"/>
                </a:lnTo>
                <a:lnTo>
                  <a:pt x="0" y="60966"/>
                </a:lnTo>
                <a:lnTo>
                  <a:pt x="2299" y="64015"/>
                </a:lnTo>
                <a:lnTo>
                  <a:pt x="3945" y="67428"/>
                </a:lnTo>
                <a:lnTo>
                  <a:pt x="4931" y="71370"/>
                </a:lnTo>
                <a:lnTo>
                  <a:pt x="7264" y="68442"/>
                </a:lnTo>
                <a:lnTo>
                  <a:pt x="10403" y="64015"/>
                </a:lnTo>
                <a:lnTo>
                  <a:pt x="13366" y="59950"/>
                </a:lnTo>
                <a:lnTo>
                  <a:pt x="21798" y="59950"/>
                </a:lnTo>
                <a:lnTo>
                  <a:pt x="21798" y="54989"/>
                </a:lnTo>
                <a:lnTo>
                  <a:pt x="42637" y="54989"/>
                </a:lnTo>
                <a:lnTo>
                  <a:pt x="42637" y="49899"/>
                </a:lnTo>
                <a:lnTo>
                  <a:pt x="42969" y="45720"/>
                </a:lnTo>
                <a:lnTo>
                  <a:pt x="43219" y="45090"/>
                </a:lnTo>
                <a:lnTo>
                  <a:pt x="21798" y="45090"/>
                </a:lnTo>
                <a:lnTo>
                  <a:pt x="24789" y="39495"/>
                </a:lnTo>
                <a:lnTo>
                  <a:pt x="27269" y="32500"/>
                </a:lnTo>
                <a:lnTo>
                  <a:pt x="29243" y="24249"/>
                </a:lnTo>
                <a:lnTo>
                  <a:pt x="46616" y="24249"/>
                </a:lnTo>
                <a:lnTo>
                  <a:pt x="46616" y="23738"/>
                </a:lnTo>
                <a:close/>
              </a:path>
              <a:path w="116840" h="111125">
                <a:moveTo>
                  <a:pt x="43624" y="44071"/>
                </a:moveTo>
                <a:lnTo>
                  <a:pt x="41324" y="44819"/>
                </a:lnTo>
                <a:lnTo>
                  <a:pt x="37017" y="45090"/>
                </a:lnTo>
                <a:lnTo>
                  <a:pt x="43219" y="45090"/>
                </a:lnTo>
                <a:lnTo>
                  <a:pt x="43624" y="44071"/>
                </a:lnTo>
                <a:close/>
              </a:path>
              <a:path w="116840" h="111125">
                <a:moveTo>
                  <a:pt x="46616" y="24249"/>
                </a:moveTo>
                <a:lnTo>
                  <a:pt x="37525" y="24249"/>
                </a:lnTo>
                <a:lnTo>
                  <a:pt x="43296" y="24637"/>
                </a:lnTo>
                <a:lnTo>
                  <a:pt x="46616" y="25261"/>
                </a:lnTo>
                <a:lnTo>
                  <a:pt x="46616" y="24249"/>
                </a:lnTo>
                <a:close/>
              </a:path>
              <a:path w="116840" h="111125">
                <a:moveTo>
                  <a:pt x="3945" y="12823"/>
                </a:moveTo>
                <a:lnTo>
                  <a:pt x="3945" y="24753"/>
                </a:lnTo>
                <a:lnTo>
                  <a:pt x="7264" y="24127"/>
                </a:lnTo>
                <a:lnTo>
                  <a:pt x="12228" y="23738"/>
                </a:lnTo>
                <a:lnTo>
                  <a:pt x="46616" y="23738"/>
                </a:lnTo>
                <a:lnTo>
                  <a:pt x="46616" y="14198"/>
                </a:lnTo>
                <a:lnTo>
                  <a:pt x="33040" y="14198"/>
                </a:lnTo>
                <a:lnTo>
                  <a:pt x="24789" y="13841"/>
                </a:lnTo>
                <a:lnTo>
                  <a:pt x="13543" y="13841"/>
                </a:lnTo>
                <a:lnTo>
                  <a:pt x="6936" y="13719"/>
                </a:lnTo>
                <a:lnTo>
                  <a:pt x="4931" y="13331"/>
                </a:lnTo>
                <a:lnTo>
                  <a:pt x="3945" y="12823"/>
                </a:lnTo>
                <a:close/>
              </a:path>
              <a:path w="116840" h="111125">
                <a:moveTo>
                  <a:pt x="46616" y="12823"/>
                </a:moveTo>
                <a:lnTo>
                  <a:pt x="40305" y="13841"/>
                </a:lnTo>
                <a:lnTo>
                  <a:pt x="33040" y="14198"/>
                </a:lnTo>
                <a:lnTo>
                  <a:pt x="46616" y="14198"/>
                </a:lnTo>
                <a:lnTo>
                  <a:pt x="46616" y="1282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12582377" y="2762334"/>
            <a:ext cx="120650" cy="117475"/>
          </a:xfrm>
          <a:custGeom>
            <a:avLst/>
            <a:gdLst/>
            <a:ahLst/>
            <a:cxnLst/>
            <a:rect l="l" t="t" r="r" b="b"/>
            <a:pathLst>
              <a:path w="120650" h="117475">
                <a:moveTo>
                  <a:pt x="64977" y="104655"/>
                </a:moveTo>
                <a:lnTo>
                  <a:pt x="66953" y="107074"/>
                </a:lnTo>
                <a:lnTo>
                  <a:pt x="68774" y="110603"/>
                </a:lnTo>
                <a:lnTo>
                  <a:pt x="70926" y="117090"/>
                </a:lnTo>
                <a:lnTo>
                  <a:pt x="82886" y="113953"/>
                </a:lnTo>
                <a:lnTo>
                  <a:pt x="90012" y="106437"/>
                </a:lnTo>
                <a:lnTo>
                  <a:pt x="90244" y="105240"/>
                </a:lnTo>
                <a:lnTo>
                  <a:pt x="74205" y="105240"/>
                </a:lnTo>
                <a:lnTo>
                  <a:pt x="64977" y="104655"/>
                </a:lnTo>
                <a:close/>
              </a:path>
              <a:path w="120650" h="117475">
                <a:moveTo>
                  <a:pt x="28260" y="52085"/>
                </a:moveTo>
                <a:lnTo>
                  <a:pt x="19825" y="52085"/>
                </a:lnTo>
                <a:lnTo>
                  <a:pt x="19736" y="103244"/>
                </a:lnTo>
                <a:lnTo>
                  <a:pt x="19512" y="107074"/>
                </a:lnTo>
                <a:lnTo>
                  <a:pt x="18839" y="114670"/>
                </a:lnTo>
                <a:lnTo>
                  <a:pt x="29754" y="114670"/>
                </a:lnTo>
                <a:lnTo>
                  <a:pt x="29095" y="111380"/>
                </a:lnTo>
                <a:lnTo>
                  <a:pt x="28587" y="105667"/>
                </a:lnTo>
                <a:lnTo>
                  <a:pt x="28294" y="98604"/>
                </a:lnTo>
                <a:lnTo>
                  <a:pt x="28260" y="55105"/>
                </a:lnTo>
                <a:lnTo>
                  <a:pt x="43178" y="55105"/>
                </a:lnTo>
                <a:lnTo>
                  <a:pt x="40640" y="52564"/>
                </a:lnTo>
                <a:lnTo>
                  <a:pt x="28260" y="52564"/>
                </a:lnTo>
                <a:lnTo>
                  <a:pt x="28260" y="52085"/>
                </a:lnTo>
                <a:close/>
              </a:path>
              <a:path w="120650" h="117475">
                <a:moveTo>
                  <a:pt x="100821" y="71492"/>
                </a:moveTo>
                <a:lnTo>
                  <a:pt x="75384" y="71492"/>
                </a:lnTo>
                <a:lnTo>
                  <a:pt x="77058" y="73793"/>
                </a:lnTo>
                <a:lnTo>
                  <a:pt x="78196" y="75557"/>
                </a:lnTo>
                <a:lnTo>
                  <a:pt x="47518" y="99394"/>
                </a:lnTo>
                <a:lnTo>
                  <a:pt x="35704" y="103244"/>
                </a:lnTo>
                <a:lnTo>
                  <a:pt x="39679" y="103874"/>
                </a:lnTo>
                <a:lnTo>
                  <a:pt x="42821" y="106293"/>
                </a:lnTo>
                <a:lnTo>
                  <a:pt x="45123" y="110603"/>
                </a:lnTo>
                <a:lnTo>
                  <a:pt x="56162" y="104889"/>
                </a:lnTo>
                <a:lnTo>
                  <a:pt x="65960" y="98604"/>
                </a:lnTo>
                <a:lnTo>
                  <a:pt x="74519" y="91747"/>
                </a:lnTo>
                <a:lnTo>
                  <a:pt x="81842" y="84319"/>
                </a:lnTo>
                <a:lnTo>
                  <a:pt x="90703" y="84319"/>
                </a:lnTo>
                <a:lnTo>
                  <a:pt x="89766" y="78336"/>
                </a:lnTo>
                <a:lnTo>
                  <a:pt x="93743" y="74926"/>
                </a:lnTo>
                <a:lnTo>
                  <a:pt x="101762" y="74926"/>
                </a:lnTo>
                <a:lnTo>
                  <a:pt x="100821" y="71492"/>
                </a:lnTo>
                <a:close/>
              </a:path>
              <a:path w="120650" h="117475">
                <a:moveTo>
                  <a:pt x="101762" y="74926"/>
                </a:moveTo>
                <a:lnTo>
                  <a:pt x="93743" y="74926"/>
                </a:lnTo>
                <a:lnTo>
                  <a:pt x="96650" y="86151"/>
                </a:lnTo>
                <a:lnTo>
                  <a:pt x="100436" y="95428"/>
                </a:lnTo>
                <a:lnTo>
                  <a:pt x="105091" y="102775"/>
                </a:lnTo>
                <a:lnTo>
                  <a:pt x="110606" y="108209"/>
                </a:lnTo>
                <a:lnTo>
                  <a:pt x="111923" y="105159"/>
                </a:lnTo>
                <a:lnTo>
                  <a:pt x="114404" y="102856"/>
                </a:lnTo>
                <a:lnTo>
                  <a:pt x="118083" y="101213"/>
                </a:lnTo>
                <a:lnTo>
                  <a:pt x="120506" y="99327"/>
                </a:lnTo>
                <a:lnTo>
                  <a:pt x="113330" y="95127"/>
                </a:lnTo>
                <a:lnTo>
                  <a:pt x="107633" y="89014"/>
                </a:lnTo>
                <a:lnTo>
                  <a:pt x="103417" y="80971"/>
                </a:lnTo>
                <a:lnTo>
                  <a:pt x="101762" y="74926"/>
                </a:lnTo>
                <a:close/>
              </a:path>
              <a:path w="120650" h="117475">
                <a:moveTo>
                  <a:pt x="90703" y="84319"/>
                </a:moveTo>
                <a:lnTo>
                  <a:pt x="81842" y="84319"/>
                </a:lnTo>
                <a:lnTo>
                  <a:pt x="82392" y="91747"/>
                </a:lnTo>
                <a:lnTo>
                  <a:pt x="82514" y="95428"/>
                </a:lnTo>
                <a:lnTo>
                  <a:pt x="80093" y="102055"/>
                </a:lnTo>
                <a:lnTo>
                  <a:pt x="74205" y="105240"/>
                </a:lnTo>
                <a:lnTo>
                  <a:pt x="90244" y="105240"/>
                </a:lnTo>
                <a:lnTo>
                  <a:pt x="92204" y="95086"/>
                </a:lnTo>
                <a:lnTo>
                  <a:pt x="92175" y="93725"/>
                </a:lnTo>
                <a:lnTo>
                  <a:pt x="90703" y="84319"/>
                </a:lnTo>
                <a:close/>
              </a:path>
              <a:path w="120650" h="117475">
                <a:moveTo>
                  <a:pt x="79457" y="63511"/>
                </a:moveTo>
                <a:lnTo>
                  <a:pt x="67461" y="63511"/>
                </a:lnTo>
                <a:lnTo>
                  <a:pt x="68446" y="63864"/>
                </a:lnTo>
                <a:lnTo>
                  <a:pt x="69761" y="64883"/>
                </a:lnTo>
                <a:lnTo>
                  <a:pt x="36212" y="86864"/>
                </a:lnTo>
                <a:lnTo>
                  <a:pt x="37678" y="88386"/>
                </a:lnTo>
                <a:lnTo>
                  <a:pt x="40309" y="90302"/>
                </a:lnTo>
                <a:lnTo>
                  <a:pt x="42462" y="92336"/>
                </a:lnTo>
                <a:lnTo>
                  <a:pt x="44136" y="94247"/>
                </a:lnTo>
                <a:lnTo>
                  <a:pt x="53521" y="89118"/>
                </a:lnTo>
                <a:lnTo>
                  <a:pt x="61856" y="83631"/>
                </a:lnTo>
                <a:lnTo>
                  <a:pt x="69143" y="77764"/>
                </a:lnTo>
                <a:lnTo>
                  <a:pt x="75384" y="71492"/>
                </a:lnTo>
                <a:lnTo>
                  <a:pt x="100821" y="71492"/>
                </a:lnTo>
                <a:lnTo>
                  <a:pt x="100681" y="70981"/>
                </a:lnTo>
                <a:lnTo>
                  <a:pt x="86299" y="70981"/>
                </a:lnTo>
                <a:lnTo>
                  <a:pt x="80676" y="64641"/>
                </a:lnTo>
                <a:lnTo>
                  <a:pt x="79457" y="63511"/>
                </a:lnTo>
                <a:close/>
              </a:path>
              <a:path w="120650" h="117475">
                <a:moveTo>
                  <a:pt x="28260" y="37702"/>
                </a:moveTo>
                <a:lnTo>
                  <a:pt x="16358" y="37702"/>
                </a:lnTo>
                <a:lnTo>
                  <a:pt x="13470" y="49405"/>
                </a:lnTo>
                <a:lnTo>
                  <a:pt x="9782" y="59694"/>
                </a:lnTo>
                <a:lnTo>
                  <a:pt x="5293" y="68549"/>
                </a:lnTo>
                <a:lnTo>
                  <a:pt x="0" y="75946"/>
                </a:lnTo>
                <a:lnTo>
                  <a:pt x="2962" y="79621"/>
                </a:lnTo>
                <a:lnTo>
                  <a:pt x="5264" y="83184"/>
                </a:lnTo>
                <a:lnTo>
                  <a:pt x="6938" y="86864"/>
                </a:lnTo>
                <a:lnTo>
                  <a:pt x="10915" y="77594"/>
                </a:lnTo>
                <a:lnTo>
                  <a:pt x="14528" y="68320"/>
                </a:lnTo>
                <a:lnTo>
                  <a:pt x="17354" y="60239"/>
                </a:lnTo>
                <a:lnTo>
                  <a:pt x="19825" y="52085"/>
                </a:lnTo>
                <a:lnTo>
                  <a:pt x="28260" y="52085"/>
                </a:lnTo>
                <a:lnTo>
                  <a:pt x="28260" y="37702"/>
                </a:lnTo>
                <a:close/>
              </a:path>
              <a:path w="120650" h="117475">
                <a:moveTo>
                  <a:pt x="78371" y="55105"/>
                </a:moveTo>
                <a:lnTo>
                  <a:pt x="65962" y="55105"/>
                </a:lnTo>
                <a:lnTo>
                  <a:pt x="58304" y="60542"/>
                </a:lnTo>
                <a:lnTo>
                  <a:pt x="50217" y="65006"/>
                </a:lnTo>
                <a:lnTo>
                  <a:pt x="41697" y="68488"/>
                </a:lnTo>
                <a:lnTo>
                  <a:pt x="32741" y="70981"/>
                </a:lnTo>
                <a:lnTo>
                  <a:pt x="34719" y="72000"/>
                </a:lnTo>
                <a:lnTo>
                  <a:pt x="36363" y="73407"/>
                </a:lnTo>
                <a:lnTo>
                  <a:pt x="38336" y="76456"/>
                </a:lnTo>
                <a:lnTo>
                  <a:pt x="39529" y="77614"/>
                </a:lnTo>
                <a:lnTo>
                  <a:pt x="67461" y="63511"/>
                </a:lnTo>
                <a:lnTo>
                  <a:pt x="79457" y="63511"/>
                </a:lnTo>
                <a:lnTo>
                  <a:pt x="76550" y="60815"/>
                </a:lnTo>
                <a:lnTo>
                  <a:pt x="73919" y="59561"/>
                </a:lnTo>
                <a:lnTo>
                  <a:pt x="74217" y="58935"/>
                </a:lnTo>
                <a:lnTo>
                  <a:pt x="75712" y="57409"/>
                </a:lnTo>
                <a:lnTo>
                  <a:pt x="78371" y="55105"/>
                </a:lnTo>
                <a:close/>
              </a:path>
              <a:path w="120650" h="117475">
                <a:moveTo>
                  <a:pt x="100681" y="57020"/>
                </a:moveTo>
                <a:lnTo>
                  <a:pt x="95389" y="63748"/>
                </a:lnTo>
                <a:lnTo>
                  <a:pt x="90605" y="68320"/>
                </a:lnTo>
                <a:lnTo>
                  <a:pt x="86299" y="70981"/>
                </a:lnTo>
                <a:lnTo>
                  <a:pt x="100681" y="70981"/>
                </a:lnTo>
                <a:lnTo>
                  <a:pt x="102683" y="68950"/>
                </a:lnTo>
                <a:lnTo>
                  <a:pt x="105465" y="67543"/>
                </a:lnTo>
                <a:lnTo>
                  <a:pt x="109113" y="66527"/>
                </a:lnTo>
                <a:lnTo>
                  <a:pt x="111117" y="65538"/>
                </a:lnTo>
                <a:lnTo>
                  <a:pt x="109800" y="64253"/>
                </a:lnTo>
                <a:lnTo>
                  <a:pt x="106333" y="61325"/>
                </a:lnTo>
                <a:lnTo>
                  <a:pt x="100681" y="57020"/>
                </a:lnTo>
                <a:close/>
              </a:path>
              <a:path w="120650" h="117475">
                <a:moveTo>
                  <a:pt x="43178" y="55105"/>
                </a:moveTo>
                <a:lnTo>
                  <a:pt x="28260" y="55105"/>
                </a:lnTo>
                <a:lnTo>
                  <a:pt x="33220" y="59051"/>
                </a:lnTo>
                <a:lnTo>
                  <a:pt x="36691" y="62489"/>
                </a:lnTo>
                <a:lnTo>
                  <a:pt x="38663" y="65538"/>
                </a:lnTo>
                <a:lnTo>
                  <a:pt x="46616" y="59561"/>
                </a:lnTo>
                <a:lnTo>
                  <a:pt x="43300" y="55227"/>
                </a:lnTo>
                <a:close/>
              </a:path>
              <a:path w="120650" h="117475">
                <a:moveTo>
                  <a:pt x="59025" y="36687"/>
                </a:moveTo>
                <a:lnTo>
                  <a:pt x="49100" y="36687"/>
                </a:lnTo>
                <a:lnTo>
                  <a:pt x="49759" y="37464"/>
                </a:lnTo>
                <a:lnTo>
                  <a:pt x="49913" y="38361"/>
                </a:lnTo>
                <a:lnTo>
                  <a:pt x="50010" y="48139"/>
                </a:lnTo>
                <a:lnTo>
                  <a:pt x="49759" y="51426"/>
                </a:lnTo>
                <a:lnTo>
                  <a:pt x="49428" y="54597"/>
                </a:lnTo>
                <a:lnTo>
                  <a:pt x="49100" y="56631"/>
                </a:lnTo>
                <a:lnTo>
                  <a:pt x="49759" y="55882"/>
                </a:lnTo>
                <a:lnTo>
                  <a:pt x="52746" y="55493"/>
                </a:lnTo>
                <a:lnTo>
                  <a:pt x="58039" y="55105"/>
                </a:lnTo>
                <a:lnTo>
                  <a:pt x="111954" y="55105"/>
                </a:lnTo>
                <a:lnTo>
                  <a:pt x="111593" y="52564"/>
                </a:lnTo>
                <a:lnTo>
                  <a:pt x="111593" y="47631"/>
                </a:lnTo>
                <a:lnTo>
                  <a:pt x="59025" y="47631"/>
                </a:lnTo>
                <a:lnTo>
                  <a:pt x="59025" y="36687"/>
                </a:lnTo>
                <a:close/>
              </a:path>
              <a:path w="120650" h="117475">
                <a:moveTo>
                  <a:pt x="112241" y="56228"/>
                </a:moveTo>
                <a:lnTo>
                  <a:pt x="112612" y="56631"/>
                </a:lnTo>
                <a:lnTo>
                  <a:pt x="112241" y="56228"/>
                </a:lnTo>
                <a:close/>
              </a:path>
              <a:path w="120650" h="117475">
                <a:moveTo>
                  <a:pt x="111954" y="55105"/>
                </a:moveTo>
                <a:lnTo>
                  <a:pt x="101188" y="55105"/>
                </a:lnTo>
                <a:lnTo>
                  <a:pt x="108126" y="55493"/>
                </a:lnTo>
                <a:lnTo>
                  <a:pt x="111923" y="55882"/>
                </a:lnTo>
                <a:lnTo>
                  <a:pt x="112241" y="56228"/>
                </a:lnTo>
                <a:lnTo>
                  <a:pt x="111954" y="55105"/>
                </a:lnTo>
                <a:close/>
              </a:path>
              <a:path w="120650" h="117475">
                <a:moveTo>
                  <a:pt x="35198" y="48139"/>
                </a:moveTo>
                <a:lnTo>
                  <a:pt x="28260" y="52564"/>
                </a:lnTo>
                <a:lnTo>
                  <a:pt x="40640" y="52564"/>
                </a:lnTo>
                <a:lnTo>
                  <a:pt x="39503" y="51426"/>
                </a:lnTo>
                <a:lnTo>
                  <a:pt x="35198" y="48139"/>
                </a:lnTo>
                <a:close/>
              </a:path>
              <a:path w="120650" h="117475">
                <a:moveTo>
                  <a:pt x="86299" y="36687"/>
                </a:moveTo>
                <a:lnTo>
                  <a:pt x="77864" y="36687"/>
                </a:lnTo>
                <a:lnTo>
                  <a:pt x="77209" y="40003"/>
                </a:lnTo>
                <a:lnTo>
                  <a:pt x="75563" y="43682"/>
                </a:lnTo>
                <a:lnTo>
                  <a:pt x="72900" y="47631"/>
                </a:lnTo>
                <a:lnTo>
                  <a:pt x="82350" y="47631"/>
                </a:lnTo>
                <a:lnTo>
                  <a:pt x="83635" y="44697"/>
                </a:lnTo>
                <a:lnTo>
                  <a:pt x="84982" y="41018"/>
                </a:lnTo>
                <a:lnTo>
                  <a:pt x="86299" y="36687"/>
                </a:lnTo>
                <a:close/>
              </a:path>
              <a:path w="120650" h="117475">
                <a:moveTo>
                  <a:pt x="111593" y="36687"/>
                </a:moveTo>
                <a:lnTo>
                  <a:pt x="102683" y="36687"/>
                </a:lnTo>
                <a:lnTo>
                  <a:pt x="102683" y="47631"/>
                </a:lnTo>
                <a:lnTo>
                  <a:pt x="111593" y="47631"/>
                </a:lnTo>
                <a:lnTo>
                  <a:pt x="111593" y="36687"/>
                </a:lnTo>
                <a:close/>
              </a:path>
              <a:path w="120650" h="117475">
                <a:moveTo>
                  <a:pt x="111593" y="34293"/>
                </a:moveTo>
                <a:lnTo>
                  <a:pt x="39679" y="34293"/>
                </a:lnTo>
                <a:lnTo>
                  <a:pt x="41656" y="34923"/>
                </a:lnTo>
                <a:lnTo>
                  <a:pt x="43808" y="36687"/>
                </a:lnTo>
                <a:lnTo>
                  <a:pt x="46108" y="39737"/>
                </a:lnTo>
                <a:lnTo>
                  <a:pt x="47426" y="38361"/>
                </a:lnTo>
                <a:lnTo>
                  <a:pt x="49100" y="36687"/>
                </a:lnTo>
                <a:lnTo>
                  <a:pt x="111593" y="36687"/>
                </a:lnTo>
                <a:lnTo>
                  <a:pt x="111593" y="34293"/>
                </a:lnTo>
                <a:close/>
              </a:path>
              <a:path w="120650" h="117475">
                <a:moveTo>
                  <a:pt x="3470" y="28310"/>
                </a:moveTo>
                <a:lnTo>
                  <a:pt x="3470" y="38718"/>
                </a:lnTo>
                <a:lnTo>
                  <a:pt x="8074" y="38088"/>
                </a:lnTo>
                <a:lnTo>
                  <a:pt x="12381" y="37702"/>
                </a:lnTo>
                <a:lnTo>
                  <a:pt x="40048" y="37702"/>
                </a:lnTo>
                <a:lnTo>
                  <a:pt x="39679" y="34293"/>
                </a:lnTo>
                <a:lnTo>
                  <a:pt x="111593" y="34293"/>
                </a:lnTo>
                <a:lnTo>
                  <a:pt x="111593" y="32263"/>
                </a:lnTo>
                <a:lnTo>
                  <a:pt x="39679" y="32263"/>
                </a:lnTo>
                <a:lnTo>
                  <a:pt x="40035" y="29329"/>
                </a:lnTo>
                <a:lnTo>
                  <a:pt x="7416" y="29329"/>
                </a:lnTo>
                <a:lnTo>
                  <a:pt x="3769" y="28699"/>
                </a:lnTo>
                <a:lnTo>
                  <a:pt x="3470" y="28310"/>
                </a:lnTo>
                <a:close/>
              </a:path>
              <a:path w="120650" h="117475">
                <a:moveTo>
                  <a:pt x="40048" y="37702"/>
                </a:moveTo>
                <a:lnTo>
                  <a:pt x="31248" y="37702"/>
                </a:lnTo>
                <a:lnTo>
                  <a:pt x="35198" y="38088"/>
                </a:lnTo>
                <a:lnTo>
                  <a:pt x="40158" y="38718"/>
                </a:lnTo>
                <a:lnTo>
                  <a:pt x="40048" y="37702"/>
                </a:lnTo>
                <a:close/>
              </a:path>
              <a:path w="120650" h="117475">
                <a:moveTo>
                  <a:pt x="63482" y="0"/>
                </a:moveTo>
                <a:lnTo>
                  <a:pt x="58460" y="10212"/>
                </a:lnTo>
                <a:lnTo>
                  <a:pt x="52758" y="19043"/>
                </a:lnTo>
                <a:lnTo>
                  <a:pt x="46552" y="26320"/>
                </a:lnTo>
                <a:lnTo>
                  <a:pt x="39679" y="32263"/>
                </a:lnTo>
                <a:lnTo>
                  <a:pt x="111593" y="32263"/>
                </a:lnTo>
                <a:lnTo>
                  <a:pt x="111923" y="30347"/>
                </a:lnTo>
                <a:lnTo>
                  <a:pt x="112098" y="29596"/>
                </a:lnTo>
                <a:lnTo>
                  <a:pt x="62316" y="29596"/>
                </a:lnTo>
                <a:lnTo>
                  <a:pt x="59504" y="29329"/>
                </a:lnTo>
                <a:lnTo>
                  <a:pt x="56545" y="28310"/>
                </a:lnTo>
                <a:lnTo>
                  <a:pt x="57204" y="27687"/>
                </a:lnTo>
                <a:lnTo>
                  <a:pt x="58039" y="26672"/>
                </a:lnTo>
                <a:lnTo>
                  <a:pt x="59025" y="25261"/>
                </a:lnTo>
                <a:lnTo>
                  <a:pt x="62169" y="21582"/>
                </a:lnTo>
                <a:lnTo>
                  <a:pt x="63482" y="19944"/>
                </a:lnTo>
                <a:lnTo>
                  <a:pt x="97979" y="19944"/>
                </a:lnTo>
                <a:lnTo>
                  <a:pt x="98573" y="18977"/>
                </a:lnTo>
                <a:lnTo>
                  <a:pt x="102502" y="13093"/>
                </a:lnTo>
                <a:lnTo>
                  <a:pt x="102769" y="12826"/>
                </a:lnTo>
                <a:lnTo>
                  <a:pt x="93237" y="12826"/>
                </a:lnTo>
                <a:lnTo>
                  <a:pt x="89287" y="12434"/>
                </a:lnTo>
                <a:lnTo>
                  <a:pt x="68446" y="12434"/>
                </a:lnTo>
                <a:lnTo>
                  <a:pt x="70747" y="9385"/>
                </a:lnTo>
                <a:lnTo>
                  <a:pt x="73411" y="7113"/>
                </a:lnTo>
                <a:lnTo>
                  <a:pt x="76370" y="5468"/>
                </a:lnTo>
                <a:lnTo>
                  <a:pt x="77864" y="4060"/>
                </a:lnTo>
                <a:lnTo>
                  <a:pt x="74905" y="2656"/>
                </a:lnTo>
                <a:lnTo>
                  <a:pt x="70092" y="1400"/>
                </a:lnTo>
                <a:lnTo>
                  <a:pt x="63482" y="0"/>
                </a:lnTo>
                <a:close/>
              </a:path>
              <a:path w="120650" h="117475">
                <a:moveTo>
                  <a:pt x="100681" y="29329"/>
                </a:moveTo>
                <a:lnTo>
                  <a:pt x="64977" y="29329"/>
                </a:lnTo>
                <a:lnTo>
                  <a:pt x="62316" y="29596"/>
                </a:lnTo>
                <a:lnTo>
                  <a:pt x="104327" y="29596"/>
                </a:lnTo>
                <a:lnTo>
                  <a:pt x="100681" y="29329"/>
                </a:lnTo>
                <a:close/>
              </a:path>
              <a:path w="120650" h="117475">
                <a:moveTo>
                  <a:pt x="112612" y="28310"/>
                </a:moveTo>
                <a:lnTo>
                  <a:pt x="108306" y="29329"/>
                </a:lnTo>
                <a:lnTo>
                  <a:pt x="104327" y="29596"/>
                </a:lnTo>
                <a:lnTo>
                  <a:pt x="112098" y="29596"/>
                </a:lnTo>
                <a:lnTo>
                  <a:pt x="112251" y="28940"/>
                </a:lnTo>
                <a:lnTo>
                  <a:pt x="112612" y="28310"/>
                </a:lnTo>
                <a:close/>
              </a:path>
              <a:path w="120650" h="117475">
                <a:moveTo>
                  <a:pt x="18839" y="3049"/>
                </a:moveTo>
                <a:lnTo>
                  <a:pt x="19509" y="7113"/>
                </a:lnTo>
                <a:lnTo>
                  <a:pt x="19726" y="9385"/>
                </a:lnTo>
                <a:lnTo>
                  <a:pt x="19825" y="29329"/>
                </a:lnTo>
                <a:lnTo>
                  <a:pt x="28260" y="29329"/>
                </a:lnTo>
                <a:lnTo>
                  <a:pt x="28260" y="13957"/>
                </a:lnTo>
                <a:lnTo>
                  <a:pt x="28915" y="9893"/>
                </a:lnTo>
                <a:lnTo>
                  <a:pt x="29902" y="6991"/>
                </a:lnTo>
                <a:lnTo>
                  <a:pt x="31248" y="4960"/>
                </a:lnTo>
                <a:lnTo>
                  <a:pt x="31727" y="4060"/>
                </a:lnTo>
                <a:lnTo>
                  <a:pt x="30412" y="3675"/>
                </a:lnTo>
                <a:lnTo>
                  <a:pt x="26107" y="3315"/>
                </a:lnTo>
                <a:lnTo>
                  <a:pt x="18839" y="3049"/>
                </a:lnTo>
                <a:close/>
              </a:path>
              <a:path w="120650" h="117475">
                <a:moveTo>
                  <a:pt x="40158" y="28310"/>
                </a:moveTo>
                <a:lnTo>
                  <a:pt x="39503" y="28699"/>
                </a:lnTo>
                <a:lnTo>
                  <a:pt x="35704" y="29329"/>
                </a:lnTo>
                <a:lnTo>
                  <a:pt x="40035" y="29329"/>
                </a:lnTo>
                <a:lnTo>
                  <a:pt x="40158" y="28310"/>
                </a:lnTo>
                <a:close/>
              </a:path>
              <a:path w="120650" h="117475">
                <a:moveTo>
                  <a:pt x="97979" y="19944"/>
                </a:moveTo>
                <a:lnTo>
                  <a:pt x="86299" y="19944"/>
                </a:lnTo>
                <a:lnTo>
                  <a:pt x="84982" y="23230"/>
                </a:lnTo>
                <a:lnTo>
                  <a:pt x="83466" y="26320"/>
                </a:lnTo>
                <a:lnTo>
                  <a:pt x="81842" y="29329"/>
                </a:lnTo>
                <a:lnTo>
                  <a:pt x="92246" y="29329"/>
                </a:lnTo>
                <a:lnTo>
                  <a:pt x="97979" y="19944"/>
                </a:lnTo>
                <a:close/>
              </a:path>
              <a:path w="120650" h="117475">
                <a:moveTo>
                  <a:pt x="104180" y="11416"/>
                </a:moveTo>
                <a:lnTo>
                  <a:pt x="98197" y="12434"/>
                </a:lnTo>
                <a:lnTo>
                  <a:pt x="93237" y="12826"/>
                </a:lnTo>
                <a:lnTo>
                  <a:pt x="102769" y="12826"/>
                </a:lnTo>
                <a:lnTo>
                  <a:pt x="104180" y="1141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12709371" y="2762838"/>
            <a:ext cx="118110" cy="116839"/>
          </a:xfrm>
          <a:custGeom>
            <a:avLst/>
            <a:gdLst/>
            <a:ahLst/>
            <a:cxnLst/>
            <a:rect l="l" t="t" r="r" b="b"/>
            <a:pathLst>
              <a:path w="118109" h="116839">
                <a:moveTo>
                  <a:pt x="68954" y="56516"/>
                </a:moveTo>
                <a:lnTo>
                  <a:pt x="67669" y="57293"/>
                </a:lnTo>
                <a:lnTo>
                  <a:pt x="66024" y="57772"/>
                </a:lnTo>
                <a:lnTo>
                  <a:pt x="63990" y="58042"/>
                </a:lnTo>
                <a:lnTo>
                  <a:pt x="61955" y="58431"/>
                </a:lnTo>
                <a:lnTo>
                  <a:pt x="60552" y="58668"/>
                </a:lnTo>
                <a:lnTo>
                  <a:pt x="59533" y="59057"/>
                </a:lnTo>
                <a:lnTo>
                  <a:pt x="59803" y="60699"/>
                </a:lnTo>
                <a:lnTo>
                  <a:pt x="60603" y="63007"/>
                </a:lnTo>
                <a:lnTo>
                  <a:pt x="61617" y="66023"/>
                </a:lnTo>
                <a:lnTo>
                  <a:pt x="64719" y="74751"/>
                </a:lnTo>
                <a:lnTo>
                  <a:pt x="68042" y="82595"/>
                </a:lnTo>
                <a:lnTo>
                  <a:pt x="71431" y="89083"/>
                </a:lnTo>
                <a:lnTo>
                  <a:pt x="74905" y="94222"/>
                </a:lnTo>
                <a:lnTo>
                  <a:pt x="67928" y="98994"/>
                </a:lnTo>
                <a:lnTo>
                  <a:pt x="60892" y="102825"/>
                </a:lnTo>
                <a:lnTo>
                  <a:pt x="53783" y="105725"/>
                </a:lnTo>
                <a:lnTo>
                  <a:pt x="46587" y="107704"/>
                </a:lnTo>
                <a:lnTo>
                  <a:pt x="49277" y="109353"/>
                </a:lnTo>
                <a:lnTo>
                  <a:pt x="52567" y="112280"/>
                </a:lnTo>
                <a:lnTo>
                  <a:pt x="56484" y="116586"/>
                </a:lnTo>
                <a:lnTo>
                  <a:pt x="63442" y="112419"/>
                </a:lnTo>
                <a:lnTo>
                  <a:pt x="69828" y="108303"/>
                </a:lnTo>
                <a:lnTo>
                  <a:pt x="75642" y="104231"/>
                </a:lnTo>
                <a:lnTo>
                  <a:pt x="80885" y="100199"/>
                </a:lnTo>
                <a:lnTo>
                  <a:pt x="101515" y="100199"/>
                </a:lnTo>
                <a:lnTo>
                  <a:pt x="101205" y="100114"/>
                </a:lnTo>
                <a:lnTo>
                  <a:pt x="93920" y="97128"/>
                </a:lnTo>
                <a:lnTo>
                  <a:pt x="87372" y="93355"/>
                </a:lnTo>
                <a:lnTo>
                  <a:pt x="90662" y="88268"/>
                </a:lnTo>
                <a:lnTo>
                  <a:pt x="91327" y="86868"/>
                </a:lnTo>
                <a:lnTo>
                  <a:pt x="80885" y="86868"/>
                </a:lnTo>
                <a:lnTo>
                  <a:pt x="76784" y="80893"/>
                </a:lnTo>
                <a:lnTo>
                  <a:pt x="73440" y="73834"/>
                </a:lnTo>
                <a:lnTo>
                  <a:pt x="70836" y="65703"/>
                </a:lnTo>
                <a:lnTo>
                  <a:pt x="68954" y="56516"/>
                </a:lnTo>
                <a:close/>
              </a:path>
              <a:path w="118109" h="116839">
                <a:moveTo>
                  <a:pt x="101515" y="100199"/>
                </a:moveTo>
                <a:lnTo>
                  <a:pt x="80885" y="100199"/>
                </a:lnTo>
                <a:lnTo>
                  <a:pt x="87382" y="104291"/>
                </a:lnTo>
                <a:lnTo>
                  <a:pt x="94501" y="108157"/>
                </a:lnTo>
                <a:lnTo>
                  <a:pt x="102241" y="111758"/>
                </a:lnTo>
                <a:lnTo>
                  <a:pt x="110606" y="115059"/>
                </a:lnTo>
                <a:lnTo>
                  <a:pt x="112251" y="110098"/>
                </a:lnTo>
                <a:lnTo>
                  <a:pt x="114794" y="106304"/>
                </a:lnTo>
                <a:lnTo>
                  <a:pt x="118112" y="103762"/>
                </a:lnTo>
                <a:lnTo>
                  <a:pt x="109259" y="102323"/>
                </a:lnTo>
                <a:lnTo>
                  <a:pt x="101515" y="100199"/>
                </a:lnTo>
                <a:close/>
              </a:path>
              <a:path w="118109" h="116839">
                <a:moveTo>
                  <a:pt x="7984" y="8524"/>
                </a:moveTo>
                <a:lnTo>
                  <a:pt x="8611" y="11037"/>
                </a:lnTo>
                <a:lnTo>
                  <a:pt x="8799" y="13967"/>
                </a:lnTo>
                <a:lnTo>
                  <a:pt x="8881" y="68446"/>
                </a:lnTo>
                <a:lnTo>
                  <a:pt x="8162" y="80004"/>
                </a:lnTo>
                <a:lnTo>
                  <a:pt x="6425" y="90299"/>
                </a:lnTo>
                <a:lnTo>
                  <a:pt x="3696" y="99356"/>
                </a:lnTo>
                <a:lnTo>
                  <a:pt x="0" y="107200"/>
                </a:lnTo>
                <a:lnTo>
                  <a:pt x="2901" y="108456"/>
                </a:lnTo>
                <a:lnTo>
                  <a:pt x="6069" y="110995"/>
                </a:lnTo>
                <a:lnTo>
                  <a:pt x="9389" y="114670"/>
                </a:lnTo>
                <a:lnTo>
                  <a:pt x="13155" y="103970"/>
                </a:lnTo>
                <a:lnTo>
                  <a:pt x="15898" y="93187"/>
                </a:lnTo>
                <a:lnTo>
                  <a:pt x="17597" y="82595"/>
                </a:lnTo>
                <a:lnTo>
                  <a:pt x="17799" y="80004"/>
                </a:lnTo>
                <a:lnTo>
                  <a:pt x="18389" y="71495"/>
                </a:lnTo>
                <a:lnTo>
                  <a:pt x="45568" y="71495"/>
                </a:lnTo>
                <a:lnTo>
                  <a:pt x="45568" y="63007"/>
                </a:lnTo>
                <a:lnTo>
                  <a:pt x="18389" y="63007"/>
                </a:lnTo>
                <a:lnTo>
                  <a:pt x="18389" y="44701"/>
                </a:lnTo>
                <a:lnTo>
                  <a:pt x="45568" y="44701"/>
                </a:lnTo>
                <a:lnTo>
                  <a:pt x="45568" y="35675"/>
                </a:lnTo>
                <a:lnTo>
                  <a:pt x="18389" y="35675"/>
                </a:lnTo>
                <a:lnTo>
                  <a:pt x="18389" y="17913"/>
                </a:lnTo>
                <a:lnTo>
                  <a:pt x="45472" y="17913"/>
                </a:lnTo>
                <a:lnTo>
                  <a:pt x="45351" y="14864"/>
                </a:lnTo>
                <a:lnTo>
                  <a:pt x="45415" y="12948"/>
                </a:lnTo>
                <a:lnTo>
                  <a:pt x="45568" y="10407"/>
                </a:lnTo>
                <a:lnTo>
                  <a:pt x="46394" y="8881"/>
                </a:lnTo>
                <a:lnTo>
                  <a:pt x="14591" y="8881"/>
                </a:lnTo>
                <a:lnTo>
                  <a:pt x="10527" y="8759"/>
                </a:lnTo>
                <a:lnTo>
                  <a:pt x="7984" y="8524"/>
                </a:lnTo>
                <a:close/>
              </a:path>
              <a:path w="118109" h="116839">
                <a:moveTo>
                  <a:pt x="22846" y="100709"/>
                </a:moveTo>
                <a:lnTo>
                  <a:pt x="25146" y="105015"/>
                </a:lnTo>
                <a:lnTo>
                  <a:pt x="26403" y="108964"/>
                </a:lnTo>
                <a:lnTo>
                  <a:pt x="26791" y="112640"/>
                </a:lnTo>
                <a:lnTo>
                  <a:pt x="40996" y="110638"/>
                </a:lnTo>
                <a:lnTo>
                  <a:pt x="47246" y="107200"/>
                </a:lnTo>
                <a:lnTo>
                  <a:pt x="45607" y="102351"/>
                </a:lnTo>
                <a:lnTo>
                  <a:pt x="32353" y="102351"/>
                </a:lnTo>
                <a:lnTo>
                  <a:pt x="22846" y="100709"/>
                </a:lnTo>
                <a:close/>
              </a:path>
              <a:path w="118109" h="116839">
                <a:moveTo>
                  <a:pt x="45568" y="71495"/>
                </a:moveTo>
                <a:lnTo>
                  <a:pt x="36179" y="71495"/>
                </a:lnTo>
                <a:lnTo>
                  <a:pt x="36179" y="97811"/>
                </a:lnTo>
                <a:lnTo>
                  <a:pt x="36809" y="101339"/>
                </a:lnTo>
                <a:lnTo>
                  <a:pt x="32353" y="102351"/>
                </a:lnTo>
                <a:lnTo>
                  <a:pt x="45607" y="102351"/>
                </a:lnTo>
                <a:lnTo>
                  <a:pt x="45568" y="71495"/>
                </a:lnTo>
                <a:close/>
              </a:path>
              <a:path w="118109" h="116839">
                <a:moveTo>
                  <a:pt x="90780" y="56127"/>
                </a:moveTo>
                <a:lnTo>
                  <a:pt x="89020" y="64915"/>
                </a:lnTo>
                <a:lnTo>
                  <a:pt x="86786" y="72976"/>
                </a:lnTo>
                <a:lnTo>
                  <a:pt x="84075" y="80297"/>
                </a:lnTo>
                <a:lnTo>
                  <a:pt x="80885" y="86868"/>
                </a:lnTo>
                <a:lnTo>
                  <a:pt x="91327" y="86868"/>
                </a:lnTo>
                <a:lnTo>
                  <a:pt x="93981" y="81273"/>
                </a:lnTo>
                <a:lnTo>
                  <a:pt x="97269" y="72003"/>
                </a:lnTo>
                <a:lnTo>
                  <a:pt x="99184" y="66023"/>
                </a:lnTo>
                <a:lnTo>
                  <a:pt x="101066" y="61837"/>
                </a:lnTo>
                <a:lnTo>
                  <a:pt x="102711" y="59565"/>
                </a:lnTo>
                <a:lnTo>
                  <a:pt x="90780" y="56127"/>
                </a:lnTo>
                <a:close/>
              </a:path>
              <a:path w="118109" h="116839">
                <a:moveTo>
                  <a:pt x="45568" y="44701"/>
                </a:moveTo>
                <a:lnTo>
                  <a:pt x="36179" y="44701"/>
                </a:lnTo>
                <a:lnTo>
                  <a:pt x="36179" y="63007"/>
                </a:lnTo>
                <a:lnTo>
                  <a:pt x="45568" y="63007"/>
                </a:lnTo>
                <a:lnTo>
                  <a:pt x="45568" y="44701"/>
                </a:lnTo>
                <a:close/>
              </a:path>
              <a:path w="118109" h="116839">
                <a:moveTo>
                  <a:pt x="67428" y="31758"/>
                </a:moveTo>
                <a:lnTo>
                  <a:pt x="65053" y="35675"/>
                </a:lnTo>
                <a:lnTo>
                  <a:pt x="61493" y="40233"/>
                </a:lnTo>
                <a:lnTo>
                  <a:pt x="56646" y="45548"/>
                </a:lnTo>
                <a:lnTo>
                  <a:pt x="50533" y="51581"/>
                </a:lnTo>
                <a:lnTo>
                  <a:pt x="48888" y="53345"/>
                </a:lnTo>
                <a:lnTo>
                  <a:pt x="46587" y="55619"/>
                </a:lnTo>
                <a:lnTo>
                  <a:pt x="55109" y="61984"/>
                </a:lnTo>
                <a:lnTo>
                  <a:pt x="63776" y="51884"/>
                </a:lnTo>
                <a:lnTo>
                  <a:pt x="70538" y="44294"/>
                </a:lnTo>
                <a:lnTo>
                  <a:pt x="75395" y="39232"/>
                </a:lnTo>
                <a:lnTo>
                  <a:pt x="78343" y="36723"/>
                </a:lnTo>
                <a:lnTo>
                  <a:pt x="67428" y="31758"/>
                </a:lnTo>
                <a:close/>
              </a:path>
              <a:path w="118109" h="116839">
                <a:moveTo>
                  <a:pt x="94220" y="32771"/>
                </a:moveTo>
                <a:lnTo>
                  <a:pt x="85849" y="39232"/>
                </a:lnTo>
                <a:lnTo>
                  <a:pt x="91647" y="43332"/>
                </a:lnTo>
                <a:lnTo>
                  <a:pt x="97232" y="48182"/>
                </a:lnTo>
                <a:lnTo>
                  <a:pt x="102582" y="53767"/>
                </a:lnTo>
                <a:lnTo>
                  <a:pt x="107675" y="60073"/>
                </a:lnTo>
                <a:lnTo>
                  <a:pt x="116558" y="51581"/>
                </a:lnTo>
                <a:lnTo>
                  <a:pt x="111255" y="46678"/>
                </a:lnTo>
                <a:lnTo>
                  <a:pt x="105780" y="41919"/>
                </a:lnTo>
                <a:lnTo>
                  <a:pt x="100110" y="37288"/>
                </a:lnTo>
                <a:lnTo>
                  <a:pt x="94220" y="32771"/>
                </a:lnTo>
                <a:close/>
              </a:path>
              <a:path w="118109" h="116839">
                <a:moveTo>
                  <a:pt x="45472" y="17913"/>
                </a:moveTo>
                <a:lnTo>
                  <a:pt x="36179" y="17913"/>
                </a:lnTo>
                <a:lnTo>
                  <a:pt x="36179" y="35675"/>
                </a:lnTo>
                <a:lnTo>
                  <a:pt x="45568" y="35675"/>
                </a:lnTo>
                <a:lnTo>
                  <a:pt x="45472" y="17913"/>
                </a:lnTo>
                <a:close/>
              </a:path>
              <a:path w="118109" h="116839">
                <a:moveTo>
                  <a:pt x="50533" y="18417"/>
                </a:moveTo>
                <a:lnTo>
                  <a:pt x="50533" y="29843"/>
                </a:lnTo>
                <a:lnTo>
                  <a:pt x="54601" y="29455"/>
                </a:lnTo>
                <a:lnTo>
                  <a:pt x="59684" y="29091"/>
                </a:lnTo>
                <a:lnTo>
                  <a:pt x="66024" y="28825"/>
                </a:lnTo>
                <a:lnTo>
                  <a:pt x="116079" y="28825"/>
                </a:lnTo>
                <a:lnTo>
                  <a:pt x="116079" y="19439"/>
                </a:lnTo>
                <a:lnTo>
                  <a:pt x="59176" y="19439"/>
                </a:lnTo>
                <a:lnTo>
                  <a:pt x="54212" y="19047"/>
                </a:lnTo>
                <a:lnTo>
                  <a:pt x="50533" y="18417"/>
                </a:lnTo>
                <a:close/>
              </a:path>
              <a:path w="118109" h="116839">
                <a:moveTo>
                  <a:pt x="116079" y="28825"/>
                </a:moveTo>
                <a:lnTo>
                  <a:pt x="102711" y="28825"/>
                </a:lnTo>
                <a:lnTo>
                  <a:pt x="109590" y="29091"/>
                </a:lnTo>
                <a:lnTo>
                  <a:pt x="114044" y="29455"/>
                </a:lnTo>
                <a:lnTo>
                  <a:pt x="116079" y="29843"/>
                </a:lnTo>
                <a:lnTo>
                  <a:pt x="116079" y="28825"/>
                </a:lnTo>
                <a:close/>
              </a:path>
              <a:path w="118109" h="116839">
                <a:moveTo>
                  <a:pt x="116079" y="18925"/>
                </a:moveTo>
                <a:lnTo>
                  <a:pt x="113385" y="19165"/>
                </a:lnTo>
                <a:lnTo>
                  <a:pt x="108813" y="19439"/>
                </a:lnTo>
                <a:lnTo>
                  <a:pt x="116079" y="19439"/>
                </a:lnTo>
                <a:lnTo>
                  <a:pt x="116079" y="18925"/>
                </a:lnTo>
                <a:close/>
              </a:path>
              <a:path w="118109" h="116839">
                <a:moveTo>
                  <a:pt x="83308" y="0"/>
                </a:moveTo>
                <a:lnTo>
                  <a:pt x="71852" y="2037"/>
                </a:lnTo>
                <a:lnTo>
                  <a:pt x="75171" y="8643"/>
                </a:lnTo>
                <a:lnTo>
                  <a:pt x="77205" y="13967"/>
                </a:lnTo>
                <a:lnTo>
                  <a:pt x="77835" y="17913"/>
                </a:lnTo>
                <a:lnTo>
                  <a:pt x="88747" y="14864"/>
                </a:lnTo>
                <a:lnTo>
                  <a:pt x="87732" y="12948"/>
                </a:lnTo>
                <a:lnTo>
                  <a:pt x="85849" y="6609"/>
                </a:lnTo>
                <a:lnTo>
                  <a:pt x="84322" y="2270"/>
                </a:lnTo>
                <a:lnTo>
                  <a:pt x="83308" y="0"/>
                </a:lnTo>
                <a:close/>
              </a:path>
              <a:path w="118109" h="116839">
                <a:moveTo>
                  <a:pt x="46587" y="8524"/>
                </a:moveTo>
                <a:lnTo>
                  <a:pt x="44672" y="8759"/>
                </a:lnTo>
                <a:lnTo>
                  <a:pt x="40486" y="8881"/>
                </a:lnTo>
                <a:lnTo>
                  <a:pt x="46394" y="8881"/>
                </a:lnTo>
                <a:lnTo>
                  <a:pt x="46587" y="852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12836873" y="2763856"/>
            <a:ext cx="113664" cy="111125"/>
          </a:xfrm>
          <a:custGeom>
            <a:avLst/>
            <a:gdLst/>
            <a:ahLst/>
            <a:cxnLst/>
            <a:rect l="l" t="t" r="r" b="b"/>
            <a:pathLst>
              <a:path w="113665" h="111125">
                <a:moveTo>
                  <a:pt x="16861" y="14857"/>
                </a:moveTo>
                <a:lnTo>
                  <a:pt x="16861" y="17132"/>
                </a:lnTo>
                <a:lnTo>
                  <a:pt x="17012" y="21974"/>
                </a:lnTo>
                <a:lnTo>
                  <a:pt x="17211" y="25653"/>
                </a:lnTo>
                <a:lnTo>
                  <a:pt x="17329" y="57828"/>
                </a:lnTo>
                <a:lnTo>
                  <a:pt x="16087" y="71378"/>
                </a:lnTo>
                <a:lnTo>
                  <a:pt x="12737" y="84176"/>
                </a:lnTo>
                <a:lnTo>
                  <a:pt x="7369" y="95432"/>
                </a:lnTo>
                <a:lnTo>
                  <a:pt x="0" y="105159"/>
                </a:lnTo>
                <a:lnTo>
                  <a:pt x="4575" y="106419"/>
                </a:lnTo>
                <a:lnTo>
                  <a:pt x="8373" y="108334"/>
                </a:lnTo>
                <a:lnTo>
                  <a:pt x="11422" y="110603"/>
                </a:lnTo>
                <a:lnTo>
                  <a:pt x="17771" y="99067"/>
                </a:lnTo>
                <a:lnTo>
                  <a:pt x="22545" y="87286"/>
                </a:lnTo>
                <a:lnTo>
                  <a:pt x="25726" y="75264"/>
                </a:lnTo>
                <a:lnTo>
                  <a:pt x="27298" y="63003"/>
                </a:lnTo>
                <a:lnTo>
                  <a:pt x="27298" y="25265"/>
                </a:lnTo>
                <a:lnTo>
                  <a:pt x="113536" y="25265"/>
                </a:lnTo>
                <a:lnTo>
                  <a:pt x="113536" y="15876"/>
                </a:lnTo>
                <a:lnTo>
                  <a:pt x="26402" y="15876"/>
                </a:lnTo>
                <a:lnTo>
                  <a:pt x="21470" y="15487"/>
                </a:lnTo>
                <a:lnTo>
                  <a:pt x="16861" y="14857"/>
                </a:lnTo>
                <a:close/>
              </a:path>
              <a:path w="113665" h="111125">
                <a:moveTo>
                  <a:pt x="26283" y="95234"/>
                </a:moveTo>
                <a:lnTo>
                  <a:pt x="26283" y="105674"/>
                </a:lnTo>
                <a:lnTo>
                  <a:pt x="27928" y="105012"/>
                </a:lnTo>
                <a:lnTo>
                  <a:pt x="34415" y="104655"/>
                </a:lnTo>
                <a:lnTo>
                  <a:pt x="113536" y="104655"/>
                </a:lnTo>
                <a:lnTo>
                  <a:pt x="113536" y="96253"/>
                </a:lnTo>
                <a:lnTo>
                  <a:pt x="33789" y="96253"/>
                </a:lnTo>
                <a:lnTo>
                  <a:pt x="27928" y="95892"/>
                </a:lnTo>
                <a:lnTo>
                  <a:pt x="26283" y="95234"/>
                </a:lnTo>
                <a:close/>
              </a:path>
              <a:path w="113665" h="111125">
                <a:moveTo>
                  <a:pt x="113536" y="104655"/>
                </a:moveTo>
                <a:lnTo>
                  <a:pt x="107434" y="104655"/>
                </a:lnTo>
                <a:lnTo>
                  <a:pt x="111862" y="105012"/>
                </a:lnTo>
                <a:lnTo>
                  <a:pt x="113536" y="105674"/>
                </a:lnTo>
                <a:lnTo>
                  <a:pt x="113536" y="104655"/>
                </a:lnTo>
                <a:close/>
              </a:path>
              <a:path w="113665" h="111125">
                <a:moveTo>
                  <a:pt x="94726" y="36179"/>
                </a:moveTo>
                <a:lnTo>
                  <a:pt x="91667" y="48146"/>
                </a:lnTo>
                <a:lnTo>
                  <a:pt x="86838" y="62133"/>
                </a:lnTo>
                <a:lnTo>
                  <a:pt x="80243" y="78161"/>
                </a:lnTo>
                <a:lnTo>
                  <a:pt x="71884" y="96253"/>
                </a:lnTo>
                <a:lnTo>
                  <a:pt x="82796" y="96253"/>
                </a:lnTo>
                <a:lnTo>
                  <a:pt x="84829" y="91318"/>
                </a:lnTo>
                <a:lnTo>
                  <a:pt x="86983" y="86353"/>
                </a:lnTo>
                <a:lnTo>
                  <a:pt x="89287" y="81420"/>
                </a:lnTo>
                <a:lnTo>
                  <a:pt x="93375" y="72273"/>
                </a:lnTo>
                <a:lnTo>
                  <a:pt x="96720" y="64661"/>
                </a:lnTo>
                <a:lnTo>
                  <a:pt x="99331" y="58596"/>
                </a:lnTo>
                <a:lnTo>
                  <a:pt x="102862" y="50172"/>
                </a:lnTo>
                <a:lnTo>
                  <a:pt x="105015" y="46972"/>
                </a:lnTo>
                <a:lnTo>
                  <a:pt x="107704" y="44701"/>
                </a:lnTo>
                <a:lnTo>
                  <a:pt x="109080" y="42160"/>
                </a:lnTo>
                <a:lnTo>
                  <a:pt x="110487" y="42160"/>
                </a:lnTo>
                <a:lnTo>
                  <a:pt x="105670" y="40129"/>
                </a:lnTo>
                <a:lnTo>
                  <a:pt x="94726" y="36179"/>
                </a:lnTo>
                <a:close/>
              </a:path>
              <a:path w="113665" h="111125">
                <a:moveTo>
                  <a:pt x="113536" y="95234"/>
                </a:moveTo>
                <a:lnTo>
                  <a:pt x="112251" y="95892"/>
                </a:lnTo>
                <a:lnTo>
                  <a:pt x="107704" y="96253"/>
                </a:lnTo>
                <a:lnTo>
                  <a:pt x="113536" y="96253"/>
                </a:lnTo>
                <a:lnTo>
                  <a:pt x="113536" y="95234"/>
                </a:lnTo>
                <a:close/>
              </a:path>
              <a:path w="113665" h="111125">
                <a:moveTo>
                  <a:pt x="42158" y="43174"/>
                </a:moveTo>
                <a:lnTo>
                  <a:pt x="32263" y="46616"/>
                </a:lnTo>
                <a:lnTo>
                  <a:pt x="36469" y="55561"/>
                </a:lnTo>
                <a:lnTo>
                  <a:pt x="40168" y="65086"/>
                </a:lnTo>
                <a:lnTo>
                  <a:pt x="43387" y="75264"/>
                </a:lnTo>
                <a:lnTo>
                  <a:pt x="46075" y="85849"/>
                </a:lnTo>
                <a:lnTo>
                  <a:pt x="57531" y="81899"/>
                </a:lnTo>
                <a:lnTo>
                  <a:pt x="52858" y="68691"/>
                </a:lnTo>
                <a:lnTo>
                  <a:pt x="48746" y="57828"/>
                </a:lnTo>
                <a:lnTo>
                  <a:pt x="45183" y="49319"/>
                </a:lnTo>
                <a:lnTo>
                  <a:pt x="42158" y="43174"/>
                </a:lnTo>
                <a:close/>
              </a:path>
              <a:path w="113665" h="111125">
                <a:moveTo>
                  <a:pt x="68442" y="34657"/>
                </a:moveTo>
                <a:lnTo>
                  <a:pt x="57531" y="36716"/>
                </a:lnTo>
                <a:lnTo>
                  <a:pt x="60081" y="44987"/>
                </a:lnTo>
                <a:lnTo>
                  <a:pt x="62239" y="54422"/>
                </a:lnTo>
                <a:lnTo>
                  <a:pt x="63976" y="64661"/>
                </a:lnTo>
                <a:lnTo>
                  <a:pt x="64091" y="65451"/>
                </a:lnTo>
                <a:lnTo>
                  <a:pt x="65512" y="76813"/>
                </a:lnTo>
                <a:lnTo>
                  <a:pt x="77323" y="74423"/>
                </a:lnTo>
                <a:lnTo>
                  <a:pt x="75530" y="64661"/>
                </a:lnTo>
                <a:lnTo>
                  <a:pt x="73592" y="55561"/>
                </a:lnTo>
                <a:lnTo>
                  <a:pt x="71007" y="44701"/>
                </a:lnTo>
                <a:lnTo>
                  <a:pt x="68442" y="34657"/>
                </a:lnTo>
                <a:close/>
              </a:path>
              <a:path w="113665" h="111125">
                <a:moveTo>
                  <a:pt x="113536" y="25265"/>
                </a:moveTo>
                <a:lnTo>
                  <a:pt x="104773" y="25265"/>
                </a:lnTo>
                <a:lnTo>
                  <a:pt x="110754" y="25653"/>
                </a:lnTo>
                <a:lnTo>
                  <a:pt x="113148" y="26280"/>
                </a:lnTo>
                <a:lnTo>
                  <a:pt x="113536" y="26280"/>
                </a:lnTo>
                <a:lnTo>
                  <a:pt x="113536" y="25265"/>
                </a:lnTo>
                <a:close/>
              </a:path>
              <a:path w="113665" h="111125">
                <a:moveTo>
                  <a:pt x="68954" y="0"/>
                </a:moveTo>
                <a:lnTo>
                  <a:pt x="55497" y="2030"/>
                </a:lnTo>
                <a:lnTo>
                  <a:pt x="56004" y="3437"/>
                </a:lnTo>
                <a:lnTo>
                  <a:pt x="57650" y="6490"/>
                </a:lnTo>
                <a:lnTo>
                  <a:pt x="59683" y="10554"/>
                </a:lnTo>
                <a:lnTo>
                  <a:pt x="61955" y="15876"/>
                </a:lnTo>
                <a:lnTo>
                  <a:pt x="72871" y="15876"/>
                </a:lnTo>
                <a:lnTo>
                  <a:pt x="71225" y="9269"/>
                </a:lnTo>
                <a:lnTo>
                  <a:pt x="69969" y="3945"/>
                </a:lnTo>
                <a:lnTo>
                  <a:pt x="68954" y="0"/>
                </a:lnTo>
                <a:close/>
              </a:path>
              <a:path w="113665" h="111125">
                <a:moveTo>
                  <a:pt x="113536" y="14857"/>
                </a:moveTo>
                <a:lnTo>
                  <a:pt x="111232" y="15487"/>
                </a:lnTo>
                <a:lnTo>
                  <a:pt x="105134" y="15876"/>
                </a:lnTo>
                <a:lnTo>
                  <a:pt x="113536" y="15876"/>
                </a:lnTo>
                <a:lnTo>
                  <a:pt x="113536" y="1485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12966286" y="2768821"/>
            <a:ext cx="105410" cy="107950"/>
          </a:xfrm>
          <a:custGeom>
            <a:avLst/>
            <a:gdLst/>
            <a:ahLst/>
            <a:cxnLst/>
            <a:rect l="l" t="t" r="r" b="b"/>
            <a:pathLst>
              <a:path w="105409" h="107950">
                <a:moveTo>
                  <a:pt x="79358" y="95234"/>
                </a:moveTo>
                <a:lnTo>
                  <a:pt x="79869" y="97264"/>
                </a:lnTo>
                <a:lnTo>
                  <a:pt x="82288" y="99569"/>
                </a:lnTo>
                <a:lnTo>
                  <a:pt x="83695" y="102981"/>
                </a:lnTo>
                <a:lnTo>
                  <a:pt x="84441" y="107675"/>
                </a:lnTo>
                <a:lnTo>
                  <a:pt x="94612" y="106087"/>
                </a:lnTo>
                <a:lnTo>
                  <a:pt x="101307" y="103806"/>
                </a:lnTo>
                <a:lnTo>
                  <a:pt x="104525" y="100857"/>
                </a:lnTo>
                <a:lnTo>
                  <a:pt x="104286" y="97538"/>
                </a:lnTo>
                <a:lnTo>
                  <a:pt x="104267" y="95890"/>
                </a:lnTo>
                <a:lnTo>
                  <a:pt x="89646" y="95890"/>
                </a:lnTo>
                <a:lnTo>
                  <a:pt x="79358" y="95234"/>
                </a:lnTo>
                <a:close/>
              </a:path>
              <a:path w="105409" h="107950">
                <a:moveTo>
                  <a:pt x="17913" y="0"/>
                </a:moveTo>
                <a:lnTo>
                  <a:pt x="17927" y="1134"/>
                </a:lnTo>
                <a:lnTo>
                  <a:pt x="18270" y="4691"/>
                </a:lnTo>
                <a:lnTo>
                  <a:pt x="18388" y="53074"/>
                </a:lnTo>
                <a:lnTo>
                  <a:pt x="17614" y="69934"/>
                </a:lnTo>
                <a:lnTo>
                  <a:pt x="14297" y="83740"/>
                </a:lnTo>
                <a:lnTo>
                  <a:pt x="8428" y="94503"/>
                </a:lnTo>
                <a:lnTo>
                  <a:pt x="0" y="102232"/>
                </a:lnTo>
                <a:lnTo>
                  <a:pt x="2512" y="102707"/>
                </a:lnTo>
                <a:lnTo>
                  <a:pt x="6846" y="103637"/>
                </a:lnTo>
                <a:lnTo>
                  <a:pt x="10288" y="105134"/>
                </a:lnTo>
                <a:lnTo>
                  <a:pt x="12948" y="107165"/>
                </a:lnTo>
                <a:lnTo>
                  <a:pt x="19159" y="98480"/>
                </a:lnTo>
                <a:lnTo>
                  <a:pt x="23887" y="88773"/>
                </a:lnTo>
                <a:lnTo>
                  <a:pt x="27105" y="78104"/>
                </a:lnTo>
                <a:lnTo>
                  <a:pt x="28825" y="66409"/>
                </a:lnTo>
                <a:lnTo>
                  <a:pt x="104267" y="66409"/>
                </a:lnTo>
                <a:lnTo>
                  <a:pt x="104267" y="57528"/>
                </a:lnTo>
                <a:lnTo>
                  <a:pt x="28825" y="57528"/>
                </a:lnTo>
                <a:lnTo>
                  <a:pt x="28825" y="38210"/>
                </a:lnTo>
                <a:lnTo>
                  <a:pt x="104267" y="38210"/>
                </a:lnTo>
                <a:lnTo>
                  <a:pt x="104267" y="28825"/>
                </a:lnTo>
                <a:lnTo>
                  <a:pt x="28825" y="28825"/>
                </a:lnTo>
                <a:lnTo>
                  <a:pt x="28825" y="9893"/>
                </a:lnTo>
                <a:lnTo>
                  <a:pt x="104267" y="9893"/>
                </a:lnTo>
                <a:lnTo>
                  <a:pt x="104388" y="4813"/>
                </a:lnTo>
                <a:lnTo>
                  <a:pt x="105015" y="1134"/>
                </a:lnTo>
                <a:lnTo>
                  <a:pt x="105067" y="982"/>
                </a:lnTo>
                <a:lnTo>
                  <a:pt x="25894" y="982"/>
                </a:lnTo>
                <a:lnTo>
                  <a:pt x="21588" y="626"/>
                </a:lnTo>
                <a:lnTo>
                  <a:pt x="17913" y="0"/>
                </a:lnTo>
                <a:close/>
              </a:path>
              <a:path w="105409" h="107950">
                <a:moveTo>
                  <a:pt x="65008" y="66409"/>
                </a:moveTo>
                <a:lnTo>
                  <a:pt x="55615" y="66409"/>
                </a:lnTo>
                <a:lnTo>
                  <a:pt x="55615" y="85333"/>
                </a:lnTo>
                <a:lnTo>
                  <a:pt x="55227" y="89251"/>
                </a:lnTo>
                <a:lnTo>
                  <a:pt x="55107" y="99180"/>
                </a:lnTo>
                <a:lnTo>
                  <a:pt x="65515" y="99180"/>
                </a:lnTo>
                <a:lnTo>
                  <a:pt x="65156" y="97538"/>
                </a:lnTo>
                <a:lnTo>
                  <a:pt x="65033" y="93708"/>
                </a:lnTo>
                <a:lnTo>
                  <a:pt x="65008" y="66409"/>
                </a:lnTo>
                <a:close/>
              </a:path>
              <a:path w="105409" h="107950">
                <a:moveTo>
                  <a:pt x="104267" y="66409"/>
                </a:moveTo>
                <a:lnTo>
                  <a:pt x="94369" y="66409"/>
                </a:lnTo>
                <a:lnTo>
                  <a:pt x="94393" y="89251"/>
                </a:lnTo>
                <a:lnTo>
                  <a:pt x="94611" y="93708"/>
                </a:lnTo>
                <a:lnTo>
                  <a:pt x="89646" y="95890"/>
                </a:lnTo>
                <a:lnTo>
                  <a:pt x="104267" y="95890"/>
                </a:lnTo>
                <a:lnTo>
                  <a:pt x="104267" y="66409"/>
                </a:lnTo>
                <a:close/>
              </a:path>
              <a:path w="105409" h="107950">
                <a:moveTo>
                  <a:pt x="65008" y="38210"/>
                </a:moveTo>
                <a:lnTo>
                  <a:pt x="55615" y="38210"/>
                </a:lnTo>
                <a:lnTo>
                  <a:pt x="55615" y="57528"/>
                </a:lnTo>
                <a:lnTo>
                  <a:pt x="65008" y="57528"/>
                </a:lnTo>
                <a:lnTo>
                  <a:pt x="65008" y="38210"/>
                </a:lnTo>
                <a:close/>
              </a:path>
              <a:path w="105409" h="107950">
                <a:moveTo>
                  <a:pt x="104267" y="38210"/>
                </a:moveTo>
                <a:lnTo>
                  <a:pt x="94369" y="38210"/>
                </a:lnTo>
                <a:lnTo>
                  <a:pt x="94369" y="57528"/>
                </a:lnTo>
                <a:lnTo>
                  <a:pt x="104267" y="57528"/>
                </a:lnTo>
                <a:lnTo>
                  <a:pt x="104267" y="38210"/>
                </a:lnTo>
                <a:close/>
              </a:path>
              <a:path w="105409" h="107950">
                <a:moveTo>
                  <a:pt x="65008" y="9893"/>
                </a:moveTo>
                <a:lnTo>
                  <a:pt x="55615" y="9893"/>
                </a:lnTo>
                <a:lnTo>
                  <a:pt x="55615" y="28825"/>
                </a:lnTo>
                <a:lnTo>
                  <a:pt x="65008" y="28825"/>
                </a:lnTo>
                <a:lnTo>
                  <a:pt x="65008" y="9893"/>
                </a:lnTo>
                <a:close/>
              </a:path>
              <a:path w="105409" h="107950">
                <a:moveTo>
                  <a:pt x="104267" y="9893"/>
                </a:moveTo>
                <a:lnTo>
                  <a:pt x="94369" y="9893"/>
                </a:lnTo>
                <a:lnTo>
                  <a:pt x="94369" y="28825"/>
                </a:lnTo>
                <a:lnTo>
                  <a:pt x="104267" y="28825"/>
                </a:lnTo>
                <a:lnTo>
                  <a:pt x="104267" y="9893"/>
                </a:lnTo>
                <a:close/>
              </a:path>
              <a:path w="105409" h="107950">
                <a:moveTo>
                  <a:pt x="105285" y="0"/>
                </a:moveTo>
                <a:lnTo>
                  <a:pt x="104267" y="504"/>
                </a:lnTo>
                <a:lnTo>
                  <a:pt x="102236" y="867"/>
                </a:lnTo>
                <a:lnTo>
                  <a:pt x="97897" y="982"/>
                </a:lnTo>
                <a:lnTo>
                  <a:pt x="105067" y="982"/>
                </a:lnTo>
                <a:lnTo>
                  <a:pt x="105191" y="626"/>
                </a:lnTo>
                <a:lnTo>
                  <a:pt x="105285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13099259" y="2764875"/>
            <a:ext cx="237239" cy="112633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13356294" y="2763346"/>
            <a:ext cx="231645" cy="115573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13610308" y="2763346"/>
            <a:ext cx="234549" cy="115059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11819349" y="2941142"/>
            <a:ext cx="118110" cy="115570"/>
          </a:xfrm>
          <a:custGeom>
            <a:avLst/>
            <a:gdLst/>
            <a:ahLst/>
            <a:cxnLst/>
            <a:rect l="l" t="t" r="r" b="b"/>
            <a:pathLst>
              <a:path w="118109" h="115569">
                <a:moveTo>
                  <a:pt x="36748" y="66560"/>
                </a:moveTo>
                <a:lnTo>
                  <a:pt x="26313" y="66560"/>
                </a:lnTo>
                <a:lnTo>
                  <a:pt x="26313" y="100709"/>
                </a:lnTo>
                <a:lnTo>
                  <a:pt x="25985" y="106927"/>
                </a:lnTo>
                <a:lnTo>
                  <a:pt x="25653" y="111772"/>
                </a:lnTo>
                <a:lnTo>
                  <a:pt x="25326" y="115063"/>
                </a:lnTo>
                <a:lnTo>
                  <a:pt x="37228" y="115063"/>
                </a:lnTo>
                <a:lnTo>
                  <a:pt x="36897" y="113414"/>
                </a:lnTo>
                <a:lnTo>
                  <a:pt x="36783" y="111772"/>
                </a:lnTo>
                <a:lnTo>
                  <a:pt x="36748" y="66560"/>
                </a:lnTo>
                <a:close/>
              </a:path>
              <a:path w="118109" h="115569">
                <a:moveTo>
                  <a:pt x="40694" y="98672"/>
                </a:moveTo>
                <a:lnTo>
                  <a:pt x="39709" y="98672"/>
                </a:lnTo>
                <a:lnTo>
                  <a:pt x="39709" y="109112"/>
                </a:lnTo>
                <a:lnTo>
                  <a:pt x="44971" y="108450"/>
                </a:lnTo>
                <a:lnTo>
                  <a:pt x="50770" y="108212"/>
                </a:lnTo>
                <a:lnTo>
                  <a:pt x="116615" y="108212"/>
                </a:lnTo>
                <a:lnTo>
                  <a:pt x="116615" y="99187"/>
                </a:lnTo>
                <a:lnTo>
                  <a:pt x="46137" y="99187"/>
                </a:lnTo>
                <a:lnTo>
                  <a:pt x="42847" y="98945"/>
                </a:lnTo>
                <a:lnTo>
                  <a:pt x="40694" y="98672"/>
                </a:lnTo>
                <a:close/>
              </a:path>
              <a:path w="118109" h="115569">
                <a:moveTo>
                  <a:pt x="116615" y="108212"/>
                </a:moveTo>
                <a:lnTo>
                  <a:pt x="109170" y="108212"/>
                </a:lnTo>
                <a:lnTo>
                  <a:pt x="112788" y="108450"/>
                </a:lnTo>
                <a:lnTo>
                  <a:pt x="115300" y="108723"/>
                </a:lnTo>
                <a:lnTo>
                  <a:pt x="116615" y="108723"/>
                </a:lnTo>
                <a:lnTo>
                  <a:pt x="116615" y="108212"/>
                </a:lnTo>
                <a:close/>
              </a:path>
              <a:path w="118109" h="115569">
                <a:moveTo>
                  <a:pt x="81868" y="68954"/>
                </a:moveTo>
                <a:lnTo>
                  <a:pt x="71942" y="68954"/>
                </a:lnTo>
                <a:lnTo>
                  <a:pt x="71942" y="99187"/>
                </a:lnTo>
                <a:lnTo>
                  <a:pt x="81868" y="99187"/>
                </a:lnTo>
                <a:lnTo>
                  <a:pt x="81868" y="68954"/>
                </a:lnTo>
                <a:close/>
              </a:path>
              <a:path w="118109" h="115569">
                <a:moveTo>
                  <a:pt x="116615" y="98672"/>
                </a:moveTo>
                <a:lnTo>
                  <a:pt x="114941" y="99061"/>
                </a:lnTo>
                <a:lnTo>
                  <a:pt x="112309" y="99187"/>
                </a:lnTo>
                <a:lnTo>
                  <a:pt x="116615" y="99187"/>
                </a:lnTo>
                <a:lnTo>
                  <a:pt x="116615" y="98672"/>
                </a:lnTo>
                <a:close/>
              </a:path>
              <a:path w="118109" h="115569">
                <a:moveTo>
                  <a:pt x="25834" y="45208"/>
                </a:moveTo>
                <a:lnTo>
                  <a:pt x="0" y="74423"/>
                </a:lnTo>
                <a:lnTo>
                  <a:pt x="2660" y="76071"/>
                </a:lnTo>
                <a:lnTo>
                  <a:pt x="5800" y="78613"/>
                </a:lnTo>
                <a:lnTo>
                  <a:pt x="9447" y="81928"/>
                </a:lnTo>
                <a:lnTo>
                  <a:pt x="15069" y="77861"/>
                </a:lnTo>
                <a:lnTo>
                  <a:pt x="20660" y="72781"/>
                </a:lnTo>
                <a:lnTo>
                  <a:pt x="26313" y="66560"/>
                </a:lnTo>
                <a:lnTo>
                  <a:pt x="36748" y="66560"/>
                </a:lnTo>
                <a:lnTo>
                  <a:pt x="36748" y="56005"/>
                </a:lnTo>
                <a:lnTo>
                  <a:pt x="38722" y="53103"/>
                </a:lnTo>
                <a:lnTo>
                  <a:pt x="43628" y="46108"/>
                </a:lnTo>
                <a:lnTo>
                  <a:pt x="32771" y="46108"/>
                </a:lnTo>
                <a:lnTo>
                  <a:pt x="30438" y="45839"/>
                </a:lnTo>
                <a:lnTo>
                  <a:pt x="28138" y="45453"/>
                </a:lnTo>
                <a:lnTo>
                  <a:pt x="25834" y="45208"/>
                </a:lnTo>
                <a:close/>
              </a:path>
              <a:path w="118109" h="115569">
                <a:moveTo>
                  <a:pt x="45659" y="59054"/>
                </a:moveTo>
                <a:lnTo>
                  <a:pt x="45659" y="69494"/>
                </a:lnTo>
                <a:lnTo>
                  <a:pt x="53103" y="69494"/>
                </a:lnTo>
                <a:lnTo>
                  <a:pt x="55407" y="69105"/>
                </a:lnTo>
                <a:lnTo>
                  <a:pt x="61686" y="68954"/>
                </a:lnTo>
                <a:lnTo>
                  <a:pt x="112129" y="68954"/>
                </a:lnTo>
                <a:lnTo>
                  <a:pt x="112129" y="59565"/>
                </a:lnTo>
                <a:lnTo>
                  <a:pt x="71942" y="59565"/>
                </a:lnTo>
                <a:lnTo>
                  <a:pt x="57938" y="59456"/>
                </a:lnTo>
                <a:lnTo>
                  <a:pt x="51578" y="59298"/>
                </a:lnTo>
                <a:lnTo>
                  <a:pt x="45659" y="59054"/>
                </a:lnTo>
                <a:close/>
              </a:path>
              <a:path w="118109" h="115569">
                <a:moveTo>
                  <a:pt x="112129" y="68954"/>
                </a:moveTo>
                <a:lnTo>
                  <a:pt x="92304" y="68954"/>
                </a:lnTo>
                <a:lnTo>
                  <a:pt x="97895" y="69343"/>
                </a:lnTo>
                <a:lnTo>
                  <a:pt x="103698" y="69494"/>
                </a:lnTo>
                <a:lnTo>
                  <a:pt x="112129" y="69494"/>
                </a:lnTo>
                <a:lnTo>
                  <a:pt x="112129" y="68954"/>
                </a:lnTo>
                <a:close/>
              </a:path>
              <a:path w="118109" h="115569">
                <a:moveTo>
                  <a:pt x="79568" y="37227"/>
                </a:moveTo>
                <a:lnTo>
                  <a:pt x="70956" y="37227"/>
                </a:lnTo>
                <a:lnTo>
                  <a:pt x="71283" y="43174"/>
                </a:lnTo>
                <a:lnTo>
                  <a:pt x="71942" y="59565"/>
                </a:lnTo>
                <a:lnTo>
                  <a:pt x="81868" y="59565"/>
                </a:lnTo>
                <a:lnTo>
                  <a:pt x="81868" y="45208"/>
                </a:lnTo>
                <a:lnTo>
                  <a:pt x="82199" y="43329"/>
                </a:lnTo>
                <a:lnTo>
                  <a:pt x="82886" y="41652"/>
                </a:lnTo>
                <a:lnTo>
                  <a:pt x="83218" y="40211"/>
                </a:lnTo>
                <a:lnTo>
                  <a:pt x="83365" y="39383"/>
                </a:lnTo>
                <a:lnTo>
                  <a:pt x="83365" y="38724"/>
                </a:lnTo>
                <a:lnTo>
                  <a:pt x="83692" y="37735"/>
                </a:lnTo>
                <a:lnTo>
                  <a:pt x="79568" y="37227"/>
                </a:lnTo>
                <a:close/>
              </a:path>
              <a:path w="118109" h="115569">
                <a:moveTo>
                  <a:pt x="112129" y="59054"/>
                </a:moveTo>
                <a:lnTo>
                  <a:pt x="102859" y="59443"/>
                </a:lnTo>
                <a:lnTo>
                  <a:pt x="96282" y="59565"/>
                </a:lnTo>
                <a:lnTo>
                  <a:pt x="112129" y="59565"/>
                </a:lnTo>
                <a:lnTo>
                  <a:pt x="112129" y="59054"/>
                </a:lnTo>
                <a:close/>
              </a:path>
              <a:path w="118109" h="115569">
                <a:moveTo>
                  <a:pt x="118080" y="28825"/>
                </a:moveTo>
                <a:lnTo>
                  <a:pt x="43686" y="28825"/>
                </a:lnTo>
                <a:lnTo>
                  <a:pt x="40036" y="36061"/>
                </a:lnTo>
                <a:lnTo>
                  <a:pt x="36389" y="41925"/>
                </a:lnTo>
                <a:lnTo>
                  <a:pt x="32771" y="46108"/>
                </a:lnTo>
                <a:lnTo>
                  <a:pt x="43628" y="46108"/>
                </a:lnTo>
                <a:lnTo>
                  <a:pt x="47644" y="40211"/>
                </a:lnTo>
                <a:lnTo>
                  <a:pt x="51357" y="34528"/>
                </a:lnTo>
                <a:lnTo>
                  <a:pt x="54569" y="29333"/>
                </a:lnTo>
                <a:lnTo>
                  <a:pt x="118080" y="29333"/>
                </a:lnTo>
                <a:lnTo>
                  <a:pt x="118080" y="28825"/>
                </a:lnTo>
                <a:close/>
              </a:path>
              <a:path w="118109" h="115569">
                <a:moveTo>
                  <a:pt x="8968" y="18421"/>
                </a:moveTo>
                <a:lnTo>
                  <a:pt x="8968" y="29721"/>
                </a:lnTo>
                <a:lnTo>
                  <a:pt x="22842" y="29091"/>
                </a:lnTo>
                <a:lnTo>
                  <a:pt x="32771" y="28825"/>
                </a:lnTo>
                <a:lnTo>
                  <a:pt x="118080" y="28825"/>
                </a:lnTo>
                <a:lnTo>
                  <a:pt x="118080" y="19677"/>
                </a:lnTo>
                <a:lnTo>
                  <a:pt x="24488" y="19677"/>
                </a:lnTo>
                <a:lnTo>
                  <a:pt x="16564" y="19314"/>
                </a:lnTo>
                <a:lnTo>
                  <a:pt x="8968" y="18421"/>
                </a:lnTo>
                <a:close/>
              </a:path>
              <a:path w="118109" h="115569">
                <a:moveTo>
                  <a:pt x="118080" y="29333"/>
                </a:moveTo>
                <a:lnTo>
                  <a:pt x="92304" y="29333"/>
                </a:lnTo>
                <a:lnTo>
                  <a:pt x="95267" y="29598"/>
                </a:lnTo>
                <a:lnTo>
                  <a:pt x="98254" y="29721"/>
                </a:lnTo>
                <a:lnTo>
                  <a:pt x="118080" y="29721"/>
                </a:lnTo>
                <a:lnTo>
                  <a:pt x="118080" y="29333"/>
                </a:lnTo>
                <a:close/>
              </a:path>
              <a:path w="118109" h="115569">
                <a:moveTo>
                  <a:pt x="118080" y="18925"/>
                </a:moveTo>
                <a:lnTo>
                  <a:pt x="117094" y="18925"/>
                </a:lnTo>
                <a:lnTo>
                  <a:pt x="115121" y="19047"/>
                </a:lnTo>
                <a:lnTo>
                  <a:pt x="112129" y="19314"/>
                </a:lnTo>
                <a:lnTo>
                  <a:pt x="32771" y="19314"/>
                </a:lnTo>
                <a:lnTo>
                  <a:pt x="24488" y="19677"/>
                </a:lnTo>
                <a:lnTo>
                  <a:pt x="118080" y="19677"/>
                </a:lnTo>
                <a:lnTo>
                  <a:pt x="118080" y="18925"/>
                </a:lnTo>
                <a:close/>
              </a:path>
              <a:path w="118109" h="115569">
                <a:moveTo>
                  <a:pt x="54569" y="0"/>
                </a:moveTo>
                <a:lnTo>
                  <a:pt x="52597" y="8254"/>
                </a:lnTo>
                <a:lnTo>
                  <a:pt x="50443" y="14742"/>
                </a:lnTo>
                <a:lnTo>
                  <a:pt x="48139" y="19314"/>
                </a:lnTo>
                <a:lnTo>
                  <a:pt x="58576" y="19314"/>
                </a:lnTo>
                <a:lnTo>
                  <a:pt x="61535" y="12711"/>
                </a:lnTo>
                <a:lnTo>
                  <a:pt x="64347" y="8131"/>
                </a:lnTo>
                <a:lnTo>
                  <a:pt x="67007" y="5468"/>
                </a:lnTo>
                <a:lnTo>
                  <a:pt x="67993" y="3945"/>
                </a:lnTo>
                <a:lnTo>
                  <a:pt x="67665" y="2660"/>
                </a:lnTo>
                <a:lnTo>
                  <a:pt x="63179" y="1404"/>
                </a:lnTo>
                <a:lnTo>
                  <a:pt x="5456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11951334" y="2946106"/>
            <a:ext cx="113664" cy="106680"/>
          </a:xfrm>
          <a:custGeom>
            <a:avLst/>
            <a:gdLst/>
            <a:ahLst/>
            <a:cxnLst/>
            <a:rect l="l" t="t" r="r" b="b"/>
            <a:pathLst>
              <a:path w="113665" h="106680">
                <a:moveTo>
                  <a:pt x="73411" y="94222"/>
                </a:moveTo>
                <a:lnTo>
                  <a:pt x="75412" y="97538"/>
                </a:lnTo>
                <a:lnTo>
                  <a:pt x="76864" y="101601"/>
                </a:lnTo>
                <a:lnTo>
                  <a:pt x="76955" y="101963"/>
                </a:lnTo>
                <a:lnTo>
                  <a:pt x="77892" y="106660"/>
                </a:lnTo>
                <a:lnTo>
                  <a:pt x="89330" y="104779"/>
                </a:lnTo>
                <a:lnTo>
                  <a:pt x="96862" y="101601"/>
                </a:lnTo>
                <a:lnTo>
                  <a:pt x="100487" y="97117"/>
                </a:lnTo>
                <a:lnTo>
                  <a:pt x="100445" y="96253"/>
                </a:lnTo>
                <a:lnTo>
                  <a:pt x="85996" y="96253"/>
                </a:lnTo>
                <a:lnTo>
                  <a:pt x="73411" y="94222"/>
                </a:lnTo>
                <a:close/>
              </a:path>
              <a:path w="113665" h="106680">
                <a:moveTo>
                  <a:pt x="12887" y="27806"/>
                </a:moveTo>
                <a:lnTo>
                  <a:pt x="12991" y="40633"/>
                </a:lnTo>
                <a:lnTo>
                  <a:pt x="13059" y="41652"/>
                </a:lnTo>
                <a:lnTo>
                  <a:pt x="13395" y="44197"/>
                </a:lnTo>
                <a:lnTo>
                  <a:pt x="13395" y="91828"/>
                </a:lnTo>
                <a:lnTo>
                  <a:pt x="13039" y="98046"/>
                </a:lnTo>
                <a:lnTo>
                  <a:pt x="12740" y="101963"/>
                </a:lnTo>
                <a:lnTo>
                  <a:pt x="12409" y="103759"/>
                </a:lnTo>
                <a:lnTo>
                  <a:pt x="12409" y="106182"/>
                </a:lnTo>
                <a:lnTo>
                  <a:pt x="24790" y="106182"/>
                </a:lnTo>
                <a:lnTo>
                  <a:pt x="24131" y="105163"/>
                </a:lnTo>
                <a:lnTo>
                  <a:pt x="23920" y="101963"/>
                </a:lnTo>
                <a:lnTo>
                  <a:pt x="23803" y="38210"/>
                </a:lnTo>
                <a:lnTo>
                  <a:pt x="100202" y="38210"/>
                </a:lnTo>
                <a:lnTo>
                  <a:pt x="100202" y="35942"/>
                </a:lnTo>
                <a:lnTo>
                  <a:pt x="100530" y="29843"/>
                </a:lnTo>
                <a:lnTo>
                  <a:pt x="100705" y="29066"/>
                </a:lnTo>
                <a:lnTo>
                  <a:pt x="88959" y="29066"/>
                </a:lnTo>
                <a:lnTo>
                  <a:pt x="85341" y="28825"/>
                </a:lnTo>
                <a:lnTo>
                  <a:pt x="20156" y="28825"/>
                </a:lnTo>
                <a:lnTo>
                  <a:pt x="14893" y="28436"/>
                </a:lnTo>
                <a:lnTo>
                  <a:pt x="12887" y="27806"/>
                </a:lnTo>
                <a:close/>
              </a:path>
              <a:path w="113665" h="106680">
                <a:moveTo>
                  <a:pt x="100202" y="38210"/>
                </a:moveTo>
                <a:lnTo>
                  <a:pt x="89795" y="38210"/>
                </a:lnTo>
                <a:lnTo>
                  <a:pt x="89795" y="88779"/>
                </a:lnTo>
                <a:lnTo>
                  <a:pt x="91440" y="94489"/>
                </a:lnTo>
                <a:lnTo>
                  <a:pt x="85996" y="96253"/>
                </a:lnTo>
                <a:lnTo>
                  <a:pt x="100445" y="96253"/>
                </a:lnTo>
                <a:lnTo>
                  <a:pt x="100228" y="91828"/>
                </a:lnTo>
                <a:lnTo>
                  <a:pt x="100202" y="38210"/>
                </a:lnTo>
                <a:close/>
              </a:path>
              <a:path w="113665" h="106680">
                <a:moveTo>
                  <a:pt x="61509" y="38210"/>
                </a:moveTo>
                <a:lnTo>
                  <a:pt x="50594" y="38210"/>
                </a:lnTo>
                <a:lnTo>
                  <a:pt x="49936" y="45835"/>
                </a:lnTo>
                <a:lnTo>
                  <a:pt x="47934" y="53074"/>
                </a:lnTo>
                <a:lnTo>
                  <a:pt x="25297" y="77472"/>
                </a:lnTo>
                <a:lnTo>
                  <a:pt x="28915" y="80013"/>
                </a:lnTo>
                <a:lnTo>
                  <a:pt x="31756" y="83188"/>
                </a:lnTo>
                <a:lnTo>
                  <a:pt x="33732" y="86864"/>
                </a:lnTo>
                <a:lnTo>
                  <a:pt x="41295" y="79997"/>
                </a:lnTo>
                <a:lnTo>
                  <a:pt x="47616" y="72923"/>
                </a:lnTo>
                <a:lnTo>
                  <a:pt x="52699" y="65612"/>
                </a:lnTo>
                <a:lnTo>
                  <a:pt x="56545" y="58039"/>
                </a:lnTo>
                <a:lnTo>
                  <a:pt x="70200" y="58039"/>
                </a:lnTo>
                <a:lnTo>
                  <a:pt x="60044" y="48618"/>
                </a:lnTo>
                <a:lnTo>
                  <a:pt x="61031" y="41652"/>
                </a:lnTo>
                <a:lnTo>
                  <a:pt x="61031" y="40633"/>
                </a:lnTo>
                <a:lnTo>
                  <a:pt x="61178" y="39499"/>
                </a:lnTo>
                <a:lnTo>
                  <a:pt x="61509" y="38210"/>
                </a:lnTo>
                <a:close/>
              </a:path>
              <a:path w="113665" h="106680">
                <a:moveTo>
                  <a:pt x="70200" y="58039"/>
                </a:moveTo>
                <a:lnTo>
                  <a:pt x="56545" y="58039"/>
                </a:lnTo>
                <a:lnTo>
                  <a:pt x="57532" y="59414"/>
                </a:lnTo>
                <a:lnTo>
                  <a:pt x="58547" y="60577"/>
                </a:lnTo>
                <a:lnTo>
                  <a:pt x="59537" y="61596"/>
                </a:lnTo>
                <a:lnTo>
                  <a:pt x="67468" y="70097"/>
                </a:lnTo>
                <a:lnTo>
                  <a:pt x="72572" y="76575"/>
                </a:lnTo>
                <a:lnTo>
                  <a:pt x="74905" y="80885"/>
                </a:lnTo>
                <a:lnTo>
                  <a:pt x="77386" y="83814"/>
                </a:lnTo>
                <a:lnTo>
                  <a:pt x="87315" y="73915"/>
                </a:lnTo>
                <a:lnTo>
                  <a:pt x="70200" y="58039"/>
                </a:lnTo>
                <a:close/>
              </a:path>
              <a:path w="113665" h="106680">
                <a:moveTo>
                  <a:pt x="101217" y="26788"/>
                </a:moveTo>
                <a:lnTo>
                  <a:pt x="98884" y="27806"/>
                </a:lnTo>
                <a:lnTo>
                  <a:pt x="96551" y="28436"/>
                </a:lnTo>
                <a:lnTo>
                  <a:pt x="94251" y="28825"/>
                </a:lnTo>
                <a:lnTo>
                  <a:pt x="91918" y="29066"/>
                </a:lnTo>
                <a:lnTo>
                  <a:pt x="100705" y="29066"/>
                </a:lnTo>
                <a:lnTo>
                  <a:pt x="101217" y="26788"/>
                </a:lnTo>
                <a:close/>
              </a:path>
              <a:path w="113665" h="106680">
                <a:moveTo>
                  <a:pt x="63003" y="10911"/>
                </a:moveTo>
                <a:lnTo>
                  <a:pt x="52089" y="10911"/>
                </a:lnTo>
                <a:lnTo>
                  <a:pt x="51761" y="15609"/>
                </a:lnTo>
                <a:lnTo>
                  <a:pt x="51614" y="21441"/>
                </a:lnTo>
                <a:lnTo>
                  <a:pt x="51614" y="28825"/>
                </a:lnTo>
                <a:lnTo>
                  <a:pt x="62017" y="28825"/>
                </a:lnTo>
                <a:lnTo>
                  <a:pt x="62388" y="21441"/>
                </a:lnTo>
                <a:lnTo>
                  <a:pt x="63003" y="10911"/>
                </a:lnTo>
                <a:close/>
              </a:path>
              <a:path w="113665" h="106680">
                <a:moveTo>
                  <a:pt x="0" y="0"/>
                </a:moveTo>
                <a:lnTo>
                  <a:pt x="0" y="11930"/>
                </a:lnTo>
                <a:lnTo>
                  <a:pt x="1976" y="11930"/>
                </a:lnTo>
                <a:lnTo>
                  <a:pt x="6282" y="11541"/>
                </a:lnTo>
                <a:lnTo>
                  <a:pt x="11066" y="11300"/>
                </a:lnTo>
                <a:lnTo>
                  <a:pt x="16358" y="10911"/>
                </a:lnTo>
                <a:lnTo>
                  <a:pt x="113118" y="10911"/>
                </a:lnTo>
                <a:lnTo>
                  <a:pt x="113118" y="1375"/>
                </a:lnTo>
                <a:lnTo>
                  <a:pt x="101516" y="1375"/>
                </a:lnTo>
                <a:lnTo>
                  <a:pt x="95238" y="1018"/>
                </a:lnTo>
                <a:lnTo>
                  <a:pt x="7776" y="1018"/>
                </a:lnTo>
                <a:lnTo>
                  <a:pt x="2811" y="867"/>
                </a:lnTo>
                <a:lnTo>
                  <a:pt x="1497" y="504"/>
                </a:lnTo>
                <a:lnTo>
                  <a:pt x="0" y="0"/>
                </a:lnTo>
                <a:close/>
              </a:path>
              <a:path w="113665" h="106680">
                <a:moveTo>
                  <a:pt x="113118" y="10911"/>
                </a:moveTo>
                <a:lnTo>
                  <a:pt x="96253" y="10911"/>
                </a:lnTo>
                <a:lnTo>
                  <a:pt x="102502" y="11300"/>
                </a:lnTo>
                <a:lnTo>
                  <a:pt x="107647" y="11418"/>
                </a:lnTo>
                <a:lnTo>
                  <a:pt x="113118" y="11418"/>
                </a:lnTo>
                <a:lnTo>
                  <a:pt x="113118" y="10911"/>
                </a:lnTo>
                <a:close/>
              </a:path>
              <a:path w="113665" h="106680">
                <a:moveTo>
                  <a:pt x="113118" y="0"/>
                </a:moveTo>
                <a:lnTo>
                  <a:pt x="107467" y="1018"/>
                </a:lnTo>
                <a:lnTo>
                  <a:pt x="101516" y="1375"/>
                </a:lnTo>
                <a:lnTo>
                  <a:pt x="113118" y="1375"/>
                </a:lnTo>
                <a:lnTo>
                  <a:pt x="113118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12075847" y="2942161"/>
            <a:ext cx="119380" cy="115570"/>
          </a:xfrm>
          <a:custGeom>
            <a:avLst/>
            <a:gdLst/>
            <a:ahLst/>
            <a:cxnLst/>
            <a:rect l="l" t="t" r="r" b="b"/>
            <a:pathLst>
              <a:path w="119379" h="115569">
                <a:moveTo>
                  <a:pt x="71434" y="67936"/>
                </a:moveTo>
                <a:lnTo>
                  <a:pt x="62014" y="67936"/>
                </a:lnTo>
                <a:lnTo>
                  <a:pt x="61364" y="76926"/>
                </a:lnTo>
                <a:lnTo>
                  <a:pt x="59906" y="84457"/>
                </a:lnTo>
                <a:lnTo>
                  <a:pt x="31277" y="105667"/>
                </a:lnTo>
                <a:lnTo>
                  <a:pt x="35222" y="107946"/>
                </a:lnTo>
                <a:lnTo>
                  <a:pt x="38693" y="111262"/>
                </a:lnTo>
                <a:lnTo>
                  <a:pt x="41681" y="115571"/>
                </a:lnTo>
                <a:lnTo>
                  <a:pt x="51610" y="109976"/>
                </a:lnTo>
                <a:lnTo>
                  <a:pt x="70845" y="78412"/>
                </a:lnTo>
                <a:lnTo>
                  <a:pt x="71434" y="67936"/>
                </a:lnTo>
                <a:close/>
              </a:path>
              <a:path w="119379" h="115569">
                <a:moveTo>
                  <a:pt x="90302" y="67936"/>
                </a:moveTo>
                <a:lnTo>
                  <a:pt x="80881" y="67936"/>
                </a:lnTo>
                <a:lnTo>
                  <a:pt x="80825" y="102229"/>
                </a:lnTo>
                <a:lnTo>
                  <a:pt x="80194" y="107946"/>
                </a:lnTo>
                <a:lnTo>
                  <a:pt x="84499" y="111142"/>
                </a:lnTo>
                <a:lnTo>
                  <a:pt x="101692" y="111142"/>
                </a:lnTo>
                <a:lnTo>
                  <a:pt x="110962" y="111384"/>
                </a:lnTo>
                <a:lnTo>
                  <a:pt x="116766" y="106297"/>
                </a:lnTo>
                <a:lnTo>
                  <a:pt x="117459" y="103125"/>
                </a:lnTo>
                <a:lnTo>
                  <a:pt x="104357" y="103125"/>
                </a:lnTo>
                <a:lnTo>
                  <a:pt x="96732" y="102229"/>
                </a:lnTo>
                <a:lnTo>
                  <a:pt x="91767" y="102229"/>
                </a:lnTo>
                <a:lnTo>
                  <a:pt x="89615" y="100829"/>
                </a:lnTo>
                <a:lnTo>
                  <a:pt x="90219" y="98487"/>
                </a:lnTo>
                <a:lnTo>
                  <a:pt x="90302" y="67936"/>
                </a:lnTo>
                <a:close/>
              </a:path>
              <a:path w="119379" h="115569">
                <a:moveTo>
                  <a:pt x="19853" y="2423"/>
                </a:moveTo>
                <a:lnTo>
                  <a:pt x="20163" y="8402"/>
                </a:lnTo>
                <a:lnTo>
                  <a:pt x="20509" y="12553"/>
                </a:lnTo>
                <a:lnTo>
                  <a:pt x="20840" y="13845"/>
                </a:lnTo>
                <a:lnTo>
                  <a:pt x="20783" y="47628"/>
                </a:lnTo>
                <a:lnTo>
                  <a:pt x="13028" y="88943"/>
                </a:lnTo>
                <a:lnTo>
                  <a:pt x="0" y="105163"/>
                </a:lnTo>
                <a:lnTo>
                  <a:pt x="3975" y="106182"/>
                </a:lnTo>
                <a:lnTo>
                  <a:pt x="8100" y="108093"/>
                </a:lnTo>
                <a:lnTo>
                  <a:pt x="12409" y="111142"/>
                </a:lnTo>
                <a:lnTo>
                  <a:pt x="16501" y="104646"/>
                </a:lnTo>
                <a:lnTo>
                  <a:pt x="20346" y="96628"/>
                </a:lnTo>
                <a:lnTo>
                  <a:pt x="23946" y="87068"/>
                </a:lnTo>
                <a:lnTo>
                  <a:pt x="27298" y="75946"/>
                </a:lnTo>
                <a:lnTo>
                  <a:pt x="38494" y="75946"/>
                </a:lnTo>
                <a:lnTo>
                  <a:pt x="29272" y="66917"/>
                </a:lnTo>
                <a:lnTo>
                  <a:pt x="29930" y="60699"/>
                </a:lnTo>
                <a:lnTo>
                  <a:pt x="30257" y="57020"/>
                </a:lnTo>
                <a:lnTo>
                  <a:pt x="30257" y="53733"/>
                </a:lnTo>
                <a:lnTo>
                  <a:pt x="30408" y="50533"/>
                </a:lnTo>
                <a:lnTo>
                  <a:pt x="30765" y="47628"/>
                </a:lnTo>
                <a:lnTo>
                  <a:pt x="35043" y="42670"/>
                </a:lnTo>
                <a:lnTo>
                  <a:pt x="40514" y="37584"/>
                </a:lnTo>
                <a:lnTo>
                  <a:pt x="41591" y="36716"/>
                </a:lnTo>
                <a:lnTo>
                  <a:pt x="30257" y="36716"/>
                </a:lnTo>
                <a:lnTo>
                  <a:pt x="30733" y="12553"/>
                </a:lnTo>
                <a:lnTo>
                  <a:pt x="30765" y="9893"/>
                </a:lnTo>
                <a:lnTo>
                  <a:pt x="31277" y="8402"/>
                </a:lnTo>
                <a:lnTo>
                  <a:pt x="32263" y="6487"/>
                </a:lnTo>
                <a:lnTo>
                  <a:pt x="33249" y="4450"/>
                </a:lnTo>
                <a:lnTo>
                  <a:pt x="31903" y="3434"/>
                </a:lnTo>
                <a:lnTo>
                  <a:pt x="27445" y="2811"/>
                </a:lnTo>
                <a:lnTo>
                  <a:pt x="19853" y="2423"/>
                </a:lnTo>
                <a:close/>
              </a:path>
              <a:path w="119379" h="115569">
                <a:moveTo>
                  <a:pt x="107643" y="89791"/>
                </a:moveTo>
                <a:lnTo>
                  <a:pt x="108003" y="99065"/>
                </a:lnTo>
                <a:lnTo>
                  <a:pt x="104357" y="103125"/>
                </a:lnTo>
                <a:lnTo>
                  <a:pt x="117459" y="103125"/>
                </a:lnTo>
                <a:lnTo>
                  <a:pt x="119066" y="95774"/>
                </a:lnTo>
                <a:lnTo>
                  <a:pt x="114761" y="94100"/>
                </a:lnTo>
                <a:lnTo>
                  <a:pt x="110962" y="92063"/>
                </a:lnTo>
                <a:lnTo>
                  <a:pt x="107643" y="89791"/>
                </a:lnTo>
                <a:close/>
              </a:path>
              <a:path w="119379" h="115569">
                <a:moveTo>
                  <a:pt x="38494" y="75946"/>
                </a:moveTo>
                <a:lnTo>
                  <a:pt x="27298" y="75946"/>
                </a:lnTo>
                <a:lnTo>
                  <a:pt x="34564" y="85457"/>
                </a:lnTo>
                <a:lnTo>
                  <a:pt x="38693" y="91440"/>
                </a:lnTo>
                <a:lnTo>
                  <a:pt x="39707" y="93737"/>
                </a:lnTo>
                <a:lnTo>
                  <a:pt x="49126" y="86353"/>
                </a:lnTo>
                <a:lnTo>
                  <a:pt x="38494" y="75946"/>
                </a:lnTo>
                <a:close/>
              </a:path>
              <a:path w="119379" h="115569">
                <a:moveTo>
                  <a:pt x="42666" y="58547"/>
                </a:moveTo>
                <a:lnTo>
                  <a:pt x="42666" y="68954"/>
                </a:lnTo>
                <a:lnTo>
                  <a:pt x="44165" y="68954"/>
                </a:lnTo>
                <a:lnTo>
                  <a:pt x="48437" y="68324"/>
                </a:lnTo>
                <a:lnTo>
                  <a:pt x="52743" y="67936"/>
                </a:lnTo>
                <a:lnTo>
                  <a:pt x="112608" y="67936"/>
                </a:lnTo>
                <a:lnTo>
                  <a:pt x="112608" y="59559"/>
                </a:lnTo>
                <a:lnTo>
                  <a:pt x="50443" y="59559"/>
                </a:lnTo>
                <a:lnTo>
                  <a:pt x="46137" y="59292"/>
                </a:lnTo>
                <a:lnTo>
                  <a:pt x="44165" y="59051"/>
                </a:lnTo>
                <a:lnTo>
                  <a:pt x="42666" y="58547"/>
                </a:lnTo>
                <a:close/>
              </a:path>
              <a:path w="119379" h="115569">
                <a:moveTo>
                  <a:pt x="112608" y="67936"/>
                </a:moveTo>
                <a:lnTo>
                  <a:pt x="105012" y="67936"/>
                </a:lnTo>
                <a:lnTo>
                  <a:pt x="108482" y="68087"/>
                </a:lnTo>
                <a:lnTo>
                  <a:pt x="111142" y="68475"/>
                </a:lnTo>
                <a:lnTo>
                  <a:pt x="112608" y="68475"/>
                </a:lnTo>
                <a:lnTo>
                  <a:pt x="112608" y="67936"/>
                </a:lnTo>
                <a:close/>
              </a:path>
              <a:path w="119379" h="115569">
                <a:moveTo>
                  <a:pt x="12951" y="62226"/>
                </a:moveTo>
                <a:lnTo>
                  <a:pt x="4632" y="62226"/>
                </a:lnTo>
                <a:lnTo>
                  <a:pt x="8578" y="62492"/>
                </a:lnTo>
                <a:lnTo>
                  <a:pt x="12884" y="63511"/>
                </a:lnTo>
                <a:lnTo>
                  <a:pt x="12951" y="62226"/>
                </a:lnTo>
                <a:close/>
              </a:path>
              <a:path w="119379" h="115569">
                <a:moveTo>
                  <a:pt x="4960" y="26283"/>
                </a:moveTo>
                <a:lnTo>
                  <a:pt x="4861" y="36716"/>
                </a:lnTo>
                <a:lnTo>
                  <a:pt x="4208" y="45598"/>
                </a:lnTo>
                <a:lnTo>
                  <a:pt x="2915" y="54293"/>
                </a:lnTo>
                <a:lnTo>
                  <a:pt x="986" y="62492"/>
                </a:lnTo>
                <a:lnTo>
                  <a:pt x="4632" y="62226"/>
                </a:lnTo>
                <a:lnTo>
                  <a:pt x="12951" y="62226"/>
                </a:lnTo>
                <a:lnTo>
                  <a:pt x="13736" y="47628"/>
                </a:lnTo>
                <a:lnTo>
                  <a:pt x="14392" y="38180"/>
                </a:lnTo>
                <a:lnTo>
                  <a:pt x="15135" y="31119"/>
                </a:lnTo>
                <a:lnTo>
                  <a:pt x="15876" y="27806"/>
                </a:lnTo>
                <a:lnTo>
                  <a:pt x="4960" y="26283"/>
                </a:lnTo>
                <a:close/>
              </a:path>
              <a:path w="119379" h="115569">
                <a:moveTo>
                  <a:pt x="112608" y="58547"/>
                </a:moveTo>
                <a:lnTo>
                  <a:pt x="110634" y="59051"/>
                </a:lnTo>
                <a:lnTo>
                  <a:pt x="108630" y="59292"/>
                </a:lnTo>
                <a:lnTo>
                  <a:pt x="105343" y="59559"/>
                </a:lnTo>
                <a:lnTo>
                  <a:pt x="112608" y="59559"/>
                </a:lnTo>
                <a:lnTo>
                  <a:pt x="112608" y="58547"/>
                </a:lnTo>
                <a:close/>
              </a:path>
              <a:path w="119379" h="115569">
                <a:moveTo>
                  <a:pt x="52595" y="38718"/>
                </a:moveTo>
                <a:lnTo>
                  <a:pt x="52595" y="49154"/>
                </a:lnTo>
                <a:lnTo>
                  <a:pt x="54090" y="49154"/>
                </a:lnTo>
                <a:lnTo>
                  <a:pt x="58366" y="48406"/>
                </a:lnTo>
                <a:lnTo>
                  <a:pt x="62671" y="48143"/>
                </a:lnTo>
                <a:lnTo>
                  <a:pt x="105163" y="48143"/>
                </a:lnTo>
                <a:lnTo>
                  <a:pt x="105163" y="39615"/>
                </a:lnTo>
                <a:lnTo>
                  <a:pt x="59202" y="39615"/>
                </a:lnTo>
                <a:lnTo>
                  <a:pt x="55076" y="39499"/>
                </a:lnTo>
                <a:lnTo>
                  <a:pt x="54090" y="39110"/>
                </a:lnTo>
                <a:lnTo>
                  <a:pt x="52595" y="38718"/>
                </a:lnTo>
                <a:close/>
              </a:path>
              <a:path w="119379" h="115569">
                <a:moveTo>
                  <a:pt x="105163" y="48143"/>
                </a:moveTo>
                <a:lnTo>
                  <a:pt x="94277" y="48143"/>
                </a:lnTo>
                <a:lnTo>
                  <a:pt x="97895" y="48406"/>
                </a:lnTo>
                <a:lnTo>
                  <a:pt x="100886" y="48769"/>
                </a:lnTo>
                <a:lnTo>
                  <a:pt x="103190" y="49154"/>
                </a:lnTo>
                <a:lnTo>
                  <a:pt x="105163" y="49154"/>
                </a:lnTo>
                <a:lnTo>
                  <a:pt x="105163" y="48143"/>
                </a:lnTo>
                <a:close/>
              </a:path>
              <a:path w="119379" h="115569">
                <a:moveTo>
                  <a:pt x="105163" y="38718"/>
                </a:moveTo>
                <a:lnTo>
                  <a:pt x="103190" y="39110"/>
                </a:lnTo>
                <a:lnTo>
                  <a:pt x="99871" y="39499"/>
                </a:lnTo>
                <a:lnTo>
                  <a:pt x="96732" y="39615"/>
                </a:lnTo>
                <a:lnTo>
                  <a:pt x="105163" y="39615"/>
                </a:lnTo>
                <a:lnTo>
                  <a:pt x="105163" y="38718"/>
                </a:lnTo>
                <a:close/>
              </a:path>
              <a:path w="119379" h="115569">
                <a:moveTo>
                  <a:pt x="38693" y="24757"/>
                </a:moveTo>
                <a:lnTo>
                  <a:pt x="36061" y="29721"/>
                </a:lnTo>
                <a:lnTo>
                  <a:pt x="33249" y="33789"/>
                </a:lnTo>
                <a:lnTo>
                  <a:pt x="30257" y="36716"/>
                </a:lnTo>
                <a:lnTo>
                  <a:pt x="41591" y="36716"/>
                </a:lnTo>
                <a:lnTo>
                  <a:pt x="47124" y="32259"/>
                </a:lnTo>
                <a:lnTo>
                  <a:pt x="55734" y="32259"/>
                </a:lnTo>
                <a:lnTo>
                  <a:pt x="55727" y="31248"/>
                </a:lnTo>
                <a:lnTo>
                  <a:pt x="47124" y="31248"/>
                </a:lnTo>
                <a:lnTo>
                  <a:pt x="44491" y="28969"/>
                </a:lnTo>
                <a:lnTo>
                  <a:pt x="41681" y="26788"/>
                </a:lnTo>
                <a:lnTo>
                  <a:pt x="38693" y="24757"/>
                </a:lnTo>
                <a:close/>
              </a:path>
              <a:path w="119379" h="115569">
                <a:moveTo>
                  <a:pt x="55734" y="32259"/>
                </a:moveTo>
                <a:lnTo>
                  <a:pt x="47124" y="32259"/>
                </a:lnTo>
                <a:lnTo>
                  <a:pt x="47065" y="33789"/>
                </a:lnTo>
                <a:lnTo>
                  <a:pt x="46793" y="35043"/>
                </a:lnTo>
                <a:lnTo>
                  <a:pt x="46137" y="36716"/>
                </a:lnTo>
                <a:lnTo>
                  <a:pt x="56574" y="36716"/>
                </a:lnTo>
                <a:lnTo>
                  <a:pt x="55882" y="35431"/>
                </a:lnTo>
                <a:lnTo>
                  <a:pt x="55734" y="32259"/>
                </a:lnTo>
                <a:close/>
              </a:path>
              <a:path w="119379" h="115569">
                <a:moveTo>
                  <a:pt x="112129" y="25261"/>
                </a:moveTo>
                <a:lnTo>
                  <a:pt x="102711" y="25261"/>
                </a:lnTo>
                <a:lnTo>
                  <a:pt x="102305" y="31119"/>
                </a:lnTo>
                <a:lnTo>
                  <a:pt x="102024" y="34174"/>
                </a:lnTo>
                <a:lnTo>
                  <a:pt x="101692" y="36208"/>
                </a:lnTo>
                <a:lnTo>
                  <a:pt x="113116" y="36208"/>
                </a:lnTo>
                <a:lnTo>
                  <a:pt x="112608" y="35698"/>
                </a:lnTo>
                <a:lnTo>
                  <a:pt x="112346" y="34174"/>
                </a:lnTo>
                <a:lnTo>
                  <a:pt x="112266" y="33516"/>
                </a:lnTo>
                <a:lnTo>
                  <a:pt x="112143" y="31119"/>
                </a:lnTo>
                <a:lnTo>
                  <a:pt x="112129" y="25261"/>
                </a:lnTo>
                <a:close/>
              </a:path>
              <a:path w="119379" h="115569">
                <a:moveTo>
                  <a:pt x="46137" y="15364"/>
                </a:moveTo>
                <a:lnTo>
                  <a:pt x="46465" y="19317"/>
                </a:lnTo>
                <a:lnTo>
                  <a:pt x="46793" y="24635"/>
                </a:lnTo>
                <a:lnTo>
                  <a:pt x="47124" y="31248"/>
                </a:lnTo>
                <a:lnTo>
                  <a:pt x="55727" y="31248"/>
                </a:lnTo>
                <a:lnTo>
                  <a:pt x="56062" y="25261"/>
                </a:lnTo>
                <a:lnTo>
                  <a:pt x="112129" y="25261"/>
                </a:lnTo>
                <a:lnTo>
                  <a:pt x="112129" y="22367"/>
                </a:lnTo>
                <a:lnTo>
                  <a:pt x="112428" y="18536"/>
                </a:lnTo>
                <a:lnTo>
                  <a:pt x="112852" y="16894"/>
                </a:lnTo>
                <a:lnTo>
                  <a:pt x="53582" y="16894"/>
                </a:lnTo>
                <a:lnTo>
                  <a:pt x="49126" y="16384"/>
                </a:lnTo>
                <a:lnTo>
                  <a:pt x="46137" y="15364"/>
                </a:lnTo>
                <a:close/>
              </a:path>
              <a:path w="119379" h="115569">
                <a:moveTo>
                  <a:pt x="81360" y="0"/>
                </a:moveTo>
                <a:lnTo>
                  <a:pt x="68472" y="2030"/>
                </a:lnTo>
                <a:lnTo>
                  <a:pt x="70775" y="6995"/>
                </a:lnTo>
                <a:lnTo>
                  <a:pt x="72270" y="11930"/>
                </a:lnTo>
                <a:lnTo>
                  <a:pt x="72928" y="16894"/>
                </a:lnTo>
                <a:lnTo>
                  <a:pt x="84352" y="16894"/>
                </a:lnTo>
                <a:lnTo>
                  <a:pt x="84020" y="12553"/>
                </a:lnTo>
                <a:lnTo>
                  <a:pt x="83005" y="6995"/>
                </a:lnTo>
                <a:lnTo>
                  <a:pt x="81360" y="0"/>
                </a:lnTo>
                <a:close/>
              </a:path>
              <a:path w="119379" h="115569">
                <a:moveTo>
                  <a:pt x="113116" y="15876"/>
                </a:moveTo>
                <a:lnTo>
                  <a:pt x="110455" y="16506"/>
                </a:lnTo>
                <a:lnTo>
                  <a:pt x="106329" y="16894"/>
                </a:lnTo>
                <a:lnTo>
                  <a:pt x="112852" y="16894"/>
                </a:lnTo>
                <a:lnTo>
                  <a:pt x="113116" y="1587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12202836" y="2942669"/>
            <a:ext cx="118110" cy="113030"/>
          </a:xfrm>
          <a:custGeom>
            <a:avLst/>
            <a:gdLst/>
            <a:ahLst/>
            <a:cxnLst/>
            <a:rect l="l" t="t" r="r" b="b"/>
            <a:pathLst>
              <a:path w="118109" h="113030">
                <a:moveTo>
                  <a:pt x="61358" y="0"/>
                </a:moveTo>
                <a:lnTo>
                  <a:pt x="51102" y="0"/>
                </a:lnTo>
                <a:lnTo>
                  <a:pt x="51463" y="2926"/>
                </a:lnTo>
                <a:lnTo>
                  <a:pt x="51761" y="5590"/>
                </a:lnTo>
                <a:lnTo>
                  <a:pt x="52089" y="8881"/>
                </a:lnTo>
                <a:lnTo>
                  <a:pt x="52089" y="12197"/>
                </a:lnTo>
                <a:lnTo>
                  <a:pt x="52268" y="15246"/>
                </a:lnTo>
                <a:lnTo>
                  <a:pt x="52595" y="17787"/>
                </a:lnTo>
                <a:lnTo>
                  <a:pt x="52515" y="31844"/>
                </a:lnTo>
                <a:lnTo>
                  <a:pt x="49125" y="57105"/>
                </a:lnTo>
                <a:lnTo>
                  <a:pt x="39205" y="77715"/>
                </a:lnTo>
                <a:lnTo>
                  <a:pt x="22830" y="93062"/>
                </a:lnTo>
                <a:lnTo>
                  <a:pt x="0" y="103132"/>
                </a:lnTo>
                <a:lnTo>
                  <a:pt x="1018" y="104147"/>
                </a:lnTo>
                <a:lnTo>
                  <a:pt x="4636" y="106178"/>
                </a:lnTo>
                <a:lnTo>
                  <a:pt x="8463" y="108960"/>
                </a:lnTo>
                <a:lnTo>
                  <a:pt x="12409" y="112669"/>
                </a:lnTo>
                <a:lnTo>
                  <a:pt x="31352" y="101060"/>
                </a:lnTo>
                <a:lnTo>
                  <a:pt x="45525" y="87583"/>
                </a:lnTo>
                <a:lnTo>
                  <a:pt x="54921" y="72230"/>
                </a:lnTo>
                <a:lnTo>
                  <a:pt x="59533" y="54989"/>
                </a:lnTo>
                <a:lnTo>
                  <a:pt x="67689" y="54989"/>
                </a:lnTo>
                <a:lnTo>
                  <a:pt x="64986" y="42359"/>
                </a:lnTo>
                <a:lnTo>
                  <a:pt x="64887" y="41624"/>
                </a:lnTo>
                <a:lnTo>
                  <a:pt x="64072" y="25775"/>
                </a:lnTo>
                <a:lnTo>
                  <a:pt x="64019" y="7232"/>
                </a:lnTo>
                <a:lnTo>
                  <a:pt x="64529" y="4964"/>
                </a:lnTo>
                <a:lnTo>
                  <a:pt x="65483" y="2926"/>
                </a:lnTo>
                <a:lnTo>
                  <a:pt x="66503" y="1018"/>
                </a:lnTo>
                <a:lnTo>
                  <a:pt x="66503" y="266"/>
                </a:lnTo>
                <a:lnTo>
                  <a:pt x="61358" y="0"/>
                </a:lnTo>
                <a:close/>
              </a:path>
              <a:path w="118109" h="113030">
                <a:moveTo>
                  <a:pt x="67689" y="54989"/>
                </a:moveTo>
                <a:lnTo>
                  <a:pt x="59533" y="54989"/>
                </a:lnTo>
                <a:lnTo>
                  <a:pt x="64131" y="72656"/>
                </a:lnTo>
                <a:lnTo>
                  <a:pt x="73438" y="87918"/>
                </a:lnTo>
                <a:lnTo>
                  <a:pt x="87455" y="100747"/>
                </a:lnTo>
                <a:lnTo>
                  <a:pt x="106182" y="111113"/>
                </a:lnTo>
                <a:lnTo>
                  <a:pt x="109800" y="105789"/>
                </a:lnTo>
                <a:lnTo>
                  <a:pt x="113299" y="102499"/>
                </a:lnTo>
                <a:lnTo>
                  <a:pt x="116586" y="101213"/>
                </a:lnTo>
                <a:lnTo>
                  <a:pt x="117604" y="99691"/>
                </a:lnTo>
                <a:lnTo>
                  <a:pt x="106594" y="96603"/>
                </a:lnTo>
                <a:lnTo>
                  <a:pt x="96887" y="92272"/>
                </a:lnTo>
                <a:lnTo>
                  <a:pt x="88485" y="86702"/>
                </a:lnTo>
                <a:lnTo>
                  <a:pt x="81393" y="79898"/>
                </a:lnTo>
                <a:lnTo>
                  <a:pt x="73595" y="69532"/>
                </a:lnTo>
                <a:lnTo>
                  <a:pt x="68098" y="56901"/>
                </a:lnTo>
                <a:lnTo>
                  <a:pt x="67689" y="54989"/>
                </a:lnTo>
                <a:close/>
              </a:path>
              <a:path w="118109" h="113030">
                <a:moveTo>
                  <a:pt x="91288" y="21351"/>
                </a:moveTo>
                <a:lnTo>
                  <a:pt x="89496" y="31844"/>
                </a:lnTo>
                <a:lnTo>
                  <a:pt x="87077" y="41624"/>
                </a:lnTo>
                <a:lnTo>
                  <a:pt x="84037" y="50692"/>
                </a:lnTo>
                <a:lnTo>
                  <a:pt x="80377" y="59051"/>
                </a:lnTo>
                <a:lnTo>
                  <a:pt x="85011" y="59681"/>
                </a:lnTo>
                <a:lnTo>
                  <a:pt x="88661" y="60699"/>
                </a:lnTo>
                <a:lnTo>
                  <a:pt x="91288" y="61984"/>
                </a:lnTo>
                <a:lnTo>
                  <a:pt x="93329" y="56505"/>
                </a:lnTo>
                <a:lnTo>
                  <a:pt x="95502" y="49968"/>
                </a:lnTo>
                <a:lnTo>
                  <a:pt x="98009" y="41624"/>
                </a:lnTo>
                <a:lnTo>
                  <a:pt x="100230" y="33666"/>
                </a:lnTo>
                <a:lnTo>
                  <a:pt x="100558" y="31751"/>
                </a:lnTo>
                <a:lnTo>
                  <a:pt x="101545" y="29987"/>
                </a:lnTo>
                <a:lnTo>
                  <a:pt x="103223" y="28195"/>
                </a:lnTo>
                <a:lnTo>
                  <a:pt x="104688" y="25775"/>
                </a:lnTo>
                <a:lnTo>
                  <a:pt x="103698" y="25412"/>
                </a:lnTo>
                <a:lnTo>
                  <a:pt x="99216" y="24011"/>
                </a:lnTo>
                <a:lnTo>
                  <a:pt x="91288" y="21351"/>
                </a:lnTo>
                <a:close/>
              </a:path>
              <a:path w="118109" h="113030">
                <a:moveTo>
                  <a:pt x="21352" y="20332"/>
                </a:moveTo>
                <a:lnTo>
                  <a:pt x="20236" y="30751"/>
                </a:lnTo>
                <a:lnTo>
                  <a:pt x="18372" y="40689"/>
                </a:lnTo>
                <a:lnTo>
                  <a:pt x="15762" y="50129"/>
                </a:lnTo>
                <a:lnTo>
                  <a:pt x="12409" y="59051"/>
                </a:lnTo>
                <a:lnTo>
                  <a:pt x="14712" y="59324"/>
                </a:lnTo>
                <a:lnTo>
                  <a:pt x="16894" y="59681"/>
                </a:lnTo>
                <a:lnTo>
                  <a:pt x="18868" y="59954"/>
                </a:lnTo>
                <a:lnTo>
                  <a:pt x="22665" y="60699"/>
                </a:lnTo>
                <a:lnTo>
                  <a:pt x="32086" y="30110"/>
                </a:lnTo>
                <a:lnTo>
                  <a:pt x="32594" y="28461"/>
                </a:lnTo>
                <a:lnTo>
                  <a:pt x="33249" y="26786"/>
                </a:lnTo>
                <a:lnTo>
                  <a:pt x="34240" y="23738"/>
                </a:lnTo>
                <a:lnTo>
                  <a:pt x="31576" y="22096"/>
                </a:lnTo>
                <a:lnTo>
                  <a:pt x="27302" y="20962"/>
                </a:lnTo>
                <a:lnTo>
                  <a:pt x="21352" y="2033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12328365" y="294165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20840" y="1018"/>
                </a:moveTo>
                <a:lnTo>
                  <a:pt x="21087" y="9398"/>
                </a:lnTo>
                <a:lnTo>
                  <a:pt x="21382" y="23381"/>
                </a:lnTo>
                <a:lnTo>
                  <a:pt x="21627" y="37857"/>
                </a:lnTo>
                <a:lnTo>
                  <a:pt x="21746" y="52595"/>
                </a:lnTo>
                <a:lnTo>
                  <a:pt x="20280" y="71052"/>
                </a:lnTo>
                <a:lnTo>
                  <a:pt x="16127" y="86812"/>
                </a:lnTo>
                <a:lnTo>
                  <a:pt x="9368" y="98859"/>
                </a:lnTo>
                <a:lnTo>
                  <a:pt x="0" y="107196"/>
                </a:lnTo>
                <a:lnTo>
                  <a:pt x="4277" y="108456"/>
                </a:lnTo>
                <a:lnTo>
                  <a:pt x="7952" y="110638"/>
                </a:lnTo>
                <a:lnTo>
                  <a:pt x="10915" y="113687"/>
                </a:lnTo>
                <a:lnTo>
                  <a:pt x="16795" y="105388"/>
                </a:lnTo>
                <a:lnTo>
                  <a:pt x="21566" y="96907"/>
                </a:lnTo>
                <a:lnTo>
                  <a:pt x="25227" y="88242"/>
                </a:lnTo>
                <a:lnTo>
                  <a:pt x="27778" y="79390"/>
                </a:lnTo>
                <a:lnTo>
                  <a:pt x="39827" y="79390"/>
                </a:lnTo>
                <a:lnTo>
                  <a:pt x="39352" y="79001"/>
                </a:lnTo>
                <a:lnTo>
                  <a:pt x="32084" y="73407"/>
                </a:lnTo>
                <a:lnTo>
                  <a:pt x="30410" y="71884"/>
                </a:lnTo>
                <a:lnTo>
                  <a:pt x="29751" y="70987"/>
                </a:lnTo>
                <a:lnTo>
                  <a:pt x="30082" y="61984"/>
                </a:lnTo>
                <a:lnTo>
                  <a:pt x="30589" y="54752"/>
                </a:lnTo>
                <a:lnTo>
                  <a:pt x="31248" y="49157"/>
                </a:lnTo>
                <a:lnTo>
                  <a:pt x="35223" y="44193"/>
                </a:lnTo>
                <a:lnTo>
                  <a:pt x="39961" y="39229"/>
                </a:lnTo>
                <a:lnTo>
                  <a:pt x="31248" y="39229"/>
                </a:lnTo>
                <a:lnTo>
                  <a:pt x="31367" y="20626"/>
                </a:lnTo>
                <a:lnTo>
                  <a:pt x="31576" y="16506"/>
                </a:lnTo>
                <a:lnTo>
                  <a:pt x="32223" y="10288"/>
                </a:lnTo>
                <a:lnTo>
                  <a:pt x="32264" y="8639"/>
                </a:lnTo>
                <a:lnTo>
                  <a:pt x="32743" y="6997"/>
                </a:lnTo>
                <a:lnTo>
                  <a:pt x="34715" y="2933"/>
                </a:lnTo>
                <a:lnTo>
                  <a:pt x="33400" y="2303"/>
                </a:lnTo>
                <a:lnTo>
                  <a:pt x="28764" y="1648"/>
                </a:lnTo>
                <a:lnTo>
                  <a:pt x="20840" y="1018"/>
                </a:lnTo>
                <a:close/>
              </a:path>
              <a:path w="114300" h="114300">
                <a:moveTo>
                  <a:pt x="60041" y="88779"/>
                </a:moveTo>
                <a:lnTo>
                  <a:pt x="50116" y="88779"/>
                </a:lnTo>
                <a:lnTo>
                  <a:pt x="50076" y="110638"/>
                </a:lnTo>
                <a:lnTo>
                  <a:pt x="49936" y="112906"/>
                </a:lnTo>
                <a:lnTo>
                  <a:pt x="49608" y="113687"/>
                </a:lnTo>
                <a:lnTo>
                  <a:pt x="60192" y="113687"/>
                </a:lnTo>
                <a:lnTo>
                  <a:pt x="60154" y="112906"/>
                </a:lnTo>
                <a:lnTo>
                  <a:pt x="60041" y="104655"/>
                </a:lnTo>
                <a:lnTo>
                  <a:pt x="113595" y="104655"/>
                </a:lnTo>
                <a:lnTo>
                  <a:pt x="113595" y="97811"/>
                </a:lnTo>
                <a:lnTo>
                  <a:pt x="60041" y="97811"/>
                </a:lnTo>
                <a:lnTo>
                  <a:pt x="60041" y="88779"/>
                </a:lnTo>
                <a:close/>
              </a:path>
              <a:path w="114300" h="114300">
                <a:moveTo>
                  <a:pt x="113595" y="104655"/>
                </a:moveTo>
                <a:lnTo>
                  <a:pt x="103191" y="104655"/>
                </a:lnTo>
                <a:lnTo>
                  <a:pt x="102863" y="106031"/>
                </a:lnTo>
                <a:lnTo>
                  <a:pt x="102714" y="107196"/>
                </a:lnTo>
                <a:lnTo>
                  <a:pt x="102683" y="113687"/>
                </a:lnTo>
                <a:lnTo>
                  <a:pt x="114105" y="113687"/>
                </a:lnTo>
                <a:lnTo>
                  <a:pt x="113775" y="113295"/>
                </a:lnTo>
                <a:lnTo>
                  <a:pt x="113625" y="110638"/>
                </a:lnTo>
                <a:lnTo>
                  <a:pt x="113595" y="104655"/>
                </a:lnTo>
                <a:close/>
              </a:path>
              <a:path w="114300" h="114300">
                <a:moveTo>
                  <a:pt x="113595" y="80916"/>
                </a:moveTo>
                <a:lnTo>
                  <a:pt x="103191" y="80916"/>
                </a:lnTo>
                <a:lnTo>
                  <a:pt x="103191" y="97811"/>
                </a:lnTo>
                <a:lnTo>
                  <a:pt x="113595" y="97811"/>
                </a:lnTo>
                <a:lnTo>
                  <a:pt x="113595" y="80916"/>
                </a:lnTo>
                <a:close/>
              </a:path>
              <a:path w="114300" h="114300">
                <a:moveTo>
                  <a:pt x="39827" y="79390"/>
                </a:moveTo>
                <a:lnTo>
                  <a:pt x="27778" y="79390"/>
                </a:lnTo>
                <a:lnTo>
                  <a:pt x="36127" y="88779"/>
                </a:lnTo>
                <a:lnTo>
                  <a:pt x="40694" y="94611"/>
                </a:lnTo>
                <a:lnTo>
                  <a:pt x="41681" y="97271"/>
                </a:lnTo>
                <a:lnTo>
                  <a:pt x="50116" y="88779"/>
                </a:lnTo>
                <a:lnTo>
                  <a:pt x="60041" y="88779"/>
                </a:lnTo>
                <a:lnTo>
                  <a:pt x="60041" y="87760"/>
                </a:lnTo>
                <a:lnTo>
                  <a:pt x="50116" y="87760"/>
                </a:lnTo>
                <a:lnTo>
                  <a:pt x="39827" y="79390"/>
                </a:lnTo>
                <a:close/>
              </a:path>
              <a:path w="114300" h="114300">
                <a:moveTo>
                  <a:pt x="50116" y="50176"/>
                </a:moveTo>
                <a:lnTo>
                  <a:pt x="50116" y="87760"/>
                </a:lnTo>
                <a:lnTo>
                  <a:pt x="60041" y="87760"/>
                </a:lnTo>
                <a:lnTo>
                  <a:pt x="60041" y="80916"/>
                </a:lnTo>
                <a:lnTo>
                  <a:pt x="76907" y="80916"/>
                </a:lnTo>
                <a:lnTo>
                  <a:pt x="76907" y="73407"/>
                </a:lnTo>
                <a:lnTo>
                  <a:pt x="60041" y="73407"/>
                </a:lnTo>
                <a:lnTo>
                  <a:pt x="60041" y="57020"/>
                </a:lnTo>
                <a:lnTo>
                  <a:pt x="68263" y="57020"/>
                </a:lnTo>
                <a:lnTo>
                  <a:pt x="70928" y="56904"/>
                </a:lnTo>
                <a:lnTo>
                  <a:pt x="72929" y="56512"/>
                </a:lnTo>
                <a:lnTo>
                  <a:pt x="78299" y="56512"/>
                </a:lnTo>
                <a:lnTo>
                  <a:pt x="78045" y="54752"/>
                </a:lnTo>
                <a:lnTo>
                  <a:pt x="76069" y="51043"/>
                </a:lnTo>
                <a:lnTo>
                  <a:pt x="75893" y="50806"/>
                </a:lnTo>
                <a:lnTo>
                  <a:pt x="56066" y="50806"/>
                </a:lnTo>
                <a:lnTo>
                  <a:pt x="50116" y="50176"/>
                </a:lnTo>
                <a:close/>
              </a:path>
              <a:path w="114300" h="114300">
                <a:moveTo>
                  <a:pt x="76907" y="80916"/>
                </a:moveTo>
                <a:lnTo>
                  <a:pt x="66470" y="80916"/>
                </a:lnTo>
                <a:lnTo>
                  <a:pt x="68263" y="81032"/>
                </a:lnTo>
                <a:lnTo>
                  <a:pt x="69941" y="81420"/>
                </a:lnTo>
                <a:lnTo>
                  <a:pt x="76907" y="81420"/>
                </a:lnTo>
                <a:lnTo>
                  <a:pt x="76907" y="80916"/>
                </a:lnTo>
                <a:close/>
              </a:path>
              <a:path w="114300" h="114300">
                <a:moveTo>
                  <a:pt x="83844" y="72903"/>
                </a:moveTo>
                <a:lnTo>
                  <a:pt x="83844" y="81420"/>
                </a:lnTo>
                <a:lnTo>
                  <a:pt x="90303" y="81420"/>
                </a:lnTo>
                <a:lnTo>
                  <a:pt x="92275" y="81032"/>
                </a:lnTo>
                <a:lnTo>
                  <a:pt x="94428" y="80916"/>
                </a:lnTo>
                <a:lnTo>
                  <a:pt x="113595" y="80916"/>
                </a:lnTo>
                <a:lnTo>
                  <a:pt x="113595" y="73799"/>
                </a:lnTo>
                <a:lnTo>
                  <a:pt x="93082" y="73799"/>
                </a:lnTo>
                <a:lnTo>
                  <a:pt x="88808" y="73525"/>
                </a:lnTo>
                <a:lnTo>
                  <a:pt x="83844" y="72903"/>
                </a:lnTo>
                <a:close/>
              </a:path>
              <a:path w="114300" h="114300">
                <a:moveTo>
                  <a:pt x="113595" y="57531"/>
                </a:moveTo>
                <a:lnTo>
                  <a:pt x="103191" y="57531"/>
                </a:lnTo>
                <a:lnTo>
                  <a:pt x="103191" y="73407"/>
                </a:lnTo>
                <a:lnTo>
                  <a:pt x="96732" y="73407"/>
                </a:lnTo>
                <a:lnTo>
                  <a:pt x="93082" y="73799"/>
                </a:lnTo>
                <a:lnTo>
                  <a:pt x="113595" y="73799"/>
                </a:lnTo>
                <a:lnTo>
                  <a:pt x="113595" y="57531"/>
                </a:lnTo>
                <a:close/>
              </a:path>
              <a:path w="114300" h="114300">
                <a:moveTo>
                  <a:pt x="76907" y="72903"/>
                </a:moveTo>
                <a:lnTo>
                  <a:pt x="71942" y="73291"/>
                </a:lnTo>
                <a:lnTo>
                  <a:pt x="67788" y="73407"/>
                </a:lnTo>
                <a:lnTo>
                  <a:pt x="76907" y="73407"/>
                </a:lnTo>
                <a:lnTo>
                  <a:pt x="76907" y="72903"/>
                </a:lnTo>
                <a:close/>
              </a:path>
              <a:path w="114300" h="114300">
                <a:moveTo>
                  <a:pt x="4964" y="27805"/>
                </a:moveTo>
                <a:lnTo>
                  <a:pt x="5154" y="32263"/>
                </a:lnTo>
                <a:lnTo>
                  <a:pt x="5279" y="43955"/>
                </a:lnTo>
                <a:lnTo>
                  <a:pt x="5154" y="48139"/>
                </a:lnTo>
                <a:lnTo>
                  <a:pt x="4410" y="56512"/>
                </a:lnTo>
                <a:lnTo>
                  <a:pt x="2988" y="65034"/>
                </a:lnTo>
                <a:lnTo>
                  <a:pt x="14382" y="65034"/>
                </a:lnTo>
                <a:lnTo>
                  <a:pt x="14505" y="51043"/>
                </a:lnTo>
                <a:lnTo>
                  <a:pt x="14631" y="44193"/>
                </a:lnTo>
                <a:lnTo>
                  <a:pt x="14750" y="38991"/>
                </a:lnTo>
                <a:lnTo>
                  <a:pt x="14861" y="32651"/>
                </a:lnTo>
                <a:lnTo>
                  <a:pt x="15369" y="31128"/>
                </a:lnTo>
                <a:lnTo>
                  <a:pt x="16388" y="29721"/>
                </a:lnTo>
                <a:lnTo>
                  <a:pt x="16863" y="28825"/>
                </a:lnTo>
                <a:lnTo>
                  <a:pt x="15876" y="28468"/>
                </a:lnTo>
                <a:lnTo>
                  <a:pt x="11902" y="28079"/>
                </a:lnTo>
                <a:lnTo>
                  <a:pt x="4964" y="27805"/>
                </a:lnTo>
                <a:close/>
              </a:path>
              <a:path w="114300" h="114300">
                <a:moveTo>
                  <a:pt x="85817" y="49157"/>
                </a:moveTo>
                <a:lnTo>
                  <a:pt x="85817" y="58039"/>
                </a:lnTo>
                <a:lnTo>
                  <a:pt x="87823" y="58039"/>
                </a:lnTo>
                <a:lnTo>
                  <a:pt x="91109" y="57650"/>
                </a:lnTo>
                <a:lnTo>
                  <a:pt x="94428" y="57531"/>
                </a:lnTo>
                <a:lnTo>
                  <a:pt x="113595" y="57531"/>
                </a:lnTo>
                <a:lnTo>
                  <a:pt x="113695" y="50806"/>
                </a:lnTo>
                <a:lnTo>
                  <a:pt x="113731" y="50176"/>
                </a:lnTo>
                <a:lnTo>
                  <a:pt x="93082" y="50176"/>
                </a:lnTo>
                <a:lnTo>
                  <a:pt x="89136" y="49787"/>
                </a:lnTo>
                <a:lnTo>
                  <a:pt x="85817" y="49157"/>
                </a:lnTo>
                <a:close/>
              </a:path>
              <a:path w="114300" h="114300">
                <a:moveTo>
                  <a:pt x="78299" y="56512"/>
                </a:moveTo>
                <a:lnTo>
                  <a:pt x="72929" y="56512"/>
                </a:lnTo>
                <a:lnTo>
                  <a:pt x="73587" y="56904"/>
                </a:lnTo>
                <a:lnTo>
                  <a:pt x="74574" y="57020"/>
                </a:lnTo>
                <a:lnTo>
                  <a:pt x="75888" y="57020"/>
                </a:lnTo>
                <a:lnTo>
                  <a:pt x="77533" y="57409"/>
                </a:lnTo>
                <a:lnTo>
                  <a:pt x="78372" y="57409"/>
                </a:lnTo>
                <a:lnTo>
                  <a:pt x="78299" y="56512"/>
                </a:lnTo>
                <a:close/>
              </a:path>
              <a:path w="114300" h="114300">
                <a:moveTo>
                  <a:pt x="72421" y="46108"/>
                </a:moveTo>
                <a:lnTo>
                  <a:pt x="63511" y="49395"/>
                </a:lnTo>
                <a:lnTo>
                  <a:pt x="56066" y="50806"/>
                </a:lnTo>
                <a:lnTo>
                  <a:pt x="75893" y="50806"/>
                </a:lnTo>
                <a:lnTo>
                  <a:pt x="72421" y="46108"/>
                </a:lnTo>
                <a:close/>
              </a:path>
              <a:path w="114300" h="114300">
                <a:moveTo>
                  <a:pt x="114105" y="49157"/>
                </a:moveTo>
                <a:lnTo>
                  <a:pt x="110455" y="49787"/>
                </a:lnTo>
                <a:lnTo>
                  <a:pt x="106956" y="50176"/>
                </a:lnTo>
                <a:lnTo>
                  <a:pt x="113731" y="50176"/>
                </a:lnTo>
                <a:lnTo>
                  <a:pt x="113775" y="49395"/>
                </a:lnTo>
                <a:lnTo>
                  <a:pt x="114105" y="49157"/>
                </a:lnTo>
                <a:close/>
              </a:path>
              <a:path w="114300" h="114300">
                <a:moveTo>
                  <a:pt x="69429" y="0"/>
                </a:moveTo>
                <a:lnTo>
                  <a:pt x="66340" y="11668"/>
                </a:lnTo>
                <a:lnTo>
                  <a:pt x="61017" y="22851"/>
                </a:lnTo>
                <a:lnTo>
                  <a:pt x="53457" y="33530"/>
                </a:lnTo>
                <a:lnTo>
                  <a:pt x="43657" y="43689"/>
                </a:lnTo>
                <a:lnTo>
                  <a:pt x="47962" y="43955"/>
                </a:lnTo>
                <a:lnTo>
                  <a:pt x="51908" y="45478"/>
                </a:lnTo>
                <a:lnTo>
                  <a:pt x="55556" y="48139"/>
                </a:lnTo>
                <a:lnTo>
                  <a:pt x="56873" y="46501"/>
                </a:lnTo>
                <a:lnTo>
                  <a:pt x="60041" y="42162"/>
                </a:lnTo>
                <a:lnTo>
                  <a:pt x="62673" y="37857"/>
                </a:lnTo>
                <a:lnTo>
                  <a:pt x="71434" y="23770"/>
                </a:lnTo>
                <a:lnTo>
                  <a:pt x="95267" y="23381"/>
                </a:lnTo>
                <a:lnTo>
                  <a:pt x="105259" y="23381"/>
                </a:lnTo>
                <a:lnTo>
                  <a:pt x="109751" y="15368"/>
                </a:lnTo>
                <a:lnTo>
                  <a:pt x="74902" y="15368"/>
                </a:lnTo>
                <a:lnTo>
                  <a:pt x="78372" y="10288"/>
                </a:lnTo>
                <a:lnTo>
                  <a:pt x="79387" y="8912"/>
                </a:lnTo>
                <a:lnTo>
                  <a:pt x="79686" y="8251"/>
                </a:lnTo>
                <a:lnTo>
                  <a:pt x="80825" y="6997"/>
                </a:lnTo>
                <a:lnTo>
                  <a:pt x="82350" y="5474"/>
                </a:lnTo>
                <a:lnTo>
                  <a:pt x="83844" y="3437"/>
                </a:lnTo>
                <a:lnTo>
                  <a:pt x="83157" y="3171"/>
                </a:lnTo>
                <a:lnTo>
                  <a:pt x="69429" y="0"/>
                </a:lnTo>
                <a:close/>
              </a:path>
              <a:path w="114300" h="114300">
                <a:moveTo>
                  <a:pt x="105259" y="23381"/>
                </a:moveTo>
                <a:lnTo>
                  <a:pt x="95267" y="23381"/>
                </a:lnTo>
                <a:lnTo>
                  <a:pt x="92607" y="28947"/>
                </a:lnTo>
                <a:lnTo>
                  <a:pt x="88449" y="35196"/>
                </a:lnTo>
                <a:lnTo>
                  <a:pt x="82858" y="42162"/>
                </a:lnTo>
                <a:lnTo>
                  <a:pt x="87462" y="42821"/>
                </a:lnTo>
                <a:lnTo>
                  <a:pt x="91260" y="43836"/>
                </a:lnTo>
                <a:lnTo>
                  <a:pt x="94249" y="45090"/>
                </a:lnTo>
                <a:lnTo>
                  <a:pt x="96199" y="40564"/>
                </a:lnTo>
                <a:lnTo>
                  <a:pt x="99614" y="33785"/>
                </a:lnTo>
                <a:lnTo>
                  <a:pt x="104383" y="24944"/>
                </a:lnTo>
                <a:lnTo>
                  <a:pt x="105259" y="23381"/>
                </a:lnTo>
                <a:close/>
              </a:path>
              <a:path w="114300" h="114300">
                <a:moveTo>
                  <a:pt x="42160" y="22369"/>
                </a:moveTo>
                <a:lnTo>
                  <a:pt x="39528" y="27298"/>
                </a:lnTo>
                <a:lnTo>
                  <a:pt x="35792" y="33014"/>
                </a:lnTo>
                <a:lnTo>
                  <a:pt x="31248" y="39229"/>
                </a:lnTo>
                <a:lnTo>
                  <a:pt x="39961" y="39229"/>
                </a:lnTo>
                <a:lnTo>
                  <a:pt x="40187" y="38991"/>
                </a:lnTo>
                <a:lnTo>
                  <a:pt x="46137" y="33785"/>
                </a:lnTo>
                <a:lnTo>
                  <a:pt x="46796" y="33014"/>
                </a:lnTo>
                <a:lnTo>
                  <a:pt x="48143" y="32263"/>
                </a:lnTo>
                <a:lnTo>
                  <a:pt x="50116" y="31244"/>
                </a:lnTo>
                <a:lnTo>
                  <a:pt x="51401" y="31005"/>
                </a:lnTo>
                <a:lnTo>
                  <a:pt x="52089" y="30620"/>
                </a:lnTo>
                <a:lnTo>
                  <a:pt x="52089" y="30232"/>
                </a:lnTo>
                <a:lnTo>
                  <a:pt x="51761" y="29213"/>
                </a:lnTo>
                <a:lnTo>
                  <a:pt x="48441" y="26672"/>
                </a:lnTo>
                <a:lnTo>
                  <a:pt x="42160" y="22369"/>
                </a:lnTo>
                <a:close/>
              </a:path>
              <a:path w="114300" h="114300">
                <a:moveTo>
                  <a:pt x="110606" y="13841"/>
                </a:moveTo>
                <a:lnTo>
                  <a:pt x="106658" y="14622"/>
                </a:lnTo>
                <a:lnTo>
                  <a:pt x="102683" y="14864"/>
                </a:lnTo>
                <a:lnTo>
                  <a:pt x="98733" y="14864"/>
                </a:lnTo>
                <a:lnTo>
                  <a:pt x="74902" y="15368"/>
                </a:lnTo>
                <a:lnTo>
                  <a:pt x="109751" y="15368"/>
                </a:lnTo>
                <a:lnTo>
                  <a:pt x="110606" y="1384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12468076" y="302100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12414" y="2539"/>
                </a:lnTo>
                <a:lnTo>
                  <a:pt x="12414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12468404" y="3019730"/>
            <a:ext cx="12065" cy="1270"/>
          </a:xfrm>
          <a:custGeom>
            <a:avLst/>
            <a:gdLst/>
            <a:ahLst/>
            <a:cxnLst/>
            <a:rect l="l" t="t" r="r" b="b"/>
            <a:pathLst>
              <a:path w="12065" h="1269">
                <a:moveTo>
                  <a:pt x="0" y="1270"/>
                </a:moveTo>
                <a:lnTo>
                  <a:pt x="11906" y="1270"/>
                </a:lnTo>
                <a:lnTo>
                  <a:pt x="11906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12468645" y="3014650"/>
            <a:ext cx="12065" cy="5080"/>
          </a:xfrm>
          <a:custGeom>
            <a:avLst/>
            <a:gdLst/>
            <a:ahLst/>
            <a:cxnLst/>
            <a:rect l="l" t="t" r="r" b="b"/>
            <a:pathLst>
              <a:path w="12065" h="5080">
                <a:moveTo>
                  <a:pt x="0" y="5079"/>
                </a:moveTo>
                <a:lnTo>
                  <a:pt x="11569" y="5079"/>
                </a:lnTo>
                <a:lnTo>
                  <a:pt x="11569" y="0"/>
                </a:lnTo>
                <a:lnTo>
                  <a:pt x="0" y="0"/>
                </a:lnTo>
                <a:lnTo>
                  <a:pt x="0" y="507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12468862" y="3014015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028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12468956" y="3012110"/>
            <a:ext cx="93980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798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12469044" y="3008935"/>
            <a:ext cx="93980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558" y="0"/>
                </a:lnTo>
              </a:path>
            </a:pathLst>
          </a:custGeom>
          <a:ln w="3809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12469106" y="3006395"/>
            <a:ext cx="93980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417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12469100" y="2984170"/>
            <a:ext cx="11430" cy="21590"/>
          </a:xfrm>
          <a:custGeom>
            <a:avLst/>
            <a:gdLst/>
            <a:ahLst/>
            <a:cxnLst/>
            <a:rect l="l" t="t" r="r" b="b"/>
            <a:pathLst>
              <a:path w="11429" h="21589">
                <a:moveTo>
                  <a:pt x="0" y="21589"/>
                </a:moveTo>
                <a:lnTo>
                  <a:pt x="11073" y="21589"/>
                </a:lnTo>
                <a:lnTo>
                  <a:pt x="11073" y="0"/>
                </a:lnTo>
                <a:lnTo>
                  <a:pt x="0" y="0"/>
                </a:lnTo>
                <a:lnTo>
                  <a:pt x="0" y="2158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12469014" y="2979090"/>
            <a:ext cx="11430" cy="5080"/>
          </a:xfrm>
          <a:custGeom>
            <a:avLst/>
            <a:gdLst/>
            <a:ahLst/>
            <a:cxnLst/>
            <a:rect l="l" t="t" r="r" b="b"/>
            <a:pathLst>
              <a:path w="11429" h="5080">
                <a:moveTo>
                  <a:pt x="0" y="5080"/>
                </a:moveTo>
                <a:lnTo>
                  <a:pt x="11160" y="5080"/>
                </a:lnTo>
                <a:lnTo>
                  <a:pt x="11160" y="0"/>
                </a:lnTo>
                <a:lnTo>
                  <a:pt x="0" y="0"/>
                </a:lnTo>
                <a:lnTo>
                  <a:pt x="0" y="508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12468860" y="2976550"/>
            <a:ext cx="11430" cy="2540"/>
          </a:xfrm>
          <a:custGeom>
            <a:avLst/>
            <a:gdLst/>
            <a:ahLst/>
            <a:cxnLst/>
            <a:rect l="l" t="t" r="r" b="b"/>
            <a:pathLst>
              <a:path w="11429" h="2539">
                <a:moveTo>
                  <a:pt x="0" y="2539"/>
                </a:moveTo>
                <a:lnTo>
                  <a:pt x="11313" y="2539"/>
                </a:lnTo>
                <a:lnTo>
                  <a:pt x="11313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12468649" y="2974645"/>
            <a:ext cx="94615" cy="0"/>
          </a:xfrm>
          <a:custGeom>
            <a:avLst/>
            <a:gdLst/>
            <a:ahLst/>
            <a:cxnLst/>
            <a:rect l="l" t="t" r="r" b="b"/>
            <a:pathLst>
              <a:path w="94615">
                <a:moveTo>
                  <a:pt x="0" y="0"/>
                </a:moveTo>
                <a:lnTo>
                  <a:pt x="94575" y="0"/>
                </a:lnTo>
              </a:path>
            </a:pathLst>
          </a:custGeom>
          <a:ln w="3810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12468480" y="2972105"/>
            <a:ext cx="95250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4908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12468293" y="2970200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259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12467981" y="2967660"/>
            <a:ext cx="95885" cy="0"/>
          </a:xfrm>
          <a:custGeom>
            <a:avLst/>
            <a:gdLst/>
            <a:ahLst/>
            <a:cxnLst/>
            <a:rect l="l" t="t" r="r" b="b"/>
            <a:pathLst>
              <a:path w="95884">
                <a:moveTo>
                  <a:pt x="0" y="0"/>
                </a:moveTo>
                <a:lnTo>
                  <a:pt x="95823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12550622" y="3022270"/>
            <a:ext cx="13335" cy="1270"/>
          </a:xfrm>
          <a:custGeom>
            <a:avLst/>
            <a:gdLst/>
            <a:ahLst/>
            <a:cxnLst/>
            <a:rect l="l" t="t" r="r" b="b"/>
            <a:pathLst>
              <a:path w="13334" h="1269">
                <a:moveTo>
                  <a:pt x="0" y="1269"/>
                </a:moveTo>
                <a:lnTo>
                  <a:pt x="13316" y="1269"/>
                </a:lnTo>
                <a:lnTo>
                  <a:pt x="13316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12550622" y="301973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40"/>
                </a:moveTo>
                <a:lnTo>
                  <a:pt x="12617" y="2540"/>
                </a:lnTo>
                <a:lnTo>
                  <a:pt x="12617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12550622" y="301719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40"/>
                </a:moveTo>
                <a:lnTo>
                  <a:pt x="12373" y="2540"/>
                </a:lnTo>
                <a:lnTo>
                  <a:pt x="12373" y="0"/>
                </a:lnTo>
                <a:lnTo>
                  <a:pt x="0" y="0"/>
                </a:lnTo>
                <a:lnTo>
                  <a:pt x="0" y="254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12550762" y="3015920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1269"/>
                </a:moveTo>
                <a:lnTo>
                  <a:pt x="12216" y="1269"/>
                </a:lnTo>
                <a:lnTo>
                  <a:pt x="12216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12551048" y="3014650"/>
            <a:ext cx="12065" cy="1270"/>
          </a:xfrm>
          <a:custGeom>
            <a:avLst/>
            <a:gdLst/>
            <a:ahLst/>
            <a:cxnLst/>
            <a:rect l="l" t="t" r="r" b="b"/>
            <a:pathLst>
              <a:path w="12065" h="1269">
                <a:moveTo>
                  <a:pt x="0" y="1270"/>
                </a:moveTo>
                <a:lnTo>
                  <a:pt x="11919" y="1270"/>
                </a:lnTo>
                <a:lnTo>
                  <a:pt x="1191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12516076" y="2975950"/>
            <a:ext cx="0" cy="80645"/>
          </a:xfrm>
          <a:custGeom>
            <a:avLst/>
            <a:gdLst/>
            <a:ahLst/>
            <a:cxnLst/>
            <a:rect l="l" t="t" r="r" b="b"/>
            <a:pathLst>
              <a:path h="80644">
                <a:moveTo>
                  <a:pt x="0" y="80609"/>
                </a:moveTo>
                <a:lnTo>
                  <a:pt x="0" y="0"/>
                </a:lnTo>
                <a:lnTo>
                  <a:pt x="0" y="8060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12551101" y="2987980"/>
            <a:ext cx="11430" cy="17780"/>
          </a:xfrm>
          <a:custGeom>
            <a:avLst/>
            <a:gdLst/>
            <a:ahLst/>
            <a:cxnLst/>
            <a:rect l="l" t="t" r="r" b="b"/>
            <a:pathLst>
              <a:path w="11429" h="17780">
                <a:moveTo>
                  <a:pt x="0" y="17779"/>
                </a:moveTo>
                <a:lnTo>
                  <a:pt x="11422" y="17779"/>
                </a:lnTo>
                <a:lnTo>
                  <a:pt x="11422" y="0"/>
                </a:lnTo>
                <a:lnTo>
                  <a:pt x="0" y="0"/>
                </a:lnTo>
                <a:lnTo>
                  <a:pt x="0" y="1777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12551101" y="2984170"/>
            <a:ext cx="12065" cy="3810"/>
          </a:xfrm>
          <a:custGeom>
            <a:avLst/>
            <a:gdLst/>
            <a:ahLst/>
            <a:cxnLst/>
            <a:rect l="l" t="t" r="r" b="b"/>
            <a:pathLst>
              <a:path w="12065" h="3810">
                <a:moveTo>
                  <a:pt x="0" y="3809"/>
                </a:moveTo>
                <a:lnTo>
                  <a:pt x="11501" y="3809"/>
                </a:lnTo>
                <a:lnTo>
                  <a:pt x="11501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12551101" y="2976550"/>
            <a:ext cx="12065" cy="7620"/>
          </a:xfrm>
          <a:custGeom>
            <a:avLst/>
            <a:gdLst/>
            <a:ahLst/>
            <a:cxnLst/>
            <a:rect l="l" t="t" r="r" b="b"/>
            <a:pathLst>
              <a:path w="12065" h="7619">
                <a:moveTo>
                  <a:pt x="0" y="7620"/>
                </a:moveTo>
                <a:lnTo>
                  <a:pt x="11798" y="7620"/>
                </a:lnTo>
                <a:lnTo>
                  <a:pt x="11798" y="0"/>
                </a:lnTo>
                <a:lnTo>
                  <a:pt x="0" y="0"/>
                </a:lnTo>
                <a:lnTo>
                  <a:pt x="0" y="762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12510406" y="2961310"/>
            <a:ext cx="10795" cy="5080"/>
          </a:xfrm>
          <a:custGeom>
            <a:avLst/>
            <a:gdLst/>
            <a:ahLst/>
            <a:cxnLst/>
            <a:rect l="l" t="t" r="r" b="b"/>
            <a:pathLst>
              <a:path w="10795" h="5080">
                <a:moveTo>
                  <a:pt x="0" y="5079"/>
                </a:moveTo>
                <a:lnTo>
                  <a:pt x="10731" y="5079"/>
                </a:lnTo>
                <a:lnTo>
                  <a:pt x="10731" y="0"/>
                </a:lnTo>
                <a:lnTo>
                  <a:pt x="0" y="0"/>
                </a:lnTo>
                <a:lnTo>
                  <a:pt x="0" y="507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12510406" y="2956230"/>
            <a:ext cx="10795" cy="5080"/>
          </a:xfrm>
          <a:custGeom>
            <a:avLst/>
            <a:gdLst/>
            <a:ahLst/>
            <a:cxnLst/>
            <a:rect l="l" t="t" r="r" b="b"/>
            <a:pathLst>
              <a:path w="10795" h="5080">
                <a:moveTo>
                  <a:pt x="0" y="5079"/>
                </a:moveTo>
                <a:lnTo>
                  <a:pt x="10683" y="5079"/>
                </a:lnTo>
                <a:lnTo>
                  <a:pt x="10683" y="0"/>
                </a:lnTo>
                <a:lnTo>
                  <a:pt x="0" y="0"/>
                </a:lnTo>
                <a:lnTo>
                  <a:pt x="0" y="507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12510406" y="295496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1270"/>
                </a:moveTo>
                <a:lnTo>
                  <a:pt x="10862" y="1270"/>
                </a:lnTo>
                <a:lnTo>
                  <a:pt x="1086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12510339" y="2951150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29" h="3810">
                <a:moveTo>
                  <a:pt x="0" y="3809"/>
                </a:moveTo>
                <a:lnTo>
                  <a:pt x="11241" y="3809"/>
                </a:lnTo>
                <a:lnTo>
                  <a:pt x="11241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12510237" y="2949880"/>
            <a:ext cx="12065" cy="1270"/>
          </a:xfrm>
          <a:custGeom>
            <a:avLst/>
            <a:gdLst/>
            <a:ahLst/>
            <a:cxnLst/>
            <a:rect l="l" t="t" r="r" b="b"/>
            <a:pathLst>
              <a:path w="12065" h="1269">
                <a:moveTo>
                  <a:pt x="0" y="1270"/>
                </a:moveTo>
                <a:lnTo>
                  <a:pt x="11591" y="1270"/>
                </a:lnTo>
                <a:lnTo>
                  <a:pt x="11591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12510186" y="2948610"/>
            <a:ext cx="12065" cy="1270"/>
          </a:xfrm>
          <a:custGeom>
            <a:avLst/>
            <a:gdLst/>
            <a:ahLst/>
            <a:cxnLst/>
            <a:rect l="l" t="t" r="r" b="b"/>
            <a:pathLst>
              <a:path w="12065" h="1269">
                <a:moveTo>
                  <a:pt x="0" y="1270"/>
                </a:moveTo>
                <a:lnTo>
                  <a:pt x="11750" y="1270"/>
                </a:lnTo>
                <a:lnTo>
                  <a:pt x="117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12510093" y="294607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12333" y="2539"/>
                </a:lnTo>
                <a:lnTo>
                  <a:pt x="12333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12509922" y="2944800"/>
            <a:ext cx="13335" cy="1270"/>
          </a:xfrm>
          <a:custGeom>
            <a:avLst/>
            <a:gdLst/>
            <a:ahLst/>
            <a:cxnLst/>
            <a:rect l="l" t="t" r="r" b="b"/>
            <a:pathLst>
              <a:path w="13334" h="1269">
                <a:moveTo>
                  <a:pt x="0" y="1270"/>
                </a:moveTo>
                <a:lnTo>
                  <a:pt x="13268" y="1270"/>
                </a:lnTo>
                <a:lnTo>
                  <a:pt x="13268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12509738" y="2943530"/>
            <a:ext cx="14604" cy="1270"/>
          </a:xfrm>
          <a:custGeom>
            <a:avLst/>
            <a:gdLst/>
            <a:ahLst/>
            <a:cxnLst/>
            <a:rect l="l" t="t" r="r" b="b"/>
            <a:pathLst>
              <a:path w="14604" h="1269">
                <a:moveTo>
                  <a:pt x="0" y="1270"/>
                </a:moveTo>
                <a:lnTo>
                  <a:pt x="14080" y="1270"/>
                </a:lnTo>
                <a:lnTo>
                  <a:pt x="1408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12509555" y="2942260"/>
            <a:ext cx="10160" cy="1270"/>
          </a:xfrm>
          <a:custGeom>
            <a:avLst/>
            <a:gdLst/>
            <a:ahLst/>
            <a:cxnLst/>
            <a:rect l="l" t="t" r="r" b="b"/>
            <a:pathLst>
              <a:path w="10159" h="1269">
                <a:moveTo>
                  <a:pt x="0" y="1270"/>
                </a:moveTo>
                <a:lnTo>
                  <a:pt x="9939" y="1270"/>
                </a:lnTo>
                <a:lnTo>
                  <a:pt x="99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12551612" y="296589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12409" y="0"/>
                </a:moveTo>
                <a:lnTo>
                  <a:pt x="9418" y="392"/>
                </a:lnTo>
                <a:lnTo>
                  <a:pt x="5292" y="781"/>
                </a:lnTo>
                <a:lnTo>
                  <a:pt x="0" y="1018"/>
                </a:lnTo>
                <a:lnTo>
                  <a:pt x="12284" y="1018"/>
                </a:lnTo>
                <a:lnTo>
                  <a:pt x="1240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12590812" y="2941142"/>
            <a:ext cx="105410" cy="115570"/>
          </a:xfrm>
          <a:custGeom>
            <a:avLst/>
            <a:gdLst/>
            <a:ahLst/>
            <a:cxnLst/>
            <a:rect l="l" t="t" r="r" b="b"/>
            <a:pathLst>
              <a:path w="105409" h="115569">
                <a:moveTo>
                  <a:pt x="66949" y="102740"/>
                </a:moveTo>
                <a:lnTo>
                  <a:pt x="69936" y="106058"/>
                </a:lnTo>
                <a:lnTo>
                  <a:pt x="71913" y="110128"/>
                </a:lnTo>
                <a:lnTo>
                  <a:pt x="72899" y="115063"/>
                </a:lnTo>
                <a:lnTo>
                  <a:pt x="84094" y="113999"/>
                </a:lnTo>
                <a:lnTo>
                  <a:pt x="92402" y="111146"/>
                </a:lnTo>
                <a:lnTo>
                  <a:pt x="97750" y="106564"/>
                </a:lnTo>
                <a:lnTo>
                  <a:pt x="98727" y="104025"/>
                </a:lnTo>
                <a:lnTo>
                  <a:pt x="75559" y="104025"/>
                </a:lnTo>
                <a:lnTo>
                  <a:pt x="66949" y="102740"/>
                </a:lnTo>
                <a:close/>
              </a:path>
              <a:path w="105409" h="115569">
                <a:moveTo>
                  <a:pt x="0" y="24757"/>
                </a:moveTo>
                <a:lnTo>
                  <a:pt x="0" y="33277"/>
                </a:lnTo>
                <a:lnTo>
                  <a:pt x="358" y="38995"/>
                </a:lnTo>
                <a:lnTo>
                  <a:pt x="478" y="95774"/>
                </a:lnTo>
                <a:lnTo>
                  <a:pt x="123" y="100199"/>
                </a:lnTo>
                <a:lnTo>
                  <a:pt x="0" y="111625"/>
                </a:lnTo>
                <a:lnTo>
                  <a:pt x="11390" y="111625"/>
                </a:lnTo>
                <a:lnTo>
                  <a:pt x="11105" y="108212"/>
                </a:lnTo>
                <a:lnTo>
                  <a:pt x="11005" y="106058"/>
                </a:lnTo>
                <a:lnTo>
                  <a:pt x="10911" y="98672"/>
                </a:lnTo>
                <a:lnTo>
                  <a:pt x="45467" y="98672"/>
                </a:lnTo>
                <a:lnTo>
                  <a:pt x="45587" y="95774"/>
                </a:lnTo>
                <a:lnTo>
                  <a:pt x="45629" y="90810"/>
                </a:lnTo>
                <a:lnTo>
                  <a:pt x="10911" y="90810"/>
                </a:lnTo>
                <a:lnTo>
                  <a:pt x="10911" y="66560"/>
                </a:lnTo>
                <a:lnTo>
                  <a:pt x="45629" y="66560"/>
                </a:lnTo>
                <a:lnTo>
                  <a:pt x="45629" y="59054"/>
                </a:lnTo>
                <a:lnTo>
                  <a:pt x="10911" y="59054"/>
                </a:lnTo>
                <a:lnTo>
                  <a:pt x="10911" y="33277"/>
                </a:lnTo>
                <a:lnTo>
                  <a:pt x="45313" y="33277"/>
                </a:lnTo>
                <a:lnTo>
                  <a:pt x="45301" y="32771"/>
                </a:lnTo>
                <a:lnTo>
                  <a:pt x="45449" y="27449"/>
                </a:lnTo>
                <a:lnTo>
                  <a:pt x="45984" y="25265"/>
                </a:lnTo>
                <a:lnTo>
                  <a:pt x="8582" y="25265"/>
                </a:lnTo>
                <a:lnTo>
                  <a:pt x="4931" y="25149"/>
                </a:lnTo>
                <a:lnTo>
                  <a:pt x="0" y="24757"/>
                </a:lnTo>
                <a:close/>
              </a:path>
              <a:path w="105409" h="115569">
                <a:moveTo>
                  <a:pt x="45467" y="98672"/>
                </a:moveTo>
                <a:lnTo>
                  <a:pt x="35192" y="98672"/>
                </a:lnTo>
                <a:lnTo>
                  <a:pt x="34865" y="101368"/>
                </a:lnTo>
                <a:lnTo>
                  <a:pt x="34804" y="102236"/>
                </a:lnTo>
                <a:lnTo>
                  <a:pt x="34714" y="111146"/>
                </a:lnTo>
                <a:lnTo>
                  <a:pt x="46108" y="111146"/>
                </a:lnTo>
                <a:lnTo>
                  <a:pt x="45449" y="108212"/>
                </a:lnTo>
                <a:lnTo>
                  <a:pt x="45329" y="103878"/>
                </a:lnTo>
                <a:lnTo>
                  <a:pt x="45424" y="99695"/>
                </a:lnTo>
                <a:lnTo>
                  <a:pt x="45467" y="98672"/>
                </a:lnTo>
                <a:close/>
              </a:path>
              <a:path w="105409" h="115569">
                <a:moveTo>
                  <a:pt x="104636" y="32771"/>
                </a:moveTo>
                <a:lnTo>
                  <a:pt x="93739" y="32771"/>
                </a:lnTo>
                <a:lnTo>
                  <a:pt x="93189" y="41148"/>
                </a:lnTo>
                <a:lnTo>
                  <a:pt x="92555" y="52087"/>
                </a:lnTo>
                <a:lnTo>
                  <a:pt x="92217" y="59054"/>
                </a:lnTo>
                <a:lnTo>
                  <a:pt x="91196" y="76723"/>
                </a:lnTo>
                <a:lnTo>
                  <a:pt x="75559" y="104025"/>
                </a:lnTo>
                <a:lnTo>
                  <a:pt x="98727" y="104025"/>
                </a:lnTo>
                <a:lnTo>
                  <a:pt x="100199" y="100199"/>
                </a:lnTo>
                <a:lnTo>
                  <a:pt x="100967" y="90068"/>
                </a:lnTo>
                <a:lnTo>
                  <a:pt x="102148" y="72392"/>
                </a:lnTo>
                <a:lnTo>
                  <a:pt x="104636" y="32771"/>
                </a:lnTo>
                <a:close/>
              </a:path>
              <a:path w="105409" h="115569">
                <a:moveTo>
                  <a:pt x="45629" y="66560"/>
                </a:moveTo>
                <a:lnTo>
                  <a:pt x="35192" y="66560"/>
                </a:lnTo>
                <a:lnTo>
                  <a:pt x="35192" y="90810"/>
                </a:lnTo>
                <a:lnTo>
                  <a:pt x="45629" y="90810"/>
                </a:lnTo>
                <a:lnTo>
                  <a:pt x="45629" y="66560"/>
                </a:lnTo>
                <a:close/>
              </a:path>
              <a:path w="105409" h="115569">
                <a:moveTo>
                  <a:pt x="66949" y="54122"/>
                </a:moveTo>
                <a:lnTo>
                  <a:pt x="58517" y="59054"/>
                </a:lnTo>
                <a:lnTo>
                  <a:pt x="62794" y="66271"/>
                </a:lnTo>
                <a:lnTo>
                  <a:pt x="66205" y="72488"/>
                </a:lnTo>
                <a:lnTo>
                  <a:pt x="68746" y="77707"/>
                </a:lnTo>
                <a:lnTo>
                  <a:pt x="70415" y="81928"/>
                </a:lnTo>
                <a:lnTo>
                  <a:pt x="79865" y="76964"/>
                </a:lnTo>
                <a:lnTo>
                  <a:pt x="78879" y="75949"/>
                </a:lnTo>
                <a:lnTo>
                  <a:pt x="78012" y="74423"/>
                </a:lnTo>
                <a:lnTo>
                  <a:pt x="77384" y="72392"/>
                </a:lnTo>
                <a:lnTo>
                  <a:pt x="72420" y="63244"/>
                </a:lnTo>
                <a:lnTo>
                  <a:pt x="68950" y="57020"/>
                </a:lnTo>
                <a:lnTo>
                  <a:pt x="66949" y="54122"/>
                </a:lnTo>
                <a:close/>
              </a:path>
              <a:path w="105409" h="115569">
                <a:moveTo>
                  <a:pt x="45313" y="33277"/>
                </a:moveTo>
                <a:lnTo>
                  <a:pt x="35192" y="33277"/>
                </a:lnTo>
                <a:lnTo>
                  <a:pt x="35192" y="59054"/>
                </a:lnTo>
                <a:lnTo>
                  <a:pt x="45629" y="59054"/>
                </a:lnTo>
                <a:lnTo>
                  <a:pt x="45629" y="50172"/>
                </a:lnTo>
                <a:lnTo>
                  <a:pt x="56662" y="50172"/>
                </a:lnTo>
                <a:lnTo>
                  <a:pt x="57754" y="48139"/>
                </a:lnTo>
                <a:lnTo>
                  <a:pt x="45629" y="48139"/>
                </a:lnTo>
                <a:lnTo>
                  <a:pt x="45520" y="38426"/>
                </a:lnTo>
                <a:lnTo>
                  <a:pt x="45313" y="33277"/>
                </a:lnTo>
                <a:close/>
              </a:path>
              <a:path w="105409" h="115569">
                <a:moveTo>
                  <a:pt x="56662" y="50172"/>
                </a:moveTo>
                <a:lnTo>
                  <a:pt x="45629" y="50172"/>
                </a:lnTo>
                <a:lnTo>
                  <a:pt x="48588" y="50800"/>
                </a:lnTo>
                <a:lnTo>
                  <a:pt x="51581" y="52087"/>
                </a:lnTo>
                <a:lnTo>
                  <a:pt x="54540" y="54122"/>
                </a:lnTo>
                <a:lnTo>
                  <a:pt x="56662" y="50172"/>
                </a:lnTo>
                <a:close/>
              </a:path>
              <a:path w="105409" h="115569">
                <a:moveTo>
                  <a:pt x="66949" y="0"/>
                </a:moveTo>
                <a:lnTo>
                  <a:pt x="63389" y="14370"/>
                </a:lnTo>
                <a:lnTo>
                  <a:pt x="58642" y="27174"/>
                </a:lnTo>
                <a:lnTo>
                  <a:pt x="52718" y="38426"/>
                </a:lnTo>
                <a:lnTo>
                  <a:pt x="45629" y="48139"/>
                </a:lnTo>
                <a:lnTo>
                  <a:pt x="57754" y="48139"/>
                </a:lnTo>
                <a:lnTo>
                  <a:pt x="58845" y="46108"/>
                </a:lnTo>
                <a:lnTo>
                  <a:pt x="62823" y="38995"/>
                </a:lnTo>
                <a:lnTo>
                  <a:pt x="66470" y="32771"/>
                </a:lnTo>
                <a:lnTo>
                  <a:pt x="104636" y="32771"/>
                </a:lnTo>
                <a:lnTo>
                  <a:pt x="105132" y="24757"/>
                </a:lnTo>
                <a:lnTo>
                  <a:pt x="69936" y="24757"/>
                </a:lnTo>
                <a:lnTo>
                  <a:pt x="71254" y="20840"/>
                </a:lnTo>
                <a:lnTo>
                  <a:pt x="73587" y="15609"/>
                </a:lnTo>
                <a:lnTo>
                  <a:pt x="76874" y="8881"/>
                </a:lnTo>
                <a:lnTo>
                  <a:pt x="78879" y="6490"/>
                </a:lnTo>
                <a:lnTo>
                  <a:pt x="80344" y="5468"/>
                </a:lnTo>
                <a:lnTo>
                  <a:pt x="80016" y="4452"/>
                </a:lnTo>
                <a:lnTo>
                  <a:pt x="75559" y="2660"/>
                </a:lnTo>
                <a:lnTo>
                  <a:pt x="66949" y="0"/>
                </a:lnTo>
                <a:close/>
              </a:path>
              <a:path w="105409" h="115569">
                <a:moveTo>
                  <a:pt x="16861" y="1526"/>
                </a:moveTo>
                <a:lnTo>
                  <a:pt x="16138" y="11808"/>
                </a:lnTo>
                <a:lnTo>
                  <a:pt x="15368" y="19314"/>
                </a:lnTo>
                <a:lnTo>
                  <a:pt x="14381" y="25265"/>
                </a:lnTo>
                <a:lnTo>
                  <a:pt x="22813" y="25265"/>
                </a:lnTo>
                <a:lnTo>
                  <a:pt x="23144" y="24011"/>
                </a:lnTo>
                <a:lnTo>
                  <a:pt x="23619" y="21974"/>
                </a:lnTo>
                <a:lnTo>
                  <a:pt x="24306" y="19314"/>
                </a:lnTo>
                <a:lnTo>
                  <a:pt x="25297" y="15130"/>
                </a:lnTo>
                <a:lnTo>
                  <a:pt x="26283" y="11808"/>
                </a:lnTo>
                <a:lnTo>
                  <a:pt x="27269" y="9420"/>
                </a:lnTo>
                <a:lnTo>
                  <a:pt x="28764" y="6995"/>
                </a:lnTo>
                <a:lnTo>
                  <a:pt x="29749" y="4964"/>
                </a:lnTo>
                <a:lnTo>
                  <a:pt x="30408" y="3945"/>
                </a:lnTo>
                <a:lnTo>
                  <a:pt x="26103" y="2811"/>
                </a:lnTo>
                <a:lnTo>
                  <a:pt x="16861" y="1526"/>
                </a:lnTo>
                <a:close/>
              </a:path>
              <a:path w="105409" h="115569">
                <a:moveTo>
                  <a:pt x="46108" y="24757"/>
                </a:moveTo>
                <a:lnTo>
                  <a:pt x="38512" y="25149"/>
                </a:lnTo>
                <a:lnTo>
                  <a:pt x="33548" y="25265"/>
                </a:lnTo>
                <a:lnTo>
                  <a:pt x="45984" y="25265"/>
                </a:lnTo>
                <a:lnTo>
                  <a:pt x="46108" y="24757"/>
                </a:lnTo>
                <a:close/>
              </a:path>
              <a:path w="105409" h="115569">
                <a:moveTo>
                  <a:pt x="105162" y="24278"/>
                </a:moveTo>
                <a:lnTo>
                  <a:pt x="100857" y="24641"/>
                </a:lnTo>
                <a:lnTo>
                  <a:pt x="95234" y="24757"/>
                </a:lnTo>
                <a:lnTo>
                  <a:pt x="105132" y="24757"/>
                </a:lnTo>
                <a:lnTo>
                  <a:pt x="105162" y="24278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12709849" y="2941650"/>
            <a:ext cx="120014" cy="114300"/>
          </a:xfrm>
          <a:custGeom>
            <a:avLst/>
            <a:gdLst/>
            <a:ahLst/>
            <a:cxnLst/>
            <a:rect l="l" t="t" r="r" b="b"/>
            <a:pathLst>
              <a:path w="120015" h="114300">
                <a:moveTo>
                  <a:pt x="69998" y="74933"/>
                </a:moveTo>
                <a:lnTo>
                  <a:pt x="60970" y="74933"/>
                </a:lnTo>
                <a:lnTo>
                  <a:pt x="60728" y="85492"/>
                </a:lnTo>
                <a:lnTo>
                  <a:pt x="58698" y="92574"/>
                </a:lnTo>
                <a:lnTo>
                  <a:pt x="55138" y="96285"/>
                </a:lnTo>
                <a:lnTo>
                  <a:pt x="52089" y="100201"/>
                </a:lnTo>
                <a:lnTo>
                  <a:pt x="44852" y="103129"/>
                </a:lnTo>
                <a:lnTo>
                  <a:pt x="33282" y="105166"/>
                </a:lnTo>
                <a:lnTo>
                  <a:pt x="33789" y="106178"/>
                </a:lnTo>
                <a:lnTo>
                  <a:pt x="36720" y="107826"/>
                </a:lnTo>
                <a:lnTo>
                  <a:pt x="39499" y="110487"/>
                </a:lnTo>
                <a:lnTo>
                  <a:pt x="42160" y="114047"/>
                </a:lnTo>
                <a:lnTo>
                  <a:pt x="55050" y="108313"/>
                </a:lnTo>
                <a:lnTo>
                  <a:pt x="63984" y="99871"/>
                </a:lnTo>
                <a:lnTo>
                  <a:pt x="68948" y="88779"/>
                </a:lnTo>
                <a:lnTo>
                  <a:pt x="69998" y="74933"/>
                </a:lnTo>
                <a:close/>
              </a:path>
              <a:path w="120015" h="114300">
                <a:moveTo>
                  <a:pt x="90302" y="74933"/>
                </a:moveTo>
                <a:lnTo>
                  <a:pt x="80914" y="74933"/>
                </a:lnTo>
                <a:lnTo>
                  <a:pt x="80914" y="96793"/>
                </a:lnTo>
                <a:lnTo>
                  <a:pt x="79706" y="106178"/>
                </a:lnTo>
                <a:lnTo>
                  <a:pt x="79621" y="107826"/>
                </a:lnTo>
                <a:lnTo>
                  <a:pt x="83726" y="112283"/>
                </a:lnTo>
                <a:lnTo>
                  <a:pt x="93233" y="110638"/>
                </a:lnTo>
                <a:lnTo>
                  <a:pt x="112445" y="110638"/>
                </a:lnTo>
                <a:lnTo>
                  <a:pt x="116856" y="106419"/>
                </a:lnTo>
                <a:lnTo>
                  <a:pt x="117790" y="102502"/>
                </a:lnTo>
                <a:lnTo>
                  <a:pt x="92336" y="102502"/>
                </a:lnTo>
                <a:lnTo>
                  <a:pt x="89675" y="100079"/>
                </a:lnTo>
                <a:lnTo>
                  <a:pt x="90242" y="95266"/>
                </a:lnTo>
                <a:lnTo>
                  <a:pt x="90302" y="74933"/>
                </a:lnTo>
                <a:close/>
              </a:path>
              <a:path w="120015" h="114300">
                <a:moveTo>
                  <a:pt x="28854" y="2037"/>
                </a:moveTo>
                <a:lnTo>
                  <a:pt x="19825" y="2037"/>
                </a:lnTo>
                <a:lnTo>
                  <a:pt x="20214" y="5982"/>
                </a:lnTo>
                <a:lnTo>
                  <a:pt x="20452" y="10792"/>
                </a:lnTo>
                <a:lnTo>
                  <a:pt x="20805" y="15875"/>
                </a:lnTo>
                <a:lnTo>
                  <a:pt x="20888" y="24757"/>
                </a:lnTo>
                <a:lnTo>
                  <a:pt x="21010" y="29090"/>
                </a:lnTo>
                <a:lnTo>
                  <a:pt x="21216" y="32263"/>
                </a:lnTo>
                <a:lnTo>
                  <a:pt x="21328" y="34923"/>
                </a:lnTo>
                <a:lnTo>
                  <a:pt x="20867" y="49012"/>
                </a:lnTo>
                <a:lnTo>
                  <a:pt x="13977" y="87422"/>
                </a:lnTo>
                <a:lnTo>
                  <a:pt x="0" y="105674"/>
                </a:lnTo>
                <a:lnTo>
                  <a:pt x="3708" y="106692"/>
                </a:lnTo>
                <a:lnTo>
                  <a:pt x="7117" y="108604"/>
                </a:lnTo>
                <a:lnTo>
                  <a:pt x="10436" y="111653"/>
                </a:lnTo>
                <a:lnTo>
                  <a:pt x="16128" y="103573"/>
                </a:lnTo>
                <a:lnTo>
                  <a:pt x="20833" y="95164"/>
                </a:lnTo>
                <a:lnTo>
                  <a:pt x="24564" y="86425"/>
                </a:lnTo>
                <a:lnTo>
                  <a:pt x="27331" y="77353"/>
                </a:lnTo>
                <a:lnTo>
                  <a:pt x="38330" y="77353"/>
                </a:lnTo>
                <a:lnTo>
                  <a:pt x="33915" y="72893"/>
                </a:lnTo>
                <a:lnTo>
                  <a:pt x="28854" y="67938"/>
                </a:lnTo>
                <a:lnTo>
                  <a:pt x="29422" y="61869"/>
                </a:lnTo>
                <a:lnTo>
                  <a:pt x="29510" y="60584"/>
                </a:lnTo>
                <a:lnTo>
                  <a:pt x="29633" y="57622"/>
                </a:lnTo>
                <a:lnTo>
                  <a:pt x="29721" y="53614"/>
                </a:lnTo>
                <a:lnTo>
                  <a:pt x="30229" y="49157"/>
                </a:lnTo>
                <a:lnTo>
                  <a:pt x="32263" y="47631"/>
                </a:lnTo>
                <a:lnTo>
                  <a:pt x="35824" y="44315"/>
                </a:lnTo>
                <a:lnTo>
                  <a:pt x="38991" y="41652"/>
                </a:lnTo>
                <a:lnTo>
                  <a:pt x="41685" y="39621"/>
                </a:lnTo>
                <a:lnTo>
                  <a:pt x="42424" y="39229"/>
                </a:lnTo>
                <a:lnTo>
                  <a:pt x="30740" y="39229"/>
                </a:lnTo>
                <a:lnTo>
                  <a:pt x="30802" y="10403"/>
                </a:lnTo>
                <a:lnTo>
                  <a:pt x="31636" y="8373"/>
                </a:lnTo>
                <a:lnTo>
                  <a:pt x="33282" y="6487"/>
                </a:lnTo>
                <a:lnTo>
                  <a:pt x="34178" y="3944"/>
                </a:lnTo>
                <a:lnTo>
                  <a:pt x="33548" y="2659"/>
                </a:lnTo>
                <a:lnTo>
                  <a:pt x="28854" y="2037"/>
                </a:lnTo>
                <a:close/>
              </a:path>
              <a:path w="120015" h="114300">
                <a:moveTo>
                  <a:pt x="112445" y="110638"/>
                </a:moveTo>
                <a:lnTo>
                  <a:pt x="103129" y="110638"/>
                </a:lnTo>
                <a:lnTo>
                  <a:pt x="111384" y="111653"/>
                </a:lnTo>
                <a:lnTo>
                  <a:pt x="112445" y="110638"/>
                </a:lnTo>
                <a:close/>
              </a:path>
              <a:path w="120015" h="114300">
                <a:moveTo>
                  <a:pt x="98197" y="102232"/>
                </a:moveTo>
                <a:lnTo>
                  <a:pt x="92336" y="102502"/>
                </a:lnTo>
                <a:lnTo>
                  <a:pt x="104802" y="102502"/>
                </a:lnTo>
                <a:lnTo>
                  <a:pt x="98197" y="102232"/>
                </a:lnTo>
                <a:close/>
              </a:path>
              <a:path w="120015" h="114300">
                <a:moveTo>
                  <a:pt x="108601" y="89797"/>
                </a:moveTo>
                <a:lnTo>
                  <a:pt x="108334" y="98437"/>
                </a:lnTo>
                <a:lnTo>
                  <a:pt x="104802" y="102502"/>
                </a:lnTo>
                <a:lnTo>
                  <a:pt x="117790" y="102502"/>
                </a:lnTo>
                <a:lnTo>
                  <a:pt x="119517" y="95266"/>
                </a:lnTo>
                <a:lnTo>
                  <a:pt x="114941" y="95266"/>
                </a:lnTo>
                <a:lnTo>
                  <a:pt x="111265" y="93473"/>
                </a:lnTo>
                <a:lnTo>
                  <a:pt x="108601" y="89797"/>
                </a:lnTo>
                <a:close/>
              </a:path>
              <a:path w="120015" h="114300">
                <a:moveTo>
                  <a:pt x="38330" y="77353"/>
                </a:moveTo>
                <a:lnTo>
                  <a:pt x="27331" y="77353"/>
                </a:lnTo>
                <a:lnTo>
                  <a:pt x="31636" y="83069"/>
                </a:lnTo>
                <a:lnTo>
                  <a:pt x="35435" y="88779"/>
                </a:lnTo>
                <a:lnTo>
                  <a:pt x="38754" y="94758"/>
                </a:lnTo>
                <a:lnTo>
                  <a:pt x="48143" y="87760"/>
                </a:lnTo>
                <a:lnTo>
                  <a:pt x="43568" y="82805"/>
                </a:lnTo>
                <a:lnTo>
                  <a:pt x="38330" y="77353"/>
                </a:lnTo>
                <a:close/>
              </a:path>
              <a:path w="120015" h="114300">
                <a:moveTo>
                  <a:pt x="42160" y="64526"/>
                </a:moveTo>
                <a:lnTo>
                  <a:pt x="42160" y="75952"/>
                </a:lnTo>
                <a:lnTo>
                  <a:pt x="48143" y="75563"/>
                </a:lnTo>
                <a:lnTo>
                  <a:pt x="53103" y="75171"/>
                </a:lnTo>
                <a:lnTo>
                  <a:pt x="57020" y="74933"/>
                </a:lnTo>
                <a:lnTo>
                  <a:pt x="114584" y="74933"/>
                </a:lnTo>
                <a:lnTo>
                  <a:pt x="114584" y="66290"/>
                </a:lnTo>
                <a:lnTo>
                  <a:pt x="50562" y="66290"/>
                </a:lnTo>
                <a:lnTo>
                  <a:pt x="48651" y="66052"/>
                </a:lnTo>
                <a:lnTo>
                  <a:pt x="46379" y="65664"/>
                </a:lnTo>
                <a:lnTo>
                  <a:pt x="44193" y="65156"/>
                </a:lnTo>
                <a:lnTo>
                  <a:pt x="42160" y="64526"/>
                </a:lnTo>
                <a:close/>
              </a:path>
              <a:path w="120015" h="114300">
                <a:moveTo>
                  <a:pt x="114584" y="74933"/>
                </a:moveTo>
                <a:lnTo>
                  <a:pt x="104148" y="74933"/>
                </a:lnTo>
                <a:lnTo>
                  <a:pt x="108334" y="75171"/>
                </a:lnTo>
                <a:lnTo>
                  <a:pt x="112669" y="75952"/>
                </a:lnTo>
                <a:lnTo>
                  <a:pt x="114584" y="75952"/>
                </a:lnTo>
                <a:lnTo>
                  <a:pt x="114584" y="74933"/>
                </a:lnTo>
                <a:close/>
              </a:path>
              <a:path w="120015" h="114300">
                <a:moveTo>
                  <a:pt x="114584" y="64526"/>
                </a:moveTo>
                <a:lnTo>
                  <a:pt x="112161" y="65034"/>
                </a:lnTo>
                <a:lnTo>
                  <a:pt x="107467" y="65664"/>
                </a:lnTo>
                <a:lnTo>
                  <a:pt x="103399" y="66052"/>
                </a:lnTo>
                <a:lnTo>
                  <a:pt x="56545" y="66052"/>
                </a:lnTo>
                <a:lnTo>
                  <a:pt x="53225" y="66290"/>
                </a:lnTo>
                <a:lnTo>
                  <a:pt x="114584" y="66290"/>
                </a:lnTo>
                <a:lnTo>
                  <a:pt x="114584" y="64526"/>
                </a:lnTo>
                <a:close/>
              </a:path>
              <a:path w="120015" h="114300">
                <a:moveTo>
                  <a:pt x="14889" y="28317"/>
                </a:moveTo>
                <a:lnTo>
                  <a:pt x="4964" y="28317"/>
                </a:lnTo>
                <a:lnTo>
                  <a:pt x="5017" y="30232"/>
                </a:lnTo>
                <a:lnTo>
                  <a:pt x="5138" y="38750"/>
                </a:lnTo>
                <a:lnTo>
                  <a:pt x="4964" y="44700"/>
                </a:lnTo>
                <a:lnTo>
                  <a:pt x="4838" y="46616"/>
                </a:lnTo>
                <a:lnTo>
                  <a:pt x="4194" y="54111"/>
                </a:lnTo>
                <a:lnTo>
                  <a:pt x="2931" y="63003"/>
                </a:lnTo>
                <a:lnTo>
                  <a:pt x="5980" y="61984"/>
                </a:lnTo>
                <a:lnTo>
                  <a:pt x="9540" y="61869"/>
                </a:lnTo>
                <a:lnTo>
                  <a:pt x="13919" y="61869"/>
                </a:lnTo>
                <a:lnTo>
                  <a:pt x="14479" y="54111"/>
                </a:lnTo>
                <a:lnTo>
                  <a:pt x="14902" y="44700"/>
                </a:lnTo>
                <a:lnTo>
                  <a:pt x="14889" y="28317"/>
                </a:lnTo>
                <a:close/>
              </a:path>
              <a:path w="120015" h="114300">
                <a:moveTo>
                  <a:pt x="13919" y="61869"/>
                </a:moveTo>
                <a:lnTo>
                  <a:pt x="9540" y="61869"/>
                </a:lnTo>
                <a:lnTo>
                  <a:pt x="13874" y="62495"/>
                </a:lnTo>
                <a:lnTo>
                  <a:pt x="13919" y="61869"/>
                </a:lnTo>
                <a:close/>
              </a:path>
              <a:path w="120015" h="114300">
                <a:moveTo>
                  <a:pt x="90785" y="49157"/>
                </a:moveTo>
                <a:lnTo>
                  <a:pt x="77356" y="49157"/>
                </a:lnTo>
                <a:lnTo>
                  <a:pt x="85148" y="55138"/>
                </a:lnTo>
                <a:lnTo>
                  <a:pt x="92531" y="59176"/>
                </a:lnTo>
                <a:lnTo>
                  <a:pt x="99532" y="61285"/>
                </a:lnTo>
                <a:lnTo>
                  <a:pt x="106182" y="61476"/>
                </a:lnTo>
                <a:lnTo>
                  <a:pt x="110128" y="60584"/>
                </a:lnTo>
                <a:lnTo>
                  <a:pt x="113565" y="55766"/>
                </a:lnTo>
                <a:lnTo>
                  <a:pt x="115095" y="51432"/>
                </a:lnTo>
                <a:lnTo>
                  <a:pt x="96282" y="51432"/>
                </a:lnTo>
                <a:lnTo>
                  <a:pt x="90933" y="49279"/>
                </a:lnTo>
                <a:lnTo>
                  <a:pt x="90785" y="49157"/>
                </a:lnTo>
                <a:close/>
              </a:path>
              <a:path w="120015" h="114300">
                <a:moveTo>
                  <a:pt x="72962" y="26286"/>
                </a:moveTo>
                <a:lnTo>
                  <a:pt x="64019" y="26286"/>
                </a:lnTo>
                <a:lnTo>
                  <a:pt x="66680" y="34300"/>
                </a:lnTo>
                <a:lnTo>
                  <a:pt x="69221" y="39621"/>
                </a:lnTo>
                <a:lnTo>
                  <a:pt x="71913" y="42666"/>
                </a:lnTo>
                <a:lnTo>
                  <a:pt x="65995" y="45560"/>
                </a:lnTo>
                <a:lnTo>
                  <a:pt x="59145" y="47755"/>
                </a:lnTo>
                <a:lnTo>
                  <a:pt x="51376" y="49283"/>
                </a:lnTo>
                <a:lnTo>
                  <a:pt x="42699" y="50176"/>
                </a:lnTo>
                <a:lnTo>
                  <a:pt x="50054" y="59561"/>
                </a:lnTo>
                <a:lnTo>
                  <a:pt x="57751" y="57622"/>
                </a:lnTo>
                <a:lnTo>
                  <a:pt x="64849" y="55225"/>
                </a:lnTo>
                <a:lnTo>
                  <a:pt x="71375" y="52394"/>
                </a:lnTo>
                <a:lnTo>
                  <a:pt x="77356" y="49157"/>
                </a:lnTo>
                <a:lnTo>
                  <a:pt x="90785" y="49157"/>
                </a:lnTo>
                <a:lnTo>
                  <a:pt x="85370" y="44700"/>
                </a:lnTo>
                <a:lnTo>
                  <a:pt x="92336" y="39621"/>
                </a:lnTo>
                <a:lnTo>
                  <a:pt x="92908" y="39229"/>
                </a:lnTo>
                <a:lnTo>
                  <a:pt x="79898" y="39229"/>
                </a:lnTo>
                <a:lnTo>
                  <a:pt x="76607" y="35196"/>
                </a:lnTo>
                <a:lnTo>
                  <a:pt x="74066" y="30232"/>
                </a:lnTo>
                <a:lnTo>
                  <a:pt x="72962" y="26286"/>
                </a:lnTo>
                <a:close/>
              </a:path>
              <a:path w="120015" h="114300">
                <a:moveTo>
                  <a:pt x="106690" y="38750"/>
                </a:moveTo>
                <a:lnTo>
                  <a:pt x="105671" y="46616"/>
                </a:lnTo>
                <a:lnTo>
                  <a:pt x="103907" y="50806"/>
                </a:lnTo>
                <a:lnTo>
                  <a:pt x="96282" y="51432"/>
                </a:lnTo>
                <a:lnTo>
                  <a:pt x="115095" y="51432"/>
                </a:lnTo>
                <a:lnTo>
                  <a:pt x="116615" y="47127"/>
                </a:lnTo>
                <a:lnTo>
                  <a:pt x="112280" y="45090"/>
                </a:lnTo>
                <a:lnTo>
                  <a:pt x="108960" y="42278"/>
                </a:lnTo>
                <a:lnTo>
                  <a:pt x="106690" y="38750"/>
                </a:lnTo>
                <a:close/>
              </a:path>
              <a:path w="120015" h="114300">
                <a:moveTo>
                  <a:pt x="40158" y="27298"/>
                </a:moveTo>
                <a:lnTo>
                  <a:pt x="37371" y="31366"/>
                </a:lnTo>
                <a:lnTo>
                  <a:pt x="34444" y="35196"/>
                </a:lnTo>
                <a:lnTo>
                  <a:pt x="30740" y="39229"/>
                </a:lnTo>
                <a:lnTo>
                  <a:pt x="42424" y="39229"/>
                </a:lnTo>
                <a:lnTo>
                  <a:pt x="43326" y="38750"/>
                </a:lnTo>
                <a:lnTo>
                  <a:pt x="46616" y="36719"/>
                </a:lnTo>
                <a:lnTo>
                  <a:pt x="48651" y="35196"/>
                </a:lnTo>
                <a:lnTo>
                  <a:pt x="48651" y="34923"/>
                </a:lnTo>
                <a:lnTo>
                  <a:pt x="45867" y="32263"/>
                </a:lnTo>
                <a:lnTo>
                  <a:pt x="40158" y="27298"/>
                </a:lnTo>
                <a:close/>
              </a:path>
              <a:path w="120015" h="114300">
                <a:moveTo>
                  <a:pt x="98197" y="22369"/>
                </a:moveTo>
                <a:lnTo>
                  <a:pt x="94636" y="26941"/>
                </a:lnTo>
                <a:lnTo>
                  <a:pt x="88538" y="32651"/>
                </a:lnTo>
                <a:lnTo>
                  <a:pt x="79898" y="39229"/>
                </a:lnTo>
                <a:lnTo>
                  <a:pt x="92908" y="39229"/>
                </a:lnTo>
                <a:lnTo>
                  <a:pt x="98046" y="35700"/>
                </a:lnTo>
                <a:lnTo>
                  <a:pt x="102773" y="32769"/>
                </a:lnTo>
                <a:lnTo>
                  <a:pt x="103010" y="32769"/>
                </a:lnTo>
                <a:lnTo>
                  <a:pt x="105671" y="31758"/>
                </a:lnTo>
                <a:lnTo>
                  <a:pt x="107946" y="31366"/>
                </a:lnTo>
                <a:lnTo>
                  <a:pt x="109112" y="31005"/>
                </a:lnTo>
                <a:lnTo>
                  <a:pt x="109112" y="29959"/>
                </a:lnTo>
                <a:lnTo>
                  <a:pt x="106959" y="28468"/>
                </a:lnTo>
                <a:lnTo>
                  <a:pt x="102773" y="25772"/>
                </a:lnTo>
                <a:lnTo>
                  <a:pt x="100976" y="24757"/>
                </a:lnTo>
                <a:lnTo>
                  <a:pt x="99573" y="23619"/>
                </a:lnTo>
                <a:lnTo>
                  <a:pt x="98197" y="22369"/>
                </a:lnTo>
                <a:close/>
              </a:path>
              <a:path w="120015" h="114300">
                <a:moveTo>
                  <a:pt x="68324" y="0"/>
                </a:moveTo>
                <a:lnTo>
                  <a:pt x="59054" y="0"/>
                </a:lnTo>
                <a:lnTo>
                  <a:pt x="59324" y="3944"/>
                </a:lnTo>
                <a:lnTo>
                  <a:pt x="59832" y="7239"/>
                </a:lnTo>
                <a:lnTo>
                  <a:pt x="60609" y="9899"/>
                </a:lnTo>
                <a:lnTo>
                  <a:pt x="60850" y="13841"/>
                </a:lnTo>
                <a:lnTo>
                  <a:pt x="61358" y="16506"/>
                </a:lnTo>
                <a:lnTo>
                  <a:pt x="61984" y="17913"/>
                </a:lnTo>
                <a:lnTo>
                  <a:pt x="57020" y="18806"/>
                </a:lnTo>
                <a:lnTo>
                  <a:pt x="53103" y="19554"/>
                </a:lnTo>
                <a:lnTo>
                  <a:pt x="44734" y="20843"/>
                </a:lnTo>
                <a:lnTo>
                  <a:pt x="47631" y="30736"/>
                </a:lnTo>
                <a:lnTo>
                  <a:pt x="52595" y="29090"/>
                </a:lnTo>
                <a:lnTo>
                  <a:pt x="56394" y="27957"/>
                </a:lnTo>
                <a:lnTo>
                  <a:pt x="59054" y="27298"/>
                </a:lnTo>
                <a:lnTo>
                  <a:pt x="64019" y="26286"/>
                </a:lnTo>
                <a:lnTo>
                  <a:pt x="72962" y="26286"/>
                </a:lnTo>
                <a:lnTo>
                  <a:pt x="72392" y="24249"/>
                </a:lnTo>
                <a:lnTo>
                  <a:pt x="99720" y="18806"/>
                </a:lnTo>
                <a:lnTo>
                  <a:pt x="104655" y="17913"/>
                </a:lnTo>
                <a:lnTo>
                  <a:pt x="108872" y="17405"/>
                </a:lnTo>
                <a:lnTo>
                  <a:pt x="112161" y="17405"/>
                </a:lnTo>
                <a:lnTo>
                  <a:pt x="111752" y="15875"/>
                </a:lnTo>
                <a:lnTo>
                  <a:pt x="71017" y="15875"/>
                </a:lnTo>
                <a:lnTo>
                  <a:pt x="70321" y="13841"/>
                </a:lnTo>
                <a:lnTo>
                  <a:pt x="70212" y="12948"/>
                </a:lnTo>
                <a:lnTo>
                  <a:pt x="70286" y="9391"/>
                </a:lnTo>
                <a:lnTo>
                  <a:pt x="70407" y="8373"/>
                </a:lnTo>
                <a:lnTo>
                  <a:pt x="70529" y="5982"/>
                </a:lnTo>
                <a:lnTo>
                  <a:pt x="70747" y="4697"/>
                </a:lnTo>
                <a:lnTo>
                  <a:pt x="71373" y="2933"/>
                </a:lnTo>
                <a:lnTo>
                  <a:pt x="72392" y="1018"/>
                </a:lnTo>
                <a:lnTo>
                  <a:pt x="72781" y="388"/>
                </a:lnTo>
                <a:lnTo>
                  <a:pt x="68324" y="0"/>
                </a:lnTo>
                <a:close/>
              </a:path>
              <a:path w="120015" h="114300">
                <a:moveTo>
                  <a:pt x="109112" y="5982"/>
                </a:moveTo>
                <a:lnTo>
                  <a:pt x="106182" y="7894"/>
                </a:lnTo>
                <a:lnTo>
                  <a:pt x="102384" y="9391"/>
                </a:lnTo>
                <a:lnTo>
                  <a:pt x="97689" y="10403"/>
                </a:lnTo>
                <a:lnTo>
                  <a:pt x="71017" y="15875"/>
                </a:lnTo>
                <a:lnTo>
                  <a:pt x="111752" y="15875"/>
                </a:lnTo>
                <a:lnTo>
                  <a:pt x="109112" y="598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12837380" y="2942669"/>
            <a:ext cx="114935" cy="113030"/>
          </a:xfrm>
          <a:custGeom>
            <a:avLst/>
            <a:gdLst/>
            <a:ahLst/>
            <a:cxnLst/>
            <a:rect l="l" t="t" r="r" b="b"/>
            <a:pathLst>
              <a:path w="114934" h="113030">
                <a:moveTo>
                  <a:pt x="112432" y="103132"/>
                </a:moveTo>
                <a:lnTo>
                  <a:pt x="100709" y="103132"/>
                </a:lnTo>
                <a:lnTo>
                  <a:pt x="101724" y="107196"/>
                </a:lnTo>
                <a:lnTo>
                  <a:pt x="102323" y="110098"/>
                </a:lnTo>
                <a:lnTo>
                  <a:pt x="102591" y="112669"/>
                </a:lnTo>
                <a:lnTo>
                  <a:pt x="114551" y="109620"/>
                </a:lnTo>
                <a:lnTo>
                  <a:pt x="112432" y="103132"/>
                </a:lnTo>
                <a:close/>
              </a:path>
              <a:path w="114934" h="113030">
                <a:moveTo>
                  <a:pt x="14860" y="42162"/>
                </a:moveTo>
                <a:lnTo>
                  <a:pt x="14860" y="94247"/>
                </a:lnTo>
                <a:lnTo>
                  <a:pt x="14471" y="96908"/>
                </a:lnTo>
                <a:lnTo>
                  <a:pt x="12560" y="99298"/>
                </a:lnTo>
                <a:lnTo>
                  <a:pt x="8881" y="101721"/>
                </a:lnTo>
                <a:lnTo>
                  <a:pt x="8373" y="102110"/>
                </a:lnTo>
                <a:lnTo>
                  <a:pt x="17373" y="111650"/>
                </a:lnTo>
                <a:lnTo>
                  <a:pt x="17373" y="110634"/>
                </a:lnTo>
                <a:lnTo>
                  <a:pt x="18256" y="108335"/>
                </a:lnTo>
                <a:lnTo>
                  <a:pt x="22432" y="103524"/>
                </a:lnTo>
                <a:lnTo>
                  <a:pt x="29894" y="96170"/>
                </a:lnTo>
                <a:lnTo>
                  <a:pt x="38444" y="88265"/>
                </a:lnTo>
                <a:lnTo>
                  <a:pt x="24756" y="88265"/>
                </a:lnTo>
                <a:lnTo>
                  <a:pt x="24756" y="49903"/>
                </a:lnTo>
                <a:lnTo>
                  <a:pt x="25656" y="47898"/>
                </a:lnTo>
                <a:lnTo>
                  <a:pt x="27298" y="45598"/>
                </a:lnTo>
                <a:lnTo>
                  <a:pt x="28317" y="44071"/>
                </a:lnTo>
                <a:lnTo>
                  <a:pt x="28317" y="43834"/>
                </a:lnTo>
                <a:lnTo>
                  <a:pt x="24249" y="43296"/>
                </a:lnTo>
                <a:lnTo>
                  <a:pt x="16353" y="42670"/>
                </a:lnTo>
                <a:lnTo>
                  <a:pt x="14860" y="42162"/>
                </a:lnTo>
                <a:close/>
              </a:path>
              <a:path w="114934" h="113030">
                <a:moveTo>
                  <a:pt x="37198" y="98168"/>
                </a:moveTo>
                <a:lnTo>
                  <a:pt x="42162" y="110634"/>
                </a:lnTo>
                <a:lnTo>
                  <a:pt x="43177" y="110098"/>
                </a:lnTo>
                <a:lnTo>
                  <a:pt x="46200" y="109095"/>
                </a:lnTo>
                <a:lnTo>
                  <a:pt x="56795" y="107610"/>
                </a:lnTo>
                <a:lnTo>
                  <a:pt x="74964" y="105628"/>
                </a:lnTo>
                <a:lnTo>
                  <a:pt x="100709" y="103132"/>
                </a:lnTo>
                <a:lnTo>
                  <a:pt x="112432" y="103132"/>
                </a:lnTo>
                <a:lnTo>
                  <a:pt x="112215" y="102469"/>
                </a:lnTo>
                <a:lnTo>
                  <a:pt x="111153" y="99569"/>
                </a:lnTo>
                <a:lnTo>
                  <a:pt x="43177" y="99569"/>
                </a:lnTo>
                <a:lnTo>
                  <a:pt x="39109" y="99183"/>
                </a:lnTo>
                <a:lnTo>
                  <a:pt x="37198" y="98168"/>
                </a:lnTo>
                <a:close/>
              </a:path>
              <a:path w="114934" h="113030">
                <a:moveTo>
                  <a:pt x="82288" y="69969"/>
                </a:moveTo>
                <a:lnTo>
                  <a:pt x="71884" y="69969"/>
                </a:lnTo>
                <a:lnTo>
                  <a:pt x="71884" y="97660"/>
                </a:lnTo>
                <a:lnTo>
                  <a:pt x="62344" y="98672"/>
                </a:lnTo>
                <a:lnTo>
                  <a:pt x="54719" y="99183"/>
                </a:lnTo>
                <a:lnTo>
                  <a:pt x="49157" y="99183"/>
                </a:lnTo>
                <a:lnTo>
                  <a:pt x="43177" y="99569"/>
                </a:lnTo>
                <a:lnTo>
                  <a:pt x="111153" y="99569"/>
                </a:lnTo>
                <a:lnTo>
                  <a:pt x="110137" y="96793"/>
                </a:lnTo>
                <a:lnTo>
                  <a:pt x="82288" y="96793"/>
                </a:lnTo>
                <a:lnTo>
                  <a:pt x="82288" y="69969"/>
                </a:lnTo>
                <a:close/>
              </a:path>
              <a:path w="114934" h="113030">
                <a:moveTo>
                  <a:pt x="103607" y="81273"/>
                </a:moveTo>
                <a:lnTo>
                  <a:pt x="93710" y="84322"/>
                </a:lnTo>
                <a:lnTo>
                  <a:pt x="94729" y="86238"/>
                </a:lnTo>
                <a:lnTo>
                  <a:pt x="95745" y="89167"/>
                </a:lnTo>
                <a:lnTo>
                  <a:pt x="96760" y="92725"/>
                </a:lnTo>
                <a:lnTo>
                  <a:pt x="97389" y="94096"/>
                </a:lnTo>
                <a:lnTo>
                  <a:pt x="98167" y="95266"/>
                </a:lnTo>
                <a:lnTo>
                  <a:pt x="93204" y="95504"/>
                </a:lnTo>
                <a:lnTo>
                  <a:pt x="88000" y="96012"/>
                </a:lnTo>
                <a:lnTo>
                  <a:pt x="82288" y="96793"/>
                </a:lnTo>
                <a:lnTo>
                  <a:pt x="110137" y="96793"/>
                </a:lnTo>
                <a:lnTo>
                  <a:pt x="109575" y="95266"/>
                </a:lnTo>
                <a:lnTo>
                  <a:pt x="106732" y="88265"/>
                </a:lnTo>
                <a:lnTo>
                  <a:pt x="103607" y="81273"/>
                </a:lnTo>
                <a:close/>
              </a:path>
              <a:path w="114934" h="113030">
                <a:moveTo>
                  <a:pt x="36179" y="74423"/>
                </a:moveTo>
                <a:lnTo>
                  <a:pt x="30589" y="82050"/>
                </a:lnTo>
                <a:lnTo>
                  <a:pt x="26790" y="86626"/>
                </a:lnTo>
                <a:lnTo>
                  <a:pt x="24756" y="88265"/>
                </a:lnTo>
                <a:lnTo>
                  <a:pt x="38444" y="88265"/>
                </a:lnTo>
                <a:lnTo>
                  <a:pt x="40636" y="86238"/>
                </a:lnTo>
                <a:lnTo>
                  <a:pt x="36179" y="74423"/>
                </a:lnTo>
                <a:close/>
              </a:path>
              <a:path w="114934" h="113030">
                <a:moveTo>
                  <a:pt x="109590" y="76334"/>
                </a:moveTo>
                <a:lnTo>
                  <a:pt x="108542" y="76334"/>
                </a:lnTo>
                <a:lnTo>
                  <a:pt x="108572" y="77086"/>
                </a:lnTo>
                <a:lnTo>
                  <a:pt x="109590" y="76334"/>
                </a:lnTo>
                <a:close/>
              </a:path>
              <a:path w="114934" h="113030">
                <a:moveTo>
                  <a:pt x="46587" y="23230"/>
                </a:moveTo>
                <a:lnTo>
                  <a:pt x="46607" y="30855"/>
                </a:lnTo>
                <a:lnTo>
                  <a:pt x="46934" y="32767"/>
                </a:lnTo>
                <a:lnTo>
                  <a:pt x="47006" y="33984"/>
                </a:lnTo>
                <a:lnTo>
                  <a:pt x="47123" y="63748"/>
                </a:lnTo>
                <a:lnTo>
                  <a:pt x="46976" y="68835"/>
                </a:lnTo>
                <a:lnTo>
                  <a:pt x="46587" y="71374"/>
                </a:lnTo>
                <a:lnTo>
                  <a:pt x="46468" y="76186"/>
                </a:lnTo>
                <a:lnTo>
                  <a:pt x="46108" y="76848"/>
                </a:lnTo>
                <a:lnTo>
                  <a:pt x="57530" y="76848"/>
                </a:lnTo>
                <a:lnTo>
                  <a:pt x="56901" y="76575"/>
                </a:lnTo>
                <a:lnTo>
                  <a:pt x="56634" y="74152"/>
                </a:lnTo>
                <a:lnTo>
                  <a:pt x="57023" y="69969"/>
                </a:lnTo>
                <a:lnTo>
                  <a:pt x="108309" y="69969"/>
                </a:lnTo>
                <a:lnTo>
                  <a:pt x="108485" y="60966"/>
                </a:lnTo>
                <a:lnTo>
                  <a:pt x="57023" y="60966"/>
                </a:lnTo>
                <a:lnTo>
                  <a:pt x="57023" y="33281"/>
                </a:lnTo>
                <a:lnTo>
                  <a:pt x="82288" y="33281"/>
                </a:lnTo>
                <a:lnTo>
                  <a:pt x="82288" y="32767"/>
                </a:lnTo>
                <a:lnTo>
                  <a:pt x="108064" y="32767"/>
                </a:lnTo>
                <a:lnTo>
                  <a:pt x="108177" y="29602"/>
                </a:lnTo>
                <a:lnTo>
                  <a:pt x="108572" y="25654"/>
                </a:lnTo>
                <a:lnTo>
                  <a:pt x="108999" y="24638"/>
                </a:lnTo>
                <a:lnTo>
                  <a:pt x="100709" y="24638"/>
                </a:lnTo>
                <a:lnTo>
                  <a:pt x="89794" y="24249"/>
                </a:lnTo>
                <a:lnTo>
                  <a:pt x="56004" y="24249"/>
                </a:lnTo>
                <a:lnTo>
                  <a:pt x="49517" y="24011"/>
                </a:lnTo>
                <a:lnTo>
                  <a:pt x="46587" y="23230"/>
                </a:lnTo>
                <a:close/>
              </a:path>
              <a:path w="114934" h="113030">
                <a:moveTo>
                  <a:pt x="108309" y="69969"/>
                </a:moveTo>
                <a:lnTo>
                  <a:pt x="97656" y="69969"/>
                </a:lnTo>
                <a:lnTo>
                  <a:pt x="97537" y="76334"/>
                </a:lnTo>
                <a:lnTo>
                  <a:pt x="108542" y="76334"/>
                </a:lnTo>
                <a:lnTo>
                  <a:pt x="108342" y="71374"/>
                </a:lnTo>
                <a:lnTo>
                  <a:pt x="108309" y="69969"/>
                </a:lnTo>
                <a:close/>
              </a:path>
              <a:path w="114934" h="113030">
                <a:moveTo>
                  <a:pt x="82288" y="33281"/>
                </a:moveTo>
                <a:lnTo>
                  <a:pt x="71884" y="33281"/>
                </a:lnTo>
                <a:lnTo>
                  <a:pt x="71884" y="60966"/>
                </a:lnTo>
                <a:lnTo>
                  <a:pt x="82288" y="60966"/>
                </a:lnTo>
                <a:lnTo>
                  <a:pt x="82288" y="33281"/>
                </a:lnTo>
                <a:close/>
              </a:path>
              <a:path w="114934" h="113030">
                <a:moveTo>
                  <a:pt x="108064" y="32767"/>
                </a:moveTo>
                <a:lnTo>
                  <a:pt x="97656" y="32767"/>
                </a:lnTo>
                <a:lnTo>
                  <a:pt x="97656" y="60966"/>
                </a:lnTo>
                <a:lnTo>
                  <a:pt x="108485" y="60966"/>
                </a:lnTo>
                <a:lnTo>
                  <a:pt x="108452" y="41022"/>
                </a:lnTo>
                <a:lnTo>
                  <a:pt x="108064" y="38602"/>
                </a:lnTo>
                <a:lnTo>
                  <a:pt x="108064" y="32767"/>
                </a:lnTo>
                <a:close/>
              </a:path>
              <a:path w="114934" h="113030">
                <a:moveTo>
                  <a:pt x="18776" y="1018"/>
                </a:moveTo>
                <a:lnTo>
                  <a:pt x="15187" y="13298"/>
                </a:lnTo>
                <a:lnTo>
                  <a:pt x="10869" y="24429"/>
                </a:lnTo>
                <a:lnTo>
                  <a:pt x="5810" y="34393"/>
                </a:lnTo>
                <a:lnTo>
                  <a:pt x="0" y="43174"/>
                </a:lnTo>
                <a:lnTo>
                  <a:pt x="2948" y="45931"/>
                </a:lnTo>
                <a:lnTo>
                  <a:pt x="5201" y="48769"/>
                </a:lnTo>
                <a:lnTo>
                  <a:pt x="6965" y="52056"/>
                </a:lnTo>
                <a:lnTo>
                  <a:pt x="10309" y="45871"/>
                </a:lnTo>
                <a:lnTo>
                  <a:pt x="13354" y="39901"/>
                </a:lnTo>
                <a:lnTo>
                  <a:pt x="16188" y="33984"/>
                </a:lnTo>
                <a:lnTo>
                  <a:pt x="18776" y="28195"/>
                </a:lnTo>
                <a:lnTo>
                  <a:pt x="43403" y="28195"/>
                </a:lnTo>
                <a:lnTo>
                  <a:pt x="46276" y="20181"/>
                </a:lnTo>
                <a:lnTo>
                  <a:pt x="38991" y="20181"/>
                </a:lnTo>
                <a:lnTo>
                  <a:pt x="29720" y="19824"/>
                </a:lnTo>
                <a:lnTo>
                  <a:pt x="22844" y="19824"/>
                </a:lnTo>
                <a:lnTo>
                  <a:pt x="25775" y="13604"/>
                </a:lnTo>
                <a:lnTo>
                  <a:pt x="28705" y="8881"/>
                </a:lnTo>
                <a:lnTo>
                  <a:pt x="31755" y="5979"/>
                </a:lnTo>
                <a:lnTo>
                  <a:pt x="33011" y="4067"/>
                </a:lnTo>
                <a:lnTo>
                  <a:pt x="29720" y="3315"/>
                </a:lnTo>
                <a:lnTo>
                  <a:pt x="21437" y="1640"/>
                </a:lnTo>
                <a:lnTo>
                  <a:pt x="20184" y="1285"/>
                </a:lnTo>
                <a:lnTo>
                  <a:pt x="18776" y="1018"/>
                </a:lnTo>
                <a:close/>
              </a:path>
              <a:path w="114934" h="113030">
                <a:moveTo>
                  <a:pt x="43403" y="28195"/>
                </a:moveTo>
                <a:lnTo>
                  <a:pt x="33281" y="28195"/>
                </a:lnTo>
                <a:lnTo>
                  <a:pt x="32504" y="29602"/>
                </a:lnTo>
                <a:lnTo>
                  <a:pt x="31873" y="30855"/>
                </a:lnTo>
                <a:lnTo>
                  <a:pt x="31247" y="32263"/>
                </a:lnTo>
                <a:lnTo>
                  <a:pt x="29573" y="36568"/>
                </a:lnTo>
                <a:lnTo>
                  <a:pt x="28317" y="39495"/>
                </a:lnTo>
                <a:lnTo>
                  <a:pt x="27298" y="41144"/>
                </a:lnTo>
                <a:lnTo>
                  <a:pt x="38213" y="42670"/>
                </a:lnTo>
                <a:lnTo>
                  <a:pt x="43403" y="28195"/>
                </a:lnTo>
                <a:close/>
              </a:path>
              <a:path w="114934" h="113030">
                <a:moveTo>
                  <a:pt x="109590" y="23230"/>
                </a:moveTo>
                <a:lnTo>
                  <a:pt x="107314" y="24249"/>
                </a:lnTo>
                <a:lnTo>
                  <a:pt x="100709" y="24638"/>
                </a:lnTo>
                <a:lnTo>
                  <a:pt x="108999" y="24638"/>
                </a:lnTo>
                <a:lnTo>
                  <a:pt x="109590" y="23230"/>
                </a:lnTo>
                <a:close/>
              </a:path>
              <a:path w="114934" h="113030">
                <a:moveTo>
                  <a:pt x="71376" y="0"/>
                </a:moveTo>
                <a:lnTo>
                  <a:pt x="71448" y="7894"/>
                </a:lnTo>
                <a:lnTo>
                  <a:pt x="71718" y="9928"/>
                </a:lnTo>
                <a:lnTo>
                  <a:pt x="71819" y="13298"/>
                </a:lnTo>
                <a:lnTo>
                  <a:pt x="71884" y="24249"/>
                </a:lnTo>
                <a:lnTo>
                  <a:pt x="82288" y="24249"/>
                </a:lnTo>
                <a:lnTo>
                  <a:pt x="82288" y="7894"/>
                </a:lnTo>
                <a:lnTo>
                  <a:pt x="82918" y="5709"/>
                </a:lnTo>
                <a:lnTo>
                  <a:pt x="84402" y="3315"/>
                </a:lnTo>
                <a:lnTo>
                  <a:pt x="85337" y="1915"/>
                </a:lnTo>
                <a:lnTo>
                  <a:pt x="83933" y="1018"/>
                </a:lnTo>
                <a:lnTo>
                  <a:pt x="79357" y="266"/>
                </a:lnTo>
                <a:lnTo>
                  <a:pt x="71376" y="0"/>
                </a:lnTo>
                <a:close/>
              </a:path>
              <a:path w="114934" h="113030">
                <a:moveTo>
                  <a:pt x="46587" y="19314"/>
                </a:moveTo>
                <a:lnTo>
                  <a:pt x="44552" y="19944"/>
                </a:lnTo>
                <a:lnTo>
                  <a:pt x="38991" y="20181"/>
                </a:lnTo>
                <a:lnTo>
                  <a:pt x="46276" y="20181"/>
                </a:lnTo>
                <a:lnTo>
                  <a:pt x="46587" y="1931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12968319" y="2943173"/>
            <a:ext cx="111125" cy="111760"/>
          </a:xfrm>
          <a:custGeom>
            <a:avLst/>
            <a:gdLst/>
            <a:ahLst/>
            <a:cxnLst/>
            <a:rect l="l" t="t" r="r" b="b"/>
            <a:pathLst>
              <a:path w="111125" h="111760">
                <a:moveTo>
                  <a:pt x="49129" y="63511"/>
                </a:moveTo>
                <a:lnTo>
                  <a:pt x="49612" y="68954"/>
                </a:lnTo>
                <a:lnTo>
                  <a:pt x="49636" y="71884"/>
                </a:lnTo>
                <a:lnTo>
                  <a:pt x="49907" y="74545"/>
                </a:lnTo>
                <a:lnTo>
                  <a:pt x="50116" y="76344"/>
                </a:lnTo>
                <a:lnTo>
                  <a:pt x="50144" y="98678"/>
                </a:lnTo>
                <a:lnTo>
                  <a:pt x="49787" y="100321"/>
                </a:lnTo>
                <a:lnTo>
                  <a:pt x="49636" y="102113"/>
                </a:lnTo>
                <a:lnTo>
                  <a:pt x="49551" y="104781"/>
                </a:lnTo>
                <a:lnTo>
                  <a:pt x="49277" y="106808"/>
                </a:lnTo>
                <a:lnTo>
                  <a:pt x="48888" y="109115"/>
                </a:lnTo>
                <a:lnTo>
                  <a:pt x="48621" y="111146"/>
                </a:lnTo>
                <a:lnTo>
                  <a:pt x="61956" y="111146"/>
                </a:lnTo>
                <a:lnTo>
                  <a:pt x="61395" y="107830"/>
                </a:lnTo>
                <a:lnTo>
                  <a:pt x="61272" y="106808"/>
                </a:lnTo>
                <a:lnTo>
                  <a:pt x="61123" y="105169"/>
                </a:lnTo>
                <a:lnTo>
                  <a:pt x="61088" y="101217"/>
                </a:lnTo>
                <a:lnTo>
                  <a:pt x="102566" y="101217"/>
                </a:lnTo>
                <a:lnTo>
                  <a:pt x="102671" y="100321"/>
                </a:lnTo>
                <a:lnTo>
                  <a:pt x="102744" y="92725"/>
                </a:lnTo>
                <a:lnTo>
                  <a:pt x="61088" y="92725"/>
                </a:lnTo>
                <a:lnTo>
                  <a:pt x="61088" y="73411"/>
                </a:lnTo>
                <a:lnTo>
                  <a:pt x="102355" y="73411"/>
                </a:lnTo>
                <a:lnTo>
                  <a:pt x="102744" y="68954"/>
                </a:lnTo>
                <a:lnTo>
                  <a:pt x="103498" y="64529"/>
                </a:lnTo>
                <a:lnTo>
                  <a:pt x="58546" y="64529"/>
                </a:lnTo>
                <a:lnTo>
                  <a:pt x="54359" y="64141"/>
                </a:lnTo>
                <a:lnTo>
                  <a:pt x="49129" y="63511"/>
                </a:lnTo>
                <a:close/>
              </a:path>
              <a:path w="111125" h="111760">
                <a:moveTo>
                  <a:pt x="102566" y="101217"/>
                </a:moveTo>
                <a:lnTo>
                  <a:pt x="92336" y="101217"/>
                </a:lnTo>
                <a:lnTo>
                  <a:pt x="92336" y="103132"/>
                </a:lnTo>
                <a:lnTo>
                  <a:pt x="91948" y="105169"/>
                </a:lnTo>
                <a:lnTo>
                  <a:pt x="91559" y="107830"/>
                </a:lnTo>
                <a:lnTo>
                  <a:pt x="91288" y="111146"/>
                </a:lnTo>
                <a:lnTo>
                  <a:pt x="103758" y="111146"/>
                </a:lnTo>
                <a:lnTo>
                  <a:pt x="102744" y="106808"/>
                </a:lnTo>
                <a:lnTo>
                  <a:pt x="102471" y="104151"/>
                </a:lnTo>
                <a:lnTo>
                  <a:pt x="102566" y="101217"/>
                </a:lnTo>
                <a:close/>
              </a:path>
              <a:path w="111125" h="111760">
                <a:moveTo>
                  <a:pt x="102355" y="73411"/>
                </a:moveTo>
                <a:lnTo>
                  <a:pt x="92336" y="73411"/>
                </a:lnTo>
                <a:lnTo>
                  <a:pt x="92336" y="92725"/>
                </a:lnTo>
                <a:lnTo>
                  <a:pt x="102744" y="92725"/>
                </a:lnTo>
                <a:lnTo>
                  <a:pt x="102744" y="76344"/>
                </a:lnTo>
                <a:lnTo>
                  <a:pt x="102355" y="73411"/>
                </a:lnTo>
                <a:close/>
              </a:path>
              <a:path w="111125" h="111760">
                <a:moveTo>
                  <a:pt x="103758" y="63003"/>
                </a:moveTo>
                <a:lnTo>
                  <a:pt x="99425" y="64021"/>
                </a:lnTo>
                <a:lnTo>
                  <a:pt x="95356" y="64529"/>
                </a:lnTo>
                <a:lnTo>
                  <a:pt x="103498" y="64529"/>
                </a:lnTo>
                <a:lnTo>
                  <a:pt x="103758" y="63003"/>
                </a:lnTo>
                <a:close/>
              </a:path>
              <a:path w="111125" h="111760">
                <a:moveTo>
                  <a:pt x="33737" y="46616"/>
                </a:moveTo>
                <a:lnTo>
                  <a:pt x="23860" y="46616"/>
                </a:lnTo>
                <a:lnTo>
                  <a:pt x="16741" y="56979"/>
                </a:lnTo>
                <a:lnTo>
                  <a:pt x="10810" y="64244"/>
                </a:lnTo>
                <a:lnTo>
                  <a:pt x="6067" y="68406"/>
                </a:lnTo>
                <a:lnTo>
                  <a:pt x="2513" y="69465"/>
                </a:lnTo>
                <a:lnTo>
                  <a:pt x="4424" y="80406"/>
                </a:lnTo>
                <a:lnTo>
                  <a:pt x="12745" y="79007"/>
                </a:lnTo>
                <a:lnTo>
                  <a:pt x="21706" y="77882"/>
                </a:lnTo>
                <a:lnTo>
                  <a:pt x="31333" y="77004"/>
                </a:lnTo>
                <a:lnTo>
                  <a:pt x="41652" y="76344"/>
                </a:lnTo>
                <a:lnTo>
                  <a:pt x="42992" y="69465"/>
                </a:lnTo>
                <a:lnTo>
                  <a:pt x="17373" y="69465"/>
                </a:lnTo>
                <a:lnTo>
                  <a:pt x="23552" y="60964"/>
                </a:lnTo>
                <a:lnTo>
                  <a:pt x="29660" y="52420"/>
                </a:lnTo>
                <a:lnTo>
                  <a:pt x="33737" y="46616"/>
                </a:lnTo>
                <a:close/>
              </a:path>
              <a:path w="111125" h="111760">
                <a:moveTo>
                  <a:pt x="43686" y="65905"/>
                </a:moveTo>
                <a:lnTo>
                  <a:pt x="17373" y="69465"/>
                </a:lnTo>
                <a:lnTo>
                  <a:pt x="42992" y="69465"/>
                </a:lnTo>
                <a:lnTo>
                  <a:pt x="43686" y="65905"/>
                </a:lnTo>
                <a:close/>
              </a:path>
              <a:path w="111125" h="111760">
                <a:moveTo>
                  <a:pt x="47095" y="43567"/>
                </a:moveTo>
                <a:lnTo>
                  <a:pt x="47095" y="54485"/>
                </a:lnTo>
                <a:lnTo>
                  <a:pt x="53074" y="54244"/>
                </a:lnTo>
                <a:lnTo>
                  <a:pt x="58907" y="53855"/>
                </a:lnTo>
                <a:lnTo>
                  <a:pt x="64498" y="53588"/>
                </a:lnTo>
                <a:lnTo>
                  <a:pt x="104627" y="53588"/>
                </a:lnTo>
                <a:lnTo>
                  <a:pt x="104627" y="44585"/>
                </a:lnTo>
                <a:lnTo>
                  <a:pt x="63990" y="44585"/>
                </a:lnTo>
                <a:lnTo>
                  <a:pt x="55350" y="44344"/>
                </a:lnTo>
                <a:lnTo>
                  <a:pt x="49787" y="43955"/>
                </a:lnTo>
                <a:lnTo>
                  <a:pt x="47095" y="43567"/>
                </a:lnTo>
                <a:close/>
              </a:path>
              <a:path w="111125" h="111760">
                <a:moveTo>
                  <a:pt x="104627" y="53588"/>
                </a:moveTo>
                <a:lnTo>
                  <a:pt x="88268" y="53588"/>
                </a:lnTo>
                <a:lnTo>
                  <a:pt x="93982" y="53855"/>
                </a:lnTo>
                <a:lnTo>
                  <a:pt x="99425" y="54244"/>
                </a:lnTo>
                <a:lnTo>
                  <a:pt x="104627" y="54485"/>
                </a:lnTo>
                <a:lnTo>
                  <a:pt x="104627" y="53588"/>
                </a:lnTo>
                <a:close/>
              </a:path>
              <a:path w="111125" h="111760">
                <a:moveTo>
                  <a:pt x="20304" y="514"/>
                </a:moveTo>
                <a:lnTo>
                  <a:pt x="15524" y="15895"/>
                </a:lnTo>
                <a:lnTo>
                  <a:pt x="10532" y="27373"/>
                </a:lnTo>
                <a:lnTo>
                  <a:pt x="5350" y="34944"/>
                </a:lnTo>
                <a:lnTo>
                  <a:pt x="0" y="38602"/>
                </a:lnTo>
                <a:lnTo>
                  <a:pt x="2513" y="49042"/>
                </a:lnTo>
                <a:lnTo>
                  <a:pt x="6102" y="48141"/>
                </a:lnTo>
                <a:lnTo>
                  <a:pt x="13187" y="47246"/>
                </a:lnTo>
                <a:lnTo>
                  <a:pt x="23860" y="46616"/>
                </a:lnTo>
                <a:lnTo>
                  <a:pt x="33737" y="46616"/>
                </a:lnTo>
                <a:lnTo>
                  <a:pt x="35694" y="43830"/>
                </a:lnTo>
                <a:lnTo>
                  <a:pt x="38947" y="39117"/>
                </a:lnTo>
                <a:lnTo>
                  <a:pt x="12948" y="39117"/>
                </a:lnTo>
                <a:lnTo>
                  <a:pt x="13845" y="37468"/>
                </a:lnTo>
                <a:lnTo>
                  <a:pt x="15220" y="35196"/>
                </a:lnTo>
                <a:lnTo>
                  <a:pt x="16894" y="32263"/>
                </a:lnTo>
                <a:lnTo>
                  <a:pt x="19705" y="27957"/>
                </a:lnTo>
                <a:lnTo>
                  <a:pt x="23354" y="22096"/>
                </a:lnTo>
                <a:lnTo>
                  <a:pt x="28318" y="13845"/>
                </a:lnTo>
                <a:lnTo>
                  <a:pt x="29333" y="12203"/>
                </a:lnTo>
                <a:lnTo>
                  <a:pt x="30589" y="10680"/>
                </a:lnTo>
                <a:lnTo>
                  <a:pt x="32263" y="9424"/>
                </a:lnTo>
                <a:lnTo>
                  <a:pt x="34297" y="7390"/>
                </a:lnTo>
                <a:lnTo>
                  <a:pt x="33520" y="5716"/>
                </a:lnTo>
                <a:lnTo>
                  <a:pt x="28944" y="3437"/>
                </a:lnTo>
                <a:lnTo>
                  <a:pt x="20304" y="514"/>
                </a:lnTo>
                <a:close/>
              </a:path>
              <a:path w="111125" h="111760">
                <a:moveTo>
                  <a:pt x="79866" y="27691"/>
                </a:moveTo>
                <a:lnTo>
                  <a:pt x="69969" y="27691"/>
                </a:lnTo>
                <a:lnTo>
                  <a:pt x="69969" y="44585"/>
                </a:lnTo>
                <a:lnTo>
                  <a:pt x="79866" y="44585"/>
                </a:lnTo>
                <a:lnTo>
                  <a:pt x="79866" y="27691"/>
                </a:lnTo>
                <a:close/>
              </a:path>
              <a:path w="111125" h="111760">
                <a:moveTo>
                  <a:pt x="104627" y="43567"/>
                </a:moveTo>
                <a:lnTo>
                  <a:pt x="98676" y="44344"/>
                </a:lnTo>
                <a:lnTo>
                  <a:pt x="93085" y="44585"/>
                </a:lnTo>
                <a:lnTo>
                  <a:pt x="104627" y="44585"/>
                </a:lnTo>
                <a:lnTo>
                  <a:pt x="104627" y="43567"/>
                </a:lnTo>
                <a:close/>
              </a:path>
              <a:path w="111125" h="111760">
                <a:moveTo>
                  <a:pt x="34776" y="23745"/>
                </a:moveTo>
                <a:lnTo>
                  <a:pt x="34027" y="26048"/>
                </a:lnTo>
                <a:lnTo>
                  <a:pt x="31874" y="30862"/>
                </a:lnTo>
                <a:lnTo>
                  <a:pt x="28318" y="38098"/>
                </a:lnTo>
                <a:lnTo>
                  <a:pt x="12948" y="39117"/>
                </a:lnTo>
                <a:lnTo>
                  <a:pt x="38947" y="39117"/>
                </a:lnTo>
                <a:lnTo>
                  <a:pt x="41652" y="35196"/>
                </a:lnTo>
                <a:lnTo>
                  <a:pt x="42282" y="33911"/>
                </a:lnTo>
                <a:lnTo>
                  <a:pt x="43538" y="32893"/>
                </a:lnTo>
                <a:lnTo>
                  <a:pt x="45213" y="32263"/>
                </a:lnTo>
                <a:lnTo>
                  <a:pt x="46587" y="30740"/>
                </a:lnTo>
                <a:lnTo>
                  <a:pt x="46977" y="30351"/>
                </a:lnTo>
                <a:lnTo>
                  <a:pt x="43059" y="28083"/>
                </a:lnTo>
                <a:lnTo>
                  <a:pt x="34776" y="23745"/>
                </a:lnTo>
                <a:close/>
              </a:path>
              <a:path w="111125" h="111760">
                <a:moveTo>
                  <a:pt x="111114" y="27691"/>
                </a:moveTo>
                <a:lnTo>
                  <a:pt x="91288" y="27691"/>
                </a:lnTo>
                <a:lnTo>
                  <a:pt x="111114" y="28709"/>
                </a:lnTo>
                <a:lnTo>
                  <a:pt x="111114" y="27691"/>
                </a:lnTo>
                <a:close/>
              </a:path>
              <a:path w="111125" h="111760">
                <a:moveTo>
                  <a:pt x="46347" y="18305"/>
                </a:moveTo>
                <a:lnTo>
                  <a:pt x="44705" y="18305"/>
                </a:lnTo>
                <a:lnTo>
                  <a:pt x="44705" y="28199"/>
                </a:lnTo>
                <a:lnTo>
                  <a:pt x="47246" y="27957"/>
                </a:lnTo>
                <a:lnTo>
                  <a:pt x="53193" y="27691"/>
                </a:lnTo>
                <a:lnTo>
                  <a:pt x="111114" y="27691"/>
                </a:lnTo>
                <a:lnTo>
                  <a:pt x="111114" y="19198"/>
                </a:lnTo>
                <a:lnTo>
                  <a:pt x="57024" y="19198"/>
                </a:lnTo>
                <a:lnTo>
                  <a:pt x="53074" y="18809"/>
                </a:lnTo>
                <a:lnTo>
                  <a:pt x="49129" y="18543"/>
                </a:lnTo>
                <a:lnTo>
                  <a:pt x="46347" y="18305"/>
                </a:lnTo>
                <a:close/>
              </a:path>
              <a:path w="111125" h="111760">
                <a:moveTo>
                  <a:pt x="111114" y="17791"/>
                </a:moveTo>
                <a:lnTo>
                  <a:pt x="104148" y="18543"/>
                </a:lnTo>
                <a:lnTo>
                  <a:pt x="97779" y="18809"/>
                </a:lnTo>
                <a:lnTo>
                  <a:pt x="61956" y="18809"/>
                </a:lnTo>
                <a:lnTo>
                  <a:pt x="60073" y="19198"/>
                </a:lnTo>
                <a:lnTo>
                  <a:pt x="111114" y="19198"/>
                </a:lnTo>
                <a:lnTo>
                  <a:pt x="111114" y="17791"/>
                </a:lnTo>
                <a:close/>
              </a:path>
              <a:path w="111125" h="111760">
                <a:moveTo>
                  <a:pt x="69462" y="0"/>
                </a:moveTo>
                <a:lnTo>
                  <a:pt x="69580" y="7390"/>
                </a:lnTo>
                <a:lnTo>
                  <a:pt x="69969" y="8376"/>
                </a:lnTo>
                <a:lnTo>
                  <a:pt x="69969" y="18809"/>
                </a:lnTo>
                <a:lnTo>
                  <a:pt x="79866" y="18809"/>
                </a:lnTo>
                <a:lnTo>
                  <a:pt x="79897" y="8376"/>
                </a:lnTo>
                <a:lnTo>
                  <a:pt x="80255" y="6612"/>
                </a:lnTo>
                <a:lnTo>
                  <a:pt x="80885" y="4964"/>
                </a:lnTo>
                <a:lnTo>
                  <a:pt x="81899" y="2933"/>
                </a:lnTo>
                <a:lnTo>
                  <a:pt x="82530" y="1915"/>
                </a:lnTo>
                <a:lnTo>
                  <a:pt x="78343" y="1018"/>
                </a:lnTo>
                <a:lnTo>
                  <a:pt x="69462" y="0"/>
                </a:lnTo>
                <a:close/>
              </a:path>
              <a:path w="111125" h="111760">
                <a:moveTo>
                  <a:pt x="44705" y="87256"/>
                </a:moveTo>
                <a:lnTo>
                  <a:pt x="32413" y="89280"/>
                </a:lnTo>
                <a:lnTo>
                  <a:pt x="20872" y="90780"/>
                </a:lnTo>
                <a:lnTo>
                  <a:pt x="10072" y="91760"/>
                </a:lnTo>
                <a:lnTo>
                  <a:pt x="0" y="92221"/>
                </a:lnTo>
                <a:lnTo>
                  <a:pt x="2513" y="104655"/>
                </a:lnTo>
                <a:lnTo>
                  <a:pt x="6757" y="103776"/>
                </a:lnTo>
                <a:lnTo>
                  <a:pt x="13149" y="102658"/>
                </a:lnTo>
                <a:lnTo>
                  <a:pt x="32263" y="99695"/>
                </a:lnTo>
                <a:lnTo>
                  <a:pt x="40874" y="97927"/>
                </a:lnTo>
                <a:lnTo>
                  <a:pt x="43178" y="97156"/>
                </a:lnTo>
                <a:lnTo>
                  <a:pt x="44705" y="8725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13093279" y="2946106"/>
            <a:ext cx="113664" cy="109855"/>
          </a:xfrm>
          <a:custGeom>
            <a:avLst/>
            <a:gdLst/>
            <a:ahLst/>
            <a:cxnLst/>
            <a:rect l="l" t="t" r="r" b="b"/>
            <a:pathLst>
              <a:path w="113665" h="109855">
                <a:moveTo>
                  <a:pt x="62103" y="68950"/>
                </a:moveTo>
                <a:lnTo>
                  <a:pt x="51699" y="68950"/>
                </a:lnTo>
                <a:lnTo>
                  <a:pt x="51607" y="100558"/>
                </a:lnTo>
                <a:lnTo>
                  <a:pt x="51310" y="103370"/>
                </a:lnTo>
                <a:lnTo>
                  <a:pt x="50921" y="106537"/>
                </a:lnTo>
                <a:lnTo>
                  <a:pt x="50684" y="109231"/>
                </a:lnTo>
                <a:lnTo>
                  <a:pt x="63482" y="109231"/>
                </a:lnTo>
                <a:lnTo>
                  <a:pt x="63240" y="107826"/>
                </a:lnTo>
                <a:lnTo>
                  <a:pt x="62852" y="106297"/>
                </a:lnTo>
                <a:lnTo>
                  <a:pt x="62614" y="104626"/>
                </a:lnTo>
                <a:lnTo>
                  <a:pt x="62226" y="102351"/>
                </a:lnTo>
                <a:lnTo>
                  <a:pt x="62103" y="68950"/>
                </a:lnTo>
                <a:close/>
              </a:path>
              <a:path w="113665" h="109855">
                <a:moveTo>
                  <a:pt x="112128" y="68446"/>
                </a:moveTo>
                <a:lnTo>
                  <a:pt x="42670" y="68446"/>
                </a:lnTo>
                <a:lnTo>
                  <a:pt x="32785" y="77648"/>
                </a:lnTo>
                <a:lnTo>
                  <a:pt x="22377" y="84857"/>
                </a:lnTo>
                <a:lnTo>
                  <a:pt x="11448" y="90088"/>
                </a:lnTo>
                <a:lnTo>
                  <a:pt x="0" y="93355"/>
                </a:lnTo>
                <a:lnTo>
                  <a:pt x="4305" y="96253"/>
                </a:lnTo>
                <a:lnTo>
                  <a:pt x="7472" y="99179"/>
                </a:lnTo>
                <a:lnTo>
                  <a:pt x="9507" y="102236"/>
                </a:lnTo>
                <a:lnTo>
                  <a:pt x="24510" y="94591"/>
                </a:lnTo>
                <a:lnTo>
                  <a:pt x="36374" y="86502"/>
                </a:lnTo>
                <a:lnTo>
                  <a:pt x="45099" y="77958"/>
                </a:lnTo>
                <a:lnTo>
                  <a:pt x="50684" y="68950"/>
                </a:lnTo>
                <a:lnTo>
                  <a:pt x="112128" y="68950"/>
                </a:lnTo>
                <a:lnTo>
                  <a:pt x="112128" y="68446"/>
                </a:lnTo>
                <a:close/>
              </a:path>
              <a:path w="113665" h="109855">
                <a:moveTo>
                  <a:pt x="72510" y="68950"/>
                </a:moveTo>
                <a:lnTo>
                  <a:pt x="64496" y="68950"/>
                </a:lnTo>
                <a:lnTo>
                  <a:pt x="71223" y="79903"/>
                </a:lnTo>
                <a:lnTo>
                  <a:pt x="80334" y="88940"/>
                </a:lnTo>
                <a:lnTo>
                  <a:pt x="91851" y="96048"/>
                </a:lnTo>
                <a:lnTo>
                  <a:pt x="105792" y="101217"/>
                </a:lnTo>
                <a:lnTo>
                  <a:pt x="106419" y="97538"/>
                </a:lnTo>
                <a:lnTo>
                  <a:pt x="109079" y="93981"/>
                </a:lnTo>
                <a:lnTo>
                  <a:pt x="113654" y="90302"/>
                </a:lnTo>
                <a:lnTo>
                  <a:pt x="100300" y="87457"/>
                </a:lnTo>
                <a:lnTo>
                  <a:pt x="88989" y="82955"/>
                </a:lnTo>
                <a:lnTo>
                  <a:pt x="79725" y="76789"/>
                </a:lnTo>
                <a:lnTo>
                  <a:pt x="72510" y="68950"/>
                </a:lnTo>
                <a:close/>
              </a:path>
              <a:path w="113665" h="109855">
                <a:moveTo>
                  <a:pt x="112128" y="68950"/>
                </a:moveTo>
                <a:lnTo>
                  <a:pt x="96281" y="68950"/>
                </a:lnTo>
                <a:lnTo>
                  <a:pt x="98286" y="69068"/>
                </a:lnTo>
                <a:lnTo>
                  <a:pt x="101217" y="69458"/>
                </a:lnTo>
                <a:lnTo>
                  <a:pt x="106182" y="69458"/>
                </a:lnTo>
                <a:lnTo>
                  <a:pt x="108211" y="69847"/>
                </a:lnTo>
                <a:lnTo>
                  <a:pt x="110246" y="69969"/>
                </a:lnTo>
                <a:lnTo>
                  <a:pt x="112128" y="69969"/>
                </a:lnTo>
                <a:lnTo>
                  <a:pt x="112128" y="68950"/>
                </a:lnTo>
                <a:close/>
              </a:path>
              <a:path w="113665" h="109855">
                <a:moveTo>
                  <a:pt x="3049" y="59565"/>
                </a:moveTo>
                <a:lnTo>
                  <a:pt x="3049" y="69458"/>
                </a:lnTo>
                <a:lnTo>
                  <a:pt x="15097" y="68835"/>
                </a:lnTo>
                <a:lnTo>
                  <a:pt x="17401" y="68446"/>
                </a:lnTo>
                <a:lnTo>
                  <a:pt x="112128" y="68446"/>
                </a:lnTo>
                <a:lnTo>
                  <a:pt x="112128" y="61088"/>
                </a:lnTo>
                <a:lnTo>
                  <a:pt x="62103" y="61088"/>
                </a:lnTo>
                <a:lnTo>
                  <a:pt x="62103" y="60817"/>
                </a:lnTo>
                <a:lnTo>
                  <a:pt x="14234" y="60817"/>
                </a:lnTo>
                <a:lnTo>
                  <a:pt x="9658" y="60577"/>
                </a:lnTo>
                <a:lnTo>
                  <a:pt x="3049" y="59565"/>
                </a:lnTo>
                <a:close/>
              </a:path>
              <a:path w="113665" h="109855">
                <a:moveTo>
                  <a:pt x="112128" y="60069"/>
                </a:moveTo>
                <a:lnTo>
                  <a:pt x="97927" y="61088"/>
                </a:lnTo>
                <a:lnTo>
                  <a:pt x="112128" y="61088"/>
                </a:lnTo>
                <a:lnTo>
                  <a:pt x="112128" y="60069"/>
                </a:lnTo>
                <a:close/>
              </a:path>
              <a:path w="113665" h="109855">
                <a:moveTo>
                  <a:pt x="62103" y="51041"/>
                </a:moveTo>
                <a:lnTo>
                  <a:pt x="51699" y="51041"/>
                </a:lnTo>
                <a:lnTo>
                  <a:pt x="51699" y="60577"/>
                </a:lnTo>
                <a:lnTo>
                  <a:pt x="16894" y="60577"/>
                </a:lnTo>
                <a:lnTo>
                  <a:pt x="14234" y="60817"/>
                </a:lnTo>
                <a:lnTo>
                  <a:pt x="62103" y="60817"/>
                </a:lnTo>
                <a:lnTo>
                  <a:pt x="62103" y="51041"/>
                </a:lnTo>
                <a:close/>
              </a:path>
              <a:path w="113665" h="109855">
                <a:moveTo>
                  <a:pt x="15875" y="504"/>
                </a:moveTo>
                <a:lnTo>
                  <a:pt x="16264" y="5831"/>
                </a:lnTo>
                <a:lnTo>
                  <a:pt x="16624" y="9147"/>
                </a:lnTo>
                <a:lnTo>
                  <a:pt x="16785" y="9899"/>
                </a:lnTo>
                <a:lnTo>
                  <a:pt x="16894" y="37706"/>
                </a:lnTo>
                <a:lnTo>
                  <a:pt x="16624" y="39737"/>
                </a:lnTo>
                <a:lnTo>
                  <a:pt x="16264" y="44312"/>
                </a:lnTo>
                <a:lnTo>
                  <a:pt x="15875" y="51551"/>
                </a:lnTo>
                <a:lnTo>
                  <a:pt x="20181" y="51551"/>
                </a:lnTo>
                <a:lnTo>
                  <a:pt x="22993" y="51429"/>
                </a:lnTo>
                <a:lnTo>
                  <a:pt x="24367" y="51041"/>
                </a:lnTo>
                <a:lnTo>
                  <a:pt x="98716" y="51041"/>
                </a:lnTo>
                <a:lnTo>
                  <a:pt x="98405" y="49010"/>
                </a:lnTo>
                <a:lnTo>
                  <a:pt x="98286" y="42670"/>
                </a:lnTo>
                <a:lnTo>
                  <a:pt x="26790" y="42670"/>
                </a:lnTo>
                <a:lnTo>
                  <a:pt x="26790" y="30228"/>
                </a:lnTo>
                <a:lnTo>
                  <a:pt x="98286" y="30228"/>
                </a:lnTo>
                <a:lnTo>
                  <a:pt x="98286" y="22842"/>
                </a:lnTo>
                <a:lnTo>
                  <a:pt x="26790" y="22842"/>
                </a:lnTo>
                <a:lnTo>
                  <a:pt x="26790" y="9899"/>
                </a:lnTo>
                <a:lnTo>
                  <a:pt x="98286" y="9899"/>
                </a:lnTo>
                <a:lnTo>
                  <a:pt x="97927" y="8254"/>
                </a:lnTo>
                <a:lnTo>
                  <a:pt x="98286" y="4935"/>
                </a:lnTo>
                <a:lnTo>
                  <a:pt x="98988" y="1526"/>
                </a:lnTo>
                <a:lnTo>
                  <a:pt x="25146" y="1526"/>
                </a:lnTo>
                <a:lnTo>
                  <a:pt x="21200" y="1134"/>
                </a:lnTo>
                <a:lnTo>
                  <a:pt x="15875" y="504"/>
                </a:lnTo>
                <a:close/>
              </a:path>
              <a:path w="113665" h="109855">
                <a:moveTo>
                  <a:pt x="98716" y="51041"/>
                </a:moveTo>
                <a:lnTo>
                  <a:pt x="89913" y="51041"/>
                </a:lnTo>
                <a:lnTo>
                  <a:pt x="91198" y="51429"/>
                </a:lnTo>
                <a:lnTo>
                  <a:pt x="94099" y="51551"/>
                </a:lnTo>
                <a:lnTo>
                  <a:pt x="98794" y="51551"/>
                </a:lnTo>
                <a:lnTo>
                  <a:pt x="98716" y="51041"/>
                </a:lnTo>
                <a:close/>
              </a:path>
              <a:path w="113665" h="109855">
                <a:moveTo>
                  <a:pt x="61595" y="30228"/>
                </a:moveTo>
                <a:lnTo>
                  <a:pt x="51191" y="30228"/>
                </a:lnTo>
                <a:lnTo>
                  <a:pt x="51191" y="42670"/>
                </a:lnTo>
                <a:lnTo>
                  <a:pt x="61595" y="42670"/>
                </a:lnTo>
                <a:lnTo>
                  <a:pt x="61595" y="30228"/>
                </a:lnTo>
                <a:close/>
              </a:path>
              <a:path w="113665" h="109855">
                <a:moveTo>
                  <a:pt x="98286" y="30228"/>
                </a:moveTo>
                <a:lnTo>
                  <a:pt x="87878" y="30228"/>
                </a:lnTo>
                <a:lnTo>
                  <a:pt x="87878" y="42670"/>
                </a:lnTo>
                <a:lnTo>
                  <a:pt x="98286" y="42670"/>
                </a:lnTo>
                <a:lnTo>
                  <a:pt x="98286" y="30228"/>
                </a:lnTo>
                <a:close/>
              </a:path>
              <a:path w="113665" h="109855">
                <a:moveTo>
                  <a:pt x="61595" y="9899"/>
                </a:moveTo>
                <a:lnTo>
                  <a:pt x="51191" y="9899"/>
                </a:lnTo>
                <a:lnTo>
                  <a:pt x="51191" y="22842"/>
                </a:lnTo>
                <a:lnTo>
                  <a:pt x="61595" y="22842"/>
                </a:lnTo>
                <a:lnTo>
                  <a:pt x="61595" y="9899"/>
                </a:lnTo>
                <a:close/>
              </a:path>
              <a:path w="113665" h="109855">
                <a:moveTo>
                  <a:pt x="98286" y="9899"/>
                </a:moveTo>
                <a:lnTo>
                  <a:pt x="87878" y="9899"/>
                </a:lnTo>
                <a:lnTo>
                  <a:pt x="87878" y="22842"/>
                </a:lnTo>
                <a:lnTo>
                  <a:pt x="98286" y="22842"/>
                </a:lnTo>
                <a:lnTo>
                  <a:pt x="98286" y="9899"/>
                </a:lnTo>
                <a:close/>
              </a:path>
              <a:path w="113665" h="109855">
                <a:moveTo>
                  <a:pt x="99302" y="0"/>
                </a:moveTo>
                <a:lnTo>
                  <a:pt x="93322" y="1018"/>
                </a:lnTo>
                <a:lnTo>
                  <a:pt x="88508" y="1526"/>
                </a:lnTo>
                <a:lnTo>
                  <a:pt x="98988" y="1526"/>
                </a:lnTo>
                <a:lnTo>
                  <a:pt x="99302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8697769" y="851511"/>
            <a:ext cx="3711571" cy="163951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9948012" y="2756617"/>
            <a:ext cx="37465" cy="57150"/>
          </a:xfrm>
          <a:custGeom>
            <a:avLst/>
            <a:gdLst/>
            <a:ahLst/>
            <a:cxnLst/>
            <a:rect l="l" t="t" r="r" b="b"/>
            <a:pathLst>
              <a:path w="37465" h="57150">
                <a:moveTo>
                  <a:pt x="33958" y="5831"/>
                </a:moveTo>
                <a:lnTo>
                  <a:pt x="22755" y="5831"/>
                </a:lnTo>
                <a:lnTo>
                  <a:pt x="25330" y="6728"/>
                </a:lnTo>
                <a:lnTo>
                  <a:pt x="29276" y="10529"/>
                </a:lnTo>
                <a:lnTo>
                  <a:pt x="30261" y="12829"/>
                </a:lnTo>
                <a:lnTo>
                  <a:pt x="30261" y="18272"/>
                </a:lnTo>
                <a:lnTo>
                  <a:pt x="10554" y="39232"/>
                </a:lnTo>
                <a:lnTo>
                  <a:pt x="7538" y="42040"/>
                </a:lnTo>
                <a:lnTo>
                  <a:pt x="5443" y="44582"/>
                </a:lnTo>
                <a:lnTo>
                  <a:pt x="3351" y="47005"/>
                </a:lnTo>
                <a:lnTo>
                  <a:pt x="1824" y="49521"/>
                </a:lnTo>
                <a:lnTo>
                  <a:pt x="867" y="52062"/>
                </a:lnTo>
                <a:lnTo>
                  <a:pt x="270" y="53585"/>
                </a:lnTo>
                <a:lnTo>
                  <a:pt x="0" y="55227"/>
                </a:lnTo>
                <a:lnTo>
                  <a:pt x="60" y="56904"/>
                </a:lnTo>
                <a:lnTo>
                  <a:pt x="37468" y="56904"/>
                </a:lnTo>
                <a:lnTo>
                  <a:pt x="37468" y="50147"/>
                </a:lnTo>
                <a:lnTo>
                  <a:pt x="9720" y="50147"/>
                </a:lnTo>
                <a:lnTo>
                  <a:pt x="10497" y="48891"/>
                </a:lnTo>
                <a:lnTo>
                  <a:pt x="11455" y="47635"/>
                </a:lnTo>
                <a:lnTo>
                  <a:pt x="12650" y="46471"/>
                </a:lnTo>
                <a:lnTo>
                  <a:pt x="13817" y="45211"/>
                </a:lnTo>
                <a:lnTo>
                  <a:pt x="16506" y="42792"/>
                </a:lnTo>
                <a:lnTo>
                  <a:pt x="20664" y="39232"/>
                </a:lnTo>
                <a:lnTo>
                  <a:pt x="25657" y="35045"/>
                </a:lnTo>
                <a:lnTo>
                  <a:pt x="29246" y="31758"/>
                </a:lnTo>
                <a:lnTo>
                  <a:pt x="37329" y="18272"/>
                </a:lnTo>
                <a:lnTo>
                  <a:pt x="37263" y="11033"/>
                </a:lnTo>
                <a:lnTo>
                  <a:pt x="35824" y="7627"/>
                </a:lnTo>
                <a:lnTo>
                  <a:pt x="33958" y="5831"/>
                </a:lnTo>
                <a:close/>
              </a:path>
              <a:path w="37465" h="57150">
                <a:moveTo>
                  <a:pt x="25179" y="0"/>
                </a:moveTo>
                <a:lnTo>
                  <a:pt x="14386" y="0"/>
                </a:lnTo>
                <a:lnTo>
                  <a:pt x="10079" y="1407"/>
                </a:lnTo>
                <a:lnTo>
                  <a:pt x="3708" y="6965"/>
                </a:lnTo>
                <a:lnTo>
                  <a:pt x="1854" y="11033"/>
                </a:lnTo>
                <a:lnTo>
                  <a:pt x="1379" y="16386"/>
                </a:lnTo>
                <a:lnTo>
                  <a:pt x="8525" y="17132"/>
                </a:lnTo>
                <a:lnTo>
                  <a:pt x="8553" y="13578"/>
                </a:lnTo>
                <a:lnTo>
                  <a:pt x="9569" y="10796"/>
                </a:lnTo>
                <a:lnTo>
                  <a:pt x="11574" y="8765"/>
                </a:lnTo>
                <a:lnTo>
                  <a:pt x="13576" y="6850"/>
                </a:lnTo>
                <a:lnTo>
                  <a:pt x="16268" y="5831"/>
                </a:lnTo>
                <a:lnTo>
                  <a:pt x="33958" y="5831"/>
                </a:lnTo>
                <a:lnTo>
                  <a:pt x="29484" y="1525"/>
                </a:lnTo>
                <a:lnTo>
                  <a:pt x="25179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8681572" y="1292663"/>
            <a:ext cx="1354428" cy="1271238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10092966" y="1292663"/>
            <a:ext cx="1354316" cy="1271238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11506036" y="1292663"/>
            <a:ext cx="1354427" cy="127123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12916494" y="1292663"/>
            <a:ext cx="1355015" cy="1271238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843029" y="8792509"/>
            <a:ext cx="1385417" cy="546098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 txBox="1"/>
          <p:nvPr/>
        </p:nvSpPr>
        <p:spPr>
          <a:xfrm>
            <a:off x="13802681" y="3177715"/>
            <a:ext cx="11430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载</a:t>
            </a:r>
            <a:endParaRPr sz="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3225153" y="2761560"/>
            <a:ext cx="2228357" cy="110768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5489298" y="2839881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7" y="0"/>
                </a:moveTo>
                <a:lnTo>
                  <a:pt x="0" y="0"/>
                </a:lnTo>
                <a:lnTo>
                  <a:pt x="0" y="18072"/>
                </a:lnTo>
                <a:lnTo>
                  <a:pt x="7411" y="18072"/>
                </a:lnTo>
                <a:lnTo>
                  <a:pt x="7411" y="23331"/>
                </a:lnTo>
                <a:lnTo>
                  <a:pt x="5396" y="26417"/>
                </a:lnTo>
                <a:lnTo>
                  <a:pt x="1381" y="27345"/>
                </a:lnTo>
                <a:lnTo>
                  <a:pt x="1381" y="34761"/>
                </a:lnTo>
                <a:lnTo>
                  <a:pt x="11267" y="34444"/>
                </a:lnTo>
                <a:lnTo>
                  <a:pt x="16667" y="29044"/>
                </a:lnTo>
                <a:lnTo>
                  <a:pt x="17597" y="18547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5605696" y="2762942"/>
            <a:ext cx="1225221" cy="107528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2957752" y="2953565"/>
            <a:ext cx="105663" cy="10519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3097345" y="3029101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80" h="34925">
                <a:moveTo>
                  <a:pt x="17597" y="0"/>
                </a:moveTo>
                <a:lnTo>
                  <a:pt x="0" y="0"/>
                </a:lnTo>
                <a:lnTo>
                  <a:pt x="0" y="18072"/>
                </a:lnTo>
                <a:lnTo>
                  <a:pt x="7412" y="18072"/>
                </a:lnTo>
                <a:lnTo>
                  <a:pt x="7412" y="23331"/>
                </a:lnTo>
                <a:lnTo>
                  <a:pt x="5397" y="26417"/>
                </a:lnTo>
                <a:lnTo>
                  <a:pt x="1383" y="27345"/>
                </a:lnTo>
                <a:lnTo>
                  <a:pt x="1383" y="34761"/>
                </a:lnTo>
                <a:lnTo>
                  <a:pt x="11268" y="34444"/>
                </a:lnTo>
                <a:lnTo>
                  <a:pt x="16668" y="29044"/>
                </a:lnTo>
                <a:lnTo>
                  <a:pt x="17597" y="18547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3214673" y="2951708"/>
            <a:ext cx="3667489" cy="108910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2954983" y="3140474"/>
            <a:ext cx="1671405" cy="109364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4712198" y="3139999"/>
            <a:ext cx="665504" cy="110768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5463510" y="3141382"/>
            <a:ext cx="856527" cy="107981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6353035" y="3218321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7" y="0"/>
                </a:moveTo>
                <a:lnTo>
                  <a:pt x="0" y="0"/>
                </a:lnTo>
                <a:lnTo>
                  <a:pt x="0" y="18072"/>
                </a:lnTo>
                <a:lnTo>
                  <a:pt x="7411" y="18072"/>
                </a:lnTo>
                <a:lnTo>
                  <a:pt x="7411" y="23331"/>
                </a:lnTo>
                <a:lnTo>
                  <a:pt x="5396" y="26416"/>
                </a:lnTo>
                <a:lnTo>
                  <a:pt x="1381" y="27345"/>
                </a:lnTo>
                <a:lnTo>
                  <a:pt x="1381" y="34761"/>
                </a:lnTo>
                <a:lnTo>
                  <a:pt x="11267" y="34444"/>
                </a:lnTo>
                <a:lnTo>
                  <a:pt x="16667" y="29044"/>
                </a:lnTo>
                <a:lnTo>
                  <a:pt x="17597" y="18547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6471291" y="3146482"/>
            <a:ext cx="91292" cy="10197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6593267" y="3141382"/>
            <a:ext cx="226712" cy="107528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2953580" y="3329694"/>
            <a:ext cx="921495" cy="108889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3955331" y="3331076"/>
            <a:ext cx="671057" cy="107981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4708184" y="3330147"/>
            <a:ext cx="860065" cy="109839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5601722" y="3407541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7" y="0"/>
                </a:moveTo>
                <a:lnTo>
                  <a:pt x="0" y="0"/>
                </a:lnTo>
                <a:lnTo>
                  <a:pt x="0" y="18070"/>
                </a:lnTo>
                <a:lnTo>
                  <a:pt x="7412" y="18070"/>
                </a:lnTo>
                <a:lnTo>
                  <a:pt x="7412" y="23331"/>
                </a:lnTo>
                <a:lnTo>
                  <a:pt x="5396" y="26416"/>
                </a:lnTo>
                <a:lnTo>
                  <a:pt x="1383" y="27344"/>
                </a:lnTo>
                <a:lnTo>
                  <a:pt x="1383" y="34761"/>
                </a:lnTo>
                <a:lnTo>
                  <a:pt x="11267" y="34443"/>
                </a:lnTo>
                <a:lnTo>
                  <a:pt x="16667" y="29043"/>
                </a:lnTo>
                <a:lnTo>
                  <a:pt x="17597" y="18547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5709797" y="3330600"/>
            <a:ext cx="920092" cy="107529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2957752" y="3525397"/>
            <a:ext cx="105663" cy="99637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6721729" y="3330600"/>
            <a:ext cx="97779" cy="104739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3090383" y="3519820"/>
            <a:ext cx="223927" cy="105667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3338964" y="3594445"/>
            <a:ext cx="35560" cy="33020"/>
          </a:xfrm>
          <a:custGeom>
            <a:avLst/>
            <a:gdLst/>
            <a:ahLst/>
            <a:cxnLst/>
            <a:rect l="l" t="t" r="r" b="b"/>
            <a:pathLst>
              <a:path w="35560" h="33020">
                <a:moveTo>
                  <a:pt x="9273" y="0"/>
                </a:moveTo>
                <a:lnTo>
                  <a:pt x="0" y="7415"/>
                </a:lnTo>
                <a:lnTo>
                  <a:pt x="7362" y="13179"/>
                </a:lnTo>
                <a:lnTo>
                  <a:pt x="14144" y="19349"/>
                </a:lnTo>
                <a:lnTo>
                  <a:pt x="20345" y="25924"/>
                </a:lnTo>
                <a:lnTo>
                  <a:pt x="25962" y="32903"/>
                </a:lnTo>
                <a:lnTo>
                  <a:pt x="35236" y="23629"/>
                </a:lnTo>
                <a:lnTo>
                  <a:pt x="29441" y="16937"/>
                </a:lnTo>
                <a:lnTo>
                  <a:pt x="23180" y="10769"/>
                </a:lnTo>
                <a:lnTo>
                  <a:pt x="16457" y="5124"/>
                </a:lnTo>
                <a:lnTo>
                  <a:pt x="927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3466040" y="3518438"/>
            <a:ext cx="1913496" cy="110768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3218216" y="3707658"/>
            <a:ext cx="1799578" cy="110768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5053582" y="3785979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7" y="0"/>
                </a:moveTo>
                <a:lnTo>
                  <a:pt x="0" y="0"/>
                </a:lnTo>
                <a:lnTo>
                  <a:pt x="0" y="18072"/>
                </a:lnTo>
                <a:lnTo>
                  <a:pt x="7412" y="18072"/>
                </a:lnTo>
                <a:lnTo>
                  <a:pt x="7412" y="23331"/>
                </a:lnTo>
                <a:lnTo>
                  <a:pt x="5396" y="26417"/>
                </a:lnTo>
                <a:lnTo>
                  <a:pt x="1383" y="27345"/>
                </a:lnTo>
                <a:lnTo>
                  <a:pt x="1383" y="34761"/>
                </a:lnTo>
                <a:lnTo>
                  <a:pt x="11267" y="34444"/>
                </a:lnTo>
                <a:lnTo>
                  <a:pt x="16667" y="29044"/>
                </a:lnTo>
                <a:lnTo>
                  <a:pt x="17597" y="18547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5161658" y="3708133"/>
            <a:ext cx="1738590" cy="109363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2957295" y="3898735"/>
            <a:ext cx="357491" cy="107506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3347783" y="3975199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7" y="0"/>
                </a:moveTo>
                <a:lnTo>
                  <a:pt x="0" y="0"/>
                </a:lnTo>
                <a:lnTo>
                  <a:pt x="0" y="18072"/>
                </a:lnTo>
                <a:lnTo>
                  <a:pt x="7412" y="18072"/>
                </a:lnTo>
                <a:lnTo>
                  <a:pt x="7412" y="23331"/>
                </a:lnTo>
                <a:lnTo>
                  <a:pt x="5397" y="26417"/>
                </a:lnTo>
                <a:lnTo>
                  <a:pt x="1383" y="27345"/>
                </a:lnTo>
                <a:lnTo>
                  <a:pt x="1383" y="34761"/>
                </a:lnTo>
                <a:lnTo>
                  <a:pt x="11268" y="34444"/>
                </a:lnTo>
                <a:lnTo>
                  <a:pt x="16668" y="29044"/>
                </a:lnTo>
                <a:lnTo>
                  <a:pt x="17597" y="18547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3456767" y="3899663"/>
            <a:ext cx="235057" cy="105667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3723440" y="3975199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7" y="0"/>
                </a:moveTo>
                <a:lnTo>
                  <a:pt x="0" y="0"/>
                </a:lnTo>
                <a:lnTo>
                  <a:pt x="0" y="18072"/>
                </a:lnTo>
                <a:lnTo>
                  <a:pt x="7411" y="18072"/>
                </a:lnTo>
                <a:lnTo>
                  <a:pt x="7411" y="23331"/>
                </a:lnTo>
                <a:lnTo>
                  <a:pt x="5396" y="26417"/>
                </a:lnTo>
                <a:lnTo>
                  <a:pt x="1381" y="27345"/>
                </a:lnTo>
                <a:lnTo>
                  <a:pt x="1381" y="34761"/>
                </a:lnTo>
                <a:lnTo>
                  <a:pt x="11267" y="34444"/>
                </a:lnTo>
                <a:lnTo>
                  <a:pt x="16667" y="29044"/>
                </a:lnTo>
                <a:lnTo>
                  <a:pt x="17597" y="18547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3829654" y="3896877"/>
            <a:ext cx="1112043" cy="110769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4975628" y="3975199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5" y="0"/>
                </a:moveTo>
                <a:lnTo>
                  <a:pt x="0" y="0"/>
                </a:lnTo>
                <a:lnTo>
                  <a:pt x="0" y="18072"/>
                </a:lnTo>
                <a:lnTo>
                  <a:pt x="7411" y="18072"/>
                </a:lnTo>
                <a:lnTo>
                  <a:pt x="7411" y="23331"/>
                </a:lnTo>
                <a:lnTo>
                  <a:pt x="5396" y="26417"/>
                </a:lnTo>
                <a:lnTo>
                  <a:pt x="1381" y="27345"/>
                </a:lnTo>
                <a:lnTo>
                  <a:pt x="1381" y="34761"/>
                </a:lnTo>
                <a:lnTo>
                  <a:pt x="11267" y="34444"/>
                </a:lnTo>
                <a:lnTo>
                  <a:pt x="16667" y="29044"/>
                </a:lnTo>
                <a:lnTo>
                  <a:pt x="17595" y="18547"/>
                </a:lnTo>
                <a:lnTo>
                  <a:pt x="1759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5078664" y="3897353"/>
            <a:ext cx="1240729" cy="110293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6401959" y="3899192"/>
            <a:ext cx="418308" cy="106596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5370195" y="4164419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7" y="0"/>
                </a:moveTo>
                <a:lnTo>
                  <a:pt x="0" y="0"/>
                </a:lnTo>
                <a:lnTo>
                  <a:pt x="0" y="18072"/>
                </a:lnTo>
                <a:lnTo>
                  <a:pt x="7412" y="18072"/>
                </a:lnTo>
                <a:lnTo>
                  <a:pt x="7412" y="23331"/>
                </a:lnTo>
                <a:lnTo>
                  <a:pt x="5397" y="26415"/>
                </a:lnTo>
                <a:lnTo>
                  <a:pt x="1383" y="27345"/>
                </a:lnTo>
                <a:lnTo>
                  <a:pt x="1383" y="34761"/>
                </a:lnTo>
                <a:lnTo>
                  <a:pt x="11268" y="34444"/>
                </a:lnTo>
                <a:lnTo>
                  <a:pt x="16668" y="29044"/>
                </a:lnTo>
                <a:lnTo>
                  <a:pt x="17597" y="18547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2956820" y="4087184"/>
            <a:ext cx="2380830" cy="117972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5478270" y="4087479"/>
            <a:ext cx="1108800" cy="107981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6608937" y="4144950"/>
            <a:ext cx="8890" cy="1270"/>
          </a:xfrm>
          <a:custGeom>
            <a:avLst/>
            <a:gdLst/>
            <a:ahLst/>
            <a:cxnLst/>
            <a:rect l="l" t="t" r="r" b="b"/>
            <a:pathLst>
              <a:path w="8890" h="1270">
                <a:moveTo>
                  <a:pt x="0" y="1269"/>
                </a:moveTo>
                <a:lnTo>
                  <a:pt x="8747" y="1269"/>
                </a:lnTo>
                <a:lnTo>
                  <a:pt x="8747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6608937" y="4139870"/>
            <a:ext cx="103505" cy="0"/>
          </a:xfrm>
          <a:custGeom>
            <a:avLst/>
            <a:gdLst/>
            <a:ahLst/>
            <a:cxnLst/>
            <a:rect l="l" t="t" r="r" b="b"/>
            <a:pathLst>
              <a:path w="103504">
                <a:moveTo>
                  <a:pt x="0" y="0"/>
                </a:moveTo>
                <a:lnTo>
                  <a:pt x="102877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6699773" y="4145414"/>
            <a:ext cx="12065" cy="1270"/>
          </a:xfrm>
          <a:custGeom>
            <a:avLst/>
            <a:gdLst/>
            <a:ahLst/>
            <a:cxnLst/>
            <a:rect l="l" t="t" r="r" b="b"/>
            <a:pathLst>
              <a:path w="12065" h="1270">
                <a:moveTo>
                  <a:pt x="12042" y="0"/>
                </a:moveTo>
                <a:lnTo>
                  <a:pt x="0" y="0"/>
                </a:lnTo>
                <a:lnTo>
                  <a:pt x="7099" y="316"/>
                </a:lnTo>
                <a:lnTo>
                  <a:pt x="12042" y="932"/>
                </a:lnTo>
                <a:lnTo>
                  <a:pt x="1204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6699455" y="4134305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70">
                <a:moveTo>
                  <a:pt x="12359" y="0"/>
                </a:moveTo>
                <a:lnTo>
                  <a:pt x="7416" y="612"/>
                </a:lnTo>
                <a:lnTo>
                  <a:pt x="0" y="906"/>
                </a:lnTo>
                <a:lnTo>
                  <a:pt x="12359" y="906"/>
                </a:lnTo>
                <a:lnTo>
                  <a:pt x="1235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6732770" y="4087026"/>
            <a:ext cx="107053" cy="108910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2961921" y="4276699"/>
            <a:ext cx="414115" cy="107981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3456767" y="4278103"/>
            <a:ext cx="235057" cy="105667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3723440" y="4353638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7" y="0"/>
                </a:moveTo>
                <a:lnTo>
                  <a:pt x="0" y="0"/>
                </a:lnTo>
                <a:lnTo>
                  <a:pt x="0" y="18070"/>
                </a:lnTo>
                <a:lnTo>
                  <a:pt x="7411" y="18070"/>
                </a:lnTo>
                <a:lnTo>
                  <a:pt x="7411" y="23331"/>
                </a:lnTo>
                <a:lnTo>
                  <a:pt x="5396" y="26415"/>
                </a:lnTo>
                <a:lnTo>
                  <a:pt x="1381" y="27345"/>
                </a:lnTo>
                <a:lnTo>
                  <a:pt x="1381" y="34761"/>
                </a:lnTo>
                <a:lnTo>
                  <a:pt x="11267" y="34443"/>
                </a:lnTo>
                <a:lnTo>
                  <a:pt x="16667" y="29043"/>
                </a:lnTo>
                <a:lnTo>
                  <a:pt x="17597" y="18547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3831516" y="4275791"/>
            <a:ext cx="2990325" cy="111358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5053594" y="4542857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5" y="0"/>
                </a:moveTo>
                <a:lnTo>
                  <a:pt x="0" y="0"/>
                </a:lnTo>
                <a:lnTo>
                  <a:pt x="0" y="18072"/>
                </a:lnTo>
                <a:lnTo>
                  <a:pt x="7411" y="18072"/>
                </a:lnTo>
                <a:lnTo>
                  <a:pt x="7411" y="23332"/>
                </a:lnTo>
                <a:lnTo>
                  <a:pt x="5396" y="26417"/>
                </a:lnTo>
                <a:lnTo>
                  <a:pt x="1381" y="27345"/>
                </a:lnTo>
                <a:lnTo>
                  <a:pt x="1381" y="34762"/>
                </a:lnTo>
                <a:lnTo>
                  <a:pt x="11267" y="34444"/>
                </a:lnTo>
                <a:lnTo>
                  <a:pt x="16667" y="29044"/>
                </a:lnTo>
                <a:lnTo>
                  <a:pt x="17595" y="18547"/>
                </a:lnTo>
                <a:lnTo>
                  <a:pt x="1759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5161668" y="4465011"/>
            <a:ext cx="1172366" cy="109818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6415693" y="4466394"/>
            <a:ext cx="482709" cy="107052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2954509" y="4465011"/>
            <a:ext cx="2066540" cy="111358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8710052" y="4545147"/>
            <a:ext cx="2257967" cy="182610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8754389" y="5073743"/>
            <a:ext cx="36830" cy="34290"/>
          </a:xfrm>
          <a:custGeom>
            <a:avLst/>
            <a:gdLst/>
            <a:ahLst/>
            <a:cxnLst/>
            <a:rect l="l" t="t" r="r" b="b"/>
            <a:pathLst>
              <a:path w="36829" h="34289">
                <a:moveTo>
                  <a:pt x="9601" y="0"/>
                </a:moveTo>
                <a:lnTo>
                  <a:pt x="0" y="7678"/>
                </a:lnTo>
                <a:lnTo>
                  <a:pt x="7622" y="13646"/>
                </a:lnTo>
                <a:lnTo>
                  <a:pt x="14643" y="20033"/>
                </a:lnTo>
                <a:lnTo>
                  <a:pt x="21061" y="26839"/>
                </a:lnTo>
                <a:lnTo>
                  <a:pt x="26874" y="34062"/>
                </a:lnTo>
                <a:lnTo>
                  <a:pt x="36475" y="24461"/>
                </a:lnTo>
                <a:lnTo>
                  <a:pt x="30478" y="17534"/>
                </a:lnTo>
                <a:lnTo>
                  <a:pt x="23998" y="11149"/>
                </a:lnTo>
                <a:lnTo>
                  <a:pt x="17038" y="5305"/>
                </a:lnTo>
                <a:lnTo>
                  <a:pt x="96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8873474" y="4996022"/>
            <a:ext cx="1541529" cy="112255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 txBox="1"/>
          <p:nvPr/>
        </p:nvSpPr>
        <p:spPr>
          <a:xfrm>
            <a:off x="8660917" y="4960289"/>
            <a:ext cx="93980" cy="1733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950" spc="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1</a:t>
            </a:r>
            <a:endParaRPr sz="95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33" name="object 333"/>
          <p:cNvSpPr/>
          <p:nvPr/>
        </p:nvSpPr>
        <p:spPr>
          <a:xfrm>
            <a:off x="8825690" y="5197369"/>
            <a:ext cx="2433600" cy="115614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11294413" y="5279885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9"/>
                </a:lnTo>
                <a:lnTo>
                  <a:pt x="7674" y="18709"/>
                </a:lnTo>
                <a:lnTo>
                  <a:pt x="7674" y="24152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6"/>
                </a:lnTo>
                <a:lnTo>
                  <a:pt x="11667" y="35659"/>
                </a:lnTo>
                <a:lnTo>
                  <a:pt x="17254" y="30067"/>
                </a:lnTo>
                <a:lnTo>
                  <a:pt x="18215" y="19199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11405332" y="5199296"/>
            <a:ext cx="1153134" cy="113216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12590701" y="5279885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9"/>
                </a:lnTo>
                <a:lnTo>
                  <a:pt x="7674" y="18709"/>
                </a:lnTo>
                <a:lnTo>
                  <a:pt x="7674" y="24152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6"/>
                </a:lnTo>
                <a:lnTo>
                  <a:pt x="11667" y="35659"/>
                </a:lnTo>
                <a:lnTo>
                  <a:pt x="17254" y="30067"/>
                </a:lnTo>
                <a:lnTo>
                  <a:pt x="18215" y="19199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12709296" y="5199767"/>
            <a:ext cx="1395115" cy="112745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8682253" y="5403042"/>
            <a:ext cx="1857013" cy="113687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10621407" y="5403513"/>
            <a:ext cx="2313075" cy="112744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12972963" y="5483631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9"/>
                </a:lnTo>
                <a:lnTo>
                  <a:pt x="7674" y="18709"/>
                </a:lnTo>
                <a:lnTo>
                  <a:pt x="7674" y="24152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5"/>
                </a:lnTo>
                <a:lnTo>
                  <a:pt x="11667" y="35657"/>
                </a:lnTo>
                <a:lnTo>
                  <a:pt x="17254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13087238" y="5403984"/>
            <a:ext cx="1022054" cy="111784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8678407" y="5607730"/>
            <a:ext cx="114199" cy="111311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8824841" y="5687377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8"/>
                </a:lnTo>
                <a:lnTo>
                  <a:pt x="7675" y="18708"/>
                </a:lnTo>
                <a:lnTo>
                  <a:pt x="7675" y="24151"/>
                </a:lnTo>
                <a:lnTo>
                  <a:pt x="5587" y="27345"/>
                </a:lnTo>
                <a:lnTo>
                  <a:pt x="1433" y="28305"/>
                </a:lnTo>
                <a:lnTo>
                  <a:pt x="1433" y="35985"/>
                </a:lnTo>
                <a:lnTo>
                  <a:pt x="11668" y="35657"/>
                </a:lnTo>
                <a:lnTo>
                  <a:pt x="17255" y="30067"/>
                </a:lnTo>
                <a:lnTo>
                  <a:pt x="18216" y="19198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8946791" y="5607730"/>
            <a:ext cx="1073958" cy="112744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10115355" y="5606787"/>
            <a:ext cx="2563228" cy="113216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12713706" y="5687377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8"/>
                </a:lnTo>
                <a:lnTo>
                  <a:pt x="7675" y="18708"/>
                </a:lnTo>
                <a:lnTo>
                  <a:pt x="7675" y="24151"/>
                </a:lnTo>
                <a:lnTo>
                  <a:pt x="5586" y="27345"/>
                </a:lnTo>
                <a:lnTo>
                  <a:pt x="1432" y="28305"/>
                </a:lnTo>
                <a:lnTo>
                  <a:pt x="1432" y="35985"/>
                </a:lnTo>
                <a:lnTo>
                  <a:pt x="11667" y="35657"/>
                </a:lnTo>
                <a:lnTo>
                  <a:pt x="17255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12825097" y="5606787"/>
            <a:ext cx="1280836" cy="113216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14139622" y="5687377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8"/>
                </a:lnTo>
                <a:lnTo>
                  <a:pt x="7675" y="18708"/>
                </a:lnTo>
                <a:lnTo>
                  <a:pt x="7675" y="24151"/>
                </a:lnTo>
                <a:lnTo>
                  <a:pt x="5588" y="27345"/>
                </a:lnTo>
                <a:lnTo>
                  <a:pt x="1432" y="28305"/>
                </a:lnTo>
                <a:lnTo>
                  <a:pt x="1432" y="35985"/>
                </a:lnTo>
                <a:lnTo>
                  <a:pt x="11667" y="35657"/>
                </a:lnTo>
                <a:lnTo>
                  <a:pt x="17255" y="30067"/>
                </a:lnTo>
                <a:lnTo>
                  <a:pt x="18216" y="19198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8679369" y="5809110"/>
            <a:ext cx="2346750" cy="116593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11063162" y="5893077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9"/>
                </a:lnTo>
                <a:lnTo>
                  <a:pt x="7675" y="18709"/>
                </a:lnTo>
                <a:lnTo>
                  <a:pt x="7675" y="24152"/>
                </a:lnTo>
                <a:lnTo>
                  <a:pt x="5588" y="27345"/>
                </a:lnTo>
                <a:lnTo>
                  <a:pt x="1433" y="28307"/>
                </a:lnTo>
                <a:lnTo>
                  <a:pt x="1433" y="35986"/>
                </a:lnTo>
                <a:lnTo>
                  <a:pt x="11668" y="35659"/>
                </a:lnTo>
                <a:lnTo>
                  <a:pt x="17255" y="30067"/>
                </a:lnTo>
                <a:lnTo>
                  <a:pt x="18216" y="19199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11174555" y="5812959"/>
            <a:ext cx="1669723" cy="112255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12877966" y="5893077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9"/>
                </a:lnTo>
                <a:lnTo>
                  <a:pt x="7675" y="18709"/>
                </a:lnTo>
                <a:lnTo>
                  <a:pt x="7675" y="24152"/>
                </a:lnTo>
                <a:lnTo>
                  <a:pt x="5587" y="27345"/>
                </a:lnTo>
                <a:lnTo>
                  <a:pt x="1433" y="28307"/>
                </a:lnTo>
                <a:lnTo>
                  <a:pt x="1433" y="35986"/>
                </a:lnTo>
                <a:lnTo>
                  <a:pt x="11667" y="35659"/>
                </a:lnTo>
                <a:lnTo>
                  <a:pt x="17255" y="30067"/>
                </a:lnTo>
                <a:lnTo>
                  <a:pt x="18216" y="19199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12987921" y="5813431"/>
            <a:ext cx="114180" cy="111311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13123304" y="5814881"/>
            <a:ext cx="1069087" cy="123656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8690893" y="6017176"/>
            <a:ext cx="1266447" cy="111312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9991501" y="6096823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9"/>
                </a:lnTo>
                <a:lnTo>
                  <a:pt x="7674" y="18709"/>
                </a:lnTo>
                <a:lnTo>
                  <a:pt x="7674" y="24152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5"/>
                </a:lnTo>
                <a:lnTo>
                  <a:pt x="11667" y="35657"/>
                </a:lnTo>
                <a:lnTo>
                  <a:pt x="17254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10105285" y="6016705"/>
            <a:ext cx="889085" cy="112255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11076019" y="6017176"/>
            <a:ext cx="632794" cy="111312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9" name="object 359"/>
          <p:cNvSpPr/>
          <p:nvPr/>
        </p:nvSpPr>
        <p:spPr>
          <a:xfrm>
            <a:off x="11795742" y="6017176"/>
            <a:ext cx="367214" cy="112745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/>
          <p:nvPr/>
        </p:nvSpPr>
        <p:spPr>
          <a:xfrm>
            <a:off x="12195190" y="6096823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9"/>
                </a:lnTo>
                <a:lnTo>
                  <a:pt x="7675" y="18709"/>
                </a:lnTo>
                <a:lnTo>
                  <a:pt x="7675" y="24152"/>
                </a:lnTo>
                <a:lnTo>
                  <a:pt x="5587" y="27345"/>
                </a:lnTo>
                <a:lnTo>
                  <a:pt x="1433" y="28307"/>
                </a:lnTo>
                <a:lnTo>
                  <a:pt x="1433" y="35985"/>
                </a:lnTo>
                <a:lnTo>
                  <a:pt x="11668" y="35657"/>
                </a:lnTo>
                <a:lnTo>
                  <a:pt x="17255" y="30067"/>
                </a:lnTo>
                <a:lnTo>
                  <a:pt x="18216" y="19198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1" name="object 361"/>
          <p:cNvSpPr/>
          <p:nvPr/>
        </p:nvSpPr>
        <p:spPr>
          <a:xfrm>
            <a:off x="12308975" y="6016234"/>
            <a:ext cx="1471010" cy="113687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2" name="object 362"/>
          <p:cNvSpPr/>
          <p:nvPr/>
        </p:nvSpPr>
        <p:spPr>
          <a:xfrm>
            <a:off x="8754389" y="6300126"/>
            <a:ext cx="36830" cy="34290"/>
          </a:xfrm>
          <a:custGeom>
            <a:avLst/>
            <a:gdLst/>
            <a:ahLst/>
            <a:cxnLst/>
            <a:rect l="l" t="t" r="r" b="b"/>
            <a:pathLst>
              <a:path w="36829" h="34289">
                <a:moveTo>
                  <a:pt x="9601" y="0"/>
                </a:moveTo>
                <a:lnTo>
                  <a:pt x="0" y="7678"/>
                </a:lnTo>
                <a:lnTo>
                  <a:pt x="7622" y="13646"/>
                </a:lnTo>
                <a:lnTo>
                  <a:pt x="14643" y="20033"/>
                </a:lnTo>
                <a:lnTo>
                  <a:pt x="21061" y="26839"/>
                </a:lnTo>
                <a:lnTo>
                  <a:pt x="26874" y="34062"/>
                </a:lnTo>
                <a:lnTo>
                  <a:pt x="36475" y="24461"/>
                </a:lnTo>
                <a:lnTo>
                  <a:pt x="30478" y="17534"/>
                </a:lnTo>
                <a:lnTo>
                  <a:pt x="23998" y="11149"/>
                </a:lnTo>
                <a:lnTo>
                  <a:pt x="17038" y="5305"/>
                </a:lnTo>
                <a:lnTo>
                  <a:pt x="96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3" name="object 363"/>
          <p:cNvSpPr/>
          <p:nvPr/>
        </p:nvSpPr>
        <p:spPr>
          <a:xfrm>
            <a:off x="8876343" y="6223367"/>
            <a:ext cx="111784" cy="110821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4" name="object 364"/>
          <p:cNvSpPr/>
          <p:nvPr/>
        </p:nvSpPr>
        <p:spPr>
          <a:xfrm>
            <a:off x="9008855" y="6282359"/>
            <a:ext cx="10160" cy="1270"/>
          </a:xfrm>
          <a:custGeom>
            <a:avLst/>
            <a:gdLst/>
            <a:ahLst/>
            <a:cxnLst/>
            <a:rect l="l" t="t" r="r" b="b"/>
            <a:pathLst>
              <a:path w="10159" h="1270">
                <a:moveTo>
                  <a:pt x="0" y="1270"/>
                </a:moveTo>
                <a:lnTo>
                  <a:pt x="9832" y="1270"/>
                </a:lnTo>
                <a:lnTo>
                  <a:pt x="9832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5" name="object 365"/>
          <p:cNvSpPr/>
          <p:nvPr/>
        </p:nvSpPr>
        <p:spPr>
          <a:xfrm>
            <a:off x="9008855" y="6277280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506" y="0"/>
                </a:lnTo>
              </a:path>
            </a:pathLst>
          </a:custGeom>
          <a:ln w="1015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6" name="object 366"/>
          <p:cNvSpPr/>
          <p:nvPr/>
        </p:nvSpPr>
        <p:spPr>
          <a:xfrm>
            <a:off x="9008855" y="6270930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1270"/>
                </a:moveTo>
                <a:lnTo>
                  <a:pt x="2083" y="1270"/>
                </a:lnTo>
                <a:lnTo>
                  <a:pt x="2083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7" name="object 367"/>
          <p:cNvSpPr/>
          <p:nvPr/>
        </p:nvSpPr>
        <p:spPr>
          <a:xfrm>
            <a:off x="9102895" y="6282852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70">
                <a:moveTo>
                  <a:pt x="12466" y="0"/>
                </a:moveTo>
                <a:lnTo>
                  <a:pt x="0" y="0"/>
                </a:lnTo>
                <a:lnTo>
                  <a:pt x="7348" y="323"/>
                </a:lnTo>
                <a:lnTo>
                  <a:pt x="12466" y="961"/>
                </a:lnTo>
                <a:lnTo>
                  <a:pt x="1246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8" name="object 368"/>
          <p:cNvSpPr/>
          <p:nvPr/>
        </p:nvSpPr>
        <p:spPr>
          <a:xfrm>
            <a:off x="9102567" y="6271347"/>
            <a:ext cx="13335" cy="1270"/>
          </a:xfrm>
          <a:custGeom>
            <a:avLst/>
            <a:gdLst/>
            <a:ahLst/>
            <a:cxnLst/>
            <a:rect l="l" t="t" r="r" b="b"/>
            <a:pathLst>
              <a:path w="13334" h="1270">
                <a:moveTo>
                  <a:pt x="12793" y="0"/>
                </a:moveTo>
                <a:lnTo>
                  <a:pt x="7675" y="633"/>
                </a:lnTo>
                <a:lnTo>
                  <a:pt x="0" y="942"/>
                </a:lnTo>
                <a:lnTo>
                  <a:pt x="12793" y="942"/>
                </a:lnTo>
                <a:lnTo>
                  <a:pt x="1279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9" name="object 369"/>
          <p:cNvSpPr/>
          <p:nvPr/>
        </p:nvSpPr>
        <p:spPr>
          <a:xfrm>
            <a:off x="9134657" y="6224328"/>
            <a:ext cx="112726" cy="107938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0" name="object 370"/>
          <p:cNvSpPr/>
          <p:nvPr/>
        </p:nvSpPr>
        <p:spPr>
          <a:xfrm>
            <a:off x="9271472" y="6222877"/>
            <a:ext cx="101710" cy="111311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1" name="object 371"/>
          <p:cNvSpPr/>
          <p:nvPr/>
        </p:nvSpPr>
        <p:spPr>
          <a:xfrm>
            <a:off x="9398703" y="6223838"/>
            <a:ext cx="235173" cy="109390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2" name="object 372"/>
          <p:cNvSpPr/>
          <p:nvPr/>
        </p:nvSpPr>
        <p:spPr>
          <a:xfrm>
            <a:off x="9670922" y="6302523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9"/>
                </a:lnTo>
                <a:lnTo>
                  <a:pt x="7674" y="18709"/>
                </a:lnTo>
                <a:lnTo>
                  <a:pt x="7674" y="24151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5"/>
                </a:lnTo>
                <a:lnTo>
                  <a:pt x="11667" y="35657"/>
                </a:lnTo>
                <a:lnTo>
                  <a:pt x="17254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3" name="object 373"/>
          <p:cNvSpPr/>
          <p:nvPr/>
        </p:nvSpPr>
        <p:spPr>
          <a:xfrm>
            <a:off x="9783744" y="6223367"/>
            <a:ext cx="760417" cy="110660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4" name="object 374"/>
          <p:cNvSpPr/>
          <p:nvPr/>
        </p:nvSpPr>
        <p:spPr>
          <a:xfrm>
            <a:off x="8677098" y="6233889"/>
            <a:ext cx="58419" cy="88900"/>
          </a:xfrm>
          <a:custGeom>
            <a:avLst/>
            <a:gdLst/>
            <a:ahLst/>
            <a:cxnLst/>
            <a:rect l="l" t="t" r="r" b="b"/>
            <a:pathLst>
              <a:path w="58420" h="88900">
                <a:moveTo>
                  <a:pt x="52835" y="8964"/>
                </a:moveTo>
                <a:lnTo>
                  <a:pt x="35430" y="8964"/>
                </a:lnTo>
                <a:lnTo>
                  <a:pt x="39444" y="10436"/>
                </a:lnTo>
                <a:lnTo>
                  <a:pt x="45582" y="16311"/>
                </a:lnTo>
                <a:lnTo>
                  <a:pt x="47119" y="19916"/>
                </a:lnTo>
                <a:lnTo>
                  <a:pt x="47119" y="28289"/>
                </a:lnTo>
                <a:lnTo>
                  <a:pt x="16537" y="60854"/>
                </a:lnTo>
                <a:lnTo>
                  <a:pt x="11828" y="65275"/>
                </a:lnTo>
                <a:lnTo>
                  <a:pt x="5237" y="72932"/>
                </a:lnTo>
                <a:lnTo>
                  <a:pt x="2843" y="76842"/>
                </a:lnTo>
                <a:lnTo>
                  <a:pt x="427" y="83206"/>
                </a:lnTo>
                <a:lnTo>
                  <a:pt x="0" y="85705"/>
                </a:lnTo>
                <a:lnTo>
                  <a:pt x="78" y="88304"/>
                </a:lnTo>
                <a:lnTo>
                  <a:pt x="58294" y="88304"/>
                </a:lnTo>
                <a:lnTo>
                  <a:pt x="58294" y="77986"/>
                </a:lnTo>
                <a:lnTo>
                  <a:pt x="15126" y="77986"/>
                </a:lnTo>
                <a:lnTo>
                  <a:pt x="16332" y="76022"/>
                </a:lnTo>
                <a:lnTo>
                  <a:pt x="17848" y="74077"/>
                </a:lnTo>
                <a:lnTo>
                  <a:pt x="21531" y="70189"/>
                </a:lnTo>
                <a:lnTo>
                  <a:pt x="25707" y="66503"/>
                </a:lnTo>
                <a:lnTo>
                  <a:pt x="39933" y="54508"/>
                </a:lnTo>
                <a:lnTo>
                  <a:pt x="45482" y="49330"/>
                </a:lnTo>
                <a:lnTo>
                  <a:pt x="58172" y="17522"/>
                </a:lnTo>
                <a:lnTo>
                  <a:pt x="55716" y="11708"/>
                </a:lnTo>
                <a:lnTo>
                  <a:pt x="52835" y="8964"/>
                </a:lnTo>
                <a:close/>
              </a:path>
              <a:path w="58420" h="88900">
                <a:moveTo>
                  <a:pt x="39178" y="0"/>
                </a:moveTo>
                <a:lnTo>
                  <a:pt x="22369" y="0"/>
                </a:lnTo>
                <a:lnTo>
                  <a:pt x="15717" y="2167"/>
                </a:lnTo>
                <a:lnTo>
                  <a:pt x="5792" y="10847"/>
                </a:lnTo>
                <a:lnTo>
                  <a:pt x="2926" y="17151"/>
                </a:lnTo>
                <a:lnTo>
                  <a:pt x="2166" y="25424"/>
                </a:lnTo>
                <a:lnTo>
                  <a:pt x="13221" y="26529"/>
                </a:lnTo>
                <a:lnTo>
                  <a:pt x="13261" y="21021"/>
                </a:lnTo>
                <a:lnTo>
                  <a:pt x="14838" y="16722"/>
                </a:lnTo>
                <a:lnTo>
                  <a:pt x="21102" y="10519"/>
                </a:lnTo>
                <a:lnTo>
                  <a:pt x="25279" y="8964"/>
                </a:lnTo>
                <a:lnTo>
                  <a:pt x="52835" y="8964"/>
                </a:lnTo>
                <a:lnTo>
                  <a:pt x="45871" y="2332"/>
                </a:lnTo>
                <a:lnTo>
                  <a:pt x="3917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5" name="object 375"/>
          <p:cNvSpPr/>
          <p:nvPr/>
        </p:nvSpPr>
        <p:spPr>
          <a:xfrm>
            <a:off x="8821148" y="6425679"/>
            <a:ext cx="1532418" cy="113687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6" name="object 376"/>
          <p:cNvSpPr/>
          <p:nvPr/>
        </p:nvSpPr>
        <p:spPr>
          <a:xfrm>
            <a:off x="10387256" y="6506268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9"/>
                </a:lnTo>
                <a:lnTo>
                  <a:pt x="7675" y="18709"/>
                </a:lnTo>
                <a:lnTo>
                  <a:pt x="7675" y="24152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6"/>
                </a:lnTo>
                <a:lnTo>
                  <a:pt x="11667" y="35659"/>
                </a:lnTo>
                <a:lnTo>
                  <a:pt x="17255" y="30067"/>
                </a:lnTo>
                <a:lnTo>
                  <a:pt x="18215" y="19199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7" name="object 377"/>
          <p:cNvSpPr/>
          <p:nvPr/>
        </p:nvSpPr>
        <p:spPr>
          <a:xfrm>
            <a:off x="10502492" y="6426623"/>
            <a:ext cx="755121" cy="112273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8" name="object 378"/>
          <p:cNvSpPr/>
          <p:nvPr/>
        </p:nvSpPr>
        <p:spPr>
          <a:xfrm>
            <a:off x="11294657" y="6506268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9"/>
                </a:lnTo>
                <a:lnTo>
                  <a:pt x="7675" y="18709"/>
                </a:lnTo>
                <a:lnTo>
                  <a:pt x="7675" y="24152"/>
                </a:lnTo>
                <a:lnTo>
                  <a:pt x="5587" y="27345"/>
                </a:lnTo>
                <a:lnTo>
                  <a:pt x="1433" y="28307"/>
                </a:lnTo>
                <a:lnTo>
                  <a:pt x="1433" y="35986"/>
                </a:lnTo>
                <a:lnTo>
                  <a:pt x="11668" y="35659"/>
                </a:lnTo>
                <a:lnTo>
                  <a:pt x="17255" y="30067"/>
                </a:lnTo>
                <a:lnTo>
                  <a:pt x="18216" y="19199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9" name="object 379"/>
          <p:cNvSpPr/>
          <p:nvPr/>
        </p:nvSpPr>
        <p:spPr>
          <a:xfrm>
            <a:off x="11407481" y="6427112"/>
            <a:ext cx="111784" cy="110822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0" name="object 380"/>
          <p:cNvSpPr/>
          <p:nvPr/>
        </p:nvSpPr>
        <p:spPr>
          <a:xfrm>
            <a:off x="11539994" y="6426623"/>
            <a:ext cx="1598716" cy="111782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1" name="object 381"/>
          <p:cNvSpPr/>
          <p:nvPr/>
        </p:nvSpPr>
        <p:spPr>
          <a:xfrm>
            <a:off x="13228527" y="6425679"/>
            <a:ext cx="885236" cy="113216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2" name="object 382"/>
          <p:cNvSpPr/>
          <p:nvPr/>
        </p:nvSpPr>
        <p:spPr>
          <a:xfrm>
            <a:off x="8678407" y="6629425"/>
            <a:ext cx="1797448" cy="113215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3" name="object 383"/>
          <p:cNvSpPr/>
          <p:nvPr/>
        </p:nvSpPr>
        <p:spPr>
          <a:xfrm>
            <a:off x="10510015" y="6710014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9"/>
                </a:lnTo>
                <a:lnTo>
                  <a:pt x="7675" y="18709"/>
                </a:lnTo>
                <a:lnTo>
                  <a:pt x="7675" y="24152"/>
                </a:lnTo>
                <a:lnTo>
                  <a:pt x="5588" y="27345"/>
                </a:lnTo>
                <a:lnTo>
                  <a:pt x="1433" y="28307"/>
                </a:lnTo>
                <a:lnTo>
                  <a:pt x="1433" y="35985"/>
                </a:lnTo>
                <a:lnTo>
                  <a:pt x="11668" y="35657"/>
                </a:lnTo>
                <a:lnTo>
                  <a:pt x="17255" y="30067"/>
                </a:lnTo>
                <a:lnTo>
                  <a:pt x="18216" y="19198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4" name="object 384"/>
          <p:cNvSpPr/>
          <p:nvPr/>
        </p:nvSpPr>
        <p:spPr>
          <a:xfrm>
            <a:off x="10625724" y="6628935"/>
            <a:ext cx="1728345" cy="114667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5" name="object 385"/>
          <p:cNvSpPr/>
          <p:nvPr/>
        </p:nvSpPr>
        <p:spPr>
          <a:xfrm>
            <a:off x="12435739" y="6628935"/>
            <a:ext cx="1671154" cy="114667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6" name="object 386"/>
          <p:cNvSpPr/>
          <p:nvPr/>
        </p:nvSpPr>
        <p:spPr>
          <a:xfrm>
            <a:off x="8678407" y="6834602"/>
            <a:ext cx="500670" cy="110822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7" name="object 387"/>
          <p:cNvSpPr/>
          <p:nvPr/>
        </p:nvSpPr>
        <p:spPr>
          <a:xfrm>
            <a:off x="9213728" y="6913760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8"/>
                </a:lnTo>
                <a:lnTo>
                  <a:pt x="7675" y="18708"/>
                </a:lnTo>
                <a:lnTo>
                  <a:pt x="7675" y="24151"/>
                </a:lnTo>
                <a:lnTo>
                  <a:pt x="5587" y="27345"/>
                </a:lnTo>
                <a:lnTo>
                  <a:pt x="1432" y="28305"/>
                </a:lnTo>
                <a:lnTo>
                  <a:pt x="1432" y="35985"/>
                </a:lnTo>
                <a:lnTo>
                  <a:pt x="11667" y="35657"/>
                </a:lnTo>
                <a:lnTo>
                  <a:pt x="17255" y="30067"/>
                </a:lnTo>
                <a:lnTo>
                  <a:pt x="18216" y="19198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8" name="object 388"/>
          <p:cNvSpPr/>
          <p:nvPr/>
        </p:nvSpPr>
        <p:spPr>
          <a:xfrm>
            <a:off x="9332794" y="6833170"/>
            <a:ext cx="1659182" cy="113216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9" name="object 389"/>
          <p:cNvSpPr/>
          <p:nvPr/>
        </p:nvSpPr>
        <p:spPr>
          <a:xfrm>
            <a:off x="11028531" y="6913760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8"/>
                </a:lnTo>
                <a:lnTo>
                  <a:pt x="7675" y="18708"/>
                </a:lnTo>
                <a:lnTo>
                  <a:pt x="7675" y="24151"/>
                </a:lnTo>
                <a:lnTo>
                  <a:pt x="5588" y="27345"/>
                </a:lnTo>
                <a:lnTo>
                  <a:pt x="1432" y="28305"/>
                </a:lnTo>
                <a:lnTo>
                  <a:pt x="1432" y="35985"/>
                </a:lnTo>
                <a:lnTo>
                  <a:pt x="11667" y="35657"/>
                </a:lnTo>
                <a:lnTo>
                  <a:pt x="17255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0" name="object 390"/>
          <p:cNvSpPr/>
          <p:nvPr/>
        </p:nvSpPr>
        <p:spPr>
          <a:xfrm>
            <a:off x="11142316" y="6834113"/>
            <a:ext cx="1471010" cy="111784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1" name="object 391"/>
          <p:cNvSpPr/>
          <p:nvPr/>
        </p:nvSpPr>
        <p:spPr>
          <a:xfrm>
            <a:off x="8754389" y="7117064"/>
            <a:ext cx="36830" cy="34290"/>
          </a:xfrm>
          <a:custGeom>
            <a:avLst/>
            <a:gdLst/>
            <a:ahLst/>
            <a:cxnLst/>
            <a:rect l="l" t="t" r="r" b="b"/>
            <a:pathLst>
              <a:path w="36829" h="34290">
                <a:moveTo>
                  <a:pt x="9601" y="0"/>
                </a:moveTo>
                <a:lnTo>
                  <a:pt x="0" y="7678"/>
                </a:lnTo>
                <a:lnTo>
                  <a:pt x="7622" y="13645"/>
                </a:lnTo>
                <a:lnTo>
                  <a:pt x="14643" y="20033"/>
                </a:lnTo>
                <a:lnTo>
                  <a:pt x="21061" y="26839"/>
                </a:lnTo>
                <a:lnTo>
                  <a:pt x="26874" y="34062"/>
                </a:lnTo>
                <a:lnTo>
                  <a:pt x="36475" y="24461"/>
                </a:lnTo>
                <a:lnTo>
                  <a:pt x="30478" y="17534"/>
                </a:lnTo>
                <a:lnTo>
                  <a:pt x="23998" y="11149"/>
                </a:lnTo>
                <a:lnTo>
                  <a:pt x="17038" y="5304"/>
                </a:lnTo>
                <a:lnTo>
                  <a:pt x="96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2" name="object 392"/>
          <p:cNvSpPr/>
          <p:nvPr/>
        </p:nvSpPr>
        <p:spPr>
          <a:xfrm>
            <a:off x="8877793" y="7047979"/>
            <a:ext cx="107467" cy="97393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3" name="object 393"/>
          <p:cNvSpPr/>
          <p:nvPr/>
        </p:nvSpPr>
        <p:spPr>
          <a:xfrm>
            <a:off x="9018929" y="7039814"/>
            <a:ext cx="94507" cy="111311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4" name="object 394"/>
          <p:cNvSpPr/>
          <p:nvPr/>
        </p:nvSpPr>
        <p:spPr>
          <a:xfrm>
            <a:off x="9143276" y="7117064"/>
            <a:ext cx="36830" cy="34290"/>
          </a:xfrm>
          <a:custGeom>
            <a:avLst/>
            <a:gdLst/>
            <a:ahLst/>
            <a:cxnLst/>
            <a:rect l="l" t="t" r="r" b="b"/>
            <a:pathLst>
              <a:path w="36829" h="34290">
                <a:moveTo>
                  <a:pt x="9601" y="0"/>
                </a:moveTo>
                <a:lnTo>
                  <a:pt x="0" y="7678"/>
                </a:lnTo>
                <a:lnTo>
                  <a:pt x="7621" y="13645"/>
                </a:lnTo>
                <a:lnTo>
                  <a:pt x="14642" y="20033"/>
                </a:lnTo>
                <a:lnTo>
                  <a:pt x="21060" y="26839"/>
                </a:lnTo>
                <a:lnTo>
                  <a:pt x="26874" y="34062"/>
                </a:lnTo>
                <a:lnTo>
                  <a:pt x="36475" y="24461"/>
                </a:lnTo>
                <a:lnTo>
                  <a:pt x="30477" y="17534"/>
                </a:lnTo>
                <a:lnTo>
                  <a:pt x="23998" y="11149"/>
                </a:lnTo>
                <a:lnTo>
                  <a:pt x="17038" y="5304"/>
                </a:lnTo>
                <a:lnTo>
                  <a:pt x="96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5" name="object 395"/>
          <p:cNvSpPr/>
          <p:nvPr/>
        </p:nvSpPr>
        <p:spPr>
          <a:xfrm>
            <a:off x="9261871" y="7040303"/>
            <a:ext cx="239979" cy="109861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6" name="object 396"/>
          <p:cNvSpPr/>
          <p:nvPr/>
        </p:nvSpPr>
        <p:spPr>
          <a:xfrm>
            <a:off x="9532163" y="7117064"/>
            <a:ext cx="36830" cy="34290"/>
          </a:xfrm>
          <a:custGeom>
            <a:avLst/>
            <a:gdLst/>
            <a:ahLst/>
            <a:cxnLst/>
            <a:rect l="l" t="t" r="r" b="b"/>
            <a:pathLst>
              <a:path w="36829" h="34290">
                <a:moveTo>
                  <a:pt x="9601" y="0"/>
                </a:moveTo>
                <a:lnTo>
                  <a:pt x="0" y="7678"/>
                </a:lnTo>
                <a:lnTo>
                  <a:pt x="7621" y="13645"/>
                </a:lnTo>
                <a:lnTo>
                  <a:pt x="14642" y="20033"/>
                </a:lnTo>
                <a:lnTo>
                  <a:pt x="21060" y="26839"/>
                </a:lnTo>
                <a:lnTo>
                  <a:pt x="26874" y="34062"/>
                </a:lnTo>
                <a:lnTo>
                  <a:pt x="36475" y="24461"/>
                </a:lnTo>
                <a:lnTo>
                  <a:pt x="30477" y="17534"/>
                </a:lnTo>
                <a:lnTo>
                  <a:pt x="23998" y="11149"/>
                </a:lnTo>
                <a:lnTo>
                  <a:pt x="17038" y="5304"/>
                </a:lnTo>
                <a:lnTo>
                  <a:pt x="96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7" name="object 397"/>
          <p:cNvSpPr/>
          <p:nvPr/>
        </p:nvSpPr>
        <p:spPr>
          <a:xfrm>
            <a:off x="9650758" y="7038871"/>
            <a:ext cx="244770" cy="112726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8" name="object 398"/>
          <p:cNvSpPr/>
          <p:nvPr/>
        </p:nvSpPr>
        <p:spPr>
          <a:xfrm>
            <a:off x="9921049" y="7117064"/>
            <a:ext cx="36830" cy="34290"/>
          </a:xfrm>
          <a:custGeom>
            <a:avLst/>
            <a:gdLst/>
            <a:ahLst/>
            <a:cxnLst/>
            <a:rect l="l" t="t" r="r" b="b"/>
            <a:pathLst>
              <a:path w="36829" h="34290">
                <a:moveTo>
                  <a:pt x="9601" y="0"/>
                </a:moveTo>
                <a:lnTo>
                  <a:pt x="0" y="7678"/>
                </a:lnTo>
                <a:lnTo>
                  <a:pt x="7621" y="13645"/>
                </a:lnTo>
                <a:lnTo>
                  <a:pt x="14642" y="20033"/>
                </a:lnTo>
                <a:lnTo>
                  <a:pt x="21060" y="26839"/>
                </a:lnTo>
                <a:lnTo>
                  <a:pt x="26873" y="34062"/>
                </a:lnTo>
                <a:lnTo>
                  <a:pt x="36474" y="24461"/>
                </a:lnTo>
                <a:lnTo>
                  <a:pt x="30477" y="17534"/>
                </a:lnTo>
                <a:lnTo>
                  <a:pt x="23997" y="11149"/>
                </a:lnTo>
                <a:lnTo>
                  <a:pt x="17038" y="5304"/>
                </a:lnTo>
                <a:lnTo>
                  <a:pt x="96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9" name="object 399"/>
          <p:cNvSpPr/>
          <p:nvPr/>
        </p:nvSpPr>
        <p:spPr>
          <a:xfrm>
            <a:off x="10059806" y="7040303"/>
            <a:ext cx="80590" cy="109390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0" name="object 400"/>
          <p:cNvSpPr/>
          <p:nvPr/>
        </p:nvSpPr>
        <p:spPr>
          <a:xfrm>
            <a:off x="10173592" y="7040303"/>
            <a:ext cx="114670" cy="110822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1" name="object 401"/>
          <p:cNvSpPr/>
          <p:nvPr/>
        </p:nvSpPr>
        <p:spPr>
          <a:xfrm>
            <a:off x="10309936" y="7117064"/>
            <a:ext cx="36830" cy="34290"/>
          </a:xfrm>
          <a:custGeom>
            <a:avLst/>
            <a:gdLst/>
            <a:ahLst/>
            <a:cxnLst/>
            <a:rect l="l" t="t" r="r" b="b"/>
            <a:pathLst>
              <a:path w="36829" h="34290">
                <a:moveTo>
                  <a:pt x="9601" y="0"/>
                </a:moveTo>
                <a:lnTo>
                  <a:pt x="0" y="7678"/>
                </a:lnTo>
                <a:lnTo>
                  <a:pt x="7621" y="13645"/>
                </a:lnTo>
                <a:lnTo>
                  <a:pt x="14641" y="20033"/>
                </a:lnTo>
                <a:lnTo>
                  <a:pt x="21059" y="26839"/>
                </a:lnTo>
                <a:lnTo>
                  <a:pt x="26873" y="34062"/>
                </a:lnTo>
                <a:lnTo>
                  <a:pt x="36474" y="24461"/>
                </a:lnTo>
                <a:lnTo>
                  <a:pt x="30476" y="17534"/>
                </a:lnTo>
                <a:lnTo>
                  <a:pt x="23997" y="11149"/>
                </a:lnTo>
                <a:lnTo>
                  <a:pt x="17038" y="5304"/>
                </a:lnTo>
                <a:lnTo>
                  <a:pt x="96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2" name="object 402"/>
          <p:cNvSpPr/>
          <p:nvPr/>
        </p:nvSpPr>
        <p:spPr>
          <a:xfrm>
            <a:off x="10430945" y="7041264"/>
            <a:ext cx="243316" cy="108428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3" name="object 403"/>
          <p:cNvSpPr/>
          <p:nvPr/>
        </p:nvSpPr>
        <p:spPr>
          <a:xfrm>
            <a:off x="8678776" y="7050826"/>
            <a:ext cx="57785" cy="90170"/>
          </a:xfrm>
          <a:custGeom>
            <a:avLst/>
            <a:gdLst/>
            <a:ahLst/>
            <a:cxnLst/>
            <a:rect l="l" t="t" r="r" b="b"/>
            <a:pathLst>
              <a:path w="57784" h="90170">
                <a:moveTo>
                  <a:pt x="10806" y="63496"/>
                </a:moveTo>
                <a:lnTo>
                  <a:pt x="0" y="64969"/>
                </a:lnTo>
                <a:lnTo>
                  <a:pt x="716" y="72298"/>
                </a:lnTo>
                <a:lnTo>
                  <a:pt x="3620" y="78253"/>
                </a:lnTo>
                <a:lnTo>
                  <a:pt x="13837" y="87466"/>
                </a:lnTo>
                <a:lnTo>
                  <a:pt x="20242" y="89776"/>
                </a:lnTo>
                <a:lnTo>
                  <a:pt x="36517" y="89776"/>
                </a:lnTo>
                <a:lnTo>
                  <a:pt x="43599" y="87116"/>
                </a:lnTo>
                <a:lnTo>
                  <a:pt x="50204" y="80812"/>
                </a:lnTo>
                <a:lnTo>
                  <a:pt x="23723" y="80812"/>
                </a:lnTo>
                <a:lnTo>
                  <a:pt x="20079" y="79462"/>
                </a:lnTo>
                <a:lnTo>
                  <a:pt x="14143" y="74058"/>
                </a:lnTo>
                <a:lnTo>
                  <a:pt x="12056" y="69635"/>
                </a:lnTo>
                <a:lnTo>
                  <a:pt x="10806" y="63496"/>
                </a:lnTo>
                <a:close/>
              </a:path>
              <a:path w="57784" h="90170">
                <a:moveTo>
                  <a:pt x="51239" y="45337"/>
                </a:moveTo>
                <a:lnTo>
                  <a:pt x="33958" y="45337"/>
                </a:lnTo>
                <a:lnTo>
                  <a:pt x="38073" y="46954"/>
                </a:lnTo>
                <a:lnTo>
                  <a:pt x="44560" y="53402"/>
                </a:lnTo>
                <a:lnTo>
                  <a:pt x="46177" y="57499"/>
                </a:lnTo>
                <a:lnTo>
                  <a:pt x="46177" y="67651"/>
                </a:lnTo>
                <a:lnTo>
                  <a:pt x="44437" y="72010"/>
                </a:lnTo>
                <a:lnTo>
                  <a:pt x="37478" y="79052"/>
                </a:lnTo>
                <a:lnTo>
                  <a:pt x="33158" y="80812"/>
                </a:lnTo>
                <a:lnTo>
                  <a:pt x="50204" y="80812"/>
                </a:lnTo>
                <a:lnTo>
                  <a:pt x="54795" y="76431"/>
                </a:lnTo>
                <a:lnTo>
                  <a:pt x="57599" y="69900"/>
                </a:lnTo>
                <a:lnTo>
                  <a:pt x="57599" y="56555"/>
                </a:lnTo>
                <a:lnTo>
                  <a:pt x="56167" y="51807"/>
                </a:lnTo>
                <a:lnTo>
                  <a:pt x="51239" y="45337"/>
                </a:lnTo>
                <a:close/>
              </a:path>
              <a:path w="57784" h="90170">
                <a:moveTo>
                  <a:pt x="48501" y="8841"/>
                </a:moveTo>
                <a:lnTo>
                  <a:pt x="32075" y="8841"/>
                </a:lnTo>
                <a:lnTo>
                  <a:pt x="35534" y="10130"/>
                </a:lnTo>
                <a:lnTo>
                  <a:pt x="40899" y="15328"/>
                </a:lnTo>
                <a:lnTo>
                  <a:pt x="42249" y="18604"/>
                </a:lnTo>
                <a:lnTo>
                  <a:pt x="42249" y="27529"/>
                </a:lnTo>
                <a:lnTo>
                  <a:pt x="40406" y="31215"/>
                </a:lnTo>
                <a:lnTo>
                  <a:pt x="33014" y="36003"/>
                </a:lnTo>
                <a:lnTo>
                  <a:pt x="28882" y="37213"/>
                </a:lnTo>
                <a:lnTo>
                  <a:pt x="22497" y="37213"/>
                </a:lnTo>
                <a:lnTo>
                  <a:pt x="21308" y="46548"/>
                </a:lnTo>
                <a:lnTo>
                  <a:pt x="24357" y="45749"/>
                </a:lnTo>
                <a:lnTo>
                  <a:pt x="26894" y="45337"/>
                </a:lnTo>
                <a:lnTo>
                  <a:pt x="51239" y="45337"/>
                </a:lnTo>
                <a:lnTo>
                  <a:pt x="50413" y="44254"/>
                </a:lnTo>
                <a:lnTo>
                  <a:pt x="46381" y="41756"/>
                </a:lnTo>
                <a:lnTo>
                  <a:pt x="41183" y="40568"/>
                </a:lnTo>
                <a:lnTo>
                  <a:pt x="45176" y="38728"/>
                </a:lnTo>
                <a:lnTo>
                  <a:pt x="47027" y="37213"/>
                </a:lnTo>
                <a:lnTo>
                  <a:pt x="23823" y="37213"/>
                </a:lnTo>
                <a:lnTo>
                  <a:pt x="22513" y="37090"/>
                </a:lnTo>
                <a:lnTo>
                  <a:pt x="47178" y="37090"/>
                </a:lnTo>
                <a:lnTo>
                  <a:pt x="48202" y="36252"/>
                </a:lnTo>
                <a:lnTo>
                  <a:pt x="52278" y="30027"/>
                </a:lnTo>
                <a:lnTo>
                  <a:pt x="53300" y="26589"/>
                </a:lnTo>
                <a:lnTo>
                  <a:pt x="53242" y="18604"/>
                </a:lnTo>
                <a:lnTo>
                  <a:pt x="52238" y="15044"/>
                </a:lnTo>
                <a:lnTo>
                  <a:pt x="48501" y="8841"/>
                </a:lnTo>
                <a:close/>
              </a:path>
              <a:path w="57784" h="90170">
                <a:moveTo>
                  <a:pt x="32359" y="0"/>
                </a:moveTo>
                <a:lnTo>
                  <a:pt x="20613" y="0"/>
                </a:lnTo>
                <a:lnTo>
                  <a:pt x="14777" y="1983"/>
                </a:lnTo>
                <a:lnTo>
                  <a:pt x="5424" y="9968"/>
                </a:lnTo>
                <a:lnTo>
                  <a:pt x="2437" y="15595"/>
                </a:lnTo>
                <a:lnTo>
                  <a:pt x="1104" y="22842"/>
                </a:lnTo>
                <a:lnTo>
                  <a:pt x="11911" y="24808"/>
                </a:lnTo>
                <a:lnTo>
                  <a:pt x="12711" y="19486"/>
                </a:lnTo>
                <a:lnTo>
                  <a:pt x="14511" y="15493"/>
                </a:lnTo>
                <a:lnTo>
                  <a:pt x="20119" y="10173"/>
                </a:lnTo>
                <a:lnTo>
                  <a:pt x="23623" y="8841"/>
                </a:lnTo>
                <a:lnTo>
                  <a:pt x="48501" y="8841"/>
                </a:lnTo>
                <a:lnTo>
                  <a:pt x="47959" y="7941"/>
                </a:lnTo>
                <a:lnTo>
                  <a:pt x="44870" y="5137"/>
                </a:lnTo>
                <a:lnTo>
                  <a:pt x="36784" y="1022"/>
                </a:lnTo>
                <a:lnTo>
                  <a:pt x="3235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4" name="object 404"/>
          <p:cNvSpPr/>
          <p:nvPr/>
        </p:nvSpPr>
        <p:spPr>
          <a:xfrm>
            <a:off x="8854967" y="7244571"/>
            <a:ext cx="3474928" cy="113216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5" name="object 405"/>
          <p:cNvSpPr/>
          <p:nvPr/>
        </p:nvSpPr>
        <p:spPr>
          <a:xfrm>
            <a:off x="12365507" y="7325160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9"/>
                </a:lnTo>
                <a:lnTo>
                  <a:pt x="7674" y="18709"/>
                </a:lnTo>
                <a:lnTo>
                  <a:pt x="7674" y="24152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5"/>
                </a:lnTo>
                <a:lnTo>
                  <a:pt x="11667" y="35657"/>
                </a:lnTo>
                <a:lnTo>
                  <a:pt x="17254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6" name="object 406"/>
          <p:cNvSpPr/>
          <p:nvPr/>
        </p:nvSpPr>
        <p:spPr>
          <a:xfrm>
            <a:off x="13511361" y="7244081"/>
            <a:ext cx="625492" cy="114668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7" name="object 407"/>
          <p:cNvSpPr/>
          <p:nvPr/>
        </p:nvSpPr>
        <p:spPr>
          <a:xfrm>
            <a:off x="12486968" y="7246004"/>
            <a:ext cx="927374" cy="115142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8" name="object 408"/>
          <p:cNvSpPr/>
          <p:nvPr/>
        </p:nvSpPr>
        <p:spPr>
          <a:xfrm>
            <a:off x="8679859" y="7451704"/>
            <a:ext cx="110489" cy="108585"/>
          </a:xfrm>
          <a:custGeom>
            <a:avLst/>
            <a:gdLst/>
            <a:ahLst/>
            <a:cxnLst/>
            <a:rect l="l" t="t" r="r" b="b"/>
            <a:pathLst>
              <a:path w="110490" h="108584">
                <a:moveTo>
                  <a:pt x="26384" y="52768"/>
                </a:moveTo>
                <a:lnTo>
                  <a:pt x="16786" y="52768"/>
                </a:lnTo>
                <a:lnTo>
                  <a:pt x="16786" y="87792"/>
                </a:lnTo>
                <a:lnTo>
                  <a:pt x="14554" y="89719"/>
                </a:lnTo>
                <a:lnTo>
                  <a:pt x="11339" y="92275"/>
                </a:lnTo>
                <a:lnTo>
                  <a:pt x="7185" y="95468"/>
                </a:lnTo>
                <a:lnTo>
                  <a:pt x="3991" y="97699"/>
                </a:lnTo>
                <a:lnTo>
                  <a:pt x="1760" y="99298"/>
                </a:lnTo>
                <a:lnTo>
                  <a:pt x="471" y="100260"/>
                </a:lnTo>
                <a:lnTo>
                  <a:pt x="9110" y="108428"/>
                </a:lnTo>
                <a:lnTo>
                  <a:pt x="9579" y="107773"/>
                </a:lnTo>
                <a:lnTo>
                  <a:pt x="10543" y="106502"/>
                </a:lnTo>
                <a:lnTo>
                  <a:pt x="15986" y="99155"/>
                </a:lnTo>
                <a:lnTo>
                  <a:pt x="19979" y="95633"/>
                </a:lnTo>
                <a:lnTo>
                  <a:pt x="44336" y="95633"/>
                </a:lnTo>
                <a:lnTo>
                  <a:pt x="41736" y="94870"/>
                </a:lnTo>
                <a:lnTo>
                  <a:pt x="34060" y="91597"/>
                </a:lnTo>
                <a:lnTo>
                  <a:pt x="26384" y="87303"/>
                </a:lnTo>
                <a:lnTo>
                  <a:pt x="26384" y="52768"/>
                </a:lnTo>
                <a:close/>
              </a:path>
              <a:path w="110490" h="108584">
                <a:moveTo>
                  <a:pt x="44336" y="95633"/>
                </a:moveTo>
                <a:lnTo>
                  <a:pt x="19979" y="95633"/>
                </a:lnTo>
                <a:lnTo>
                  <a:pt x="22539" y="95939"/>
                </a:lnTo>
                <a:lnTo>
                  <a:pt x="23827" y="95939"/>
                </a:lnTo>
                <a:lnTo>
                  <a:pt x="26694" y="96904"/>
                </a:lnTo>
                <a:lnTo>
                  <a:pt x="31175" y="98827"/>
                </a:lnTo>
                <a:lnTo>
                  <a:pt x="36295" y="101714"/>
                </a:lnTo>
                <a:lnTo>
                  <a:pt x="40139" y="103474"/>
                </a:lnTo>
                <a:lnTo>
                  <a:pt x="50341" y="105992"/>
                </a:lnTo>
                <a:lnTo>
                  <a:pt x="61286" y="107342"/>
                </a:lnTo>
                <a:lnTo>
                  <a:pt x="75532" y="108156"/>
                </a:lnTo>
                <a:lnTo>
                  <a:pt x="93074" y="108428"/>
                </a:lnTo>
                <a:lnTo>
                  <a:pt x="105540" y="108428"/>
                </a:lnTo>
                <a:lnTo>
                  <a:pt x="109400" y="98766"/>
                </a:lnTo>
                <a:lnTo>
                  <a:pt x="66531" y="98766"/>
                </a:lnTo>
                <a:lnTo>
                  <a:pt x="57089" y="98355"/>
                </a:lnTo>
                <a:lnTo>
                  <a:pt x="49412" y="97123"/>
                </a:lnTo>
                <a:lnTo>
                  <a:pt x="44336" y="95633"/>
                </a:lnTo>
                <a:close/>
              </a:path>
              <a:path w="110490" h="108584">
                <a:moveTo>
                  <a:pt x="110332" y="96433"/>
                </a:moveTo>
                <a:lnTo>
                  <a:pt x="93153" y="97807"/>
                </a:lnTo>
                <a:lnTo>
                  <a:pt x="78553" y="98585"/>
                </a:lnTo>
                <a:lnTo>
                  <a:pt x="66531" y="98766"/>
                </a:lnTo>
                <a:lnTo>
                  <a:pt x="109400" y="98766"/>
                </a:lnTo>
                <a:lnTo>
                  <a:pt x="110332" y="96433"/>
                </a:lnTo>
                <a:close/>
              </a:path>
              <a:path w="110490" h="108584">
                <a:moveTo>
                  <a:pt x="73875" y="35985"/>
                </a:moveTo>
                <a:lnTo>
                  <a:pt x="64274" y="35985"/>
                </a:lnTo>
                <a:lnTo>
                  <a:pt x="61462" y="51329"/>
                </a:lnTo>
                <a:lnTo>
                  <a:pt x="54927" y="63800"/>
                </a:lnTo>
                <a:lnTo>
                  <a:pt x="44673" y="73397"/>
                </a:lnTo>
                <a:lnTo>
                  <a:pt x="30703" y="80117"/>
                </a:lnTo>
                <a:lnTo>
                  <a:pt x="34858" y="81716"/>
                </a:lnTo>
                <a:lnTo>
                  <a:pt x="38544" y="84599"/>
                </a:lnTo>
                <a:lnTo>
                  <a:pt x="41738" y="88753"/>
                </a:lnTo>
                <a:lnTo>
                  <a:pt x="55260" y="78800"/>
                </a:lnTo>
                <a:lnTo>
                  <a:pt x="65122" y="66684"/>
                </a:lnTo>
                <a:lnTo>
                  <a:pt x="71327" y="52411"/>
                </a:lnTo>
                <a:lnTo>
                  <a:pt x="73875" y="35985"/>
                </a:lnTo>
                <a:close/>
              </a:path>
              <a:path w="110490" h="108584">
                <a:moveTo>
                  <a:pt x="80589" y="52301"/>
                </a:moveTo>
                <a:lnTo>
                  <a:pt x="72442" y="58521"/>
                </a:lnTo>
                <a:lnTo>
                  <a:pt x="78468" y="65150"/>
                </a:lnTo>
                <a:lnTo>
                  <a:pt x="84075" y="72078"/>
                </a:lnTo>
                <a:lnTo>
                  <a:pt x="89259" y="79305"/>
                </a:lnTo>
                <a:lnTo>
                  <a:pt x="94016" y="86832"/>
                </a:lnTo>
                <a:lnTo>
                  <a:pt x="103618" y="79627"/>
                </a:lnTo>
                <a:lnTo>
                  <a:pt x="96248" y="70008"/>
                </a:lnTo>
                <a:lnTo>
                  <a:pt x="89953" y="62248"/>
                </a:lnTo>
                <a:lnTo>
                  <a:pt x="84733" y="56345"/>
                </a:lnTo>
                <a:lnTo>
                  <a:pt x="80589" y="52301"/>
                </a:lnTo>
                <a:close/>
              </a:path>
              <a:path w="110490" h="108584">
                <a:moveTo>
                  <a:pt x="1432" y="42699"/>
                </a:moveTo>
                <a:lnTo>
                  <a:pt x="0" y="42699"/>
                </a:lnTo>
                <a:lnTo>
                  <a:pt x="0" y="53733"/>
                </a:lnTo>
                <a:lnTo>
                  <a:pt x="1903" y="53733"/>
                </a:lnTo>
                <a:lnTo>
                  <a:pt x="5425" y="53096"/>
                </a:lnTo>
                <a:lnTo>
                  <a:pt x="9273" y="52768"/>
                </a:lnTo>
                <a:lnTo>
                  <a:pt x="26384" y="52768"/>
                </a:lnTo>
                <a:lnTo>
                  <a:pt x="26384" y="48451"/>
                </a:lnTo>
                <a:lnTo>
                  <a:pt x="26694" y="44293"/>
                </a:lnTo>
                <a:lnTo>
                  <a:pt x="26954" y="43661"/>
                </a:lnTo>
                <a:lnTo>
                  <a:pt x="9744" y="43661"/>
                </a:lnTo>
                <a:lnTo>
                  <a:pt x="5590" y="43333"/>
                </a:lnTo>
                <a:lnTo>
                  <a:pt x="1432" y="42699"/>
                </a:lnTo>
                <a:close/>
              </a:path>
              <a:path w="110490" h="108584">
                <a:moveTo>
                  <a:pt x="27349" y="42699"/>
                </a:moveTo>
                <a:lnTo>
                  <a:pt x="24461" y="43333"/>
                </a:lnTo>
                <a:lnTo>
                  <a:pt x="20469" y="43661"/>
                </a:lnTo>
                <a:lnTo>
                  <a:pt x="26954" y="43661"/>
                </a:lnTo>
                <a:lnTo>
                  <a:pt x="27349" y="42699"/>
                </a:lnTo>
                <a:close/>
              </a:path>
              <a:path w="110490" h="108584">
                <a:moveTo>
                  <a:pt x="37418" y="26384"/>
                </a:moveTo>
                <a:lnTo>
                  <a:pt x="35024" y="26384"/>
                </a:lnTo>
                <a:lnTo>
                  <a:pt x="35024" y="36946"/>
                </a:lnTo>
                <a:lnTo>
                  <a:pt x="35985" y="36946"/>
                </a:lnTo>
                <a:lnTo>
                  <a:pt x="40777" y="36291"/>
                </a:lnTo>
                <a:lnTo>
                  <a:pt x="45892" y="35985"/>
                </a:lnTo>
                <a:lnTo>
                  <a:pt x="105069" y="35985"/>
                </a:lnTo>
                <a:lnTo>
                  <a:pt x="105069" y="27345"/>
                </a:lnTo>
                <a:lnTo>
                  <a:pt x="46854" y="27345"/>
                </a:lnTo>
                <a:lnTo>
                  <a:pt x="42209" y="27021"/>
                </a:lnTo>
                <a:lnTo>
                  <a:pt x="37418" y="26384"/>
                </a:lnTo>
                <a:close/>
              </a:path>
              <a:path w="110490" h="108584">
                <a:moveTo>
                  <a:pt x="105069" y="35985"/>
                </a:moveTo>
                <a:lnTo>
                  <a:pt x="94978" y="35985"/>
                </a:lnTo>
                <a:lnTo>
                  <a:pt x="99787" y="36291"/>
                </a:lnTo>
                <a:lnTo>
                  <a:pt x="103618" y="36946"/>
                </a:lnTo>
                <a:lnTo>
                  <a:pt x="105069" y="36946"/>
                </a:lnTo>
                <a:lnTo>
                  <a:pt x="105069" y="35985"/>
                </a:lnTo>
                <a:close/>
              </a:path>
              <a:path w="110490" h="108584">
                <a:moveTo>
                  <a:pt x="17258" y="5280"/>
                </a:moveTo>
                <a:lnTo>
                  <a:pt x="7674" y="10540"/>
                </a:lnTo>
                <a:lnTo>
                  <a:pt x="13100" y="17275"/>
                </a:lnTo>
                <a:lnTo>
                  <a:pt x="17420" y="24296"/>
                </a:lnTo>
                <a:lnTo>
                  <a:pt x="20634" y="31664"/>
                </a:lnTo>
                <a:lnTo>
                  <a:pt x="30214" y="26384"/>
                </a:lnTo>
                <a:lnTo>
                  <a:pt x="27983" y="21268"/>
                </a:lnTo>
                <a:lnTo>
                  <a:pt x="24133" y="15026"/>
                </a:lnTo>
                <a:lnTo>
                  <a:pt x="18708" y="7674"/>
                </a:lnTo>
                <a:lnTo>
                  <a:pt x="18075" y="6714"/>
                </a:lnTo>
                <a:lnTo>
                  <a:pt x="17585" y="5914"/>
                </a:lnTo>
                <a:lnTo>
                  <a:pt x="17258" y="5280"/>
                </a:lnTo>
                <a:close/>
              </a:path>
              <a:path w="110490" h="108584">
                <a:moveTo>
                  <a:pt x="63802" y="0"/>
                </a:moveTo>
                <a:lnTo>
                  <a:pt x="64129" y="961"/>
                </a:lnTo>
                <a:lnTo>
                  <a:pt x="64192" y="1922"/>
                </a:lnTo>
                <a:lnTo>
                  <a:pt x="64274" y="27345"/>
                </a:lnTo>
                <a:lnTo>
                  <a:pt x="73875" y="27345"/>
                </a:lnTo>
                <a:lnTo>
                  <a:pt x="74203" y="21902"/>
                </a:lnTo>
                <a:lnTo>
                  <a:pt x="74323" y="17275"/>
                </a:lnTo>
                <a:lnTo>
                  <a:pt x="74364" y="7346"/>
                </a:lnTo>
                <a:lnTo>
                  <a:pt x="74836" y="5914"/>
                </a:lnTo>
                <a:lnTo>
                  <a:pt x="75797" y="4320"/>
                </a:lnTo>
                <a:lnTo>
                  <a:pt x="76434" y="3031"/>
                </a:lnTo>
                <a:lnTo>
                  <a:pt x="76762" y="2231"/>
                </a:lnTo>
                <a:lnTo>
                  <a:pt x="76762" y="1922"/>
                </a:lnTo>
                <a:lnTo>
                  <a:pt x="75473" y="961"/>
                </a:lnTo>
                <a:lnTo>
                  <a:pt x="71154" y="306"/>
                </a:lnTo>
                <a:lnTo>
                  <a:pt x="63802" y="0"/>
                </a:lnTo>
                <a:close/>
              </a:path>
              <a:path w="110490" h="108584">
                <a:moveTo>
                  <a:pt x="105069" y="26384"/>
                </a:moveTo>
                <a:lnTo>
                  <a:pt x="104579" y="26384"/>
                </a:lnTo>
                <a:lnTo>
                  <a:pt x="100097" y="27021"/>
                </a:lnTo>
                <a:lnTo>
                  <a:pt x="94978" y="27345"/>
                </a:lnTo>
                <a:lnTo>
                  <a:pt x="105069" y="27345"/>
                </a:lnTo>
                <a:lnTo>
                  <a:pt x="105069" y="2638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9" name="object 409"/>
          <p:cNvSpPr/>
          <p:nvPr/>
        </p:nvSpPr>
        <p:spPr>
          <a:xfrm>
            <a:off x="8950906" y="7524148"/>
            <a:ext cx="40005" cy="39370"/>
          </a:xfrm>
          <a:custGeom>
            <a:avLst/>
            <a:gdLst/>
            <a:ahLst/>
            <a:cxnLst/>
            <a:rect l="l" t="t" r="r" b="b"/>
            <a:pathLst>
              <a:path w="40004" h="39370">
                <a:moveTo>
                  <a:pt x="20142" y="0"/>
                </a:moveTo>
                <a:lnTo>
                  <a:pt x="11870" y="1798"/>
                </a:lnTo>
                <a:lnTo>
                  <a:pt x="5756" y="5755"/>
                </a:lnTo>
                <a:lnTo>
                  <a:pt x="1799" y="11869"/>
                </a:lnTo>
                <a:lnTo>
                  <a:pt x="0" y="20140"/>
                </a:lnTo>
                <a:lnTo>
                  <a:pt x="1984" y="27608"/>
                </a:lnTo>
                <a:lnTo>
                  <a:pt x="6002" y="33217"/>
                </a:lnTo>
                <a:lnTo>
                  <a:pt x="12055" y="36965"/>
                </a:lnTo>
                <a:lnTo>
                  <a:pt x="20142" y="38850"/>
                </a:lnTo>
                <a:lnTo>
                  <a:pt x="28036" y="36965"/>
                </a:lnTo>
                <a:lnTo>
                  <a:pt x="32619" y="34058"/>
                </a:lnTo>
                <a:lnTo>
                  <a:pt x="20142" y="34058"/>
                </a:lnTo>
                <a:lnTo>
                  <a:pt x="11196" y="33097"/>
                </a:lnTo>
                <a:lnTo>
                  <a:pt x="6242" y="28472"/>
                </a:lnTo>
                <a:lnTo>
                  <a:pt x="5281" y="20140"/>
                </a:lnTo>
                <a:lnTo>
                  <a:pt x="6242" y="11195"/>
                </a:lnTo>
                <a:lnTo>
                  <a:pt x="11196" y="6242"/>
                </a:lnTo>
                <a:lnTo>
                  <a:pt x="20142" y="5280"/>
                </a:lnTo>
                <a:lnTo>
                  <a:pt x="33124" y="5280"/>
                </a:lnTo>
                <a:lnTo>
                  <a:pt x="28212" y="1974"/>
                </a:lnTo>
                <a:lnTo>
                  <a:pt x="20142" y="0"/>
                </a:lnTo>
                <a:close/>
              </a:path>
              <a:path w="40004" h="39370">
                <a:moveTo>
                  <a:pt x="33124" y="5280"/>
                </a:moveTo>
                <a:lnTo>
                  <a:pt x="20142" y="5280"/>
                </a:lnTo>
                <a:lnTo>
                  <a:pt x="28778" y="6242"/>
                </a:lnTo>
                <a:lnTo>
                  <a:pt x="33587" y="11195"/>
                </a:lnTo>
                <a:lnTo>
                  <a:pt x="34552" y="20140"/>
                </a:lnTo>
                <a:lnTo>
                  <a:pt x="33587" y="28472"/>
                </a:lnTo>
                <a:lnTo>
                  <a:pt x="28778" y="33097"/>
                </a:lnTo>
                <a:lnTo>
                  <a:pt x="20142" y="34058"/>
                </a:lnTo>
                <a:lnTo>
                  <a:pt x="32619" y="34058"/>
                </a:lnTo>
                <a:lnTo>
                  <a:pt x="33945" y="33217"/>
                </a:lnTo>
                <a:lnTo>
                  <a:pt x="37869" y="27608"/>
                </a:lnTo>
                <a:lnTo>
                  <a:pt x="39811" y="20140"/>
                </a:lnTo>
                <a:lnTo>
                  <a:pt x="38050" y="12050"/>
                </a:lnTo>
                <a:lnTo>
                  <a:pt x="34182" y="5993"/>
                </a:lnTo>
                <a:lnTo>
                  <a:pt x="33124" y="528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0" name="object 410"/>
          <p:cNvSpPr/>
          <p:nvPr/>
        </p:nvSpPr>
        <p:spPr>
          <a:xfrm>
            <a:off x="9071424" y="7451214"/>
            <a:ext cx="890992" cy="111312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1" name="object 411"/>
          <p:cNvSpPr/>
          <p:nvPr/>
        </p:nvSpPr>
        <p:spPr>
          <a:xfrm>
            <a:off x="9998499" y="7530861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9"/>
                </a:lnTo>
                <a:lnTo>
                  <a:pt x="7675" y="18709"/>
                </a:lnTo>
                <a:lnTo>
                  <a:pt x="7675" y="24152"/>
                </a:lnTo>
                <a:lnTo>
                  <a:pt x="5587" y="27345"/>
                </a:lnTo>
                <a:lnTo>
                  <a:pt x="1433" y="28307"/>
                </a:lnTo>
                <a:lnTo>
                  <a:pt x="1433" y="35985"/>
                </a:lnTo>
                <a:lnTo>
                  <a:pt x="11667" y="35657"/>
                </a:lnTo>
                <a:lnTo>
                  <a:pt x="17255" y="30067"/>
                </a:lnTo>
                <a:lnTo>
                  <a:pt x="18216" y="19198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2" name="object 412"/>
          <p:cNvSpPr/>
          <p:nvPr/>
        </p:nvSpPr>
        <p:spPr>
          <a:xfrm>
            <a:off x="10113246" y="7450743"/>
            <a:ext cx="1401357" cy="112255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3" name="object 413"/>
          <p:cNvSpPr/>
          <p:nvPr/>
        </p:nvSpPr>
        <p:spPr>
          <a:xfrm>
            <a:off x="11554044" y="7530861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9"/>
                </a:lnTo>
                <a:lnTo>
                  <a:pt x="7675" y="18709"/>
                </a:lnTo>
                <a:lnTo>
                  <a:pt x="7675" y="24152"/>
                </a:lnTo>
                <a:lnTo>
                  <a:pt x="5588" y="27345"/>
                </a:lnTo>
                <a:lnTo>
                  <a:pt x="1433" y="28307"/>
                </a:lnTo>
                <a:lnTo>
                  <a:pt x="1433" y="35985"/>
                </a:lnTo>
                <a:lnTo>
                  <a:pt x="11667" y="35657"/>
                </a:lnTo>
                <a:lnTo>
                  <a:pt x="17255" y="30067"/>
                </a:lnTo>
                <a:lnTo>
                  <a:pt x="18216" y="19198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4" name="object 414"/>
          <p:cNvSpPr/>
          <p:nvPr/>
        </p:nvSpPr>
        <p:spPr>
          <a:xfrm>
            <a:off x="11663999" y="7450743"/>
            <a:ext cx="1272672" cy="112255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5" name="object 415"/>
          <p:cNvSpPr/>
          <p:nvPr/>
        </p:nvSpPr>
        <p:spPr>
          <a:xfrm>
            <a:off x="12979962" y="7530861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9"/>
                </a:lnTo>
                <a:lnTo>
                  <a:pt x="7674" y="18709"/>
                </a:lnTo>
                <a:lnTo>
                  <a:pt x="7674" y="24152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5"/>
                </a:lnTo>
                <a:lnTo>
                  <a:pt x="11667" y="35657"/>
                </a:lnTo>
                <a:lnTo>
                  <a:pt x="17254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6" name="object 416"/>
          <p:cNvSpPr/>
          <p:nvPr/>
        </p:nvSpPr>
        <p:spPr>
          <a:xfrm>
            <a:off x="13090388" y="7451214"/>
            <a:ext cx="1020621" cy="113234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7" name="object 417"/>
          <p:cNvSpPr/>
          <p:nvPr/>
        </p:nvSpPr>
        <p:spPr>
          <a:xfrm>
            <a:off x="8801592" y="7462228"/>
            <a:ext cx="57785" cy="90170"/>
          </a:xfrm>
          <a:custGeom>
            <a:avLst/>
            <a:gdLst/>
            <a:ahLst/>
            <a:cxnLst/>
            <a:rect l="l" t="t" r="r" b="b"/>
            <a:pathLst>
              <a:path w="57784" h="90170">
                <a:moveTo>
                  <a:pt x="10807" y="63496"/>
                </a:moveTo>
                <a:lnTo>
                  <a:pt x="0" y="64968"/>
                </a:lnTo>
                <a:lnTo>
                  <a:pt x="716" y="72298"/>
                </a:lnTo>
                <a:lnTo>
                  <a:pt x="3622" y="78252"/>
                </a:lnTo>
                <a:lnTo>
                  <a:pt x="13839" y="87464"/>
                </a:lnTo>
                <a:lnTo>
                  <a:pt x="20243" y="89776"/>
                </a:lnTo>
                <a:lnTo>
                  <a:pt x="36518" y="89776"/>
                </a:lnTo>
                <a:lnTo>
                  <a:pt x="43600" y="87115"/>
                </a:lnTo>
                <a:lnTo>
                  <a:pt x="50204" y="80812"/>
                </a:lnTo>
                <a:lnTo>
                  <a:pt x="23724" y="80812"/>
                </a:lnTo>
                <a:lnTo>
                  <a:pt x="20081" y="79462"/>
                </a:lnTo>
                <a:lnTo>
                  <a:pt x="14145" y="74058"/>
                </a:lnTo>
                <a:lnTo>
                  <a:pt x="12057" y="69634"/>
                </a:lnTo>
                <a:lnTo>
                  <a:pt x="10807" y="63496"/>
                </a:lnTo>
                <a:close/>
              </a:path>
              <a:path w="57784" h="90170">
                <a:moveTo>
                  <a:pt x="51240" y="45337"/>
                </a:moveTo>
                <a:lnTo>
                  <a:pt x="33959" y="45337"/>
                </a:lnTo>
                <a:lnTo>
                  <a:pt x="38074" y="46954"/>
                </a:lnTo>
                <a:lnTo>
                  <a:pt x="44561" y="53402"/>
                </a:lnTo>
                <a:lnTo>
                  <a:pt x="46177" y="57499"/>
                </a:lnTo>
                <a:lnTo>
                  <a:pt x="46177" y="67650"/>
                </a:lnTo>
                <a:lnTo>
                  <a:pt x="44438" y="72010"/>
                </a:lnTo>
                <a:lnTo>
                  <a:pt x="37480" y="79052"/>
                </a:lnTo>
                <a:lnTo>
                  <a:pt x="33159" y="80812"/>
                </a:lnTo>
                <a:lnTo>
                  <a:pt x="50204" y="80812"/>
                </a:lnTo>
                <a:lnTo>
                  <a:pt x="54795" y="76431"/>
                </a:lnTo>
                <a:lnTo>
                  <a:pt x="57600" y="69900"/>
                </a:lnTo>
                <a:lnTo>
                  <a:pt x="57600" y="56555"/>
                </a:lnTo>
                <a:lnTo>
                  <a:pt x="56167" y="51807"/>
                </a:lnTo>
                <a:lnTo>
                  <a:pt x="51240" y="45337"/>
                </a:lnTo>
                <a:close/>
              </a:path>
              <a:path w="57784" h="90170">
                <a:moveTo>
                  <a:pt x="48500" y="8840"/>
                </a:moveTo>
                <a:lnTo>
                  <a:pt x="32076" y="8840"/>
                </a:lnTo>
                <a:lnTo>
                  <a:pt x="35535" y="10129"/>
                </a:lnTo>
                <a:lnTo>
                  <a:pt x="40900" y="15328"/>
                </a:lnTo>
                <a:lnTo>
                  <a:pt x="42250" y="18604"/>
                </a:lnTo>
                <a:lnTo>
                  <a:pt x="42250" y="27528"/>
                </a:lnTo>
                <a:lnTo>
                  <a:pt x="40406" y="31215"/>
                </a:lnTo>
                <a:lnTo>
                  <a:pt x="33016" y="36003"/>
                </a:lnTo>
                <a:lnTo>
                  <a:pt x="28883" y="37212"/>
                </a:lnTo>
                <a:lnTo>
                  <a:pt x="22499" y="37212"/>
                </a:lnTo>
                <a:lnTo>
                  <a:pt x="21309" y="46548"/>
                </a:lnTo>
                <a:lnTo>
                  <a:pt x="24358" y="45747"/>
                </a:lnTo>
                <a:lnTo>
                  <a:pt x="26896" y="45337"/>
                </a:lnTo>
                <a:lnTo>
                  <a:pt x="51240" y="45337"/>
                </a:lnTo>
                <a:lnTo>
                  <a:pt x="50415" y="44254"/>
                </a:lnTo>
                <a:lnTo>
                  <a:pt x="46382" y="41756"/>
                </a:lnTo>
                <a:lnTo>
                  <a:pt x="41184" y="40567"/>
                </a:lnTo>
                <a:lnTo>
                  <a:pt x="45176" y="38728"/>
                </a:lnTo>
                <a:lnTo>
                  <a:pt x="47029" y="37212"/>
                </a:lnTo>
                <a:lnTo>
                  <a:pt x="23825" y="37212"/>
                </a:lnTo>
                <a:lnTo>
                  <a:pt x="22514" y="37090"/>
                </a:lnTo>
                <a:lnTo>
                  <a:pt x="47178" y="37090"/>
                </a:lnTo>
                <a:lnTo>
                  <a:pt x="48204" y="36250"/>
                </a:lnTo>
                <a:lnTo>
                  <a:pt x="52279" y="30026"/>
                </a:lnTo>
                <a:lnTo>
                  <a:pt x="53301" y="26588"/>
                </a:lnTo>
                <a:lnTo>
                  <a:pt x="53243" y="18604"/>
                </a:lnTo>
                <a:lnTo>
                  <a:pt x="52240" y="15044"/>
                </a:lnTo>
                <a:lnTo>
                  <a:pt x="48500" y="8840"/>
                </a:lnTo>
                <a:close/>
              </a:path>
              <a:path w="57784" h="90170">
                <a:moveTo>
                  <a:pt x="32360" y="0"/>
                </a:moveTo>
                <a:lnTo>
                  <a:pt x="20614" y="0"/>
                </a:lnTo>
                <a:lnTo>
                  <a:pt x="14778" y="1982"/>
                </a:lnTo>
                <a:lnTo>
                  <a:pt x="5425" y="9968"/>
                </a:lnTo>
                <a:lnTo>
                  <a:pt x="2437" y="15594"/>
                </a:lnTo>
                <a:lnTo>
                  <a:pt x="1106" y="22840"/>
                </a:lnTo>
                <a:lnTo>
                  <a:pt x="11912" y="24806"/>
                </a:lnTo>
                <a:lnTo>
                  <a:pt x="12711" y="19486"/>
                </a:lnTo>
                <a:lnTo>
                  <a:pt x="14512" y="15494"/>
                </a:lnTo>
                <a:lnTo>
                  <a:pt x="20120" y="10172"/>
                </a:lnTo>
                <a:lnTo>
                  <a:pt x="23623" y="8840"/>
                </a:lnTo>
                <a:lnTo>
                  <a:pt x="48500" y="8840"/>
                </a:lnTo>
                <a:lnTo>
                  <a:pt x="47959" y="7941"/>
                </a:lnTo>
                <a:lnTo>
                  <a:pt x="44870" y="5137"/>
                </a:lnTo>
                <a:lnTo>
                  <a:pt x="36785" y="1022"/>
                </a:lnTo>
                <a:lnTo>
                  <a:pt x="3236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8" name="object 418"/>
          <p:cNvSpPr/>
          <p:nvPr/>
        </p:nvSpPr>
        <p:spPr>
          <a:xfrm>
            <a:off x="8876603" y="7462228"/>
            <a:ext cx="58419" cy="90170"/>
          </a:xfrm>
          <a:custGeom>
            <a:avLst/>
            <a:gdLst/>
            <a:ahLst/>
            <a:cxnLst/>
            <a:rect l="l" t="t" r="r" b="b"/>
            <a:pathLst>
              <a:path w="58420" h="90170">
                <a:moveTo>
                  <a:pt x="36435" y="0"/>
                </a:moveTo>
                <a:lnTo>
                  <a:pt x="21142" y="0"/>
                </a:lnTo>
                <a:lnTo>
                  <a:pt x="15044" y="2188"/>
                </a:lnTo>
                <a:lnTo>
                  <a:pt x="5853" y="10908"/>
                </a:lnTo>
                <a:lnTo>
                  <a:pt x="3559" y="16271"/>
                </a:lnTo>
                <a:lnTo>
                  <a:pt x="3601" y="27057"/>
                </a:lnTo>
                <a:lnTo>
                  <a:pt x="4644" y="30560"/>
                </a:lnTo>
                <a:lnTo>
                  <a:pt x="8988" y="36658"/>
                </a:lnTo>
                <a:lnTo>
                  <a:pt x="12279" y="38991"/>
                </a:lnTo>
                <a:lnTo>
                  <a:pt x="16765" y="40628"/>
                </a:lnTo>
                <a:lnTo>
                  <a:pt x="11400" y="42021"/>
                </a:lnTo>
                <a:lnTo>
                  <a:pt x="7264" y="44643"/>
                </a:lnTo>
                <a:lnTo>
                  <a:pt x="1450" y="52358"/>
                </a:lnTo>
                <a:lnTo>
                  <a:pt x="0" y="57150"/>
                </a:lnTo>
                <a:lnTo>
                  <a:pt x="58" y="70678"/>
                </a:lnTo>
                <a:lnTo>
                  <a:pt x="2660" y="76941"/>
                </a:lnTo>
                <a:lnTo>
                  <a:pt x="13284" y="87219"/>
                </a:lnTo>
                <a:lnTo>
                  <a:pt x="20264" y="89776"/>
                </a:lnTo>
                <a:lnTo>
                  <a:pt x="37580" y="89776"/>
                </a:lnTo>
                <a:lnTo>
                  <a:pt x="44560" y="87219"/>
                </a:lnTo>
                <a:lnTo>
                  <a:pt x="51085" y="80934"/>
                </a:lnTo>
                <a:lnTo>
                  <a:pt x="25707" y="80934"/>
                </a:lnTo>
                <a:lnTo>
                  <a:pt x="22597" y="80135"/>
                </a:lnTo>
                <a:lnTo>
                  <a:pt x="16804" y="76986"/>
                </a:lnTo>
                <a:lnTo>
                  <a:pt x="14634" y="74753"/>
                </a:lnTo>
                <a:lnTo>
                  <a:pt x="11767" y="69000"/>
                </a:lnTo>
                <a:lnTo>
                  <a:pt x="11051" y="66034"/>
                </a:lnTo>
                <a:lnTo>
                  <a:pt x="11124" y="57721"/>
                </a:lnTo>
                <a:lnTo>
                  <a:pt x="12711" y="53712"/>
                </a:lnTo>
                <a:lnTo>
                  <a:pt x="19343" y="46997"/>
                </a:lnTo>
                <a:lnTo>
                  <a:pt x="23540" y="45316"/>
                </a:lnTo>
                <a:lnTo>
                  <a:pt x="50897" y="45316"/>
                </a:lnTo>
                <a:lnTo>
                  <a:pt x="46753" y="42390"/>
                </a:lnTo>
                <a:lnTo>
                  <a:pt x="41367" y="40628"/>
                </a:lnTo>
                <a:lnTo>
                  <a:pt x="45727" y="38991"/>
                </a:lnTo>
                <a:lnTo>
                  <a:pt x="48976" y="36640"/>
                </a:lnTo>
                <a:lnTo>
                  <a:pt x="49093" y="36474"/>
                </a:lnTo>
                <a:lnTo>
                  <a:pt x="24724" y="36474"/>
                </a:lnTo>
                <a:lnTo>
                  <a:pt x="21247" y="35142"/>
                </a:lnTo>
                <a:lnTo>
                  <a:pt x="15944" y="29861"/>
                </a:lnTo>
                <a:lnTo>
                  <a:pt x="14712" y="26711"/>
                </a:lnTo>
                <a:lnTo>
                  <a:pt x="14616" y="18604"/>
                </a:lnTo>
                <a:lnTo>
                  <a:pt x="15966" y="15454"/>
                </a:lnTo>
                <a:lnTo>
                  <a:pt x="21347" y="10172"/>
                </a:lnTo>
                <a:lnTo>
                  <a:pt x="24767" y="8840"/>
                </a:lnTo>
                <a:lnTo>
                  <a:pt x="49534" y="8840"/>
                </a:lnTo>
                <a:lnTo>
                  <a:pt x="42617" y="2227"/>
                </a:lnTo>
                <a:lnTo>
                  <a:pt x="36435" y="0"/>
                </a:lnTo>
                <a:close/>
              </a:path>
              <a:path w="58420" h="90170">
                <a:moveTo>
                  <a:pt x="50897" y="45316"/>
                </a:moveTo>
                <a:lnTo>
                  <a:pt x="33875" y="45316"/>
                </a:lnTo>
                <a:lnTo>
                  <a:pt x="38218" y="47015"/>
                </a:lnTo>
                <a:lnTo>
                  <a:pt x="45072" y="53812"/>
                </a:lnTo>
                <a:lnTo>
                  <a:pt x="46711" y="57905"/>
                </a:lnTo>
                <a:lnTo>
                  <a:pt x="46793" y="68428"/>
                </a:lnTo>
                <a:lnTo>
                  <a:pt x="45133" y="72644"/>
                </a:lnTo>
                <a:lnTo>
                  <a:pt x="38461" y="79274"/>
                </a:lnTo>
                <a:lnTo>
                  <a:pt x="34203" y="80934"/>
                </a:lnTo>
                <a:lnTo>
                  <a:pt x="51085" y="80934"/>
                </a:lnTo>
                <a:lnTo>
                  <a:pt x="55184" y="76986"/>
                </a:lnTo>
                <a:lnTo>
                  <a:pt x="57844" y="70678"/>
                </a:lnTo>
                <a:lnTo>
                  <a:pt x="57844" y="57721"/>
                </a:lnTo>
                <a:lnTo>
                  <a:pt x="56433" y="53056"/>
                </a:lnTo>
                <a:lnTo>
                  <a:pt x="50897" y="45316"/>
                </a:lnTo>
                <a:close/>
              </a:path>
              <a:path w="58420" h="90170">
                <a:moveTo>
                  <a:pt x="49534" y="8840"/>
                </a:moveTo>
                <a:lnTo>
                  <a:pt x="33037" y="8840"/>
                </a:lnTo>
                <a:lnTo>
                  <a:pt x="36456" y="10190"/>
                </a:lnTo>
                <a:lnTo>
                  <a:pt x="41878" y="15594"/>
                </a:lnTo>
                <a:lnTo>
                  <a:pt x="43099" y="18604"/>
                </a:lnTo>
                <a:lnTo>
                  <a:pt x="43148" y="26916"/>
                </a:lnTo>
                <a:lnTo>
                  <a:pt x="41921" y="29926"/>
                </a:lnTo>
                <a:lnTo>
                  <a:pt x="36640" y="35163"/>
                </a:lnTo>
                <a:lnTo>
                  <a:pt x="33242" y="36474"/>
                </a:lnTo>
                <a:lnTo>
                  <a:pt x="49093" y="36474"/>
                </a:lnTo>
                <a:lnTo>
                  <a:pt x="53219" y="30620"/>
                </a:lnTo>
                <a:lnTo>
                  <a:pt x="54284" y="27057"/>
                </a:lnTo>
                <a:lnTo>
                  <a:pt x="54284" y="16577"/>
                </a:lnTo>
                <a:lnTo>
                  <a:pt x="51951" y="11151"/>
                </a:lnTo>
                <a:lnTo>
                  <a:pt x="49534" y="884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9" name="object 419"/>
          <p:cNvSpPr/>
          <p:nvPr/>
        </p:nvSpPr>
        <p:spPr>
          <a:xfrm>
            <a:off x="8682253" y="7657372"/>
            <a:ext cx="105073" cy="104580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0" name="object 420"/>
          <p:cNvSpPr/>
          <p:nvPr/>
        </p:nvSpPr>
        <p:spPr>
          <a:xfrm>
            <a:off x="8814279" y="7727893"/>
            <a:ext cx="40005" cy="39370"/>
          </a:xfrm>
          <a:custGeom>
            <a:avLst/>
            <a:gdLst/>
            <a:ahLst/>
            <a:cxnLst/>
            <a:rect l="l" t="t" r="r" b="b"/>
            <a:pathLst>
              <a:path w="40004" h="39370">
                <a:moveTo>
                  <a:pt x="20140" y="0"/>
                </a:moveTo>
                <a:lnTo>
                  <a:pt x="11869" y="1799"/>
                </a:lnTo>
                <a:lnTo>
                  <a:pt x="5755" y="5756"/>
                </a:lnTo>
                <a:lnTo>
                  <a:pt x="1798" y="11870"/>
                </a:lnTo>
                <a:lnTo>
                  <a:pt x="0" y="20142"/>
                </a:lnTo>
                <a:lnTo>
                  <a:pt x="1983" y="27610"/>
                </a:lnTo>
                <a:lnTo>
                  <a:pt x="6001" y="33218"/>
                </a:lnTo>
                <a:lnTo>
                  <a:pt x="12054" y="36966"/>
                </a:lnTo>
                <a:lnTo>
                  <a:pt x="20140" y="38851"/>
                </a:lnTo>
                <a:lnTo>
                  <a:pt x="28035" y="36966"/>
                </a:lnTo>
                <a:lnTo>
                  <a:pt x="32617" y="34060"/>
                </a:lnTo>
                <a:lnTo>
                  <a:pt x="20140" y="34060"/>
                </a:lnTo>
                <a:lnTo>
                  <a:pt x="11195" y="33098"/>
                </a:lnTo>
                <a:lnTo>
                  <a:pt x="6242" y="28472"/>
                </a:lnTo>
                <a:lnTo>
                  <a:pt x="5280" y="20142"/>
                </a:lnTo>
                <a:lnTo>
                  <a:pt x="6242" y="11196"/>
                </a:lnTo>
                <a:lnTo>
                  <a:pt x="11195" y="6242"/>
                </a:lnTo>
                <a:lnTo>
                  <a:pt x="20140" y="5281"/>
                </a:lnTo>
                <a:lnTo>
                  <a:pt x="33123" y="5281"/>
                </a:lnTo>
                <a:lnTo>
                  <a:pt x="28210" y="1974"/>
                </a:lnTo>
                <a:lnTo>
                  <a:pt x="20140" y="0"/>
                </a:lnTo>
                <a:close/>
              </a:path>
              <a:path w="40004" h="39370">
                <a:moveTo>
                  <a:pt x="33123" y="5281"/>
                </a:moveTo>
                <a:lnTo>
                  <a:pt x="20140" y="5281"/>
                </a:lnTo>
                <a:lnTo>
                  <a:pt x="28778" y="6242"/>
                </a:lnTo>
                <a:lnTo>
                  <a:pt x="33587" y="11196"/>
                </a:lnTo>
                <a:lnTo>
                  <a:pt x="34552" y="20142"/>
                </a:lnTo>
                <a:lnTo>
                  <a:pt x="33587" y="28472"/>
                </a:lnTo>
                <a:lnTo>
                  <a:pt x="28778" y="33098"/>
                </a:lnTo>
                <a:lnTo>
                  <a:pt x="20140" y="34060"/>
                </a:lnTo>
                <a:lnTo>
                  <a:pt x="32617" y="34060"/>
                </a:lnTo>
                <a:lnTo>
                  <a:pt x="33944" y="33218"/>
                </a:lnTo>
                <a:lnTo>
                  <a:pt x="37868" y="27610"/>
                </a:lnTo>
                <a:lnTo>
                  <a:pt x="39811" y="20142"/>
                </a:lnTo>
                <a:lnTo>
                  <a:pt x="38049" y="12052"/>
                </a:lnTo>
                <a:lnTo>
                  <a:pt x="34181" y="5994"/>
                </a:lnTo>
                <a:lnTo>
                  <a:pt x="33123" y="528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1" name="object 421"/>
          <p:cNvSpPr/>
          <p:nvPr/>
        </p:nvSpPr>
        <p:spPr>
          <a:xfrm>
            <a:off x="8943909" y="7654017"/>
            <a:ext cx="1852710" cy="113216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2" name="object 422"/>
          <p:cNvSpPr/>
          <p:nvPr/>
        </p:nvSpPr>
        <p:spPr>
          <a:xfrm>
            <a:off x="10880665" y="7655922"/>
            <a:ext cx="761359" cy="109879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3" name="object 423"/>
          <p:cNvSpPr/>
          <p:nvPr/>
        </p:nvSpPr>
        <p:spPr>
          <a:xfrm>
            <a:off x="11676675" y="7734607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8"/>
                </a:lnTo>
                <a:lnTo>
                  <a:pt x="7674" y="18708"/>
                </a:lnTo>
                <a:lnTo>
                  <a:pt x="7674" y="24151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5"/>
                </a:lnTo>
                <a:lnTo>
                  <a:pt x="11667" y="35657"/>
                </a:lnTo>
                <a:lnTo>
                  <a:pt x="17254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4" name="object 424"/>
          <p:cNvSpPr/>
          <p:nvPr/>
        </p:nvSpPr>
        <p:spPr>
          <a:xfrm>
            <a:off x="11790950" y="7654017"/>
            <a:ext cx="822377" cy="113687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5" name="object 425"/>
          <p:cNvSpPr/>
          <p:nvPr/>
        </p:nvSpPr>
        <p:spPr>
          <a:xfrm>
            <a:off x="8754389" y="7937910"/>
            <a:ext cx="36830" cy="34290"/>
          </a:xfrm>
          <a:custGeom>
            <a:avLst/>
            <a:gdLst/>
            <a:ahLst/>
            <a:cxnLst/>
            <a:rect l="l" t="t" r="r" b="b"/>
            <a:pathLst>
              <a:path w="36829" h="34290">
                <a:moveTo>
                  <a:pt x="9601" y="0"/>
                </a:moveTo>
                <a:lnTo>
                  <a:pt x="0" y="7678"/>
                </a:lnTo>
                <a:lnTo>
                  <a:pt x="7622" y="13645"/>
                </a:lnTo>
                <a:lnTo>
                  <a:pt x="14643" y="20033"/>
                </a:lnTo>
                <a:lnTo>
                  <a:pt x="21061" y="26839"/>
                </a:lnTo>
                <a:lnTo>
                  <a:pt x="26874" y="34062"/>
                </a:lnTo>
                <a:lnTo>
                  <a:pt x="36475" y="24461"/>
                </a:lnTo>
                <a:lnTo>
                  <a:pt x="30478" y="17534"/>
                </a:lnTo>
                <a:lnTo>
                  <a:pt x="23998" y="11149"/>
                </a:lnTo>
                <a:lnTo>
                  <a:pt x="17038" y="5304"/>
                </a:lnTo>
                <a:lnTo>
                  <a:pt x="96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6" name="object 426"/>
          <p:cNvSpPr/>
          <p:nvPr/>
        </p:nvSpPr>
        <p:spPr>
          <a:xfrm>
            <a:off x="8885941" y="7860661"/>
            <a:ext cx="621191" cy="111150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7" name="object 427"/>
          <p:cNvSpPr/>
          <p:nvPr/>
        </p:nvSpPr>
        <p:spPr>
          <a:xfrm>
            <a:off x="8675089" y="7872040"/>
            <a:ext cx="60960" cy="88265"/>
          </a:xfrm>
          <a:custGeom>
            <a:avLst/>
            <a:gdLst/>
            <a:ahLst/>
            <a:cxnLst/>
            <a:rect l="l" t="t" r="r" b="b"/>
            <a:pathLst>
              <a:path w="60959" h="88265">
                <a:moveTo>
                  <a:pt x="49006" y="66935"/>
                </a:moveTo>
                <a:lnTo>
                  <a:pt x="38195" y="66935"/>
                </a:lnTo>
                <a:lnTo>
                  <a:pt x="38195" y="87937"/>
                </a:lnTo>
                <a:lnTo>
                  <a:pt x="49006" y="87937"/>
                </a:lnTo>
                <a:lnTo>
                  <a:pt x="49006" y="66935"/>
                </a:lnTo>
                <a:close/>
              </a:path>
              <a:path w="60959" h="88265">
                <a:moveTo>
                  <a:pt x="49006" y="0"/>
                </a:moveTo>
                <a:lnTo>
                  <a:pt x="40161" y="0"/>
                </a:lnTo>
                <a:lnTo>
                  <a:pt x="0" y="56988"/>
                </a:lnTo>
                <a:lnTo>
                  <a:pt x="0" y="66935"/>
                </a:lnTo>
                <a:lnTo>
                  <a:pt x="60919" y="66935"/>
                </a:lnTo>
                <a:lnTo>
                  <a:pt x="60919" y="56988"/>
                </a:lnTo>
                <a:lnTo>
                  <a:pt x="10623" y="56988"/>
                </a:lnTo>
                <a:lnTo>
                  <a:pt x="38195" y="17420"/>
                </a:lnTo>
                <a:lnTo>
                  <a:pt x="49006" y="17420"/>
                </a:lnTo>
                <a:lnTo>
                  <a:pt x="49006" y="0"/>
                </a:lnTo>
                <a:close/>
              </a:path>
              <a:path w="60959" h="88265">
                <a:moveTo>
                  <a:pt x="49006" y="17420"/>
                </a:moveTo>
                <a:lnTo>
                  <a:pt x="38195" y="17420"/>
                </a:lnTo>
                <a:lnTo>
                  <a:pt x="38195" y="56988"/>
                </a:lnTo>
                <a:lnTo>
                  <a:pt x="49006" y="56988"/>
                </a:lnTo>
                <a:lnTo>
                  <a:pt x="49006" y="1742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8" name="object 428"/>
          <p:cNvSpPr/>
          <p:nvPr/>
        </p:nvSpPr>
        <p:spPr>
          <a:xfrm>
            <a:off x="8813228" y="8065418"/>
            <a:ext cx="1926586" cy="113216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9" name="object 429"/>
          <p:cNvSpPr/>
          <p:nvPr/>
        </p:nvSpPr>
        <p:spPr>
          <a:xfrm>
            <a:off x="10754301" y="8123939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45" y="0"/>
                </a:lnTo>
              </a:path>
            </a:pathLst>
          </a:custGeom>
          <a:ln w="10561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0" name="object 430"/>
          <p:cNvSpPr/>
          <p:nvPr/>
        </p:nvSpPr>
        <p:spPr>
          <a:xfrm>
            <a:off x="10883930" y="8066361"/>
            <a:ext cx="1686257" cy="111782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1" name="object 431"/>
          <p:cNvSpPr/>
          <p:nvPr/>
        </p:nvSpPr>
        <p:spPr>
          <a:xfrm>
            <a:off x="12667730" y="8079318"/>
            <a:ext cx="75816" cy="86360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2" name="object 432"/>
          <p:cNvSpPr/>
          <p:nvPr/>
        </p:nvSpPr>
        <p:spPr>
          <a:xfrm>
            <a:off x="12959186" y="8146007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9"/>
                </a:lnTo>
                <a:lnTo>
                  <a:pt x="7674" y="18709"/>
                </a:lnTo>
                <a:lnTo>
                  <a:pt x="7674" y="24152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5"/>
                </a:lnTo>
                <a:lnTo>
                  <a:pt x="11667" y="35659"/>
                </a:lnTo>
                <a:lnTo>
                  <a:pt x="17254" y="30067"/>
                </a:lnTo>
                <a:lnTo>
                  <a:pt x="18215" y="19199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3" name="object 433"/>
          <p:cNvSpPr/>
          <p:nvPr/>
        </p:nvSpPr>
        <p:spPr>
          <a:xfrm>
            <a:off x="13078252" y="8066361"/>
            <a:ext cx="1012943" cy="111311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4" name="object 434"/>
          <p:cNvSpPr/>
          <p:nvPr/>
        </p:nvSpPr>
        <p:spPr>
          <a:xfrm>
            <a:off x="12771960" y="8100587"/>
            <a:ext cx="157888" cy="66441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5" name="object 435"/>
          <p:cNvSpPr/>
          <p:nvPr/>
        </p:nvSpPr>
        <p:spPr>
          <a:xfrm>
            <a:off x="8682253" y="8270629"/>
            <a:ext cx="105544" cy="114667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6" name="object 436"/>
          <p:cNvSpPr/>
          <p:nvPr/>
        </p:nvSpPr>
        <p:spPr>
          <a:xfrm>
            <a:off x="8824841" y="8351708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9"/>
                </a:lnTo>
                <a:lnTo>
                  <a:pt x="7675" y="18709"/>
                </a:lnTo>
                <a:lnTo>
                  <a:pt x="7675" y="24152"/>
                </a:lnTo>
                <a:lnTo>
                  <a:pt x="5587" y="27345"/>
                </a:lnTo>
                <a:lnTo>
                  <a:pt x="1433" y="28307"/>
                </a:lnTo>
                <a:lnTo>
                  <a:pt x="1433" y="35985"/>
                </a:lnTo>
                <a:lnTo>
                  <a:pt x="11668" y="35657"/>
                </a:lnTo>
                <a:lnTo>
                  <a:pt x="17255" y="30067"/>
                </a:lnTo>
                <a:lnTo>
                  <a:pt x="18216" y="19198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7" name="object 437"/>
          <p:cNvSpPr/>
          <p:nvPr/>
        </p:nvSpPr>
        <p:spPr>
          <a:xfrm>
            <a:off x="8941020" y="8272061"/>
            <a:ext cx="1016791" cy="111784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8" name="object 438"/>
          <p:cNvSpPr/>
          <p:nvPr/>
        </p:nvSpPr>
        <p:spPr>
          <a:xfrm>
            <a:off x="9991501" y="8351708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9"/>
                </a:lnTo>
                <a:lnTo>
                  <a:pt x="7674" y="18709"/>
                </a:lnTo>
                <a:lnTo>
                  <a:pt x="7674" y="24152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5"/>
                </a:lnTo>
                <a:lnTo>
                  <a:pt x="11667" y="35657"/>
                </a:lnTo>
                <a:lnTo>
                  <a:pt x="17254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9" name="object 439"/>
          <p:cNvSpPr/>
          <p:nvPr/>
        </p:nvSpPr>
        <p:spPr>
          <a:xfrm>
            <a:off x="11540797" y="8351708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9"/>
                </a:lnTo>
                <a:lnTo>
                  <a:pt x="7674" y="18709"/>
                </a:lnTo>
                <a:lnTo>
                  <a:pt x="7674" y="24152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5"/>
                </a:lnTo>
                <a:lnTo>
                  <a:pt x="11667" y="35657"/>
                </a:lnTo>
                <a:lnTo>
                  <a:pt x="17254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0" name="object 440"/>
          <p:cNvSpPr/>
          <p:nvPr/>
        </p:nvSpPr>
        <p:spPr>
          <a:xfrm>
            <a:off x="10101455" y="8267741"/>
            <a:ext cx="1404219" cy="115632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1" name="object 441"/>
          <p:cNvSpPr/>
          <p:nvPr/>
        </p:nvSpPr>
        <p:spPr>
          <a:xfrm>
            <a:off x="11656976" y="8272061"/>
            <a:ext cx="1673409" cy="111784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2" name="object 442"/>
          <p:cNvSpPr/>
          <p:nvPr/>
        </p:nvSpPr>
        <p:spPr>
          <a:xfrm>
            <a:off x="8754389" y="8555011"/>
            <a:ext cx="36830" cy="34290"/>
          </a:xfrm>
          <a:custGeom>
            <a:avLst/>
            <a:gdLst/>
            <a:ahLst/>
            <a:cxnLst/>
            <a:rect l="l" t="t" r="r" b="b"/>
            <a:pathLst>
              <a:path w="36829" h="34290">
                <a:moveTo>
                  <a:pt x="9601" y="0"/>
                </a:moveTo>
                <a:lnTo>
                  <a:pt x="0" y="7678"/>
                </a:lnTo>
                <a:lnTo>
                  <a:pt x="7622" y="13646"/>
                </a:lnTo>
                <a:lnTo>
                  <a:pt x="14643" y="20034"/>
                </a:lnTo>
                <a:lnTo>
                  <a:pt x="21061" y="26840"/>
                </a:lnTo>
                <a:lnTo>
                  <a:pt x="26874" y="34063"/>
                </a:lnTo>
                <a:lnTo>
                  <a:pt x="36475" y="24462"/>
                </a:lnTo>
                <a:lnTo>
                  <a:pt x="30478" y="17535"/>
                </a:lnTo>
                <a:lnTo>
                  <a:pt x="23998" y="11149"/>
                </a:lnTo>
                <a:lnTo>
                  <a:pt x="17038" y="5305"/>
                </a:lnTo>
                <a:lnTo>
                  <a:pt x="96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3" name="object 443"/>
          <p:cNvSpPr/>
          <p:nvPr/>
        </p:nvSpPr>
        <p:spPr>
          <a:xfrm>
            <a:off x="8876832" y="8481607"/>
            <a:ext cx="104109" cy="108899"/>
          </a:xfrm>
          <a:prstGeom prst="rect">
            <a:avLst/>
          </a:prstGeom>
          <a:blipFill>
            <a:blip r:embed="rId1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4" name="object 444"/>
          <p:cNvSpPr/>
          <p:nvPr/>
        </p:nvSpPr>
        <p:spPr>
          <a:xfrm>
            <a:off x="9005501" y="8479684"/>
            <a:ext cx="107463" cy="107956"/>
          </a:xfrm>
          <a:prstGeom prst="rect">
            <a:avLst/>
          </a:prstGeom>
          <a:blipFill>
            <a:blip r:embed="rId1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5" name="object 445"/>
          <p:cNvSpPr/>
          <p:nvPr/>
        </p:nvSpPr>
        <p:spPr>
          <a:xfrm>
            <a:off x="9138956" y="8492170"/>
            <a:ext cx="106523" cy="84909"/>
          </a:xfrm>
          <a:prstGeom prst="rect">
            <a:avLst/>
          </a:prstGeom>
          <a:blipFill>
            <a:blip r:embed="rId1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6" name="object 446"/>
          <p:cNvSpPr/>
          <p:nvPr/>
        </p:nvSpPr>
        <p:spPr>
          <a:xfrm>
            <a:off x="8678776" y="8490247"/>
            <a:ext cx="58419" cy="88900"/>
          </a:xfrm>
          <a:custGeom>
            <a:avLst/>
            <a:gdLst/>
            <a:ahLst/>
            <a:cxnLst/>
            <a:rect l="l" t="t" r="r" b="b"/>
            <a:pathLst>
              <a:path w="58420" h="88900">
                <a:moveTo>
                  <a:pt x="11300" y="62881"/>
                </a:moveTo>
                <a:lnTo>
                  <a:pt x="0" y="63741"/>
                </a:lnTo>
                <a:lnTo>
                  <a:pt x="716" y="71154"/>
                </a:lnTo>
                <a:lnTo>
                  <a:pt x="3602" y="77086"/>
                </a:lnTo>
                <a:lnTo>
                  <a:pt x="13712" y="86053"/>
                </a:lnTo>
                <a:lnTo>
                  <a:pt x="20224" y="88304"/>
                </a:lnTo>
                <a:lnTo>
                  <a:pt x="28205" y="88304"/>
                </a:lnTo>
                <a:lnTo>
                  <a:pt x="35129" y="87636"/>
                </a:lnTo>
                <a:lnTo>
                  <a:pt x="41284" y="85633"/>
                </a:lnTo>
                <a:lnTo>
                  <a:pt x="46666" y="82294"/>
                </a:lnTo>
                <a:lnTo>
                  <a:pt x="49457" y="79462"/>
                </a:lnTo>
                <a:lnTo>
                  <a:pt x="23845" y="79462"/>
                </a:lnTo>
                <a:lnTo>
                  <a:pt x="20140" y="78069"/>
                </a:lnTo>
                <a:lnTo>
                  <a:pt x="14083" y="72522"/>
                </a:lnTo>
                <a:lnTo>
                  <a:pt x="12138" y="68389"/>
                </a:lnTo>
                <a:lnTo>
                  <a:pt x="11300" y="62881"/>
                </a:lnTo>
                <a:close/>
              </a:path>
              <a:path w="58420" h="88900">
                <a:moveTo>
                  <a:pt x="51890" y="38073"/>
                </a:moveTo>
                <a:lnTo>
                  <a:pt x="33731" y="38073"/>
                </a:lnTo>
                <a:lnTo>
                  <a:pt x="38256" y="39855"/>
                </a:lnTo>
                <a:lnTo>
                  <a:pt x="45092" y="46976"/>
                </a:lnTo>
                <a:lnTo>
                  <a:pt x="46791" y="51828"/>
                </a:lnTo>
                <a:lnTo>
                  <a:pt x="46791" y="64457"/>
                </a:lnTo>
                <a:lnTo>
                  <a:pt x="45010" y="69655"/>
                </a:lnTo>
                <a:lnTo>
                  <a:pt x="41450" y="73587"/>
                </a:lnTo>
                <a:lnTo>
                  <a:pt x="37867" y="77496"/>
                </a:lnTo>
                <a:lnTo>
                  <a:pt x="33464" y="79462"/>
                </a:lnTo>
                <a:lnTo>
                  <a:pt x="49457" y="79462"/>
                </a:lnTo>
                <a:lnTo>
                  <a:pt x="51273" y="77619"/>
                </a:lnTo>
                <a:lnTo>
                  <a:pt x="55900" y="71827"/>
                </a:lnTo>
                <a:lnTo>
                  <a:pt x="58215" y="64951"/>
                </a:lnTo>
                <a:lnTo>
                  <a:pt x="58215" y="48635"/>
                </a:lnTo>
                <a:lnTo>
                  <a:pt x="55572" y="41799"/>
                </a:lnTo>
                <a:lnTo>
                  <a:pt x="51890" y="38073"/>
                </a:lnTo>
                <a:close/>
              </a:path>
              <a:path w="58420" h="88900">
                <a:moveTo>
                  <a:pt x="54038" y="0"/>
                </a:moveTo>
                <a:lnTo>
                  <a:pt x="10439" y="0"/>
                </a:lnTo>
                <a:lnTo>
                  <a:pt x="1964" y="45198"/>
                </a:lnTo>
                <a:lnTo>
                  <a:pt x="12156" y="46669"/>
                </a:lnTo>
                <a:lnTo>
                  <a:pt x="13755" y="44132"/>
                </a:lnTo>
                <a:lnTo>
                  <a:pt x="15925" y="42066"/>
                </a:lnTo>
                <a:lnTo>
                  <a:pt x="21469" y="38872"/>
                </a:lnTo>
                <a:lnTo>
                  <a:pt x="24602" y="38073"/>
                </a:lnTo>
                <a:lnTo>
                  <a:pt x="51890" y="38073"/>
                </a:lnTo>
                <a:lnTo>
                  <a:pt x="47905" y="34041"/>
                </a:lnTo>
                <a:lnTo>
                  <a:pt x="14367" y="34041"/>
                </a:lnTo>
                <a:lnTo>
                  <a:pt x="19057" y="10317"/>
                </a:lnTo>
                <a:lnTo>
                  <a:pt x="54038" y="10317"/>
                </a:lnTo>
                <a:lnTo>
                  <a:pt x="54038" y="0"/>
                </a:lnTo>
                <a:close/>
              </a:path>
              <a:path w="58420" h="88900">
                <a:moveTo>
                  <a:pt x="38583" y="28493"/>
                </a:moveTo>
                <a:lnTo>
                  <a:pt x="25156" y="28493"/>
                </a:lnTo>
                <a:lnTo>
                  <a:pt x="19630" y="30336"/>
                </a:lnTo>
                <a:lnTo>
                  <a:pt x="14367" y="34041"/>
                </a:lnTo>
                <a:lnTo>
                  <a:pt x="47905" y="34041"/>
                </a:lnTo>
                <a:lnTo>
                  <a:pt x="45053" y="31154"/>
                </a:lnTo>
                <a:lnTo>
                  <a:pt x="38583" y="2849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7" name="object 447"/>
          <p:cNvSpPr/>
          <p:nvPr/>
        </p:nvSpPr>
        <p:spPr>
          <a:xfrm>
            <a:off x="8821087" y="8680564"/>
            <a:ext cx="2690441" cy="113216"/>
          </a:xfrm>
          <a:prstGeom prst="rect">
            <a:avLst/>
          </a:prstGeom>
          <a:blipFill>
            <a:blip r:embed="rId1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8" name="object 448"/>
          <p:cNvSpPr/>
          <p:nvPr/>
        </p:nvSpPr>
        <p:spPr>
          <a:xfrm>
            <a:off x="11553854" y="8761155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8"/>
                </a:lnTo>
                <a:lnTo>
                  <a:pt x="7675" y="18708"/>
                </a:lnTo>
                <a:lnTo>
                  <a:pt x="7675" y="24151"/>
                </a:lnTo>
                <a:lnTo>
                  <a:pt x="5588" y="27345"/>
                </a:lnTo>
                <a:lnTo>
                  <a:pt x="1432" y="28305"/>
                </a:lnTo>
                <a:lnTo>
                  <a:pt x="1432" y="35985"/>
                </a:lnTo>
                <a:lnTo>
                  <a:pt x="11667" y="35657"/>
                </a:lnTo>
                <a:lnTo>
                  <a:pt x="17255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9" name="object 449"/>
          <p:cNvSpPr/>
          <p:nvPr/>
        </p:nvSpPr>
        <p:spPr>
          <a:xfrm>
            <a:off x="11664773" y="8681036"/>
            <a:ext cx="1927058" cy="112744"/>
          </a:xfrm>
          <a:prstGeom prst="rect">
            <a:avLst/>
          </a:prstGeom>
          <a:blipFill>
            <a:blip r:embed="rId1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0" name="object 450"/>
          <p:cNvSpPr/>
          <p:nvPr/>
        </p:nvSpPr>
        <p:spPr>
          <a:xfrm>
            <a:off x="13627915" y="8761155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8"/>
                </a:lnTo>
                <a:lnTo>
                  <a:pt x="7674" y="18708"/>
                </a:lnTo>
                <a:lnTo>
                  <a:pt x="7674" y="24151"/>
                </a:lnTo>
                <a:lnTo>
                  <a:pt x="5586" y="27345"/>
                </a:lnTo>
                <a:lnTo>
                  <a:pt x="1432" y="28305"/>
                </a:lnTo>
                <a:lnTo>
                  <a:pt x="1432" y="35985"/>
                </a:lnTo>
                <a:lnTo>
                  <a:pt x="11667" y="35657"/>
                </a:lnTo>
                <a:lnTo>
                  <a:pt x="17254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1" name="object 451"/>
          <p:cNvSpPr/>
          <p:nvPr/>
        </p:nvSpPr>
        <p:spPr>
          <a:xfrm>
            <a:off x="13741700" y="8688711"/>
            <a:ext cx="111782" cy="102020"/>
          </a:xfrm>
          <a:prstGeom prst="rect">
            <a:avLst/>
          </a:prstGeom>
          <a:blipFill>
            <a:blip r:embed="rId1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2" name="object 452"/>
          <p:cNvSpPr/>
          <p:nvPr/>
        </p:nvSpPr>
        <p:spPr>
          <a:xfrm>
            <a:off x="13878042" y="8685352"/>
            <a:ext cx="103637" cy="106034"/>
          </a:xfrm>
          <a:prstGeom prst="rect">
            <a:avLst/>
          </a:prstGeom>
          <a:blipFill>
            <a:blip r:embed="rId1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3" name="object 453"/>
          <p:cNvSpPr/>
          <p:nvPr/>
        </p:nvSpPr>
        <p:spPr>
          <a:xfrm>
            <a:off x="14000957" y="8681997"/>
            <a:ext cx="111312" cy="107463"/>
          </a:xfrm>
          <a:prstGeom prst="rect">
            <a:avLst/>
          </a:prstGeom>
          <a:blipFill>
            <a:blip r:embed="rId1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4" name="object 454"/>
          <p:cNvSpPr/>
          <p:nvPr/>
        </p:nvSpPr>
        <p:spPr>
          <a:xfrm>
            <a:off x="8678407" y="8884310"/>
            <a:ext cx="1858953" cy="113216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5" name="object 455"/>
          <p:cNvSpPr/>
          <p:nvPr/>
        </p:nvSpPr>
        <p:spPr>
          <a:xfrm>
            <a:off x="10621407" y="8885254"/>
            <a:ext cx="892911" cy="112110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6" name="object 456"/>
          <p:cNvSpPr/>
          <p:nvPr/>
        </p:nvSpPr>
        <p:spPr>
          <a:xfrm>
            <a:off x="11547047" y="8964900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9"/>
                </a:lnTo>
                <a:lnTo>
                  <a:pt x="7674" y="18709"/>
                </a:lnTo>
                <a:lnTo>
                  <a:pt x="7674" y="24152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5"/>
                </a:lnTo>
                <a:lnTo>
                  <a:pt x="11667" y="35657"/>
                </a:lnTo>
                <a:lnTo>
                  <a:pt x="17254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7" name="object 457"/>
          <p:cNvSpPr/>
          <p:nvPr/>
        </p:nvSpPr>
        <p:spPr>
          <a:xfrm>
            <a:off x="11661321" y="8884781"/>
            <a:ext cx="822377" cy="112255"/>
          </a:xfrm>
          <a:prstGeom prst="rect">
            <a:avLst/>
          </a:prstGeom>
          <a:blipFill>
            <a:blip r:embed="rId1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8" name="object 458"/>
          <p:cNvSpPr/>
          <p:nvPr/>
        </p:nvSpPr>
        <p:spPr>
          <a:xfrm>
            <a:off x="12570627" y="8884781"/>
            <a:ext cx="1272693" cy="112745"/>
          </a:xfrm>
          <a:prstGeom prst="rect">
            <a:avLst/>
          </a:prstGeom>
          <a:blipFill>
            <a:blip r:embed="rId1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9" name="object 459"/>
          <p:cNvSpPr/>
          <p:nvPr/>
        </p:nvSpPr>
        <p:spPr>
          <a:xfrm>
            <a:off x="13880365" y="8964900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9"/>
                </a:lnTo>
                <a:lnTo>
                  <a:pt x="7675" y="18709"/>
                </a:lnTo>
                <a:lnTo>
                  <a:pt x="7675" y="24152"/>
                </a:lnTo>
                <a:lnTo>
                  <a:pt x="5588" y="27345"/>
                </a:lnTo>
                <a:lnTo>
                  <a:pt x="1433" y="28307"/>
                </a:lnTo>
                <a:lnTo>
                  <a:pt x="1433" y="35985"/>
                </a:lnTo>
                <a:lnTo>
                  <a:pt x="11668" y="35657"/>
                </a:lnTo>
                <a:lnTo>
                  <a:pt x="17255" y="30067"/>
                </a:lnTo>
                <a:lnTo>
                  <a:pt x="18216" y="19198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0" name="object 460"/>
          <p:cNvSpPr/>
          <p:nvPr/>
        </p:nvSpPr>
        <p:spPr>
          <a:xfrm>
            <a:off x="13990790" y="8885742"/>
            <a:ext cx="113220" cy="110350"/>
          </a:xfrm>
          <a:prstGeom prst="rect">
            <a:avLst/>
          </a:prstGeom>
          <a:blipFill>
            <a:blip r:embed="rId1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1" name="object 461"/>
          <p:cNvSpPr/>
          <p:nvPr/>
        </p:nvSpPr>
        <p:spPr>
          <a:xfrm>
            <a:off x="8676011" y="9089489"/>
            <a:ext cx="437338" cy="111293"/>
          </a:xfrm>
          <a:prstGeom prst="rect">
            <a:avLst/>
          </a:prstGeom>
          <a:blipFill>
            <a:blip r:embed="rId1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2" name="object 462"/>
          <p:cNvSpPr/>
          <p:nvPr/>
        </p:nvSpPr>
        <p:spPr>
          <a:xfrm>
            <a:off x="874649" y="4652010"/>
            <a:ext cx="1985331" cy="108435"/>
          </a:xfrm>
          <a:prstGeom prst="rect">
            <a:avLst/>
          </a:prstGeom>
          <a:blipFill>
            <a:blip r:embed="rId1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3" name="object 463"/>
          <p:cNvSpPr/>
          <p:nvPr/>
        </p:nvSpPr>
        <p:spPr>
          <a:xfrm>
            <a:off x="2891595" y="4729402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80" h="34925">
                <a:moveTo>
                  <a:pt x="17597" y="0"/>
                </a:moveTo>
                <a:lnTo>
                  <a:pt x="0" y="0"/>
                </a:lnTo>
                <a:lnTo>
                  <a:pt x="0" y="18072"/>
                </a:lnTo>
                <a:lnTo>
                  <a:pt x="7411" y="18072"/>
                </a:lnTo>
                <a:lnTo>
                  <a:pt x="7411" y="23331"/>
                </a:lnTo>
                <a:lnTo>
                  <a:pt x="5396" y="26417"/>
                </a:lnTo>
                <a:lnTo>
                  <a:pt x="1381" y="27345"/>
                </a:lnTo>
                <a:lnTo>
                  <a:pt x="1381" y="34761"/>
                </a:lnTo>
                <a:lnTo>
                  <a:pt x="11267" y="34444"/>
                </a:lnTo>
                <a:lnTo>
                  <a:pt x="16667" y="29044"/>
                </a:lnTo>
                <a:lnTo>
                  <a:pt x="17597" y="18547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4" name="object 464"/>
          <p:cNvSpPr/>
          <p:nvPr/>
        </p:nvSpPr>
        <p:spPr>
          <a:xfrm>
            <a:off x="3001982" y="4652463"/>
            <a:ext cx="1611989" cy="107981"/>
          </a:xfrm>
          <a:prstGeom prst="rect">
            <a:avLst/>
          </a:prstGeom>
          <a:blipFill>
            <a:blip r:embed="rId1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5" name="object 465"/>
          <p:cNvSpPr/>
          <p:nvPr/>
        </p:nvSpPr>
        <p:spPr>
          <a:xfrm>
            <a:off x="4644659" y="4729402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5" y="0"/>
                </a:moveTo>
                <a:lnTo>
                  <a:pt x="0" y="0"/>
                </a:lnTo>
                <a:lnTo>
                  <a:pt x="0" y="18072"/>
                </a:lnTo>
                <a:lnTo>
                  <a:pt x="7411" y="18072"/>
                </a:lnTo>
                <a:lnTo>
                  <a:pt x="7411" y="23331"/>
                </a:lnTo>
                <a:lnTo>
                  <a:pt x="5396" y="26417"/>
                </a:lnTo>
                <a:lnTo>
                  <a:pt x="1381" y="27345"/>
                </a:lnTo>
                <a:lnTo>
                  <a:pt x="1381" y="34761"/>
                </a:lnTo>
                <a:lnTo>
                  <a:pt x="11267" y="34444"/>
                </a:lnTo>
                <a:lnTo>
                  <a:pt x="16667" y="29044"/>
                </a:lnTo>
                <a:lnTo>
                  <a:pt x="17595" y="18547"/>
                </a:lnTo>
                <a:lnTo>
                  <a:pt x="1759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6" name="object 466"/>
          <p:cNvSpPr/>
          <p:nvPr/>
        </p:nvSpPr>
        <p:spPr>
          <a:xfrm>
            <a:off x="4752258" y="4651081"/>
            <a:ext cx="2111479" cy="110768"/>
          </a:xfrm>
          <a:prstGeom prst="rect">
            <a:avLst/>
          </a:prstGeom>
          <a:blipFill>
            <a:blip r:embed="rId1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7" name="object 467"/>
          <p:cNvSpPr/>
          <p:nvPr/>
        </p:nvSpPr>
        <p:spPr>
          <a:xfrm>
            <a:off x="870475" y="4840300"/>
            <a:ext cx="1423278" cy="110769"/>
          </a:xfrm>
          <a:prstGeom prst="rect">
            <a:avLst/>
          </a:prstGeom>
          <a:blipFill>
            <a:blip r:embed="rId1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8" name="object 468"/>
          <p:cNvSpPr/>
          <p:nvPr/>
        </p:nvSpPr>
        <p:spPr>
          <a:xfrm>
            <a:off x="1108217" y="5029995"/>
            <a:ext cx="1354615" cy="109364"/>
          </a:xfrm>
          <a:prstGeom prst="rect">
            <a:avLst/>
          </a:prstGeom>
          <a:blipFill>
            <a:blip r:embed="rId1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9" name="object 469"/>
          <p:cNvSpPr/>
          <p:nvPr/>
        </p:nvSpPr>
        <p:spPr>
          <a:xfrm>
            <a:off x="2482383" y="5030903"/>
            <a:ext cx="1108800" cy="107528"/>
          </a:xfrm>
          <a:prstGeom prst="rect">
            <a:avLst/>
          </a:prstGeom>
          <a:blipFill>
            <a:blip r:embed="rId1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0" name="object 470"/>
          <p:cNvSpPr/>
          <p:nvPr/>
        </p:nvSpPr>
        <p:spPr>
          <a:xfrm>
            <a:off x="3622798" y="5107842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7" y="0"/>
                </a:moveTo>
                <a:lnTo>
                  <a:pt x="0" y="0"/>
                </a:lnTo>
                <a:lnTo>
                  <a:pt x="0" y="18072"/>
                </a:lnTo>
                <a:lnTo>
                  <a:pt x="7412" y="18072"/>
                </a:lnTo>
                <a:lnTo>
                  <a:pt x="7412" y="23331"/>
                </a:lnTo>
                <a:lnTo>
                  <a:pt x="5397" y="26415"/>
                </a:lnTo>
                <a:lnTo>
                  <a:pt x="1383" y="27345"/>
                </a:lnTo>
                <a:lnTo>
                  <a:pt x="1383" y="34761"/>
                </a:lnTo>
                <a:lnTo>
                  <a:pt x="11268" y="34444"/>
                </a:lnTo>
                <a:lnTo>
                  <a:pt x="16668" y="29044"/>
                </a:lnTo>
                <a:lnTo>
                  <a:pt x="17597" y="18547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1" name="object 471"/>
          <p:cNvSpPr/>
          <p:nvPr/>
        </p:nvSpPr>
        <p:spPr>
          <a:xfrm>
            <a:off x="3729941" y="5028134"/>
            <a:ext cx="2298430" cy="111678"/>
          </a:xfrm>
          <a:prstGeom prst="rect">
            <a:avLst/>
          </a:prstGeom>
          <a:blipFill>
            <a:blip r:embed="rId1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2" name="object 472"/>
          <p:cNvSpPr/>
          <p:nvPr/>
        </p:nvSpPr>
        <p:spPr>
          <a:xfrm>
            <a:off x="6113729" y="5031835"/>
            <a:ext cx="732689" cy="106138"/>
          </a:xfrm>
          <a:prstGeom prst="rect">
            <a:avLst/>
          </a:prstGeom>
          <a:blipFill>
            <a:blip r:embed="rId1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3" name="object 473"/>
          <p:cNvSpPr/>
          <p:nvPr/>
        </p:nvSpPr>
        <p:spPr>
          <a:xfrm>
            <a:off x="875102" y="5218740"/>
            <a:ext cx="1984877" cy="110768"/>
          </a:xfrm>
          <a:prstGeom prst="rect">
            <a:avLst/>
          </a:prstGeom>
          <a:blipFill>
            <a:blip r:embed="rId1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4" name="object 474"/>
          <p:cNvSpPr/>
          <p:nvPr/>
        </p:nvSpPr>
        <p:spPr>
          <a:xfrm>
            <a:off x="2891595" y="5297061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80" h="34925">
                <a:moveTo>
                  <a:pt x="17597" y="0"/>
                </a:moveTo>
                <a:lnTo>
                  <a:pt x="0" y="0"/>
                </a:lnTo>
                <a:lnTo>
                  <a:pt x="0" y="18072"/>
                </a:lnTo>
                <a:lnTo>
                  <a:pt x="7411" y="18072"/>
                </a:lnTo>
                <a:lnTo>
                  <a:pt x="7411" y="23332"/>
                </a:lnTo>
                <a:lnTo>
                  <a:pt x="5396" y="26417"/>
                </a:lnTo>
                <a:lnTo>
                  <a:pt x="1381" y="27345"/>
                </a:lnTo>
                <a:lnTo>
                  <a:pt x="1381" y="34762"/>
                </a:lnTo>
                <a:lnTo>
                  <a:pt x="11267" y="34444"/>
                </a:lnTo>
                <a:lnTo>
                  <a:pt x="16667" y="29044"/>
                </a:lnTo>
                <a:lnTo>
                  <a:pt x="17597" y="18548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5" name="object 475"/>
          <p:cNvSpPr/>
          <p:nvPr/>
        </p:nvSpPr>
        <p:spPr>
          <a:xfrm>
            <a:off x="2999196" y="5220122"/>
            <a:ext cx="1236333" cy="107983"/>
          </a:xfrm>
          <a:prstGeom prst="rect">
            <a:avLst/>
          </a:prstGeom>
          <a:blipFill>
            <a:blip r:embed="rId1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6" name="object 476"/>
          <p:cNvSpPr/>
          <p:nvPr/>
        </p:nvSpPr>
        <p:spPr>
          <a:xfrm>
            <a:off x="4255556" y="5220122"/>
            <a:ext cx="1230774" cy="107983"/>
          </a:xfrm>
          <a:prstGeom prst="rect">
            <a:avLst/>
          </a:prstGeom>
          <a:blipFill>
            <a:blip r:embed="rId1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7" name="object 477"/>
          <p:cNvSpPr/>
          <p:nvPr/>
        </p:nvSpPr>
        <p:spPr>
          <a:xfrm>
            <a:off x="5521190" y="5297061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7" y="0"/>
                </a:moveTo>
                <a:lnTo>
                  <a:pt x="0" y="0"/>
                </a:lnTo>
                <a:lnTo>
                  <a:pt x="0" y="18072"/>
                </a:lnTo>
                <a:lnTo>
                  <a:pt x="7412" y="18072"/>
                </a:lnTo>
                <a:lnTo>
                  <a:pt x="7412" y="23332"/>
                </a:lnTo>
                <a:lnTo>
                  <a:pt x="5396" y="26417"/>
                </a:lnTo>
                <a:lnTo>
                  <a:pt x="1383" y="27345"/>
                </a:lnTo>
                <a:lnTo>
                  <a:pt x="1383" y="34762"/>
                </a:lnTo>
                <a:lnTo>
                  <a:pt x="11267" y="34444"/>
                </a:lnTo>
                <a:lnTo>
                  <a:pt x="16667" y="29044"/>
                </a:lnTo>
                <a:lnTo>
                  <a:pt x="17597" y="18548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8" name="object 478"/>
          <p:cNvSpPr/>
          <p:nvPr/>
        </p:nvSpPr>
        <p:spPr>
          <a:xfrm>
            <a:off x="5627404" y="5218740"/>
            <a:ext cx="1234476" cy="110768"/>
          </a:xfrm>
          <a:prstGeom prst="rect">
            <a:avLst/>
          </a:prstGeom>
          <a:blipFill>
            <a:blip r:embed="rId1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9" name="object 479"/>
          <p:cNvSpPr/>
          <p:nvPr/>
        </p:nvSpPr>
        <p:spPr>
          <a:xfrm>
            <a:off x="870475" y="5408434"/>
            <a:ext cx="1238191" cy="109364"/>
          </a:xfrm>
          <a:prstGeom prst="rect">
            <a:avLst/>
          </a:prstGeom>
          <a:blipFill>
            <a:blip r:embed="rId1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0" name="object 480"/>
          <p:cNvSpPr/>
          <p:nvPr/>
        </p:nvSpPr>
        <p:spPr>
          <a:xfrm>
            <a:off x="2140282" y="5486281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80" h="34925">
                <a:moveTo>
                  <a:pt x="17597" y="0"/>
                </a:moveTo>
                <a:lnTo>
                  <a:pt x="0" y="0"/>
                </a:lnTo>
                <a:lnTo>
                  <a:pt x="0" y="18072"/>
                </a:lnTo>
                <a:lnTo>
                  <a:pt x="7412" y="18072"/>
                </a:lnTo>
                <a:lnTo>
                  <a:pt x="7412" y="23332"/>
                </a:lnTo>
                <a:lnTo>
                  <a:pt x="5396" y="26417"/>
                </a:lnTo>
                <a:lnTo>
                  <a:pt x="1383" y="27345"/>
                </a:lnTo>
                <a:lnTo>
                  <a:pt x="1383" y="34762"/>
                </a:lnTo>
                <a:lnTo>
                  <a:pt x="11267" y="34444"/>
                </a:lnTo>
                <a:lnTo>
                  <a:pt x="16667" y="29044"/>
                </a:lnTo>
                <a:lnTo>
                  <a:pt x="17597" y="18547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1" name="object 481"/>
          <p:cNvSpPr/>
          <p:nvPr/>
        </p:nvSpPr>
        <p:spPr>
          <a:xfrm>
            <a:off x="2250194" y="5409341"/>
            <a:ext cx="1354615" cy="107981"/>
          </a:xfrm>
          <a:prstGeom prst="rect">
            <a:avLst/>
          </a:prstGeom>
          <a:blipFill>
            <a:blip r:embed="rId1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2" name="object 482"/>
          <p:cNvSpPr/>
          <p:nvPr/>
        </p:nvSpPr>
        <p:spPr>
          <a:xfrm>
            <a:off x="3642908" y="5486281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7" y="0"/>
                </a:moveTo>
                <a:lnTo>
                  <a:pt x="0" y="0"/>
                </a:lnTo>
                <a:lnTo>
                  <a:pt x="0" y="18072"/>
                </a:lnTo>
                <a:lnTo>
                  <a:pt x="7411" y="18072"/>
                </a:lnTo>
                <a:lnTo>
                  <a:pt x="7411" y="23332"/>
                </a:lnTo>
                <a:lnTo>
                  <a:pt x="5396" y="26417"/>
                </a:lnTo>
                <a:lnTo>
                  <a:pt x="1381" y="27345"/>
                </a:lnTo>
                <a:lnTo>
                  <a:pt x="1381" y="34762"/>
                </a:lnTo>
                <a:lnTo>
                  <a:pt x="11267" y="34444"/>
                </a:lnTo>
                <a:lnTo>
                  <a:pt x="16667" y="29044"/>
                </a:lnTo>
                <a:lnTo>
                  <a:pt x="17597" y="18547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3" name="object 483"/>
          <p:cNvSpPr/>
          <p:nvPr/>
        </p:nvSpPr>
        <p:spPr>
          <a:xfrm>
            <a:off x="3750509" y="5409341"/>
            <a:ext cx="1477972" cy="107528"/>
          </a:xfrm>
          <a:prstGeom prst="rect">
            <a:avLst/>
          </a:prstGeom>
          <a:blipFill>
            <a:blip r:embed="rId1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4" name="object 484"/>
          <p:cNvSpPr/>
          <p:nvPr/>
        </p:nvSpPr>
        <p:spPr>
          <a:xfrm>
            <a:off x="5270752" y="5486281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7" y="0"/>
                </a:moveTo>
                <a:lnTo>
                  <a:pt x="0" y="0"/>
                </a:lnTo>
                <a:lnTo>
                  <a:pt x="0" y="18072"/>
                </a:lnTo>
                <a:lnTo>
                  <a:pt x="7412" y="18072"/>
                </a:lnTo>
                <a:lnTo>
                  <a:pt x="7412" y="23332"/>
                </a:lnTo>
                <a:lnTo>
                  <a:pt x="5396" y="26417"/>
                </a:lnTo>
                <a:lnTo>
                  <a:pt x="1383" y="27345"/>
                </a:lnTo>
                <a:lnTo>
                  <a:pt x="1383" y="34762"/>
                </a:lnTo>
                <a:lnTo>
                  <a:pt x="11267" y="34444"/>
                </a:lnTo>
                <a:lnTo>
                  <a:pt x="16667" y="29044"/>
                </a:lnTo>
                <a:lnTo>
                  <a:pt x="17597" y="18547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5" name="object 485"/>
          <p:cNvSpPr/>
          <p:nvPr/>
        </p:nvSpPr>
        <p:spPr>
          <a:xfrm>
            <a:off x="5378828" y="5408434"/>
            <a:ext cx="1359691" cy="109364"/>
          </a:xfrm>
          <a:prstGeom prst="rect">
            <a:avLst/>
          </a:prstGeom>
          <a:blipFill>
            <a:blip r:embed="rId1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6" name="object 486"/>
          <p:cNvSpPr/>
          <p:nvPr/>
        </p:nvSpPr>
        <p:spPr>
          <a:xfrm>
            <a:off x="6773378" y="5486281"/>
            <a:ext cx="17780" cy="34925"/>
          </a:xfrm>
          <a:custGeom>
            <a:avLst/>
            <a:gdLst/>
            <a:ahLst/>
            <a:cxnLst/>
            <a:rect l="l" t="t" r="r" b="b"/>
            <a:pathLst>
              <a:path w="17779" h="34925">
                <a:moveTo>
                  <a:pt x="17597" y="0"/>
                </a:moveTo>
                <a:lnTo>
                  <a:pt x="0" y="0"/>
                </a:lnTo>
                <a:lnTo>
                  <a:pt x="0" y="18072"/>
                </a:lnTo>
                <a:lnTo>
                  <a:pt x="7411" y="18072"/>
                </a:lnTo>
                <a:lnTo>
                  <a:pt x="7411" y="23332"/>
                </a:lnTo>
                <a:lnTo>
                  <a:pt x="5396" y="26417"/>
                </a:lnTo>
                <a:lnTo>
                  <a:pt x="1381" y="27345"/>
                </a:lnTo>
                <a:lnTo>
                  <a:pt x="1381" y="34762"/>
                </a:lnTo>
                <a:lnTo>
                  <a:pt x="11267" y="34444"/>
                </a:lnTo>
                <a:lnTo>
                  <a:pt x="16667" y="29044"/>
                </a:lnTo>
                <a:lnTo>
                  <a:pt x="17597" y="18547"/>
                </a:lnTo>
                <a:lnTo>
                  <a:pt x="1759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7" name="object 487"/>
          <p:cNvSpPr/>
          <p:nvPr/>
        </p:nvSpPr>
        <p:spPr>
          <a:xfrm>
            <a:off x="881132" y="5598561"/>
            <a:ext cx="1287402" cy="107981"/>
          </a:xfrm>
          <a:prstGeom prst="rect">
            <a:avLst/>
          </a:prstGeom>
          <a:blipFill>
            <a:blip r:embed="rId1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8" name="object 488"/>
          <p:cNvSpPr/>
          <p:nvPr/>
        </p:nvSpPr>
        <p:spPr>
          <a:xfrm>
            <a:off x="13888130" y="9758822"/>
            <a:ext cx="286638" cy="102477"/>
          </a:xfrm>
          <a:prstGeom prst="rect">
            <a:avLst/>
          </a:prstGeom>
          <a:blipFill>
            <a:blip r:embed="rId1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9" name="object 489"/>
          <p:cNvSpPr txBox="1"/>
          <p:nvPr/>
        </p:nvSpPr>
        <p:spPr>
          <a:xfrm>
            <a:off x="12557880" y="8033051"/>
            <a:ext cx="448945" cy="3086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spc="25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15</a:t>
            </a:r>
            <a:endParaRPr sz="5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50">
              <a:latin typeface="Times New Roman" panose="02020603050405020304"/>
              <a:cs typeface="Times New Roman" panose="02020603050405020304"/>
            </a:endParaRPr>
          </a:p>
          <a:p>
            <a:pPr marR="5715" algn="r">
              <a:lnSpc>
                <a:spcPct val="100000"/>
              </a:lnSpc>
              <a:spcBef>
                <a:spcPts val="5"/>
              </a:spcBef>
            </a:pPr>
            <a:r>
              <a:rPr sz="500" spc="10" dirty="0">
                <a:solidFill>
                  <a:srgbClr val="5F5D5D"/>
                </a:solidFill>
                <a:latin typeface="Arial" panose="020B0604020202020204"/>
                <a:cs typeface="Arial" panose="020B0604020202020204"/>
              </a:rPr>
              <a:t>7</a:t>
            </a:r>
            <a:endParaRPr sz="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91" name="object 491"/>
          <p:cNvSpPr txBox="1"/>
          <p:nvPr/>
        </p:nvSpPr>
        <p:spPr>
          <a:xfrm>
            <a:off x="14194073" y="9687769"/>
            <a:ext cx="374650" cy="1847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spc="2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13-1</a:t>
            </a:r>
            <a:r>
              <a:rPr sz="950" spc="1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4</a:t>
            </a:r>
            <a:endParaRPr sz="9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0" name="object 490"/>
          <p:cNvSpPr txBox="1">
            <a:spLocks noGrp="1"/>
          </p:cNvSpPr>
          <p:nvPr>
            <p:ph type="title"/>
          </p:nvPr>
        </p:nvSpPr>
        <p:spPr>
          <a:xfrm>
            <a:off x="13502189" y="390570"/>
            <a:ext cx="1107440" cy="4127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750" spc="-802" baseline="1000" dirty="0"/>
              <a:t>国</a:t>
            </a:r>
            <a:r>
              <a:rPr sz="2700" spc="-427" baseline="2000" dirty="0"/>
              <a:t>材</a:t>
            </a:r>
            <a:r>
              <a:rPr sz="2625" spc="-1064" baseline="5000" dirty="0"/>
              <a:t>当</a:t>
            </a:r>
            <a:r>
              <a:rPr sz="2100" spc="-660" dirty="0"/>
              <a:t>自</a:t>
            </a:r>
            <a:r>
              <a:rPr sz="3750" spc="52" baseline="2000" dirty="0"/>
              <a:t>强</a:t>
            </a:r>
            <a:endParaRPr sz="3750" baseline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259365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968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84" y="940"/>
            <a:ext cx="0" cy="10257790"/>
          </a:xfrm>
          <a:custGeom>
            <a:avLst/>
            <a:gdLst/>
            <a:ahLst/>
            <a:cxnLst/>
            <a:rect l="l" t="t" r="r" b="b"/>
            <a:pathLst>
              <a:path h="10257790">
                <a:moveTo>
                  <a:pt x="0" y="0"/>
                </a:moveTo>
                <a:lnTo>
                  <a:pt x="0" y="1025779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968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69" y="2151349"/>
            <a:ext cx="7557134" cy="8107045"/>
          </a:xfrm>
          <a:custGeom>
            <a:avLst/>
            <a:gdLst/>
            <a:ahLst/>
            <a:cxnLst/>
            <a:rect l="l" t="t" r="r" b="b"/>
            <a:pathLst>
              <a:path w="7557134" h="8107045">
                <a:moveTo>
                  <a:pt x="0" y="8106897"/>
                </a:moveTo>
                <a:lnTo>
                  <a:pt x="7556820" y="8106897"/>
                </a:lnTo>
                <a:lnTo>
                  <a:pt x="7556820" y="0"/>
                </a:lnTo>
                <a:lnTo>
                  <a:pt x="0" y="0"/>
                </a:lnTo>
                <a:lnTo>
                  <a:pt x="0" y="8106897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59999" y="2151349"/>
            <a:ext cx="0" cy="8107045"/>
          </a:xfrm>
          <a:custGeom>
            <a:avLst/>
            <a:gdLst/>
            <a:ahLst/>
            <a:cxnLst/>
            <a:rect l="l" t="t" r="r" b="b"/>
            <a:pathLst>
              <a:path h="8107045">
                <a:moveTo>
                  <a:pt x="0" y="0"/>
                </a:moveTo>
                <a:lnTo>
                  <a:pt x="0" y="8106897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42" y="79"/>
            <a:ext cx="7560945" cy="2151380"/>
          </a:xfrm>
          <a:custGeom>
            <a:avLst/>
            <a:gdLst/>
            <a:ahLst/>
            <a:cxnLst/>
            <a:rect l="l" t="t" r="r" b="b"/>
            <a:pathLst>
              <a:path w="7560945" h="2151380">
                <a:moveTo>
                  <a:pt x="0" y="2151270"/>
                </a:moveTo>
                <a:lnTo>
                  <a:pt x="7560702" y="2151270"/>
                </a:lnTo>
                <a:lnTo>
                  <a:pt x="7560702" y="0"/>
                </a:lnTo>
                <a:lnTo>
                  <a:pt x="0" y="0"/>
                </a:lnTo>
                <a:lnTo>
                  <a:pt x="0" y="2151270"/>
                </a:lnTo>
                <a:close/>
              </a:path>
            </a:pathLst>
          </a:custGeom>
          <a:solidFill>
            <a:srgbClr val="ECB9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58034" y="10259365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966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559621" y="940"/>
            <a:ext cx="0" cy="10257790"/>
          </a:xfrm>
          <a:custGeom>
            <a:avLst/>
            <a:gdLst/>
            <a:ahLst/>
            <a:cxnLst/>
            <a:rect l="l" t="t" r="r" b="b"/>
            <a:pathLst>
              <a:path h="10257790">
                <a:moveTo>
                  <a:pt x="0" y="0"/>
                </a:moveTo>
                <a:lnTo>
                  <a:pt x="0" y="1025779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558034" y="305"/>
            <a:ext cx="7562215" cy="0"/>
          </a:xfrm>
          <a:custGeom>
            <a:avLst/>
            <a:gdLst/>
            <a:ahLst/>
            <a:cxnLst/>
            <a:rect l="l" t="t" r="r" b="b"/>
            <a:pathLst>
              <a:path w="7562215">
                <a:moveTo>
                  <a:pt x="0" y="0"/>
                </a:moveTo>
                <a:lnTo>
                  <a:pt x="7561966" y="0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561209" y="1450"/>
            <a:ext cx="7557134" cy="10257155"/>
          </a:xfrm>
          <a:custGeom>
            <a:avLst/>
            <a:gdLst/>
            <a:ahLst/>
            <a:cxnLst/>
            <a:rect l="l" t="t" r="r" b="b"/>
            <a:pathLst>
              <a:path w="7557134" h="10257155">
                <a:moveTo>
                  <a:pt x="7556821" y="0"/>
                </a:moveTo>
                <a:lnTo>
                  <a:pt x="0" y="0"/>
                </a:lnTo>
                <a:lnTo>
                  <a:pt x="0" y="10256796"/>
                </a:lnTo>
                <a:lnTo>
                  <a:pt x="7556821" y="10256796"/>
                </a:lnTo>
                <a:lnTo>
                  <a:pt x="755682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119015" y="1450"/>
            <a:ext cx="0" cy="10257155"/>
          </a:xfrm>
          <a:custGeom>
            <a:avLst/>
            <a:gdLst/>
            <a:ahLst/>
            <a:cxnLst/>
            <a:rect l="l" t="t" r="r" b="b"/>
            <a:pathLst>
              <a:path h="10257155">
                <a:moveTo>
                  <a:pt x="0" y="0"/>
                </a:moveTo>
                <a:lnTo>
                  <a:pt x="0" y="10256796"/>
                </a:lnTo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414181" y="2657898"/>
            <a:ext cx="1750060" cy="236220"/>
          </a:xfrm>
          <a:custGeom>
            <a:avLst/>
            <a:gdLst/>
            <a:ahLst/>
            <a:cxnLst/>
            <a:rect l="l" t="t" r="r" b="b"/>
            <a:pathLst>
              <a:path w="1750060" h="236219">
                <a:moveTo>
                  <a:pt x="0" y="235601"/>
                </a:moveTo>
                <a:lnTo>
                  <a:pt x="1749708" y="235601"/>
                </a:lnTo>
                <a:lnTo>
                  <a:pt x="1749708" y="0"/>
                </a:lnTo>
                <a:lnTo>
                  <a:pt x="0" y="0"/>
                </a:lnTo>
                <a:lnTo>
                  <a:pt x="0" y="23560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414181" y="2657898"/>
            <a:ext cx="1750060" cy="236220"/>
          </a:xfrm>
          <a:custGeom>
            <a:avLst/>
            <a:gdLst/>
            <a:ahLst/>
            <a:cxnLst/>
            <a:rect l="l" t="t" r="r" b="b"/>
            <a:pathLst>
              <a:path w="1750060" h="236219">
                <a:moveTo>
                  <a:pt x="0" y="235601"/>
                </a:moveTo>
                <a:lnTo>
                  <a:pt x="1749708" y="235601"/>
                </a:lnTo>
                <a:lnTo>
                  <a:pt x="1749708" y="0"/>
                </a:lnTo>
                <a:lnTo>
                  <a:pt x="0" y="0"/>
                </a:lnTo>
                <a:lnTo>
                  <a:pt x="0" y="23560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27345" y="2657898"/>
            <a:ext cx="1475105" cy="236220"/>
          </a:xfrm>
          <a:custGeom>
            <a:avLst/>
            <a:gdLst/>
            <a:ahLst/>
            <a:cxnLst/>
            <a:rect l="l" t="t" r="r" b="b"/>
            <a:pathLst>
              <a:path w="1475105" h="236219">
                <a:moveTo>
                  <a:pt x="0" y="235601"/>
                </a:moveTo>
                <a:lnTo>
                  <a:pt x="1474693" y="235601"/>
                </a:lnTo>
                <a:lnTo>
                  <a:pt x="1474693" y="0"/>
                </a:lnTo>
                <a:lnTo>
                  <a:pt x="0" y="0"/>
                </a:lnTo>
                <a:lnTo>
                  <a:pt x="0" y="23560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27345" y="2657898"/>
            <a:ext cx="1475105" cy="236220"/>
          </a:xfrm>
          <a:custGeom>
            <a:avLst/>
            <a:gdLst/>
            <a:ahLst/>
            <a:cxnLst/>
            <a:rect l="l" t="t" r="r" b="b"/>
            <a:pathLst>
              <a:path w="1475105" h="236219">
                <a:moveTo>
                  <a:pt x="0" y="235601"/>
                </a:moveTo>
                <a:lnTo>
                  <a:pt x="1474693" y="235601"/>
                </a:lnTo>
                <a:lnTo>
                  <a:pt x="1474693" y="0"/>
                </a:lnTo>
                <a:lnTo>
                  <a:pt x="0" y="0"/>
                </a:lnTo>
                <a:lnTo>
                  <a:pt x="0" y="23560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175499" y="2657898"/>
            <a:ext cx="1355725" cy="236220"/>
          </a:xfrm>
          <a:custGeom>
            <a:avLst/>
            <a:gdLst/>
            <a:ahLst/>
            <a:cxnLst/>
            <a:rect l="l" t="t" r="r" b="b"/>
            <a:pathLst>
              <a:path w="1355725" h="236219">
                <a:moveTo>
                  <a:pt x="0" y="235601"/>
                </a:moveTo>
                <a:lnTo>
                  <a:pt x="1355705" y="235601"/>
                </a:lnTo>
                <a:lnTo>
                  <a:pt x="1355705" y="0"/>
                </a:lnTo>
                <a:lnTo>
                  <a:pt x="0" y="0"/>
                </a:lnTo>
                <a:lnTo>
                  <a:pt x="0" y="23560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175499" y="2657898"/>
            <a:ext cx="1355725" cy="236220"/>
          </a:xfrm>
          <a:custGeom>
            <a:avLst/>
            <a:gdLst/>
            <a:ahLst/>
            <a:cxnLst/>
            <a:rect l="l" t="t" r="r" b="b"/>
            <a:pathLst>
              <a:path w="1355725" h="236219">
                <a:moveTo>
                  <a:pt x="0" y="235601"/>
                </a:moveTo>
                <a:lnTo>
                  <a:pt x="1355705" y="235601"/>
                </a:lnTo>
                <a:lnTo>
                  <a:pt x="1355705" y="0"/>
                </a:lnTo>
                <a:lnTo>
                  <a:pt x="0" y="0"/>
                </a:lnTo>
                <a:lnTo>
                  <a:pt x="0" y="23560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416521" y="2904915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5">
                <a:moveTo>
                  <a:pt x="0" y="198169"/>
                </a:moveTo>
                <a:lnTo>
                  <a:pt x="1749686" y="198169"/>
                </a:lnTo>
                <a:lnTo>
                  <a:pt x="1749686" y="0"/>
                </a:lnTo>
                <a:lnTo>
                  <a:pt x="0" y="0"/>
                </a:lnTo>
                <a:lnTo>
                  <a:pt x="0" y="19816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416521" y="2904915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5">
                <a:moveTo>
                  <a:pt x="0" y="198169"/>
                </a:moveTo>
                <a:lnTo>
                  <a:pt x="1749686" y="198169"/>
                </a:lnTo>
                <a:lnTo>
                  <a:pt x="1749686" y="0"/>
                </a:lnTo>
                <a:lnTo>
                  <a:pt x="0" y="0"/>
                </a:lnTo>
                <a:lnTo>
                  <a:pt x="0" y="198169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29314" y="2904915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5">
                <a:moveTo>
                  <a:pt x="0" y="198169"/>
                </a:moveTo>
                <a:lnTo>
                  <a:pt x="1474682" y="198169"/>
                </a:lnTo>
                <a:lnTo>
                  <a:pt x="1474682" y="0"/>
                </a:lnTo>
                <a:lnTo>
                  <a:pt x="0" y="0"/>
                </a:lnTo>
                <a:lnTo>
                  <a:pt x="0" y="19816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29314" y="2904915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5">
                <a:moveTo>
                  <a:pt x="0" y="198169"/>
                </a:moveTo>
                <a:lnTo>
                  <a:pt x="1474682" y="198169"/>
                </a:lnTo>
                <a:lnTo>
                  <a:pt x="1474682" y="0"/>
                </a:lnTo>
                <a:lnTo>
                  <a:pt x="0" y="0"/>
                </a:lnTo>
                <a:lnTo>
                  <a:pt x="0" y="198169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177314" y="2904915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5">
                <a:moveTo>
                  <a:pt x="0" y="198169"/>
                </a:moveTo>
                <a:lnTo>
                  <a:pt x="1355686" y="198169"/>
                </a:lnTo>
                <a:lnTo>
                  <a:pt x="1355686" y="0"/>
                </a:lnTo>
                <a:lnTo>
                  <a:pt x="0" y="0"/>
                </a:lnTo>
                <a:lnTo>
                  <a:pt x="0" y="19816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177314" y="2904915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5">
                <a:moveTo>
                  <a:pt x="0" y="198169"/>
                </a:moveTo>
                <a:lnTo>
                  <a:pt x="1355686" y="198169"/>
                </a:lnTo>
                <a:lnTo>
                  <a:pt x="1355686" y="0"/>
                </a:lnTo>
                <a:lnTo>
                  <a:pt x="0" y="0"/>
                </a:lnTo>
                <a:lnTo>
                  <a:pt x="0" y="198169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413372" y="3116192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189"/>
                </a:moveTo>
                <a:lnTo>
                  <a:pt x="1749689" y="198189"/>
                </a:lnTo>
                <a:lnTo>
                  <a:pt x="1749689" y="0"/>
                </a:lnTo>
                <a:lnTo>
                  <a:pt x="0" y="0"/>
                </a:lnTo>
                <a:lnTo>
                  <a:pt x="0" y="198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413372" y="3116192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189"/>
                </a:moveTo>
                <a:lnTo>
                  <a:pt x="1749689" y="198189"/>
                </a:lnTo>
                <a:lnTo>
                  <a:pt x="1749689" y="0"/>
                </a:lnTo>
                <a:lnTo>
                  <a:pt x="0" y="0"/>
                </a:lnTo>
                <a:lnTo>
                  <a:pt x="0" y="198189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26665" y="3116192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189"/>
                </a:moveTo>
                <a:lnTo>
                  <a:pt x="1474674" y="198189"/>
                </a:lnTo>
                <a:lnTo>
                  <a:pt x="1474674" y="0"/>
                </a:lnTo>
                <a:lnTo>
                  <a:pt x="0" y="0"/>
                </a:lnTo>
                <a:lnTo>
                  <a:pt x="0" y="198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26665" y="3116192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189"/>
                </a:moveTo>
                <a:lnTo>
                  <a:pt x="1474674" y="198189"/>
                </a:lnTo>
                <a:lnTo>
                  <a:pt x="1474674" y="0"/>
                </a:lnTo>
                <a:lnTo>
                  <a:pt x="0" y="0"/>
                </a:lnTo>
                <a:lnTo>
                  <a:pt x="0" y="198189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174873" y="3116192"/>
            <a:ext cx="2713990" cy="198755"/>
          </a:xfrm>
          <a:custGeom>
            <a:avLst/>
            <a:gdLst/>
            <a:ahLst/>
            <a:cxnLst/>
            <a:rect l="l" t="t" r="r" b="b"/>
            <a:pathLst>
              <a:path w="2713990" h="198754">
                <a:moveTo>
                  <a:pt x="0" y="198189"/>
                </a:moveTo>
                <a:lnTo>
                  <a:pt x="2713816" y="198189"/>
                </a:lnTo>
                <a:lnTo>
                  <a:pt x="2713816" y="0"/>
                </a:lnTo>
                <a:lnTo>
                  <a:pt x="0" y="0"/>
                </a:lnTo>
                <a:lnTo>
                  <a:pt x="0" y="198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174873" y="3116192"/>
            <a:ext cx="2713990" cy="198755"/>
          </a:xfrm>
          <a:custGeom>
            <a:avLst/>
            <a:gdLst/>
            <a:ahLst/>
            <a:cxnLst/>
            <a:rect l="l" t="t" r="r" b="b"/>
            <a:pathLst>
              <a:path w="2713990" h="198754">
                <a:moveTo>
                  <a:pt x="0" y="198189"/>
                </a:moveTo>
                <a:lnTo>
                  <a:pt x="2713816" y="198189"/>
                </a:lnTo>
                <a:lnTo>
                  <a:pt x="2713816" y="0"/>
                </a:lnTo>
                <a:lnTo>
                  <a:pt x="0" y="0"/>
                </a:lnTo>
                <a:lnTo>
                  <a:pt x="0" y="198189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413372" y="3328333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05"/>
                </a:moveTo>
                <a:lnTo>
                  <a:pt x="1749689" y="198205"/>
                </a:lnTo>
                <a:lnTo>
                  <a:pt x="1749689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413372" y="3328333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05"/>
                </a:moveTo>
                <a:lnTo>
                  <a:pt x="1749689" y="198205"/>
                </a:lnTo>
                <a:lnTo>
                  <a:pt x="1749689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926665" y="3328333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05"/>
                </a:moveTo>
                <a:lnTo>
                  <a:pt x="1474674" y="198205"/>
                </a:lnTo>
                <a:lnTo>
                  <a:pt x="1474674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26665" y="3328333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05"/>
                </a:moveTo>
                <a:lnTo>
                  <a:pt x="1474674" y="198205"/>
                </a:lnTo>
                <a:lnTo>
                  <a:pt x="1474674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174873" y="3328333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5"/>
                </a:moveTo>
                <a:lnTo>
                  <a:pt x="1355690" y="198205"/>
                </a:lnTo>
                <a:lnTo>
                  <a:pt x="1355690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174873" y="3328333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5"/>
                </a:moveTo>
                <a:lnTo>
                  <a:pt x="1355690" y="198205"/>
                </a:lnTo>
                <a:lnTo>
                  <a:pt x="1355690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413372" y="3542763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08"/>
                </a:moveTo>
                <a:lnTo>
                  <a:pt x="1749689" y="198208"/>
                </a:lnTo>
                <a:lnTo>
                  <a:pt x="1749689" y="0"/>
                </a:lnTo>
                <a:lnTo>
                  <a:pt x="0" y="0"/>
                </a:lnTo>
                <a:lnTo>
                  <a:pt x="0" y="19820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413372" y="3542763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08"/>
                </a:moveTo>
                <a:lnTo>
                  <a:pt x="1749689" y="198208"/>
                </a:lnTo>
                <a:lnTo>
                  <a:pt x="1749689" y="0"/>
                </a:lnTo>
                <a:lnTo>
                  <a:pt x="0" y="0"/>
                </a:lnTo>
                <a:lnTo>
                  <a:pt x="0" y="198208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926665" y="3542763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08"/>
                </a:moveTo>
                <a:lnTo>
                  <a:pt x="1474674" y="198208"/>
                </a:lnTo>
                <a:lnTo>
                  <a:pt x="1474674" y="0"/>
                </a:lnTo>
                <a:lnTo>
                  <a:pt x="0" y="0"/>
                </a:lnTo>
                <a:lnTo>
                  <a:pt x="0" y="19820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26665" y="3542763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08"/>
                </a:moveTo>
                <a:lnTo>
                  <a:pt x="1474674" y="198208"/>
                </a:lnTo>
                <a:lnTo>
                  <a:pt x="1474674" y="0"/>
                </a:lnTo>
                <a:lnTo>
                  <a:pt x="0" y="0"/>
                </a:lnTo>
                <a:lnTo>
                  <a:pt x="0" y="198208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174873" y="3542763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8"/>
                </a:moveTo>
                <a:lnTo>
                  <a:pt x="1355690" y="198208"/>
                </a:lnTo>
                <a:lnTo>
                  <a:pt x="1355690" y="0"/>
                </a:lnTo>
                <a:lnTo>
                  <a:pt x="0" y="0"/>
                </a:lnTo>
                <a:lnTo>
                  <a:pt x="0" y="19820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174873" y="3542763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8"/>
                </a:moveTo>
                <a:lnTo>
                  <a:pt x="1355690" y="198208"/>
                </a:lnTo>
                <a:lnTo>
                  <a:pt x="1355690" y="0"/>
                </a:lnTo>
                <a:lnTo>
                  <a:pt x="0" y="0"/>
                </a:lnTo>
                <a:lnTo>
                  <a:pt x="0" y="198208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413372" y="3755213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02"/>
                </a:moveTo>
                <a:lnTo>
                  <a:pt x="1749689" y="198202"/>
                </a:lnTo>
                <a:lnTo>
                  <a:pt x="1749689" y="0"/>
                </a:lnTo>
                <a:lnTo>
                  <a:pt x="0" y="0"/>
                </a:lnTo>
                <a:lnTo>
                  <a:pt x="0" y="198202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413372" y="3755213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02"/>
                </a:moveTo>
                <a:lnTo>
                  <a:pt x="1749689" y="198202"/>
                </a:lnTo>
                <a:lnTo>
                  <a:pt x="1749689" y="0"/>
                </a:lnTo>
                <a:lnTo>
                  <a:pt x="0" y="0"/>
                </a:lnTo>
                <a:lnTo>
                  <a:pt x="0" y="198202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26665" y="3755213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02"/>
                </a:moveTo>
                <a:lnTo>
                  <a:pt x="1474674" y="198202"/>
                </a:lnTo>
                <a:lnTo>
                  <a:pt x="1474674" y="0"/>
                </a:lnTo>
                <a:lnTo>
                  <a:pt x="0" y="0"/>
                </a:lnTo>
                <a:lnTo>
                  <a:pt x="0" y="198202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26665" y="3755213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02"/>
                </a:moveTo>
                <a:lnTo>
                  <a:pt x="1474674" y="198202"/>
                </a:lnTo>
                <a:lnTo>
                  <a:pt x="1474674" y="0"/>
                </a:lnTo>
                <a:lnTo>
                  <a:pt x="0" y="0"/>
                </a:lnTo>
                <a:lnTo>
                  <a:pt x="0" y="198202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174873" y="3755213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2"/>
                </a:moveTo>
                <a:lnTo>
                  <a:pt x="1355690" y="198202"/>
                </a:lnTo>
                <a:lnTo>
                  <a:pt x="1355690" y="0"/>
                </a:lnTo>
                <a:lnTo>
                  <a:pt x="0" y="0"/>
                </a:lnTo>
                <a:lnTo>
                  <a:pt x="0" y="198202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4174873" y="3755213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2"/>
                </a:moveTo>
                <a:lnTo>
                  <a:pt x="1355690" y="198202"/>
                </a:lnTo>
                <a:lnTo>
                  <a:pt x="1355690" y="0"/>
                </a:lnTo>
                <a:lnTo>
                  <a:pt x="0" y="0"/>
                </a:lnTo>
                <a:lnTo>
                  <a:pt x="0" y="198202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2413372" y="3969925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20"/>
                </a:moveTo>
                <a:lnTo>
                  <a:pt x="1749689" y="198220"/>
                </a:lnTo>
                <a:lnTo>
                  <a:pt x="1749689" y="0"/>
                </a:lnTo>
                <a:lnTo>
                  <a:pt x="0" y="0"/>
                </a:lnTo>
                <a:lnTo>
                  <a:pt x="0" y="19822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413372" y="3969925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20"/>
                </a:moveTo>
                <a:lnTo>
                  <a:pt x="1749689" y="198220"/>
                </a:lnTo>
                <a:lnTo>
                  <a:pt x="1749689" y="0"/>
                </a:lnTo>
                <a:lnTo>
                  <a:pt x="0" y="0"/>
                </a:lnTo>
                <a:lnTo>
                  <a:pt x="0" y="198220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926665" y="3969925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20"/>
                </a:moveTo>
                <a:lnTo>
                  <a:pt x="1474674" y="198220"/>
                </a:lnTo>
                <a:lnTo>
                  <a:pt x="1474674" y="0"/>
                </a:lnTo>
                <a:lnTo>
                  <a:pt x="0" y="0"/>
                </a:lnTo>
                <a:lnTo>
                  <a:pt x="0" y="19822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926665" y="3969925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20"/>
                </a:moveTo>
                <a:lnTo>
                  <a:pt x="1474674" y="198220"/>
                </a:lnTo>
                <a:lnTo>
                  <a:pt x="1474674" y="0"/>
                </a:lnTo>
                <a:lnTo>
                  <a:pt x="0" y="0"/>
                </a:lnTo>
                <a:lnTo>
                  <a:pt x="0" y="198220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4174873" y="3969925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20"/>
                </a:moveTo>
                <a:lnTo>
                  <a:pt x="1355690" y="198220"/>
                </a:lnTo>
                <a:lnTo>
                  <a:pt x="1355690" y="0"/>
                </a:lnTo>
                <a:lnTo>
                  <a:pt x="0" y="0"/>
                </a:lnTo>
                <a:lnTo>
                  <a:pt x="0" y="19822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174873" y="3969925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20"/>
                </a:moveTo>
                <a:lnTo>
                  <a:pt x="1355690" y="198220"/>
                </a:lnTo>
                <a:lnTo>
                  <a:pt x="1355690" y="0"/>
                </a:lnTo>
                <a:lnTo>
                  <a:pt x="0" y="0"/>
                </a:lnTo>
                <a:lnTo>
                  <a:pt x="0" y="198220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413436" y="4183804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05"/>
                </a:moveTo>
                <a:lnTo>
                  <a:pt x="1749710" y="198205"/>
                </a:lnTo>
                <a:lnTo>
                  <a:pt x="1749710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413436" y="4183804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05"/>
                </a:moveTo>
                <a:lnTo>
                  <a:pt x="1749710" y="198205"/>
                </a:lnTo>
                <a:lnTo>
                  <a:pt x="1749710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926715" y="4183804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05"/>
                </a:moveTo>
                <a:lnTo>
                  <a:pt x="1474697" y="198205"/>
                </a:lnTo>
                <a:lnTo>
                  <a:pt x="1474697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926715" y="4183804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05"/>
                </a:moveTo>
                <a:lnTo>
                  <a:pt x="1474697" y="198205"/>
                </a:lnTo>
                <a:lnTo>
                  <a:pt x="1474697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4174923" y="4183804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5"/>
                </a:moveTo>
                <a:lnTo>
                  <a:pt x="1355703" y="198205"/>
                </a:lnTo>
                <a:lnTo>
                  <a:pt x="1355703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4174923" y="4183804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5"/>
                </a:moveTo>
                <a:lnTo>
                  <a:pt x="1355703" y="198205"/>
                </a:lnTo>
                <a:lnTo>
                  <a:pt x="1355703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413436" y="4397976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187"/>
                </a:moveTo>
                <a:lnTo>
                  <a:pt x="1749710" y="198187"/>
                </a:lnTo>
                <a:lnTo>
                  <a:pt x="1749710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2413436" y="4397976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187"/>
                </a:moveTo>
                <a:lnTo>
                  <a:pt x="1749710" y="198187"/>
                </a:lnTo>
                <a:lnTo>
                  <a:pt x="1749710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926715" y="4397976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187"/>
                </a:moveTo>
                <a:lnTo>
                  <a:pt x="1474697" y="198187"/>
                </a:lnTo>
                <a:lnTo>
                  <a:pt x="1474697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926715" y="4397976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187"/>
                </a:moveTo>
                <a:lnTo>
                  <a:pt x="1474697" y="198187"/>
                </a:lnTo>
                <a:lnTo>
                  <a:pt x="1474697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4174923" y="4397976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87"/>
                </a:moveTo>
                <a:lnTo>
                  <a:pt x="1355703" y="198187"/>
                </a:lnTo>
                <a:lnTo>
                  <a:pt x="1355703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4174923" y="4397976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87"/>
                </a:moveTo>
                <a:lnTo>
                  <a:pt x="1355703" y="198187"/>
                </a:lnTo>
                <a:lnTo>
                  <a:pt x="1355703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2413436" y="4609537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11"/>
                </a:moveTo>
                <a:lnTo>
                  <a:pt x="1749710" y="198211"/>
                </a:lnTo>
                <a:lnTo>
                  <a:pt x="1749710" y="0"/>
                </a:lnTo>
                <a:lnTo>
                  <a:pt x="0" y="0"/>
                </a:lnTo>
                <a:lnTo>
                  <a:pt x="0" y="1982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2413436" y="4609537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11"/>
                </a:moveTo>
                <a:lnTo>
                  <a:pt x="1749710" y="198211"/>
                </a:lnTo>
                <a:lnTo>
                  <a:pt x="1749710" y="0"/>
                </a:lnTo>
                <a:lnTo>
                  <a:pt x="0" y="0"/>
                </a:lnTo>
                <a:lnTo>
                  <a:pt x="0" y="19821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926715" y="4609537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11"/>
                </a:moveTo>
                <a:lnTo>
                  <a:pt x="1474697" y="198211"/>
                </a:lnTo>
                <a:lnTo>
                  <a:pt x="1474697" y="0"/>
                </a:lnTo>
                <a:lnTo>
                  <a:pt x="0" y="0"/>
                </a:lnTo>
                <a:lnTo>
                  <a:pt x="0" y="1982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926715" y="4609537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11"/>
                </a:moveTo>
                <a:lnTo>
                  <a:pt x="1474697" y="198211"/>
                </a:lnTo>
                <a:lnTo>
                  <a:pt x="1474697" y="0"/>
                </a:lnTo>
                <a:lnTo>
                  <a:pt x="0" y="0"/>
                </a:lnTo>
                <a:lnTo>
                  <a:pt x="0" y="19821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174923" y="4609537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11"/>
                </a:moveTo>
                <a:lnTo>
                  <a:pt x="1355703" y="198211"/>
                </a:lnTo>
                <a:lnTo>
                  <a:pt x="1355703" y="0"/>
                </a:lnTo>
                <a:lnTo>
                  <a:pt x="0" y="0"/>
                </a:lnTo>
                <a:lnTo>
                  <a:pt x="0" y="1982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174923" y="4609537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11"/>
                </a:moveTo>
                <a:lnTo>
                  <a:pt x="1355703" y="198211"/>
                </a:lnTo>
                <a:lnTo>
                  <a:pt x="1355703" y="0"/>
                </a:lnTo>
                <a:lnTo>
                  <a:pt x="0" y="0"/>
                </a:lnTo>
                <a:lnTo>
                  <a:pt x="0" y="19821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2413436" y="4823128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01"/>
                </a:moveTo>
                <a:lnTo>
                  <a:pt x="1749710" y="198201"/>
                </a:lnTo>
                <a:lnTo>
                  <a:pt x="1749710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2413436" y="4823128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01"/>
                </a:moveTo>
                <a:lnTo>
                  <a:pt x="1749710" y="198201"/>
                </a:lnTo>
                <a:lnTo>
                  <a:pt x="1749710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926715" y="4823128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01"/>
                </a:moveTo>
                <a:lnTo>
                  <a:pt x="1474697" y="198201"/>
                </a:lnTo>
                <a:lnTo>
                  <a:pt x="1474697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926715" y="4823128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01"/>
                </a:moveTo>
                <a:lnTo>
                  <a:pt x="1474697" y="198201"/>
                </a:lnTo>
                <a:lnTo>
                  <a:pt x="1474697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174923" y="4823128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1"/>
                </a:moveTo>
                <a:lnTo>
                  <a:pt x="1355703" y="198201"/>
                </a:lnTo>
                <a:lnTo>
                  <a:pt x="1355703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174923" y="4823128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1"/>
                </a:moveTo>
                <a:lnTo>
                  <a:pt x="1355703" y="198201"/>
                </a:lnTo>
                <a:lnTo>
                  <a:pt x="1355703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2413436" y="5035856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01"/>
                </a:moveTo>
                <a:lnTo>
                  <a:pt x="1749710" y="198201"/>
                </a:lnTo>
                <a:lnTo>
                  <a:pt x="1749710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2413436" y="5035856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201"/>
                </a:moveTo>
                <a:lnTo>
                  <a:pt x="1749710" y="198201"/>
                </a:lnTo>
                <a:lnTo>
                  <a:pt x="1749710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926715" y="5035856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01"/>
                </a:moveTo>
                <a:lnTo>
                  <a:pt x="1474697" y="198201"/>
                </a:lnTo>
                <a:lnTo>
                  <a:pt x="1474697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926715" y="5035856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201"/>
                </a:moveTo>
                <a:lnTo>
                  <a:pt x="1474697" y="198201"/>
                </a:lnTo>
                <a:lnTo>
                  <a:pt x="1474697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174923" y="5035856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1"/>
                </a:moveTo>
                <a:lnTo>
                  <a:pt x="1355703" y="198201"/>
                </a:lnTo>
                <a:lnTo>
                  <a:pt x="1355703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174923" y="5035856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1"/>
                </a:moveTo>
                <a:lnTo>
                  <a:pt x="1355703" y="198201"/>
                </a:lnTo>
                <a:lnTo>
                  <a:pt x="1355703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2413436" y="5250881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189"/>
                </a:moveTo>
                <a:lnTo>
                  <a:pt x="1749710" y="198189"/>
                </a:lnTo>
                <a:lnTo>
                  <a:pt x="1749710" y="0"/>
                </a:lnTo>
                <a:lnTo>
                  <a:pt x="0" y="0"/>
                </a:lnTo>
                <a:lnTo>
                  <a:pt x="0" y="198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2413436" y="5250881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189"/>
                </a:moveTo>
                <a:lnTo>
                  <a:pt x="1749710" y="198189"/>
                </a:lnTo>
                <a:lnTo>
                  <a:pt x="1749710" y="0"/>
                </a:lnTo>
                <a:lnTo>
                  <a:pt x="0" y="0"/>
                </a:lnTo>
                <a:lnTo>
                  <a:pt x="0" y="198189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2413436" y="5466880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187"/>
                </a:moveTo>
                <a:lnTo>
                  <a:pt x="1749710" y="198187"/>
                </a:lnTo>
                <a:lnTo>
                  <a:pt x="1749710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2413436" y="5466880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187"/>
                </a:moveTo>
                <a:lnTo>
                  <a:pt x="1749710" y="198187"/>
                </a:lnTo>
                <a:lnTo>
                  <a:pt x="1749710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2413436" y="5682876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191"/>
                </a:moveTo>
                <a:lnTo>
                  <a:pt x="1749710" y="198191"/>
                </a:lnTo>
                <a:lnTo>
                  <a:pt x="1749710" y="0"/>
                </a:lnTo>
                <a:lnTo>
                  <a:pt x="0" y="0"/>
                </a:lnTo>
                <a:lnTo>
                  <a:pt x="0" y="198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2413436" y="5682876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191"/>
                </a:moveTo>
                <a:lnTo>
                  <a:pt x="1749710" y="198191"/>
                </a:lnTo>
                <a:lnTo>
                  <a:pt x="1749710" y="0"/>
                </a:lnTo>
                <a:lnTo>
                  <a:pt x="0" y="0"/>
                </a:lnTo>
                <a:lnTo>
                  <a:pt x="0" y="19819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2413436" y="5898877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194"/>
                </a:moveTo>
                <a:lnTo>
                  <a:pt x="1749710" y="198194"/>
                </a:lnTo>
                <a:lnTo>
                  <a:pt x="1749710" y="0"/>
                </a:lnTo>
                <a:lnTo>
                  <a:pt x="0" y="0"/>
                </a:lnTo>
                <a:lnTo>
                  <a:pt x="0" y="19819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2413436" y="5898877"/>
            <a:ext cx="1750060" cy="198755"/>
          </a:xfrm>
          <a:custGeom>
            <a:avLst/>
            <a:gdLst/>
            <a:ahLst/>
            <a:cxnLst/>
            <a:rect l="l" t="t" r="r" b="b"/>
            <a:pathLst>
              <a:path w="1750060" h="198754">
                <a:moveTo>
                  <a:pt x="0" y="198194"/>
                </a:moveTo>
                <a:lnTo>
                  <a:pt x="1749710" y="198194"/>
                </a:lnTo>
                <a:lnTo>
                  <a:pt x="1749710" y="0"/>
                </a:lnTo>
                <a:lnTo>
                  <a:pt x="0" y="0"/>
                </a:lnTo>
                <a:lnTo>
                  <a:pt x="0" y="198194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926715" y="5250881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189"/>
                </a:moveTo>
                <a:lnTo>
                  <a:pt x="1474697" y="198189"/>
                </a:lnTo>
                <a:lnTo>
                  <a:pt x="1474697" y="0"/>
                </a:lnTo>
                <a:lnTo>
                  <a:pt x="0" y="0"/>
                </a:lnTo>
                <a:lnTo>
                  <a:pt x="0" y="198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926715" y="5250881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189"/>
                </a:moveTo>
                <a:lnTo>
                  <a:pt x="1474697" y="198189"/>
                </a:lnTo>
                <a:lnTo>
                  <a:pt x="1474697" y="0"/>
                </a:lnTo>
                <a:lnTo>
                  <a:pt x="0" y="0"/>
                </a:lnTo>
                <a:lnTo>
                  <a:pt x="0" y="198189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926715" y="5466880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187"/>
                </a:moveTo>
                <a:lnTo>
                  <a:pt x="1474697" y="198187"/>
                </a:lnTo>
                <a:lnTo>
                  <a:pt x="1474697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926715" y="5466880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187"/>
                </a:moveTo>
                <a:lnTo>
                  <a:pt x="1474697" y="198187"/>
                </a:lnTo>
                <a:lnTo>
                  <a:pt x="1474697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926715" y="5682876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191"/>
                </a:moveTo>
                <a:lnTo>
                  <a:pt x="1474697" y="198191"/>
                </a:lnTo>
                <a:lnTo>
                  <a:pt x="1474697" y="0"/>
                </a:lnTo>
                <a:lnTo>
                  <a:pt x="0" y="0"/>
                </a:lnTo>
                <a:lnTo>
                  <a:pt x="0" y="198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926715" y="5682876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191"/>
                </a:moveTo>
                <a:lnTo>
                  <a:pt x="1474697" y="198191"/>
                </a:lnTo>
                <a:lnTo>
                  <a:pt x="1474697" y="0"/>
                </a:lnTo>
                <a:lnTo>
                  <a:pt x="0" y="0"/>
                </a:lnTo>
                <a:lnTo>
                  <a:pt x="0" y="19819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926715" y="5898877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194"/>
                </a:moveTo>
                <a:lnTo>
                  <a:pt x="1474697" y="198194"/>
                </a:lnTo>
                <a:lnTo>
                  <a:pt x="1474697" y="0"/>
                </a:lnTo>
                <a:lnTo>
                  <a:pt x="0" y="0"/>
                </a:lnTo>
                <a:lnTo>
                  <a:pt x="0" y="19819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926715" y="5898877"/>
            <a:ext cx="1475105" cy="198755"/>
          </a:xfrm>
          <a:custGeom>
            <a:avLst/>
            <a:gdLst/>
            <a:ahLst/>
            <a:cxnLst/>
            <a:rect l="l" t="t" r="r" b="b"/>
            <a:pathLst>
              <a:path w="1475105" h="198754">
                <a:moveTo>
                  <a:pt x="0" y="198194"/>
                </a:moveTo>
                <a:lnTo>
                  <a:pt x="1474697" y="198194"/>
                </a:lnTo>
                <a:lnTo>
                  <a:pt x="1474697" y="0"/>
                </a:lnTo>
                <a:lnTo>
                  <a:pt x="0" y="0"/>
                </a:lnTo>
                <a:lnTo>
                  <a:pt x="0" y="198194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4174923" y="5250881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89"/>
                </a:moveTo>
                <a:lnTo>
                  <a:pt x="1355703" y="198189"/>
                </a:lnTo>
                <a:lnTo>
                  <a:pt x="1355703" y="0"/>
                </a:lnTo>
                <a:lnTo>
                  <a:pt x="0" y="0"/>
                </a:lnTo>
                <a:lnTo>
                  <a:pt x="0" y="198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4174923" y="5250881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89"/>
                </a:moveTo>
                <a:lnTo>
                  <a:pt x="1355703" y="198189"/>
                </a:lnTo>
                <a:lnTo>
                  <a:pt x="1355703" y="0"/>
                </a:lnTo>
                <a:lnTo>
                  <a:pt x="0" y="0"/>
                </a:lnTo>
                <a:lnTo>
                  <a:pt x="0" y="198189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4174923" y="5466880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87"/>
                </a:moveTo>
                <a:lnTo>
                  <a:pt x="1355703" y="198187"/>
                </a:lnTo>
                <a:lnTo>
                  <a:pt x="1355703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4174923" y="5466880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87"/>
                </a:moveTo>
                <a:lnTo>
                  <a:pt x="1355703" y="198187"/>
                </a:lnTo>
                <a:lnTo>
                  <a:pt x="1355703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4174923" y="5682876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91"/>
                </a:moveTo>
                <a:lnTo>
                  <a:pt x="1355703" y="198191"/>
                </a:lnTo>
                <a:lnTo>
                  <a:pt x="1355703" y="0"/>
                </a:lnTo>
                <a:lnTo>
                  <a:pt x="0" y="0"/>
                </a:lnTo>
                <a:lnTo>
                  <a:pt x="0" y="198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4174923" y="5682876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91"/>
                </a:moveTo>
                <a:lnTo>
                  <a:pt x="1355703" y="198191"/>
                </a:lnTo>
                <a:lnTo>
                  <a:pt x="1355703" y="0"/>
                </a:lnTo>
                <a:lnTo>
                  <a:pt x="0" y="0"/>
                </a:lnTo>
                <a:lnTo>
                  <a:pt x="0" y="19819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4174923" y="5898877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94"/>
                </a:moveTo>
                <a:lnTo>
                  <a:pt x="1355703" y="198194"/>
                </a:lnTo>
                <a:lnTo>
                  <a:pt x="1355703" y="0"/>
                </a:lnTo>
                <a:lnTo>
                  <a:pt x="0" y="0"/>
                </a:lnTo>
                <a:lnTo>
                  <a:pt x="0" y="19819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4174923" y="5898877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94"/>
                </a:moveTo>
                <a:lnTo>
                  <a:pt x="1355703" y="198194"/>
                </a:lnTo>
                <a:lnTo>
                  <a:pt x="1355703" y="0"/>
                </a:lnTo>
                <a:lnTo>
                  <a:pt x="0" y="0"/>
                </a:lnTo>
                <a:lnTo>
                  <a:pt x="0" y="198194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5533628" y="2657898"/>
            <a:ext cx="1355725" cy="236220"/>
          </a:xfrm>
          <a:custGeom>
            <a:avLst/>
            <a:gdLst/>
            <a:ahLst/>
            <a:cxnLst/>
            <a:rect l="l" t="t" r="r" b="b"/>
            <a:pathLst>
              <a:path w="1355725" h="236219">
                <a:moveTo>
                  <a:pt x="0" y="235601"/>
                </a:moveTo>
                <a:lnTo>
                  <a:pt x="1355705" y="235601"/>
                </a:lnTo>
                <a:lnTo>
                  <a:pt x="1355705" y="0"/>
                </a:lnTo>
                <a:lnTo>
                  <a:pt x="0" y="0"/>
                </a:lnTo>
                <a:lnTo>
                  <a:pt x="0" y="235601"/>
                </a:lnTo>
                <a:close/>
              </a:path>
            </a:pathLst>
          </a:custGeom>
          <a:solidFill>
            <a:srgbClr val="8AC2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5533628" y="2657898"/>
            <a:ext cx="1355725" cy="236220"/>
          </a:xfrm>
          <a:custGeom>
            <a:avLst/>
            <a:gdLst/>
            <a:ahLst/>
            <a:cxnLst/>
            <a:rect l="l" t="t" r="r" b="b"/>
            <a:pathLst>
              <a:path w="1355725" h="236219">
                <a:moveTo>
                  <a:pt x="0" y="235601"/>
                </a:moveTo>
                <a:lnTo>
                  <a:pt x="1355705" y="235601"/>
                </a:lnTo>
                <a:lnTo>
                  <a:pt x="1355705" y="0"/>
                </a:lnTo>
                <a:lnTo>
                  <a:pt x="0" y="0"/>
                </a:lnTo>
                <a:lnTo>
                  <a:pt x="0" y="23560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5535442" y="2904915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5">
                <a:moveTo>
                  <a:pt x="0" y="198169"/>
                </a:moveTo>
                <a:lnTo>
                  <a:pt x="1355688" y="198169"/>
                </a:lnTo>
                <a:lnTo>
                  <a:pt x="1355688" y="0"/>
                </a:lnTo>
                <a:lnTo>
                  <a:pt x="0" y="0"/>
                </a:lnTo>
                <a:lnTo>
                  <a:pt x="0" y="19816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5535442" y="2904915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5">
                <a:moveTo>
                  <a:pt x="0" y="198169"/>
                </a:moveTo>
                <a:lnTo>
                  <a:pt x="1355688" y="198169"/>
                </a:lnTo>
                <a:lnTo>
                  <a:pt x="1355688" y="0"/>
                </a:lnTo>
                <a:lnTo>
                  <a:pt x="0" y="0"/>
                </a:lnTo>
                <a:lnTo>
                  <a:pt x="0" y="198169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5533001" y="3328333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5"/>
                </a:moveTo>
                <a:lnTo>
                  <a:pt x="1355691" y="198205"/>
                </a:lnTo>
                <a:lnTo>
                  <a:pt x="1355691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5533001" y="3328333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5"/>
                </a:moveTo>
                <a:lnTo>
                  <a:pt x="1355691" y="198205"/>
                </a:lnTo>
                <a:lnTo>
                  <a:pt x="1355691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5533001" y="3542763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8"/>
                </a:moveTo>
                <a:lnTo>
                  <a:pt x="1355691" y="198208"/>
                </a:lnTo>
                <a:lnTo>
                  <a:pt x="1355691" y="0"/>
                </a:lnTo>
                <a:lnTo>
                  <a:pt x="0" y="0"/>
                </a:lnTo>
                <a:lnTo>
                  <a:pt x="0" y="198208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5533001" y="3542763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8"/>
                </a:moveTo>
                <a:lnTo>
                  <a:pt x="1355691" y="198208"/>
                </a:lnTo>
                <a:lnTo>
                  <a:pt x="1355691" y="0"/>
                </a:lnTo>
                <a:lnTo>
                  <a:pt x="0" y="0"/>
                </a:lnTo>
                <a:lnTo>
                  <a:pt x="0" y="198208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5533001" y="3755213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2"/>
                </a:moveTo>
                <a:lnTo>
                  <a:pt x="1355691" y="198202"/>
                </a:lnTo>
                <a:lnTo>
                  <a:pt x="1355691" y="0"/>
                </a:lnTo>
                <a:lnTo>
                  <a:pt x="0" y="0"/>
                </a:lnTo>
                <a:lnTo>
                  <a:pt x="0" y="198202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5533001" y="3755213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2"/>
                </a:moveTo>
                <a:lnTo>
                  <a:pt x="1355691" y="198202"/>
                </a:lnTo>
                <a:lnTo>
                  <a:pt x="1355691" y="0"/>
                </a:lnTo>
                <a:lnTo>
                  <a:pt x="0" y="0"/>
                </a:lnTo>
                <a:lnTo>
                  <a:pt x="0" y="198202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5533001" y="3969925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20"/>
                </a:moveTo>
                <a:lnTo>
                  <a:pt x="1355691" y="198220"/>
                </a:lnTo>
                <a:lnTo>
                  <a:pt x="1355691" y="0"/>
                </a:lnTo>
                <a:lnTo>
                  <a:pt x="0" y="0"/>
                </a:lnTo>
                <a:lnTo>
                  <a:pt x="0" y="198220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5533001" y="3969925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20"/>
                </a:moveTo>
                <a:lnTo>
                  <a:pt x="1355691" y="198220"/>
                </a:lnTo>
                <a:lnTo>
                  <a:pt x="1355691" y="0"/>
                </a:lnTo>
                <a:lnTo>
                  <a:pt x="0" y="0"/>
                </a:lnTo>
                <a:lnTo>
                  <a:pt x="0" y="198220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5533052" y="4183804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5"/>
                </a:moveTo>
                <a:lnTo>
                  <a:pt x="1355702" y="198205"/>
                </a:lnTo>
                <a:lnTo>
                  <a:pt x="1355702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5533052" y="4183804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5"/>
                </a:moveTo>
                <a:lnTo>
                  <a:pt x="1355702" y="198205"/>
                </a:lnTo>
                <a:lnTo>
                  <a:pt x="1355702" y="0"/>
                </a:lnTo>
                <a:lnTo>
                  <a:pt x="0" y="0"/>
                </a:lnTo>
                <a:lnTo>
                  <a:pt x="0" y="198205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5533052" y="4397976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87"/>
                </a:moveTo>
                <a:lnTo>
                  <a:pt x="1355702" y="198187"/>
                </a:lnTo>
                <a:lnTo>
                  <a:pt x="1355702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5533052" y="4397976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87"/>
                </a:moveTo>
                <a:lnTo>
                  <a:pt x="1355702" y="198187"/>
                </a:lnTo>
                <a:lnTo>
                  <a:pt x="1355702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5533052" y="4609537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11"/>
                </a:moveTo>
                <a:lnTo>
                  <a:pt x="1355702" y="198211"/>
                </a:lnTo>
                <a:lnTo>
                  <a:pt x="1355702" y="0"/>
                </a:lnTo>
                <a:lnTo>
                  <a:pt x="0" y="0"/>
                </a:lnTo>
                <a:lnTo>
                  <a:pt x="0" y="19821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5533052" y="4609537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11"/>
                </a:moveTo>
                <a:lnTo>
                  <a:pt x="1355702" y="198211"/>
                </a:lnTo>
                <a:lnTo>
                  <a:pt x="1355702" y="0"/>
                </a:lnTo>
                <a:lnTo>
                  <a:pt x="0" y="0"/>
                </a:lnTo>
                <a:lnTo>
                  <a:pt x="0" y="19821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5533052" y="4823128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1"/>
                </a:moveTo>
                <a:lnTo>
                  <a:pt x="1355702" y="198201"/>
                </a:lnTo>
                <a:lnTo>
                  <a:pt x="1355702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5533052" y="4823128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1"/>
                </a:moveTo>
                <a:lnTo>
                  <a:pt x="1355702" y="198201"/>
                </a:lnTo>
                <a:lnTo>
                  <a:pt x="1355702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5533052" y="5035856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1"/>
                </a:moveTo>
                <a:lnTo>
                  <a:pt x="1355702" y="198201"/>
                </a:lnTo>
                <a:lnTo>
                  <a:pt x="1355702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5533052" y="5035856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201"/>
                </a:moveTo>
                <a:lnTo>
                  <a:pt x="1355702" y="198201"/>
                </a:lnTo>
                <a:lnTo>
                  <a:pt x="1355702" y="0"/>
                </a:lnTo>
                <a:lnTo>
                  <a:pt x="0" y="0"/>
                </a:lnTo>
                <a:lnTo>
                  <a:pt x="0" y="19820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5533052" y="5250881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89"/>
                </a:moveTo>
                <a:lnTo>
                  <a:pt x="1355702" y="198189"/>
                </a:lnTo>
                <a:lnTo>
                  <a:pt x="1355702" y="0"/>
                </a:lnTo>
                <a:lnTo>
                  <a:pt x="0" y="0"/>
                </a:lnTo>
                <a:lnTo>
                  <a:pt x="0" y="198189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5533052" y="5250881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89"/>
                </a:moveTo>
                <a:lnTo>
                  <a:pt x="1355702" y="198189"/>
                </a:lnTo>
                <a:lnTo>
                  <a:pt x="1355702" y="0"/>
                </a:lnTo>
                <a:lnTo>
                  <a:pt x="0" y="0"/>
                </a:lnTo>
                <a:lnTo>
                  <a:pt x="0" y="198189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5533052" y="5466880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87"/>
                </a:moveTo>
                <a:lnTo>
                  <a:pt x="1355702" y="198187"/>
                </a:lnTo>
                <a:lnTo>
                  <a:pt x="1355702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5533052" y="5466880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87"/>
                </a:moveTo>
                <a:lnTo>
                  <a:pt x="1355702" y="198187"/>
                </a:lnTo>
                <a:lnTo>
                  <a:pt x="1355702" y="0"/>
                </a:lnTo>
                <a:lnTo>
                  <a:pt x="0" y="0"/>
                </a:lnTo>
                <a:lnTo>
                  <a:pt x="0" y="198187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5533052" y="5682876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91"/>
                </a:moveTo>
                <a:lnTo>
                  <a:pt x="1355702" y="198191"/>
                </a:lnTo>
                <a:lnTo>
                  <a:pt x="1355702" y="0"/>
                </a:lnTo>
                <a:lnTo>
                  <a:pt x="0" y="0"/>
                </a:lnTo>
                <a:lnTo>
                  <a:pt x="0" y="198191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5533052" y="5682876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91"/>
                </a:moveTo>
                <a:lnTo>
                  <a:pt x="1355702" y="198191"/>
                </a:lnTo>
                <a:lnTo>
                  <a:pt x="1355702" y="0"/>
                </a:lnTo>
                <a:lnTo>
                  <a:pt x="0" y="0"/>
                </a:lnTo>
                <a:lnTo>
                  <a:pt x="0" y="198191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5533052" y="5898877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94"/>
                </a:moveTo>
                <a:lnTo>
                  <a:pt x="1355702" y="198194"/>
                </a:lnTo>
                <a:lnTo>
                  <a:pt x="1355702" y="0"/>
                </a:lnTo>
                <a:lnTo>
                  <a:pt x="0" y="0"/>
                </a:lnTo>
                <a:lnTo>
                  <a:pt x="0" y="198194"/>
                </a:lnTo>
                <a:close/>
              </a:path>
            </a:pathLst>
          </a:custGeom>
          <a:solidFill>
            <a:srgbClr val="D4D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5533052" y="5898877"/>
            <a:ext cx="1355725" cy="198755"/>
          </a:xfrm>
          <a:custGeom>
            <a:avLst/>
            <a:gdLst/>
            <a:ahLst/>
            <a:cxnLst/>
            <a:rect l="l" t="t" r="r" b="b"/>
            <a:pathLst>
              <a:path w="1355725" h="198754">
                <a:moveTo>
                  <a:pt x="0" y="198194"/>
                </a:moveTo>
                <a:lnTo>
                  <a:pt x="1355702" y="198194"/>
                </a:lnTo>
                <a:lnTo>
                  <a:pt x="1355702" y="0"/>
                </a:lnTo>
                <a:lnTo>
                  <a:pt x="0" y="0"/>
                </a:lnTo>
                <a:lnTo>
                  <a:pt x="0" y="198194"/>
                </a:lnTo>
                <a:close/>
              </a:path>
            </a:pathLst>
          </a:custGeom>
          <a:ln w="3175">
            <a:solidFill>
              <a:srgbClr val="FEFEF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1418071" y="2710508"/>
            <a:ext cx="530086" cy="12188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1262019" y="3578388"/>
            <a:ext cx="124484" cy="111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1419631" y="3142710"/>
            <a:ext cx="543106" cy="122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1559868" y="2927573"/>
            <a:ext cx="265766" cy="118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1132423" y="3574217"/>
            <a:ext cx="1100455" cy="563880"/>
          </a:xfrm>
          <a:custGeom>
            <a:avLst/>
            <a:gdLst/>
            <a:ahLst/>
            <a:cxnLst/>
            <a:rect l="l" t="t" r="r" b="b"/>
            <a:pathLst>
              <a:path w="1100455" h="563879">
                <a:moveTo>
                  <a:pt x="404720" y="105230"/>
                </a:moveTo>
                <a:lnTo>
                  <a:pt x="371295" y="105230"/>
                </a:lnTo>
                <a:lnTo>
                  <a:pt x="381615" y="109392"/>
                </a:lnTo>
                <a:lnTo>
                  <a:pt x="391735" y="113035"/>
                </a:lnTo>
                <a:lnTo>
                  <a:pt x="401659" y="116160"/>
                </a:lnTo>
                <a:lnTo>
                  <a:pt x="411389" y="118770"/>
                </a:lnTo>
                <a:lnTo>
                  <a:pt x="413124" y="115304"/>
                </a:lnTo>
                <a:lnTo>
                  <a:pt x="416256" y="111301"/>
                </a:lnTo>
                <a:lnTo>
                  <a:pt x="420771" y="106790"/>
                </a:lnTo>
                <a:lnTo>
                  <a:pt x="409672" y="105945"/>
                </a:lnTo>
                <a:lnTo>
                  <a:pt x="404720" y="105230"/>
                </a:lnTo>
                <a:close/>
              </a:path>
              <a:path w="1100455" h="563879">
                <a:moveTo>
                  <a:pt x="355140" y="80736"/>
                </a:moveTo>
                <a:lnTo>
                  <a:pt x="345250" y="85938"/>
                </a:lnTo>
                <a:lnTo>
                  <a:pt x="348717" y="89427"/>
                </a:lnTo>
                <a:lnTo>
                  <a:pt x="354783" y="94122"/>
                </a:lnTo>
                <a:lnTo>
                  <a:pt x="363474" y="100007"/>
                </a:lnTo>
                <a:lnTo>
                  <a:pt x="354484" y="102779"/>
                </a:lnTo>
                <a:lnTo>
                  <a:pt x="344718" y="104831"/>
                </a:lnTo>
                <a:lnTo>
                  <a:pt x="334174" y="106166"/>
                </a:lnTo>
                <a:lnTo>
                  <a:pt x="322847" y="106790"/>
                </a:lnTo>
                <a:lnTo>
                  <a:pt x="326315" y="110256"/>
                </a:lnTo>
                <a:lnTo>
                  <a:pt x="328758" y="113212"/>
                </a:lnTo>
                <a:lnTo>
                  <a:pt x="330137" y="115634"/>
                </a:lnTo>
                <a:lnTo>
                  <a:pt x="330824" y="116678"/>
                </a:lnTo>
                <a:lnTo>
                  <a:pt x="331358" y="117392"/>
                </a:lnTo>
                <a:lnTo>
                  <a:pt x="331693" y="117723"/>
                </a:lnTo>
                <a:lnTo>
                  <a:pt x="341006" y="115380"/>
                </a:lnTo>
                <a:lnTo>
                  <a:pt x="350711" y="112518"/>
                </a:lnTo>
                <a:lnTo>
                  <a:pt x="360808" y="109135"/>
                </a:lnTo>
                <a:lnTo>
                  <a:pt x="371295" y="105230"/>
                </a:lnTo>
                <a:lnTo>
                  <a:pt x="404720" y="105230"/>
                </a:lnTo>
                <a:lnTo>
                  <a:pt x="399286" y="104446"/>
                </a:lnTo>
                <a:lnTo>
                  <a:pt x="389612" y="102297"/>
                </a:lnTo>
                <a:lnTo>
                  <a:pt x="380653" y="99500"/>
                </a:lnTo>
                <a:lnTo>
                  <a:pt x="386136" y="95321"/>
                </a:lnTo>
                <a:lnTo>
                  <a:pt x="371807" y="95321"/>
                </a:lnTo>
                <a:lnTo>
                  <a:pt x="365208" y="91165"/>
                </a:lnTo>
                <a:lnTo>
                  <a:pt x="359650" y="86295"/>
                </a:lnTo>
                <a:lnTo>
                  <a:pt x="355140" y="80736"/>
                </a:lnTo>
                <a:close/>
              </a:path>
              <a:path w="1100455" h="563879">
                <a:moveTo>
                  <a:pt x="318156" y="14065"/>
                </a:moveTo>
                <a:lnTo>
                  <a:pt x="318450" y="30732"/>
                </a:lnTo>
                <a:lnTo>
                  <a:pt x="318575" y="57594"/>
                </a:lnTo>
                <a:lnTo>
                  <a:pt x="318378" y="63712"/>
                </a:lnTo>
                <a:lnTo>
                  <a:pt x="308223" y="101154"/>
                </a:lnTo>
                <a:lnTo>
                  <a:pt x="303043" y="109388"/>
                </a:lnTo>
                <a:lnTo>
                  <a:pt x="306532" y="110785"/>
                </a:lnTo>
                <a:lnTo>
                  <a:pt x="309999" y="113212"/>
                </a:lnTo>
                <a:lnTo>
                  <a:pt x="313466" y="116678"/>
                </a:lnTo>
                <a:lnTo>
                  <a:pt x="317405" y="108868"/>
                </a:lnTo>
                <a:lnTo>
                  <a:pt x="328441" y="67327"/>
                </a:lnTo>
                <a:lnTo>
                  <a:pt x="329090" y="46360"/>
                </a:lnTo>
                <a:lnTo>
                  <a:pt x="420771" y="46360"/>
                </a:lnTo>
                <a:lnTo>
                  <a:pt x="420771" y="38559"/>
                </a:lnTo>
                <a:lnTo>
                  <a:pt x="329090" y="38559"/>
                </a:lnTo>
                <a:lnTo>
                  <a:pt x="329090" y="23957"/>
                </a:lnTo>
                <a:lnTo>
                  <a:pt x="418169" y="23957"/>
                </a:lnTo>
                <a:lnTo>
                  <a:pt x="418169" y="15113"/>
                </a:lnTo>
                <a:lnTo>
                  <a:pt x="331868" y="15113"/>
                </a:lnTo>
                <a:lnTo>
                  <a:pt x="325090" y="14752"/>
                </a:lnTo>
                <a:lnTo>
                  <a:pt x="318156" y="14065"/>
                </a:lnTo>
                <a:close/>
              </a:path>
              <a:path w="1100455" h="563879">
                <a:moveTo>
                  <a:pt x="399351" y="80736"/>
                </a:moveTo>
                <a:lnTo>
                  <a:pt x="387431" y="80736"/>
                </a:lnTo>
                <a:lnTo>
                  <a:pt x="382564" y="86655"/>
                </a:lnTo>
                <a:lnTo>
                  <a:pt x="377366" y="91497"/>
                </a:lnTo>
                <a:lnTo>
                  <a:pt x="371807" y="95321"/>
                </a:lnTo>
                <a:lnTo>
                  <a:pt x="386136" y="95321"/>
                </a:lnTo>
                <a:lnTo>
                  <a:pt x="387238" y="94481"/>
                </a:lnTo>
                <a:lnTo>
                  <a:pt x="393427" y="88293"/>
                </a:lnTo>
                <a:lnTo>
                  <a:pt x="399225" y="80935"/>
                </a:lnTo>
                <a:lnTo>
                  <a:pt x="399351" y="80736"/>
                </a:lnTo>
                <a:close/>
              </a:path>
              <a:path w="1100455" h="563879">
                <a:moveTo>
                  <a:pt x="338648" y="71894"/>
                </a:moveTo>
                <a:lnTo>
                  <a:pt x="336913" y="71894"/>
                </a:lnTo>
                <a:lnTo>
                  <a:pt x="336913" y="81277"/>
                </a:lnTo>
                <a:lnTo>
                  <a:pt x="338983" y="80916"/>
                </a:lnTo>
                <a:lnTo>
                  <a:pt x="341247" y="80736"/>
                </a:lnTo>
                <a:lnTo>
                  <a:pt x="399351" y="80736"/>
                </a:lnTo>
                <a:lnTo>
                  <a:pt x="404635" y="72402"/>
                </a:lnTo>
                <a:lnTo>
                  <a:pt x="347849" y="72402"/>
                </a:lnTo>
                <a:lnTo>
                  <a:pt x="342291" y="72049"/>
                </a:lnTo>
                <a:lnTo>
                  <a:pt x="338648" y="71894"/>
                </a:lnTo>
                <a:close/>
              </a:path>
              <a:path w="1100455" h="563879">
                <a:moveTo>
                  <a:pt x="404455" y="71894"/>
                </a:moveTo>
                <a:lnTo>
                  <a:pt x="404100" y="71894"/>
                </a:lnTo>
                <a:lnTo>
                  <a:pt x="399945" y="72226"/>
                </a:lnTo>
                <a:lnTo>
                  <a:pt x="391942" y="72402"/>
                </a:lnTo>
                <a:lnTo>
                  <a:pt x="404635" y="72402"/>
                </a:lnTo>
                <a:lnTo>
                  <a:pt x="404635" y="72049"/>
                </a:lnTo>
                <a:lnTo>
                  <a:pt x="404455" y="71894"/>
                </a:lnTo>
                <a:close/>
              </a:path>
              <a:path w="1100455" h="563879">
                <a:moveTo>
                  <a:pt x="396463" y="65627"/>
                </a:moveTo>
                <a:lnTo>
                  <a:pt x="379630" y="65627"/>
                </a:lnTo>
                <a:lnTo>
                  <a:pt x="386920" y="65980"/>
                </a:lnTo>
                <a:lnTo>
                  <a:pt x="392654" y="66340"/>
                </a:lnTo>
                <a:lnTo>
                  <a:pt x="396812" y="66671"/>
                </a:lnTo>
                <a:lnTo>
                  <a:pt x="396463" y="65627"/>
                </a:lnTo>
                <a:close/>
              </a:path>
              <a:path w="1100455" h="563879">
                <a:moveTo>
                  <a:pt x="359319" y="46360"/>
                </a:moveTo>
                <a:lnTo>
                  <a:pt x="349404" y="46360"/>
                </a:lnTo>
                <a:lnTo>
                  <a:pt x="349366" y="60601"/>
                </a:lnTo>
                <a:lnTo>
                  <a:pt x="349228" y="63712"/>
                </a:lnTo>
                <a:lnTo>
                  <a:pt x="348893" y="66164"/>
                </a:lnTo>
                <a:lnTo>
                  <a:pt x="349938" y="66164"/>
                </a:lnTo>
                <a:lnTo>
                  <a:pt x="352360" y="65980"/>
                </a:lnTo>
                <a:lnTo>
                  <a:pt x="356184" y="65627"/>
                </a:lnTo>
                <a:lnTo>
                  <a:pt x="396463" y="65627"/>
                </a:lnTo>
                <a:lnTo>
                  <a:pt x="396121" y="64604"/>
                </a:lnTo>
                <a:lnTo>
                  <a:pt x="395766" y="60601"/>
                </a:lnTo>
                <a:lnTo>
                  <a:pt x="395766" y="57826"/>
                </a:lnTo>
                <a:lnTo>
                  <a:pt x="359319" y="57826"/>
                </a:lnTo>
                <a:lnTo>
                  <a:pt x="359319" y="46360"/>
                </a:lnTo>
                <a:close/>
              </a:path>
              <a:path w="1100455" h="563879">
                <a:moveTo>
                  <a:pt x="395766" y="46360"/>
                </a:moveTo>
                <a:lnTo>
                  <a:pt x="386387" y="46360"/>
                </a:lnTo>
                <a:lnTo>
                  <a:pt x="386387" y="57826"/>
                </a:lnTo>
                <a:lnTo>
                  <a:pt x="395766" y="57826"/>
                </a:lnTo>
                <a:lnTo>
                  <a:pt x="395766" y="46360"/>
                </a:lnTo>
                <a:close/>
              </a:path>
              <a:path w="1100455" h="563879">
                <a:moveTo>
                  <a:pt x="420771" y="46360"/>
                </a:moveTo>
                <a:lnTo>
                  <a:pt x="402012" y="46360"/>
                </a:lnTo>
                <a:lnTo>
                  <a:pt x="410702" y="46713"/>
                </a:lnTo>
                <a:lnTo>
                  <a:pt x="416948" y="47048"/>
                </a:lnTo>
                <a:lnTo>
                  <a:pt x="420771" y="47404"/>
                </a:lnTo>
                <a:lnTo>
                  <a:pt x="420771" y="46360"/>
                </a:lnTo>
                <a:close/>
              </a:path>
              <a:path w="1100455" h="563879">
                <a:moveTo>
                  <a:pt x="356184" y="26574"/>
                </a:moveTo>
                <a:lnTo>
                  <a:pt x="348893" y="26574"/>
                </a:lnTo>
                <a:lnTo>
                  <a:pt x="349176" y="29508"/>
                </a:lnTo>
                <a:lnTo>
                  <a:pt x="349289" y="31423"/>
                </a:lnTo>
                <a:lnTo>
                  <a:pt x="349404" y="38559"/>
                </a:lnTo>
                <a:lnTo>
                  <a:pt x="359319" y="38559"/>
                </a:lnTo>
                <a:lnTo>
                  <a:pt x="359387" y="31423"/>
                </a:lnTo>
                <a:lnTo>
                  <a:pt x="359650" y="30732"/>
                </a:lnTo>
                <a:lnTo>
                  <a:pt x="360342" y="29688"/>
                </a:lnTo>
                <a:lnTo>
                  <a:pt x="360693" y="29001"/>
                </a:lnTo>
                <a:lnTo>
                  <a:pt x="360820" y="28641"/>
                </a:lnTo>
                <a:lnTo>
                  <a:pt x="360874" y="28134"/>
                </a:lnTo>
                <a:lnTo>
                  <a:pt x="360183" y="27089"/>
                </a:lnTo>
                <a:lnTo>
                  <a:pt x="356184" y="26574"/>
                </a:lnTo>
                <a:close/>
              </a:path>
              <a:path w="1100455" h="563879">
                <a:moveTo>
                  <a:pt x="394210" y="27089"/>
                </a:moveTo>
                <a:lnTo>
                  <a:pt x="385876" y="27089"/>
                </a:lnTo>
                <a:lnTo>
                  <a:pt x="386210" y="28134"/>
                </a:lnTo>
                <a:lnTo>
                  <a:pt x="386274" y="29508"/>
                </a:lnTo>
                <a:lnTo>
                  <a:pt x="386387" y="38559"/>
                </a:lnTo>
                <a:lnTo>
                  <a:pt x="395766" y="38559"/>
                </a:lnTo>
                <a:lnTo>
                  <a:pt x="395766" y="35779"/>
                </a:lnTo>
                <a:lnTo>
                  <a:pt x="395945" y="33511"/>
                </a:lnTo>
                <a:lnTo>
                  <a:pt x="396265" y="31953"/>
                </a:lnTo>
                <a:lnTo>
                  <a:pt x="396302" y="31423"/>
                </a:lnTo>
                <a:lnTo>
                  <a:pt x="396633" y="30909"/>
                </a:lnTo>
                <a:lnTo>
                  <a:pt x="398033" y="29508"/>
                </a:lnTo>
                <a:lnTo>
                  <a:pt x="398209" y="29001"/>
                </a:lnTo>
                <a:lnTo>
                  <a:pt x="397857" y="28641"/>
                </a:lnTo>
                <a:lnTo>
                  <a:pt x="398209" y="27597"/>
                </a:lnTo>
                <a:lnTo>
                  <a:pt x="394210" y="27089"/>
                </a:lnTo>
                <a:close/>
              </a:path>
              <a:path w="1100455" h="563879">
                <a:moveTo>
                  <a:pt x="420771" y="37515"/>
                </a:moveTo>
                <a:lnTo>
                  <a:pt x="414525" y="38199"/>
                </a:lnTo>
                <a:lnTo>
                  <a:pt x="408434" y="38559"/>
                </a:lnTo>
                <a:lnTo>
                  <a:pt x="420771" y="38559"/>
                </a:lnTo>
                <a:lnTo>
                  <a:pt x="420771" y="37515"/>
                </a:lnTo>
                <a:close/>
              </a:path>
              <a:path w="1100455" h="563879">
                <a:moveTo>
                  <a:pt x="418169" y="23957"/>
                </a:moveTo>
                <a:lnTo>
                  <a:pt x="404280" y="23957"/>
                </a:lnTo>
                <a:lnTo>
                  <a:pt x="411213" y="24310"/>
                </a:lnTo>
                <a:lnTo>
                  <a:pt x="418169" y="25001"/>
                </a:lnTo>
                <a:lnTo>
                  <a:pt x="418169" y="23957"/>
                </a:lnTo>
                <a:close/>
              </a:path>
              <a:path w="1100455" h="563879">
                <a:moveTo>
                  <a:pt x="371807" y="0"/>
                </a:moveTo>
                <a:lnTo>
                  <a:pt x="359830" y="3128"/>
                </a:lnTo>
                <a:lnTo>
                  <a:pt x="360518" y="4171"/>
                </a:lnTo>
                <a:lnTo>
                  <a:pt x="361386" y="5731"/>
                </a:lnTo>
                <a:lnTo>
                  <a:pt x="362430" y="7821"/>
                </a:lnTo>
                <a:lnTo>
                  <a:pt x="364517" y="11285"/>
                </a:lnTo>
                <a:lnTo>
                  <a:pt x="365742" y="13708"/>
                </a:lnTo>
                <a:lnTo>
                  <a:pt x="366072" y="15113"/>
                </a:lnTo>
                <a:lnTo>
                  <a:pt x="377543" y="15113"/>
                </a:lnTo>
                <a:lnTo>
                  <a:pt x="375806" y="9197"/>
                </a:lnTo>
                <a:lnTo>
                  <a:pt x="373895" y="4171"/>
                </a:lnTo>
                <a:lnTo>
                  <a:pt x="371807" y="0"/>
                </a:lnTo>
                <a:close/>
              </a:path>
              <a:path w="1100455" h="563879">
                <a:moveTo>
                  <a:pt x="418169" y="14065"/>
                </a:moveTo>
                <a:lnTo>
                  <a:pt x="410190" y="14752"/>
                </a:lnTo>
                <a:lnTo>
                  <a:pt x="403056" y="15113"/>
                </a:lnTo>
                <a:lnTo>
                  <a:pt x="418169" y="15113"/>
                </a:lnTo>
                <a:lnTo>
                  <a:pt x="418169" y="14065"/>
                </a:lnTo>
                <a:close/>
              </a:path>
              <a:path w="1100455" h="563879">
                <a:moveTo>
                  <a:pt x="524026" y="532"/>
                </a:moveTo>
                <a:lnTo>
                  <a:pt x="513600" y="532"/>
                </a:lnTo>
                <a:lnTo>
                  <a:pt x="507380" y="13062"/>
                </a:lnTo>
                <a:lnTo>
                  <a:pt x="502787" y="27220"/>
                </a:lnTo>
                <a:lnTo>
                  <a:pt x="499822" y="43006"/>
                </a:lnTo>
                <a:lnTo>
                  <a:pt x="498487" y="60425"/>
                </a:lnTo>
                <a:lnTo>
                  <a:pt x="499244" y="77359"/>
                </a:lnTo>
                <a:lnTo>
                  <a:pt x="502012" y="92728"/>
                </a:lnTo>
                <a:lnTo>
                  <a:pt x="506796" y="106532"/>
                </a:lnTo>
                <a:lnTo>
                  <a:pt x="513600" y="118770"/>
                </a:lnTo>
                <a:lnTo>
                  <a:pt x="524026" y="118770"/>
                </a:lnTo>
                <a:lnTo>
                  <a:pt x="518258" y="106722"/>
                </a:lnTo>
                <a:lnTo>
                  <a:pt x="513991" y="92982"/>
                </a:lnTo>
                <a:lnTo>
                  <a:pt x="511224" y="77550"/>
                </a:lnTo>
                <a:lnTo>
                  <a:pt x="509958" y="60425"/>
                </a:lnTo>
                <a:lnTo>
                  <a:pt x="511224" y="43006"/>
                </a:lnTo>
                <a:lnTo>
                  <a:pt x="513991" y="27220"/>
                </a:lnTo>
                <a:lnTo>
                  <a:pt x="518258" y="13062"/>
                </a:lnTo>
                <a:lnTo>
                  <a:pt x="524026" y="532"/>
                </a:lnTo>
                <a:close/>
              </a:path>
              <a:path w="1100455" h="563879">
                <a:moveTo>
                  <a:pt x="594453" y="60425"/>
                </a:moveTo>
                <a:lnTo>
                  <a:pt x="595144" y="65980"/>
                </a:lnTo>
                <a:lnTo>
                  <a:pt x="595445" y="70850"/>
                </a:lnTo>
                <a:lnTo>
                  <a:pt x="595376" y="106274"/>
                </a:lnTo>
                <a:lnTo>
                  <a:pt x="595144" y="108698"/>
                </a:lnTo>
                <a:lnTo>
                  <a:pt x="594787" y="111476"/>
                </a:lnTo>
                <a:lnTo>
                  <a:pt x="594453" y="113568"/>
                </a:lnTo>
                <a:lnTo>
                  <a:pt x="606945" y="113568"/>
                </a:lnTo>
                <a:lnTo>
                  <a:pt x="606588" y="111476"/>
                </a:lnTo>
                <a:lnTo>
                  <a:pt x="606481" y="108698"/>
                </a:lnTo>
                <a:lnTo>
                  <a:pt x="606433" y="101588"/>
                </a:lnTo>
                <a:lnTo>
                  <a:pt x="642596" y="101588"/>
                </a:lnTo>
                <a:lnTo>
                  <a:pt x="642548" y="99500"/>
                </a:lnTo>
                <a:lnTo>
                  <a:pt x="642809" y="92209"/>
                </a:lnTo>
                <a:lnTo>
                  <a:pt x="605901" y="92209"/>
                </a:lnTo>
                <a:lnTo>
                  <a:pt x="605901" y="70850"/>
                </a:lnTo>
                <a:lnTo>
                  <a:pt x="642937" y="70850"/>
                </a:lnTo>
                <a:lnTo>
                  <a:pt x="643060" y="65627"/>
                </a:lnTo>
                <a:lnTo>
                  <a:pt x="643345" y="61469"/>
                </a:lnTo>
                <a:lnTo>
                  <a:pt x="606433" y="61469"/>
                </a:lnTo>
                <a:lnTo>
                  <a:pt x="600342" y="61117"/>
                </a:lnTo>
                <a:lnTo>
                  <a:pt x="594453" y="60425"/>
                </a:lnTo>
                <a:close/>
              </a:path>
              <a:path w="1100455" h="563879">
                <a:moveTo>
                  <a:pt x="642596" y="101588"/>
                </a:moveTo>
                <a:lnTo>
                  <a:pt x="632480" y="101588"/>
                </a:lnTo>
                <a:lnTo>
                  <a:pt x="632459" y="105230"/>
                </a:lnTo>
                <a:lnTo>
                  <a:pt x="632127" y="108013"/>
                </a:lnTo>
                <a:lnTo>
                  <a:pt x="631436" y="110432"/>
                </a:lnTo>
                <a:lnTo>
                  <a:pt x="643417" y="110432"/>
                </a:lnTo>
                <a:lnTo>
                  <a:pt x="642703" y="106274"/>
                </a:lnTo>
                <a:lnTo>
                  <a:pt x="642596" y="101588"/>
                </a:lnTo>
                <a:close/>
              </a:path>
              <a:path w="1100455" h="563879">
                <a:moveTo>
                  <a:pt x="642937" y="70850"/>
                </a:moveTo>
                <a:lnTo>
                  <a:pt x="632480" y="70850"/>
                </a:lnTo>
                <a:lnTo>
                  <a:pt x="632480" y="92209"/>
                </a:lnTo>
                <a:lnTo>
                  <a:pt x="642809" y="92209"/>
                </a:lnTo>
                <a:lnTo>
                  <a:pt x="642937" y="70850"/>
                </a:lnTo>
                <a:close/>
              </a:path>
              <a:path w="1100455" h="563879">
                <a:moveTo>
                  <a:pt x="643417" y="60425"/>
                </a:moveTo>
                <a:lnTo>
                  <a:pt x="639593" y="61117"/>
                </a:lnTo>
                <a:lnTo>
                  <a:pt x="632990" y="61469"/>
                </a:lnTo>
                <a:lnTo>
                  <a:pt x="643345" y="61469"/>
                </a:lnTo>
                <a:lnTo>
                  <a:pt x="643417" y="60425"/>
                </a:lnTo>
                <a:close/>
              </a:path>
              <a:path w="1100455" h="563879">
                <a:moveTo>
                  <a:pt x="618857" y="14065"/>
                </a:moveTo>
                <a:lnTo>
                  <a:pt x="609033" y="14065"/>
                </a:lnTo>
                <a:lnTo>
                  <a:pt x="606586" y="27968"/>
                </a:lnTo>
                <a:lnTo>
                  <a:pt x="601346" y="38939"/>
                </a:lnTo>
                <a:lnTo>
                  <a:pt x="593310" y="46979"/>
                </a:lnTo>
                <a:lnTo>
                  <a:pt x="582476" y="52091"/>
                </a:lnTo>
                <a:lnTo>
                  <a:pt x="585942" y="54870"/>
                </a:lnTo>
                <a:lnTo>
                  <a:pt x="588718" y="57826"/>
                </a:lnTo>
                <a:lnTo>
                  <a:pt x="590810" y="60940"/>
                </a:lnTo>
                <a:lnTo>
                  <a:pt x="602920" y="52512"/>
                </a:lnTo>
                <a:lnTo>
                  <a:pt x="611643" y="41804"/>
                </a:lnTo>
                <a:lnTo>
                  <a:pt x="616978" y="28816"/>
                </a:lnTo>
                <a:lnTo>
                  <a:pt x="618857" y="14065"/>
                </a:lnTo>
                <a:close/>
              </a:path>
              <a:path w="1100455" h="563879">
                <a:moveTo>
                  <a:pt x="616835" y="42710"/>
                </a:moveTo>
                <a:lnTo>
                  <a:pt x="618923" y="46532"/>
                </a:lnTo>
                <a:lnTo>
                  <a:pt x="620481" y="50712"/>
                </a:lnTo>
                <a:lnTo>
                  <a:pt x="621525" y="55223"/>
                </a:lnTo>
                <a:lnTo>
                  <a:pt x="632303" y="54179"/>
                </a:lnTo>
                <a:lnTo>
                  <a:pt x="638549" y="51738"/>
                </a:lnTo>
                <a:lnTo>
                  <a:pt x="640281" y="47933"/>
                </a:lnTo>
                <a:lnTo>
                  <a:pt x="641188" y="45158"/>
                </a:lnTo>
                <a:lnTo>
                  <a:pt x="626212" y="45158"/>
                </a:lnTo>
                <a:lnTo>
                  <a:pt x="616835" y="42710"/>
                </a:lnTo>
                <a:close/>
              </a:path>
              <a:path w="1100455" h="563879">
                <a:moveTo>
                  <a:pt x="645885" y="13549"/>
                </a:moveTo>
                <a:lnTo>
                  <a:pt x="635082" y="13549"/>
                </a:lnTo>
                <a:lnTo>
                  <a:pt x="634726" y="23262"/>
                </a:lnTo>
                <a:lnTo>
                  <a:pt x="633683" y="31423"/>
                </a:lnTo>
                <a:lnTo>
                  <a:pt x="631946" y="38022"/>
                </a:lnTo>
                <a:lnTo>
                  <a:pt x="631259" y="43577"/>
                </a:lnTo>
                <a:lnTo>
                  <a:pt x="626212" y="45158"/>
                </a:lnTo>
                <a:lnTo>
                  <a:pt x="641188" y="45158"/>
                </a:lnTo>
                <a:lnTo>
                  <a:pt x="641582" y="43953"/>
                </a:lnTo>
                <a:lnTo>
                  <a:pt x="642882" y="37244"/>
                </a:lnTo>
                <a:lnTo>
                  <a:pt x="644182" y="27800"/>
                </a:lnTo>
                <a:lnTo>
                  <a:pt x="645483" y="15619"/>
                </a:lnTo>
                <a:lnTo>
                  <a:pt x="645839" y="13884"/>
                </a:lnTo>
                <a:lnTo>
                  <a:pt x="645885" y="13549"/>
                </a:lnTo>
                <a:close/>
              </a:path>
              <a:path w="1100455" h="563879">
                <a:moveTo>
                  <a:pt x="591832" y="3642"/>
                </a:moveTo>
                <a:lnTo>
                  <a:pt x="591832" y="15113"/>
                </a:lnTo>
                <a:lnTo>
                  <a:pt x="594964" y="14420"/>
                </a:lnTo>
                <a:lnTo>
                  <a:pt x="600699" y="14065"/>
                </a:lnTo>
                <a:lnTo>
                  <a:pt x="618857" y="14065"/>
                </a:lnTo>
                <a:lnTo>
                  <a:pt x="618923" y="13549"/>
                </a:lnTo>
                <a:lnTo>
                  <a:pt x="645885" y="13549"/>
                </a:lnTo>
                <a:lnTo>
                  <a:pt x="646196" y="11285"/>
                </a:lnTo>
                <a:lnTo>
                  <a:pt x="646527" y="7821"/>
                </a:lnTo>
                <a:lnTo>
                  <a:pt x="646883" y="5731"/>
                </a:lnTo>
                <a:lnTo>
                  <a:pt x="647017" y="4686"/>
                </a:lnTo>
                <a:lnTo>
                  <a:pt x="605566" y="4686"/>
                </a:lnTo>
                <a:lnTo>
                  <a:pt x="599479" y="4356"/>
                </a:lnTo>
                <a:lnTo>
                  <a:pt x="591832" y="3642"/>
                </a:lnTo>
                <a:close/>
              </a:path>
              <a:path w="1100455" h="563879">
                <a:moveTo>
                  <a:pt x="647059" y="3642"/>
                </a:moveTo>
                <a:lnTo>
                  <a:pt x="637325" y="4356"/>
                </a:lnTo>
                <a:lnTo>
                  <a:pt x="631259" y="4686"/>
                </a:lnTo>
                <a:lnTo>
                  <a:pt x="647017" y="4686"/>
                </a:lnTo>
                <a:lnTo>
                  <a:pt x="647059" y="3642"/>
                </a:lnTo>
                <a:close/>
              </a:path>
              <a:path w="1100455" h="563879">
                <a:moveTo>
                  <a:pt x="654861" y="5731"/>
                </a:moveTo>
                <a:lnTo>
                  <a:pt x="655217" y="10933"/>
                </a:lnTo>
                <a:lnTo>
                  <a:pt x="655574" y="17020"/>
                </a:lnTo>
                <a:lnTo>
                  <a:pt x="655905" y="23957"/>
                </a:lnTo>
                <a:lnTo>
                  <a:pt x="655905" y="105746"/>
                </a:lnTo>
                <a:lnTo>
                  <a:pt x="655574" y="113212"/>
                </a:lnTo>
                <a:lnTo>
                  <a:pt x="654861" y="118770"/>
                </a:lnTo>
                <a:lnTo>
                  <a:pt x="667886" y="118770"/>
                </a:lnTo>
                <a:lnTo>
                  <a:pt x="667198" y="117031"/>
                </a:lnTo>
                <a:lnTo>
                  <a:pt x="666842" y="109565"/>
                </a:lnTo>
                <a:lnTo>
                  <a:pt x="666842" y="16156"/>
                </a:lnTo>
                <a:lnTo>
                  <a:pt x="697579" y="16156"/>
                </a:lnTo>
                <a:lnTo>
                  <a:pt x="698978" y="10933"/>
                </a:lnTo>
                <a:lnTo>
                  <a:pt x="700022" y="7462"/>
                </a:lnTo>
                <a:lnTo>
                  <a:pt x="700502" y="6263"/>
                </a:lnTo>
                <a:lnTo>
                  <a:pt x="665463" y="6263"/>
                </a:lnTo>
                <a:lnTo>
                  <a:pt x="658684" y="6083"/>
                </a:lnTo>
                <a:lnTo>
                  <a:pt x="654861" y="5731"/>
                </a:lnTo>
                <a:close/>
              </a:path>
              <a:path w="1100455" h="563879">
                <a:moveTo>
                  <a:pt x="668930" y="84916"/>
                </a:moveTo>
                <a:lnTo>
                  <a:pt x="671374" y="89073"/>
                </a:lnTo>
                <a:lnTo>
                  <a:pt x="672929" y="94275"/>
                </a:lnTo>
                <a:lnTo>
                  <a:pt x="673620" y="100544"/>
                </a:lnTo>
                <a:lnTo>
                  <a:pt x="684689" y="99204"/>
                </a:lnTo>
                <a:lnTo>
                  <a:pt x="692893" y="95720"/>
                </a:lnTo>
                <a:lnTo>
                  <a:pt x="698234" y="90087"/>
                </a:lnTo>
                <a:lnTo>
                  <a:pt x="698777" y="88383"/>
                </a:lnTo>
                <a:lnTo>
                  <a:pt x="680399" y="88383"/>
                </a:lnTo>
                <a:lnTo>
                  <a:pt x="668930" y="84916"/>
                </a:lnTo>
                <a:close/>
              </a:path>
              <a:path w="1100455" h="563879">
                <a:moveTo>
                  <a:pt x="697579" y="16156"/>
                </a:moveTo>
                <a:lnTo>
                  <a:pt x="686134" y="16156"/>
                </a:lnTo>
                <a:lnTo>
                  <a:pt x="683299" y="26990"/>
                </a:lnTo>
                <a:lnTo>
                  <a:pt x="680529" y="36590"/>
                </a:lnTo>
                <a:lnTo>
                  <a:pt x="677822" y="44957"/>
                </a:lnTo>
                <a:lnTo>
                  <a:pt x="675176" y="52091"/>
                </a:lnTo>
                <a:lnTo>
                  <a:pt x="681885" y="58926"/>
                </a:lnTo>
                <a:lnTo>
                  <a:pt x="686380" y="65893"/>
                </a:lnTo>
                <a:lnTo>
                  <a:pt x="688662" y="72994"/>
                </a:lnTo>
                <a:lnTo>
                  <a:pt x="688733" y="80229"/>
                </a:lnTo>
                <a:lnTo>
                  <a:pt x="686998" y="86831"/>
                </a:lnTo>
                <a:lnTo>
                  <a:pt x="680399" y="88383"/>
                </a:lnTo>
                <a:lnTo>
                  <a:pt x="698777" y="88383"/>
                </a:lnTo>
                <a:lnTo>
                  <a:pt x="700714" y="82299"/>
                </a:lnTo>
                <a:lnTo>
                  <a:pt x="700976" y="74982"/>
                </a:lnTo>
                <a:lnTo>
                  <a:pt x="698632" y="67071"/>
                </a:lnTo>
                <a:lnTo>
                  <a:pt x="693684" y="58572"/>
                </a:lnTo>
                <a:lnTo>
                  <a:pt x="686134" y="49491"/>
                </a:lnTo>
                <a:lnTo>
                  <a:pt x="688213" y="43307"/>
                </a:lnTo>
                <a:lnTo>
                  <a:pt x="690814" y="35690"/>
                </a:lnTo>
                <a:lnTo>
                  <a:pt x="697579" y="16156"/>
                </a:lnTo>
                <a:close/>
              </a:path>
              <a:path w="1100455" h="563879">
                <a:moveTo>
                  <a:pt x="700714" y="5731"/>
                </a:moveTo>
                <a:lnTo>
                  <a:pt x="697579" y="6083"/>
                </a:lnTo>
                <a:lnTo>
                  <a:pt x="690289" y="6263"/>
                </a:lnTo>
                <a:lnTo>
                  <a:pt x="700502" y="6263"/>
                </a:lnTo>
                <a:lnTo>
                  <a:pt x="700714" y="5731"/>
                </a:lnTo>
                <a:close/>
              </a:path>
              <a:path w="1100455" h="563879">
                <a:moveTo>
                  <a:pt x="737269" y="8867"/>
                </a:moveTo>
                <a:lnTo>
                  <a:pt x="737981" y="13021"/>
                </a:lnTo>
                <a:lnTo>
                  <a:pt x="738223" y="16156"/>
                </a:lnTo>
                <a:lnTo>
                  <a:pt x="738348" y="94805"/>
                </a:lnTo>
                <a:lnTo>
                  <a:pt x="738668" y="100183"/>
                </a:lnTo>
                <a:lnTo>
                  <a:pt x="736404" y="104186"/>
                </a:lnTo>
                <a:lnTo>
                  <a:pt x="731559" y="106274"/>
                </a:lnTo>
                <a:lnTo>
                  <a:pt x="732581" y="107297"/>
                </a:lnTo>
                <a:lnTo>
                  <a:pt x="733982" y="109388"/>
                </a:lnTo>
                <a:lnTo>
                  <a:pt x="737448" y="115634"/>
                </a:lnTo>
                <a:lnTo>
                  <a:pt x="738849" y="117899"/>
                </a:lnTo>
                <a:lnTo>
                  <a:pt x="739893" y="119299"/>
                </a:lnTo>
                <a:lnTo>
                  <a:pt x="744738" y="114446"/>
                </a:lnTo>
                <a:lnTo>
                  <a:pt x="753038" y="108746"/>
                </a:lnTo>
                <a:lnTo>
                  <a:pt x="764789" y="102200"/>
                </a:lnTo>
                <a:lnTo>
                  <a:pt x="768192" y="100544"/>
                </a:lnTo>
                <a:lnTo>
                  <a:pt x="748738" y="100544"/>
                </a:lnTo>
                <a:lnTo>
                  <a:pt x="748738" y="55739"/>
                </a:lnTo>
                <a:lnTo>
                  <a:pt x="840416" y="55739"/>
                </a:lnTo>
                <a:lnTo>
                  <a:pt x="840416" y="45845"/>
                </a:lnTo>
                <a:lnTo>
                  <a:pt x="748738" y="45845"/>
                </a:lnTo>
                <a:lnTo>
                  <a:pt x="748738" y="19799"/>
                </a:lnTo>
                <a:lnTo>
                  <a:pt x="752205" y="19443"/>
                </a:lnTo>
                <a:lnTo>
                  <a:pt x="757072" y="19108"/>
                </a:lnTo>
                <a:lnTo>
                  <a:pt x="763318" y="18751"/>
                </a:lnTo>
                <a:lnTo>
                  <a:pt x="782078" y="17200"/>
                </a:lnTo>
                <a:lnTo>
                  <a:pt x="793490" y="17200"/>
                </a:lnTo>
                <a:lnTo>
                  <a:pt x="793544" y="16156"/>
                </a:lnTo>
                <a:lnTo>
                  <a:pt x="806591" y="14913"/>
                </a:lnTo>
                <a:lnTo>
                  <a:pt x="817625" y="14323"/>
                </a:lnTo>
                <a:lnTo>
                  <a:pt x="834433" y="14323"/>
                </a:lnTo>
                <a:lnTo>
                  <a:pt x="832773" y="12156"/>
                </a:lnTo>
                <a:lnTo>
                  <a:pt x="830697" y="9643"/>
                </a:lnTo>
                <a:lnTo>
                  <a:pt x="758245" y="9643"/>
                </a:lnTo>
                <a:lnTo>
                  <a:pt x="746947" y="9577"/>
                </a:lnTo>
                <a:lnTo>
                  <a:pt x="737269" y="8867"/>
                </a:lnTo>
                <a:close/>
              </a:path>
              <a:path w="1100455" h="563879">
                <a:moveTo>
                  <a:pt x="795610" y="55739"/>
                </a:moveTo>
                <a:lnTo>
                  <a:pt x="784677" y="55739"/>
                </a:lnTo>
                <a:lnTo>
                  <a:pt x="791031" y="76249"/>
                </a:lnTo>
                <a:lnTo>
                  <a:pt x="799661" y="92980"/>
                </a:lnTo>
                <a:lnTo>
                  <a:pt x="810567" y="105935"/>
                </a:lnTo>
                <a:lnTo>
                  <a:pt x="823748" y="115120"/>
                </a:lnTo>
                <a:lnTo>
                  <a:pt x="831038" y="119278"/>
                </a:lnTo>
                <a:lnTo>
                  <a:pt x="836085" y="117899"/>
                </a:lnTo>
                <a:lnTo>
                  <a:pt x="838860" y="110970"/>
                </a:lnTo>
                <a:lnTo>
                  <a:pt x="840596" y="107834"/>
                </a:lnTo>
                <a:lnTo>
                  <a:pt x="842124" y="104010"/>
                </a:lnTo>
                <a:lnTo>
                  <a:pt x="824616" y="104010"/>
                </a:lnTo>
                <a:lnTo>
                  <a:pt x="822347" y="102966"/>
                </a:lnTo>
                <a:lnTo>
                  <a:pt x="819569" y="100544"/>
                </a:lnTo>
                <a:lnTo>
                  <a:pt x="811822" y="92657"/>
                </a:lnTo>
                <a:lnTo>
                  <a:pt x="805248" y="82565"/>
                </a:lnTo>
                <a:lnTo>
                  <a:pt x="799844" y="70260"/>
                </a:lnTo>
                <a:lnTo>
                  <a:pt x="795610" y="55739"/>
                </a:lnTo>
                <a:close/>
              </a:path>
              <a:path w="1100455" h="563879">
                <a:moveTo>
                  <a:pt x="832082" y="86471"/>
                </a:moveTo>
                <a:lnTo>
                  <a:pt x="831725" y="88206"/>
                </a:lnTo>
                <a:lnTo>
                  <a:pt x="831394" y="90474"/>
                </a:lnTo>
                <a:lnTo>
                  <a:pt x="831038" y="93253"/>
                </a:lnTo>
                <a:lnTo>
                  <a:pt x="830719" y="94805"/>
                </a:lnTo>
                <a:lnTo>
                  <a:pt x="830648" y="95321"/>
                </a:lnTo>
                <a:lnTo>
                  <a:pt x="830526" y="97941"/>
                </a:lnTo>
                <a:lnTo>
                  <a:pt x="829482" y="101412"/>
                </a:lnTo>
                <a:lnTo>
                  <a:pt x="828083" y="103319"/>
                </a:lnTo>
                <a:lnTo>
                  <a:pt x="824616" y="104010"/>
                </a:lnTo>
                <a:lnTo>
                  <a:pt x="842124" y="104010"/>
                </a:lnTo>
                <a:lnTo>
                  <a:pt x="842684" y="102610"/>
                </a:lnTo>
                <a:lnTo>
                  <a:pt x="845107" y="95321"/>
                </a:lnTo>
                <a:lnTo>
                  <a:pt x="840596" y="93253"/>
                </a:lnTo>
                <a:lnTo>
                  <a:pt x="836240" y="90294"/>
                </a:lnTo>
                <a:lnTo>
                  <a:pt x="832082" y="86471"/>
                </a:lnTo>
                <a:close/>
              </a:path>
              <a:path w="1100455" h="563879">
                <a:moveTo>
                  <a:pt x="776343" y="82299"/>
                </a:moveTo>
                <a:lnTo>
                  <a:pt x="768567" y="87739"/>
                </a:lnTo>
                <a:lnTo>
                  <a:pt x="761277" y="92657"/>
                </a:lnTo>
                <a:lnTo>
                  <a:pt x="754765" y="96863"/>
                </a:lnTo>
                <a:lnTo>
                  <a:pt x="748738" y="100544"/>
                </a:lnTo>
                <a:lnTo>
                  <a:pt x="768192" y="100544"/>
                </a:lnTo>
                <a:lnTo>
                  <a:pt x="779987" y="94805"/>
                </a:lnTo>
                <a:lnTo>
                  <a:pt x="778254" y="92033"/>
                </a:lnTo>
                <a:lnTo>
                  <a:pt x="777133" y="88206"/>
                </a:lnTo>
                <a:lnTo>
                  <a:pt x="777016" y="87739"/>
                </a:lnTo>
                <a:lnTo>
                  <a:pt x="776343" y="82299"/>
                </a:lnTo>
                <a:close/>
              </a:path>
              <a:path w="1100455" h="563879">
                <a:moveTo>
                  <a:pt x="840416" y="55739"/>
                </a:moveTo>
                <a:lnTo>
                  <a:pt x="829818" y="55739"/>
                </a:lnTo>
                <a:lnTo>
                  <a:pt x="835218" y="55914"/>
                </a:lnTo>
                <a:lnTo>
                  <a:pt x="840416" y="56267"/>
                </a:lnTo>
                <a:lnTo>
                  <a:pt x="840416" y="55739"/>
                </a:lnTo>
                <a:close/>
              </a:path>
              <a:path w="1100455" h="563879">
                <a:moveTo>
                  <a:pt x="793490" y="17200"/>
                </a:moveTo>
                <a:lnTo>
                  <a:pt x="782078" y="17200"/>
                </a:lnTo>
                <a:lnTo>
                  <a:pt x="782010" y="28309"/>
                </a:lnTo>
                <a:lnTo>
                  <a:pt x="782075" y="31914"/>
                </a:lnTo>
                <a:lnTo>
                  <a:pt x="782468" y="38979"/>
                </a:lnTo>
                <a:lnTo>
                  <a:pt x="783122" y="45845"/>
                </a:lnTo>
                <a:lnTo>
                  <a:pt x="794054" y="45845"/>
                </a:lnTo>
                <a:lnTo>
                  <a:pt x="793367" y="40981"/>
                </a:lnTo>
                <a:lnTo>
                  <a:pt x="793010" y="36287"/>
                </a:lnTo>
                <a:lnTo>
                  <a:pt x="793134" y="24653"/>
                </a:lnTo>
                <a:lnTo>
                  <a:pt x="793187" y="23086"/>
                </a:lnTo>
                <a:lnTo>
                  <a:pt x="793490" y="17200"/>
                </a:lnTo>
                <a:close/>
              </a:path>
              <a:path w="1100455" h="563879">
                <a:moveTo>
                  <a:pt x="840416" y="44805"/>
                </a:moveTo>
                <a:lnTo>
                  <a:pt x="835905" y="45488"/>
                </a:lnTo>
                <a:lnTo>
                  <a:pt x="830526" y="45845"/>
                </a:lnTo>
                <a:lnTo>
                  <a:pt x="840416" y="45845"/>
                </a:lnTo>
                <a:lnTo>
                  <a:pt x="840416" y="44805"/>
                </a:lnTo>
                <a:close/>
              </a:path>
              <a:path w="1100455" h="563879">
                <a:moveTo>
                  <a:pt x="834433" y="14323"/>
                </a:moveTo>
                <a:lnTo>
                  <a:pt x="817625" y="14323"/>
                </a:lnTo>
                <a:lnTo>
                  <a:pt x="826642" y="14389"/>
                </a:lnTo>
                <a:lnTo>
                  <a:pt x="833636" y="15113"/>
                </a:lnTo>
                <a:lnTo>
                  <a:pt x="835037" y="15113"/>
                </a:lnTo>
                <a:lnTo>
                  <a:pt x="834433" y="14323"/>
                </a:lnTo>
                <a:close/>
              </a:path>
              <a:path w="1100455" h="563879">
                <a:moveTo>
                  <a:pt x="822704" y="0"/>
                </a:moveTo>
                <a:lnTo>
                  <a:pt x="771168" y="9059"/>
                </a:lnTo>
                <a:lnTo>
                  <a:pt x="758245" y="9643"/>
                </a:lnTo>
                <a:lnTo>
                  <a:pt x="830697" y="9643"/>
                </a:lnTo>
                <a:lnTo>
                  <a:pt x="827816" y="6157"/>
                </a:lnTo>
                <a:lnTo>
                  <a:pt x="825836" y="3818"/>
                </a:lnTo>
                <a:lnTo>
                  <a:pt x="824104" y="1727"/>
                </a:lnTo>
                <a:lnTo>
                  <a:pt x="822704" y="0"/>
                </a:lnTo>
                <a:close/>
              </a:path>
              <a:path w="1100455" h="563879">
                <a:moveTo>
                  <a:pt x="917092" y="532"/>
                </a:moveTo>
                <a:lnTo>
                  <a:pt x="906666" y="532"/>
                </a:lnTo>
                <a:lnTo>
                  <a:pt x="912434" y="13062"/>
                </a:lnTo>
                <a:lnTo>
                  <a:pt x="916702" y="27220"/>
                </a:lnTo>
                <a:lnTo>
                  <a:pt x="919469" y="43006"/>
                </a:lnTo>
                <a:lnTo>
                  <a:pt x="920736" y="60425"/>
                </a:lnTo>
                <a:lnTo>
                  <a:pt x="919469" y="77550"/>
                </a:lnTo>
                <a:lnTo>
                  <a:pt x="916702" y="92982"/>
                </a:lnTo>
                <a:lnTo>
                  <a:pt x="912434" y="106722"/>
                </a:lnTo>
                <a:lnTo>
                  <a:pt x="906666" y="118770"/>
                </a:lnTo>
                <a:lnTo>
                  <a:pt x="917092" y="118770"/>
                </a:lnTo>
                <a:lnTo>
                  <a:pt x="923897" y="106532"/>
                </a:lnTo>
                <a:lnTo>
                  <a:pt x="928681" y="92728"/>
                </a:lnTo>
                <a:lnTo>
                  <a:pt x="931449" y="77359"/>
                </a:lnTo>
                <a:lnTo>
                  <a:pt x="932205" y="60425"/>
                </a:lnTo>
                <a:lnTo>
                  <a:pt x="930871" y="43006"/>
                </a:lnTo>
                <a:lnTo>
                  <a:pt x="927906" y="27220"/>
                </a:lnTo>
                <a:lnTo>
                  <a:pt x="923312" y="13062"/>
                </a:lnTo>
                <a:lnTo>
                  <a:pt x="917092" y="532"/>
                </a:lnTo>
                <a:close/>
              </a:path>
              <a:path w="1100455" h="563879">
                <a:moveTo>
                  <a:pt x="13276" y="321764"/>
                </a:moveTo>
                <a:lnTo>
                  <a:pt x="13276" y="322116"/>
                </a:lnTo>
                <a:lnTo>
                  <a:pt x="13431" y="322632"/>
                </a:lnTo>
                <a:lnTo>
                  <a:pt x="15519" y="326804"/>
                </a:lnTo>
                <a:lnTo>
                  <a:pt x="16563" y="330454"/>
                </a:lnTo>
                <a:lnTo>
                  <a:pt x="16920" y="334274"/>
                </a:lnTo>
                <a:lnTo>
                  <a:pt x="25587" y="332873"/>
                </a:lnTo>
                <a:lnTo>
                  <a:pt x="30988" y="331476"/>
                </a:lnTo>
                <a:lnTo>
                  <a:pt x="33055" y="330098"/>
                </a:lnTo>
                <a:lnTo>
                  <a:pt x="35834" y="328693"/>
                </a:lnTo>
                <a:lnTo>
                  <a:pt x="37235" y="326274"/>
                </a:lnTo>
                <a:lnTo>
                  <a:pt x="37235" y="323495"/>
                </a:lnTo>
                <a:lnTo>
                  <a:pt x="21941" y="323495"/>
                </a:lnTo>
                <a:lnTo>
                  <a:pt x="13276" y="321764"/>
                </a:lnTo>
                <a:close/>
              </a:path>
              <a:path w="1100455" h="563879">
                <a:moveTo>
                  <a:pt x="51123" y="318631"/>
                </a:moveTo>
                <a:lnTo>
                  <a:pt x="47656" y="318631"/>
                </a:lnTo>
                <a:lnTo>
                  <a:pt x="47656" y="329054"/>
                </a:lnTo>
                <a:lnTo>
                  <a:pt x="51123" y="328693"/>
                </a:lnTo>
                <a:lnTo>
                  <a:pt x="54237" y="328538"/>
                </a:lnTo>
                <a:lnTo>
                  <a:pt x="57012" y="328538"/>
                </a:lnTo>
                <a:lnTo>
                  <a:pt x="60148" y="328187"/>
                </a:lnTo>
                <a:lnTo>
                  <a:pt x="62571" y="328010"/>
                </a:lnTo>
                <a:lnTo>
                  <a:pt x="126312" y="328010"/>
                </a:lnTo>
                <a:lnTo>
                  <a:pt x="126312" y="319161"/>
                </a:lnTo>
                <a:lnTo>
                  <a:pt x="57012" y="319161"/>
                </a:lnTo>
                <a:lnTo>
                  <a:pt x="54237" y="318808"/>
                </a:lnTo>
                <a:lnTo>
                  <a:pt x="51123" y="318631"/>
                </a:lnTo>
                <a:close/>
              </a:path>
              <a:path w="1100455" h="563879">
                <a:moveTo>
                  <a:pt x="126312" y="328010"/>
                </a:moveTo>
                <a:lnTo>
                  <a:pt x="116935" y="328010"/>
                </a:lnTo>
                <a:lnTo>
                  <a:pt x="121446" y="328366"/>
                </a:lnTo>
                <a:lnTo>
                  <a:pt x="126312" y="329054"/>
                </a:lnTo>
                <a:lnTo>
                  <a:pt x="126312" y="328010"/>
                </a:lnTo>
                <a:close/>
              </a:path>
              <a:path w="1100455" h="563879">
                <a:moveTo>
                  <a:pt x="37235" y="288420"/>
                </a:moveTo>
                <a:lnTo>
                  <a:pt x="26808" y="288420"/>
                </a:lnTo>
                <a:lnTo>
                  <a:pt x="26808" y="319161"/>
                </a:lnTo>
                <a:lnTo>
                  <a:pt x="26456" y="322632"/>
                </a:lnTo>
                <a:lnTo>
                  <a:pt x="21941" y="323495"/>
                </a:lnTo>
                <a:lnTo>
                  <a:pt x="37235" y="323495"/>
                </a:lnTo>
                <a:lnTo>
                  <a:pt x="37235" y="288420"/>
                </a:lnTo>
                <a:close/>
              </a:path>
              <a:path w="1100455" h="563879">
                <a:moveTo>
                  <a:pt x="99218" y="260286"/>
                </a:moveTo>
                <a:lnTo>
                  <a:pt x="97477" y="274194"/>
                </a:lnTo>
                <a:lnTo>
                  <a:pt x="94788" y="288807"/>
                </a:lnTo>
                <a:lnTo>
                  <a:pt x="91202" y="303756"/>
                </a:lnTo>
                <a:lnTo>
                  <a:pt x="86705" y="319161"/>
                </a:lnTo>
                <a:lnTo>
                  <a:pt x="97130" y="319161"/>
                </a:lnTo>
                <a:lnTo>
                  <a:pt x="99477" y="311315"/>
                </a:lnTo>
                <a:lnTo>
                  <a:pt x="101820" y="302880"/>
                </a:lnTo>
                <a:lnTo>
                  <a:pt x="104163" y="293857"/>
                </a:lnTo>
                <a:lnTo>
                  <a:pt x="106509" y="284248"/>
                </a:lnTo>
                <a:lnTo>
                  <a:pt x="108193" y="278263"/>
                </a:lnTo>
                <a:lnTo>
                  <a:pt x="108776" y="276090"/>
                </a:lnTo>
                <a:lnTo>
                  <a:pt x="109135" y="274194"/>
                </a:lnTo>
                <a:lnTo>
                  <a:pt x="109800" y="270197"/>
                </a:lnTo>
                <a:lnTo>
                  <a:pt x="111199" y="267246"/>
                </a:lnTo>
                <a:lnTo>
                  <a:pt x="113287" y="265510"/>
                </a:lnTo>
                <a:lnTo>
                  <a:pt x="113799" y="264974"/>
                </a:lnTo>
                <a:lnTo>
                  <a:pt x="113111" y="263598"/>
                </a:lnTo>
                <a:lnTo>
                  <a:pt x="108244" y="262022"/>
                </a:lnTo>
                <a:lnTo>
                  <a:pt x="99218" y="260286"/>
                </a:lnTo>
                <a:close/>
              </a:path>
              <a:path w="1100455" h="563879">
                <a:moveTo>
                  <a:pt x="126312" y="318631"/>
                </a:moveTo>
                <a:lnTo>
                  <a:pt x="120754" y="318980"/>
                </a:lnTo>
                <a:lnTo>
                  <a:pt x="116067" y="319161"/>
                </a:lnTo>
                <a:lnTo>
                  <a:pt x="126312" y="319161"/>
                </a:lnTo>
                <a:lnTo>
                  <a:pt x="126312" y="318631"/>
                </a:lnTo>
                <a:close/>
              </a:path>
              <a:path w="1100455" h="563879">
                <a:moveTo>
                  <a:pt x="73173" y="261330"/>
                </a:moveTo>
                <a:lnTo>
                  <a:pt x="62748" y="263930"/>
                </a:lnTo>
                <a:lnTo>
                  <a:pt x="65947" y="274355"/>
                </a:lnTo>
                <a:lnTo>
                  <a:pt x="68638" y="284777"/>
                </a:lnTo>
                <a:lnTo>
                  <a:pt x="70864" y="295297"/>
                </a:lnTo>
                <a:lnTo>
                  <a:pt x="72661" y="306136"/>
                </a:lnTo>
                <a:lnTo>
                  <a:pt x="84107" y="304048"/>
                </a:lnTo>
                <a:lnTo>
                  <a:pt x="80885" y="290050"/>
                </a:lnTo>
                <a:lnTo>
                  <a:pt x="77989" y="278263"/>
                </a:lnTo>
                <a:lnTo>
                  <a:pt x="75418" y="268690"/>
                </a:lnTo>
                <a:lnTo>
                  <a:pt x="73173" y="261330"/>
                </a:lnTo>
                <a:close/>
              </a:path>
              <a:path w="1100455" h="563879">
                <a:moveTo>
                  <a:pt x="37235" y="252488"/>
                </a:moveTo>
                <a:lnTo>
                  <a:pt x="26808" y="252488"/>
                </a:lnTo>
                <a:lnTo>
                  <a:pt x="26808" y="279046"/>
                </a:lnTo>
                <a:lnTo>
                  <a:pt x="25434" y="279402"/>
                </a:lnTo>
                <a:lnTo>
                  <a:pt x="23342" y="280090"/>
                </a:lnTo>
                <a:lnTo>
                  <a:pt x="14320" y="283556"/>
                </a:lnTo>
                <a:lnTo>
                  <a:pt x="9453" y="284953"/>
                </a:lnTo>
                <a:lnTo>
                  <a:pt x="5986" y="285292"/>
                </a:lnTo>
                <a:lnTo>
                  <a:pt x="7009" y="287376"/>
                </a:lnTo>
                <a:lnTo>
                  <a:pt x="8585" y="291379"/>
                </a:lnTo>
                <a:lnTo>
                  <a:pt x="10652" y="297272"/>
                </a:lnTo>
                <a:lnTo>
                  <a:pt x="26808" y="288420"/>
                </a:lnTo>
                <a:lnTo>
                  <a:pt x="37235" y="288420"/>
                </a:lnTo>
                <a:lnTo>
                  <a:pt x="37235" y="284777"/>
                </a:lnTo>
                <a:lnTo>
                  <a:pt x="43480" y="281998"/>
                </a:lnTo>
                <a:lnTo>
                  <a:pt x="48679" y="279910"/>
                </a:lnTo>
                <a:lnTo>
                  <a:pt x="52858" y="278531"/>
                </a:lnTo>
                <a:lnTo>
                  <a:pt x="52215" y="274891"/>
                </a:lnTo>
                <a:lnTo>
                  <a:pt x="37235" y="274891"/>
                </a:lnTo>
                <a:lnTo>
                  <a:pt x="37235" y="252488"/>
                </a:lnTo>
                <a:close/>
              </a:path>
              <a:path w="1100455" h="563879">
                <a:moveTo>
                  <a:pt x="51302" y="267580"/>
                </a:moveTo>
                <a:lnTo>
                  <a:pt x="47480" y="269667"/>
                </a:lnTo>
                <a:lnTo>
                  <a:pt x="42788" y="272108"/>
                </a:lnTo>
                <a:lnTo>
                  <a:pt x="37235" y="274891"/>
                </a:lnTo>
                <a:lnTo>
                  <a:pt x="52215" y="274891"/>
                </a:lnTo>
                <a:lnTo>
                  <a:pt x="51814" y="272624"/>
                </a:lnTo>
                <a:lnTo>
                  <a:pt x="51399" y="269667"/>
                </a:lnTo>
                <a:lnTo>
                  <a:pt x="51302" y="267580"/>
                </a:lnTo>
                <a:close/>
              </a:path>
              <a:path w="1100455" h="563879">
                <a:moveTo>
                  <a:pt x="9629" y="242571"/>
                </a:moveTo>
                <a:lnTo>
                  <a:pt x="9629" y="253533"/>
                </a:lnTo>
                <a:lnTo>
                  <a:pt x="12409" y="253173"/>
                </a:lnTo>
                <a:lnTo>
                  <a:pt x="16051" y="252816"/>
                </a:lnTo>
                <a:lnTo>
                  <a:pt x="20566" y="252488"/>
                </a:lnTo>
                <a:lnTo>
                  <a:pt x="52858" y="252488"/>
                </a:lnTo>
                <a:lnTo>
                  <a:pt x="52858" y="243615"/>
                </a:lnTo>
                <a:lnTo>
                  <a:pt x="16210" y="243615"/>
                </a:lnTo>
                <a:lnTo>
                  <a:pt x="12409" y="243283"/>
                </a:lnTo>
                <a:lnTo>
                  <a:pt x="9629" y="242571"/>
                </a:lnTo>
                <a:close/>
              </a:path>
              <a:path w="1100455" h="563879">
                <a:moveTo>
                  <a:pt x="52858" y="252488"/>
                </a:moveTo>
                <a:lnTo>
                  <a:pt x="42433" y="252488"/>
                </a:lnTo>
                <a:lnTo>
                  <a:pt x="44524" y="252816"/>
                </a:lnTo>
                <a:lnTo>
                  <a:pt x="47990" y="253173"/>
                </a:lnTo>
                <a:lnTo>
                  <a:pt x="52858" y="253533"/>
                </a:lnTo>
                <a:lnTo>
                  <a:pt x="52858" y="252488"/>
                </a:lnTo>
                <a:close/>
              </a:path>
              <a:path w="1100455" h="563879">
                <a:moveTo>
                  <a:pt x="59791" y="241019"/>
                </a:moveTo>
                <a:lnTo>
                  <a:pt x="57012" y="241019"/>
                </a:lnTo>
                <a:lnTo>
                  <a:pt x="57012" y="251444"/>
                </a:lnTo>
                <a:lnTo>
                  <a:pt x="62571" y="250750"/>
                </a:lnTo>
                <a:lnTo>
                  <a:pt x="67795" y="250398"/>
                </a:lnTo>
                <a:lnTo>
                  <a:pt x="124735" y="250398"/>
                </a:lnTo>
                <a:lnTo>
                  <a:pt x="124735" y="241548"/>
                </a:lnTo>
                <a:lnTo>
                  <a:pt x="65350" y="241548"/>
                </a:lnTo>
                <a:lnTo>
                  <a:pt x="62571" y="241192"/>
                </a:lnTo>
                <a:lnTo>
                  <a:pt x="59791" y="241019"/>
                </a:lnTo>
                <a:close/>
              </a:path>
              <a:path w="1100455" h="563879">
                <a:moveTo>
                  <a:pt x="124735" y="250398"/>
                </a:moveTo>
                <a:lnTo>
                  <a:pt x="114155" y="250398"/>
                </a:lnTo>
                <a:lnTo>
                  <a:pt x="118846" y="250750"/>
                </a:lnTo>
                <a:lnTo>
                  <a:pt x="124735" y="251444"/>
                </a:lnTo>
                <a:lnTo>
                  <a:pt x="124735" y="250398"/>
                </a:lnTo>
                <a:close/>
              </a:path>
              <a:path w="1100455" h="563879">
                <a:moveTo>
                  <a:pt x="27320" y="214974"/>
                </a:moveTo>
                <a:lnTo>
                  <a:pt x="26297" y="214974"/>
                </a:lnTo>
                <a:lnTo>
                  <a:pt x="26383" y="217062"/>
                </a:lnTo>
                <a:lnTo>
                  <a:pt x="26988" y="220704"/>
                </a:lnTo>
                <a:lnTo>
                  <a:pt x="27075" y="226435"/>
                </a:lnTo>
                <a:lnTo>
                  <a:pt x="26846" y="229571"/>
                </a:lnTo>
                <a:lnTo>
                  <a:pt x="26808" y="243615"/>
                </a:lnTo>
                <a:lnTo>
                  <a:pt x="37235" y="243615"/>
                </a:lnTo>
                <a:lnTo>
                  <a:pt x="37235" y="223304"/>
                </a:lnTo>
                <a:lnTo>
                  <a:pt x="38279" y="218969"/>
                </a:lnTo>
                <a:lnTo>
                  <a:pt x="40345" y="216546"/>
                </a:lnTo>
                <a:lnTo>
                  <a:pt x="40013" y="215833"/>
                </a:lnTo>
                <a:lnTo>
                  <a:pt x="37054" y="215502"/>
                </a:lnTo>
                <a:lnTo>
                  <a:pt x="31499" y="215502"/>
                </a:lnTo>
                <a:lnTo>
                  <a:pt x="29076" y="215150"/>
                </a:lnTo>
                <a:lnTo>
                  <a:pt x="27320" y="214974"/>
                </a:lnTo>
                <a:close/>
              </a:path>
              <a:path w="1100455" h="563879">
                <a:moveTo>
                  <a:pt x="52858" y="243107"/>
                </a:moveTo>
                <a:lnTo>
                  <a:pt x="42433" y="243615"/>
                </a:lnTo>
                <a:lnTo>
                  <a:pt x="52858" y="243615"/>
                </a:lnTo>
                <a:lnTo>
                  <a:pt x="52858" y="243107"/>
                </a:lnTo>
                <a:close/>
              </a:path>
              <a:path w="1100455" h="563879">
                <a:moveTo>
                  <a:pt x="124735" y="241019"/>
                </a:moveTo>
                <a:lnTo>
                  <a:pt x="121956" y="241019"/>
                </a:lnTo>
                <a:lnTo>
                  <a:pt x="119357" y="241192"/>
                </a:lnTo>
                <a:lnTo>
                  <a:pt x="116935" y="241548"/>
                </a:lnTo>
                <a:lnTo>
                  <a:pt x="124735" y="241548"/>
                </a:lnTo>
                <a:lnTo>
                  <a:pt x="124735" y="241019"/>
                </a:lnTo>
                <a:close/>
              </a:path>
              <a:path w="1100455" h="563879">
                <a:moveTo>
                  <a:pt x="89841" y="214974"/>
                </a:moveTo>
                <a:lnTo>
                  <a:pt x="78371" y="217062"/>
                </a:lnTo>
                <a:lnTo>
                  <a:pt x="81507" y="225391"/>
                </a:lnTo>
                <a:lnTo>
                  <a:pt x="83595" y="232350"/>
                </a:lnTo>
                <a:lnTo>
                  <a:pt x="84639" y="237905"/>
                </a:lnTo>
                <a:lnTo>
                  <a:pt x="96086" y="235813"/>
                </a:lnTo>
                <a:lnTo>
                  <a:pt x="93665" y="226435"/>
                </a:lnTo>
                <a:lnTo>
                  <a:pt x="91573" y="219483"/>
                </a:lnTo>
                <a:lnTo>
                  <a:pt x="89841" y="214974"/>
                </a:lnTo>
                <a:close/>
              </a:path>
              <a:path w="1100455" h="563879">
                <a:moveTo>
                  <a:pt x="230590" y="299890"/>
                </a:moveTo>
                <a:lnTo>
                  <a:pt x="219654" y="299890"/>
                </a:lnTo>
                <a:lnTo>
                  <a:pt x="219537" y="324238"/>
                </a:lnTo>
                <a:lnTo>
                  <a:pt x="219301" y="328538"/>
                </a:lnTo>
                <a:lnTo>
                  <a:pt x="218610" y="334788"/>
                </a:lnTo>
                <a:lnTo>
                  <a:pt x="231634" y="334788"/>
                </a:lnTo>
                <a:lnTo>
                  <a:pt x="230946" y="331322"/>
                </a:lnTo>
                <a:lnTo>
                  <a:pt x="230590" y="324896"/>
                </a:lnTo>
                <a:lnTo>
                  <a:pt x="230590" y="299890"/>
                </a:lnTo>
                <a:close/>
              </a:path>
              <a:path w="1100455" h="563879">
                <a:moveTo>
                  <a:pt x="176403" y="259779"/>
                </a:moveTo>
                <a:lnTo>
                  <a:pt x="166002" y="259779"/>
                </a:lnTo>
                <a:lnTo>
                  <a:pt x="165997" y="306828"/>
                </a:lnTo>
                <a:lnTo>
                  <a:pt x="165696" y="316588"/>
                </a:lnTo>
                <a:lnTo>
                  <a:pt x="165346" y="324238"/>
                </a:lnTo>
                <a:lnTo>
                  <a:pt x="164897" y="330399"/>
                </a:lnTo>
                <a:lnTo>
                  <a:pt x="164425" y="334274"/>
                </a:lnTo>
                <a:lnTo>
                  <a:pt x="176940" y="334274"/>
                </a:lnTo>
                <a:lnTo>
                  <a:pt x="176761" y="331322"/>
                </a:lnTo>
                <a:lnTo>
                  <a:pt x="176652" y="328538"/>
                </a:lnTo>
                <a:lnTo>
                  <a:pt x="176534" y="324238"/>
                </a:lnTo>
                <a:lnTo>
                  <a:pt x="176413" y="309779"/>
                </a:lnTo>
                <a:lnTo>
                  <a:pt x="176403" y="259779"/>
                </a:lnTo>
                <a:close/>
              </a:path>
              <a:path w="1100455" h="563879">
                <a:moveTo>
                  <a:pt x="188917" y="236329"/>
                </a:moveTo>
                <a:lnTo>
                  <a:pt x="189273" y="238420"/>
                </a:lnTo>
                <a:lnTo>
                  <a:pt x="189335" y="241019"/>
                </a:lnTo>
                <a:lnTo>
                  <a:pt x="189428" y="291556"/>
                </a:lnTo>
                <a:lnTo>
                  <a:pt x="189273" y="294850"/>
                </a:lnTo>
                <a:lnTo>
                  <a:pt x="188537" y="306828"/>
                </a:lnTo>
                <a:lnTo>
                  <a:pt x="188405" y="309779"/>
                </a:lnTo>
                <a:lnTo>
                  <a:pt x="188405" y="310831"/>
                </a:lnTo>
                <a:lnTo>
                  <a:pt x="200897" y="310831"/>
                </a:lnTo>
                <a:lnTo>
                  <a:pt x="200541" y="306312"/>
                </a:lnTo>
                <a:lnTo>
                  <a:pt x="200386" y="302672"/>
                </a:lnTo>
                <a:lnTo>
                  <a:pt x="200386" y="299890"/>
                </a:lnTo>
                <a:lnTo>
                  <a:pt x="262371" y="299890"/>
                </a:lnTo>
                <a:lnTo>
                  <a:pt x="262371" y="291026"/>
                </a:lnTo>
                <a:lnTo>
                  <a:pt x="199853" y="291026"/>
                </a:lnTo>
                <a:lnTo>
                  <a:pt x="199853" y="272801"/>
                </a:lnTo>
                <a:lnTo>
                  <a:pt x="262371" y="272801"/>
                </a:lnTo>
                <a:lnTo>
                  <a:pt x="262371" y="264466"/>
                </a:lnTo>
                <a:lnTo>
                  <a:pt x="200386" y="264466"/>
                </a:lnTo>
                <a:lnTo>
                  <a:pt x="200386" y="246242"/>
                </a:lnTo>
                <a:lnTo>
                  <a:pt x="262448" y="246242"/>
                </a:lnTo>
                <a:lnTo>
                  <a:pt x="262705" y="241019"/>
                </a:lnTo>
                <a:lnTo>
                  <a:pt x="263272" y="236861"/>
                </a:lnTo>
                <a:lnTo>
                  <a:pt x="195850" y="236861"/>
                </a:lnTo>
                <a:lnTo>
                  <a:pt x="191008" y="236684"/>
                </a:lnTo>
                <a:lnTo>
                  <a:pt x="188917" y="236329"/>
                </a:lnTo>
                <a:close/>
              </a:path>
              <a:path w="1100455" h="563879">
                <a:moveTo>
                  <a:pt x="262371" y="299890"/>
                </a:moveTo>
                <a:lnTo>
                  <a:pt x="251416" y="299890"/>
                </a:lnTo>
                <a:lnTo>
                  <a:pt x="251416" y="306828"/>
                </a:lnTo>
                <a:lnTo>
                  <a:pt x="251258" y="310294"/>
                </a:lnTo>
                <a:lnTo>
                  <a:pt x="263415" y="310294"/>
                </a:lnTo>
                <a:lnTo>
                  <a:pt x="262705" y="306828"/>
                </a:lnTo>
                <a:lnTo>
                  <a:pt x="262371" y="300045"/>
                </a:lnTo>
                <a:lnTo>
                  <a:pt x="262371" y="299890"/>
                </a:lnTo>
                <a:close/>
              </a:path>
              <a:path w="1100455" h="563879">
                <a:moveTo>
                  <a:pt x="230590" y="272801"/>
                </a:moveTo>
                <a:lnTo>
                  <a:pt x="219654" y="272801"/>
                </a:lnTo>
                <a:lnTo>
                  <a:pt x="219654" y="291026"/>
                </a:lnTo>
                <a:lnTo>
                  <a:pt x="230590" y="291026"/>
                </a:lnTo>
                <a:lnTo>
                  <a:pt x="230590" y="272801"/>
                </a:lnTo>
                <a:close/>
              </a:path>
              <a:path w="1100455" h="563879">
                <a:moveTo>
                  <a:pt x="262371" y="272801"/>
                </a:moveTo>
                <a:lnTo>
                  <a:pt x="251416" y="272801"/>
                </a:lnTo>
                <a:lnTo>
                  <a:pt x="251416" y="291026"/>
                </a:lnTo>
                <a:lnTo>
                  <a:pt x="262371" y="291026"/>
                </a:lnTo>
                <a:lnTo>
                  <a:pt x="262371" y="272801"/>
                </a:lnTo>
                <a:close/>
              </a:path>
              <a:path w="1100455" h="563879">
                <a:moveTo>
                  <a:pt x="177984" y="214458"/>
                </a:moveTo>
                <a:lnTo>
                  <a:pt x="169649" y="232851"/>
                </a:lnTo>
                <a:lnTo>
                  <a:pt x="161314" y="247925"/>
                </a:lnTo>
                <a:lnTo>
                  <a:pt x="152979" y="259679"/>
                </a:lnTo>
                <a:lnTo>
                  <a:pt x="144644" y="268109"/>
                </a:lnTo>
                <a:lnTo>
                  <a:pt x="147758" y="271932"/>
                </a:lnTo>
                <a:lnTo>
                  <a:pt x="150534" y="275219"/>
                </a:lnTo>
                <a:lnTo>
                  <a:pt x="152977" y="278003"/>
                </a:lnTo>
                <a:lnTo>
                  <a:pt x="157135" y="273131"/>
                </a:lnTo>
                <a:lnTo>
                  <a:pt x="161491" y="267065"/>
                </a:lnTo>
                <a:lnTo>
                  <a:pt x="166002" y="259779"/>
                </a:lnTo>
                <a:lnTo>
                  <a:pt x="176403" y="259779"/>
                </a:lnTo>
                <a:lnTo>
                  <a:pt x="176403" y="244662"/>
                </a:lnTo>
                <a:lnTo>
                  <a:pt x="183718" y="231637"/>
                </a:lnTo>
                <a:lnTo>
                  <a:pt x="184740" y="229906"/>
                </a:lnTo>
                <a:lnTo>
                  <a:pt x="186317" y="227479"/>
                </a:lnTo>
                <a:lnTo>
                  <a:pt x="187361" y="225752"/>
                </a:lnTo>
                <a:lnTo>
                  <a:pt x="188741" y="224524"/>
                </a:lnTo>
                <a:lnTo>
                  <a:pt x="190472" y="223840"/>
                </a:lnTo>
                <a:lnTo>
                  <a:pt x="191519" y="223484"/>
                </a:lnTo>
                <a:lnTo>
                  <a:pt x="192051" y="223123"/>
                </a:lnTo>
                <a:lnTo>
                  <a:pt x="192051" y="222796"/>
                </a:lnTo>
                <a:lnTo>
                  <a:pt x="192740" y="222440"/>
                </a:lnTo>
                <a:lnTo>
                  <a:pt x="188048" y="219660"/>
                </a:lnTo>
                <a:lnTo>
                  <a:pt x="177984" y="214458"/>
                </a:lnTo>
                <a:close/>
              </a:path>
              <a:path w="1100455" h="563879">
                <a:moveTo>
                  <a:pt x="230590" y="246242"/>
                </a:moveTo>
                <a:lnTo>
                  <a:pt x="219654" y="246242"/>
                </a:lnTo>
                <a:lnTo>
                  <a:pt x="219654" y="264466"/>
                </a:lnTo>
                <a:lnTo>
                  <a:pt x="230590" y="264466"/>
                </a:lnTo>
                <a:lnTo>
                  <a:pt x="230590" y="246242"/>
                </a:lnTo>
                <a:close/>
              </a:path>
              <a:path w="1100455" h="563879">
                <a:moveTo>
                  <a:pt x="262448" y="246242"/>
                </a:moveTo>
                <a:lnTo>
                  <a:pt x="251416" y="246242"/>
                </a:lnTo>
                <a:lnTo>
                  <a:pt x="251416" y="264466"/>
                </a:lnTo>
                <a:lnTo>
                  <a:pt x="262371" y="264466"/>
                </a:lnTo>
                <a:lnTo>
                  <a:pt x="262448" y="246242"/>
                </a:lnTo>
                <a:close/>
              </a:path>
              <a:path w="1100455" h="563879">
                <a:moveTo>
                  <a:pt x="220855" y="214458"/>
                </a:moveTo>
                <a:lnTo>
                  <a:pt x="219120" y="214458"/>
                </a:lnTo>
                <a:lnTo>
                  <a:pt x="219477" y="216194"/>
                </a:lnTo>
                <a:lnTo>
                  <a:pt x="219654" y="218616"/>
                </a:lnTo>
                <a:lnTo>
                  <a:pt x="219654" y="236861"/>
                </a:lnTo>
                <a:lnTo>
                  <a:pt x="263272" y="236861"/>
                </a:lnTo>
                <a:lnTo>
                  <a:pt x="263345" y="236329"/>
                </a:lnTo>
                <a:lnTo>
                  <a:pt x="230590" y="236329"/>
                </a:lnTo>
                <a:lnTo>
                  <a:pt x="230605" y="225752"/>
                </a:lnTo>
                <a:lnTo>
                  <a:pt x="231278" y="219146"/>
                </a:lnTo>
                <a:lnTo>
                  <a:pt x="232598" y="216194"/>
                </a:lnTo>
                <a:lnTo>
                  <a:pt x="232677" y="215502"/>
                </a:lnTo>
                <a:lnTo>
                  <a:pt x="233013" y="215150"/>
                </a:lnTo>
                <a:lnTo>
                  <a:pt x="230946" y="214974"/>
                </a:lnTo>
                <a:lnTo>
                  <a:pt x="226410" y="214974"/>
                </a:lnTo>
                <a:lnTo>
                  <a:pt x="223300" y="214635"/>
                </a:lnTo>
                <a:lnTo>
                  <a:pt x="220855" y="214458"/>
                </a:lnTo>
                <a:close/>
              </a:path>
              <a:path w="1100455" h="563879">
                <a:moveTo>
                  <a:pt x="263415" y="235813"/>
                </a:moveTo>
                <a:lnTo>
                  <a:pt x="258883" y="236148"/>
                </a:lnTo>
                <a:lnTo>
                  <a:pt x="253504" y="236329"/>
                </a:lnTo>
                <a:lnTo>
                  <a:pt x="263345" y="236329"/>
                </a:lnTo>
                <a:lnTo>
                  <a:pt x="263415" y="235813"/>
                </a:lnTo>
                <a:close/>
              </a:path>
              <a:path w="1100455" h="563879">
                <a:moveTo>
                  <a:pt x="407412" y="321764"/>
                </a:moveTo>
                <a:lnTo>
                  <a:pt x="395831" y="321764"/>
                </a:lnTo>
                <a:lnTo>
                  <a:pt x="396853" y="323138"/>
                </a:lnTo>
                <a:lnTo>
                  <a:pt x="398110" y="325667"/>
                </a:lnTo>
                <a:lnTo>
                  <a:pt x="399477" y="329054"/>
                </a:lnTo>
                <a:lnTo>
                  <a:pt x="401032" y="332182"/>
                </a:lnTo>
                <a:lnTo>
                  <a:pt x="410921" y="327494"/>
                </a:lnTo>
                <a:lnTo>
                  <a:pt x="407412" y="321764"/>
                </a:lnTo>
                <a:close/>
              </a:path>
              <a:path w="1100455" h="563879">
                <a:moveTo>
                  <a:pt x="333312" y="317069"/>
                </a:moveTo>
                <a:lnTo>
                  <a:pt x="334713" y="321939"/>
                </a:lnTo>
                <a:lnTo>
                  <a:pt x="335577" y="325918"/>
                </a:lnTo>
                <a:lnTo>
                  <a:pt x="335912" y="329054"/>
                </a:lnTo>
                <a:lnTo>
                  <a:pt x="343567" y="327424"/>
                </a:lnTo>
                <a:lnTo>
                  <a:pt x="356102" y="325667"/>
                </a:lnTo>
                <a:lnTo>
                  <a:pt x="373522" y="323780"/>
                </a:lnTo>
                <a:lnTo>
                  <a:pt x="395831" y="321764"/>
                </a:lnTo>
                <a:lnTo>
                  <a:pt x="407412" y="321764"/>
                </a:lnTo>
                <a:lnTo>
                  <a:pt x="404703" y="317339"/>
                </a:lnTo>
                <a:lnTo>
                  <a:pt x="348027" y="317339"/>
                </a:lnTo>
                <a:lnTo>
                  <a:pt x="340375" y="317272"/>
                </a:lnTo>
                <a:lnTo>
                  <a:pt x="333312" y="317069"/>
                </a:lnTo>
                <a:close/>
              </a:path>
              <a:path w="1100455" h="563879">
                <a:moveTo>
                  <a:pt x="374472" y="295203"/>
                </a:moveTo>
                <a:lnTo>
                  <a:pt x="365093" y="295203"/>
                </a:lnTo>
                <a:lnTo>
                  <a:pt x="365093" y="317069"/>
                </a:lnTo>
                <a:lnTo>
                  <a:pt x="356267" y="317272"/>
                </a:lnTo>
                <a:lnTo>
                  <a:pt x="348027" y="317339"/>
                </a:lnTo>
                <a:lnTo>
                  <a:pt x="404703" y="317339"/>
                </a:lnTo>
                <a:lnTo>
                  <a:pt x="404227" y="316562"/>
                </a:lnTo>
                <a:lnTo>
                  <a:pt x="374472" y="316562"/>
                </a:lnTo>
                <a:lnTo>
                  <a:pt x="374472" y="295203"/>
                </a:lnTo>
                <a:close/>
              </a:path>
              <a:path w="1100455" h="563879">
                <a:moveTo>
                  <a:pt x="396341" y="303541"/>
                </a:moveTo>
                <a:lnTo>
                  <a:pt x="386963" y="308227"/>
                </a:lnTo>
                <a:lnTo>
                  <a:pt x="388698" y="310647"/>
                </a:lnTo>
                <a:lnTo>
                  <a:pt x="390607" y="313074"/>
                </a:lnTo>
                <a:lnTo>
                  <a:pt x="392697" y="315517"/>
                </a:lnTo>
                <a:lnTo>
                  <a:pt x="384008" y="316209"/>
                </a:lnTo>
                <a:lnTo>
                  <a:pt x="377938" y="316562"/>
                </a:lnTo>
                <a:lnTo>
                  <a:pt x="404227" y="316562"/>
                </a:lnTo>
                <a:lnTo>
                  <a:pt x="396341" y="303541"/>
                </a:lnTo>
                <a:close/>
              </a:path>
              <a:path w="1100455" h="563879">
                <a:moveTo>
                  <a:pt x="338000" y="262374"/>
                </a:moveTo>
                <a:lnTo>
                  <a:pt x="339048" y="266202"/>
                </a:lnTo>
                <a:lnTo>
                  <a:pt x="339379" y="269492"/>
                </a:lnTo>
                <a:lnTo>
                  <a:pt x="339048" y="272263"/>
                </a:lnTo>
                <a:lnTo>
                  <a:pt x="339048" y="299537"/>
                </a:lnTo>
                <a:lnTo>
                  <a:pt x="338691" y="302136"/>
                </a:lnTo>
                <a:lnTo>
                  <a:pt x="338000" y="303541"/>
                </a:lnTo>
                <a:lnTo>
                  <a:pt x="349469" y="303541"/>
                </a:lnTo>
                <a:lnTo>
                  <a:pt x="348757" y="301089"/>
                </a:lnTo>
                <a:lnTo>
                  <a:pt x="348425" y="298317"/>
                </a:lnTo>
                <a:lnTo>
                  <a:pt x="348425" y="295203"/>
                </a:lnTo>
                <a:lnTo>
                  <a:pt x="402243" y="295203"/>
                </a:lnTo>
                <a:lnTo>
                  <a:pt x="401900" y="294159"/>
                </a:lnTo>
                <a:lnTo>
                  <a:pt x="401543" y="291379"/>
                </a:lnTo>
                <a:lnTo>
                  <a:pt x="401543" y="286868"/>
                </a:lnTo>
                <a:lnTo>
                  <a:pt x="348425" y="286868"/>
                </a:lnTo>
                <a:lnTo>
                  <a:pt x="348425" y="272263"/>
                </a:lnTo>
                <a:lnTo>
                  <a:pt x="401543" y="272263"/>
                </a:lnTo>
                <a:lnTo>
                  <a:pt x="401543" y="267752"/>
                </a:lnTo>
                <a:lnTo>
                  <a:pt x="401900" y="264797"/>
                </a:lnTo>
                <a:lnTo>
                  <a:pt x="402290" y="263422"/>
                </a:lnTo>
                <a:lnTo>
                  <a:pt x="343559" y="263422"/>
                </a:lnTo>
                <a:lnTo>
                  <a:pt x="340092" y="263066"/>
                </a:lnTo>
                <a:lnTo>
                  <a:pt x="338000" y="262374"/>
                </a:lnTo>
                <a:close/>
              </a:path>
              <a:path w="1100455" h="563879">
                <a:moveTo>
                  <a:pt x="402243" y="295203"/>
                </a:moveTo>
                <a:lnTo>
                  <a:pt x="394610" y="295203"/>
                </a:lnTo>
                <a:lnTo>
                  <a:pt x="398433" y="295534"/>
                </a:lnTo>
                <a:lnTo>
                  <a:pt x="402587" y="296250"/>
                </a:lnTo>
                <a:lnTo>
                  <a:pt x="402243" y="295203"/>
                </a:lnTo>
                <a:close/>
              </a:path>
              <a:path w="1100455" h="563879">
                <a:moveTo>
                  <a:pt x="374472" y="272263"/>
                </a:moveTo>
                <a:lnTo>
                  <a:pt x="365093" y="272263"/>
                </a:lnTo>
                <a:lnTo>
                  <a:pt x="365093" y="286868"/>
                </a:lnTo>
                <a:lnTo>
                  <a:pt x="374472" y="286868"/>
                </a:lnTo>
                <a:lnTo>
                  <a:pt x="374472" y="272263"/>
                </a:lnTo>
                <a:close/>
              </a:path>
              <a:path w="1100455" h="563879">
                <a:moveTo>
                  <a:pt x="401543" y="272263"/>
                </a:moveTo>
                <a:lnTo>
                  <a:pt x="391654" y="272263"/>
                </a:lnTo>
                <a:lnTo>
                  <a:pt x="391654" y="286868"/>
                </a:lnTo>
                <a:lnTo>
                  <a:pt x="401543" y="286868"/>
                </a:lnTo>
                <a:lnTo>
                  <a:pt x="401543" y="272263"/>
                </a:lnTo>
                <a:close/>
              </a:path>
              <a:path w="1100455" h="563879">
                <a:moveTo>
                  <a:pt x="374472" y="251952"/>
                </a:moveTo>
                <a:lnTo>
                  <a:pt x="365093" y="251952"/>
                </a:lnTo>
                <a:lnTo>
                  <a:pt x="365093" y="263422"/>
                </a:lnTo>
                <a:lnTo>
                  <a:pt x="374472" y="263422"/>
                </a:lnTo>
                <a:lnTo>
                  <a:pt x="374472" y="251952"/>
                </a:lnTo>
                <a:close/>
              </a:path>
              <a:path w="1100455" h="563879">
                <a:moveTo>
                  <a:pt x="402587" y="262374"/>
                </a:moveTo>
                <a:lnTo>
                  <a:pt x="398433" y="263066"/>
                </a:lnTo>
                <a:lnTo>
                  <a:pt x="394610" y="263422"/>
                </a:lnTo>
                <a:lnTo>
                  <a:pt x="402290" y="263422"/>
                </a:lnTo>
                <a:lnTo>
                  <a:pt x="402587" y="262374"/>
                </a:lnTo>
                <a:close/>
              </a:path>
              <a:path w="1100455" h="563879">
                <a:moveTo>
                  <a:pt x="342158" y="219146"/>
                </a:moveTo>
                <a:lnTo>
                  <a:pt x="342866" y="224012"/>
                </a:lnTo>
                <a:lnTo>
                  <a:pt x="343101" y="226435"/>
                </a:lnTo>
                <a:lnTo>
                  <a:pt x="343202" y="247618"/>
                </a:lnTo>
                <a:lnTo>
                  <a:pt x="342866" y="250750"/>
                </a:lnTo>
                <a:lnTo>
                  <a:pt x="342158" y="253533"/>
                </a:lnTo>
                <a:lnTo>
                  <a:pt x="344937" y="252488"/>
                </a:lnTo>
                <a:lnTo>
                  <a:pt x="348425" y="251952"/>
                </a:lnTo>
                <a:lnTo>
                  <a:pt x="398165" y="251952"/>
                </a:lnTo>
                <a:lnTo>
                  <a:pt x="397720" y="250221"/>
                </a:lnTo>
                <a:lnTo>
                  <a:pt x="397425" y="247618"/>
                </a:lnTo>
                <a:lnTo>
                  <a:pt x="397385" y="243615"/>
                </a:lnTo>
                <a:lnTo>
                  <a:pt x="352579" y="243615"/>
                </a:lnTo>
                <a:lnTo>
                  <a:pt x="352579" y="229039"/>
                </a:lnTo>
                <a:lnTo>
                  <a:pt x="397385" y="229039"/>
                </a:lnTo>
                <a:lnTo>
                  <a:pt x="397385" y="226435"/>
                </a:lnTo>
                <a:lnTo>
                  <a:pt x="397720" y="223304"/>
                </a:lnTo>
                <a:lnTo>
                  <a:pt x="398254" y="220190"/>
                </a:lnTo>
                <a:lnTo>
                  <a:pt x="349293" y="220190"/>
                </a:lnTo>
                <a:lnTo>
                  <a:pt x="345647" y="219837"/>
                </a:lnTo>
                <a:lnTo>
                  <a:pt x="342158" y="219146"/>
                </a:lnTo>
                <a:close/>
              </a:path>
              <a:path w="1100455" h="563879">
                <a:moveTo>
                  <a:pt x="398165" y="251952"/>
                </a:moveTo>
                <a:lnTo>
                  <a:pt x="391298" y="251952"/>
                </a:lnTo>
                <a:lnTo>
                  <a:pt x="394940" y="252309"/>
                </a:lnTo>
                <a:lnTo>
                  <a:pt x="398433" y="252996"/>
                </a:lnTo>
                <a:lnTo>
                  <a:pt x="398165" y="251952"/>
                </a:lnTo>
                <a:close/>
              </a:path>
              <a:path w="1100455" h="563879">
                <a:moveTo>
                  <a:pt x="397385" y="229039"/>
                </a:moveTo>
                <a:lnTo>
                  <a:pt x="388007" y="229039"/>
                </a:lnTo>
                <a:lnTo>
                  <a:pt x="388007" y="243615"/>
                </a:lnTo>
                <a:lnTo>
                  <a:pt x="397385" y="243615"/>
                </a:lnTo>
                <a:lnTo>
                  <a:pt x="397385" y="229039"/>
                </a:lnTo>
                <a:close/>
              </a:path>
              <a:path w="1100455" h="563879">
                <a:moveTo>
                  <a:pt x="398433" y="219146"/>
                </a:moveTo>
                <a:lnTo>
                  <a:pt x="394940" y="219837"/>
                </a:lnTo>
                <a:lnTo>
                  <a:pt x="391298" y="220190"/>
                </a:lnTo>
                <a:lnTo>
                  <a:pt x="398254" y="220190"/>
                </a:lnTo>
                <a:lnTo>
                  <a:pt x="398433" y="219146"/>
                </a:lnTo>
                <a:close/>
              </a:path>
              <a:path w="1100455" h="563879">
                <a:moveTo>
                  <a:pt x="297884" y="318117"/>
                </a:moveTo>
                <a:lnTo>
                  <a:pt x="300329" y="322987"/>
                </a:lnTo>
                <a:lnTo>
                  <a:pt x="301885" y="327143"/>
                </a:lnTo>
                <a:lnTo>
                  <a:pt x="302576" y="330608"/>
                </a:lnTo>
                <a:lnTo>
                  <a:pt x="313686" y="329230"/>
                </a:lnTo>
                <a:lnTo>
                  <a:pt x="321331" y="326450"/>
                </a:lnTo>
                <a:lnTo>
                  <a:pt x="325489" y="322271"/>
                </a:lnTo>
                <a:lnTo>
                  <a:pt x="327243" y="321588"/>
                </a:lnTo>
                <a:lnTo>
                  <a:pt x="327519" y="319337"/>
                </a:lnTo>
                <a:lnTo>
                  <a:pt x="305531" y="319337"/>
                </a:lnTo>
                <a:lnTo>
                  <a:pt x="301708" y="319161"/>
                </a:lnTo>
                <a:lnTo>
                  <a:pt x="297884" y="318117"/>
                </a:lnTo>
                <a:close/>
              </a:path>
              <a:path w="1100455" h="563879">
                <a:moveTo>
                  <a:pt x="329115" y="285292"/>
                </a:moveTo>
                <a:lnTo>
                  <a:pt x="319243" y="285292"/>
                </a:lnTo>
                <a:lnTo>
                  <a:pt x="318860" y="297309"/>
                </a:lnTo>
                <a:lnTo>
                  <a:pt x="318212" y="306262"/>
                </a:lnTo>
                <a:lnTo>
                  <a:pt x="305531" y="319337"/>
                </a:lnTo>
                <a:lnTo>
                  <a:pt x="327519" y="319337"/>
                </a:lnTo>
                <a:lnTo>
                  <a:pt x="328265" y="313250"/>
                </a:lnTo>
                <a:lnTo>
                  <a:pt x="328622" y="297272"/>
                </a:lnTo>
                <a:lnTo>
                  <a:pt x="328978" y="288244"/>
                </a:lnTo>
                <a:lnTo>
                  <a:pt x="329115" y="285292"/>
                </a:lnTo>
                <a:close/>
              </a:path>
              <a:path w="1100455" h="563879">
                <a:moveTo>
                  <a:pt x="294774" y="249354"/>
                </a:moveTo>
                <a:lnTo>
                  <a:pt x="295462" y="252816"/>
                </a:lnTo>
                <a:lnTo>
                  <a:pt x="295725" y="255261"/>
                </a:lnTo>
                <a:lnTo>
                  <a:pt x="295818" y="279575"/>
                </a:lnTo>
                <a:lnTo>
                  <a:pt x="295462" y="282865"/>
                </a:lnTo>
                <a:lnTo>
                  <a:pt x="294774" y="286332"/>
                </a:lnTo>
                <a:lnTo>
                  <a:pt x="297197" y="285648"/>
                </a:lnTo>
                <a:lnTo>
                  <a:pt x="300484" y="285292"/>
                </a:lnTo>
                <a:lnTo>
                  <a:pt x="329115" y="285292"/>
                </a:lnTo>
                <a:lnTo>
                  <a:pt x="329309" y="281138"/>
                </a:lnTo>
                <a:lnTo>
                  <a:pt x="329630" y="276443"/>
                </a:lnTo>
                <a:lnTo>
                  <a:pt x="304664" y="276443"/>
                </a:lnTo>
                <a:lnTo>
                  <a:pt x="304664" y="259238"/>
                </a:lnTo>
                <a:lnTo>
                  <a:pt x="329250" y="259238"/>
                </a:lnTo>
                <a:lnTo>
                  <a:pt x="328978" y="258551"/>
                </a:lnTo>
                <a:lnTo>
                  <a:pt x="328716" y="256128"/>
                </a:lnTo>
                <a:lnTo>
                  <a:pt x="328622" y="250398"/>
                </a:lnTo>
                <a:lnTo>
                  <a:pt x="302395" y="250398"/>
                </a:lnTo>
                <a:lnTo>
                  <a:pt x="298928" y="250045"/>
                </a:lnTo>
                <a:lnTo>
                  <a:pt x="294774" y="249354"/>
                </a:lnTo>
                <a:close/>
              </a:path>
              <a:path w="1100455" h="563879">
                <a:moveTo>
                  <a:pt x="329666" y="275915"/>
                </a:moveTo>
                <a:lnTo>
                  <a:pt x="326534" y="276266"/>
                </a:lnTo>
                <a:lnTo>
                  <a:pt x="323244" y="276443"/>
                </a:lnTo>
                <a:lnTo>
                  <a:pt x="329630" y="276443"/>
                </a:lnTo>
                <a:lnTo>
                  <a:pt x="329666" y="275915"/>
                </a:lnTo>
                <a:close/>
              </a:path>
              <a:path w="1100455" h="563879">
                <a:moveTo>
                  <a:pt x="329250" y="259238"/>
                </a:moveTo>
                <a:lnTo>
                  <a:pt x="322375" y="259238"/>
                </a:lnTo>
                <a:lnTo>
                  <a:pt x="326199" y="259595"/>
                </a:lnTo>
                <a:lnTo>
                  <a:pt x="329666" y="260286"/>
                </a:lnTo>
                <a:lnTo>
                  <a:pt x="329250" y="259238"/>
                </a:lnTo>
                <a:close/>
              </a:path>
              <a:path w="1100455" h="563879">
                <a:moveTo>
                  <a:pt x="328622" y="229726"/>
                </a:moveTo>
                <a:lnTo>
                  <a:pt x="297709" y="229726"/>
                </a:lnTo>
                <a:lnTo>
                  <a:pt x="301528" y="230085"/>
                </a:lnTo>
                <a:lnTo>
                  <a:pt x="318733" y="230085"/>
                </a:lnTo>
                <a:lnTo>
                  <a:pt x="318733" y="250398"/>
                </a:lnTo>
                <a:lnTo>
                  <a:pt x="328622" y="250398"/>
                </a:lnTo>
                <a:lnTo>
                  <a:pt x="328622" y="229726"/>
                </a:lnTo>
                <a:close/>
              </a:path>
              <a:path w="1100455" h="563879">
                <a:moveTo>
                  <a:pt x="292682" y="220704"/>
                </a:moveTo>
                <a:lnTo>
                  <a:pt x="292682" y="231131"/>
                </a:lnTo>
                <a:lnTo>
                  <a:pt x="294774" y="230085"/>
                </a:lnTo>
                <a:lnTo>
                  <a:pt x="297709" y="229726"/>
                </a:lnTo>
                <a:lnTo>
                  <a:pt x="328622" y="229726"/>
                </a:lnTo>
                <a:lnTo>
                  <a:pt x="328622" y="226620"/>
                </a:lnTo>
                <a:lnTo>
                  <a:pt x="328799" y="223484"/>
                </a:lnTo>
                <a:lnTo>
                  <a:pt x="329021" y="221748"/>
                </a:lnTo>
                <a:lnTo>
                  <a:pt x="299105" y="221748"/>
                </a:lnTo>
                <a:lnTo>
                  <a:pt x="296150" y="221396"/>
                </a:lnTo>
                <a:lnTo>
                  <a:pt x="292682" y="220704"/>
                </a:lnTo>
                <a:close/>
              </a:path>
              <a:path w="1100455" h="563879">
                <a:moveTo>
                  <a:pt x="329154" y="220704"/>
                </a:moveTo>
                <a:lnTo>
                  <a:pt x="318733" y="221748"/>
                </a:lnTo>
                <a:lnTo>
                  <a:pt x="329021" y="221748"/>
                </a:lnTo>
                <a:lnTo>
                  <a:pt x="329154" y="220704"/>
                </a:lnTo>
                <a:close/>
              </a:path>
              <a:path w="1100455" h="563879">
                <a:moveTo>
                  <a:pt x="531989" y="320205"/>
                </a:moveTo>
                <a:lnTo>
                  <a:pt x="498552" y="320205"/>
                </a:lnTo>
                <a:lnTo>
                  <a:pt x="508871" y="324365"/>
                </a:lnTo>
                <a:lnTo>
                  <a:pt x="518992" y="328008"/>
                </a:lnTo>
                <a:lnTo>
                  <a:pt x="528916" y="331133"/>
                </a:lnTo>
                <a:lnTo>
                  <a:pt x="538646" y="333740"/>
                </a:lnTo>
                <a:lnTo>
                  <a:pt x="540381" y="330278"/>
                </a:lnTo>
                <a:lnTo>
                  <a:pt x="543513" y="326274"/>
                </a:lnTo>
                <a:lnTo>
                  <a:pt x="548027" y="321764"/>
                </a:lnTo>
                <a:lnTo>
                  <a:pt x="536929" y="320918"/>
                </a:lnTo>
                <a:lnTo>
                  <a:pt x="531989" y="320205"/>
                </a:lnTo>
                <a:close/>
              </a:path>
              <a:path w="1100455" h="563879">
                <a:moveTo>
                  <a:pt x="482395" y="295710"/>
                </a:moveTo>
                <a:lnTo>
                  <a:pt x="472507" y="300912"/>
                </a:lnTo>
                <a:lnTo>
                  <a:pt x="475973" y="304401"/>
                </a:lnTo>
                <a:lnTo>
                  <a:pt x="482039" y="309095"/>
                </a:lnTo>
                <a:lnTo>
                  <a:pt x="490730" y="314981"/>
                </a:lnTo>
                <a:lnTo>
                  <a:pt x="481741" y="317753"/>
                </a:lnTo>
                <a:lnTo>
                  <a:pt x="471975" y="319805"/>
                </a:lnTo>
                <a:lnTo>
                  <a:pt x="461430" y="321140"/>
                </a:lnTo>
                <a:lnTo>
                  <a:pt x="450104" y="321764"/>
                </a:lnTo>
                <a:lnTo>
                  <a:pt x="453570" y="325230"/>
                </a:lnTo>
                <a:lnTo>
                  <a:pt x="456015" y="328187"/>
                </a:lnTo>
                <a:lnTo>
                  <a:pt x="457394" y="330608"/>
                </a:lnTo>
                <a:lnTo>
                  <a:pt x="458081" y="331652"/>
                </a:lnTo>
                <a:lnTo>
                  <a:pt x="458614" y="332366"/>
                </a:lnTo>
                <a:lnTo>
                  <a:pt x="458948" y="332696"/>
                </a:lnTo>
                <a:lnTo>
                  <a:pt x="468262" y="330353"/>
                </a:lnTo>
                <a:lnTo>
                  <a:pt x="477968" y="327492"/>
                </a:lnTo>
                <a:lnTo>
                  <a:pt x="488064" y="324109"/>
                </a:lnTo>
                <a:lnTo>
                  <a:pt x="498552" y="320205"/>
                </a:lnTo>
                <a:lnTo>
                  <a:pt x="531989" y="320205"/>
                </a:lnTo>
                <a:lnTo>
                  <a:pt x="526542" y="319418"/>
                </a:lnTo>
                <a:lnTo>
                  <a:pt x="516869" y="317269"/>
                </a:lnTo>
                <a:lnTo>
                  <a:pt x="507909" y="314473"/>
                </a:lnTo>
                <a:lnTo>
                  <a:pt x="513393" y="310294"/>
                </a:lnTo>
                <a:lnTo>
                  <a:pt x="499064" y="310294"/>
                </a:lnTo>
                <a:lnTo>
                  <a:pt x="492465" y="306136"/>
                </a:lnTo>
                <a:lnTo>
                  <a:pt x="486906" y="301273"/>
                </a:lnTo>
                <a:lnTo>
                  <a:pt x="482395" y="295710"/>
                </a:lnTo>
                <a:close/>
              </a:path>
              <a:path w="1100455" h="563879">
                <a:moveTo>
                  <a:pt x="445413" y="229039"/>
                </a:moveTo>
                <a:lnTo>
                  <a:pt x="445707" y="245706"/>
                </a:lnTo>
                <a:lnTo>
                  <a:pt x="445831" y="272565"/>
                </a:lnTo>
                <a:lnTo>
                  <a:pt x="445634" y="278686"/>
                </a:lnTo>
                <a:lnTo>
                  <a:pt x="435480" y="316126"/>
                </a:lnTo>
                <a:lnTo>
                  <a:pt x="430300" y="324359"/>
                </a:lnTo>
                <a:lnTo>
                  <a:pt x="433788" y="325760"/>
                </a:lnTo>
                <a:lnTo>
                  <a:pt x="437255" y="328187"/>
                </a:lnTo>
                <a:lnTo>
                  <a:pt x="440723" y="331652"/>
                </a:lnTo>
                <a:lnTo>
                  <a:pt x="444662" y="323844"/>
                </a:lnTo>
                <a:lnTo>
                  <a:pt x="455697" y="282300"/>
                </a:lnTo>
                <a:lnTo>
                  <a:pt x="456346" y="261330"/>
                </a:lnTo>
                <a:lnTo>
                  <a:pt x="548027" y="261330"/>
                </a:lnTo>
                <a:lnTo>
                  <a:pt x="548027" y="253533"/>
                </a:lnTo>
                <a:lnTo>
                  <a:pt x="456346" y="253533"/>
                </a:lnTo>
                <a:lnTo>
                  <a:pt x="456346" y="238927"/>
                </a:lnTo>
                <a:lnTo>
                  <a:pt x="545424" y="238927"/>
                </a:lnTo>
                <a:lnTo>
                  <a:pt x="545424" y="230085"/>
                </a:lnTo>
                <a:lnTo>
                  <a:pt x="459125" y="230085"/>
                </a:lnTo>
                <a:lnTo>
                  <a:pt x="452347" y="229726"/>
                </a:lnTo>
                <a:lnTo>
                  <a:pt x="445413" y="229039"/>
                </a:lnTo>
                <a:close/>
              </a:path>
              <a:path w="1100455" h="563879">
                <a:moveTo>
                  <a:pt x="526607" y="295710"/>
                </a:moveTo>
                <a:lnTo>
                  <a:pt x="514687" y="295710"/>
                </a:lnTo>
                <a:lnTo>
                  <a:pt x="509821" y="301628"/>
                </a:lnTo>
                <a:lnTo>
                  <a:pt x="504623" y="306471"/>
                </a:lnTo>
                <a:lnTo>
                  <a:pt x="499064" y="310294"/>
                </a:lnTo>
                <a:lnTo>
                  <a:pt x="513393" y="310294"/>
                </a:lnTo>
                <a:lnTo>
                  <a:pt x="514494" y="309454"/>
                </a:lnTo>
                <a:lnTo>
                  <a:pt x="520684" y="303267"/>
                </a:lnTo>
                <a:lnTo>
                  <a:pt x="526481" y="295909"/>
                </a:lnTo>
                <a:lnTo>
                  <a:pt x="526607" y="295710"/>
                </a:lnTo>
                <a:close/>
              </a:path>
              <a:path w="1100455" h="563879">
                <a:moveTo>
                  <a:pt x="465904" y="286868"/>
                </a:moveTo>
                <a:lnTo>
                  <a:pt x="464169" y="286868"/>
                </a:lnTo>
                <a:lnTo>
                  <a:pt x="464169" y="296250"/>
                </a:lnTo>
                <a:lnTo>
                  <a:pt x="466239" y="295890"/>
                </a:lnTo>
                <a:lnTo>
                  <a:pt x="468504" y="295710"/>
                </a:lnTo>
                <a:lnTo>
                  <a:pt x="526607" y="295710"/>
                </a:lnTo>
                <a:lnTo>
                  <a:pt x="531892" y="287376"/>
                </a:lnTo>
                <a:lnTo>
                  <a:pt x="475105" y="287376"/>
                </a:lnTo>
                <a:lnTo>
                  <a:pt x="469548" y="287023"/>
                </a:lnTo>
                <a:lnTo>
                  <a:pt x="465904" y="286868"/>
                </a:lnTo>
                <a:close/>
              </a:path>
              <a:path w="1100455" h="563879">
                <a:moveTo>
                  <a:pt x="531712" y="286868"/>
                </a:moveTo>
                <a:lnTo>
                  <a:pt x="531356" y="286868"/>
                </a:lnTo>
                <a:lnTo>
                  <a:pt x="527201" y="287200"/>
                </a:lnTo>
                <a:lnTo>
                  <a:pt x="519198" y="287376"/>
                </a:lnTo>
                <a:lnTo>
                  <a:pt x="531892" y="287376"/>
                </a:lnTo>
                <a:lnTo>
                  <a:pt x="531892" y="287023"/>
                </a:lnTo>
                <a:lnTo>
                  <a:pt x="531712" y="286868"/>
                </a:lnTo>
                <a:close/>
              </a:path>
              <a:path w="1100455" h="563879">
                <a:moveTo>
                  <a:pt x="523719" y="280597"/>
                </a:moveTo>
                <a:lnTo>
                  <a:pt x="506887" y="280597"/>
                </a:lnTo>
                <a:lnTo>
                  <a:pt x="514177" y="280954"/>
                </a:lnTo>
                <a:lnTo>
                  <a:pt x="519911" y="281313"/>
                </a:lnTo>
                <a:lnTo>
                  <a:pt x="524069" y="281645"/>
                </a:lnTo>
                <a:lnTo>
                  <a:pt x="523719" y="280597"/>
                </a:lnTo>
                <a:close/>
              </a:path>
              <a:path w="1100455" h="563879">
                <a:moveTo>
                  <a:pt x="486576" y="261330"/>
                </a:moveTo>
                <a:lnTo>
                  <a:pt x="476661" y="261330"/>
                </a:lnTo>
                <a:lnTo>
                  <a:pt x="476623" y="275576"/>
                </a:lnTo>
                <a:lnTo>
                  <a:pt x="476484" y="278686"/>
                </a:lnTo>
                <a:lnTo>
                  <a:pt x="476149" y="281138"/>
                </a:lnTo>
                <a:lnTo>
                  <a:pt x="477193" y="281138"/>
                </a:lnTo>
                <a:lnTo>
                  <a:pt x="479616" y="280954"/>
                </a:lnTo>
                <a:lnTo>
                  <a:pt x="483440" y="280597"/>
                </a:lnTo>
                <a:lnTo>
                  <a:pt x="523719" y="280597"/>
                </a:lnTo>
                <a:lnTo>
                  <a:pt x="523378" y="279575"/>
                </a:lnTo>
                <a:lnTo>
                  <a:pt x="523021" y="275576"/>
                </a:lnTo>
                <a:lnTo>
                  <a:pt x="523021" y="272801"/>
                </a:lnTo>
                <a:lnTo>
                  <a:pt x="486576" y="272801"/>
                </a:lnTo>
                <a:lnTo>
                  <a:pt x="486576" y="261330"/>
                </a:lnTo>
                <a:close/>
              </a:path>
              <a:path w="1100455" h="563879">
                <a:moveTo>
                  <a:pt x="523021" y="261330"/>
                </a:moveTo>
                <a:lnTo>
                  <a:pt x="513643" y="261330"/>
                </a:lnTo>
                <a:lnTo>
                  <a:pt x="513643" y="272801"/>
                </a:lnTo>
                <a:lnTo>
                  <a:pt x="523021" y="272801"/>
                </a:lnTo>
                <a:lnTo>
                  <a:pt x="523021" y="261330"/>
                </a:lnTo>
                <a:close/>
              </a:path>
              <a:path w="1100455" h="563879">
                <a:moveTo>
                  <a:pt x="548027" y="261330"/>
                </a:moveTo>
                <a:lnTo>
                  <a:pt x="529268" y="261330"/>
                </a:lnTo>
                <a:lnTo>
                  <a:pt x="537958" y="261687"/>
                </a:lnTo>
                <a:lnTo>
                  <a:pt x="544205" y="262022"/>
                </a:lnTo>
                <a:lnTo>
                  <a:pt x="548027" y="262374"/>
                </a:lnTo>
                <a:lnTo>
                  <a:pt x="548027" y="261330"/>
                </a:lnTo>
                <a:close/>
              </a:path>
              <a:path w="1100455" h="563879">
                <a:moveTo>
                  <a:pt x="483440" y="241548"/>
                </a:moveTo>
                <a:lnTo>
                  <a:pt x="476149" y="241548"/>
                </a:lnTo>
                <a:lnTo>
                  <a:pt x="476433" y="244482"/>
                </a:lnTo>
                <a:lnTo>
                  <a:pt x="476545" y="246393"/>
                </a:lnTo>
                <a:lnTo>
                  <a:pt x="476661" y="253533"/>
                </a:lnTo>
                <a:lnTo>
                  <a:pt x="486576" y="253533"/>
                </a:lnTo>
                <a:lnTo>
                  <a:pt x="486643" y="246393"/>
                </a:lnTo>
                <a:lnTo>
                  <a:pt x="486906" y="245706"/>
                </a:lnTo>
                <a:lnTo>
                  <a:pt x="487598" y="244662"/>
                </a:lnTo>
                <a:lnTo>
                  <a:pt x="487950" y="243975"/>
                </a:lnTo>
                <a:lnTo>
                  <a:pt x="488076" y="243615"/>
                </a:lnTo>
                <a:lnTo>
                  <a:pt x="488130" y="243107"/>
                </a:lnTo>
                <a:lnTo>
                  <a:pt x="487439" y="242063"/>
                </a:lnTo>
                <a:lnTo>
                  <a:pt x="483440" y="241548"/>
                </a:lnTo>
                <a:close/>
              </a:path>
              <a:path w="1100455" h="563879">
                <a:moveTo>
                  <a:pt x="521467" y="242063"/>
                </a:moveTo>
                <a:lnTo>
                  <a:pt x="513133" y="242063"/>
                </a:lnTo>
                <a:lnTo>
                  <a:pt x="513467" y="243107"/>
                </a:lnTo>
                <a:lnTo>
                  <a:pt x="513530" y="244482"/>
                </a:lnTo>
                <a:lnTo>
                  <a:pt x="513643" y="253533"/>
                </a:lnTo>
                <a:lnTo>
                  <a:pt x="523021" y="253533"/>
                </a:lnTo>
                <a:lnTo>
                  <a:pt x="523021" y="250750"/>
                </a:lnTo>
                <a:lnTo>
                  <a:pt x="523201" y="248485"/>
                </a:lnTo>
                <a:lnTo>
                  <a:pt x="523522" y="246927"/>
                </a:lnTo>
                <a:lnTo>
                  <a:pt x="523558" y="246393"/>
                </a:lnTo>
                <a:lnTo>
                  <a:pt x="523890" y="245887"/>
                </a:lnTo>
                <a:lnTo>
                  <a:pt x="525289" y="244482"/>
                </a:lnTo>
                <a:lnTo>
                  <a:pt x="525466" y="243975"/>
                </a:lnTo>
                <a:lnTo>
                  <a:pt x="525113" y="243615"/>
                </a:lnTo>
                <a:lnTo>
                  <a:pt x="525466" y="242571"/>
                </a:lnTo>
                <a:lnTo>
                  <a:pt x="521467" y="242063"/>
                </a:lnTo>
                <a:close/>
              </a:path>
              <a:path w="1100455" h="563879">
                <a:moveTo>
                  <a:pt x="548027" y="252488"/>
                </a:moveTo>
                <a:lnTo>
                  <a:pt x="541782" y="253173"/>
                </a:lnTo>
                <a:lnTo>
                  <a:pt x="535691" y="253533"/>
                </a:lnTo>
                <a:lnTo>
                  <a:pt x="548027" y="253533"/>
                </a:lnTo>
                <a:lnTo>
                  <a:pt x="548027" y="252488"/>
                </a:lnTo>
                <a:close/>
              </a:path>
              <a:path w="1100455" h="563879">
                <a:moveTo>
                  <a:pt x="545424" y="238927"/>
                </a:moveTo>
                <a:lnTo>
                  <a:pt x="531535" y="238927"/>
                </a:lnTo>
                <a:lnTo>
                  <a:pt x="538469" y="239284"/>
                </a:lnTo>
                <a:lnTo>
                  <a:pt x="545424" y="239971"/>
                </a:lnTo>
                <a:lnTo>
                  <a:pt x="545424" y="238927"/>
                </a:lnTo>
                <a:close/>
              </a:path>
              <a:path w="1100455" h="563879">
                <a:moveTo>
                  <a:pt x="499064" y="214974"/>
                </a:moveTo>
                <a:lnTo>
                  <a:pt x="487086" y="218102"/>
                </a:lnTo>
                <a:lnTo>
                  <a:pt x="487773" y="219146"/>
                </a:lnTo>
                <a:lnTo>
                  <a:pt x="488642" y="220704"/>
                </a:lnTo>
                <a:lnTo>
                  <a:pt x="489686" y="222796"/>
                </a:lnTo>
                <a:lnTo>
                  <a:pt x="491774" y="226259"/>
                </a:lnTo>
                <a:lnTo>
                  <a:pt x="492998" y="228682"/>
                </a:lnTo>
                <a:lnTo>
                  <a:pt x="493328" y="230085"/>
                </a:lnTo>
                <a:lnTo>
                  <a:pt x="504798" y="230085"/>
                </a:lnTo>
                <a:lnTo>
                  <a:pt x="503063" y="224167"/>
                </a:lnTo>
                <a:lnTo>
                  <a:pt x="501152" y="219146"/>
                </a:lnTo>
                <a:lnTo>
                  <a:pt x="499064" y="214974"/>
                </a:lnTo>
                <a:close/>
              </a:path>
              <a:path w="1100455" h="563879">
                <a:moveTo>
                  <a:pt x="545424" y="229039"/>
                </a:moveTo>
                <a:lnTo>
                  <a:pt x="537447" y="229726"/>
                </a:lnTo>
                <a:lnTo>
                  <a:pt x="530312" y="230085"/>
                </a:lnTo>
                <a:lnTo>
                  <a:pt x="545424" y="230085"/>
                </a:lnTo>
                <a:lnTo>
                  <a:pt x="545424" y="229039"/>
                </a:lnTo>
                <a:close/>
              </a:path>
              <a:path w="1100455" h="563879">
                <a:moveTo>
                  <a:pt x="596987" y="224348"/>
                </a:moveTo>
                <a:lnTo>
                  <a:pt x="588653" y="224348"/>
                </a:lnTo>
                <a:lnTo>
                  <a:pt x="583744" y="231837"/>
                </a:lnTo>
                <a:lnTo>
                  <a:pt x="567817" y="269933"/>
                </a:lnTo>
                <a:lnTo>
                  <a:pt x="566251" y="286868"/>
                </a:lnTo>
                <a:lnTo>
                  <a:pt x="566609" y="295490"/>
                </a:lnTo>
                <a:lnTo>
                  <a:pt x="579419" y="332831"/>
                </a:lnTo>
                <a:lnTo>
                  <a:pt x="589186" y="348325"/>
                </a:lnTo>
                <a:lnTo>
                  <a:pt x="596987" y="348325"/>
                </a:lnTo>
                <a:lnTo>
                  <a:pt x="588624" y="331622"/>
                </a:lnTo>
                <a:lnTo>
                  <a:pt x="582801" y="316419"/>
                </a:lnTo>
                <a:lnTo>
                  <a:pt x="579515" y="302715"/>
                </a:lnTo>
                <a:lnTo>
                  <a:pt x="578764" y="290512"/>
                </a:lnTo>
                <a:lnTo>
                  <a:pt x="578992" y="280774"/>
                </a:lnTo>
                <a:lnTo>
                  <a:pt x="587624" y="242846"/>
                </a:lnTo>
                <a:lnTo>
                  <a:pt x="591788" y="234181"/>
                </a:lnTo>
                <a:lnTo>
                  <a:pt x="596987" y="224348"/>
                </a:lnTo>
                <a:close/>
              </a:path>
              <a:path w="1100455" h="563879">
                <a:moveTo>
                  <a:pt x="636703" y="226435"/>
                </a:moveTo>
                <a:lnTo>
                  <a:pt x="617943" y="226435"/>
                </a:lnTo>
                <a:lnTo>
                  <a:pt x="617943" y="321764"/>
                </a:lnTo>
                <a:lnTo>
                  <a:pt x="630967" y="321764"/>
                </a:lnTo>
                <a:lnTo>
                  <a:pt x="630967" y="258732"/>
                </a:lnTo>
                <a:lnTo>
                  <a:pt x="630612" y="251085"/>
                </a:lnTo>
                <a:lnTo>
                  <a:pt x="630435" y="245350"/>
                </a:lnTo>
                <a:lnTo>
                  <a:pt x="630435" y="241548"/>
                </a:lnTo>
                <a:lnTo>
                  <a:pt x="641869" y="241548"/>
                </a:lnTo>
                <a:lnTo>
                  <a:pt x="636703" y="226435"/>
                </a:lnTo>
                <a:close/>
              </a:path>
              <a:path w="1100455" h="563879">
                <a:moveTo>
                  <a:pt x="641869" y="241548"/>
                </a:moveTo>
                <a:lnTo>
                  <a:pt x="630967" y="241548"/>
                </a:lnTo>
                <a:lnTo>
                  <a:pt x="657528" y="321764"/>
                </a:lnTo>
                <a:lnTo>
                  <a:pt x="670549" y="321764"/>
                </a:lnTo>
                <a:lnTo>
                  <a:pt x="675476" y="307179"/>
                </a:lnTo>
                <a:lnTo>
                  <a:pt x="664307" y="307179"/>
                </a:lnTo>
                <a:lnTo>
                  <a:pt x="641869" y="241548"/>
                </a:lnTo>
                <a:close/>
              </a:path>
              <a:path w="1100455" h="563879">
                <a:moveTo>
                  <a:pt x="710135" y="241548"/>
                </a:moveTo>
                <a:lnTo>
                  <a:pt x="697644" y="241548"/>
                </a:lnTo>
                <a:lnTo>
                  <a:pt x="697644" y="321764"/>
                </a:lnTo>
                <a:lnTo>
                  <a:pt x="710135" y="321764"/>
                </a:lnTo>
                <a:lnTo>
                  <a:pt x="710135" y="241548"/>
                </a:lnTo>
                <a:close/>
              </a:path>
              <a:path w="1100455" h="563879">
                <a:moveTo>
                  <a:pt x="710135" y="226435"/>
                </a:moveTo>
                <a:lnTo>
                  <a:pt x="691398" y="226435"/>
                </a:lnTo>
                <a:lnTo>
                  <a:pt x="664307" y="307179"/>
                </a:lnTo>
                <a:lnTo>
                  <a:pt x="675476" y="307179"/>
                </a:lnTo>
                <a:lnTo>
                  <a:pt x="697644" y="241548"/>
                </a:lnTo>
                <a:lnTo>
                  <a:pt x="710135" y="241548"/>
                </a:lnTo>
                <a:lnTo>
                  <a:pt x="710135" y="226435"/>
                </a:lnTo>
                <a:close/>
              </a:path>
              <a:path w="1100455" h="563879">
                <a:moveTo>
                  <a:pt x="789076" y="226435"/>
                </a:moveTo>
                <a:lnTo>
                  <a:pt x="737870" y="226435"/>
                </a:lnTo>
                <a:lnTo>
                  <a:pt x="737870" y="321764"/>
                </a:lnTo>
                <a:lnTo>
                  <a:pt x="750891" y="321764"/>
                </a:lnTo>
                <a:lnTo>
                  <a:pt x="750891" y="281645"/>
                </a:lnTo>
                <a:lnTo>
                  <a:pt x="789786" y="281645"/>
                </a:lnTo>
                <a:lnTo>
                  <a:pt x="796899" y="278686"/>
                </a:lnTo>
                <a:lnTo>
                  <a:pt x="802454" y="272801"/>
                </a:lnTo>
                <a:lnTo>
                  <a:pt x="804441" y="270197"/>
                </a:lnTo>
                <a:lnTo>
                  <a:pt x="750891" y="270197"/>
                </a:lnTo>
                <a:lnTo>
                  <a:pt x="750891" y="236861"/>
                </a:lnTo>
                <a:lnTo>
                  <a:pt x="805437" y="236861"/>
                </a:lnTo>
                <a:lnTo>
                  <a:pt x="800366" y="232681"/>
                </a:lnTo>
                <a:lnTo>
                  <a:pt x="795498" y="228523"/>
                </a:lnTo>
                <a:lnTo>
                  <a:pt x="789076" y="226435"/>
                </a:lnTo>
                <a:close/>
              </a:path>
              <a:path w="1100455" h="563879">
                <a:moveTo>
                  <a:pt x="805437" y="236861"/>
                </a:moveTo>
                <a:lnTo>
                  <a:pt x="776919" y="236861"/>
                </a:lnTo>
                <a:lnTo>
                  <a:pt x="789786" y="237192"/>
                </a:lnTo>
                <a:lnTo>
                  <a:pt x="796208" y="242571"/>
                </a:lnTo>
                <a:lnTo>
                  <a:pt x="796208" y="252996"/>
                </a:lnTo>
                <a:lnTo>
                  <a:pt x="794971" y="260522"/>
                </a:lnTo>
                <a:lnTo>
                  <a:pt x="791259" y="265898"/>
                </a:lnTo>
                <a:lnTo>
                  <a:pt x="785071" y="269122"/>
                </a:lnTo>
                <a:lnTo>
                  <a:pt x="776408" y="270197"/>
                </a:lnTo>
                <a:lnTo>
                  <a:pt x="804441" y="270197"/>
                </a:lnTo>
                <a:lnTo>
                  <a:pt x="806968" y="266885"/>
                </a:lnTo>
                <a:lnTo>
                  <a:pt x="809151" y="260522"/>
                </a:lnTo>
                <a:lnTo>
                  <a:pt x="809232" y="244327"/>
                </a:lnTo>
                <a:lnTo>
                  <a:pt x="806277" y="237553"/>
                </a:lnTo>
                <a:lnTo>
                  <a:pt x="805437" y="236861"/>
                </a:lnTo>
                <a:close/>
              </a:path>
              <a:path w="1100455" h="563879">
                <a:moveTo>
                  <a:pt x="881766" y="259779"/>
                </a:moveTo>
                <a:lnTo>
                  <a:pt x="868348" y="259779"/>
                </a:lnTo>
                <a:lnTo>
                  <a:pt x="873907" y="263598"/>
                </a:lnTo>
                <a:lnTo>
                  <a:pt x="873907" y="276090"/>
                </a:lnTo>
                <a:lnTo>
                  <a:pt x="871841" y="278870"/>
                </a:lnTo>
                <a:lnTo>
                  <a:pt x="867661" y="279575"/>
                </a:lnTo>
                <a:lnTo>
                  <a:pt x="848394" y="281645"/>
                </a:lnTo>
                <a:lnTo>
                  <a:pt x="839245" y="284187"/>
                </a:lnTo>
                <a:lnTo>
                  <a:pt x="832637" y="288683"/>
                </a:lnTo>
                <a:lnTo>
                  <a:pt x="828567" y="295134"/>
                </a:lnTo>
                <a:lnTo>
                  <a:pt x="827035" y="303541"/>
                </a:lnTo>
                <a:lnTo>
                  <a:pt x="828788" y="311581"/>
                </a:lnTo>
                <a:lnTo>
                  <a:pt x="833018" y="317472"/>
                </a:lnTo>
                <a:lnTo>
                  <a:pt x="839723" y="321215"/>
                </a:lnTo>
                <a:lnTo>
                  <a:pt x="848904" y="322808"/>
                </a:lnTo>
                <a:lnTo>
                  <a:pt x="856163" y="322157"/>
                </a:lnTo>
                <a:lnTo>
                  <a:pt x="862838" y="320204"/>
                </a:lnTo>
                <a:lnTo>
                  <a:pt x="868931" y="316947"/>
                </a:lnTo>
                <a:lnTo>
                  <a:pt x="872565" y="313937"/>
                </a:lnTo>
                <a:lnTo>
                  <a:pt x="843526" y="313937"/>
                </a:lnTo>
                <a:lnTo>
                  <a:pt x="839523" y="309963"/>
                </a:lnTo>
                <a:lnTo>
                  <a:pt x="839523" y="295357"/>
                </a:lnTo>
                <a:lnTo>
                  <a:pt x="844389" y="291711"/>
                </a:lnTo>
                <a:lnTo>
                  <a:pt x="854124" y="291026"/>
                </a:lnTo>
                <a:lnTo>
                  <a:pt x="864194" y="289648"/>
                </a:lnTo>
                <a:lnTo>
                  <a:pt x="870616" y="288067"/>
                </a:lnTo>
                <a:lnTo>
                  <a:pt x="873395" y="286332"/>
                </a:lnTo>
                <a:lnTo>
                  <a:pt x="884864" y="286332"/>
                </a:lnTo>
                <a:lnTo>
                  <a:pt x="884864" y="269667"/>
                </a:lnTo>
                <a:lnTo>
                  <a:pt x="883068" y="261402"/>
                </a:lnTo>
                <a:lnTo>
                  <a:pt x="881766" y="259779"/>
                </a:lnTo>
                <a:close/>
              </a:path>
              <a:path w="1100455" h="563879">
                <a:moveTo>
                  <a:pt x="884864" y="312385"/>
                </a:moveTo>
                <a:lnTo>
                  <a:pt x="874439" y="312385"/>
                </a:lnTo>
                <a:lnTo>
                  <a:pt x="874083" y="318980"/>
                </a:lnTo>
                <a:lnTo>
                  <a:pt x="878086" y="322271"/>
                </a:lnTo>
                <a:lnTo>
                  <a:pt x="887464" y="322271"/>
                </a:lnTo>
                <a:lnTo>
                  <a:pt x="888843" y="322116"/>
                </a:lnTo>
                <a:lnTo>
                  <a:pt x="890574" y="321764"/>
                </a:lnTo>
                <a:lnTo>
                  <a:pt x="893199" y="321764"/>
                </a:lnTo>
                <a:lnTo>
                  <a:pt x="893199" y="313937"/>
                </a:lnTo>
                <a:lnTo>
                  <a:pt x="886240" y="313937"/>
                </a:lnTo>
                <a:lnTo>
                  <a:pt x="884864" y="312558"/>
                </a:lnTo>
                <a:lnTo>
                  <a:pt x="884864" y="312385"/>
                </a:lnTo>
                <a:close/>
              </a:path>
              <a:path w="1100455" h="563879">
                <a:moveTo>
                  <a:pt x="884864" y="286332"/>
                </a:moveTo>
                <a:lnTo>
                  <a:pt x="873395" y="286332"/>
                </a:lnTo>
                <a:lnTo>
                  <a:pt x="873395" y="297802"/>
                </a:lnTo>
                <a:lnTo>
                  <a:pt x="871441" y="304277"/>
                </a:lnTo>
                <a:lnTo>
                  <a:pt x="867145" y="309128"/>
                </a:lnTo>
                <a:lnTo>
                  <a:pt x="860506" y="312351"/>
                </a:lnTo>
                <a:lnTo>
                  <a:pt x="851526" y="313937"/>
                </a:lnTo>
                <a:lnTo>
                  <a:pt x="872565" y="313937"/>
                </a:lnTo>
                <a:lnTo>
                  <a:pt x="874439" y="312385"/>
                </a:lnTo>
                <a:lnTo>
                  <a:pt x="884864" y="312385"/>
                </a:lnTo>
                <a:lnTo>
                  <a:pt x="884864" y="286332"/>
                </a:lnTo>
                <a:close/>
              </a:path>
              <a:path w="1100455" h="563879">
                <a:moveTo>
                  <a:pt x="893199" y="313429"/>
                </a:moveTo>
                <a:lnTo>
                  <a:pt x="892486" y="313429"/>
                </a:lnTo>
                <a:lnTo>
                  <a:pt x="891618" y="313602"/>
                </a:lnTo>
                <a:lnTo>
                  <a:pt x="890574" y="313937"/>
                </a:lnTo>
                <a:lnTo>
                  <a:pt x="893199" y="313937"/>
                </a:lnTo>
                <a:lnTo>
                  <a:pt x="893199" y="313429"/>
                </a:lnTo>
                <a:close/>
              </a:path>
              <a:path w="1100455" h="563879">
                <a:moveTo>
                  <a:pt x="859326" y="249882"/>
                </a:moveTo>
                <a:lnTo>
                  <a:pt x="846986" y="251346"/>
                </a:lnTo>
                <a:lnTo>
                  <a:pt x="838101" y="255737"/>
                </a:lnTo>
                <a:lnTo>
                  <a:pt x="832666" y="263058"/>
                </a:lnTo>
                <a:lnTo>
                  <a:pt x="830677" y="273307"/>
                </a:lnTo>
                <a:lnTo>
                  <a:pt x="841615" y="273307"/>
                </a:lnTo>
                <a:lnTo>
                  <a:pt x="842302" y="264289"/>
                </a:lnTo>
                <a:lnTo>
                  <a:pt x="847525" y="259779"/>
                </a:lnTo>
                <a:lnTo>
                  <a:pt x="881766" y="259779"/>
                </a:lnTo>
                <a:lnTo>
                  <a:pt x="878213" y="255350"/>
                </a:lnTo>
                <a:lnTo>
                  <a:pt x="870298" y="251510"/>
                </a:lnTo>
                <a:lnTo>
                  <a:pt x="859326" y="249882"/>
                </a:lnTo>
                <a:close/>
              </a:path>
              <a:path w="1100455" h="563879">
                <a:moveTo>
                  <a:pt x="915689" y="224348"/>
                </a:moveTo>
                <a:lnTo>
                  <a:pt x="908397" y="224348"/>
                </a:lnTo>
                <a:lnTo>
                  <a:pt x="916764" y="241505"/>
                </a:lnTo>
                <a:lnTo>
                  <a:pt x="922594" y="257036"/>
                </a:lnTo>
                <a:lnTo>
                  <a:pt x="925881" y="270942"/>
                </a:lnTo>
                <a:lnTo>
                  <a:pt x="926621" y="283226"/>
                </a:lnTo>
                <a:lnTo>
                  <a:pt x="926010" y="299334"/>
                </a:lnTo>
                <a:lnTo>
                  <a:pt x="923113" y="314859"/>
                </a:lnTo>
                <a:lnTo>
                  <a:pt x="917936" y="329804"/>
                </a:lnTo>
                <a:lnTo>
                  <a:pt x="910487" y="344167"/>
                </a:lnTo>
                <a:lnTo>
                  <a:pt x="909443" y="345898"/>
                </a:lnTo>
                <a:lnTo>
                  <a:pt x="908751" y="347277"/>
                </a:lnTo>
                <a:lnTo>
                  <a:pt x="908397" y="348325"/>
                </a:lnTo>
                <a:lnTo>
                  <a:pt x="916221" y="348325"/>
                </a:lnTo>
                <a:lnTo>
                  <a:pt x="935909" y="309875"/>
                </a:lnTo>
                <a:lnTo>
                  <a:pt x="939135" y="286332"/>
                </a:lnTo>
                <a:lnTo>
                  <a:pt x="938647" y="277680"/>
                </a:lnTo>
                <a:lnTo>
                  <a:pt x="924808" y="237505"/>
                </a:lnTo>
                <a:lnTo>
                  <a:pt x="920576" y="230897"/>
                </a:lnTo>
                <a:lnTo>
                  <a:pt x="915689" y="224348"/>
                </a:lnTo>
                <a:close/>
              </a:path>
              <a:path w="1100455" h="563879">
                <a:moveTo>
                  <a:pt x="1095933" y="290512"/>
                </a:moveTo>
                <a:lnTo>
                  <a:pt x="1005810" y="315517"/>
                </a:lnTo>
                <a:lnTo>
                  <a:pt x="1005810" y="322271"/>
                </a:lnTo>
                <a:lnTo>
                  <a:pt x="1095933" y="298317"/>
                </a:lnTo>
                <a:lnTo>
                  <a:pt x="1095933" y="290512"/>
                </a:lnTo>
                <a:close/>
              </a:path>
              <a:path w="1100455" h="563879">
                <a:moveTo>
                  <a:pt x="1005810" y="241019"/>
                </a:moveTo>
                <a:lnTo>
                  <a:pt x="1005810" y="248838"/>
                </a:lnTo>
                <a:lnTo>
                  <a:pt x="1084974" y="270197"/>
                </a:lnTo>
                <a:lnTo>
                  <a:pt x="1005810" y="291556"/>
                </a:lnTo>
                <a:lnTo>
                  <a:pt x="1005810" y="299361"/>
                </a:lnTo>
                <a:lnTo>
                  <a:pt x="1095933" y="274355"/>
                </a:lnTo>
                <a:lnTo>
                  <a:pt x="1095933" y="266018"/>
                </a:lnTo>
                <a:lnTo>
                  <a:pt x="1005810" y="241019"/>
                </a:lnTo>
                <a:close/>
              </a:path>
              <a:path w="1100455" h="563879">
                <a:moveTo>
                  <a:pt x="85945" y="514864"/>
                </a:moveTo>
                <a:lnTo>
                  <a:pt x="75008" y="514864"/>
                </a:lnTo>
                <a:lnTo>
                  <a:pt x="74892" y="539213"/>
                </a:lnTo>
                <a:lnTo>
                  <a:pt x="74656" y="543513"/>
                </a:lnTo>
                <a:lnTo>
                  <a:pt x="73964" y="549758"/>
                </a:lnTo>
                <a:lnTo>
                  <a:pt x="86989" y="549758"/>
                </a:lnTo>
                <a:lnTo>
                  <a:pt x="86302" y="546295"/>
                </a:lnTo>
                <a:lnTo>
                  <a:pt x="85945" y="539870"/>
                </a:lnTo>
                <a:lnTo>
                  <a:pt x="85945" y="514864"/>
                </a:lnTo>
                <a:close/>
              </a:path>
              <a:path w="1100455" h="563879">
                <a:moveTo>
                  <a:pt x="31758" y="474753"/>
                </a:moveTo>
                <a:lnTo>
                  <a:pt x="21358" y="474753"/>
                </a:lnTo>
                <a:lnTo>
                  <a:pt x="21353" y="521801"/>
                </a:lnTo>
                <a:lnTo>
                  <a:pt x="21052" y="531562"/>
                </a:lnTo>
                <a:lnTo>
                  <a:pt x="20702" y="539213"/>
                </a:lnTo>
                <a:lnTo>
                  <a:pt x="20253" y="545373"/>
                </a:lnTo>
                <a:lnTo>
                  <a:pt x="19781" y="549252"/>
                </a:lnTo>
                <a:lnTo>
                  <a:pt x="32294" y="549252"/>
                </a:lnTo>
                <a:lnTo>
                  <a:pt x="32116" y="546295"/>
                </a:lnTo>
                <a:lnTo>
                  <a:pt x="32008" y="543513"/>
                </a:lnTo>
                <a:lnTo>
                  <a:pt x="31890" y="539213"/>
                </a:lnTo>
                <a:lnTo>
                  <a:pt x="31769" y="524757"/>
                </a:lnTo>
                <a:lnTo>
                  <a:pt x="31758" y="474753"/>
                </a:lnTo>
                <a:close/>
              </a:path>
              <a:path w="1100455" h="563879">
                <a:moveTo>
                  <a:pt x="44272" y="451303"/>
                </a:moveTo>
                <a:lnTo>
                  <a:pt x="44629" y="453395"/>
                </a:lnTo>
                <a:lnTo>
                  <a:pt x="44691" y="455989"/>
                </a:lnTo>
                <a:lnTo>
                  <a:pt x="44784" y="506534"/>
                </a:lnTo>
                <a:lnTo>
                  <a:pt x="44629" y="509824"/>
                </a:lnTo>
                <a:lnTo>
                  <a:pt x="43893" y="521801"/>
                </a:lnTo>
                <a:lnTo>
                  <a:pt x="43761" y="524757"/>
                </a:lnTo>
                <a:lnTo>
                  <a:pt x="43761" y="525805"/>
                </a:lnTo>
                <a:lnTo>
                  <a:pt x="56253" y="525805"/>
                </a:lnTo>
                <a:lnTo>
                  <a:pt x="55896" y="521286"/>
                </a:lnTo>
                <a:lnTo>
                  <a:pt x="55741" y="517646"/>
                </a:lnTo>
                <a:lnTo>
                  <a:pt x="55741" y="514864"/>
                </a:lnTo>
                <a:lnTo>
                  <a:pt x="117726" y="514864"/>
                </a:lnTo>
                <a:lnTo>
                  <a:pt x="117726" y="505997"/>
                </a:lnTo>
                <a:lnTo>
                  <a:pt x="55209" y="505997"/>
                </a:lnTo>
                <a:lnTo>
                  <a:pt x="55209" y="487773"/>
                </a:lnTo>
                <a:lnTo>
                  <a:pt x="117726" y="487773"/>
                </a:lnTo>
                <a:lnTo>
                  <a:pt x="117726" y="479436"/>
                </a:lnTo>
                <a:lnTo>
                  <a:pt x="55741" y="479436"/>
                </a:lnTo>
                <a:lnTo>
                  <a:pt x="55741" y="461213"/>
                </a:lnTo>
                <a:lnTo>
                  <a:pt x="117803" y="461213"/>
                </a:lnTo>
                <a:lnTo>
                  <a:pt x="118061" y="455989"/>
                </a:lnTo>
                <a:lnTo>
                  <a:pt x="118627" y="451835"/>
                </a:lnTo>
                <a:lnTo>
                  <a:pt x="51206" y="451835"/>
                </a:lnTo>
                <a:lnTo>
                  <a:pt x="46363" y="451655"/>
                </a:lnTo>
                <a:lnTo>
                  <a:pt x="44272" y="451303"/>
                </a:lnTo>
                <a:close/>
              </a:path>
              <a:path w="1100455" h="563879">
                <a:moveTo>
                  <a:pt x="117726" y="514864"/>
                </a:moveTo>
                <a:lnTo>
                  <a:pt x="106772" y="514864"/>
                </a:lnTo>
                <a:lnTo>
                  <a:pt x="106772" y="521801"/>
                </a:lnTo>
                <a:lnTo>
                  <a:pt x="106613" y="525264"/>
                </a:lnTo>
                <a:lnTo>
                  <a:pt x="118770" y="525264"/>
                </a:lnTo>
                <a:lnTo>
                  <a:pt x="118061" y="521801"/>
                </a:lnTo>
                <a:lnTo>
                  <a:pt x="117726" y="515019"/>
                </a:lnTo>
                <a:lnTo>
                  <a:pt x="117726" y="514864"/>
                </a:lnTo>
                <a:close/>
              </a:path>
              <a:path w="1100455" h="563879">
                <a:moveTo>
                  <a:pt x="85945" y="487773"/>
                </a:moveTo>
                <a:lnTo>
                  <a:pt x="75008" y="487773"/>
                </a:lnTo>
                <a:lnTo>
                  <a:pt x="75008" y="505997"/>
                </a:lnTo>
                <a:lnTo>
                  <a:pt x="85945" y="505997"/>
                </a:lnTo>
                <a:lnTo>
                  <a:pt x="85945" y="487773"/>
                </a:lnTo>
                <a:close/>
              </a:path>
              <a:path w="1100455" h="563879">
                <a:moveTo>
                  <a:pt x="117726" y="487773"/>
                </a:moveTo>
                <a:lnTo>
                  <a:pt x="106772" y="487773"/>
                </a:lnTo>
                <a:lnTo>
                  <a:pt x="106772" y="505997"/>
                </a:lnTo>
                <a:lnTo>
                  <a:pt x="117726" y="505997"/>
                </a:lnTo>
                <a:lnTo>
                  <a:pt x="117726" y="487773"/>
                </a:lnTo>
                <a:close/>
              </a:path>
              <a:path w="1100455" h="563879">
                <a:moveTo>
                  <a:pt x="33338" y="429432"/>
                </a:moveTo>
                <a:lnTo>
                  <a:pt x="25004" y="447824"/>
                </a:lnTo>
                <a:lnTo>
                  <a:pt x="16669" y="462899"/>
                </a:lnTo>
                <a:lnTo>
                  <a:pt x="8334" y="474654"/>
                </a:lnTo>
                <a:lnTo>
                  <a:pt x="0" y="483087"/>
                </a:lnTo>
                <a:lnTo>
                  <a:pt x="3114" y="486906"/>
                </a:lnTo>
                <a:lnTo>
                  <a:pt x="5888" y="490193"/>
                </a:lnTo>
                <a:lnTo>
                  <a:pt x="8333" y="492975"/>
                </a:lnTo>
                <a:lnTo>
                  <a:pt x="12491" y="488105"/>
                </a:lnTo>
                <a:lnTo>
                  <a:pt x="16847" y="482043"/>
                </a:lnTo>
                <a:lnTo>
                  <a:pt x="21358" y="474753"/>
                </a:lnTo>
                <a:lnTo>
                  <a:pt x="31758" y="474753"/>
                </a:lnTo>
                <a:lnTo>
                  <a:pt x="31758" y="459640"/>
                </a:lnTo>
                <a:lnTo>
                  <a:pt x="39074" y="446612"/>
                </a:lnTo>
                <a:lnTo>
                  <a:pt x="40096" y="444881"/>
                </a:lnTo>
                <a:lnTo>
                  <a:pt x="41673" y="442454"/>
                </a:lnTo>
                <a:lnTo>
                  <a:pt x="42717" y="440725"/>
                </a:lnTo>
                <a:lnTo>
                  <a:pt x="44095" y="439502"/>
                </a:lnTo>
                <a:lnTo>
                  <a:pt x="45827" y="438810"/>
                </a:lnTo>
                <a:lnTo>
                  <a:pt x="46875" y="438458"/>
                </a:lnTo>
                <a:lnTo>
                  <a:pt x="47407" y="438097"/>
                </a:lnTo>
                <a:lnTo>
                  <a:pt x="47407" y="437766"/>
                </a:lnTo>
                <a:lnTo>
                  <a:pt x="48096" y="437414"/>
                </a:lnTo>
                <a:lnTo>
                  <a:pt x="43404" y="434630"/>
                </a:lnTo>
                <a:lnTo>
                  <a:pt x="33338" y="429432"/>
                </a:lnTo>
                <a:close/>
              </a:path>
              <a:path w="1100455" h="563879">
                <a:moveTo>
                  <a:pt x="85945" y="461213"/>
                </a:moveTo>
                <a:lnTo>
                  <a:pt x="75008" y="461213"/>
                </a:lnTo>
                <a:lnTo>
                  <a:pt x="75008" y="479436"/>
                </a:lnTo>
                <a:lnTo>
                  <a:pt x="85945" y="479436"/>
                </a:lnTo>
                <a:lnTo>
                  <a:pt x="85945" y="461213"/>
                </a:lnTo>
                <a:close/>
              </a:path>
              <a:path w="1100455" h="563879">
                <a:moveTo>
                  <a:pt x="117803" y="461213"/>
                </a:moveTo>
                <a:lnTo>
                  <a:pt x="106772" y="461213"/>
                </a:lnTo>
                <a:lnTo>
                  <a:pt x="106772" y="479436"/>
                </a:lnTo>
                <a:lnTo>
                  <a:pt x="117726" y="479436"/>
                </a:lnTo>
                <a:lnTo>
                  <a:pt x="117803" y="461213"/>
                </a:lnTo>
                <a:close/>
              </a:path>
              <a:path w="1100455" h="563879">
                <a:moveTo>
                  <a:pt x="76211" y="429432"/>
                </a:moveTo>
                <a:lnTo>
                  <a:pt x="74476" y="429432"/>
                </a:lnTo>
                <a:lnTo>
                  <a:pt x="74833" y="431167"/>
                </a:lnTo>
                <a:lnTo>
                  <a:pt x="75008" y="433586"/>
                </a:lnTo>
                <a:lnTo>
                  <a:pt x="75008" y="451835"/>
                </a:lnTo>
                <a:lnTo>
                  <a:pt x="118627" y="451835"/>
                </a:lnTo>
                <a:lnTo>
                  <a:pt x="118700" y="451303"/>
                </a:lnTo>
                <a:lnTo>
                  <a:pt x="85945" y="451303"/>
                </a:lnTo>
                <a:lnTo>
                  <a:pt x="85961" y="440725"/>
                </a:lnTo>
                <a:lnTo>
                  <a:pt x="86634" y="434124"/>
                </a:lnTo>
                <a:lnTo>
                  <a:pt x="87955" y="431167"/>
                </a:lnTo>
                <a:lnTo>
                  <a:pt x="88033" y="430476"/>
                </a:lnTo>
                <a:lnTo>
                  <a:pt x="88369" y="430123"/>
                </a:lnTo>
                <a:lnTo>
                  <a:pt x="86302" y="429948"/>
                </a:lnTo>
                <a:lnTo>
                  <a:pt x="81766" y="429948"/>
                </a:lnTo>
                <a:lnTo>
                  <a:pt x="78656" y="429609"/>
                </a:lnTo>
                <a:lnTo>
                  <a:pt x="76211" y="429432"/>
                </a:lnTo>
                <a:close/>
              </a:path>
              <a:path w="1100455" h="563879">
                <a:moveTo>
                  <a:pt x="118770" y="450787"/>
                </a:moveTo>
                <a:lnTo>
                  <a:pt x="114239" y="451126"/>
                </a:lnTo>
                <a:lnTo>
                  <a:pt x="108860" y="451303"/>
                </a:lnTo>
                <a:lnTo>
                  <a:pt x="118700" y="451303"/>
                </a:lnTo>
                <a:lnTo>
                  <a:pt x="118770" y="450787"/>
                </a:lnTo>
                <a:close/>
              </a:path>
              <a:path w="1100455" h="563879">
                <a:moveTo>
                  <a:pt x="288061" y="489329"/>
                </a:moveTo>
                <a:lnTo>
                  <a:pt x="277106" y="489329"/>
                </a:lnTo>
                <a:lnTo>
                  <a:pt x="277106" y="531183"/>
                </a:lnTo>
                <a:lnTo>
                  <a:pt x="275195" y="533954"/>
                </a:lnTo>
                <a:lnTo>
                  <a:pt x="271392" y="536737"/>
                </a:lnTo>
                <a:lnTo>
                  <a:pt x="279726" y="548714"/>
                </a:lnTo>
                <a:lnTo>
                  <a:pt x="283274" y="544877"/>
                </a:lnTo>
                <a:lnTo>
                  <a:pt x="289749" y="539603"/>
                </a:lnTo>
                <a:lnTo>
                  <a:pt x="299152" y="532896"/>
                </a:lnTo>
                <a:lnTo>
                  <a:pt x="304384" y="529443"/>
                </a:lnTo>
                <a:lnTo>
                  <a:pt x="288061" y="529443"/>
                </a:lnTo>
                <a:lnTo>
                  <a:pt x="288061" y="489329"/>
                </a:lnTo>
                <a:close/>
              </a:path>
              <a:path w="1100455" h="563879">
                <a:moveTo>
                  <a:pt x="317220" y="489329"/>
                </a:moveTo>
                <a:lnTo>
                  <a:pt x="306287" y="489329"/>
                </a:lnTo>
                <a:lnTo>
                  <a:pt x="313447" y="505841"/>
                </a:lnTo>
                <a:lnTo>
                  <a:pt x="323992" y="519940"/>
                </a:lnTo>
                <a:lnTo>
                  <a:pt x="337924" y="531630"/>
                </a:lnTo>
                <a:lnTo>
                  <a:pt x="355248" y="540917"/>
                </a:lnTo>
                <a:lnTo>
                  <a:pt x="358383" y="534315"/>
                </a:lnTo>
                <a:lnTo>
                  <a:pt x="362718" y="529955"/>
                </a:lnTo>
                <a:lnTo>
                  <a:pt x="368272" y="527893"/>
                </a:lnTo>
                <a:lnTo>
                  <a:pt x="368272" y="527356"/>
                </a:lnTo>
                <a:lnTo>
                  <a:pt x="350429" y="522443"/>
                </a:lnTo>
                <a:lnTo>
                  <a:pt x="335971" y="514469"/>
                </a:lnTo>
                <a:lnTo>
                  <a:pt x="324900" y="503432"/>
                </a:lnTo>
                <a:lnTo>
                  <a:pt x="317220" y="489329"/>
                </a:lnTo>
                <a:close/>
              </a:path>
              <a:path w="1100455" h="563879">
                <a:moveTo>
                  <a:pt x="307332" y="512246"/>
                </a:moveTo>
                <a:lnTo>
                  <a:pt x="304196" y="516063"/>
                </a:lnTo>
                <a:lnTo>
                  <a:pt x="298641" y="521110"/>
                </a:lnTo>
                <a:lnTo>
                  <a:pt x="290663" y="527356"/>
                </a:lnTo>
                <a:lnTo>
                  <a:pt x="289262" y="528400"/>
                </a:lnTo>
                <a:lnTo>
                  <a:pt x="288395" y="529092"/>
                </a:lnTo>
                <a:lnTo>
                  <a:pt x="288061" y="529443"/>
                </a:lnTo>
                <a:lnTo>
                  <a:pt x="304384" y="529443"/>
                </a:lnTo>
                <a:lnTo>
                  <a:pt x="311486" y="524757"/>
                </a:lnTo>
                <a:lnTo>
                  <a:pt x="307332" y="512246"/>
                </a:lnTo>
                <a:close/>
              </a:path>
              <a:path w="1100455" h="563879">
                <a:moveTo>
                  <a:pt x="249501" y="477885"/>
                </a:moveTo>
                <a:lnTo>
                  <a:pt x="249501" y="490373"/>
                </a:lnTo>
                <a:lnTo>
                  <a:pt x="252280" y="490016"/>
                </a:lnTo>
                <a:lnTo>
                  <a:pt x="258367" y="489329"/>
                </a:lnTo>
                <a:lnTo>
                  <a:pt x="364629" y="489329"/>
                </a:lnTo>
                <a:lnTo>
                  <a:pt x="364629" y="478908"/>
                </a:lnTo>
                <a:lnTo>
                  <a:pt x="258879" y="478908"/>
                </a:lnTo>
                <a:lnTo>
                  <a:pt x="255412" y="478572"/>
                </a:lnTo>
                <a:lnTo>
                  <a:pt x="249501" y="477885"/>
                </a:lnTo>
                <a:close/>
              </a:path>
              <a:path w="1100455" h="563879">
                <a:moveTo>
                  <a:pt x="364629" y="489329"/>
                </a:moveTo>
                <a:lnTo>
                  <a:pt x="357850" y="489329"/>
                </a:lnTo>
                <a:lnTo>
                  <a:pt x="360982" y="489686"/>
                </a:lnTo>
                <a:lnTo>
                  <a:pt x="363228" y="490016"/>
                </a:lnTo>
                <a:lnTo>
                  <a:pt x="364629" y="490373"/>
                </a:lnTo>
                <a:lnTo>
                  <a:pt x="364629" y="489329"/>
                </a:lnTo>
                <a:close/>
              </a:path>
              <a:path w="1100455" h="563879">
                <a:moveTo>
                  <a:pt x="285104" y="430476"/>
                </a:moveTo>
                <a:lnTo>
                  <a:pt x="276058" y="430476"/>
                </a:lnTo>
                <a:lnTo>
                  <a:pt x="276123" y="432542"/>
                </a:lnTo>
                <a:lnTo>
                  <a:pt x="276771" y="437589"/>
                </a:lnTo>
                <a:lnTo>
                  <a:pt x="277001" y="442968"/>
                </a:lnTo>
                <a:lnTo>
                  <a:pt x="277106" y="478908"/>
                </a:lnTo>
                <a:lnTo>
                  <a:pt x="288061" y="478908"/>
                </a:lnTo>
                <a:lnTo>
                  <a:pt x="288061" y="445232"/>
                </a:lnTo>
                <a:lnTo>
                  <a:pt x="289083" y="438282"/>
                </a:lnTo>
                <a:lnTo>
                  <a:pt x="291527" y="433431"/>
                </a:lnTo>
                <a:lnTo>
                  <a:pt x="291707" y="432903"/>
                </a:lnTo>
                <a:lnTo>
                  <a:pt x="291707" y="432542"/>
                </a:lnTo>
                <a:lnTo>
                  <a:pt x="290306" y="431167"/>
                </a:lnTo>
                <a:lnTo>
                  <a:pt x="285104" y="430476"/>
                </a:lnTo>
                <a:close/>
              </a:path>
              <a:path w="1100455" h="563879">
                <a:moveTo>
                  <a:pt x="364629" y="477885"/>
                </a:moveTo>
                <a:lnTo>
                  <a:pt x="359070" y="478572"/>
                </a:lnTo>
                <a:lnTo>
                  <a:pt x="351961" y="478908"/>
                </a:lnTo>
                <a:lnTo>
                  <a:pt x="364629" y="478908"/>
                </a:lnTo>
                <a:lnTo>
                  <a:pt x="364629" y="477885"/>
                </a:lnTo>
                <a:close/>
              </a:path>
              <a:path w="1100455" h="563879">
                <a:moveTo>
                  <a:pt x="338579" y="432036"/>
                </a:moveTo>
                <a:lnTo>
                  <a:pt x="330278" y="441998"/>
                </a:lnTo>
                <a:lnTo>
                  <a:pt x="320479" y="451050"/>
                </a:lnTo>
                <a:lnTo>
                  <a:pt x="309184" y="459190"/>
                </a:lnTo>
                <a:lnTo>
                  <a:pt x="296395" y="466418"/>
                </a:lnTo>
                <a:lnTo>
                  <a:pt x="300909" y="468151"/>
                </a:lnTo>
                <a:lnTo>
                  <a:pt x="304552" y="470749"/>
                </a:lnTo>
                <a:lnTo>
                  <a:pt x="307332" y="474212"/>
                </a:lnTo>
                <a:lnTo>
                  <a:pt x="316546" y="467252"/>
                </a:lnTo>
                <a:lnTo>
                  <a:pt x="325953" y="459897"/>
                </a:lnTo>
                <a:lnTo>
                  <a:pt x="335557" y="452150"/>
                </a:lnTo>
                <a:lnTo>
                  <a:pt x="345358" y="444012"/>
                </a:lnTo>
                <a:lnTo>
                  <a:pt x="346737" y="442968"/>
                </a:lnTo>
                <a:lnTo>
                  <a:pt x="348468" y="442277"/>
                </a:lnTo>
                <a:lnTo>
                  <a:pt x="350560" y="441924"/>
                </a:lnTo>
                <a:lnTo>
                  <a:pt x="351961" y="441594"/>
                </a:lnTo>
                <a:lnTo>
                  <a:pt x="352648" y="441233"/>
                </a:lnTo>
                <a:lnTo>
                  <a:pt x="352648" y="440880"/>
                </a:lnTo>
                <a:lnTo>
                  <a:pt x="351247" y="438810"/>
                </a:lnTo>
                <a:lnTo>
                  <a:pt x="346557" y="435855"/>
                </a:lnTo>
                <a:lnTo>
                  <a:pt x="338579" y="432036"/>
                </a:lnTo>
                <a:close/>
              </a:path>
              <a:path w="1100455" h="563879">
                <a:moveTo>
                  <a:pt x="521406" y="527356"/>
                </a:moveTo>
                <a:lnTo>
                  <a:pt x="512048" y="527356"/>
                </a:lnTo>
                <a:lnTo>
                  <a:pt x="511959" y="537606"/>
                </a:lnTo>
                <a:lnTo>
                  <a:pt x="511693" y="542292"/>
                </a:lnTo>
                <a:lnTo>
                  <a:pt x="511002" y="549252"/>
                </a:lnTo>
                <a:lnTo>
                  <a:pt x="522450" y="549252"/>
                </a:lnTo>
                <a:lnTo>
                  <a:pt x="521759" y="543667"/>
                </a:lnTo>
                <a:lnTo>
                  <a:pt x="521406" y="537606"/>
                </a:lnTo>
                <a:lnTo>
                  <a:pt x="521406" y="527356"/>
                </a:lnTo>
                <a:close/>
              </a:path>
              <a:path w="1100455" h="563879">
                <a:moveTo>
                  <a:pt x="574545" y="527356"/>
                </a:moveTo>
                <a:lnTo>
                  <a:pt x="562208" y="527356"/>
                </a:lnTo>
                <a:lnTo>
                  <a:pt x="568986" y="527709"/>
                </a:lnTo>
                <a:lnTo>
                  <a:pt x="574545" y="528400"/>
                </a:lnTo>
                <a:lnTo>
                  <a:pt x="574545" y="527356"/>
                </a:lnTo>
                <a:close/>
              </a:path>
              <a:path w="1100455" h="563879">
                <a:moveTo>
                  <a:pt x="467240" y="517467"/>
                </a:moveTo>
                <a:lnTo>
                  <a:pt x="457861" y="517467"/>
                </a:lnTo>
                <a:lnTo>
                  <a:pt x="457861" y="527893"/>
                </a:lnTo>
                <a:lnTo>
                  <a:pt x="460997" y="527532"/>
                </a:lnTo>
                <a:lnTo>
                  <a:pt x="467240" y="527356"/>
                </a:lnTo>
                <a:lnTo>
                  <a:pt x="574545" y="527356"/>
                </a:lnTo>
                <a:lnTo>
                  <a:pt x="574545" y="517974"/>
                </a:lnTo>
                <a:lnTo>
                  <a:pt x="474886" y="517974"/>
                </a:lnTo>
                <a:lnTo>
                  <a:pt x="471754" y="517798"/>
                </a:lnTo>
                <a:lnTo>
                  <a:pt x="467240" y="517467"/>
                </a:lnTo>
                <a:close/>
              </a:path>
              <a:path w="1100455" h="563879">
                <a:moveTo>
                  <a:pt x="521406" y="504446"/>
                </a:moveTo>
                <a:lnTo>
                  <a:pt x="512048" y="504446"/>
                </a:lnTo>
                <a:lnTo>
                  <a:pt x="512048" y="517974"/>
                </a:lnTo>
                <a:lnTo>
                  <a:pt x="521406" y="517974"/>
                </a:lnTo>
                <a:lnTo>
                  <a:pt x="521406" y="504446"/>
                </a:lnTo>
                <a:close/>
              </a:path>
              <a:path w="1100455" h="563879">
                <a:moveTo>
                  <a:pt x="574545" y="517467"/>
                </a:moveTo>
                <a:lnTo>
                  <a:pt x="566722" y="517467"/>
                </a:lnTo>
                <a:lnTo>
                  <a:pt x="561164" y="517798"/>
                </a:lnTo>
                <a:lnTo>
                  <a:pt x="557009" y="517974"/>
                </a:lnTo>
                <a:lnTo>
                  <a:pt x="574545" y="517974"/>
                </a:lnTo>
                <a:lnTo>
                  <a:pt x="574545" y="517467"/>
                </a:lnTo>
                <a:close/>
              </a:path>
              <a:path w="1100455" h="563879">
                <a:moveTo>
                  <a:pt x="545221" y="502886"/>
                </a:moveTo>
                <a:lnTo>
                  <a:pt x="532361" y="502886"/>
                </a:lnTo>
                <a:lnTo>
                  <a:pt x="533138" y="504446"/>
                </a:lnTo>
                <a:lnTo>
                  <a:pt x="534351" y="507041"/>
                </a:lnTo>
                <a:lnTo>
                  <a:pt x="536007" y="510684"/>
                </a:lnTo>
                <a:lnTo>
                  <a:pt x="546407" y="505997"/>
                </a:lnTo>
                <a:lnTo>
                  <a:pt x="545221" y="502886"/>
                </a:lnTo>
                <a:close/>
              </a:path>
              <a:path w="1100455" h="563879">
                <a:moveTo>
                  <a:pt x="485999" y="482550"/>
                </a:moveTo>
                <a:lnTo>
                  <a:pt x="479969" y="487338"/>
                </a:lnTo>
                <a:lnTo>
                  <a:pt x="473878" y="491801"/>
                </a:lnTo>
                <a:lnTo>
                  <a:pt x="467726" y="495940"/>
                </a:lnTo>
                <a:lnTo>
                  <a:pt x="461509" y="499751"/>
                </a:lnTo>
                <a:lnTo>
                  <a:pt x="468798" y="509640"/>
                </a:lnTo>
                <a:lnTo>
                  <a:pt x="490153" y="492461"/>
                </a:lnTo>
                <a:lnTo>
                  <a:pt x="487734" y="489686"/>
                </a:lnTo>
                <a:lnTo>
                  <a:pt x="486335" y="486374"/>
                </a:lnTo>
                <a:lnTo>
                  <a:pt x="485999" y="482550"/>
                </a:lnTo>
                <a:close/>
              </a:path>
              <a:path w="1100455" h="563879">
                <a:moveTo>
                  <a:pt x="525600" y="478908"/>
                </a:moveTo>
                <a:lnTo>
                  <a:pt x="515160" y="478908"/>
                </a:lnTo>
                <a:lnTo>
                  <a:pt x="506725" y="486142"/>
                </a:lnTo>
                <a:lnTo>
                  <a:pt x="499659" y="491678"/>
                </a:lnTo>
                <a:lnTo>
                  <a:pt x="493964" y="495518"/>
                </a:lnTo>
                <a:lnTo>
                  <a:pt x="489643" y="497663"/>
                </a:lnTo>
                <a:lnTo>
                  <a:pt x="490691" y="500112"/>
                </a:lnTo>
                <a:lnTo>
                  <a:pt x="492390" y="505490"/>
                </a:lnTo>
                <a:lnTo>
                  <a:pt x="493289" y="508596"/>
                </a:lnTo>
                <a:lnTo>
                  <a:pt x="496068" y="507552"/>
                </a:lnTo>
                <a:lnTo>
                  <a:pt x="500047" y="506534"/>
                </a:lnTo>
                <a:lnTo>
                  <a:pt x="505270" y="505490"/>
                </a:lnTo>
                <a:lnTo>
                  <a:pt x="508045" y="505129"/>
                </a:lnTo>
                <a:lnTo>
                  <a:pt x="510292" y="504776"/>
                </a:lnTo>
                <a:lnTo>
                  <a:pt x="512048" y="504446"/>
                </a:lnTo>
                <a:lnTo>
                  <a:pt x="521406" y="504446"/>
                </a:lnTo>
                <a:lnTo>
                  <a:pt x="521406" y="503909"/>
                </a:lnTo>
                <a:lnTo>
                  <a:pt x="532361" y="502886"/>
                </a:lnTo>
                <a:lnTo>
                  <a:pt x="545221" y="502886"/>
                </a:lnTo>
                <a:lnTo>
                  <a:pt x="543628" y="498707"/>
                </a:lnTo>
                <a:lnTo>
                  <a:pt x="543319" y="498200"/>
                </a:lnTo>
                <a:lnTo>
                  <a:pt x="504733" y="498200"/>
                </a:lnTo>
                <a:lnTo>
                  <a:pt x="507377" y="495932"/>
                </a:lnTo>
                <a:lnTo>
                  <a:pt x="514648" y="489329"/>
                </a:lnTo>
                <a:lnTo>
                  <a:pt x="523670" y="480660"/>
                </a:lnTo>
                <a:lnTo>
                  <a:pt x="525600" y="478908"/>
                </a:lnTo>
                <a:close/>
              </a:path>
              <a:path w="1100455" h="563879">
                <a:moveTo>
                  <a:pt x="549032" y="483594"/>
                </a:moveTo>
                <a:lnTo>
                  <a:pt x="541717" y="490888"/>
                </a:lnTo>
                <a:lnTo>
                  <a:pt x="548106" y="495022"/>
                </a:lnTo>
                <a:lnTo>
                  <a:pt x="553708" y="499095"/>
                </a:lnTo>
                <a:lnTo>
                  <a:pt x="558525" y="503103"/>
                </a:lnTo>
                <a:lnTo>
                  <a:pt x="562564" y="507041"/>
                </a:lnTo>
                <a:lnTo>
                  <a:pt x="570898" y="498200"/>
                </a:lnTo>
                <a:lnTo>
                  <a:pt x="565232" y="493961"/>
                </a:lnTo>
                <a:lnTo>
                  <a:pt x="559699" y="490114"/>
                </a:lnTo>
                <a:lnTo>
                  <a:pt x="554298" y="486659"/>
                </a:lnTo>
                <a:lnTo>
                  <a:pt x="549032" y="483594"/>
                </a:lnTo>
                <a:close/>
              </a:path>
              <a:path w="1100455" h="563879">
                <a:moveTo>
                  <a:pt x="533383" y="484638"/>
                </a:moveTo>
                <a:lnTo>
                  <a:pt x="524026" y="488821"/>
                </a:lnTo>
                <a:lnTo>
                  <a:pt x="525048" y="489865"/>
                </a:lnTo>
                <a:lnTo>
                  <a:pt x="526092" y="491417"/>
                </a:lnTo>
                <a:lnTo>
                  <a:pt x="527136" y="493505"/>
                </a:lnTo>
                <a:lnTo>
                  <a:pt x="528294" y="495022"/>
                </a:lnTo>
                <a:lnTo>
                  <a:pt x="529056" y="495940"/>
                </a:lnTo>
                <a:lnTo>
                  <a:pt x="529739" y="496619"/>
                </a:lnTo>
                <a:lnTo>
                  <a:pt x="504733" y="498200"/>
                </a:lnTo>
                <a:lnTo>
                  <a:pt x="543319" y="498200"/>
                </a:lnTo>
                <a:lnTo>
                  <a:pt x="539294" y="491594"/>
                </a:lnTo>
                <a:lnTo>
                  <a:pt x="533383" y="484638"/>
                </a:lnTo>
                <a:close/>
              </a:path>
              <a:path w="1100455" h="563879">
                <a:moveTo>
                  <a:pt x="511002" y="450787"/>
                </a:moveTo>
                <a:lnTo>
                  <a:pt x="508381" y="450787"/>
                </a:lnTo>
                <a:lnTo>
                  <a:pt x="504871" y="458726"/>
                </a:lnTo>
                <a:lnTo>
                  <a:pt x="500577" y="465371"/>
                </a:lnTo>
                <a:lnTo>
                  <a:pt x="495503" y="470712"/>
                </a:lnTo>
                <a:lnTo>
                  <a:pt x="489643" y="474753"/>
                </a:lnTo>
                <a:lnTo>
                  <a:pt x="491021" y="477172"/>
                </a:lnTo>
                <a:lnTo>
                  <a:pt x="492065" y="480307"/>
                </a:lnTo>
                <a:lnTo>
                  <a:pt x="492757" y="484131"/>
                </a:lnTo>
                <a:lnTo>
                  <a:pt x="493113" y="484131"/>
                </a:lnTo>
                <a:lnTo>
                  <a:pt x="493466" y="483951"/>
                </a:lnTo>
                <a:lnTo>
                  <a:pt x="493801" y="483594"/>
                </a:lnTo>
                <a:lnTo>
                  <a:pt x="497624" y="482220"/>
                </a:lnTo>
                <a:lnTo>
                  <a:pt x="504733" y="480660"/>
                </a:lnTo>
                <a:lnTo>
                  <a:pt x="515160" y="478908"/>
                </a:lnTo>
                <a:lnTo>
                  <a:pt x="525600" y="478908"/>
                </a:lnTo>
                <a:lnTo>
                  <a:pt x="529228" y="475613"/>
                </a:lnTo>
                <a:lnTo>
                  <a:pt x="530509" y="474753"/>
                </a:lnTo>
                <a:lnTo>
                  <a:pt x="502667" y="474753"/>
                </a:lnTo>
                <a:lnTo>
                  <a:pt x="508913" y="467107"/>
                </a:lnTo>
                <a:lnTo>
                  <a:pt x="514116" y="461728"/>
                </a:lnTo>
                <a:lnTo>
                  <a:pt x="518292" y="458589"/>
                </a:lnTo>
                <a:lnTo>
                  <a:pt x="518982" y="458257"/>
                </a:lnTo>
                <a:lnTo>
                  <a:pt x="519494" y="457904"/>
                </a:lnTo>
                <a:lnTo>
                  <a:pt x="519846" y="457549"/>
                </a:lnTo>
                <a:lnTo>
                  <a:pt x="520203" y="456526"/>
                </a:lnTo>
                <a:lnTo>
                  <a:pt x="517248" y="454262"/>
                </a:lnTo>
                <a:lnTo>
                  <a:pt x="511002" y="450787"/>
                </a:lnTo>
                <a:close/>
              </a:path>
              <a:path w="1100455" h="563879">
                <a:moveTo>
                  <a:pt x="557366" y="456526"/>
                </a:moveTo>
                <a:lnTo>
                  <a:pt x="552142" y="463812"/>
                </a:lnTo>
                <a:lnTo>
                  <a:pt x="546252" y="469705"/>
                </a:lnTo>
                <a:lnTo>
                  <a:pt x="539650" y="474212"/>
                </a:lnTo>
                <a:lnTo>
                  <a:pt x="543473" y="476304"/>
                </a:lnTo>
                <a:lnTo>
                  <a:pt x="546073" y="478392"/>
                </a:lnTo>
                <a:lnTo>
                  <a:pt x="547451" y="480480"/>
                </a:lnTo>
                <a:lnTo>
                  <a:pt x="553363" y="476304"/>
                </a:lnTo>
                <a:lnTo>
                  <a:pt x="559277" y="471102"/>
                </a:lnTo>
                <a:lnTo>
                  <a:pt x="565167" y="464856"/>
                </a:lnTo>
                <a:lnTo>
                  <a:pt x="557366" y="456526"/>
                </a:lnTo>
                <a:close/>
              </a:path>
              <a:path w="1100455" h="563879">
                <a:moveTo>
                  <a:pt x="472974" y="458589"/>
                </a:moveTo>
                <a:lnTo>
                  <a:pt x="465152" y="465371"/>
                </a:lnTo>
                <a:lnTo>
                  <a:pt x="470710" y="467790"/>
                </a:lnTo>
                <a:lnTo>
                  <a:pt x="476265" y="471618"/>
                </a:lnTo>
                <a:lnTo>
                  <a:pt x="481820" y="476841"/>
                </a:lnTo>
                <a:lnTo>
                  <a:pt x="489110" y="470573"/>
                </a:lnTo>
                <a:lnTo>
                  <a:pt x="486335" y="467790"/>
                </a:lnTo>
                <a:lnTo>
                  <a:pt x="480956" y="463812"/>
                </a:lnTo>
                <a:lnTo>
                  <a:pt x="472974" y="458589"/>
                </a:lnTo>
                <a:close/>
              </a:path>
              <a:path w="1100455" h="563879">
                <a:moveTo>
                  <a:pt x="529228" y="460684"/>
                </a:moveTo>
                <a:lnTo>
                  <a:pt x="520383" y="472146"/>
                </a:lnTo>
                <a:lnTo>
                  <a:pt x="502667" y="474753"/>
                </a:lnTo>
                <a:lnTo>
                  <a:pt x="530509" y="474753"/>
                </a:lnTo>
                <a:lnTo>
                  <a:pt x="531315" y="474212"/>
                </a:lnTo>
                <a:lnTo>
                  <a:pt x="533739" y="472485"/>
                </a:lnTo>
                <a:lnTo>
                  <a:pt x="536007" y="471286"/>
                </a:lnTo>
                <a:lnTo>
                  <a:pt x="538073" y="470573"/>
                </a:lnTo>
                <a:lnTo>
                  <a:pt x="539117" y="470235"/>
                </a:lnTo>
                <a:lnTo>
                  <a:pt x="539650" y="469882"/>
                </a:lnTo>
                <a:lnTo>
                  <a:pt x="539650" y="469550"/>
                </a:lnTo>
                <a:lnTo>
                  <a:pt x="539294" y="467790"/>
                </a:lnTo>
                <a:lnTo>
                  <a:pt x="535826" y="464856"/>
                </a:lnTo>
                <a:lnTo>
                  <a:pt x="529228" y="460684"/>
                </a:lnTo>
                <a:close/>
              </a:path>
              <a:path w="1100455" h="563879">
                <a:moveTo>
                  <a:pt x="462553" y="441410"/>
                </a:moveTo>
                <a:lnTo>
                  <a:pt x="462553" y="451835"/>
                </a:lnTo>
                <a:lnTo>
                  <a:pt x="464640" y="451835"/>
                </a:lnTo>
                <a:lnTo>
                  <a:pt x="471575" y="451126"/>
                </a:lnTo>
                <a:lnTo>
                  <a:pt x="477309" y="450787"/>
                </a:lnTo>
                <a:lnTo>
                  <a:pt x="569343" y="450787"/>
                </a:lnTo>
                <a:lnTo>
                  <a:pt x="569343" y="442454"/>
                </a:lnTo>
                <a:lnTo>
                  <a:pt x="475040" y="442454"/>
                </a:lnTo>
                <a:lnTo>
                  <a:pt x="468798" y="442100"/>
                </a:lnTo>
                <a:lnTo>
                  <a:pt x="462553" y="441410"/>
                </a:lnTo>
                <a:close/>
              </a:path>
              <a:path w="1100455" h="563879">
                <a:moveTo>
                  <a:pt x="569343" y="450787"/>
                </a:moveTo>
                <a:lnTo>
                  <a:pt x="550407" y="450787"/>
                </a:lnTo>
                <a:lnTo>
                  <a:pt x="559965" y="451303"/>
                </a:lnTo>
                <a:lnTo>
                  <a:pt x="565167" y="451655"/>
                </a:lnTo>
                <a:lnTo>
                  <a:pt x="568299" y="451835"/>
                </a:lnTo>
                <a:lnTo>
                  <a:pt x="569343" y="451835"/>
                </a:lnTo>
                <a:lnTo>
                  <a:pt x="569343" y="450787"/>
                </a:lnTo>
                <a:close/>
              </a:path>
              <a:path w="1100455" h="563879">
                <a:moveTo>
                  <a:pt x="521406" y="429948"/>
                </a:moveTo>
                <a:lnTo>
                  <a:pt x="508913" y="431520"/>
                </a:lnTo>
                <a:lnTo>
                  <a:pt x="509270" y="432542"/>
                </a:lnTo>
                <a:lnTo>
                  <a:pt x="509958" y="434124"/>
                </a:lnTo>
                <a:lnTo>
                  <a:pt x="511002" y="436215"/>
                </a:lnTo>
                <a:lnTo>
                  <a:pt x="512737" y="440009"/>
                </a:lnTo>
                <a:lnTo>
                  <a:pt x="513424" y="442100"/>
                </a:lnTo>
                <a:lnTo>
                  <a:pt x="513072" y="442454"/>
                </a:lnTo>
                <a:lnTo>
                  <a:pt x="524537" y="442454"/>
                </a:lnTo>
                <a:lnTo>
                  <a:pt x="523494" y="436215"/>
                </a:lnTo>
                <a:lnTo>
                  <a:pt x="522450" y="432036"/>
                </a:lnTo>
                <a:lnTo>
                  <a:pt x="521406" y="429948"/>
                </a:lnTo>
                <a:close/>
              </a:path>
              <a:path w="1100455" h="563879">
                <a:moveTo>
                  <a:pt x="569343" y="441924"/>
                </a:moveTo>
                <a:lnTo>
                  <a:pt x="565519" y="442277"/>
                </a:lnTo>
                <a:lnTo>
                  <a:pt x="558741" y="442454"/>
                </a:lnTo>
                <a:lnTo>
                  <a:pt x="569343" y="442454"/>
                </a:lnTo>
                <a:lnTo>
                  <a:pt x="569343" y="441924"/>
                </a:lnTo>
                <a:close/>
              </a:path>
              <a:path w="1100455" h="563879">
                <a:moveTo>
                  <a:pt x="696427" y="439326"/>
                </a:moveTo>
                <a:lnTo>
                  <a:pt x="688092" y="439326"/>
                </a:lnTo>
                <a:lnTo>
                  <a:pt x="683184" y="446812"/>
                </a:lnTo>
                <a:lnTo>
                  <a:pt x="667256" y="484907"/>
                </a:lnTo>
                <a:lnTo>
                  <a:pt x="665689" y="501839"/>
                </a:lnTo>
                <a:lnTo>
                  <a:pt x="666048" y="510463"/>
                </a:lnTo>
                <a:lnTo>
                  <a:pt x="678858" y="547807"/>
                </a:lnTo>
                <a:lnTo>
                  <a:pt x="688625" y="563298"/>
                </a:lnTo>
                <a:lnTo>
                  <a:pt x="696427" y="563298"/>
                </a:lnTo>
                <a:lnTo>
                  <a:pt x="688064" y="546595"/>
                </a:lnTo>
                <a:lnTo>
                  <a:pt x="682240" y="531393"/>
                </a:lnTo>
                <a:lnTo>
                  <a:pt x="678954" y="517691"/>
                </a:lnTo>
                <a:lnTo>
                  <a:pt x="678204" y="505490"/>
                </a:lnTo>
                <a:lnTo>
                  <a:pt x="678432" y="495749"/>
                </a:lnTo>
                <a:lnTo>
                  <a:pt x="687063" y="457821"/>
                </a:lnTo>
                <a:lnTo>
                  <a:pt x="691228" y="449157"/>
                </a:lnTo>
                <a:lnTo>
                  <a:pt x="696427" y="439326"/>
                </a:lnTo>
                <a:close/>
              </a:path>
              <a:path w="1100455" h="563879">
                <a:moveTo>
                  <a:pt x="797082" y="442968"/>
                </a:moveTo>
                <a:lnTo>
                  <a:pt x="789792" y="442968"/>
                </a:lnTo>
                <a:lnTo>
                  <a:pt x="737186" y="538289"/>
                </a:lnTo>
                <a:lnTo>
                  <a:pt x="744476" y="538289"/>
                </a:lnTo>
                <a:lnTo>
                  <a:pt x="797082" y="442968"/>
                </a:lnTo>
                <a:close/>
              </a:path>
              <a:path w="1100455" h="563879">
                <a:moveTo>
                  <a:pt x="798638" y="492461"/>
                </a:moveTo>
                <a:lnTo>
                  <a:pt x="793083" y="492461"/>
                </a:lnTo>
                <a:lnTo>
                  <a:pt x="788216" y="494196"/>
                </a:lnTo>
                <a:lnTo>
                  <a:pt x="784058" y="497663"/>
                </a:lnTo>
                <a:lnTo>
                  <a:pt x="778859" y="501839"/>
                </a:lnTo>
                <a:lnTo>
                  <a:pt x="776080" y="507552"/>
                </a:lnTo>
                <a:lnTo>
                  <a:pt x="775723" y="514864"/>
                </a:lnTo>
                <a:lnTo>
                  <a:pt x="777744" y="524045"/>
                </a:lnTo>
                <a:lnTo>
                  <a:pt x="782238" y="530751"/>
                </a:lnTo>
                <a:lnTo>
                  <a:pt x="789203" y="534982"/>
                </a:lnTo>
                <a:lnTo>
                  <a:pt x="798638" y="536737"/>
                </a:lnTo>
                <a:lnTo>
                  <a:pt x="807852" y="534782"/>
                </a:lnTo>
                <a:lnTo>
                  <a:pt x="814657" y="530485"/>
                </a:lnTo>
                <a:lnTo>
                  <a:pt x="816038" y="528400"/>
                </a:lnTo>
                <a:lnTo>
                  <a:pt x="798638" y="528400"/>
                </a:lnTo>
                <a:lnTo>
                  <a:pt x="790304" y="527709"/>
                </a:lnTo>
                <a:lnTo>
                  <a:pt x="785793" y="523198"/>
                </a:lnTo>
                <a:lnTo>
                  <a:pt x="785102" y="514864"/>
                </a:lnTo>
                <a:lnTo>
                  <a:pt x="785793" y="506868"/>
                </a:lnTo>
                <a:lnTo>
                  <a:pt x="790304" y="502533"/>
                </a:lnTo>
                <a:lnTo>
                  <a:pt x="798638" y="501839"/>
                </a:lnTo>
                <a:lnTo>
                  <a:pt x="816591" y="501839"/>
                </a:lnTo>
                <a:lnTo>
                  <a:pt x="814657" y="498846"/>
                </a:lnTo>
                <a:lnTo>
                  <a:pt x="807852" y="494449"/>
                </a:lnTo>
                <a:lnTo>
                  <a:pt x="798638" y="492461"/>
                </a:lnTo>
                <a:close/>
              </a:path>
              <a:path w="1100455" h="563879">
                <a:moveTo>
                  <a:pt x="816591" y="501839"/>
                </a:moveTo>
                <a:lnTo>
                  <a:pt x="798638" y="501839"/>
                </a:lnTo>
                <a:lnTo>
                  <a:pt x="806971" y="502533"/>
                </a:lnTo>
                <a:lnTo>
                  <a:pt x="811486" y="506868"/>
                </a:lnTo>
                <a:lnTo>
                  <a:pt x="812195" y="514864"/>
                </a:lnTo>
                <a:lnTo>
                  <a:pt x="811486" y="523198"/>
                </a:lnTo>
                <a:lnTo>
                  <a:pt x="806971" y="527709"/>
                </a:lnTo>
                <a:lnTo>
                  <a:pt x="798638" y="528400"/>
                </a:lnTo>
                <a:lnTo>
                  <a:pt x="816038" y="528400"/>
                </a:lnTo>
                <a:lnTo>
                  <a:pt x="819053" y="523845"/>
                </a:lnTo>
                <a:lnTo>
                  <a:pt x="821041" y="514864"/>
                </a:lnTo>
                <a:lnTo>
                  <a:pt x="819053" y="505651"/>
                </a:lnTo>
                <a:lnTo>
                  <a:pt x="816591" y="501839"/>
                </a:lnTo>
                <a:close/>
              </a:path>
              <a:path w="1100455" h="563879">
                <a:moveTo>
                  <a:pt x="735609" y="444012"/>
                </a:moveTo>
                <a:lnTo>
                  <a:pt x="730407" y="444012"/>
                </a:lnTo>
                <a:lnTo>
                  <a:pt x="725539" y="445748"/>
                </a:lnTo>
                <a:lnTo>
                  <a:pt x="721029" y="449215"/>
                </a:lnTo>
                <a:lnTo>
                  <a:pt x="715827" y="454078"/>
                </a:lnTo>
                <a:lnTo>
                  <a:pt x="713206" y="459817"/>
                </a:lnTo>
                <a:lnTo>
                  <a:pt x="713206" y="466418"/>
                </a:lnTo>
                <a:lnTo>
                  <a:pt x="715394" y="475893"/>
                </a:lnTo>
                <a:lnTo>
                  <a:pt x="719857" y="482958"/>
                </a:lnTo>
                <a:lnTo>
                  <a:pt x="726595" y="487614"/>
                </a:lnTo>
                <a:lnTo>
                  <a:pt x="735609" y="489865"/>
                </a:lnTo>
                <a:lnTo>
                  <a:pt x="744855" y="487811"/>
                </a:lnTo>
                <a:lnTo>
                  <a:pt x="751757" y="483215"/>
                </a:lnTo>
                <a:lnTo>
                  <a:pt x="753842" y="479952"/>
                </a:lnTo>
                <a:lnTo>
                  <a:pt x="735609" y="479952"/>
                </a:lnTo>
                <a:lnTo>
                  <a:pt x="726940" y="479263"/>
                </a:lnTo>
                <a:lnTo>
                  <a:pt x="722407" y="474753"/>
                </a:lnTo>
                <a:lnTo>
                  <a:pt x="722073" y="466418"/>
                </a:lnTo>
                <a:lnTo>
                  <a:pt x="723117" y="458773"/>
                </a:lnTo>
                <a:lnTo>
                  <a:pt x="727628" y="454439"/>
                </a:lnTo>
                <a:lnTo>
                  <a:pt x="735609" y="453395"/>
                </a:lnTo>
                <a:lnTo>
                  <a:pt x="753605" y="453395"/>
                </a:lnTo>
                <a:lnTo>
                  <a:pt x="751757" y="450662"/>
                </a:lnTo>
                <a:lnTo>
                  <a:pt x="744855" y="446198"/>
                </a:lnTo>
                <a:lnTo>
                  <a:pt x="735609" y="444012"/>
                </a:lnTo>
                <a:close/>
              </a:path>
              <a:path w="1100455" h="563879">
                <a:moveTo>
                  <a:pt x="753605" y="453395"/>
                </a:moveTo>
                <a:lnTo>
                  <a:pt x="735609" y="453395"/>
                </a:lnTo>
                <a:lnTo>
                  <a:pt x="743943" y="454078"/>
                </a:lnTo>
                <a:lnTo>
                  <a:pt x="748454" y="458434"/>
                </a:lnTo>
                <a:lnTo>
                  <a:pt x="749166" y="466418"/>
                </a:lnTo>
                <a:lnTo>
                  <a:pt x="748454" y="474753"/>
                </a:lnTo>
                <a:lnTo>
                  <a:pt x="743943" y="479263"/>
                </a:lnTo>
                <a:lnTo>
                  <a:pt x="735609" y="479952"/>
                </a:lnTo>
                <a:lnTo>
                  <a:pt x="753842" y="479952"/>
                </a:lnTo>
                <a:lnTo>
                  <a:pt x="756314" y="476083"/>
                </a:lnTo>
                <a:lnTo>
                  <a:pt x="758522" y="466418"/>
                </a:lnTo>
                <a:lnTo>
                  <a:pt x="756314" y="457402"/>
                </a:lnTo>
                <a:lnTo>
                  <a:pt x="753605" y="453395"/>
                </a:lnTo>
                <a:close/>
              </a:path>
              <a:path w="1100455" h="563879">
                <a:moveTo>
                  <a:pt x="845621" y="439326"/>
                </a:moveTo>
                <a:lnTo>
                  <a:pt x="838332" y="439326"/>
                </a:lnTo>
                <a:lnTo>
                  <a:pt x="846698" y="456481"/>
                </a:lnTo>
                <a:lnTo>
                  <a:pt x="852527" y="472010"/>
                </a:lnTo>
                <a:lnTo>
                  <a:pt x="855814" y="485917"/>
                </a:lnTo>
                <a:lnTo>
                  <a:pt x="856555" y="498200"/>
                </a:lnTo>
                <a:lnTo>
                  <a:pt x="855944" y="514308"/>
                </a:lnTo>
                <a:lnTo>
                  <a:pt x="853046" y="529833"/>
                </a:lnTo>
                <a:lnTo>
                  <a:pt x="847869" y="544777"/>
                </a:lnTo>
                <a:lnTo>
                  <a:pt x="840419" y="559140"/>
                </a:lnTo>
                <a:lnTo>
                  <a:pt x="839376" y="560876"/>
                </a:lnTo>
                <a:lnTo>
                  <a:pt x="838685" y="562251"/>
                </a:lnTo>
                <a:lnTo>
                  <a:pt x="838332" y="563298"/>
                </a:lnTo>
                <a:lnTo>
                  <a:pt x="846154" y="563298"/>
                </a:lnTo>
                <a:lnTo>
                  <a:pt x="865842" y="524849"/>
                </a:lnTo>
                <a:lnTo>
                  <a:pt x="869068" y="501310"/>
                </a:lnTo>
                <a:lnTo>
                  <a:pt x="868580" y="492656"/>
                </a:lnTo>
                <a:lnTo>
                  <a:pt x="854741" y="452479"/>
                </a:lnTo>
                <a:lnTo>
                  <a:pt x="850509" y="445873"/>
                </a:lnTo>
                <a:lnTo>
                  <a:pt x="845621" y="439326"/>
                </a:lnTo>
                <a:close/>
              </a:path>
              <a:path w="1100455" h="563879">
                <a:moveTo>
                  <a:pt x="1099832" y="505490"/>
                </a:moveTo>
                <a:lnTo>
                  <a:pt x="1009709" y="530491"/>
                </a:lnTo>
                <a:lnTo>
                  <a:pt x="1009709" y="537245"/>
                </a:lnTo>
                <a:lnTo>
                  <a:pt x="1099832" y="513290"/>
                </a:lnTo>
                <a:lnTo>
                  <a:pt x="1099832" y="505490"/>
                </a:lnTo>
                <a:close/>
              </a:path>
              <a:path w="1100455" h="563879">
                <a:moveTo>
                  <a:pt x="1009709" y="455989"/>
                </a:moveTo>
                <a:lnTo>
                  <a:pt x="1009709" y="463812"/>
                </a:lnTo>
                <a:lnTo>
                  <a:pt x="1088873" y="485171"/>
                </a:lnTo>
                <a:lnTo>
                  <a:pt x="1009709" y="506534"/>
                </a:lnTo>
                <a:lnTo>
                  <a:pt x="1009709" y="514334"/>
                </a:lnTo>
                <a:lnTo>
                  <a:pt x="1099832" y="489329"/>
                </a:lnTo>
                <a:lnTo>
                  <a:pt x="1099832" y="480992"/>
                </a:lnTo>
                <a:lnTo>
                  <a:pt x="1009709" y="455989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1105275" y="4218443"/>
            <a:ext cx="1156335" cy="539115"/>
          </a:xfrm>
          <a:custGeom>
            <a:avLst/>
            <a:gdLst/>
            <a:ahLst/>
            <a:cxnLst/>
            <a:rect l="l" t="t" r="r" b="b"/>
            <a:pathLst>
              <a:path w="1156335" h="539114">
                <a:moveTo>
                  <a:pt x="116146" y="6962"/>
                </a:moveTo>
                <a:lnTo>
                  <a:pt x="106116" y="9920"/>
                </a:lnTo>
                <a:lnTo>
                  <a:pt x="97392" y="12030"/>
                </a:lnTo>
                <a:lnTo>
                  <a:pt x="89972" y="13295"/>
                </a:lnTo>
                <a:lnTo>
                  <a:pt x="83854" y="13715"/>
                </a:lnTo>
                <a:lnTo>
                  <a:pt x="83934" y="17539"/>
                </a:lnTo>
                <a:lnTo>
                  <a:pt x="83903" y="62679"/>
                </a:lnTo>
                <a:lnTo>
                  <a:pt x="72233" y="108334"/>
                </a:lnTo>
                <a:lnTo>
                  <a:pt x="63539" y="115820"/>
                </a:lnTo>
                <a:lnTo>
                  <a:pt x="68050" y="116171"/>
                </a:lnTo>
                <a:lnTo>
                  <a:pt x="72229" y="117370"/>
                </a:lnTo>
                <a:lnTo>
                  <a:pt x="76031" y="119462"/>
                </a:lnTo>
                <a:lnTo>
                  <a:pt x="83911" y="108136"/>
                </a:lnTo>
                <a:lnTo>
                  <a:pt x="89316" y="92897"/>
                </a:lnTo>
                <a:lnTo>
                  <a:pt x="92245" y="73750"/>
                </a:lnTo>
                <a:lnTo>
                  <a:pt x="92699" y="50699"/>
                </a:lnTo>
                <a:lnTo>
                  <a:pt x="122392" y="50699"/>
                </a:lnTo>
                <a:lnTo>
                  <a:pt x="122392" y="42364"/>
                </a:lnTo>
                <a:lnTo>
                  <a:pt x="93231" y="42364"/>
                </a:lnTo>
                <a:lnTo>
                  <a:pt x="93231" y="20491"/>
                </a:lnTo>
                <a:lnTo>
                  <a:pt x="103301" y="18762"/>
                </a:lnTo>
                <a:lnTo>
                  <a:pt x="110411" y="17895"/>
                </a:lnTo>
                <a:lnTo>
                  <a:pt x="114590" y="17895"/>
                </a:lnTo>
                <a:lnTo>
                  <a:pt x="116678" y="17539"/>
                </a:lnTo>
                <a:lnTo>
                  <a:pt x="122815" y="17539"/>
                </a:lnTo>
                <a:lnTo>
                  <a:pt x="121013" y="14245"/>
                </a:lnTo>
                <a:lnTo>
                  <a:pt x="116146" y="6962"/>
                </a:lnTo>
                <a:close/>
              </a:path>
              <a:path w="1156335" h="539114">
                <a:moveTo>
                  <a:pt x="111459" y="50699"/>
                </a:moveTo>
                <a:lnTo>
                  <a:pt x="102077" y="50699"/>
                </a:lnTo>
                <a:lnTo>
                  <a:pt x="101983" y="114260"/>
                </a:lnTo>
                <a:lnTo>
                  <a:pt x="101746" y="117370"/>
                </a:lnTo>
                <a:lnTo>
                  <a:pt x="101033" y="119462"/>
                </a:lnTo>
                <a:lnTo>
                  <a:pt x="112502" y="119462"/>
                </a:lnTo>
                <a:lnTo>
                  <a:pt x="111812" y="117731"/>
                </a:lnTo>
                <a:lnTo>
                  <a:pt x="111529" y="114260"/>
                </a:lnTo>
                <a:lnTo>
                  <a:pt x="111459" y="50699"/>
                </a:lnTo>
                <a:close/>
              </a:path>
              <a:path w="1156335" h="539114">
                <a:moveTo>
                  <a:pt x="1022" y="105393"/>
                </a:moveTo>
                <a:lnTo>
                  <a:pt x="4154" y="108860"/>
                </a:lnTo>
                <a:lnTo>
                  <a:pt x="5413" y="112301"/>
                </a:lnTo>
                <a:lnTo>
                  <a:pt x="5525" y="113036"/>
                </a:lnTo>
                <a:lnTo>
                  <a:pt x="5198" y="116864"/>
                </a:lnTo>
                <a:lnTo>
                  <a:pt x="14318" y="115722"/>
                </a:lnTo>
                <a:lnTo>
                  <a:pt x="20307" y="112301"/>
                </a:lnTo>
                <a:lnTo>
                  <a:pt x="23167" y="106613"/>
                </a:lnTo>
                <a:lnTo>
                  <a:pt x="9356" y="106613"/>
                </a:lnTo>
                <a:lnTo>
                  <a:pt x="5888" y="106437"/>
                </a:lnTo>
                <a:lnTo>
                  <a:pt x="1022" y="105393"/>
                </a:lnTo>
                <a:close/>
              </a:path>
              <a:path w="1156335" h="539114">
                <a:moveTo>
                  <a:pt x="43224" y="91328"/>
                </a:moveTo>
                <a:lnTo>
                  <a:pt x="38004" y="100015"/>
                </a:lnTo>
                <a:lnTo>
                  <a:pt x="32292" y="105930"/>
                </a:lnTo>
                <a:lnTo>
                  <a:pt x="26023" y="109037"/>
                </a:lnTo>
                <a:lnTo>
                  <a:pt x="30891" y="110771"/>
                </a:lnTo>
                <a:lnTo>
                  <a:pt x="34027" y="112529"/>
                </a:lnTo>
                <a:lnTo>
                  <a:pt x="35402" y="114260"/>
                </a:lnTo>
                <a:lnTo>
                  <a:pt x="42340" y="106606"/>
                </a:lnTo>
                <a:lnTo>
                  <a:pt x="46183" y="102438"/>
                </a:lnTo>
                <a:lnTo>
                  <a:pt x="49295" y="99324"/>
                </a:lnTo>
                <a:lnTo>
                  <a:pt x="50694" y="98456"/>
                </a:lnTo>
                <a:lnTo>
                  <a:pt x="52073" y="98103"/>
                </a:lnTo>
                <a:lnTo>
                  <a:pt x="53117" y="97750"/>
                </a:lnTo>
                <a:lnTo>
                  <a:pt x="53649" y="97412"/>
                </a:lnTo>
                <a:lnTo>
                  <a:pt x="53649" y="97059"/>
                </a:lnTo>
                <a:lnTo>
                  <a:pt x="51893" y="95328"/>
                </a:lnTo>
                <a:lnTo>
                  <a:pt x="48426" y="93417"/>
                </a:lnTo>
                <a:lnTo>
                  <a:pt x="43224" y="91328"/>
                </a:lnTo>
                <a:close/>
              </a:path>
              <a:path w="1156335" h="539114">
                <a:moveTo>
                  <a:pt x="64051" y="90813"/>
                </a:moveTo>
                <a:lnTo>
                  <a:pt x="57293" y="95505"/>
                </a:lnTo>
                <a:lnTo>
                  <a:pt x="62495" y="100707"/>
                </a:lnTo>
                <a:lnTo>
                  <a:pt x="65627" y="104526"/>
                </a:lnTo>
                <a:lnTo>
                  <a:pt x="66675" y="106970"/>
                </a:lnTo>
                <a:lnTo>
                  <a:pt x="73964" y="101751"/>
                </a:lnTo>
                <a:lnTo>
                  <a:pt x="72917" y="100015"/>
                </a:lnTo>
                <a:lnTo>
                  <a:pt x="69608" y="96372"/>
                </a:lnTo>
                <a:lnTo>
                  <a:pt x="64051" y="90813"/>
                </a:lnTo>
                <a:close/>
              </a:path>
              <a:path w="1156335" h="539114">
                <a:moveTo>
                  <a:pt x="22913" y="68411"/>
                </a:moveTo>
                <a:lnTo>
                  <a:pt x="14043" y="68411"/>
                </a:lnTo>
                <a:lnTo>
                  <a:pt x="14043" y="101751"/>
                </a:lnTo>
                <a:lnTo>
                  <a:pt x="13178" y="104886"/>
                </a:lnTo>
                <a:lnTo>
                  <a:pt x="11443" y="105930"/>
                </a:lnTo>
                <a:lnTo>
                  <a:pt x="9356" y="106613"/>
                </a:lnTo>
                <a:lnTo>
                  <a:pt x="23167" y="106613"/>
                </a:lnTo>
                <a:lnTo>
                  <a:pt x="22980" y="100707"/>
                </a:lnTo>
                <a:lnTo>
                  <a:pt x="22913" y="68411"/>
                </a:lnTo>
                <a:close/>
              </a:path>
              <a:path w="1156335" h="539114">
                <a:moveTo>
                  <a:pt x="33336" y="79876"/>
                </a:moveTo>
                <a:lnTo>
                  <a:pt x="29667" y="79876"/>
                </a:lnTo>
                <a:lnTo>
                  <a:pt x="29667" y="88214"/>
                </a:lnTo>
                <a:lnTo>
                  <a:pt x="33846" y="88214"/>
                </a:lnTo>
                <a:lnTo>
                  <a:pt x="36625" y="87862"/>
                </a:lnTo>
                <a:lnTo>
                  <a:pt x="39048" y="87678"/>
                </a:lnTo>
                <a:lnTo>
                  <a:pt x="78120" y="87678"/>
                </a:lnTo>
                <a:lnTo>
                  <a:pt x="78120" y="80392"/>
                </a:lnTo>
                <a:lnTo>
                  <a:pt x="38714" y="80392"/>
                </a:lnTo>
                <a:lnTo>
                  <a:pt x="36114" y="80211"/>
                </a:lnTo>
                <a:lnTo>
                  <a:pt x="33336" y="79876"/>
                </a:lnTo>
                <a:close/>
              </a:path>
              <a:path w="1156335" h="539114">
                <a:moveTo>
                  <a:pt x="78120" y="87678"/>
                </a:moveTo>
                <a:lnTo>
                  <a:pt x="73609" y="87678"/>
                </a:lnTo>
                <a:lnTo>
                  <a:pt x="76741" y="87862"/>
                </a:lnTo>
                <a:lnTo>
                  <a:pt x="78120" y="88214"/>
                </a:lnTo>
                <a:lnTo>
                  <a:pt x="78120" y="87678"/>
                </a:lnTo>
                <a:close/>
              </a:path>
              <a:path w="1156335" h="539114">
                <a:moveTo>
                  <a:pt x="48959" y="27781"/>
                </a:moveTo>
                <a:lnTo>
                  <a:pt x="41136" y="27781"/>
                </a:lnTo>
                <a:lnTo>
                  <a:pt x="41136" y="80392"/>
                </a:lnTo>
                <a:lnTo>
                  <a:pt x="48959" y="80392"/>
                </a:lnTo>
                <a:lnTo>
                  <a:pt x="48959" y="67367"/>
                </a:lnTo>
                <a:lnTo>
                  <a:pt x="72917" y="67367"/>
                </a:lnTo>
                <a:lnTo>
                  <a:pt x="72917" y="60609"/>
                </a:lnTo>
                <a:lnTo>
                  <a:pt x="48959" y="60609"/>
                </a:lnTo>
                <a:lnTo>
                  <a:pt x="48959" y="47588"/>
                </a:lnTo>
                <a:lnTo>
                  <a:pt x="72917" y="47588"/>
                </a:lnTo>
                <a:lnTo>
                  <a:pt x="72917" y="40298"/>
                </a:lnTo>
                <a:lnTo>
                  <a:pt x="48959" y="40298"/>
                </a:lnTo>
                <a:lnTo>
                  <a:pt x="48959" y="27781"/>
                </a:lnTo>
                <a:close/>
              </a:path>
              <a:path w="1156335" h="539114">
                <a:moveTo>
                  <a:pt x="72917" y="67367"/>
                </a:moveTo>
                <a:lnTo>
                  <a:pt x="64583" y="67367"/>
                </a:lnTo>
                <a:lnTo>
                  <a:pt x="64583" y="80392"/>
                </a:lnTo>
                <a:lnTo>
                  <a:pt x="72917" y="80392"/>
                </a:lnTo>
                <a:lnTo>
                  <a:pt x="72917" y="67367"/>
                </a:lnTo>
                <a:close/>
              </a:path>
              <a:path w="1156335" h="539114">
                <a:moveTo>
                  <a:pt x="78120" y="79876"/>
                </a:moveTo>
                <a:lnTo>
                  <a:pt x="77431" y="80211"/>
                </a:lnTo>
                <a:lnTo>
                  <a:pt x="75697" y="80392"/>
                </a:lnTo>
                <a:lnTo>
                  <a:pt x="78120" y="80392"/>
                </a:lnTo>
                <a:lnTo>
                  <a:pt x="78120" y="79876"/>
                </a:lnTo>
                <a:close/>
              </a:path>
              <a:path w="1156335" h="539114">
                <a:moveTo>
                  <a:pt x="32292" y="36626"/>
                </a:moveTo>
                <a:lnTo>
                  <a:pt x="14043" y="36626"/>
                </a:lnTo>
                <a:lnTo>
                  <a:pt x="14043" y="59565"/>
                </a:lnTo>
                <a:lnTo>
                  <a:pt x="7800" y="61631"/>
                </a:lnTo>
                <a:lnTo>
                  <a:pt x="3110" y="62679"/>
                </a:lnTo>
                <a:lnTo>
                  <a:pt x="0" y="62679"/>
                </a:lnTo>
                <a:lnTo>
                  <a:pt x="1022" y="66164"/>
                </a:lnTo>
                <a:lnTo>
                  <a:pt x="1462" y="69455"/>
                </a:lnTo>
                <a:lnTo>
                  <a:pt x="1554" y="74653"/>
                </a:lnTo>
                <a:lnTo>
                  <a:pt x="3286" y="73634"/>
                </a:lnTo>
                <a:lnTo>
                  <a:pt x="6577" y="71882"/>
                </a:lnTo>
                <a:lnTo>
                  <a:pt x="11443" y="69455"/>
                </a:lnTo>
                <a:lnTo>
                  <a:pt x="12844" y="69101"/>
                </a:lnTo>
                <a:lnTo>
                  <a:pt x="13712" y="68767"/>
                </a:lnTo>
                <a:lnTo>
                  <a:pt x="14043" y="68411"/>
                </a:lnTo>
                <a:lnTo>
                  <a:pt x="22913" y="68411"/>
                </a:lnTo>
                <a:lnTo>
                  <a:pt x="22913" y="65811"/>
                </a:lnTo>
                <a:lnTo>
                  <a:pt x="26380" y="63723"/>
                </a:lnTo>
                <a:lnTo>
                  <a:pt x="30556" y="62165"/>
                </a:lnTo>
                <a:lnTo>
                  <a:pt x="35402" y="61125"/>
                </a:lnTo>
                <a:lnTo>
                  <a:pt x="34714" y="57654"/>
                </a:lnTo>
                <a:lnTo>
                  <a:pt x="34773" y="56429"/>
                </a:lnTo>
                <a:lnTo>
                  <a:pt x="22913" y="56429"/>
                </a:lnTo>
                <a:lnTo>
                  <a:pt x="22913" y="37162"/>
                </a:lnTo>
                <a:lnTo>
                  <a:pt x="32292" y="37162"/>
                </a:lnTo>
                <a:lnTo>
                  <a:pt x="32292" y="36626"/>
                </a:lnTo>
                <a:close/>
              </a:path>
              <a:path w="1156335" h="539114">
                <a:moveTo>
                  <a:pt x="72917" y="47588"/>
                </a:moveTo>
                <a:lnTo>
                  <a:pt x="64583" y="47588"/>
                </a:lnTo>
                <a:lnTo>
                  <a:pt x="64583" y="60609"/>
                </a:lnTo>
                <a:lnTo>
                  <a:pt x="72917" y="60609"/>
                </a:lnTo>
                <a:lnTo>
                  <a:pt x="72917" y="47588"/>
                </a:lnTo>
                <a:close/>
              </a:path>
              <a:path w="1156335" h="539114">
                <a:moveTo>
                  <a:pt x="35934" y="50184"/>
                </a:moveTo>
                <a:lnTo>
                  <a:pt x="30024" y="53298"/>
                </a:lnTo>
                <a:lnTo>
                  <a:pt x="25689" y="55385"/>
                </a:lnTo>
                <a:lnTo>
                  <a:pt x="22913" y="56429"/>
                </a:lnTo>
                <a:lnTo>
                  <a:pt x="34773" y="56429"/>
                </a:lnTo>
                <a:lnTo>
                  <a:pt x="34890" y="54010"/>
                </a:lnTo>
                <a:lnTo>
                  <a:pt x="35934" y="50184"/>
                </a:lnTo>
                <a:close/>
              </a:path>
              <a:path w="1156335" h="539114">
                <a:moveTo>
                  <a:pt x="122392" y="50699"/>
                </a:moveTo>
                <a:lnTo>
                  <a:pt x="113903" y="50699"/>
                </a:lnTo>
                <a:lnTo>
                  <a:pt x="116503" y="50878"/>
                </a:lnTo>
                <a:lnTo>
                  <a:pt x="119282" y="51227"/>
                </a:lnTo>
                <a:lnTo>
                  <a:pt x="122392" y="51227"/>
                </a:lnTo>
                <a:lnTo>
                  <a:pt x="122392" y="50699"/>
                </a:lnTo>
                <a:close/>
              </a:path>
              <a:path w="1156335" h="539114">
                <a:moveTo>
                  <a:pt x="122392" y="41850"/>
                </a:moveTo>
                <a:lnTo>
                  <a:pt x="121705" y="42189"/>
                </a:lnTo>
                <a:lnTo>
                  <a:pt x="118057" y="42364"/>
                </a:lnTo>
                <a:lnTo>
                  <a:pt x="122392" y="42364"/>
                </a:lnTo>
                <a:lnTo>
                  <a:pt x="122392" y="41850"/>
                </a:lnTo>
                <a:close/>
              </a:path>
              <a:path w="1156335" h="539114">
                <a:moveTo>
                  <a:pt x="72917" y="27781"/>
                </a:moveTo>
                <a:lnTo>
                  <a:pt x="64583" y="27781"/>
                </a:lnTo>
                <a:lnTo>
                  <a:pt x="64583" y="40298"/>
                </a:lnTo>
                <a:lnTo>
                  <a:pt x="72917" y="40298"/>
                </a:lnTo>
                <a:lnTo>
                  <a:pt x="72917" y="27781"/>
                </a:lnTo>
                <a:close/>
              </a:path>
              <a:path w="1156335" h="539114">
                <a:moveTo>
                  <a:pt x="32292" y="37162"/>
                </a:moveTo>
                <a:lnTo>
                  <a:pt x="28468" y="37162"/>
                </a:lnTo>
                <a:lnTo>
                  <a:pt x="31578" y="37339"/>
                </a:lnTo>
                <a:lnTo>
                  <a:pt x="32292" y="37678"/>
                </a:lnTo>
                <a:lnTo>
                  <a:pt x="32292" y="37162"/>
                </a:lnTo>
                <a:close/>
              </a:path>
              <a:path w="1156335" h="539114">
                <a:moveTo>
                  <a:pt x="1022" y="28296"/>
                </a:moveTo>
                <a:lnTo>
                  <a:pt x="1022" y="37162"/>
                </a:lnTo>
                <a:lnTo>
                  <a:pt x="4154" y="37162"/>
                </a:lnTo>
                <a:lnTo>
                  <a:pt x="7289" y="36810"/>
                </a:lnTo>
                <a:lnTo>
                  <a:pt x="9712" y="36626"/>
                </a:lnTo>
                <a:lnTo>
                  <a:pt x="32292" y="36626"/>
                </a:lnTo>
                <a:lnTo>
                  <a:pt x="32292" y="28825"/>
                </a:lnTo>
                <a:lnTo>
                  <a:pt x="6577" y="28825"/>
                </a:lnTo>
                <a:lnTo>
                  <a:pt x="3110" y="28648"/>
                </a:lnTo>
                <a:lnTo>
                  <a:pt x="1022" y="28296"/>
                </a:lnTo>
                <a:close/>
              </a:path>
              <a:path w="1156335" h="539114">
                <a:moveTo>
                  <a:pt x="19958" y="1738"/>
                </a:moveTo>
                <a:lnTo>
                  <a:pt x="12999" y="1738"/>
                </a:lnTo>
                <a:lnTo>
                  <a:pt x="13712" y="3827"/>
                </a:lnTo>
                <a:lnTo>
                  <a:pt x="13922" y="6245"/>
                </a:lnTo>
                <a:lnTo>
                  <a:pt x="14043" y="28825"/>
                </a:lnTo>
                <a:lnTo>
                  <a:pt x="22913" y="28825"/>
                </a:lnTo>
                <a:lnTo>
                  <a:pt x="23007" y="8690"/>
                </a:lnTo>
                <a:lnTo>
                  <a:pt x="23778" y="5915"/>
                </a:lnTo>
                <a:lnTo>
                  <a:pt x="25513" y="3827"/>
                </a:lnTo>
                <a:lnTo>
                  <a:pt x="25869" y="3467"/>
                </a:lnTo>
                <a:lnTo>
                  <a:pt x="25951" y="3290"/>
                </a:lnTo>
                <a:lnTo>
                  <a:pt x="26023" y="2782"/>
                </a:lnTo>
                <a:lnTo>
                  <a:pt x="24288" y="2087"/>
                </a:lnTo>
                <a:lnTo>
                  <a:pt x="19958" y="1738"/>
                </a:lnTo>
                <a:close/>
              </a:path>
              <a:path w="1156335" h="539114">
                <a:moveTo>
                  <a:pt x="32292" y="28296"/>
                </a:moveTo>
                <a:lnTo>
                  <a:pt x="30203" y="28296"/>
                </a:lnTo>
                <a:lnTo>
                  <a:pt x="27424" y="28648"/>
                </a:lnTo>
                <a:lnTo>
                  <a:pt x="25001" y="28825"/>
                </a:lnTo>
                <a:lnTo>
                  <a:pt x="32292" y="28825"/>
                </a:lnTo>
                <a:lnTo>
                  <a:pt x="32292" y="28296"/>
                </a:lnTo>
                <a:close/>
              </a:path>
              <a:path w="1156335" h="539114">
                <a:moveTo>
                  <a:pt x="36446" y="19447"/>
                </a:moveTo>
                <a:lnTo>
                  <a:pt x="33336" y="19447"/>
                </a:lnTo>
                <a:lnTo>
                  <a:pt x="33336" y="28296"/>
                </a:lnTo>
                <a:lnTo>
                  <a:pt x="35071" y="27961"/>
                </a:lnTo>
                <a:lnTo>
                  <a:pt x="37669" y="27781"/>
                </a:lnTo>
                <a:lnTo>
                  <a:pt x="80208" y="27781"/>
                </a:lnTo>
                <a:lnTo>
                  <a:pt x="80208" y="19961"/>
                </a:lnTo>
                <a:lnTo>
                  <a:pt x="40092" y="19961"/>
                </a:lnTo>
                <a:lnTo>
                  <a:pt x="38538" y="19808"/>
                </a:lnTo>
                <a:lnTo>
                  <a:pt x="36446" y="19447"/>
                </a:lnTo>
                <a:close/>
              </a:path>
              <a:path w="1156335" h="539114">
                <a:moveTo>
                  <a:pt x="80208" y="27781"/>
                </a:moveTo>
                <a:lnTo>
                  <a:pt x="76031" y="27781"/>
                </a:lnTo>
                <a:lnTo>
                  <a:pt x="78475" y="27961"/>
                </a:lnTo>
                <a:lnTo>
                  <a:pt x="80208" y="28296"/>
                </a:lnTo>
                <a:lnTo>
                  <a:pt x="80208" y="27781"/>
                </a:lnTo>
                <a:close/>
              </a:path>
              <a:path w="1156335" h="539114">
                <a:moveTo>
                  <a:pt x="41669" y="3827"/>
                </a:moveTo>
                <a:lnTo>
                  <a:pt x="40626" y="3827"/>
                </a:lnTo>
                <a:lnTo>
                  <a:pt x="40960" y="5915"/>
                </a:lnTo>
                <a:lnTo>
                  <a:pt x="41026" y="6962"/>
                </a:lnTo>
                <a:lnTo>
                  <a:pt x="41136" y="19961"/>
                </a:lnTo>
                <a:lnTo>
                  <a:pt x="48959" y="19961"/>
                </a:lnTo>
                <a:lnTo>
                  <a:pt x="48959" y="11117"/>
                </a:lnTo>
                <a:lnTo>
                  <a:pt x="49295" y="9029"/>
                </a:lnTo>
                <a:lnTo>
                  <a:pt x="50162" y="7289"/>
                </a:lnTo>
                <a:lnTo>
                  <a:pt x="51562" y="5915"/>
                </a:lnTo>
                <a:lnTo>
                  <a:pt x="52073" y="5378"/>
                </a:lnTo>
                <a:lnTo>
                  <a:pt x="52426" y="4695"/>
                </a:lnTo>
                <a:lnTo>
                  <a:pt x="50162" y="4334"/>
                </a:lnTo>
                <a:lnTo>
                  <a:pt x="45316" y="4334"/>
                </a:lnTo>
                <a:lnTo>
                  <a:pt x="43224" y="4003"/>
                </a:lnTo>
                <a:lnTo>
                  <a:pt x="41669" y="3827"/>
                </a:lnTo>
                <a:close/>
              </a:path>
              <a:path w="1156335" h="539114">
                <a:moveTo>
                  <a:pt x="70653" y="3290"/>
                </a:moveTo>
                <a:lnTo>
                  <a:pt x="64051" y="3290"/>
                </a:lnTo>
                <a:lnTo>
                  <a:pt x="64334" y="4695"/>
                </a:lnTo>
                <a:lnTo>
                  <a:pt x="64461" y="5915"/>
                </a:lnTo>
                <a:lnTo>
                  <a:pt x="64583" y="19961"/>
                </a:lnTo>
                <a:lnTo>
                  <a:pt x="80208" y="19961"/>
                </a:lnTo>
                <a:lnTo>
                  <a:pt x="80208" y="19447"/>
                </a:lnTo>
                <a:lnTo>
                  <a:pt x="72917" y="19447"/>
                </a:lnTo>
                <a:lnTo>
                  <a:pt x="72917" y="8514"/>
                </a:lnTo>
                <a:lnTo>
                  <a:pt x="73609" y="6245"/>
                </a:lnTo>
                <a:lnTo>
                  <a:pt x="75008" y="4871"/>
                </a:lnTo>
                <a:lnTo>
                  <a:pt x="75520" y="4334"/>
                </a:lnTo>
                <a:lnTo>
                  <a:pt x="74476" y="3651"/>
                </a:lnTo>
                <a:lnTo>
                  <a:pt x="70653" y="3290"/>
                </a:lnTo>
                <a:close/>
              </a:path>
              <a:path w="1156335" h="539114">
                <a:moveTo>
                  <a:pt x="80208" y="18939"/>
                </a:moveTo>
                <a:lnTo>
                  <a:pt x="78475" y="19270"/>
                </a:lnTo>
                <a:lnTo>
                  <a:pt x="76031" y="19447"/>
                </a:lnTo>
                <a:lnTo>
                  <a:pt x="80208" y="19447"/>
                </a:lnTo>
                <a:lnTo>
                  <a:pt x="80208" y="18939"/>
                </a:lnTo>
                <a:close/>
              </a:path>
              <a:path w="1156335" h="539114">
                <a:moveTo>
                  <a:pt x="122815" y="17539"/>
                </a:moveTo>
                <a:lnTo>
                  <a:pt x="116678" y="17539"/>
                </a:lnTo>
                <a:lnTo>
                  <a:pt x="118925" y="17719"/>
                </a:lnTo>
                <a:lnTo>
                  <a:pt x="121348" y="18403"/>
                </a:lnTo>
                <a:lnTo>
                  <a:pt x="122392" y="18403"/>
                </a:lnTo>
                <a:lnTo>
                  <a:pt x="123104" y="18068"/>
                </a:lnTo>
                <a:lnTo>
                  <a:pt x="122815" y="17539"/>
                </a:lnTo>
                <a:close/>
              </a:path>
              <a:path w="1156335" h="539114">
                <a:moveTo>
                  <a:pt x="188131" y="96551"/>
                </a:moveTo>
                <a:lnTo>
                  <a:pt x="177731" y="96551"/>
                </a:lnTo>
                <a:lnTo>
                  <a:pt x="177625" y="107485"/>
                </a:lnTo>
                <a:lnTo>
                  <a:pt x="177375" y="108705"/>
                </a:lnTo>
                <a:lnTo>
                  <a:pt x="175975" y="110081"/>
                </a:lnTo>
                <a:lnTo>
                  <a:pt x="173551" y="111125"/>
                </a:lnTo>
                <a:lnTo>
                  <a:pt x="178243" y="119999"/>
                </a:lnTo>
                <a:lnTo>
                  <a:pt x="183943" y="117257"/>
                </a:lnTo>
                <a:lnTo>
                  <a:pt x="190614" y="114259"/>
                </a:lnTo>
                <a:lnTo>
                  <a:pt x="198261" y="111003"/>
                </a:lnTo>
                <a:lnTo>
                  <a:pt x="206888" y="107485"/>
                </a:lnTo>
                <a:lnTo>
                  <a:pt x="206736" y="106970"/>
                </a:lnTo>
                <a:lnTo>
                  <a:pt x="188131" y="106970"/>
                </a:lnTo>
                <a:lnTo>
                  <a:pt x="188131" y="96551"/>
                </a:lnTo>
                <a:close/>
              </a:path>
              <a:path w="1156335" h="539114">
                <a:moveTo>
                  <a:pt x="211491" y="79876"/>
                </a:moveTo>
                <a:lnTo>
                  <a:pt x="202200" y="79876"/>
                </a:lnTo>
                <a:lnTo>
                  <a:pt x="208684" y="91954"/>
                </a:lnTo>
                <a:lnTo>
                  <a:pt x="219269" y="102146"/>
                </a:lnTo>
                <a:lnTo>
                  <a:pt x="233955" y="110450"/>
                </a:lnTo>
                <a:lnTo>
                  <a:pt x="252741" y="116864"/>
                </a:lnTo>
                <a:lnTo>
                  <a:pt x="255516" y="111309"/>
                </a:lnTo>
                <a:lnTo>
                  <a:pt x="258296" y="107129"/>
                </a:lnTo>
                <a:lnTo>
                  <a:pt x="261075" y="104349"/>
                </a:lnTo>
                <a:lnTo>
                  <a:pt x="253749" y="103928"/>
                </a:lnTo>
                <a:lnTo>
                  <a:pt x="245836" y="102664"/>
                </a:lnTo>
                <a:lnTo>
                  <a:pt x="237336" y="100554"/>
                </a:lnTo>
                <a:lnTo>
                  <a:pt x="228246" y="97596"/>
                </a:lnTo>
                <a:lnTo>
                  <a:pt x="229294" y="96879"/>
                </a:lnTo>
                <a:lnTo>
                  <a:pt x="231382" y="95505"/>
                </a:lnTo>
                <a:lnTo>
                  <a:pt x="234492" y="93417"/>
                </a:lnTo>
                <a:lnTo>
                  <a:pt x="236694" y="91857"/>
                </a:lnTo>
                <a:lnTo>
                  <a:pt x="220957" y="91857"/>
                </a:lnTo>
                <a:lnTo>
                  <a:pt x="215402" y="85949"/>
                </a:lnTo>
                <a:lnTo>
                  <a:pt x="211935" y="81079"/>
                </a:lnTo>
                <a:lnTo>
                  <a:pt x="211491" y="79876"/>
                </a:lnTo>
                <a:close/>
              </a:path>
              <a:path w="1156335" h="539114">
                <a:moveTo>
                  <a:pt x="210534" y="77282"/>
                </a:moveTo>
                <a:lnTo>
                  <a:pt x="192312" y="77282"/>
                </a:lnTo>
                <a:lnTo>
                  <a:pt x="181015" y="84401"/>
                </a:lnTo>
                <a:lnTo>
                  <a:pt x="168997" y="90162"/>
                </a:lnTo>
                <a:lnTo>
                  <a:pt x="156262" y="94561"/>
                </a:lnTo>
                <a:lnTo>
                  <a:pt x="142815" y="97596"/>
                </a:lnTo>
                <a:lnTo>
                  <a:pt x="145594" y="100015"/>
                </a:lnTo>
                <a:lnTo>
                  <a:pt x="148193" y="103301"/>
                </a:lnTo>
                <a:lnTo>
                  <a:pt x="150638" y="107485"/>
                </a:lnTo>
                <a:lnTo>
                  <a:pt x="160334" y="104062"/>
                </a:lnTo>
                <a:lnTo>
                  <a:pt x="168084" y="101099"/>
                </a:lnTo>
                <a:lnTo>
                  <a:pt x="173885" y="98595"/>
                </a:lnTo>
                <a:lnTo>
                  <a:pt x="177731" y="96551"/>
                </a:lnTo>
                <a:lnTo>
                  <a:pt x="188131" y="96551"/>
                </a:lnTo>
                <a:lnTo>
                  <a:pt x="188131" y="90813"/>
                </a:lnTo>
                <a:lnTo>
                  <a:pt x="192312" y="88038"/>
                </a:lnTo>
                <a:lnTo>
                  <a:pt x="196998" y="84391"/>
                </a:lnTo>
                <a:lnTo>
                  <a:pt x="202200" y="79876"/>
                </a:lnTo>
                <a:lnTo>
                  <a:pt x="211491" y="79876"/>
                </a:lnTo>
                <a:lnTo>
                  <a:pt x="210534" y="77282"/>
                </a:lnTo>
                <a:close/>
              </a:path>
              <a:path w="1156335" h="539114">
                <a:moveTo>
                  <a:pt x="204288" y="98640"/>
                </a:moveTo>
                <a:lnTo>
                  <a:pt x="188131" y="106970"/>
                </a:lnTo>
                <a:lnTo>
                  <a:pt x="206736" y="106970"/>
                </a:lnTo>
                <a:lnTo>
                  <a:pt x="204288" y="98640"/>
                </a:lnTo>
                <a:close/>
              </a:path>
              <a:path w="1156335" h="539114">
                <a:moveTo>
                  <a:pt x="236072" y="78304"/>
                </a:moveTo>
                <a:lnTo>
                  <a:pt x="230515" y="84211"/>
                </a:lnTo>
                <a:lnTo>
                  <a:pt x="225470" y="88722"/>
                </a:lnTo>
                <a:lnTo>
                  <a:pt x="220957" y="91857"/>
                </a:lnTo>
                <a:lnTo>
                  <a:pt x="236694" y="91857"/>
                </a:lnTo>
                <a:lnTo>
                  <a:pt x="238672" y="90457"/>
                </a:lnTo>
                <a:lnTo>
                  <a:pt x="239716" y="89769"/>
                </a:lnTo>
                <a:lnTo>
                  <a:pt x="241095" y="88722"/>
                </a:lnTo>
                <a:lnTo>
                  <a:pt x="242495" y="87862"/>
                </a:lnTo>
                <a:lnTo>
                  <a:pt x="243870" y="87170"/>
                </a:lnTo>
                <a:lnTo>
                  <a:pt x="244918" y="86814"/>
                </a:lnTo>
                <a:lnTo>
                  <a:pt x="245606" y="86299"/>
                </a:lnTo>
                <a:lnTo>
                  <a:pt x="245962" y="85611"/>
                </a:lnTo>
                <a:lnTo>
                  <a:pt x="245271" y="84211"/>
                </a:lnTo>
                <a:lnTo>
                  <a:pt x="241962" y="81791"/>
                </a:lnTo>
                <a:lnTo>
                  <a:pt x="236072" y="78304"/>
                </a:lnTo>
                <a:close/>
              </a:path>
              <a:path w="1156335" h="539114">
                <a:moveTo>
                  <a:pt x="259499" y="77282"/>
                </a:moveTo>
                <a:lnTo>
                  <a:pt x="248738" y="77282"/>
                </a:lnTo>
                <a:lnTo>
                  <a:pt x="254984" y="77612"/>
                </a:lnTo>
                <a:lnTo>
                  <a:pt x="259499" y="78304"/>
                </a:lnTo>
                <a:lnTo>
                  <a:pt x="259499" y="77282"/>
                </a:lnTo>
                <a:close/>
              </a:path>
              <a:path w="1156335" h="539114">
                <a:moveTo>
                  <a:pt x="148038" y="67903"/>
                </a:moveTo>
                <a:lnTo>
                  <a:pt x="148038" y="77788"/>
                </a:lnTo>
                <a:lnTo>
                  <a:pt x="152726" y="77788"/>
                </a:lnTo>
                <a:lnTo>
                  <a:pt x="157928" y="77436"/>
                </a:lnTo>
                <a:lnTo>
                  <a:pt x="162618" y="77282"/>
                </a:lnTo>
                <a:lnTo>
                  <a:pt x="259499" y="77282"/>
                </a:lnTo>
                <a:lnTo>
                  <a:pt x="259499" y="68411"/>
                </a:lnTo>
                <a:lnTo>
                  <a:pt x="151858" y="68411"/>
                </a:lnTo>
                <a:lnTo>
                  <a:pt x="149771" y="68230"/>
                </a:lnTo>
                <a:lnTo>
                  <a:pt x="148038" y="67903"/>
                </a:lnTo>
                <a:close/>
              </a:path>
              <a:path w="1156335" h="539114">
                <a:moveTo>
                  <a:pt x="207935" y="51227"/>
                </a:moveTo>
                <a:lnTo>
                  <a:pt x="196998" y="53298"/>
                </a:lnTo>
                <a:lnTo>
                  <a:pt x="200112" y="62679"/>
                </a:lnTo>
                <a:lnTo>
                  <a:pt x="201333" y="67367"/>
                </a:lnTo>
                <a:lnTo>
                  <a:pt x="201689" y="68411"/>
                </a:lnTo>
                <a:lnTo>
                  <a:pt x="202200" y="68411"/>
                </a:lnTo>
                <a:lnTo>
                  <a:pt x="212623" y="65811"/>
                </a:lnTo>
                <a:lnTo>
                  <a:pt x="209664" y="56526"/>
                </a:lnTo>
                <a:lnTo>
                  <a:pt x="207935" y="51227"/>
                </a:lnTo>
                <a:close/>
              </a:path>
              <a:path w="1156335" h="539114">
                <a:moveTo>
                  <a:pt x="259499" y="67903"/>
                </a:moveTo>
                <a:lnTo>
                  <a:pt x="258119" y="68230"/>
                </a:lnTo>
                <a:lnTo>
                  <a:pt x="256208" y="68411"/>
                </a:lnTo>
                <a:lnTo>
                  <a:pt x="259499" y="68411"/>
                </a:lnTo>
                <a:lnTo>
                  <a:pt x="259499" y="67903"/>
                </a:lnTo>
                <a:close/>
              </a:path>
              <a:path w="1156335" h="539114">
                <a:moveTo>
                  <a:pt x="178243" y="36118"/>
                </a:moveTo>
                <a:lnTo>
                  <a:pt x="169397" y="41850"/>
                </a:lnTo>
                <a:lnTo>
                  <a:pt x="173196" y="44629"/>
                </a:lnTo>
                <a:lnTo>
                  <a:pt x="176151" y="47412"/>
                </a:lnTo>
                <a:lnTo>
                  <a:pt x="150105" y="57989"/>
                </a:lnTo>
                <a:lnTo>
                  <a:pt x="154973" y="61480"/>
                </a:lnTo>
                <a:lnTo>
                  <a:pt x="157928" y="64592"/>
                </a:lnTo>
                <a:lnTo>
                  <a:pt x="158972" y="67367"/>
                </a:lnTo>
                <a:lnTo>
                  <a:pt x="177099" y="61184"/>
                </a:lnTo>
                <a:lnTo>
                  <a:pt x="191909" y="52000"/>
                </a:lnTo>
                <a:lnTo>
                  <a:pt x="198043" y="45500"/>
                </a:lnTo>
                <a:lnTo>
                  <a:pt x="186065" y="45500"/>
                </a:lnTo>
                <a:lnTo>
                  <a:pt x="184308" y="42364"/>
                </a:lnTo>
                <a:lnTo>
                  <a:pt x="181709" y="39250"/>
                </a:lnTo>
                <a:lnTo>
                  <a:pt x="178243" y="36118"/>
                </a:lnTo>
                <a:close/>
              </a:path>
              <a:path w="1156335" h="539114">
                <a:moveTo>
                  <a:pt x="228757" y="52275"/>
                </a:moveTo>
                <a:lnTo>
                  <a:pt x="230849" y="55746"/>
                </a:lnTo>
                <a:lnTo>
                  <a:pt x="232069" y="59897"/>
                </a:lnTo>
                <a:lnTo>
                  <a:pt x="232426" y="64767"/>
                </a:lnTo>
                <a:lnTo>
                  <a:pt x="240051" y="64411"/>
                </a:lnTo>
                <a:lnTo>
                  <a:pt x="245094" y="63389"/>
                </a:lnTo>
                <a:lnTo>
                  <a:pt x="247517" y="61631"/>
                </a:lnTo>
                <a:lnTo>
                  <a:pt x="249962" y="59897"/>
                </a:lnTo>
                <a:lnTo>
                  <a:pt x="251160" y="56786"/>
                </a:lnTo>
                <a:lnTo>
                  <a:pt x="251160" y="54010"/>
                </a:lnTo>
                <a:lnTo>
                  <a:pt x="238492" y="54010"/>
                </a:lnTo>
                <a:lnTo>
                  <a:pt x="228757" y="52275"/>
                </a:lnTo>
                <a:close/>
              </a:path>
              <a:path w="1156335" h="539114">
                <a:moveTo>
                  <a:pt x="248917" y="0"/>
                </a:moveTo>
                <a:lnTo>
                  <a:pt x="240228" y="694"/>
                </a:lnTo>
                <a:lnTo>
                  <a:pt x="240915" y="3290"/>
                </a:lnTo>
                <a:lnTo>
                  <a:pt x="241272" y="4334"/>
                </a:lnTo>
                <a:lnTo>
                  <a:pt x="241272" y="49655"/>
                </a:lnTo>
                <a:lnTo>
                  <a:pt x="242650" y="53143"/>
                </a:lnTo>
                <a:lnTo>
                  <a:pt x="238492" y="54010"/>
                </a:lnTo>
                <a:lnTo>
                  <a:pt x="251160" y="54010"/>
                </a:lnTo>
                <a:lnTo>
                  <a:pt x="251160" y="8514"/>
                </a:lnTo>
                <a:lnTo>
                  <a:pt x="251697" y="5915"/>
                </a:lnTo>
                <a:lnTo>
                  <a:pt x="253072" y="3135"/>
                </a:lnTo>
                <a:lnTo>
                  <a:pt x="253251" y="2603"/>
                </a:lnTo>
                <a:lnTo>
                  <a:pt x="253251" y="515"/>
                </a:lnTo>
                <a:lnTo>
                  <a:pt x="248917" y="0"/>
                </a:lnTo>
                <a:close/>
              </a:path>
              <a:path w="1156335" h="539114">
                <a:moveTo>
                  <a:pt x="227383" y="9558"/>
                </a:moveTo>
                <a:lnTo>
                  <a:pt x="219401" y="9558"/>
                </a:lnTo>
                <a:lnTo>
                  <a:pt x="219477" y="11624"/>
                </a:lnTo>
                <a:lnTo>
                  <a:pt x="219530" y="12340"/>
                </a:lnTo>
                <a:lnTo>
                  <a:pt x="219632" y="23270"/>
                </a:lnTo>
                <a:lnTo>
                  <a:pt x="219401" y="28296"/>
                </a:lnTo>
                <a:lnTo>
                  <a:pt x="219282" y="39250"/>
                </a:lnTo>
                <a:lnTo>
                  <a:pt x="219174" y="41850"/>
                </a:lnTo>
                <a:lnTo>
                  <a:pt x="218970" y="44629"/>
                </a:lnTo>
                <a:lnTo>
                  <a:pt x="218869" y="48096"/>
                </a:lnTo>
                <a:lnTo>
                  <a:pt x="229294" y="48096"/>
                </a:lnTo>
                <a:lnTo>
                  <a:pt x="229180" y="41850"/>
                </a:lnTo>
                <a:lnTo>
                  <a:pt x="228990" y="39250"/>
                </a:lnTo>
                <a:lnTo>
                  <a:pt x="228890" y="37162"/>
                </a:lnTo>
                <a:lnTo>
                  <a:pt x="228793" y="34383"/>
                </a:lnTo>
                <a:lnTo>
                  <a:pt x="228757" y="20138"/>
                </a:lnTo>
                <a:lnTo>
                  <a:pt x="229647" y="15112"/>
                </a:lnTo>
                <a:lnTo>
                  <a:pt x="231382" y="12668"/>
                </a:lnTo>
                <a:lnTo>
                  <a:pt x="231714" y="12340"/>
                </a:lnTo>
                <a:lnTo>
                  <a:pt x="231893" y="11981"/>
                </a:lnTo>
                <a:lnTo>
                  <a:pt x="231893" y="11624"/>
                </a:lnTo>
                <a:lnTo>
                  <a:pt x="231537" y="10250"/>
                </a:lnTo>
                <a:lnTo>
                  <a:pt x="227383" y="9558"/>
                </a:lnTo>
                <a:close/>
              </a:path>
              <a:path w="1156335" h="539114">
                <a:moveTo>
                  <a:pt x="207639" y="31960"/>
                </a:moveTo>
                <a:lnTo>
                  <a:pt x="196998" y="31960"/>
                </a:lnTo>
                <a:lnTo>
                  <a:pt x="194555" y="36118"/>
                </a:lnTo>
                <a:lnTo>
                  <a:pt x="190911" y="40629"/>
                </a:lnTo>
                <a:lnTo>
                  <a:pt x="186065" y="45500"/>
                </a:lnTo>
                <a:lnTo>
                  <a:pt x="198043" y="45500"/>
                </a:lnTo>
                <a:lnTo>
                  <a:pt x="203402" y="39821"/>
                </a:lnTo>
                <a:lnTo>
                  <a:pt x="207639" y="31960"/>
                </a:lnTo>
                <a:close/>
              </a:path>
              <a:path w="1156335" h="539114">
                <a:moveTo>
                  <a:pt x="185533" y="14759"/>
                </a:moveTo>
                <a:lnTo>
                  <a:pt x="175639" y="14759"/>
                </a:lnTo>
                <a:lnTo>
                  <a:pt x="170526" y="21665"/>
                </a:lnTo>
                <a:lnTo>
                  <a:pt x="164050" y="27783"/>
                </a:lnTo>
                <a:lnTo>
                  <a:pt x="156207" y="33119"/>
                </a:lnTo>
                <a:lnTo>
                  <a:pt x="146991" y="37678"/>
                </a:lnTo>
                <a:lnTo>
                  <a:pt x="151505" y="39405"/>
                </a:lnTo>
                <a:lnTo>
                  <a:pt x="154973" y="41493"/>
                </a:lnTo>
                <a:lnTo>
                  <a:pt x="157416" y="43938"/>
                </a:lnTo>
                <a:lnTo>
                  <a:pt x="159482" y="42541"/>
                </a:lnTo>
                <a:lnTo>
                  <a:pt x="162618" y="40298"/>
                </a:lnTo>
                <a:lnTo>
                  <a:pt x="166773" y="37162"/>
                </a:lnTo>
                <a:lnTo>
                  <a:pt x="170261" y="34383"/>
                </a:lnTo>
                <a:lnTo>
                  <a:pt x="172684" y="32652"/>
                </a:lnTo>
                <a:lnTo>
                  <a:pt x="174085" y="31960"/>
                </a:lnTo>
                <a:lnTo>
                  <a:pt x="207639" y="31960"/>
                </a:lnTo>
                <a:lnTo>
                  <a:pt x="211579" y="24649"/>
                </a:lnTo>
                <a:lnTo>
                  <a:pt x="211579" y="24141"/>
                </a:lnTo>
                <a:lnTo>
                  <a:pt x="179797" y="24141"/>
                </a:lnTo>
                <a:lnTo>
                  <a:pt x="181885" y="21358"/>
                </a:lnTo>
                <a:lnTo>
                  <a:pt x="183798" y="18227"/>
                </a:lnTo>
                <a:lnTo>
                  <a:pt x="185533" y="14759"/>
                </a:lnTo>
                <a:close/>
              </a:path>
              <a:path w="1156335" h="539114">
                <a:moveTo>
                  <a:pt x="211222" y="23270"/>
                </a:moveTo>
                <a:lnTo>
                  <a:pt x="210534" y="23627"/>
                </a:lnTo>
                <a:lnTo>
                  <a:pt x="203244" y="23627"/>
                </a:lnTo>
                <a:lnTo>
                  <a:pt x="198734" y="23962"/>
                </a:lnTo>
                <a:lnTo>
                  <a:pt x="195422" y="24141"/>
                </a:lnTo>
                <a:lnTo>
                  <a:pt x="211579" y="24141"/>
                </a:lnTo>
                <a:lnTo>
                  <a:pt x="211579" y="23627"/>
                </a:lnTo>
                <a:lnTo>
                  <a:pt x="211222" y="23270"/>
                </a:lnTo>
                <a:close/>
              </a:path>
              <a:path w="1156335" h="539114">
                <a:moveTo>
                  <a:pt x="152192" y="5915"/>
                </a:moveTo>
                <a:lnTo>
                  <a:pt x="152192" y="15803"/>
                </a:lnTo>
                <a:lnTo>
                  <a:pt x="157751" y="15112"/>
                </a:lnTo>
                <a:lnTo>
                  <a:pt x="163130" y="14759"/>
                </a:lnTo>
                <a:lnTo>
                  <a:pt x="213133" y="14759"/>
                </a:lnTo>
                <a:lnTo>
                  <a:pt x="213133" y="6962"/>
                </a:lnTo>
                <a:lnTo>
                  <a:pt x="162971" y="6962"/>
                </a:lnTo>
                <a:lnTo>
                  <a:pt x="157751" y="6602"/>
                </a:lnTo>
                <a:lnTo>
                  <a:pt x="152192" y="5915"/>
                </a:lnTo>
                <a:close/>
              </a:path>
              <a:path w="1156335" h="539114">
                <a:moveTo>
                  <a:pt x="213133" y="14759"/>
                </a:moveTo>
                <a:lnTo>
                  <a:pt x="201333" y="14759"/>
                </a:lnTo>
                <a:lnTo>
                  <a:pt x="207935" y="15112"/>
                </a:lnTo>
                <a:lnTo>
                  <a:pt x="213133" y="15803"/>
                </a:lnTo>
                <a:lnTo>
                  <a:pt x="213133" y="14759"/>
                </a:lnTo>
                <a:close/>
              </a:path>
              <a:path w="1156335" h="539114">
                <a:moveTo>
                  <a:pt x="213133" y="5915"/>
                </a:moveTo>
                <a:lnTo>
                  <a:pt x="212446" y="5915"/>
                </a:lnTo>
                <a:lnTo>
                  <a:pt x="210891" y="6073"/>
                </a:lnTo>
                <a:lnTo>
                  <a:pt x="208446" y="6422"/>
                </a:lnTo>
                <a:lnTo>
                  <a:pt x="201866" y="6783"/>
                </a:lnTo>
                <a:lnTo>
                  <a:pt x="196642" y="6962"/>
                </a:lnTo>
                <a:lnTo>
                  <a:pt x="213133" y="6962"/>
                </a:lnTo>
                <a:lnTo>
                  <a:pt x="213133" y="5915"/>
                </a:lnTo>
                <a:close/>
              </a:path>
              <a:path w="1156335" h="539114">
                <a:moveTo>
                  <a:pt x="401425" y="107485"/>
                </a:moveTo>
                <a:lnTo>
                  <a:pt x="389844" y="107485"/>
                </a:lnTo>
                <a:lnTo>
                  <a:pt x="390866" y="108860"/>
                </a:lnTo>
                <a:lnTo>
                  <a:pt x="392122" y="111389"/>
                </a:lnTo>
                <a:lnTo>
                  <a:pt x="393490" y="114774"/>
                </a:lnTo>
                <a:lnTo>
                  <a:pt x="395046" y="117908"/>
                </a:lnTo>
                <a:lnTo>
                  <a:pt x="404934" y="113216"/>
                </a:lnTo>
                <a:lnTo>
                  <a:pt x="401425" y="107485"/>
                </a:lnTo>
                <a:close/>
              </a:path>
              <a:path w="1156335" h="539114">
                <a:moveTo>
                  <a:pt x="327325" y="102795"/>
                </a:moveTo>
                <a:lnTo>
                  <a:pt x="328726" y="107657"/>
                </a:lnTo>
                <a:lnTo>
                  <a:pt x="329590" y="111639"/>
                </a:lnTo>
                <a:lnTo>
                  <a:pt x="329925" y="114774"/>
                </a:lnTo>
                <a:lnTo>
                  <a:pt x="337580" y="113146"/>
                </a:lnTo>
                <a:lnTo>
                  <a:pt x="350115" y="111389"/>
                </a:lnTo>
                <a:lnTo>
                  <a:pt x="367535" y="109503"/>
                </a:lnTo>
                <a:lnTo>
                  <a:pt x="389844" y="107485"/>
                </a:lnTo>
                <a:lnTo>
                  <a:pt x="401425" y="107485"/>
                </a:lnTo>
                <a:lnTo>
                  <a:pt x="398717" y="103061"/>
                </a:lnTo>
                <a:lnTo>
                  <a:pt x="342040" y="103061"/>
                </a:lnTo>
                <a:lnTo>
                  <a:pt x="334388" y="102995"/>
                </a:lnTo>
                <a:lnTo>
                  <a:pt x="327325" y="102795"/>
                </a:lnTo>
                <a:close/>
              </a:path>
              <a:path w="1156335" h="539114">
                <a:moveTo>
                  <a:pt x="368485" y="80924"/>
                </a:moveTo>
                <a:lnTo>
                  <a:pt x="359106" y="80924"/>
                </a:lnTo>
                <a:lnTo>
                  <a:pt x="359106" y="102795"/>
                </a:lnTo>
                <a:lnTo>
                  <a:pt x="350281" y="102995"/>
                </a:lnTo>
                <a:lnTo>
                  <a:pt x="342040" y="103061"/>
                </a:lnTo>
                <a:lnTo>
                  <a:pt x="398717" y="103061"/>
                </a:lnTo>
                <a:lnTo>
                  <a:pt x="398238" y="102279"/>
                </a:lnTo>
                <a:lnTo>
                  <a:pt x="368485" y="102279"/>
                </a:lnTo>
                <a:lnTo>
                  <a:pt x="368485" y="80924"/>
                </a:lnTo>
                <a:close/>
              </a:path>
              <a:path w="1156335" h="539114">
                <a:moveTo>
                  <a:pt x="390354" y="89261"/>
                </a:moveTo>
                <a:lnTo>
                  <a:pt x="380977" y="93945"/>
                </a:lnTo>
                <a:lnTo>
                  <a:pt x="382711" y="96372"/>
                </a:lnTo>
                <a:lnTo>
                  <a:pt x="384619" y="98794"/>
                </a:lnTo>
                <a:lnTo>
                  <a:pt x="386711" y="101235"/>
                </a:lnTo>
                <a:lnTo>
                  <a:pt x="378021" y="101930"/>
                </a:lnTo>
                <a:lnTo>
                  <a:pt x="371951" y="102279"/>
                </a:lnTo>
                <a:lnTo>
                  <a:pt x="398238" y="102279"/>
                </a:lnTo>
                <a:lnTo>
                  <a:pt x="390354" y="89261"/>
                </a:lnTo>
                <a:close/>
              </a:path>
              <a:path w="1156335" h="539114">
                <a:moveTo>
                  <a:pt x="332013" y="48096"/>
                </a:moveTo>
                <a:lnTo>
                  <a:pt x="333061" y="51922"/>
                </a:lnTo>
                <a:lnTo>
                  <a:pt x="333391" y="55209"/>
                </a:lnTo>
                <a:lnTo>
                  <a:pt x="333061" y="57989"/>
                </a:lnTo>
                <a:lnTo>
                  <a:pt x="333061" y="85255"/>
                </a:lnTo>
                <a:lnTo>
                  <a:pt x="332704" y="87862"/>
                </a:lnTo>
                <a:lnTo>
                  <a:pt x="332013" y="89261"/>
                </a:lnTo>
                <a:lnTo>
                  <a:pt x="343482" y="89261"/>
                </a:lnTo>
                <a:lnTo>
                  <a:pt x="342770" y="86814"/>
                </a:lnTo>
                <a:lnTo>
                  <a:pt x="342438" y="84034"/>
                </a:lnTo>
                <a:lnTo>
                  <a:pt x="342438" y="80924"/>
                </a:lnTo>
                <a:lnTo>
                  <a:pt x="396257" y="80924"/>
                </a:lnTo>
                <a:lnTo>
                  <a:pt x="395913" y="79876"/>
                </a:lnTo>
                <a:lnTo>
                  <a:pt x="395556" y="77105"/>
                </a:lnTo>
                <a:lnTo>
                  <a:pt x="395556" y="72586"/>
                </a:lnTo>
                <a:lnTo>
                  <a:pt x="342438" y="72586"/>
                </a:lnTo>
                <a:lnTo>
                  <a:pt x="342438" y="57989"/>
                </a:lnTo>
                <a:lnTo>
                  <a:pt x="395556" y="57989"/>
                </a:lnTo>
                <a:lnTo>
                  <a:pt x="395556" y="53474"/>
                </a:lnTo>
                <a:lnTo>
                  <a:pt x="395913" y="50523"/>
                </a:lnTo>
                <a:lnTo>
                  <a:pt x="396305" y="49140"/>
                </a:lnTo>
                <a:lnTo>
                  <a:pt x="337571" y="49140"/>
                </a:lnTo>
                <a:lnTo>
                  <a:pt x="334105" y="48787"/>
                </a:lnTo>
                <a:lnTo>
                  <a:pt x="332013" y="48096"/>
                </a:lnTo>
                <a:close/>
              </a:path>
              <a:path w="1156335" h="539114">
                <a:moveTo>
                  <a:pt x="396257" y="80924"/>
                </a:moveTo>
                <a:lnTo>
                  <a:pt x="388623" y="80924"/>
                </a:lnTo>
                <a:lnTo>
                  <a:pt x="392446" y="81255"/>
                </a:lnTo>
                <a:lnTo>
                  <a:pt x="396600" y="81968"/>
                </a:lnTo>
                <a:lnTo>
                  <a:pt x="396257" y="80924"/>
                </a:lnTo>
                <a:close/>
              </a:path>
              <a:path w="1156335" h="539114">
                <a:moveTo>
                  <a:pt x="368485" y="57989"/>
                </a:moveTo>
                <a:lnTo>
                  <a:pt x="359106" y="57989"/>
                </a:lnTo>
                <a:lnTo>
                  <a:pt x="359106" y="72586"/>
                </a:lnTo>
                <a:lnTo>
                  <a:pt x="368485" y="72586"/>
                </a:lnTo>
                <a:lnTo>
                  <a:pt x="368485" y="57989"/>
                </a:lnTo>
                <a:close/>
              </a:path>
              <a:path w="1156335" h="539114">
                <a:moveTo>
                  <a:pt x="395556" y="57989"/>
                </a:moveTo>
                <a:lnTo>
                  <a:pt x="385667" y="57989"/>
                </a:lnTo>
                <a:lnTo>
                  <a:pt x="385667" y="72586"/>
                </a:lnTo>
                <a:lnTo>
                  <a:pt x="395556" y="72586"/>
                </a:lnTo>
                <a:lnTo>
                  <a:pt x="395556" y="57989"/>
                </a:lnTo>
                <a:close/>
              </a:path>
              <a:path w="1156335" h="539114">
                <a:moveTo>
                  <a:pt x="368485" y="37678"/>
                </a:moveTo>
                <a:lnTo>
                  <a:pt x="359106" y="37678"/>
                </a:lnTo>
                <a:lnTo>
                  <a:pt x="359106" y="49140"/>
                </a:lnTo>
                <a:lnTo>
                  <a:pt x="368485" y="49140"/>
                </a:lnTo>
                <a:lnTo>
                  <a:pt x="368485" y="37678"/>
                </a:lnTo>
                <a:close/>
              </a:path>
              <a:path w="1156335" h="539114">
                <a:moveTo>
                  <a:pt x="396600" y="48096"/>
                </a:moveTo>
                <a:lnTo>
                  <a:pt x="392446" y="48787"/>
                </a:lnTo>
                <a:lnTo>
                  <a:pt x="388623" y="49140"/>
                </a:lnTo>
                <a:lnTo>
                  <a:pt x="396305" y="49140"/>
                </a:lnTo>
                <a:lnTo>
                  <a:pt x="396600" y="48096"/>
                </a:lnTo>
                <a:close/>
              </a:path>
              <a:path w="1156335" h="539114">
                <a:moveTo>
                  <a:pt x="336171" y="4871"/>
                </a:moveTo>
                <a:lnTo>
                  <a:pt x="336880" y="9734"/>
                </a:lnTo>
                <a:lnTo>
                  <a:pt x="337114" y="12161"/>
                </a:lnTo>
                <a:lnTo>
                  <a:pt x="337215" y="33343"/>
                </a:lnTo>
                <a:lnTo>
                  <a:pt x="336880" y="36471"/>
                </a:lnTo>
                <a:lnTo>
                  <a:pt x="336171" y="39250"/>
                </a:lnTo>
                <a:lnTo>
                  <a:pt x="338950" y="38206"/>
                </a:lnTo>
                <a:lnTo>
                  <a:pt x="342438" y="37678"/>
                </a:lnTo>
                <a:lnTo>
                  <a:pt x="392178" y="37678"/>
                </a:lnTo>
                <a:lnTo>
                  <a:pt x="391734" y="35942"/>
                </a:lnTo>
                <a:lnTo>
                  <a:pt x="391439" y="33343"/>
                </a:lnTo>
                <a:lnTo>
                  <a:pt x="391398" y="29340"/>
                </a:lnTo>
                <a:lnTo>
                  <a:pt x="346593" y="29340"/>
                </a:lnTo>
                <a:lnTo>
                  <a:pt x="346593" y="14759"/>
                </a:lnTo>
                <a:lnTo>
                  <a:pt x="391398" y="14759"/>
                </a:lnTo>
                <a:lnTo>
                  <a:pt x="391398" y="12161"/>
                </a:lnTo>
                <a:lnTo>
                  <a:pt x="391734" y="9029"/>
                </a:lnTo>
                <a:lnTo>
                  <a:pt x="392267" y="5915"/>
                </a:lnTo>
                <a:lnTo>
                  <a:pt x="343306" y="5915"/>
                </a:lnTo>
                <a:lnTo>
                  <a:pt x="339660" y="5558"/>
                </a:lnTo>
                <a:lnTo>
                  <a:pt x="336171" y="4871"/>
                </a:lnTo>
                <a:close/>
              </a:path>
              <a:path w="1156335" h="539114">
                <a:moveTo>
                  <a:pt x="392178" y="37678"/>
                </a:moveTo>
                <a:lnTo>
                  <a:pt x="385311" y="37678"/>
                </a:lnTo>
                <a:lnTo>
                  <a:pt x="388954" y="38030"/>
                </a:lnTo>
                <a:lnTo>
                  <a:pt x="392446" y="38722"/>
                </a:lnTo>
                <a:lnTo>
                  <a:pt x="392178" y="37678"/>
                </a:lnTo>
                <a:close/>
              </a:path>
              <a:path w="1156335" h="539114">
                <a:moveTo>
                  <a:pt x="391398" y="14759"/>
                </a:moveTo>
                <a:lnTo>
                  <a:pt x="382021" y="14759"/>
                </a:lnTo>
                <a:lnTo>
                  <a:pt x="382021" y="29340"/>
                </a:lnTo>
                <a:lnTo>
                  <a:pt x="391398" y="29340"/>
                </a:lnTo>
                <a:lnTo>
                  <a:pt x="391398" y="14759"/>
                </a:lnTo>
                <a:close/>
              </a:path>
              <a:path w="1156335" h="539114">
                <a:moveTo>
                  <a:pt x="392446" y="4871"/>
                </a:moveTo>
                <a:lnTo>
                  <a:pt x="388954" y="5558"/>
                </a:lnTo>
                <a:lnTo>
                  <a:pt x="385311" y="5915"/>
                </a:lnTo>
                <a:lnTo>
                  <a:pt x="392267" y="5915"/>
                </a:lnTo>
                <a:lnTo>
                  <a:pt x="392446" y="4871"/>
                </a:lnTo>
                <a:close/>
              </a:path>
              <a:path w="1156335" h="539114">
                <a:moveTo>
                  <a:pt x="291898" y="103842"/>
                </a:moveTo>
                <a:lnTo>
                  <a:pt x="294342" y="108705"/>
                </a:lnTo>
                <a:lnTo>
                  <a:pt x="295898" y="112859"/>
                </a:lnTo>
                <a:lnTo>
                  <a:pt x="296589" y="116326"/>
                </a:lnTo>
                <a:lnTo>
                  <a:pt x="307699" y="114951"/>
                </a:lnTo>
                <a:lnTo>
                  <a:pt x="315344" y="112172"/>
                </a:lnTo>
                <a:lnTo>
                  <a:pt x="319502" y="107993"/>
                </a:lnTo>
                <a:lnTo>
                  <a:pt x="321256" y="107308"/>
                </a:lnTo>
                <a:lnTo>
                  <a:pt x="321531" y="105063"/>
                </a:lnTo>
                <a:lnTo>
                  <a:pt x="299544" y="105063"/>
                </a:lnTo>
                <a:lnTo>
                  <a:pt x="295722" y="104886"/>
                </a:lnTo>
                <a:lnTo>
                  <a:pt x="291898" y="103842"/>
                </a:lnTo>
                <a:close/>
              </a:path>
              <a:path w="1156335" h="539114">
                <a:moveTo>
                  <a:pt x="323129" y="71014"/>
                </a:moveTo>
                <a:lnTo>
                  <a:pt x="313256" y="71014"/>
                </a:lnTo>
                <a:lnTo>
                  <a:pt x="312873" y="83032"/>
                </a:lnTo>
                <a:lnTo>
                  <a:pt x="312226" y="91985"/>
                </a:lnTo>
                <a:lnTo>
                  <a:pt x="299544" y="105063"/>
                </a:lnTo>
                <a:lnTo>
                  <a:pt x="321531" y="105063"/>
                </a:lnTo>
                <a:lnTo>
                  <a:pt x="322279" y="98971"/>
                </a:lnTo>
                <a:lnTo>
                  <a:pt x="322635" y="82990"/>
                </a:lnTo>
                <a:lnTo>
                  <a:pt x="322991" y="73969"/>
                </a:lnTo>
                <a:lnTo>
                  <a:pt x="323129" y="71014"/>
                </a:lnTo>
                <a:close/>
              </a:path>
              <a:path w="1156335" h="539114">
                <a:moveTo>
                  <a:pt x="288787" y="35071"/>
                </a:moveTo>
                <a:lnTo>
                  <a:pt x="289476" y="38538"/>
                </a:lnTo>
                <a:lnTo>
                  <a:pt x="289739" y="40986"/>
                </a:lnTo>
                <a:lnTo>
                  <a:pt x="289831" y="65297"/>
                </a:lnTo>
                <a:lnTo>
                  <a:pt x="289476" y="68587"/>
                </a:lnTo>
                <a:lnTo>
                  <a:pt x="288787" y="72058"/>
                </a:lnTo>
                <a:lnTo>
                  <a:pt x="291210" y="71366"/>
                </a:lnTo>
                <a:lnTo>
                  <a:pt x="294497" y="71014"/>
                </a:lnTo>
                <a:lnTo>
                  <a:pt x="323129" y="71014"/>
                </a:lnTo>
                <a:lnTo>
                  <a:pt x="323322" y="66859"/>
                </a:lnTo>
                <a:lnTo>
                  <a:pt x="323643" y="62165"/>
                </a:lnTo>
                <a:lnTo>
                  <a:pt x="298677" y="62165"/>
                </a:lnTo>
                <a:lnTo>
                  <a:pt x="298677" y="44960"/>
                </a:lnTo>
                <a:lnTo>
                  <a:pt x="323263" y="44960"/>
                </a:lnTo>
                <a:lnTo>
                  <a:pt x="322991" y="44277"/>
                </a:lnTo>
                <a:lnTo>
                  <a:pt x="322729" y="41850"/>
                </a:lnTo>
                <a:lnTo>
                  <a:pt x="322635" y="36118"/>
                </a:lnTo>
                <a:lnTo>
                  <a:pt x="296409" y="36118"/>
                </a:lnTo>
                <a:lnTo>
                  <a:pt x="292942" y="35765"/>
                </a:lnTo>
                <a:lnTo>
                  <a:pt x="288787" y="35071"/>
                </a:lnTo>
                <a:close/>
              </a:path>
              <a:path w="1156335" h="539114">
                <a:moveTo>
                  <a:pt x="323679" y="61631"/>
                </a:moveTo>
                <a:lnTo>
                  <a:pt x="320546" y="61988"/>
                </a:lnTo>
                <a:lnTo>
                  <a:pt x="317257" y="62165"/>
                </a:lnTo>
                <a:lnTo>
                  <a:pt x="323643" y="62165"/>
                </a:lnTo>
                <a:lnTo>
                  <a:pt x="323679" y="61631"/>
                </a:lnTo>
                <a:close/>
              </a:path>
              <a:path w="1156335" h="539114">
                <a:moveTo>
                  <a:pt x="323263" y="44960"/>
                </a:moveTo>
                <a:lnTo>
                  <a:pt x="316388" y="44960"/>
                </a:lnTo>
                <a:lnTo>
                  <a:pt x="320212" y="45321"/>
                </a:lnTo>
                <a:lnTo>
                  <a:pt x="323679" y="46008"/>
                </a:lnTo>
                <a:lnTo>
                  <a:pt x="323263" y="44960"/>
                </a:lnTo>
                <a:close/>
              </a:path>
              <a:path w="1156335" h="539114">
                <a:moveTo>
                  <a:pt x="322635" y="15452"/>
                </a:moveTo>
                <a:lnTo>
                  <a:pt x="291721" y="15452"/>
                </a:lnTo>
                <a:lnTo>
                  <a:pt x="295541" y="15803"/>
                </a:lnTo>
                <a:lnTo>
                  <a:pt x="312746" y="15803"/>
                </a:lnTo>
                <a:lnTo>
                  <a:pt x="312746" y="36118"/>
                </a:lnTo>
                <a:lnTo>
                  <a:pt x="322635" y="36118"/>
                </a:lnTo>
                <a:lnTo>
                  <a:pt x="322635" y="15452"/>
                </a:lnTo>
                <a:close/>
              </a:path>
              <a:path w="1156335" h="539114">
                <a:moveTo>
                  <a:pt x="286696" y="6422"/>
                </a:moveTo>
                <a:lnTo>
                  <a:pt x="286696" y="16847"/>
                </a:lnTo>
                <a:lnTo>
                  <a:pt x="288787" y="15803"/>
                </a:lnTo>
                <a:lnTo>
                  <a:pt x="291721" y="15452"/>
                </a:lnTo>
                <a:lnTo>
                  <a:pt x="322635" y="15452"/>
                </a:lnTo>
                <a:lnTo>
                  <a:pt x="322635" y="12340"/>
                </a:lnTo>
                <a:lnTo>
                  <a:pt x="322811" y="9204"/>
                </a:lnTo>
                <a:lnTo>
                  <a:pt x="323034" y="7466"/>
                </a:lnTo>
                <a:lnTo>
                  <a:pt x="293118" y="7466"/>
                </a:lnTo>
                <a:lnTo>
                  <a:pt x="290163" y="7117"/>
                </a:lnTo>
                <a:lnTo>
                  <a:pt x="286696" y="6422"/>
                </a:lnTo>
                <a:close/>
              </a:path>
              <a:path w="1156335" h="539114">
                <a:moveTo>
                  <a:pt x="323168" y="6422"/>
                </a:moveTo>
                <a:lnTo>
                  <a:pt x="312746" y="7466"/>
                </a:lnTo>
                <a:lnTo>
                  <a:pt x="323034" y="7466"/>
                </a:lnTo>
                <a:lnTo>
                  <a:pt x="323168" y="6422"/>
                </a:lnTo>
                <a:close/>
              </a:path>
              <a:path w="1156335" h="539114">
                <a:moveTo>
                  <a:pt x="526040" y="105930"/>
                </a:moveTo>
                <a:lnTo>
                  <a:pt x="492565" y="105930"/>
                </a:lnTo>
                <a:lnTo>
                  <a:pt x="502884" y="110086"/>
                </a:lnTo>
                <a:lnTo>
                  <a:pt x="513005" y="113727"/>
                </a:lnTo>
                <a:lnTo>
                  <a:pt x="522929" y="116852"/>
                </a:lnTo>
                <a:lnTo>
                  <a:pt x="532659" y="119462"/>
                </a:lnTo>
                <a:lnTo>
                  <a:pt x="534394" y="115995"/>
                </a:lnTo>
                <a:lnTo>
                  <a:pt x="537526" y="111992"/>
                </a:lnTo>
                <a:lnTo>
                  <a:pt x="542041" y="107485"/>
                </a:lnTo>
                <a:lnTo>
                  <a:pt x="530942" y="106638"/>
                </a:lnTo>
                <a:lnTo>
                  <a:pt x="526040" y="105930"/>
                </a:lnTo>
                <a:close/>
              </a:path>
              <a:path w="1156335" h="539114">
                <a:moveTo>
                  <a:pt x="476408" y="81432"/>
                </a:moveTo>
                <a:lnTo>
                  <a:pt x="466520" y="86634"/>
                </a:lnTo>
                <a:lnTo>
                  <a:pt x="469986" y="90126"/>
                </a:lnTo>
                <a:lnTo>
                  <a:pt x="476053" y="94813"/>
                </a:lnTo>
                <a:lnTo>
                  <a:pt x="484743" y="100707"/>
                </a:lnTo>
                <a:lnTo>
                  <a:pt x="475753" y="103479"/>
                </a:lnTo>
                <a:lnTo>
                  <a:pt x="465988" y="105530"/>
                </a:lnTo>
                <a:lnTo>
                  <a:pt x="455443" y="106863"/>
                </a:lnTo>
                <a:lnTo>
                  <a:pt x="444117" y="107485"/>
                </a:lnTo>
                <a:lnTo>
                  <a:pt x="447583" y="110948"/>
                </a:lnTo>
                <a:lnTo>
                  <a:pt x="450028" y="113907"/>
                </a:lnTo>
                <a:lnTo>
                  <a:pt x="451407" y="116326"/>
                </a:lnTo>
                <a:lnTo>
                  <a:pt x="452094" y="117370"/>
                </a:lnTo>
                <a:lnTo>
                  <a:pt x="452628" y="118087"/>
                </a:lnTo>
                <a:lnTo>
                  <a:pt x="452962" y="118414"/>
                </a:lnTo>
                <a:lnTo>
                  <a:pt x="462276" y="116076"/>
                </a:lnTo>
                <a:lnTo>
                  <a:pt x="471981" y="113216"/>
                </a:lnTo>
                <a:lnTo>
                  <a:pt x="482077" y="109835"/>
                </a:lnTo>
                <a:lnTo>
                  <a:pt x="492565" y="105930"/>
                </a:lnTo>
                <a:lnTo>
                  <a:pt x="526040" y="105930"/>
                </a:lnTo>
                <a:lnTo>
                  <a:pt x="520556" y="105138"/>
                </a:lnTo>
                <a:lnTo>
                  <a:pt x="510882" y="102988"/>
                </a:lnTo>
                <a:lnTo>
                  <a:pt x="501923" y="100191"/>
                </a:lnTo>
                <a:lnTo>
                  <a:pt x="507410" y="96012"/>
                </a:lnTo>
                <a:lnTo>
                  <a:pt x="493077" y="96012"/>
                </a:lnTo>
                <a:lnTo>
                  <a:pt x="486478" y="91857"/>
                </a:lnTo>
                <a:lnTo>
                  <a:pt x="480919" y="86995"/>
                </a:lnTo>
                <a:lnTo>
                  <a:pt x="476408" y="81432"/>
                </a:lnTo>
                <a:close/>
              </a:path>
              <a:path w="1156335" h="539114">
                <a:moveTo>
                  <a:pt x="439426" y="14759"/>
                </a:moveTo>
                <a:lnTo>
                  <a:pt x="439720" y="31432"/>
                </a:lnTo>
                <a:lnTo>
                  <a:pt x="439844" y="58287"/>
                </a:lnTo>
                <a:lnTo>
                  <a:pt x="439647" y="64411"/>
                </a:lnTo>
                <a:lnTo>
                  <a:pt x="429493" y="101847"/>
                </a:lnTo>
                <a:lnTo>
                  <a:pt x="424313" y="110081"/>
                </a:lnTo>
                <a:lnTo>
                  <a:pt x="427802" y="111485"/>
                </a:lnTo>
                <a:lnTo>
                  <a:pt x="431269" y="113907"/>
                </a:lnTo>
                <a:lnTo>
                  <a:pt x="434736" y="117370"/>
                </a:lnTo>
                <a:lnTo>
                  <a:pt x="438675" y="109563"/>
                </a:lnTo>
                <a:lnTo>
                  <a:pt x="449710" y="68021"/>
                </a:lnTo>
                <a:lnTo>
                  <a:pt x="450359" y="47052"/>
                </a:lnTo>
                <a:lnTo>
                  <a:pt x="542041" y="47052"/>
                </a:lnTo>
                <a:lnTo>
                  <a:pt x="542041" y="39250"/>
                </a:lnTo>
                <a:lnTo>
                  <a:pt x="450359" y="39250"/>
                </a:lnTo>
                <a:lnTo>
                  <a:pt x="450359" y="24649"/>
                </a:lnTo>
                <a:lnTo>
                  <a:pt x="539437" y="24649"/>
                </a:lnTo>
                <a:lnTo>
                  <a:pt x="539437" y="15803"/>
                </a:lnTo>
                <a:lnTo>
                  <a:pt x="453138" y="15803"/>
                </a:lnTo>
                <a:lnTo>
                  <a:pt x="446360" y="15452"/>
                </a:lnTo>
                <a:lnTo>
                  <a:pt x="439426" y="14759"/>
                </a:lnTo>
                <a:close/>
              </a:path>
              <a:path w="1156335" h="539114">
                <a:moveTo>
                  <a:pt x="520621" y="81432"/>
                </a:moveTo>
                <a:lnTo>
                  <a:pt x="508701" y="81432"/>
                </a:lnTo>
                <a:lnTo>
                  <a:pt x="503834" y="87346"/>
                </a:lnTo>
                <a:lnTo>
                  <a:pt x="498636" y="92196"/>
                </a:lnTo>
                <a:lnTo>
                  <a:pt x="493077" y="96012"/>
                </a:lnTo>
                <a:lnTo>
                  <a:pt x="507410" y="96012"/>
                </a:lnTo>
                <a:lnTo>
                  <a:pt x="508508" y="95175"/>
                </a:lnTo>
                <a:lnTo>
                  <a:pt x="514697" y="88989"/>
                </a:lnTo>
                <a:lnTo>
                  <a:pt x="520495" y="81631"/>
                </a:lnTo>
                <a:lnTo>
                  <a:pt x="520621" y="81432"/>
                </a:lnTo>
                <a:close/>
              </a:path>
              <a:path w="1156335" h="539114">
                <a:moveTo>
                  <a:pt x="459917" y="72586"/>
                </a:moveTo>
                <a:lnTo>
                  <a:pt x="458182" y="72586"/>
                </a:lnTo>
                <a:lnTo>
                  <a:pt x="458182" y="81968"/>
                </a:lnTo>
                <a:lnTo>
                  <a:pt x="460253" y="81616"/>
                </a:lnTo>
                <a:lnTo>
                  <a:pt x="462517" y="81432"/>
                </a:lnTo>
                <a:lnTo>
                  <a:pt x="520621" y="81432"/>
                </a:lnTo>
                <a:lnTo>
                  <a:pt x="525905" y="73102"/>
                </a:lnTo>
                <a:lnTo>
                  <a:pt x="469118" y="73102"/>
                </a:lnTo>
                <a:lnTo>
                  <a:pt x="463561" y="72745"/>
                </a:lnTo>
                <a:lnTo>
                  <a:pt x="459917" y="72586"/>
                </a:lnTo>
                <a:close/>
              </a:path>
              <a:path w="1156335" h="539114">
                <a:moveTo>
                  <a:pt x="525725" y="72586"/>
                </a:moveTo>
                <a:lnTo>
                  <a:pt x="525369" y="72586"/>
                </a:lnTo>
                <a:lnTo>
                  <a:pt x="521214" y="72925"/>
                </a:lnTo>
                <a:lnTo>
                  <a:pt x="513212" y="73102"/>
                </a:lnTo>
                <a:lnTo>
                  <a:pt x="525905" y="73102"/>
                </a:lnTo>
                <a:lnTo>
                  <a:pt x="525905" y="72745"/>
                </a:lnTo>
                <a:lnTo>
                  <a:pt x="525725" y="72586"/>
                </a:lnTo>
                <a:close/>
              </a:path>
              <a:path w="1156335" h="539114">
                <a:moveTo>
                  <a:pt x="517732" y="66319"/>
                </a:moveTo>
                <a:lnTo>
                  <a:pt x="500900" y="66319"/>
                </a:lnTo>
                <a:lnTo>
                  <a:pt x="508190" y="66680"/>
                </a:lnTo>
                <a:lnTo>
                  <a:pt x="513924" y="67031"/>
                </a:lnTo>
                <a:lnTo>
                  <a:pt x="518082" y="67367"/>
                </a:lnTo>
                <a:lnTo>
                  <a:pt x="517732" y="66319"/>
                </a:lnTo>
                <a:close/>
              </a:path>
              <a:path w="1156335" h="539114">
                <a:moveTo>
                  <a:pt x="480588" y="47052"/>
                </a:moveTo>
                <a:lnTo>
                  <a:pt x="470674" y="47052"/>
                </a:lnTo>
                <a:lnTo>
                  <a:pt x="470636" y="61301"/>
                </a:lnTo>
                <a:lnTo>
                  <a:pt x="470498" y="64411"/>
                </a:lnTo>
                <a:lnTo>
                  <a:pt x="470162" y="66859"/>
                </a:lnTo>
                <a:lnTo>
                  <a:pt x="471206" y="66859"/>
                </a:lnTo>
                <a:lnTo>
                  <a:pt x="473629" y="66680"/>
                </a:lnTo>
                <a:lnTo>
                  <a:pt x="477452" y="66319"/>
                </a:lnTo>
                <a:lnTo>
                  <a:pt x="517732" y="66319"/>
                </a:lnTo>
                <a:lnTo>
                  <a:pt x="517391" y="65297"/>
                </a:lnTo>
                <a:lnTo>
                  <a:pt x="517034" y="61301"/>
                </a:lnTo>
                <a:lnTo>
                  <a:pt x="517034" y="58521"/>
                </a:lnTo>
                <a:lnTo>
                  <a:pt x="480588" y="58521"/>
                </a:lnTo>
                <a:lnTo>
                  <a:pt x="480588" y="47052"/>
                </a:lnTo>
                <a:close/>
              </a:path>
              <a:path w="1156335" h="539114">
                <a:moveTo>
                  <a:pt x="517034" y="47052"/>
                </a:moveTo>
                <a:lnTo>
                  <a:pt x="507657" y="47052"/>
                </a:lnTo>
                <a:lnTo>
                  <a:pt x="507657" y="58521"/>
                </a:lnTo>
                <a:lnTo>
                  <a:pt x="517034" y="58521"/>
                </a:lnTo>
                <a:lnTo>
                  <a:pt x="517034" y="47052"/>
                </a:lnTo>
                <a:close/>
              </a:path>
              <a:path w="1156335" h="539114">
                <a:moveTo>
                  <a:pt x="542041" y="47052"/>
                </a:moveTo>
                <a:lnTo>
                  <a:pt x="523281" y="47052"/>
                </a:lnTo>
                <a:lnTo>
                  <a:pt x="531971" y="47412"/>
                </a:lnTo>
                <a:lnTo>
                  <a:pt x="538217" y="47743"/>
                </a:lnTo>
                <a:lnTo>
                  <a:pt x="542041" y="48096"/>
                </a:lnTo>
                <a:lnTo>
                  <a:pt x="542041" y="47052"/>
                </a:lnTo>
                <a:close/>
              </a:path>
              <a:path w="1156335" h="539114">
                <a:moveTo>
                  <a:pt x="477452" y="27274"/>
                </a:moveTo>
                <a:lnTo>
                  <a:pt x="470162" y="27274"/>
                </a:lnTo>
                <a:lnTo>
                  <a:pt x="470446" y="30204"/>
                </a:lnTo>
                <a:lnTo>
                  <a:pt x="470558" y="32115"/>
                </a:lnTo>
                <a:lnTo>
                  <a:pt x="470674" y="39250"/>
                </a:lnTo>
                <a:lnTo>
                  <a:pt x="480588" y="39250"/>
                </a:lnTo>
                <a:lnTo>
                  <a:pt x="480656" y="32115"/>
                </a:lnTo>
                <a:lnTo>
                  <a:pt x="480919" y="31432"/>
                </a:lnTo>
                <a:lnTo>
                  <a:pt x="481610" y="30388"/>
                </a:lnTo>
                <a:lnTo>
                  <a:pt x="481963" y="29692"/>
                </a:lnTo>
                <a:lnTo>
                  <a:pt x="482088" y="29340"/>
                </a:lnTo>
                <a:lnTo>
                  <a:pt x="482144" y="28825"/>
                </a:lnTo>
                <a:lnTo>
                  <a:pt x="481453" y="27781"/>
                </a:lnTo>
                <a:lnTo>
                  <a:pt x="477452" y="27274"/>
                </a:lnTo>
                <a:close/>
              </a:path>
              <a:path w="1156335" h="539114">
                <a:moveTo>
                  <a:pt x="515480" y="27781"/>
                </a:moveTo>
                <a:lnTo>
                  <a:pt x="507146" y="27781"/>
                </a:lnTo>
                <a:lnTo>
                  <a:pt x="507480" y="28825"/>
                </a:lnTo>
                <a:lnTo>
                  <a:pt x="507544" y="30204"/>
                </a:lnTo>
                <a:lnTo>
                  <a:pt x="507657" y="39250"/>
                </a:lnTo>
                <a:lnTo>
                  <a:pt x="517034" y="39250"/>
                </a:lnTo>
                <a:lnTo>
                  <a:pt x="517034" y="36471"/>
                </a:lnTo>
                <a:lnTo>
                  <a:pt x="517215" y="34203"/>
                </a:lnTo>
                <a:lnTo>
                  <a:pt x="517535" y="32652"/>
                </a:lnTo>
                <a:lnTo>
                  <a:pt x="517571" y="32115"/>
                </a:lnTo>
                <a:lnTo>
                  <a:pt x="517903" y="31607"/>
                </a:lnTo>
                <a:lnTo>
                  <a:pt x="519303" y="30204"/>
                </a:lnTo>
                <a:lnTo>
                  <a:pt x="519479" y="29692"/>
                </a:lnTo>
                <a:lnTo>
                  <a:pt x="519126" y="29340"/>
                </a:lnTo>
                <a:lnTo>
                  <a:pt x="519479" y="28296"/>
                </a:lnTo>
                <a:lnTo>
                  <a:pt x="515480" y="27781"/>
                </a:lnTo>
                <a:close/>
              </a:path>
              <a:path w="1156335" h="539114">
                <a:moveTo>
                  <a:pt x="542041" y="38206"/>
                </a:moveTo>
                <a:lnTo>
                  <a:pt x="535795" y="38898"/>
                </a:lnTo>
                <a:lnTo>
                  <a:pt x="529704" y="39250"/>
                </a:lnTo>
                <a:lnTo>
                  <a:pt x="542041" y="39250"/>
                </a:lnTo>
                <a:lnTo>
                  <a:pt x="542041" y="38206"/>
                </a:lnTo>
                <a:close/>
              </a:path>
              <a:path w="1156335" h="539114">
                <a:moveTo>
                  <a:pt x="539437" y="24649"/>
                </a:moveTo>
                <a:lnTo>
                  <a:pt x="525548" y="24649"/>
                </a:lnTo>
                <a:lnTo>
                  <a:pt x="532483" y="25010"/>
                </a:lnTo>
                <a:lnTo>
                  <a:pt x="539437" y="25693"/>
                </a:lnTo>
                <a:lnTo>
                  <a:pt x="539437" y="24649"/>
                </a:lnTo>
                <a:close/>
              </a:path>
              <a:path w="1156335" h="539114">
                <a:moveTo>
                  <a:pt x="493077" y="694"/>
                </a:moveTo>
                <a:lnTo>
                  <a:pt x="481100" y="3827"/>
                </a:lnTo>
                <a:lnTo>
                  <a:pt x="481787" y="4871"/>
                </a:lnTo>
                <a:lnTo>
                  <a:pt x="482655" y="6422"/>
                </a:lnTo>
                <a:lnTo>
                  <a:pt x="483699" y="8514"/>
                </a:lnTo>
                <a:lnTo>
                  <a:pt x="485787" y="11981"/>
                </a:lnTo>
                <a:lnTo>
                  <a:pt x="487010" y="14408"/>
                </a:lnTo>
                <a:lnTo>
                  <a:pt x="487342" y="15803"/>
                </a:lnTo>
                <a:lnTo>
                  <a:pt x="498811" y="15803"/>
                </a:lnTo>
                <a:lnTo>
                  <a:pt x="497076" y="9889"/>
                </a:lnTo>
                <a:lnTo>
                  <a:pt x="495165" y="4871"/>
                </a:lnTo>
                <a:lnTo>
                  <a:pt x="493077" y="694"/>
                </a:lnTo>
                <a:close/>
              </a:path>
              <a:path w="1156335" h="539114">
                <a:moveTo>
                  <a:pt x="539437" y="14759"/>
                </a:moveTo>
                <a:lnTo>
                  <a:pt x="531460" y="15452"/>
                </a:lnTo>
                <a:lnTo>
                  <a:pt x="524325" y="15803"/>
                </a:lnTo>
                <a:lnTo>
                  <a:pt x="539437" y="15803"/>
                </a:lnTo>
                <a:lnTo>
                  <a:pt x="539437" y="14759"/>
                </a:lnTo>
                <a:close/>
              </a:path>
              <a:path w="1156335" h="539114">
                <a:moveTo>
                  <a:pt x="591000" y="10073"/>
                </a:moveTo>
                <a:lnTo>
                  <a:pt x="582667" y="10073"/>
                </a:lnTo>
                <a:lnTo>
                  <a:pt x="577758" y="17559"/>
                </a:lnTo>
                <a:lnTo>
                  <a:pt x="561830" y="55654"/>
                </a:lnTo>
                <a:lnTo>
                  <a:pt x="560264" y="72586"/>
                </a:lnTo>
                <a:lnTo>
                  <a:pt x="560622" y="81210"/>
                </a:lnTo>
                <a:lnTo>
                  <a:pt x="573432" y="118554"/>
                </a:lnTo>
                <a:lnTo>
                  <a:pt x="583199" y="134045"/>
                </a:lnTo>
                <a:lnTo>
                  <a:pt x="591000" y="134045"/>
                </a:lnTo>
                <a:lnTo>
                  <a:pt x="582637" y="117341"/>
                </a:lnTo>
                <a:lnTo>
                  <a:pt x="576814" y="102139"/>
                </a:lnTo>
                <a:lnTo>
                  <a:pt x="573528" y="88438"/>
                </a:lnTo>
                <a:lnTo>
                  <a:pt x="572777" y="76238"/>
                </a:lnTo>
                <a:lnTo>
                  <a:pt x="573006" y="66497"/>
                </a:lnTo>
                <a:lnTo>
                  <a:pt x="581637" y="28569"/>
                </a:lnTo>
                <a:lnTo>
                  <a:pt x="585801" y="19906"/>
                </a:lnTo>
                <a:lnTo>
                  <a:pt x="591000" y="10073"/>
                </a:lnTo>
                <a:close/>
              </a:path>
              <a:path w="1156335" h="539114">
                <a:moveTo>
                  <a:pt x="625492" y="12161"/>
                </a:moveTo>
                <a:lnTo>
                  <a:pt x="612467" y="12161"/>
                </a:lnTo>
                <a:lnTo>
                  <a:pt x="612467" y="107485"/>
                </a:lnTo>
                <a:lnTo>
                  <a:pt x="625492" y="107485"/>
                </a:lnTo>
                <a:lnTo>
                  <a:pt x="625492" y="73634"/>
                </a:lnTo>
                <a:lnTo>
                  <a:pt x="640605" y="59565"/>
                </a:lnTo>
                <a:lnTo>
                  <a:pt x="656406" y="59565"/>
                </a:lnTo>
                <a:lnTo>
                  <a:pt x="655650" y="58521"/>
                </a:lnTo>
                <a:lnTo>
                  <a:pt x="625492" y="58521"/>
                </a:lnTo>
                <a:lnTo>
                  <a:pt x="625492" y="12161"/>
                </a:lnTo>
                <a:close/>
              </a:path>
              <a:path w="1156335" h="539114">
                <a:moveTo>
                  <a:pt x="656406" y="59565"/>
                </a:moveTo>
                <a:lnTo>
                  <a:pt x="640605" y="59565"/>
                </a:lnTo>
                <a:lnTo>
                  <a:pt x="673944" y="107485"/>
                </a:lnTo>
                <a:lnTo>
                  <a:pt x="691123" y="107485"/>
                </a:lnTo>
                <a:lnTo>
                  <a:pt x="656406" y="59565"/>
                </a:lnTo>
                <a:close/>
              </a:path>
              <a:path w="1156335" h="539114">
                <a:moveTo>
                  <a:pt x="690101" y="12161"/>
                </a:moveTo>
                <a:lnTo>
                  <a:pt x="671852" y="12161"/>
                </a:lnTo>
                <a:lnTo>
                  <a:pt x="625492" y="58521"/>
                </a:lnTo>
                <a:lnTo>
                  <a:pt x="655650" y="58521"/>
                </a:lnTo>
                <a:lnTo>
                  <a:pt x="649983" y="50699"/>
                </a:lnTo>
                <a:lnTo>
                  <a:pt x="690101" y="12161"/>
                </a:lnTo>
                <a:close/>
              </a:path>
              <a:path w="1156335" h="539114">
                <a:moveTo>
                  <a:pt x="724035" y="12161"/>
                </a:moveTo>
                <a:lnTo>
                  <a:pt x="708411" y="12161"/>
                </a:lnTo>
                <a:lnTo>
                  <a:pt x="708411" y="107485"/>
                </a:lnTo>
                <a:lnTo>
                  <a:pt x="720924" y="107485"/>
                </a:lnTo>
                <a:lnTo>
                  <a:pt x="720924" y="30388"/>
                </a:lnTo>
                <a:lnTo>
                  <a:pt x="735369" y="30388"/>
                </a:lnTo>
                <a:lnTo>
                  <a:pt x="724035" y="12161"/>
                </a:lnTo>
                <a:close/>
              </a:path>
              <a:path w="1156335" h="539114">
                <a:moveTo>
                  <a:pt x="735369" y="30388"/>
                </a:moveTo>
                <a:lnTo>
                  <a:pt x="721436" y="30388"/>
                </a:lnTo>
                <a:lnTo>
                  <a:pt x="769887" y="107485"/>
                </a:lnTo>
                <a:lnTo>
                  <a:pt x="784468" y="107485"/>
                </a:lnTo>
                <a:lnTo>
                  <a:pt x="784468" y="89261"/>
                </a:lnTo>
                <a:lnTo>
                  <a:pt x="771975" y="89261"/>
                </a:lnTo>
                <a:lnTo>
                  <a:pt x="735369" y="30388"/>
                </a:lnTo>
                <a:close/>
              </a:path>
              <a:path w="1156335" h="539114">
                <a:moveTo>
                  <a:pt x="784468" y="12161"/>
                </a:moveTo>
                <a:lnTo>
                  <a:pt x="771975" y="12161"/>
                </a:lnTo>
                <a:lnTo>
                  <a:pt x="771975" y="89261"/>
                </a:lnTo>
                <a:lnTo>
                  <a:pt x="784468" y="89261"/>
                </a:lnTo>
                <a:lnTo>
                  <a:pt x="784468" y="12161"/>
                </a:lnTo>
                <a:close/>
              </a:path>
              <a:path w="1156335" h="539114">
                <a:moveTo>
                  <a:pt x="840847" y="9558"/>
                </a:moveTo>
                <a:lnTo>
                  <a:pt x="831980" y="9558"/>
                </a:lnTo>
                <a:lnTo>
                  <a:pt x="800733" y="109037"/>
                </a:lnTo>
                <a:lnTo>
                  <a:pt x="808555" y="109037"/>
                </a:lnTo>
                <a:lnTo>
                  <a:pt x="840847" y="9558"/>
                </a:lnTo>
                <a:close/>
              </a:path>
              <a:path w="1156335" h="539114">
                <a:moveTo>
                  <a:pt x="865962" y="37678"/>
                </a:moveTo>
                <a:lnTo>
                  <a:pt x="854491" y="37678"/>
                </a:lnTo>
                <a:lnTo>
                  <a:pt x="854491" y="107485"/>
                </a:lnTo>
                <a:lnTo>
                  <a:pt x="866472" y="107485"/>
                </a:lnTo>
                <a:lnTo>
                  <a:pt x="866472" y="69455"/>
                </a:lnTo>
                <a:lnTo>
                  <a:pt x="866829" y="63209"/>
                </a:lnTo>
                <a:lnTo>
                  <a:pt x="868028" y="58168"/>
                </a:lnTo>
                <a:lnTo>
                  <a:pt x="870116" y="54342"/>
                </a:lnTo>
                <a:lnTo>
                  <a:pt x="873252" y="49500"/>
                </a:lnTo>
                <a:lnTo>
                  <a:pt x="876792" y="47588"/>
                </a:lnTo>
                <a:lnTo>
                  <a:pt x="865962" y="47588"/>
                </a:lnTo>
                <a:lnTo>
                  <a:pt x="865962" y="37678"/>
                </a:lnTo>
                <a:close/>
              </a:path>
              <a:path w="1156335" h="539114">
                <a:moveTo>
                  <a:pt x="905010" y="46544"/>
                </a:moveTo>
                <a:lnTo>
                  <a:pt x="892007" y="46544"/>
                </a:lnTo>
                <a:lnTo>
                  <a:pt x="895654" y="50878"/>
                </a:lnTo>
                <a:lnTo>
                  <a:pt x="895654" y="107485"/>
                </a:lnTo>
                <a:lnTo>
                  <a:pt x="907632" y="107485"/>
                </a:lnTo>
                <a:lnTo>
                  <a:pt x="907632" y="65297"/>
                </a:lnTo>
                <a:lnTo>
                  <a:pt x="908678" y="53835"/>
                </a:lnTo>
                <a:lnTo>
                  <a:pt x="914057" y="47588"/>
                </a:lnTo>
                <a:lnTo>
                  <a:pt x="919041" y="47052"/>
                </a:lnTo>
                <a:lnTo>
                  <a:pt x="905544" y="47052"/>
                </a:lnTo>
                <a:lnTo>
                  <a:pt x="905010" y="46544"/>
                </a:lnTo>
                <a:close/>
              </a:path>
              <a:path w="1156335" h="539114">
                <a:moveTo>
                  <a:pt x="945226" y="46184"/>
                </a:moveTo>
                <a:lnTo>
                  <a:pt x="932792" y="46184"/>
                </a:lnTo>
                <a:lnTo>
                  <a:pt x="937148" y="51567"/>
                </a:lnTo>
                <a:lnTo>
                  <a:pt x="936891" y="59565"/>
                </a:lnTo>
                <a:lnTo>
                  <a:pt x="936791" y="107485"/>
                </a:lnTo>
                <a:lnTo>
                  <a:pt x="948772" y="107485"/>
                </a:lnTo>
                <a:lnTo>
                  <a:pt x="948772" y="59565"/>
                </a:lnTo>
                <a:lnTo>
                  <a:pt x="947214" y="49664"/>
                </a:lnTo>
                <a:lnTo>
                  <a:pt x="945226" y="46184"/>
                </a:lnTo>
                <a:close/>
              </a:path>
              <a:path w="1156335" h="539114">
                <a:moveTo>
                  <a:pt x="895297" y="35608"/>
                </a:moveTo>
                <a:lnTo>
                  <a:pt x="878273" y="35608"/>
                </a:lnTo>
                <a:lnTo>
                  <a:pt x="871160" y="39582"/>
                </a:lnTo>
                <a:lnTo>
                  <a:pt x="865962" y="47588"/>
                </a:lnTo>
                <a:lnTo>
                  <a:pt x="876792" y="47588"/>
                </a:lnTo>
                <a:lnTo>
                  <a:pt x="878118" y="46871"/>
                </a:lnTo>
                <a:lnTo>
                  <a:pt x="884695" y="46544"/>
                </a:lnTo>
                <a:lnTo>
                  <a:pt x="905010" y="46544"/>
                </a:lnTo>
                <a:lnTo>
                  <a:pt x="901209" y="39250"/>
                </a:lnTo>
                <a:lnTo>
                  <a:pt x="895297" y="35608"/>
                </a:lnTo>
                <a:close/>
              </a:path>
              <a:path w="1156335" h="539114">
                <a:moveTo>
                  <a:pt x="918899" y="35251"/>
                </a:moveTo>
                <a:lnTo>
                  <a:pt x="911790" y="39075"/>
                </a:lnTo>
                <a:lnTo>
                  <a:pt x="905544" y="47052"/>
                </a:lnTo>
                <a:lnTo>
                  <a:pt x="919041" y="47052"/>
                </a:lnTo>
                <a:lnTo>
                  <a:pt x="923766" y="46544"/>
                </a:lnTo>
                <a:lnTo>
                  <a:pt x="932792" y="46184"/>
                </a:lnTo>
                <a:lnTo>
                  <a:pt x="945226" y="46184"/>
                </a:lnTo>
                <a:lnTo>
                  <a:pt x="943045" y="42367"/>
                </a:lnTo>
                <a:lnTo>
                  <a:pt x="936261" y="37678"/>
                </a:lnTo>
                <a:lnTo>
                  <a:pt x="926901" y="35608"/>
                </a:lnTo>
                <a:lnTo>
                  <a:pt x="918899" y="35251"/>
                </a:lnTo>
                <a:close/>
              </a:path>
              <a:path w="1156335" h="539114">
                <a:moveTo>
                  <a:pt x="975974" y="10073"/>
                </a:moveTo>
                <a:lnTo>
                  <a:pt x="968683" y="10073"/>
                </a:lnTo>
                <a:lnTo>
                  <a:pt x="977050" y="27226"/>
                </a:lnTo>
                <a:lnTo>
                  <a:pt x="982879" y="42756"/>
                </a:lnTo>
                <a:lnTo>
                  <a:pt x="986166" y="56663"/>
                </a:lnTo>
                <a:lnTo>
                  <a:pt x="986906" y="68947"/>
                </a:lnTo>
                <a:lnTo>
                  <a:pt x="986296" y="85055"/>
                </a:lnTo>
                <a:lnTo>
                  <a:pt x="983398" y="100581"/>
                </a:lnTo>
                <a:lnTo>
                  <a:pt x="978221" y="115525"/>
                </a:lnTo>
                <a:lnTo>
                  <a:pt x="970771" y="129887"/>
                </a:lnTo>
                <a:lnTo>
                  <a:pt x="969727" y="131624"/>
                </a:lnTo>
                <a:lnTo>
                  <a:pt x="969036" y="132998"/>
                </a:lnTo>
                <a:lnTo>
                  <a:pt x="968683" y="134045"/>
                </a:lnTo>
                <a:lnTo>
                  <a:pt x="976506" y="134045"/>
                </a:lnTo>
                <a:lnTo>
                  <a:pt x="996194" y="95598"/>
                </a:lnTo>
                <a:lnTo>
                  <a:pt x="999421" y="72058"/>
                </a:lnTo>
                <a:lnTo>
                  <a:pt x="998933" y="63402"/>
                </a:lnTo>
                <a:lnTo>
                  <a:pt x="985094" y="23225"/>
                </a:lnTo>
                <a:lnTo>
                  <a:pt x="980862" y="16619"/>
                </a:lnTo>
                <a:lnTo>
                  <a:pt x="975974" y="10073"/>
                </a:lnTo>
                <a:close/>
              </a:path>
              <a:path w="1156335" h="539114">
                <a:moveTo>
                  <a:pt x="1156219" y="76238"/>
                </a:moveTo>
                <a:lnTo>
                  <a:pt x="1066096" y="101235"/>
                </a:lnTo>
                <a:lnTo>
                  <a:pt x="1066096" y="107993"/>
                </a:lnTo>
                <a:lnTo>
                  <a:pt x="1156219" y="84034"/>
                </a:lnTo>
                <a:lnTo>
                  <a:pt x="1156219" y="76238"/>
                </a:lnTo>
                <a:close/>
              </a:path>
              <a:path w="1156335" h="539114">
                <a:moveTo>
                  <a:pt x="1066096" y="26737"/>
                </a:moveTo>
                <a:lnTo>
                  <a:pt x="1066096" y="34564"/>
                </a:lnTo>
                <a:lnTo>
                  <a:pt x="1145260" y="55923"/>
                </a:lnTo>
                <a:lnTo>
                  <a:pt x="1066096" y="77282"/>
                </a:lnTo>
                <a:lnTo>
                  <a:pt x="1066096" y="85082"/>
                </a:lnTo>
                <a:lnTo>
                  <a:pt x="1156219" y="60081"/>
                </a:lnTo>
                <a:lnTo>
                  <a:pt x="1156219" y="51743"/>
                </a:lnTo>
                <a:lnTo>
                  <a:pt x="1066096" y="26737"/>
                </a:lnTo>
                <a:close/>
              </a:path>
              <a:path w="1156335" h="539114">
                <a:moveTo>
                  <a:pt x="965810" y="250582"/>
                </a:moveTo>
                <a:lnTo>
                  <a:pt x="934681" y="272706"/>
                </a:lnTo>
                <a:lnTo>
                  <a:pt x="932475" y="289627"/>
                </a:lnTo>
                <a:lnTo>
                  <a:pt x="932996" y="297675"/>
                </a:lnTo>
                <a:lnTo>
                  <a:pt x="953988" y="323499"/>
                </a:lnTo>
                <a:lnTo>
                  <a:pt x="963722" y="323499"/>
                </a:lnTo>
                <a:lnTo>
                  <a:pt x="974466" y="321705"/>
                </a:lnTo>
                <a:lnTo>
                  <a:pt x="982731" y="316851"/>
                </a:lnTo>
                <a:lnTo>
                  <a:pt x="984352" y="314636"/>
                </a:lnTo>
                <a:lnTo>
                  <a:pt x="963722" y="314636"/>
                </a:lnTo>
                <a:lnTo>
                  <a:pt x="955291" y="312943"/>
                </a:lnTo>
                <a:lnTo>
                  <a:pt x="949269" y="307866"/>
                </a:lnTo>
                <a:lnTo>
                  <a:pt x="945656" y="299404"/>
                </a:lnTo>
                <a:lnTo>
                  <a:pt x="944452" y="287561"/>
                </a:lnTo>
                <a:lnTo>
                  <a:pt x="946078" y="276558"/>
                </a:lnTo>
                <a:lnTo>
                  <a:pt x="949918" y="268548"/>
                </a:lnTo>
                <a:lnTo>
                  <a:pt x="955971" y="263534"/>
                </a:lnTo>
                <a:lnTo>
                  <a:pt x="964234" y="261518"/>
                </a:lnTo>
                <a:lnTo>
                  <a:pt x="986502" y="261518"/>
                </a:lnTo>
                <a:lnTo>
                  <a:pt x="983774" y="257342"/>
                </a:lnTo>
                <a:lnTo>
                  <a:pt x="976027" y="252396"/>
                </a:lnTo>
                <a:lnTo>
                  <a:pt x="965810" y="250582"/>
                </a:lnTo>
                <a:close/>
              </a:path>
              <a:path w="1156335" h="539114">
                <a:moveTo>
                  <a:pt x="991839" y="297964"/>
                </a:moveTo>
                <a:lnTo>
                  <a:pt x="980391" y="297964"/>
                </a:lnTo>
                <a:lnTo>
                  <a:pt x="978659" y="308390"/>
                </a:lnTo>
                <a:lnTo>
                  <a:pt x="973100" y="313941"/>
                </a:lnTo>
                <a:lnTo>
                  <a:pt x="963722" y="314636"/>
                </a:lnTo>
                <a:lnTo>
                  <a:pt x="984352" y="314636"/>
                </a:lnTo>
                <a:lnTo>
                  <a:pt x="988520" y="308938"/>
                </a:lnTo>
                <a:lnTo>
                  <a:pt x="991839" y="297964"/>
                </a:lnTo>
                <a:close/>
              </a:path>
              <a:path w="1156335" h="539114">
                <a:moveTo>
                  <a:pt x="986502" y="261518"/>
                </a:moveTo>
                <a:lnTo>
                  <a:pt x="973969" y="261518"/>
                </a:lnTo>
                <a:lnTo>
                  <a:pt x="979347" y="266541"/>
                </a:lnTo>
                <a:lnTo>
                  <a:pt x="980391" y="276605"/>
                </a:lnTo>
                <a:lnTo>
                  <a:pt x="991839" y="276605"/>
                </a:lnTo>
                <a:lnTo>
                  <a:pt x="989046" y="265413"/>
                </a:lnTo>
                <a:lnTo>
                  <a:pt x="986502" y="261518"/>
                </a:lnTo>
                <a:close/>
              </a:path>
              <a:path w="1156335" h="539114">
                <a:moveTo>
                  <a:pt x="1021661" y="252652"/>
                </a:moveTo>
                <a:lnTo>
                  <a:pt x="1010192" y="252652"/>
                </a:lnTo>
                <a:lnTo>
                  <a:pt x="1010192" y="322455"/>
                </a:lnTo>
                <a:lnTo>
                  <a:pt x="1022173" y="322455"/>
                </a:lnTo>
                <a:lnTo>
                  <a:pt x="1022173" y="284429"/>
                </a:lnTo>
                <a:lnTo>
                  <a:pt x="1022529" y="278187"/>
                </a:lnTo>
                <a:lnTo>
                  <a:pt x="1023727" y="273142"/>
                </a:lnTo>
                <a:lnTo>
                  <a:pt x="1025815" y="269316"/>
                </a:lnTo>
                <a:lnTo>
                  <a:pt x="1028951" y="264474"/>
                </a:lnTo>
                <a:lnTo>
                  <a:pt x="1032493" y="262562"/>
                </a:lnTo>
                <a:lnTo>
                  <a:pt x="1021661" y="262562"/>
                </a:lnTo>
                <a:lnTo>
                  <a:pt x="1021661" y="252652"/>
                </a:lnTo>
                <a:close/>
              </a:path>
              <a:path w="1156335" h="539114">
                <a:moveTo>
                  <a:pt x="1060710" y="261518"/>
                </a:moveTo>
                <a:lnTo>
                  <a:pt x="1047708" y="261518"/>
                </a:lnTo>
                <a:lnTo>
                  <a:pt x="1051354" y="265849"/>
                </a:lnTo>
                <a:lnTo>
                  <a:pt x="1051354" y="322455"/>
                </a:lnTo>
                <a:lnTo>
                  <a:pt x="1063331" y="322455"/>
                </a:lnTo>
                <a:lnTo>
                  <a:pt x="1063331" y="280271"/>
                </a:lnTo>
                <a:lnTo>
                  <a:pt x="1064379" y="268808"/>
                </a:lnTo>
                <a:lnTo>
                  <a:pt x="1069757" y="262562"/>
                </a:lnTo>
                <a:lnTo>
                  <a:pt x="1074742" y="262026"/>
                </a:lnTo>
                <a:lnTo>
                  <a:pt x="1061243" y="262026"/>
                </a:lnTo>
                <a:lnTo>
                  <a:pt x="1060710" y="261518"/>
                </a:lnTo>
                <a:close/>
              </a:path>
              <a:path w="1156335" h="539114">
                <a:moveTo>
                  <a:pt x="1100928" y="261162"/>
                </a:moveTo>
                <a:lnTo>
                  <a:pt x="1088491" y="261162"/>
                </a:lnTo>
                <a:lnTo>
                  <a:pt x="1092847" y="266541"/>
                </a:lnTo>
                <a:lnTo>
                  <a:pt x="1092591" y="274539"/>
                </a:lnTo>
                <a:lnTo>
                  <a:pt x="1092492" y="322455"/>
                </a:lnTo>
                <a:lnTo>
                  <a:pt x="1104472" y="322455"/>
                </a:lnTo>
                <a:lnTo>
                  <a:pt x="1104472" y="274539"/>
                </a:lnTo>
                <a:lnTo>
                  <a:pt x="1102914" y="264638"/>
                </a:lnTo>
                <a:lnTo>
                  <a:pt x="1100928" y="261162"/>
                </a:lnTo>
                <a:close/>
              </a:path>
              <a:path w="1156335" h="539114">
                <a:moveTo>
                  <a:pt x="1050998" y="250582"/>
                </a:moveTo>
                <a:lnTo>
                  <a:pt x="1033974" y="250582"/>
                </a:lnTo>
                <a:lnTo>
                  <a:pt x="1026859" y="254556"/>
                </a:lnTo>
                <a:lnTo>
                  <a:pt x="1021661" y="262562"/>
                </a:lnTo>
                <a:lnTo>
                  <a:pt x="1032493" y="262562"/>
                </a:lnTo>
                <a:lnTo>
                  <a:pt x="1033819" y="261846"/>
                </a:lnTo>
                <a:lnTo>
                  <a:pt x="1040396" y="261518"/>
                </a:lnTo>
                <a:lnTo>
                  <a:pt x="1060710" y="261518"/>
                </a:lnTo>
                <a:lnTo>
                  <a:pt x="1056909" y="254224"/>
                </a:lnTo>
                <a:lnTo>
                  <a:pt x="1050998" y="250582"/>
                </a:lnTo>
                <a:close/>
              </a:path>
              <a:path w="1156335" h="539114">
                <a:moveTo>
                  <a:pt x="1074599" y="250225"/>
                </a:moveTo>
                <a:lnTo>
                  <a:pt x="1067489" y="254048"/>
                </a:lnTo>
                <a:lnTo>
                  <a:pt x="1061243" y="262026"/>
                </a:lnTo>
                <a:lnTo>
                  <a:pt x="1074742" y="262026"/>
                </a:lnTo>
                <a:lnTo>
                  <a:pt x="1079466" y="261518"/>
                </a:lnTo>
                <a:lnTo>
                  <a:pt x="1088491" y="261162"/>
                </a:lnTo>
                <a:lnTo>
                  <a:pt x="1100928" y="261162"/>
                </a:lnTo>
                <a:lnTo>
                  <a:pt x="1098746" y="257343"/>
                </a:lnTo>
                <a:lnTo>
                  <a:pt x="1091955" y="252652"/>
                </a:lnTo>
                <a:lnTo>
                  <a:pt x="1082602" y="250582"/>
                </a:lnTo>
                <a:lnTo>
                  <a:pt x="1074599" y="250225"/>
                </a:lnTo>
                <a:close/>
              </a:path>
              <a:path w="1156335" h="539114">
                <a:moveTo>
                  <a:pt x="1131674" y="225046"/>
                </a:moveTo>
                <a:lnTo>
                  <a:pt x="1124384" y="225046"/>
                </a:lnTo>
                <a:lnTo>
                  <a:pt x="1132750" y="242201"/>
                </a:lnTo>
                <a:lnTo>
                  <a:pt x="1138579" y="257732"/>
                </a:lnTo>
                <a:lnTo>
                  <a:pt x="1141867" y="271639"/>
                </a:lnTo>
                <a:lnTo>
                  <a:pt x="1142607" y="283921"/>
                </a:lnTo>
                <a:lnTo>
                  <a:pt x="1141996" y="300031"/>
                </a:lnTo>
                <a:lnTo>
                  <a:pt x="1139098" y="315556"/>
                </a:lnTo>
                <a:lnTo>
                  <a:pt x="1133921" y="330498"/>
                </a:lnTo>
                <a:lnTo>
                  <a:pt x="1126472" y="344858"/>
                </a:lnTo>
                <a:lnTo>
                  <a:pt x="1125428" y="346596"/>
                </a:lnTo>
                <a:lnTo>
                  <a:pt x="1124737" y="347972"/>
                </a:lnTo>
                <a:lnTo>
                  <a:pt x="1124384" y="349016"/>
                </a:lnTo>
                <a:lnTo>
                  <a:pt x="1132206" y="349016"/>
                </a:lnTo>
                <a:lnTo>
                  <a:pt x="1151894" y="310572"/>
                </a:lnTo>
                <a:lnTo>
                  <a:pt x="1155120" y="287031"/>
                </a:lnTo>
                <a:lnTo>
                  <a:pt x="1154633" y="278375"/>
                </a:lnTo>
                <a:lnTo>
                  <a:pt x="1140794" y="238199"/>
                </a:lnTo>
                <a:lnTo>
                  <a:pt x="1136561" y="231593"/>
                </a:lnTo>
                <a:lnTo>
                  <a:pt x="1131674" y="225046"/>
                </a:lnTo>
                <a:close/>
              </a:path>
              <a:path w="1156335" h="539114">
                <a:moveTo>
                  <a:pt x="94841" y="310478"/>
                </a:moveTo>
                <a:lnTo>
                  <a:pt x="83908" y="310478"/>
                </a:lnTo>
                <a:lnTo>
                  <a:pt x="83793" y="324878"/>
                </a:lnTo>
                <a:lnTo>
                  <a:pt x="83552" y="328877"/>
                </a:lnTo>
                <a:lnTo>
                  <a:pt x="83418" y="332168"/>
                </a:lnTo>
                <a:lnTo>
                  <a:pt x="83375" y="335995"/>
                </a:lnTo>
                <a:lnTo>
                  <a:pt x="95888" y="335995"/>
                </a:lnTo>
                <a:lnTo>
                  <a:pt x="95197" y="326966"/>
                </a:lnTo>
                <a:lnTo>
                  <a:pt x="94878" y="320904"/>
                </a:lnTo>
                <a:lnTo>
                  <a:pt x="94841" y="310478"/>
                </a:lnTo>
                <a:close/>
              </a:path>
              <a:path w="1156335" h="539114">
                <a:moveTo>
                  <a:pt x="42235" y="259934"/>
                </a:moveTo>
                <a:lnTo>
                  <a:pt x="31813" y="259934"/>
                </a:lnTo>
                <a:lnTo>
                  <a:pt x="31813" y="317077"/>
                </a:lnTo>
                <a:lnTo>
                  <a:pt x="31456" y="324878"/>
                </a:lnTo>
                <a:lnTo>
                  <a:pt x="30768" y="334972"/>
                </a:lnTo>
                <a:lnTo>
                  <a:pt x="42745" y="334972"/>
                </a:lnTo>
                <a:lnTo>
                  <a:pt x="42621" y="328877"/>
                </a:lnTo>
                <a:lnTo>
                  <a:pt x="42339" y="322971"/>
                </a:lnTo>
                <a:lnTo>
                  <a:pt x="42235" y="305276"/>
                </a:lnTo>
                <a:lnTo>
                  <a:pt x="58892" y="305276"/>
                </a:lnTo>
                <a:lnTo>
                  <a:pt x="59672" y="304232"/>
                </a:lnTo>
                <a:lnTo>
                  <a:pt x="42235" y="304232"/>
                </a:lnTo>
                <a:lnTo>
                  <a:pt x="42235" y="259934"/>
                </a:lnTo>
                <a:close/>
              </a:path>
              <a:path w="1156335" h="539114">
                <a:moveTo>
                  <a:pt x="58892" y="305276"/>
                </a:moveTo>
                <a:lnTo>
                  <a:pt x="42235" y="305276"/>
                </a:lnTo>
                <a:lnTo>
                  <a:pt x="46057" y="308056"/>
                </a:lnTo>
                <a:lnTo>
                  <a:pt x="48991" y="311170"/>
                </a:lnTo>
                <a:lnTo>
                  <a:pt x="51080" y="314636"/>
                </a:lnTo>
                <a:lnTo>
                  <a:pt x="53171" y="312569"/>
                </a:lnTo>
                <a:lnTo>
                  <a:pt x="56814" y="308056"/>
                </a:lnTo>
                <a:lnTo>
                  <a:pt x="58892" y="305276"/>
                </a:lnTo>
                <a:close/>
              </a:path>
              <a:path w="1156335" h="539114">
                <a:moveTo>
                  <a:pt x="134466" y="301096"/>
                </a:moveTo>
                <a:lnTo>
                  <a:pt x="114645" y="301096"/>
                </a:lnTo>
                <a:lnTo>
                  <a:pt x="118446" y="305968"/>
                </a:lnTo>
                <a:lnTo>
                  <a:pt x="122979" y="310478"/>
                </a:lnTo>
                <a:lnTo>
                  <a:pt x="128181" y="314636"/>
                </a:lnTo>
                <a:lnTo>
                  <a:pt x="128869" y="312569"/>
                </a:lnTo>
                <a:lnTo>
                  <a:pt x="132180" y="308919"/>
                </a:lnTo>
                <a:lnTo>
                  <a:pt x="138070" y="303696"/>
                </a:lnTo>
                <a:lnTo>
                  <a:pt x="134466" y="301096"/>
                </a:lnTo>
                <a:close/>
              </a:path>
              <a:path w="1156335" h="539114">
                <a:moveTo>
                  <a:pt x="114645" y="301096"/>
                </a:moveTo>
                <a:lnTo>
                  <a:pt x="62016" y="301096"/>
                </a:lnTo>
                <a:lnTo>
                  <a:pt x="62016" y="310986"/>
                </a:lnTo>
                <a:lnTo>
                  <a:pt x="65505" y="310654"/>
                </a:lnTo>
                <a:lnTo>
                  <a:pt x="70883" y="310478"/>
                </a:lnTo>
                <a:lnTo>
                  <a:pt x="114645" y="310478"/>
                </a:lnTo>
                <a:lnTo>
                  <a:pt x="114645" y="301096"/>
                </a:lnTo>
                <a:close/>
              </a:path>
              <a:path w="1156335" h="539114">
                <a:moveTo>
                  <a:pt x="114645" y="310478"/>
                </a:moveTo>
                <a:lnTo>
                  <a:pt x="106822" y="310478"/>
                </a:lnTo>
                <a:lnTo>
                  <a:pt x="110646" y="310831"/>
                </a:lnTo>
                <a:lnTo>
                  <a:pt x="113244" y="310986"/>
                </a:lnTo>
                <a:lnTo>
                  <a:pt x="114645" y="310986"/>
                </a:lnTo>
                <a:lnTo>
                  <a:pt x="114645" y="310478"/>
                </a:lnTo>
                <a:close/>
              </a:path>
              <a:path w="1156335" h="539114">
                <a:moveTo>
                  <a:pt x="82331" y="249538"/>
                </a:moveTo>
                <a:lnTo>
                  <a:pt x="73997" y="249538"/>
                </a:lnTo>
                <a:lnTo>
                  <a:pt x="69671" y="266623"/>
                </a:lnTo>
                <a:lnTo>
                  <a:pt x="62933" y="281437"/>
                </a:lnTo>
                <a:lnTo>
                  <a:pt x="53786" y="293975"/>
                </a:lnTo>
                <a:lnTo>
                  <a:pt x="42235" y="304232"/>
                </a:lnTo>
                <a:lnTo>
                  <a:pt x="59672" y="304232"/>
                </a:lnTo>
                <a:lnTo>
                  <a:pt x="62016" y="301096"/>
                </a:lnTo>
                <a:lnTo>
                  <a:pt x="134466" y="301096"/>
                </a:lnTo>
                <a:lnTo>
                  <a:pt x="133763" y="300589"/>
                </a:lnTo>
                <a:lnTo>
                  <a:pt x="75573" y="300589"/>
                </a:lnTo>
                <a:lnTo>
                  <a:pt x="70707" y="300229"/>
                </a:lnTo>
                <a:lnTo>
                  <a:pt x="63060" y="299546"/>
                </a:lnTo>
                <a:lnTo>
                  <a:pt x="69929" y="289194"/>
                </a:lnTo>
                <a:lnTo>
                  <a:pt x="75430" y="277409"/>
                </a:lnTo>
                <a:lnTo>
                  <a:pt x="79564" y="264190"/>
                </a:lnTo>
                <a:lnTo>
                  <a:pt x="82331" y="249538"/>
                </a:lnTo>
                <a:close/>
              </a:path>
              <a:path w="1156335" h="539114">
                <a:moveTo>
                  <a:pt x="94308" y="249538"/>
                </a:moveTo>
                <a:lnTo>
                  <a:pt x="83908" y="249538"/>
                </a:lnTo>
                <a:lnTo>
                  <a:pt x="83908" y="300589"/>
                </a:lnTo>
                <a:lnTo>
                  <a:pt x="94308" y="300589"/>
                </a:lnTo>
                <a:lnTo>
                  <a:pt x="94308" y="249538"/>
                </a:lnTo>
                <a:close/>
              </a:path>
              <a:path w="1156335" h="539114">
                <a:moveTo>
                  <a:pt x="103179" y="249538"/>
                </a:moveTo>
                <a:lnTo>
                  <a:pt x="96400" y="249538"/>
                </a:lnTo>
                <a:lnTo>
                  <a:pt x="98029" y="263789"/>
                </a:lnTo>
                <a:lnTo>
                  <a:pt x="101350" y="276874"/>
                </a:lnTo>
                <a:lnTo>
                  <a:pt x="106362" y="288793"/>
                </a:lnTo>
                <a:lnTo>
                  <a:pt x="113068" y="299546"/>
                </a:lnTo>
                <a:lnTo>
                  <a:pt x="106822" y="300229"/>
                </a:lnTo>
                <a:lnTo>
                  <a:pt x="102132" y="300589"/>
                </a:lnTo>
                <a:lnTo>
                  <a:pt x="133763" y="300589"/>
                </a:lnTo>
                <a:lnTo>
                  <a:pt x="124172" y="293671"/>
                </a:lnTo>
                <a:lnTo>
                  <a:pt x="113721" y="281301"/>
                </a:lnTo>
                <a:lnTo>
                  <a:pt x="106722" y="266589"/>
                </a:lnTo>
                <a:lnTo>
                  <a:pt x="103179" y="249538"/>
                </a:lnTo>
                <a:close/>
              </a:path>
              <a:path w="1156335" h="539114">
                <a:moveTo>
                  <a:pt x="41191" y="214621"/>
                </a:moveTo>
                <a:lnTo>
                  <a:pt x="34902" y="232370"/>
                </a:lnTo>
                <a:lnTo>
                  <a:pt x="28034" y="247576"/>
                </a:lnTo>
                <a:lnTo>
                  <a:pt x="20581" y="260238"/>
                </a:lnTo>
                <a:lnTo>
                  <a:pt x="12542" y="270360"/>
                </a:lnTo>
                <a:lnTo>
                  <a:pt x="15321" y="274539"/>
                </a:lnTo>
                <a:lnTo>
                  <a:pt x="17744" y="278006"/>
                </a:lnTo>
                <a:lnTo>
                  <a:pt x="19832" y="280785"/>
                </a:lnTo>
                <a:lnTo>
                  <a:pt x="20523" y="279737"/>
                </a:lnTo>
                <a:lnTo>
                  <a:pt x="21210" y="278521"/>
                </a:lnTo>
                <a:lnTo>
                  <a:pt x="21924" y="277143"/>
                </a:lnTo>
                <a:lnTo>
                  <a:pt x="26180" y="270360"/>
                </a:lnTo>
                <a:lnTo>
                  <a:pt x="29390" y="264805"/>
                </a:lnTo>
                <a:lnTo>
                  <a:pt x="31813" y="259934"/>
                </a:lnTo>
                <a:lnTo>
                  <a:pt x="42235" y="259934"/>
                </a:lnTo>
                <a:lnTo>
                  <a:pt x="42235" y="242247"/>
                </a:lnTo>
                <a:lnTo>
                  <a:pt x="45013" y="237023"/>
                </a:lnTo>
                <a:lnTo>
                  <a:pt x="47793" y="232153"/>
                </a:lnTo>
                <a:lnTo>
                  <a:pt x="50568" y="227642"/>
                </a:lnTo>
                <a:lnTo>
                  <a:pt x="51259" y="226267"/>
                </a:lnTo>
                <a:lnTo>
                  <a:pt x="52303" y="225046"/>
                </a:lnTo>
                <a:lnTo>
                  <a:pt x="53682" y="224002"/>
                </a:lnTo>
                <a:lnTo>
                  <a:pt x="54726" y="222956"/>
                </a:lnTo>
                <a:lnTo>
                  <a:pt x="55260" y="222087"/>
                </a:lnTo>
                <a:lnTo>
                  <a:pt x="55345" y="221043"/>
                </a:lnTo>
                <a:lnTo>
                  <a:pt x="55594" y="220021"/>
                </a:lnTo>
                <a:lnTo>
                  <a:pt x="50904" y="217756"/>
                </a:lnTo>
                <a:lnTo>
                  <a:pt x="41191" y="214621"/>
                </a:lnTo>
                <a:close/>
              </a:path>
              <a:path w="1156335" h="539114">
                <a:moveTo>
                  <a:pt x="56814" y="239623"/>
                </a:moveTo>
                <a:lnTo>
                  <a:pt x="47969" y="239623"/>
                </a:lnTo>
                <a:lnTo>
                  <a:pt x="47969" y="250582"/>
                </a:lnTo>
                <a:lnTo>
                  <a:pt x="56304" y="249868"/>
                </a:lnTo>
                <a:lnTo>
                  <a:pt x="62016" y="249538"/>
                </a:lnTo>
                <a:lnTo>
                  <a:pt x="135470" y="249538"/>
                </a:lnTo>
                <a:lnTo>
                  <a:pt x="135470" y="240159"/>
                </a:lnTo>
                <a:lnTo>
                  <a:pt x="63417" y="240159"/>
                </a:lnTo>
                <a:lnTo>
                  <a:pt x="60638" y="239983"/>
                </a:lnTo>
                <a:lnTo>
                  <a:pt x="56814" y="239623"/>
                </a:lnTo>
                <a:close/>
              </a:path>
              <a:path w="1156335" h="539114">
                <a:moveTo>
                  <a:pt x="135470" y="249538"/>
                </a:moveTo>
                <a:lnTo>
                  <a:pt x="123134" y="249538"/>
                </a:lnTo>
                <a:lnTo>
                  <a:pt x="129913" y="249868"/>
                </a:lnTo>
                <a:lnTo>
                  <a:pt x="135470" y="250582"/>
                </a:lnTo>
                <a:lnTo>
                  <a:pt x="135470" y="249538"/>
                </a:lnTo>
                <a:close/>
              </a:path>
              <a:path w="1156335" h="539114">
                <a:moveTo>
                  <a:pt x="84952" y="214621"/>
                </a:moveTo>
                <a:lnTo>
                  <a:pt x="82864" y="214621"/>
                </a:lnTo>
                <a:lnTo>
                  <a:pt x="83144" y="217577"/>
                </a:lnTo>
                <a:lnTo>
                  <a:pt x="83268" y="219308"/>
                </a:lnTo>
                <a:lnTo>
                  <a:pt x="83375" y="240159"/>
                </a:lnTo>
                <a:lnTo>
                  <a:pt x="94308" y="240159"/>
                </a:lnTo>
                <a:lnTo>
                  <a:pt x="94308" y="221936"/>
                </a:lnTo>
                <a:lnTo>
                  <a:pt x="94665" y="220713"/>
                </a:lnTo>
                <a:lnTo>
                  <a:pt x="95352" y="219308"/>
                </a:lnTo>
                <a:lnTo>
                  <a:pt x="96065" y="218264"/>
                </a:lnTo>
                <a:lnTo>
                  <a:pt x="96313" y="217756"/>
                </a:lnTo>
                <a:lnTo>
                  <a:pt x="96400" y="216202"/>
                </a:lnTo>
                <a:lnTo>
                  <a:pt x="92576" y="215334"/>
                </a:lnTo>
                <a:lnTo>
                  <a:pt x="84952" y="214621"/>
                </a:lnTo>
                <a:close/>
              </a:path>
              <a:path w="1156335" h="539114">
                <a:moveTo>
                  <a:pt x="135470" y="238605"/>
                </a:moveTo>
                <a:lnTo>
                  <a:pt x="130604" y="239623"/>
                </a:lnTo>
                <a:lnTo>
                  <a:pt x="123670" y="240159"/>
                </a:lnTo>
                <a:lnTo>
                  <a:pt x="135470" y="240159"/>
                </a:lnTo>
                <a:lnTo>
                  <a:pt x="135470" y="238605"/>
                </a:lnTo>
                <a:close/>
              </a:path>
              <a:path w="1156335" h="539114">
                <a:moveTo>
                  <a:pt x="192877" y="275583"/>
                </a:moveTo>
                <a:lnTo>
                  <a:pt x="183494" y="275583"/>
                </a:lnTo>
                <a:lnTo>
                  <a:pt x="183478" y="320533"/>
                </a:lnTo>
                <a:lnTo>
                  <a:pt x="183164" y="327327"/>
                </a:lnTo>
                <a:lnTo>
                  <a:pt x="182450" y="332880"/>
                </a:lnTo>
                <a:lnTo>
                  <a:pt x="193387" y="332880"/>
                </a:lnTo>
                <a:lnTo>
                  <a:pt x="193261" y="323499"/>
                </a:lnTo>
                <a:lnTo>
                  <a:pt x="193052" y="320036"/>
                </a:lnTo>
                <a:lnTo>
                  <a:pt x="192946" y="317180"/>
                </a:lnTo>
                <a:lnTo>
                  <a:pt x="192877" y="280785"/>
                </a:lnTo>
                <a:lnTo>
                  <a:pt x="205968" y="280785"/>
                </a:lnTo>
                <a:lnTo>
                  <a:pt x="204678" y="279050"/>
                </a:lnTo>
                <a:lnTo>
                  <a:pt x="203277" y="277649"/>
                </a:lnTo>
                <a:lnTo>
                  <a:pt x="192877" y="277649"/>
                </a:lnTo>
                <a:lnTo>
                  <a:pt x="192877" y="275583"/>
                </a:lnTo>
                <a:close/>
              </a:path>
              <a:path w="1156335" h="539114">
                <a:moveTo>
                  <a:pt x="227256" y="289627"/>
                </a:moveTo>
                <a:lnTo>
                  <a:pt x="221560" y="299989"/>
                </a:lnTo>
                <a:lnTo>
                  <a:pt x="215405" y="309172"/>
                </a:lnTo>
                <a:lnTo>
                  <a:pt x="208727" y="317243"/>
                </a:lnTo>
                <a:lnTo>
                  <a:pt x="201721" y="324015"/>
                </a:lnTo>
                <a:lnTo>
                  <a:pt x="207276" y="326099"/>
                </a:lnTo>
                <a:lnTo>
                  <a:pt x="211100" y="328371"/>
                </a:lnTo>
                <a:lnTo>
                  <a:pt x="213188" y="330793"/>
                </a:lnTo>
                <a:lnTo>
                  <a:pt x="218626" y="324278"/>
                </a:lnTo>
                <a:lnTo>
                  <a:pt x="224045" y="317180"/>
                </a:lnTo>
                <a:lnTo>
                  <a:pt x="229309" y="309687"/>
                </a:lnTo>
                <a:lnTo>
                  <a:pt x="234547" y="301612"/>
                </a:lnTo>
                <a:lnTo>
                  <a:pt x="235591" y="299876"/>
                </a:lnTo>
                <a:lnTo>
                  <a:pt x="236969" y="298317"/>
                </a:lnTo>
                <a:lnTo>
                  <a:pt x="238726" y="296942"/>
                </a:lnTo>
                <a:lnTo>
                  <a:pt x="240104" y="296233"/>
                </a:lnTo>
                <a:lnTo>
                  <a:pt x="240793" y="295545"/>
                </a:lnTo>
                <a:lnTo>
                  <a:pt x="240793" y="294850"/>
                </a:lnTo>
                <a:lnTo>
                  <a:pt x="241837" y="293806"/>
                </a:lnTo>
                <a:lnTo>
                  <a:pt x="237326" y="292079"/>
                </a:lnTo>
                <a:lnTo>
                  <a:pt x="227256" y="289627"/>
                </a:lnTo>
                <a:close/>
              </a:path>
              <a:path w="1156335" h="539114">
                <a:moveTo>
                  <a:pt x="256416" y="289120"/>
                </a:moveTo>
                <a:lnTo>
                  <a:pt x="245483" y="294850"/>
                </a:lnTo>
                <a:lnTo>
                  <a:pt x="251317" y="302561"/>
                </a:lnTo>
                <a:lnTo>
                  <a:pt x="256820" y="311122"/>
                </a:lnTo>
                <a:lnTo>
                  <a:pt x="261994" y="320533"/>
                </a:lnTo>
                <a:lnTo>
                  <a:pt x="266842" y="330793"/>
                </a:lnTo>
                <a:lnTo>
                  <a:pt x="278309" y="323499"/>
                </a:lnTo>
                <a:lnTo>
                  <a:pt x="273029" y="313727"/>
                </a:lnTo>
                <a:lnTo>
                  <a:pt x="267622" y="304744"/>
                </a:lnTo>
                <a:lnTo>
                  <a:pt x="262085" y="296543"/>
                </a:lnTo>
                <a:lnTo>
                  <a:pt x="256416" y="289120"/>
                </a:lnTo>
                <a:close/>
              </a:path>
              <a:path w="1156335" h="539114">
                <a:moveTo>
                  <a:pt x="192877" y="263606"/>
                </a:moveTo>
                <a:lnTo>
                  <a:pt x="181406" y="263606"/>
                </a:lnTo>
                <a:lnTo>
                  <a:pt x="176010" y="274703"/>
                </a:lnTo>
                <a:lnTo>
                  <a:pt x="170219" y="284563"/>
                </a:lnTo>
                <a:lnTo>
                  <a:pt x="164032" y="293189"/>
                </a:lnTo>
                <a:lnTo>
                  <a:pt x="157449" y="300589"/>
                </a:lnTo>
                <a:lnTo>
                  <a:pt x="160228" y="303011"/>
                </a:lnTo>
                <a:lnTo>
                  <a:pt x="162492" y="306655"/>
                </a:lnTo>
                <a:lnTo>
                  <a:pt x="164227" y="311525"/>
                </a:lnTo>
                <a:lnTo>
                  <a:pt x="169532" y="302826"/>
                </a:lnTo>
                <a:lnTo>
                  <a:pt x="174579" y="293806"/>
                </a:lnTo>
                <a:lnTo>
                  <a:pt x="179166" y="284856"/>
                </a:lnTo>
                <a:lnTo>
                  <a:pt x="183494" y="275583"/>
                </a:lnTo>
                <a:lnTo>
                  <a:pt x="192877" y="275583"/>
                </a:lnTo>
                <a:lnTo>
                  <a:pt x="192877" y="263606"/>
                </a:lnTo>
                <a:close/>
              </a:path>
              <a:path w="1156335" h="539114">
                <a:moveTo>
                  <a:pt x="205968" y="280785"/>
                </a:moveTo>
                <a:lnTo>
                  <a:pt x="192877" y="280785"/>
                </a:lnTo>
                <a:lnTo>
                  <a:pt x="197053" y="285653"/>
                </a:lnTo>
                <a:lnTo>
                  <a:pt x="200699" y="291387"/>
                </a:lnTo>
                <a:lnTo>
                  <a:pt x="203809" y="297964"/>
                </a:lnTo>
                <a:lnTo>
                  <a:pt x="212676" y="291718"/>
                </a:lnTo>
                <a:lnTo>
                  <a:pt x="209188" y="285116"/>
                </a:lnTo>
                <a:lnTo>
                  <a:pt x="205968" y="280785"/>
                </a:lnTo>
                <a:close/>
              </a:path>
              <a:path w="1156335" h="539114">
                <a:moveTo>
                  <a:pt x="217368" y="222956"/>
                </a:moveTo>
                <a:lnTo>
                  <a:pt x="218390" y="226443"/>
                </a:lnTo>
                <a:lnTo>
                  <a:pt x="218746" y="230271"/>
                </a:lnTo>
                <a:lnTo>
                  <a:pt x="218390" y="234425"/>
                </a:lnTo>
                <a:lnTo>
                  <a:pt x="218321" y="273491"/>
                </a:lnTo>
                <a:lnTo>
                  <a:pt x="218033" y="277649"/>
                </a:lnTo>
                <a:lnTo>
                  <a:pt x="217368" y="282345"/>
                </a:lnTo>
                <a:lnTo>
                  <a:pt x="221169" y="281652"/>
                </a:lnTo>
                <a:lnTo>
                  <a:pt x="226035" y="281293"/>
                </a:lnTo>
                <a:lnTo>
                  <a:pt x="268815" y="281293"/>
                </a:lnTo>
                <a:lnTo>
                  <a:pt x="267886" y="276966"/>
                </a:lnTo>
                <a:lnTo>
                  <a:pt x="267375" y="271941"/>
                </a:lnTo>
                <a:lnTo>
                  <a:pt x="228812" y="271941"/>
                </a:lnTo>
                <a:lnTo>
                  <a:pt x="228812" y="232337"/>
                </a:lnTo>
                <a:lnTo>
                  <a:pt x="267621" y="232337"/>
                </a:lnTo>
                <a:lnTo>
                  <a:pt x="268289" y="223823"/>
                </a:lnTo>
                <a:lnTo>
                  <a:pt x="226035" y="223823"/>
                </a:lnTo>
                <a:lnTo>
                  <a:pt x="221522" y="223664"/>
                </a:lnTo>
                <a:lnTo>
                  <a:pt x="217368" y="222956"/>
                </a:lnTo>
                <a:close/>
              </a:path>
              <a:path w="1156335" h="539114">
                <a:moveTo>
                  <a:pt x="268815" y="281293"/>
                </a:moveTo>
                <a:lnTo>
                  <a:pt x="260596" y="281293"/>
                </a:lnTo>
                <a:lnTo>
                  <a:pt x="265464" y="281477"/>
                </a:lnTo>
                <a:lnTo>
                  <a:pt x="268930" y="281829"/>
                </a:lnTo>
                <a:lnTo>
                  <a:pt x="268815" y="281293"/>
                </a:lnTo>
                <a:close/>
              </a:path>
              <a:path w="1156335" h="539114">
                <a:moveTo>
                  <a:pt x="199119" y="273491"/>
                </a:moveTo>
                <a:lnTo>
                  <a:pt x="192877" y="277649"/>
                </a:lnTo>
                <a:lnTo>
                  <a:pt x="203277" y="277649"/>
                </a:lnTo>
                <a:lnTo>
                  <a:pt x="199119" y="273491"/>
                </a:lnTo>
                <a:close/>
              </a:path>
              <a:path w="1156335" h="539114">
                <a:moveTo>
                  <a:pt x="267621" y="232337"/>
                </a:moveTo>
                <a:lnTo>
                  <a:pt x="256950" y="232337"/>
                </a:lnTo>
                <a:lnTo>
                  <a:pt x="256950" y="271941"/>
                </a:lnTo>
                <a:lnTo>
                  <a:pt x="267375" y="271941"/>
                </a:lnTo>
                <a:lnTo>
                  <a:pt x="267457" y="234425"/>
                </a:lnTo>
                <a:lnTo>
                  <a:pt x="267621" y="232337"/>
                </a:lnTo>
                <a:close/>
              </a:path>
              <a:path w="1156335" h="539114">
                <a:moveTo>
                  <a:pt x="165271" y="253696"/>
                </a:moveTo>
                <a:lnTo>
                  <a:pt x="159025" y="253696"/>
                </a:lnTo>
                <a:lnTo>
                  <a:pt x="159025" y="264114"/>
                </a:lnTo>
                <a:lnTo>
                  <a:pt x="164739" y="264114"/>
                </a:lnTo>
                <a:lnTo>
                  <a:pt x="168915" y="263757"/>
                </a:lnTo>
                <a:lnTo>
                  <a:pt x="172050" y="263606"/>
                </a:lnTo>
                <a:lnTo>
                  <a:pt x="211632" y="263606"/>
                </a:lnTo>
                <a:lnTo>
                  <a:pt x="211632" y="254224"/>
                </a:lnTo>
                <a:lnTo>
                  <a:pt x="172205" y="254224"/>
                </a:lnTo>
                <a:lnTo>
                  <a:pt x="169095" y="254048"/>
                </a:lnTo>
                <a:lnTo>
                  <a:pt x="165271" y="253696"/>
                </a:lnTo>
                <a:close/>
              </a:path>
              <a:path w="1156335" h="539114">
                <a:moveTo>
                  <a:pt x="211632" y="263606"/>
                </a:moveTo>
                <a:lnTo>
                  <a:pt x="199119" y="263606"/>
                </a:lnTo>
                <a:lnTo>
                  <a:pt x="202078" y="263757"/>
                </a:lnTo>
                <a:lnTo>
                  <a:pt x="205897" y="264114"/>
                </a:lnTo>
                <a:lnTo>
                  <a:pt x="211632" y="264114"/>
                </a:lnTo>
                <a:lnTo>
                  <a:pt x="211632" y="263606"/>
                </a:lnTo>
                <a:close/>
              </a:path>
              <a:path w="1156335" h="539114">
                <a:moveTo>
                  <a:pt x="193387" y="234932"/>
                </a:moveTo>
                <a:lnTo>
                  <a:pt x="183494" y="234932"/>
                </a:lnTo>
                <a:lnTo>
                  <a:pt x="183494" y="254224"/>
                </a:lnTo>
                <a:lnTo>
                  <a:pt x="193387" y="254224"/>
                </a:lnTo>
                <a:lnTo>
                  <a:pt x="193387" y="234932"/>
                </a:lnTo>
                <a:close/>
              </a:path>
              <a:path w="1156335" h="539114">
                <a:moveTo>
                  <a:pt x="211632" y="253696"/>
                </a:moveTo>
                <a:lnTo>
                  <a:pt x="205386" y="254048"/>
                </a:lnTo>
                <a:lnTo>
                  <a:pt x="200699" y="254224"/>
                </a:lnTo>
                <a:lnTo>
                  <a:pt x="211632" y="254224"/>
                </a:lnTo>
                <a:lnTo>
                  <a:pt x="211632" y="253696"/>
                </a:lnTo>
                <a:close/>
              </a:path>
              <a:path w="1156335" h="539114">
                <a:moveTo>
                  <a:pt x="203809" y="217242"/>
                </a:moveTo>
                <a:lnTo>
                  <a:pt x="194404" y="221894"/>
                </a:lnTo>
                <a:lnTo>
                  <a:pt x="183891" y="225442"/>
                </a:lnTo>
                <a:lnTo>
                  <a:pt x="172269" y="227886"/>
                </a:lnTo>
                <a:lnTo>
                  <a:pt x="159537" y="229223"/>
                </a:lnTo>
                <a:lnTo>
                  <a:pt x="164739" y="239623"/>
                </a:lnTo>
                <a:lnTo>
                  <a:pt x="168562" y="238605"/>
                </a:lnTo>
                <a:lnTo>
                  <a:pt x="173606" y="237376"/>
                </a:lnTo>
                <a:lnTo>
                  <a:pt x="179852" y="235979"/>
                </a:lnTo>
                <a:lnTo>
                  <a:pt x="181251" y="235649"/>
                </a:lnTo>
                <a:lnTo>
                  <a:pt x="182450" y="235289"/>
                </a:lnTo>
                <a:lnTo>
                  <a:pt x="183494" y="234932"/>
                </a:lnTo>
                <a:lnTo>
                  <a:pt x="193387" y="234932"/>
                </a:lnTo>
                <a:lnTo>
                  <a:pt x="193387" y="232337"/>
                </a:lnTo>
                <a:lnTo>
                  <a:pt x="203122" y="229910"/>
                </a:lnTo>
                <a:lnTo>
                  <a:pt x="203986" y="229730"/>
                </a:lnTo>
                <a:lnTo>
                  <a:pt x="204343" y="229730"/>
                </a:lnTo>
                <a:lnTo>
                  <a:pt x="205722" y="229381"/>
                </a:lnTo>
                <a:lnTo>
                  <a:pt x="207457" y="229223"/>
                </a:lnTo>
                <a:lnTo>
                  <a:pt x="211275" y="229223"/>
                </a:lnTo>
                <a:lnTo>
                  <a:pt x="212323" y="229043"/>
                </a:lnTo>
                <a:lnTo>
                  <a:pt x="212676" y="228686"/>
                </a:lnTo>
                <a:lnTo>
                  <a:pt x="213724" y="228358"/>
                </a:lnTo>
                <a:lnTo>
                  <a:pt x="211632" y="225399"/>
                </a:lnTo>
                <a:lnTo>
                  <a:pt x="206409" y="219844"/>
                </a:lnTo>
                <a:lnTo>
                  <a:pt x="205386" y="218800"/>
                </a:lnTo>
                <a:lnTo>
                  <a:pt x="203809" y="217242"/>
                </a:lnTo>
                <a:close/>
              </a:path>
              <a:path w="1156335" h="539114">
                <a:moveTo>
                  <a:pt x="268397" y="222440"/>
                </a:moveTo>
                <a:lnTo>
                  <a:pt x="264595" y="223135"/>
                </a:lnTo>
                <a:lnTo>
                  <a:pt x="260064" y="223488"/>
                </a:lnTo>
                <a:lnTo>
                  <a:pt x="230903" y="223488"/>
                </a:lnTo>
                <a:lnTo>
                  <a:pt x="226035" y="223823"/>
                </a:lnTo>
                <a:lnTo>
                  <a:pt x="268289" y="223823"/>
                </a:lnTo>
                <a:lnTo>
                  <a:pt x="268397" y="222440"/>
                </a:lnTo>
                <a:close/>
              </a:path>
              <a:path w="1156335" h="539114">
                <a:moveTo>
                  <a:pt x="359139" y="300589"/>
                </a:moveTo>
                <a:lnTo>
                  <a:pt x="348739" y="300589"/>
                </a:lnTo>
                <a:lnTo>
                  <a:pt x="348650" y="319323"/>
                </a:lnTo>
                <a:lnTo>
                  <a:pt x="348382" y="324015"/>
                </a:lnTo>
                <a:lnTo>
                  <a:pt x="349603" y="327833"/>
                </a:lnTo>
                <a:lnTo>
                  <a:pt x="352381" y="329234"/>
                </a:lnTo>
                <a:lnTo>
                  <a:pt x="354473" y="331301"/>
                </a:lnTo>
                <a:lnTo>
                  <a:pt x="360028" y="332345"/>
                </a:lnTo>
                <a:lnTo>
                  <a:pt x="393011" y="332345"/>
                </a:lnTo>
                <a:lnTo>
                  <a:pt x="402741" y="331508"/>
                </a:lnTo>
                <a:lnTo>
                  <a:pt x="410062" y="327932"/>
                </a:lnTo>
                <a:lnTo>
                  <a:pt x="413786" y="323147"/>
                </a:lnTo>
                <a:lnTo>
                  <a:pt x="399790" y="323147"/>
                </a:lnTo>
                <a:lnTo>
                  <a:pt x="389365" y="322455"/>
                </a:lnTo>
                <a:lnTo>
                  <a:pt x="364873" y="322455"/>
                </a:lnTo>
                <a:lnTo>
                  <a:pt x="362094" y="321772"/>
                </a:lnTo>
                <a:lnTo>
                  <a:pt x="359671" y="319323"/>
                </a:lnTo>
                <a:lnTo>
                  <a:pt x="359139" y="316209"/>
                </a:lnTo>
                <a:lnTo>
                  <a:pt x="359139" y="300589"/>
                </a:lnTo>
                <a:close/>
              </a:path>
              <a:path w="1156335" h="539114">
                <a:moveTo>
                  <a:pt x="403768" y="304924"/>
                </a:moveTo>
                <a:lnTo>
                  <a:pt x="403433" y="305276"/>
                </a:lnTo>
                <a:lnTo>
                  <a:pt x="404477" y="317412"/>
                </a:lnTo>
                <a:lnTo>
                  <a:pt x="399790" y="323147"/>
                </a:lnTo>
                <a:lnTo>
                  <a:pt x="413786" y="323147"/>
                </a:lnTo>
                <a:lnTo>
                  <a:pt x="414975" y="321619"/>
                </a:lnTo>
                <a:lnTo>
                  <a:pt x="417480" y="312569"/>
                </a:lnTo>
                <a:lnTo>
                  <a:pt x="412969" y="311525"/>
                </a:lnTo>
                <a:lnTo>
                  <a:pt x="408992" y="309434"/>
                </a:lnTo>
                <a:lnTo>
                  <a:pt x="405499" y="306298"/>
                </a:lnTo>
                <a:lnTo>
                  <a:pt x="404477" y="305276"/>
                </a:lnTo>
                <a:lnTo>
                  <a:pt x="403768" y="304924"/>
                </a:lnTo>
                <a:close/>
              </a:path>
              <a:path w="1156335" h="539114">
                <a:moveTo>
                  <a:pt x="308620" y="234932"/>
                </a:moveTo>
                <a:lnTo>
                  <a:pt x="307576" y="234932"/>
                </a:lnTo>
                <a:lnTo>
                  <a:pt x="307657" y="236509"/>
                </a:lnTo>
                <a:lnTo>
                  <a:pt x="308264" y="240491"/>
                </a:lnTo>
                <a:lnTo>
                  <a:pt x="308620" y="244666"/>
                </a:lnTo>
                <a:lnTo>
                  <a:pt x="308593" y="301612"/>
                </a:lnTo>
                <a:lnTo>
                  <a:pt x="308264" y="307875"/>
                </a:lnTo>
                <a:lnTo>
                  <a:pt x="307576" y="316209"/>
                </a:lnTo>
                <a:lnTo>
                  <a:pt x="320089" y="316209"/>
                </a:lnTo>
                <a:lnTo>
                  <a:pt x="319377" y="313077"/>
                </a:lnTo>
                <a:lnTo>
                  <a:pt x="319144" y="309434"/>
                </a:lnTo>
                <a:lnTo>
                  <a:pt x="319045" y="300589"/>
                </a:lnTo>
                <a:lnTo>
                  <a:pt x="401857" y="300589"/>
                </a:lnTo>
                <a:lnTo>
                  <a:pt x="401857" y="299008"/>
                </a:lnTo>
                <a:lnTo>
                  <a:pt x="401521" y="294501"/>
                </a:lnTo>
                <a:lnTo>
                  <a:pt x="401382" y="291211"/>
                </a:lnTo>
                <a:lnTo>
                  <a:pt x="319045" y="291211"/>
                </a:lnTo>
                <a:lnTo>
                  <a:pt x="319045" y="272963"/>
                </a:lnTo>
                <a:lnTo>
                  <a:pt x="401345" y="272963"/>
                </a:lnTo>
                <a:lnTo>
                  <a:pt x="401345" y="263606"/>
                </a:lnTo>
                <a:lnTo>
                  <a:pt x="319045" y="263606"/>
                </a:lnTo>
                <a:lnTo>
                  <a:pt x="319045" y="245891"/>
                </a:lnTo>
                <a:lnTo>
                  <a:pt x="401345" y="245891"/>
                </a:lnTo>
                <a:lnTo>
                  <a:pt x="401367" y="244666"/>
                </a:lnTo>
                <a:lnTo>
                  <a:pt x="401521" y="241026"/>
                </a:lnTo>
                <a:lnTo>
                  <a:pt x="401857" y="236509"/>
                </a:lnTo>
                <a:lnTo>
                  <a:pt x="401857" y="235465"/>
                </a:lnTo>
                <a:lnTo>
                  <a:pt x="318001" y="235465"/>
                </a:lnTo>
                <a:lnTo>
                  <a:pt x="313135" y="235289"/>
                </a:lnTo>
                <a:lnTo>
                  <a:pt x="308620" y="234932"/>
                </a:lnTo>
                <a:close/>
              </a:path>
              <a:path w="1156335" h="539114">
                <a:moveTo>
                  <a:pt x="401857" y="300589"/>
                </a:moveTo>
                <a:lnTo>
                  <a:pt x="390919" y="300589"/>
                </a:lnTo>
                <a:lnTo>
                  <a:pt x="396655" y="300923"/>
                </a:lnTo>
                <a:lnTo>
                  <a:pt x="401857" y="301612"/>
                </a:lnTo>
                <a:lnTo>
                  <a:pt x="401857" y="300589"/>
                </a:lnTo>
                <a:close/>
              </a:path>
              <a:path w="1156335" h="539114">
                <a:moveTo>
                  <a:pt x="359139" y="272963"/>
                </a:moveTo>
                <a:lnTo>
                  <a:pt x="348739" y="272963"/>
                </a:lnTo>
                <a:lnTo>
                  <a:pt x="348739" y="291211"/>
                </a:lnTo>
                <a:lnTo>
                  <a:pt x="359139" y="291211"/>
                </a:lnTo>
                <a:lnTo>
                  <a:pt x="359139" y="272963"/>
                </a:lnTo>
                <a:close/>
              </a:path>
              <a:path w="1156335" h="539114">
                <a:moveTo>
                  <a:pt x="401345" y="272963"/>
                </a:moveTo>
                <a:lnTo>
                  <a:pt x="390409" y="272963"/>
                </a:lnTo>
                <a:lnTo>
                  <a:pt x="390409" y="291211"/>
                </a:lnTo>
                <a:lnTo>
                  <a:pt x="401382" y="291211"/>
                </a:lnTo>
                <a:lnTo>
                  <a:pt x="401345" y="272963"/>
                </a:lnTo>
                <a:close/>
              </a:path>
              <a:path w="1156335" h="539114">
                <a:moveTo>
                  <a:pt x="359139" y="245891"/>
                </a:moveTo>
                <a:lnTo>
                  <a:pt x="348739" y="245891"/>
                </a:lnTo>
                <a:lnTo>
                  <a:pt x="348739" y="263606"/>
                </a:lnTo>
                <a:lnTo>
                  <a:pt x="359139" y="263606"/>
                </a:lnTo>
                <a:lnTo>
                  <a:pt x="359139" y="245891"/>
                </a:lnTo>
                <a:close/>
              </a:path>
              <a:path w="1156335" h="539114">
                <a:moveTo>
                  <a:pt x="401345" y="245891"/>
                </a:moveTo>
                <a:lnTo>
                  <a:pt x="390409" y="245891"/>
                </a:lnTo>
                <a:lnTo>
                  <a:pt x="390409" y="263606"/>
                </a:lnTo>
                <a:lnTo>
                  <a:pt x="401345" y="263606"/>
                </a:lnTo>
                <a:lnTo>
                  <a:pt x="401345" y="245891"/>
                </a:lnTo>
                <a:close/>
              </a:path>
              <a:path w="1156335" h="539114">
                <a:moveTo>
                  <a:pt x="357073" y="214621"/>
                </a:moveTo>
                <a:lnTo>
                  <a:pt x="347694" y="214621"/>
                </a:lnTo>
                <a:lnTo>
                  <a:pt x="347757" y="215158"/>
                </a:lnTo>
                <a:lnTo>
                  <a:pt x="347870" y="215489"/>
                </a:lnTo>
                <a:lnTo>
                  <a:pt x="348206" y="216202"/>
                </a:lnTo>
                <a:lnTo>
                  <a:pt x="348559" y="218973"/>
                </a:lnTo>
                <a:lnTo>
                  <a:pt x="348691" y="220888"/>
                </a:lnTo>
                <a:lnTo>
                  <a:pt x="348739" y="235465"/>
                </a:lnTo>
                <a:lnTo>
                  <a:pt x="359139" y="235465"/>
                </a:lnTo>
                <a:lnTo>
                  <a:pt x="359139" y="223307"/>
                </a:lnTo>
                <a:lnTo>
                  <a:pt x="360028" y="220888"/>
                </a:lnTo>
                <a:lnTo>
                  <a:pt x="361759" y="218800"/>
                </a:lnTo>
                <a:lnTo>
                  <a:pt x="362451" y="217756"/>
                </a:lnTo>
                <a:lnTo>
                  <a:pt x="362807" y="216885"/>
                </a:lnTo>
                <a:lnTo>
                  <a:pt x="362807" y="216202"/>
                </a:lnTo>
                <a:lnTo>
                  <a:pt x="362094" y="215158"/>
                </a:lnTo>
                <a:lnTo>
                  <a:pt x="357073" y="214621"/>
                </a:lnTo>
                <a:close/>
              </a:path>
              <a:path w="1156335" h="539114">
                <a:moveTo>
                  <a:pt x="401857" y="234425"/>
                </a:moveTo>
                <a:lnTo>
                  <a:pt x="397010" y="235108"/>
                </a:lnTo>
                <a:lnTo>
                  <a:pt x="391100" y="235465"/>
                </a:lnTo>
                <a:lnTo>
                  <a:pt x="401857" y="235465"/>
                </a:lnTo>
                <a:lnTo>
                  <a:pt x="401857" y="234425"/>
                </a:lnTo>
                <a:close/>
              </a:path>
              <a:path w="1156335" h="539114">
                <a:moveTo>
                  <a:pt x="447281" y="221396"/>
                </a:moveTo>
                <a:lnTo>
                  <a:pt x="447958" y="225046"/>
                </a:lnTo>
                <a:lnTo>
                  <a:pt x="448058" y="226091"/>
                </a:lnTo>
                <a:lnTo>
                  <a:pt x="448299" y="229223"/>
                </a:lnTo>
                <a:lnTo>
                  <a:pt x="448272" y="325591"/>
                </a:lnTo>
                <a:lnTo>
                  <a:pt x="448148" y="328877"/>
                </a:lnTo>
                <a:lnTo>
                  <a:pt x="447814" y="332345"/>
                </a:lnTo>
                <a:lnTo>
                  <a:pt x="458750" y="332345"/>
                </a:lnTo>
                <a:lnTo>
                  <a:pt x="458059" y="328526"/>
                </a:lnTo>
                <a:lnTo>
                  <a:pt x="457731" y="324194"/>
                </a:lnTo>
                <a:lnTo>
                  <a:pt x="457704" y="231821"/>
                </a:lnTo>
                <a:lnTo>
                  <a:pt x="485029" y="231821"/>
                </a:lnTo>
                <a:lnTo>
                  <a:pt x="485932" y="229223"/>
                </a:lnTo>
                <a:lnTo>
                  <a:pt x="487944" y="222956"/>
                </a:lnTo>
                <a:lnTo>
                  <a:pt x="457192" y="222956"/>
                </a:lnTo>
                <a:lnTo>
                  <a:pt x="452504" y="222440"/>
                </a:lnTo>
                <a:lnTo>
                  <a:pt x="447281" y="221396"/>
                </a:lnTo>
                <a:close/>
              </a:path>
              <a:path w="1156335" h="539114">
                <a:moveTo>
                  <a:pt x="560317" y="325591"/>
                </a:moveTo>
                <a:lnTo>
                  <a:pt x="554583" y="325591"/>
                </a:lnTo>
                <a:lnTo>
                  <a:pt x="557895" y="325922"/>
                </a:lnTo>
                <a:lnTo>
                  <a:pt x="560317" y="326635"/>
                </a:lnTo>
                <a:lnTo>
                  <a:pt x="560317" y="325591"/>
                </a:lnTo>
                <a:close/>
              </a:path>
              <a:path w="1156335" h="539114">
                <a:moveTo>
                  <a:pt x="476463" y="316725"/>
                </a:moveTo>
                <a:lnTo>
                  <a:pt x="476463" y="326099"/>
                </a:lnTo>
                <a:lnTo>
                  <a:pt x="479930" y="325746"/>
                </a:lnTo>
                <a:lnTo>
                  <a:pt x="484264" y="325591"/>
                </a:lnTo>
                <a:lnTo>
                  <a:pt x="560317" y="325591"/>
                </a:lnTo>
                <a:lnTo>
                  <a:pt x="560317" y="317253"/>
                </a:lnTo>
                <a:lnTo>
                  <a:pt x="483576" y="317253"/>
                </a:lnTo>
                <a:lnTo>
                  <a:pt x="479242" y="317077"/>
                </a:lnTo>
                <a:lnTo>
                  <a:pt x="476463" y="316725"/>
                </a:lnTo>
                <a:close/>
              </a:path>
              <a:path w="1156335" h="539114">
                <a:moveTo>
                  <a:pt x="494174" y="225046"/>
                </a:moveTo>
                <a:lnTo>
                  <a:pt x="495222" y="237561"/>
                </a:lnTo>
                <a:lnTo>
                  <a:pt x="495222" y="317253"/>
                </a:lnTo>
                <a:lnTo>
                  <a:pt x="505112" y="317253"/>
                </a:lnTo>
                <a:lnTo>
                  <a:pt x="505112" y="293806"/>
                </a:lnTo>
                <a:lnTo>
                  <a:pt x="545738" y="293806"/>
                </a:lnTo>
                <a:lnTo>
                  <a:pt x="545738" y="285473"/>
                </a:lnTo>
                <a:lnTo>
                  <a:pt x="505112" y="285473"/>
                </a:lnTo>
                <a:lnTo>
                  <a:pt x="505112" y="264114"/>
                </a:lnTo>
                <a:lnTo>
                  <a:pt x="545738" y="264114"/>
                </a:lnTo>
                <a:lnTo>
                  <a:pt x="545738" y="255268"/>
                </a:lnTo>
                <a:lnTo>
                  <a:pt x="505112" y="255268"/>
                </a:lnTo>
                <a:lnTo>
                  <a:pt x="505112" y="234932"/>
                </a:lnTo>
                <a:lnTo>
                  <a:pt x="545738" y="234932"/>
                </a:lnTo>
                <a:lnTo>
                  <a:pt x="545738" y="233558"/>
                </a:lnTo>
                <a:lnTo>
                  <a:pt x="546094" y="229223"/>
                </a:lnTo>
                <a:lnTo>
                  <a:pt x="546610" y="226091"/>
                </a:lnTo>
                <a:lnTo>
                  <a:pt x="508222" y="226091"/>
                </a:lnTo>
                <a:lnTo>
                  <a:pt x="494174" y="225046"/>
                </a:lnTo>
                <a:close/>
              </a:path>
              <a:path w="1156335" h="539114">
                <a:moveTo>
                  <a:pt x="545738" y="293806"/>
                </a:moveTo>
                <a:lnTo>
                  <a:pt x="536360" y="293806"/>
                </a:lnTo>
                <a:lnTo>
                  <a:pt x="536360" y="317253"/>
                </a:lnTo>
                <a:lnTo>
                  <a:pt x="560317" y="317253"/>
                </a:lnTo>
                <a:lnTo>
                  <a:pt x="560317" y="316725"/>
                </a:lnTo>
                <a:lnTo>
                  <a:pt x="545738" y="316725"/>
                </a:lnTo>
                <a:lnTo>
                  <a:pt x="545738" y="293806"/>
                </a:lnTo>
                <a:close/>
              </a:path>
              <a:path w="1156335" h="539114">
                <a:moveTo>
                  <a:pt x="560317" y="316209"/>
                </a:moveTo>
                <a:lnTo>
                  <a:pt x="557207" y="316548"/>
                </a:lnTo>
                <a:lnTo>
                  <a:pt x="553895" y="316725"/>
                </a:lnTo>
                <a:lnTo>
                  <a:pt x="560317" y="316725"/>
                </a:lnTo>
                <a:lnTo>
                  <a:pt x="560317" y="316209"/>
                </a:lnTo>
                <a:close/>
              </a:path>
              <a:path w="1156335" h="539114">
                <a:moveTo>
                  <a:pt x="459262" y="295894"/>
                </a:moveTo>
                <a:lnTo>
                  <a:pt x="462751" y="299008"/>
                </a:lnTo>
                <a:lnTo>
                  <a:pt x="464662" y="303188"/>
                </a:lnTo>
                <a:lnTo>
                  <a:pt x="464993" y="308390"/>
                </a:lnTo>
                <a:lnTo>
                  <a:pt x="474175" y="306176"/>
                </a:lnTo>
                <a:lnTo>
                  <a:pt x="480883" y="302140"/>
                </a:lnTo>
                <a:lnTo>
                  <a:pt x="483903" y="297964"/>
                </a:lnTo>
                <a:lnTo>
                  <a:pt x="469684" y="297964"/>
                </a:lnTo>
                <a:lnTo>
                  <a:pt x="459262" y="295894"/>
                </a:lnTo>
                <a:close/>
              </a:path>
              <a:path w="1156335" h="539114">
                <a:moveTo>
                  <a:pt x="485029" y="231821"/>
                </a:moveTo>
                <a:lnTo>
                  <a:pt x="474375" y="231821"/>
                </a:lnTo>
                <a:lnTo>
                  <a:pt x="471119" y="242110"/>
                </a:lnTo>
                <a:lnTo>
                  <a:pt x="468123" y="250574"/>
                </a:lnTo>
                <a:lnTo>
                  <a:pt x="465386" y="257213"/>
                </a:lnTo>
                <a:lnTo>
                  <a:pt x="462906" y="262026"/>
                </a:lnTo>
                <a:lnTo>
                  <a:pt x="469428" y="269196"/>
                </a:lnTo>
                <a:lnTo>
                  <a:pt x="473860" y="276099"/>
                </a:lnTo>
                <a:lnTo>
                  <a:pt x="476204" y="282740"/>
                </a:lnTo>
                <a:lnTo>
                  <a:pt x="476463" y="289120"/>
                </a:lnTo>
                <a:lnTo>
                  <a:pt x="475419" y="295718"/>
                </a:lnTo>
                <a:lnTo>
                  <a:pt x="469684" y="297964"/>
                </a:lnTo>
                <a:lnTo>
                  <a:pt x="483903" y="297964"/>
                </a:lnTo>
                <a:lnTo>
                  <a:pt x="485119" y="296283"/>
                </a:lnTo>
                <a:lnTo>
                  <a:pt x="486884" y="288608"/>
                </a:lnTo>
                <a:lnTo>
                  <a:pt x="485873" y="281995"/>
                </a:lnTo>
                <a:lnTo>
                  <a:pt x="483367" y="275188"/>
                </a:lnTo>
                <a:lnTo>
                  <a:pt x="479364" y="268186"/>
                </a:lnTo>
                <a:lnTo>
                  <a:pt x="473863" y="260986"/>
                </a:lnTo>
                <a:lnTo>
                  <a:pt x="478475" y="249533"/>
                </a:lnTo>
                <a:lnTo>
                  <a:pt x="482444" y="239116"/>
                </a:lnTo>
                <a:lnTo>
                  <a:pt x="485029" y="231821"/>
                </a:lnTo>
                <a:close/>
              </a:path>
              <a:path w="1156335" h="539114">
                <a:moveTo>
                  <a:pt x="545738" y="264114"/>
                </a:moveTo>
                <a:lnTo>
                  <a:pt x="536360" y="264114"/>
                </a:lnTo>
                <a:lnTo>
                  <a:pt x="536360" y="285473"/>
                </a:lnTo>
                <a:lnTo>
                  <a:pt x="545738" y="285473"/>
                </a:lnTo>
                <a:lnTo>
                  <a:pt x="545738" y="264114"/>
                </a:lnTo>
                <a:close/>
              </a:path>
              <a:path w="1156335" h="539114">
                <a:moveTo>
                  <a:pt x="545738" y="234932"/>
                </a:moveTo>
                <a:lnTo>
                  <a:pt x="536360" y="234932"/>
                </a:lnTo>
                <a:lnTo>
                  <a:pt x="536360" y="255268"/>
                </a:lnTo>
                <a:lnTo>
                  <a:pt x="545738" y="255268"/>
                </a:lnTo>
                <a:lnTo>
                  <a:pt x="545738" y="234932"/>
                </a:lnTo>
                <a:close/>
              </a:path>
              <a:path w="1156335" h="539114">
                <a:moveTo>
                  <a:pt x="546781" y="225046"/>
                </a:moveTo>
                <a:lnTo>
                  <a:pt x="543314" y="225731"/>
                </a:lnTo>
                <a:lnTo>
                  <a:pt x="538782" y="226091"/>
                </a:lnTo>
                <a:lnTo>
                  <a:pt x="546610" y="226091"/>
                </a:lnTo>
                <a:lnTo>
                  <a:pt x="546781" y="225046"/>
                </a:lnTo>
                <a:close/>
              </a:path>
              <a:path w="1156335" h="539114">
                <a:moveTo>
                  <a:pt x="488444" y="221396"/>
                </a:moveTo>
                <a:lnTo>
                  <a:pt x="483929" y="222440"/>
                </a:lnTo>
                <a:lnTo>
                  <a:pt x="478886" y="222956"/>
                </a:lnTo>
                <a:lnTo>
                  <a:pt x="487944" y="222956"/>
                </a:lnTo>
                <a:lnTo>
                  <a:pt x="488444" y="221396"/>
                </a:lnTo>
                <a:close/>
              </a:path>
              <a:path w="1156335" h="539114">
                <a:moveTo>
                  <a:pt x="645328" y="313077"/>
                </a:moveTo>
                <a:lnTo>
                  <a:pt x="635971" y="313077"/>
                </a:lnTo>
                <a:lnTo>
                  <a:pt x="635882" y="323326"/>
                </a:lnTo>
                <a:lnTo>
                  <a:pt x="635615" y="328010"/>
                </a:lnTo>
                <a:lnTo>
                  <a:pt x="634925" y="334972"/>
                </a:lnTo>
                <a:lnTo>
                  <a:pt x="646372" y="334972"/>
                </a:lnTo>
                <a:lnTo>
                  <a:pt x="645680" y="329393"/>
                </a:lnTo>
                <a:lnTo>
                  <a:pt x="645328" y="323326"/>
                </a:lnTo>
                <a:lnTo>
                  <a:pt x="645328" y="313077"/>
                </a:lnTo>
                <a:close/>
              </a:path>
              <a:path w="1156335" h="539114">
                <a:moveTo>
                  <a:pt x="698468" y="313077"/>
                </a:moveTo>
                <a:lnTo>
                  <a:pt x="686131" y="313077"/>
                </a:lnTo>
                <a:lnTo>
                  <a:pt x="692909" y="313434"/>
                </a:lnTo>
                <a:lnTo>
                  <a:pt x="698468" y="314121"/>
                </a:lnTo>
                <a:lnTo>
                  <a:pt x="698468" y="313077"/>
                </a:lnTo>
                <a:close/>
              </a:path>
              <a:path w="1156335" h="539114">
                <a:moveTo>
                  <a:pt x="591163" y="303188"/>
                </a:moveTo>
                <a:lnTo>
                  <a:pt x="581784" y="303188"/>
                </a:lnTo>
                <a:lnTo>
                  <a:pt x="581784" y="313613"/>
                </a:lnTo>
                <a:lnTo>
                  <a:pt x="584920" y="313254"/>
                </a:lnTo>
                <a:lnTo>
                  <a:pt x="591163" y="313077"/>
                </a:lnTo>
                <a:lnTo>
                  <a:pt x="698468" y="313077"/>
                </a:lnTo>
                <a:lnTo>
                  <a:pt x="698468" y="303696"/>
                </a:lnTo>
                <a:lnTo>
                  <a:pt x="598808" y="303696"/>
                </a:lnTo>
                <a:lnTo>
                  <a:pt x="595676" y="303519"/>
                </a:lnTo>
                <a:lnTo>
                  <a:pt x="591163" y="303188"/>
                </a:lnTo>
                <a:close/>
              </a:path>
              <a:path w="1156335" h="539114">
                <a:moveTo>
                  <a:pt x="645328" y="290167"/>
                </a:moveTo>
                <a:lnTo>
                  <a:pt x="635971" y="290167"/>
                </a:lnTo>
                <a:lnTo>
                  <a:pt x="635971" y="303696"/>
                </a:lnTo>
                <a:lnTo>
                  <a:pt x="645328" y="303696"/>
                </a:lnTo>
                <a:lnTo>
                  <a:pt x="645328" y="290167"/>
                </a:lnTo>
                <a:close/>
              </a:path>
              <a:path w="1156335" h="539114">
                <a:moveTo>
                  <a:pt x="698468" y="303188"/>
                </a:moveTo>
                <a:lnTo>
                  <a:pt x="690645" y="303188"/>
                </a:lnTo>
                <a:lnTo>
                  <a:pt x="685086" y="303519"/>
                </a:lnTo>
                <a:lnTo>
                  <a:pt x="680932" y="303696"/>
                </a:lnTo>
                <a:lnTo>
                  <a:pt x="698468" y="303696"/>
                </a:lnTo>
                <a:lnTo>
                  <a:pt x="698468" y="303188"/>
                </a:lnTo>
                <a:close/>
              </a:path>
              <a:path w="1156335" h="539114">
                <a:moveTo>
                  <a:pt x="669144" y="288608"/>
                </a:moveTo>
                <a:lnTo>
                  <a:pt x="656282" y="288608"/>
                </a:lnTo>
                <a:lnTo>
                  <a:pt x="657058" y="290167"/>
                </a:lnTo>
                <a:lnTo>
                  <a:pt x="658275" y="292762"/>
                </a:lnTo>
                <a:lnTo>
                  <a:pt x="659930" y="296410"/>
                </a:lnTo>
                <a:lnTo>
                  <a:pt x="670330" y="291718"/>
                </a:lnTo>
                <a:lnTo>
                  <a:pt x="669144" y="288608"/>
                </a:lnTo>
                <a:close/>
              </a:path>
              <a:path w="1156335" h="539114">
                <a:moveTo>
                  <a:pt x="609922" y="268272"/>
                </a:moveTo>
                <a:lnTo>
                  <a:pt x="603891" y="273059"/>
                </a:lnTo>
                <a:lnTo>
                  <a:pt x="597801" y="277523"/>
                </a:lnTo>
                <a:lnTo>
                  <a:pt x="591649" y="281661"/>
                </a:lnTo>
                <a:lnTo>
                  <a:pt x="585431" y="285473"/>
                </a:lnTo>
                <a:lnTo>
                  <a:pt x="592721" y="295366"/>
                </a:lnTo>
                <a:lnTo>
                  <a:pt x="614076" y="278187"/>
                </a:lnTo>
                <a:lnTo>
                  <a:pt x="611657" y="275407"/>
                </a:lnTo>
                <a:lnTo>
                  <a:pt x="610257" y="272094"/>
                </a:lnTo>
                <a:lnTo>
                  <a:pt x="609922" y="268272"/>
                </a:lnTo>
                <a:close/>
              </a:path>
              <a:path w="1156335" h="539114">
                <a:moveTo>
                  <a:pt x="649528" y="264628"/>
                </a:moveTo>
                <a:lnTo>
                  <a:pt x="639083" y="264628"/>
                </a:lnTo>
                <a:lnTo>
                  <a:pt x="630648" y="271862"/>
                </a:lnTo>
                <a:lnTo>
                  <a:pt x="623582" y="277399"/>
                </a:lnTo>
                <a:lnTo>
                  <a:pt x="617887" y="281241"/>
                </a:lnTo>
                <a:lnTo>
                  <a:pt x="613566" y="283389"/>
                </a:lnTo>
                <a:lnTo>
                  <a:pt x="614612" y="285832"/>
                </a:lnTo>
                <a:lnTo>
                  <a:pt x="616313" y="291211"/>
                </a:lnTo>
                <a:lnTo>
                  <a:pt x="617212" y="294322"/>
                </a:lnTo>
                <a:lnTo>
                  <a:pt x="619991" y="293278"/>
                </a:lnTo>
                <a:lnTo>
                  <a:pt x="623970" y="292254"/>
                </a:lnTo>
                <a:lnTo>
                  <a:pt x="629193" y="291211"/>
                </a:lnTo>
                <a:lnTo>
                  <a:pt x="631968" y="290851"/>
                </a:lnTo>
                <a:lnTo>
                  <a:pt x="634215" y="290494"/>
                </a:lnTo>
                <a:lnTo>
                  <a:pt x="635971" y="290167"/>
                </a:lnTo>
                <a:lnTo>
                  <a:pt x="645328" y="290167"/>
                </a:lnTo>
                <a:lnTo>
                  <a:pt x="645328" y="289627"/>
                </a:lnTo>
                <a:lnTo>
                  <a:pt x="656282" y="288608"/>
                </a:lnTo>
                <a:lnTo>
                  <a:pt x="669144" y="288608"/>
                </a:lnTo>
                <a:lnTo>
                  <a:pt x="667551" y="284429"/>
                </a:lnTo>
                <a:lnTo>
                  <a:pt x="667241" y="283921"/>
                </a:lnTo>
                <a:lnTo>
                  <a:pt x="628656" y="283921"/>
                </a:lnTo>
                <a:lnTo>
                  <a:pt x="631297" y="281652"/>
                </a:lnTo>
                <a:lnTo>
                  <a:pt x="638571" y="275055"/>
                </a:lnTo>
                <a:lnTo>
                  <a:pt x="647593" y="266386"/>
                </a:lnTo>
                <a:lnTo>
                  <a:pt x="649528" y="264628"/>
                </a:lnTo>
                <a:close/>
              </a:path>
              <a:path w="1156335" h="539114">
                <a:moveTo>
                  <a:pt x="672955" y="269316"/>
                </a:moveTo>
                <a:lnTo>
                  <a:pt x="665640" y="276605"/>
                </a:lnTo>
                <a:lnTo>
                  <a:pt x="672029" y="280742"/>
                </a:lnTo>
                <a:lnTo>
                  <a:pt x="677630" y="284816"/>
                </a:lnTo>
                <a:lnTo>
                  <a:pt x="682448" y="288825"/>
                </a:lnTo>
                <a:lnTo>
                  <a:pt x="686487" y="292762"/>
                </a:lnTo>
                <a:lnTo>
                  <a:pt x="694820" y="283921"/>
                </a:lnTo>
                <a:lnTo>
                  <a:pt x="689154" y="279682"/>
                </a:lnTo>
                <a:lnTo>
                  <a:pt x="683621" y="275835"/>
                </a:lnTo>
                <a:lnTo>
                  <a:pt x="678221" y="272380"/>
                </a:lnTo>
                <a:lnTo>
                  <a:pt x="672955" y="269316"/>
                </a:lnTo>
                <a:close/>
              </a:path>
              <a:path w="1156335" h="539114">
                <a:moveTo>
                  <a:pt x="657306" y="270360"/>
                </a:moveTo>
                <a:lnTo>
                  <a:pt x="647948" y="274539"/>
                </a:lnTo>
                <a:lnTo>
                  <a:pt x="648971" y="275583"/>
                </a:lnTo>
                <a:lnTo>
                  <a:pt x="650015" y="277143"/>
                </a:lnTo>
                <a:lnTo>
                  <a:pt x="651059" y="279231"/>
                </a:lnTo>
                <a:lnTo>
                  <a:pt x="652217" y="280742"/>
                </a:lnTo>
                <a:lnTo>
                  <a:pt x="652980" y="281661"/>
                </a:lnTo>
                <a:lnTo>
                  <a:pt x="653662" y="282345"/>
                </a:lnTo>
                <a:lnTo>
                  <a:pt x="628656" y="283921"/>
                </a:lnTo>
                <a:lnTo>
                  <a:pt x="667241" y="283921"/>
                </a:lnTo>
                <a:lnTo>
                  <a:pt x="663216" y="277319"/>
                </a:lnTo>
                <a:lnTo>
                  <a:pt x="657306" y="270360"/>
                </a:lnTo>
                <a:close/>
              </a:path>
              <a:path w="1156335" h="539114">
                <a:moveTo>
                  <a:pt x="634925" y="236509"/>
                </a:moveTo>
                <a:lnTo>
                  <a:pt x="632303" y="236509"/>
                </a:lnTo>
                <a:lnTo>
                  <a:pt x="628794" y="244448"/>
                </a:lnTo>
                <a:lnTo>
                  <a:pt x="624502" y="251091"/>
                </a:lnTo>
                <a:lnTo>
                  <a:pt x="619426" y="256434"/>
                </a:lnTo>
                <a:lnTo>
                  <a:pt x="613566" y="260470"/>
                </a:lnTo>
                <a:lnTo>
                  <a:pt x="614944" y="262893"/>
                </a:lnTo>
                <a:lnTo>
                  <a:pt x="615988" y="266025"/>
                </a:lnTo>
                <a:lnTo>
                  <a:pt x="616680" y="269852"/>
                </a:lnTo>
                <a:lnTo>
                  <a:pt x="617035" y="269852"/>
                </a:lnTo>
                <a:lnTo>
                  <a:pt x="617388" y="269676"/>
                </a:lnTo>
                <a:lnTo>
                  <a:pt x="617724" y="269316"/>
                </a:lnTo>
                <a:lnTo>
                  <a:pt x="621546" y="267940"/>
                </a:lnTo>
                <a:lnTo>
                  <a:pt x="628656" y="266386"/>
                </a:lnTo>
                <a:lnTo>
                  <a:pt x="639083" y="264628"/>
                </a:lnTo>
                <a:lnTo>
                  <a:pt x="649528" y="264628"/>
                </a:lnTo>
                <a:lnTo>
                  <a:pt x="653150" y="261339"/>
                </a:lnTo>
                <a:lnTo>
                  <a:pt x="654442" y="260470"/>
                </a:lnTo>
                <a:lnTo>
                  <a:pt x="626590" y="260470"/>
                </a:lnTo>
                <a:lnTo>
                  <a:pt x="632835" y="252827"/>
                </a:lnTo>
                <a:lnTo>
                  <a:pt x="638039" y="247449"/>
                </a:lnTo>
                <a:lnTo>
                  <a:pt x="642214" y="244314"/>
                </a:lnTo>
                <a:lnTo>
                  <a:pt x="642905" y="243983"/>
                </a:lnTo>
                <a:lnTo>
                  <a:pt x="643416" y="243622"/>
                </a:lnTo>
                <a:lnTo>
                  <a:pt x="643769" y="243269"/>
                </a:lnTo>
                <a:lnTo>
                  <a:pt x="644126" y="242247"/>
                </a:lnTo>
                <a:lnTo>
                  <a:pt x="641170" y="239983"/>
                </a:lnTo>
                <a:lnTo>
                  <a:pt x="634925" y="236509"/>
                </a:lnTo>
                <a:close/>
              </a:path>
              <a:path w="1156335" h="539114">
                <a:moveTo>
                  <a:pt x="681288" y="242247"/>
                </a:moveTo>
                <a:lnTo>
                  <a:pt x="676065" y="249538"/>
                </a:lnTo>
                <a:lnTo>
                  <a:pt x="670175" y="255423"/>
                </a:lnTo>
                <a:lnTo>
                  <a:pt x="663573" y="259934"/>
                </a:lnTo>
                <a:lnTo>
                  <a:pt x="667396" y="262026"/>
                </a:lnTo>
                <a:lnTo>
                  <a:pt x="669996" y="264114"/>
                </a:lnTo>
                <a:lnTo>
                  <a:pt x="671374" y="266202"/>
                </a:lnTo>
                <a:lnTo>
                  <a:pt x="677285" y="262026"/>
                </a:lnTo>
                <a:lnTo>
                  <a:pt x="683200" y="256828"/>
                </a:lnTo>
                <a:lnTo>
                  <a:pt x="689090" y="250582"/>
                </a:lnTo>
                <a:lnTo>
                  <a:pt x="681288" y="242247"/>
                </a:lnTo>
                <a:close/>
              </a:path>
              <a:path w="1156335" h="539114">
                <a:moveTo>
                  <a:pt x="596897" y="244314"/>
                </a:moveTo>
                <a:lnTo>
                  <a:pt x="589074" y="251089"/>
                </a:lnTo>
                <a:lnTo>
                  <a:pt x="594633" y="253512"/>
                </a:lnTo>
                <a:lnTo>
                  <a:pt x="600188" y="257335"/>
                </a:lnTo>
                <a:lnTo>
                  <a:pt x="605743" y="262562"/>
                </a:lnTo>
                <a:lnTo>
                  <a:pt x="613032" y="256291"/>
                </a:lnTo>
                <a:lnTo>
                  <a:pt x="610257" y="253512"/>
                </a:lnTo>
                <a:lnTo>
                  <a:pt x="604879" y="249538"/>
                </a:lnTo>
                <a:lnTo>
                  <a:pt x="596897" y="244314"/>
                </a:lnTo>
                <a:close/>
              </a:path>
              <a:path w="1156335" h="539114">
                <a:moveTo>
                  <a:pt x="653150" y="246405"/>
                </a:moveTo>
                <a:lnTo>
                  <a:pt x="644306" y="257868"/>
                </a:lnTo>
                <a:lnTo>
                  <a:pt x="626590" y="260470"/>
                </a:lnTo>
                <a:lnTo>
                  <a:pt x="654442" y="260470"/>
                </a:lnTo>
                <a:lnTo>
                  <a:pt x="655238" y="259934"/>
                </a:lnTo>
                <a:lnTo>
                  <a:pt x="657661" y="258206"/>
                </a:lnTo>
                <a:lnTo>
                  <a:pt x="659930" y="257007"/>
                </a:lnTo>
                <a:lnTo>
                  <a:pt x="661996" y="256291"/>
                </a:lnTo>
                <a:lnTo>
                  <a:pt x="663040" y="255960"/>
                </a:lnTo>
                <a:lnTo>
                  <a:pt x="663573" y="255604"/>
                </a:lnTo>
                <a:lnTo>
                  <a:pt x="663573" y="255268"/>
                </a:lnTo>
                <a:lnTo>
                  <a:pt x="663216" y="253512"/>
                </a:lnTo>
                <a:lnTo>
                  <a:pt x="659749" y="250582"/>
                </a:lnTo>
                <a:lnTo>
                  <a:pt x="653150" y="246405"/>
                </a:lnTo>
                <a:close/>
              </a:path>
              <a:path w="1156335" h="539114">
                <a:moveTo>
                  <a:pt x="586475" y="227135"/>
                </a:moveTo>
                <a:lnTo>
                  <a:pt x="586475" y="237561"/>
                </a:lnTo>
                <a:lnTo>
                  <a:pt x="588563" y="237561"/>
                </a:lnTo>
                <a:lnTo>
                  <a:pt x="595496" y="236847"/>
                </a:lnTo>
                <a:lnTo>
                  <a:pt x="601231" y="236509"/>
                </a:lnTo>
                <a:lnTo>
                  <a:pt x="693266" y="236509"/>
                </a:lnTo>
                <a:lnTo>
                  <a:pt x="693266" y="228179"/>
                </a:lnTo>
                <a:lnTo>
                  <a:pt x="598963" y="228179"/>
                </a:lnTo>
                <a:lnTo>
                  <a:pt x="592721" y="227822"/>
                </a:lnTo>
                <a:lnTo>
                  <a:pt x="586475" y="227135"/>
                </a:lnTo>
                <a:close/>
              </a:path>
              <a:path w="1156335" h="539114">
                <a:moveTo>
                  <a:pt x="693266" y="236509"/>
                </a:moveTo>
                <a:lnTo>
                  <a:pt x="674330" y="236509"/>
                </a:lnTo>
                <a:lnTo>
                  <a:pt x="683888" y="237023"/>
                </a:lnTo>
                <a:lnTo>
                  <a:pt x="692222" y="237561"/>
                </a:lnTo>
                <a:lnTo>
                  <a:pt x="693266" y="237561"/>
                </a:lnTo>
                <a:lnTo>
                  <a:pt x="693266" y="236509"/>
                </a:lnTo>
                <a:close/>
              </a:path>
              <a:path w="1156335" h="539114">
                <a:moveTo>
                  <a:pt x="645328" y="215665"/>
                </a:moveTo>
                <a:lnTo>
                  <a:pt x="632835" y="217242"/>
                </a:lnTo>
                <a:lnTo>
                  <a:pt x="633192" y="218264"/>
                </a:lnTo>
                <a:lnTo>
                  <a:pt x="633879" y="219844"/>
                </a:lnTo>
                <a:lnTo>
                  <a:pt x="634925" y="221936"/>
                </a:lnTo>
                <a:lnTo>
                  <a:pt x="636659" y="225731"/>
                </a:lnTo>
                <a:lnTo>
                  <a:pt x="637346" y="227822"/>
                </a:lnTo>
                <a:lnTo>
                  <a:pt x="636993" y="228179"/>
                </a:lnTo>
                <a:lnTo>
                  <a:pt x="648460" y="228179"/>
                </a:lnTo>
                <a:lnTo>
                  <a:pt x="647416" y="221936"/>
                </a:lnTo>
                <a:lnTo>
                  <a:pt x="646372" y="217756"/>
                </a:lnTo>
                <a:lnTo>
                  <a:pt x="645328" y="215665"/>
                </a:lnTo>
                <a:close/>
              </a:path>
              <a:path w="1156335" h="539114">
                <a:moveTo>
                  <a:pt x="693266" y="227642"/>
                </a:moveTo>
                <a:lnTo>
                  <a:pt x="689442" y="228003"/>
                </a:lnTo>
                <a:lnTo>
                  <a:pt x="682664" y="228179"/>
                </a:lnTo>
                <a:lnTo>
                  <a:pt x="693266" y="228179"/>
                </a:lnTo>
                <a:lnTo>
                  <a:pt x="693266" y="227642"/>
                </a:lnTo>
                <a:close/>
              </a:path>
              <a:path w="1156335" h="539114">
                <a:moveTo>
                  <a:pt x="746384" y="225046"/>
                </a:moveTo>
                <a:lnTo>
                  <a:pt x="738050" y="225046"/>
                </a:lnTo>
                <a:lnTo>
                  <a:pt x="733141" y="232531"/>
                </a:lnTo>
                <a:lnTo>
                  <a:pt x="717213" y="270628"/>
                </a:lnTo>
                <a:lnTo>
                  <a:pt x="715647" y="287561"/>
                </a:lnTo>
                <a:lnTo>
                  <a:pt x="716005" y="296186"/>
                </a:lnTo>
                <a:lnTo>
                  <a:pt x="728815" y="333528"/>
                </a:lnTo>
                <a:lnTo>
                  <a:pt x="738582" y="349016"/>
                </a:lnTo>
                <a:lnTo>
                  <a:pt x="746384" y="349016"/>
                </a:lnTo>
                <a:lnTo>
                  <a:pt x="738021" y="332313"/>
                </a:lnTo>
                <a:lnTo>
                  <a:pt x="732198" y="317111"/>
                </a:lnTo>
                <a:lnTo>
                  <a:pt x="728912" y="303410"/>
                </a:lnTo>
                <a:lnTo>
                  <a:pt x="728160" y="291211"/>
                </a:lnTo>
                <a:lnTo>
                  <a:pt x="728389" y="281469"/>
                </a:lnTo>
                <a:lnTo>
                  <a:pt x="737020" y="243542"/>
                </a:lnTo>
                <a:lnTo>
                  <a:pt x="741184" y="234880"/>
                </a:lnTo>
                <a:lnTo>
                  <a:pt x="746384" y="225046"/>
                </a:lnTo>
                <a:close/>
              </a:path>
              <a:path w="1156335" h="539114">
                <a:moveTo>
                  <a:pt x="817238" y="228686"/>
                </a:moveTo>
                <a:lnTo>
                  <a:pt x="800403" y="231784"/>
                </a:lnTo>
                <a:lnTo>
                  <a:pt x="787932" y="238978"/>
                </a:lnTo>
                <a:lnTo>
                  <a:pt x="779824" y="250273"/>
                </a:lnTo>
                <a:lnTo>
                  <a:pt x="776076" y="265672"/>
                </a:lnTo>
                <a:lnTo>
                  <a:pt x="777477" y="278890"/>
                </a:lnTo>
                <a:lnTo>
                  <a:pt x="781678" y="290940"/>
                </a:lnTo>
                <a:lnTo>
                  <a:pt x="788679" y="301820"/>
                </a:lnTo>
                <a:lnTo>
                  <a:pt x="798479" y="311525"/>
                </a:lnTo>
                <a:lnTo>
                  <a:pt x="780256" y="311525"/>
                </a:lnTo>
                <a:lnTo>
                  <a:pt x="780256" y="322455"/>
                </a:lnTo>
                <a:lnTo>
                  <a:pt x="810992" y="322455"/>
                </a:lnTo>
                <a:lnTo>
                  <a:pt x="810992" y="308919"/>
                </a:lnTo>
                <a:lnTo>
                  <a:pt x="800474" y="300189"/>
                </a:lnTo>
                <a:lnTo>
                  <a:pt x="792888" y="290163"/>
                </a:lnTo>
                <a:lnTo>
                  <a:pt x="788232" y="278836"/>
                </a:lnTo>
                <a:lnTo>
                  <a:pt x="786502" y="266202"/>
                </a:lnTo>
                <a:lnTo>
                  <a:pt x="789043" y="254515"/>
                </a:lnTo>
                <a:lnTo>
                  <a:pt x="795099" y="246019"/>
                </a:lnTo>
                <a:lnTo>
                  <a:pt x="804669" y="240715"/>
                </a:lnTo>
                <a:lnTo>
                  <a:pt x="817750" y="238605"/>
                </a:lnTo>
                <a:lnTo>
                  <a:pt x="845062" y="238605"/>
                </a:lnTo>
                <a:lnTo>
                  <a:pt x="834074" y="231917"/>
                </a:lnTo>
                <a:lnTo>
                  <a:pt x="817238" y="228686"/>
                </a:lnTo>
                <a:close/>
              </a:path>
              <a:path w="1156335" h="539114">
                <a:moveTo>
                  <a:pt x="845062" y="238605"/>
                </a:moveTo>
                <a:lnTo>
                  <a:pt x="817750" y="238605"/>
                </a:lnTo>
                <a:lnTo>
                  <a:pt x="829571" y="241204"/>
                </a:lnTo>
                <a:lnTo>
                  <a:pt x="838463" y="246933"/>
                </a:lnTo>
                <a:lnTo>
                  <a:pt x="844422" y="255788"/>
                </a:lnTo>
                <a:lnTo>
                  <a:pt x="847443" y="267764"/>
                </a:lnTo>
                <a:lnTo>
                  <a:pt x="845726" y="280330"/>
                </a:lnTo>
                <a:lnTo>
                  <a:pt x="841075" y="291465"/>
                </a:lnTo>
                <a:lnTo>
                  <a:pt x="833492" y="301167"/>
                </a:lnTo>
                <a:lnTo>
                  <a:pt x="822973" y="309434"/>
                </a:lnTo>
                <a:lnTo>
                  <a:pt x="822973" y="322455"/>
                </a:lnTo>
                <a:lnTo>
                  <a:pt x="853710" y="322455"/>
                </a:lnTo>
                <a:lnTo>
                  <a:pt x="853710" y="311525"/>
                </a:lnTo>
                <a:lnTo>
                  <a:pt x="835999" y="311525"/>
                </a:lnTo>
                <a:lnTo>
                  <a:pt x="845600" y="302539"/>
                </a:lnTo>
                <a:lnTo>
                  <a:pt x="852534" y="292252"/>
                </a:lnTo>
                <a:lnTo>
                  <a:pt x="856801" y="280661"/>
                </a:lnTo>
                <a:lnTo>
                  <a:pt x="858401" y="267764"/>
                </a:lnTo>
                <a:lnTo>
                  <a:pt x="854653" y="251456"/>
                </a:lnTo>
                <a:lnTo>
                  <a:pt x="846545" y="239507"/>
                </a:lnTo>
                <a:lnTo>
                  <a:pt x="845062" y="238605"/>
                </a:lnTo>
                <a:close/>
              </a:path>
              <a:path w="1156335" h="539114">
                <a:moveTo>
                  <a:pt x="909427" y="308390"/>
                </a:moveTo>
                <a:lnTo>
                  <a:pt x="895384" y="308390"/>
                </a:lnTo>
                <a:lnTo>
                  <a:pt x="895384" y="322455"/>
                </a:lnTo>
                <a:lnTo>
                  <a:pt x="909427" y="322455"/>
                </a:lnTo>
                <a:lnTo>
                  <a:pt x="909427" y="308390"/>
                </a:lnTo>
                <a:close/>
              </a:path>
              <a:path w="1156335" h="539114">
                <a:moveTo>
                  <a:pt x="659094" y="442108"/>
                </a:moveTo>
                <a:lnTo>
                  <a:pt x="646070" y="442108"/>
                </a:lnTo>
                <a:lnTo>
                  <a:pt x="646070" y="537429"/>
                </a:lnTo>
                <a:lnTo>
                  <a:pt x="659094" y="537429"/>
                </a:lnTo>
                <a:lnTo>
                  <a:pt x="659094" y="503586"/>
                </a:lnTo>
                <a:lnTo>
                  <a:pt x="674207" y="489513"/>
                </a:lnTo>
                <a:lnTo>
                  <a:pt x="690009" y="489513"/>
                </a:lnTo>
                <a:lnTo>
                  <a:pt x="689250" y="488466"/>
                </a:lnTo>
                <a:lnTo>
                  <a:pt x="659094" y="488466"/>
                </a:lnTo>
                <a:lnTo>
                  <a:pt x="659094" y="442108"/>
                </a:lnTo>
                <a:close/>
              </a:path>
              <a:path w="1156335" h="539114">
                <a:moveTo>
                  <a:pt x="690009" y="489513"/>
                </a:moveTo>
                <a:lnTo>
                  <a:pt x="674207" y="489513"/>
                </a:lnTo>
                <a:lnTo>
                  <a:pt x="707547" y="537429"/>
                </a:lnTo>
                <a:lnTo>
                  <a:pt x="724726" y="537429"/>
                </a:lnTo>
                <a:lnTo>
                  <a:pt x="690009" y="489513"/>
                </a:lnTo>
                <a:close/>
              </a:path>
              <a:path w="1156335" h="539114">
                <a:moveTo>
                  <a:pt x="723704" y="442108"/>
                </a:moveTo>
                <a:lnTo>
                  <a:pt x="705455" y="442108"/>
                </a:lnTo>
                <a:lnTo>
                  <a:pt x="659094" y="488466"/>
                </a:lnTo>
                <a:lnTo>
                  <a:pt x="689250" y="488466"/>
                </a:lnTo>
                <a:lnTo>
                  <a:pt x="683585" y="480646"/>
                </a:lnTo>
                <a:lnTo>
                  <a:pt x="723704" y="442108"/>
                </a:lnTo>
                <a:close/>
              </a:path>
              <a:path w="1156335" h="539114">
                <a:moveTo>
                  <a:pt x="749303" y="442108"/>
                </a:moveTo>
                <a:lnTo>
                  <a:pt x="734724" y="442108"/>
                </a:lnTo>
                <a:lnTo>
                  <a:pt x="769640" y="537429"/>
                </a:lnTo>
                <a:lnTo>
                  <a:pt x="783687" y="537429"/>
                </a:lnTo>
                <a:lnTo>
                  <a:pt x="788841" y="523360"/>
                </a:lnTo>
                <a:lnTo>
                  <a:pt x="776396" y="523360"/>
                </a:lnTo>
                <a:lnTo>
                  <a:pt x="749303" y="442108"/>
                </a:lnTo>
                <a:close/>
              </a:path>
              <a:path w="1156335" h="539114">
                <a:moveTo>
                  <a:pt x="818603" y="442108"/>
                </a:moveTo>
                <a:lnTo>
                  <a:pt x="804002" y="442108"/>
                </a:lnTo>
                <a:lnTo>
                  <a:pt x="776396" y="523360"/>
                </a:lnTo>
                <a:lnTo>
                  <a:pt x="788841" y="523360"/>
                </a:lnTo>
                <a:lnTo>
                  <a:pt x="818603" y="442108"/>
                </a:lnTo>
                <a:close/>
              </a:path>
              <a:path w="1156335" h="539114">
                <a:moveTo>
                  <a:pt x="867139" y="439506"/>
                </a:moveTo>
                <a:lnTo>
                  <a:pt x="858272" y="439506"/>
                </a:lnTo>
                <a:lnTo>
                  <a:pt x="827023" y="538989"/>
                </a:lnTo>
                <a:lnTo>
                  <a:pt x="834847" y="538989"/>
                </a:lnTo>
                <a:lnTo>
                  <a:pt x="867139" y="439506"/>
                </a:lnTo>
                <a:close/>
              </a:path>
              <a:path w="1156335" h="539114">
                <a:moveTo>
                  <a:pt x="892252" y="467625"/>
                </a:moveTo>
                <a:lnTo>
                  <a:pt x="880783" y="467625"/>
                </a:lnTo>
                <a:lnTo>
                  <a:pt x="880783" y="537429"/>
                </a:lnTo>
                <a:lnTo>
                  <a:pt x="892764" y="537429"/>
                </a:lnTo>
                <a:lnTo>
                  <a:pt x="892764" y="499407"/>
                </a:lnTo>
                <a:lnTo>
                  <a:pt x="893119" y="493161"/>
                </a:lnTo>
                <a:lnTo>
                  <a:pt x="894318" y="488113"/>
                </a:lnTo>
                <a:lnTo>
                  <a:pt x="896406" y="484290"/>
                </a:lnTo>
                <a:lnTo>
                  <a:pt x="899542" y="479447"/>
                </a:lnTo>
                <a:lnTo>
                  <a:pt x="903090" y="477532"/>
                </a:lnTo>
                <a:lnTo>
                  <a:pt x="892252" y="477532"/>
                </a:lnTo>
                <a:lnTo>
                  <a:pt x="892252" y="467625"/>
                </a:lnTo>
                <a:close/>
              </a:path>
              <a:path w="1156335" h="539114">
                <a:moveTo>
                  <a:pt x="931301" y="476488"/>
                </a:moveTo>
                <a:lnTo>
                  <a:pt x="918298" y="476488"/>
                </a:lnTo>
                <a:lnTo>
                  <a:pt x="921945" y="480823"/>
                </a:lnTo>
                <a:lnTo>
                  <a:pt x="921945" y="537429"/>
                </a:lnTo>
                <a:lnTo>
                  <a:pt x="933922" y="537429"/>
                </a:lnTo>
                <a:lnTo>
                  <a:pt x="933922" y="495249"/>
                </a:lnTo>
                <a:lnTo>
                  <a:pt x="934970" y="483782"/>
                </a:lnTo>
                <a:lnTo>
                  <a:pt x="940348" y="477532"/>
                </a:lnTo>
                <a:lnTo>
                  <a:pt x="945262" y="477004"/>
                </a:lnTo>
                <a:lnTo>
                  <a:pt x="931834" y="477004"/>
                </a:lnTo>
                <a:lnTo>
                  <a:pt x="931301" y="476488"/>
                </a:lnTo>
                <a:close/>
              </a:path>
              <a:path w="1156335" h="539114">
                <a:moveTo>
                  <a:pt x="971519" y="476136"/>
                </a:moveTo>
                <a:lnTo>
                  <a:pt x="959082" y="476136"/>
                </a:lnTo>
                <a:lnTo>
                  <a:pt x="963438" y="481514"/>
                </a:lnTo>
                <a:lnTo>
                  <a:pt x="963182" y="489513"/>
                </a:lnTo>
                <a:lnTo>
                  <a:pt x="963082" y="537429"/>
                </a:lnTo>
                <a:lnTo>
                  <a:pt x="975062" y="537429"/>
                </a:lnTo>
                <a:lnTo>
                  <a:pt x="975062" y="489513"/>
                </a:lnTo>
                <a:lnTo>
                  <a:pt x="973505" y="479612"/>
                </a:lnTo>
                <a:lnTo>
                  <a:pt x="971519" y="476136"/>
                </a:lnTo>
                <a:close/>
              </a:path>
              <a:path w="1156335" h="539114">
                <a:moveTo>
                  <a:pt x="921589" y="465556"/>
                </a:moveTo>
                <a:lnTo>
                  <a:pt x="904563" y="465556"/>
                </a:lnTo>
                <a:lnTo>
                  <a:pt x="897450" y="469530"/>
                </a:lnTo>
                <a:lnTo>
                  <a:pt x="892252" y="477532"/>
                </a:lnTo>
                <a:lnTo>
                  <a:pt x="903090" y="477532"/>
                </a:lnTo>
                <a:lnTo>
                  <a:pt x="904410" y="476820"/>
                </a:lnTo>
                <a:lnTo>
                  <a:pt x="910987" y="476488"/>
                </a:lnTo>
                <a:lnTo>
                  <a:pt x="931301" y="476488"/>
                </a:lnTo>
                <a:lnTo>
                  <a:pt x="927500" y="469198"/>
                </a:lnTo>
                <a:lnTo>
                  <a:pt x="921589" y="465556"/>
                </a:lnTo>
                <a:close/>
              </a:path>
              <a:path w="1156335" h="539114">
                <a:moveTo>
                  <a:pt x="945189" y="465203"/>
                </a:moveTo>
                <a:lnTo>
                  <a:pt x="938080" y="469018"/>
                </a:lnTo>
                <a:lnTo>
                  <a:pt x="931834" y="477004"/>
                </a:lnTo>
                <a:lnTo>
                  <a:pt x="945262" y="477004"/>
                </a:lnTo>
                <a:lnTo>
                  <a:pt x="950057" y="476488"/>
                </a:lnTo>
                <a:lnTo>
                  <a:pt x="959082" y="476136"/>
                </a:lnTo>
                <a:lnTo>
                  <a:pt x="971519" y="476136"/>
                </a:lnTo>
                <a:lnTo>
                  <a:pt x="969336" y="472317"/>
                </a:lnTo>
                <a:lnTo>
                  <a:pt x="962540" y="467625"/>
                </a:lnTo>
                <a:lnTo>
                  <a:pt x="953193" y="465556"/>
                </a:lnTo>
                <a:lnTo>
                  <a:pt x="945189" y="465203"/>
                </a:lnTo>
                <a:close/>
              </a:path>
              <a:path w="1156335" h="539114">
                <a:moveTo>
                  <a:pt x="1010088" y="467625"/>
                </a:moveTo>
                <a:lnTo>
                  <a:pt x="998617" y="467625"/>
                </a:lnTo>
                <a:lnTo>
                  <a:pt x="998617" y="537429"/>
                </a:lnTo>
                <a:lnTo>
                  <a:pt x="1010598" y="537429"/>
                </a:lnTo>
                <a:lnTo>
                  <a:pt x="1010598" y="499407"/>
                </a:lnTo>
                <a:lnTo>
                  <a:pt x="1010955" y="493161"/>
                </a:lnTo>
                <a:lnTo>
                  <a:pt x="1012154" y="488113"/>
                </a:lnTo>
                <a:lnTo>
                  <a:pt x="1014242" y="484290"/>
                </a:lnTo>
                <a:lnTo>
                  <a:pt x="1017377" y="479447"/>
                </a:lnTo>
                <a:lnTo>
                  <a:pt x="1020925" y="477532"/>
                </a:lnTo>
                <a:lnTo>
                  <a:pt x="1010088" y="477532"/>
                </a:lnTo>
                <a:lnTo>
                  <a:pt x="1010088" y="467625"/>
                </a:lnTo>
                <a:close/>
              </a:path>
              <a:path w="1156335" h="539114">
                <a:moveTo>
                  <a:pt x="1049136" y="476488"/>
                </a:moveTo>
                <a:lnTo>
                  <a:pt x="1036133" y="476488"/>
                </a:lnTo>
                <a:lnTo>
                  <a:pt x="1039780" y="480823"/>
                </a:lnTo>
                <a:lnTo>
                  <a:pt x="1039780" y="537429"/>
                </a:lnTo>
                <a:lnTo>
                  <a:pt x="1051758" y="537429"/>
                </a:lnTo>
                <a:lnTo>
                  <a:pt x="1051758" y="495249"/>
                </a:lnTo>
                <a:lnTo>
                  <a:pt x="1052805" y="483782"/>
                </a:lnTo>
                <a:lnTo>
                  <a:pt x="1058183" y="477532"/>
                </a:lnTo>
                <a:lnTo>
                  <a:pt x="1063097" y="477004"/>
                </a:lnTo>
                <a:lnTo>
                  <a:pt x="1049670" y="477004"/>
                </a:lnTo>
                <a:lnTo>
                  <a:pt x="1049136" y="476488"/>
                </a:lnTo>
                <a:close/>
              </a:path>
              <a:path w="1156335" h="539114">
                <a:moveTo>
                  <a:pt x="1089353" y="476136"/>
                </a:moveTo>
                <a:lnTo>
                  <a:pt x="1076918" y="476136"/>
                </a:lnTo>
                <a:lnTo>
                  <a:pt x="1081274" y="481514"/>
                </a:lnTo>
                <a:lnTo>
                  <a:pt x="1081017" y="489513"/>
                </a:lnTo>
                <a:lnTo>
                  <a:pt x="1080917" y="537429"/>
                </a:lnTo>
                <a:lnTo>
                  <a:pt x="1092898" y="537429"/>
                </a:lnTo>
                <a:lnTo>
                  <a:pt x="1092898" y="489513"/>
                </a:lnTo>
                <a:lnTo>
                  <a:pt x="1091340" y="479612"/>
                </a:lnTo>
                <a:lnTo>
                  <a:pt x="1089353" y="476136"/>
                </a:lnTo>
                <a:close/>
              </a:path>
              <a:path w="1156335" h="539114">
                <a:moveTo>
                  <a:pt x="1039423" y="465556"/>
                </a:moveTo>
                <a:lnTo>
                  <a:pt x="1022399" y="465556"/>
                </a:lnTo>
                <a:lnTo>
                  <a:pt x="1015286" y="469530"/>
                </a:lnTo>
                <a:lnTo>
                  <a:pt x="1010088" y="477532"/>
                </a:lnTo>
                <a:lnTo>
                  <a:pt x="1020925" y="477532"/>
                </a:lnTo>
                <a:lnTo>
                  <a:pt x="1022244" y="476820"/>
                </a:lnTo>
                <a:lnTo>
                  <a:pt x="1028821" y="476488"/>
                </a:lnTo>
                <a:lnTo>
                  <a:pt x="1049136" y="476488"/>
                </a:lnTo>
                <a:lnTo>
                  <a:pt x="1045335" y="469198"/>
                </a:lnTo>
                <a:lnTo>
                  <a:pt x="1039423" y="465556"/>
                </a:lnTo>
                <a:close/>
              </a:path>
              <a:path w="1156335" h="539114">
                <a:moveTo>
                  <a:pt x="1063025" y="465203"/>
                </a:moveTo>
                <a:lnTo>
                  <a:pt x="1055916" y="469018"/>
                </a:lnTo>
                <a:lnTo>
                  <a:pt x="1049670" y="477004"/>
                </a:lnTo>
                <a:lnTo>
                  <a:pt x="1063097" y="477004"/>
                </a:lnTo>
                <a:lnTo>
                  <a:pt x="1067893" y="476488"/>
                </a:lnTo>
                <a:lnTo>
                  <a:pt x="1076918" y="476136"/>
                </a:lnTo>
                <a:lnTo>
                  <a:pt x="1089353" y="476136"/>
                </a:lnTo>
                <a:lnTo>
                  <a:pt x="1087171" y="472317"/>
                </a:lnTo>
                <a:lnTo>
                  <a:pt x="1080375" y="467625"/>
                </a:lnTo>
                <a:lnTo>
                  <a:pt x="1071029" y="465556"/>
                </a:lnTo>
                <a:lnTo>
                  <a:pt x="1063025" y="465203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1053443" y="4648576"/>
            <a:ext cx="1225550" cy="551180"/>
          </a:xfrm>
          <a:custGeom>
            <a:avLst/>
            <a:gdLst/>
            <a:ahLst/>
            <a:cxnLst/>
            <a:rect l="l" t="t" r="r" b="b"/>
            <a:pathLst>
              <a:path w="1225550" h="551179">
                <a:moveTo>
                  <a:pt x="100525" y="110429"/>
                </a:moveTo>
                <a:lnTo>
                  <a:pt x="89077" y="110429"/>
                </a:lnTo>
                <a:lnTo>
                  <a:pt x="88990" y="116325"/>
                </a:lnTo>
                <a:lnTo>
                  <a:pt x="88901" y="117722"/>
                </a:lnTo>
                <a:lnTo>
                  <a:pt x="88544" y="118766"/>
                </a:lnTo>
                <a:lnTo>
                  <a:pt x="101569" y="118766"/>
                </a:lnTo>
                <a:lnTo>
                  <a:pt x="101235" y="118054"/>
                </a:lnTo>
                <a:lnTo>
                  <a:pt x="100878" y="116325"/>
                </a:lnTo>
                <a:lnTo>
                  <a:pt x="100525" y="113543"/>
                </a:lnTo>
                <a:lnTo>
                  <a:pt x="100525" y="110429"/>
                </a:lnTo>
                <a:close/>
              </a:path>
              <a:path w="1225550" h="551179">
                <a:moveTo>
                  <a:pt x="23780" y="70318"/>
                </a:moveTo>
                <a:lnTo>
                  <a:pt x="15111" y="70318"/>
                </a:lnTo>
                <a:lnTo>
                  <a:pt x="15418" y="72226"/>
                </a:lnTo>
                <a:lnTo>
                  <a:pt x="15498" y="73960"/>
                </a:lnTo>
                <a:lnTo>
                  <a:pt x="15623" y="95496"/>
                </a:lnTo>
                <a:lnTo>
                  <a:pt x="15447" y="101565"/>
                </a:lnTo>
                <a:lnTo>
                  <a:pt x="15111" y="104701"/>
                </a:lnTo>
                <a:lnTo>
                  <a:pt x="15111" y="108164"/>
                </a:lnTo>
                <a:lnTo>
                  <a:pt x="14756" y="110587"/>
                </a:lnTo>
                <a:lnTo>
                  <a:pt x="14067" y="111992"/>
                </a:lnTo>
                <a:lnTo>
                  <a:pt x="20280" y="111536"/>
                </a:lnTo>
                <a:lnTo>
                  <a:pt x="26952" y="111208"/>
                </a:lnTo>
                <a:lnTo>
                  <a:pt x="34082" y="111011"/>
                </a:lnTo>
                <a:lnTo>
                  <a:pt x="89077" y="110429"/>
                </a:lnTo>
                <a:lnTo>
                  <a:pt x="100525" y="110429"/>
                </a:lnTo>
                <a:lnTo>
                  <a:pt x="100525" y="102095"/>
                </a:lnTo>
                <a:lnTo>
                  <a:pt x="26560" y="102095"/>
                </a:lnTo>
                <a:lnTo>
                  <a:pt x="26560" y="77428"/>
                </a:lnTo>
                <a:lnTo>
                  <a:pt x="27092" y="75516"/>
                </a:lnTo>
                <a:lnTo>
                  <a:pt x="28472" y="72740"/>
                </a:lnTo>
                <a:lnTo>
                  <a:pt x="28588" y="72402"/>
                </a:lnTo>
                <a:lnTo>
                  <a:pt x="28648" y="71873"/>
                </a:lnTo>
                <a:lnTo>
                  <a:pt x="28291" y="70825"/>
                </a:lnTo>
                <a:lnTo>
                  <a:pt x="23780" y="70318"/>
                </a:lnTo>
                <a:close/>
              </a:path>
              <a:path w="1225550" h="551179">
                <a:moveTo>
                  <a:pt x="63031" y="61447"/>
                </a:moveTo>
                <a:lnTo>
                  <a:pt x="52095" y="61447"/>
                </a:lnTo>
                <a:lnTo>
                  <a:pt x="52095" y="102095"/>
                </a:lnTo>
                <a:lnTo>
                  <a:pt x="63031" y="102095"/>
                </a:lnTo>
                <a:lnTo>
                  <a:pt x="63031" y="61447"/>
                </a:lnTo>
                <a:close/>
              </a:path>
              <a:path w="1225550" h="551179">
                <a:moveTo>
                  <a:pt x="97058" y="71873"/>
                </a:moveTo>
                <a:lnTo>
                  <a:pt x="89077" y="71873"/>
                </a:lnTo>
                <a:lnTo>
                  <a:pt x="89413" y="75336"/>
                </a:lnTo>
                <a:lnTo>
                  <a:pt x="89524" y="77428"/>
                </a:lnTo>
                <a:lnTo>
                  <a:pt x="89589" y="102095"/>
                </a:lnTo>
                <a:lnTo>
                  <a:pt x="100525" y="102095"/>
                </a:lnTo>
                <a:lnTo>
                  <a:pt x="100575" y="77784"/>
                </a:lnTo>
                <a:lnTo>
                  <a:pt x="101058" y="76052"/>
                </a:lnTo>
                <a:lnTo>
                  <a:pt x="102102" y="73960"/>
                </a:lnTo>
                <a:lnTo>
                  <a:pt x="102436" y="73609"/>
                </a:lnTo>
                <a:lnTo>
                  <a:pt x="102517" y="73454"/>
                </a:lnTo>
                <a:lnTo>
                  <a:pt x="102613" y="72917"/>
                </a:lnTo>
                <a:lnTo>
                  <a:pt x="101569" y="72226"/>
                </a:lnTo>
                <a:lnTo>
                  <a:pt x="97058" y="71873"/>
                </a:lnTo>
                <a:close/>
              </a:path>
              <a:path w="1225550" h="551179">
                <a:moveTo>
                  <a:pt x="0" y="51043"/>
                </a:moveTo>
                <a:lnTo>
                  <a:pt x="0" y="62491"/>
                </a:lnTo>
                <a:lnTo>
                  <a:pt x="3134" y="61808"/>
                </a:lnTo>
                <a:lnTo>
                  <a:pt x="11112" y="61447"/>
                </a:lnTo>
                <a:lnTo>
                  <a:pt x="116171" y="61447"/>
                </a:lnTo>
                <a:lnTo>
                  <a:pt x="116171" y="52095"/>
                </a:lnTo>
                <a:lnTo>
                  <a:pt x="8333" y="52095"/>
                </a:lnTo>
                <a:lnTo>
                  <a:pt x="4509" y="51734"/>
                </a:lnTo>
                <a:lnTo>
                  <a:pt x="1734" y="51381"/>
                </a:lnTo>
                <a:lnTo>
                  <a:pt x="0" y="51043"/>
                </a:lnTo>
                <a:close/>
              </a:path>
              <a:path w="1225550" h="551179">
                <a:moveTo>
                  <a:pt x="116171" y="61447"/>
                </a:moveTo>
                <a:lnTo>
                  <a:pt x="104524" y="61447"/>
                </a:lnTo>
                <a:lnTo>
                  <a:pt x="111992" y="61808"/>
                </a:lnTo>
                <a:lnTo>
                  <a:pt x="116171" y="62491"/>
                </a:lnTo>
                <a:lnTo>
                  <a:pt x="116171" y="61447"/>
                </a:lnTo>
                <a:close/>
              </a:path>
              <a:path w="1225550" h="551179">
                <a:moveTo>
                  <a:pt x="63031" y="32799"/>
                </a:moveTo>
                <a:lnTo>
                  <a:pt x="52095" y="32799"/>
                </a:lnTo>
                <a:lnTo>
                  <a:pt x="52095" y="52095"/>
                </a:lnTo>
                <a:lnTo>
                  <a:pt x="63031" y="52095"/>
                </a:lnTo>
                <a:lnTo>
                  <a:pt x="63031" y="32799"/>
                </a:lnTo>
                <a:close/>
              </a:path>
              <a:path w="1225550" h="551179">
                <a:moveTo>
                  <a:pt x="116171" y="51043"/>
                </a:moveTo>
                <a:lnTo>
                  <a:pt x="114414" y="51381"/>
                </a:lnTo>
                <a:lnTo>
                  <a:pt x="111992" y="51734"/>
                </a:lnTo>
                <a:lnTo>
                  <a:pt x="108859" y="52095"/>
                </a:lnTo>
                <a:lnTo>
                  <a:pt x="116171" y="52095"/>
                </a:lnTo>
                <a:lnTo>
                  <a:pt x="116171" y="51043"/>
                </a:lnTo>
                <a:close/>
              </a:path>
              <a:path w="1225550" h="551179">
                <a:moveTo>
                  <a:pt x="11469" y="21861"/>
                </a:moveTo>
                <a:lnTo>
                  <a:pt x="11469" y="33842"/>
                </a:lnTo>
                <a:lnTo>
                  <a:pt x="13200" y="33511"/>
                </a:lnTo>
                <a:lnTo>
                  <a:pt x="15447" y="33159"/>
                </a:lnTo>
                <a:lnTo>
                  <a:pt x="18225" y="32799"/>
                </a:lnTo>
                <a:lnTo>
                  <a:pt x="106257" y="32799"/>
                </a:lnTo>
                <a:lnTo>
                  <a:pt x="106257" y="22909"/>
                </a:lnTo>
                <a:lnTo>
                  <a:pt x="18225" y="22909"/>
                </a:lnTo>
                <a:lnTo>
                  <a:pt x="15111" y="22556"/>
                </a:lnTo>
                <a:lnTo>
                  <a:pt x="12847" y="22218"/>
                </a:lnTo>
                <a:lnTo>
                  <a:pt x="11469" y="21861"/>
                </a:lnTo>
                <a:close/>
              </a:path>
              <a:path w="1225550" h="551179">
                <a:moveTo>
                  <a:pt x="106257" y="32799"/>
                </a:moveTo>
                <a:lnTo>
                  <a:pt x="98455" y="32799"/>
                </a:lnTo>
                <a:lnTo>
                  <a:pt x="101926" y="33159"/>
                </a:lnTo>
                <a:lnTo>
                  <a:pt x="104524" y="33511"/>
                </a:lnTo>
                <a:lnTo>
                  <a:pt x="106257" y="33842"/>
                </a:lnTo>
                <a:lnTo>
                  <a:pt x="106257" y="32799"/>
                </a:lnTo>
                <a:close/>
              </a:path>
              <a:path w="1225550" h="551179">
                <a:moveTo>
                  <a:pt x="58341" y="1550"/>
                </a:moveTo>
                <a:lnTo>
                  <a:pt x="51051" y="1550"/>
                </a:lnTo>
                <a:lnTo>
                  <a:pt x="52095" y="3638"/>
                </a:lnTo>
                <a:lnTo>
                  <a:pt x="52429" y="6929"/>
                </a:lnTo>
                <a:lnTo>
                  <a:pt x="52095" y="11440"/>
                </a:lnTo>
                <a:lnTo>
                  <a:pt x="52095" y="22909"/>
                </a:lnTo>
                <a:lnTo>
                  <a:pt x="62520" y="22909"/>
                </a:lnTo>
                <a:lnTo>
                  <a:pt x="62520" y="8844"/>
                </a:lnTo>
                <a:lnTo>
                  <a:pt x="63207" y="6238"/>
                </a:lnTo>
                <a:lnTo>
                  <a:pt x="64587" y="4154"/>
                </a:lnTo>
                <a:lnTo>
                  <a:pt x="64943" y="3815"/>
                </a:lnTo>
                <a:lnTo>
                  <a:pt x="65032" y="3638"/>
                </a:lnTo>
                <a:lnTo>
                  <a:pt x="65119" y="3110"/>
                </a:lnTo>
                <a:lnTo>
                  <a:pt x="63031" y="2087"/>
                </a:lnTo>
                <a:lnTo>
                  <a:pt x="58341" y="1550"/>
                </a:lnTo>
                <a:close/>
              </a:path>
              <a:path w="1225550" h="551179">
                <a:moveTo>
                  <a:pt x="106257" y="21861"/>
                </a:moveTo>
                <a:lnTo>
                  <a:pt x="104524" y="22218"/>
                </a:lnTo>
                <a:lnTo>
                  <a:pt x="101926" y="22556"/>
                </a:lnTo>
                <a:lnTo>
                  <a:pt x="98455" y="22909"/>
                </a:lnTo>
                <a:lnTo>
                  <a:pt x="106257" y="22909"/>
                </a:lnTo>
                <a:lnTo>
                  <a:pt x="106257" y="21861"/>
                </a:lnTo>
                <a:close/>
              </a:path>
              <a:path w="1225550" h="551179">
                <a:moveTo>
                  <a:pt x="195958" y="107297"/>
                </a:moveTo>
                <a:lnTo>
                  <a:pt x="198733" y="110429"/>
                </a:lnTo>
                <a:lnTo>
                  <a:pt x="201001" y="114587"/>
                </a:lnTo>
                <a:lnTo>
                  <a:pt x="202733" y="119810"/>
                </a:lnTo>
                <a:lnTo>
                  <a:pt x="212470" y="119458"/>
                </a:lnTo>
                <a:lnTo>
                  <a:pt x="218537" y="118230"/>
                </a:lnTo>
                <a:lnTo>
                  <a:pt x="220959" y="116146"/>
                </a:lnTo>
                <a:lnTo>
                  <a:pt x="224092" y="114414"/>
                </a:lnTo>
                <a:lnTo>
                  <a:pt x="225651" y="110944"/>
                </a:lnTo>
                <a:lnTo>
                  <a:pt x="225651" y="107988"/>
                </a:lnTo>
                <a:lnTo>
                  <a:pt x="203601" y="107988"/>
                </a:lnTo>
                <a:lnTo>
                  <a:pt x="195958" y="107297"/>
                </a:lnTo>
                <a:close/>
              </a:path>
              <a:path w="1225550" h="551179">
                <a:moveTo>
                  <a:pt x="213698" y="81252"/>
                </a:moveTo>
                <a:lnTo>
                  <a:pt x="201178" y="81252"/>
                </a:lnTo>
                <a:lnTo>
                  <a:pt x="187239" y="91014"/>
                </a:lnTo>
                <a:lnTo>
                  <a:pt x="172522" y="98435"/>
                </a:lnTo>
                <a:lnTo>
                  <a:pt x="157026" y="103515"/>
                </a:lnTo>
                <a:lnTo>
                  <a:pt x="140749" y="106253"/>
                </a:lnTo>
                <a:lnTo>
                  <a:pt x="144571" y="108680"/>
                </a:lnTo>
                <a:lnTo>
                  <a:pt x="147703" y="112344"/>
                </a:lnTo>
                <a:lnTo>
                  <a:pt x="150126" y="117186"/>
                </a:lnTo>
                <a:lnTo>
                  <a:pt x="171908" y="109444"/>
                </a:lnTo>
                <a:lnTo>
                  <a:pt x="189848" y="100787"/>
                </a:lnTo>
                <a:lnTo>
                  <a:pt x="203946" y="91218"/>
                </a:lnTo>
                <a:lnTo>
                  <a:pt x="213698" y="81252"/>
                </a:lnTo>
                <a:close/>
              </a:path>
              <a:path w="1225550" h="551179">
                <a:moveTo>
                  <a:pt x="225651" y="80736"/>
                </a:moveTo>
                <a:lnTo>
                  <a:pt x="214203" y="80736"/>
                </a:lnTo>
                <a:lnTo>
                  <a:pt x="214203" y="104341"/>
                </a:lnTo>
                <a:lnTo>
                  <a:pt x="212982" y="106613"/>
                </a:lnTo>
                <a:lnTo>
                  <a:pt x="210559" y="107297"/>
                </a:lnTo>
                <a:lnTo>
                  <a:pt x="208467" y="107988"/>
                </a:lnTo>
                <a:lnTo>
                  <a:pt x="225651" y="107988"/>
                </a:lnTo>
                <a:lnTo>
                  <a:pt x="225651" y="80736"/>
                </a:lnTo>
                <a:close/>
              </a:path>
              <a:path w="1225550" h="551179">
                <a:moveTo>
                  <a:pt x="154284" y="72402"/>
                </a:moveTo>
                <a:lnTo>
                  <a:pt x="157416" y="83342"/>
                </a:lnTo>
                <a:lnTo>
                  <a:pt x="161239" y="81939"/>
                </a:lnTo>
                <a:lnTo>
                  <a:pt x="166262" y="81252"/>
                </a:lnTo>
                <a:lnTo>
                  <a:pt x="213698" y="81252"/>
                </a:lnTo>
                <a:lnTo>
                  <a:pt x="214203" y="80736"/>
                </a:lnTo>
                <a:lnTo>
                  <a:pt x="251697" y="80736"/>
                </a:lnTo>
                <a:lnTo>
                  <a:pt x="251697" y="73784"/>
                </a:lnTo>
                <a:lnTo>
                  <a:pt x="158107" y="73784"/>
                </a:lnTo>
                <a:lnTo>
                  <a:pt x="154284" y="72402"/>
                </a:lnTo>
                <a:close/>
              </a:path>
              <a:path w="1225550" h="551179">
                <a:moveTo>
                  <a:pt x="251697" y="80736"/>
                </a:moveTo>
                <a:lnTo>
                  <a:pt x="240583" y="80736"/>
                </a:lnTo>
                <a:lnTo>
                  <a:pt x="246829" y="81075"/>
                </a:lnTo>
                <a:lnTo>
                  <a:pt x="251697" y="81784"/>
                </a:lnTo>
                <a:lnTo>
                  <a:pt x="251697" y="80736"/>
                </a:lnTo>
                <a:close/>
              </a:path>
              <a:path w="1225550" h="551179">
                <a:moveTo>
                  <a:pt x="245962" y="56781"/>
                </a:moveTo>
                <a:lnTo>
                  <a:pt x="170441" y="56781"/>
                </a:lnTo>
                <a:lnTo>
                  <a:pt x="163485" y="68582"/>
                </a:lnTo>
                <a:lnTo>
                  <a:pt x="158107" y="73784"/>
                </a:lnTo>
                <a:lnTo>
                  <a:pt x="251697" y="73784"/>
                </a:lnTo>
                <a:lnTo>
                  <a:pt x="251697" y="72917"/>
                </a:lnTo>
                <a:lnTo>
                  <a:pt x="170952" y="72917"/>
                </a:lnTo>
                <a:lnTo>
                  <a:pt x="181377" y="57289"/>
                </a:lnTo>
                <a:lnTo>
                  <a:pt x="245962" y="57289"/>
                </a:lnTo>
                <a:lnTo>
                  <a:pt x="245962" y="56781"/>
                </a:lnTo>
                <a:close/>
              </a:path>
              <a:path w="1225550" h="551179">
                <a:moveTo>
                  <a:pt x="245962" y="57289"/>
                </a:moveTo>
                <a:lnTo>
                  <a:pt x="214203" y="57289"/>
                </a:lnTo>
                <a:lnTo>
                  <a:pt x="214203" y="72917"/>
                </a:lnTo>
                <a:lnTo>
                  <a:pt x="251697" y="72917"/>
                </a:lnTo>
                <a:lnTo>
                  <a:pt x="251697" y="72402"/>
                </a:lnTo>
                <a:lnTo>
                  <a:pt x="225139" y="72402"/>
                </a:lnTo>
                <a:lnTo>
                  <a:pt x="225139" y="57804"/>
                </a:lnTo>
                <a:lnTo>
                  <a:pt x="245962" y="57804"/>
                </a:lnTo>
                <a:lnTo>
                  <a:pt x="245962" y="57289"/>
                </a:lnTo>
                <a:close/>
              </a:path>
              <a:path w="1225550" h="551179">
                <a:moveTo>
                  <a:pt x="251697" y="71362"/>
                </a:moveTo>
                <a:lnTo>
                  <a:pt x="248230" y="71696"/>
                </a:lnTo>
                <a:lnTo>
                  <a:pt x="245094" y="72049"/>
                </a:lnTo>
                <a:lnTo>
                  <a:pt x="242318" y="72402"/>
                </a:lnTo>
                <a:lnTo>
                  <a:pt x="251697" y="72402"/>
                </a:lnTo>
                <a:lnTo>
                  <a:pt x="251697" y="71362"/>
                </a:lnTo>
                <a:close/>
              </a:path>
              <a:path w="1225550" h="551179">
                <a:moveTo>
                  <a:pt x="151174" y="47400"/>
                </a:moveTo>
                <a:lnTo>
                  <a:pt x="151174" y="58333"/>
                </a:lnTo>
                <a:lnTo>
                  <a:pt x="156041" y="57289"/>
                </a:lnTo>
                <a:lnTo>
                  <a:pt x="162463" y="56781"/>
                </a:lnTo>
                <a:lnTo>
                  <a:pt x="245962" y="56781"/>
                </a:lnTo>
                <a:lnTo>
                  <a:pt x="245962" y="48444"/>
                </a:lnTo>
                <a:lnTo>
                  <a:pt x="161931" y="48444"/>
                </a:lnTo>
                <a:lnTo>
                  <a:pt x="155328" y="48092"/>
                </a:lnTo>
                <a:lnTo>
                  <a:pt x="151174" y="47400"/>
                </a:lnTo>
                <a:close/>
              </a:path>
              <a:path w="1225550" h="551179">
                <a:moveTo>
                  <a:pt x="245962" y="57804"/>
                </a:moveTo>
                <a:lnTo>
                  <a:pt x="237296" y="57804"/>
                </a:lnTo>
                <a:lnTo>
                  <a:pt x="242495" y="57980"/>
                </a:lnTo>
                <a:lnTo>
                  <a:pt x="245962" y="58333"/>
                </a:lnTo>
                <a:lnTo>
                  <a:pt x="245962" y="57804"/>
                </a:lnTo>
                <a:close/>
              </a:path>
              <a:path w="1225550" h="551179">
                <a:moveTo>
                  <a:pt x="212625" y="27597"/>
                </a:moveTo>
                <a:lnTo>
                  <a:pt x="204825" y="34378"/>
                </a:lnTo>
                <a:lnTo>
                  <a:pt x="212833" y="37842"/>
                </a:lnTo>
                <a:lnTo>
                  <a:pt x="219796" y="41276"/>
                </a:lnTo>
                <a:lnTo>
                  <a:pt x="226011" y="44827"/>
                </a:lnTo>
                <a:lnTo>
                  <a:pt x="231382" y="48444"/>
                </a:lnTo>
                <a:lnTo>
                  <a:pt x="232430" y="48444"/>
                </a:lnTo>
                <a:lnTo>
                  <a:pt x="239716" y="39066"/>
                </a:lnTo>
                <a:lnTo>
                  <a:pt x="232559" y="35613"/>
                </a:lnTo>
                <a:lnTo>
                  <a:pt x="225655" y="32550"/>
                </a:lnTo>
                <a:lnTo>
                  <a:pt x="218985" y="29869"/>
                </a:lnTo>
                <a:lnTo>
                  <a:pt x="212625" y="27597"/>
                </a:lnTo>
                <a:close/>
              </a:path>
              <a:path w="1225550" h="551179">
                <a:moveTo>
                  <a:pt x="245962" y="47400"/>
                </a:moveTo>
                <a:lnTo>
                  <a:pt x="242495" y="48092"/>
                </a:lnTo>
                <a:lnTo>
                  <a:pt x="237984" y="48444"/>
                </a:lnTo>
                <a:lnTo>
                  <a:pt x="245962" y="48444"/>
                </a:lnTo>
                <a:lnTo>
                  <a:pt x="245962" y="47400"/>
                </a:lnTo>
                <a:close/>
              </a:path>
              <a:path w="1225550" h="551179">
                <a:moveTo>
                  <a:pt x="185554" y="27089"/>
                </a:moveTo>
                <a:lnTo>
                  <a:pt x="180303" y="30371"/>
                </a:lnTo>
                <a:lnTo>
                  <a:pt x="173949" y="33459"/>
                </a:lnTo>
                <a:lnTo>
                  <a:pt x="166492" y="36357"/>
                </a:lnTo>
                <a:lnTo>
                  <a:pt x="157928" y="39066"/>
                </a:lnTo>
                <a:lnTo>
                  <a:pt x="159026" y="40151"/>
                </a:lnTo>
                <a:lnTo>
                  <a:pt x="162463" y="42892"/>
                </a:lnTo>
                <a:lnTo>
                  <a:pt x="164706" y="45135"/>
                </a:lnTo>
                <a:lnTo>
                  <a:pt x="165754" y="46871"/>
                </a:lnTo>
                <a:lnTo>
                  <a:pt x="171309" y="44444"/>
                </a:lnTo>
                <a:lnTo>
                  <a:pt x="177374" y="41669"/>
                </a:lnTo>
                <a:lnTo>
                  <a:pt x="183977" y="38536"/>
                </a:lnTo>
                <a:lnTo>
                  <a:pt x="186174" y="37793"/>
                </a:lnTo>
                <a:lnTo>
                  <a:pt x="187620" y="37155"/>
                </a:lnTo>
                <a:lnTo>
                  <a:pt x="188668" y="36446"/>
                </a:lnTo>
                <a:lnTo>
                  <a:pt x="190064" y="35754"/>
                </a:lnTo>
                <a:lnTo>
                  <a:pt x="191800" y="35071"/>
                </a:lnTo>
                <a:lnTo>
                  <a:pt x="193888" y="34378"/>
                </a:lnTo>
                <a:lnTo>
                  <a:pt x="194936" y="33842"/>
                </a:lnTo>
                <a:lnTo>
                  <a:pt x="194222" y="32111"/>
                </a:lnTo>
                <a:lnTo>
                  <a:pt x="191112" y="29869"/>
                </a:lnTo>
                <a:lnTo>
                  <a:pt x="185554" y="27089"/>
                </a:lnTo>
                <a:close/>
              </a:path>
              <a:path w="1225550" h="551179">
                <a:moveTo>
                  <a:pt x="253273" y="22909"/>
                </a:moveTo>
                <a:lnTo>
                  <a:pt x="242851" y="22909"/>
                </a:lnTo>
                <a:lnTo>
                  <a:pt x="242824" y="29155"/>
                </a:lnTo>
                <a:lnTo>
                  <a:pt x="242545" y="32550"/>
                </a:lnTo>
                <a:lnTo>
                  <a:pt x="242420" y="33459"/>
                </a:lnTo>
                <a:lnTo>
                  <a:pt x="241807" y="35930"/>
                </a:lnTo>
                <a:lnTo>
                  <a:pt x="254295" y="35930"/>
                </a:lnTo>
                <a:lnTo>
                  <a:pt x="253376" y="28111"/>
                </a:lnTo>
                <a:lnTo>
                  <a:pt x="253273" y="22909"/>
                </a:lnTo>
                <a:close/>
              </a:path>
              <a:path w="1225550" h="551179">
                <a:moveTo>
                  <a:pt x="146483" y="12484"/>
                </a:moveTo>
                <a:lnTo>
                  <a:pt x="147072" y="19618"/>
                </a:lnTo>
                <a:lnTo>
                  <a:pt x="147070" y="22909"/>
                </a:lnTo>
                <a:lnTo>
                  <a:pt x="146818" y="28111"/>
                </a:lnTo>
                <a:lnTo>
                  <a:pt x="145439" y="34378"/>
                </a:lnTo>
                <a:lnTo>
                  <a:pt x="158464" y="34378"/>
                </a:lnTo>
                <a:lnTo>
                  <a:pt x="158107" y="32979"/>
                </a:lnTo>
                <a:lnTo>
                  <a:pt x="157985" y="30371"/>
                </a:lnTo>
                <a:lnTo>
                  <a:pt x="157928" y="22909"/>
                </a:lnTo>
                <a:lnTo>
                  <a:pt x="253273" y="22909"/>
                </a:lnTo>
                <a:lnTo>
                  <a:pt x="253273" y="19618"/>
                </a:lnTo>
                <a:lnTo>
                  <a:pt x="254217" y="13528"/>
                </a:lnTo>
                <a:lnTo>
                  <a:pt x="153949" y="13528"/>
                </a:lnTo>
                <a:lnTo>
                  <a:pt x="149593" y="13196"/>
                </a:lnTo>
                <a:lnTo>
                  <a:pt x="146483" y="12484"/>
                </a:lnTo>
                <a:close/>
              </a:path>
              <a:path w="1225550" h="551179">
                <a:moveTo>
                  <a:pt x="206380" y="0"/>
                </a:moveTo>
                <a:lnTo>
                  <a:pt x="192311" y="1550"/>
                </a:lnTo>
                <a:lnTo>
                  <a:pt x="195446" y="7105"/>
                </a:lnTo>
                <a:lnTo>
                  <a:pt x="197178" y="11108"/>
                </a:lnTo>
                <a:lnTo>
                  <a:pt x="197534" y="13528"/>
                </a:lnTo>
                <a:lnTo>
                  <a:pt x="210023" y="13528"/>
                </a:lnTo>
                <a:lnTo>
                  <a:pt x="208648" y="6929"/>
                </a:lnTo>
                <a:lnTo>
                  <a:pt x="207424" y="2418"/>
                </a:lnTo>
                <a:lnTo>
                  <a:pt x="206380" y="0"/>
                </a:lnTo>
                <a:close/>
              </a:path>
              <a:path w="1225550" h="551179">
                <a:moveTo>
                  <a:pt x="254295" y="13021"/>
                </a:moveTo>
                <a:lnTo>
                  <a:pt x="249784" y="13351"/>
                </a:lnTo>
                <a:lnTo>
                  <a:pt x="245450" y="13528"/>
                </a:lnTo>
                <a:lnTo>
                  <a:pt x="254217" y="13528"/>
                </a:lnTo>
                <a:lnTo>
                  <a:pt x="254295" y="13021"/>
                </a:lnTo>
                <a:close/>
              </a:path>
              <a:path w="1225550" h="551179">
                <a:moveTo>
                  <a:pt x="397267" y="107297"/>
                </a:moveTo>
                <a:lnTo>
                  <a:pt x="385688" y="107297"/>
                </a:lnTo>
                <a:lnTo>
                  <a:pt x="386711" y="108680"/>
                </a:lnTo>
                <a:lnTo>
                  <a:pt x="387967" y="111202"/>
                </a:lnTo>
                <a:lnTo>
                  <a:pt x="389336" y="114587"/>
                </a:lnTo>
                <a:lnTo>
                  <a:pt x="390890" y="117722"/>
                </a:lnTo>
                <a:lnTo>
                  <a:pt x="400780" y="113036"/>
                </a:lnTo>
                <a:lnTo>
                  <a:pt x="397267" y="107297"/>
                </a:lnTo>
                <a:close/>
              </a:path>
              <a:path w="1225550" h="551179">
                <a:moveTo>
                  <a:pt x="323171" y="102609"/>
                </a:moveTo>
                <a:lnTo>
                  <a:pt x="324571" y="107473"/>
                </a:lnTo>
                <a:lnTo>
                  <a:pt x="325436" y="111451"/>
                </a:lnTo>
                <a:lnTo>
                  <a:pt x="325770" y="114587"/>
                </a:lnTo>
                <a:lnTo>
                  <a:pt x="333425" y="112958"/>
                </a:lnTo>
                <a:lnTo>
                  <a:pt x="345961" y="111202"/>
                </a:lnTo>
                <a:lnTo>
                  <a:pt x="363380" y="109316"/>
                </a:lnTo>
                <a:lnTo>
                  <a:pt x="385688" y="107297"/>
                </a:lnTo>
                <a:lnTo>
                  <a:pt x="397267" y="107297"/>
                </a:lnTo>
                <a:lnTo>
                  <a:pt x="394560" y="102874"/>
                </a:lnTo>
                <a:lnTo>
                  <a:pt x="337885" y="102874"/>
                </a:lnTo>
                <a:lnTo>
                  <a:pt x="330233" y="102808"/>
                </a:lnTo>
                <a:lnTo>
                  <a:pt x="323171" y="102609"/>
                </a:lnTo>
                <a:close/>
              </a:path>
              <a:path w="1225550" h="551179">
                <a:moveTo>
                  <a:pt x="364329" y="80736"/>
                </a:moveTo>
                <a:lnTo>
                  <a:pt x="354952" y="80736"/>
                </a:lnTo>
                <a:lnTo>
                  <a:pt x="354952" y="102609"/>
                </a:lnTo>
                <a:lnTo>
                  <a:pt x="346126" y="102808"/>
                </a:lnTo>
                <a:lnTo>
                  <a:pt x="337885" y="102874"/>
                </a:lnTo>
                <a:lnTo>
                  <a:pt x="394560" y="102874"/>
                </a:lnTo>
                <a:lnTo>
                  <a:pt x="394083" y="102095"/>
                </a:lnTo>
                <a:lnTo>
                  <a:pt x="364329" y="102095"/>
                </a:lnTo>
                <a:lnTo>
                  <a:pt x="364329" y="80736"/>
                </a:lnTo>
                <a:close/>
              </a:path>
              <a:path w="1225550" h="551179">
                <a:moveTo>
                  <a:pt x="386200" y="89073"/>
                </a:moveTo>
                <a:lnTo>
                  <a:pt x="376821" y="93765"/>
                </a:lnTo>
                <a:lnTo>
                  <a:pt x="378557" y="96187"/>
                </a:lnTo>
                <a:lnTo>
                  <a:pt x="380465" y="98606"/>
                </a:lnTo>
                <a:lnTo>
                  <a:pt x="382557" y="101051"/>
                </a:lnTo>
                <a:lnTo>
                  <a:pt x="373866" y="101742"/>
                </a:lnTo>
                <a:lnTo>
                  <a:pt x="367797" y="102095"/>
                </a:lnTo>
                <a:lnTo>
                  <a:pt x="394083" y="102095"/>
                </a:lnTo>
                <a:lnTo>
                  <a:pt x="386200" y="89073"/>
                </a:lnTo>
                <a:close/>
              </a:path>
              <a:path w="1225550" h="551179">
                <a:moveTo>
                  <a:pt x="327858" y="47915"/>
                </a:moveTo>
                <a:lnTo>
                  <a:pt x="328905" y="51734"/>
                </a:lnTo>
                <a:lnTo>
                  <a:pt x="329237" y="55025"/>
                </a:lnTo>
                <a:lnTo>
                  <a:pt x="328905" y="57804"/>
                </a:lnTo>
                <a:lnTo>
                  <a:pt x="328905" y="85070"/>
                </a:lnTo>
                <a:lnTo>
                  <a:pt x="328550" y="87676"/>
                </a:lnTo>
                <a:lnTo>
                  <a:pt x="327858" y="89073"/>
                </a:lnTo>
                <a:lnTo>
                  <a:pt x="339328" y="89073"/>
                </a:lnTo>
                <a:lnTo>
                  <a:pt x="338615" y="86630"/>
                </a:lnTo>
                <a:lnTo>
                  <a:pt x="338284" y="83850"/>
                </a:lnTo>
                <a:lnTo>
                  <a:pt x="338284" y="80736"/>
                </a:lnTo>
                <a:lnTo>
                  <a:pt x="392101" y="80736"/>
                </a:lnTo>
                <a:lnTo>
                  <a:pt x="391758" y="79692"/>
                </a:lnTo>
                <a:lnTo>
                  <a:pt x="391402" y="76920"/>
                </a:lnTo>
                <a:lnTo>
                  <a:pt x="391402" y="72402"/>
                </a:lnTo>
                <a:lnTo>
                  <a:pt x="338284" y="72402"/>
                </a:lnTo>
                <a:lnTo>
                  <a:pt x="338284" y="57804"/>
                </a:lnTo>
                <a:lnTo>
                  <a:pt x="391402" y="57804"/>
                </a:lnTo>
                <a:lnTo>
                  <a:pt x="391402" y="53294"/>
                </a:lnTo>
                <a:lnTo>
                  <a:pt x="391758" y="50337"/>
                </a:lnTo>
                <a:lnTo>
                  <a:pt x="392149" y="48959"/>
                </a:lnTo>
                <a:lnTo>
                  <a:pt x="333416" y="48959"/>
                </a:lnTo>
                <a:lnTo>
                  <a:pt x="329949" y="48599"/>
                </a:lnTo>
                <a:lnTo>
                  <a:pt x="327858" y="47915"/>
                </a:lnTo>
                <a:close/>
              </a:path>
              <a:path w="1225550" h="551179">
                <a:moveTo>
                  <a:pt x="392101" y="80736"/>
                </a:moveTo>
                <a:lnTo>
                  <a:pt x="384468" y="80736"/>
                </a:lnTo>
                <a:lnTo>
                  <a:pt x="388292" y="81075"/>
                </a:lnTo>
                <a:lnTo>
                  <a:pt x="392446" y="81784"/>
                </a:lnTo>
                <a:lnTo>
                  <a:pt x="392101" y="80736"/>
                </a:lnTo>
                <a:close/>
              </a:path>
              <a:path w="1225550" h="551179">
                <a:moveTo>
                  <a:pt x="364329" y="57804"/>
                </a:moveTo>
                <a:lnTo>
                  <a:pt x="354952" y="57804"/>
                </a:lnTo>
                <a:lnTo>
                  <a:pt x="354952" y="72402"/>
                </a:lnTo>
                <a:lnTo>
                  <a:pt x="364329" y="72402"/>
                </a:lnTo>
                <a:lnTo>
                  <a:pt x="364329" y="57804"/>
                </a:lnTo>
                <a:close/>
              </a:path>
              <a:path w="1225550" h="551179">
                <a:moveTo>
                  <a:pt x="391402" y="57804"/>
                </a:moveTo>
                <a:lnTo>
                  <a:pt x="381513" y="57804"/>
                </a:lnTo>
                <a:lnTo>
                  <a:pt x="381513" y="72402"/>
                </a:lnTo>
                <a:lnTo>
                  <a:pt x="391402" y="72402"/>
                </a:lnTo>
                <a:lnTo>
                  <a:pt x="391402" y="57804"/>
                </a:lnTo>
                <a:close/>
              </a:path>
              <a:path w="1225550" h="551179">
                <a:moveTo>
                  <a:pt x="364329" y="37492"/>
                </a:moveTo>
                <a:lnTo>
                  <a:pt x="354952" y="37492"/>
                </a:lnTo>
                <a:lnTo>
                  <a:pt x="354952" y="48959"/>
                </a:lnTo>
                <a:lnTo>
                  <a:pt x="364329" y="48959"/>
                </a:lnTo>
                <a:lnTo>
                  <a:pt x="364329" y="37492"/>
                </a:lnTo>
                <a:close/>
              </a:path>
              <a:path w="1225550" h="551179">
                <a:moveTo>
                  <a:pt x="392446" y="47915"/>
                </a:moveTo>
                <a:lnTo>
                  <a:pt x="388292" y="48599"/>
                </a:lnTo>
                <a:lnTo>
                  <a:pt x="384468" y="48959"/>
                </a:lnTo>
                <a:lnTo>
                  <a:pt x="392149" y="48959"/>
                </a:lnTo>
                <a:lnTo>
                  <a:pt x="392446" y="47915"/>
                </a:lnTo>
                <a:close/>
              </a:path>
              <a:path w="1225550" h="551179">
                <a:moveTo>
                  <a:pt x="332016" y="4686"/>
                </a:moveTo>
                <a:lnTo>
                  <a:pt x="332726" y="9554"/>
                </a:lnTo>
                <a:lnTo>
                  <a:pt x="332959" y="11976"/>
                </a:lnTo>
                <a:lnTo>
                  <a:pt x="333060" y="33159"/>
                </a:lnTo>
                <a:lnTo>
                  <a:pt x="332726" y="36291"/>
                </a:lnTo>
                <a:lnTo>
                  <a:pt x="332016" y="39066"/>
                </a:lnTo>
                <a:lnTo>
                  <a:pt x="334796" y="38022"/>
                </a:lnTo>
                <a:lnTo>
                  <a:pt x="338284" y="37492"/>
                </a:lnTo>
                <a:lnTo>
                  <a:pt x="388024" y="37492"/>
                </a:lnTo>
                <a:lnTo>
                  <a:pt x="387578" y="35754"/>
                </a:lnTo>
                <a:lnTo>
                  <a:pt x="387285" y="33159"/>
                </a:lnTo>
                <a:lnTo>
                  <a:pt x="387244" y="29155"/>
                </a:lnTo>
                <a:lnTo>
                  <a:pt x="342438" y="29155"/>
                </a:lnTo>
                <a:lnTo>
                  <a:pt x="342438" y="14571"/>
                </a:lnTo>
                <a:lnTo>
                  <a:pt x="387244" y="14571"/>
                </a:lnTo>
                <a:lnTo>
                  <a:pt x="387244" y="11976"/>
                </a:lnTo>
                <a:lnTo>
                  <a:pt x="387578" y="8844"/>
                </a:lnTo>
                <a:lnTo>
                  <a:pt x="388113" y="5730"/>
                </a:lnTo>
                <a:lnTo>
                  <a:pt x="339152" y="5730"/>
                </a:lnTo>
                <a:lnTo>
                  <a:pt x="335504" y="5378"/>
                </a:lnTo>
                <a:lnTo>
                  <a:pt x="332016" y="4686"/>
                </a:lnTo>
                <a:close/>
              </a:path>
              <a:path w="1225550" h="551179">
                <a:moveTo>
                  <a:pt x="388024" y="37492"/>
                </a:moveTo>
                <a:lnTo>
                  <a:pt x="381156" y="37492"/>
                </a:lnTo>
                <a:lnTo>
                  <a:pt x="384799" y="37842"/>
                </a:lnTo>
                <a:lnTo>
                  <a:pt x="388292" y="38536"/>
                </a:lnTo>
                <a:lnTo>
                  <a:pt x="388024" y="37492"/>
                </a:lnTo>
                <a:close/>
              </a:path>
              <a:path w="1225550" h="551179">
                <a:moveTo>
                  <a:pt x="387244" y="14571"/>
                </a:moveTo>
                <a:lnTo>
                  <a:pt x="377865" y="14571"/>
                </a:lnTo>
                <a:lnTo>
                  <a:pt x="377865" y="29155"/>
                </a:lnTo>
                <a:lnTo>
                  <a:pt x="387244" y="29155"/>
                </a:lnTo>
                <a:lnTo>
                  <a:pt x="387244" y="14571"/>
                </a:lnTo>
                <a:close/>
              </a:path>
              <a:path w="1225550" h="551179">
                <a:moveTo>
                  <a:pt x="388292" y="4686"/>
                </a:moveTo>
                <a:lnTo>
                  <a:pt x="384799" y="5378"/>
                </a:lnTo>
                <a:lnTo>
                  <a:pt x="381156" y="5730"/>
                </a:lnTo>
                <a:lnTo>
                  <a:pt x="388113" y="5730"/>
                </a:lnTo>
                <a:lnTo>
                  <a:pt x="388292" y="4686"/>
                </a:lnTo>
                <a:close/>
              </a:path>
              <a:path w="1225550" h="551179">
                <a:moveTo>
                  <a:pt x="287743" y="103657"/>
                </a:moveTo>
                <a:lnTo>
                  <a:pt x="290188" y="108521"/>
                </a:lnTo>
                <a:lnTo>
                  <a:pt x="291743" y="112675"/>
                </a:lnTo>
                <a:lnTo>
                  <a:pt x="292434" y="116146"/>
                </a:lnTo>
                <a:lnTo>
                  <a:pt x="303543" y="114763"/>
                </a:lnTo>
                <a:lnTo>
                  <a:pt x="311190" y="111992"/>
                </a:lnTo>
                <a:lnTo>
                  <a:pt x="315348" y="107812"/>
                </a:lnTo>
                <a:lnTo>
                  <a:pt x="317101" y="107120"/>
                </a:lnTo>
                <a:lnTo>
                  <a:pt x="317376" y="104877"/>
                </a:lnTo>
                <a:lnTo>
                  <a:pt x="295390" y="104877"/>
                </a:lnTo>
                <a:lnTo>
                  <a:pt x="291566" y="104701"/>
                </a:lnTo>
                <a:lnTo>
                  <a:pt x="287743" y="103657"/>
                </a:lnTo>
                <a:close/>
              </a:path>
              <a:path w="1225550" h="551179">
                <a:moveTo>
                  <a:pt x="318975" y="70825"/>
                </a:moveTo>
                <a:lnTo>
                  <a:pt x="309102" y="70825"/>
                </a:lnTo>
                <a:lnTo>
                  <a:pt x="308718" y="82845"/>
                </a:lnTo>
                <a:lnTo>
                  <a:pt x="308071" y="91798"/>
                </a:lnTo>
                <a:lnTo>
                  <a:pt x="295390" y="104877"/>
                </a:lnTo>
                <a:lnTo>
                  <a:pt x="317376" y="104877"/>
                </a:lnTo>
                <a:lnTo>
                  <a:pt x="318123" y="98783"/>
                </a:lnTo>
                <a:lnTo>
                  <a:pt x="318480" y="82806"/>
                </a:lnTo>
                <a:lnTo>
                  <a:pt x="318837" y="73784"/>
                </a:lnTo>
                <a:lnTo>
                  <a:pt x="318975" y="70825"/>
                </a:lnTo>
                <a:close/>
              </a:path>
              <a:path w="1225550" h="551179">
                <a:moveTo>
                  <a:pt x="284633" y="34886"/>
                </a:moveTo>
                <a:lnTo>
                  <a:pt x="285320" y="38357"/>
                </a:lnTo>
                <a:lnTo>
                  <a:pt x="285584" y="40801"/>
                </a:lnTo>
                <a:lnTo>
                  <a:pt x="285677" y="65116"/>
                </a:lnTo>
                <a:lnTo>
                  <a:pt x="285320" y="68407"/>
                </a:lnTo>
                <a:lnTo>
                  <a:pt x="284633" y="71873"/>
                </a:lnTo>
                <a:lnTo>
                  <a:pt x="287055" y="71182"/>
                </a:lnTo>
                <a:lnTo>
                  <a:pt x="290343" y="70825"/>
                </a:lnTo>
                <a:lnTo>
                  <a:pt x="318975" y="70825"/>
                </a:lnTo>
                <a:lnTo>
                  <a:pt x="319168" y="66671"/>
                </a:lnTo>
                <a:lnTo>
                  <a:pt x="319487" y="61984"/>
                </a:lnTo>
                <a:lnTo>
                  <a:pt x="294523" y="61984"/>
                </a:lnTo>
                <a:lnTo>
                  <a:pt x="294523" y="44780"/>
                </a:lnTo>
                <a:lnTo>
                  <a:pt x="319109" y="44780"/>
                </a:lnTo>
                <a:lnTo>
                  <a:pt x="318837" y="44091"/>
                </a:lnTo>
                <a:lnTo>
                  <a:pt x="318574" y="41669"/>
                </a:lnTo>
                <a:lnTo>
                  <a:pt x="318480" y="35930"/>
                </a:lnTo>
                <a:lnTo>
                  <a:pt x="292254" y="35930"/>
                </a:lnTo>
                <a:lnTo>
                  <a:pt x="288787" y="35577"/>
                </a:lnTo>
                <a:lnTo>
                  <a:pt x="284633" y="34886"/>
                </a:lnTo>
                <a:close/>
              </a:path>
              <a:path w="1225550" h="551179">
                <a:moveTo>
                  <a:pt x="319524" y="61447"/>
                </a:moveTo>
                <a:lnTo>
                  <a:pt x="316392" y="61808"/>
                </a:lnTo>
                <a:lnTo>
                  <a:pt x="313101" y="61984"/>
                </a:lnTo>
                <a:lnTo>
                  <a:pt x="319487" y="61984"/>
                </a:lnTo>
                <a:lnTo>
                  <a:pt x="319524" y="61447"/>
                </a:lnTo>
                <a:close/>
              </a:path>
              <a:path w="1225550" h="551179">
                <a:moveTo>
                  <a:pt x="319109" y="44780"/>
                </a:moveTo>
                <a:lnTo>
                  <a:pt x="312234" y="44780"/>
                </a:lnTo>
                <a:lnTo>
                  <a:pt x="316057" y="45135"/>
                </a:lnTo>
                <a:lnTo>
                  <a:pt x="319524" y="45827"/>
                </a:lnTo>
                <a:lnTo>
                  <a:pt x="319109" y="44780"/>
                </a:lnTo>
                <a:close/>
              </a:path>
              <a:path w="1225550" h="551179">
                <a:moveTo>
                  <a:pt x="318480" y="15266"/>
                </a:moveTo>
                <a:lnTo>
                  <a:pt x="287567" y="15266"/>
                </a:lnTo>
                <a:lnTo>
                  <a:pt x="291387" y="15619"/>
                </a:lnTo>
                <a:lnTo>
                  <a:pt x="308590" y="15619"/>
                </a:lnTo>
                <a:lnTo>
                  <a:pt x="308590" y="35930"/>
                </a:lnTo>
                <a:lnTo>
                  <a:pt x="318480" y="35930"/>
                </a:lnTo>
                <a:lnTo>
                  <a:pt x="318480" y="15266"/>
                </a:lnTo>
                <a:close/>
              </a:path>
              <a:path w="1225550" h="551179">
                <a:moveTo>
                  <a:pt x="282541" y="6238"/>
                </a:moveTo>
                <a:lnTo>
                  <a:pt x="282541" y="16663"/>
                </a:lnTo>
                <a:lnTo>
                  <a:pt x="284633" y="15619"/>
                </a:lnTo>
                <a:lnTo>
                  <a:pt x="287567" y="15266"/>
                </a:lnTo>
                <a:lnTo>
                  <a:pt x="318480" y="15266"/>
                </a:lnTo>
                <a:lnTo>
                  <a:pt x="318480" y="12152"/>
                </a:lnTo>
                <a:lnTo>
                  <a:pt x="318656" y="9016"/>
                </a:lnTo>
                <a:lnTo>
                  <a:pt x="318879" y="7282"/>
                </a:lnTo>
                <a:lnTo>
                  <a:pt x="288964" y="7282"/>
                </a:lnTo>
                <a:lnTo>
                  <a:pt x="286009" y="6929"/>
                </a:lnTo>
                <a:lnTo>
                  <a:pt x="282541" y="6238"/>
                </a:lnTo>
                <a:close/>
              </a:path>
              <a:path w="1225550" h="551179">
                <a:moveTo>
                  <a:pt x="319013" y="6238"/>
                </a:moveTo>
                <a:lnTo>
                  <a:pt x="308590" y="7282"/>
                </a:lnTo>
                <a:lnTo>
                  <a:pt x="318879" y="7282"/>
                </a:lnTo>
                <a:lnTo>
                  <a:pt x="319013" y="6238"/>
                </a:lnTo>
                <a:close/>
              </a:path>
              <a:path w="1225550" h="551179">
                <a:moveTo>
                  <a:pt x="521873" y="105745"/>
                </a:moveTo>
                <a:lnTo>
                  <a:pt x="488411" y="105745"/>
                </a:lnTo>
                <a:lnTo>
                  <a:pt x="498730" y="109902"/>
                </a:lnTo>
                <a:lnTo>
                  <a:pt x="508850" y="113545"/>
                </a:lnTo>
                <a:lnTo>
                  <a:pt x="518774" y="116672"/>
                </a:lnTo>
                <a:lnTo>
                  <a:pt x="528504" y="119282"/>
                </a:lnTo>
                <a:lnTo>
                  <a:pt x="530240" y="115811"/>
                </a:lnTo>
                <a:lnTo>
                  <a:pt x="533372" y="111808"/>
                </a:lnTo>
                <a:lnTo>
                  <a:pt x="537885" y="107297"/>
                </a:lnTo>
                <a:lnTo>
                  <a:pt x="526787" y="106454"/>
                </a:lnTo>
                <a:lnTo>
                  <a:pt x="521873" y="105745"/>
                </a:lnTo>
                <a:close/>
              </a:path>
              <a:path w="1225550" h="551179">
                <a:moveTo>
                  <a:pt x="472254" y="81252"/>
                </a:moveTo>
                <a:lnTo>
                  <a:pt x="462365" y="86453"/>
                </a:lnTo>
                <a:lnTo>
                  <a:pt x="465832" y="89941"/>
                </a:lnTo>
                <a:lnTo>
                  <a:pt x="471897" y="94628"/>
                </a:lnTo>
                <a:lnTo>
                  <a:pt x="480588" y="100521"/>
                </a:lnTo>
                <a:lnTo>
                  <a:pt x="471599" y="103294"/>
                </a:lnTo>
                <a:lnTo>
                  <a:pt x="461833" y="105344"/>
                </a:lnTo>
                <a:lnTo>
                  <a:pt x="451288" y="106677"/>
                </a:lnTo>
                <a:lnTo>
                  <a:pt x="439962" y="107297"/>
                </a:lnTo>
                <a:lnTo>
                  <a:pt x="443429" y="110764"/>
                </a:lnTo>
                <a:lnTo>
                  <a:pt x="445874" y="113719"/>
                </a:lnTo>
                <a:lnTo>
                  <a:pt x="447252" y="116146"/>
                </a:lnTo>
                <a:lnTo>
                  <a:pt x="447940" y="117186"/>
                </a:lnTo>
                <a:lnTo>
                  <a:pt x="448472" y="117899"/>
                </a:lnTo>
                <a:lnTo>
                  <a:pt x="448807" y="118230"/>
                </a:lnTo>
                <a:lnTo>
                  <a:pt x="458121" y="115891"/>
                </a:lnTo>
                <a:lnTo>
                  <a:pt x="467826" y="113031"/>
                </a:lnTo>
                <a:lnTo>
                  <a:pt x="477923" y="109649"/>
                </a:lnTo>
                <a:lnTo>
                  <a:pt x="488411" y="105745"/>
                </a:lnTo>
                <a:lnTo>
                  <a:pt x="521873" y="105745"/>
                </a:lnTo>
                <a:lnTo>
                  <a:pt x="516401" y="104955"/>
                </a:lnTo>
                <a:lnTo>
                  <a:pt x="506727" y="102804"/>
                </a:lnTo>
                <a:lnTo>
                  <a:pt x="497767" y="100007"/>
                </a:lnTo>
                <a:lnTo>
                  <a:pt x="503254" y="95827"/>
                </a:lnTo>
                <a:lnTo>
                  <a:pt x="488922" y="95827"/>
                </a:lnTo>
                <a:lnTo>
                  <a:pt x="482324" y="91677"/>
                </a:lnTo>
                <a:lnTo>
                  <a:pt x="476765" y="86805"/>
                </a:lnTo>
                <a:lnTo>
                  <a:pt x="472254" y="81252"/>
                </a:lnTo>
                <a:close/>
              </a:path>
              <a:path w="1225550" h="551179">
                <a:moveTo>
                  <a:pt x="435272" y="14571"/>
                </a:moveTo>
                <a:lnTo>
                  <a:pt x="435565" y="31247"/>
                </a:lnTo>
                <a:lnTo>
                  <a:pt x="435689" y="58106"/>
                </a:lnTo>
                <a:lnTo>
                  <a:pt x="435493" y="64227"/>
                </a:lnTo>
                <a:lnTo>
                  <a:pt x="425339" y="101663"/>
                </a:lnTo>
                <a:lnTo>
                  <a:pt x="420159" y="109900"/>
                </a:lnTo>
                <a:lnTo>
                  <a:pt x="423647" y="111300"/>
                </a:lnTo>
                <a:lnTo>
                  <a:pt x="427113" y="113719"/>
                </a:lnTo>
                <a:lnTo>
                  <a:pt x="430580" y="117186"/>
                </a:lnTo>
                <a:lnTo>
                  <a:pt x="434520" y="109377"/>
                </a:lnTo>
                <a:lnTo>
                  <a:pt x="445556" y="67840"/>
                </a:lnTo>
                <a:lnTo>
                  <a:pt x="446205" y="46871"/>
                </a:lnTo>
                <a:lnTo>
                  <a:pt x="537885" y="46871"/>
                </a:lnTo>
                <a:lnTo>
                  <a:pt x="537885" y="39066"/>
                </a:lnTo>
                <a:lnTo>
                  <a:pt x="446205" y="39066"/>
                </a:lnTo>
                <a:lnTo>
                  <a:pt x="446205" y="24469"/>
                </a:lnTo>
                <a:lnTo>
                  <a:pt x="535283" y="24469"/>
                </a:lnTo>
                <a:lnTo>
                  <a:pt x="535283" y="15619"/>
                </a:lnTo>
                <a:lnTo>
                  <a:pt x="448984" y="15619"/>
                </a:lnTo>
                <a:lnTo>
                  <a:pt x="442205" y="15266"/>
                </a:lnTo>
                <a:lnTo>
                  <a:pt x="435272" y="14571"/>
                </a:lnTo>
                <a:close/>
              </a:path>
              <a:path w="1225550" h="551179">
                <a:moveTo>
                  <a:pt x="516463" y="81252"/>
                </a:moveTo>
                <a:lnTo>
                  <a:pt x="504546" y="81252"/>
                </a:lnTo>
                <a:lnTo>
                  <a:pt x="499678" y="87162"/>
                </a:lnTo>
                <a:lnTo>
                  <a:pt x="494480" y="92011"/>
                </a:lnTo>
                <a:lnTo>
                  <a:pt x="488922" y="95827"/>
                </a:lnTo>
                <a:lnTo>
                  <a:pt x="503254" y="95827"/>
                </a:lnTo>
                <a:lnTo>
                  <a:pt x="504353" y="94991"/>
                </a:lnTo>
                <a:lnTo>
                  <a:pt x="510542" y="88804"/>
                </a:lnTo>
                <a:lnTo>
                  <a:pt x="516340" y="81446"/>
                </a:lnTo>
                <a:lnTo>
                  <a:pt x="516463" y="81252"/>
                </a:lnTo>
                <a:close/>
              </a:path>
              <a:path w="1225550" h="551179">
                <a:moveTo>
                  <a:pt x="455762" y="72402"/>
                </a:moveTo>
                <a:lnTo>
                  <a:pt x="454027" y="72402"/>
                </a:lnTo>
                <a:lnTo>
                  <a:pt x="454027" y="81784"/>
                </a:lnTo>
                <a:lnTo>
                  <a:pt x="456097" y="81427"/>
                </a:lnTo>
                <a:lnTo>
                  <a:pt x="458362" y="81252"/>
                </a:lnTo>
                <a:lnTo>
                  <a:pt x="516463" y="81252"/>
                </a:lnTo>
                <a:lnTo>
                  <a:pt x="521751" y="72917"/>
                </a:lnTo>
                <a:lnTo>
                  <a:pt x="464964" y="72917"/>
                </a:lnTo>
                <a:lnTo>
                  <a:pt x="459405" y="72565"/>
                </a:lnTo>
                <a:lnTo>
                  <a:pt x="455762" y="72402"/>
                </a:lnTo>
                <a:close/>
              </a:path>
              <a:path w="1225550" h="551179">
                <a:moveTo>
                  <a:pt x="521571" y="72402"/>
                </a:moveTo>
                <a:lnTo>
                  <a:pt x="521214" y="72402"/>
                </a:lnTo>
                <a:lnTo>
                  <a:pt x="517060" y="72740"/>
                </a:lnTo>
                <a:lnTo>
                  <a:pt x="509057" y="72917"/>
                </a:lnTo>
                <a:lnTo>
                  <a:pt x="521751" y="72917"/>
                </a:lnTo>
                <a:lnTo>
                  <a:pt x="521751" y="72565"/>
                </a:lnTo>
                <a:lnTo>
                  <a:pt x="521571" y="72402"/>
                </a:lnTo>
                <a:close/>
              </a:path>
              <a:path w="1225550" h="551179">
                <a:moveTo>
                  <a:pt x="513578" y="66139"/>
                </a:moveTo>
                <a:lnTo>
                  <a:pt x="496745" y="66139"/>
                </a:lnTo>
                <a:lnTo>
                  <a:pt x="504035" y="66494"/>
                </a:lnTo>
                <a:lnTo>
                  <a:pt x="509770" y="66847"/>
                </a:lnTo>
                <a:lnTo>
                  <a:pt x="513928" y="67186"/>
                </a:lnTo>
                <a:lnTo>
                  <a:pt x="513578" y="66139"/>
                </a:lnTo>
                <a:close/>
              </a:path>
              <a:path w="1225550" h="551179">
                <a:moveTo>
                  <a:pt x="476434" y="46871"/>
                </a:moveTo>
                <a:lnTo>
                  <a:pt x="466519" y="46871"/>
                </a:lnTo>
                <a:lnTo>
                  <a:pt x="466480" y="61116"/>
                </a:lnTo>
                <a:lnTo>
                  <a:pt x="466344" y="64227"/>
                </a:lnTo>
                <a:lnTo>
                  <a:pt x="466008" y="66671"/>
                </a:lnTo>
                <a:lnTo>
                  <a:pt x="467052" y="66671"/>
                </a:lnTo>
                <a:lnTo>
                  <a:pt x="469475" y="66494"/>
                </a:lnTo>
                <a:lnTo>
                  <a:pt x="473298" y="66139"/>
                </a:lnTo>
                <a:lnTo>
                  <a:pt x="513578" y="66139"/>
                </a:lnTo>
                <a:lnTo>
                  <a:pt x="513237" y="65116"/>
                </a:lnTo>
                <a:lnTo>
                  <a:pt x="512880" y="61116"/>
                </a:lnTo>
                <a:lnTo>
                  <a:pt x="512880" y="58333"/>
                </a:lnTo>
                <a:lnTo>
                  <a:pt x="476434" y="58333"/>
                </a:lnTo>
                <a:lnTo>
                  <a:pt x="476434" y="46871"/>
                </a:lnTo>
                <a:close/>
              </a:path>
              <a:path w="1225550" h="551179">
                <a:moveTo>
                  <a:pt x="512880" y="46871"/>
                </a:moveTo>
                <a:lnTo>
                  <a:pt x="503502" y="46871"/>
                </a:lnTo>
                <a:lnTo>
                  <a:pt x="503502" y="58333"/>
                </a:lnTo>
                <a:lnTo>
                  <a:pt x="512880" y="58333"/>
                </a:lnTo>
                <a:lnTo>
                  <a:pt x="512880" y="46871"/>
                </a:lnTo>
                <a:close/>
              </a:path>
              <a:path w="1225550" h="551179">
                <a:moveTo>
                  <a:pt x="537885" y="46871"/>
                </a:moveTo>
                <a:lnTo>
                  <a:pt x="519126" y="46871"/>
                </a:lnTo>
                <a:lnTo>
                  <a:pt x="527817" y="47227"/>
                </a:lnTo>
                <a:lnTo>
                  <a:pt x="534062" y="47555"/>
                </a:lnTo>
                <a:lnTo>
                  <a:pt x="537885" y="47915"/>
                </a:lnTo>
                <a:lnTo>
                  <a:pt x="537885" y="46871"/>
                </a:lnTo>
                <a:close/>
              </a:path>
              <a:path w="1225550" h="551179">
                <a:moveTo>
                  <a:pt x="473298" y="27089"/>
                </a:moveTo>
                <a:lnTo>
                  <a:pt x="466008" y="27089"/>
                </a:lnTo>
                <a:lnTo>
                  <a:pt x="466292" y="30024"/>
                </a:lnTo>
                <a:lnTo>
                  <a:pt x="466404" y="31935"/>
                </a:lnTo>
                <a:lnTo>
                  <a:pt x="466519" y="39066"/>
                </a:lnTo>
                <a:lnTo>
                  <a:pt x="476434" y="39066"/>
                </a:lnTo>
                <a:lnTo>
                  <a:pt x="476501" y="31935"/>
                </a:lnTo>
                <a:lnTo>
                  <a:pt x="476765" y="31247"/>
                </a:lnTo>
                <a:lnTo>
                  <a:pt x="477456" y="30199"/>
                </a:lnTo>
                <a:lnTo>
                  <a:pt x="477809" y="29508"/>
                </a:lnTo>
                <a:lnTo>
                  <a:pt x="477934" y="29155"/>
                </a:lnTo>
                <a:lnTo>
                  <a:pt x="477989" y="28641"/>
                </a:lnTo>
                <a:lnTo>
                  <a:pt x="477297" y="27597"/>
                </a:lnTo>
                <a:lnTo>
                  <a:pt x="473298" y="27089"/>
                </a:lnTo>
                <a:close/>
              </a:path>
              <a:path w="1225550" h="551179">
                <a:moveTo>
                  <a:pt x="511324" y="27597"/>
                </a:moveTo>
                <a:lnTo>
                  <a:pt x="502991" y="27597"/>
                </a:lnTo>
                <a:lnTo>
                  <a:pt x="503326" y="28641"/>
                </a:lnTo>
                <a:lnTo>
                  <a:pt x="503390" y="30024"/>
                </a:lnTo>
                <a:lnTo>
                  <a:pt x="503502" y="39066"/>
                </a:lnTo>
                <a:lnTo>
                  <a:pt x="512880" y="39066"/>
                </a:lnTo>
                <a:lnTo>
                  <a:pt x="512880" y="36291"/>
                </a:lnTo>
                <a:lnTo>
                  <a:pt x="513060" y="34019"/>
                </a:lnTo>
                <a:lnTo>
                  <a:pt x="513381" y="32463"/>
                </a:lnTo>
                <a:lnTo>
                  <a:pt x="513416" y="31935"/>
                </a:lnTo>
                <a:lnTo>
                  <a:pt x="513748" y="31419"/>
                </a:lnTo>
                <a:lnTo>
                  <a:pt x="515148" y="30024"/>
                </a:lnTo>
                <a:lnTo>
                  <a:pt x="515325" y="29508"/>
                </a:lnTo>
                <a:lnTo>
                  <a:pt x="514972" y="29155"/>
                </a:lnTo>
                <a:lnTo>
                  <a:pt x="515325" y="28111"/>
                </a:lnTo>
                <a:lnTo>
                  <a:pt x="511324" y="27597"/>
                </a:lnTo>
                <a:close/>
              </a:path>
              <a:path w="1225550" h="551179">
                <a:moveTo>
                  <a:pt x="537885" y="38022"/>
                </a:moveTo>
                <a:lnTo>
                  <a:pt x="531639" y="38713"/>
                </a:lnTo>
                <a:lnTo>
                  <a:pt x="525548" y="39066"/>
                </a:lnTo>
                <a:lnTo>
                  <a:pt x="537885" y="39066"/>
                </a:lnTo>
                <a:lnTo>
                  <a:pt x="537885" y="38022"/>
                </a:lnTo>
                <a:close/>
              </a:path>
              <a:path w="1225550" h="551179">
                <a:moveTo>
                  <a:pt x="535283" y="24469"/>
                </a:moveTo>
                <a:lnTo>
                  <a:pt x="521394" y="24469"/>
                </a:lnTo>
                <a:lnTo>
                  <a:pt x="528327" y="24824"/>
                </a:lnTo>
                <a:lnTo>
                  <a:pt x="535283" y="25513"/>
                </a:lnTo>
                <a:lnTo>
                  <a:pt x="535283" y="24469"/>
                </a:lnTo>
                <a:close/>
              </a:path>
              <a:path w="1225550" h="551179">
                <a:moveTo>
                  <a:pt x="488922" y="506"/>
                </a:moveTo>
                <a:lnTo>
                  <a:pt x="476945" y="3638"/>
                </a:lnTo>
                <a:lnTo>
                  <a:pt x="477633" y="4686"/>
                </a:lnTo>
                <a:lnTo>
                  <a:pt x="478500" y="6238"/>
                </a:lnTo>
                <a:lnTo>
                  <a:pt x="479544" y="8329"/>
                </a:lnTo>
                <a:lnTo>
                  <a:pt x="481632" y="11800"/>
                </a:lnTo>
                <a:lnTo>
                  <a:pt x="482856" y="14218"/>
                </a:lnTo>
                <a:lnTo>
                  <a:pt x="483188" y="15619"/>
                </a:lnTo>
                <a:lnTo>
                  <a:pt x="494657" y="15619"/>
                </a:lnTo>
                <a:lnTo>
                  <a:pt x="492922" y="9709"/>
                </a:lnTo>
                <a:lnTo>
                  <a:pt x="491011" y="4686"/>
                </a:lnTo>
                <a:lnTo>
                  <a:pt x="488922" y="506"/>
                </a:lnTo>
                <a:close/>
              </a:path>
              <a:path w="1225550" h="551179">
                <a:moveTo>
                  <a:pt x="535283" y="14571"/>
                </a:moveTo>
                <a:lnTo>
                  <a:pt x="527305" y="15266"/>
                </a:lnTo>
                <a:lnTo>
                  <a:pt x="520170" y="15619"/>
                </a:lnTo>
                <a:lnTo>
                  <a:pt x="535283" y="15619"/>
                </a:lnTo>
                <a:lnTo>
                  <a:pt x="535283" y="14571"/>
                </a:lnTo>
                <a:close/>
              </a:path>
              <a:path w="1225550" h="551179">
                <a:moveTo>
                  <a:pt x="641141" y="1043"/>
                </a:moveTo>
                <a:lnTo>
                  <a:pt x="630716" y="1043"/>
                </a:lnTo>
                <a:lnTo>
                  <a:pt x="624495" y="13572"/>
                </a:lnTo>
                <a:lnTo>
                  <a:pt x="619901" y="27729"/>
                </a:lnTo>
                <a:lnTo>
                  <a:pt x="616937" y="43518"/>
                </a:lnTo>
                <a:lnTo>
                  <a:pt x="615603" y="60939"/>
                </a:lnTo>
                <a:lnTo>
                  <a:pt x="616359" y="77873"/>
                </a:lnTo>
                <a:lnTo>
                  <a:pt x="619126" y="93241"/>
                </a:lnTo>
                <a:lnTo>
                  <a:pt x="623911" y="107043"/>
                </a:lnTo>
                <a:lnTo>
                  <a:pt x="630716" y="119282"/>
                </a:lnTo>
                <a:lnTo>
                  <a:pt x="641141" y="119282"/>
                </a:lnTo>
                <a:lnTo>
                  <a:pt x="635373" y="107231"/>
                </a:lnTo>
                <a:lnTo>
                  <a:pt x="631105" y="93491"/>
                </a:lnTo>
                <a:lnTo>
                  <a:pt x="628338" y="78060"/>
                </a:lnTo>
                <a:lnTo>
                  <a:pt x="627072" y="60939"/>
                </a:lnTo>
                <a:lnTo>
                  <a:pt x="628338" y="43518"/>
                </a:lnTo>
                <a:lnTo>
                  <a:pt x="631105" y="27729"/>
                </a:lnTo>
                <a:lnTo>
                  <a:pt x="635373" y="13572"/>
                </a:lnTo>
                <a:lnTo>
                  <a:pt x="641141" y="1043"/>
                </a:lnTo>
                <a:close/>
              </a:path>
              <a:path w="1225550" h="551179">
                <a:moveTo>
                  <a:pt x="1209851" y="1043"/>
                </a:moveTo>
                <a:lnTo>
                  <a:pt x="1199426" y="1043"/>
                </a:lnTo>
                <a:lnTo>
                  <a:pt x="1205193" y="13572"/>
                </a:lnTo>
                <a:lnTo>
                  <a:pt x="1209461" y="27729"/>
                </a:lnTo>
                <a:lnTo>
                  <a:pt x="1212228" y="43518"/>
                </a:lnTo>
                <a:lnTo>
                  <a:pt x="1213495" y="60939"/>
                </a:lnTo>
                <a:lnTo>
                  <a:pt x="1212228" y="78060"/>
                </a:lnTo>
                <a:lnTo>
                  <a:pt x="1209461" y="93491"/>
                </a:lnTo>
                <a:lnTo>
                  <a:pt x="1205193" y="107231"/>
                </a:lnTo>
                <a:lnTo>
                  <a:pt x="1199426" y="119282"/>
                </a:lnTo>
                <a:lnTo>
                  <a:pt x="1209851" y="119282"/>
                </a:lnTo>
                <a:lnTo>
                  <a:pt x="1216656" y="107043"/>
                </a:lnTo>
                <a:lnTo>
                  <a:pt x="1221440" y="93241"/>
                </a:lnTo>
                <a:lnTo>
                  <a:pt x="1224208" y="77873"/>
                </a:lnTo>
                <a:lnTo>
                  <a:pt x="1224964" y="60939"/>
                </a:lnTo>
                <a:lnTo>
                  <a:pt x="1223629" y="43518"/>
                </a:lnTo>
                <a:lnTo>
                  <a:pt x="1220665" y="27729"/>
                </a:lnTo>
                <a:lnTo>
                  <a:pt x="1216071" y="13572"/>
                </a:lnTo>
                <a:lnTo>
                  <a:pt x="1209851" y="1043"/>
                </a:lnTo>
                <a:close/>
              </a:path>
              <a:path w="1225550" h="551179">
                <a:moveTo>
                  <a:pt x="413416" y="263933"/>
                </a:moveTo>
                <a:lnTo>
                  <a:pt x="403703" y="263933"/>
                </a:lnTo>
                <a:lnTo>
                  <a:pt x="404322" y="274869"/>
                </a:lnTo>
                <a:lnTo>
                  <a:pt x="404442" y="283596"/>
                </a:lnTo>
                <a:lnTo>
                  <a:pt x="384493" y="322534"/>
                </a:lnTo>
                <a:lnTo>
                  <a:pt x="375055" y="326965"/>
                </a:lnTo>
                <a:lnTo>
                  <a:pt x="380608" y="329054"/>
                </a:lnTo>
                <a:lnTo>
                  <a:pt x="384432" y="331988"/>
                </a:lnTo>
                <a:lnTo>
                  <a:pt x="386499" y="335807"/>
                </a:lnTo>
                <a:lnTo>
                  <a:pt x="394417" y="330177"/>
                </a:lnTo>
                <a:lnTo>
                  <a:pt x="414378" y="295186"/>
                </a:lnTo>
                <a:lnTo>
                  <a:pt x="416191" y="268977"/>
                </a:lnTo>
                <a:lnTo>
                  <a:pt x="416548" y="268091"/>
                </a:lnTo>
                <a:lnTo>
                  <a:pt x="417239" y="267069"/>
                </a:lnTo>
                <a:lnTo>
                  <a:pt x="417948" y="266355"/>
                </a:lnTo>
                <a:lnTo>
                  <a:pt x="418165" y="266021"/>
                </a:lnTo>
                <a:lnTo>
                  <a:pt x="418283" y="264440"/>
                </a:lnTo>
                <a:lnTo>
                  <a:pt x="413416" y="263933"/>
                </a:lnTo>
                <a:close/>
              </a:path>
              <a:path w="1225550" h="551179">
                <a:moveTo>
                  <a:pt x="448152" y="263573"/>
                </a:moveTo>
                <a:lnTo>
                  <a:pt x="444840" y="263573"/>
                </a:lnTo>
                <a:lnTo>
                  <a:pt x="441730" y="263933"/>
                </a:lnTo>
                <a:lnTo>
                  <a:pt x="441849" y="265841"/>
                </a:lnTo>
                <a:lnTo>
                  <a:pt x="442065" y="267399"/>
                </a:lnTo>
                <a:lnTo>
                  <a:pt x="442167" y="324223"/>
                </a:lnTo>
                <a:lnTo>
                  <a:pt x="441906" y="328009"/>
                </a:lnTo>
                <a:lnTo>
                  <a:pt x="441228" y="331988"/>
                </a:lnTo>
                <a:lnTo>
                  <a:pt x="441197" y="334256"/>
                </a:lnTo>
                <a:lnTo>
                  <a:pt x="454755" y="334256"/>
                </a:lnTo>
                <a:lnTo>
                  <a:pt x="454728" y="331988"/>
                </a:lnTo>
                <a:lnTo>
                  <a:pt x="454119" y="328009"/>
                </a:lnTo>
                <a:lnTo>
                  <a:pt x="454014" y="326965"/>
                </a:lnTo>
                <a:lnTo>
                  <a:pt x="453815" y="324223"/>
                </a:lnTo>
                <a:lnTo>
                  <a:pt x="453711" y="271400"/>
                </a:lnTo>
                <a:lnTo>
                  <a:pt x="454398" y="268443"/>
                </a:lnTo>
                <a:lnTo>
                  <a:pt x="455799" y="266021"/>
                </a:lnTo>
                <a:lnTo>
                  <a:pt x="456130" y="265664"/>
                </a:lnTo>
                <a:lnTo>
                  <a:pt x="456309" y="265311"/>
                </a:lnTo>
                <a:lnTo>
                  <a:pt x="456309" y="264621"/>
                </a:lnTo>
                <a:lnTo>
                  <a:pt x="454755" y="264285"/>
                </a:lnTo>
                <a:lnTo>
                  <a:pt x="448152" y="263573"/>
                </a:lnTo>
                <a:close/>
              </a:path>
              <a:path w="1225550" h="551179">
                <a:moveTo>
                  <a:pt x="421927" y="214433"/>
                </a:moveTo>
                <a:lnTo>
                  <a:pt x="412680" y="232053"/>
                </a:lnTo>
                <a:lnTo>
                  <a:pt x="400571" y="246871"/>
                </a:lnTo>
                <a:lnTo>
                  <a:pt x="385600" y="258885"/>
                </a:lnTo>
                <a:lnTo>
                  <a:pt x="367764" y="268091"/>
                </a:lnTo>
                <a:lnTo>
                  <a:pt x="372965" y="270535"/>
                </a:lnTo>
                <a:lnTo>
                  <a:pt x="376786" y="273646"/>
                </a:lnTo>
                <a:lnTo>
                  <a:pt x="379209" y="277465"/>
                </a:lnTo>
                <a:lnTo>
                  <a:pt x="392757" y="268033"/>
                </a:lnTo>
                <a:lnTo>
                  <a:pt x="405263" y="256901"/>
                </a:lnTo>
                <a:lnTo>
                  <a:pt x="416728" y="244072"/>
                </a:lnTo>
                <a:lnTo>
                  <a:pt x="427150" y="229546"/>
                </a:lnTo>
                <a:lnTo>
                  <a:pt x="439777" y="229546"/>
                </a:lnTo>
                <a:lnTo>
                  <a:pt x="433396" y="221216"/>
                </a:lnTo>
                <a:lnTo>
                  <a:pt x="433727" y="220859"/>
                </a:lnTo>
                <a:lnTo>
                  <a:pt x="434440" y="220351"/>
                </a:lnTo>
                <a:lnTo>
                  <a:pt x="435484" y="219656"/>
                </a:lnTo>
                <a:lnTo>
                  <a:pt x="436175" y="218973"/>
                </a:lnTo>
                <a:lnTo>
                  <a:pt x="436506" y="218436"/>
                </a:lnTo>
                <a:lnTo>
                  <a:pt x="436506" y="218084"/>
                </a:lnTo>
                <a:lnTo>
                  <a:pt x="436175" y="217062"/>
                </a:lnTo>
                <a:lnTo>
                  <a:pt x="431304" y="215837"/>
                </a:lnTo>
                <a:lnTo>
                  <a:pt x="421927" y="214433"/>
                </a:lnTo>
                <a:close/>
              </a:path>
              <a:path w="1225550" h="551179">
                <a:moveTo>
                  <a:pt x="439777" y="229546"/>
                </a:moveTo>
                <a:lnTo>
                  <a:pt x="427150" y="229546"/>
                </a:lnTo>
                <a:lnTo>
                  <a:pt x="436713" y="241790"/>
                </a:lnTo>
                <a:lnTo>
                  <a:pt x="448236" y="252990"/>
                </a:lnTo>
                <a:lnTo>
                  <a:pt x="461717" y="263147"/>
                </a:lnTo>
                <a:lnTo>
                  <a:pt x="477158" y="272263"/>
                </a:lnTo>
                <a:lnTo>
                  <a:pt x="479932" y="266708"/>
                </a:lnTo>
                <a:lnTo>
                  <a:pt x="483735" y="262529"/>
                </a:lnTo>
                <a:lnTo>
                  <a:pt x="488602" y="259754"/>
                </a:lnTo>
                <a:lnTo>
                  <a:pt x="471675" y="254420"/>
                </a:lnTo>
                <a:lnTo>
                  <a:pt x="456832" y="246219"/>
                </a:lnTo>
                <a:lnTo>
                  <a:pt x="444072" y="235151"/>
                </a:lnTo>
                <a:lnTo>
                  <a:pt x="439777" y="229546"/>
                </a:lnTo>
                <a:close/>
              </a:path>
              <a:path w="1225550" h="551179">
                <a:moveTo>
                  <a:pt x="568921" y="300404"/>
                </a:moveTo>
                <a:lnTo>
                  <a:pt x="558521" y="300404"/>
                </a:lnTo>
                <a:lnTo>
                  <a:pt x="558432" y="319143"/>
                </a:lnTo>
                <a:lnTo>
                  <a:pt x="558165" y="323829"/>
                </a:lnTo>
                <a:lnTo>
                  <a:pt x="559385" y="327649"/>
                </a:lnTo>
                <a:lnTo>
                  <a:pt x="562164" y="329054"/>
                </a:lnTo>
                <a:lnTo>
                  <a:pt x="564255" y="331120"/>
                </a:lnTo>
                <a:lnTo>
                  <a:pt x="569810" y="332164"/>
                </a:lnTo>
                <a:lnTo>
                  <a:pt x="602794" y="332164"/>
                </a:lnTo>
                <a:lnTo>
                  <a:pt x="612524" y="331325"/>
                </a:lnTo>
                <a:lnTo>
                  <a:pt x="619845" y="327747"/>
                </a:lnTo>
                <a:lnTo>
                  <a:pt x="623567" y="322962"/>
                </a:lnTo>
                <a:lnTo>
                  <a:pt x="609573" y="322962"/>
                </a:lnTo>
                <a:lnTo>
                  <a:pt x="599147" y="322271"/>
                </a:lnTo>
                <a:lnTo>
                  <a:pt x="574657" y="322271"/>
                </a:lnTo>
                <a:lnTo>
                  <a:pt x="571877" y="321586"/>
                </a:lnTo>
                <a:lnTo>
                  <a:pt x="569454" y="319143"/>
                </a:lnTo>
                <a:lnTo>
                  <a:pt x="568921" y="316025"/>
                </a:lnTo>
                <a:lnTo>
                  <a:pt x="568921" y="300404"/>
                </a:lnTo>
                <a:close/>
              </a:path>
              <a:path w="1225550" h="551179">
                <a:moveTo>
                  <a:pt x="613550" y="304739"/>
                </a:moveTo>
                <a:lnTo>
                  <a:pt x="613215" y="305092"/>
                </a:lnTo>
                <a:lnTo>
                  <a:pt x="614259" y="317232"/>
                </a:lnTo>
                <a:lnTo>
                  <a:pt x="609573" y="322962"/>
                </a:lnTo>
                <a:lnTo>
                  <a:pt x="623567" y="322962"/>
                </a:lnTo>
                <a:lnTo>
                  <a:pt x="624758" y="321431"/>
                </a:lnTo>
                <a:lnTo>
                  <a:pt x="627263" y="312381"/>
                </a:lnTo>
                <a:lnTo>
                  <a:pt x="622752" y="311337"/>
                </a:lnTo>
                <a:lnTo>
                  <a:pt x="618774" y="309246"/>
                </a:lnTo>
                <a:lnTo>
                  <a:pt x="615281" y="306114"/>
                </a:lnTo>
                <a:lnTo>
                  <a:pt x="614259" y="305092"/>
                </a:lnTo>
                <a:lnTo>
                  <a:pt x="613550" y="304739"/>
                </a:lnTo>
                <a:close/>
              </a:path>
              <a:path w="1225550" h="551179">
                <a:moveTo>
                  <a:pt x="518402" y="234748"/>
                </a:moveTo>
                <a:lnTo>
                  <a:pt x="517358" y="234748"/>
                </a:lnTo>
                <a:lnTo>
                  <a:pt x="517440" y="236329"/>
                </a:lnTo>
                <a:lnTo>
                  <a:pt x="518046" y="240310"/>
                </a:lnTo>
                <a:lnTo>
                  <a:pt x="518402" y="244482"/>
                </a:lnTo>
                <a:lnTo>
                  <a:pt x="518375" y="301426"/>
                </a:lnTo>
                <a:lnTo>
                  <a:pt x="518046" y="307695"/>
                </a:lnTo>
                <a:lnTo>
                  <a:pt x="517358" y="316025"/>
                </a:lnTo>
                <a:lnTo>
                  <a:pt x="529873" y="316025"/>
                </a:lnTo>
                <a:lnTo>
                  <a:pt x="529159" y="312897"/>
                </a:lnTo>
                <a:lnTo>
                  <a:pt x="528926" y="309246"/>
                </a:lnTo>
                <a:lnTo>
                  <a:pt x="528828" y="300404"/>
                </a:lnTo>
                <a:lnTo>
                  <a:pt x="611639" y="300404"/>
                </a:lnTo>
                <a:lnTo>
                  <a:pt x="611639" y="298824"/>
                </a:lnTo>
                <a:lnTo>
                  <a:pt x="611304" y="294313"/>
                </a:lnTo>
                <a:lnTo>
                  <a:pt x="611164" y="291023"/>
                </a:lnTo>
                <a:lnTo>
                  <a:pt x="528828" y="291023"/>
                </a:lnTo>
                <a:lnTo>
                  <a:pt x="528828" y="272778"/>
                </a:lnTo>
                <a:lnTo>
                  <a:pt x="611127" y="272778"/>
                </a:lnTo>
                <a:lnTo>
                  <a:pt x="611127" y="263418"/>
                </a:lnTo>
                <a:lnTo>
                  <a:pt x="528828" y="263418"/>
                </a:lnTo>
                <a:lnTo>
                  <a:pt x="528828" y="245710"/>
                </a:lnTo>
                <a:lnTo>
                  <a:pt x="611127" y="245710"/>
                </a:lnTo>
                <a:lnTo>
                  <a:pt x="611149" y="244482"/>
                </a:lnTo>
                <a:lnTo>
                  <a:pt x="611304" y="240838"/>
                </a:lnTo>
                <a:lnTo>
                  <a:pt x="611639" y="236329"/>
                </a:lnTo>
                <a:lnTo>
                  <a:pt x="611639" y="235285"/>
                </a:lnTo>
                <a:lnTo>
                  <a:pt x="527784" y="235285"/>
                </a:lnTo>
                <a:lnTo>
                  <a:pt x="522917" y="235108"/>
                </a:lnTo>
                <a:lnTo>
                  <a:pt x="518402" y="234748"/>
                </a:lnTo>
                <a:close/>
              </a:path>
              <a:path w="1225550" h="551179">
                <a:moveTo>
                  <a:pt x="611639" y="300404"/>
                </a:moveTo>
                <a:lnTo>
                  <a:pt x="600702" y="300404"/>
                </a:lnTo>
                <a:lnTo>
                  <a:pt x="606437" y="300736"/>
                </a:lnTo>
                <a:lnTo>
                  <a:pt x="611639" y="301426"/>
                </a:lnTo>
                <a:lnTo>
                  <a:pt x="611639" y="300404"/>
                </a:lnTo>
                <a:close/>
              </a:path>
              <a:path w="1225550" h="551179">
                <a:moveTo>
                  <a:pt x="568921" y="272778"/>
                </a:moveTo>
                <a:lnTo>
                  <a:pt x="558521" y="272778"/>
                </a:lnTo>
                <a:lnTo>
                  <a:pt x="558521" y="291023"/>
                </a:lnTo>
                <a:lnTo>
                  <a:pt x="568921" y="291023"/>
                </a:lnTo>
                <a:lnTo>
                  <a:pt x="568921" y="272778"/>
                </a:lnTo>
                <a:close/>
              </a:path>
              <a:path w="1225550" h="551179">
                <a:moveTo>
                  <a:pt x="611127" y="272778"/>
                </a:moveTo>
                <a:lnTo>
                  <a:pt x="600191" y="272778"/>
                </a:lnTo>
                <a:lnTo>
                  <a:pt x="600191" y="291023"/>
                </a:lnTo>
                <a:lnTo>
                  <a:pt x="611164" y="291023"/>
                </a:lnTo>
                <a:lnTo>
                  <a:pt x="611127" y="272778"/>
                </a:lnTo>
                <a:close/>
              </a:path>
              <a:path w="1225550" h="551179">
                <a:moveTo>
                  <a:pt x="568921" y="245710"/>
                </a:moveTo>
                <a:lnTo>
                  <a:pt x="558521" y="245710"/>
                </a:lnTo>
                <a:lnTo>
                  <a:pt x="558521" y="263418"/>
                </a:lnTo>
                <a:lnTo>
                  <a:pt x="568921" y="263418"/>
                </a:lnTo>
                <a:lnTo>
                  <a:pt x="568921" y="245710"/>
                </a:lnTo>
                <a:close/>
              </a:path>
              <a:path w="1225550" h="551179">
                <a:moveTo>
                  <a:pt x="611127" y="245710"/>
                </a:moveTo>
                <a:lnTo>
                  <a:pt x="600191" y="245710"/>
                </a:lnTo>
                <a:lnTo>
                  <a:pt x="600191" y="263418"/>
                </a:lnTo>
                <a:lnTo>
                  <a:pt x="611127" y="263418"/>
                </a:lnTo>
                <a:lnTo>
                  <a:pt x="611127" y="245710"/>
                </a:lnTo>
                <a:close/>
              </a:path>
              <a:path w="1225550" h="551179">
                <a:moveTo>
                  <a:pt x="566855" y="214433"/>
                </a:moveTo>
                <a:lnTo>
                  <a:pt x="557477" y="214433"/>
                </a:lnTo>
                <a:lnTo>
                  <a:pt x="557539" y="214972"/>
                </a:lnTo>
                <a:lnTo>
                  <a:pt x="557653" y="215300"/>
                </a:lnTo>
                <a:lnTo>
                  <a:pt x="557988" y="216018"/>
                </a:lnTo>
                <a:lnTo>
                  <a:pt x="558341" y="218789"/>
                </a:lnTo>
                <a:lnTo>
                  <a:pt x="558473" y="220700"/>
                </a:lnTo>
                <a:lnTo>
                  <a:pt x="558521" y="235285"/>
                </a:lnTo>
                <a:lnTo>
                  <a:pt x="568921" y="235285"/>
                </a:lnTo>
                <a:lnTo>
                  <a:pt x="568921" y="223123"/>
                </a:lnTo>
                <a:lnTo>
                  <a:pt x="569810" y="220700"/>
                </a:lnTo>
                <a:lnTo>
                  <a:pt x="571543" y="218612"/>
                </a:lnTo>
                <a:lnTo>
                  <a:pt x="572234" y="217568"/>
                </a:lnTo>
                <a:lnTo>
                  <a:pt x="572589" y="216701"/>
                </a:lnTo>
                <a:lnTo>
                  <a:pt x="572589" y="216018"/>
                </a:lnTo>
                <a:lnTo>
                  <a:pt x="571877" y="214972"/>
                </a:lnTo>
                <a:lnTo>
                  <a:pt x="566855" y="214433"/>
                </a:lnTo>
                <a:close/>
              </a:path>
              <a:path w="1225550" h="551179">
                <a:moveTo>
                  <a:pt x="611639" y="234240"/>
                </a:moveTo>
                <a:lnTo>
                  <a:pt x="606793" y="234924"/>
                </a:lnTo>
                <a:lnTo>
                  <a:pt x="600882" y="235285"/>
                </a:lnTo>
                <a:lnTo>
                  <a:pt x="611639" y="235285"/>
                </a:lnTo>
                <a:lnTo>
                  <a:pt x="611639" y="234240"/>
                </a:lnTo>
                <a:close/>
              </a:path>
              <a:path w="1225550" h="551179">
                <a:moveTo>
                  <a:pt x="713339" y="304048"/>
                </a:moveTo>
                <a:lnTo>
                  <a:pt x="703425" y="304048"/>
                </a:lnTo>
                <a:lnTo>
                  <a:pt x="703425" y="327473"/>
                </a:lnTo>
                <a:lnTo>
                  <a:pt x="703093" y="331988"/>
                </a:lnTo>
                <a:lnTo>
                  <a:pt x="702381" y="335807"/>
                </a:lnTo>
                <a:lnTo>
                  <a:pt x="714362" y="335807"/>
                </a:lnTo>
                <a:lnTo>
                  <a:pt x="713726" y="331988"/>
                </a:lnTo>
                <a:lnTo>
                  <a:pt x="713631" y="331120"/>
                </a:lnTo>
                <a:lnTo>
                  <a:pt x="713364" y="327473"/>
                </a:lnTo>
                <a:lnTo>
                  <a:pt x="713339" y="304048"/>
                </a:lnTo>
                <a:close/>
              </a:path>
              <a:path w="1225550" h="551179">
                <a:moveTo>
                  <a:pt x="726871" y="319143"/>
                </a:moveTo>
                <a:lnTo>
                  <a:pt x="729650" y="322632"/>
                </a:lnTo>
                <a:lnTo>
                  <a:pt x="731206" y="326605"/>
                </a:lnTo>
                <a:lnTo>
                  <a:pt x="731563" y="331120"/>
                </a:lnTo>
                <a:lnTo>
                  <a:pt x="744407" y="330428"/>
                </a:lnTo>
                <a:lnTo>
                  <a:pt x="751185" y="326965"/>
                </a:lnTo>
                <a:lnTo>
                  <a:pt x="751780" y="321586"/>
                </a:lnTo>
                <a:lnTo>
                  <a:pt x="751876" y="320540"/>
                </a:lnTo>
                <a:lnTo>
                  <a:pt x="736584" y="320540"/>
                </a:lnTo>
                <a:lnTo>
                  <a:pt x="726871" y="319143"/>
                </a:lnTo>
                <a:close/>
              </a:path>
              <a:path w="1225550" h="551179">
                <a:moveTo>
                  <a:pt x="666270" y="295250"/>
                </a:moveTo>
                <a:lnTo>
                  <a:pt x="666360" y="322632"/>
                </a:lnTo>
                <a:lnTo>
                  <a:pt x="666266" y="323829"/>
                </a:lnTo>
                <a:lnTo>
                  <a:pt x="666005" y="326270"/>
                </a:lnTo>
                <a:lnTo>
                  <a:pt x="665930" y="330098"/>
                </a:lnTo>
                <a:lnTo>
                  <a:pt x="677378" y="330098"/>
                </a:lnTo>
                <a:lnTo>
                  <a:pt x="677044" y="326270"/>
                </a:lnTo>
                <a:lnTo>
                  <a:pt x="676914" y="323829"/>
                </a:lnTo>
                <a:lnTo>
                  <a:pt x="676868" y="304048"/>
                </a:lnTo>
                <a:lnTo>
                  <a:pt x="751876" y="304048"/>
                </a:lnTo>
                <a:lnTo>
                  <a:pt x="752002" y="297961"/>
                </a:lnTo>
                <a:lnTo>
                  <a:pt x="752053" y="296917"/>
                </a:lnTo>
                <a:lnTo>
                  <a:pt x="752286" y="295710"/>
                </a:lnTo>
                <a:lnTo>
                  <a:pt x="671132" y="295710"/>
                </a:lnTo>
                <a:lnTo>
                  <a:pt x="667665" y="295534"/>
                </a:lnTo>
                <a:lnTo>
                  <a:pt x="666270" y="295250"/>
                </a:lnTo>
                <a:close/>
              </a:path>
              <a:path w="1225550" h="551179">
                <a:moveTo>
                  <a:pt x="751876" y="304048"/>
                </a:moveTo>
                <a:lnTo>
                  <a:pt x="741451" y="304048"/>
                </a:lnTo>
                <a:lnTo>
                  <a:pt x="741451" y="319848"/>
                </a:lnTo>
                <a:lnTo>
                  <a:pt x="736584" y="320540"/>
                </a:lnTo>
                <a:lnTo>
                  <a:pt x="751876" y="320540"/>
                </a:lnTo>
                <a:lnTo>
                  <a:pt x="751876" y="304048"/>
                </a:lnTo>
                <a:close/>
              </a:path>
              <a:path w="1225550" h="551179">
                <a:moveTo>
                  <a:pt x="713339" y="284755"/>
                </a:moveTo>
                <a:lnTo>
                  <a:pt x="703425" y="284755"/>
                </a:lnTo>
                <a:lnTo>
                  <a:pt x="703425" y="295710"/>
                </a:lnTo>
                <a:lnTo>
                  <a:pt x="713339" y="295710"/>
                </a:lnTo>
                <a:lnTo>
                  <a:pt x="713339" y="284755"/>
                </a:lnTo>
                <a:close/>
              </a:path>
              <a:path w="1225550" h="551179">
                <a:moveTo>
                  <a:pt x="752388" y="295181"/>
                </a:moveTo>
                <a:lnTo>
                  <a:pt x="749965" y="295534"/>
                </a:lnTo>
                <a:lnTo>
                  <a:pt x="746319" y="295710"/>
                </a:lnTo>
                <a:lnTo>
                  <a:pt x="752286" y="295710"/>
                </a:lnTo>
                <a:lnTo>
                  <a:pt x="752388" y="295181"/>
                </a:lnTo>
                <a:close/>
              </a:path>
              <a:path w="1225550" h="551179">
                <a:moveTo>
                  <a:pt x="666266" y="295181"/>
                </a:moveTo>
                <a:lnTo>
                  <a:pt x="665930" y="295181"/>
                </a:lnTo>
                <a:lnTo>
                  <a:pt x="666270" y="295250"/>
                </a:lnTo>
                <a:close/>
              </a:path>
              <a:path w="1225550" h="551179">
                <a:moveTo>
                  <a:pt x="674602" y="256150"/>
                </a:moveTo>
                <a:lnTo>
                  <a:pt x="674651" y="256974"/>
                </a:lnTo>
                <a:lnTo>
                  <a:pt x="674776" y="280781"/>
                </a:lnTo>
                <a:lnTo>
                  <a:pt x="674599" y="283556"/>
                </a:lnTo>
                <a:lnTo>
                  <a:pt x="674264" y="285292"/>
                </a:lnTo>
                <a:lnTo>
                  <a:pt x="677378" y="284932"/>
                </a:lnTo>
                <a:lnTo>
                  <a:pt x="680867" y="284755"/>
                </a:lnTo>
                <a:lnTo>
                  <a:pt x="742794" y="284755"/>
                </a:lnTo>
                <a:lnTo>
                  <a:pt x="742318" y="283556"/>
                </a:lnTo>
                <a:lnTo>
                  <a:pt x="741988" y="280781"/>
                </a:lnTo>
                <a:lnTo>
                  <a:pt x="741988" y="276957"/>
                </a:lnTo>
                <a:lnTo>
                  <a:pt x="684668" y="276957"/>
                </a:lnTo>
                <a:lnTo>
                  <a:pt x="684668" y="264440"/>
                </a:lnTo>
                <a:lnTo>
                  <a:pt x="741988" y="264440"/>
                </a:lnTo>
                <a:lnTo>
                  <a:pt x="742009" y="260800"/>
                </a:lnTo>
                <a:lnTo>
                  <a:pt x="742318" y="258194"/>
                </a:lnTo>
                <a:lnTo>
                  <a:pt x="742830" y="256642"/>
                </a:lnTo>
                <a:lnTo>
                  <a:pt x="680510" y="256642"/>
                </a:lnTo>
                <a:lnTo>
                  <a:pt x="677044" y="256467"/>
                </a:lnTo>
                <a:lnTo>
                  <a:pt x="674602" y="256150"/>
                </a:lnTo>
                <a:close/>
              </a:path>
              <a:path w="1225550" h="551179">
                <a:moveTo>
                  <a:pt x="742794" y="284755"/>
                </a:moveTo>
                <a:lnTo>
                  <a:pt x="736940" y="284755"/>
                </a:lnTo>
                <a:lnTo>
                  <a:pt x="740940" y="284932"/>
                </a:lnTo>
                <a:lnTo>
                  <a:pt x="743007" y="285292"/>
                </a:lnTo>
                <a:lnTo>
                  <a:pt x="742794" y="284755"/>
                </a:lnTo>
                <a:close/>
              </a:path>
              <a:path w="1225550" h="551179">
                <a:moveTo>
                  <a:pt x="741988" y="264440"/>
                </a:moveTo>
                <a:lnTo>
                  <a:pt x="732073" y="264440"/>
                </a:lnTo>
                <a:lnTo>
                  <a:pt x="732073" y="276957"/>
                </a:lnTo>
                <a:lnTo>
                  <a:pt x="741988" y="276957"/>
                </a:lnTo>
                <a:lnTo>
                  <a:pt x="741988" y="264440"/>
                </a:lnTo>
                <a:close/>
              </a:path>
              <a:path w="1225550" h="551179">
                <a:moveTo>
                  <a:pt x="659151" y="237375"/>
                </a:moveTo>
                <a:lnTo>
                  <a:pt x="653417" y="237375"/>
                </a:lnTo>
                <a:lnTo>
                  <a:pt x="653774" y="240148"/>
                </a:lnTo>
                <a:lnTo>
                  <a:pt x="653851" y="254040"/>
                </a:lnTo>
                <a:lnTo>
                  <a:pt x="653597" y="259238"/>
                </a:lnTo>
                <a:lnTo>
                  <a:pt x="653241" y="263418"/>
                </a:lnTo>
                <a:lnTo>
                  <a:pt x="652905" y="264440"/>
                </a:lnTo>
                <a:lnTo>
                  <a:pt x="664354" y="264440"/>
                </a:lnTo>
                <a:lnTo>
                  <a:pt x="664354" y="260800"/>
                </a:lnTo>
                <a:lnTo>
                  <a:pt x="663967" y="256106"/>
                </a:lnTo>
                <a:lnTo>
                  <a:pt x="663842" y="247261"/>
                </a:lnTo>
                <a:lnTo>
                  <a:pt x="763343" y="247261"/>
                </a:lnTo>
                <a:lnTo>
                  <a:pt x="763827" y="237883"/>
                </a:lnTo>
                <a:lnTo>
                  <a:pt x="662975" y="237883"/>
                </a:lnTo>
                <a:lnTo>
                  <a:pt x="661243" y="237703"/>
                </a:lnTo>
                <a:lnTo>
                  <a:pt x="659151" y="237375"/>
                </a:lnTo>
                <a:close/>
              </a:path>
              <a:path w="1225550" h="551179">
                <a:moveTo>
                  <a:pt x="763343" y="247261"/>
                </a:moveTo>
                <a:lnTo>
                  <a:pt x="753432" y="247261"/>
                </a:lnTo>
                <a:lnTo>
                  <a:pt x="753369" y="259062"/>
                </a:lnTo>
                <a:lnTo>
                  <a:pt x="753256" y="261506"/>
                </a:lnTo>
                <a:lnTo>
                  <a:pt x="752920" y="262889"/>
                </a:lnTo>
                <a:lnTo>
                  <a:pt x="763854" y="262889"/>
                </a:lnTo>
                <a:lnTo>
                  <a:pt x="763502" y="261506"/>
                </a:lnTo>
                <a:lnTo>
                  <a:pt x="763400" y="259062"/>
                </a:lnTo>
                <a:lnTo>
                  <a:pt x="763343" y="247261"/>
                </a:lnTo>
                <a:close/>
              </a:path>
              <a:path w="1225550" h="551179">
                <a:moveTo>
                  <a:pt x="743007" y="256106"/>
                </a:moveTo>
                <a:lnTo>
                  <a:pt x="739896" y="256467"/>
                </a:lnTo>
                <a:lnTo>
                  <a:pt x="736253" y="256642"/>
                </a:lnTo>
                <a:lnTo>
                  <a:pt x="742830" y="256642"/>
                </a:lnTo>
                <a:lnTo>
                  <a:pt x="743007" y="256106"/>
                </a:lnTo>
                <a:close/>
              </a:path>
              <a:path w="1225550" h="551179">
                <a:moveTo>
                  <a:pt x="674599" y="256106"/>
                </a:moveTo>
                <a:lnTo>
                  <a:pt x="674264" y="256106"/>
                </a:lnTo>
                <a:lnTo>
                  <a:pt x="674602" y="256150"/>
                </a:lnTo>
                <a:close/>
              </a:path>
              <a:path w="1225550" h="551179">
                <a:moveTo>
                  <a:pt x="710204" y="214433"/>
                </a:moveTo>
                <a:lnTo>
                  <a:pt x="702913" y="214433"/>
                </a:lnTo>
                <a:lnTo>
                  <a:pt x="703248" y="215837"/>
                </a:lnTo>
                <a:lnTo>
                  <a:pt x="703358" y="217568"/>
                </a:lnTo>
                <a:lnTo>
                  <a:pt x="703425" y="237883"/>
                </a:lnTo>
                <a:lnTo>
                  <a:pt x="713339" y="237883"/>
                </a:lnTo>
                <a:lnTo>
                  <a:pt x="713339" y="222770"/>
                </a:lnTo>
                <a:lnTo>
                  <a:pt x="713670" y="220351"/>
                </a:lnTo>
                <a:lnTo>
                  <a:pt x="714537" y="218259"/>
                </a:lnTo>
                <a:lnTo>
                  <a:pt x="715938" y="216524"/>
                </a:lnTo>
                <a:lnTo>
                  <a:pt x="716273" y="216193"/>
                </a:lnTo>
                <a:lnTo>
                  <a:pt x="716450" y="215837"/>
                </a:lnTo>
                <a:lnTo>
                  <a:pt x="716450" y="215480"/>
                </a:lnTo>
                <a:lnTo>
                  <a:pt x="714714" y="214793"/>
                </a:lnTo>
                <a:lnTo>
                  <a:pt x="710204" y="214433"/>
                </a:lnTo>
                <a:close/>
              </a:path>
              <a:path w="1225550" h="551179">
                <a:moveTo>
                  <a:pt x="735209" y="217568"/>
                </a:moveTo>
                <a:lnTo>
                  <a:pt x="732430" y="225550"/>
                </a:lnTo>
                <a:lnTo>
                  <a:pt x="728783" y="232324"/>
                </a:lnTo>
                <a:lnTo>
                  <a:pt x="724272" y="237883"/>
                </a:lnTo>
                <a:lnTo>
                  <a:pt x="734161" y="237883"/>
                </a:lnTo>
                <a:lnTo>
                  <a:pt x="747367" y="224528"/>
                </a:lnTo>
                <a:lnTo>
                  <a:pt x="747697" y="224167"/>
                </a:lnTo>
                <a:lnTo>
                  <a:pt x="747697" y="222770"/>
                </a:lnTo>
                <a:lnTo>
                  <a:pt x="743543" y="220700"/>
                </a:lnTo>
                <a:lnTo>
                  <a:pt x="735209" y="217568"/>
                </a:lnTo>
                <a:close/>
              </a:path>
              <a:path w="1225550" h="551179">
                <a:moveTo>
                  <a:pt x="763854" y="237375"/>
                </a:moveTo>
                <a:lnTo>
                  <a:pt x="761766" y="237703"/>
                </a:lnTo>
                <a:lnTo>
                  <a:pt x="757788" y="237883"/>
                </a:lnTo>
                <a:lnTo>
                  <a:pt x="763827" y="237883"/>
                </a:lnTo>
                <a:lnTo>
                  <a:pt x="763854" y="237375"/>
                </a:lnTo>
                <a:close/>
              </a:path>
              <a:path w="1225550" h="551179">
                <a:moveTo>
                  <a:pt x="679999" y="219128"/>
                </a:moveTo>
                <a:lnTo>
                  <a:pt x="669044" y="224351"/>
                </a:lnTo>
                <a:lnTo>
                  <a:pt x="674599" y="228170"/>
                </a:lnTo>
                <a:lnTo>
                  <a:pt x="678955" y="232505"/>
                </a:lnTo>
                <a:lnTo>
                  <a:pt x="682066" y="237375"/>
                </a:lnTo>
                <a:lnTo>
                  <a:pt x="692491" y="232152"/>
                </a:lnTo>
                <a:lnTo>
                  <a:pt x="692134" y="231818"/>
                </a:lnTo>
                <a:lnTo>
                  <a:pt x="691447" y="231108"/>
                </a:lnTo>
                <a:lnTo>
                  <a:pt x="686581" y="225215"/>
                </a:lnTo>
                <a:lnTo>
                  <a:pt x="682778" y="221216"/>
                </a:lnTo>
                <a:lnTo>
                  <a:pt x="679999" y="219128"/>
                </a:lnTo>
                <a:close/>
              </a:path>
              <a:path w="1225550" h="551179">
                <a:moveTo>
                  <a:pt x="874555" y="270179"/>
                </a:moveTo>
                <a:lnTo>
                  <a:pt x="863977" y="270179"/>
                </a:lnTo>
                <a:lnTo>
                  <a:pt x="865769" y="281344"/>
                </a:lnTo>
                <a:lnTo>
                  <a:pt x="868013" y="291406"/>
                </a:lnTo>
                <a:lnTo>
                  <a:pt x="870729" y="300404"/>
                </a:lnTo>
                <a:lnTo>
                  <a:pt x="873866" y="308202"/>
                </a:lnTo>
                <a:lnTo>
                  <a:pt x="867325" y="313941"/>
                </a:lnTo>
                <a:lnTo>
                  <a:pt x="859549" y="318754"/>
                </a:lnTo>
                <a:lnTo>
                  <a:pt x="850627" y="322566"/>
                </a:lnTo>
                <a:lnTo>
                  <a:pt x="840530" y="325403"/>
                </a:lnTo>
                <a:lnTo>
                  <a:pt x="845398" y="329208"/>
                </a:lnTo>
                <a:lnTo>
                  <a:pt x="848530" y="332520"/>
                </a:lnTo>
                <a:lnTo>
                  <a:pt x="849909" y="335300"/>
                </a:lnTo>
                <a:lnTo>
                  <a:pt x="859380" y="330645"/>
                </a:lnTo>
                <a:lnTo>
                  <a:pt x="867489" y="326052"/>
                </a:lnTo>
                <a:lnTo>
                  <a:pt x="874231" y="321525"/>
                </a:lnTo>
                <a:lnTo>
                  <a:pt x="879602" y="317069"/>
                </a:lnTo>
                <a:lnTo>
                  <a:pt x="895730" y="317069"/>
                </a:lnTo>
                <a:lnTo>
                  <a:pt x="891089" y="314008"/>
                </a:lnTo>
                <a:lnTo>
                  <a:pt x="885847" y="309246"/>
                </a:lnTo>
                <a:lnTo>
                  <a:pt x="890075" y="300404"/>
                </a:lnTo>
                <a:lnTo>
                  <a:pt x="879602" y="300404"/>
                </a:lnTo>
                <a:lnTo>
                  <a:pt x="876571" y="290474"/>
                </a:lnTo>
                <a:lnTo>
                  <a:pt x="874807" y="281645"/>
                </a:lnTo>
                <a:lnTo>
                  <a:pt x="874242" y="273738"/>
                </a:lnTo>
                <a:lnTo>
                  <a:pt x="874555" y="270179"/>
                </a:lnTo>
                <a:close/>
              </a:path>
              <a:path w="1225550" h="551179">
                <a:moveTo>
                  <a:pt x="895730" y="317069"/>
                </a:moveTo>
                <a:lnTo>
                  <a:pt x="879602" y="317069"/>
                </a:lnTo>
                <a:lnTo>
                  <a:pt x="885303" y="321814"/>
                </a:lnTo>
                <a:lnTo>
                  <a:pt x="890937" y="326174"/>
                </a:lnTo>
                <a:lnTo>
                  <a:pt x="896504" y="330149"/>
                </a:lnTo>
                <a:lnTo>
                  <a:pt x="902004" y="333740"/>
                </a:lnTo>
                <a:lnTo>
                  <a:pt x="904427" y="329561"/>
                </a:lnTo>
                <a:lnTo>
                  <a:pt x="907206" y="325918"/>
                </a:lnTo>
                <a:lnTo>
                  <a:pt x="910338" y="322785"/>
                </a:lnTo>
                <a:lnTo>
                  <a:pt x="903333" y="320777"/>
                </a:lnTo>
                <a:lnTo>
                  <a:pt x="896917" y="317852"/>
                </a:lnTo>
                <a:lnTo>
                  <a:pt x="895730" y="317069"/>
                </a:lnTo>
                <a:close/>
              </a:path>
              <a:path w="1225550" h="551179">
                <a:moveTo>
                  <a:pt x="819171" y="293089"/>
                </a:moveTo>
                <a:lnTo>
                  <a:pt x="808746" y="293089"/>
                </a:lnTo>
                <a:lnTo>
                  <a:pt x="807372" y="296224"/>
                </a:lnTo>
                <a:lnTo>
                  <a:pt x="804948" y="300736"/>
                </a:lnTo>
                <a:lnTo>
                  <a:pt x="801456" y="306651"/>
                </a:lnTo>
                <a:lnTo>
                  <a:pt x="800412" y="308025"/>
                </a:lnTo>
                <a:lnTo>
                  <a:pt x="799901" y="308894"/>
                </a:lnTo>
                <a:lnTo>
                  <a:pt x="799901" y="309246"/>
                </a:lnTo>
                <a:lnTo>
                  <a:pt x="805812" y="310290"/>
                </a:lnTo>
                <a:lnTo>
                  <a:pt x="813282" y="311853"/>
                </a:lnTo>
                <a:lnTo>
                  <a:pt x="822304" y="313941"/>
                </a:lnTo>
                <a:lnTo>
                  <a:pt x="815987" y="317387"/>
                </a:lnTo>
                <a:lnTo>
                  <a:pt x="807974" y="319923"/>
                </a:lnTo>
                <a:lnTo>
                  <a:pt x="798269" y="321550"/>
                </a:lnTo>
                <a:lnTo>
                  <a:pt x="786876" y="322271"/>
                </a:lnTo>
                <a:lnTo>
                  <a:pt x="790699" y="325403"/>
                </a:lnTo>
                <a:lnTo>
                  <a:pt x="793656" y="329054"/>
                </a:lnTo>
                <a:lnTo>
                  <a:pt x="795746" y="333208"/>
                </a:lnTo>
                <a:lnTo>
                  <a:pt x="807818" y="330081"/>
                </a:lnTo>
                <a:lnTo>
                  <a:pt x="818004" y="326436"/>
                </a:lnTo>
                <a:lnTo>
                  <a:pt x="826307" y="322271"/>
                </a:lnTo>
                <a:lnTo>
                  <a:pt x="832730" y="317583"/>
                </a:lnTo>
                <a:lnTo>
                  <a:pt x="849035" y="317583"/>
                </a:lnTo>
                <a:lnTo>
                  <a:pt x="851463" y="314985"/>
                </a:lnTo>
                <a:lnTo>
                  <a:pt x="846952" y="312897"/>
                </a:lnTo>
                <a:lnTo>
                  <a:pt x="842975" y="311337"/>
                </a:lnTo>
                <a:lnTo>
                  <a:pt x="839486" y="310290"/>
                </a:lnTo>
                <a:lnTo>
                  <a:pt x="841672" y="307158"/>
                </a:lnTo>
                <a:lnTo>
                  <a:pt x="830105" y="307158"/>
                </a:lnTo>
                <a:lnTo>
                  <a:pt x="829417" y="306826"/>
                </a:lnTo>
                <a:lnTo>
                  <a:pt x="827862" y="306475"/>
                </a:lnTo>
                <a:lnTo>
                  <a:pt x="825418" y="306114"/>
                </a:lnTo>
                <a:lnTo>
                  <a:pt x="819528" y="304383"/>
                </a:lnTo>
                <a:lnTo>
                  <a:pt x="815525" y="303339"/>
                </a:lnTo>
                <a:lnTo>
                  <a:pt x="813437" y="303000"/>
                </a:lnTo>
                <a:lnTo>
                  <a:pt x="815525" y="299184"/>
                </a:lnTo>
                <a:lnTo>
                  <a:pt x="817436" y="295873"/>
                </a:lnTo>
                <a:lnTo>
                  <a:pt x="819171" y="293089"/>
                </a:lnTo>
                <a:close/>
              </a:path>
              <a:path w="1225550" h="551179">
                <a:moveTo>
                  <a:pt x="849035" y="317583"/>
                </a:moveTo>
                <a:lnTo>
                  <a:pt x="832730" y="317583"/>
                </a:lnTo>
                <a:lnTo>
                  <a:pt x="837575" y="319675"/>
                </a:lnTo>
                <a:lnTo>
                  <a:pt x="841683" y="321550"/>
                </a:lnTo>
                <a:lnTo>
                  <a:pt x="844174" y="322785"/>
                </a:lnTo>
                <a:lnTo>
                  <a:pt x="849035" y="317583"/>
                </a:lnTo>
                <a:close/>
              </a:path>
              <a:path w="1225550" h="551179">
                <a:moveTo>
                  <a:pt x="850252" y="293089"/>
                </a:moveTo>
                <a:lnTo>
                  <a:pt x="839486" y="293089"/>
                </a:lnTo>
                <a:lnTo>
                  <a:pt x="836707" y="298316"/>
                </a:lnTo>
                <a:lnTo>
                  <a:pt x="833597" y="303000"/>
                </a:lnTo>
                <a:lnTo>
                  <a:pt x="830105" y="307158"/>
                </a:lnTo>
                <a:lnTo>
                  <a:pt x="841672" y="307158"/>
                </a:lnTo>
                <a:lnTo>
                  <a:pt x="843754" y="304175"/>
                </a:lnTo>
                <a:lnTo>
                  <a:pt x="847692" y="297794"/>
                </a:lnTo>
                <a:lnTo>
                  <a:pt x="850252" y="293089"/>
                </a:lnTo>
                <a:close/>
              </a:path>
              <a:path w="1225550" h="551179">
                <a:moveTo>
                  <a:pt x="898361" y="249861"/>
                </a:moveTo>
                <a:lnTo>
                  <a:pt x="887425" y="249861"/>
                </a:lnTo>
                <a:lnTo>
                  <a:pt x="886768" y="264621"/>
                </a:lnTo>
                <a:lnTo>
                  <a:pt x="886658" y="266021"/>
                </a:lnTo>
                <a:lnTo>
                  <a:pt x="885177" y="279045"/>
                </a:lnTo>
                <a:lnTo>
                  <a:pt x="882827" y="290598"/>
                </a:lnTo>
                <a:lnTo>
                  <a:pt x="879602" y="300404"/>
                </a:lnTo>
                <a:lnTo>
                  <a:pt x="890075" y="300404"/>
                </a:lnTo>
                <a:lnTo>
                  <a:pt x="890143" y="300262"/>
                </a:lnTo>
                <a:lnTo>
                  <a:pt x="893662" y="287373"/>
                </a:lnTo>
                <a:lnTo>
                  <a:pt x="896401" y="270574"/>
                </a:lnTo>
                <a:lnTo>
                  <a:pt x="898361" y="249861"/>
                </a:lnTo>
                <a:close/>
              </a:path>
              <a:path w="1225550" h="551179">
                <a:moveTo>
                  <a:pt x="792610" y="283733"/>
                </a:moveTo>
                <a:lnTo>
                  <a:pt x="790522" y="283733"/>
                </a:lnTo>
                <a:lnTo>
                  <a:pt x="790522" y="294137"/>
                </a:lnTo>
                <a:lnTo>
                  <a:pt x="792610" y="294137"/>
                </a:lnTo>
                <a:lnTo>
                  <a:pt x="796768" y="293446"/>
                </a:lnTo>
                <a:lnTo>
                  <a:pt x="800945" y="293089"/>
                </a:lnTo>
                <a:lnTo>
                  <a:pt x="850252" y="293089"/>
                </a:lnTo>
                <a:lnTo>
                  <a:pt x="851306" y="291151"/>
                </a:lnTo>
                <a:lnTo>
                  <a:pt x="854357" y="284755"/>
                </a:lnTo>
                <a:lnTo>
                  <a:pt x="801813" y="284755"/>
                </a:lnTo>
                <a:lnTo>
                  <a:pt x="797478" y="284424"/>
                </a:lnTo>
                <a:lnTo>
                  <a:pt x="792610" y="283733"/>
                </a:lnTo>
                <a:close/>
              </a:path>
              <a:path w="1225550" h="551179">
                <a:moveTo>
                  <a:pt x="815525" y="274359"/>
                </a:moveTo>
                <a:lnTo>
                  <a:pt x="815209" y="278001"/>
                </a:lnTo>
                <a:lnTo>
                  <a:pt x="815094" y="278509"/>
                </a:lnTo>
                <a:lnTo>
                  <a:pt x="814150" y="281645"/>
                </a:lnTo>
                <a:lnTo>
                  <a:pt x="812415" y="284755"/>
                </a:lnTo>
                <a:lnTo>
                  <a:pt x="823348" y="284755"/>
                </a:lnTo>
                <a:lnTo>
                  <a:pt x="824396" y="283024"/>
                </a:lnTo>
                <a:lnTo>
                  <a:pt x="825593" y="281465"/>
                </a:lnTo>
                <a:lnTo>
                  <a:pt x="826994" y="280090"/>
                </a:lnTo>
                <a:lnTo>
                  <a:pt x="827683" y="279045"/>
                </a:lnTo>
                <a:lnTo>
                  <a:pt x="827950" y="278509"/>
                </a:lnTo>
                <a:lnTo>
                  <a:pt x="828038" y="278001"/>
                </a:lnTo>
                <a:lnTo>
                  <a:pt x="827683" y="276957"/>
                </a:lnTo>
                <a:lnTo>
                  <a:pt x="823527" y="275734"/>
                </a:lnTo>
                <a:lnTo>
                  <a:pt x="815525" y="274359"/>
                </a:lnTo>
                <a:close/>
              </a:path>
              <a:path w="1225550" h="551179">
                <a:moveTo>
                  <a:pt x="854599" y="284248"/>
                </a:moveTo>
                <a:lnTo>
                  <a:pt x="849041" y="284600"/>
                </a:lnTo>
                <a:lnTo>
                  <a:pt x="843487" y="284755"/>
                </a:lnTo>
                <a:lnTo>
                  <a:pt x="854357" y="284755"/>
                </a:lnTo>
                <a:lnTo>
                  <a:pt x="854599" y="284248"/>
                </a:lnTo>
                <a:close/>
              </a:path>
              <a:path w="1225550" h="551179">
                <a:moveTo>
                  <a:pt x="828550" y="252996"/>
                </a:moveTo>
                <a:lnTo>
                  <a:pt x="810837" y="252996"/>
                </a:lnTo>
                <a:lnTo>
                  <a:pt x="806702" y="258402"/>
                </a:lnTo>
                <a:lnTo>
                  <a:pt x="801594" y="263152"/>
                </a:lnTo>
                <a:lnTo>
                  <a:pt x="795506" y="267252"/>
                </a:lnTo>
                <a:lnTo>
                  <a:pt x="787412" y="271219"/>
                </a:lnTo>
                <a:lnTo>
                  <a:pt x="790188" y="272954"/>
                </a:lnTo>
                <a:lnTo>
                  <a:pt x="792967" y="275558"/>
                </a:lnTo>
                <a:lnTo>
                  <a:pt x="795746" y="279045"/>
                </a:lnTo>
                <a:lnTo>
                  <a:pt x="802376" y="273646"/>
                </a:lnTo>
                <a:lnTo>
                  <a:pt x="808366" y="267712"/>
                </a:lnTo>
                <a:lnTo>
                  <a:pt x="813995" y="260970"/>
                </a:lnTo>
                <a:lnTo>
                  <a:pt x="819171" y="253511"/>
                </a:lnTo>
                <a:lnTo>
                  <a:pt x="828550" y="253511"/>
                </a:lnTo>
                <a:lnTo>
                  <a:pt x="828550" y="252996"/>
                </a:lnTo>
                <a:close/>
              </a:path>
              <a:path w="1225550" h="551179">
                <a:moveTo>
                  <a:pt x="867088" y="217568"/>
                </a:moveTo>
                <a:lnTo>
                  <a:pt x="864917" y="233910"/>
                </a:lnTo>
                <a:lnTo>
                  <a:pt x="861505" y="248559"/>
                </a:lnTo>
                <a:lnTo>
                  <a:pt x="856850" y="261515"/>
                </a:lnTo>
                <a:lnTo>
                  <a:pt x="850953" y="272778"/>
                </a:lnTo>
                <a:lnTo>
                  <a:pt x="851308" y="273131"/>
                </a:lnTo>
                <a:lnTo>
                  <a:pt x="852177" y="273646"/>
                </a:lnTo>
                <a:lnTo>
                  <a:pt x="853551" y="274359"/>
                </a:lnTo>
                <a:lnTo>
                  <a:pt x="857022" y="275734"/>
                </a:lnTo>
                <a:lnTo>
                  <a:pt x="859110" y="277130"/>
                </a:lnTo>
                <a:lnTo>
                  <a:pt x="859797" y="278509"/>
                </a:lnTo>
                <a:lnTo>
                  <a:pt x="861198" y="275042"/>
                </a:lnTo>
                <a:lnTo>
                  <a:pt x="862577" y="272263"/>
                </a:lnTo>
                <a:lnTo>
                  <a:pt x="863977" y="270179"/>
                </a:lnTo>
                <a:lnTo>
                  <a:pt x="874555" y="270179"/>
                </a:lnTo>
                <a:lnTo>
                  <a:pt x="874910" y="266528"/>
                </a:lnTo>
                <a:lnTo>
                  <a:pt x="865532" y="266528"/>
                </a:lnTo>
                <a:lnTo>
                  <a:pt x="870445" y="253331"/>
                </a:lnTo>
                <a:lnTo>
                  <a:pt x="871778" y="249861"/>
                </a:lnTo>
                <a:lnTo>
                  <a:pt x="909294" y="249861"/>
                </a:lnTo>
                <a:lnTo>
                  <a:pt x="909294" y="241015"/>
                </a:lnTo>
                <a:lnTo>
                  <a:pt x="874400" y="241015"/>
                </a:lnTo>
                <a:lnTo>
                  <a:pt x="876821" y="233372"/>
                </a:lnTo>
                <a:lnTo>
                  <a:pt x="879425" y="227642"/>
                </a:lnTo>
                <a:lnTo>
                  <a:pt x="882200" y="223814"/>
                </a:lnTo>
                <a:lnTo>
                  <a:pt x="882557" y="222770"/>
                </a:lnTo>
                <a:lnTo>
                  <a:pt x="882690" y="222260"/>
                </a:lnTo>
                <a:lnTo>
                  <a:pt x="882737" y="221748"/>
                </a:lnTo>
                <a:lnTo>
                  <a:pt x="881689" y="220351"/>
                </a:lnTo>
                <a:lnTo>
                  <a:pt x="876470" y="218973"/>
                </a:lnTo>
                <a:lnTo>
                  <a:pt x="867088" y="217568"/>
                </a:lnTo>
                <a:close/>
              </a:path>
              <a:path w="1225550" h="551179">
                <a:moveTo>
                  <a:pt x="838438" y="256106"/>
                </a:moveTo>
                <a:lnTo>
                  <a:pt x="830638" y="261846"/>
                </a:lnTo>
                <a:lnTo>
                  <a:pt x="834461" y="264621"/>
                </a:lnTo>
                <a:lnTo>
                  <a:pt x="838795" y="268977"/>
                </a:lnTo>
                <a:lnTo>
                  <a:pt x="843663" y="274869"/>
                </a:lnTo>
                <a:lnTo>
                  <a:pt x="850953" y="268091"/>
                </a:lnTo>
                <a:lnTo>
                  <a:pt x="846777" y="262889"/>
                </a:lnTo>
                <a:lnTo>
                  <a:pt x="842619" y="258889"/>
                </a:lnTo>
                <a:lnTo>
                  <a:pt x="838438" y="256106"/>
                </a:lnTo>
                <a:close/>
              </a:path>
              <a:path w="1225550" h="551179">
                <a:moveTo>
                  <a:pt x="828550" y="253511"/>
                </a:moveTo>
                <a:lnTo>
                  <a:pt x="819171" y="253511"/>
                </a:lnTo>
                <a:lnTo>
                  <a:pt x="819122" y="264113"/>
                </a:lnTo>
                <a:lnTo>
                  <a:pt x="819033" y="266021"/>
                </a:lnTo>
                <a:lnTo>
                  <a:pt x="818920" y="267712"/>
                </a:lnTo>
                <a:lnTo>
                  <a:pt x="818661" y="270708"/>
                </a:lnTo>
                <a:lnTo>
                  <a:pt x="818268" y="272263"/>
                </a:lnTo>
                <a:lnTo>
                  <a:pt x="818163" y="272778"/>
                </a:lnTo>
                <a:lnTo>
                  <a:pt x="818127" y="273307"/>
                </a:lnTo>
                <a:lnTo>
                  <a:pt x="829594" y="273307"/>
                </a:lnTo>
                <a:lnTo>
                  <a:pt x="829481" y="270708"/>
                </a:lnTo>
                <a:lnTo>
                  <a:pt x="828906" y="268091"/>
                </a:lnTo>
                <a:lnTo>
                  <a:pt x="828595" y="264621"/>
                </a:lnTo>
                <a:lnTo>
                  <a:pt x="828550" y="253511"/>
                </a:lnTo>
                <a:close/>
              </a:path>
              <a:path w="1225550" h="551179">
                <a:moveTo>
                  <a:pt x="874910" y="266021"/>
                </a:moveTo>
                <a:lnTo>
                  <a:pt x="865532" y="266528"/>
                </a:lnTo>
                <a:lnTo>
                  <a:pt x="874910" y="266528"/>
                </a:lnTo>
                <a:lnTo>
                  <a:pt x="874910" y="266021"/>
                </a:lnTo>
                <a:close/>
              </a:path>
              <a:path w="1225550" h="551179">
                <a:moveTo>
                  <a:pt x="793122" y="243081"/>
                </a:moveTo>
                <a:lnTo>
                  <a:pt x="791056" y="243081"/>
                </a:lnTo>
                <a:lnTo>
                  <a:pt x="791056" y="254040"/>
                </a:lnTo>
                <a:lnTo>
                  <a:pt x="792610" y="254040"/>
                </a:lnTo>
                <a:lnTo>
                  <a:pt x="797814" y="253331"/>
                </a:lnTo>
                <a:lnTo>
                  <a:pt x="802680" y="252996"/>
                </a:lnTo>
                <a:lnTo>
                  <a:pt x="854599" y="252996"/>
                </a:lnTo>
                <a:lnTo>
                  <a:pt x="854599" y="244125"/>
                </a:lnTo>
                <a:lnTo>
                  <a:pt x="803037" y="244125"/>
                </a:lnTo>
                <a:lnTo>
                  <a:pt x="798346" y="243798"/>
                </a:lnTo>
                <a:lnTo>
                  <a:pt x="793122" y="243081"/>
                </a:lnTo>
                <a:close/>
              </a:path>
              <a:path w="1225550" h="551179">
                <a:moveTo>
                  <a:pt x="854599" y="252996"/>
                </a:moveTo>
                <a:lnTo>
                  <a:pt x="843842" y="252996"/>
                </a:lnTo>
                <a:lnTo>
                  <a:pt x="848530" y="253331"/>
                </a:lnTo>
                <a:lnTo>
                  <a:pt x="853041" y="254040"/>
                </a:lnTo>
                <a:lnTo>
                  <a:pt x="854599" y="254040"/>
                </a:lnTo>
                <a:lnTo>
                  <a:pt x="854599" y="252996"/>
                </a:lnTo>
                <a:close/>
              </a:path>
              <a:path w="1225550" h="551179">
                <a:moveTo>
                  <a:pt x="909294" y="249861"/>
                </a:moveTo>
                <a:lnTo>
                  <a:pt x="901137" y="249861"/>
                </a:lnTo>
                <a:lnTo>
                  <a:pt x="904092" y="250045"/>
                </a:lnTo>
                <a:lnTo>
                  <a:pt x="907206" y="250397"/>
                </a:lnTo>
                <a:lnTo>
                  <a:pt x="908250" y="250728"/>
                </a:lnTo>
                <a:lnTo>
                  <a:pt x="908937" y="250905"/>
                </a:lnTo>
                <a:lnTo>
                  <a:pt x="909294" y="250905"/>
                </a:lnTo>
                <a:lnTo>
                  <a:pt x="909294" y="249861"/>
                </a:lnTo>
                <a:close/>
              </a:path>
              <a:path w="1225550" h="551179">
                <a:moveTo>
                  <a:pt x="818127" y="215480"/>
                </a:moveTo>
                <a:lnTo>
                  <a:pt x="818218" y="217062"/>
                </a:lnTo>
                <a:lnTo>
                  <a:pt x="818837" y="220700"/>
                </a:lnTo>
                <a:lnTo>
                  <a:pt x="819059" y="223814"/>
                </a:lnTo>
                <a:lnTo>
                  <a:pt x="819171" y="244125"/>
                </a:lnTo>
                <a:lnTo>
                  <a:pt x="828550" y="244125"/>
                </a:lnTo>
                <a:lnTo>
                  <a:pt x="828677" y="224682"/>
                </a:lnTo>
                <a:lnTo>
                  <a:pt x="829417" y="221571"/>
                </a:lnTo>
                <a:lnTo>
                  <a:pt x="831148" y="219128"/>
                </a:lnTo>
                <a:lnTo>
                  <a:pt x="831686" y="218084"/>
                </a:lnTo>
                <a:lnTo>
                  <a:pt x="831329" y="217062"/>
                </a:lnTo>
                <a:lnTo>
                  <a:pt x="826818" y="216193"/>
                </a:lnTo>
                <a:lnTo>
                  <a:pt x="818127" y="215480"/>
                </a:lnTo>
                <a:close/>
              </a:path>
              <a:path w="1225550" h="551179">
                <a:moveTo>
                  <a:pt x="854599" y="243081"/>
                </a:moveTo>
                <a:lnTo>
                  <a:pt x="853551" y="243081"/>
                </a:lnTo>
                <a:lnTo>
                  <a:pt x="849732" y="243798"/>
                </a:lnTo>
                <a:lnTo>
                  <a:pt x="845041" y="244125"/>
                </a:lnTo>
                <a:lnTo>
                  <a:pt x="854599" y="244125"/>
                </a:lnTo>
                <a:lnTo>
                  <a:pt x="854599" y="243081"/>
                </a:lnTo>
                <a:close/>
              </a:path>
              <a:path w="1225550" h="551179">
                <a:moveTo>
                  <a:pt x="841574" y="222260"/>
                </a:moveTo>
                <a:lnTo>
                  <a:pt x="840883" y="226079"/>
                </a:lnTo>
                <a:lnTo>
                  <a:pt x="838619" y="231973"/>
                </a:lnTo>
                <a:lnTo>
                  <a:pt x="834796" y="239971"/>
                </a:lnTo>
                <a:lnTo>
                  <a:pt x="842619" y="242059"/>
                </a:lnTo>
                <a:lnTo>
                  <a:pt x="846085" y="233725"/>
                </a:lnTo>
                <a:lnTo>
                  <a:pt x="849041" y="228862"/>
                </a:lnTo>
                <a:lnTo>
                  <a:pt x="851463" y="227458"/>
                </a:lnTo>
                <a:lnTo>
                  <a:pt x="851997" y="226950"/>
                </a:lnTo>
                <a:lnTo>
                  <a:pt x="851997" y="226259"/>
                </a:lnTo>
                <a:lnTo>
                  <a:pt x="848530" y="224682"/>
                </a:lnTo>
                <a:lnTo>
                  <a:pt x="841574" y="222260"/>
                </a:lnTo>
                <a:close/>
              </a:path>
              <a:path w="1225550" h="551179">
                <a:moveTo>
                  <a:pt x="909294" y="239971"/>
                </a:moveTo>
                <a:lnTo>
                  <a:pt x="907738" y="239971"/>
                </a:lnTo>
                <a:lnTo>
                  <a:pt x="903559" y="240662"/>
                </a:lnTo>
                <a:lnTo>
                  <a:pt x="899224" y="241015"/>
                </a:lnTo>
                <a:lnTo>
                  <a:pt x="909294" y="241015"/>
                </a:lnTo>
                <a:lnTo>
                  <a:pt x="909294" y="239971"/>
                </a:lnTo>
                <a:close/>
              </a:path>
              <a:path w="1225550" h="551179">
                <a:moveTo>
                  <a:pt x="806679" y="222260"/>
                </a:moveTo>
                <a:lnTo>
                  <a:pt x="796258" y="224351"/>
                </a:lnTo>
                <a:lnTo>
                  <a:pt x="798681" y="227817"/>
                </a:lnTo>
                <a:lnTo>
                  <a:pt x="800945" y="233196"/>
                </a:lnTo>
                <a:lnTo>
                  <a:pt x="803037" y="240487"/>
                </a:lnTo>
                <a:lnTo>
                  <a:pt x="812925" y="238420"/>
                </a:lnTo>
                <a:lnTo>
                  <a:pt x="810837" y="230774"/>
                </a:lnTo>
                <a:lnTo>
                  <a:pt x="808746" y="225395"/>
                </a:lnTo>
                <a:lnTo>
                  <a:pt x="806679" y="222260"/>
                </a:lnTo>
                <a:close/>
              </a:path>
              <a:path w="1225550" h="551179">
                <a:moveTo>
                  <a:pt x="343043" y="478908"/>
                </a:moveTo>
                <a:lnTo>
                  <a:pt x="333330" y="478908"/>
                </a:lnTo>
                <a:lnTo>
                  <a:pt x="333948" y="489840"/>
                </a:lnTo>
                <a:lnTo>
                  <a:pt x="334069" y="498568"/>
                </a:lnTo>
                <a:lnTo>
                  <a:pt x="314120" y="537508"/>
                </a:lnTo>
                <a:lnTo>
                  <a:pt x="304681" y="541939"/>
                </a:lnTo>
                <a:lnTo>
                  <a:pt x="310236" y="544027"/>
                </a:lnTo>
                <a:lnTo>
                  <a:pt x="314059" y="546962"/>
                </a:lnTo>
                <a:lnTo>
                  <a:pt x="316125" y="550781"/>
                </a:lnTo>
                <a:lnTo>
                  <a:pt x="324043" y="545151"/>
                </a:lnTo>
                <a:lnTo>
                  <a:pt x="344006" y="510158"/>
                </a:lnTo>
                <a:lnTo>
                  <a:pt x="345818" y="483955"/>
                </a:lnTo>
                <a:lnTo>
                  <a:pt x="346175" y="483066"/>
                </a:lnTo>
                <a:lnTo>
                  <a:pt x="346866" y="482042"/>
                </a:lnTo>
                <a:lnTo>
                  <a:pt x="347576" y="481326"/>
                </a:lnTo>
                <a:lnTo>
                  <a:pt x="347793" y="480995"/>
                </a:lnTo>
                <a:lnTo>
                  <a:pt x="347910" y="479414"/>
                </a:lnTo>
                <a:lnTo>
                  <a:pt x="343043" y="478908"/>
                </a:lnTo>
                <a:close/>
              </a:path>
              <a:path w="1225550" h="551179">
                <a:moveTo>
                  <a:pt x="377779" y="478547"/>
                </a:moveTo>
                <a:lnTo>
                  <a:pt x="374468" y="478547"/>
                </a:lnTo>
                <a:lnTo>
                  <a:pt x="371356" y="478908"/>
                </a:lnTo>
                <a:lnTo>
                  <a:pt x="371477" y="480819"/>
                </a:lnTo>
                <a:lnTo>
                  <a:pt x="371692" y="482370"/>
                </a:lnTo>
                <a:lnTo>
                  <a:pt x="371794" y="539197"/>
                </a:lnTo>
                <a:lnTo>
                  <a:pt x="371533" y="542983"/>
                </a:lnTo>
                <a:lnTo>
                  <a:pt x="370854" y="546962"/>
                </a:lnTo>
                <a:lnTo>
                  <a:pt x="370824" y="549229"/>
                </a:lnTo>
                <a:lnTo>
                  <a:pt x="384382" y="549229"/>
                </a:lnTo>
                <a:lnTo>
                  <a:pt x="384354" y="546962"/>
                </a:lnTo>
                <a:lnTo>
                  <a:pt x="383745" y="542983"/>
                </a:lnTo>
                <a:lnTo>
                  <a:pt x="383641" y="541939"/>
                </a:lnTo>
                <a:lnTo>
                  <a:pt x="383442" y="539197"/>
                </a:lnTo>
                <a:lnTo>
                  <a:pt x="383338" y="486374"/>
                </a:lnTo>
                <a:lnTo>
                  <a:pt x="384026" y="483417"/>
                </a:lnTo>
                <a:lnTo>
                  <a:pt x="385425" y="480995"/>
                </a:lnTo>
                <a:lnTo>
                  <a:pt x="385757" y="480639"/>
                </a:lnTo>
                <a:lnTo>
                  <a:pt x="385937" y="480282"/>
                </a:lnTo>
                <a:lnTo>
                  <a:pt x="385937" y="479598"/>
                </a:lnTo>
                <a:lnTo>
                  <a:pt x="384382" y="479259"/>
                </a:lnTo>
                <a:lnTo>
                  <a:pt x="377779" y="478547"/>
                </a:lnTo>
                <a:close/>
              </a:path>
              <a:path w="1225550" h="551179">
                <a:moveTo>
                  <a:pt x="351553" y="429407"/>
                </a:moveTo>
                <a:lnTo>
                  <a:pt x="342307" y="447027"/>
                </a:lnTo>
                <a:lnTo>
                  <a:pt x="330199" y="461845"/>
                </a:lnTo>
                <a:lnTo>
                  <a:pt x="315228" y="473858"/>
                </a:lnTo>
                <a:lnTo>
                  <a:pt x="297392" y="483066"/>
                </a:lnTo>
                <a:lnTo>
                  <a:pt x="302594" y="485505"/>
                </a:lnTo>
                <a:lnTo>
                  <a:pt x="306412" y="488619"/>
                </a:lnTo>
                <a:lnTo>
                  <a:pt x="308836" y="492443"/>
                </a:lnTo>
                <a:lnTo>
                  <a:pt x="322384" y="483008"/>
                </a:lnTo>
                <a:lnTo>
                  <a:pt x="334890" y="471875"/>
                </a:lnTo>
                <a:lnTo>
                  <a:pt x="346355" y="459046"/>
                </a:lnTo>
                <a:lnTo>
                  <a:pt x="356777" y="444520"/>
                </a:lnTo>
                <a:lnTo>
                  <a:pt x="369405" y="444520"/>
                </a:lnTo>
                <a:lnTo>
                  <a:pt x="363023" y="436190"/>
                </a:lnTo>
                <a:lnTo>
                  <a:pt x="363354" y="435833"/>
                </a:lnTo>
                <a:lnTo>
                  <a:pt x="364067" y="435321"/>
                </a:lnTo>
                <a:lnTo>
                  <a:pt x="365111" y="434630"/>
                </a:lnTo>
                <a:lnTo>
                  <a:pt x="365803" y="433947"/>
                </a:lnTo>
                <a:lnTo>
                  <a:pt x="366133" y="433410"/>
                </a:lnTo>
                <a:lnTo>
                  <a:pt x="366133" y="433057"/>
                </a:lnTo>
                <a:lnTo>
                  <a:pt x="365803" y="432034"/>
                </a:lnTo>
                <a:lnTo>
                  <a:pt x="360931" y="430811"/>
                </a:lnTo>
                <a:lnTo>
                  <a:pt x="351553" y="429407"/>
                </a:lnTo>
                <a:close/>
              </a:path>
              <a:path w="1225550" h="551179">
                <a:moveTo>
                  <a:pt x="369405" y="444520"/>
                </a:moveTo>
                <a:lnTo>
                  <a:pt x="356777" y="444520"/>
                </a:lnTo>
                <a:lnTo>
                  <a:pt x="366340" y="456765"/>
                </a:lnTo>
                <a:lnTo>
                  <a:pt x="377863" y="467965"/>
                </a:lnTo>
                <a:lnTo>
                  <a:pt x="391345" y="478123"/>
                </a:lnTo>
                <a:lnTo>
                  <a:pt x="406784" y="487241"/>
                </a:lnTo>
                <a:lnTo>
                  <a:pt x="409561" y="481683"/>
                </a:lnTo>
                <a:lnTo>
                  <a:pt x="413362" y="477503"/>
                </a:lnTo>
                <a:lnTo>
                  <a:pt x="418228" y="474727"/>
                </a:lnTo>
                <a:lnTo>
                  <a:pt x="401302" y="469392"/>
                </a:lnTo>
                <a:lnTo>
                  <a:pt x="386458" y="461191"/>
                </a:lnTo>
                <a:lnTo>
                  <a:pt x="373698" y="450124"/>
                </a:lnTo>
                <a:lnTo>
                  <a:pt x="369405" y="444520"/>
                </a:lnTo>
                <a:close/>
              </a:path>
              <a:path w="1225550" h="551179">
                <a:moveTo>
                  <a:pt x="498548" y="515378"/>
                </a:moveTo>
                <a:lnTo>
                  <a:pt x="488148" y="515378"/>
                </a:lnTo>
                <a:lnTo>
                  <a:pt x="488059" y="534117"/>
                </a:lnTo>
                <a:lnTo>
                  <a:pt x="487791" y="538803"/>
                </a:lnTo>
                <a:lnTo>
                  <a:pt x="489012" y="542627"/>
                </a:lnTo>
                <a:lnTo>
                  <a:pt x="491792" y="544027"/>
                </a:lnTo>
                <a:lnTo>
                  <a:pt x="493883" y="546093"/>
                </a:lnTo>
                <a:lnTo>
                  <a:pt x="499437" y="547138"/>
                </a:lnTo>
                <a:lnTo>
                  <a:pt x="532420" y="547138"/>
                </a:lnTo>
                <a:lnTo>
                  <a:pt x="542151" y="546299"/>
                </a:lnTo>
                <a:lnTo>
                  <a:pt x="549472" y="542721"/>
                </a:lnTo>
                <a:lnTo>
                  <a:pt x="553198" y="537932"/>
                </a:lnTo>
                <a:lnTo>
                  <a:pt x="539200" y="537932"/>
                </a:lnTo>
                <a:lnTo>
                  <a:pt x="528774" y="537249"/>
                </a:lnTo>
                <a:lnTo>
                  <a:pt x="504283" y="537249"/>
                </a:lnTo>
                <a:lnTo>
                  <a:pt x="501505" y="536561"/>
                </a:lnTo>
                <a:lnTo>
                  <a:pt x="499082" y="534117"/>
                </a:lnTo>
                <a:lnTo>
                  <a:pt x="498548" y="531003"/>
                </a:lnTo>
                <a:lnTo>
                  <a:pt x="498548" y="515378"/>
                </a:lnTo>
                <a:close/>
              </a:path>
              <a:path w="1225550" h="551179">
                <a:moveTo>
                  <a:pt x="543177" y="519709"/>
                </a:moveTo>
                <a:lnTo>
                  <a:pt x="542843" y="520066"/>
                </a:lnTo>
                <a:lnTo>
                  <a:pt x="543887" y="532204"/>
                </a:lnTo>
                <a:lnTo>
                  <a:pt x="539200" y="537932"/>
                </a:lnTo>
                <a:lnTo>
                  <a:pt x="553198" y="537932"/>
                </a:lnTo>
                <a:lnTo>
                  <a:pt x="554385" y="536406"/>
                </a:lnTo>
                <a:lnTo>
                  <a:pt x="556891" y="527356"/>
                </a:lnTo>
                <a:lnTo>
                  <a:pt x="552380" y="526312"/>
                </a:lnTo>
                <a:lnTo>
                  <a:pt x="548401" y="524220"/>
                </a:lnTo>
                <a:lnTo>
                  <a:pt x="544910" y="521088"/>
                </a:lnTo>
                <a:lnTo>
                  <a:pt x="543887" y="520066"/>
                </a:lnTo>
                <a:lnTo>
                  <a:pt x="543177" y="519709"/>
                </a:lnTo>
                <a:close/>
              </a:path>
              <a:path w="1225550" h="551179">
                <a:moveTo>
                  <a:pt x="448030" y="449722"/>
                </a:moveTo>
                <a:lnTo>
                  <a:pt x="446986" y="449722"/>
                </a:lnTo>
                <a:lnTo>
                  <a:pt x="447068" y="451302"/>
                </a:lnTo>
                <a:lnTo>
                  <a:pt x="447673" y="455284"/>
                </a:lnTo>
                <a:lnTo>
                  <a:pt x="448030" y="459460"/>
                </a:lnTo>
                <a:lnTo>
                  <a:pt x="448003" y="516401"/>
                </a:lnTo>
                <a:lnTo>
                  <a:pt x="447673" y="522668"/>
                </a:lnTo>
                <a:lnTo>
                  <a:pt x="446986" y="531003"/>
                </a:lnTo>
                <a:lnTo>
                  <a:pt x="459499" y="531003"/>
                </a:lnTo>
                <a:lnTo>
                  <a:pt x="458787" y="527871"/>
                </a:lnTo>
                <a:lnTo>
                  <a:pt x="458554" y="524220"/>
                </a:lnTo>
                <a:lnTo>
                  <a:pt x="458456" y="515378"/>
                </a:lnTo>
                <a:lnTo>
                  <a:pt x="541266" y="515378"/>
                </a:lnTo>
                <a:lnTo>
                  <a:pt x="541266" y="513802"/>
                </a:lnTo>
                <a:lnTo>
                  <a:pt x="540932" y="509287"/>
                </a:lnTo>
                <a:lnTo>
                  <a:pt x="540792" y="505997"/>
                </a:lnTo>
                <a:lnTo>
                  <a:pt x="458456" y="505997"/>
                </a:lnTo>
                <a:lnTo>
                  <a:pt x="458456" y="487748"/>
                </a:lnTo>
                <a:lnTo>
                  <a:pt x="540755" y="487748"/>
                </a:lnTo>
                <a:lnTo>
                  <a:pt x="540755" y="478392"/>
                </a:lnTo>
                <a:lnTo>
                  <a:pt x="458456" y="478392"/>
                </a:lnTo>
                <a:lnTo>
                  <a:pt x="458456" y="460684"/>
                </a:lnTo>
                <a:lnTo>
                  <a:pt x="540755" y="460684"/>
                </a:lnTo>
                <a:lnTo>
                  <a:pt x="540777" y="459460"/>
                </a:lnTo>
                <a:lnTo>
                  <a:pt x="540932" y="455813"/>
                </a:lnTo>
                <a:lnTo>
                  <a:pt x="541266" y="451302"/>
                </a:lnTo>
                <a:lnTo>
                  <a:pt x="541266" y="450258"/>
                </a:lnTo>
                <a:lnTo>
                  <a:pt x="457412" y="450258"/>
                </a:lnTo>
                <a:lnTo>
                  <a:pt x="452544" y="450081"/>
                </a:lnTo>
                <a:lnTo>
                  <a:pt x="448030" y="449722"/>
                </a:lnTo>
                <a:close/>
              </a:path>
              <a:path w="1225550" h="551179">
                <a:moveTo>
                  <a:pt x="541266" y="515378"/>
                </a:moveTo>
                <a:lnTo>
                  <a:pt x="530330" y="515378"/>
                </a:lnTo>
                <a:lnTo>
                  <a:pt x="536064" y="515710"/>
                </a:lnTo>
                <a:lnTo>
                  <a:pt x="541266" y="516401"/>
                </a:lnTo>
                <a:lnTo>
                  <a:pt x="541266" y="515378"/>
                </a:lnTo>
                <a:close/>
              </a:path>
              <a:path w="1225550" h="551179">
                <a:moveTo>
                  <a:pt x="498548" y="487748"/>
                </a:moveTo>
                <a:lnTo>
                  <a:pt x="488148" y="487748"/>
                </a:lnTo>
                <a:lnTo>
                  <a:pt x="488148" y="505997"/>
                </a:lnTo>
                <a:lnTo>
                  <a:pt x="498548" y="505997"/>
                </a:lnTo>
                <a:lnTo>
                  <a:pt x="498548" y="487748"/>
                </a:lnTo>
                <a:close/>
              </a:path>
              <a:path w="1225550" h="551179">
                <a:moveTo>
                  <a:pt x="540755" y="487748"/>
                </a:moveTo>
                <a:lnTo>
                  <a:pt x="529818" y="487748"/>
                </a:lnTo>
                <a:lnTo>
                  <a:pt x="529818" y="505997"/>
                </a:lnTo>
                <a:lnTo>
                  <a:pt x="540792" y="505997"/>
                </a:lnTo>
                <a:lnTo>
                  <a:pt x="540755" y="487748"/>
                </a:lnTo>
                <a:close/>
              </a:path>
              <a:path w="1225550" h="551179">
                <a:moveTo>
                  <a:pt x="498548" y="460684"/>
                </a:moveTo>
                <a:lnTo>
                  <a:pt x="488148" y="460684"/>
                </a:lnTo>
                <a:lnTo>
                  <a:pt x="488148" y="478392"/>
                </a:lnTo>
                <a:lnTo>
                  <a:pt x="498548" y="478392"/>
                </a:lnTo>
                <a:lnTo>
                  <a:pt x="498548" y="460684"/>
                </a:lnTo>
                <a:close/>
              </a:path>
              <a:path w="1225550" h="551179">
                <a:moveTo>
                  <a:pt x="540755" y="460684"/>
                </a:moveTo>
                <a:lnTo>
                  <a:pt x="529818" y="460684"/>
                </a:lnTo>
                <a:lnTo>
                  <a:pt x="529818" y="478392"/>
                </a:lnTo>
                <a:lnTo>
                  <a:pt x="540755" y="478392"/>
                </a:lnTo>
                <a:lnTo>
                  <a:pt x="540755" y="460684"/>
                </a:lnTo>
                <a:close/>
              </a:path>
              <a:path w="1225550" h="551179">
                <a:moveTo>
                  <a:pt x="496482" y="429407"/>
                </a:moveTo>
                <a:lnTo>
                  <a:pt x="487104" y="429407"/>
                </a:lnTo>
                <a:lnTo>
                  <a:pt x="487167" y="429947"/>
                </a:lnTo>
                <a:lnTo>
                  <a:pt x="487281" y="430274"/>
                </a:lnTo>
                <a:lnTo>
                  <a:pt x="487615" y="430991"/>
                </a:lnTo>
                <a:lnTo>
                  <a:pt x="487968" y="433763"/>
                </a:lnTo>
                <a:lnTo>
                  <a:pt x="488100" y="435674"/>
                </a:lnTo>
                <a:lnTo>
                  <a:pt x="488148" y="450258"/>
                </a:lnTo>
                <a:lnTo>
                  <a:pt x="498548" y="450258"/>
                </a:lnTo>
                <a:lnTo>
                  <a:pt x="498548" y="438097"/>
                </a:lnTo>
                <a:lnTo>
                  <a:pt x="499437" y="435674"/>
                </a:lnTo>
                <a:lnTo>
                  <a:pt x="501169" y="433586"/>
                </a:lnTo>
                <a:lnTo>
                  <a:pt x="501860" y="432542"/>
                </a:lnTo>
                <a:lnTo>
                  <a:pt x="502217" y="431679"/>
                </a:lnTo>
                <a:lnTo>
                  <a:pt x="502217" y="430991"/>
                </a:lnTo>
                <a:lnTo>
                  <a:pt x="501505" y="429947"/>
                </a:lnTo>
                <a:lnTo>
                  <a:pt x="496482" y="429407"/>
                </a:lnTo>
                <a:close/>
              </a:path>
              <a:path w="1225550" h="551179">
                <a:moveTo>
                  <a:pt x="541266" y="449214"/>
                </a:moveTo>
                <a:lnTo>
                  <a:pt x="536421" y="449902"/>
                </a:lnTo>
                <a:lnTo>
                  <a:pt x="530509" y="450258"/>
                </a:lnTo>
                <a:lnTo>
                  <a:pt x="541266" y="450258"/>
                </a:lnTo>
                <a:lnTo>
                  <a:pt x="541266" y="449214"/>
                </a:lnTo>
                <a:close/>
              </a:path>
              <a:path w="1225550" h="551179">
                <a:moveTo>
                  <a:pt x="582533" y="537249"/>
                </a:moveTo>
                <a:lnTo>
                  <a:pt x="584955" y="539333"/>
                </a:lnTo>
                <a:lnTo>
                  <a:pt x="586515" y="543491"/>
                </a:lnTo>
                <a:lnTo>
                  <a:pt x="587223" y="549758"/>
                </a:lnTo>
                <a:lnTo>
                  <a:pt x="596602" y="549050"/>
                </a:lnTo>
                <a:lnTo>
                  <a:pt x="602315" y="547847"/>
                </a:lnTo>
                <a:lnTo>
                  <a:pt x="604403" y="546093"/>
                </a:lnTo>
                <a:lnTo>
                  <a:pt x="606847" y="544711"/>
                </a:lnTo>
                <a:lnTo>
                  <a:pt x="607870" y="540891"/>
                </a:lnTo>
                <a:lnTo>
                  <a:pt x="607750" y="538627"/>
                </a:lnTo>
                <a:lnTo>
                  <a:pt x="593646" y="538627"/>
                </a:lnTo>
                <a:lnTo>
                  <a:pt x="582533" y="537249"/>
                </a:lnTo>
                <a:close/>
              </a:path>
              <a:path w="1225550" h="551179">
                <a:moveTo>
                  <a:pt x="667435" y="523713"/>
                </a:moveTo>
                <a:lnTo>
                  <a:pt x="661189" y="531510"/>
                </a:lnTo>
                <a:lnTo>
                  <a:pt x="669295" y="535189"/>
                </a:lnTo>
                <a:lnTo>
                  <a:pt x="676944" y="539458"/>
                </a:lnTo>
                <a:lnTo>
                  <a:pt x="684139" y="544315"/>
                </a:lnTo>
                <a:lnTo>
                  <a:pt x="690882" y="549758"/>
                </a:lnTo>
                <a:lnTo>
                  <a:pt x="700260" y="539847"/>
                </a:lnTo>
                <a:lnTo>
                  <a:pt x="691559" y="535127"/>
                </a:lnTo>
                <a:lnTo>
                  <a:pt x="683190" y="530865"/>
                </a:lnTo>
                <a:lnTo>
                  <a:pt x="675149" y="527060"/>
                </a:lnTo>
                <a:lnTo>
                  <a:pt x="667435" y="523713"/>
                </a:lnTo>
                <a:close/>
              </a:path>
              <a:path w="1225550" h="551179">
                <a:moveTo>
                  <a:pt x="659969" y="492975"/>
                </a:moveTo>
                <a:lnTo>
                  <a:pt x="652322" y="492975"/>
                </a:lnTo>
                <a:lnTo>
                  <a:pt x="652975" y="512442"/>
                </a:lnTo>
                <a:lnTo>
                  <a:pt x="646598" y="526567"/>
                </a:lnTo>
                <a:lnTo>
                  <a:pt x="633186" y="535353"/>
                </a:lnTo>
                <a:lnTo>
                  <a:pt x="612736" y="538803"/>
                </a:lnTo>
                <a:lnTo>
                  <a:pt x="618982" y="543311"/>
                </a:lnTo>
                <a:lnTo>
                  <a:pt x="622475" y="546807"/>
                </a:lnTo>
                <a:lnTo>
                  <a:pt x="623163" y="549229"/>
                </a:lnTo>
                <a:lnTo>
                  <a:pt x="634136" y="545646"/>
                </a:lnTo>
                <a:lnTo>
                  <a:pt x="663329" y="511271"/>
                </a:lnTo>
                <a:lnTo>
                  <a:pt x="664300" y="500265"/>
                </a:lnTo>
                <a:lnTo>
                  <a:pt x="664657" y="499221"/>
                </a:lnTo>
                <a:lnTo>
                  <a:pt x="665347" y="497998"/>
                </a:lnTo>
                <a:lnTo>
                  <a:pt x="666391" y="496619"/>
                </a:lnTo>
                <a:lnTo>
                  <a:pt x="667078" y="495571"/>
                </a:lnTo>
                <a:lnTo>
                  <a:pt x="667343" y="495063"/>
                </a:lnTo>
                <a:lnTo>
                  <a:pt x="667435" y="494527"/>
                </a:lnTo>
                <a:lnTo>
                  <a:pt x="665012" y="493483"/>
                </a:lnTo>
                <a:lnTo>
                  <a:pt x="659969" y="492975"/>
                </a:lnTo>
                <a:close/>
              </a:path>
              <a:path w="1225550" h="551179">
                <a:moveTo>
                  <a:pt x="607538" y="502354"/>
                </a:moveTo>
                <a:lnTo>
                  <a:pt x="597625" y="502354"/>
                </a:lnTo>
                <a:lnTo>
                  <a:pt x="597625" y="533069"/>
                </a:lnTo>
                <a:lnTo>
                  <a:pt x="598671" y="537249"/>
                </a:lnTo>
                <a:lnTo>
                  <a:pt x="593646" y="538627"/>
                </a:lnTo>
                <a:lnTo>
                  <a:pt x="607750" y="538627"/>
                </a:lnTo>
                <a:lnTo>
                  <a:pt x="607564" y="535127"/>
                </a:lnTo>
                <a:lnTo>
                  <a:pt x="607538" y="502354"/>
                </a:lnTo>
                <a:close/>
              </a:path>
              <a:path w="1225550" h="551179">
                <a:moveTo>
                  <a:pt x="626805" y="476818"/>
                </a:moveTo>
                <a:lnTo>
                  <a:pt x="627496" y="477862"/>
                </a:lnTo>
                <a:lnTo>
                  <a:pt x="627560" y="487748"/>
                </a:lnTo>
                <a:lnTo>
                  <a:pt x="627414" y="492443"/>
                </a:lnTo>
                <a:lnTo>
                  <a:pt x="627317" y="518488"/>
                </a:lnTo>
                <a:lnTo>
                  <a:pt x="626954" y="521088"/>
                </a:lnTo>
                <a:lnTo>
                  <a:pt x="626629" y="522668"/>
                </a:lnTo>
                <a:lnTo>
                  <a:pt x="626295" y="523713"/>
                </a:lnTo>
                <a:lnTo>
                  <a:pt x="638275" y="523713"/>
                </a:lnTo>
                <a:lnTo>
                  <a:pt x="637919" y="522309"/>
                </a:lnTo>
                <a:lnTo>
                  <a:pt x="637795" y="521088"/>
                </a:lnTo>
                <a:lnTo>
                  <a:pt x="637743" y="487241"/>
                </a:lnTo>
                <a:lnTo>
                  <a:pt x="691394" y="487241"/>
                </a:lnTo>
                <a:lnTo>
                  <a:pt x="691505" y="483955"/>
                </a:lnTo>
                <a:lnTo>
                  <a:pt x="691749" y="481326"/>
                </a:lnTo>
                <a:lnTo>
                  <a:pt x="692081" y="478547"/>
                </a:lnTo>
                <a:lnTo>
                  <a:pt x="692222" y="477862"/>
                </a:lnTo>
                <a:lnTo>
                  <a:pt x="634276" y="477862"/>
                </a:lnTo>
                <a:lnTo>
                  <a:pt x="628540" y="477503"/>
                </a:lnTo>
                <a:lnTo>
                  <a:pt x="626805" y="476818"/>
                </a:lnTo>
                <a:close/>
              </a:path>
              <a:path w="1225550" h="551179">
                <a:moveTo>
                  <a:pt x="691394" y="487241"/>
                </a:moveTo>
                <a:lnTo>
                  <a:pt x="680971" y="487241"/>
                </a:lnTo>
                <a:lnTo>
                  <a:pt x="680961" y="515023"/>
                </a:lnTo>
                <a:lnTo>
                  <a:pt x="680661" y="520320"/>
                </a:lnTo>
                <a:lnTo>
                  <a:pt x="680542" y="521088"/>
                </a:lnTo>
                <a:lnTo>
                  <a:pt x="679949" y="523176"/>
                </a:lnTo>
                <a:lnTo>
                  <a:pt x="692438" y="523176"/>
                </a:lnTo>
                <a:lnTo>
                  <a:pt x="691749" y="521088"/>
                </a:lnTo>
                <a:lnTo>
                  <a:pt x="691394" y="515023"/>
                </a:lnTo>
                <a:lnTo>
                  <a:pt x="691394" y="487241"/>
                </a:lnTo>
                <a:close/>
              </a:path>
              <a:path w="1225550" h="551179">
                <a:moveTo>
                  <a:pt x="607538" y="465367"/>
                </a:moveTo>
                <a:lnTo>
                  <a:pt x="597113" y="465367"/>
                </a:lnTo>
                <a:lnTo>
                  <a:pt x="597113" y="491399"/>
                </a:lnTo>
                <a:lnTo>
                  <a:pt x="587047" y="494527"/>
                </a:lnTo>
                <a:lnTo>
                  <a:pt x="580956" y="496086"/>
                </a:lnTo>
                <a:lnTo>
                  <a:pt x="578890" y="496086"/>
                </a:lnTo>
                <a:lnTo>
                  <a:pt x="582000" y="510151"/>
                </a:lnTo>
                <a:lnTo>
                  <a:pt x="582357" y="510151"/>
                </a:lnTo>
                <a:lnTo>
                  <a:pt x="584445" y="509107"/>
                </a:lnTo>
                <a:lnTo>
                  <a:pt x="588267" y="507041"/>
                </a:lnTo>
                <a:lnTo>
                  <a:pt x="592070" y="505288"/>
                </a:lnTo>
                <a:lnTo>
                  <a:pt x="595202" y="503728"/>
                </a:lnTo>
                <a:lnTo>
                  <a:pt x="597625" y="502354"/>
                </a:lnTo>
                <a:lnTo>
                  <a:pt x="607538" y="502354"/>
                </a:lnTo>
                <a:lnTo>
                  <a:pt x="607538" y="498177"/>
                </a:lnTo>
                <a:lnTo>
                  <a:pt x="614472" y="495063"/>
                </a:lnTo>
                <a:lnTo>
                  <a:pt x="619163" y="493148"/>
                </a:lnTo>
                <a:lnTo>
                  <a:pt x="621607" y="492443"/>
                </a:lnTo>
                <a:lnTo>
                  <a:pt x="621398" y="487748"/>
                </a:lnTo>
                <a:lnTo>
                  <a:pt x="607538" y="487748"/>
                </a:lnTo>
                <a:lnTo>
                  <a:pt x="607538" y="465367"/>
                </a:lnTo>
                <a:close/>
              </a:path>
              <a:path w="1225550" h="551179">
                <a:moveTo>
                  <a:pt x="621074" y="480458"/>
                </a:moveTo>
                <a:lnTo>
                  <a:pt x="615185" y="483955"/>
                </a:lnTo>
                <a:lnTo>
                  <a:pt x="610649" y="486374"/>
                </a:lnTo>
                <a:lnTo>
                  <a:pt x="607538" y="487748"/>
                </a:lnTo>
                <a:lnTo>
                  <a:pt x="621398" y="487748"/>
                </a:lnTo>
                <a:lnTo>
                  <a:pt x="621074" y="480458"/>
                </a:lnTo>
                <a:close/>
              </a:path>
              <a:path w="1225550" h="551179">
                <a:moveTo>
                  <a:pt x="692438" y="476818"/>
                </a:moveTo>
                <a:lnTo>
                  <a:pt x="690350" y="477172"/>
                </a:lnTo>
                <a:lnTo>
                  <a:pt x="687415" y="477503"/>
                </a:lnTo>
                <a:lnTo>
                  <a:pt x="683592" y="477862"/>
                </a:lnTo>
                <a:lnTo>
                  <a:pt x="692222" y="477862"/>
                </a:lnTo>
                <a:lnTo>
                  <a:pt x="692438" y="476818"/>
                </a:lnTo>
                <a:close/>
              </a:path>
              <a:path w="1225550" h="551179">
                <a:moveTo>
                  <a:pt x="631497" y="435146"/>
                </a:moveTo>
                <a:lnTo>
                  <a:pt x="631852" y="436542"/>
                </a:lnTo>
                <a:lnTo>
                  <a:pt x="632184" y="438612"/>
                </a:lnTo>
                <a:lnTo>
                  <a:pt x="632541" y="441392"/>
                </a:lnTo>
                <a:lnTo>
                  <a:pt x="632451" y="465367"/>
                </a:lnTo>
                <a:lnTo>
                  <a:pt x="632184" y="466930"/>
                </a:lnTo>
                <a:lnTo>
                  <a:pt x="631852" y="468481"/>
                </a:lnTo>
                <a:lnTo>
                  <a:pt x="631497" y="469525"/>
                </a:lnTo>
                <a:lnTo>
                  <a:pt x="635320" y="468834"/>
                </a:lnTo>
                <a:lnTo>
                  <a:pt x="643121" y="468481"/>
                </a:lnTo>
                <a:lnTo>
                  <a:pt x="688045" y="468481"/>
                </a:lnTo>
                <a:lnTo>
                  <a:pt x="687570" y="466389"/>
                </a:lnTo>
                <a:lnTo>
                  <a:pt x="687444" y="460147"/>
                </a:lnTo>
                <a:lnTo>
                  <a:pt x="642966" y="460147"/>
                </a:lnTo>
                <a:lnTo>
                  <a:pt x="642966" y="445571"/>
                </a:lnTo>
                <a:lnTo>
                  <a:pt x="687750" y="445571"/>
                </a:lnTo>
                <a:lnTo>
                  <a:pt x="687834" y="442436"/>
                </a:lnTo>
                <a:lnTo>
                  <a:pt x="688103" y="437921"/>
                </a:lnTo>
                <a:lnTo>
                  <a:pt x="688534" y="436190"/>
                </a:lnTo>
                <a:lnTo>
                  <a:pt x="638787" y="436190"/>
                </a:lnTo>
                <a:lnTo>
                  <a:pt x="635320" y="435833"/>
                </a:lnTo>
                <a:lnTo>
                  <a:pt x="632875" y="435498"/>
                </a:lnTo>
                <a:lnTo>
                  <a:pt x="631497" y="435146"/>
                </a:lnTo>
                <a:close/>
              </a:path>
              <a:path w="1225550" h="551179">
                <a:moveTo>
                  <a:pt x="688045" y="468481"/>
                </a:moveTo>
                <a:lnTo>
                  <a:pt x="682548" y="468481"/>
                </a:lnTo>
                <a:lnTo>
                  <a:pt x="685659" y="468834"/>
                </a:lnTo>
                <a:lnTo>
                  <a:pt x="687570" y="469173"/>
                </a:lnTo>
                <a:lnTo>
                  <a:pt x="688282" y="469525"/>
                </a:lnTo>
                <a:lnTo>
                  <a:pt x="688045" y="468481"/>
                </a:lnTo>
                <a:close/>
              </a:path>
              <a:path w="1225550" h="551179">
                <a:moveTo>
                  <a:pt x="579401" y="455989"/>
                </a:moveTo>
                <a:lnTo>
                  <a:pt x="579401" y="466389"/>
                </a:lnTo>
                <a:lnTo>
                  <a:pt x="580445" y="465702"/>
                </a:lnTo>
                <a:lnTo>
                  <a:pt x="586356" y="465367"/>
                </a:lnTo>
                <a:lnTo>
                  <a:pt x="624207" y="465367"/>
                </a:lnTo>
                <a:lnTo>
                  <a:pt x="624207" y="456505"/>
                </a:lnTo>
                <a:lnTo>
                  <a:pt x="581489" y="456505"/>
                </a:lnTo>
                <a:lnTo>
                  <a:pt x="580089" y="456328"/>
                </a:lnTo>
                <a:lnTo>
                  <a:pt x="579401" y="455989"/>
                </a:lnTo>
                <a:close/>
              </a:path>
              <a:path w="1225550" h="551179">
                <a:moveTo>
                  <a:pt x="624207" y="465367"/>
                </a:moveTo>
                <a:lnTo>
                  <a:pt x="618982" y="465367"/>
                </a:lnTo>
                <a:lnTo>
                  <a:pt x="621074" y="465702"/>
                </a:lnTo>
                <a:lnTo>
                  <a:pt x="622806" y="466062"/>
                </a:lnTo>
                <a:lnTo>
                  <a:pt x="624207" y="466389"/>
                </a:lnTo>
                <a:lnTo>
                  <a:pt x="624207" y="465367"/>
                </a:lnTo>
                <a:close/>
              </a:path>
              <a:path w="1225550" h="551179">
                <a:moveTo>
                  <a:pt x="687750" y="445571"/>
                </a:moveTo>
                <a:lnTo>
                  <a:pt x="676302" y="445571"/>
                </a:lnTo>
                <a:lnTo>
                  <a:pt x="676302" y="460147"/>
                </a:lnTo>
                <a:lnTo>
                  <a:pt x="687444" y="460147"/>
                </a:lnTo>
                <a:lnTo>
                  <a:pt x="687641" y="455460"/>
                </a:lnTo>
                <a:lnTo>
                  <a:pt x="687750" y="445571"/>
                </a:lnTo>
                <a:close/>
              </a:path>
              <a:path w="1225550" h="551179">
                <a:moveTo>
                  <a:pt x="604760" y="430991"/>
                </a:moveTo>
                <a:lnTo>
                  <a:pt x="596069" y="430991"/>
                </a:lnTo>
                <a:lnTo>
                  <a:pt x="596148" y="432903"/>
                </a:lnTo>
                <a:lnTo>
                  <a:pt x="596760" y="435674"/>
                </a:lnTo>
                <a:lnTo>
                  <a:pt x="596989" y="437921"/>
                </a:lnTo>
                <a:lnTo>
                  <a:pt x="597113" y="456505"/>
                </a:lnTo>
                <a:lnTo>
                  <a:pt x="624207" y="456505"/>
                </a:lnTo>
                <a:lnTo>
                  <a:pt x="624207" y="455989"/>
                </a:lnTo>
                <a:lnTo>
                  <a:pt x="607538" y="455989"/>
                </a:lnTo>
                <a:lnTo>
                  <a:pt x="607626" y="438612"/>
                </a:lnTo>
                <a:lnTo>
                  <a:pt x="608227" y="436190"/>
                </a:lnTo>
                <a:lnTo>
                  <a:pt x="609626" y="434102"/>
                </a:lnTo>
                <a:lnTo>
                  <a:pt x="609961" y="433410"/>
                </a:lnTo>
                <a:lnTo>
                  <a:pt x="610138" y="432903"/>
                </a:lnTo>
                <a:lnTo>
                  <a:pt x="610138" y="432542"/>
                </a:lnTo>
                <a:lnTo>
                  <a:pt x="609450" y="431499"/>
                </a:lnTo>
                <a:lnTo>
                  <a:pt x="604760" y="430991"/>
                </a:lnTo>
                <a:close/>
              </a:path>
              <a:path w="1225550" h="551179">
                <a:moveTo>
                  <a:pt x="624207" y="455460"/>
                </a:moveTo>
                <a:lnTo>
                  <a:pt x="622475" y="455813"/>
                </a:lnTo>
                <a:lnTo>
                  <a:pt x="616916" y="455989"/>
                </a:lnTo>
                <a:lnTo>
                  <a:pt x="624207" y="455989"/>
                </a:lnTo>
                <a:lnTo>
                  <a:pt x="624207" y="455460"/>
                </a:lnTo>
                <a:close/>
              </a:path>
              <a:path w="1225550" h="551179">
                <a:moveTo>
                  <a:pt x="688794" y="435146"/>
                </a:moveTo>
                <a:lnTo>
                  <a:pt x="687415" y="435498"/>
                </a:lnTo>
                <a:lnTo>
                  <a:pt x="685147" y="435833"/>
                </a:lnTo>
                <a:lnTo>
                  <a:pt x="682015" y="436190"/>
                </a:lnTo>
                <a:lnTo>
                  <a:pt x="688534" y="436190"/>
                </a:lnTo>
                <a:lnTo>
                  <a:pt x="688794" y="435146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187283" y="5078523"/>
            <a:ext cx="1014094" cy="549275"/>
          </a:xfrm>
          <a:custGeom>
            <a:avLst/>
            <a:gdLst/>
            <a:ahLst/>
            <a:cxnLst/>
            <a:rect l="l" t="t" r="r" b="b"/>
            <a:pathLst>
              <a:path w="1014094" h="549275">
                <a:moveTo>
                  <a:pt x="634765" y="77094"/>
                </a:moveTo>
                <a:lnTo>
                  <a:pt x="612359" y="77094"/>
                </a:lnTo>
                <a:lnTo>
                  <a:pt x="612293" y="114764"/>
                </a:lnTo>
                <a:lnTo>
                  <a:pt x="612179" y="116860"/>
                </a:lnTo>
                <a:lnTo>
                  <a:pt x="611849" y="117191"/>
                </a:lnTo>
                <a:lnTo>
                  <a:pt x="623293" y="117191"/>
                </a:lnTo>
                <a:lnTo>
                  <a:pt x="622957" y="116499"/>
                </a:lnTo>
                <a:lnTo>
                  <a:pt x="622606" y="114764"/>
                </a:lnTo>
                <a:lnTo>
                  <a:pt x="622337" y="112680"/>
                </a:lnTo>
                <a:lnTo>
                  <a:pt x="622249" y="78116"/>
                </a:lnTo>
                <a:lnTo>
                  <a:pt x="635584" y="78116"/>
                </a:lnTo>
                <a:lnTo>
                  <a:pt x="634765" y="77094"/>
                </a:lnTo>
                <a:close/>
              </a:path>
              <a:path w="1014094" h="549275">
                <a:moveTo>
                  <a:pt x="672256" y="77094"/>
                </a:moveTo>
                <a:lnTo>
                  <a:pt x="661852" y="77094"/>
                </a:lnTo>
                <a:lnTo>
                  <a:pt x="661791" y="106941"/>
                </a:lnTo>
                <a:lnTo>
                  <a:pt x="661496" y="112680"/>
                </a:lnTo>
                <a:lnTo>
                  <a:pt x="665319" y="115992"/>
                </a:lnTo>
                <a:lnTo>
                  <a:pt x="673300" y="115632"/>
                </a:lnTo>
                <a:lnTo>
                  <a:pt x="693493" y="115632"/>
                </a:lnTo>
                <a:lnTo>
                  <a:pt x="696215" y="114948"/>
                </a:lnTo>
                <a:lnTo>
                  <a:pt x="698303" y="112500"/>
                </a:lnTo>
                <a:lnTo>
                  <a:pt x="700746" y="110430"/>
                </a:lnTo>
                <a:lnTo>
                  <a:pt x="702229" y="106941"/>
                </a:lnTo>
                <a:lnTo>
                  <a:pt x="688770" y="106941"/>
                </a:lnTo>
                <a:lnTo>
                  <a:pt x="685103" y="106613"/>
                </a:lnTo>
                <a:lnTo>
                  <a:pt x="674164" y="106613"/>
                </a:lnTo>
                <a:lnTo>
                  <a:pt x="671208" y="105030"/>
                </a:lnTo>
                <a:lnTo>
                  <a:pt x="672256" y="101563"/>
                </a:lnTo>
                <a:lnTo>
                  <a:pt x="672256" y="77094"/>
                </a:lnTo>
                <a:close/>
              </a:path>
              <a:path w="1014094" h="549275">
                <a:moveTo>
                  <a:pt x="693493" y="115632"/>
                </a:moveTo>
                <a:lnTo>
                  <a:pt x="685810" y="115632"/>
                </a:lnTo>
                <a:lnTo>
                  <a:pt x="692057" y="115992"/>
                </a:lnTo>
                <a:lnTo>
                  <a:pt x="693493" y="115632"/>
                </a:lnTo>
                <a:close/>
              </a:path>
              <a:path w="1014094" h="549275">
                <a:moveTo>
                  <a:pt x="692567" y="90119"/>
                </a:moveTo>
                <a:lnTo>
                  <a:pt x="692567" y="101563"/>
                </a:lnTo>
                <a:lnTo>
                  <a:pt x="688770" y="106941"/>
                </a:lnTo>
                <a:lnTo>
                  <a:pt x="702229" y="106941"/>
                </a:lnTo>
                <a:lnTo>
                  <a:pt x="702814" y="105566"/>
                </a:lnTo>
                <a:lnTo>
                  <a:pt x="704549" y="97924"/>
                </a:lnTo>
                <a:lnTo>
                  <a:pt x="700746" y="97228"/>
                </a:lnTo>
                <a:lnTo>
                  <a:pt x="696747" y="94634"/>
                </a:lnTo>
                <a:lnTo>
                  <a:pt x="692567" y="90119"/>
                </a:lnTo>
                <a:close/>
              </a:path>
              <a:path w="1014094" h="549275">
                <a:moveTo>
                  <a:pt x="681123" y="106258"/>
                </a:moveTo>
                <a:lnTo>
                  <a:pt x="674164" y="106613"/>
                </a:lnTo>
                <a:lnTo>
                  <a:pt x="685103" y="106613"/>
                </a:lnTo>
                <a:lnTo>
                  <a:pt x="681123" y="106258"/>
                </a:lnTo>
                <a:close/>
              </a:path>
              <a:path w="1014094" h="549275">
                <a:moveTo>
                  <a:pt x="622249" y="64580"/>
                </a:moveTo>
                <a:lnTo>
                  <a:pt x="609757" y="64580"/>
                </a:lnTo>
                <a:lnTo>
                  <a:pt x="605226" y="74125"/>
                </a:lnTo>
                <a:lnTo>
                  <a:pt x="599464" y="82952"/>
                </a:lnTo>
                <a:lnTo>
                  <a:pt x="592465" y="91061"/>
                </a:lnTo>
                <a:lnTo>
                  <a:pt x="584222" y="98452"/>
                </a:lnTo>
                <a:lnTo>
                  <a:pt x="584574" y="98784"/>
                </a:lnTo>
                <a:lnTo>
                  <a:pt x="585443" y="99320"/>
                </a:lnTo>
                <a:lnTo>
                  <a:pt x="586842" y="100012"/>
                </a:lnTo>
                <a:lnTo>
                  <a:pt x="590309" y="102434"/>
                </a:lnTo>
                <a:lnTo>
                  <a:pt x="592733" y="104347"/>
                </a:lnTo>
                <a:lnTo>
                  <a:pt x="594132" y="105742"/>
                </a:lnTo>
                <a:lnTo>
                  <a:pt x="598984" y="99651"/>
                </a:lnTo>
                <a:lnTo>
                  <a:pt x="603638" y="92845"/>
                </a:lnTo>
                <a:lnTo>
                  <a:pt x="608095" y="85325"/>
                </a:lnTo>
                <a:lnTo>
                  <a:pt x="612359" y="77094"/>
                </a:lnTo>
                <a:lnTo>
                  <a:pt x="634765" y="77094"/>
                </a:lnTo>
                <a:lnTo>
                  <a:pt x="634342" y="76565"/>
                </a:lnTo>
                <a:lnTo>
                  <a:pt x="622249" y="76565"/>
                </a:lnTo>
                <a:lnTo>
                  <a:pt x="622249" y="64580"/>
                </a:lnTo>
                <a:close/>
              </a:path>
              <a:path w="1014094" h="549275">
                <a:moveTo>
                  <a:pt x="635584" y="78116"/>
                </a:moveTo>
                <a:lnTo>
                  <a:pt x="622249" y="78116"/>
                </a:lnTo>
                <a:lnTo>
                  <a:pt x="626071" y="81605"/>
                </a:lnTo>
                <a:lnTo>
                  <a:pt x="629895" y="86807"/>
                </a:lnTo>
                <a:lnTo>
                  <a:pt x="633714" y="93766"/>
                </a:lnTo>
                <a:lnTo>
                  <a:pt x="642564" y="87497"/>
                </a:lnTo>
                <a:lnTo>
                  <a:pt x="641107" y="85325"/>
                </a:lnTo>
                <a:lnTo>
                  <a:pt x="639273" y="82811"/>
                </a:lnTo>
                <a:lnTo>
                  <a:pt x="636850" y="79697"/>
                </a:lnTo>
                <a:lnTo>
                  <a:pt x="635584" y="78116"/>
                </a:lnTo>
                <a:close/>
              </a:path>
              <a:path w="1014094" h="549275">
                <a:moveTo>
                  <a:pt x="640494" y="68230"/>
                </a:moveTo>
                <a:lnTo>
                  <a:pt x="641004" y="79697"/>
                </a:lnTo>
                <a:lnTo>
                  <a:pt x="644140" y="78653"/>
                </a:lnTo>
                <a:lnTo>
                  <a:pt x="651074" y="77786"/>
                </a:lnTo>
                <a:lnTo>
                  <a:pt x="661852" y="77094"/>
                </a:lnTo>
                <a:lnTo>
                  <a:pt x="672256" y="77094"/>
                </a:lnTo>
                <a:lnTo>
                  <a:pt x="672256" y="76050"/>
                </a:lnTo>
                <a:lnTo>
                  <a:pt x="682167" y="75006"/>
                </a:lnTo>
                <a:lnTo>
                  <a:pt x="692236" y="73609"/>
                </a:lnTo>
                <a:lnTo>
                  <a:pt x="699347" y="73094"/>
                </a:lnTo>
                <a:lnTo>
                  <a:pt x="703526" y="73094"/>
                </a:lnTo>
                <a:lnTo>
                  <a:pt x="703526" y="68919"/>
                </a:lnTo>
                <a:lnTo>
                  <a:pt x="642564" y="68919"/>
                </a:lnTo>
                <a:lnTo>
                  <a:pt x="640494" y="68230"/>
                </a:lnTo>
                <a:close/>
              </a:path>
              <a:path w="1014094" h="549275">
                <a:moveTo>
                  <a:pt x="630582" y="71870"/>
                </a:moveTo>
                <a:lnTo>
                  <a:pt x="622249" y="76565"/>
                </a:lnTo>
                <a:lnTo>
                  <a:pt x="634342" y="76565"/>
                </a:lnTo>
                <a:lnTo>
                  <a:pt x="630582" y="71870"/>
                </a:lnTo>
                <a:close/>
              </a:path>
              <a:path w="1014094" h="549275">
                <a:moveTo>
                  <a:pt x="703526" y="73094"/>
                </a:moveTo>
                <a:lnTo>
                  <a:pt x="699347" y="73094"/>
                </a:lnTo>
                <a:lnTo>
                  <a:pt x="703526" y="73454"/>
                </a:lnTo>
                <a:lnTo>
                  <a:pt x="703526" y="73094"/>
                </a:lnTo>
                <a:close/>
              </a:path>
              <a:path w="1014094" h="549275">
                <a:moveTo>
                  <a:pt x="672256" y="51555"/>
                </a:moveTo>
                <a:lnTo>
                  <a:pt x="661852" y="51555"/>
                </a:lnTo>
                <a:lnTo>
                  <a:pt x="661852" y="67716"/>
                </a:lnTo>
                <a:lnTo>
                  <a:pt x="649695" y="68760"/>
                </a:lnTo>
                <a:lnTo>
                  <a:pt x="642564" y="68919"/>
                </a:lnTo>
                <a:lnTo>
                  <a:pt x="703526" y="68919"/>
                </a:lnTo>
                <a:lnTo>
                  <a:pt x="703526" y="66672"/>
                </a:lnTo>
                <a:lnTo>
                  <a:pt x="672256" y="66672"/>
                </a:lnTo>
                <a:lnTo>
                  <a:pt x="672256" y="51555"/>
                </a:lnTo>
                <a:close/>
              </a:path>
              <a:path w="1014094" h="549275">
                <a:moveTo>
                  <a:pt x="703526" y="61981"/>
                </a:moveTo>
                <a:lnTo>
                  <a:pt x="701081" y="63028"/>
                </a:lnTo>
                <a:lnTo>
                  <a:pt x="693792" y="64223"/>
                </a:lnTo>
                <a:lnTo>
                  <a:pt x="672256" y="66672"/>
                </a:lnTo>
                <a:lnTo>
                  <a:pt x="703526" y="66672"/>
                </a:lnTo>
                <a:lnTo>
                  <a:pt x="703526" y="61981"/>
                </a:lnTo>
                <a:close/>
              </a:path>
              <a:path w="1014094" h="549275">
                <a:moveTo>
                  <a:pt x="588909" y="55206"/>
                </a:moveTo>
                <a:lnTo>
                  <a:pt x="588909" y="65624"/>
                </a:lnTo>
                <a:lnTo>
                  <a:pt x="590645" y="64940"/>
                </a:lnTo>
                <a:lnTo>
                  <a:pt x="596555" y="64580"/>
                </a:lnTo>
                <a:lnTo>
                  <a:pt x="641541" y="64580"/>
                </a:lnTo>
                <a:lnTo>
                  <a:pt x="641541" y="56250"/>
                </a:lnTo>
                <a:lnTo>
                  <a:pt x="596045" y="56250"/>
                </a:lnTo>
                <a:lnTo>
                  <a:pt x="589953" y="55890"/>
                </a:lnTo>
                <a:lnTo>
                  <a:pt x="588909" y="55206"/>
                </a:lnTo>
                <a:close/>
              </a:path>
              <a:path w="1014094" h="549275">
                <a:moveTo>
                  <a:pt x="641541" y="64580"/>
                </a:moveTo>
                <a:lnTo>
                  <a:pt x="638916" y="64580"/>
                </a:lnTo>
                <a:lnTo>
                  <a:pt x="640829" y="64764"/>
                </a:lnTo>
                <a:lnTo>
                  <a:pt x="641541" y="65116"/>
                </a:lnTo>
                <a:lnTo>
                  <a:pt x="641541" y="64580"/>
                </a:lnTo>
                <a:close/>
              </a:path>
              <a:path w="1014094" h="549275">
                <a:moveTo>
                  <a:pt x="622249" y="44780"/>
                </a:moveTo>
                <a:lnTo>
                  <a:pt x="612359" y="44780"/>
                </a:lnTo>
                <a:lnTo>
                  <a:pt x="612359" y="56250"/>
                </a:lnTo>
                <a:lnTo>
                  <a:pt x="622249" y="56250"/>
                </a:lnTo>
                <a:lnTo>
                  <a:pt x="622249" y="44780"/>
                </a:lnTo>
                <a:close/>
              </a:path>
              <a:path w="1014094" h="549275">
                <a:moveTo>
                  <a:pt x="641541" y="55206"/>
                </a:moveTo>
                <a:lnTo>
                  <a:pt x="640829" y="55558"/>
                </a:lnTo>
                <a:lnTo>
                  <a:pt x="639093" y="55890"/>
                </a:lnTo>
                <a:lnTo>
                  <a:pt x="636318" y="56250"/>
                </a:lnTo>
                <a:lnTo>
                  <a:pt x="641541" y="56250"/>
                </a:lnTo>
                <a:lnTo>
                  <a:pt x="641541" y="55206"/>
                </a:lnTo>
                <a:close/>
              </a:path>
              <a:path w="1014094" h="549275">
                <a:moveTo>
                  <a:pt x="644652" y="42177"/>
                </a:moveTo>
                <a:lnTo>
                  <a:pt x="644652" y="53119"/>
                </a:lnTo>
                <a:lnTo>
                  <a:pt x="645695" y="52779"/>
                </a:lnTo>
                <a:lnTo>
                  <a:pt x="651431" y="52250"/>
                </a:lnTo>
                <a:lnTo>
                  <a:pt x="661852" y="51555"/>
                </a:lnTo>
                <a:lnTo>
                  <a:pt x="672256" y="51555"/>
                </a:lnTo>
                <a:lnTo>
                  <a:pt x="672256" y="50511"/>
                </a:lnTo>
                <a:lnTo>
                  <a:pt x="680590" y="50004"/>
                </a:lnTo>
                <a:lnTo>
                  <a:pt x="687546" y="48961"/>
                </a:lnTo>
                <a:lnTo>
                  <a:pt x="693280" y="48784"/>
                </a:lnTo>
                <a:lnTo>
                  <a:pt x="697791" y="48784"/>
                </a:lnTo>
                <a:lnTo>
                  <a:pt x="697791" y="42537"/>
                </a:lnTo>
                <a:lnTo>
                  <a:pt x="647430" y="42537"/>
                </a:lnTo>
                <a:lnTo>
                  <a:pt x="644652" y="42177"/>
                </a:lnTo>
                <a:close/>
              </a:path>
              <a:path w="1014094" h="549275">
                <a:moveTo>
                  <a:pt x="697791" y="48784"/>
                </a:moveTo>
                <a:lnTo>
                  <a:pt x="693280" y="48784"/>
                </a:lnTo>
                <a:lnTo>
                  <a:pt x="697791" y="49467"/>
                </a:lnTo>
                <a:lnTo>
                  <a:pt x="697791" y="48784"/>
                </a:lnTo>
                <a:close/>
              </a:path>
              <a:path w="1014094" h="549275">
                <a:moveTo>
                  <a:pt x="593088" y="35420"/>
                </a:moveTo>
                <a:lnTo>
                  <a:pt x="593088" y="45827"/>
                </a:lnTo>
                <a:lnTo>
                  <a:pt x="594467" y="45493"/>
                </a:lnTo>
                <a:lnTo>
                  <a:pt x="596379" y="45133"/>
                </a:lnTo>
                <a:lnTo>
                  <a:pt x="598824" y="44780"/>
                </a:lnTo>
                <a:lnTo>
                  <a:pt x="637872" y="44780"/>
                </a:lnTo>
                <a:lnTo>
                  <a:pt x="637872" y="36442"/>
                </a:lnTo>
                <a:lnTo>
                  <a:pt x="598824" y="36442"/>
                </a:lnTo>
                <a:lnTo>
                  <a:pt x="595688" y="36114"/>
                </a:lnTo>
                <a:lnTo>
                  <a:pt x="593777" y="35755"/>
                </a:lnTo>
                <a:lnTo>
                  <a:pt x="593088" y="35420"/>
                </a:lnTo>
                <a:close/>
              </a:path>
              <a:path w="1014094" h="549275">
                <a:moveTo>
                  <a:pt x="637872" y="44780"/>
                </a:moveTo>
                <a:lnTo>
                  <a:pt x="631983" y="44780"/>
                </a:lnTo>
                <a:lnTo>
                  <a:pt x="637181" y="44956"/>
                </a:lnTo>
                <a:lnTo>
                  <a:pt x="637872" y="45313"/>
                </a:lnTo>
                <a:lnTo>
                  <a:pt x="637872" y="44780"/>
                </a:lnTo>
                <a:close/>
              </a:path>
              <a:path w="1014094" h="549275">
                <a:moveTo>
                  <a:pt x="672256" y="24998"/>
                </a:moveTo>
                <a:lnTo>
                  <a:pt x="661852" y="24998"/>
                </a:lnTo>
                <a:lnTo>
                  <a:pt x="661852" y="42177"/>
                </a:lnTo>
                <a:lnTo>
                  <a:pt x="653162" y="42537"/>
                </a:lnTo>
                <a:lnTo>
                  <a:pt x="697791" y="42537"/>
                </a:lnTo>
                <a:lnTo>
                  <a:pt x="697791" y="41669"/>
                </a:lnTo>
                <a:lnTo>
                  <a:pt x="672256" y="41669"/>
                </a:lnTo>
                <a:lnTo>
                  <a:pt x="672256" y="24998"/>
                </a:lnTo>
                <a:close/>
              </a:path>
              <a:path w="1014094" h="549275">
                <a:moveTo>
                  <a:pt x="697791" y="37490"/>
                </a:moveTo>
                <a:lnTo>
                  <a:pt x="693611" y="38887"/>
                </a:lnTo>
                <a:lnTo>
                  <a:pt x="687546" y="39935"/>
                </a:lnTo>
                <a:lnTo>
                  <a:pt x="679542" y="40626"/>
                </a:lnTo>
                <a:lnTo>
                  <a:pt x="672256" y="41669"/>
                </a:lnTo>
                <a:lnTo>
                  <a:pt x="697791" y="41669"/>
                </a:lnTo>
                <a:lnTo>
                  <a:pt x="697791" y="37490"/>
                </a:lnTo>
                <a:close/>
              </a:path>
              <a:path w="1014094" h="549275">
                <a:moveTo>
                  <a:pt x="622249" y="26558"/>
                </a:moveTo>
                <a:lnTo>
                  <a:pt x="612359" y="26558"/>
                </a:lnTo>
                <a:lnTo>
                  <a:pt x="612359" y="36442"/>
                </a:lnTo>
                <a:lnTo>
                  <a:pt x="622249" y="36442"/>
                </a:lnTo>
                <a:lnTo>
                  <a:pt x="622249" y="26558"/>
                </a:lnTo>
                <a:close/>
              </a:path>
              <a:path w="1014094" h="549275">
                <a:moveTo>
                  <a:pt x="637872" y="35420"/>
                </a:moveTo>
                <a:lnTo>
                  <a:pt x="634939" y="36114"/>
                </a:lnTo>
                <a:lnTo>
                  <a:pt x="633204" y="36442"/>
                </a:lnTo>
                <a:lnTo>
                  <a:pt x="637872" y="36442"/>
                </a:lnTo>
                <a:lnTo>
                  <a:pt x="637872" y="35420"/>
                </a:lnTo>
                <a:close/>
              </a:path>
              <a:path w="1014094" h="549275">
                <a:moveTo>
                  <a:pt x="691013" y="6775"/>
                </a:moveTo>
                <a:lnTo>
                  <a:pt x="678965" y="11191"/>
                </a:lnTo>
                <a:lnTo>
                  <a:pt x="666790" y="14572"/>
                </a:lnTo>
                <a:lnTo>
                  <a:pt x="654487" y="16917"/>
                </a:lnTo>
                <a:lnTo>
                  <a:pt x="642052" y="18223"/>
                </a:lnTo>
                <a:lnTo>
                  <a:pt x="644140" y="20664"/>
                </a:lnTo>
                <a:lnTo>
                  <a:pt x="645695" y="23954"/>
                </a:lnTo>
                <a:lnTo>
                  <a:pt x="646739" y="28108"/>
                </a:lnTo>
                <a:lnTo>
                  <a:pt x="654386" y="26733"/>
                </a:lnTo>
                <a:lnTo>
                  <a:pt x="659408" y="25689"/>
                </a:lnTo>
                <a:lnTo>
                  <a:pt x="661852" y="24998"/>
                </a:lnTo>
                <a:lnTo>
                  <a:pt x="672256" y="24998"/>
                </a:lnTo>
                <a:lnTo>
                  <a:pt x="672256" y="22910"/>
                </a:lnTo>
                <a:lnTo>
                  <a:pt x="673989" y="22553"/>
                </a:lnTo>
                <a:lnTo>
                  <a:pt x="687012" y="20134"/>
                </a:lnTo>
                <a:lnTo>
                  <a:pt x="689634" y="19620"/>
                </a:lnTo>
                <a:lnTo>
                  <a:pt x="691013" y="19267"/>
                </a:lnTo>
                <a:lnTo>
                  <a:pt x="693435" y="18911"/>
                </a:lnTo>
                <a:lnTo>
                  <a:pt x="695879" y="18752"/>
                </a:lnTo>
                <a:lnTo>
                  <a:pt x="700901" y="18752"/>
                </a:lnTo>
                <a:lnTo>
                  <a:pt x="701258" y="17712"/>
                </a:lnTo>
                <a:lnTo>
                  <a:pt x="697967" y="13712"/>
                </a:lnTo>
                <a:lnTo>
                  <a:pt x="691013" y="6775"/>
                </a:lnTo>
                <a:close/>
              </a:path>
              <a:path w="1014094" h="549275">
                <a:moveTo>
                  <a:pt x="591534" y="17175"/>
                </a:moveTo>
                <a:lnTo>
                  <a:pt x="591534" y="27086"/>
                </a:lnTo>
                <a:lnTo>
                  <a:pt x="593265" y="26733"/>
                </a:lnTo>
                <a:lnTo>
                  <a:pt x="595688" y="26558"/>
                </a:lnTo>
                <a:lnTo>
                  <a:pt x="641541" y="26558"/>
                </a:lnTo>
                <a:lnTo>
                  <a:pt x="641541" y="18223"/>
                </a:lnTo>
                <a:lnTo>
                  <a:pt x="603335" y="18223"/>
                </a:lnTo>
                <a:lnTo>
                  <a:pt x="596379" y="17889"/>
                </a:lnTo>
                <a:lnTo>
                  <a:pt x="591534" y="17175"/>
                </a:lnTo>
                <a:close/>
              </a:path>
              <a:path w="1014094" h="549275">
                <a:moveTo>
                  <a:pt x="641541" y="26558"/>
                </a:moveTo>
                <a:lnTo>
                  <a:pt x="638582" y="26558"/>
                </a:lnTo>
                <a:lnTo>
                  <a:pt x="640494" y="26733"/>
                </a:lnTo>
                <a:lnTo>
                  <a:pt x="641541" y="27086"/>
                </a:lnTo>
                <a:lnTo>
                  <a:pt x="641541" y="26558"/>
                </a:lnTo>
                <a:close/>
              </a:path>
              <a:path w="1014094" h="549275">
                <a:moveTo>
                  <a:pt x="619646" y="2595"/>
                </a:moveTo>
                <a:lnTo>
                  <a:pt x="611311" y="2595"/>
                </a:lnTo>
                <a:lnTo>
                  <a:pt x="612004" y="4683"/>
                </a:lnTo>
                <a:lnTo>
                  <a:pt x="612276" y="8665"/>
                </a:lnTo>
                <a:lnTo>
                  <a:pt x="612359" y="18223"/>
                </a:lnTo>
                <a:lnTo>
                  <a:pt x="641541" y="18223"/>
                </a:lnTo>
                <a:lnTo>
                  <a:pt x="641541" y="17712"/>
                </a:lnTo>
                <a:lnTo>
                  <a:pt x="622249" y="17712"/>
                </a:lnTo>
                <a:lnTo>
                  <a:pt x="622249" y="8665"/>
                </a:lnTo>
                <a:lnTo>
                  <a:pt x="622957" y="7110"/>
                </a:lnTo>
                <a:lnTo>
                  <a:pt x="624337" y="5727"/>
                </a:lnTo>
                <a:lnTo>
                  <a:pt x="624693" y="5022"/>
                </a:lnTo>
                <a:lnTo>
                  <a:pt x="624810" y="4683"/>
                </a:lnTo>
                <a:lnTo>
                  <a:pt x="624870" y="4155"/>
                </a:lnTo>
                <a:lnTo>
                  <a:pt x="624160" y="3110"/>
                </a:lnTo>
                <a:lnTo>
                  <a:pt x="619646" y="2595"/>
                </a:lnTo>
                <a:close/>
              </a:path>
              <a:path w="1014094" h="549275">
                <a:moveTo>
                  <a:pt x="641541" y="17175"/>
                </a:moveTo>
                <a:lnTo>
                  <a:pt x="638406" y="17532"/>
                </a:lnTo>
                <a:lnTo>
                  <a:pt x="631983" y="17712"/>
                </a:lnTo>
                <a:lnTo>
                  <a:pt x="641541" y="17712"/>
                </a:lnTo>
                <a:lnTo>
                  <a:pt x="641541" y="17175"/>
                </a:lnTo>
                <a:close/>
              </a:path>
              <a:path w="1014094" h="549275">
                <a:moveTo>
                  <a:pt x="809891" y="107302"/>
                </a:moveTo>
                <a:lnTo>
                  <a:pt x="813005" y="111452"/>
                </a:lnTo>
                <a:lnTo>
                  <a:pt x="814738" y="115632"/>
                </a:lnTo>
                <a:lnTo>
                  <a:pt x="815093" y="119811"/>
                </a:lnTo>
                <a:lnTo>
                  <a:pt x="823427" y="118767"/>
                </a:lnTo>
                <a:lnTo>
                  <a:pt x="828982" y="117720"/>
                </a:lnTo>
                <a:lnTo>
                  <a:pt x="831762" y="116676"/>
                </a:lnTo>
                <a:lnTo>
                  <a:pt x="834184" y="115279"/>
                </a:lnTo>
                <a:lnTo>
                  <a:pt x="835408" y="113209"/>
                </a:lnTo>
                <a:lnTo>
                  <a:pt x="835408" y="107657"/>
                </a:lnTo>
                <a:lnTo>
                  <a:pt x="816825" y="107657"/>
                </a:lnTo>
                <a:lnTo>
                  <a:pt x="809891" y="107302"/>
                </a:lnTo>
                <a:close/>
              </a:path>
              <a:path w="1014094" h="549275">
                <a:moveTo>
                  <a:pt x="835704" y="38534"/>
                </a:moveTo>
                <a:lnTo>
                  <a:pt x="748950" y="38534"/>
                </a:lnTo>
                <a:lnTo>
                  <a:pt x="749286" y="39578"/>
                </a:lnTo>
                <a:lnTo>
                  <a:pt x="749462" y="41493"/>
                </a:lnTo>
                <a:lnTo>
                  <a:pt x="749462" y="68230"/>
                </a:lnTo>
                <a:lnTo>
                  <a:pt x="749286" y="76226"/>
                </a:lnTo>
                <a:lnTo>
                  <a:pt x="748950" y="80741"/>
                </a:lnTo>
                <a:lnTo>
                  <a:pt x="748595" y="86299"/>
                </a:lnTo>
                <a:lnTo>
                  <a:pt x="747727" y="90986"/>
                </a:lnTo>
                <a:lnTo>
                  <a:pt x="746330" y="94788"/>
                </a:lnTo>
                <a:lnTo>
                  <a:pt x="743907" y="102787"/>
                </a:lnTo>
                <a:lnTo>
                  <a:pt x="738705" y="109209"/>
                </a:lnTo>
                <a:lnTo>
                  <a:pt x="730703" y="114080"/>
                </a:lnTo>
                <a:lnTo>
                  <a:pt x="737304" y="115124"/>
                </a:lnTo>
                <a:lnTo>
                  <a:pt x="741815" y="116860"/>
                </a:lnTo>
                <a:lnTo>
                  <a:pt x="744260" y="119282"/>
                </a:lnTo>
                <a:lnTo>
                  <a:pt x="750115" y="113059"/>
                </a:lnTo>
                <a:lnTo>
                  <a:pt x="754674" y="105861"/>
                </a:lnTo>
                <a:lnTo>
                  <a:pt x="757931" y="97688"/>
                </a:lnTo>
                <a:lnTo>
                  <a:pt x="759884" y="88541"/>
                </a:lnTo>
                <a:lnTo>
                  <a:pt x="835408" y="88541"/>
                </a:lnTo>
                <a:lnTo>
                  <a:pt x="835408" y="79697"/>
                </a:lnTo>
                <a:lnTo>
                  <a:pt x="759884" y="79697"/>
                </a:lnTo>
                <a:lnTo>
                  <a:pt x="759884" y="66672"/>
                </a:lnTo>
                <a:lnTo>
                  <a:pt x="835408" y="66672"/>
                </a:lnTo>
                <a:lnTo>
                  <a:pt x="835408" y="57801"/>
                </a:lnTo>
                <a:lnTo>
                  <a:pt x="759884" y="57801"/>
                </a:lnTo>
                <a:lnTo>
                  <a:pt x="759884" y="44780"/>
                </a:lnTo>
                <a:lnTo>
                  <a:pt x="835408" y="44780"/>
                </a:lnTo>
                <a:lnTo>
                  <a:pt x="835510" y="41493"/>
                </a:lnTo>
                <a:lnTo>
                  <a:pt x="835704" y="38534"/>
                </a:lnTo>
                <a:close/>
              </a:path>
              <a:path w="1014094" h="549275">
                <a:moveTo>
                  <a:pt x="796334" y="88541"/>
                </a:moveTo>
                <a:lnTo>
                  <a:pt x="785401" y="88541"/>
                </a:lnTo>
                <a:lnTo>
                  <a:pt x="785401" y="109209"/>
                </a:lnTo>
                <a:lnTo>
                  <a:pt x="785065" y="114411"/>
                </a:lnTo>
                <a:lnTo>
                  <a:pt x="784357" y="118235"/>
                </a:lnTo>
                <a:lnTo>
                  <a:pt x="797378" y="118235"/>
                </a:lnTo>
                <a:lnTo>
                  <a:pt x="796691" y="114411"/>
                </a:lnTo>
                <a:lnTo>
                  <a:pt x="796346" y="109209"/>
                </a:lnTo>
                <a:lnTo>
                  <a:pt x="796334" y="88541"/>
                </a:lnTo>
                <a:close/>
              </a:path>
              <a:path w="1014094" h="549275">
                <a:moveTo>
                  <a:pt x="835408" y="88541"/>
                </a:moveTo>
                <a:lnTo>
                  <a:pt x="824472" y="88541"/>
                </a:lnTo>
                <a:lnTo>
                  <a:pt x="824472" y="103654"/>
                </a:lnTo>
                <a:lnTo>
                  <a:pt x="824828" y="106074"/>
                </a:lnTo>
                <a:lnTo>
                  <a:pt x="824115" y="107302"/>
                </a:lnTo>
                <a:lnTo>
                  <a:pt x="822383" y="107302"/>
                </a:lnTo>
                <a:lnTo>
                  <a:pt x="821005" y="107657"/>
                </a:lnTo>
                <a:lnTo>
                  <a:pt x="835408" y="107657"/>
                </a:lnTo>
                <a:lnTo>
                  <a:pt x="835408" y="88541"/>
                </a:lnTo>
                <a:close/>
              </a:path>
              <a:path w="1014094" h="549275">
                <a:moveTo>
                  <a:pt x="796334" y="66672"/>
                </a:moveTo>
                <a:lnTo>
                  <a:pt x="785401" y="66672"/>
                </a:lnTo>
                <a:lnTo>
                  <a:pt x="785401" y="79697"/>
                </a:lnTo>
                <a:lnTo>
                  <a:pt x="796334" y="79697"/>
                </a:lnTo>
                <a:lnTo>
                  <a:pt x="796334" y="66672"/>
                </a:lnTo>
                <a:close/>
              </a:path>
              <a:path w="1014094" h="549275">
                <a:moveTo>
                  <a:pt x="835408" y="66672"/>
                </a:moveTo>
                <a:lnTo>
                  <a:pt x="824472" y="66672"/>
                </a:lnTo>
                <a:lnTo>
                  <a:pt x="824472" y="79697"/>
                </a:lnTo>
                <a:lnTo>
                  <a:pt x="835408" y="79697"/>
                </a:lnTo>
                <a:lnTo>
                  <a:pt x="835408" y="66672"/>
                </a:lnTo>
                <a:close/>
              </a:path>
              <a:path w="1014094" h="549275">
                <a:moveTo>
                  <a:pt x="796334" y="44780"/>
                </a:moveTo>
                <a:lnTo>
                  <a:pt x="785401" y="44780"/>
                </a:lnTo>
                <a:lnTo>
                  <a:pt x="785401" y="57801"/>
                </a:lnTo>
                <a:lnTo>
                  <a:pt x="796334" y="57801"/>
                </a:lnTo>
                <a:lnTo>
                  <a:pt x="796334" y="44780"/>
                </a:lnTo>
                <a:close/>
              </a:path>
              <a:path w="1014094" h="549275">
                <a:moveTo>
                  <a:pt x="835408" y="44780"/>
                </a:moveTo>
                <a:lnTo>
                  <a:pt x="824472" y="44780"/>
                </a:lnTo>
                <a:lnTo>
                  <a:pt x="824472" y="57801"/>
                </a:lnTo>
                <a:lnTo>
                  <a:pt x="835408" y="57801"/>
                </a:lnTo>
                <a:lnTo>
                  <a:pt x="835408" y="44780"/>
                </a:lnTo>
                <a:close/>
              </a:path>
              <a:path w="1014094" h="549275">
                <a:moveTo>
                  <a:pt x="766130" y="0"/>
                </a:moveTo>
                <a:lnTo>
                  <a:pt x="758769" y="13019"/>
                </a:lnTo>
                <a:lnTo>
                  <a:pt x="749722" y="24481"/>
                </a:lnTo>
                <a:lnTo>
                  <a:pt x="738983" y="34380"/>
                </a:lnTo>
                <a:lnTo>
                  <a:pt x="726547" y="42713"/>
                </a:lnTo>
                <a:lnTo>
                  <a:pt x="732102" y="46537"/>
                </a:lnTo>
                <a:lnTo>
                  <a:pt x="735216" y="49312"/>
                </a:lnTo>
                <a:lnTo>
                  <a:pt x="735926" y="51048"/>
                </a:lnTo>
                <a:lnTo>
                  <a:pt x="736949" y="50004"/>
                </a:lnTo>
                <a:lnTo>
                  <a:pt x="738860" y="48268"/>
                </a:lnTo>
                <a:lnTo>
                  <a:pt x="741639" y="45827"/>
                </a:lnTo>
                <a:lnTo>
                  <a:pt x="748950" y="38534"/>
                </a:lnTo>
                <a:lnTo>
                  <a:pt x="835704" y="38534"/>
                </a:lnTo>
                <a:lnTo>
                  <a:pt x="835761" y="37666"/>
                </a:lnTo>
                <a:lnTo>
                  <a:pt x="836192" y="35935"/>
                </a:lnTo>
                <a:lnTo>
                  <a:pt x="762998" y="35935"/>
                </a:lnTo>
                <a:lnTo>
                  <a:pt x="758308" y="35579"/>
                </a:lnTo>
                <a:lnTo>
                  <a:pt x="753108" y="34891"/>
                </a:lnTo>
                <a:lnTo>
                  <a:pt x="755884" y="32465"/>
                </a:lnTo>
                <a:lnTo>
                  <a:pt x="759352" y="28997"/>
                </a:lnTo>
                <a:lnTo>
                  <a:pt x="763531" y="24469"/>
                </a:lnTo>
                <a:lnTo>
                  <a:pt x="816047" y="24469"/>
                </a:lnTo>
                <a:lnTo>
                  <a:pt x="818225" y="21863"/>
                </a:lnTo>
                <a:lnTo>
                  <a:pt x="820648" y="18395"/>
                </a:lnTo>
                <a:lnTo>
                  <a:pt x="822559" y="15976"/>
                </a:lnTo>
                <a:lnTo>
                  <a:pt x="822911" y="15624"/>
                </a:lnTo>
                <a:lnTo>
                  <a:pt x="769777" y="15624"/>
                </a:lnTo>
                <a:lnTo>
                  <a:pt x="771865" y="12844"/>
                </a:lnTo>
                <a:lnTo>
                  <a:pt x="774463" y="10246"/>
                </a:lnTo>
                <a:lnTo>
                  <a:pt x="779331" y="6422"/>
                </a:lnTo>
                <a:lnTo>
                  <a:pt x="780199" y="5374"/>
                </a:lnTo>
                <a:lnTo>
                  <a:pt x="780199" y="4683"/>
                </a:lnTo>
                <a:lnTo>
                  <a:pt x="779512" y="3639"/>
                </a:lnTo>
                <a:lnTo>
                  <a:pt x="774820" y="2087"/>
                </a:lnTo>
                <a:lnTo>
                  <a:pt x="766130" y="0"/>
                </a:lnTo>
                <a:close/>
              </a:path>
              <a:path w="1014094" h="549275">
                <a:moveTo>
                  <a:pt x="816047" y="24469"/>
                </a:moveTo>
                <a:lnTo>
                  <a:pt x="803614" y="24481"/>
                </a:lnTo>
                <a:lnTo>
                  <a:pt x="800157" y="28646"/>
                </a:lnTo>
                <a:lnTo>
                  <a:pt x="797046" y="32465"/>
                </a:lnTo>
                <a:lnTo>
                  <a:pt x="794268" y="35935"/>
                </a:lnTo>
                <a:lnTo>
                  <a:pt x="806249" y="35935"/>
                </a:lnTo>
                <a:lnTo>
                  <a:pt x="809024" y="32804"/>
                </a:lnTo>
                <a:lnTo>
                  <a:pt x="813005" y="28108"/>
                </a:lnTo>
                <a:lnTo>
                  <a:pt x="816047" y="24469"/>
                </a:lnTo>
                <a:close/>
              </a:path>
              <a:path w="1014094" h="549275">
                <a:moveTo>
                  <a:pt x="836452" y="34891"/>
                </a:moveTo>
                <a:lnTo>
                  <a:pt x="831250" y="35579"/>
                </a:lnTo>
                <a:lnTo>
                  <a:pt x="825339" y="35935"/>
                </a:lnTo>
                <a:lnTo>
                  <a:pt x="836192" y="35935"/>
                </a:lnTo>
                <a:lnTo>
                  <a:pt x="836452" y="34891"/>
                </a:lnTo>
                <a:close/>
              </a:path>
              <a:path w="1014094" h="549275">
                <a:moveTo>
                  <a:pt x="823960" y="14573"/>
                </a:moveTo>
                <a:lnTo>
                  <a:pt x="818737" y="15264"/>
                </a:lnTo>
                <a:lnTo>
                  <a:pt x="812495" y="15624"/>
                </a:lnTo>
                <a:lnTo>
                  <a:pt x="822911" y="15624"/>
                </a:lnTo>
                <a:lnTo>
                  <a:pt x="823960" y="14573"/>
                </a:lnTo>
                <a:close/>
              </a:path>
              <a:path w="1014094" h="549275">
                <a:moveTo>
                  <a:pt x="204635" y="215485"/>
                </a:moveTo>
                <a:lnTo>
                  <a:pt x="191609" y="218084"/>
                </a:lnTo>
                <a:lnTo>
                  <a:pt x="194388" y="222613"/>
                </a:lnTo>
                <a:lnTo>
                  <a:pt x="196476" y="228507"/>
                </a:lnTo>
                <a:lnTo>
                  <a:pt x="197855" y="235797"/>
                </a:lnTo>
                <a:lnTo>
                  <a:pt x="210880" y="233730"/>
                </a:lnTo>
                <a:lnTo>
                  <a:pt x="209146" y="226771"/>
                </a:lnTo>
                <a:lnTo>
                  <a:pt x="207056" y="220701"/>
                </a:lnTo>
                <a:lnTo>
                  <a:pt x="204635" y="215485"/>
                </a:lnTo>
                <a:close/>
              </a:path>
              <a:path w="1014094" h="549275">
                <a:moveTo>
                  <a:pt x="179632" y="260798"/>
                </a:moveTo>
                <a:lnTo>
                  <a:pt x="180676" y="264977"/>
                </a:lnTo>
                <a:lnTo>
                  <a:pt x="180998" y="271225"/>
                </a:lnTo>
                <a:lnTo>
                  <a:pt x="180696" y="279558"/>
                </a:lnTo>
                <a:lnTo>
                  <a:pt x="180570" y="289557"/>
                </a:lnTo>
                <a:lnTo>
                  <a:pt x="156182" y="325918"/>
                </a:lnTo>
                <a:lnTo>
                  <a:pt x="160696" y="328338"/>
                </a:lnTo>
                <a:lnTo>
                  <a:pt x="164340" y="331120"/>
                </a:lnTo>
                <a:lnTo>
                  <a:pt x="167119" y="334256"/>
                </a:lnTo>
                <a:lnTo>
                  <a:pt x="174420" y="327904"/>
                </a:lnTo>
                <a:lnTo>
                  <a:pt x="190927" y="285225"/>
                </a:lnTo>
                <a:lnTo>
                  <a:pt x="191609" y="271225"/>
                </a:lnTo>
                <a:lnTo>
                  <a:pt x="220879" y="271225"/>
                </a:lnTo>
                <a:lnTo>
                  <a:pt x="221302" y="265309"/>
                </a:lnTo>
                <a:lnTo>
                  <a:pt x="222104" y="261842"/>
                </a:lnTo>
                <a:lnTo>
                  <a:pt x="185874" y="261842"/>
                </a:lnTo>
                <a:lnTo>
                  <a:pt x="183452" y="261512"/>
                </a:lnTo>
                <a:lnTo>
                  <a:pt x="181364" y="261151"/>
                </a:lnTo>
                <a:lnTo>
                  <a:pt x="179632" y="260798"/>
                </a:lnTo>
                <a:close/>
              </a:path>
              <a:path w="1014094" h="549275">
                <a:moveTo>
                  <a:pt x="125978" y="317581"/>
                </a:moveTo>
                <a:lnTo>
                  <a:pt x="128757" y="322099"/>
                </a:lnTo>
                <a:lnTo>
                  <a:pt x="129794" y="325918"/>
                </a:lnTo>
                <a:lnTo>
                  <a:pt x="129913" y="327478"/>
                </a:lnTo>
                <a:lnTo>
                  <a:pt x="129625" y="331120"/>
                </a:lnTo>
                <a:lnTo>
                  <a:pt x="138647" y="330098"/>
                </a:lnTo>
                <a:lnTo>
                  <a:pt x="144557" y="328698"/>
                </a:lnTo>
                <a:lnTo>
                  <a:pt x="147337" y="326962"/>
                </a:lnTo>
                <a:lnTo>
                  <a:pt x="150448" y="325567"/>
                </a:lnTo>
                <a:lnTo>
                  <a:pt x="152027" y="323143"/>
                </a:lnTo>
                <a:lnTo>
                  <a:pt x="152027" y="318985"/>
                </a:lnTo>
                <a:lnTo>
                  <a:pt x="136734" y="318985"/>
                </a:lnTo>
                <a:lnTo>
                  <a:pt x="125978" y="317581"/>
                </a:lnTo>
                <a:close/>
              </a:path>
              <a:path w="1014094" h="549275">
                <a:moveTo>
                  <a:pt x="220879" y="271225"/>
                </a:moveTo>
                <a:lnTo>
                  <a:pt x="210369" y="271225"/>
                </a:lnTo>
                <a:lnTo>
                  <a:pt x="208839" y="318629"/>
                </a:lnTo>
                <a:lnTo>
                  <a:pt x="208739" y="320716"/>
                </a:lnTo>
                <a:lnTo>
                  <a:pt x="208102" y="327478"/>
                </a:lnTo>
                <a:lnTo>
                  <a:pt x="211413" y="330965"/>
                </a:lnTo>
                <a:lnTo>
                  <a:pt x="218704" y="330606"/>
                </a:lnTo>
                <a:lnTo>
                  <a:pt x="234838" y="330606"/>
                </a:lnTo>
                <a:lnTo>
                  <a:pt x="237971" y="329385"/>
                </a:lnTo>
                <a:lnTo>
                  <a:pt x="240061" y="326962"/>
                </a:lnTo>
                <a:lnTo>
                  <a:pt x="241794" y="324543"/>
                </a:lnTo>
                <a:lnTo>
                  <a:pt x="242693" y="321584"/>
                </a:lnTo>
                <a:lnTo>
                  <a:pt x="220946" y="321584"/>
                </a:lnTo>
                <a:lnTo>
                  <a:pt x="219034" y="319849"/>
                </a:lnTo>
                <a:lnTo>
                  <a:pt x="219719" y="316182"/>
                </a:lnTo>
                <a:lnTo>
                  <a:pt x="220743" y="283738"/>
                </a:lnTo>
                <a:lnTo>
                  <a:pt x="220879" y="271225"/>
                </a:lnTo>
                <a:close/>
              </a:path>
              <a:path w="1014094" h="549275">
                <a:moveTo>
                  <a:pt x="225460" y="321232"/>
                </a:moveTo>
                <a:lnTo>
                  <a:pt x="220946" y="321584"/>
                </a:lnTo>
                <a:lnTo>
                  <a:pt x="228592" y="321584"/>
                </a:lnTo>
                <a:lnTo>
                  <a:pt x="225460" y="321232"/>
                </a:lnTo>
                <a:close/>
              </a:path>
              <a:path w="1014094" h="549275">
                <a:moveTo>
                  <a:pt x="232771" y="306119"/>
                </a:moveTo>
                <a:lnTo>
                  <a:pt x="232681" y="313427"/>
                </a:lnTo>
                <a:lnTo>
                  <a:pt x="232239" y="316898"/>
                </a:lnTo>
                <a:lnTo>
                  <a:pt x="231192" y="318629"/>
                </a:lnTo>
                <a:lnTo>
                  <a:pt x="230504" y="320716"/>
                </a:lnTo>
                <a:lnTo>
                  <a:pt x="228592" y="321584"/>
                </a:lnTo>
                <a:lnTo>
                  <a:pt x="242693" y="321584"/>
                </a:lnTo>
                <a:lnTo>
                  <a:pt x="243117" y="320188"/>
                </a:lnTo>
                <a:lnTo>
                  <a:pt x="243197" y="319849"/>
                </a:lnTo>
                <a:lnTo>
                  <a:pt x="244217" y="313427"/>
                </a:lnTo>
                <a:lnTo>
                  <a:pt x="240061" y="312026"/>
                </a:lnTo>
                <a:lnTo>
                  <a:pt x="236239" y="309608"/>
                </a:lnTo>
                <a:lnTo>
                  <a:pt x="232771" y="306119"/>
                </a:lnTo>
                <a:close/>
              </a:path>
              <a:path w="1014094" h="549275">
                <a:moveTo>
                  <a:pt x="152027" y="287380"/>
                </a:moveTo>
                <a:lnTo>
                  <a:pt x="141090" y="287380"/>
                </a:lnTo>
                <a:lnTo>
                  <a:pt x="141171" y="313427"/>
                </a:lnTo>
                <a:lnTo>
                  <a:pt x="141782" y="317404"/>
                </a:lnTo>
                <a:lnTo>
                  <a:pt x="136734" y="318985"/>
                </a:lnTo>
                <a:lnTo>
                  <a:pt x="152027" y="318985"/>
                </a:lnTo>
                <a:lnTo>
                  <a:pt x="152027" y="287380"/>
                </a:lnTo>
                <a:close/>
              </a:path>
              <a:path w="1014094" h="549275">
                <a:moveTo>
                  <a:pt x="152027" y="252464"/>
                </a:moveTo>
                <a:lnTo>
                  <a:pt x="141090" y="252464"/>
                </a:lnTo>
                <a:lnTo>
                  <a:pt x="141090" y="276426"/>
                </a:lnTo>
                <a:lnTo>
                  <a:pt x="132401" y="279558"/>
                </a:lnTo>
                <a:lnTo>
                  <a:pt x="126157" y="281289"/>
                </a:lnTo>
                <a:lnTo>
                  <a:pt x="122335" y="281650"/>
                </a:lnTo>
                <a:lnTo>
                  <a:pt x="121801" y="281650"/>
                </a:lnTo>
                <a:lnTo>
                  <a:pt x="125978" y="294671"/>
                </a:lnTo>
                <a:lnTo>
                  <a:pt x="126334" y="294671"/>
                </a:lnTo>
                <a:lnTo>
                  <a:pt x="127022" y="294318"/>
                </a:lnTo>
                <a:lnTo>
                  <a:pt x="128069" y="293627"/>
                </a:lnTo>
                <a:lnTo>
                  <a:pt x="131889" y="291538"/>
                </a:lnTo>
                <a:lnTo>
                  <a:pt x="136224" y="289448"/>
                </a:lnTo>
                <a:lnTo>
                  <a:pt x="141090" y="287380"/>
                </a:lnTo>
                <a:lnTo>
                  <a:pt x="152027" y="287380"/>
                </a:lnTo>
                <a:lnTo>
                  <a:pt x="152027" y="283738"/>
                </a:lnTo>
                <a:lnTo>
                  <a:pt x="165053" y="279558"/>
                </a:lnTo>
                <a:lnTo>
                  <a:pt x="168163" y="278514"/>
                </a:lnTo>
                <a:lnTo>
                  <a:pt x="168163" y="273312"/>
                </a:lnTo>
                <a:lnTo>
                  <a:pt x="152027" y="273312"/>
                </a:lnTo>
                <a:lnTo>
                  <a:pt x="152027" y="252464"/>
                </a:lnTo>
                <a:close/>
              </a:path>
              <a:path w="1014094" h="549275">
                <a:moveTo>
                  <a:pt x="168163" y="266529"/>
                </a:moveTo>
                <a:lnTo>
                  <a:pt x="156895" y="271225"/>
                </a:lnTo>
                <a:lnTo>
                  <a:pt x="152027" y="273312"/>
                </a:lnTo>
                <a:lnTo>
                  <a:pt x="168163" y="273312"/>
                </a:lnTo>
                <a:lnTo>
                  <a:pt x="168163" y="266529"/>
                </a:lnTo>
                <a:close/>
              </a:path>
              <a:path w="1014094" h="549275">
                <a:moveTo>
                  <a:pt x="222346" y="260798"/>
                </a:moveTo>
                <a:lnTo>
                  <a:pt x="220615" y="261151"/>
                </a:lnTo>
                <a:lnTo>
                  <a:pt x="218523" y="261512"/>
                </a:lnTo>
                <a:lnTo>
                  <a:pt x="216104" y="261842"/>
                </a:lnTo>
                <a:lnTo>
                  <a:pt x="222104" y="261842"/>
                </a:lnTo>
                <a:lnTo>
                  <a:pt x="222346" y="260798"/>
                </a:lnTo>
                <a:close/>
              </a:path>
              <a:path w="1014094" h="549275">
                <a:moveTo>
                  <a:pt x="124423" y="242060"/>
                </a:moveTo>
                <a:lnTo>
                  <a:pt x="124423" y="253508"/>
                </a:lnTo>
                <a:lnTo>
                  <a:pt x="125802" y="252817"/>
                </a:lnTo>
                <a:lnTo>
                  <a:pt x="131357" y="252464"/>
                </a:lnTo>
                <a:lnTo>
                  <a:pt x="152027" y="252464"/>
                </a:lnTo>
                <a:lnTo>
                  <a:pt x="152027" y="251957"/>
                </a:lnTo>
                <a:lnTo>
                  <a:pt x="166096" y="251957"/>
                </a:lnTo>
                <a:lnTo>
                  <a:pt x="166096" y="243083"/>
                </a:lnTo>
                <a:lnTo>
                  <a:pt x="129114" y="243083"/>
                </a:lnTo>
                <a:lnTo>
                  <a:pt x="127022" y="242751"/>
                </a:lnTo>
                <a:lnTo>
                  <a:pt x="125445" y="242399"/>
                </a:lnTo>
                <a:lnTo>
                  <a:pt x="124423" y="242060"/>
                </a:lnTo>
                <a:close/>
              </a:path>
              <a:path w="1014094" h="549275">
                <a:moveTo>
                  <a:pt x="166096" y="251957"/>
                </a:moveTo>
                <a:lnTo>
                  <a:pt x="161405" y="251957"/>
                </a:lnTo>
                <a:lnTo>
                  <a:pt x="163471" y="252309"/>
                </a:lnTo>
                <a:lnTo>
                  <a:pt x="165053" y="252641"/>
                </a:lnTo>
                <a:lnTo>
                  <a:pt x="166096" y="253001"/>
                </a:lnTo>
                <a:lnTo>
                  <a:pt x="166096" y="251957"/>
                </a:lnTo>
                <a:close/>
              </a:path>
              <a:path w="1014094" h="549275">
                <a:moveTo>
                  <a:pt x="167651" y="237373"/>
                </a:moveTo>
                <a:lnTo>
                  <a:pt x="167651" y="248822"/>
                </a:lnTo>
                <a:lnTo>
                  <a:pt x="172162" y="248130"/>
                </a:lnTo>
                <a:lnTo>
                  <a:pt x="179985" y="247776"/>
                </a:lnTo>
                <a:lnTo>
                  <a:pt x="242129" y="247776"/>
                </a:lnTo>
                <a:lnTo>
                  <a:pt x="242129" y="238417"/>
                </a:lnTo>
                <a:lnTo>
                  <a:pt x="178941" y="238417"/>
                </a:lnTo>
                <a:lnTo>
                  <a:pt x="171118" y="238065"/>
                </a:lnTo>
                <a:lnTo>
                  <a:pt x="167651" y="237373"/>
                </a:lnTo>
                <a:close/>
              </a:path>
              <a:path w="1014094" h="549275">
                <a:moveTo>
                  <a:pt x="242129" y="247776"/>
                </a:moveTo>
                <a:lnTo>
                  <a:pt x="230328" y="247776"/>
                </a:lnTo>
                <a:lnTo>
                  <a:pt x="238326" y="248130"/>
                </a:lnTo>
                <a:lnTo>
                  <a:pt x="242129" y="248822"/>
                </a:lnTo>
                <a:lnTo>
                  <a:pt x="242129" y="247776"/>
                </a:lnTo>
                <a:close/>
              </a:path>
              <a:path w="1014094" h="549275">
                <a:moveTo>
                  <a:pt x="140558" y="216529"/>
                </a:moveTo>
                <a:lnTo>
                  <a:pt x="140853" y="217389"/>
                </a:lnTo>
                <a:lnTo>
                  <a:pt x="140963" y="218437"/>
                </a:lnTo>
                <a:lnTo>
                  <a:pt x="141090" y="243083"/>
                </a:lnTo>
                <a:lnTo>
                  <a:pt x="152027" y="243083"/>
                </a:lnTo>
                <a:lnTo>
                  <a:pt x="152027" y="223815"/>
                </a:lnTo>
                <a:lnTo>
                  <a:pt x="152539" y="221749"/>
                </a:lnTo>
                <a:lnTo>
                  <a:pt x="153939" y="218973"/>
                </a:lnTo>
                <a:lnTo>
                  <a:pt x="154115" y="218437"/>
                </a:lnTo>
                <a:lnTo>
                  <a:pt x="154115" y="218084"/>
                </a:lnTo>
                <a:lnTo>
                  <a:pt x="151671" y="217389"/>
                </a:lnTo>
                <a:lnTo>
                  <a:pt x="147161" y="216882"/>
                </a:lnTo>
                <a:lnTo>
                  <a:pt x="140558" y="216529"/>
                </a:lnTo>
                <a:close/>
              </a:path>
              <a:path w="1014094" h="549275">
                <a:moveTo>
                  <a:pt x="166096" y="242060"/>
                </a:moveTo>
                <a:lnTo>
                  <a:pt x="162272" y="242751"/>
                </a:lnTo>
                <a:lnTo>
                  <a:pt x="157582" y="243083"/>
                </a:lnTo>
                <a:lnTo>
                  <a:pt x="166096" y="243083"/>
                </a:lnTo>
                <a:lnTo>
                  <a:pt x="166096" y="242060"/>
                </a:lnTo>
                <a:close/>
              </a:path>
              <a:path w="1014094" h="549275">
                <a:moveTo>
                  <a:pt x="242129" y="237373"/>
                </a:moveTo>
                <a:lnTo>
                  <a:pt x="240393" y="237704"/>
                </a:lnTo>
                <a:lnTo>
                  <a:pt x="237794" y="238065"/>
                </a:lnTo>
                <a:lnTo>
                  <a:pt x="234327" y="238417"/>
                </a:lnTo>
                <a:lnTo>
                  <a:pt x="242129" y="238417"/>
                </a:lnTo>
                <a:lnTo>
                  <a:pt x="242129" y="237373"/>
                </a:lnTo>
                <a:close/>
              </a:path>
              <a:path w="1014094" h="549275">
                <a:moveTo>
                  <a:pt x="324535" y="300401"/>
                </a:moveTo>
                <a:lnTo>
                  <a:pt x="314135" y="300401"/>
                </a:lnTo>
                <a:lnTo>
                  <a:pt x="314046" y="319143"/>
                </a:lnTo>
                <a:lnTo>
                  <a:pt x="313780" y="323827"/>
                </a:lnTo>
                <a:lnTo>
                  <a:pt x="314999" y="327654"/>
                </a:lnTo>
                <a:lnTo>
                  <a:pt x="317779" y="329050"/>
                </a:lnTo>
                <a:lnTo>
                  <a:pt x="319871" y="331120"/>
                </a:lnTo>
                <a:lnTo>
                  <a:pt x="325426" y="332164"/>
                </a:lnTo>
                <a:lnTo>
                  <a:pt x="358409" y="332164"/>
                </a:lnTo>
                <a:lnTo>
                  <a:pt x="368139" y="331328"/>
                </a:lnTo>
                <a:lnTo>
                  <a:pt x="375460" y="327749"/>
                </a:lnTo>
                <a:lnTo>
                  <a:pt x="379185" y="322959"/>
                </a:lnTo>
                <a:lnTo>
                  <a:pt x="365187" y="322959"/>
                </a:lnTo>
                <a:lnTo>
                  <a:pt x="354761" y="322276"/>
                </a:lnTo>
                <a:lnTo>
                  <a:pt x="330271" y="322276"/>
                </a:lnTo>
                <a:lnTo>
                  <a:pt x="327492" y="321584"/>
                </a:lnTo>
                <a:lnTo>
                  <a:pt x="325069" y="319143"/>
                </a:lnTo>
                <a:lnTo>
                  <a:pt x="324535" y="316030"/>
                </a:lnTo>
                <a:lnTo>
                  <a:pt x="324535" y="300401"/>
                </a:lnTo>
                <a:close/>
              </a:path>
              <a:path w="1014094" h="549275">
                <a:moveTo>
                  <a:pt x="369166" y="304736"/>
                </a:moveTo>
                <a:lnTo>
                  <a:pt x="368830" y="305097"/>
                </a:lnTo>
                <a:lnTo>
                  <a:pt x="369874" y="317232"/>
                </a:lnTo>
                <a:lnTo>
                  <a:pt x="365187" y="322959"/>
                </a:lnTo>
                <a:lnTo>
                  <a:pt x="379185" y="322959"/>
                </a:lnTo>
                <a:lnTo>
                  <a:pt x="380372" y="321433"/>
                </a:lnTo>
                <a:lnTo>
                  <a:pt x="382878" y="312383"/>
                </a:lnTo>
                <a:lnTo>
                  <a:pt x="378367" y="311339"/>
                </a:lnTo>
                <a:lnTo>
                  <a:pt x="374389" y="309247"/>
                </a:lnTo>
                <a:lnTo>
                  <a:pt x="370897" y="306119"/>
                </a:lnTo>
                <a:lnTo>
                  <a:pt x="369874" y="305097"/>
                </a:lnTo>
                <a:lnTo>
                  <a:pt x="369166" y="304736"/>
                </a:lnTo>
                <a:close/>
              </a:path>
              <a:path w="1014094" h="549275">
                <a:moveTo>
                  <a:pt x="274017" y="234753"/>
                </a:moveTo>
                <a:lnTo>
                  <a:pt x="272973" y="234753"/>
                </a:lnTo>
                <a:lnTo>
                  <a:pt x="273054" y="236329"/>
                </a:lnTo>
                <a:lnTo>
                  <a:pt x="273660" y="240310"/>
                </a:lnTo>
                <a:lnTo>
                  <a:pt x="274017" y="244487"/>
                </a:lnTo>
                <a:lnTo>
                  <a:pt x="273991" y="301424"/>
                </a:lnTo>
                <a:lnTo>
                  <a:pt x="273660" y="307695"/>
                </a:lnTo>
                <a:lnTo>
                  <a:pt x="272973" y="316030"/>
                </a:lnTo>
                <a:lnTo>
                  <a:pt x="285487" y="316030"/>
                </a:lnTo>
                <a:lnTo>
                  <a:pt x="284774" y="312897"/>
                </a:lnTo>
                <a:lnTo>
                  <a:pt x="284542" y="309247"/>
                </a:lnTo>
                <a:lnTo>
                  <a:pt x="284443" y="300401"/>
                </a:lnTo>
                <a:lnTo>
                  <a:pt x="367253" y="300401"/>
                </a:lnTo>
                <a:lnTo>
                  <a:pt x="367253" y="298829"/>
                </a:lnTo>
                <a:lnTo>
                  <a:pt x="366919" y="294318"/>
                </a:lnTo>
                <a:lnTo>
                  <a:pt x="366779" y="291024"/>
                </a:lnTo>
                <a:lnTo>
                  <a:pt x="284443" y="291024"/>
                </a:lnTo>
                <a:lnTo>
                  <a:pt x="284443" y="272775"/>
                </a:lnTo>
                <a:lnTo>
                  <a:pt x="366742" y="272775"/>
                </a:lnTo>
                <a:lnTo>
                  <a:pt x="366742" y="263419"/>
                </a:lnTo>
                <a:lnTo>
                  <a:pt x="284443" y="263419"/>
                </a:lnTo>
                <a:lnTo>
                  <a:pt x="284443" y="245710"/>
                </a:lnTo>
                <a:lnTo>
                  <a:pt x="366742" y="245710"/>
                </a:lnTo>
                <a:lnTo>
                  <a:pt x="366764" y="244487"/>
                </a:lnTo>
                <a:lnTo>
                  <a:pt x="366919" y="240840"/>
                </a:lnTo>
                <a:lnTo>
                  <a:pt x="367253" y="236329"/>
                </a:lnTo>
                <a:lnTo>
                  <a:pt x="367253" y="235281"/>
                </a:lnTo>
                <a:lnTo>
                  <a:pt x="283399" y="235281"/>
                </a:lnTo>
                <a:lnTo>
                  <a:pt x="278532" y="235108"/>
                </a:lnTo>
                <a:lnTo>
                  <a:pt x="274017" y="234753"/>
                </a:lnTo>
                <a:close/>
              </a:path>
              <a:path w="1014094" h="549275">
                <a:moveTo>
                  <a:pt x="367253" y="300401"/>
                </a:moveTo>
                <a:lnTo>
                  <a:pt x="356317" y="300401"/>
                </a:lnTo>
                <a:lnTo>
                  <a:pt x="362051" y="300741"/>
                </a:lnTo>
                <a:lnTo>
                  <a:pt x="367253" y="301424"/>
                </a:lnTo>
                <a:lnTo>
                  <a:pt x="367253" y="300401"/>
                </a:lnTo>
                <a:close/>
              </a:path>
              <a:path w="1014094" h="549275">
                <a:moveTo>
                  <a:pt x="324535" y="272775"/>
                </a:moveTo>
                <a:lnTo>
                  <a:pt x="314135" y="272775"/>
                </a:lnTo>
                <a:lnTo>
                  <a:pt x="314135" y="291024"/>
                </a:lnTo>
                <a:lnTo>
                  <a:pt x="324535" y="291024"/>
                </a:lnTo>
                <a:lnTo>
                  <a:pt x="324535" y="272775"/>
                </a:lnTo>
                <a:close/>
              </a:path>
              <a:path w="1014094" h="549275">
                <a:moveTo>
                  <a:pt x="366742" y="272775"/>
                </a:moveTo>
                <a:lnTo>
                  <a:pt x="355805" y="272775"/>
                </a:lnTo>
                <a:lnTo>
                  <a:pt x="355805" y="291024"/>
                </a:lnTo>
                <a:lnTo>
                  <a:pt x="366779" y="291024"/>
                </a:lnTo>
                <a:lnTo>
                  <a:pt x="366742" y="272775"/>
                </a:lnTo>
                <a:close/>
              </a:path>
              <a:path w="1014094" h="549275">
                <a:moveTo>
                  <a:pt x="324535" y="245710"/>
                </a:moveTo>
                <a:lnTo>
                  <a:pt x="314135" y="245710"/>
                </a:lnTo>
                <a:lnTo>
                  <a:pt x="314135" y="263419"/>
                </a:lnTo>
                <a:lnTo>
                  <a:pt x="324535" y="263419"/>
                </a:lnTo>
                <a:lnTo>
                  <a:pt x="324535" y="245710"/>
                </a:lnTo>
                <a:close/>
              </a:path>
              <a:path w="1014094" h="549275">
                <a:moveTo>
                  <a:pt x="366742" y="245710"/>
                </a:moveTo>
                <a:lnTo>
                  <a:pt x="355805" y="245710"/>
                </a:lnTo>
                <a:lnTo>
                  <a:pt x="355805" y="263419"/>
                </a:lnTo>
                <a:lnTo>
                  <a:pt x="366742" y="263419"/>
                </a:lnTo>
                <a:lnTo>
                  <a:pt x="366742" y="245710"/>
                </a:lnTo>
                <a:close/>
              </a:path>
              <a:path w="1014094" h="549275">
                <a:moveTo>
                  <a:pt x="322469" y="214434"/>
                </a:moveTo>
                <a:lnTo>
                  <a:pt x="313091" y="214434"/>
                </a:lnTo>
                <a:lnTo>
                  <a:pt x="313153" y="214970"/>
                </a:lnTo>
                <a:lnTo>
                  <a:pt x="313268" y="215301"/>
                </a:lnTo>
                <a:lnTo>
                  <a:pt x="313603" y="216014"/>
                </a:lnTo>
                <a:lnTo>
                  <a:pt x="313955" y="218794"/>
                </a:lnTo>
                <a:lnTo>
                  <a:pt x="314087" y="220701"/>
                </a:lnTo>
                <a:lnTo>
                  <a:pt x="314135" y="235281"/>
                </a:lnTo>
                <a:lnTo>
                  <a:pt x="324535" y="235281"/>
                </a:lnTo>
                <a:lnTo>
                  <a:pt x="324535" y="223128"/>
                </a:lnTo>
                <a:lnTo>
                  <a:pt x="325426" y="220701"/>
                </a:lnTo>
                <a:lnTo>
                  <a:pt x="327157" y="218613"/>
                </a:lnTo>
                <a:lnTo>
                  <a:pt x="327847" y="217570"/>
                </a:lnTo>
                <a:lnTo>
                  <a:pt x="328204" y="216706"/>
                </a:lnTo>
                <a:lnTo>
                  <a:pt x="328204" y="216014"/>
                </a:lnTo>
                <a:lnTo>
                  <a:pt x="327492" y="214970"/>
                </a:lnTo>
                <a:lnTo>
                  <a:pt x="322469" y="214434"/>
                </a:lnTo>
                <a:close/>
              </a:path>
              <a:path w="1014094" h="549275">
                <a:moveTo>
                  <a:pt x="367253" y="234237"/>
                </a:moveTo>
                <a:lnTo>
                  <a:pt x="362408" y="234929"/>
                </a:lnTo>
                <a:lnTo>
                  <a:pt x="356496" y="235281"/>
                </a:lnTo>
                <a:lnTo>
                  <a:pt x="367253" y="235281"/>
                </a:lnTo>
                <a:lnTo>
                  <a:pt x="367253" y="234237"/>
                </a:lnTo>
                <a:close/>
              </a:path>
              <a:path w="1014094" h="549275">
                <a:moveTo>
                  <a:pt x="510623" y="216014"/>
                </a:moveTo>
                <a:lnTo>
                  <a:pt x="494826" y="219882"/>
                </a:lnTo>
                <a:lnTo>
                  <a:pt x="480270" y="222647"/>
                </a:lnTo>
                <a:lnTo>
                  <a:pt x="466956" y="224306"/>
                </a:lnTo>
                <a:lnTo>
                  <a:pt x="454884" y="224859"/>
                </a:lnTo>
                <a:lnTo>
                  <a:pt x="455338" y="236809"/>
                </a:lnTo>
                <a:lnTo>
                  <a:pt x="455664" y="247651"/>
                </a:lnTo>
                <a:lnTo>
                  <a:pt x="455730" y="250910"/>
                </a:lnTo>
                <a:lnTo>
                  <a:pt x="455829" y="273798"/>
                </a:lnTo>
                <a:lnTo>
                  <a:pt x="455532" y="280991"/>
                </a:lnTo>
                <a:lnTo>
                  <a:pt x="447225" y="319704"/>
                </a:lnTo>
                <a:lnTo>
                  <a:pt x="443415" y="324364"/>
                </a:lnTo>
                <a:lnTo>
                  <a:pt x="447594" y="327830"/>
                </a:lnTo>
                <a:lnTo>
                  <a:pt x="450528" y="331120"/>
                </a:lnTo>
                <a:lnTo>
                  <a:pt x="452282" y="334256"/>
                </a:lnTo>
                <a:lnTo>
                  <a:pt x="455858" y="327711"/>
                </a:lnTo>
                <a:lnTo>
                  <a:pt x="463822" y="289969"/>
                </a:lnTo>
                <a:lnTo>
                  <a:pt x="465184" y="247651"/>
                </a:lnTo>
                <a:lnTo>
                  <a:pt x="465286" y="233730"/>
                </a:lnTo>
                <a:lnTo>
                  <a:pt x="466330" y="233730"/>
                </a:lnTo>
                <a:lnTo>
                  <a:pt x="467729" y="233550"/>
                </a:lnTo>
                <a:lnTo>
                  <a:pt x="469465" y="233193"/>
                </a:lnTo>
                <a:lnTo>
                  <a:pt x="472597" y="232863"/>
                </a:lnTo>
                <a:lnTo>
                  <a:pt x="474508" y="232686"/>
                </a:lnTo>
                <a:lnTo>
                  <a:pt x="484577" y="232686"/>
                </a:lnTo>
                <a:lnTo>
                  <a:pt x="484577" y="231642"/>
                </a:lnTo>
                <a:lnTo>
                  <a:pt x="487353" y="231642"/>
                </a:lnTo>
                <a:lnTo>
                  <a:pt x="490132" y="231282"/>
                </a:lnTo>
                <a:lnTo>
                  <a:pt x="492912" y="230598"/>
                </a:lnTo>
                <a:lnTo>
                  <a:pt x="502337" y="230598"/>
                </a:lnTo>
                <a:lnTo>
                  <a:pt x="502290" y="229551"/>
                </a:lnTo>
                <a:lnTo>
                  <a:pt x="510266" y="228507"/>
                </a:lnTo>
                <a:lnTo>
                  <a:pt x="518714" y="228507"/>
                </a:lnTo>
                <a:lnTo>
                  <a:pt x="518068" y="227308"/>
                </a:lnTo>
                <a:lnTo>
                  <a:pt x="514271" y="221749"/>
                </a:lnTo>
                <a:lnTo>
                  <a:pt x="511314" y="217058"/>
                </a:lnTo>
                <a:lnTo>
                  <a:pt x="510623" y="216014"/>
                </a:lnTo>
                <a:close/>
              </a:path>
              <a:path w="1014094" h="549275">
                <a:moveTo>
                  <a:pt x="409568" y="316030"/>
                </a:moveTo>
                <a:lnTo>
                  <a:pt x="411990" y="320188"/>
                </a:lnTo>
                <a:lnTo>
                  <a:pt x="413546" y="324543"/>
                </a:lnTo>
                <a:lnTo>
                  <a:pt x="414254" y="329050"/>
                </a:lnTo>
                <a:lnTo>
                  <a:pt x="423986" y="327454"/>
                </a:lnTo>
                <a:lnTo>
                  <a:pt x="431308" y="325270"/>
                </a:lnTo>
                <a:lnTo>
                  <a:pt x="436221" y="322499"/>
                </a:lnTo>
                <a:lnTo>
                  <a:pt x="438725" y="319143"/>
                </a:lnTo>
                <a:lnTo>
                  <a:pt x="439189" y="317761"/>
                </a:lnTo>
                <a:lnTo>
                  <a:pt x="419281" y="317761"/>
                </a:lnTo>
                <a:lnTo>
                  <a:pt x="409568" y="316030"/>
                </a:lnTo>
                <a:close/>
              </a:path>
              <a:path w="1014094" h="549275">
                <a:moveTo>
                  <a:pt x="502337" y="230598"/>
                </a:moveTo>
                <a:lnTo>
                  <a:pt x="492912" y="230598"/>
                </a:lnTo>
                <a:lnTo>
                  <a:pt x="495512" y="264679"/>
                </a:lnTo>
                <a:lnTo>
                  <a:pt x="500717" y="292449"/>
                </a:lnTo>
                <a:lnTo>
                  <a:pt x="508554" y="313941"/>
                </a:lnTo>
                <a:lnTo>
                  <a:pt x="518957" y="329050"/>
                </a:lnTo>
                <a:lnTo>
                  <a:pt x="521737" y="324543"/>
                </a:lnTo>
                <a:lnTo>
                  <a:pt x="524516" y="321232"/>
                </a:lnTo>
                <a:lnTo>
                  <a:pt x="527295" y="319143"/>
                </a:lnTo>
                <a:lnTo>
                  <a:pt x="516154" y="304166"/>
                </a:lnTo>
                <a:lnTo>
                  <a:pt x="508273" y="284245"/>
                </a:lnTo>
                <a:lnTo>
                  <a:pt x="503651" y="259375"/>
                </a:lnTo>
                <a:lnTo>
                  <a:pt x="502337" y="230598"/>
                </a:lnTo>
                <a:close/>
              </a:path>
              <a:path w="1014094" h="549275">
                <a:moveTo>
                  <a:pt x="494466" y="317581"/>
                </a:moveTo>
                <a:lnTo>
                  <a:pt x="470329" y="317581"/>
                </a:lnTo>
                <a:lnTo>
                  <a:pt x="472064" y="320363"/>
                </a:lnTo>
                <a:lnTo>
                  <a:pt x="475195" y="325918"/>
                </a:lnTo>
                <a:lnTo>
                  <a:pt x="482842" y="322099"/>
                </a:lnTo>
                <a:lnTo>
                  <a:pt x="489264" y="319319"/>
                </a:lnTo>
                <a:lnTo>
                  <a:pt x="494466" y="317581"/>
                </a:lnTo>
                <a:close/>
              </a:path>
              <a:path w="1014094" h="549275">
                <a:moveTo>
                  <a:pt x="484577" y="232686"/>
                </a:moveTo>
                <a:lnTo>
                  <a:pt x="475195" y="232686"/>
                </a:lnTo>
                <a:lnTo>
                  <a:pt x="475195" y="312202"/>
                </a:lnTo>
                <a:lnTo>
                  <a:pt x="473464" y="315854"/>
                </a:lnTo>
                <a:lnTo>
                  <a:pt x="469976" y="317581"/>
                </a:lnTo>
                <a:lnTo>
                  <a:pt x="494466" y="317581"/>
                </a:lnTo>
                <a:lnTo>
                  <a:pt x="495155" y="319672"/>
                </a:lnTo>
                <a:lnTo>
                  <a:pt x="495855" y="322499"/>
                </a:lnTo>
                <a:lnTo>
                  <a:pt x="496554" y="325918"/>
                </a:lnTo>
                <a:lnTo>
                  <a:pt x="506448" y="323320"/>
                </a:lnTo>
                <a:lnTo>
                  <a:pt x="503680" y="315504"/>
                </a:lnTo>
                <a:lnTo>
                  <a:pt x="502691" y="312897"/>
                </a:lnTo>
                <a:lnTo>
                  <a:pt x="484577" y="312897"/>
                </a:lnTo>
                <a:lnTo>
                  <a:pt x="484577" y="232686"/>
                </a:lnTo>
                <a:close/>
              </a:path>
              <a:path w="1014094" h="549275">
                <a:moveTo>
                  <a:pt x="442975" y="286844"/>
                </a:moveTo>
                <a:lnTo>
                  <a:pt x="431946" y="286844"/>
                </a:lnTo>
                <a:lnTo>
                  <a:pt x="431111" y="297140"/>
                </a:lnTo>
                <a:lnTo>
                  <a:pt x="430137" y="305085"/>
                </a:lnTo>
                <a:lnTo>
                  <a:pt x="429029" y="310684"/>
                </a:lnTo>
                <a:lnTo>
                  <a:pt x="427791" y="313941"/>
                </a:lnTo>
                <a:lnTo>
                  <a:pt x="425368" y="317074"/>
                </a:lnTo>
                <a:lnTo>
                  <a:pt x="419281" y="317761"/>
                </a:lnTo>
                <a:lnTo>
                  <a:pt x="439189" y="317761"/>
                </a:lnTo>
                <a:lnTo>
                  <a:pt x="439771" y="316030"/>
                </a:lnTo>
                <a:lnTo>
                  <a:pt x="440816" y="308563"/>
                </a:lnTo>
                <a:lnTo>
                  <a:pt x="441860" y="296763"/>
                </a:lnTo>
                <a:lnTo>
                  <a:pt x="442975" y="286844"/>
                </a:lnTo>
                <a:close/>
              </a:path>
              <a:path w="1014094" h="549275">
                <a:moveTo>
                  <a:pt x="496554" y="298314"/>
                </a:moveTo>
                <a:lnTo>
                  <a:pt x="487688" y="300917"/>
                </a:lnTo>
                <a:lnTo>
                  <a:pt x="489776" y="305427"/>
                </a:lnTo>
                <a:lnTo>
                  <a:pt x="491176" y="308739"/>
                </a:lnTo>
                <a:lnTo>
                  <a:pt x="491868" y="310805"/>
                </a:lnTo>
                <a:lnTo>
                  <a:pt x="484577" y="312897"/>
                </a:lnTo>
                <a:lnTo>
                  <a:pt x="502691" y="312897"/>
                </a:lnTo>
                <a:lnTo>
                  <a:pt x="501040" y="308563"/>
                </a:lnTo>
                <a:lnTo>
                  <a:pt x="498735" y="303001"/>
                </a:lnTo>
                <a:lnTo>
                  <a:pt x="496554" y="298314"/>
                </a:lnTo>
                <a:close/>
              </a:path>
              <a:path w="1014094" h="549275">
                <a:moveTo>
                  <a:pt x="409031" y="250910"/>
                </a:moveTo>
                <a:lnTo>
                  <a:pt x="409388" y="251957"/>
                </a:lnTo>
                <a:lnTo>
                  <a:pt x="409568" y="253685"/>
                </a:lnTo>
                <a:lnTo>
                  <a:pt x="409539" y="277999"/>
                </a:lnTo>
                <a:lnTo>
                  <a:pt x="409211" y="283893"/>
                </a:lnTo>
                <a:lnTo>
                  <a:pt x="408520" y="287380"/>
                </a:lnTo>
                <a:lnTo>
                  <a:pt x="409568" y="287380"/>
                </a:lnTo>
                <a:lnTo>
                  <a:pt x="420502" y="286844"/>
                </a:lnTo>
                <a:lnTo>
                  <a:pt x="442975" y="286844"/>
                </a:lnTo>
                <a:lnTo>
                  <a:pt x="443772" y="280783"/>
                </a:lnTo>
                <a:lnTo>
                  <a:pt x="444271" y="277999"/>
                </a:lnTo>
                <a:lnTo>
                  <a:pt x="419458" y="277999"/>
                </a:lnTo>
                <a:lnTo>
                  <a:pt x="419458" y="260798"/>
                </a:lnTo>
                <a:lnTo>
                  <a:pt x="444914" y="260798"/>
                </a:lnTo>
                <a:lnTo>
                  <a:pt x="444639" y="258199"/>
                </a:lnTo>
                <a:lnTo>
                  <a:pt x="444459" y="251416"/>
                </a:lnTo>
                <a:lnTo>
                  <a:pt x="416501" y="251416"/>
                </a:lnTo>
                <a:lnTo>
                  <a:pt x="411811" y="251261"/>
                </a:lnTo>
                <a:lnTo>
                  <a:pt x="409031" y="250910"/>
                </a:lnTo>
                <a:close/>
              </a:path>
              <a:path w="1014094" h="549275">
                <a:moveTo>
                  <a:pt x="444459" y="276955"/>
                </a:moveTo>
                <a:lnTo>
                  <a:pt x="442036" y="277315"/>
                </a:lnTo>
                <a:lnTo>
                  <a:pt x="438036" y="277647"/>
                </a:lnTo>
                <a:lnTo>
                  <a:pt x="432481" y="277999"/>
                </a:lnTo>
                <a:lnTo>
                  <a:pt x="444271" y="277999"/>
                </a:lnTo>
                <a:lnTo>
                  <a:pt x="444459" y="276955"/>
                </a:lnTo>
                <a:close/>
              </a:path>
              <a:path w="1014094" h="549275">
                <a:moveTo>
                  <a:pt x="444914" y="260798"/>
                </a:moveTo>
                <a:lnTo>
                  <a:pt x="433525" y="260798"/>
                </a:lnTo>
                <a:lnTo>
                  <a:pt x="439416" y="261151"/>
                </a:lnTo>
                <a:lnTo>
                  <a:pt x="443238" y="261335"/>
                </a:lnTo>
                <a:lnTo>
                  <a:pt x="444971" y="261335"/>
                </a:lnTo>
                <a:lnTo>
                  <a:pt x="444914" y="260798"/>
                </a:lnTo>
                <a:close/>
              </a:path>
              <a:path w="1014094" h="549275">
                <a:moveTo>
                  <a:pt x="444459" y="232686"/>
                </a:moveTo>
                <a:lnTo>
                  <a:pt x="435081" y="232686"/>
                </a:lnTo>
                <a:lnTo>
                  <a:pt x="435081" y="251416"/>
                </a:lnTo>
                <a:lnTo>
                  <a:pt x="444459" y="251416"/>
                </a:lnTo>
                <a:lnTo>
                  <a:pt x="444459" y="232686"/>
                </a:lnTo>
                <a:close/>
              </a:path>
              <a:path w="1014094" h="549275">
                <a:moveTo>
                  <a:pt x="406433" y="222261"/>
                </a:moveTo>
                <a:lnTo>
                  <a:pt x="406433" y="233193"/>
                </a:lnTo>
                <a:lnTo>
                  <a:pt x="411123" y="233193"/>
                </a:lnTo>
                <a:lnTo>
                  <a:pt x="416322" y="232863"/>
                </a:lnTo>
                <a:lnTo>
                  <a:pt x="419813" y="232686"/>
                </a:lnTo>
                <a:lnTo>
                  <a:pt x="444459" y="232686"/>
                </a:lnTo>
                <a:lnTo>
                  <a:pt x="444484" y="227308"/>
                </a:lnTo>
                <a:lnTo>
                  <a:pt x="444639" y="225220"/>
                </a:lnTo>
                <a:lnTo>
                  <a:pt x="444829" y="223815"/>
                </a:lnTo>
                <a:lnTo>
                  <a:pt x="414766" y="223815"/>
                </a:lnTo>
                <a:lnTo>
                  <a:pt x="408520" y="223307"/>
                </a:lnTo>
                <a:lnTo>
                  <a:pt x="406433" y="222261"/>
                </a:lnTo>
                <a:close/>
              </a:path>
              <a:path w="1014094" h="549275">
                <a:moveTo>
                  <a:pt x="518714" y="228507"/>
                </a:moveTo>
                <a:lnTo>
                  <a:pt x="515470" y="228507"/>
                </a:lnTo>
                <a:lnTo>
                  <a:pt x="517913" y="229551"/>
                </a:lnTo>
                <a:lnTo>
                  <a:pt x="518425" y="229551"/>
                </a:lnTo>
                <a:lnTo>
                  <a:pt x="519469" y="229906"/>
                </a:lnTo>
                <a:lnTo>
                  <a:pt x="518714" y="228507"/>
                </a:lnTo>
                <a:close/>
              </a:path>
              <a:path w="1014094" h="549275">
                <a:moveTo>
                  <a:pt x="444971" y="222768"/>
                </a:moveTo>
                <a:lnTo>
                  <a:pt x="440816" y="223484"/>
                </a:lnTo>
                <a:lnTo>
                  <a:pt x="434214" y="223815"/>
                </a:lnTo>
                <a:lnTo>
                  <a:pt x="444829" y="223815"/>
                </a:lnTo>
                <a:lnTo>
                  <a:pt x="444971" y="222768"/>
                </a:lnTo>
                <a:close/>
              </a:path>
              <a:path w="1014094" h="549275">
                <a:moveTo>
                  <a:pt x="563338" y="215485"/>
                </a:moveTo>
                <a:lnTo>
                  <a:pt x="563430" y="218257"/>
                </a:lnTo>
                <a:lnTo>
                  <a:pt x="563939" y="222084"/>
                </a:lnTo>
                <a:lnTo>
                  <a:pt x="564061" y="223307"/>
                </a:lnTo>
                <a:lnTo>
                  <a:pt x="564281" y="227131"/>
                </a:lnTo>
                <a:lnTo>
                  <a:pt x="564361" y="322628"/>
                </a:lnTo>
                <a:lnTo>
                  <a:pt x="564049" y="328006"/>
                </a:lnTo>
                <a:lnTo>
                  <a:pt x="563928" y="329050"/>
                </a:lnTo>
                <a:lnTo>
                  <a:pt x="563411" y="332694"/>
                </a:lnTo>
                <a:lnTo>
                  <a:pt x="563338" y="334785"/>
                </a:lnTo>
                <a:lnTo>
                  <a:pt x="576364" y="334785"/>
                </a:lnTo>
                <a:lnTo>
                  <a:pt x="576364" y="332694"/>
                </a:lnTo>
                <a:lnTo>
                  <a:pt x="575654" y="327830"/>
                </a:lnTo>
                <a:lnTo>
                  <a:pt x="575331" y="322628"/>
                </a:lnTo>
                <a:lnTo>
                  <a:pt x="575320" y="224351"/>
                </a:lnTo>
                <a:lnTo>
                  <a:pt x="576007" y="222084"/>
                </a:lnTo>
                <a:lnTo>
                  <a:pt x="577386" y="219657"/>
                </a:lnTo>
                <a:lnTo>
                  <a:pt x="578098" y="218257"/>
                </a:lnTo>
                <a:lnTo>
                  <a:pt x="578361" y="217570"/>
                </a:lnTo>
                <a:lnTo>
                  <a:pt x="578430" y="217058"/>
                </a:lnTo>
                <a:lnTo>
                  <a:pt x="576007" y="216345"/>
                </a:lnTo>
                <a:lnTo>
                  <a:pt x="570964" y="215839"/>
                </a:lnTo>
                <a:lnTo>
                  <a:pt x="563338" y="215485"/>
                </a:lnTo>
                <a:close/>
              </a:path>
              <a:path w="1014094" h="549275">
                <a:moveTo>
                  <a:pt x="587300" y="317581"/>
                </a:moveTo>
                <a:lnTo>
                  <a:pt x="585720" y="317581"/>
                </a:lnTo>
                <a:lnTo>
                  <a:pt x="585720" y="329050"/>
                </a:lnTo>
                <a:lnTo>
                  <a:pt x="587300" y="329050"/>
                </a:lnTo>
                <a:lnTo>
                  <a:pt x="592498" y="328338"/>
                </a:lnTo>
                <a:lnTo>
                  <a:pt x="597876" y="328006"/>
                </a:lnTo>
                <a:lnTo>
                  <a:pt x="665953" y="328006"/>
                </a:lnTo>
                <a:lnTo>
                  <a:pt x="665953" y="318629"/>
                </a:lnTo>
                <a:lnTo>
                  <a:pt x="597009" y="318629"/>
                </a:lnTo>
                <a:lnTo>
                  <a:pt x="591811" y="318275"/>
                </a:lnTo>
                <a:lnTo>
                  <a:pt x="587300" y="317581"/>
                </a:lnTo>
                <a:close/>
              </a:path>
              <a:path w="1014094" h="549275">
                <a:moveTo>
                  <a:pt x="665953" y="328006"/>
                </a:moveTo>
                <a:lnTo>
                  <a:pt x="652064" y="328006"/>
                </a:lnTo>
                <a:lnTo>
                  <a:pt x="657795" y="328338"/>
                </a:lnTo>
                <a:lnTo>
                  <a:pt x="663354" y="329050"/>
                </a:lnTo>
                <a:lnTo>
                  <a:pt x="665953" y="329050"/>
                </a:lnTo>
                <a:lnTo>
                  <a:pt x="665953" y="328006"/>
                </a:lnTo>
                <a:close/>
              </a:path>
              <a:path w="1014094" h="549275">
                <a:moveTo>
                  <a:pt x="633128" y="288428"/>
                </a:moveTo>
                <a:lnTo>
                  <a:pt x="622702" y="288428"/>
                </a:lnTo>
                <a:lnTo>
                  <a:pt x="622702" y="318629"/>
                </a:lnTo>
                <a:lnTo>
                  <a:pt x="633128" y="318629"/>
                </a:lnTo>
                <a:lnTo>
                  <a:pt x="633128" y="288428"/>
                </a:lnTo>
                <a:close/>
              </a:path>
              <a:path w="1014094" h="549275">
                <a:moveTo>
                  <a:pt x="665953" y="317074"/>
                </a:moveTo>
                <a:lnTo>
                  <a:pt x="663864" y="317074"/>
                </a:lnTo>
                <a:lnTo>
                  <a:pt x="658662" y="318096"/>
                </a:lnTo>
                <a:lnTo>
                  <a:pt x="652752" y="318629"/>
                </a:lnTo>
                <a:lnTo>
                  <a:pt x="665953" y="318629"/>
                </a:lnTo>
                <a:lnTo>
                  <a:pt x="665953" y="317074"/>
                </a:lnTo>
                <a:close/>
              </a:path>
              <a:path w="1014094" h="549275">
                <a:moveTo>
                  <a:pt x="598233" y="277999"/>
                </a:moveTo>
                <a:lnTo>
                  <a:pt x="595633" y="277999"/>
                </a:lnTo>
                <a:lnTo>
                  <a:pt x="595633" y="289980"/>
                </a:lnTo>
                <a:lnTo>
                  <a:pt x="597189" y="289980"/>
                </a:lnTo>
                <a:lnTo>
                  <a:pt x="602056" y="288932"/>
                </a:lnTo>
                <a:lnTo>
                  <a:pt x="607611" y="288428"/>
                </a:lnTo>
                <a:lnTo>
                  <a:pt x="659174" y="288428"/>
                </a:lnTo>
                <a:lnTo>
                  <a:pt x="659174" y="279043"/>
                </a:lnTo>
                <a:lnTo>
                  <a:pt x="608990" y="279043"/>
                </a:lnTo>
                <a:lnTo>
                  <a:pt x="603788" y="278691"/>
                </a:lnTo>
                <a:lnTo>
                  <a:pt x="598233" y="277999"/>
                </a:lnTo>
                <a:close/>
              </a:path>
              <a:path w="1014094" h="549275">
                <a:moveTo>
                  <a:pt x="659174" y="288428"/>
                </a:moveTo>
                <a:lnTo>
                  <a:pt x="646149" y="288428"/>
                </a:lnTo>
                <a:lnTo>
                  <a:pt x="651527" y="288756"/>
                </a:lnTo>
                <a:lnTo>
                  <a:pt x="657086" y="289448"/>
                </a:lnTo>
                <a:lnTo>
                  <a:pt x="658130" y="289800"/>
                </a:lnTo>
                <a:lnTo>
                  <a:pt x="658817" y="289980"/>
                </a:lnTo>
                <a:lnTo>
                  <a:pt x="659174" y="289980"/>
                </a:lnTo>
                <a:lnTo>
                  <a:pt x="659174" y="288428"/>
                </a:lnTo>
                <a:close/>
              </a:path>
              <a:path w="1014094" h="549275">
                <a:moveTo>
                  <a:pt x="633128" y="254045"/>
                </a:moveTo>
                <a:lnTo>
                  <a:pt x="622702" y="254045"/>
                </a:lnTo>
                <a:lnTo>
                  <a:pt x="622702" y="279043"/>
                </a:lnTo>
                <a:lnTo>
                  <a:pt x="633128" y="279043"/>
                </a:lnTo>
                <a:lnTo>
                  <a:pt x="633128" y="254045"/>
                </a:lnTo>
                <a:close/>
              </a:path>
              <a:path w="1014094" h="549275">
                <a:moveTo>
                  <a:pt x="659174" y="277999"/>
                </a:moveTo>
                <a:lnTo>
                  <a:pt x="657086" y="277999"/>
                </a:lnTo>
                <a:lnTo>
                  <a:pt x="651527" y="278691"/>
                </a:lnTo>
                <a:lnTo>
                  <a:pt x="646149" y="279043"/>
                </a:lnTo>
                <a:lnTo>
                  <a:pt x="659174" y="279043"/>
                </a:lnTo>
                <a:lnTo>
                  <a:pt x="659174" y="277999"/>
                </a:lnTo>
                <a:close/>
              </a:path>
              <a:path w="1014094" h="549275">
                <a:moveTo>
                  <a:pt x="599789" y="225395"/>
                </a:moveTo>
                <a:lnTo>
                  <a:pt x="598197" y="238732"/>
                </a:lnTo>
                <a:lnTo>
                  <a:pt x="595493" y="250643"/>
                </a:lnTo>
                <a:lnTo>
                  <a:pt x="591680" y="261126"/>
                </a:lnTo>
                <a:lnTo>
                  <a:pt x="586764" y="270179"/>
                </a:lnTo>
                <a:lnTo>
                  <a:pt x="592322" y="270179"/>
                </a:lnTo>
                <a:lnTo>
                  <a:pt x="596322" y="270709"/>
                </a:lnTo>
                <a:lnTo>
                  <a:pt x="598745" y="271753"/>
                </a:lnTo>
                <a:lnTo>
                  <a:pt x="599100" y="271048"/>
                </a:lnTo>
                <a:lnTo>
                  <a:pt x="599612" y="269665"/>
                </a:lnTo>
                <a:lnTo>
                  <a:pt x="600321" y="267577"/>
                </a:lnTo>
                <a:lnTo>
                  <a:pt x="602391" y="261666"/>
                </a:lnTo>
                <a:lnTo>
                  <a:pt x="603788" y="257155"/>
                </a:lnTo>
                <a:lnTo>
                  <a:pt x="604479" y="254045"/>
                </a:lnTo>
                <a:lnTo>
                  <a:pt x="662310" y="254045"/>
                </a:lnTo>
                <a:lnTo>
                  <a:pt x="662310" y="245174"/>
                </a:lnTo>
                <a:lnTo>
                  <a:pt x="607079" y="245174"/>
                </a:lnTo>
                <a:lnTo>
                  <a:pt x="608478" y="238241"/>
                </a:lnTo>
                <a:lnTo>
                  <a:pt x="610567" y="233193"/>
                </a:lnTo>
                <a:lnTo>
                  <a:pt x="613346" y="230083"/>
                </a:lnTo>
                <a:lnTo>
                  <a:pt x="613681" y="229374"/>
                </a:lnTo>
                <a:lnTo>
                  <a:pt x="613857" y="228859"/>
                </a:lnTo>
                <a:lnTo>
                  <a:pt x="613857" y="228507"/>
                </a:lnTo>
                <a:lnTo>
                  <a:pt x="611078" y="227131"/>
                </a:lnTo>
                <a:lnTo>
                  <a:pt x="606390" y="226080"/>
                </a:lnTo>
                <a:lnTo>
                  <a:pt x="599789" y="225395"/>
                </a:lnTo>
                <a:close/>
              </a:path>
              <a:path w="1014094" h="549275">
                <a:moveTo>
                  <a:pt x="583653" y="241016"/>
                </a:moveTo>
                <a:lnTo>
                  <a:pt x="575830" y="244666"/>
                </a:lnTo>
                <a:lnTo>
                  <a:pt x="578609" y="249174"/>
                </a:lnTo>
                <a:lnTo>
                  <a:pt x="580873" y="255419"/>
                </a:lnTo>
                <a:lnTo>
                  <a:pt x="582609" y="263419"/>
                </a:lnTo>
                <a:lnTo>
                  <a:pt x="591987" y="259754"/>
                </a:lnTo>
                <a:lnTo>
                  <a:pt x="589899" y="252133"/>
                </a:lnTo>
                <a:lnTo>
                  <a:pt x="587121" y="245861"/>
                </a:lnTo>
                <a:lnTo>
                  <a:pt x="583653" y="241016"/>
                </a:lnTo>
                <a:close/>
              </a:path>
              <a:path w="1014094" h="549275">
                <a:moveTo>
                  <a:pt x="662310" y="254045"/>
                </a:moveTo>
                <a:lnTo>
                  <a:pt x="650664" y="254045"/>
                </a:lnTo>
                <a:lnTo>
                  <a:pt x="655887" y="254375"/>
                </a:lnTo>
                <a:lnTo>
                  <a:pt x="660730" y="255089"/>
                </a:lnTo>
                <a:lnTo>
                  <a:pt x="662310" y="255089"/>
                </a:lnTo>
                <a:lnTo>
                  <a:pt x="662310" y="254045"/>
                </a:lnTo>
                <a:close/>
              </a:path>
              <a:path w="1014094" h="549275">
                <a:moveTo>
                  <a:pt x="629837" y="214970"/>
                </a:moveTo>
                <a:lnTo>
                  <a:pt x="621148" y="214970"/>
                </a:lnTo>
                <a:lnTo>
                  <a:pt x="621208" y="215485"/>
                </a:lnTo>
                <a:lnTo>
                  <a:pt x="621323" y="215839"/>
                </a:lnTo>
                <a:lnTo>
                  <a:pt x="621680" y="216529"/>
                </a:lnTo>
                <a:lnTo>
                  <a:pt x="622371" y="219657"/>
                </a:lnTo>
                <a:lnTo>
                  <a:pt x="622602" y="222084"/>
                </a:lnTo>
                <a:lnTo>
                  <a:pt x="622702" y="245174"/>
                </a:lnTo>
                <a:lnTo>
                  <a:pt x="633128" y="245174"/>
                </a:lnTo>
                <a:lnTo>
                  <a:pt x="633186" y="223128"/>
                </a:lnTo>
                <a:lnTo>
                  <a:pt x="633816" y="221216"/>
                </a:lnTo>
                <a:lnTo>
                  <a:pt x="635904" y="218084"/>
                </a:lnTo>
                <a:lnTo>
                  <a:pt x="636167" y="217570"/>
                </a:lnTo>
                <a:lnTo>
                  <a:pt x="636259" y="217058"/>
                </a:lnTo>
                <a:lnTo>
                  <a:pt x="634860" y="215662"/>
                </a:lnTo>
                <a:lnTo>
                  <a:pt x="629837" y="214970"/>
                </a:lnTo>
                <a:close/>
              </a:path>
              <a:path w="1014094" h="549275">
                <a:moveTo>
                  <a:pt x="662310" y="244127"/>
                </a:moveTo>
                <a:lnTo>
                  <a:pt x="660218" y="244127"/>
                </a:lnTo>
                <a:lnTo>
                  <a:pt x="655351" y="244839"/>
                </a:lnTo>
                <a:lnTo>
                  <a:pt x="650328" y="245174"/>
                </a:lnTo>
                <a:lnTo>
                  <a:pt x="662310" y="245174"/>
                </a:lnTo>
                <a:lnTo>
                  <a:pt x="662310" y="244127"/>
                </a:lnTo>
                <a:close/>
              </a:path>
              <a:path w="1014094" h="549275">
                <a:moveTo>
                  <a:pt x="555696" y="243083"/>
                </a:moveTo>
                <a:lnTo>
                  <a:pt x="547692" y="243083"/>
                </a:lnTo>
                <a:lnTo>
                  <a:pt x="547968" y="250910"/>
                </a:lnTo>
                <a:lnTo>
                  <a:pt x="548037" y="253685"/>
                </a:lnTo>
                <a:lnTo>
                  <a:pt x="547571" y="262758"/>
                </a:lnTo>
                <a:lnTo>
                  <a:pt x="546238" y="271323"/>
                </a:lnTo>
                <a:lnTo>
                  <a:pt x="544050" y="279043"/>
                </a:lnTo>
                <a:lnTo>
                  <a:pt x="556027" y="280087"/>
                </a:lnTo>
                <a:lnTo>
                  <a:pt x="556383" y="277647"/>
                </a:lnTo>
                <a:lnTo>
                  <a:pt x="556961" y="271323"/>
                </a:lnTo>
                <a:lnTo>
                  <a:pt x="557615" y="262758"/>
                </a:lnTo>
                <a:lnTo>
                  <a:pt x="557938" y="257684"/>
                </a:lnTo>
                <a:lnTo>
                  <a:pt x="558338" y="253345"/>
                </a:lnTo>
                <a:lnTo>
                  <a:pt x="558651" y="250910"/>
                </a:lnTo>
                <a:lnTo>
                  <a:pt x="558982" y="248822"/>
                </a:lnTo>
                <a:lnTo>
                  <a:pt x="559518" y="247082"/>
                </a:lnTo>
                <a:lnTo>
                  <a:pt x="560207" y="245710"/>
                </a:lnTo>
                <a:lnTo>
                  <a:pt x="560207" y="244666"/>
                </a:lnTo>
                <a:lnTo>
                  <a:pt x="559850" y="243619"/>
                </a:lnTo>
                <a:lnTo>
                  <a:pt x="555696" y="243083"/>
                </a:lnTo>
                <a:close/>
              </a:path>
              <a:path w="1014094" h="549275">
                <a:moveTo>
                  <a:pt x="687312" y="299873"/>
                </a:moveTo>
                <a:lnTo>
                  <a:pt x="676379" y="299873"/>
                </a:lnTo>
                <a:lnTo>
                  <a:pt x="678452" y="310126"/>
                </a:lnTo>
                <a:lnTo>
                  <a:pt x="684178" y="317454"/>
                </a:lnTo>
                <a:lnTo>
                  <a:pt x="693555" y="321853"/>
                </a:lnTo>
                <a:lnTo>
                  <a:pt x="706582" y="323320"/>
                </a:lnTo>
                <a:lnTo>
                  <a:pt x="714560" y="323320"/>
                </a:lnTo>
                <a:lnTo>
                  <a:pt x="721163" y="321584"/>
                </a:lnTo>
                <a:lnTo>
                  <a:pt x="726382" y="318096"/>
                </a:lnTo>
                <a:lnTo>
                  <a:pt x="730635" y="314449"/>
                </a:lnTo>
                <a:lnTo>
                  <a:pt x="694425" y="314449"/>
                </a:lnTo>
                <a:lnTo>
                  <a:pt x="687999" y="309608"/>
                </a:lnTo>
                <a:lnTo>
                  <a:pt x="687312" y="299873"/>
                </a:lnTo>
                <a:close/>
              </a:path>
              <a:path w="1014094" h="549275">
                <a:moveTo>
                  <a:pt x="705027" y="250394"/>
                </a:moveTo>
                <a:lnTo>
                  <a:pt x="698068" y="250394"/>
                </a:lnTo>
                <a:lnTo>
                  <a:pt x="692002" y="252133"/>
                </a:lnTo>
                <a:lnTo>
                  <a:pt x="686779" y="255596"/>
                </a:lnTo>
                <a:lnTo>
                  <a:pt x="681224" y="260107"/>
                </a:lnTo>
                <a:lnTo>
                  <a:pt x="678445" y="266021"/>
                </a:lnTo>
                <a:lnTo>
                  <a:pt x="678445" y="281650"/>
                </a:lnTo>
                <a:lnTo>
                  <a:pt x="683823" y="287205"/>
                </a:lnTo>
                <a:lnTo>
                  <a:pt x="694602" y="289980"/>
                </a:lnTo>
                <a:lnTo>
                  <a:pt x="708670" y="293090"/>
                </a:lnTo>
                <a:lnTo>
                  <a:pt x="718383" y="295539"/>
                </a:lnTo>
                <a:lnTo>
                  <a:pt x="722894" y="298829"/>
                </a:lnTo>
                <a:lnTo>
                  <a:pt x="722207" y="303005"/>
                </a:lnTo>
                <a:lnTo>
                  <a:pt x="721850" y="310291"/>
                </a:lnTo>
                <a:lnTo>
                  <a:pt x="716648" y="314117"/>
                </a:lnTo>
                <a:lnTo>
                  <a:pt x="706582" y="314449"/>
                </a:lnTo>
                <a:lnTo>
                  <a:pt x="730635" y="314449"/>
                </a:lnTo>
                <a:lnTo>
                  <a:pt x="731227" y="313941"/>
                </a:lnTo>
                <a:lnTo>
                  <a:pt x="733672" y="308383"/>
                </a:lnTo>
                <a:lnTo>
                  <a:pt x="733672" y="301424"/>
                </a:lnTo>
                <a:lnTo>
                  <a:pt x="693381" y="278338"/>
                </a:lnTo>
                <a:lnTo>
                  <a:pt x="689223" y="275220"/>
                </a:lnTo>
                <a:lnTo>
                  <a:pt x="689910" y="270709"/>
                </a:lnTo>
                <a:lnTo>
                  <a:pt x="690267" y="264441"/>
                </a:lnTo>
                <a:lnTo>
                  <a:pt x="694778" y="261151"/>
                </a:lnTo>
                <a:lnTo>
                  <a:pt x="703446" y="260798"/>
                </a:lnTo>
                <a:lnTo>
                  <a:pt x="727562" y="260798"/>
                </a:lnTo>
                <a:lnTo>
                  <a:pt x="724165" y="256246"/>
                </a:lnTo>
                <a:lnTo>
                  <a:pt x="716062" y="251984"/>
                </a:lnTo>
                <a:lnTo>
                  <a:pt x="705027" y="250394"/>
                </a:lnTo>
                <a:close/>
              </a:path>
              <a:path w="1014094" h="549275">
                <a:moveTo>
                  <a:pt x="727562" y="260798"/>
                </a:moveTo>
                <a:lnTo>
                  <a:pt x="714560" y="260798"/>
                </a:lnTo>
                <a:lnTo>
                  <a:pt x="720115" y="264802"/>
                </a:lnTo>
                <a:lnTo>
                  <a:pt x="720115" y="272775"/>
                </a:lnTo>
                <a:lnTo>
                  <a:pt x="731584" y="272775"/>
                </a:lnTo>
                <a:lnTo>
                  <a:pt x="729338" y="263177"/>
                </a:lnTo>
                <a:lnTo>
                  <a:pt x="727562" y="260798"/>
                </a:lnTo>
                <a:close/>
              </a:path>
              <a:path w="1014094" h="549275">
                <a:moveTo>
                  <a:pt x="784299" y="250394"/>
                </a:moveTo>
                <a:lnTo>
                  <a:pt x="753310" y="272783"/>
                </a:lnTo>
                <a:lnTo>
                  <a:pt x="750963" y="289448"/>
                </a:lnTo>
                <a:lnTo>
                  <a:pt x="751517" y="297135"/>
                </a:lnTo>
                <a:lnTo>
                  <a:pt x="772854" y="323320"/>
                </a:lnTo>
                <a:lnTo>
                  <a:pt x="790901" y="323320"/>
                </a:lnTo>
                <a:lnTo>
                  <a:pt x="797170" y="322099"/>
                </a:lnTo>
                <a:lnTo>
                  <a:pt x="800967" y="319672"/>
                </a:lnTo>
                <a:lnTo>
                  <a:pt x="807925" y="314810"/>
                </a:lnTo>
                <a:lnTo>
                  <a:pt x="808158" y="314449"/>
                </a:lnTo>
                <a:lnTo>
                  <a:pt x="783788" y="314449"/>
                </a:lnTo>
                <a:lnTo>
                  <a:pt x="774903" y="313019"/>
                </a:lnTo>
                <a:lnTo>
                  <a:pt x="768554" y="308726"/>
                </a:lnTo>
                <a:lnTo>
                  <a:pt x="764743" y="301567"/>
                </a:lnTo>
                <a:lnTo>
                  <a:pt x="763473" y="291538"/>
                </a:lnTo>
                <a:lnTo>
                  <a:pt x="814524" y="291538"/>
                </a:lnTo>
                <a:lnTo>
                  <a:pt x="814133" y="283368"/>
                </a:lnTo>
                <a:lnTo>
                  <a:pt x="813939" y="282157"/>
                </a:lnTo>
                <a:lnTo>
                  <a:pt x="763473" y="282157"/>
                </a:lnTo>
                <a:lnTo>
                  <a:pt x="765453" y="273631"/>
                </a:lnTo>
                <a:lnTo>
                  <a:pt x="769324" y="267319"/>
                </a:lnTo>
                <a:lnTo>
                  <a:pt x="775088" y="263221"/>
                </a:lnTo>
                <a:lnTo>
                  <a:pt x="782744" y="261335"/>
                </a:lnTo>
                <a:lnTo>
                  <a:pt x="806422" y="261335"/>
                </a:lnTo>
                <a:lnTo>
                  <a:pt x="804043" y="258012"/>
                </a:lnTo>
                <a:lnTo>
                  <a:pt x="798632" y="253781"/>
                </a:lnTo>
                <a:lnTo>
                  <a:pt x="792050" y="251241"/>
                </a:lnTo>
                <a:lnTo>
                  <a:pt x="784299" y="250394"/>
                </a:lnTo>
                <a:close/>
              </a:path>
              <a:path w="1014094" h="549275">
                <a:moveTo>
                  <a:pt x="813480" y="300401"/>
                </a:moveTo>
                <a:lnTo>
                  <a:pt x="802015" y="300401"/>
                </a:lnTo>
                <a:lnTo>
                  <a:pt x="799591" y="309071"/>
                </a:lnTo>
                <a:lnTo>
                  <a:pt x="793501" y="313762"/>
                </a:lnTo>
                <a:lnTo>
                  <a:pt x="783788" y="314449"/>
                </a:lnTo>
                <a:lnTo>
                  <a:pt x="808158" y="314449"/>
                </a:lnTo>
                <a:lnTo>
                  <a:pt x="812081" y="308383"/>
                </a:lnTo>
                <a:lnTo>
                  <a:pt x="813480" y="300401"/>
                </a:lnTo>
                <a:close/>
              </a:path>
              <a:path w="1014094" h="549275">
                <a:moveTo>
                  <a:pt x="806422" y="261335"/>
                </a:moveTo>
                <a:lnTo>
                  <a:pt x="782744" y="261335"/>
                </a:lnTo>
                <a:lnTo>
                  <a:pt x="790820" y="262635"/>
                </a:lnTo>
                <a:lnTo>
                  <a:pt x="796813" y="266536"/>
                </a:lnTo>
                <a:lnTo>
                  <a:pt x="800722" y="273042"/>
                </a:lnTo>
                <a:lnTo>
                  <a:pt x="802548" y="282157"/>
                </a:lnTo>
                <a:lnTo>
                  <a:pt x="813939" y="282157"/>
                </a:lnTo>
                <a:lnTo>
                  <a:pt x="812961" y="276040"/>
                </a:lnTo>
                <a:lnTo>
                  <a:pt x="811010" y="269560"/>
                </a:lnTo>
                <a:lnTo>
                  <a:pt x="808282" y="263933"/>
                </a:lnTo>
                <a:lnTo>
                  <a:pt x="806422" y="261335"/>
                </a:lnTo>
                <a:close/>
              </a:path>
              <a:path w="1014094" h="549275">
                <a:moveTo>
                  <a:pt x="864641" y="250394"/>
                </a:moveTo>
                <a:lnTo>
                  <a:pt x="833510" y="272527"/>
                </a:lnTo>
                <a:lnTo>
                  <a:pt x="831305" y="289448"/>
                </a:lnTo>
                <a:lnTo>
                  <a:pt x="831825" y="297496"/>
                </a:lnTo>
                <a:lnTo>
                  <a:pt x="852818" y="323320"/>
                </a:lnTo>
                <a:lnTo>
                  <a:pt x="862552" y="323320"/>
                </a:lnTo>
                <a:lnTo>
                  <a:pt x="873296" y="321521"/>
                </a:lnTo>
                <a:lnTo>
                  <a:pt x="881561" y="316666"/>
                </a:lnTo>
                <a:lnTo>
                  <a:pt x="883183" y="314449"/>
                </a:lnTo>
                <a:lnTo>
                  <a:pt x="862552" y="314449"/>
                </a:lnTo>
                <a:lnTo>
                  <a:pt x="854121" y="312757"/>
                </a:lnTo>
                <a:lnTo>
                  <a:pt x="848099" y="307682"/>
                </a:lnTo>
                <a:lnTo>
                  <a:pt x="844486" y="299223"/>
                </a:lnTo>
                <a:lnTo>
                  <a:pt x="843282" y="287380"/>
                </a:lnTo>
                <a:lnTo>
                  <a:pt x="844908" y="276374"/>
                </a:lnTo>
                <a:lnTo>
                  <a:pt x="848747" y="268362"/>
                </a:lnTo>
                <a:lnTo>
                  <a:pt x="854800" y="263348"/>
                </a:lnTo>
                <a:lnTo>
                  <a:pt x="863064" y="261335"/>
                </a:lnTo>
                <a:lnTo>
                  <a:pt x="885329" y="261335"/>
                </a:lnTo>
                <a:lnTo>
                  <a:pt x="882603" y="257161"/>
                </a:lnTo>
                <a:lnTo>
                  <a:pt x="874857" y="252214"/>
                </a:lnTo>
                <a:lnTo>
                  <a:pt x="864641" y="250394"/>
                </a:lnTo>
                <a:close/>
              </a:path>
              <a:path w="1014094" h="549275">
                <a:moveTo>
                  <a:pt x="890668" y="297785"/>
                </a:moveTo>
                <a:lnTo>
                  <a:pt x="879221" y="297785"/>
                </a:lnTo>
                <a:lnTo>
                  <a:pt x="877488" y="308203"/>
                </a:lnTo>
                <a:lnTo>
                  <a:pt x="871931" y="313762"/>
                </a:lnTo>
                <a:lnTo>
                  <a:pt x="862552" y="314449"/>
                </a:lnTo>
                <a:lnTo>
                  <a:pt x="883183" y="314449"/>
                </a:lnTo>
                <a:lnTo>
                  <a:pt x="887350" y="308754"/>
                </a:lnTo>
                <a:lnTo>
                  <a:pt x="890668" y="297785"/>
                </a:lnTo>
                <a:close/>
              </a:path>
              <a:path w="1014094" h="549275">
                <a:moveTo>
                  <a:pt x="885329" y="261335"/>
                </a:moveTo>
                <a:lnTo>
                  <a:pt x="872798" y="261335"/>
                </a:lnTo>
                <a:lnTo>
                  <a:pt x="878177" y="266353"/>
                </a:lnTo>
                <a:lnTo>
                  <a:pt x="879221" y="276426"/>
                </a:lnTo>
                <a:lnTo>
                  <a:pt x="890668" y="276426"/>
                </a:lnTo>
                <a:lnTo>
                  <a:pt x="887875" y="265234"/>
                </a:lnTo>
                <a:lnTo>
                  <a:pt x="885329" y="261335"/>
                </a:lnTo>
                <a:close/>
              </a:path>
              <a:path w="1014094" h="549275">
                <a:moveTo>
                  <a:pt x="725018" y="465368"/>
                </a:moveTo>
                <a:lnTo>
                  <a:pt x="693888" y="487500"/>
                </a:lnTo>
                <a:lnTo>
                  <a:pt x="691682" y="504421"/>
                </a:lnTo>
                <a:lnTo>
                  <a:pt x="692203" y="512469"/>
                </a:lnTo>
                <a:lnTo>
                  <a:pt x="713196" y="538294"/>
                </a:lnTo>
                <a:lnTo>
                  <a:pt x="722930" y="538294"/>
                </a:lnTo>
                <a:lnTo>
                  <a:pt x="733674" y="536495"/>
                </a:lnTo>
                <a:lnTo>
                  <a:pt x="741939" y="531640"/>
                </a:lnTo>
                <a:lnTo>
                  <a:pt x="743561" y="529423"/>
                </a:lnTo>
                <a:lnTo>
                  <a:pt x="722930" y="529423"/>
                </a:lnTo>
                <a:lnTo>
                  <a:pt x="714499" y="527731"/>
                </a:lnTo>
                <a:lnTo>
                  <a:pt x="708477" y="522656"/>
                </a:lnTo>
                <a:lnTo>
                  <a:pt x="704864" y="514196"/>
                </a:lnTo>
                <a:lnTo>
                  <a:pt x="703660" y="502351"/>
                </a:lnTo>
                <a:lnTo>
                  <a:pt x="705285" y="491346"/>
                </a:lnTo>
                <a:lnTo>
                  <a:pt x="709125" y="483336"/>
                </a:lnTo>
                <a:lnTo>
                  <a:pt x="715177" y="478323"/>
                </a:lnTo>
                <a:lnTo>
                  <a:pt x="723441" y="476309"/>
                </a:lnTo>
                <a:lnTo>
                  <a:pt x="745707" y="476309"/>
                </a:lnTo>
                <a:lnTo>
                  <a:pt x="742981" y="472135"/>
                </a:lnTo>
                <a:lnTo>
                  <a:pt x="735235" y="467188"/>
                </a:lnTo>
                <a:lnTo>
                  <a:pt x="725018" y="465368"/>
                </a:lnTo>
                <a:close/>
              </a:path>
              <a:path w="1014094" h="549275">
                <a:moveTo>
                  <a:pt x="751046" y="512758"/>
                </a:moveTo>
                <a:lnTo>
                  <a:pt x="739598" y="512758"/>
                </a:lnTo>
                <a:lnTo>
                  <a:pt x="737866" y="523181"/>
                </a:lnTo>
                <a:lnTo>
                  <a:pt x="732308" y="528736"/>
                </a:lnTo>
                <a:lnTo>
                  <a:pt x="722930" y="529423"/>
                </a:lnTo>
                <a:lnTo>
                  <a:pt x="743561" y="529423"/>
                </a:lnTo>
                <a:lnTo>
                  <a:pt x="747728" y="523728"/>
                </a:lnTo>
                <a:lnTo>
                  <a:pt x="751046" y="512758"/>
                </a:lnTo>
                <a:close/>
              </a:path>
              <a:path w="1014094" h="549275">
                <a:moveTo>
                  <a:pt x="745707" y="476309"/>
                </a:moveTo>
                <a:lnTo>
                  <a:pt x="733176" y="476309"/>
                </a:lnTo>
                <a:lnTo>
                  <a:pt x="738554" y="481327"/>
                </a:lnTo>
                <a:lnTo>
                  <a:pt x="739598" y="491399"/>
                </a:lnTo>
                <a:lnTo>
                  <a:pt x="751046" y="491399"/>
                </a:lnTo>
                <a:lnTo>
                  <a:pt x="748253" y="480207"/>
                </a:lnTo>
                <a:lnTo>
                  <a:pt x="745707" y="476309"/>
                </a:lnTo>
                <a:close/>
              </a:path>
              <a:path w="1014094" h="549275">
                <a:moveTo>
                  <a:pt x="781912" y="441921"/>
                </a:moveTo>
                <a:lnTo>
                  <a:pt x="769910" y="441921"/>
                </a:lnTo>
                <a:lnTo>
                  <a:pt x="769910" y="537250"/>
                </a:lnTo>
                <a:lnTo>
                  <a:pt x="781912" y="537250"/>
                </a:lnTo>
                <a:lnTo>
                  <a:pt x="781912" y="441921"/>
                </a:lnTo>
                <a:close/>
              </a:path>
              <a:path w="1014094" h="549275">
                <a:moveTo>
                  <a:pt x="857067" y="475265"/>
                </a:moveTo>
                <a:lnTo>
                  <a:pt x="843649" y="475265"/>
                </a:lnTo>
                <a:lnTo>
                  <a:pt x="849207" y="479084"/>
                </a:lnTo>
                <a:lnTo>
                  <a:pt x="849207" y="491576"/>
                </a:lnTo>
                <a:lnTo>
                  <a:pt x="847140" y="494356"/>
                </a:lnTo>
                <a:lnTo>
                  <a:pt x="842961" y="495061"/>
                </a:lnTo>
                <a:lnTo>
                  <a:pt x="823694" y="497131"/>
                </a:lnTo>
                <a:lnTo>
                  <a:pt x="814545" y="499673"/>
                </a:lnTo>
                <a:lnTo>
                  <a:pt x="807937" y="504169"/>
                </a:lnTo>
                <a:lnTo>
                  <a:pt x="803867" y="510620"/>
                </a:lnTo>
                <a:lnTo>
                  <a:pt x="802335" y="519027"/>
                </a:lnTo>
                <a:lnTo>
                  <a:pt x="804089" y="527067"/>
                </a:lnTo>
                <a:lnTo>
                  <a:pt x="808318" y="532958"/>
                </a:lnTo>
                <a:lnTo>
                  <a:pt x="815024" y="536701"/>
                </a:lnTo>
                <a:lnTo>
                  <a:pt x="824205" y="538294"/>
                </a:lnTo>
                <a:lnTo>
                  <a:pt x="831463" y="537644"/>
                </a:lnTo>
                <a:lnTo>
                  <a:pt x="838139" y="535691"/>
                </a:lnTo>
                <a:lnTo>
                  <a:pt x="844231" y="532433"/>
                </a:lnTo>
                <a:lnTo>
                  <a:pt x="847863" y="529423"/>
                </a:lnTo>
                <a:lnTo>
                  <a:pt x="818827" y="529423"/>
                </a:lnTo>
                <a:lnTo>
                  <a:pt x="814824" y="525449"/>
                </a:lnTo>
                <a:lnTo>
                  <a:pt x="814824" y="510843"/>
                </a:lnTo>
                <a:lnTo>
                  <a:pt x="819691" y="507201"/>
                </a:lnTo>
                <a:lnTo>
                  <a:pt x="829425" y="506512"/>
                </a:lnTo>
                <a:lnTo>
                  <a:pt x="839495" y="505134"/>
                </a:lnTo>
                <a:lnTo>
                  <a:pt x="845917" y="503553"/>
                </a:lnTo>
                <a:lnTo>
                  <a:pt x="848696" y="501822"/>
                </a:lnTo>
                <a:lnTo>
                  <a:pt x="860165" y="501822"/>
                </a:lnTo>
                <a:lnTo>
                  <a:pt x="860165" y="485153"/>
                </a:lnTo>
                <a:lnTo>
                  <a:pt x="858368" y="476888"/>
                </a:lnTo>
                <a:lnTo>
                  <a:pt x="857067" y="475265"/>
                </a:lnTo>
                <a:close/>
              </a:path>
              <a:path w="1014094" h="549275">
                <a:moveTo>
                  <a:pt x="860165" y="527867"/>
                </a:moveTo>
                <a:lnTo>
                  <a:pt x="849740" y="527867"/>
                </a:lnTo>
                <a:lnTo>
                  <a:pt x="849383" y="534466"/>
                </a:lnTo>
                <a:lnTo>
                  <a:pt x="853386" y="537757"/>
                </a:lnTo>
                <a:lnTo>
                  <a:pt x="862765" y="537757"/>
                </a:lnTo>
                <a:lnTo>
                  <a:pt x="864143" y="537602"/>
                </a:lnTo>
                <a:lnTo>
                  <a:pt x="865875" y="537250"/>
                </a:lnTo>
                <a:lnTo>
                  <a:pt x="868499" y="537250"/>
                </a:lnTo>
                <a:lnTo>
                  <a:pt x="868499" y="529423"/>
                </a:lnTo>
                <a:lnTo>
                  <a:pt x="861541" y="529423"/>
                </a:lnTo>
                <a:lnTo>
                  <a:pt x="860165" y="528044"/>
                </a:lnTo>
                <a:lnTo>
                  <a:pt x="860165" y="527867"/>
                </a:lnTo>
                <a:close/>
              </a:path>
              <a:path w="1014094" h="549275">
                <a:moveTo>
                  <a:pt x="860165" y="501822"/>
                </a:moveTo>
                <a:lnTo>
                  <a:pt x="848696" y="501822"/>
                </a:lnTo>
                <a:lnTo>
                  <a:pt x="848696" y="513288"/>
                </a:lnTo>
                <a:lnTo>
                  <a:pt x="846742" y="519763"/>
                </a:lnTo>
                <a:lnTo>
                  <a:pt x="842446" y="524616"/>
                </a:lnTo>
                <a:lnTo>
                  <a:pt x="835807" y="527838"/>
                </a:lnTo>
                <a:lnTo>
                  <a:pt x="826825" y="529423"/>
                </a:lnTo>
                <a:lnTo>
                  <a:pt x="847863" y="529423"/>
                </a:lnTo>
                <a:lnTo>
                  <a:pt x="849740" y="527867"/>
                </a:lnTo>
                <a:lnTo>
                  <a:pt x="860165" y="527867"/>
                </a:lnTo>
                <a:lnTo>
                  <a:pt x="860165" y="501822"/>
                </a:lnTo>
                <a:close/>
              </a:path>
              <a:path w="1014094" h="549275">
                <a:moveTo>
                  <a:pt x="868499" y="528915"/>
                </a:moveTo>
                <a:lnTo>
                  <a:pt x="867787" y="528915"/>
                </a:lnTo>
                <a:lnTo>
                  <a:pt x="866919" y="529088"/>
                </a:lnTo>
                <a:lnTo>
                  <a:pt x="865875" y="529423"/>
                </a:lnTo>
                <a:lnTo>
                  <a:pt x="868499" y="529423"/>
                </a:lnTo>
                <a:lnTo>
                  <a:pt x="868499" y="528915"/>
                </a:lnTo>
                <a:close/>
              </a:path>
              <a:path w="1014094" h="549275">
                <a:moveTo>
                  <a:pt x="834627" y="465368"/>
                </a:moveTo>
                <a:lnTo>
                  <a:pt x="822287" y="466832"/>
                </a:lnTo>
                <a:lnTo>
                  <a:pt x="813402" y="471223"/>
                </a:lnTo>
                <a:lnTo>
                  <a:pt x="807967" y="478544"/>
                </a:lnTo>
                <a:lnTo>
                  <a:pt x="805978" y="488793"/>
                </a:lnTo>
                <a:lnTo>
                  <a:pt x="816916" y="488793"/>
                </a:lnTo>
                <a:lnTo>
                  <a:pt x="817603" y="479775"/>
                </a:lnTo>
                <a:lnTo>
                  <a:pt x="822826" y="475265"/>
                </a:lnTo>
                <a:lnTo>
                  <a:pt x="857067" y="475265"/>
                </a:lnTo>
                <a:lnTo>
                  <a:pt x="853513" y="470834"/>
                </a:lnTo>
                <a:lnTo>
                  <a:pt x="845599" y="466994"/>
                </a:lnTo>
                <a:lnTo>
                  <a:pt x="834627" y="465368"/>
                </a:lnTo>
                <a:close/>
              </a:path>
              <a:path w="1014094" h="549275">
                <a:moveTo>
                  <a:pt x="894120" y="514847"/>
                </a:moveTo>
                <a:lnTo>
                  <a:pt x="883188" y="514847"/>
                </a:lnTo>
                <a:lnTo>
                  <a:pt x="885262" y="525100"/>
                </a:lnTo>
                <a:lnTo>
                  <a:pt x="890987" y="532428"/>
                </a:lnTo>
                <a:lnTo>
                  <a:pt x="900364" y="536827"/>
                </a:lnTo>
                <a:lnTo>
                  <a:pt x="913391" y="538294"/>
                </a:lnTo>
                <a:lnTo>
                  <a:pt x="921369" y="538294"/>
                </a:lnTo>
                <a:lnTo>
                  <a:pt x="927972" y="536558"/>
                </a:lnTo>
                <a:lnTo>
                  <a:pt x="933192" y="533069"/>
                </a:lnTo>
                <a:lnTo>
                  <a:pt x="937444" y="529423"/>
                </a:lnTo>
                <a:lnTo>
                  <a:pt x="901235" y="529423"/>
                </a:lnTo>
                <a:lnTo>
                  <a:pt x="894808" y="524581"/>
                </a:lnTo>
                <a:lnTo>
                  <a:pt x="894120" y="514847"/>
                </a:lnTo>
                <a:close/>
              </a:path>
              <a:path w="1014094" h="549275">
                <a:moveTo>
                  <a:pt x="911837" y="465368"/>
                </a:moveTo>
                <a:lnTo>
                  <a:pt x="904877" y="465368"/>
                </a:lnTo>
                <a:lnTo>
                  <a:pt x="898812" y="467103"/>
                </a:lnTo>
                <a:lnTo>
                  <a:pt x="893588" y="470570"/>
                </a:lnTo>
                <a:lnTo>
                  <a:pt x="888033" y="475081"/>
                </a:lnTo>
                <a:lnTo>
                  <a:pt x="885254" y="480995"/>
                </a:lnTo>
                <a:lnTo>
                  <a:pt x="885254" y="496624"/>
                </a:lnTo>
                <a:lnTo>
                  <a:pt x="890633" y="502178"/>
                </a:lnTo>
                <a:lnTo>
                  <a:pt x="901411" y="504958"/>
                </a:lnTo>
                <a:lnTo>
                  <a:pt x="915479" y="508064"/>
                </a:lnTo>
                <a:lnTo>
                  <a:pt x="925192" y="510513"/>
                </a:lnTo>
                <a:lnTo>
                  <a:pt x="929703" y="513802"/>
                </a:lnTo>
                <a:lnTo>
                  <a:pt x="929016" y="517979"/>
                </a:lnTo>
                <a:lnTo>
                  <a:pt x="928659" y="525265"/>
                </a:lnTo>
                <a:lnTo>
                  <a:pt x="923457" y="529088"/>
                </a:lnTo>
                <a:lnTo>
                  <a:pt x="913391" y="529423"/>
                </a:lnTo>
                <a:lnTo>
                  <a:pt x="937444" y="529423"/>
                </a:lnTo>
                <a:lnTo>
                  <a:pt x="938037" y="528915"/>
                </a:lnTo>
                <a:lnTo>
                  <a:pt x="940481" y="523358"/>
                </a:lnTo>
                <a:lnTo>
                  <a:pt x="940481" y="516398"/>
                </a:lnTo>
                <a:lnTo>
                  <a:pt x="900191" y="493312"/>
                </a:lnTo>
                <a:lnTo>
                  <a:pt x="896033" y="490198"/>
                </a:lnTo>
                <a:lnTo>
                  <a:pt x="896720" y="485683"/>
                </a:lnTo>
                <a:lnTo>
                  <a:pt x="897077" y="479419"/>
                </a:lnTo>
                <a:lnTo>
                  <a:pt x="901586" y="476125"/>
                </a:lnTo>
                <a:lnTo>
                  <a:pt x="910255" y="475772"/>
                </a:lnTo>
                <a:lnTo>
                  <a:pt x="934372" y="475772"/>
                </a:lnTo>
                <a:lnTo>
                  <a:pt x="930974" y="471220"/>
                </a:lnTo>
                <a:lnTo>
                  <a:pt x="922871" y="466959"/>
                </a:lnTo>
                <a:lnTo>
                  <a:pt x="911837" y="465368"/>
                </a:lnTo>
                <a:close/>
              </a:path>
              <a:path w="1014094" h="549275">
                <a:moveTo>
                  <a:pt x="934372" y="475772"/>
                </a:moveTo>
                <a:lnTo>
                  <a:pt x="921369" y="475772"/>
                </a:lnTo>
                <a:lnTo>
                  <a:pt x="926924" y="479775"/>
                </a:lnTo>
                <a:lnTo>
                  <a:pt x="926924" y="487749"/>
                </a:lnTo>
                <a:lnTo>
                  <a:pt x="938394" y="487749"/>
                </a:lnTo>
                <a:lnTo>
                  <a:pt x="936148" y="478151"/>
                </a:lnTo>
                <a:lnTo>
                  <a:pt x="934372" y="475772"/>
                </a:lnTo>
                <a:close/>
              </a:path>
              <a:path w="1014094" h="549275">
                <a:moveTo>
                  <a:pt x="967684" y="514847"/>
                </a:moveTo>
                <a:lnTo>
                  <a:pt x="956750" y="514847"/>
                </a:lnTo>
                <a:lnTo>
                  <a:pt x="958824" y="525100"/>
                </a:lnTo>
                <a:lnTo>
                  <a:pt x="964550" y="532428"/>
                </a:lnTo>
                <a:lnTo>
                  <a:pt x="973926" y="536827"/>
                </a:lnTo>
                <a:lnTo>
                  <a:pt x="986953" y="538294"/>
                </a:lnTo>
                <a:lnTo>
                  <a:pt x="994931" y="538294"/>
                </a:lnTo>
                <a:lnTo>
                  <a:pt x="1001534" y="536558"/>
                </a:lnTo>
                <a:lnTo>
                  <a:pt x="1006754" y="533069"/>
                </a:lnTo>
                <a:lnTo>
                  <a:pt x="1011006" y="529423"/>
                </a:lnTo>
                <a:lnTo>
                  <a:pt x="974797" y="529423"/>
                </a:lnTo>
                <a:lnTo>
                  <a:pt x="968371" y="524581"/>
                </a:lnTo>
                <a:lnTo>
                  <a:pt x="967684" y="514847"/>
                </a:lnTo>
                <a:close/>
              </a:path>
              <a:path w="1014094" h="549275">
                <a:moveTo>
                  <a:pt x="985399" y="465368"/>
                </a:moveTo>
                <a:lnTo>
                  <a:pt x="978439" y="465368"/>
                </a:lnTo>
                <a:lnTo>
                  <a:pt x="972374" y="467103"/>
                </a:lnTo>
                <a:lnTo>
                  <a:pt x="967150" y="470570"/>
                </a:lnTo>
                <a:lnTo>
                  <a:pt x="961595" y="475081"/>
                </a:lnTo>
                <a:lnTo>
                  <a:pt x="958816" y="480995"/>
                </a:lnTo>
                <a:lnTo>
                  <a:pt x="958816" y="496624"/>
                </a:lnTo>
                <a:lnTo>
                  <a:pt x="964195" y="502178"/>
                </a:lnTo>
                <a:lnTo>
                  <a:pt x="974973" y="504958"/>
                </a:lnTo>
                <a:lnTo>
                  <a:pt x="989042" y="508064"/>
                </a:lnTo>
                <a:lnTo>
                  <a:pt x="998754" y="510513"/>
                </a:lnTo>
                <a:lnTo>
                  <a:pt x="1003265" y="513802"/>
                </a:lnTo>
                <a:lnTo>
                  <a:pt x="1002578" y="517979"/>
                </a:lnTo>
                <a:lnTo>
                  <a:pt x="1002221" y="525265"/>
                </a:lnTo>
                <a:lnTo>
                  <a:pt x="997019" y="529088"/>
                </a:lnTo>
                <a:lnTo>
                  <a:pt x="986953" y="529423"/>
                </a:lnTo>
                <a:lnTo>
                  <a:pt x="1011006" y="529423"/>
                </a:lnTo>
                <a:lnTo>
                  <a:pt x="1011599" y="528915"/>
                </a:lnTo>
                <a:lnTo>
                  <a:pt x="1014044" y="523358"/>
                </a:lnTo>
                <a:lnTo>
                  <a:pt x="1014044" y="516398"/>
                </a:lnTo>
                <a:lnTo>
                  <a:pt x="973753" y="493312"/>
                </a:lnTo>
                <a:lnTo>
                  <a:pt x="969595" y="490198"/>
                </a:lnTo>
                <a:lnTo>
                  <a:pt x="970282" y="485683"/>
                </a:lnTo>
                <a:lnTo>
                  <a:pt x="970639" y="479419"/>
                </a:lnTo>
                <a:lnTo>
                  <a:pt x="975150" y="476125"/>
                </a:lnTo>
                <a:lnTo>
                  <a:pt x="983818" y="475772"/>
                </a:lnTo>
                <a:lnTo>
                  <a:pt x="1007934" y="475772"/>
                </a:lnTo>
                <a:lnTo>
                  <a:pt x="1004536" y="471220"/>
                </a:lnTo>
                <a:lnTo>
                  <a:pt x="996433" y="466959"/>
                </a:lnTo>
                <a:lnTo>
                  <a:pt x="985399" y="465368"/>
                </a:lnTo>
                <a:close/>
              </a:path>
              <a:path w="1014094" h="549275">
                <a:moveTo>
                  <a:pt x="1007934" y="475772"/>
                </a:moveTo>
                <a:lnTo>
                  <a:pt x="994931" y="475772"/>
                </a:lnTo>
                <a:lnTo>
                  <a:pt x="1000486" y="479775"/>
                </a:lnTo>
                <a:lnTo>
                  <a:pt x="1000486" y="487749"/>
                </a:lnTo>
                <a:lnTo>
                  <a:pt x="1011956" y="487749"/>
                </a:lnTo>
                <a:lnTo>
                  <a:pt x="1009710" y="478151"/>
                </a:lnTo>
                <a:lnTo>
                  <a:pt x="1007934" y="475772"/>
                </a:lnTo>
                <a:close/>
              </a:path>
              <a:path w="1014094" h="549275">
                <a:moveTo>
                  <a:pt x="77633" y="534647"/>
                </a:moveTo>
                <a:lnTo>
                  <a:pt x="81100" y="539161"/>
                </a:lnTo>
                <a:lnTo>
                  <a:pt x="82831" y="543673"/>
                </a:lnTo>
                <a:lnTo>
                  <a:pt x="82831" y="548182"/>
                </a:lnTo>
                <a:lnTo>
                  <a:pt x="93442" y="547402"/>
                </a:lnTo>
                <a:lnTo>
                  <a:pt x="100800" y="545062"/>
                </a:lnTo>
                <a:lnTo>
                  <a:pt x="104902" y="541158"/>
                </a:lnTo>
                <a:lnTo>
                  <a:pt x="105694" y="536026"/>
                </a:lnTo>
                <a:lnTo>
                  <a:pt x="87011" y="536026"/>
                </a:lnTo>
                <a:lnTo>
                  <a:pt x="77633" y="534647"/>
                </a:lnTo>
                <a:close/>
              </a:path>
              <a:path w="1014094" h="549275">
                <a:moveTo>
                  <a:pt x="41673" y="532555"/>
                </a:moveTo>
                <a:lnTo>
                  <a:pt x="44448" y="535691"/>
                </a:lnTo>
                <a:lnTo>
                  <a:pt x="45849" y="539668"/>
                </a:lnTo>
                <a:lnTo>
                  <a:pt x="45849" y="544540"/>
                </a:lnTo>
                <a:lnTo>
                  <a:pt x="59385" y="544540"/>
                </a:lnTo>
                <a:lnTo>
                  <a:pt x="66164" y="540712"/>
                </a:lnTo>
                <a:lnTo>
                  <a:pt x="66164" y="533960"/>
                </a:lnTo>
                <a:lnTo>
                  <a:pt x="47941" y="533960"/>
                </a:lnTo>
                <a:lnTo>
                  <a:pt x="44805" y="533603"/>
                </a:lnTo>
                <a:lnTo>
                  <a:pt x="41673" y="532555"/>
                </a:lnTo>
                <a:close/>
              </a:path>
              <a:path w="1014094" h="549275">
                <a:moveTo>
                  <a:pt x="3135" y="465368"/>
                </a:moveTo>
                <a:lnTo>
                  <a:pt x="3209" y="466390"/>
                </a:lnTo>
                <a:lnTo>
                  <a:pt x="3488" y="468302"/>
                </a:lnTo>
                <a:lnTo>
                  <a:pt x="3608" y="531511"/>
                </a:lnTo>
                <a:lnTo>
                  <a:pt x="3312" y="537602"/>
                </a:lnTo>
                <a:lnTo>
                  <a:pt x="2623" y="542452"/>
                </a:lnTo>
                <a:lnTo>
                  <a:pt x="14069" y="542452"/>
                </a:lnTo>
                <a:lnTo>
                  <a:pt x="13800" y="539668"/>
                </a:lnTo>
                <a:lnTo>
                  <a:pt x="13701" y="537602"/>
                </a:lnTo>
                <a:lnTo>
                  <a:pt x="13581" y="532555"/>
                </a:lnTo>
                <a:lnTo>
                  <a:pt x="13557" y="475265"/>
                </a:lnTo>
                <a:lnTo>
                  <a:pt x="66423" y="475265"/>
                </a:lnTo>
                <a:lnTo>
                  <a:pt x="66646" y="466390"/>
                </a:lnTo>
                <a:lnTo>
                  <a:pt x="19803" y="466390"/>
                </a:lnTo>
                <a:lnTo>
                  <a:pt x="12870" y="466059"/>
                </a:lnTo>
                <a:lnTo>
                  <a:pt x="7311" y="465707"/>
                </a:lnTo>
                <a:lnTo>
                  <a:pt x="3135" y="465368"/>
                </a:lnTo>
                <a:close/>
              </a:path>
              <a:path w="1014094" h="549275">
                <a:moveTo>
                  <a:pt x="118259" y="469526"/>
                </a:moveTo>
                <a:lnTo>
                  <a:pt x="94813" y="469526"/>
                </a:lnTo>
                <a:lnTo>
                  <a:pt x="94717" y="528915"/>
                </a:lnTo>
                <a:lnTo>
                  <a:pt x="94636" y="531872"/>
                </a:lnTo>
                <a:lnTo>
                  <a:pt x="94302" y="533603"/>
                </a:lnTo>
                <a:lnTo>
                  <a:pt x="92566" y="535691"/>
                </a:lnTo>
                <a:lnTo>
                  <a:pt x="87011" y="536026"/>
                </a:lnTo>
                <a:lnTo>
                  <a:pt x="105694" y="536026"/>
                </a:lnTo>
                <a:lnTo>
                  <a:pt x="105746" y="470063"/>
                </a:lnTo>
                <a:lnTo>
                  <a:pt x="118259" y="470063"/>
                </a:lnTo>
                <a:lnTo>
                  <a:pt x="118259" y="469526"/>
                </a:lnTo>
                <a:close/>
              </a:path>
              <a:path w="1014094" h="549275">
                <a:moveTo>
                  <a:pt x="66423" y="475265"/>
                </a:moveTo>
                <a:lnTo>
                  <a:pt x="56274" y="475265"/>
                </a:lnTo>
                <a:lnTo>
                  <a:pt x="56159" y="498539"/>
                </a:lnTo>
                <a:lnTo>
                  <a:pt x="56046" y="507556"/>
                </a:lnTo>
                <a:lnTo>
                  <a:pt x="53496" y="533603"/>
                </a:lnTo>
                <a:lnTo>
                  <a:pt x="51051" y="533603"/>
                </a:lnTo>
                <a:lnTo>
                  <a:pt x="47941" y="533960"/>
                </a:lnTo>
                <a:lnTo>
                  <a:pt x="66164" y="533960"/>
                </a:lnTo>
                <a:lnTo>
                  <a:pt x="66290" y="484211"/>
                </a:lnTo>
                <a:lnTo>
                  <a:pt x="66423" y="475265"/>
                </a:lnTo>
                <a:close/>
              </a:path>
              <a:path w="1014094" h="549275">
                <a:moveTo>
                  <a:pt x="30736" y="475265"/>
                </a:moveTo>
                <a:lnTo>
                  <a:pt x="22402" y="475265"/>
                </a:lnTo>
                <a:lnTo>
                  <a:pt x="22352" y="522724"/>
                </a:lnTo>
                <a:lnTo>
                  <a:pt x="22226" y="526823"/>
                </a:lnTo>
                <a:lnTo>
                  <a:pt x="21890" y="529959"/>
                </a:lnTo>
                <a:lnTo>
                  <a:pt x="31269" y="529959"/>
                </a:lnTo>
                <a:lnTo>
                  <a:pt x="30916" y="526823"/>
                </a:lnTo>
                <a:lnTo>
                  <a:pt x="30804" y="523358"/>
                </a:lnTo>
                <a:lnTo>
                  <a:pt x="30736" y="475265"/>
                </a:lnTo>
                <a:close/>
              </a:path>
              <a:path w="1014094" h="549275">
                <a:moveTo>
                  <a:pt x="46897" y="475265"/>
                </a:moveTo>
                <a:lnTo>
                  <a:pt x="38559" y="475265"/>
                </a:lnTo>
                <a:lnTo>
                  <a:pt x="38559" y="518486"/>
                </a:lnTo>
                <a:lnTo>
                  <a:pt x="38206" y="523358"/>
                </a:lnTo>
                <a:lnTo>
                  <a:pt x="38097" y="525449"/>
                </a:lnTo>
                <a:lnTo>
                  <a:pt x="38026" y="528915"/>
                </a:lnTo>
                <a:lnTo>
                  <a:pt x="47407" y="528915"/>
                </a:lnTo>
                <a:lnTo>
                  <a:pt x="47294" y="522724"/>
                </a:lnTo>
                <a:lnTo>
                  <a:pt x="46897" y="512758"/>
                </a:lnTo>
                <a:lnTo>
                  <a:pt x="46897" y="475265"/>
                </a:lnTo>
                <a:close/>
              </a:path>
              <a:path w="1014094" h="549275">
                <a:moveTo>
                  <a:pt x="81277" y="478904"/>
                </a:moveTo>
                <a:lnTo>
                  <a:pt x="70854" y="482039"/>
                </a:lnTo>
                <a:lnTo>
                  <a:pt x="73683" y="488484"/>
                </a:lnTo>
                <a:lnTo>
                  <a:pt x="75932" y="495316"/>
                </a:lnTo>
                <a:lnTo>
                  <a:pt x="77599" y="502537"/>
                </a:lnTo>
                <a:lnTo>
                  <a:pt x="78677" y="510152"/>
                </a:lnTo>
                <a:lnTo>
                  <a:pt x="89077" y="507556"/>
                </a:lnTo>
                <a:lnTo>
                  <a:pt x="87027" y="498539"/>
                </a:lnTo>
                <a:lnTo>
                  <a:pt x="85043" y="490757"/>
                </a:lnTo>
                <a:lnTo>
                  <a:pt x="83127" y="484211"/>
                </a:lnTo>
                <a:lnTo>
                  <a:pt x="81277" y="478904"/>
                </a:lnTo>
                <a:close/>
              </a:path>
              <a:path w="1014094" h="549275">
                <a:moveTo>
                  <a:pt x="118259" y="470063"/>
                </a:moveTo>
                <a:lnTo>
                  <a:pt x="112013" y="470063"/>
                </a:lnTo>
                <a:lnTo>
                  <a:pt x="116171" y="470217"/>
                </a:lnTo>
                <a:lnTo>
                  <a:pt x="118259" y="470570"/>
                </a:lnTo>
                <a:lnTo>
                  <a:pt x="118259" y="470063"/>
                </a:lnTo>
                <a:close/>
              </a:path>
              <a:path w="1014094" h="549275">
                <a:moveTo>
                  <a:pt x="69810" y="459637"/>
                </a:moveTo>
                <a:lnTo>
                  <a:pt x="69810" y="470063"/>
                </a:lnTo>
                <a:lnTo>
                  <a:pt x="71542" y="470063"/>
                </a:lnTo>
                <a:lnTo>
                  <a:pt x="74855" y="469887"/>
                </a:lnTo>
                <a:lnTo>
                  <a:pt x="79700" y="469526"/>
                </a:lnTo>
                <a:lnTo>
                  <a:pt x="118259" y="469526"/>
                </a:lnTo>
                <a:lnTo>
                  <a:pt x="118259" y="460152"/>
                </a:lnTo>
                <a:lnTo>
                  <a:pt x="79189" y="460152"/>
                </a:lnTo>
                <a:lnTo>
                  <a:pt x="73277" y="459968"/>
                </a:lnTo>
                <a:lnTo>
                  <a:pt x="69810" y="459637"/>
                </a:lnTo>
                <a:close/>
              </a:path>
              <a:path w="1014094" h="549275">
                <a:moveTo>
                  <a:pt x="44293" y="449727"/>
                </a:moveTo>
                <a:lnTo>
                  <a:pt x="32828" y="449727"/>
                </a:lnTo>
                <a:lnTo>
                  <a:pt x="32471" y="453214"/>
                </a:lnTo>
                <a:lnTo>
                  <a:pt x="30736" y="458769"/>
                </a:lnTo>
                <a:lnTo>
                  <a:pt x="27626" y="466390"/>
                </a:lnTo>
                <a:lnTo>
                  <a:pt x="37003" y="466390"/>
                </a:lnTo>
                <a:lnTo>
                  <a:pt x="37339" y="465368"/>
                </a:lnTo>
                <a:lnTo>
                  <a:pt x="38559" y="462596"/>
                </a:lnTo>
                <a:lnTo>
                  <a:pt x="42717" y="453546"/>
                </a:lnTo>
                <a:lnTo>
                  <a:pt x="43938" y="450771"/>
                </a:lnTo>
                <a:lnTo>
                  <a:pt x="44293" y="449727"/>
                </a:lnTo>
                <a:close/>
              </a:path>
              <a:path w="1014094" h="549275">
                <a:moveTo>
                  <a:pt x="66675" y="465368"/>
                </a:moveTo>
                <a:lnTo>
                  <a:pt x="62520" y="466059"/>
                </a:lnTo>
                <a:lnTo>
                  <a:pt x="56094" y="466390"/>
                </a:lnTo>
                <a:lnTo>
                  <a:pt x="66646" y="466390"/>
                </a:lnTo>
                <a:lnTo>
                  <a:pt x="66675" y="465368"/>
                </a:lnTo>
                <a:close/>
              </a:path>
              <a:path w="1014094" h="549275">
                <a:moveTo>
                  <a:pt x="94302" y="431504"/>
                </a:moveTo>
                <a:lnTo>
                  <a:pt x="94522" y="434455"/>
                </a:lnTo>
                <a:lnTo>
                  <a:pt x="94613" y="437742"/>
                </a:lnTo>
                <a:lnTo>
                  <a:pt x="94729" y="444348"/>
                </a:lnTo>
                <a:lnTo>
                  <a:pt x="94813" y="460152"/>
                </a:lnTo>
                <a:lnTo>
                  <a:pt x="105746" y="460152"/>
                </a:lnTo>
                <a:lnTo>
                  <a:pt x="105819" y="448796"/>
                </a:lnTo>
                <a:lnTo>
                  <a:pt x="105926" y="444348"/>
                </a:lnTo>
                <a:lnTo>
                  <a:pt x="106197" y="439326"/>
                </a:lnTo>
                <a:lnTo>
                  <a:pt x="106282" y="437057"/>
                </a:lnTo>
                <a:lnTo>
                  <a:pt x="106613" y="436190"/>
                </a:lnTo>
                <a:lnTo>
                  <a:pt x="107326" y="435142"/>
                </a:lnTo>
                <a:lnTo>
                  <a:pt x="107657" y="434455"/>
                </a:lnTo>
                <a:lnTo>
                  <a:pt x="107838" y="433947"/>
                </a:lnTo>
                <a:lnTo>
                  <a:pt x="107838" y="432903"/>
                </a:lnTo>
                <a:lnTo>
                  <a:pt x="103323" y="432187"/>
                </a:lnTo>
                <a:lnTo>
                  <a:pt x="94302" y="431504"/>
                </a:lnTo>
                <a:close/>
              </a:path>
              <a:path w="1014094" h="549275">
                <a:moveTo>
                  <a:pt x="118259" y="459637"/>
                </a:moveTo>
                <a:lnTo>
                  <a:pt x="115815" y="459968"/>
                </a:lnTo>
                <a:lnTo>
                  <a:pt x="111660" y="460152"/>
                </a:lnTo>
                <a:lnTo>
                  <a:pt x="118259" y="460152"/>
                </a:lnTo>
                <a:lnTo>
                  <a:pt x="118259" y="459637"/>
                </a:lnTo>
                <a:close/>
              </a:path>
              <a:path w="1014094" h="549275">
                <a:moveTo>
                  <a:pt x="0" y="439326"/>
                </a:moveTo>
                <a:lnTo>
                  <a:pt x="0" y="450255"/>
                </a:lnTo>
                <a:lnTo>
                  <a:pt x="8333" y="450255"/>
                </a:lnTo>
                <a:lnTo>
                  <a:pt x="13557" y="449902"/>
                </a:lnTo>
                <a:lnTo>
                  <a:pt x="17381" y="449727"/>
                </a:lnTo>
                <a:lnTo>
                  <a:pt x="70854" y="449727"/>
                </a:lnTo>
                <a:lnTo>
                  <a:pt x="70854" y="440369"/>
                </a:lnTo>
                <a:lnTo>
                  <a:pt x="14424" y="440369"/>
                </a:lnTo>
                <a:lnTo>
                  <a:pt x="7646" y="440014"/>
                </a:lnTo>
                <a:lnTo>
                  <a:pt x="0" y="439326"/>
                </a:lnTo>
                <a:close/>
              </a:path>
              <a:path w="1014094" h="549275">
                <a:moveTo>
                  <a:pt x="70854" y="449727"/>
                </a:moveTo>
                <a:lnTo>
                  <a:pt x="61296" y="449727"/>
                </a:lnTo>
                <a:lnTo>
                  <a:pt x="68075" y="449902"/>
                </a:lnTo>
                <a:lnTo>
                  <a:pt x="70854" y="450255"/>
                </a:lnTo>
                <a:lnTo>
                  <a:pt x="70854" y="449727"/>
                </a:lnTo>
                <a:close/>
              </a:path>
              <a:path w="1014094" h="549275">
                <a:moveTo>
                  <a:pt x="70854" y="439326"/>
                </a:moveTo>
                <a:lnTo>
                  <a:pt x="69810" y="439326"/>
                </a:lnTo>
                <a:lnTo>
                  <a:pt x="51584" y="440369"/>
                </a:lnTo>
                <a:lnTo>
                  <a:pt x="70854" y="440369"/>
                </a:lnTo>
                <a:lnTo>
                  <a:pt x="70854" y="439326"/>
                </a:lnTo>
                <a:close/>
              </a:path>
              <a:path w="1014094" h="549275">
                <a:moveTo>
                  <a:pt x="231407" y="537250"/>
                </a:moveTo>
                <a:lnTo>
                  <a:pt x="234184" y="540712"/>
                </a:lnTo>
                <a:lnTo>
                  <a:pt x="235562" y="544540"/>
                </a:lnTo>
                <a:lnTo>
                  <a:pt x="235562" y="548720"/>
                </a:lnTo>
                <a:lnTo>
                  <a:pt x="242517" y="548359"/>
                </a:lnTo>
                <a:lnTo>
                  <a:pt x="247031" y="547491"/>
                </a:lnTo>
                <a:lnTo>
                  <a:pt x="249097" y="546091"/>
                </a:lnTo>
                <a:lnTo>
                  <a:pt x="251186" y="545068"/>
                </a:lnTo>
                <a:lnTo>
                  <a:pt x="252054" y="542452"/>
                </a:lnTo>
                <a:lnTo>
                  <a:pt x="251774" y="538981"/>
                </a:lnTo>
                <a:lnTo>
                  <a:pt x="239386" y="538981"/>
                </a:lnTo>
                <a:lnTo>
                  <a:pt x="231407" y="537250"/>
                </a:lnTo>
                <a:close/>
              </a:path>
              <a:path w="1014094" h="549275">
                <a:moveTo>
                  <a:pt x="169931" y="434635"/>
                </a:moveTo>
                <a:lnTo>
                  <a:pt x="170621" y="438103"/>
                </a:lnTo>
                <a:lnTo>
                  <a:pt x="170865" y="440369"/>
                </a:lnTo>
                <a:lnTo>
                  <a:pt x="170872" y="479948"/>
                </a:lnTo>
                <a:lnTo>
                  <a:pt x="170746" y="486987"/>
                </a:lnTo>
                <a:lnTo>
                  <a:pt x="162766" y="529562"/>
                </a:lnTo>
                <a:lnTo>
                  <a:pt x="155350" y="540382"/>
                </a:lnTo>
                <a:lnTo>
                  <a:pt x="160553" y="542113"/>
                </a:lnTo>
                <a:lnTo>
                  <a:pt x="164376" y="544540"/>
                </a:lnTo>
                <a:lnTo>
                  <a:pt x="166799" y="547668"/>
                </a:lnTo>
                <a:lnTo>
                  <a:pt x="173573" y="533932"/>
                </a:lnTo>
                <a:lnTo>
                  <a:pt x="178265" y="515115"/>
                </a:lnTo>
                <a:lnTo>
                  <a:pt x="180874" y="491217"/>
                </a:lnTo>
                <a:lnTo>
                  <a:pt x="181400" y="462236"/>
                </a:lnTo>
                <a:lnTo>
                  <a:pt x="251059" y="462236"/>
                </a:lnTo>
                <a:lnTo>
                  <a:pt x="250498" y="459968"/>
                </a:lnTo>
                <a:lnTo>
                  <a:pt x="250141" y="456678"/>
                </a:lnTo>
                <a:lnTo>
                  <a:pt x="250141" y="454413"/>
                </a:lnTo>
                <a:lnTo>
                  <a:pt x="181400" y="454413"/>
                </a:lnTo>
                <a:lnTo>
                  <a:pt x="181400" y="444009"/>
                </a:lnTo>
                <a:lnTo>
                  <a:pt x="250141" y="444009"/>
                </a:lnTo>
                <a:lnTo>
                  <a:pt x="250215" y="440369"/>
                </a:lnTo>
                <a:lnTo>
                  <a:pt x="250351" y="438103"/>
                </a:lnTo>
                <a:lnTo>
                  <a:pt x="250577" y="435676"/>
                </a:lnTo>
                <a:lnTo>
                  <a:pt x="176709" y="435676"/>
                </a:lnTo>
                <a:lnTo>
                  <a:pt x="173066" y="435322"/>
                </a:lnTo>
                <a:lnTo>
                  <a:pt x="169931" y="434635"/>
                </a:lnTo>
                <a:close/>
              </a:path>
              <a:path w="1014094" h="549275">
                <a:moveTo>
                  <a:pt x="186088" y="487749"/>
                </a:moveTo>
                <a:lnTo>
                  <a:pt x="186794" y="494532"/>
                </a:lnTo>
                <a:lnTo>
                  <a:pt x="186928" y="496083"/>
                </a:lnTo>
                <a:lnTo>
                  <a:pt x="187026" y="539338"/>
                </a:lnTo>
                <a:lnTo>
                  <a:pt x="186598" y="542980"/>
                </a:lnTo>
                <a:lnTo>
                  <a:pt x="185554" y="546091"/>
                </a:lnTo>
                <a:lnTo>
                  <a:pt x="196491" y="546091"/>
                </a:lnTo>
                <a:lnTo>
                  <a:pt x="195821" y="540382"/>
                </a:lnTo>
                <a:lnTo>
                  <a:pt x="195561" y="537250"/>
                </a:lnTo>
                <a:lnTo>
                  <a:pt x="195447" y="496624"/>
                </a:lnTo>
                <a:lnTo>
                  <a:pt x="251881" y="496624"/>
                </a:lnTo>
                <a:lnTo>
                  <a:pt x="252054" y="496083"/>
                </a:lnTo>
                <a:lnTo>
                  <a:pt x="252230" y="494532"/>
                </a:lnTo>
                <a:lnTo>
                  <a:pt x="252230" y="490377"/>
                </a:lnTo>
                <a:lnTo>
                  <a:pt x="252409" y="488793"/>
                </a:lnTo>
                <a:lnTo>
                  <a:pt x="193888" y="488793"/>
                </a:lnTo>
                <a:lnTo>
                  <a:pt x="190756" y="488462"/>
                </a:lnTo>
                <a:lnTo>
                  <a:pt x="190245" y="488462"/>
                </a:lnTo>
                <a:lnTo>
                  <a:pt x="186088" y="487749"/>
                </a:lnTo>
                <a:close/>
              </a:path>
              <a:path w="1014094" h="549275">
                <a:moveTo>
                  <a:pt x="223070" y="496624"/>
                </a:moveTo>
                <a:lnTo>
                  <a:pt x="214736" y="496624"/>
                </a:lnTo>
                <a:lnTo>
                  <a:pt x="214659" y="535846"/>
                </a:lnTo>
                <a:lnTo>
                  <a:pt x="214393" y="539338"/>
                </a:lnTo>
                <a:lnTo>
                  <a:pt x="213692" y="544024"/>
                </a:lnTo>
                <a:lnTo>
                  <a:pt x="224092" y="544024"/>
                </a:lnTo>
                <a:lnTo>
                  <a:pt x="223158" y="538294"/>
                </a:lnTo>
                <a:lnTo>
                  <a:pt x="223070" y="496624"/>
                </a:lnTo>
                <a:close/>
              </a:path>
              <a:path w="1014094" h="549275">
                <a:moveTo>
                  <a:pt x="149616" y="493488"/>
                </a:moveTo>
                <a:lnTo>
                  <a:pt x="148115" y="505988"/>
                </a:lnTo>
                <a:lnTo>
                  <a:pt x="145708" y="517452"/>
                </a:lnTo>
                <a:lnTo>
                  <a:pt x="142389" y="527874"/>
                </a:lnTo>
                <a:lnTo>
                  <a:pt x="138150" y="537250"/>
                </a:lnTo>
                <a:lnTo>
                  <a:pt x="139194" y="537250"/>
                </a:lnTo>
                <a:lnTo>
                  <a:pt x="144748" y="539338"/>
                </a:lnTo>
                <a:lnTo>
                  <a:pt x="148927" y="541404"/>
                </a:lnTo>
                <a:lnTo>
                  <a:pt x="151707" y="543496"/>
                </a:lnTo>
                <a:lnTo>
                  <a:pt x="153510" y="533069"/>
                </a:lnTo>
                <a:lnTo>
                  <a:pt x="155604" y="522656"/>
                </a:lnTo>
                <a:lnTo>
                  <a:pt x="158212" y="511196"/>
                </a:lnTo>
                <a:lnTo>
                  <a:pt x="161085" y="499734"/>
                </a:lnTo>
                <a:lnTo>
                  <a:pt x="158640" y="499042"/>
                </a:lnTo>
                <a:lnTo>
                  <a:pt x="154818" y="496954"/>
                </a:lnTo>
                <a:lnTo>
                  <a:pt x="149616" y="493488"/>
                </a:lnTo>
                <a:close/>
              </a:path>
              <a:path w="1014094" h="549275">
                <a:moveTo>
                  <a:pt x="251881" y="496624"/>
                </a:moveTo>
                <a:lnTo>
                  <a:pt x="242341" y="496624"/>
                </a:lnTo>
                <a:lnTo>
                  <a:pt x="242381" y="533334"/>
                </a:lnTo>
                <a:lnTo>
                  <a:pt x="243028" y="537602"/>
                </a:lnTo>
                <a:lnTo>
                  <a:pt x="239386" y="538981"/>
                </a:lnTo>
                <a:lnTo>
                  <a:pt x="251774" y="538981"/>
                </a:lnTo>
                <a:lnTo>
                  <a:pt x="251881" y="496624"/>
                </a:lnTo>
                <a:close/>
              </a:path>
              <a:path w="1014094" h="549275">
                <a:moveTo>
                  <a:pt x="205358" y="519027"/>
                </a:moveTo>
                <a:lnTo>
                  <a:pt x="199090" y="523709"/>
                </a:lnTo>
                <a:lnTo>
                  <a:pt x="201535" y="527176"/>
                </a:lnTo>
                <a:lnTo>
                  <a:pt x="203446" y="530467"/>
                </a:lnTo>
                <a:lnTo>
                  <a:pt x="204825" y="533603"/>
                </a:lnTo>
                <a:lnTo>
                  <a:pt x="212115" y="528405"/>
                </a:lnTo>
                <a:lnTo>
                  <a:pt x="209336" y="524581"/>
                </a:lnTo>
                <a:lnTo>
                  <a:pt x="205358" y="519027"/>
                </a:lnTo>
                <a:close/>
              </a:path>
              <a:path w="1014094" h="549275">
                <a:moveTo>
                  <a:pt x="231919" y="519027"/>
                </a:moveTo>
                <a:lnTo>
                  <a:pt x="225672" y="524225"/>
                </a:lnTo>
                <a:lnTo>
                  <a:pt x="226004" y="524912"/>
                </a:lnTo>
                <a:lnTo>
                  <a:pt x="226537" y="525625"/>
                </a:lnTo>
                <a:lnTo>
                  <a:pt x="227228" y="526317"/>
                </a:lnTo>
                <a:lnTo>
                  <a:pt x="229394" y="529562"/>
                </a:lnTo>
                <a:lnTo>
                  <a:pt x="230695" y="531872"/>
                </a:lnTo>
                <a:lnTo>
                  <a:pt x="231407" y="533603"/>
                </a:lnTo>
                <a:lnTo>
                  <a:pt x="239205" y="528915"/>
                </a:lnTo>
                <a:lnTo>
                  <a:pt x="231919" y="519027"/>
                </a:lnTo>
                <a:close/>
              </a:path>
              <a:path w="1014094" h="549275">
                <a:moveTo>
                  <a:pt x="204825" y="501822"/>
                </a:moveTo>
                <a:lnTo>
                  <a:pt x="199090" y="506002"/>
                </a:lnTo>
                <a:lnTo>
                  <a:pt x="204825" y="515891"/>
                </a:lnTo>
                <a:lnTo>
                  <a:pt x="212115" y="511196"/>
                </a:lnTo>
                <a:lnTo>
                  <a:pt x="209631" y="507823"/>
                </a:lnTo>
                <a:lnTo>
                  <a:pt x="207957" y="505465"/>
                </a:lnTo>
                <a:lnTo>
                  <a:pt x="206556" y="503398"/>
                </a:lnTo>
                <a:lnTo>
                  <a:pt x="205534" y="502178"/>
                </a:lnTo>
                <a:lnTo>
                  <a:pt x="204825" y="501822"/>
                </a:lnTo>
                <a:close/>
              </a:path>
              <a:path w="1014094" h="549275">
                <a:moveTo>
                  <a:pt x="232963" y="501822"/>
                </a:moveTo>
                <a:lnTo>
                  <a:pt x="225672" y="506512"/>
                </a:lnTo>
                <a:lnTo>
                  <a:pt x="228784" y="509976"/>
                </a:lnTo>
                <a:lnTo>
                  <a:pt x="231051" y="513107"/>
                </a:lnTo>
                <a:lnTo>
                  <a:pt x="232426" y="515891"/>
                </a:lnTo>
                <a:lnTo>
                  <a:pt x="239205" y="511196"/>
                </a:lnTo>
                <a:lnTo>
                  <a:pt x="237117" y="508777"/>
                </a:lnTo>
                <a:lnTo>
                  <a:pt x="235051" y="505641"/>
                </a:lnTo>
                <a:lnTo>
                  <a:pt x="232963" y="501822"/>
                </a:lnTo>
                <a:close/>
              </a:path>
              <a:path w="1014094" h="549275">
                <a:moveTo>
                  <a:pt x="223070" y="478904"/>
                </a:moveTo>
                <a:lnTo>
                  <a:pt x="214736" y="478904"/>
                </a:lnTo>
                <a:lnTo>
                  <a:pt x="214736" y="488793"/>
                </a:lnTo>
                <a:lnTo>
                  <a:pt x="223070" y="488793"/>
                </a:lnTo>
                <a:lnTo>
                  <a:pt x="223070" y="478904"/>
                </a:lnTo>
                <a:close/>
              </a:path>
              <a:path w="1014094" h="549275">
                <a:moveTo>
                  <a:pt x="252763" y="487749"/>
                </a:moveTo>
                <a:lnTo>
                  <a:pt x="247208" y="488462"/>
                </a:lnTo>
                <a:lnTo>
                  <a:pt x="243540" y="488793"/>
                </a:lnTo>
                <a:lnTo>
                  <a:pt x="252409" y="488793"/>
                </a:lnTo>
                <a:lnTo>
                  <a:pt x="252763" y="487749"/>
                </a:lnTo>
                <a:close/>
              </a:path>
              <a:path w="1014094" h="549275">
                <a:moveTo>
                  <a:pt x="143374" y="463280"/>
                </a:moveTo>
                <a:lnTo>
                  <a:pt x="137638" y="473174"/>
                </a:lnTo>
                <a:lnTo>
                  <a:pt x="144572" y="476309"/>
                </a:lnTo>
                <a:lnTo>
                  <a:pt x="150840" y="479948"/>
                </a:lnTo>
                <a:lnTo>
                  <a:pt x="156394" y="484110"/>
                </a:lnTo>
                <a:lnTo>
                  <a:pt x="163151" y="475265"/>
                </a:lnTo>
                <a:lnTo>
                  <a:pt x="155530" y="469018"/>
                </a:lnTo>
                <a:lnTo>
                  <a:pt x="148927" y="465015"/>
                </a:lnTo>
                <a:lnTo>
                  <a:pt x="143374" y="463280"/>
                </a:lnTo>
                <a:close/>
              </a:path>
              <a:path w="1014094" h="549275">
                <a:moveTo>
                  <a:pt x="184000" y="469526"/>
                </a:moveTo>
                <a:lnTo>
                  <a:pt x="184000" y="479948"/>
                </a:lnTo>
                <a:lnTo>
                  <a:pt x="189553" y="479261"/>
                </a:lnTo>
                <a:lnTo>
                  <a:pt x="194580" y="478904"/>
                </a:lnTo>
                <a:lnTo>
                  <a:pt x="256410" y="478904"/>
                </a:lnTo>
                <a:lnTo>
                  <a:pt x="256410" y="471086"/>
                </a:lnTo>
                <a:lnTo>
                  <a:pt x="197355" y="471086"/>
                </a:lnTo>
                <a:lnTo>
                  <a:pt x="192667" y="470570"/>
                </a:lnTo>
                <a:lnTo>
                  <a:pt x="184000" y="469526"/>
                </a:lnTo>
                <a:close/>
              </a:path>
              <a:path w="1014094" h="549275">
                <a:moveTo>
                  <a:pt x="256410" y="478904"/>
                </a:moveTo>
                <a:lnTo>
                  <a:pt x="244939" y="478904"/>
                </a:lnTo>
                <a:lnTo>
                  <a:pt x="249454" y="479261"/>
                </a:lnTo>
                <a:lnTo>
                  <a:pt x="256410" y="479948"/>
                </a:lnTo>
                <a:lnTo>
                  <a:pt x="256410" y="478904"/>
                </a:lnTo>
                <a:close/>
              </a:path>
              <a:path w="1014094" h="549275">
                <a:moveTo>
                  <a:pt x="256410" y="469526"/>
                </a:moveTo>
                <a:lnTo>
                  <a:pt x="247719" y="470570"/>
                </a:lnTo>
                <a:lnTo>
                  <a:pt x="243028" y="471086"/>
                </a:lnTo>
                <a:lnTo>
                  <a:pt x="256410" y="471086"/>
                </a:lnTo>
                <a:lnTo>
                  <a:pt x="256410" y="469526"/>
                </a:lnTo>
                <a:close/>
              </a:path>
              <a:path w="1014094" h="549275">
                <a:moveTo>
                  <a:pt x="251059" y="462236"/>
                </a:moveTo>
                <a:lnTo>
                  <a:pt x="243385" y="462236"/>
                </a:lnTo>
                <a:lnTo>
                  <a:pt x="247031" y="462417"/>
                </a:lnTo>
                <a:lnTo>
                  <a:pt x="251186" y="462751"/>
                </a:lnTo>
                <a:lnTo>
                  <a:pt x="251059" y="462236"/>
                </a:lnTo>
                <a:close/>
              </a:path>
              <a:path w="1014094" h="549275">
                <a:moveTo>
                  <a:pt x="149082" y="432548"/>
                </a:moveTo>
                <a:lnTo>
                  <a:pt x="141792" y="440877"/>
                </a:lnTo>
                <a:lnTo>
                  <a:pt x="147016" y="443656"/>
                </a:lnTo>
                <a:lnTo>
                  <a:pt x="152039" y="448167"/>
                </a:lnTo>
                <a:lnTo>
                  <a:pt x="156905" y="454413"/>
                </a:lnTo>
                <a:lnTo>
                  <a:pt x="157262" y="455127"/>
                </a:lnTo>
                <a:lnTo>
                  <a:pt x="157596" y="455634"/>
                </a:lnTo>
                <a:lnTo>
                  <a:pt x="157953" y="455994"/>
                </a:lnTo>
                <a:lnTo>
                  <a:pt x="166799" y="447661"/>
                </a:lnTo>
                <a:lnTo>
                  <a:pt x="159508" y="440369"/>
                </a:lnTo>
                <a:lnTo>
                  <a:pt x="153619" y="435322"/>
                </a:lnTo>
                <a:lnTo>
                  <a:pt x="149082" y="432548"/>
                </a:lnTo>
                <a:close/>
              </a:path>
              <a:path w="1014094" h="549275">
                <a:moveTo>
                  <a:pt x="250141" y="444009"/>
                </a:moveTo>
                <a:lnTo>
                  <a:pt x="240253" y="444009"/>
                </a:lnTo>
                <a:lnTo>
                  <a:pt x="240253" y="454413"/>
                </a:lnTo>
                <a:lnTo>
                  <a:pt x="250141" y="454413"/>
                </a:lnTo>
                <a:lnTo>
                  <a:pt x="250141" y="444009"/>
                </a:lnTo>
                <a:close/>
              </a:path>
              <a:path w="1014094" h="549275">
                <a:moveTo>
                  <a:pt x="250675" y="434635"/>
                </a:moveTo>
                <a:lnTo>
                  <a:pt x="245808" y="435322"/>
                </a:lnTo>
                <a:lnTo>
                  <a:pt x="242164" y="435676"/>
                </a:lnTo>
                <a:lnTo>
                  <a:pt x="250577" y="435676"/>
                </a:lnTo>
                <a:lnTo>
                  <a:pt x="250675" y="434635"/>
                </a:lnTo>
                <a:close/>
              </a:path>
              <a:path w="1014094" h="549275">
                <a:moveTo>
                  <a:pt x="339840" y="515376"/>
                </a:moveTo>
                <a:lnTo>
                  <a:pt x="329439" y="515376"/>
                </a:lnTo>
                <a:lnTo>
                  <a:pt x="329350" y="534117"/>
                </a:lnTo>
                <a:lnTo>
                  <a:pt x="329083" y="538801"/>
                </a:lnTo>
                <a:lnTo>
                  <a:pt x="330304" y="542627"/>
                </a:lnTo>
                <a:lnTo>
                  <a:pt x="333082" y="544024"/>
                </a:lnTo>
                <a:lnTo>
                  <a:pt x="335174" y="546091"/>
                </a:lnTo>
                <a:lnTo>
                  <a:pt x="340729" y="547135"/>
                </a:lnTo>
                <a:lnTo>
                  <a:pt x="373712" y="547135"/>
                </a:lnTo>
                <a:lnTo>
                  <a:pt x="383442" y="546300"/>
                </a:lnTo>
                <a:lnTo>
                  <a:pt x="390763" y="542724"/>
                </a:lnTo>
                <a:lnTo>
                  <a:pt x="394490" y="537933"/>
                </a:lnTo>
                <a:lnTo>
                  <a:pt x="380490" y="537933"/>
                </a:lnTo>
                <a:lnTo>
                  <a:pt x="370065" y="537250"/>
                </a:lnTo>
                <a:lnTo>
                  <a:pt x="345574" y="537250"/>
                </a:lnTo>
                <a:lnTo>
                  <a:pt x="342795" y="536558"/>
                </a:lnTo>
                <a:lnTo>
                  <a:pt x="340372" y="534117"/>
                </a:lnTo>
                <a:lnTo>
                  <a:pt x="339840" y="531003"/>
                </a:lnTo>
                <a:lnTo>
                  <a:pt x="339840" y="515376"/>
                </a:lnTo>
                <a:close/>
              </a:path>
              <a:path w="1014094" h="549275">
                <a:moveTo>
                  <a:pt x="384469" y="519710"/>
                </a:moveTo>
                <a:lnTo>
                  <a:pt x="384134" y="520071"/>
                </a:lnTo>
                <a:lnTo>
                  <a:pt x="385178" y="532202"/>
                </a:lnTo>
                <a:lnTo>
                  <a:pt x="380490" y="537933"/>
                </a:lnTo>
                <a:lnTo>
                  <a:pt x="394490" y="537933"/>
                </a:lnTo>
                <a:lnTo>
                  <a:pt x="395676" y="536409"/>
                </a:lnTo>
                <a:lnTo>
                  <a:pt x="398181" y="527361"/>
                </a:lnTo>
                <a:lnTo>
                  <a:pt x="393670" y="526317"/>
                </a:lnTo>
                <a:lnTo>
                  <a:pt x="389693" y="524225"/>
                </a:lnTo>
                <a:lnTo>
                  <a:pt x="386200" y="521093"/>
                </a:lnTo>
                <a:lnTo>
                  <a:pt x="385178" y="520071"/>
                </a:lnTo>
                <a:lnTo>
                  <a:pt x="384469" y="519710"/>
                </a:lnTo>
                <a:close/>
              </a:path>
              <a:path w="1014094" h="549275">
                <a:moveTo>
                  <a:pt x="289321" y="449727"/>
                </a:moveTo>
                <a:lnTo>
                  <a:pt x="288277" y="449727"/>
                </a:lnTo>
                <a:lnTo>
                  <a:pt x="288357" y="451299"/>
                </a:lnTo>
                <a:lnTo>
                  <a:pt x="288964" y="455284"/>
                </a:lnTo>
                <a:lnTo>
                  <a:pt x="289321" y="459460"/>
                </a:lnTo>
                <a:lnTo>
                  <a:pt x="289294" y="516398"/>
                </a:lnTo>
                <a:lnTo>
                  <a:pt x="288964" y="522665"/>
                </a:lnTo>
                <a:lnTo>
                  <a:pt x="288277" y="531003"/>
                </a:lnTo>
                <a:lnTo>
                  <a:pt x="300790" y="531003"/>
                </a:lnTo>
                <a:lnTo>
                  <a:pt x="300078" y="527867"/>
                </a:lnTo>
                <a:lnTo>
                  <a:pt x="299846" y="524225"/>
                </a:lnTo>
                <a:lnTo>
                  <a:pt x="299746" y="515376"/>
                </a:lnTo>
                <a:lnTo>
                  <a:pt x="382557" y="515376"/>
                </a:lnTo>
                <a:lnTo>
                  <a:pt x="382557" y="513802"/>
                </a:lnTo>
                <a:lnTo>
                  <a:pt x="382223" y="509292"/>
                </a:lnTo>
                <a:lnTo>
                  <a:pt x="382083" y="506002"/>
                </a:lnTo>
                <a:lnTo>
                  <a:pt x="299746" y="506002"/>
                </a:lnTo>
                <a:lnTo>
                  <a:pt x="299746" y="487749"/>
                </a:lnTo>
                <a:lnTo>
                  <a:pt x="382046" y="487749"/>
                </a:lnTo>
                <a:lnTo>
                  <a:pt x="382046" y="478397"/>
                </a:lnTo>
                <a:lnTo>
                  <a:pt x="299746" y="478397"/>
                </a:lnTo>
                <a:lnTo>
                  <a:pt x="299746" y="460681"/>
                </a:lnTo>
                <a:lnTo>
                  <a:pt x="382046" y="460681"/>
                </a:lnTo>
                <a:lnTo>
                  <a:pt x="382068" y="459460"/>
                </a:lnTo>
                <a:lnTo>
                  <a:pt x="382223" y="455814"/>
                </a:lnTo>
                <a:lnTo>
                  <a:pt x="382557" y="451299"/>
                </a:lnTo>
                <a:lnTo>
                  <a:pt x="382557" y="450255"/>
                </a:lnTo>
                <a:lnTo>
                  <a:pt x="298702" y="450255"/>
                </a:lnTo>
                <a:lnTo>
                  <a:pt x="293836" y="450079"/>
                </a:lnTo>
                <a:lnTo>
                  <a:pt x="289321" y="449727"/>
                </a:lnTo>
                <a:close/>
              </a:path>
              <a:path w="1014094" h="549275">
                <a:moveTo>
                  <a:pt x="382557" y="515376"/>
                </a:moveTo>
                <a:lnTo>
                  <a:pt x="371621" y="515376"/>
                </a:lnTo>
                <a:lnTo>
                  <a:pt x="377355" y="515715"/>
                </a:lnTo>
                <a:lnTo>
                  <a:pt x="382557" y="516398"/>
                </a:lnTo>
                <a:lnTo>
                  <a:pt x="382557" y="515376"/>
                </a:lnTo>
                <a:close/>
              </a:path>
              <a:path w="1014094" h="549275">
                <a:moveTo>
                  <a:pt x="339840" y="487749"/>
                </a:moveTo>
                <a:lnTo>
                  <a:pt x="329439" y="487749"/>
                </a:lnTo>
                <a:lnTo>
                  <a:pt x="329439" y="506002"/>
                </a:lnTo>
                <a:lnTo>
                  <a:pt x="339840" y="506002"/>
                </a:lnTo>
                <a:lnTo>
                  <a:pt x="339840" y="487749"/>
                </a:lnTo>
                <a:close/>
              </a:path>
              <a:path w="1014094" h="549275">
                <a:moveTo>
                  <a:pt x="382046" y="487749"/>
                </a:moveTo>
                <a:lnTo>
                  <a:pt x="371109" y="487749"/>
                </a:lnTo>
                <a:lnTo>
                  <a:pt x="371109" y="506002"/>
                </a:lnTo>
                <a:lnTo>
                  <a:pt x="382083" y="506002"/>
                </a:lnTo>
                <a:lnTo>
                  <a:pt x="382046" y="487749"/>
                </a:lnTo>
                <a:close/>
              </a:path>
              <a:path w="1014094" h="549275">
                <a:moveTo>
                  <a:pt x="339840" y="460681"/>
                </a:moveTo>
                <a:lnTo>
                  <a:pt x="329439" y="460681"/>
                </a:lnTo>
                <a:lnTo>
                  <a:pt x="329439" y="478397"/>
                </a:lnTo>
                <a:lnTo>
                  <a:pt x="339840" y="478397"/>
                </a:lnTo>
                <a:lnTo>
                  <a:pt x="339840" y="460681"/>
                </a:lnTo>
                <a:close/>
              </a:path>
              <a:path w="1014094" h="549275">
                <a:moveTo>
                  <a:pt x="382046" y="460681"/>
                </a:moveTo>
                <a:lnTo>
                  <a:pt x="371109" y="460681"/>
                </a:lnTo>
                <a:lnTo>
                  <a:pt x="371109" y="478397"/>
                </a:lnTo>
                <a:lnTo>
                  <a:pt x="382046" y="478397"/>
                </a:lnTo>
                <a:lnTo>
                  <a:pt x="382046" y="460681"/>
                </a:lnTo>
                <a:close/>
              </a:path>
              <a:path w="1014094" h="549275">
                <a:moveTo>
                  <a:pt x="337773" y="429412"/>
                </a:moveTo>
                <a:lnTo>
                  <a:pt x="328395" y="429412"/>
                </a:lnTo>
                <a:lnTo>
                  <a:pt x="328456" y="429944"/>
                </a:lnTo>
                <a:lnTo>
                  <a:pt x="328571" y="430275"/>
                </a:lnTo>
                <a:lnTo>
                  <a:pt x="328907" y="430988"/>
                </a:lnTo>
                <a:lnTo>
                  <a:pt x="329260" y="433768"/>
                </a:lnTo>
                <a:lnTo>
                  <a:pt x="329391" y="435676"/>
                </a:lnTo>
                <a:lnTo>
                  <a:pt x="329439" y="450255"/>
                </a:lnTo>
                <a:lnTo>
                  <a:pt x="339840" y="450255"/>
                </a:lnTo>
                <a:lnTo>
                  <a:pt x="339840" y="438103"/>
                </a:lnTo>
                <a:lnTo>
                  <a:pt x="340729" y="435676"/>
                </a:lnTo>
                <a:lnTo>
                  <a:pt x="342460" y="433591"/>
                </a:lnTo>
                <a:lnTo>
                  <a:pt x="343151" y="432548"/>
                </a:lnTo>
                <a:lnTo>
                  <a:pt x="343508" y="431680"/>
                </a:lnTo>
                <a:lnTo>
                  <a:pt x="343508" y="430988"/>
                </a:lnTo>
                <a:lnTo>
                  <a:pt x="342795" y="429944"/>
                </a:lnTo>
                <a:lnTo>
                  <a:pt x="337773" y="429412"/>
                </a:lnTo>
                <a:close/>
              </a:path>
              <a:path w="1014094" h="549275">
                <a:moveTo>
                  <a:pt x="382557" y="449211"/>
                </a:moveTo>
                <a:lnTo>
                  <a:pt x="377711" y="449902"/>
                </a:lnTo>
                <a:lnTo>
                  <a:pt x="371801" y="450255"/>
                </a:lnTo>
                <a:lnTo>
                  <a:pt x="382557" y="450255"/>
                </a:lnTo>
                <a:lnTo>
                  <a:pt x="382557" y="449211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1420163" y="5507935"/>
            <a:ext cx="544195" cy="554355"/>
          </a:xfrm>
          <a:custGeom>
            <a:avLst/>
            <a:gdLst/>
            <a:ahLst/>
            <a:cxnLst/>
            <a:rect l="l" t="t" r="r" b="b"/>
            <a:pathLst>
              <a:path w="544194" h="554354">
                <a:moveTo>
                  <a:pt x="198234" y="62517"/>
                </a:moveTo>
                <a:lnTo>
                  <a:pt x="197136" y="79188"/>
                </a:lnTo>
                <a:lnTo>
                  <a:pt x="194452" y="92859"/>
                </a:lnTo>
                <a:lnTo>
                  <a:pt x="190121" y="103834"/>
                </a:lnTo>
                <a:lnTo>
                  <a:pt x="184165" y="112017"/>
                </a:lnTo>
                <a:lnTo>
                  <a:pt x="188344" y="114435"/>
                </a:lnTo>
                <a:lnTo>
                  <a:pt x="191811" y="117394"/>
                </a:lnTo>
                <a:lnTo>
                  <a:pt x="194590" y="120858"/>
                </a:lnTo>
                <a:lnTo>
                  <a:pt x="197979" y="113660"/>
                </a:lnTo>
                <a:lnTo>
                  <a:pt x="200844" y="106139"/>
                </a:lnTo>
                <a:lnTo>
                  <a:pt x="203188" y="98293"/>
                </a:lnTo>
                <a:lnTo>
                  <a:pt x="205013" y="90121"/>
                </a:lnTo>
                <a:lnTo>
                  <a:pt x="215290" y="90121"/>
                </a:lnTo>
                <a:lnTo>
                  <a:pt x="211771" y="85610"/>
                </a:lnTo>
                <a:lnTo>
                  <a:pt x="209703" y="82651"/>
                </a:lnTo>
                <a:lnTo>
                  <a:pt x="207615" y="79188"/>
                </a:lnTo>
                <a:lnTo>
                  <a:pt x="208659" y="74317"/>
                </a:lnTo>
                <a:lnTo>
                  <a:pt x="209858" y="70498"/>
                </a:lnTo>
                <a:lnTo>
                  <a:pt x="211259" y="67718"/>
                </a:lnTo>
                <a:lnTo>
                  <a:pt x="211950" y="66671"/>
                </a:lnTo>
                <a:lnTo>
                  <a:pt x="212303" y="65987"/>
                </a:lnTo>
                <a:lnTo>
                  <a:pt x="212303" y="65648"/>
                </a:lnTo>
                <a:lnTo>
                  <a:pt x="211259" y="64251"/>
                </a:lnTo>
                <a:lnTo>
                  <a:pt x="206571" y="63207"/>
                </a:lnTo>
                <a:lnTo>
                  <a:pt x="198234" y="62517"/>
                </a:lnTo>
                <a:close/>
              </a:path>
              <a:path w="544194" h="554354">
                <a:moveTo>
                  <a:pt x="215290" y="90121"/>
                </a:moveTo>
                <a:lnTo>
                  <a:pt x="205013" y="90121"/>
                </a:lnTo>
                <a:lnTo>
                  <a:pt x="207460" y="94632"/>
                </a:lnTo>
                <a:lnTo>
                  <a:pt x="247197" y="116171"/>
                </a:lnTo>
                <a:lnTo>
                  <a:pt x="302940" y="118256"/>
                </a:lnTo>
                <a:lnTo>
                  <a:pt x="303201" y="114435"/>
                </a:lnTo>
                <a:lnTo>
                  <a:pt x="303320" y="113300"/>
                </a:lnTo>
                <a:lnTo>
                  <a:pt x="305715" y="108705"/>
                </a:lnTo>
                <a:lnTo>
                  <a:pt x="307883" y="106537"/>
                </a:lnTo>
                <a:lnTo>
                  <a:pt x="270288" y="106537"/>
                </a:lnTo>
                <a:lnTo>
                  <a:pt x="227394" y="100547"/>
                </a:lnTo>
                <a:lnTo>
                  <a:pt x="227394" y="92725"/>
                </a:lnTo>
                <a:lnTo>
                  <a:pt x="216993" y="92725"/>
                </a:lnTo>
                <a:lnTo>
                  <a:pt x="216637" y="92033"/>
                </a:lnTo>
                <a:lnTo>
                  <a:pt x="215949" y="90989"/>
                </a:lnTo>
                <a:lnTo>
                  <a:pt x="215290" y="90121"/>
                </a:lnTo>
                <a:close/>
              </a:path>
              <a:path w="544194" h="554354">
                <a:moveTo>
                  <a:pt x="310230" y="104190"/>
                </a:moveTo>
                <a:lnTo>
                  <a:pt x="296069" y="105495"/>
                </a:lnTo>
                <a:lnTo>
                  <a:pt x="282664" y="106278"/>
                </a:lnTo>
                <a:lnTo>
                  <a:pt x="270288" y="106537"/>
                </a:lnTo>
                <a:lnTo>
                  <a:pt x="307883" y="106537"/>
                </a:lnTo>
                <a:lnTo>
                  <a:pt x="310230" y="104190"/>
                </a:lnTo>
                <a:close/>
              </a:path>
              <a:path w="544194" h="554354">
                <a:moveTo>
                  <a:pt x="253443" y="42202"/>
                </a:moveTo>
                <a:lnTo>
                  <a:pt x="253848" y="45312"/>
                </a:lnTo>
                <a:lnTo>
                  <a:pt x="254406" y="48985"/>
                </a:lnTo>
                <a:lnTo>
                  <a:pt x="254415" y="86118"/>
                </a:lnTo>
                <a:lnTo>
                  <a:pt x="254153" y="90474"/>
                </a:lnTo>
                <a:lnTo>
                  <a:pt x="257619" y="93945"/>
                </a:lnTo>
                <a:lnTo>
                  <a:pt x="264910" y="95319"/>
                </a:lnTo>
                <a:lnTo>
                  <a:pt x="268380" y="95676"/>
                </a:lnTo>
                <a:lnTo>
                  <a:pt x="273758" y="95676"/>
                </a:lnTo>
                <a:lnTo>
                  <a:pt x="303639" y="85963"/>
                </a:lnTo>
                <a:lnTo>
                  <a:pt x="277578" y="85963"/>
                </a:lnTo>
                <a:lnTo>
                  <a:pt x="269600" y="84919"/>
                </a:lnTo>
                <a:lnTo>
                  <a:pt x="265777" y="84919"/>
                </a:lnTo>
                <a:lnTo>
                  <a:pt x="264222" y="83346"/>
                </a:lnTo>
                <a:lnTo>
                  <a:pt x="264837" y="80563"/>
                </a:lnTo>
                <a:lnTo>
                  <a:pt x="264910" y="52627"/>
                </a:lnTo>
                <a:lnTo>
                  <a:pt x="296485" y="52627"/>
                </a:lnTo>
                <a:lnTo>
                  <a:pt x="296206" y="49491"/>
                </a:lnTo>
                <a:lnTo>
                  <a:pt x="296161" y="43246"/>
                </a:lnTo>
                <a:lnTo>
                  <a:pt x="260910" y="43246"/>
                </a:lnTo>
                <a:lnTo>
                  <a:pt x="257619" y="42896"/>
                </a:lnTo>
                <a:lnTo>
                  <a:pt x="253443" y="42202"/>
                </a:lnTo>
                <a:close/>
              </a:path>
              <a:path w="544194" h="554354">
                <a:moveTo>
                  <a:pt x="227394" y="54697"/>
                </a:moveTo>
                <a:lnTo>
                  <a:pt x="216993" y="54697"/>
                </a:lnTo>
                <a:lnTo>
                  <a:pt x="216993" y="92725"/>
                </a:lnTo>
                <a:lnTo>
                  <a:pt x="227394" y="92725"/>
                </a:lnTo>
                <a:lnTo>
                  <a:pt x="227394" y="80232"/>
                </a:lnTo>
                <a:lnTo>
                  <a:pt x="249285" y="80232"/>
                </a:lnTo>
                <a:lnTo>
                  <a:pt x="249285" y="70322"/>
                </a:lnTo>
                <a:lnTo>
                  <a:pt x="227394" y="70322"/>
                </a:lnTo>
                <a:lnTo>
                  <a:pt x="227394" y="54697"/>
                </a:lnTo>
                <a:close/>
              </a:path>
              <a:path w="544194" h="554354">
                <a:moveTo>
                  <a:pt x="293559" y="69300"/>
                </a:moveTo>
                <a:lnTo>
                  <a:pt x="293559" y="77630"/>
                </a:lnTo>
                <a:lnTo>
                  <a:pt x="291647" y="82651"/>
                </a:lnTo>
                <a:lnTo>
                  <a:pt x="287823" y="84390"/>
                </a:lnTo>
                <a:lnTo>
                  <a:pt x="283669" y="85787"/>
                </a:lnTo>
                <a:lnTo>
                  <a:pt x="277578" y="85963"/>
                </a:lnTo>
                <a:lnTo>
                  <a:pt x="303639" y="85963"/>
                </a:lnTo>
                <a:lnTo>
                  <a:pt x="303804" y="85610"/>
                </a:lnTo>
                <a:lnTo>
                  <a:pt x="305539" y="76589"/>
                </a:lnTo>
                <a:lnTo>
                  <a:pt x="301029" y="75545"/>
                </a:lnTo>
                <a:lnTo>
                  <a:pt x="297025" y="73097"/>
                </a:lnTo>
                <a:lnTo>
                  <a:pt x="293559" y="69300"/>
                </a:lnTo>
                <a:close/>
              </a:path>
              <a:path w="544194" h="554354">
                <a:moveTo>
                  <a:pt x="249285" y="80232"/>
                </a:moveTo>
                <a:lnTo>
                  <a:pt x="237484" y="80232"/>
                </a:lnTo>
                <a:lnTo>
                  <a:pt x="243375" y="80563"/>
                </a:lnTo>
                <a:lnTo>
                  <a:pt x="249285" y="81276"/>
                </a:lnTo>
                <a:lnTo>
                  <a:pt x="249285" y="80232"/>
                </a:lnTo>
                <a:close/>
              </a:path>
              <a:path w="544194" h="554354">
                <a:moveTo>
                  <a:pt x="249285" y="69300"/>
                </a:moveTo>
                <a:lnTo>
                  <a:pt x="244066" y="69983"/>
                </a:lnTo>
                <a:lnTo>
                  <a:pt x="238173" y="70322"/>
                </a:lnTo>
                <a:lnTo>
                  <a:pt x="249285" y="70322"/>
                </a:lnTo>
                <a:lnTo>
                  <a:pt x="249285" y="69300"/>
                </a:lnTo>
                <a:close/>
              </a:path>
              <a:path w="544194" h="554354">
                <a:moveTo>
                  <a:pt x="296485" y="52627"/>
                </a:moveTo>
                <a:lnTo>
                  <a:pt x="285736" y="52627"/>
                </a:lnTo>
                <a:lnTo>
                  <a:pt x="285657" y="54542"/>
                </a:lnTo>
                <a:lnTo>
                  <a:pt x="285532" y="55741"/>
                </a:lnTo>
                <a:lnTo>
                  <a:pt x="285225" y="57829"/>
                </a:lnTo>
                <a:lnTo>
                  <a:pt x="297205" y="57829"/>
                </a:lnTo>
                <a:lnTo>
                  <a:pt x="296514" y="52958"/>
                </a:lnTo>
                <a:lnTo>
                  <a:pt x="296485" y="52627"/>
                </a:lnTo>
                <a:close/>
              </a:path>
              <a:path w="544194" h="554354">
                <a:moveTo>
                  <a:pt x="189367" y="44289"/>
                </a:moveTo>
                <a:lnTo>
                  <a:pt x="189367" y="55741"/>
                </a:lnTo>
                <a:lnTo>
                  <a:pt x="195279" y="55050"/>
                </a:lnTo>
                <a:lnTo>
                  <a:pt x="201369" y="54697"/>
                </a:lnTo>
                <a:lnTo>
                  <a:pt x="227394" y="54697"/>
                </a:lnTo>
                <a:lnTo>
                  <a:pt x="227394" y="54187"/>
                </a:lnTo>
                <a:lnTo>
                  <a:pt x="248753" y="54187"/>
                </a:lnTo>
                <a:lnTo>
                  <a:pt x="248753" y="45312"/>
                </a:lnTo>
                <a:lnTo>
                  <a:pt x="207615" y="45312"/>
                </a:lnTo>
                <a:lnTo>
                  <a:pt x="200325" y="44984"/>
                </a:lnTo>
                <a:lnTo>
                  <a:pt x="189367" y="44289"/>
                </a:lnTo>
                <a:close/>
              </a:path>
              <a:path w="544194" h="554354">
                <a:moveTo>
                  <a:pt x="248753" y="54187"/>
                </a:moveTo>
                <a:lnTo>
                  <a:pt x="237129" y="54187"/>
                </a:lnTo>
                <a:lnTo>
                  <a:pt x="242863" y="54542"/>
                </a:lnTo>
                <a:lnTo>
                  <a:pt x="248753" y="55227"/>
                </a:lnTo>
                <a:lnTo>
                  <a:pt x="248753" y="54187"/>
                </a:lnTo>
                <a:close/>
              </a:path>
              <a:path w="544194" h="554354">
                <a:moveTo>
                  <a:pt x="226882" y="29180"/>
                </a:moveTo>
                <a:lnTo>
                  <a:pt x="216461" y="29180"/>
                </a:lnTo>
                <a:lnTo>
                  <a:pt x="216461" y="45312"/>
                </a:lnTo>
                <a:lnTo>
                  <a:pt x="248753" y="45312"/>
                </a:lnTo>
                <a:lnTo>
                  <a:pt x="248753" y="44805"/>
                </a:lnTo>
                <a:lnTo>
                  <a:pt x="226882" y="44805"/>
                </a:lnTo>
                <a:lnTo>
                  <a:pt x="226882" y="29180"/>
                </a:lnTo>
                <a:close/>
              </a:path>
              <a:path w="544194" h="554354">
                <a:moveTo>
                  <a:pt x="248753" y="44289"/>
                </a:moveTo>
                <a:lnTo>
                  <a:pt x="245286" y="44625"/>
                </a:lnTo>
                <a:lnTo>
                  <a:pt x="239551" y="44805"/>
                </a:lnTo>
                <a:lnTo>
                  <a:pt x="248753" y="44805"/>
                </a:lnTo>
                <a:lnTo>
                  <a:pt x="248753" y="44289"/>
                </a:lnTo>
                <a:close/>
              </a:path>
              <a:path w="544194" h="554354">
                <a:moveTo>
                  <a:pt x="296038" y="19292"/>
                </a:moveTo>
                <a:lnTo>
                  <a:pt x="285736" y="19292"/>
                </a:lnTo>
                <a:lnTo>
                  <a:pt x="285736" y="43246"/>
                </a:lnTo>
                <a:lnTo>
                  <a:pt x="296161" y="43246"/>
                </a:lnTo>
                <a:lnTo>
                  <a:pt x="296038" y="19292"/>
                </a:lnTo>
                <a:close/>
              </a:path>
              <a:path w="544194" h="554354">
                <a:moveTo>
                  <a:pt x="192502" y="18755"/>
                </a:moveTo>
                <a:lnTo>
                  <a:pt x="192502" y="30224"/>
                </a:lnTo>
                <a:lnTo>
                  <a:pt x="194590" y="29872"/>
                </a:lnTo>
                <a:lnTo>
                  <a:pt x="197190" y="29533"/>
                </a:lnTo>
                <a:lnTo>
                  <a:pt x="200325" y="29180"/>
                </a:lnTo>
                <a:lnTo>
                  <a:pt x="246153" y="29180"/>
                </a:lnTo>
                <a:lnTo>
                  <a:pt x="246153" y="19292"/>
                </a:lnTo>
                <a:lnTo>
                  <a:pt x="199613" y="19292"/>
                </a:lnTo>
                <a:lnTo>
                  <a:pt x="195969" y="19116"/>
                </a:lnTo>
                <a:lnTo>
                  <a:pt x="192502" y="18755"/>
                </a:lnTo>
                <a:close/>
              </a:path>
              <a:path w="544194" h="554354">
                <a:moveTo>
                  <a:pt x="246153" y="29180"/>
                </a:moveTo>
                <a:lnTo>
                  <a:pt x="242154" y="29180"/>
                </a:lnTo>
                <a:lnTo>
                  <a:pt x="244419" y="29357"/>
                </a:lnTo>
                <a:lnTo>
                  <a:pt x="246153" y="29688"/>
                </a:lnTo>
                <a:lnTo>
                  <a:pt x="246153" y="29180"/>
                </a:lnTo>
                <a:close/>
              </a:path>
              <a:path w="544194" h="554354">
                <a:moveTo>
                  <a:pt x="250329" y="8865"/>
                </a:moveTo>
                <a:lnTo>
                  <a:pt x="250329" y="20314"/>
                </a:lnTo>
                <a:lnTo>
                  <a:pt x="254153" y="19622"/>
                </a:lnTo>
                <a:lnTo>
                  <a:pt x="258488" y="19292"/>
                </a:lnTo>
                <a:lnTo>
                  <a:pt x="296038" y="19292"/>
                </a:lnTo>
                <a:lnTo>
                  <a:pt x="295827" y="17531"/>
                </a:lnTo>
                <a:lnTo>
                  <a:pt x="296161" y="13737"/>
                </a:lnTo>
                <a:lnTo>
                  <a:pt x="296980" y="9913"/>
                </a:lnTo>
                <a:lnTo>
                  <a:pt x="258311" y="9913"/>
                </a:lnTo>
                <a:lnTo>
                  <a:pt x="254844" y="9558"/>
                </a:lnTo>
                <a:lnTo>
                  <a:pt x="250329" y="8865"/>
                </a:lnTo>
                <a:close/>
              </a:path>
              <a:path w="544194" h="554354">
                <a:moveTo>
                  <a:pt x="224284" y="0"/>
                </a:moveTo>
                <a:lnTo>
                  <a:pt x="214905" y="0"/>
                </a:lnTo>
                <a:lnTo>
                  <a:pt x="215593" y="2774"/>
                </a:lnTo>
                <a:lnTo>
                  <a:pt x="216126" y="5402"/>
                </a:lnTo>
                <a:lnTo>
                  <a:pt x="216461" y="7821"/>
                </a:lnTo>
                <a:lnTo>
                  <a:pt x="216461" y="19292"/>
                </a:lnTo>
                <a:lnTo>
                  <a:pt x="226882" y="19292"/>
                </a:lnTo>
                <a:lnTo>
                  <a:pt x="226923" y="7821"/>
                </a:lnTo>
                <a:lnTo>
                  <a:pt x="227239" y="6426"/>
                </a:lnTo>
                <a:lnTo>
                  <a:pt x="227926" y="4686"/>
                </a:lnTo>
                <a:lnTo>
                  <a:pt x="228619" y="3642"/>
                </a:lnTo>
                <a:lnTo>
                  <a:pt x="228974" y="2774"/>
                </a:lnTo>
                <a:lnTo>
                  <a:pt x="228974" y="708"/>
                </a:lnTo>
                <a:lnTo>
                  <a:pt x="224284" y="0"/>
                </a:lnTo>
                <a:close/>
              </a:path>
              <a:path w="544194" h="554354">
                <a:moveTo>
                  <a:pt x="246153" y="18248"/>
                </a:moveTo>
                <a:lnTo>
                  <a:pt x="239221" y="18931"/>
                </a:lnTo>
                <a:lnTo>
                  <a:pt x="232794" y="19292"/>
                </a:lnTo>
                <a:lnTo>
                  <a:pt x="246153" y="19292"/>
                </a:lnTo>
                <a:lnTo>
                  <a:pt x="246153" y="18248"/>
                </a:lnTo>
                <a:close/>
              </a:path>
              <a:path w="544194" h="554354">
                <a:moveTo>
                  <a:pt x="297205" y="8865"/>
                </a:moveTo>
                <a:lnTo>
                  <a:pt x="292338" y="9558"/>
                </a:lnTo>
                <a:lnTo>
                  <a:pt x="288004" y="9913"/>
                </a:lnTo>
                <a:lnTo>
                  <a:pt x="296980" y="9913"/>
                </a:lnTo>
                <a:lnTo>
                  <a:pt x="297205" y="8865"/>
                </a:lnTo>
                <a:close/>
              </a:path>
              <a:path w="544194" h="554354">
                <a:moveTo>
                  <a:pt x="369723" y="31784"/>
                </a:moveTo>
                <a:lnTo>
                  <a:pt x="370095" y="35428"/>
                </a:lnTo>
                <a:lnTo>
                  <a:pt x="370397" y="39246"/>
                </a:lnTo>
                <a:lnTo>
                  <a:pt x="370673" y="43761"/>
                </a:lnTo>
                <a:lnTo>
                  <a:pt x="370767" y="100011"/>
                </a:lnTo>
                <a:lnTo>
                  <a:pt x="369760" y="104705"/>
                </a:lnTo>
                <a:lnTo>
                  <a:pt x="369672" y="104975"/>
                </a:lnTo>
                <a:lnTo>
                  <a:pt x="367988" y="108190"/>
                </a:lnTo>
                <a:lnTo>
                  <a:pt x="365544" y="109926"/>
                </a:lnTo>
                <a:lnTo>
                  <a:pt x="371789" y="121373"/>
                </a:lnTo>
                <a:lnTo>
                  <a:pt x="378602" y="116811"/>
                </a:lnTo>
                <a:lnTo>
                  <a:pt x="385476" y="113035"/>
                </a:lnTo>
                <a:lnTo>
                  <a:pt x="392413" y="110044"/>
                </a:lnTo>
                <a:lnTo>
                  <a:pt x="399416" y="107838"/>
                </a:lnTo>
                <a:lnTo>
                  <a:pt x="399003" y="104705"/>
                </a:lnTo>
                <a:lnTo>
                  <a:pt x="381701" y="104705"/>
                </a:lnTo>
                <a:lnTo>
                  <a:pt x="381701" y="76589"/>
                </a:lnTo>
                <a:lnTo>
                  <a:pt x="436222" y="76589"/>
                </a:lnTo>
                <a:lnTo>
                  <a:pt x="435687" y="73450"/>
                </a:lnTo>
                <a:lnTo>
                  <a:pt x="435352" y="68431"/>
                </a:lnTo>
                <a:lnTo>
                  <a:pt x="435352" y="68256"/>
                </a:lnTo>
                <a:lnTo>
                  <a:pt x="381701" y="68256"/>
                </a:lnTo>
                <a:lnTo>
                  <a:pt x="381701" y="58873"/>
                </a:lnTo>
                <a:lnTo>
                  <a:pt x="435352" y="58873"/>
                </a:lnTo>
                <a:lnTo>
                  <a:pt x="435352" y="50535"/>
                </a:lnTo>
                <a:lnTo>
                  <a:pt x="381701" y="50535"/>
                </a:lnTo>
                <a:lnTo>
                  <a:pt x="381701" y="40651"/>
                </a:lnTo>
                <a:lnTo>
                  <a:pt x="435352" y="40651"/>
                </a:lnTo>
                <a:lnTo>
                  <a:pt x="435352" y="39246"/>
                </a:lnTo>
                <a:lnTo>
                  <a:pt x="435672" y="35428"/>
                </a:lnTo>
                <a:lnTo>
                  <a:pt x="436186" y="32824"/>
                </a:lnTo>
                <a:lnTo>
                  <a:pt x="388990" y="32824"/>
                </a:lnTo>
                <a:lnTo>
                  <a:pt x="374566" y="32137"/>
                </a:lnTo>
                <a:lnTo>
                  <a:pt x="369723" y="31784"/>
                </a:lnTo>
                <a:close/>
              </a:path>
              <a:path w="544194" h="554354">
                <a:moveTo>
                  <a:pt x="405126" y="76589"/>
                </a:moveTo>
                <a:lnTo>
                  <a:pt x="395770" y="76589"/>
                </a:lnTo>
                <a:lnTo>
                  <a:pt x="398795" y="84816"/>
                </a:lnTo>
                <a:lnTo>
                  <a:pt x="425323" y="112782"/>
                </a:lnTo>
                <a:lnTo>
                  <a:pt x="441598" y="119814"/>
                </a:lnTo>
                <a:lnTo>
                  <a:pt x="442641" y="115656"/>
                </a:lnTo>
                <a:lnTo>
                  <a:pt x="445245" y="111657"/>
                </a:lnTo>
                <a:lnTo>
                  <a:pt x="449421" y="107838"/>
                </a:lnTo>
                <a:lnTo>
                  <a:pt x="441570" y="106928"/>
                </a:lnTo>
                <a:lnTo>
                  <a:pt x="434176" y="105234"/>
                </a:lnTo>
                <a:lnTo>
                  <a:pt x="427251" y="102761"/>
                </a:lnTo>
                <a:lnTo>
                  <a:pt x="420775" y="99503"/>
                </a:lnTo>
                <a:lnTo>
                  <a:pt x="428066" y="94294"/>
                </a:lnTo>
                <a:lnTo>
                  <a:pt x="428830" y="93769"/>
                </a:lnTo>
                <a:lnTo>
                  <a:pt x="414507" y="93769"/>
                </a:lnTo>
                <a:lnTo>
                  <a:pt x="409662" y="87875"/>
                </a:lnTo>
                <a:lnTo>
                  <a:pt x="406527" y="82144"/>
                </a:lnTo>
                <a:lnTo>
                  <a:pt x="405126" y="76589"/>
                </a:lnTo>
                <a:close/>
              </a:path>
              <a:path w="544194" h="554354">
                <a:moveTo>
                  <a:pt x="359307" y="63560"/>
                </a:moveTo>
                <a:lnTo>
                  <a:pt x="348876" y="63560"/>
                </a:lnTo>
                <a:lnTo>
                  <a:pt x="345979" y="80488"/>
                </a:lnTo>
                <a:lnTo>
                  <a:pt x="341453" y="94297"/>
                </a:lnTo>
                <a:lnTo>
                  <a:pt x="335301" y="104975"/>
                </a:lnTo>
                <a:lnTo>
                  <a:pt x="327517" y="112524"/>
                </a:lnTo>
                <a:lnTo>
                  <a:pt x="333428" y="114612"/>
                </a:lnTo>
                <a:lnTo>
                  <a:pt x="337583" y="116859"/>
                </a:lnTo>
                <a:lnTo>
                  <a:pt x="340031" y="119307"/>
                </a:lnTo>
                <a:lnTo>
                  <a:pt x="347672" y="106867"/>
                </a:lnTo>
                <a:lnTo>
                  <a:pt x="353431" y="93515"/>
                </a:lnTo>
                <a:lnTo>
                  <a:pt x="357306" y="79252"/>
                </a:lnTo>
                <a:lnTo>
                  <a:pt x="359284" y="64179"/>
                </a:lnTo>
                <a:lnTo>
                  <a:pt x="359307" y="63560"/>
                </a:lnTo>
                <a:close/>
              </a:path>
              <a:path w="544194" h="554354">
                <a:moveTo>
                  <a:pt x="397836" y="95853"/>
                </a:moveTo>
                <a:lnTo>
                  <a:pt x="391590" y="100011"/>
                </a:lnTo>
                <a:lnTo>
                  <a:pt x="386212" y="102966"/>
                </a:lnTo>
                <a:lnTo>
                  <a:pt x="381701" y="104705"/>
                </a:lnTo>
                <a:lnTo>
                  <a:pt x="399003" y="104705"/>
                </a:lnTo>
                <a:lnTo>
                  <a:pt x="397836" y="95853"/>
                </a:lnTo>
                <a:close/>
              </a:path>
              <a:path w="544194" h="554354">
                <a:moveTo>
                  <a:pt x="431708" y="78652"/>
                </a:moveTo>
                <a:lnTo>
                  <a:pt x="428241" y="82831"/>
                </a:lnTo>
                <a:lnTo>
                  <a:pt x="422507" y="87875"/>
                </a:lnTo>
                <a:lnTo>
                  <a:pt x="414507" y="93769"/>
                </a:lnTo>
                <a:lnTo>
                  <a:pt x="428830" y="93769"/>
                </a:lnTo>
                <a:lnTo>
                  <a:pt x="440554" y="86986"/>
                </a:lnTo>
                <a:lnTo>
                  <a:pt x="441241" y="86654"/>
                </a:lnTo>
                <a:lnTo>
                  <a:pt x="441598" y="86302"/>
                </a:lnTo>
                <a:lnTo>
                  <a:pt x="441598" y="85258"/>
                </a:lnTo>
                <a:lnTo>
                  <a:pt x="438311" y="82831"/>
                </a:lnTo>
                <a:lnTo>
                  <a:pt x="431708" y="78652"/>
                </a:lnTo>
                <a:close/>
              </a:path>
              <a:path w="544194" h="554354">
                <a:moveTo>
                  <a:pt x="347320" y="13023"/>
                </a:moveTo>
                <a:lnTo>
                  <a:pt x="348004" y="24617"/>
                </a:lnTo>
                <a:lnTo>
                  <a:pt x="348482" y="35251"/>
                </a:lnTo>
                <a:lnTo>
                  <a:pt x="348765" y="44940"/>
                </a:lnTo>
                <a:lnTo>
                  <a:pt x="348876" y="54697"/>
                </a:lnTo>
                <a:lnTo>
                  <a:pt x="342333" y="58706"/>
                </a:lnTo>
                <a:lnTo>
                  <a:pt x="336245" y="61866"/>
                </a:lnTo>
                <a:lnTo>
                  <a:pt x="330617" y="64179"/>
                </a:lnTo>
                <a:lnTo>
                  <a:pt x="325451" y="65648"/>
                </a:lnTo>
                <a:lnTo>
                  <a:pt x="329095" y="77630"/>
                </a:lnTo>
                <a:lnTo>
                  <a:pt x="332896" y="75545"/>
                </a:lnTo>
                <a:lnTo>
                  <a:pt x="339495" y="70850"/>
                </a:lnTo>
                <a:lnTo>
                  <a:pt x="348876" y="63560"/>
                </a:lnTo>
                <a:lnTo>
                  <a:pt x="359307" y="63560"/>
                </a:lnTo>
                <a:lnTo>
                  <a:pt x="359396" y="58706"/>
                </a:lnTo>
                <a:lnTo>
                  <a:pt x="359314" y="39246"/>
                </a:lnTo>
                <a:lnTo>
                  <a:pt x="359209" y="34296"/>
                </a:lnTo>
                <a:lnTo>
                  <a:pt x="358787" y="22934"/>
                </a:lnTo>
                <a:lnTo>
                  <a:pt x="446799" y="22934"/>
                </a:lnTo>
                <a:lnTo>
                  <a:pt x="446799" y="14067"/>
                </a:lnTo>
                <a:lnTo>
                  <a:pt x="362433" y="14067"/>
                </a:lnTo>
                <a:lnTo>
                  <a:pt x="357030" y="13737"/>
                </a:lnTo>
                <a:lnTo>
                  <a:pt x="347320" y="13023"/>
                </a:lnTo>
                <a:close/>
              </a:path>
              <a:path w="544194" h="554354">
                <a:moveTo>
                  <a:pt x="436222" y="76589"/>
                </a:moveTo>
                <a:lnTo>
                  <a:pt x="420239" y="76589"/>
                </a:lnTo>
                <a:lnTo>
                  <a:pt x="427197" y="76921"/>
                </a:lnTo>
                <a:lnTo>
                  <a:pt x="432575" y="77273"/>
                </a:lnTo>
                <a:lnTo>
                  <a:pt x="436399" y="77630"/>
                </a:lnTo>
                <a:lnTo>
                  <a:pt x="436222" y="76589"/>
                </a:lnTo>
                <a:close/>
              </a:path>
              <a:path w="544194" h="554354">
                <a:moveTo>
                  <a:pt x="435352" y="58873"/>
                </a:moveTo>
                <a:lnTo>
                  <a:pt x="424930" y="58873"/>
                </a:lnTo>
                <a:lnTo>
                  <a:pt x="424930" y="68256"/>
                </a:lnTo>
                <a:lnTo>
                  <a:pt x="435352" y="68256"/>
                </a:lnTo>
                <a:lnTo>
                  <a:pt x="435352" y="58873"/>
                </a:lnTo>
                <a:close/>
              </a:path>
              <a:path w="544194" h="554354">
                <a:moveTo>
                  <a:pt x="338983" y="27089"/>
                </a:moveTo>
                <a:lnTo>
                  <a:pt x="329605" y="28133"/>
                </a:lnTo>
                <a:lnTo>
                  <a:pt x="331340" y="33691"/>
                </a:lnTo>
                <a:lnTo>
                  <a:pt x="332205" y="42025"/>
                </a:lnTo>
                <a:lnTo>
                  <a:pt x="332205" y="53143"/>
                </a:lnTo>
                <a:lnTo>
                  <a:pt x="342630" y="51047"/>
                </a:lnTo>
                <a:lnTo>
                  <a:pt x="342005" y="40651"/>
                </a:lnTo>
                <a:lnTo>
                  <a:pt x="341887" y="39246"/>
                </a:lnTo>
                <a:lnTo>
                  <a:pt x="340719" y="31600"/>
                </a:lnTo>
                <a:lnTo>
                  <a:pt x="338983" y="27089"/>
                </a:lnTo>
                <a:close/>
              </a:path>
              <a:path w="544194" h="554354">
                <a:moveTo>
                  <a:pt x="435352" y="40651"/>
                </a:moveTo>
                <a:lnTo>
                  <a:pt x="424930" y="40651"/>
                </a:lnTo>
                <a:lnTo>
                  <a:pt x="424930" y="50535"/>
                </a:lnTo>
                <a:lnTo>
                  <a:pt x="435352" y="50535"/>
                </a:lnTo>
                <a:lnTo>
                  <a:pt x="435352" y="40651"/>
                </a:lnTo>
                <a:close/>
              </a:path>
              <a:path w="544194" h="554354">
                <a:moveTo>
                  <a:pt x="436399" y="31784"/>
                </a:moveTo>
                <a:lnTo>
                  <a:pt x="430841" y="32467"/>
                </a:lnTo>
                <a:lnTo>
                  <a:pt x="425617" y="32824"/>
                </a:lnTo>
                <a:lnTo>
                  <a:pt x="436186" y="32824"/>
                </a:lnTo>
                <a:lnTo>
                  <a:pt x="436399" y="31784"/>
                </a:lnTo>
                <a:close/>
              </a:path>
              <a:path w="544194" h="554354">
                <a:moveTo>
                  <a:pt x="446799" y="22934"/>
                </a:moveTo>
                <a:lnTo>
                  <a:pt x="434308" y="22934"/>
                </a:lnTo>
                <a:lnTo>
                  <a:pt x="442641" y="23266"/>
                </a:lnTo>
                <a:lnTo>
                  <a:pt x="446799" y="23978"/>
                </a:lnTo>
                <a:lnTo>
                  <a:pt x="446799" y="22934"/>
                </a:lnTo>
                <a:close/>
              </a:path>
              <a:path w="544194" h="554354">
                <a:moveTo>
                  <a:pt x="400461" y="0"/>
                </a:moveTo>
                <a:lnTo>
                  <a:pt x="388458" y="2620"/>
                </a:lnTo>
                <a:lnTo>
                  <a:pt x="390903" y="6426"/>
                </a:lnTo>
                <a:lnTo>
                  <a:pt x="392638" y="10241"/>
                </a:lnTo>
                <a:lnTo>
                  <a:pt x="393682" y="14067"/>
                </a:lnTo>
                <a:lnTo>
                  <a:pt x="405126" y="14067"/>
                </a:lnTo>
                <a:lnTo>
                  <a:pt x="404794" y="13376"/>
                </a:lnTo>
                <a:lnTo>
                  <a:pt x="404258" y="11979"/>
                </a:lnTo>
                <a:lnTo>
                  <a:pt x="403571" y="9913"/>
                </a:lnTo>
                <a:lnTo>
                  <a:pt x="402527" y="5043"/>
                </a:lnTo>
                <a:lnTo>
                  <a:pt x="401483" y="1752"/>
                </a:lnTo>
                <a:lnTo>
                  <a:pt x="400461" y="0"/>
                </a:lnTo>
                <a:close/>
              </a:path>
              <a:path w="544194" h="554354">
                <a:moveTo>
                  <a:pt x="446799" y="12509"/>
                </a:moveTo>
                <a:lnTo>
                  <a:pt x="440218" y="13553"/>
                </a:lnTo>
                <a:lnTo>
                  <a:pt x="432043" y="14067"/>
                </a:lnTo>
                <a:lnTo>
                  <a:pt x="446799" y="14067"/>
                </a:lnTo>
                <a:lnTo>
                  <a:pt x="446799" y="12509"/>
                </a:lnTo>
                <a:close/>
              </a:path>
              <a:path w="544194" h="554354">
                <a:moveTo>
                  <a:pt x="100069" y="216020"/>
                </a:moveTo>
                <a:lnTo>
                  <a:pt x="94430" y="226956"/>
                </a:lnTo>
                <a:lnTo>
                  <a:pt x="87950" y="236333"/>
                </a:lnTo>
                <a:lnTo>
                  <a:pt x="80629" y="244148"/>
                </a:lnTo>
                <a:lnTo>
                  <a:pt x="72464" y="250400"/>
                </a:lnTo>
                <a:lnTo>
                  <a:pt x="76622" y="251444"/>
                </a:lnTo>
                <a:lnTo>
                  <a:pt x="79931" y="253004"/>
                </a:lnTo>
                <a:lnTo>
                  <a:pt x="82354" y="255088"/>
                </a:lnTo>
                <a:lnTo>
                  <a:pt x="85133" y="252665"/>
                </a:lnTo>
                <a:lnTo>
                  <a:pt x="88955" y="248846"/>
                </a:lnTo>
                <a:lnTo>
                  <a:pt x="93823" y="243622"/>
                </a:lnTo>
                <a:lnTo>
                  <a:pt x="175590" y="243622"/>
                </a:lnTo>
                <a:lnTo>
                  <a:pt x="175590" y="243107"/>
                </a:lnTo>
                <a:lnTo>
                  <a:pt x="101113" y="243107"/>
                </a:lnTo>
                <a:lnTo>
                  <a:pt x="96757" y="242755"/>
                </a:lnTo>
                <a:lnTo>
                  <a:pt x="95378" y="242063"/>
                </a:lnTo>
                <a:lnTo>
                  <a:pt x="100581" y="235817"/>
                </a:lnTo>
                <a:lnTo>
                  <a:pt x="184967" y="235817"/>
                </a:lnTo>
                <a:lnTo>
                  <a:pt x="184967" y="226950"/>
                </a:lnTo>
                <a:lnTo>
                  <a:pt x="105267" y="226950"/>
                </a:lnTo>
                <a:lnTo>
                  <a:pt x="105958" y="225927"/>
                </a:lnTo>
                <a:lnTo>
                  <a:pt x="106827" y="224883"/>
                </a:lnTo>
                <a:lnTo>
                  <a:pt x="107871" y="223840"/>
                </a:lnTo>
                <a:lnTo>
                  <a:pt x="108226" y="223149"/>
                </a:lnTo>
                <a:lnTo>
                  <a:pt x="109091" y="222443"/>
                </a:lnTo>
                <a:lnTo>
                  <a:pt x="110491" y="221748"/>
                </a:lnTo>
                <a:lnTo>
                  <a:pt x="111183" y="221065"/>
                </a:lnTo>
                <a:lnTo>
                  <a:pt x="111513" y="220527"/>
                </a:lnTo>
                <a:lnTo>
                  <a:pt x="111513" y="219153"/>
                </a:lnTo>
                <a:lnTo>
                  <a:pt x="107716" y="217749"/>
                </a:lnTo>
                <a:lnTo>
                  <a:pt x="100069" y="216020"/>
                </a:lnTo>
                <a:close/>
              </a:path>
              <a:path w="544194" h="554354">
                <a:moveTo>
                  <a:pt x="175590" y="243622"/>
                </a:moveTo>
                <a:lnTo>
                  <a:pt x="93823" y="243622"/>
                </a:lnTo>
                <a:lnTo>
                  <a:pt x="93823" y="251952"/>
                </a:lnTo>
                <a:lnTo>
                  <a:pt x="96934" y="251268"/>
                </a:lnTo>
                <a:lnTo>
                  <a:pt x="101981" y="250930"/>
                </a:lnTo>
                <a:lnTo>
                  <a:pt x="175590" y="250930"/>
                </a:lnTo>
                <a:lnTo>
                  <a:pt x="175590" y="243622"/>
                </a:lnTo>
                <a:close/>
              </a:path>
              <a:path w="544194" h="554354">
                <a:moveTo>
                  <a:pt x="175590" y="250930"/>
                </a:moveTo>
                <a:lnTo>
                  <a:pt x="168476" y="250930"/>
                </a:lnTo>
                <a:lnTo>
                  <a:pt x="173502" y="251268"/>
                </a:lnTo>
                <a:lnTo>
                  <a:pt x="175590" y="251952"/>
                </a:lnTo>
                <a:lnTo>
                  <a:pt x="175590" y="250930"/>
                </a:lnTo>
                <a:close/>
              </a:path>
              <a:path w="544194" h="554354">
                <a:moveTo>
                  <a:pt x="175590" y="242063"/>
                </a:moveTo>
                <a:lnTo>
                  <a:pt x="173167" y="242755"/>
                </a:lnTo>
                <a:lnTo>
                  <a:pt x="167943" y="243107"/>
                </a:lnTo>
                <a:lnTo>
                  <a:pt x="175590" y="243107"/>
                </a:lnTo>
                <a:lnTo>
                  <a:pt x="175590" y="242063"/>
                </a:lnTo>
                <a:close/>
              </a:path>
              <a:path w="544194" h="554354">
                <a:moveTo>
                  <a:pt x="184967" y="235817"/>
                </a:moveTo>
                <a:lnTo>
                  <a:pt x="176991" y="235817"/>
                </a:lnTo>
                <a:lnTo>
                  <a:pt x="181836" y="236178"/>
                </a:lnTo>
                <a:lnTo>
                  <a:pt x="184967" y="236861"/>
                </a:lnTo>
                <a:lnTo>
                  <a:pt x="184967" y="235817"/>
                </a:lnTo>
                <a:close/>
              </a:path>
              <a:path w="544194" h="554354">
                <a:moveTo>
                  <a:pt x="184967" y="225927"/>
                </a:moveTo>
                <a:lnTo>
                  <a:pt x="181836" y="226620"/>
                </a:lnTo>
                <a:lnTo>
                  <a:pt x="176991" y="226950"/>
                </a:lnTo>
                <a:lnTo>
                  <a:pt x="184967" y="226950"/>
                </a:lnTo>
                <a:lnTo>
                  <a:pt x="184967" y="225927"/>
                </a:lnTo>
                <a:close/>
              </a:path>
              <a:path w="544194" h="554354">
                <a:moveTo>
                  <a:pt x="124538" y="319675"/>
                </a:moveTo>
                <a:lnTo>
                  <a:pt x="115161" y="319675"/>
                </a:lnTo>
                <a:lnTo>
                  <a:pt x="115117" y="329410"/>
                </a:lnTo>
                <a:lnTo>
                  <a:pt x="114649" y="333234"/>
                </a:lnTo>
                <a:lnTo>
                  <a:pt x="113605" y="335325"/>
                </a:lnTo>
                <a:lnTo>
                  <a:pt x="126116" y="335325"/>
                </a:lnTo>
                <a:lnTo>
                  <a:pt x="125072" y="333568"/>
                </a:lnTo>
                <a:lnTo>
                  <a:pt x="124538" y="329410"/>
                </a:lnTo>
                <a:lnTo>
                  <a:pt x="124538" y="319675"/>
                </a:lnTo>
                <a:close/>
              </a:path>
              <a:path w="544194" h="554354">
                <a:moveTo>
                  <a:pt x="171259" y="266025"/>
                </a:moveTo>
                <a:lnTo>
                  <a:pt x="161010" y="266025"/>
                </a:lnTo>
                <a:lnTo>
                  <a:pt x="161010" y="284780"/>
                </a:lnTo>
                <a:lnTo>
                  <a:pt x="162445" y="302263"/>
                </a:lnTo>
                <a:lnTo>
                  <a:pt x="166219" y="316167"/>
                </a:lnTo>
                <a:lnTo>
                  <a:pt x="172340" y="326492"/>
                </a:lnTo>
                <a:lnTo>
                  <a:pt x="180813" y="333234"/>
                </a:lnTo>
                <a:lnTo>
                  <a:pt x="184967" y="332520"/>
                </a:lnTo>
                <a:lnTo>
                  <a:pt x="188968" y="325407"/>
                </a:lnTo>
                <a:lnTo>
                  <a:pt x="190783" y="318984"/>
                </a:lnTo>
                <a:lnTo>
                  <a:pt x="180813" y="318984"/>
                </a:lnTo>
                <a:lnTo>
                  <a:pt x="178722" y="318631"/>
                </a:lnTo>
                <a:lnTo>
                  <a:pt x="171005" y="288428"/>
                </a:lnTo>
                <a:lnTo>
                  <a:pt x="171123" y="267601"/>
                </a:lnTo>
                <a:lnTo>
                  <a:pt x="171259" y="266025"/>
                </a:lnTo>
                <a:close/>
              </a:path>
              <a:path w="544194" h="554354">
                <a:moveTo>
                  <a:pt x="80266" y="311337"/>
                </a:moveTo>
                <a:lnTo>
                  <a:pt x="80266" y="320719"/>
                </a:lnTo>
                <a:lnTo>
                  <a:pt x="85133" y="319675"/>
                </a:lnTo>
                <a:lnTo>
                  <a:pt x="88780" y="319345"/>
                </a:lnTo>
                <a:lnTo>
                  <a:pt x="157878" y="319345"/>
                </a:lnTo>
                <a:lnTo>
                  <a:pt x="157878" y="312385"/>
                </a:lnTo>
                <a:lnTo>
                  <a:pt x="86177" y="312385"/>
                </a:lnTo>
                <a:lnTo>
                  <a:pt x="82354" y="312054"/>
                </a:lnTo>
                <a:lnTo>
                  <a:pt x="80266" y="311337"/>
                </a:lnTo>
                <a:close/>
              </a:path>
              <a:path w="544194" h="554354">
                <a:moveTo>
                  <a:pt x="157878" y="319345"/>
                </a:moveTo>
                <a:lnTo>
                  <a:pt x="149720" y="319345"/>
                </a:lnTo>
                <a:lnTo>
                  <a:pt x="153720" y="319675"/>
                </a:lnTo>
                <a:lnTo>
                  <a:pt x="157878" y="320719"/>
                </a:lnTo>
                <a:lnTo>
                  <a:pt x="157878" y="319345"/>
                </a:lnTo>
                <a:close/>
              </a:path>
              <a:path w="544194" h="554354">
                <a:moveTo>
                  <a:pt x="149720" y="319345"/>
                </a:moveTo>
                <a:lnTo>
                  <a:pt x="88780" y="319345"/>
                </a:lnTo>
                <a:lnTo>
                  <a:pt x="91202" y="319675"/>
                </a:lnTo>
                <a:lnTo>
                  <a:pt x="145897" y="319675"/>
                </a:lnTo>
                <a:lnTo>
                  <a:pt x="149720" y="319345"/>
                </a:lnTo>
                <a:close/>
              </a:path>
              <a:path w="544194" h="554354">
                <a:moveTo>
                  <a:pt x="182880" y="305631"/>
                </a:moveTo>
                <a:lnTo>
                  <a:pt x="182192" y="314650"/>
                </a:lnTo>
                <a:lnTo>
                  <a:pt x="180813" y="318984"/>
                </a:lnTo>
                <a:lnTo>
                  <a:pt x="190783" y="318984"/>
                </a:lnTo>
                <a:lnTo>
                  <a:pt x="192791" y="311878"/>
                </a:lnTo>
                <a:lnTo>
                  <a:pt x="189302" y="310831"/>
                </a:lnTo>
                <a:lnTo>
                  <a:pt x="186013" y="308743"/>
                </a:lnTo>
                <a:lnTo>
                  <a:pt x="182880" y="305631"/>
                </a:lnTo>
                <a:close/>
              </a:path>
              <a:path w="544194" h="554354">
                <a:moveTo>
                  <a:pt x="124538" y="304587"/>
                </a:moveTo>
                <a:lnTo>
                  <a:pt x="115161" y="304587"/>
                </a:lnTo>
                <a:lnTo>
                  <a:pt x="115161" y="312385"/>
                </a:lnTo>
                <a:lnTo>
                  <a:pt x="124538" y="312385"/>
                </a:lnTo>
                <a:lnTo>
                  <a:pt x="124538" y="304587"/>
                </a:lnTo>
                <a:close/>
              </a:path>
              <a:path w="544194" h="554354">
                <a:moveTo>
                  <a:pt x="157878" y="311337"/>
                </a:moveTo>
                <a:lnTo>
                  <a:pt x="155455" y="312054"/>
                </a:lnTo>
                <a:lnTo>
                  <a:pt x="151452" y="312385"/>
                </a:lnTo>
                <a:lnTo>
                  <a:pt x="157878" y="312385"/>
                </a:lnTo>
                <a:lnTo>
                  <a:pt x="157878" y="311337"/>
                </a:lnTo>
                <a:close/>
              </a:path>
              <a:path w="544194" h="554354">
                <a:moveTo>
                  <a:pt x="85490" y="296250"/>
                </a:moveTo>
                <a:lnTo>
                  <a:pt x="85490" y="305631"/>
                </a:lnTo>
                <a:lnTo>
                  <a:pt x="91045" y="304587"/>
                </a:lnTo>
                <a:lnTo>
                  <a:pt x="95378" y="304232"/>
                </a:lnTo>
                <a:lnTo>
                  <a:pt x="151121" y="304232"/>
                </a:lnTo>
                <a:lnTo>
                  <a:pt x="151121" y="297294"/>
                </a:lnTo>
                <a:lnTo>
                  <a:pt x="92599" y="297294"/>
                </a:lnTo>
                <a:lnTo>
                  <a:pt x="88268" y="296942"/>
                </a:lnTo>
                <a:lnTo>
                  <a:pt x="85490" y="296250"/>
                </a:lnTo>
                <a:close/>
              </a:path>
              <a:path w="544194" h="554354">
                <a:moveTo>
                  <a:pt x="151121" y="304232"/>
                </a:moveTo>
                <a:lnTo>
                  <a:pt x="145210" y="304232"/>
                </a:lnTo>
                <a:lnTo>
                  <a:pt x="148676" y="304408"/>
                </a:lnTo>
                <a:lnTo>
                  <a:pt x="151121" y="305095"/>
                </a:lnTo>
                <a:lnTo>
                  <a:pt x="151121" y="304232"/>
                </a:lnTo>
                <a:close/>
              </a:path>
              <a:path w="544194" h="554354">
                <a:moveTo>
                  <a:pt x="145210" y="304232"/>
                </a:moveTo>
                <a:lnTo>
                  <a:pt x="95378" y="304232"/>
                </a:lnTo>
                <a:lnTo>
                  <a:pt x="98489" y="304587"/>
                </a:lnTo>
                <a:lnTo>
                  <a:pt x="140695" y="304587"/>
                </a:lnTo>
                <a:lnTo>
                  <a:pt x="145210" y="304232"/>
                </a:lnTo>
                <a:close/>
              </a:path>
              <a:path w="544194" h="554354">
                <a:moveTo>
                  <a:pt x="124538" y="288428"/>
                </a:moveTo>
                <a:lnTo>
                  <a:pt x="115161" y="288428"/>
                </a:lnTo>
                <a:lnTo>
                  <a:pt x="115161" y="297294"/>
                </a:lnTo>
                <a:lnTo>
                  <a:pt x="124538" y="297294"/>
                </a:lnTo>
                <a:lnTo>
                  <a:pt x="124538" y="288428"/>
                </a:lnTo>
                <a:close/>
              </a:path>
              <a:path w="544194" h="554354">
                <a:moveTo>
                  <a:pt x="151121" y="296250"/>
                </a:moveTo>
                <a:lnTo>
                  <a:pt x="147985" y="296942"/>
                </a:lnTo>
                <a:lnTo>
                  <a:pt x="143831" y="297294"/>
                </a:lnTo>
                <a:lnTo>
                  <a:pt x="151121" y="297294"/>
                </a:lnTo>
                <a:lnTo>
                  <a:pt x="151121" y="296250"/>
                </a:lnTo>
                <a:close/>
              </a:path>
              <a:path w="544194" h="554354">
                <a:moveTo>
                  <a:pt x="80798" y="280623"/>
                </a:moveTo>
                <a:lnTo>
                  <a:pt x="80798" y="289979"/>
                </a:lnTo>
                <a:lnTo>
                  <a:pt x="83912" y="288960"/>
                </a:lnTo>
                <a:lnTo>
                  <a:pt x="88088" y="288428"/>
                </a:lnTo>
                <a:lnTo>
                  <a:pt x="155275" y="288428"/>
                </a:lnTo>
                <a:lnTo>
                  <a:pt x="155275" y="281645"/>
                </a:lnTo>
                <a:lnTo>
                  <a:pt x="87732" y="281645"/>
                </a:lnTo>
                <a:lnTo>
                  <a:pt x="83578" y="281313"/>
                </a:lnTo>
                <a:lnTo>
                  <a:pt x="80798" y="280623"/>
                </a:lnTo>
                <a:close/>
              </a:path>
              <a:path w="544194" h="554354">
                <a:moveTo>
                  <a:pt x="155275" y="288428"/>
                </a:moveTo>
                <a:lnTo>
                  <a:pt x="149029" y="288428"/>
                </a:lnTo>
                <a:lnTo>
                  <a:pt x="152853" y="288960"/>
                </a:lnTo>
                <a:lnTo>
                  <a:pt x="155275" y="289979"/>
                </a:lnTo>
                <a:lnTo>
                  <a:pt x="155275" y="288428"/>
                </a:lnTo>
                <a:close/>
              </a:path>
              <a:path w="544194" h="554354">
                <a:moveTo>
                  <a:pt x="104757" y="267601"/>
                </a:moveTo>
                <a:lnTo>
                  <a:pt x="95378" y="271755"/>
                </a:lnTo>
                <a:lnTo>
                  <a:pt x="99202" y="274891"/>
                </a:lnTo>
                <a:lnTo>
                  <a:pt x="102312" y="278178"/>
                </a:lnTo>
                <a:lnTo>
                  <a:pt x="104757" y="281645"/>
                </a:lnTo>
                <a:lnTo>
                  <a:pt x="107871" y="281645"/>
                </a:lnTo>
                <a:lnTo>
                  <a:pt x="115693" y="278005"/>
                </a:lnTo>
                <a:lnTo>
                  <a:pt x="115337" y="277671"/>
                </a:lnTo>
                <a:lnTo>
                  <a:pt x="114649" y="276961"/>
                </a:lnTo>
                <a:lnTo>
                  <a:pt x="109782" y="272112"/>
                </a:lnTo>
                <a:lnTo>
                  <a:pt x="106827" y="269337"/>
                </a:lnTo>
                <a:lnTo>
                  <a:pt x="104757" y="267601"/>
                </a:lnTo>
                <a:close/>
              </a:path>
              <a:path w="544194" h="554354">
                <a:moveTo>
                  <a:pt x="133916" y="266553"/>
                </a:moveTo>
                <a:lnTo>
                  <a:pt x="132185" y="271755"/>
                </a:lnTo>
                <a:lnTo>
                  <a:pt x="129049" y="276806"/>
                </a:lnTo>
                <a:lnTo>
                  <a:pt x="124538" y="281645"/>
                </a:lnTo>
                <a:lnTo>
                  <a:pt x="133916" y="281645"/>
                </a:lnTo>
                <a:lnTo>
                  <a:pt x="136361" y="278535"/>
                </a:lnTo>
                <a:lnTo>
                  <a:pt x="139294" y="275935"/>
                </a:lnTo>
                <a:lnTo>
                  <a:pt x="142787" y="273847"/>
                </a:lnTo>
                <a:lnTo>
                  <a:pt x="144162" y="272803"/>
                </a:lnTo>
                <a:lnTo>
                  <a:pt x="144853" y="272112"/>
                </a:lnTo>
                <a:lnTo>
                  <a:pt x="144853" y="271755"/>
                </a:lnTo>
                <a:lnTo>
                  <a:pt x="143831" y="270381"/>
                </a:lnTo>
                <a:lnTo>
                  <a:pt x="140162" y="268624"/>
                </a:lnTo>
                <a:lnTo>
                  <a:pt x="133916" y="266553"/>
                </a:lnTo>
                <a:close/>
              </a:path>
              <a:path w="544194" h="554354">
                <a:moveTo>
                  <a:pt x="155275" y="280623"/>
                </a:moveTo>
                <a:lnTo>
                  <a:pt x="151121" y="281313"/>
                </a:lnTo>
                <a:lnTo>
                  <a:pt x="147298" y="281645"/>
                </a:lnTo>
                <a:lnTo>
                  <a:pt x="155275" y="281645"/>
                </a:lnTo>
                <a:lnTo>
                  <a:pt x="155275" y="280623"/>
                </a:lnTo>
                <a:close/>
              </a:path>
              <a:path w="544194" h="554354">
                <a:moveTo>
                  <a:pt x="79222" y="257176"/>
                </a:moveTo>
                <a:lnTo>
                  <a:pt x="79222" y="267601"/>
                </a:lnTo>
                <a:lnTo>
                  <a:pt x="83402" y="266553"/>
                </a:lnTo>
                <a:lnTo>
                  <a:pt x="88423" y="266025"/>
                </a:lnTo>
                <a:lnTo>
                  <a:pt x="171259" y="266025"/>
                </a:lnTo>
                <a:lnTo>
                  <a:pt x="171767" y="260131"/>
                </a:lnTo>
                <a:lnTo>
                  <a:pt x="171767" y="258220"/>
                </a:lnTo>
                <a:lnTo>
                  <a:pt x="87221" y="258220"/>
                </a:lnTo>
                <a:lnTo>
                  <a:pt x="82354" y="257867"/>
                </a:lnTo>
                <a:lnTo>
                  <a:pt x="79222" y="257176"/>
                </a:lnTo>
                <a:close/>
              </a:path>
              <a:path w="544194" h="554354">
                <a:moveTo>
                  <a:pt x="171432" y="257690"/>
                </a:moveTo>
                <a:lnTo>
                  <a:pt x="168300" y="257690"/>
                </a:lnTo>
                <a:lnTo>
                  <a:pt x="163789" y="258043"/>
                </a:lnTo>
                <a:lnTo>
                  <a:pt x="159609" y="258220"/>
                </a:lnTo>
                <a:lnTo>
                  <a:pt x="171767" y="258220"/>
                </a:lnTo>
                <a:lnTo>
                  <a:pt x="171767" y="258043"/>
                </a:lnTo>
                <a:lnTo>
                  <a:pt x="171432" y="257690"/>
                </a:lnTo>
                <a:close/>
              </a:path>
              <a:path w="544194" h="554354">
                <a:moveTo>
                  <a:pt x="218927" y="322811"/>
                </a:moveTo>
                <a:lnTo>
                  <a:pt x="221371" y="326635"/>
                </a:lnTo>
                <a:lnTo>
                  <a:pt x="223103" y="330785"/>
                </a:lnTo>
                <a:lnTo>
                  <a:pt x="224151" y="335325"/>
                </a:lnTo>
                <a:lnTo>
                  <a:pt x="233172" y="333921"/>
                </a:lnTo>
                <a:lnTo>
                  <a:pt x="238550" y="332190"/>
                </a:lnTo>
                <a:lnTo>
                  <a:pt x="240286" y="330102"/>
                </a:lnTo>
                <a:lnTo>
                  <a:pt x="242374" y="328719"/>
                </a:lnTo>
                <a:lnTo>
                  <a:pt x="243241" y="324031"/>
                </a:lnTo>
                <a:lnTo>
                  <a:pt x="243219" y="323499"/>
                </a:lnTo>
                <a:lnTo>
                  <a:pt x="227970" y="323499"/>
                </a:lnTo>
                <a:lnTo>
                  <a:pt x="218927" y="322811"/>
                </a:lnTo>
                <a:close/>
              </a:path>
              <a:path w="544194" h="554354">
                <a:moveTo>
                  <a:pt x="242906" y="286868"/>
                </a:moveTo>
                <a:lnTo>
                  <a:pt x="232484" y="286868"/>
                </a:lnTo>
                <a:lnTo>
                  <a:pt x="232484" y="322983"/>
                </a:lnTo>
                <a:lnTo>
                  <a:pt x="227970" y="323499"/>
                </a:lnTo>
                <a:lnTo>
                  <a:pt x="243219" y="323499"/>
                </a:lnTo>
                <a:lnTo>
                  <a:pt x="242906" y="316033"/>
                </a:lnTo>
                <a:lnTo>
                  <a:pt x="242906" y="286868"/>
                </a:lnTo>
                <a:close/>
              </a:path>
              <a:path w="544194" h="554354">
                <a:moveTo>
                  <a:pt x="231440" y="277491"/>
                </a:moveTo>
                <a:lnTo>
                  <a:pt x="221702" y="280269"/>
                </a:lnTo>
                <a:lnTo>
                  <a:pt x="214769" y="282006"/>
                </a:lnTo>
                <a:lnTo>
                  <a:pt x="210592" y="282693"/>
                </a:lnTo>
                <a:lnTo>
                  <a:pt x="215280" y="294674"/>
                </a:lnTo>
                <a:lnTo>
                  <a:pt x="216324" y="294339"/>
                </a:lnTo>
                <a:lnTo>
                  <a:pt x="219795" y="292762"/>
                </a:lnTo>
                <a:lnTo>
                  <a:pt x="225705" y="289979"/>
                </a:lnTo>
                <a:lnTo>
                  <a:pt x="229172" y="288251"/>
                </a:lnTo>
                <a:lnTo>
                  <a:pt x="231440" y="287207"/>
                </a:lnTo>
                <a:lnTo>
                  <a:pt x="232484" y="286868"/>
                </a:lnTo>
                <a:lnTo>
                  <a:pt x="242906" y="286868"/>
                </a:lnTo>
                <a:lnTo>
                  <a:pt x="242906" y="283737"/>
                </a:lnTo>
                <a:lnTo>
                  <a:pt x="247417" y="282361"/>
                </a:lnTo>
                <a:lnTo>
                  <a:pt x="252108" y="281138"/>
                </a:lnTo>
                <a:lnTo>
                  <a:pt x="256954" y="280093"/>
                </a:lnTo>
                <a:lnTo>
                  <a:pt x="256849" y="277850"/>
                </a:lnTo>
                <a:lnTo>
                  <a:pt x="231084" y="277850"/>
                </a:lnTo>
                <a:lnTo>
                  <a:pt x="231440" y="277491"/>
                </a:lnTo>
                <a:close/>
              </a:path>
              <a:path w="544194" h="554354">
                <a:moveTo>
                  <a:pt x="242906" y="252488"/>
                </a:moveTo>
                <a:lnTo>
                  <a:pt x="232484" y="252488"/>
                </a:lnTo>
                <a:lnTo>
                  <a:pt x="232484" y="277491"/>
                </a:lnTo>
                <a:lnTo>
                  <a:pt x="231440" y="277850"/>
                </a:lnTo>
                <a:lnTo>
                  <a:pt x="256849" y="277850"/>
                </a:lnTo>
                <a:lnTo>
                  <a:pt x="256686" y="274355"/>
                </a:lnTo>
                <a:lnTo>
                  <a:pt x="242906" y="274355"/>
                </a:lnTo>
                <a:lnTo>
                  <a:pt x="242906" y="252488"/>
                </a:lnTo>
                <a:close/>
              </a:path>
              <a:path w="544194" h="554354">
                <a:moveTo>
                  <a:pt x="256443" y="269161"/>
                </a:moveTo>
                <a:lnTo>
                  <a:pt x="256086" y="269161"/>
                </a:lnTo>
                <a:lnTo>
                  <a:pt x="255574" y="269337"/>
                </a:lnTo>
                <a:lnTo>
                  <a:pt x="251395" y="271404"/>
                </a:lnTo>
                <a:lnTo>
                  <a:pt x="247417" y="272980"/>
                </a:lnTo>
                <a:lnTo>
                  <a:pt x="242906" y="274355"/>
                </a:lnTo>
                <a:lnTo>
                  <a:pt x="256686" y="274355"/>
                </a:lnTo>
                <a:lnTo>
                  <a:pt x="256443" y="269161"/>
                </a:lnTo>
                <a:close/>
              </a:path>
              <a:path w="544194" h="554354">
                <a:moveTo>
                  <a:pt x="213213" y="242063"/>
                </a:moveTo>
                <a:lnTo>
                  <a:pt x="213213" y="253004"/>
                </a:lnTo>
                <a:lnTo>
                  <a:pt x="218060" y="252313"/>
                </a:lnTo>
                <a:lnTo>
                  <a:pt x="222239" y="252136"/>
                </a:lnTo>
                <a:lnTo>
                  <a:pt x="257997" y="252136"/>
                </a:lnTo>
                <a:lnTo>
                  <a:pt x="257997" y="243107"/>
                </a:lnTo>
                <a:lnTo>
                  <a:pt x="219971" y="243107"/>
                </a:lnTo>
                <a:lnTo>
                  <a:pt x="215992" y="242755"/>
                </a:lnTo>
                <a:lnTo>
                  <a:pt x="213213" y="242063"/>
                </a:lnTo>
                <a:close/>
              </a:path>
              <a:path w="544194" h="554354">
                <a:moveTo>
                  <a:pt x="257997" y="252136"/>
                </a:moveTo>
                <a:lnTo>
                  <a:pt x="222239" y="252136"/>
                </a:lnTo>
                <a:lnTo>
                  <a:pt x="225705" y="252488"/>
                </a:lnTo>
                <a:lnTo>
                  <a:pt x="250531" y="252488"/>
                </a:lnTo>
                <a:lnTo>
                  <a:pt x="253843" y="252665"/>
                </a:lnTo>
                <a:lnTo>
                  <a:pt x="257997" y="253004"/>
                </a:lnTo>
                <a:lnTo>
                  <a:pt x="257997" y="252136"/>
                </a:lnTo>
                <a:close/>
              </a:path>
              <a:path w="544194" h="554354">
                <a:moveTo>
                  <a:pt x="240286" y="216020"/>
                </a:moveTo>
                <a:lnTo>
                  <a:pt x="231617" y="216020"/>
                </a:lnTo>
                <a:lnTo>
                  <a:pt x="231617" y="216550"/>
                </a:lnTo>
                <a:lnTo>
                  <a:pt x="231951" y="217594"/>
                </a:lnTo>
                <a:lnTo>
                  <a:pt x="232304" y="221065"/>
                </a:lnTo>
                <a:lnTo>
                  <a:pt x="232470" y="224883"/>
                </a:lnTo>
                <a:lnTo>
                  <a:pt x="232484" y="243107"/>
                </a:lnTo>
                <a:lnTo>
                  <a:pt x="242906" y="243107"/>
                </a:lnTo>
                <a:lnTo>
                  <a:pt x="242906" y="224883"/>
                </a:lnTo>
                <a:lnTo>
                  <a:pt x="243598" y="221065"/>
                </a:lnTo>
                <a:lnTo>
                  <a:pt x="244972" y="218616"/>
                </a:lnTo>
                <a:lnTo>
                  <a:pt x="244972" y="217594"/>
                </a:lnTo>
                <a:lnTo>
                  <a:pt x="244642" y="216550"/>
                </a:lnTo>
                <a:lnTo>
                  <a:pt x="240286" y="216020"/>
                </a:lnTo>
                <a:close/>
              </a:path>
              <a:path w="544194" h="554354">
                <a:moveTo>
                  <a:pt x="257997" y="242600"/>
                </a:moveTo>
                <a:lnTo>
                  <a:pt x="249664" y="243107"/>
                </a:lnTo>
                <a:lnTo>
                  <a:pt x="257997" y="243107"/>
                </a:lnTo>
                <a:lnTo>
                  <a:pt x="257997" y="242600"/>
                </a:lnTo>
                <a:close/>
              </a:path>
              <a:path w="544194" h="554354">
                <a:moveTo>
                  <a:pt x="273110" y="216550"/>
                </a:moveTo>
                <a:lnTo>
                  <a:pt x="263733" y="216550"/>
                </a:lnTo>
                <a:lnTo>
                  <a:pt x="263816" y="218616"/>
                </a:lnTo>
                <a:lnTo>
                  <a:pt x="264420" y="222289"/>
                </a:lnTo>
                <a:lnTo>
                  <a:pt x="264702" y="226797"/>
                </a:lnTo>
                <a:lnTo>
                  <a:pt x="264767" y="250070"/>
                </a:lnTo>
                <a:lnTo>
                  <a:pt x="264088" y="262046"/>
                </a:lnTo>
                <a:lnTo>
                  <a:pt x="269111" y="267756"/>
                </a:lnTo>
                <a:lnTo>
                  <a:pt x="279890" y="267069"/>
                </a:lnTo>
                <a:lnTo>
                  <a:pt x="324542" y="267069"/>
                </a:lnTo>
                <a:lnTo>
                  <a:pt x="329184" y="262738"/>
                </a:lnTo>
                <a:lnTo>
                  <a:pt x="330785" y="258220"/>
                </a:lnTo>
                <a:lnTo>
                  <a:pt x="277445" y="258220"/>
                </a:lnTo>
                <a:lnTo>
                  <a:pt x="275357" y="254224"/>
                </a:lnTo>
                <a:lnTo>
                  <a:pt x="275710" y="245198"/>
                </a:lnTo>
                <a:lnTo>
                  <a:pt x="286191" y="243149"/>
                </a:lnTo>
                <a:lnTo>
                  <a:pt x="295762" y="241163"/>
                </a:lnTo>
                <a:lnTo>
                  <a:pt x="304426" y="239239"/>
                </a:lnTo>
                <a:lnTo>
                  <a:pt x="314411" y="236861"/>
                </a:lnTo>
                <a:lnTo>
                  <a:pt x="275710" y="236861"/>
                </a:lnTo>
                <a:lnTo>
                  <a:pt x="275829" y="226797"/>
                </a:lnTo>
                <a:lnTo>
                  <a:pt x="276401" y="221748"/>
                </a:lnTo>
                <a:lnTo>
                  <a:pt x="277801" y="218616"/>
                </a:lnTo>
                <a:lnTo>
                  <a:pt x="277801" y="216726"/>
                </a:lnTo>
                <a:lnTo>
                  <a:pt x="273110" y="216550"/>
                </a:lnTo>
                <a:close/>
              </a:path>
              <a:path w="544194" h="554354">
                <a:moveTo>
                  <a:pt x="324542" y="267069"/>
                </a:moveTo>
                <a:lnTo>
                  <a:pt x="316872" y="267069"/>
                </a:lnTo>
                <a:lnTo>
                  <a:pt x="323805" y="267756"/>
                </a:lnTo>
                <a:lnTo>
                  <a:pt x="324542" y="267069"/>
                </a:lnTo>
                <a:close/>
              </a:path>
              <a:path w="544194" h="554354">
                <a:moveTo>
                  <a:pt x="321030" y="245198"/>
                </a:moveTo>
                <a:lnTo>
                  <a:pt x="321030" y="252841"/>
                </a:lnTo>
                <a:lnTo>
                  <a:pt x="317916" y="256823"/>
                </a:lnTo>
                <a:lnTo>
                  <a:pt x="311649" y="257176"/>
                </a:lnTo>
                <a:lnTo>
                  <a:pt x="281956" y="257176"/>
                </a:lnTo>
                <a:lnTo>
                  <a:pt x="277445" y="258220"/>
                </a:lnTo>
                <a:lnTo>
                  <a:pt x="330785" y="258220"/>
                </a:lnTo>
                <a:lnTo>
                  <a:pt x="332880" y="252313"/>
                </a:lnTo>
                <a:lnTo>
                  <a:pt x="330584" y="252313"/>
                </a:lnTo>
                <a:lnTo>
                  <a:pt x="326585" y="250070"/>
                </a:lnTo>
                <a:lnTo>
                  <a:pt x="321030" y="245198"/>
                </a:lnTo>
                <a:close/>
              </a:path>
              <a:path w="544194" h="554354">
                <a:moveTo>
                  <a:pt x="333007" y="251952"/>
                </a:moveTo>
                <a:lnTo>
                  <a:pt x="330584" y="252313"/>
                </a:lnTo>
                <a:lnTo>
                  <a:pt x="332880" y="252313"/>
                </a:lnTo>
                <a:lnTo>
                  <a:pt x="333007" y="251952"/>
                </a:lnTo>
                <a:close/>
              </a:path>
              <a:path w="544194" h="554354">
                <a:moveTo>
                  <a:pt x="321562" y="221748"/>
                </a:moveTo>
                <a:lnTo>
                  <a:pt x="310681" y="226797"/>
                </a:lnTo>
                <a:lnTo>
                  <a:pt x="299411" y="231000"/>
                </a:lnTo>
                <a:lnTo>
                  <a:pt x="287754" y="234356"/>
                </a:lnTo>
                <a:lnTo>
                  <a:pt x="275710" y="236861"/>
                </a:lnTo>
                <a:lnTo>
                  <a:pt x="314411" y="236861"/>
                </a:lnTo>
                <a:lnTo>
                  <a:pt x="316696" y="236333"/>
                </a:lnTo>
                <a:lnTo>
                  <a:pt x="321207" y="235817"/>
                </a:lnTo>
                <a:lnTo>
                  <a:pt x="327452" y="235817"/>
                </a:lnTo>
                <a:lnTo>
                  <a:pt x="328496" y="235640"/>
                </a:lnTo>
                <a:lnTo>
                  <a:pt x="328853" y="235287"/>
                </a:lnTo>
                <a:lnTo>
                  <a:pt x="329184" y="233906"/>
                </a:lnTo>
                <a:lnTo>
                  <a:pt x="326762" y="229395"/>
                </a:lnTo>
                <a:lnTo>
                  <a:pt x="321562" y="221748"/>
                </a:lnTo>
                <a:close/>
              </a:path>
              <a:path w="544194" h="554354">
                <a:moveTo>
                  <a:pt x="263221" y="274355"/>
                </a:moveTo>
                <a:lnTo>
                  <a:pt x="263221" y="277491"/>
                </a:lnTo>
                <a:lnTo>
                  <a:pt x="263552" y="281313"/>
                </a:lnTo>
                <a:lnTo>
                  <a:pt x="263667" y="325407"/>
                </a:lnTo>
                <a:lnTo>
                  <a:pt x="263552" y="329056"/>
                </a:lnTo>
                <a:lnTo>
                  <a:pt x="263221" y="334281"/>
                </a:lnTo>
                <a:lnTo>
                  <a:pt x="275198" y="334281"/>
                </a:lnTo>
                <a:lnTo>
                  <a:pt x="274665" y="325407"/>
                </a:lnTo>
                <a:lnTo>
                  <a:pt x="323187" y="325407"/>
                </a:lnTo>
                <a:lnTo>
                  <a:pt x="323118" y="317609"/>
                </a:lnTo>
                <a:lnTo>
                  <a:pt x="274665" y="317609"/>
                </a:lnTo>
                <a:lnTo>
                  <a:pt x="274665" y="304587"/>
                </a:lnTo>
                <a:lnTo>
                  <a:pt x="323118" y="304587"/>
                </a:lnTo>
                <a:lnTo>
                  <a:pt x="323118" y="295714"/>
                </a:lnTo>
                <a:lnTo>
                  <a:pt x="274665" y="295714"/>
                </a:lnTo>
                <a:lnTo>
                  <a:pt x="274665" y="284272"/>
                </a:lnTo>
                <a:lnTo>
                  <a:pt x="323133" y="284272"/>
                </a:lnTo>
                <a:lnTo>
                  <a:pt x="323475" y="280623"/>
                </a:lnTo>
                <a:lnTo>
                  <a:pt x="324162" y="276447"/>
                </a:lnTo>
                <a:lnTo>
                  <a:pt x="324162" y="275407"/>
                </a:lnTo>
                <a:lnTo>
                  <a:pt x="273978" y="275407"/>
                </a:lnTo>
                <a:lnTo>
                  <a:pt x="268067" y="275068"/>
                </a:lnTo>
                <a:lnTo>
                  <a:pt x="263221" y="274355"/>
                </a:lnTo>
                <a:close/>
              </a:path>
              <a:path w="544194" h="554354">
                <a:moveTo>
                  <a:pt x="323187" y="325407"/>
                </a:moveTo>
                <a:lnTo>
                  <a:pt x="312693" y="325407"/>
                </a:lnTo>
                <a:lnTo>
                  <a:pt x="312181" y="334281"/>
                </a:lnTo>
                <a:lnTo>
                  <a:pt x="324162" y="334281"/>
                </a:lnTo>
                <a:lnTo>
                  <a:pt x="323475" y="329741"/>
                </a:lnTo>
                <a:lnTo>
                  <a:pt x="323187" y="325407"/>
                </a:lnTo>
                <a:close/>
              </a:path>
              <a:path w="544194" h="554354">
                <a:moveTo>
                  <a:pt x="323118" y="304587"/>
                </a:moveTo>
                <a:lnTo>
                  <a:pt x="312693" y="304587"/>
                </a:lnTo>
                <a:lnTo>
                  <a:pt x="312693" y="317609"/>
                </a:lnTo>
                <a:lnTo>
                  <a:pt x="323118" y="317609"/>
                </a:lnTo>
                <a:lnTo>
                  <a:pt x="323118" y="304587"/>
                </a:lnTo>
                <a:close/>
              </a:path>
              <a:path w="544194" h="554354">
                <a:moveTo>
                  <a:pt x="323133" y="284272"/>
                </a:moveTo>
                <a:lnTo>
                  <a:pt x="312693" y="284272"/>
                </a:lnTo>
                <a:lnTo>
                  <a:pt x="312693" y="295714"/>
                </a:lnTo>
                <a:lnTo>
                  <a:pt x="323118" y="295714"/>
                </a:lnTo>
                <a:lnTo>
                  <a:pt x="323133" y="284272"/>
                </a:lnTo>
                <a:close/>
              </a:path>
              <a:path w="544194" h="554354">
                <a:moveTo>
                  <a:pt x="324162" y="274355"/>
                </a:moveTo>
                <a:lnTo>
                  <a:pt x="319295" y="275068"/>
                </a:lnTo>
                <a:lnTo>
                  <a:pt x="313383" y="275407"/>
                </a:lnTo>
                <a:lnTo>
                  <a:pt x="324162" y="275407"/>
                </a:lnTo>
                <a:lnTo>
                  <a:pt x="324162" y="274355"/>
                </a:lnTo>
                <a:close/>
              </a:path>
              <a:path w="544194" h="554354">
                <a:moveTo>
                  <a:pt x="437463" y="270711"/>
                </a:moveTo>
                <a:lnTo>
                  <a:pt x="426885" y="270711"/>
                </a:lnTo>
                <a:lnTo>
                  <a:pt x="428676" y="281881"/>
                </a:lnTo>
                <a:lnTo>
                  <a:pt x="430921" y="291946"/>
                </a:lnTo>
                <a:lnTo>
                  <a:pt x="433634" y="300937"/>
                </a:lnTo>
                <a:lnTo>
                  <a:pt x="436774" y="308743"/>
                </a:lnTo>
                <a:lnTo>
                  <a:pt x="430140" y="314545"/>
                </a:lnTo>
                <a:lnTo>
                  <a:pt x="422456" y="319294"/>
                </a:lnTo>
                <a:lnTo>
                  <a:pt x="413534" y="323106"/>
                </a:lnTo>
                <a:lnTo>
                  <a:pt x="403438" y="325944"/>
                </a:lnTo>
                <a:lnTo>
                  <a:pt x="408304" y="329741"/>
                </a:lnTo>
                <a:lnTo>
                  <a:pt x="411436" y="333057"/>
                </a:lnTo>
                <a:lnTo>
                  <a:pt x="412816" y="335832"/>
                </a:lnTo>
                <a:lnTo>
                  <a:pt x="422287" y="331178"/>
                </a:lnTo>
                <a:lnTo>
                  <a:pt x="430396" y="326587"/>
                </a:lnTo>
                <a:lnTo>
                  <a:pt x="437137" y="322063"/>
                </a:lnTo>
                <a:lnTo>
                  <a:pt x="442508" y="317609"/>
                </a:lnTo>
                <a:lnTo>
                  <a:pt x="458645" y="317609"/>
                </a:lnTo>
                <a:lnTo>
                  <a:pt x="453996" y="314545"/>
                </a:lnTo>
                <a:lnTo>
                  <a:pt x="448754" y="309787"/>
                </a:lnTo>
                <a:lnTo>
                  <a:pt x="452985" y="300937"/>
                </a:lnTo>
                <a:lnTo>
                  <a:pt x="442508" y="300937"/>
                </a:lnTo>
                <a:lnTo>
                  <a:pt x="439479" y="291008"/>
                </a:lnTo>
                <a:lnTo>
                  <a:pt x="437715" y="282185"/>
                </a:lnTo>
                <a:lnTo>
                  <a:pt x="437149" y="274270"/>
                </a:lnTo>
                <a:lnTo>
                  <a:pt x="437259" y="272803"/>
                </a:lnTo>
                <a:lnTo>
                  <a:pt x="437463" y="270711"/>
                </a:lnTo>
                <a:close/>
              </a:path>
              <a:path w="544194" h="554354">
                <a:moveTo>
                  <a:pt x="458645" y="317609"/>
                </a:moveTo>
                <a:lnTo>
                  <a:pt x="442508" y="317609"/>
                </a:lnTo>
                <a:lnTo>
                  <a:pt x="448209" y="322350"/>
                </a:lnTo>
                <a:lnTo>
                  <a:pt x="453843" y="326709"/>
                </a:lnTo>
                <a:lnTo>
                  <a:pt x="459410" y="330686"/>
                </a:lnTo>
                <a:lnTo>
                  <a:pt x="464911" y="334281"/>
                </a:lnTo>
                <a:lnTo>
                  <a:pt x="467334" y="330102"/>
                </a:lnTo>
                <a:lnTo>
                  <a:pt x="470113" y="326450"/>
                </a:lnTo>
                <a:lnTo>
                  <a:pt x="473245" y="323319"/>
                </a:lnTo>
                <a:lnTo>
                  <a:pt x="466240" y="321311"/>
                </a:lnTo>
                <a:lnTo>
                  <a:pt x="459824" y="318386"/>
                </a:lnTo>
                <a:lnTo>
                  <a:pt x="458645" y="317609"/>
                </a:lnTo>
                <a:close/>
              </a:path>
              <a:path w="544194" h="554354">
                <a:moveTo>
                  <a:pt x="382079" y="293630"/>
                </a:moveTo>
                <a:lnTo>
                  <a:pt x="371654" y="293630"/>
                </a:lnTo>
                <a:lnTo>
                  <a:pt x="370278" y="296758"/>
                </a:lnTo>
                <a:lnTo>
                  <a:pt x="367855" y="301277"/>
                </a:lnTo>
                <a:lnTo>
                  <a:pt x="364364" y="307183"/>
                </a:lnTo>
                <a:lnTo>
                  <a:pt x="363319" y="308566"/>
                </a:lnTo>
                <a:lnTo>
                  <a:pt x="362808" y="309426"/>
                </a:lnTo>
                <a:lnTo>
                  <a:pt x="362808" y="309787"/>
                </a:lnTo>
                <a:lnTo>
                  <a:pt x="368719" y="310831"/>
                </a:lnTo>
                <a:lnTo>
                  <a:pt x="376189" y="312385"/>
                </a:lnTo>
                <a:lnTo>
                  <a:pt x="385211" y="314473"/>
                </a:lnTo>
                <a:lnTo>
                  <a:pt x="378894" y="317920"/>
                </a:lnTo>
                <a:lnTo>
                  <a:pt x="370882" y="320459"/>
                </a:lnTo>
                <a:lnTo>
                  <a:pt x="361177" y="322089"/>
                </a:lnTo>
                <a:lnTo>
                  <a:pt x="349783" y="322811"/>
                </a:lnTo>
                <a:lnTo>
                  <a:pt x="353607" y="325944"/>
                </a:lnTo>
                <a:lnTo>
                  <a:pt x="356562" y="329586"/>
                </a:lnTo>
                <a:lnTo>
                  <a:pt x="358654" y="333740"/>
                </a:lnTo>
                <a:lnTo>
                  <a:pt x="370726" y="330619"/>
                </a:lnTo>
                <a:lnTo>
                  <a:pt x="380912" y="326975"/>
                </a:lnTo>
                <a:lnTo>
                  <a:pt x="389214" y="322809"/>
                </a:lnTo>
                <a:lnTo>
                  <a:pt x="395636" y="318117"/>
                </a:lnTo>
                <a:lnTo>
                  <a:pt x="411942" y="318117"/>
                </a:lnTo>
                <a:lnTo>
                  <a:pt x="414371" y="315517"/>
                </a:lnTo>
                <a:lnTo>
                  <a:pt x="409860" y="313429"/>
                </a:lnTo>
                <a:lnTo>
                  <a:pt x="405881" y="311878"/>
                </a:lnTo>
                <a:lnTo>
                  <a:pt x="402394" y="310831"/>
                </a:lnTo>
                <a:lnTo>
                  <a:pt x="404578" y="307699"/>
                </a:lnTo>
                <a:lnTo>
                  <a:pt x="393012" y="307699"/>
                </a:lnTo>
                <a:lnTo>
                  <a:pt x="392324" y="307360"/>
                </a:lnTo>
                <a:lnTo>
                  <a:pt x="390770" y="307007"/>
                </a:lnTo>
                <a:lnTo>
                  <a:pt x="388325" y="306654"/>
                </a:lnTo>
                <a:lnTo>
                  <a:pt x="382435" y="304915"/>
                </a:lnTo>
                <a:lnTo>
                  <a:pt x="378432" y="303871"/>
                </a:lnTo>
                <a:lnTo>
                  <a:pt x="376344" y="303541"/>
                </a:lnTo>
                <a:lnTo>
                  <a:pt x="378432" y="299717"/>
                </a:lnTo>
                <a:lnTo>
                  <a:pt x="380344" y="296405"/>
                </a:lnTo>
                <a:lnTo>
                  <a:pt x="382079" y="293630"/>
                </a:lnTo>
                <a:close/>
              </a:path>
              <a:path w="544194" h="554354">
                <a:moveTo>
                  <a:pt x="411942" y="318117"/>
                </a:moveTo>
                <a:lnTo>
                  <a:pt x="395636" y="318117"/>
                </a:lnTo>
                <a:lnTo>
                  <a:pt x="400483" y="320212"/>
                </a:lnTo>
                <a:lnTo>
                  <a:pt x="404604" y="322089"/>
                </a:lnTo>
                <a:lnTo>
                  <a:pt x="407080" y="323319"/>
                </a:lnTo>
                <a:lnTo>
                  <a:pt x="411942" y="318117"/>
                </a:lnTo>
                <a:close/>
              </a:path>
              <a:path w="544194" h="554354">
                <a:moveTo>
                  <a:pt x="413155" y="293630"/>
                </a:moveTo>
                <a:lnTo>
                  <a:pt x="402394" y="293630"/>
                </a:lnTo>
                <a:lnTo>
                  <a:pt x="399614" y="298850"/>
                </a:lnTo>
                <a:lnTo>
                  <a:pt x="396504" y="303541"/>
                </a:lnTo>
                <a:lnTo>
                  <a:pt x="393012" y="307699"/>
                </a:lnTo>
                <a:lnTo>
                  <a:pt x="404578" y="307699"/>
                </a:lnTo>
                <a:lnTo>
                  <a:pt x="406661" y="304712"/>
                </a:lnTo>
                <a:lnTo>
                  <a:pt x="410600" y="298329"/>
                </a:lnTo>
                <a:lnTo>
                  <a:pt x="413155" y="293630"/>
                </a:lnTo>
                <a:close/>
              </a:path>
              <a:path w="544194" h="554354">
                <a:moveTo>
                  <a:pt x="461269" y="250400"/>
                </a:moveTo>
                <a:lnTo>
                  <a:pt x="450331" y="250400"/>
                </a:lnTo>
                <a:lnTo>
                  <a:pt x="449675" y="265160"/>
                </a:lnTo>
                <a:lnTo>
                  <a:pt x="449566" y="266553"/>
                </a:lnTo>
                <a:lnTo>
                  <a:pt x="448084" y="279579"/>
                </a:lnTo>
                <a:lnTo>
                  <a:pt x="445734" y="291132"/>
                </a:lnTo>
                <a:lnTo>
                  <a:pt x="442508" y="300937"/>
                </a:lnTo>
                <a:lnTo>
                  <a:pt x="452985" y="300937"/>
                </a:lnTo>
                <a:lnTo>
                  <a:pt x="453050" y="300801"/>
                </a:lnTo>
                <a:lnTo>
                  <a:pt x="456569" y="287910"/>
                </a:lnTo>
                <a:lnTo>
                  <a:pt x="459309" y="271111"/>
                </a:lnTo>
                <a:lnTo>
                  <a:pt x="461269" y="250400"/>
                </a:lnTo>
                <a:close/>
              </a:path>
              <a:path w="544194" h="554354">
                <a:moveTo>
                  <a:pt x="355518" y="284272"/>
                </a:moveTo>
                <a:lnTo>
                  <a:pt x="353430" y="284272"/>
                </a:lnTo>
                <a:lnTo>
                  <a:pt x="353430" y="294674"/>
                </a:lnTo>
                <a:lnTo>
                  <a:pt x="355518" y="294674"/>
                </a:lnTo>
                <a:lnTo>
                  <a:pt x="359676" y="293985"/>
                </a:lnTo>
                <a:lnTo>
                  <a:pt x="363852" y="293630"/>
                </a:lnTo>
                <a:lnTo>
                  <a:pt x="413155" y="293630"/>
                </a:lnTo>
                <a:lnTo>
                  <a:pt x="414213" y="291685"/>
                </a:lnTo>
                <a:lnTo>
                  <a:pt x="417261" y="285296"/>
                </a:lnTo>
                <a:lnTo>
                  <a:pt x="364719" y="285296"/>
                </a:lnTo>
                <a:lnTo>
                  <a:pt x="360385" y="284957"/>
                </a:lnTo>
                <a:lnTo>
                  <a:pt x="355518" y="284272"/>
                </a:lnTo>
                <a:close/>
              </a:path>
              <a:path w="544194" h="554354">
                <a:moveTo>
                  <a:pt x="378432" y="274891"/>
                </a:moveTo>
                <a:lnTo>
                  <a:pt x="378117" y="278535"/>
                </a:lnTo>
                <a:lnTo>
                  <a:pt x="378000" y="279049"/>
                </a:lnTo>
                <a:lnTo>
                  <a:pt x="377056" y="282185"/>
                </a:lnTo>
                <a:lnTo>
                  <a:pt x="375321" y="285296"/>
                </a:lnTo>
                <a:lnTo>
                  <a:pt x="386255" y="285296"/>
                </a:lnTo>
                <a:lnTo>
                  <a:pt x="387303" y="283556"/>
                </a:lnTo>
                <a:lnTo>
                  <a:pt x="388501" y="282006"/>
                </a:lnTo>
                <a:lnTo>
                  <a:pt x="389902" y="280623"/>
                </a:lnTo>
                <a:lnTo>
                  <a:pt x="390589" y="279579"/>
                </a:lnTo>
                <a:lnTo>
                  <a:pt x="390857" y="279049"/>
                </a:lnTo>
                <a:lnTo>
                  <a:pt x="390946" y="278535"/>
                </a:lnTo>
                <a:lnTo>
                  <a:pt x="390589" y="277491"/>
                </a:lnTo>
                <a:lnTo>
                  <a:pt x="386435" y="276266"/>
                </a:lnTo>
                <a:lnTo>
                  <a:pt x="378432" y="274891"/>
                </a:lnTo>
                <a:close/>
              </a:path>
              <a:path w="544194" h="554354">
                <a:moveTo>
                  <a:pt x="417507" y="284780"/>
                </a:moveTo>
                <a:lnTo>
                  <a:pt x="411948" y="285141"/>
                </a:lnTo>
                <a:lnTo>
                  <a:pt x="406393" y="285296"/>
                </a:lnTo>
                <a:lnTo>
                  <a:pt x="417261" y="285296"/>
                </a:lnTo>
                <a:lnTo>
                  <a:pt x="417507" y="284780"/>
                </a:lnTo>
                <a:close/>
              </a:path>
              <a:path w="544194" h="554354">
                <a:moveTo>
                  <a:pt x="391457" y="253532"/>
                </a:moveTo>
                <a:lnTo>
                  <a:pt x="373745" y="253532"/>
                </a:lnTo>
                <a:lnTo>
                  <a:pt x="369610" y="258937"/>
                </a:lnTo>
                <a:lnTo>
                  <a:pt x="364501" y="263689"/>
                </a:lnTo>
                <a:lnTo>
                  <a:pt x="358414" y="267792"/>
                </a:lnTo>
                <a:lnTo>
                  <a:pt x="350320" y="271755"/>
                </a:lnTo>
                <a:lnTo>
                  <a:pt x="353095" y="273495"/>
                </a:lnTo>
                <a:lnTo>
                  <a:pt x="355874" y="276090"/>
                </a:lnTo>
                <a:lnTo>
                  <a:pt x="358654" y="279579"/>
                </a:lnTo>
                <a:lnTo>
                  <a:pt x="365284" y="274179"/>
                </a:lnTo>
                <a:lnTo>
                  <a:pt x="371273" y="268245"/>
                </a:lnTo>
                <a:lnTo>
                  <a:pt x="376902" y="261502"/>
                </a:lnTo>
                <a:lnTo>
                  <a:pt x="382079" y="254044"/>
                </a:lnTo>
                <a:lnTo>
                  <a:pt x="391457" y="254044"/>
                </a:lnTo>
                <a:lnTo>
                  <a:pt x="391457" y="253532"/>
                </a:lnTo>
                <a:close/>
              </a:path>
              <a:path w="544194" h="554354">
                <a:moveTo>
                  <a:pt x="429995" y="218109"/>
                </a:moveTo>
                <a:lnTo>
                  <a:pt x="427824" y="234447"/>
                </a:lnTo>
                <a:lnTo>
                  <a:pt x="424411" y="249094"/>
                </a:lnTo>
                <a:lnTo>
                  <a:pt x="419756" y="262050"/>
                </a:lnTo>
                <a:lnTo>
                  <a:pt x="413859" y="273311"/>
                </a:lnTo>
                <a:lnTo>
                  <a:pt x="414216" y="273671"/>
                </a:lnTo>
                <a:lnTo>
                  <a:pt x="415084" y="274179"/>
                </a:lnTo>
                <a:lnTo>
                  <a:pt x="416459" y="274891"/>
                </a:lnTo>
                <a:lnTo>
                  <a:pt x="419929" y="276266"/>
                </a:lnTo>
                <a:lnTo>
                  <a:pt x="422017" y="277671"/>
                </a:lnTo>
                <a:lnTo>
                  <a:pt x="422705" y="279049"/>
                </a:lnTo>
                <a:lnTo>
                  <a:pt x="424105" y="275583"/>
                </a:lnTo>
                <a:lnTo>
                  <a:pt x="425484" y="272803"/>
                </a:lnTo>
                <a:lnTo>
                  <a:pt x="426885" y="270711"/>
                </a:lnTo>
                <a:lnTo>
                  <a:pt x="437463" y="270711"/>
                </a:lnTo>
                <a:lnTo>
                  <a:pt x="437818" y="267069"/>
                </a:lnTo>
                <a:lnTo>
                  <a:pt x="428439" y="267069"/>
                </a:lnTo>
                <a:lnTo>
                  <a:pt x="433352" y="253864"/>
                </a:lnTo>
                <a:lnTo>
                  <a:pt x="434685" y="250400"/>
                </a:lnTo>
                <a:lnTo>
                  <a:pt x="472201" y="250400"/>
                </a:lnTo>
                <a:lnTo>
                  <a:pt x="472201" y="241556"/>
                </a:lnTo>
                <a:lnTo>
                  <a:pt x="437306" y="241556"/>
                </a:lnTo>
                <a:lnTo>
                  <a:pt x="439729" y="233906"/>
                </a:lnTo>
                <a:lnTo>
                  <a:pt x="442332" y="228174"/>
                </a:lnTo>
                <a:lnTo>
                  <a:pt x="445108" y="224355"/>
                </a:lnTo>
                <a:lnTo>
                  <a:pt x="445463" y="223307"/>
                </a:lnTo>
                <a:lnTo>
                  <a:pt x="445599" y="222792"/>
                </a:lnTo>
                <a:lnTo>
                  <a:pt x="445644" y="222289"/>
                </a:lnTo>
                <a:lnTo>
                  <a:pt x="444596" y="220884"/>
                </a:lnTo>
                <a:lnTo>
                  <a:pt x="439376" y="219505"/>
                </a:lnTo>
                <a:lnTo>
                  <a:pt x="429995" y="218109"/>
                </a:lnTo>
                <a:close/>
              </a:path>
              <a:path w="544194" h="554354">
                <a:moveTo>
                  <a:pt x="401346" y="256646"/>
                </a:moveTo>
                <a:lnTo>
                  <a:pt x="393545" y="262378"/>
                </a:lnTo>
                <a:lnTo>
                  <a:pt x="397369" y="265160"/>
                </a:lnTo>
                <a:lnTo>
                  <a:pt x="401702" y="269513"/>
                </a:lnTo>
                <a:lnTo>
                  <a:pt x="406570" y="275407"/>
                </a:lnTo>
                <a:lnTo>
                  <a:pt x="413859" y="268624"/>
                </a:lnTo>
                <a:lnTo>
                  <a:pt x="409684" y="263422"/>
                </a:lnTo>
                <a:lnTo>
                  <a:pt x="405526" y="259426"/>
                </a:lnTo>
                <a:lnTo>
                  <a:pt x="401346" y="256646"/>
                </a:lnTo>
                <a:close/>
              </a:path>
              <a:path w="544194" h="554354">
                <a:moveTo>
                  <a:pt x="391457" y="254044"/>
                </a:moveTo>
                <a:lnTo>
                  <a:pt x="382079" y="254044"/>
                </a:lnTo>
                <a:lnTo>
                  <a:pt x="382030" y="264646"/>
                </a:lnTo>
                <a:lnTo>
                  <a:pt x="381940" y="266553"/>
                </a:lnTo>
                <a:lnTo>
                  <a:pt x="381828" y="268245"/>
                </a:lnTo>
                <a:lnTo>
                  <a:pt x="381567" y="271249"/>
                </a:lnTo>
                <a:lnTo>
                  <a:pt x="381176" y="272803"/>
                </a:lnTo>
                <a:lnTo>
                  <a:pt x="381072" y="273311"/>
                </a:lnTo>
                <a:lnTo>
                  <a:pt x="381035" y="273847"/>
                </a:lnTo>
                <a:lnTo>
                  <a:pt x="392501" y="273847"/>
                </a:lnTo>
                <a:lnTo>
                  <a:pt x="392389" y="271249"/>
                </a:lnTo>
                <a:lnTo>
                  <a:pt x="391814" y="268624"/>
                </a:lnTo>
                <a:lnTo>
                  <a:pt x="391503" y="265160"/>
                </a:lnTo>
                <a:lnTo>
                  <a:pt x="391457" y="254044"/>
                </a:lnTo>
                <a:close/>
              </a:path>
              <a:path w="544194" h="554354">
                <a:moveTo>
                  <a:pt x="437818" y="266553"/>
                </a:moveTo>
                <a:lnTo>
                  <a:pt x="428439" y="267069"/>
                </a:lnTo>
                <a:lnTo>
                  <a:pt x="437818" y="267069"/>
                </a:lnTo>
                <a:lnTo>
                  <a:pt x="437818" y="266553"/>
                </a:lnTo>
                <a:close/>
              </a:path>
              <a:path w="544194" h="554354">
                <a:moveTo>
                  <a:pt x="356029" y="243622"/>
                </a:moveTo>
                <a:lnTo>
                  <a:pt x="353962" y="243622"/>
                </a:lnTo>
                <a:lnTo>
                  <a:pt x="353962" y="254580"/>
                </a:lnTo>
                <a:lnTo>
                  <a:pt x="355518" y="254580"/>
                </a:lnTo>
                <a:lnTo>
                  <a:pt x="360720" y="253864"/>
                </a:lnTo>
                <a:lnTo>
                  <a:pt x="365587" y="253532"/>
                </a:lnTo>
                <a:lnTo>
                  <a:pt x="417507" y="253532"/>
                </a:lnTo>
                <a:lnTo>
                  <a:pt x="417507" y="244666"/>
                </a:lnTo>
                <a:lnTo>
                  <a:pt x="365944" y="244666"/>
                </a:lnTo>
                <a:lnTo>
                  <a:pt x="361252" y="244331"/>
                </a:lnTo>
                <a:lnTo>
                  <a:pt x="356029" y="243622"/>
                </a:lnTo>
                <a:close/>
              </a:path>
              <a:path w="544194" h="554354">
                <a:moveTo>
                  <a:pt x="417507" y="253532"/>
                </a:moveTo>
                <a:lnTo>
                  <a:pt x="406750" y="253532"/>
                </a:lnTo>
                <a:lnTo>
                  <a:pt x="411436" y="253864"/>
                </a:lnTo>
                <a:lnTo>
                  <a:pt x="415947" y="254580"/>
                </a:lnTo>
                <a:lnTo>
                  <a:pt x="417507" y="254580"/>
                </a:lnTo>
                <a:lnTo>
                  <a:pt x="417507" y="253532"/>
                </a:lnTo>
                <a:close/>
              </a:path>
              <a:path w="544194" h="554354">
                <a:moveTo>
                  <a:pt x="472201" y="250400"/>
                </a:moveTo>
                <a:lnTo>
                  <a:pt x="464044" y="250400"/>
                </a:lnTo>
                <a:lnTo>
                  <a:pt x="466999" y="250577"/>
                </a:lnTo>
                <a:lnTo>
                  <a:pt x="470113" y="250930"/>
                </a:lnTo>
                <a:lnTo>
                  <a:pt x="471157" y="251268"/>
                </a:lnTo>
                <a:lnTo>
                  <a:pt x="471845" y="251444"/>
                </a:lnTo>
                <a:lnTo>
                  <a:pt x="472201" y="251444"/>
                </a:lnTo>
                <a:lnTo>
                  <a:pt x="472201" y="250400"/>
                </a:lnTo>
                <a:close/>
              </a:path>
              <a:path w="544194" h="554354">
                <a:moveTo>
                  <a:pt x="381035" y="216020"/>
                </a:moveTo>
                <a:lnTo>
                  <a:pt x="381125" y="217594"/>
                </a:lnTo>
                <a:lnTo>
                  <a:pt x="381744" y="221241"/>
                </a:lnTo>
                <a:lnTo>
                  <a:pt x="381967" y="224355"/>
                </a:lnTo>
                <a:lnTo>
                  <a:pt x="382079" y="244666"/>
                </a:lnTo>
                <a:lnTo>
                  <a:pt x="391457" y="244666"/>
                </a:lnTo>
                <a:lnTo>
                  <a:pt x="391457" y="225755"/>
                </a:lnTo>
                <a:lnTo>
                  <a:pt x="392324" y="222105"/>
                </a:lnTo>
                <a:lnTo>
                  <a:pt x="394056" y="219660"/>
                </a:lnTo>
                <a:lnTo>
                  <a:pt x="394592" y="218616"/>
                </a:lnTo>
                <a:lnTo>
                  <a:pt x="394235" y="217594"/>
                </a:lnTo>
                <a:lnTo>
                  <a:pt x="389726" y="216726"/>
                </a:lnTo>
                <a:lnTo>
                  <a:pt x="381035" y="216020"/>
                </a:lnTo>
                <a:close/>
              </a:path>
              <a:path w="544194" h="554354">
                <a:moveTo>
                  <a:pt x="417507" y="243622"/>
                </a:moveTo>
                <a:lnTo>
                  <a:pt x="416459" y="243622"/>
                </a:lnTo>
                <a:lnTo>
                  <a:pt x="412639" y="244331"/>
                </a:lnTo>
                <a:lnTo>
                  <a:pt x="407949" y="244666"/>
                </a:lnTo>
                <a:lnTo>
                  <a:pt x="417507" y="244666"/>
                </a:lnTo>
                <a:lnTo>
                  <a:pt x="417507" y="243622"/>
                </a:lnTo>
                <a:close/>
              </a:path>
              <a:path w="544194" h="554354">
                <a:moveTo>
                  <a:pt x="404482" y="222792"/>
                </a:moveTo>
                <a:lnTo>
                  <a:pt x="403791" y="226620"/>
                </a:lnTo>
                <a:lnTo>
                  <a:pt x="401527" y="232505"/>
                </a:lnTo>
                <a:lnTo>
                  <a:pt x="397703" y="240512"/>
                </a:lnTo>
                <a:lnTo>
                  <a:pt x="405526" y="242600"/>
                </a:lnTo>
                <a:lnTo>
                  <a:pt x="408993" y="234265"/>
                </a:lnTo>
                <a:lnTo>
                  <a:pt x="411948" y="229395"/>
                </a:lnTo>
                <a:lnTo>
                  <a:pt x="414371" y="227998"/>
                </a:lnTo>
                <a:lnTo>
                  <a:pt x="414903" y="227487"/>
                </a:lnTo>
                <a:lnTo>
                  <a:pt x="414903" y="226799"/>
                </a:lnTo>
                <a:lnTo>
                  <a:pt x="411436" y="225215"/>
                </a:lnTo>
                <a:lnTo>
                  <a:pt x="404482" y="222792"/>
                </a:lnTo>
                <a:close/>
              </a:path>
              <a:path w="544194" h="554354">
                <a:moveTo>
                  <a:pt x="472201" y="240512"/>
                </a:moveTo>
                <a:lnTo>
                  <a:pt x="470646" y="240512"/>
                </a:lnTo>
                <a:lnTo>
                  <a:pt x="466467" y="241195"/>
                </a:lnTo>
                <a:lnTo>
                  <a:pt x="462132" y="241556"/>
                </a:lnTo>
                <a:lnTo>
                  <a:pt x="472201" y="241556"/>
                </a:lnTo>
                <a:lnTo>
                  <a:pt x="472201" y="240512"/>
                </a:lnTo>
                <a:close/>
              </a:path>
              <a:path w="544194" h="554354">
                <a:moveTo>
                  <a:pt x="369587" y="222792"/>
                </a:moveTo>
                <a:lnTo>
                  <a:pt x="359164" y="224883"/>
                </a:lnTo>
                <a:lnTo>
                  <a:pt x="361588" y="228351"/>
                </a:lnTo>
                <a:lnTo>
                  <a:pt x="363852" y="233729"/>
                </a:lnTo>
                <a:lnTo>
                  <a:pt x="365944" y="241019"/>
                </a:lnTo>
                <a:lnTo>
                  <a:pt x="375833" y="238953"/>
                </a:lnTo>
                <a:lnTo>
                  <a:pt x="373745" y="231306"/>
                </a:lnTo>
                <a:lnTo>
                  <a:pt x="371654" y="225927"/>
                </a:lnTo>
                <a:lnTo>
                  <a:pt x="369587" y="222792"/>
                </a:lnTo>
                <a:close/>
              </a:path>
              <a:path w="544194" h="554354">
                <a:moveTo>
                  <a:pt x="58342" y="524760"/>
                </a:moveTo>
                <a:lnTo>
                  <a:pt x="48449" y="524760"/>
                </a:lnTo>
                <a:lnTo>
                  <a:pt x="48430" y="544031"/>
                </a:lnTo>
                <a:lnTo>
                  <a:pt x="48096" y="547162"/>
                </a:lnTo>
                <a:lnTo>
                  <a:pt x="47405" y="548208"/>
                </a:lnTo>
                <a:lnTo>
                  <a:pt x="59386" y="548208"/>
                </a:lnTo>
                <a:lnTo>
                  <a:pt x="59386" y="543516"/>
                </a:lnTo>
                <a:lnTo>
                  <a:pt x="59029" y="541072"/>
                </a:lnTo>
                <a:lnTo>
                  <a:pt x="58857" y="539379"/>
                </a:lnTo>
                <a:lnTo>
                  <a:pt x="58853" y="538297"/>
                </a:lnTo>
                <a:lnTo>
                  <a:pt x="114592" y="538297"/>
                </a:lnTo>
                <a:lnTo>
                  <a:pt x="114592" y="529963"/>
                </a:lnTo>
                <a:lnTo>
                  <a:pt x="58342" y="529963"/>
                </a:lnTo>
                <a:lnTo>
                  <a:pt x="58342" y="524760"/>
                </a:lnTo>
                <a:close/>
              </a:path>
              <a:path w="544194" h="554354">
                <a:moveTo>
                  <a:pt x="114592" y="538297"/>
                </a:moveTo>
                <a:lnTo>
                  <a:pt x="104170" y="538297"/>
                </a:lnTo>
                <a:lnTo>
                  <a:pt x="104092" y="542476"/>
                </a:lnTo>
                <a:lnTo>
                  <a:pt x="103992" y="544031"/>
                </a:lnTo>
                <a:lnTo>
                  <a:pt x="103658" y="546627"/>
                </a:lnTo>
                <a:lnTo>
                  <a:pt x="115125" y="546627"/>
                </a:lnTo>
                <a:lnTo>
                  <a:pt x="114795" y="544031"/>
                </a:lnTo>
                <a:lnTo>
                  <a:pt x="114683" y="542476"/>
                </a:lnTo>
                <a:lnTo>
                  <a:pt x="114592" y="538297"/>
                </a:lnTo>
                <a:close/>
              </a:path>
              <a:path w="544194" h="554354">
                <a:moveTo>
                  <a:pt x="27957" y="433082"/>
                </a:moveTo>
                <a:lnTo>
                  <a:pt x="19267" y="433082"/>
                </a:lnTo>
                <a:lnTo>
                  <a:pt x="19672" y="436215"/>
                </a:lnTo>
                <a:lnTo>
                  <a:pt x="19786" y="437262"/>
                </a:lnTo>
                <a:lnTo>
                  <a:pt x="20197" y="442813"/>
                </a:lnTo>
                <a:lnTo>
                  <a:pt x="20538" y="449886"/>
                </a:lnTo>
                <a:lnTo>
                  <a:pt x="20664" y="453927"/>
                </a:lnTo>
                <a:lnTo>
                  <a:pt x="20787" y="470066"/>
                </a:lnTo>
                <a:lnTo>
                  <a:pt x="20667" y="480484"/>
                </a:lnTo>
                <a:lnTo>
                  <a:pt x="13665" y="521764"/>
                </a:lnTo>
                <a:lnTo>
                  <a:pt x="0" y="541425"/>
                </a:lnTo>
                <a:lnTo>
                  <a:pt x="5199" y="542476"/>
                </a:lnTo>
                <a:lnTo>
                  <a:pt x="9202" y="544031"/>
                </a:lnTo>
                <a:lnTo>
                  <a:pt x="11977" y="546119"/>
                </a:lnTo>
                <a:lnTo>
                  <a:pt x="16847" y="539337"/>
                </a:lnTo>
                <a:lnTo>
                  <a:pt x="20961" y="531663"/>
                </a:lnTo>
                <a:lnTo>
                  <a:pt x="24384" y="522968"/>
                </a:lnTo>
                <a:lnTo>
                  <a:pt x="27094" y="513290"/>
                </a:lnTo>
                <a:lnTo>
                  <a:pt x="39690" y="513290"/>
                </a:lnTo>
                <a:lnTo>
                  <a:pt x="38030" y="511478"/>
                </a:lnTo>
                <a:lnTo>
                  <a:pt x="33602" y="506987"/>
                </a:lnTo>
                <a:lnTo>
                  <a:pt x="29693" y="503402"/>
                </a:lnTo>
                <a:lnTo>
                  <a:pt x="30024" y="499935"/>
                </a:lnTo>
                <a:lnTo>
                  <a:pt x="30380" y="494711"/>
                </a:lnTo>
                <a:lnTo>
                  <a:pt x="30737" y="487773"/>
                </a:lnTo>
                <a:lnTo>
                  <a:pt x="31071" y="483598"/>
                </a:lnTo>
                <a:lnTo>
                  <a:pt x="31145" y="482434"/>
                </a:lnTo>
                <a:lnTo>
                  <a:pt x="31248" y="479440"/>
                </a:lnTo>
                <a:lnTo>
                  <a:pt x="32804" y="477888"/>
                </a:lnTo>
                <a:lnTo>
                  <a:pt x="36291" y="473017"/>
                </a:lnTo>
                <a:lnTo>
                  <a:pt x="41137" y="468683"/>
                </a:lnTo>
                <a:lnTo>
                  <a:pt x="41427" y="468506"/>
                </a:lnTo>
                <a:lnTo>
                  <a:pt x="30737" y="468506"/>
                </a:lnTo>
                <a:lnTo>
                  <a:pt x="30622" y="462260"/>
                </a:lnTo>
                <a:lnTo>
                  <a:pt x="30690" y="449886"/>
                </a:lnTo>
                <a:lnTo>
                  <a:pt x="30828" y="446429"/>
                </a:lnTo>
                <a:lnTo>
                  <a:pt x="31248" y="442461"/>
                </a:lnTo>
                <a:lnTo>
                  <a:pt x="31605" y="440725"/>
                </a:lnTo>
                <a:lnTo>
                  <a:pt x="32472" y="438633"/>
                </a:lnTo>
                <a:lnTo>
                  <a:pt x="33848" y="436215"/>
                </a:lnTo>
                <a:lnTo>
                  <a:pt x="34203" y="435170"/>
                </a:lnTo>
                <a:lnTo>
                  <a:pt x="34380" y="434479"/>
                </a:lnTo>
                <a:lnTo>
                  <a:pt x="34380" y="434126"/>
                </a:lnTo>
                <a:lnTo>
                  <a:pt x="32983" y="433435"/>
                </a:lnTo>
                <a:lnTo>
                  <a:pt x="27957" y="433082"/>
                </a:lnTo>
                <a:close/>
              </a:path>
              <a:path w="544194" h="554354">
                <a:moveTo>
                  <a:pt x="39690" y="513290"/>
                </a:moveTo>
                <a:lnTo>
                  <a:pt x="27094" y="513290"/>
                </a:lnTo>
                <a:lnTo>
                  <a:pt x="30891" y="517470"/>
                </a:lnTo>
                <a:lnTo>
                  <a:pt x="35071" y="523378"/>
                </a:lnTo>
                <a:lnTo>
                  <a:pt x="39582" y="531007"/>
                </a:lnTo>
                <a:lnTo>
                  <a:pt x="48449" y="524760"/>
                </a:lnTo>
                <a:lnTo>
                  <a:pt x="58342" y="524760"/>
                </a:lnTo>
                <a:lnTo>
                  <a:pt x="58342" y="523201"/>
                </a:lnTo>
                <a:lnTo>
                  <a:pt x="48449" y="523201"/>
                </a:lnTo>
                <a:lnTo>
                  <a:pt x="42892" y="516787"/>
                </a:lnTo>
                <a:lnTo>
                  <a:pt x="39690" y="513290"/>
                </a:lnTo>
                <a:close/>
              </a:path>
              <a:path w="544194" h="554354">
                <a:moveTo>
                  <a:pt x="114592" y="447663"/>
                </a:moveTo>
                <a:lnTo>
                  <a:pt x="104170" y="447663"/>
                </a:lnTo>
                <a:lnTo>
                  <a:pt x="104170" y="529963"/>
                </a:lnTo>
                <a:lnTo>
                  <a:pt x="114592" y="529963"/>
                </a:lnTo>
                <a:lnTo>
                  <a:pt x="114592" y="447663"/>
                </a:lnTo>
                <a:close/>
              </a:path>
              <a:path w="544194" h="554354">
                <a:moveTo>
                  <a:pt x="47405" y="437262"/>
                </a:moveTo>
                <a:lnTo>
                  <a:pt x="48096" y="442813"/>
                </a:lnTo>
                <a:lnTo>
                  <a:pt x="48350" y="446429"/>
                </a:lnTo>
                <a:lnTo>
                  <a:pt x="48449" y="523201"/>
                </a:lnTo>
                <a:lnTo>
                  <a:pt x="58342" y="523201"/>
                </a:lnTo>
                <a:lnTo>
                  <a:pt x="58342" y="447663"/>
                </a:lnTo>
                <a:lnTo>
                  <a:pt x="114592" y="447663"/>
                </a:lnTo>
                <a:lnTo>
                  <a:pt x="114657" y="446429"/>
                </a:lnTo>
                <a:lnTo>
                  <a:pt x="114948" y="442461"/>
                </a:lnTo>
                <a:lnTo>
                  <a:pt x="115501" y="438282"/>
                </a:lnTo>
                <a:lnTo>
                  <a:pt x="59029" y="438282"/>
                </a:lnTo>
                <a:lnTo>
                  <a:pt x="52964" y="437946"/>
                </a:lnTo>
                <a:lnTo>
                  <a:pt x="47405" y="437262"/>
                </a:lnTo>
                <a:close/>
              </a:path>
              <a:path w="544194" h="554354">
                <a:moveTo>
                  <a:pt x="84899" y="480484"/>
                </a:moveTo>
                <a:lnTo>
                  <a:pt x="75521" y="480484"/>
                </a:lnTo>
                <a:lnTo>
                  <a:pt x="74025" y="491355"/>
                </a:lnTo>
                <a:lnTo>
                  <a:pt x="71098" y="501054"/>
                </a:lnTo>
                <a:lnTo>
                  <a:pt x="66738" y="509581"/>
                </a:lnTo>
                <a:lnTo>
                  <a:pt x="60940" y="516934"/>
                </a:lnTo>
                <a:lnTo>
                  <a:pt x="64764" y="516934"/>
                </a:lnTo>
                <a:lnTo>
                  <a:pt x="68230" y="518162"/>
                </a:lnTo>
                <a:lnTo>
                  <a:pt x="71363" y="520606"/>
                </a:lnTo>
                <a:lnTo>
                  <a:pt x="73768" y="516787"/>
                </a:lnTo>
                <a:lnTo>
                  <a:pt x="76362" y="511478"/>
                </a:lnTo>
                <a:lnTo>
                  <a:pt x="78984" y="505061"/>
                </a:lnTo>
                <a:lnTo>
                  <a:pt x="81789" y="497155"/>
                </a:lnTo>
                <a:lnTo>
                  <a:pt x="91899" y="497155"/>
                </a:lnTo>
                <a:lnTo>
                  <a:pt x="84387" y="487267"/>
                </a:lnTo>
                <a:lnTo>
                  <a:pt x="84722" y="484818"/>
                </a:lnTo>
                <a:lnTo>
                  <a:pt x="84819" y="483598"/>
                </a:lnTo>
                <a:lnTo>
                  <a:pt x="84899" y="480484"/>
                </a:lnTo>
                <a:close/>
              </a:path>
              <a:path w="544194" h="554354">
                <a:moveTo>
                  <a:pt x="91899" y="497155"/>
                </a:moveTo>
                <a:lnTo>
                  <a:pt x="81789" y="497155"/>
                </a:lnTo>
                <a:lnTo>
                  <a:pt x="87678" y="505133"/>
                </a:lnTo>
                <a:lnTo>
                  <a:pt x="92012" y="512268"/>
                </a:lnTo>
                <a:lnTo>
                  <a:pt x="94788" y="518514"/>
                </a:lnTo>
                <a:lnTo>
                  <a:pt x="98280" y="515378"/>
                </a:lnTo>
                <a:lnTo>
                  <a:pt x="101235" y="513467"/>
                </a:lnTo>
                <a:lnTo>
                  <a:pt x="103658" y="512784"/>
                </a:lnTo>
                <a:lnTo>
                  <a:pt x="101478" y="509822"/>
                </a:lnTo>
                <a:lnTo>
                  <a:pt x="97540" y="504581"/>
                </a:lnTo>
                <a:lnTo>
                  <a:pt x="91899" y="497155"/>
                </a:lnTo>
                <a:close/>
              </a:path>
              <a:path w="544194" h="554354">
                <a:moveTo>
                  <a:pt x="13025" y="462260"/>
                </a:moveTo>
                <a:lnTo>
                  <a:pt x="3111" y="462260"/>
                </a:lnTo>
                <a:lnTo>
                  <a:pt x="2982" y="473030"/>
                </a:lnTo>
                <a:lnTo>
                  <a:pt x="2594" y="482434"/>
                </a:lnTo>
                <a:lnTo>
                  <a:pt x="1948" y="490474"/>
                </a:lnTo>
                <a:lnTo>
                  <a:pt x="1043" y="497155"/>
                </a:lnTo>
                <a:lnTo>
                  <a:pt x="5554" y="496464"/>
                </a:lnTo>
                <a:lnTo>
                  <a:pt x="11981" y="496464"/>
                </a:lnTo>
                <a:lnTo>
                  <a:pt x="12089" y="483598"/>
                </a:lnTo>
                <a:lnTo>
                  <a:pt x="12242" y="476185"/>
                </a:lnTo>
                <a:lnTo>
                  <a:pt x="12569" y="468343"/>
                </a:lnTo>
                <a:lnTo>
                  <a:pt x="13025" y="462260"/>
                </a:lnTo>
                <a:close/>
              </a:path>
              <a:path w="544194" h="554354">
                <a:moveTo>
                  <a:pt x="11981" y="496464"/>
                </a:moveTo>
                <a:lnTo>
                  <a:pt x="9202" y="496464"/>
                </a:lnTo>
                <a:lnTo>
                  <a:pt x="11977" y="497155"/>
                </a:lnTo>
                <a:lnTo>
                  <a:pt x="11981" y="496464"/>
                </a:lnTo>
                <a:close/>
              </a:path>
              <a:path w="544194" h="554354">
                <a:moveTo>
                  <a:pt x="61984" y="470594"/>
                </a:moveTo>
                <a:lnTo>
                  <a:pt x="61984" y="480999"/>
                </a:lnTo>
                <a:lnTo>
                  <a:pt x="66142" y="480668"/>
                </a:lnTo>
                <a:lnTo>
                  <a:pt x="70675" y="480484"/>
                </a:lnTo>
                <a:lnTo>
                  <a:pt x="84899" y="480484"/>
                </a:lnTo>
                <a:lnTo>
                  <a:pt x="84899" y="480131"/>
                </a:lnTo>
                <a:lnTo>
                  <a:pt x="100012" y="480131"/>
                </a:lnTo>
                <a:lnTo>
                  <a:pt x="100012" y="471110"/>
                </a:lnTo>
                <a:lnTo>
                  <a:pt x="70675" y="471110"/>
                </a:lnTo>
                <a:lnTo>
                  <a:pt x="66142" y="470929"/>
                </a:lnTo>
                <a:lnTo>
                  <a:pt x="61984" y="470594"/>
                </a:lnTo>
                <a:close/>
              </a:path>
              <a:path w="544194" h="554354">
                <a:moveTo>
                  <a:pt x="100012" y="480131"/>
                </a:moveTo>
                <a:lnTo>
                  <a:pt x="84899" y="480131"/>
                </a:lnTo>
                <a:lnTo>
                  <a:pt x="84899" y="480484"/>
                </a:lnTo>
                <a:lnTo>
                  <a:pt x="91502" y="480484"/>
                </a:lnTo>
                <a:lnTo>
                  <a:pt x="95835" y="480668"/>
                </a:lnTo>
                <a:lnTo>
                  <a:pt x="100012" y="480999"/>
                </a:lnTo>
                <a:lnTo>
                  <a:pt x="100012" y="480131"/>
                </a:lnTo>
                <a:close/>
              </a:path>
              <a:path w="544194" h="554354">
                <a:moveTo>
                  <a:pt x="82811" y="452349"/>
                </a:moveTo>
                <a:lnTo>
                  <a:pt x="74477" y="452349"/>
                </a:lnTo>
                <a:lnTo>
                  <a:pt x="75186" y="455129"/>
                </a:lnTo>
                <a:lnTo>
                  <a:pt x="75401" y="459125"/>
                </a:lnTo>
                <a:lnTo>
                  <a:pt x="75521" y="471110"/>
                </a:lnTo>
                <a:lnTo>
                  <a:pt x="85431" y="471110"/>
                </a:lnTo>
                <a:lnTo>
                  <a:pt x="85168" y="470594"/>
                </a:lnTo>
                <a:lnTo>
                  <a:pt x="85255" y="466415"/>
                </a:lnTo>
                <a:lnTo>
                  <a:pt x="85943" y="459125"/>
                </a:lnTo>
                <a:lnTo>
                  <a:pt x="86299" y="458081"/>
                </a:lnTo>
                <a:lnTo>
                  <a:pt x="86810" y="456860"/>
                </a:lnTo>
                <a:lnTo>
                  <a:pt x="87854" y="454794"/>
                </a:lnTo>
                <a:lnTo>
                  <a:pt x="88035" y="454262"/>
                </a:lnTo>
                <a:lnTo>
                  <a:pt x="88035" y="453927"/>
                </a:lnTo>
                <a:lnTo>
                  <a:pt x="87344" y="452887"/>
                </a:lnTo>
                <a:lnTo>
                  <a:pt x="82811" y="452349"/>
                </a:lnTo>
                <a:close/>
              </a:path>
              <a:path w="544194" h="554354">
                <a:moveTo>
                  <a:pt x="100012" y="470066"/>
                </a:moveTo>
                <a:lnTo>
                  <a:pt x="95501" y="470749"/>
                </a:lnTo>
                <a:lnTo>
                  <a:pt x="91145" y="471110"/>
                </a:lnTo>
                <a:lnTo>
                  <a:pt x="100012" y="471110"/>
                </a:lnTo>
                <a:lnTo>
                  <a:pt x="100012" y="470066"/>
                </a:lnTo>
                <a:close/>
              </a:path>
              <a:path w="544194" h="554354">
                <a:moveTo>
                  <a:pt x="38538" y="457037"/>
                </a:moveTo>
                <a:lnTo>
                  <a:pt x="36803" y="459820"/>
                </a:lnTo>
                <a:lnTo>
                  <a:pt x="34203" y="463643"/>
                </a:lnTo>
                <a:lnTo>
                  <a:pt x="30737" y="468506"/>
                </a:lnTo>
                <a:lnTo>
                  <a:pt x="41427" y="468506"/>
                </a:lnTo>
                <a:lnTo>
                  <a:pt x="47405" y="464864"/>
                </a:lnTo>
                <a:lnTo>
                  <a:pt x="47048" y="463459"/>
                </a:lnTo>
                <a:lnTo>
                  <a:pt x="44093" y="460863"/>
                </a:lnTo>
                <a:lnTo>
                  <a:pt x="38538" y="457037"/>
                </a:lnTo>
                <a:close/>
              </a:path>
              <a:path w="544194" h="554354">
                <a:moveTo>
                  <a:pt x="115636" y="437262"/>
                </a:moveTo>
                <a:lnTo>
                  <a:pt x="109725" y="437946"/>
                </a:lnTo>
                <a:lnTo>
                  <a:pt x="104347" y="438282"/>
                </a:lnTo>
                <a:lnTo>
                  <a:pt x="115501" y="438282"/>
                </a:lnTo>
                <a:lnTo>
                  <a:pt x="115636" y="437262"/>
                </a:lnTo>
                <a:close/>
              </a:path>
              <a:path w="544194" h="554354">
                <a:moveTo>
                  <a:pt x="170953" y="428924"/>
                </a:moveTo>
                <a:lnTo>
                  <a:pt x="164936" y="441454"/>
                </a:lnTo>
                <a:lnTo>
                  <a:pt x="157287" y="453008"/>
                </a:lnTo>
                <a:lnTo>
                  <a:pt x="148008" y="463588"/>
                </a:lnTo>
                <a:lnTo>
                  <a:pt x="137102" y="473194"/>
                </a:lnTo>
                <a:lnTo>
                  <a:pt x="139526" y="473885"/>
                </a:lnTo>
                <a:lnTo>
                  <a:pt x="142304" y="475105"/>
                </a:lnTo>
                <a:lnTo>
                  <a:pt x="145436" y="476844"/>
                </a:lnTo>
                <a:lnTo>
                  <a:pt x="147172" y="477532"/>
                </a:lnTo>
                <a:lnTo>
                  <a:pt x="148395" y="478043"/>
                </a:lnTo>
                <a:lnTo>
                  <a:pt x="149084" y="478396"/>
                </a:lnTo>
                <a:lnTo>
                  <a:pt x="151505" y="475973"/>
                </a:lnTo>
                <a:lnTo>
                  <a:pt x="155506" y="471286"/>
                </a:lnTo>
                <a:lnTo>
                  <a:pt x="161063" y="464327"/>
                </a:lnTo>
                <a:lnTo>
                  <a:pt x="164884" y="459125"/>
                </a:lnTo>
                <a:lnTo>
                  <a:pt x="167662" y="455662"/>
                </a:lnTo>
                <a:lnTo>
                  <a:pt x="169398" y="453927"/>
                </a:lnTo>
                <a:lnTo>
                  <a:pt x="256385" y="453927"/>
                </a:lnTo>
                <a:lnTo>
                  <a:pt x="256385" y="444549"/>
                </a:lnTo>
                <a:lnTo>
                  <a:pt x="175129" y="444549"/>
                </a:lnTo>
                <a:lnTo>
                  <a:pt x="178243" y="441057"/>
                </a:lnTo>
                <a:lnTo>
                  <a:pt x="181199" y="438127"/>
                </a:lnTo>
                <a:lnTo>
                  <a:pt x="183978" y="435678"/>
                </a:lnTo>
                <a:lnTo>
                  <a:pt x="185379" y="434995"/>
                </a:lnTo>
                <a:lnTo>
                  <a:pt x="186066" y="434303"/>
                </a:lnTo>
                <a:lnTo>
                  <a:pt x="186066" y="433590"/>
                </a:lnTo>
                <a:lnTo>
                  <a:pt x="186753" y="433259"/>
                </a:lnTo>
                <a:lnTo>
                  <a:pt x="184331" y="432388"/>
                </a:lnTo>
                <a:lnTo>
                  <a:pt x="178776" y="430994"/>
                </a:lnTo>
                <a:lnTo>
                  <a:pt x="175309" y="429947"/>
                </a:lnTo>
                <a:lnTo>
                  <a:pt x="172685" y="429256"/>
                </a:lnTo>
                <a:lnTo>
                  <a:pt x="170953" y="428924"/>
                </a:lnTo>
                <a:close/>
              </a:path>
              <a:path w="544194" h="554354">
                <a:moveTo>
                  <a:pt x="165219" y="463283"/>
                </a:moveTo>
                <a:lnTo>
                  <a:pt x="165219" y="474752"/>
                </a:lnTo>
                <a:lnTo>
                  <a:pt x="166618" y="474061"/>
                </a:lnTo>
                <a:lnTo>
                  <a:pt x="172864" y="473708"/>
                </a:lnTo>
                <a:lnTo>
                  <a:pt x="241805" y="473708"/>
                </a:lnTo>
                <a:lnTo>
                  <a:pt x="241805" y="464327"/>
                </a:lnTo>
                <a:lnTo>
                  <a:pt x="172685" y="464327"/>
                </a:lnTo>
                <a:lnTo>
                  <a:pt x="166618" y="463997"/>
                </a:lnTo>
                <a:lnTo>
                  <a:pt x="165219" y="463283"/>
                </a:lnTo>
                <a:close/>
              </a:path>
              <a:path w="544194" h="554354">
                <a:moveTo>
                  <a:pt x="241805" y="473708"/>
                </a:moveTo>
                <a:lnTo>
                  <a:pt x="233118" y="473708"/>
                </a:lnTo>
                <a:lnTo>
                  <a:pt x="239717" y="474061"/>
                </a:lnTo>
                <a:lnTo>
                  <a:pt x="241805" y="474752"/>
                </a:lnTo>
                <a:lnTo>
                  <a:pt x="241805" y="473708"/>
                </a:lnTo>
                <a:close/>
              </a:path>
              <a:path w="544194" h="554354">
                <a:moveTo>
                  <a:pt x="241805" y="463283"/>
                </a:moveTo>
                <a:lnTo>
                  <a:pt x="240073" y="463997"/>
                </a:lnTo>
                <a:lnTo>
                  <a:pt x="233295" y="464327"/>
                </a:lnTo>
                <a:lnTo>
                  <a:pt x="241805" y="464327"/>
                </a:lnTo>
                <a:lnTo>
                  <a:pt x="241805" y="463283"/>
                </a:lnTo>
                <a:close/>
              </a:path>
              <a:path w="544194" h="554354">
                <a:moveTo>
                  <a:pt x="256385" y="453927"/>
                </a:moveTo>
                <a:lnTo>
                  <a:pt x="246830" y="453927"/>
                </a:lnTo>
                <a:lnTo>
                  <a:pt x="254297" y="454262"/>
                </a:lnTo>
                <a:lnTo>
                  <a:pt x="256385" y="454949"/>
                </a:lnTo>
                <a:lnTo>
                  <a:pt x="256385" y="453927"/>
                </a:lnTo>
                <a:close/>
              </a:path>
              <a:path w="544194" h="554354">
                <a:moveTo>
                  <a:pt x="256385" y="443505"/>
                </a:moveTo>
                <a:lnTo>
                  <a:pt x="254654" y="444192"/>
                </a:lnTo>
                <a:lnTo>
                  <a:pt x="247364" y="444549"/>
                </a:lnTo>
                <a:lnTo>
                  <a:pt x="256385" y="444549"/>
                </a:lnTo>
                <a:lnTo>
                  <a:pt x="256385" y="443505"/>
                </a:lnTo>
                <a:close/>
              </a:path>
              <a:path w="544194" h="554354">
                <a:moveTo>
                  <a:pt x="237594" y="495067"/>
                </a:moveTo>
                <a:lnTo>
                  <a:pt x="226180" y="495067"/>
                </a:lnTo>
                <a:lnTo>
                  <a:pt x="226957" y="510989"/>
                </a:lnTo>
                <a:lnTo>
                  <a:pt x="241805" y="546627"/>
                </a:lnTo>
                <a:lnTo>
                  <a:pt x="254120" y="554093"/>
                </a:lnTo>
                <a:lnTo>
                  <a:pt x="257944" y="547162"/>
                </a:lnTo>
                <a:lnTo>
                  <a:pt x="260719" y="541609"/>
                </a:lnTo>
                <a:lnTo>
                  <a:pt x="262163" y="537274"/>
                </a:lnTo>
                <a:lnTo>
                  <a:pt x="249095" y="537274"/>
                </a:lnTo>
                <a:lnTo>
                  <a:pt x="247007" y="536230"/>
                </a:lnTo>
                <a:lnTo>
                  <a:pt x="237412" y="498090"/>
                </a:lnTo>
                <a:lnTo>
                  <a:pt x="237594" y="495067"/>
                </a:lnTo>
                <a:close/>
              </a:path>
              <a:path w="544194" h="554354">
                <a:moveTo>
                  <a:pt x="252209" y="521628"/>
                </a:moveTo>
                <a:lnTo>
                  <a:pt x="252099" y="524889"/>
                </a:lnTo>
                <a:lnTo>
                  <a:pt x="251697" y="527895"/>
                </a:lnTo>
                <a:lnTo>
                  <a:pt x="250653" y="533095"/>
                </a:lnTo>
                <a:lnTo>
                  <a:pt x="250319" y="536230"/>
                </a:lnTo>
                <a:lnTo>
                  <a:pt x="249095" y="537274"/>
                </a:lnTo>
                <a:lnTo>
                  <a:pt x="262163" y="537274"/>
                </a:lnTo>
                <a:lnTo>
                  <a:pt x="262630" y="535870"/>
                </a:lnTo>
                <a:lnTo>
                  <a:pt x="263674" y="529963"/>
                </a:lnTo>
                <a:lnTo>
                  <a:pt x="257764" y="526851"/>
                </a:lnTo>
                <a:lnTo>
                  <a:pt x="253961" y="524069"/>
                </a:lnTo>
                <a:lnTo>
                  <a:pt x="252209" y="521628"/>
                </a:lnTo>
                <a:close/>
              </a:path>
              <a:path w="544194" h="554354">
                <a:moveTo>
                  <a:pt x="149084" y="483598"/>
                </a:moveTo>
                <a:lnTo>
                  <a:pt x="149084" y="496111"/>
                </a:lnTo>
                <a:lnTo>
                  <a:pt x="150815" y="495420"/>
                </a:lnTo>
                <a:lnTo>
                  <a:pt x="157753" y="495067"/>
                </a:lnTo>
                <a:lnTo>
                  <a:pt x="237594" y="495067"/>
                </a:lnTo>
                <a:lnTo>
                  <a:pt x="238161" y="485686"/>
                </a:lnTo>
                <a:lnTo>
                  <a:pt x="238161" y="484642"/>
                </a:lnTo>
                <a:lnTo>
                  <a:pt x="157753" y="484642"/>
                </a:lnTo>
                <a:lnTo>
                  <a:pt x="150815" y="484310"/>
                </a:lnTo>
                <a:lnTo>
                  <a:pt x="149084" y="483598"/>
                </a:lnTo>
                <a:close/>
              </a:path>
              <a:path w="544194" h="554354">
                <a:moveTo>
                  <a:pt x="238161" y="484135"/>
                </a:moveTo>
                <a:lnTo>
                  <a:pt x="232606" y="484487"/>
                </a:lnTo>
                <a:lnTo>
                  <a:pt x="227049" y="484642"/>
                </a:lnTo>
                <a:lnTo>
                  <a:pt x="238161" y="484642"/>
                </a:lnTo>
                <a:lnTo>
                  <a:pt x="238161" y="484135"/>
                </a:lnTo>
                <a:close/>
              </a:path>
              <a:path w="544194" h="554354">
                <a:moveTo>
                  <a:pt x="399225" y="478396"/>
                </a:moveTo>
                <a:lnTo>
                  <a:pt x="389312" y="478396"/>
                </a:lnTo>
                <a:lnTo>
                  <a:pt x="397490" y="478932"/>
                </a:lnTo>
                <a:lnTo>
                  <a:pt x="399225" y="479954"/>
                </a:lnTo>
                <a:lnTo>
                  <a:pt x="399225" y="478396"/>
                </a:lnTo>
                <a:close/>
              </a:path>
              <a:path w="544194" h="554354">
                <a:moveTo>
                  <a:pt x="287233" y="469022"/>
                </a:moveTo>
                <a:lnTo>
                  <a:pt x="287233" y="479440"/>
                </a:lnTo>
                <a:lnTo>
                  <a:pt x="291008" y="478988"/>
                </a:lnTo>
                <a:lnTo>
                  <a:pt x="296605" y="478662"/>
                </a:lnTo>
                <a:lnTo>
                  <a:pt x="304027" y="478463"/>
                </a:lnTo>
                <a:lnTo>
                  <a:pt x="399225" y="478396"/>
                </a:lnTo>
                <a:lnTo>
                  <a:pt x="399225" y="470066"/>
                </a:lnTo>
                <a:lnTo>
                  <a:pt x="294523" y="470066"/>
                </a:lnTo>
                <a:lnTo>
                  <a:pt x="290700" y="469705"/>
                </a:lnTo>
                <a:lnTo>
                  <a:pt x="288277" y="469374"/>
                </a:lnTo>
                <a:lnTo>
                  <a:pt x="287233" y="469022"/>
                </a:lnTo>
                <a:close/>
              </a:path>
              <a:path w="544194" h="554354">
                <a:moveTo>
                  <a:pt x="348686" y="462776"/>
                </a:moveTo>
                <a:lnTo>
                  <a:pt x="338284" y="462776"/>
                </a:lnTo>
                <a:lnTo>
                  <a:pt x="338284" y="470066"/>
                </a:lnTo>
                <a:lnTo>
                  <a:pt x="348686" y="470066"/>
                </a:lnTo>
                <a:lnTo>
                  <a:pt x="348686" y="462776"/>
                </a:lnTo>
                <a:close/>
              </a:path>
              <a:path w="544194" h="554354">
                <a:moveTo>
                  <a:pt x="399225" y="469022"/>
                </a:moveTo>
                <a:lnTo>
                  <a:pt x="397826" y="469374"/>
                </a:lnTo>
                <a:lnTo>
                  <a:pt x="395579" y="469705"/>
                </a:lnTo>
                <a:lnTo>
                  <a:pt x="392447" y="470066"/>
                </a:lnTo>
                <a:lnTo>
                  <a:pt x="399225" y="470066"/>
                </a:lnTo>
                <a:lnTo>
                  <a:pt x="399225" y="469022"/>
                </a:lnTo>
                <a:close/>
              </a:path>
              <a:path w="544194" h="554354">
                <a:moveTo>
                  <a:pt x="297634" y="453927"/>
                </a:moveTo>
                <a:lnTo>
                  <a:pt x="297634" y="463820"/>
                </a:lnTo>
                <a:lnTo>
                  <a:pt x="302858" y="463128"/>
                </a:lnTo>
                <a:lnTo>
                  <a:pt x="310835" y="462776"/>
                </a:lnTo>
                <a:lnTo>
                  <a:pt x="388289" y="462776"/>
                </a:lnTo>
                <a:lnTo>
                  <a:pt x="388289" y="454949"/>
                </a:lnTo>
                <a:lnTo>
                  <a:pt x="305456" y="454949"/>
                </a:lnTo>
                <a:lnTo>
                  <a:pt x="301989" y="454614"/>
                </a:lnTo>
                <a:lnTo>
                  <a:pt x="299391" y="454262"/>
                </a:lnTo>
                <a:lnTo>
                  <a:pt x="297634" y="453927"/>
                </a:lnTo>
                <a:close/>
              </a:path>
              <a:path w="544194" h="554354">
                <a:moveTo>
                  <a:pt x="388289" y="462776"/>
                </a:moveTo>
                <a:lnTo>
                  <a:pt x="382554" y="462776"/>
                </a:lnTo>
                <a:lnTo>
                  <a:pt x="385333" y="463128"/>
                </a:lnTo>
                <a:lnTo>
                  <a:pt x="387245" y="463459"/>
                </a:lnTo>
                <a:lnTo>
                  <a:pt x="388289" y="463820"/>
                </a:lnTo>
                <a:lnTo>
                  <a:pt x="388289" y="462776"/>
                </a:lnTo>
                <a:close/>
              </a:path>
              <a:path w="544194" h="554354">
                <a:moveTo>
                  <a:pt x="348686" y="447663"/>
                </a:moveTo>
                <a:lnTo>
                  <a:pt x="338284" y="447663"/>
                </a:lnTo>
                <a:lnTo>
                  <a:pt x="338284" y="454949"/>
                </a:lnTo>
                <a:lnTo>
                  <a:pt x="348686" y="454949"/>
                </a:lnTo>
                <a:lnTo>
                  <a:pt x="348686" y="447663"/>
                </a:lnTo>
                <a:close/>
              </a:path>
              <a:path w="544194" h="554354">
                <a:moveTo>
                  <a:pt x="388289" y="453927"/>
                </a:moveTo>
                <a:lnTo>
                  <a:pt x="387245" y="454262"/>
                </a:lnTo>
                <a:lnTo>
                  <a:pt x="384977" y="454614"/>
                </a:lnTo>
                <a:lnTo>
                  <a:pt x="381510" y="454949"/>
                </a:lnTo>
                <a:lnTo>
                  <a:pt x="388289" y="454949"/>
                </a:lnTo>
                <a:lnTo>
                  <a:pt x="388289" y="453927"/>
                </a:lnTo>
                <a:close/>
              </a:path>
              <a:path w="544194" h="554354">
                <a:moveTo>
                  <a:pt x="394535" y="447663"/>
                </a:moveTo>
                <a:lnTo>
                  <a:pt x="384624" y="447663"/>
                </a:lnTo>
                <a:lnTo>
                  <a:pt x="391755" y="448019"/>
                </a:lnTo>
                <a:lnTo>
                  <a:pt x="394535" y="448707"/>
                </a:lnTo>
                <a:lnTo>
                  <a:pt x="394535" y="447663"/>
                </a:lnTo>
                <a:close/>
              </a:path>
              <a:path w="544194" h="554354">
                <a:moveTo>
                  <a:pt x="292943" y="438282"/>
                </a:moveTo>
                <a:lnTo>
                  <a:pt x="292943" y="448191"/>
                </a:lnTo>
                <a:lnTo>
                  <a:pt x="295034" y="447840"/>
                </a:lnTo>
                <a:lnTo>
                  <a:pt x="303034" y="447663"/>
                </a:lnTo>
                <a:lnTo>
                  <a:pt x="394535" y="447663"/>
                </a:lnTo>
                <a:lnTo>
                  <a:pt x="394535" y="439329"/>
                </a:lnTo>
                <a:lnTo>
                  <a:pt x="300254" y="439329"/>
                </a:lnTo>
                <a:lnTo>
                  <a:pt x="296765" y="438990"/>
                </a:lnTo>
                <a:lnTo>
                  <a:pt x="294344" y="438633"/>
                </a:lnTo>
                <a:lnTo>
                  <a:pt x="292943" y="438282"/>
                </a:lnTo>
                <a:close/>
              </a:path>
              <a:path w="544194" h="554354">
                <a:moveTo>
                  <a:pt x="345395" y="428924"/>
                </a:moveTo>
                <a:lnTo>
                  <a:pt x="337748" y="428924"/>
                </a:lnTo>
                <a:lnTo>
                  <a:pt x="337837" y="430123"/>
                </a:lnTo>
                <a:lnTo>
                  <a:pt x="338105" y="432211"/>
                </a:lnTo>
                <a:lnTo>
                  <a:pt x="338172" y="433435"/>
                </a:lnTo>
                <a:lnTo>
                  <a:pt x="338284" y="439329"/>
                </a:lnTo>
                <a:lnTo>
                  <a:pt x="348686" y="439329"/>
                </a:lnTo>
                <a:lnTo>
                  <a:pt x="348686" y="436215"/>
                </a:lnTo>
                <a:lnTo>
                  <a:pt x="349218" y="433435"/>
                </a:lnTo>
                <a:lnTo>
                  <a:pt x="350262" y="430994"/>
                </a:lnTo>
                <a:lnTo>
                  <a:pt x="350597" y="430660"/>
                </a:lnTo>
                <a:lnTo>
                  <a:pt x="350774" y="430300"/>
                </a:lnTo>
                <a:lnTo>
                  <a:pt x="350774" y="429947"/>
                </a:lnTo>
                <a:lnTo>
                  <a:pt x="349730" y="429256"/>
                </a:lnTo>
                <a:lnTo>
                  <a:pt x="345395" y="428924"/>
                </a:lnTo>
                <a:close/>
              </a:path>
              <a:path w="544194" h="554354">
                <a:moveTo>
                  <a:pt x="394535" y="438282"/>
                </a:moveTo>
                <a:lnTo>
                  <a:pt x="393134" y="438633"/>
                </a:lnTo>
                <a:lnTo>
                  <a:pt x="391068" y="438990"/>
                </a:lnTo>
                <a:lnTo>
                  <a:pt x="388289" y="439329"/>
                </a:lnTo>
                <a:lnTo>
                  <a:pt x="394535" y="439329"/>
                </a:lnTo>
                <a:lnTo>
                  <a:pt x="394535" y="438282"/>
                </a:lnTo>
                <a:close/>
              </a:path>
              <a:path w="544194" h="554354">
                <a:moveTo>
                  <a:pt x="354953" y="539337"/>
                </a:moveTo>
                <a:lnTo>
                  <a:pt x="358063" y="543516"/>
                </a:lnTo>
                <a:lnTo>
                  <a:pt x="359464" y="547494"/>
                </a:lnTo>
                <a:lnTo>
                  <a:pt x="359107" y="551322"/>
                </a:lnTo>
                <a:lnTo>
                  <a:pt x="368489" y="550983"/>
                </a:lnTo>
                <a:lnTo>
                  <a:pt x="374731" y="549582"/>
                </a:lnTo>
                <a:lnTo>
                  <a:pt x="377866" y="547162"/>
                </a:lnTo>
                <a:lnTo>
                  <a:pt x="379599" y="544719"/>
                </a:lnTo>
                <a:lnTo>
                  <a:pt x="380466" y="541072"/>
                </a:lnTo>
                <a:lnTo>
                  <a:pt x="365353" y="541072"/>
                </a:lnTo>
                <a:lnTo>
                  <a:pt x="361199" y="540740"/>
                </a:lnTo>
                <a:lnTo>
                  <a:pt x="354953" y="539337"/>
                </a:lnTo>
                <a:close/>
              </a:path>
              <a:path w="544194" h="554354">
                <a:moveTo>
                  <a:pt x="380466" y="536737"/>
                </a:moveTo>
                <a:lnTo>
                  <a:pt x="370044" y="536737"/>
                </a:lnTo>
                <a:lnTo>
                  <a:pt x="370396" y="538473"/>
                </a:lnTo>
                <a:lnTo>
                  <a:pt x="369533" y="539696"/>
                </a:lnTo>
                <a:lnTo>
                  <a:pt x="365353" y="541072"/>
                </a:lnTo>
                <a:lnTo>
                  <a:pt x="380466" y="541072"/>
                </a:lnTo>
                <a:lnTo>
                  <a:pt x="380466" y="536737"/>
                </a:lnTo>
                <a:close/>
              </a:path>
              <a:path w="544194" h="554354">
                <a:moveTo>
                  <a:pt x="313753" y="513828"/>
                </a:moveTo>
                <a:lnTo>
                  <a:pt x="303368" y="513828"/>
                </a:lnTo>
                <a:lnTo>
                  <a:pt x="303083" y="523892"/>
                </a:lnTo>
                <a:lnTo>
                  <a:pt x="302965" y="526157"/>
                </a:lnTo>
                <a:lnTo>
                  <a:pt x="301989" y="533601"/>
                </a:lnTo>
                <a:lnTo>
                  <a:pt x="300254" y="537781"/>
                </a:lnTo>
                <a:lnTo>
                  <a:pt x="301989" y="537429"/>
                </a:lnTo>
                <a:lnTo>
                  <a:pt x="304769" y="537094"/>
                </a:lnTo>
                <a:lnTo>
                  <a:pt x="308592" y="536737"/>
                </a:lnTo>
                <a:lnTo>
                  <a:pt x="380466" y="536737"/>
                </a:lnTo>
                <a:lnTo>
                  <a:pt x="380466" y="536230"/>
                </a:lnTo>
                <a:lnTo>
                  <a:pt x="392958" y="536230"/>
                </a:lnTo>
                <a:lnTo>
                  <a:pt x="392958" y="528403"/>
                </a:lnTo>
                <a:lnTo>
                  <a:pt x="312746" y="528403"/>
                </a:lnTo>
                <a:lnTo>
                  <a:pt x="313753" y="513828"/>
                </a:lnTo>
                <a:close/>
              </a:path>
              <a:path w="544194" h="554354">
                <a:moveTo>
                  <a:pt x="392958" y="536230"/>
                </a:moveTo>
                <a:lnTo>
                  <a:pt x="384977" y="536230"/>
                </a:lnTo>
                <a:lnTo>
                  <a:pt x="389157" y="536561"/>
                </a:lnTo>
                <a:lnTo>
                  <a:pt x="392958" y="537274"/>
                </a:lnTo>
                <a:lnTo>
                  <a:pt x="392958" y="536230"/>
                </a:lnTo>
                <a:close/>
              </a:path>
              <a:path w="544194" h="554354">
                <a:moveTo>
                  <a:pt x="402335" y="513290"/>
                </a:moveTo>
                <a:lnTo>
                  <a:pt x="371088" y="513290"/>
                </a:lnTo>
                <a:lnTo>
                  <a:pt x="370684" y="523892"/>
                </a:lnTo>
                <a:lnTo>
                  <a:pt x="370577" y="528403"/>
                </a:lnTo>
                <a:lnTo>
                  <a:pt x="392958" y="528403"/>
                </a:lnTo>
                <a:lnTo>
                  <a:pt x="392958" y="527895"/>
                </a:lnTo>
                <a:lnTo>
                  <a:pt x="380977" y="527895"/>
                </a:lnTo>
                <a:lnTo>
                  <a:pt x="381510" y="513828"/>
                </a:lnTo>
                <a:lnTo>
                  <a:pt x="402335" y="513828"/>
                </a:lnTo>
                <a:lnTo>
                  <a:pt x="402335" y="513290"/>
                </a:lnTo>
                <a:close/>
              </a:path>
              <a:path w="544194" h="554354">
                <a:moveTo>
                  <a:pt x="330969" y="521114"/>
                </a:moveTo>
                <a:lnTo>
                  <a:pt x="337929" y="523892"/>
                </a:lnTo>
                <a:lnTo>
                  <a:pt x="342615" y="526157"/>
                </a:lnTo>
                <a:lnTo>
                  <a:pt x="345038" y="527895"/>
                </a:lnTo>
                <a:lnTo>
                  <a:pt x="349008" y="523201"/>
                </a:lnTo>
                <a:lnTo>
                  <a:pt x="336528" y="523201"/>
                </a:lnTo>
                <a:lnTo>
                  <a:pt x="330969" y="521114"/>
                </a:lnTo>
                <a:close/>
              </a:path>
              <a:path w="544194" h="554354">
                <a:moveTo>
                  <a:pt x="392958" y="527359"/>
                </a:moveTo>
                <a:lnTo>
                  <a:pt x="391935" y="527716"/>
                </a:lnTo>
                <a:lnTo>
                  <a:pt x="390535" y="527895"/>
                </a:lnTo>
                <a:lnTo>
                  <a:pt x="392958" y="527895"/>
                </a:lnTo>
                <a:lnTo>
                  <a:pt x="392958" y="527359"/>
                </a:lnTo>
                <a:close/>
              </a:path>
              <a:path w="544194" h="554354">
                <a:moveTo>
                  <a:pt x="336193" y="514871"/>
                </a:moveTo>
                <a:lnTo>
                  <a:pt x="329947" y="520606"/>
                </a:lnTo>
                <a:lnTo>
                  <a:pt x="336193" y="523025"/>
                </a:lnTo>
                <a:lnTo>
                  <a:pt x="336528" y="523201"/>
                </a:lnTo>
                <a:lnTo>
                  <a:pt x="349008" y="523201"/>
                </a:lnTo>
                <a:lnTo>
                  <a:pt x="350774" y="521114"/>
                </a:lnTo>
                <a:lnTo>
                  <a:pt x="345906" y="518337"/>
                </a:lnTo>
                <a:lnTo>
                  <a:pt x="341061" y="516249"/>
                </a:lnTo>
                <a:lnTo>
                  <a:pt x="336193" y="514871"/>
                </a:lnTo>
                <a:close/>
              </a:path>
              <a:path w="544194" h="554354">
                <a:moveTo>
                  <a:pt x="402335" y="513828"/>
                </a:moveTo>
                <a:lnTo>
                  <a:pt x="393668" y="513828"/>
                </a:lnTo>
                <a:lnTo>
                  <a:pt x="400601" y="514158"/>
                </a:lnTo>
                <a:lnTo>
                  <a:pt x="402335" y="514871"/>
                </a:lnTo>
                <a:lnTo>
                  <a:pt x="402335" y="513828"/>
                </a:lnTo>
                <a:close/>
              </a:path>
              <a:path w="544194" h="554354">
                <a:moveTo>
                  <a:pt x="282543" y="504953"/>
                </a:moveTo>
                <a:lnTo>
                  <a:pt x="282543" y="514334"/>
                </a:lnTo>
                <a:lnTo>
                  <a:pt x="284278" y="514004"/>
                </a:lnTo>
                <a:lnTo>
                  <a:pt x="286697" y="513828"/>
                </a:lnTo>
                <a:lnTo>
                  <a:pt x="313753" y="513828"/>
                </a:lnTo>
                <a:lnTo>
                  <a:pt x="313790" y="513290"/>
                </a:lnTo>
                <a:lnTo>
                  <a:pt x="402335" y="513290"/>
                </a:lnTo>
                <a:lnTo>
                  <a:pt x="402335" y="506001"/>
                </a:lnTo>
                <a:lnTo>
                  <a:pt x="292075" y="506001"/>
                </a:lnTo>
                <a:lnTo>
                  <a:pt x="284965" y="505669"/>
                </a:lnTo>
                <a:lnTo>
                  <a:pt x="282543" y="504953"/>
                </a:lnTo>
                <a:close/>
              </a:path>
              <a:path w="544194" h="554354">
                <a:moveTo>
                  <a:pt x="303902" y="483090"/>
                </a:moveTo>
                <a:lnTo>
                  <a:pt x="304589" y="486906"/>
                </a:lnTo>
                <a:lnTo>
                  <a:pt x="304705" y="492108"/>
                </a:lnTo>
                <a:lnTo>
                  <a:pt x="304476" y="495244"/>
                </a:lnTo>
                <a:lnTo>
                  <a:pt x="303902" y="506001"/>
                </a:lnTo>
                <a:lnTo>
                  <a:pt x="314302" y="506001"/>
                </a:lnTo>
                <a:lnTo>
                  <a:pt x="315346" y="492469"/>
                </a:lnTo>
                <a:lnTo>
                  <a:pt x="382873" y="492469"/>
                </a:lnTo>
                <a:lnTo>
                  <a:pt x="382975" y="491241"/>
                </a:lnTo>
                <a:lnTo>
                  <a:pt x="383421" y="486730"/>
                </a:lnTo>
                <a:lnTo>
                  <a:pt x="383882" y="484642"/>
                </a:lnTo>
                <a:lnTo>
                  <a:pt x="325080" y="484642"/>
                </a:lnTo>
                <a:lnTo>
                  <a:pt x="318301" y="484487"/>
                </a:lnTo>
                <a:lnTo>
                  <a:pt x="314834" y="484135"/>
                </a:lnTo>
                <a:lnTo>
                  <a:pt x="310658" y="484135"/>
                </a:lnTo>
                <a:lnTo>
                  <a:pt x="307012" y="483774"/>
                </a:lnTo>
                <a:lnTo>
                  <a:pt x="303902" y="483090"/>
                </a:lnTo>
                <a:close/>
              </a:path>
              <a:path w="544194" h="554354">
                <a:moveTo>
                  <a:pt x="382873" y="492469"/>
                </a:moveTo>
                <a:lnTo>
                  <a:pt x="372132" y="492469"/>
                </a:lnTo>
                <a:lnTo>
                  <a:pt x="371621" y="506001"/>
                </a:lnTo>
                <a:lnTo>
                  <a:pt x="402335" y="506001"/>
                </a:lnTo>
                <a:lnTo>
                  <a:pt x="402335" y="505493"/>
                </a:lnTo>
                <a:lnTo>
                  <a:pt x="382021" y="505493"/>
                </a:lnTo>
                <a:lnTo>
                  <a:pt x="382036" y="503934"/>
                </a:lnTo>
                <a:lnTo>
                  <a:pt x="382201" y="502182"/>
                </a:lnTo>
                <a:lnTo>
                  <a:pt x="382502" y="500115"/>
                </a:lnTo>
                <a:lnTo>
                  <a:pt x="382600" y="498711"/>
                </a:lnTo>
                <a:lnTo>
                  <a:pt x="382873" y="492469"/>
                </a:lnTo>
                <a:close/>
              </a:path>
              <a:path w="544194" h="554354">
                <a:moveTo>
                  <a:pt x="402335" y="503934"/>
                </a:moveTo>
                <a:lnTo>
                  <a:pt x="399225" y="504953"/>
                </a:lnTo>
                <a:lnTo>
                  <a:pt x="392447" y="505493"/>
                </a:lnTo>
                <a:lnTo>
                  <a:pt x="402335" y="505493"/>
                </a:lnTo>
                <a:lnTo>
                  <a:pt x="402335" y="503934"/>
                </a:lnTo>
                <a:close/>
              </a:path>
              <a:path w="544194" h="554354">
                <a:moveTo>
                  <a:pt x="339840" y="493513"/>
                </a:moveTo>
                <a:lnTo>
                  <a:pt x="333061" y="498711"/>
                </a:lnTo>
                <a:lnTo>
                  <a:pt x="337237" y="500115"/>
                </a:lnTo>
                <a:lnTo>
                  <a:pt x="341571" y="502182"/>
                </a:lnTo>
                <a:lnTo>
                  <a:pt x="346082" y="504953"/>
                </a:lnTo>
                <a:lnTo>
                  <a:pt x="351817" y="499247"/>
                </a:lnTo>
                <a:lnTo>
                  <a:pt x="349041" y="497155"/>
                </a:lnTo>
                <a:lnTo>
                  <a:pt x="345038" y="495244"/>
                </a:lnTo>
                <a:lnTo>
                  <a:pt x="339840" y="493513"/>
                </a:lnTo>
                <a:close/>
              </a:path>
              <a:path w="544194" h="554354">
                <a:moveTo>
                  <a:pt x="384112" y="483598"/>
                </a:moveTo>
                <a:lnTo>
                  <a:pt x="382021" y="483955"/>
                </a:lnTo>
                <a:lnTo>
                  <a:pt x="378378" y="484310"/>
                </a:lnTo>
                <a:lnTo>
                  <a:pt x="373176" y="484642"/>
                </a:lnTo>
                <a:lnTo>
                  <a:pt x="383882" y="484642"/>
                </a:lnTo>
                <a:lnTo>
                  <a:pt x="384112" y="483598"/>
                </a:lnTo>
                <a:close/>
              </a:path>
              <a:path w="544194" h="554354">
                <a:moveTo>
                  <a:pt x="441003" y="430994"/>
                </a:moveTo>
                <a:lnTo>
                  <a:pt x="441094" y="433767"/>
                </a:lnTo>
                <a:lnTo>
                  <a:pt x="441603" y="437589"/>
                </a:lnTo>
                <a:lnTo>
                  <a:pt x="441726" y="438814"/>
                </a:lnTo>
                <a:lnTo>
                  <a:pt x="441947" y="442640"/>
                </a:lnTo>
                <a:lnTo>
                  <a:pt x="442026" y="538138"/>
                </a:lnTo>
                <a:lnTo>
                  <a:pt x="441715" y="543516"/>
                </a:lnTo>
                <a:lnTo>
                  <a:pt x="441594" y="544560"/>
                </a:lnTo>
                <a:lnTo>
                  <a:pt x="441075" y="548208"/>
                </a:lnTo>
                <a:lnTo>
                  <a:pt x="441003" y="550298"/>
                </a:lnTo>
                <a:lnTo>
                  <a:pt x="454028" y="550298"/>
                </a:lnTo>
                <a:lnTo>
                  <a:pt x="454028" y="548208"/>
                </a:lnTo>
                <a:lnTo>
                  <a:pt x="453320" y="543336"/>
                </a:lnTo>
                <a:lnTo>
                  <a:pt x="452996" y="538138"/>
                </a:lnTo>
                <a:lnTo>
                  <a:pt x="452984" y="439858"/>
                </a:lnTo>
                <a:lnTo>
                  <a:pt x="453671" y="437589"/>
                </a:lnTo>
                <a:lnTo>
                  <a:pt x="455051" y="435170"/>
                </a:lnTo>
                <a:lnTo>
                  <a:pt x="455763" y="433767"/>
                </a:lnTo>
                <a:lnTo>
                  <a:pt x="456026" y="433082"/>
                </a:lnTo>
                <a:lnTo>
                  <a:pt x="456095" y="432568"/>
                </a:lnTo>
                <a:lnTo>
                  <a:pt x="453671" y="431859"/>
                </a:lnTo>
                <a:lnTo>
                  <a:pt x="448628" y="431344"/>
                </a:lnTo>
                <a:lnTo>
                  <a:pt x="441003" y="430994"/>
                </a:lnTo>
                <a:close/>
              </a:path>
              <a:path w="544194" h="554354">
                <a:moveTo>
                  <a:pt x="464966" y="533095"/>
                </a:moveTo>
                <a:lnTo>
                  <a:pt x="463384" y="533095"/>
                </a:lnTo>
                <a:lnTo>
                  <a:pt x="463384" y="544560"/>
                </a:lnTo>
                <a:lnTo>
                  <a:pt x="464966" y="544560"/>
                </a:lnTo>
                <a:lnTo>
                  <a:pt x="470164" y="543852"/>
                </a:lnTo>
                <a:lnTo>
                  <a:pt x="475542" y="543516"/>
                </a:lnTo>
                <a:lnTo>
                  <a:pt x="543618" y="543516"/>
                </a:lnTo>
                <a:lnTo>
                  <a:pt x="543618" y="534142"/>
                </a:lnTo>
                <a:lnTo>
                  <a:pt x="474675" y="534142"/>
                </a:lnTo>
                <a:lnTo>
                  <a:pt x="469477" y="533782"/>
                </a:lnTo>
                <a:lnTo>
                  <a:pt x="464966" y="533095"/>
                </a:lnTo>
                <a:close/>
              </a:path>
              <a:path w="544194" h="554354">
                <a:moveTo>
                  <a:pt x="543618" y="543516"/>
                </a:moveTo>
                <a:lnTo>
                  <a:pt x="529729" y="543516"/>
                </a:lnTo>
                <a:lnTo>
                  <a:pt x="535461" y="543852"/>
                </a:lnTo>
                <a:lnTo>
                  <a:pt x="541018" y="544560"/>
                </a:lnTo>
                <a:lnTo>
                  <a:pt x="543618" y="544560"/>
                </a:lnTo>
                <a:lnTo>
                  <a:pt x="543618" y="543516"/>
                </a:lnTo>
                <a:close/>
              </a:path>
              <a:path w="544194" h="554354">
                <a:moveTo>
                  <a:pt x="510794" y="503934"/>
                </a:moveTo>
                <a:lnTo>
                  <a:pt x="500368" y="503934"/>
                </a:lnTo>
                <a:lnTo>
                  <a:pt x="500368" y="534142"/>
                </a:lnTo>
                <a:lnTo>
                  <a:pt x="510794" y="534142"/>
                </a:lnTo>
                <a:lnTo>
                  <a:pt x="510794" y="503934"/>
                </a:lnTo>
                <a:close/>
              </a:path>
              <a:path w="544194" h="554354">
                <a:moveTo>
                  <a:pt x="543618" y="532579"/>
                </a:moveTo>
                <a:lnTo>
                  <a:pt x="541530" y="532579"/>
                </a:lnTo>
                <a:lnTo>
                  <a:pt x="536328" y="533601"/>
                </a:lnTo>
                <a:lnTo>
                  <a:pt x="530416" y="534142"/>
                </a:lnTo>
                <a:lnTo>
                  <a:pt x="543618" y="534142"/>
                </a:lnTo>
                <a:lnTo>
                  <a:pt x="543618" y="532579"/>
                </a:lnTo>
                <a:close/>
              </a:path>
              <a:path w="544194" h="554354">
                <a:moveTo>
                  <a:pt x="475899" y="493513"/>
                </a:moveTo>
                <a:lnTo>
                  <a:pt x="473299" y="493513"/>
                </a:lnTo>
                <a:lnTo>
                  <a:pt x="473299" y="505493"/>
                </a:lnTo>
                <a:lnTo>
                  <a:pt x="474854" y="505493"/>
                </a:lnTo>
                <a:lnTo>
                  <a:pt x="479722" y="504446"/>
                </a:lnTo>
                <a:lnTo>
                  <a:pt x="485277" y="503934"/>
                </a:lnTo>
                <a:lnTo>
                  <a:pt x="536839" y="503934"/>
                </a:lnTo>
                <a:lnTo>
                  <a:pt x="536839" y="494553"/>
                </a:lnTo>
                <a:lnTo>
                  <a:pt x="486655" y="494553"/>
                </a:lnTo>
                <a:lnTo>
                  <a:pt x="481453" y="494196"/>
                </a:lnTo>
                <a:lnTo>
                  <a:pt x="475899" y="493513"/>
                </a:lnTo>
                <a:close/>
              </a:path>
              <a:path w="544194" h="554354">
                <a:moveTo>
                  <a:pt x="536839" y="503934"/>
                </a:moveTo>
                <a:lnTo>
                  <a:pt x="523815" y="503934"/>
                </a:lnTo>
                <a:lnTo>
                  <a:pt x="529193" y="504270"/>
                </a:lnTo>
                <a:lnTo>
                  <a:pt x="534751" y="504953"/>
                </a:lnTo>
                <a:lnTo>
                  <a:pt x="535795" y="505313"/>
                </a:lnTo>
                <a:lnTo>
                  <a:pt x="536483" y="505493"/>
                </a:lnTo>
                <a:lnTo>
                  <a:pt x="536839" y="505493"/>
                </a:lnTo>
                <a:lnTo>
                  <a:pt x="536839" y="503934"/>
                </a:lnTo>
                <a:close/>
              </a:path>
              <a:path w="544194" h="554354">
                <a:moveTo>
                  <a:pt x="510794" y="469550"/>
                </a:moveTo>
                <a:lnTo>
                  <a:pt x="500368" y="469550"/>
                </a:lnTo>
                <a:lnTo>
                  <a:pt x="500368" y="494553"/>
                </a:lnTo>
                <a:lnTo>
                  <a:pt x="510794" y="494553"/>
                </a:lnTo>
                <a:lnTo>
                  <a:pt x="510794" y="469550"/>
                </a:lnTo>
                <a:close/>
              </a:path>
              <a:path w="544194" h="554354">
                <a:moveTo>
                  <a:pt x="536839" y="493513"/>
                </a:moveTo>
                <a:lnTo>
                  <a:pt x="534751" y="493513"/>
                </a:lnTo>
                <a:lnTo>
                  <a:pt x="529193" y="494196"/>
                </a:lnTo>
                <a:lnTo>
                  <a:pt x="523815" y="494553"/>
                </a:lnTo>
                <a:lnTo>
                  <a:pt x="536839" y="494553"/>
                </a:lnTo>
                <a:lnTo>
                  <a:pt x="536839" y="493513"/>
                </a:lnTo>
                <a:close/>
              </a:path>
              <a:path w="544194" h="554354">
                <a:moveTo>
                  <a:pt x="477453" y="440902"/>
                </a:moveTo>
                <a:lnTo>
                  <a:pt x="475862" y="454242"/>
                </a:lnTo>
                <a:lnTo>
                  <a:pt x="473157" y="466155"/>
                </a:lnTo>
                <a:lnTo>
                  <a:pt x="469345" y="476637"/>
                </a:lnTo>
                <a:lnTo>
                  <a:pt x="464428" y="485686"/>
                </a:lnTo>
                <a:lnTo>
                  <a:pt x="469987" y="485686"/>
                </a:lnTo>
                <a:lnTo>
                  <a:pt x="473986" y="486223"/>
                </a:lnTo>
                <a:lnTo>
                  <a:pt x="476410" y="487267"/>
                </a:lnTo>
                <a:lnTo>
                  <a:pt x="476766" y="486553"/>
                </a:lnTo>
                <a:lnTo>
                  <a:pt x="477277" y="485179"/>
                </a:lnTo>
                <a:lnTo>
                  <a:pt x="477987" y="483090"/>
                </a:lnTo>
                <a:lnTo>
                  <a:pt x="480057" y="477172"/>
                </a:lnTo>
                <a:lnTo>
                  <a:pt x="481453" y="472664"/>
                </a:lnTo>
                <a:lnTo>
                  <a:pt x="482145" y="469550"/>
                </a:lnTo>
                <a:lnTo>
                  <a:pt x="539974" y="469550"/>
                </a:lnTo>
                <a:lnTo>
                  <a:pt x="539974" y="460687"/>
                </a:lnTo>
                <a:lnTo>
                  <a:pt x="484743" y="460687"/>
                </a:lnTo>
                <a:lnTo>
                  <a:pt x="486144" y="453746"/>
                </a:lnTo>
                <a:lnTo>
                  <a:pt x="488232" y="448707"/>
                </a:lnTo>
                <a:lnTo>
                  <a:pt x="491011" y="445597"/>
                </a:lnTo>
                <a:lnTo>
                  <a:pt x="491346" y="444883"/>
                </a:lnTo>
                <a:lnTo>
                  <a:pt x="491523" y="444369"/>
                </a:lnTo>
                <a:lnTo>
                  <a:pt x="491523" y="444012"/>
                </a:lnTo>
                <a:lnTo>
                  <a:pt x="488744" y="442640"/>
                </a:lnTo>
                <a:lnTo>
                  <a:pt x="484056" y="441594"/>
                </a:lnTo>
                <a:lnTo>
                  <a:pt x="477453" y="440902"/>
                </a:lnTo>
                <a:close/>
              </a:path>
              <a:path w="544194" h="554354">
                <a:moveTo>
                  <a:pt x="461318" y="456529"/>
                </a:moveTo>
                <a:lnTo>
                  <a:pt x="453496" y="460173"/>
                </a:lnTo>
                <a:lnTo>
                  <a:pt x="456275" y="464687"/>
                </a:lnTo>
                <a:lnTo>
                  <a:pt x="458539" y="470929"/>
                </a:lnTo>
                <a:lnTo>
                  <a:pt x="460274" y="478932"/>
                </a:lnTo>
                <a:lnTo>
                  <a:pt x="469652" y="475260"/>
                </a:lnTo>
                <a:lnTo>
                  <a:pt x="467564" y="467639"/>
                </a:lnTo>
                <a:lnTo>
                  <a:pt x="464785" y="461371"/>
                </a:lnTo>
                <a:lnTo>
                  <a:pt x="461318" y="456529"/>
                </a:lnTo>
                <a:close/>
              </a:path>
              <a:path w="544194" h="554354">
                <a:moveTo>
                  <a:pt x="539974" y="469550"/>
                </a:moveTo>
                <a:lnTo>
                  <a:pt x="528328" y="469550"/>
                </a:lnTo>
                <a:lnTo>
                  <a:pt x="533552" y="469882"/>
                </a:lnTo>
                <a:lnTo>
                  <a:pt x="538394" y="470594"/>
                </a:lnTo>
                <a:lnTo>
                  <a:pt x="539974" y="470594"/>
                </a:lnTo>
                <a:lnTo>
                  <a:pt x="539974" y="469550"/>
                </a:lnTo>
                <a:close/>
              </a:path>
              <a:path w="544194" h="554354">
                <a:moveTo>
                  <a:pt x="507503" y="430484"/>
                </a:moveTo>
                <a:lnTo>
                  <a:pt x="498812" y="430484"/>
                </a:lnTo>
                <a:lnTo>
                  <a:pt x="498872" y="430994"/>
                </a:lnTo>
                <a:lnTo>
                  <a:pt x="498989" y="431344"/>
                </a:lnTo>
                <a:lnTo>
                  <a:pt x="499346" y="432038"/>
                </a:lnTo>
                <a:lnTo>
                  <a:pt x="500037" y="435170"/>
                </a:lnTo>
                <a:lnTo>
                  <a:pt x="500268" y="437589"/>
                </a:lnTo>
                <a:lnTo>
                  <a:pt x="500368" y="460687"/>
                </a:lnTo>
                <a:lnTo>
                  <a:pt x="510794" y="460687"/>
                </a:lnTo>
                <a:lnTo>
                  <a:pt x="510853" y="438633"/>
                </a:lnTo>
                <a:lnTo>
                  <a:pt x="511481" y="436722"/>
                </a:lnTo>
                <a:lnTo>
                  <a:pt x="513568" y="433590"/>
                </a:lnTo>
                <a:lnTo>
                  <a:pt x="513832" y="433082"/>
                </a:lnTo>
                <a:lnTo>
                  <a:pt x="513925" y="432568"/>
                </a:lnTo>
                <a:lnTo>
                  <a:pt x="512525" y="431167"/>
                </a:lnTo>
                <a:lnTo>
                  <a:pt x="507503" y="430484"/>
                </a:lnTo>
                <a:close/>
              </a:path>
              <a:path w="544194" h="554354">
                <a:moveTo>
                  <a:pt x="539974" y="459640"/>
                </a:moveTo>
                <a:lnTo>
                  <a:pt x="537883" y="459640"/>
                </a:lnTo>
                <a:lnTo>
                  <a:pt x="533016" y="460349"/>
                </a:lnTo>
                <a:lnTo>
                  <a:pt x="527994" y="460687"/>
                </a:lnTo>
                <a:lnTo>
                  <a:pt x="539974" y="460687"/>
                </a:lnTo>
                <a:lnTo>
                  <a:pt x="539974" y="459640"/>
                </a:lnTo>
                <a:close/>
              </a:path>
              <a:path w="544194" h="554354">
                <a:moveTo>
                  <a:pt x="433360" y="458596"/>
                </a:moveTo>
                <a:lnTo>
                  <a:pt x="425358" y="458596"/>
                </a:lnTo>
                <a:lnTo>
                  <a:pt x="425634" y="466415"/>
                </a:lnTo>
                <a:lnTo>
                  <a:pt x="425702" y="469198"/>
                </a:lnTo>
                <a:lnTo>
                  <a:pt x="425236" y="478266"/>
                </a:lnTo>
                <a:lnTo>
                  <a:pt x="423902" y="486831"/>
                </a:lnTo>
                <a:lnTo>
                  <a:pt x="421714" y="494553"/>
                </a:lnTo>
                <a:lnTo>
                  <a:pt x="433692" y="495597"/>
                </a:lnTo>
                <a:lnTo>
                  <a:pt x="434049" y="493152"/>
                </a:lnTo>
                <a:lnTo>
                  <a:pt x="434626" y="486831"/>
                </a:lnTo>
                <a:lnTo>
                  <a:pt x="435281" y="478266"/>
                </a:lnTo>
                <a:lnTo>
                  <a:pt x="435603" y="473194"/>
                </a:lnTo>
                <a:lnTo>
                  <a:pt x="436004" y="468855"/>
                </a:lnTo>
                <a:lnTo>
                  <a:pt x="436317" y="466415"/>
                </a:lnTo>
                <a:lnTo>
                  <a:pt x="436647" y="464327"/>
                </a:lnTo>
                <a:lnTo>
                  <a:pt x="437184" y="462592"/>
                </a:lnTo>
                <a:lnTo>
                  <a:pt x="437871" y="461217"/>
                </a:lnTo>
                <a:lnTo>
                  <a:pt x="437871" y="460173"/>
                </a:lnTo>
                <a:lnTo>
                  <a:pt x="437516" y="459125"/>
                </a:lnTo>
                <a:lnTo>
                  <a:pt x="433360" y="458596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2960772" y="2710508"/>
            <a:ext cx="541534" cy="1218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2621106" y="3368110"/>
            <a:ext cx="1167765" cy="2679700"/>
          </a:xfrm>
          <a:custGeom>
            <a:avLst/>
            <a:gdLst/>
            <a:ahLst/>
            <a:cxnLst/>
            <a:rect l="l" t="t" r="r" b="b"/>
            <a:pathLst>
              <a:path w="1167764" h="2679700">
                <a:moveTo>
                  <a:pt x="760726" y="704307"/>
                </a:moveTo>
                <a:lnTo>
                  <a:pt x="693517" y="704307"/>
                </a:lnTo>
                <a:lnTo>
                  <a:pt x="693517" y="714195"/>
                </a:lnTo>
                <a:lnTo>
                  <a:pt x="760726" y="714195"/>
                </a:lnTo>
                <a:lnTo>
                  <a:pt x="760726" y="704307"/>
                </a:lnTo>
                <a:close/>
              </a:path>
              <a:path w="1167764" h="2679700">
                <a:moveTo>
                  <a:pt x="643423" y="649075"/>
                </a:moveTo>
                <a:lnTo>
                  <a:pt x="615287" y="683992"/>
                </a:lnTo>
                <a:lnTo>
                  <a:pt x="619466" y="690238"/>
                </a:lnTo>
                <a:lnTo>
                  <a:pt x="627800" y="693345"/>
                </a:lnTo>
                <a:lnTo>
                  <a:pt x="620957" y="697130"/>
                </a:lnTo>
                <a:lnTo>
                  <a:pt x="611819" y="725996"/>
                </a:lnTo>
                <a:lnTo>
                  <a:pt x="614930" y="733286"/>
                </a:lnTo>
                <a:lnTo>
                  <a:pt x="621532" y="738150"/>
                </a:lnTo>
                <a:lnTo>
                  <a:pt x="627800" y="741977"/>
                </a:lnTo>
                <a:lnTo>
                  <a:pt x="635245" y="744065"/>
                </a:lnTo>
                <a:lnTo>
                  <a:pt x="643935" y="744396"/>
                </a:lnTo>
                <a:lnTo>
                  <a:pt x="654004" y="744396"/>
                </a:lnTo>
                <a:lnTo>
                  <a:pt x="661647" y="742153"/>
                </a:lnTo>
                <a:lnTo>
                  <a:pt x="666849" y="737642"/>
                </a:lnTo>
                <a:lnTo>
                  <a:pt x="669467" y="735022"/>
                </a:lnTo>
                <a:lnTo>
                  <a:pt x="644467" y="735022"/>
                </a:lnTo>
                <a:lnTo>
                  <a:pt x="636191" y="733660"/>
                </a:lnTo>
                <a:lnTo>
                  <a:pt x="630132" y="730083"/>
                </a:lnTo>
                <a:lnTo>
                  <a:pt x="626290" y="724291"/>
                </a:lnTo>
                <a:lnTo>
                  <a:pt x="624664" y="716283"/>
                </a:lnTo>
                <a:lnTo>
                  <a:pt x="626257" y="708959"/>
                </a:lnTo>
                <a:lnTo>
                  <a:pt x="630000" y="703650"/>
                </a:lnTo>
                <a:lnTo>
                  <a:pt x="635892" y="700357"/>
                </a:lnTo>
                <a:lnTo>
                  <a:pt x="643935" y="699082"/>
                </a:lnTo>
                <a:lnTo>
                  <a:pt x="669095" y="699082"/>
                </a:lnTo>
                <a:lnTo>
                  <a:pt x="667212" y="697096"/>
                </a:lnTo>
                <a:lnTo>
                  <a:pt x="660603" y="693345"/>
                </a:lnTo>
                <a:lnTo>
                  <a:pt x="668249" y="689194"/>
                </a:lnTo>
                <a:lnTo>
                  <a:pt x="668552" y="688657"/>
                </a:lnTo>
                <a:lnTo>
                  <a:pt x="643935" y="688657"/>
                </a:lnTo>
                <a:lnTo>
                  <a:pt x="633514" y="687966"/>
                </a:lnTo>
                <a:lnTo>
                  <a:pt x="627955" y="683102"/>
                </a:lnTo>
                <a:lnTo>
                  <a:pt x="627307" y="674613"/>
                </a:lnTo>
                <a:lnTo>
                  <a:pt x="627346" y="673033"/>
                </a:lnTo>
                <a:lnTo>
                  <a:pt x="627955" y="665055"/>
                </a:lnTo>
                <a:lnTo>
                  <a:pt x="633178" y="660369"/>
                </a:lnTo>
                <a:lnTo>
                  <a:pt x="642891" y="660008"/>
                </a:lnTo>
                <a:lnTo>
                  <a:pt x="667249" y="660008"/>
                </a:lnTo>
                <a:lnTo>
                  <a:pt x="663865" y="655587"/>
                </a:lnTo>
                <a:lnTo>
                  <a:pt x="655175" y="650963"/>
                </a:lnTo>
                <a:lnTo>
                  <a:pt x="643423" y="649075"/>
                </a:lnTo>
                <a:close/>
              </a:path>
              <a:path w="1167764" h="2679700">
                <a:moveTo>
                  <a:pt x="669095" y="699082"/>
                </a:moveTo>
                <a:lnTo>
                  <a:pt x="643935" y="699082"/>
                </a:lnTo>
                <a:lnTo>
                  <a:pt x="652178" y="700420"/>
                </a:lnTo>
                <a:lnTo>
                  <a:pt x="658137" y="703904"/>
                </a:lnTo>
                <a:lnTo>
                  <a:pt x="661813" y="709540"/>
                </a:lnTo>
                <a:lnTo>
                  <a:pt x="663206" y="717331"/>
                </a:lnTo>
                <a:lnTo>
                  <a:pt x="662035" y="724876"/>
                </a:lnTo>
                <a:lnTo>
                  <a:pt x="658522" y="730341"/>
                </a:lnTo>
                <a:lnTo>
                  <a:pt x="652666" y="733724"/>
                </a:lnTo>
                <a:lnTo>
                  <a:pt x="644467" y="735022"/>
                </a:lnTo>
                <a:lnTo>
                  <a:pt x="669467" y="735022"/>
                </a:lnTo>
                <a:lnTo>
                  <a:pt x="672760" y="731728"/>
                </a:lnTo>
                <a:lnTo>
                  <a:pt x="675716" y="724442"/>
                </a:lnTo>
                <a:lnTo>
                  <a:pt x="675716" y="715747"/>
                </a:lnTo>
                <a:lnTo>
                  <a:pt x="674770" y="708297"/>
                </a:lnTo>
                <a:lnTo>
                  <a:pt x="671935" y="702079"/>
                </a:lnTo>
                <a:lnTo>
                  <a:pt x="669095" y="699082"/>
                </a:lnTo>
                <a:close/>
              </a:path>
              <a:path w="1167764" h="2679700">
                <a:moveTo>
                  <a:pt x="667249" y="660008"/>
                </a:moveTo>
                <a:lnTo>
                  <a:pt x="642891" y="660008"/>
                </a:lnTo>
                <a:lnTo>
                  <a:pt x="654004" y="660369"/>
                </a:lnTo>
                <a:lnTo>
                  <a:pt x="659916" y="664880"/>
                </a:lnTo>
                <a:lnTo>
                  <a:pt x="660560" y="673033"/>
                </a:lnTo>
                <a:lnTo>
                  <a:pt x="660526" y="674613"/>
                </a:lnTo>
                <a:lnTo>
                  <a:pt x="659916" y="682948"/>
                </a:lnTo>
                <a:lnTo>
                  <a:pt x="654357" y="687966"/>
                </a:lnTo>
                <a:lnTo>
                  <a:pt x="643935" y="688657"/>
                </a:lnTo>
                <a:lnTo>
                  <a:pt x="668552" y="688657"/>
                </a:lnTo>
                <a:lnTo>
                  <a:pt x="672072" y="682411"/>
                </a:lnTo>
                <a:lnTo>
                  <a:pt x="672072" y="673033"/>
                </a:lnTo>
                <a:lnTo>
                  <a:pt x="669496" y="662945"/>
                </a:lnTo>
                <a:lnTo>
                  <a:pt x="667249" y="660008"/>
                </a:lnTo>
                <a:close/>
              </a:path>
              <a:path w="1167764" h="2679700">
                <a:moveTo>
                  <a:pt x="587193" y="660008"/>
                </a:moveTo>
                <a:lnTo>
                  <a:pt x="562061" y="660008"/>
                </a:lnTo>
                <a:lnTo>
                  <a:pt x="573862" y="660369"/>
                </a:lnTo>
                <a:lnTo>
                  <a:pt x="580108" y="665924"/>
                </a:lnTo>
                <a:lnTo>
                  <a:pt x="580721" y="675522"/>
                </a:lnTo>
                <a:lnTo>
                  <a:pt x="580795" y="681212"/>
                </a:lnTo>
                <a:lnTo>
                  <a:pt x="579596" y="685194"/>
                </a:lnTo>
                <a:lnTo>
                  <a:pt x="551102" y="705858"/>
                </a:lnTo>
                <a:lnTo>
                  <a:pt x="541734" y="712469"/>
                </a:lnTo>
                <a:lnTo>
                  <a:pt x="534967" y="720834"/>
                </a:lnTo>
                <a:lnTo>
                  <a:pt x="530799" y="730958"/>
                </a:lnTo>
                <a:lnTo>
                  <a:pt x="529231" y="742844"/>
                </a:lnTo>
                <a:lnTo>
                  <a:pt x="593308" y="742844"/>
                </a:lnTo>
                <a:lnTo>
                  <a:pt x="593308" y="731912"/>
                </a:lnTo>
                <a:lnTo>
                  <a:pt x="542256" y="731912"/>
                </a:lnTo>
                <a:lnTo>
                  <a:pt x="543300" y="725305"/>
                </a:lnTo>
                <a:lnTo>
                  <a:pt x="548502" y="719397"/>
                </a:lnTo>
                <a:lnTo>
                  <a:pt x="557881" y="714195"/>
                </a:lnTo>
                <a:lnTo>
                  <a:pt x="567773" y="708461"/>
                </a:lnTo>
                <a:lnTo>
                  <a:pt x="579333" y="702018"/>
                </a:lnTo>
                <a:lnTo>
                  <a:pt x="587442" y="694660"/>
                </a:lnTo>
                <a:lnTo>
                  <a:pt x="592101" y="686390"/>
                </a:lnTo>
                <a:lnTo>
                  <a:pt x="593308" y="677209"/>
                </a:lnTo>
                <a:lnTo>
                  <a:pt x="590866" y="665490"/>
                </a:lnTo>
                <a:lnTo>
                  <a:pt x="587193" y="660008"/>
                </a:lnTo>
                <a:close/>
              </a:path>
              <a:path w="1167764" h="2679700">
                <a:moveTo>
                  <a:pt x="563615" y="649075"/>
                </a:moveTo>
                <a:lnTo>
                  <a:pt x="531844" y="675522"/>
                </a:lnTo>
                <a:lnTo>
                  <a:pt x="531323" y="682948"/>
                </a:lnTo>
                <a:lnTo>
                  <a:pt x="543300" y="682948"/>
                </a:lnTo>
                <a:lnTo>
                  <a:pt x="544673" y="672910"/>
                </a:lnTo>
                <a:lnTo>
                  <a:pt x="548255" y="665742"/>
                </a:lnTo>
                <a:lnTo>
                  <a:pt x="554051" y="661442"/>
                </a:lnTo>
                <a:lnTo>
                  <a:pt x="562061" y="660008"/>
                </a:lnTo>
                <a:lnTo>
                  <a:pt x="587193" y="660008"/>
                </a:lnTo>
                <a:lnTo>
                  <a:pt x="585105" y="656893"/>
                </a:lnTo>
                <a:lnTo>
                  <a:pt x="576022" y="651421"/>
                </a:lnTo>
                <a:lnTo>
                  <a:pt x="563615" y="649075"/>
                </a:lnTo>
                <a:close/>
              </a:path>
              <a:path w="1167764" h="2679700">
                <a:moveTo>
                  <a:pt x="460382" y="719397"/>
                </a:moveTo>
                <a:lnTo>
                  <a:pt x="448405" y="719397"/>
                </a:lnTo>
                <a:lnTo>
                  <a:pt x="451266" y="730146"/>
                </a:lnTo>
                <a:lnTo>
                  <a:pt x="457255" y="737896"/>
                </a:lnTo>
                <a:lnTo>
                  <a:pt x="466369" y="742647"/>
                </a:lnTo>
                <a:lnTo>
                  <a:pt x="478609" y="744396"/>
                </a:lnTo>
                <a:lnTo>
                  <a:pt x="486421" y="743876"/>
                </a:lnTo>
                <a:lnTo>
                  <a:pt x="493192" y="742314"/>
                </a:lnTo>
                <a:lnTo>
                  <a:pt x="498923" y="739710"/>
                </a:lnTo>
                <a:lnTo>
                  <a:pt x="503610" y="736062"/>
                </a:lnTo>
                <a:lnTo>
                  <a:pt x="504153" y="735550"/>
                </a:lnTo>
                <a:lnTo>
                  <a:pt x="480697" y="735550"/>
                </a:lnTo>
                <a:lnTo>
                  <a:pt x="472588" y="734542"/>
                </a:lnTo>
                <a:lnTo>
                  <a:pt x="466497" y="731516"/>
                </a:lnTo>
                <a:lnTo>
                  <a:pt x="462428" y="726468"/>
                </a:lnTo>
                <a:lnTo>
                  <a:pt x="460382" y="719397"/>
                </a:lnTo>
                <a:close/>
              </a:path>
              <a:path w="1167764" h="2679700">
                <a:moveTo>
                  <a:pt x="505527" y="693345"/>
                </a:moveTo>
                <a:lnTo>
                  <a:pt x="479653" y="693345"/>
                </a:lnTo>
                <a:lnTo>
                  <a:pt x="488149" y="695047"/>
                </a:lnTo>
                <a:lnTo>
                  <a:pt x="494368" y="699087"/>
                </a:lnTo>
                <a:lnTo>
                  <a:pt x="498308" y="705469"/>
                </a:lnTo>
                <a:lnTo>
                  <a:pt x="499968" y="714195"/>
                </a:lnTo>
                <a:lnTo>
                  <a:pt x="498174" y="722953"/>
                </a:lnTo>
                <a:lnTo>
                  <a:pt x="494365" y="729431"/>
                </a:lnTo>
                <a:lnTo>
                  <a:pt x="488539" y="733629"/>
                </a:lnTo>
                <a:lnTo>
                  <a:pt x="480697" y="735550"/>
                </a:lnTo>
                <a:lnTo>
                  <a:pt x="504153" y="735550"/>
                </a:lnTo>
                <a:lnTo>
                  <a:pt x="509856" y="730176"/>
                </a:lnTo>
                <a:lnTo>
                  <a:pt x="512988" y="722354"/>
                </a:lnTo>
                <a:lnTo>
                  <a:pt x="512988" y="712641"/>
                </a:lnTo>
                <a:lnTo>
                  <a:pt x="510250" y="700387"/>
                </a:lnTo>
                <a:lnTo>
                  <a:pt x="505527" y="693345"/>
                </a:lnTo>
                <a:close/>
              </a:path>
              <a:path w="1167764" h="2679700">
                <a:moveTo>
                  <a:pt x="507258" y="651167"/>
                </a:moveTo>
                <a:lnTo>
                  <a:pt x="458805" y="651167"/>
                </a:lnTo>
                <a:lnTo>
                  <a:pt x="452048" y="701678"/>
                </a:lnTo>
                <a:lnTo>
                  <a:pt x="461937" y="702218"/>
                </a:lnTo>
                <a:lnTo>
                  <a:pt x="466451" y="696300"/>
                </a:lnTo>
                <a:lnTo>
                  <a:pt x="472363" y="693345"/>
                </a:lnTo>
                <a:lnTo>
                  <a:pt x="505527" y="693345"/>
                </a:lnTo>
                <a:lnTo>
                  <a:pt x="504133" y="691266"/>
                </a:lnTo>
                <a:lnTo>
                  <a:pt x="499191" y="688150"/>
                </a:lnTo>
                <a:lnTo>
                  <a:pt x="464028" y="688150"/>
                </a:lnTo>
                <a:lnTo>
                  <a:pt x="467672" y="662633"/>
                </a:lnTo>
                <a:lnTo>
                  <a:pt x="507258" y="662633"/>
                </a:lnTo>
                <a:lnTo>
                  <a:pt x="507258" y="651167"/>
                </a:lnTo>
                <a:close/>
              </a:path>
              <a:path w="1167764" h="2679700">
                <a:moveTo>
                  <a:pt x="481741" y="682411"/>
                </a:moveTo>
                <a:lnTo>
                  <a:pt x="475142" y="682411"/>
                </a:lnTo>
                <a:lnTo>
                  <a:pt x="469228" y="684322"/>
                </a:lnTo>
                <a:lnTo>
                  <a:pt x="464028" y="688150"/>
                </a:lnTo>
                <a:lnTo>
                  <a:pt x="499191" y="688150"/>
                </a:lnTo>
                <a:lnTo>
                  <a:pt x="494631" y="685275"/>
                </a:lnTo>
                <a:lnTo>
                  <a:pt x="481741" y="682411"/>
                </a:lnTo>
                <a:close/>
              </a:path>
              <a:path w="1167764" h="2679700">
                <a:moveTo>
                  <a:pt x="373369" y="658458"/>
                </a:moveTo>
                <a:lnTo>
                  <a:pt x="360881" y="658458"/>
                </a:lnTo>
                <a:lnTo>
                  <a:pt x="360881" y="742844"/>
                </a:lnTo>
                <a:lnTo>
                  <a:pt x="373369" y="742844"/>
                </a:lnTo>
                <a:lnTo>
                  <a:pt x="373369" y="658458"/>
                </a:lnTo>
                <a:close/>
              </a:path>
              <a:path w="1167764" h="2679700">
                <a:moveTo>
                  <a:pt x="405687" y="647517"/>
                </a:moveTo>
                <a:lnTo>
                  <a:pt x="328585" y="647517"/>
                </a:lnTo>
                <a:lnTo>
                  <a:pt x="328585" y="658458"/>
                </a:lnTo>
                <a:lnTo>
                  <a:pt x="405687" y="658458"/>
                </a:lnTo>
                <a:lnTo>
                  <a:pt x="405687" y="647517"/>
                </a:lnTo>
                <a:close/>
              </a:path>
              <a:path w="1167764" h="2679700">
                <a:moveTo>
                  <a:pt x="321188" y="644917"/>
                </a:moveTo>
                <a:lnTo>
                  <a:pt x="312322" y="644917"/>
                </a:lnTo>
                <a:lnTo>
                  <a:pt x="281073" y="744396"/>
                </a:lnTo>
                <a:lnTo>
                  <a:pt x="288895" y="744396"/>
                </a:lnTo>
                <a:lnTo>
                  <a:pt x="321188" y="644917"/>
                </a:lnTo>
                <a:close/>
              </a:path>
              <a:path w="1167764" h="2679700">
                <a:moveTo>
                  <a:pt x="238269" y="647517"/>
                </a:moveTo>
                <a:lnTo>
                  <a:pt x="196062" y="647517"/>
                </a:lnTo>
                <a:lnTo>
                  <a:pt x="196062" y="742844"/>
                </a:lnTo>
                <a:lnTo>
                  <a:pt x="237225" y="742844"/>
                </a:lnTo>
                <a:lnTo>
                  <a:pt x="245302" y="742194"/>
                </a:lnTo>
                <a:lnTo>
                  <a:pt x="252332" y="740241"/>
                </a:lnTo>
                <a:lnTo>
                  <a:pt x="258320" y="736984"/>
                </a:lnTo>
                <a:lnTo>
                  <a:pt x="263270" y="732419"/>
                </a:lnTo>
                <a:lnTo>
                  <a:pt x="263741" y="731912"/>
                </a:lnTo>
                <a:lnTo>
                  <a:pt x="209087" y="731912"/>
                </a:lnTo>
                <a:lnTo>
                  <a:pt x="209087" y="698568"/>
                </a:lnTo>
                <a:lnTo>
                  <a:pt x="263802" y="698568"/>
                </a:lnTo>
                <a:lnTo>
                  <a:pt x="260081" y="695084"/>
                </a:lnTo>
                <a:lnTo>
                  <a:pt x="252338" y="691278"/>
                </a:lnTo>
                <a:lnTo>
                  <a:pt x="260287" y="687635"/>
                </a:lnTo>
                <a:lnTo>
                  <a:pt x="209087" y="687635"/>
                </a:lnTo>
                <a:lnTo>
                  <a:pt x="209087" y="657942"/>
                </a:lnTo>
                <a:lnTo>
                  <a:pt x="260384" y="657942"/>
                </a:lnTo>
                <a:lnTo>
                  <a:pt x="257667" y="654031"/>
                </a:lnTo>
                <a:lnTo>
                  <a:pt x="249495" y="649405"/>
                </a:lnTo>
                <a:lnTo>
                  <a:pt x="238269" y="647517"/>
                </a:lnTo>
                <a:close/>
              </a:path>
              <a:path w="1167764" h="2679700">
                <a:moveTo>
                  <a:pt x="263802" y="698568"/>
                </a:moveTo>
                <a:lnTo>
                  <a:pt x="234090" y="698568"/>
                </a:lnTo>
                <a:lnTo>
                  <a:pt x="244125" y="699577"/>
                </a:lnTo>
                <a:lnTo>
                  <a:pt x="251294" y="702602"/>
                </a:lnTo>
                <a:lnTo>
                  <a:pt x="255595" y="707644"/>
                </a:lnTo>
                <a:lnTo>
                  <a:pt x="257028" y="714703"/>
                </a:lnTo>
                <a:lnTo>
                  <a:pt x="255557" y="722031"/>
                </a:lnTo>
                <a:lnTo>
                  <a:pt x="251677" y="727341"/>
                </a:lnTo>
                <a:lnTo>
                  <a:pt x="245389" y="730634"/>
                </a:lnTo>
                <a:lnTo>
                  <a:pt x="236692" y="731912"/>
                </a:lnTo>
                <a:lnTo>
                  <a:pt x="263741" y="731912"/>
                </a:lnTo>
                <a:lnTo>
                  <a:pt x="267785" y="727556"/>
                </a:lnTo>
                <a:lnTo>
                  <a:pt x="270028" y="721662"/>
                </a:lnTo>
                <a:lnTo>
                  <a:pt x="270028" y="714703"/>
                </a:lnTo>
                <a:lnTo>
                  <a:pt x="268924" y="706802"/>
                </a:lnTo>
                <a:lnTo>
                  <a:pt x="265609" y="700260"/>
                </a:lnTo>
                <a:lnTo>
                  <a:pt x="263802" y="698568"/>
                </a:lnTo>
                <a:close/>
              </a:path>
              <a:path w="1167764" h="2679700">
                <a:moveTo>
                  <a:pt x="260384" y="657942"/>
                </a:moveTo>
                <a:lnTo>
                  <a:pt x="245202" y="657942"/>
                </a:lnTo>
                <a:lnTo>
                  <a:pt x="251805" y="662633"/>
                </a:lnTo>
                <a:lnTo>
                  <a:pt x="251805" y="671986"/>
                </a:lnTo>
                <a:lnTo>
                  <a:pt x="250768" y="679028"/>
                </a:lnTo>
                <a:lnTo>
                  <a:pt x="247124" y="683979"/>
                </a:lnTo>
                <a:lnTo>
                  <a:pt x="240875" y="686846"/>
                </a:lnTo>
                <a:lnTo>
                  <a:pt x="232023" y="687635"/>
                </a:lnTo>
                <a:lnTo>
                  <a:pt x="260287" y="687635"/>
                </a:lnTo>
                <a:lnTo>
                  <a:pt x="260672" y="687458"/>
                </a:lnTo>
                <a:lnTo>
                  <a:pt x="264830" y="680860"/>
                </a:lnTo>
                <a:lnTo>
                  <a:pt x="264830" y="671478"/>
                </a:lnTo>
                <a:lnTo>
                  <a:pt x="262779" y="661390"/>
                </a:lnTo>
                <a:lnTo>
                  <a:pt x="260384" y="657942"/>
                </a:lnTo>
                <a:close/>
              </a:path>
              <a:path w="1167764" h="2679700">
                <a:moveTo>
                  <a:pt x="126679" y="644917"/>
                </a:moveTo>
                <a:lnTo>
                  <a:pt x="108222" y="648785"/>
                </a:lnTo>
                <a:lnTo>
                  <a:pt x="94520" y="658320"/>
                </a:lnTo>
                <a:lnTo>
                  <a:pt x="85569" y="673521"/>
                </a:lnTo>
                <a:lnTo>
                  <a:pt x="81363" y="694389"/>
                </a:lnTo>
                <a:lnTo>
                  <a:pt x="82117" y="706471"/>
                </a:lnTo>
                <a:lnTo>
                  <a:pt x="102234" y="738836"/>
                </a:lnTo>
                <a:lnTo>
                  <a:pt x="126169" y="744396"/>
                </a:lnTo>
                <a:lnTo>
                  <a:pt x="135737" y="743364"/>
                </a:lnTo>
                <a:lnTo>
                  <a:pt x="144135" y="740765"/>
                </a:lnTo>
                <a:lnTo>
                  <a:pt x="151362" y="736598"/>
                </a:lnTo>
                <a:lnTo>
                  <a:pt x="153571" y="734507"/>
                </a:lnTo>
                <a:lnTo>
                  <a:pt x="126679" y="734507"/>
                </a:lnTo>
                <a:lnTo>
                  <a:pt x="112781" y="732032"/>
                </a:lnTo>
                <a:lnTo>
                  <a:pt x="102857" y="724611"/>
                </a:lnTo>
                <a:lnTo>
                  <a:pt x="96904" y="712242"/>
                </a:lnTo>
                <a:lnTo>
                  <a:pt x="94921" y="694928"/>
                </a:lnTo>
                <a:lnTo>
                  <a:pt x="97459" y="678609"/>
                </a:lnTo>
                <a:lnTo>
                  <a:pt x="103510" y="666656"/>
                </a:lnTo>
                <a:lnTo>
                  <a:pt x="113078" y="659070"/>
                </a:lnTo>
                <a:lnTo>
                  <a:pt x="126169" y="655850"/>
                </a:lnTo>
                <a:lnTo>
                  <a:pt x="156366" y="655850"/>
                </a:lnTo>
                <a:lnTo>
                  <a:pt x="154553" y="653765"/>
                </a:lnTo>
                <a:lnTo>
                  <a:pt x="142508" y="647647"/>
                </a:lnTo>
                <a:lnTo>
                  <a:pt x="126679" y="644917"/>
                </a:lnTo>
                <a:close/>
              </a:path>
              <a:path w="1167764" h="2679700">
                <a:moveTo>
                  <a:pt x="168887" y="730864"/>
                </a:moveTo>
                <a:lnTo>
                  <a:pt x="157417" y="730864"/>
                </a:lnTo>
                <a:lnTo>
                  <a:pt x="160553" y="742844"/>
                </a:lnTo>
                <a:lnTo>
                  <a:pt x="168887" y="742844"/>
                </a:lnTo>
                <a:lnTo>
                  <a:pt x="168887" y="730864"/>
                </a:lnTo>
                <a:close/>
              </a:path>
              <a:path w="1167764" h="2679700">
                <a:moveTo>
                  <a:pt x="168887" y="691793"/>
                </a:moveTo>
                <a:lnTo>
                  <a:pt x="127213" y="691793"/>
                </a:lnTo>
                <a:lnTo>
                  <a:pt x="127213" y="702726"/>
                </a:lnTo>
                <a:lnTo>
                  <a:pt x="156372" y="702726"/>
                </a:lnTo>
                <a:lnTo>
                  <a:pt x="155953" y="710773"/>
                </a:lnTo>
                <a:lnTo>
                  <a:pt x="134326" y="734507"/>
                </a:lnTo>
                <a:lnTo>
                  <a:pt x="153571" y="734507"/>
                </a:lnTo>
                <a:lnTo>
                  <a:pt x="157417" y="730864"/>
                </a:lnTo>
                <a:lnTo>
                  <a:pt x="168887" y="730864"/>
                </a:lnTo>
                <a:lnTo>
                  <a:pt x="168887" y="691793"/>
                </a:lnTo>
                <a:close/>
              </a:path>
              <a:path w="1167764" h="2679700">
                <a:moveTo>
                  <a:pt x="156366" y="655850"/>
                </a:moveTo>
                <a:lnTo>
                  <a:pt x="126169" y="655850"/>
                </a:lnTo>
                <a:lnTo>
                  <a:pt x="136749" y="657321"/>
                </a:lnTo>
                <a:lnTo>
                  <a:pt x="145052" y="661194"/>
                </a:lnTo>
                <a:lnTo>
                  <a:pt x="151076" y="667474"/>
                </a:lnTo>
                <a:lnTo>
                  <a:pt x="154818" y="676165"/>
                </a:lnTo>
                <a:lnTo>
                  <a:pt x="167305" y="676165"/>
                </a:lnTo>
                <a:lnTo>
                  <a:pt x="162818" y="663272"/>
                </a:lnTo>
                <a:lnTo>
                  <a:pt x="156366" y="655850"/>
                </a:lnTo>
                <a:close/>
              </a:path>
              <a:path w="1167764" h="2679700">
                <a:moveTo>
                  <a:pt x="1060390" y="505468"/>
                </a:moveTo>
                <a:lnTo>
                  <a:pt x="1048946" y="505468"/>
                </a:lnTo>
                <a:lnTo>
                  <a:pt x="1051447" y="515755"/>
                </a:lnTo>
                <a:lnTo>
                  <a:pt x="1056881" y="523180"/>
                </a:lnTo>
                <a:lnTo>
                  <a:pt x="1065249" y="527737"/>
                </a:lnTo>
                <a:lnTo>
                  <a:pt x="1076551" y="529422"/>
                </a:lnTo>
                <a:lnTo>
                  <a:pt x="1085501" y="528318"/>
                </a:lnTo>
                <a:lnTo>
                  <a:pt x="1093085" y="525001"/>
                </a:lnTo>
                <a:lnTo>
                  <a:pt x="1098053" y="520580"/>
                </a:lnTo>
                <a:lnTo>
                  <a:pt x="1067169" y="520580"/>
                </a:lnTo>
                <a:lnTo>
                  <a:pt x="1061791" y="515533"/>
                </a:lnTo>
                <a:lnTo>
                  <a:pt x="1060390" y="505468"/>
                </a:lnTo>
                <a:close/>
              </a:path>
              <a:path w="1167764" h="2679700">
                <a:moveTo>
                  <a:pt x="1110569" y="485682"/>
                </a:moveTo>
                <a:lnTo>
                  <a:pt x="1098953" y="485682"/>
                </a:lnTo>
                <a:lnTo>
                  <a:pt x="1095990" y="501140"/>
                </a:lnTo>
                <a:lnTo>
                  <a:pt x="1091269" y="512107"/>
                </a:lnTo>
                <a:lnTo>
                  <a:pt x="1084789" y="518587"/>
                </a:lnTo>
                <a:lnTo>
                  <a:pt x="1076551" y="520580"/>
                </a:lnTo>
                <a:lnTo>
                  <a:pt x="1098053" y="520580"/>
                </a:lnTo>
                <a:lnTo>
                  <a:pt x="1110506" y="487112"/>
                </a:lnTo>
                <a:lnTo>
                  <a:pt x="1110569" y="485682"/>
                </a:lnTo>
                <a:close/>
              </a:path>
              <a:path w="1167764" h="2679700">
                <a:moveTo>
                  <a:pt x="1078106" y="434102"/>
                </a:moveTo>
                <a:lnTo>
                  <a:pt x="1065480" y="436509"/>
                </a:lnTo>
                <a:lnTo>
                  <a:pt x="1056237" y="442697"/>
                </a:lnTo>
                <a:lnTo>
                  <a:pt x="1050377" y="452660"/>
                </a:lnTo>
                <a:lnTo>
                  <a:pt x="1047902" y="466393"/>
                </a:lnTo>
                <a:lnTo>
                  <a:pt x="1050113" y="479034"/>
                </a:lnTo>
                <a:lnTo>
                  <a:pt x="1055713" y="488283"/>
                </a:lnTo>
                <a:lnTo>
                  <a:pt x="1064697" y="494144"/>
                </a:lnTo>
                <a:lnTo>
                  <a:pt x="1077062" y="496619"/>
                </a:lnTo>
                <a:lnTo>
                  <a:pt x="1087484" y="496262"/>
                </a:lnTo>
                <a:lnTo>
                  <a:pt x="1094597" y="492624"/>
                </a:lnTo>
                <a:lnTo>
                  <a:pt x="1098137" y="486197"/>
                </a:lnTo>
                <a:lnTo>
                  <a:pt x="1079150" y="486197"/>
                </a:lnTo>
                <a:lnTo>
                  <a:pt x="1070720" y="485127"/>
                </a:lnTo>
                <a:lnTo>
                  <a:pt x="1064698" y="481383"/>
                </a:lnTo>
                <a:lnTo>
                  <a:pt x="1061084" y="474969"/>
                </a:lnTo>
                <a:lnTo>
                  <a:pt x="1059879" y="465886"/>
                </a:lnTo>
                <a:lnTo>
                  <a:pt x="1061409" y="457156"/>
                </a:lnTo>
                <a:lnTo>
                  <a:pt x="1064958" y="450774"/>
                </a:lnTo>
                <a:lnTo>
                  <a:pt x="1070525" y="446736"/>
                </a:lnTo>
                <a:lnTo>
                  <a:pt x="1078106" y="445034"/>
                </a:lnTo>
                <a:lnTo>
                  <a:pt x="1102029" y="445034"/>
                </a:lnTo>
                <a:lnTo>
                  <a:pt x="1092073" y="437002"/>
                </a:lnTo>
                <a:lnTo>
                  <a:pt x="1078106" y="434102"/>
                </a:lnTo>
                <a:close/>
              </a:path>
              <a:path w="1167764" h="2679700">
                <a:moveTo>
                  <a:pt x="1102029" y="445034"/>
                </a:moveTo>
                <a:lnTo>
                  <a:pt x="1078106" y="445034"/>
                </a:lnTo>
                <a:lnTo>
                  <a:pt x="1086116" y="446473"/>
                </a:lnTo>
                <a:lnTo>
                  <a:pt x="1091910" y="450253"/>
                </a:lnTo>
                <a:lnTo>
                  <a:pt x="1095492" y="456375"/>
                </a:lnTo>
                <a:lnTo>
                  <a:pt x="1096862" y="464839"/>
                </a:lnTo>
                <a:lnTo>
                  <a:pt x="1095558" y="473788"/>
                </a:lnTo>
                <a:lnTo>
                  <a:pt x="1092175" y="480334"/>
                </a:lnTo>
                <a:lnTo>
                  <a:pt x="1086707" y="484473"/>
                </a:lnTo>
                <a:lnTo>
                  <a:pt x="1079150" y="486197"/>
                </a:lnTo>
                <a:lnTo>
                  <a:pt x="1098137" y="486197"/>
                </a:lnTo>
                <a:lnTo>
                  <a:pt x="1098421" y="485682"/>
                </a:lnTo>
                <a:lnTo>
                  <a:pt x="1110569" y="485682"/>
                </a:lnTo>
                <a:lnTo>
                  <a:pt x="1110931" y="477348"/>
                </a:lnTo>
                <a:lnTo>
                  <a:pt x="1108490" y="458623"/>
                </a:lnTo>
                <a:lnTo>
                  <a:pt x="1102203" y="445175"/>
                </a:lnTo>
                <a:lnTo>
                  <a:pt x="1102029" y="445034"/>
                </a:lnTo>
                <a:close/>
              </a:path>
              <a:path w="1167764" h="2679700">
                <a:moveTo>
                  <a:pt x="760726" y="489333"/>
                </a:moveTo>
                <a:lnTo>
                  <a:pt x="693517" y="489333"/>
                </a:lnTo>
                <a:lnTo>
                  <a:pt x="693517" y="499221"/>
                </a:lnTo>
                <a:lnTo>
                  <a:pt x="760726" y="499221"/>
                </a:lnTo>
                <a:lnTo>
                  <a:pt x="760726" y="489333"/>
                </a:lnTo>
                <a:close/>
              </a:path>
              <a:path w="1167764" h="2679700">
                <a:moveTo>
                  <a:pt x="643423" y="434102"/>
                </a:moveTo>
                <a:lnTo>
                  <a:pt x="615287" y="469014"/>
                </a:lnTo>
                <a:lnTo>
                  <a:pt x="619466" y="475260"/>
                </a:lnTo>
                <a:lnTo>
                  <a:pt x="627800" y="478370"/>
                </a:lnTo>
                <a:lnTo>
                  <a:pt x="620957" y="482155"/>
                </a:lnTo>
                <a:lnTo>
                  <a:pt x="611819" y="511022"/>
                </a:lnTo>
                <a:lnTo>
                  <a:pt x="614930" y="518313"/>
                </a:lnTo>
                <a:lnTo>
                  <a:pt x="621532" y="523176"/>
                </a:lnTo>
                <a:lnTo>
                  <a:pt x="627800" y="527003"/>
                </a:lnTo>
                <a:lnTo>
                  <a:pt x="635245" y="529094"/>
                </a:lnTo>
                <a:lnTo>
                  <a:pt x="643935" y="529422"/>
                </a:lnTo>
                <a:lnTo>
                  <a:pt x="654004" y="529422"/>
                </a:lnTo>
                <a:lnTo>
                  <a:pt x="661647" y="527179"/>
                </a:lnTo>
                <a:lnTo>
                  <a:pt x="666849" y="522669"/>
                </a:lnTo>
                <a:lnTo>
                  <a:pt x="669472" y="520044"/>
                </a:lnTo>
                <a:lnTo>
                  <a:pt x="644467" y="520044"/>
                </a:lnTo>
                <a:lnTo>
                  <a:pt x="636191" y="518685"/>
                </a:lnTo>
                <a:lnTo>
                  <a:pt x="630132" y="515109"/>
                </a:lnTo>
                <a:lnTo>
                  <a:pt x="626290" y="509317"/>
                </a:lnTo>
                <a:lnTo>
                  <a:pt x="624664" y="501310"/>
                </a:lnTo>
                <a:lnTo>
                  <a:pt x="626257" y="493984"/>
                </a:lnTo>
                <a:lnTo>
                  <a:pt x="630000" y="488674"/>
                </a:lnTo>
                <a:lnTo>
                  <a:pt x="635892" y="485383"/>
                </a:lnTo>
                <a:lnTo>
                  <a:pt x="643935" y="484110"/>
                </a:lnTo>
                <a:lnTo>
                  <a:pt x="669096" y="484110"/>
                </a:lnTo>
                <a:lnTo>
                  <a:pt x="667212" y="482121"/>
                </a:lnTo>
                <a:lnTo>
                  <a:pt x="660603" y="478370"/>
                </a:lnTo>
                <a:lnTo>
                  <a:pt x="668249" y="474216"/>
                </a:lnTo>
                <a:lnTo>
                  <a:pt x="668548" y="473687"/>
                </a:lnTo>
                <a:lnTo>
                  <a:pt x="643935" y="473687"/>
                </a:lnTo>
                <a:lnTo>
                  <a:pt x="633514" y="472992"/>
                </a:lnTo>
                <a:lnTo>
                  <a:pt x="627955" y="468129"/>
                </a:lnTo>
                <a:lnTo>
                  <a:pt x="627307" y="459640"/>
                </a:lnTo>
                <a:lnTo>
                  <a:pt x="627346" y="458059"/>
                </a:lnTo>
                <a:lnTo>
                  <a:pt x="627955" y="450082"/>
                </a:lnTo>
                <a:lnTo>
                  <a:pt x="633178" y="445391"/>
                </a:lnTo>
                <a:lnTo>
                  <a:pt x="642891" y="445034"/>
                </a:lnTo>
                <a:lnTo>
                  <a:pt x="667248" y="445034"/>
                </a:lnTo>
                <a:lnTo>
                  <a:pt x="663865" y="440613"/>
                </a:lnTo>
                <a:lnTo>
                  <a:pt x="655175" y="435988"/>
                </a:lnTo>
                <a:lnTo>
                  <a:pt x="643423" y="434102"/>
                </a:lnTo>
                <a:close/>
              </a:path>
              <a:path w="1167764" h="2679700">
                <a:moveTo>
                  <a:pt x="669096" y="484110"/>
                </a:moveTo>
                <a:lnTo>
                  <a:pt x="643935" y="484110"/>
                </a:lnTo>
                <a:lnTo>
                  <a:pt x="652178" y="485446"/>
                </a:lnTo>
                <a:lnTo>
                  <a:pt x="658137" y="488931"/>
                </a:lnTo>
                <a:lnTo>
                  <a:pt x="661813" y="494567"/>
                </a:lnTo>
                <a:lnTo>
                  <a:pt x="663206" y="502357"/>
                </a:lnTo>
                <a:lnTo>
                  <a:pt x="662035" y="509902"/>
                </a:lnTo>
                <a:lnTo>
                  <a:pt x="658522" y="515367"/>
                </a:lnTo>
                <a:lnTo>
                  <a:pt x="652666" y="518749"/>
                </a:lnTo>
                <a:lnTo>
                  <a:pt x="644467" y="520044"/>
                </a:lnTo>
                <a:lnTo>
                  <a:pt x="669472" y="520044"/>
                </a:lnTo>
                <a:lnTo>
                  <a:pt x="672760" y="516754"/>
                </a:lnTo>
                <a:lnTo>
                  <a:pt x="675716" y="509464"/>
                </a:lnTo>
                <a:lnTo>
                  <a:pt x="675716" y="500773"/>
                </a:lnTo>
                <a:lnTo>
                  <a:pt x="674770" y="493322"/>
                </a:lnTo>
                <a:lnTo>
                  <a:pt x="671935" y="487105"/>
                </a:lnTo>
                <a:lnTo>
                  <a:pt x="669096" y="484110"/>
                </a:lnTo>
                <a:close/>
              </a:path>
              <a:path w="1167764" h="2679700">
                <a:moveTo>
                  <a:pt x="667248" y="445034"/>
                </a:moveTo>
                <a:lnTo>
                  <a:pt x="642891" y="445034"/>
                </a:lnTo>
                <a:lnTo>
                  <a:pt x="654004" y="445391"/>
                </a:lnTo>
                <a:lnTo>
                  <a:pt x="659916" y="449906"/>
                </a:lnTo>
                <a:lnTo>
                  <a:pt x="660560" y="458059"/>
                </a:lnTo>
                <a:lnTo>
                  <a:pt x="660526" y="459640"/>
                </a:lnTo>
                <a:lnTo>
                  <a:pt x="659916" y="467974"/>
                </a:lnTo>
                <a:lnTo>
                  <a:pt x="654357" y="472992"/>
                </a:lnTo>
                <a:lnTo>
                  <a:pt x="643935" y="473687"/>
                </a:lnTo>
                <a:lnTo>
                  <a:pt x="668548" y="473687"/>
                </a:lnTo>
                <a:lnTo>
                  <a:pt x="672072" y="467437"/>
                </a:lnTo>
                <a:lnTo>
                  <a:pt x="672072" y="458059"/>
                </a:lnTo>
                <a:lnTo>
                  <a:pt x="669496" y="447971"/>
                </a:lnTo>
                <a:lnTo>
                  <a:pt x="667248" y="445034"/>
                </a:lnTo>
                <a:close/>
              </a:path>
              <a:path w="1167764" h="2679700">
                <a:moveTo>
                  <a:pt x="587192" y="445034"/>
                </a:moveTo>
                <a:lnTo>
                  <a:pt x="562061" y="445034"/>
                </a:lnTo>
                <a:lnTo>
                  <a:pt x="573862" y="445391"/>
                </a:lnTo>
                <a:lnTo>
                  <a:pt x="580108" y="450950"/>
                </a:lnTo>
                <a:lnTo>
                  <a:pt x="580721" y="460548"/>
                </a:lnTo>
                <a:lnTo>
                  <a:pt x="580795" y="466238"/>
                </a:lnTo>
                <a:lnTo>
                  <a:pt x="579596" y="470221"/>
                </a:lnTo>
                <a:lnTo>
                  <a:pt x="551102" y="490884"/>
                </a:lnTo>
                <a:lnTo>
                  <a:pt x="541734" y="497495"/>
                </a:lnTo>
                <a:lnTo>
                  <a:pt x="534967" y="505861"/>
                </a:lnTo>
                <a:lnTo>
                  <a:pt x="530799" y="515985"/>
                </a:lnTo>
                <a:lnTo>
                  <a:pt x="529231" y="527871"/>
                </a:lnTo>
                <a:lnTo>
                  <a:pt x="593308" y="527871"/>
                </a:lnTo>
                <a:lnTo>
                  <a:pt x="593308" y="516938"/>
                </a:lnTo>
                <a:lnTo>
                  <a:pt x="542256" y="516938"/>
                </a:lnTo>
                <a:lnTo>
                  <a:pt x="543300" y="510331"/>
                </a:lnTo>
                <a:lnTo>
                  <a:pt x="548502" y="504424"/>
                </a:lnTo>
                <a:lnTo>
                  <a:pt x="557881" y="499221"/>
                </a:lnTo>
                <a:lnTo>
                  <a:pt x="567773" y="493483"/>
                </a:lnTo>
                <a:lnTo>
                  <a:pt x="579333" y="487044"/>
                </a:lnTo>
                <a:lnTo>
                  <a:pt x="587442" y="479687"/>
                </a:lnTo>
                <a:lnTo>
                  <a:pt x="592101" y="471417"/>
                </a:lnTo>
                <a:lnTo>
                  <a:pt x="593308" y="462235"/>
                </a:lnTo>
                <a:lnTo>
                  <a:pt x="590866" y="450516"/>
                </a:lnTo>
                <a:lnTo>
                  <a:pt x="587192" y="445034"/>
                </a:lnTo>
                <a:close/>
              </a:path>
              <a:path w="1167764" h="2679700">
                <a:moveTo>
                  <a:pt x="563615" y="434102"/>
                </a:moveTo>
                <a:lnTo>
                  <a:pt x="531844" y="460548"/>
                </a:lnTo>
                <a:lnTo>
                  <a:pt x="531323" y="467974"/>
                </a:lnTo>
                <a:lnTo>
                  <a:pt x="543300" y="467974"/>
                </a:lnTo>
                <a:lnTo>
                  <a:pt x="544673" y="457936"/>
                </a:lnTo>
                <a:lnTo>
                  <a:pt x="548255" y="450768"/>
                </a:lnTo>
                <a:lnTo>
                  <a:pt x="554051" y="446467"/>
                </a:lnTo>
                <a:lnTo>
                  <a:pt x="562061" y="445034"/>
                </a:lnTo>
                <a:lnTo>
                  <a:pt x="587192" y="445034"/>
                </a:lnTo>
                <a:lnTo>
                  <a:pt x="585105" y="441920"/>
                </a:lnTo>
                <a:lnTo>
                  <a:pt x="576022" y="436448"/>
                </a:lnTo>
                <a:lnTo>
                  <a:pt x="563615" y="434102"/>
                </a:lnTo>
                <a:close/>
              </a:path>
              <a:path w="1167764" h="2679700">
                <a:moveTo>
                  <a:pt x="460382" y="504424"/>
                </a:moveTo>
                <a:lnTo>
                  <a:pt x="448405" y="504424"/>
                </a:lnTo>
                <a:lnTo>
                  <a:pt x="451266" y="515174"/>
                </a:lnTo>
                <a:lnTo>
                  <a:pt x="457255" y="522925"/>
                </a:lnTo>
                <a:lnTo>
                  <a:pt x="466369" y="527674"/>
                </a:lnTo>
                <a:lnTo>
                  <a:pt x="478609" y="529422"/>
                </a:lnTo>
                <a:lnTo>
                  <a:pt x="486421" y="528901"/>
                </a:lnTo>
                <a:lnTo>
                  <a:pt x="493192" y="527338"/>
                </a:lnTo>
                <a:lnTo>
                  <a:pt x="498923" y="524734"/>
                </a:lnTo>
                <a:lnTo>
                  <a:pt x="503610" y="521088"/>
                </a:lnTo>
                <a:lnTo>
                  <a:pt x="504149" y="520580"/>
                </a:lnTo>
                <a:lnTo>
                  <a:pt x="480697" y="520580"/>
                </a:lnTo>
                <a:lnTo>
                  <a:pt x="472588" y="519571"/>
                </a:lnTo>
                <a:lnTo>
                  <a:pt x="466497" y="516544"/>
                </a:lnTo>
                <a:lnTo>
                  <a:pt x="462428" y="511495"/>
                </a:lnTo>
                <a:lnTo>
                  <a:pt x="460382" y="504424"/>
                </a:lnTo>
                <a:close/>
              </a:path>
              <a:path w="1167764" h="2679700">
                <a:moveTo>
                  <a:pt x="505527" y="478370"/>
                </a:moveTo>
                <a:lnTo>
                  <a:pt x="479653" y="478370"/>
                </a:lnTo>
                <a:lnTo>
                  <a:pt x="488149" y="480074"/>
                </a:lnTo>
                <a:lnTo>
                  <a:pt x="494368" y="484113"/>
                </a:lnTo>
                <a:lnTo>
                  <a:pt x="498308" y="490494"/>
                </a:lnTo>
                <a:lnTo>
                  <a:pt x="499968" y="499221"/>
                </a:lnTo>
                <a:lnTo>
                  <a:pt x="498174" y="507980"/>
                </a:lnTo>
                <a:lnTo>
                  <a:pt x="494365" y="514458"/>
                </a:lnTo>
                <a:lnTo>
                  <a:pt x="488539" y="518658"/>
                </a:lnTo>
                <a:lnTo>
                  <a:pt x="480697" y="520580"/>
                </a:lnTo>
                <a:lnTo>
                  <a:pt x="504149" y="520580"/>
                </a:lnTo>
                <a:lnTo>
                  <a:pt x="509867" y="515174"/>
                </a:lnTo>
                <a:lnTo>
                  <a:pt x="512988" y="507380"/>
                </a:lnTo>
                <a:lnTo>
                  <a:pt x="512988" y="497663"/>
                </a:lnTo>
                <a:lnTo>
                  <a:pt x="510250" y="485411"/>
                </a:lnTo>
                <a:lnTo>
                  <a:pt x="505527" y="478370"/>
                </a:lnTo>
                <a:close/>
              </a:path>
              <a:path w="1167764" h="2679700">
                <a:moveTo>
                  <a:pt x="507258" y="436192"/>
                </a:moveTo>
                <a:lnTo>
                  <a:pt x="458805" y="436192"/>
                </a:lnTo>
                <a:lnTo>
                  <a:pt x="452048" y="486704"/>
                </a:lnTo>
                <a:lnTo>
                  <a:pt x="461937" y="487245"/>
                </a:lnTo>
                <a:lnTo>
                  <a:pt x="466451" y="481326"/>
                </a:lnTo>
                <a:lnTo>
                  <a:pt x="472363" y="478370"/>
                </a:lnTo>
                <a:lnTo>
                  <a:pt x="505527" y="478370"/>
                </a:lnTo>
                <a:lnTo>
                  <a:pt x="504133" y="476292"/>
                </a:lnTo>
                <a:lnTo>
                  <a:pt x="499185" y="473172"/>
                </a:lnTo>
                <a:lnTo>
                  <a:pt x="464028" y="473172"/>
                </a:lnTo>
                <a:lnTo>
                  <a:pt x="467672" y="447655"/>
                </a:lnTo>
                <a:lnTo>
                  <a:pt x="507258" y="447655"/>
                </a:lnTo>
                <a:lnTo>
                  <a:pt x="507258" y="436192"/>
                </a:lnTo>
                <a:close/>
              </a:path>
              <a:path w="1167764" h="2679700">
                <a:moveTo>
                  <a:pt x="481741" y="467437"/>
                </a:moveTo>
                <a:lnTo>
                  <a:pt x="475142" y="467437"/>
                </a:lnTo>
                <a:lnTo>
                  <a:pt x="469228" y="469352"/>
                </a:lnTo>
                <a:lnTo>
                  <a:pt x="464028" y="473172"/>
                </a:lnTo>
                <a:lnTo>
                  <a:pt x="499185" y="473172"/>
                </a:lnTo>
                <a:lnTo>
                  <a:pt x="494631" y="470301"/>
                </a:lnTo>
                <a:lnTo>
                  <a:pt x="481741" y="467437"/>
                </a:lnTo>
                <a:close/>
              </a:path>
              <a:path w="1167764" h="2679700">
                <a:moveTo>
                  <a:pt x="373369" y="443484"/>
                </a:moveTo>
                <a:lnTo>
                  <a:pt x="360881" y="443484"/>
                </a:lnTo>
                <a:lnTo>
                  <a:pt x="360881" y="527871"/>
                </a:lnTo>
                <a:lnTo>
                  <a:pt x="373369" y="527871"/>
                </a:lnTo>
                <a:lnTo>
                  <a:pt x="373369" y="443484"/>
                </a:lnTo>
                <a:close/>
              </a:path>
              <a:path w="1167764" h="2679700">
                <a:moveTo>
                  <a:pt x="405687" y="432542"/>
                </a:moveTo>
                <a:lnTo>
                  <a:pt x="328585" y="432542"/>
                </a:lnTo>
                <a:lnTo>
                  <a:pt x="328585" y="443484"/>
                </a:lnTo>
                <a:lnTo>
                  <a:pt x="405687" y="443484"/>
                </a:lnTo>
                <a:lnTo>
                  <a:pt x="405687" y="432542"/>
                </a:lnTo>
                <a:close/>
              </a:path>
              <a:path w="1167764" h="2679700">
                <a:moveTo>
                  <a:pt x="321188" y="429947"/>
                </a:moveTo>
                <a:lnTo>
                  <a:pt x="312322" y="429947"/>
                </a:lnTo>
                <a:lnTo>
                  <a:pt x="281073" y="529422"/>
                </a:lnTo>
                <a:lnTo>
                  <a:pt x="288895" y="529422"/>
                </a:lnTo>
                <a:lnTo>
                  <a:pt x="321188" y="429947"/>
                </a:lnTo>
                <a:close/>
              </a:path>
              <a:path w="1167764" h="2679700">
                <a:moveTo>
                  <a:pt x="238269" y="432542"/>
                </a:moveTo>
                <a:lnTo>
                  <a:pt x="196062" y="432542"/>
                </a:lnTo>
                <a:lnTo>
                  <a:pt x="196062" y="527871"/>
                </a:lnTo>
                <a:lnTo>
                  <a:pt x="237225" y="527871"/>
                </a:lnTo>
                <a:lnTo>
                  <a:pt x="245302" y="527220"/>
                </a:lnTo>
                <a:lnTo>
                  <a:pt x="252332" y="525266"/>
                </a:lnTo>
                <a:lnTo>
                  <a:pt x="258320" y="522008"/>
                </a:lnTo>
                <a:lnTo>
                  <a:pt x="263270" y="517444"/>
                </a:lnTo>
                <a:lnTo>
                  <a:pt x="263741" y="516938"/>
                </a:lnTo>
                <a:lnTo>
                  <a:pt x="209087" y="516938"/>
                </a:lnTo>
                <a:lnTo>
                  <a:pt x="209087" y="483594"/>
                </a:lnTo>
                <a:lnTo>
                  <a:pt x="263802" y="483594"/>
                </a:lnTo>
                <a:lnTo>
                  <a:pt x="260081" y="480110"/>
                </a:lnTo>
                <a:lnTo>
                  <a:pt x="252338" y="476304"/>
                </a:lnTo>
                <a:lnTo>
                  <a:pt x="260290" y="472660"/>
                </a:lnTo>
                <a:lnTo>
                  <a:pt x="209087" y="472660"/>
                </a:lnTo>
                <a:lnTo>
                  <a:pt x="209087" y="442968"/>
                </a:lnTo>
                <a:lnTo>
                  <a:pt x="260385" y="442968"/>
                </a:lnTo>
                <a:lnTo>
                  <a:pt x="257667" y="439056"/>
                </a:lnTo>
                <a:lnTo>
                  <a:pt x="249495" y="434430"/>
                </a:lnTo>
                <a:lnTo>
                  <a:pt x="238269" y="432542"/>
                </a:lnTo>
                <a:close/>
              </a:path>
              <a:path w="1167764" h="2679700">
                <a:moveTo>
                  <a:pt x="263802" y="483594"/>
                </a:moveTo>
                <a:lnTo>
                  <a:pt x="234090" y="483594"/>
                </a:lnTo>
                <a:lnTo>
                  <a:pt x="244125" y="484602"/>
                </a:lnTo>
                <a:lnTo>
                  <a:pt x="251294" y="487628"/>
                </a:lnTo>
                <a:lnTo>
                  <a:pt x="255595" y="492670"/>
                </a:lnTo>
                <a:lnTo>
                  <a:pt x="257028" y="499729"/>
                </a:lnTo>
                <a:lnTo>
                  <a:pt x="255557" y="507058"/>
                </a:lnTo>
                <a:lnTo>
                  <a:pt x="251677" y="512367"/>
                </a:lnTo>
                <a:lnTo>
                  <a:pt x="245389" y="515660"/>
                </a:lnTo>
                <a:lnTo>
                  <a:pt x="236692" y="516938"/>
                </a:lnTo>
                <a:lnTo>
                  <a:pt x="263741" y="516938"/>
                </a:lnTo>
                <a:lnTo>
                  <a:pt x="267785" y="512578"/>
                </a:lnTo>
                <a:lnTo>
                  <a:pt x="270028" y="506689"/>
                </a:lnTo>
                <a:lnTo>
                  <a:pt x="270028" y="499729"/>
                </a:lnTo>
                <a:lnTo>
                  <a:pt x="268924" y="491827"/>
                </a:lnTo>
                <a:lnTo>
                  <a:pt x="265609" y="485286"/>
                </a:lnTo>
                <a:lnTo>
                  <a:pt x="263802" y="483594"/>
                </a:lnTo>
                <a:close/>
              </a:path>
              <a:path w="1167764" h="2679700">
                <a:moveTo>
                  <a:pt x="260385" y="442968"/>
                </a:moveTo>
                <a:lnTo>
                  <a:pt x="245202" y="442968"/>
                </a:lnTo>
                <a:lnTo>
                  <a:pt x="251805" y="447655"/>
                </a:lnTo>
                <a:lnTo>
                  <a:pt x="251805" y="457012"/>
                </a:lnTo>
                <a:lnTo>
                  <a:pt x="250768" y="464052"/>
                </a:lnTo>
                <a:lnTo>
                  <a:pt x="247124" y="469004"/>
                </a:lnTo>
                <a:lnTo>
                  <a:pt x="240875" y="471871"/>
                </a:lnTo>
                <a:lnTo>
                  <a:pt x="232023" y="472660"/>
                </a:lnTo>
                <a:lnTo>
                  <a:pt x="260290" y="472660"/>
                </a:lnTo>
                <a:lnTo>
                  <a:pt x="260672" y="472485"/>
                </a:lnTo>
                <a:lnTo>
                  <a:pt x="264830" y="465886"/>
                </a:lnTo>
                <a:lnTo>
                  <a:pt x="264830" y="456505"/>
                </a:lnTo>
                <a:lnTo>
                  <a:pt x="262779" y="446415"/>
                </a:lnTo>
                <a:lnTo>
                  <a:pt x="260385" y="442968"/>
                </a:lnTo>
                <a:close/>
              </a:path>
              <a:path w="1167764" h="2679700">
                <a:moveTo>
                  <a:pt x="126679" y="429947"/>
                </a:moveTo>
                <a:lnTo>
                  <a:pt x="108222" y="433812"/>
                </a:lnTo>
                <a:lnTo>
                  <a:pt x="94520" y="443346"/>
                </a:lnTo>
                <a:lnTo>
                  <a:pt x="85569" y="458547"/>
                </a:lnTo>
                <a:lnTo>
                  <a:pt x="81363" y="479414"/>
                </a:lnTo>
                <a:lnTo>
                  <a:pt x="82117" y="491497"/>
                </a:lnTo>
                <a:lnTo>
                  <a:pt x="102234" y="523863"/>
                </a:lnTo>
                <a:lnTo>
                  <a:pt x="126169" y="529422"/>
                </a:lnTo>
                <a:lnTo>
                  <a:pt x="135737" y="528391"/>
                </a:lnTo>
                <a:lnTo>
                  <a:pt x="144135" y="525792"/>
                </a:lnTo>
                <a:lnTo>
                  <a:pt x="151362" y="521623"/>
                </a:lnTo>
                <a:lnTo>
                  <a:pt x="153565" y="519536"/>
                </a:lnTo>
                <a:lnTo>
                  <a:pt x="126679" y="519536"/>
                </a:lnTo>
                <a:lnTo>
                  <a:pt x="112781" y="517061"/>
                </a:lnTo>
                <a:lnTo>
                  <a:pt x="102857" y="509638"/>
                </a:lnTo>
                <a:lnTo>
                  <a:pt x="96904" y="497269"/>
                </a:lnTo>
                <a:lnTo>
                  <a:pt x="94921" y="479954"/>
                </a:lnTo>
                <a:lnTo>
                  <a:pt x="97459" y="463635"/>
                </a:lnTo>
                <a:lnTo>
                  <a:pt x="103510" y="451681"/>
                </a:lnTo>
                <a:lnTo>
                  <a:pt x="113078" y="444095"/>
                </a:lnTo>
                <a:lnTo>
                  <a:pt x="126169" y="440876"/>
                </a:lnTo>
                <a:lnTo>
                  <a:pt x="156364" y="440876"/>
                </a:lnTo>
                <a:lnTo>
                  <a:pt x="154553" y="438793"/>
                </a:lnTo>
                <a:lnTo>
                  <a:pt x="142508" y="432675"/>
                </a:lnTo>
                <a:lnTo>
                  <a:pt x="126679" y="429947"/>
                </a:lnTo>
                <a:close/>
              </a:path>
              <a:path w="1167764" h="2679700">
                <a:moveTo>
                  <a:pt x="168887" y="515886"/>
                </a:moveTo>
                <a:lnTo>
                  <a:pt x="157417" y="515886"/>
                </a:lnTo>
                <a:lnTo>
                  <a:pt x="160553" y="527871"/>
                </a:lnTo>
                <a:lnTo>
                  <a:pt x="168887" y="527871"/>
                </a:lnTo>
                <a:lnTo>
                  <a:pt x="168887" y="515886"/>
                </a:lnTo>
                <a:close/>
              </a:path>
              <a:path w="1167764" h="2679700">
                <a:moveTo>
                  <a:pt x="168887" y="476818"/>
                </a:moveTo>
                <a:lnTo>
                  <a:pt x="127213" y="476818"/>
                </a:lnTo>
                <a:lnTo>
                  <a:pt x="127213" y="487752"/>
                </a:lnTo>
                <a:lnTo>
                  <a:pt x="156372" y="487752"/>
                </a:lnTo>
                <a:lnTo>
                  <a:pt x="155953" y="495800"/>
                </a:lnTo>
                <a:lnTo>
                  <a:pt x="134326" y="519536"/>
                </a:lnTo>
                <a:lnTo>
                  <a:pt x="153565" y="519536"/>
                </a:lnTo>
                <a:lnTo>
                  <a:pt x="157417" y="515886"/>
                </a:lnTo>
                <a:lnTo>
                  <a:pt x="168887" y="515886"/>
                </a:lnTo>
                <a:lnTo>
                  <a:pt x="168887" y="476818"/>
                </a:lnTo>
                <a:close/>
              </a:path>
              <a:path w="1167764" h="2679700">
                <a:moveTo>
                  <a:pt x="156364" y="440876"/>
                </a:moveTo>
                <a:lnTo>
                  <a:pt x="126169" y="440876"/>
                </a:lnTo>
                <a:lnTo>
                  <a:pt x="136749" y="442345"/>
                </a:lnTo>
                <a:lnTo>
                  <a:pt x="145052" y="446218"/>
                </a:lnTo>
                <a:lnTo>
                  <a:pt x="151076" y="452499"/>
                </a:lnTo>
                <a:lnTo>
                  <a:pt x="154818" y="461191"/>
                </a:lnTo>
                <a:lnTo>
                  <a:pt x="167305" y="461191"/>
                </a:lnTo>
                <a:lnTo>
                  <a:pt x="162818" y="448300"/>
                </a:lnTo>
                <a:lnTo>
                  <a:pt x="156364" y="440876"/>
                </a:lnTo>
                <a:close/>
              </a:path>
              <a:path w="1167764" h="2679700">
                <a:moveTo>
                  <a:pt x="1116759" y="219128"/>
                </a:moveTo>
                <a:lnTo>
                  <a:pt x="1088622" y="254040"/>
                </a:lnTo>
                <a:lnTo>
                  <a:pt x="1092801" y="260286"/>
                </a:lnTo>
                <a:lnTo>
                  <a:pt x="1101135" y="263396"/>
                </a:lnTo>
                <a:lnTo>
                  <a:pt x="1094292" y="267181"/>
                </a:lnTo>
                <a:lnTo>
                  <a:pt x="1085155" y="296049"/>
                </a:lnTo>
                <a:lnTo>
                  <a:pt x="1088265" y="303339"/>
                </a:lnTo>
                <a:lnTo>
                  <a:pt x="1094868" y="308202"/>
                </a:lnTo>
                <a:lnTo>
                  <a:pt x="1101135" y="312030"/>
                </a:lnTo>
                <a:lnTo>
                  <a:pt x="1108580" y="314120"/>
                </a:lnTo>
                <a:lnTo>
                  <a:pt x="1117271" y="314448"/>
                </a:lnTo>
                <a:lnTo>
                  <a:pt x="1127339" y="314448"/>
                </a:lnTo>
                <a:lnTo>
                  <a:pt x="1134982" y="312209"/>
                </a:lnTo>
                <a:lnTo>
                  <a:pt x="1140184" y="307695"/>
                </a:lnTo>
                <a:lnTo>
                  <a:pt x="1142807" y="305070"/>
                </a:lnTo>
                <a:lnTo>
                  <a:pt x="1117803" y="305070"/>
                </a:lnTo>
                <a:lnTo>
                  <a:pt x="1109527" y="303713"/>
                </a:lnTo>
                <a:lnTo>
                  <a:pt x="1103468" y="300137"/>
                </a:lnTo>
                <a:lnTo>
                  <a:pt x="1099626" y="294345"/>
                </a:lnTo>
                <a:lnTo>
                  <a:pt x="1098000" y="286336"/>
                </a:lnTo>
                <a:lnTo>
                  <a:pt x="1099592" y="279010"/>
                </a:lnTo>
                <a:lnTo>
                  <a:pt x="1103335" y="273701"/>
                </a:lnTo>
                <a:lnTo>
                  <a:pt x="1109228" y="270410"/>
                </a:lnTo>
                <a:lnTo>
                  <a:pt x="1117271" y="269135"/>
                </a:lnTo>
                <a:lnTo>
                  <a:pt x="1142432" y="269135"/>
                </a:lnTo>
                <a:lnTo>
                  <a:pt x="1140548" y="267147"/>
                </a:lnTo>
                <a:lnTo>
                  <a:pt x="1133938" y="263396"/>
                </a:lnTo>
                <a:lnTo>
                  <a:pt x="1141585" y="259242"/>
                </a:lnTo>
                <a:lnTo>
                  <a:pt x="1141884" y="258712"/>
                </a:lnTo>
                <a:lnTo>
                  <a:pt x="1117271" y="258712"/>
                </a:lnTo>
                <a:lnTo>
                  <a:pt x="1106848" y="258018"/>
                </a:lnTo>
                <a:lnTo>
                  <a:pt x="1101290" y="253155"/>
                </a:lnTo>
                <a:lnTo>
                  <a:pt x="1100643" y="244666"/>
                </a:lnTo>
                <a:lnTo>
                  <a:pt x="1100681" y="243085"/>
                </a:lnTo>
                <a:lnTo>
                  <a:pt x="1101290" y="235108"/>
                </a:lnTo>
                <a:lnTo>
                  <a:pt x="1106514" y="230417"/>
                </a:lnTo>
                <a:lnTo>
                  <a:pt x="1116227" y="230064"/>
                </a:lnTo>
                <a:lnTo>
                  <a:pt x="1140586" y="230064"/>
                </a:lnTo>
                <a:lnTo>
                  <a:pt x="1137201" y="225639"/>
                </a:lnTo>
                <a:lnTo>
                  <a:pt x="1128511" y="221014"/>
                </a:lnTo>
                <a:lnTo>
                  <a:pt x="1116759" y="219128"/>
                </a:lnTo>
                <a:close/>
              </a:path>
              <a:path w="1167764" h="2679700">
                <a:moveTo>
                  <a:pt x="1142432" y="269135"/>
                </a:moveTo>
                <a:lnTo>
                  <a:pt x="1117271" y="269135"/>
                </a:lnTo>
                <a:lnTo>
                  <a:pt x="1125514" y="270474"/>
                </a:lnTo>
                <a:lnTo>
                  <a:pt x="1131473" y="273958"/>
                </a:lnTo>
                <a:lnTo>
                  <a:pt x="1135149" y="279593"/>
                </a:lnTo>
                <a:lnTo>
                  <a:pt x="1136542" y="287384"/>
                </a:lnTo>
                <a:lnTo>
                  <a:pt x="1135370" y="294927"/>
                </a:lnTo>
                <a:lnTo>
                  <a:pt x="1131857" y="300393"/>
                </a:lnTo>
                <a:lnTo>
                  <a:pt x="1126001" y="303776"/>
                </a:lnTo>
                <a:lnTo>
                  <a:pt x="1117803" y="305070"/>
                </a:lnTo>
                <a:lnTo>
                  <a:pt x="1142807" y="305070"/>
                </a:lnTo>
                <a:lnTo>
                  <a:pt x="1146096" y="301779"/>
                </a:lnTo>
                <a:lnTo>
                  <a:pt x="1149051" y="294490"/>
                </a:lnTo>
                <a:lnTo>
                  <a:pt x="1149051" y="285799"/>
                </a:lnTo>
                <a:lnTo>
                  <a:pt x="1148106" y="278348"/>
                </a:lnTo>
                <a:lnTo>
                  <a:pt x="1145271" y="272131"/>
                </a:lnTo>
                <a:lnTo>
                  <a:pt x="1142432" y="269135"/>
                </a:lnTo>
                <a:close/>
              </a:path>
              <a:path w="1167764" h="2679700">
                <a:moveTo>
                  <a:pt x="1140586" y="230064"/>
                </a:moveTo>
                <a:lnTo>
                  <a:pt x="1116227" y="230064"/>
                </a:lnTo>
                <a:lnTo>
                  <a:pt x="1127339" y="230417"/>
                </a:lnTo>
                <a:lnTo>
                  <a:pt x="1133251" y="234928"/>
                </a:lnTo>
                <a:lnTo>
                  <a:pt x="1133896" y="243085"/>
                </a:lnTo>
                <a:lnTo>
                  <a:pt x="1133862" y="244666"/>
                </a:lnTo>
                <a:lnTo>
                  <a:pt x="1133251" y="252996"/>
                </a:lnTo>
                <a:lnTo>
                  <a:pt x="1127692" y="258018"/>
                </a:lnTo>
                <a:lnTo>
                  <a:pt x="1117271" y="258712"/>
                </a:lnTo>
                <a:lnTo>
                  <a:pt x="1141884" y="258712"/>
                </a:lnTo>
                <a:lnTo>
                  <a:pt x="1145407" y="252467"/>
                </a:lnTo>
                <a:lnTo>
                  <a:pt x="1145407" y="243085"/>
                </a:lnTo>
                <a:lnTo>
                  <a:pt x="1142831" y="232998"/>
                </a:lnTo>
                <a:lnTo>
                  <a:pt x="1140586" y="230064"/>
                </a:lnTo>
                <a:close/>
              </a:path>
              <a:path w="1167764" h="2679700">
                <a:moveTo>
                  <a:pt x="1035907" y="219128"/>
                </a:moveTo>
                <a:lnTo>
                  <a:pt x="1005828" y="247126"/>
                </a:lnTo>
                <a:lnTo>
                  <a:pt x="1003614" y="267576"/>
                </a:lnTo>
                <a:lnTo>
                  <a:pt x="1006022" y="287897"/>
                </a:lnTo>
                <a:lnTo>
                  <a:pt x="1012209" y="302483"/>
                </a:lnTo>
                <a:lnTo>
                  <a:pt x="1022172" y="311333"/>
                </a:lnTo>
                <a:lnTo>
                  <a:pt x="1035907" y="314448"/>
                </a:lnTo>
                <a:lnTo>
                  <a:pt x="1049650" y="311333"/>
                </a:lnTo>
                <a:lnTo>
                  <a:pt x="1056700" y="305070"/>
                </a:lnTo>
                <a:lnTo>
                  <a:pt x="1035907" y="305070"/>
                </a:lnTo>
                <a:lnTo>
                  <a:pt x="1027477" y="302728"/>
                </a:lnTo>
                <a:lnTo>
                  <a:pt x="1021454" y="295699"/>
                </a:lnTo>
                <a:lnTo>
                  <a:pt x="1017841" y="283982"/>
                </a:lnTo>
                <a:lnTo>
                  <a:pt x="1016636" y="267576"/>
                </a:lnTo>
                <a:lnTo>
                  <a:pt x="1017841" y="251169"/>
                </a:lnTo>
                <a:lnTo>
                  <a:pt x="1021454" y="239446"/>
                </a:lnTo>
                <a:lnTo>
                  <a:pt x="1027477" y="232410"/>
                </a:lnTo>
                <a:lnTo>
                  <a:pt x="1035907" y="230064"/>
                </a:lnTo>
                <a:lnTo>
                  <a:pt x="1057958" y="230064"/>
                </a:lnTo>
                <a:lnTo>
                  <a:pt x="1056723" y="228214"/>
                </a:lnTo>
                <a:lnTo>
                  <a:pt x="1050892" y="223165"/>
                </a:lnTo>
                <a:lnTo>
                  <a:pt x="1043954" y="220137"/>
                </a:lnTo>
                <a:lnTo>
                  <a:pt x="1035907" y="219128"/>
                </a:lnTo>
                <a:close/>
              </a:path>
              <a:path w="1167764" h="2679700">
                <a:moveTo>
                  <a:pt x="1057958" y="230064"/>
                </a:moveTo>
                <a:lnTo>
                  <a:pt x="1035907" y="230064"/>
                </a:lnTo>
                <a:lnTo>
                  <a:pt x="1044570" y="232410"/>
                </a:lnTo>
                <a:lnTo>
                  <a:pt x="1050759" y="239446"/>
                </a:lnTo>
                <a:lnTo>
                  <a:pt x="1054472" y="251169"/>
                </a:lnTo>
                <a:lnTo>
                  <a:pt x="1055710" y="267576"/>
                </a:lnTo>
                <a:lnTo>
                  <a:pt x="1054472" y="283785"/>
                </a:lnTo>
                <a:lnTo>
                  <a:pt x="1050759" y="295441"/>
                </a:lnTo>
                <a:lnTo>
                  <a:pt x="1044570" y="302537"/>
                </a:lnTo>
                <a:lnTo>
                  <a:pt x="1035907" y="305070"/>
                </a:lnTo>
                <a:lnTo>
                  <a:pt x="1056700" y="305070"/>
                </a:lnTo>
                <a:lnTo>
                  <a:pt x="1059612" y="302483"/>
                </a:lnTo>
                <a:lnTo>
                  <a:pt x="1065795" y="287897"/>
                </a:lnTo>
                <a:lnTo>
                  <a:pt x="1068199" y="267576"/>
                </a:lnTo>
                <a:lnTo>
                  <a:pt x="1067778" y="257942"/>
                </a:lnTo>
                <a:lnTo>
                  <a:pt x="1066514" y="249346"/>
                </a:lnTo>
                <a:lnTo>
                  <a:pt x="1064404" y="241793"/>
                </a:lnTo>
                <a:lnTo>
                  <a:pt x="1061445" y="235287"/>
                </a:lnTo>
                <a:lnTo>
                  <a:pt x="1057958" y="230064"/>
                </a:lnTo>
                <a:close/>
              </a:path>
              <a:path w="1167764" h="2679700">
                <a:moveTo>
                  <a:pt x="954543" y="219128"/>
                </a:moveTo>
                <a:lnTo>
                  <a:pt x="924465" y="247126"/>
                </a:lnTo>
                <a:lnTo>
                  <a:pt x="922251" y="267576"/>
                </a:lnTo>
                <a:lnTo>
                  <a:pt x="924658" y="287897"/>
                </a:lnTo>
                <a:lnTo>
                  <a:pt x="930845" y="302483"/>
                </a:lnTo>
                <a:lnTo>
                  <a:pt x="940808" y="311333"/>
                </a:lnTo>
                <a:lnTo>
                  <a:pt x="954543" y="314448"/>
                </a:lnTo>
                <a:lnTo>
                  <a:pt x="968287" y="311333"/>
                </a:lnTo>
                <a:lnTo>
                  <a:pt x="975337" y="305070"/>
                </a:lnTo>
                <a:lnTo>
                  <a:pt x="954543" y="305070"/>
                </a:lnTo>
                <a:lnTo>
                  <a:pt x="946113" y="302728"/>
                </a:lnTo>
                <a:lnTo>
                  <a:pt x="940091" y="295699"/>
                </a:lnTo>
                <a:lnTo>
                  <a:pt x="936477" y="283982"/>
                </a:lnTo>
                <a:lnTo>
                  <a:pt x="935272" y="267576"/>
                </a:lnTo>
                <a:lnTo>
                  <a:pt x="936477" y="251169"/>
                </a:lnTo>
                <a:lnTo>
                  <a:pt x="940091" y="239446"/>
                </a:lnTo>
                <a:lnTo>
                  <a:pt x="946113" y="232410"/>
                </a:lnTo>
                <a:lnTo>
                  <a:pt x="954543" y="230064"/>
                </a:lnTo>
                <a:lnTo>
                  <a:pt x="976594" y="230064"/>
                </a:lnTo>
                <a:lnTo>
                  <a:pt x="975359" y="228214"/>
                </a:lnTo>
                <a:lnTo>
                  <a:pt x="969529" y="223165"/>
                </a:lnTo>
                <a:lnTo>
                  <a:pt x="962590" y="220137"/>
                </a:lnTo>
                <a:lnTo>
                  <a:pt x="954543" y="219128"/>
                </a:lnTo>
                <a:close/>
              </a:path>
              <a:path w="1167764" h="2679700">
                <a:moveTo>
                  <a:pt x="976594" y="230064"/>
                </a:moveTo>
                <a:lnTo>
                  <a:pt x="954543" y="230064"/>
                </a:lnTo>
                <a:lnTo>
                  <a:pt x="963207" y="232410"/>
                </a:lnTo>
                <a:lnTo>
                  <a:pt x="969396" y="239446"/>
                </a:lnTo>
                <a:lnTo>
                  <a:pt x="973109" y="251169"/>
                </a:lnTo>
                <a:lnTo>
                  <a:pt x="974347" y="267576"/>
                </a:lnTo>
                <a:lnTo>
                  <a:pt x="973109" y="283785"/>
                </a:lnTo>
                <a:lnTo>
                  <a:pt x="969396" y="295441"/>
                </a:lnTo>
                <a:lnTo>
                  <a:pt x="963207" y="302537"/>
                </a:lnTo>
                <a:lnTo>
                  <a:pt x="954543" y="305070"/>
                </a:lnTo>
                <a:lnTo>
                  <a:pt x="975337" y="305070"/>
                </a:lnTo>
                <a:lnTo>
                  <a:pt x="978249" y="302483"/>
                </a:lnTo>
                <a:lnTo>
                  <a:pt x="984431" y="287897"/>
                </a:lnTo>
                <a:lnTo>
                  <a:pt x="986835" y="267576"/>
                </a:lnTo>
                <a:lnTo>
                  <a:pt x="986414" y="257942"/>
                </a:lnTo>
                <a:lnTo>
                  <a:pt x="985150" y="249346"/>
                </a:lnTo>
                <a:lnTo>
                  <a:pt x="983040" y="241793"/>
                </a:lnTo>
                <a:lnTo>
                  <a:pt x="980081" y="235287"/>
                </a:lnTo>
                <a:lnTo>
                  <a:pt x="976594" y="230064"/>
                </a:lnTo>
                <a:close/>
              </a:path>
              <a:path w="1167764" h="2679700">
                <a:moveTo>
                  <a:pt x="897804" y="230064"/>
                </a:moveTo>
                <a:lnTo>
                  <a:pt x="872669" y="230064"/>
                </a:lnTo>
                <a:lnTo>
                  <a:pt x="884469" y="230417"/>
                </a:lnTo>
                <a:lnTo>
                  <a:pt x="890715" y="235972"/>
                </a:lnTo>
                <a:lnTo>
                  <a:pt x="891328" y="245573"/>
                </a:lnTo>
                <a:lnTo>
                  <a:pt x="891402" y="251265"/>
                </a:lnTo>
                <a:lnTo>
                  <a:pt x="890203" y="255247"/>
                </a:lnTo>
                <a:lnTo>
                  <a:pt x="861710" y="275913"/>
                </a:lnTo>
                <a:lnTo>
                  <a:pt x="852342" y="282522"/>
                </a:lnTo>
                <a:lnTo>
                  <a:pt x="845574" y="290887"/>
                </a:lnTo>
                <a:lnTo>
                  <a:pt x="841407" y="301011"/>
                </a:lnTo>
                <a:lnTo>
                  <a:pt x="839840" y="312897"/>
                </a:lnTo>
                <a:lnTo>
                  <a:pt x="903917" y="312897"/>
                </a:lnTo>
                <a:lnTo>
                  <a:pt x="903917" y="301960"/>
                </a:lnTo>
                <a:lnTo>
                  <a:pt x="852864" y="301960"/>
                </a:lnTo>
                <a:lnTo>
                  <a:pt x="853908" y="295357"/>
                </a:lnTo>
                <a:lnTo>
                  <a:pt x="859111" y="289450"/>
                </a:lnTo>
                <a:lnTo>
                  <a:pt x="868489" y="284248"/>
                </a:lnTo>
                <a:lnTo>
                  <a:pt x="878381" y="278509"/>
                </a:lnTo>
                <a:lnTo>
                  <a:pt x="889941" y="272069"/>
                </a:lnTo>
                <a:lnTo>
                  <a:pt x="898050" y="264713"/>
                </a:lnTo>
                <a:lnTo>
                  <a:pt x="902709" y="256443"/>
                </a:lnTo>
                <a:lnTo>
                  <a:pt x="903917" y="247261"/>
                </a:lnTo>
                <a:lnTo>
                  <a:pt x="901474" y="235540"/>
                </a:lnTo>
                <a:lnTo>
                  <a:pt x="897804" y="230064"/>
                </a:lnTo>
                <a:close/>
              </a:path>
              <a:path w="1167764" h="2679700">
                <a:moveTo>
                  <a:pt x="874223" y="219128"/>
                </a:moveTo>
                <a:lnTo>
                  <a:pt x="842453" y="245573"/>
                </a:lnTo>
                <a:lnTo>
                  <a:pt x="841932" y="252996"/>
                </a:lnTo>
                <a:lnTo>
                  <a:pt x="853908" y="252996"/>
                </a:lnTo>
                <a:lnTo>
                  <a:pt x="855280" y="242963"/>
                </a:lnTo>
                <a:lnTo>
                  <a:pt x="858863" y="235796"/>
                </a:lnTo>
                <a:lnTo>
                  <a:pt x="864658" y="231497"/>
                </a:lnTo>
                <a:lnTo>
                  <a:pt x="872669" y="230064"/>
                </a:lnTo>
                <a:lnTo>
                  <a:pt x="897804" y="230064"/>
                </a:lnTo>
                <a:lnTo>
                  <a:pt x="895713" y="226944"/>
                </a:lnTo>
                <a:lnTo>
                  <a:pt x="886630" y="221473"/>
                </a:lnTo>
                <a:lnTo>
                  <a:pt x="874223" y="219128"/>
                </a:lnTo>
                <a:close/>
              </a:path>
              <a:path w="1167764" h="2679700">
                <a:moveTo>
                  <a:pt x="823601" y="274355"/>
                </a:moveTo>
                <a:lnTo>
                  <a:pt x="756392" y="274355"/>
                </a:lnTo>
                <a:lnTo>
                  <a:pt x="756392" y="284248"/>
                </a:lnTo>
                <a:lnTo>
                  <a:pt x="823601" y="284248"/>
                </a:lnTo>
                <a:lnTo>
                  <a:pt x="823601" y="274355"/>
                </a:lnTo>
                <a:close/>
              </a:path>
              <a:path w="1167764" h="2679700">
                <a:moveTo>
                  <a:pt x="717231" y="219128"/>
                </a:moveTo>
                <a:lnTo>
                  <a:pt x="708365" y="219128"/>
                </a:lnTo>
                <a:lnTo>
                  <a:pt x="706986" y="226414"/>
                </a:lnTo>
                <a:lnTo>
                  <a:pt x="704209" y="231284"/>
                </a:lnTo>
                <a:lnTo>
                  <a:pt x="700030" y="233704"/>
                </a:lnTo>
                <a:lnTo>
                  <a:pt x="696920" y="235795"/>
                </a:lnTo>
                <a:lnTo>
                  <a:pt x="691186" y="237016"/>
                </a:lnTo>
                <a:lnTo>
                  <a:pt x="682851" y="237376"/>
                </a:lnTo>
                <a:lnTo>
                  <a:pt x="682851" y="246733"/>
                </a:lnTo>
                <a:lnTo>
                  <a:pt x="705253" y="246733"/>
                </a:lnTo>
                <a:lnTo>
                  <a:pt x="705253" y="312897"/>
                </a:lnTo>
                <a:lnTo>
                  <a:pt x="717231" y="312897"/>
                </a:lnTo>
                <a:lnTo>
                  <a:pt x="717231" y="219128"/>
                </a:lnTo>
                <a:close/>
              </a:path>
              <a:path w="1167764" h="2679700">
                <a:moveTo>
                  <a:pt x="650958" y="298824"/>
                </a:moveTo>
                <a:lnTo>
                  <a:pt x="636915" y="298824"/>
                </a:lnTo>
                <a:lnTo>
                  <a:pt x="636915" y="312897"/>
                </a:lnTo>
                <a:lnTo>
                  <a:pt x="650958" y="312897"/>
                </a:lnTo>
                <a:lnTo>
                  <a:pt x="650958" y="298824"/>
                </a:lnTo>
                <a:close/>
              </a:path>
              <a:path w="1167764" h="2679700">
                <a:moveTo>
                  <a:pt x="591487" y="219128"/>
                </a:moveTo>
                <a:lnTo>
                  <a:pt x="582620" y="219128"/>
                </a:lnTo>
                <a:lnTo>
                  <a:pt x="581242" y="226414"/>
                </a:lnTo>
                <a:lnTo>
                  <a:pt x="578465" y="231284"/>
                </a:lnTo>
                <a:lnTo>
                  <a:pt x="574286" y="233704"/>
                </a:lnTo>
                <a:lnTo>
                  <a:pt x="571176" y="235795"/>
                </a:lnTo>
                <a:lnTo>
                  <a:pt x="565440" y="237016"/>
                </a:lnTo>
                <a:lnTo>
                  <a:pt x="557107" y="237376"/>
                </a:lnTo>
                <a:lnTo>
                  <a:pt x="557107" y="246733"/>
                </a:lnTo>
                <a:lnTo>
                  <a:pt x="579509" y="246733"/>
                </a:lnTo>
                <a:lnTo>
                  <a:pt x="579509" y="312897"/>
                </a:lnTo>
                <a:lnTo>
                  <a:pt x="591487" y="312897"/>
                </a:lnTo>
                <a:lnTo>
                  <a:pt x="591487" y="219128"/>
                </a:lnTo>
                <a:close/>
              </a:path>
              <a:path w="1167764" h="2679700">
                <a:moveTo>
                  <a:pt x="479386" y="284248"/>
                </a:moveTo>
                <a:lnTo>
                  <a:pt x="467409" y="284248"/>
                </a:lnTo>
                <a:lnTo>
                  <a:pt x="468443" y="293362"/>
                </a:lnTo>
                <a:lnTo>
                  <a:pt x="491368" y="314448"/>
                </a:lnTo>
                <a:lnTo>
                  <a:pt x="498657" y="314448"/>
                </a:lnTo>
                <a:lnTo>
                  <a:pt x="525341" y="305070"/>
                </a:lnTo>
                <a:lnTo>
                  <a:pt x="499190" y="305070"/>
                </a:lnTo>
                <a:lnTo>
                  <a:pt x="490727" y="303770"/>
                </a:lnTo>
                <a:lnTo>
                  <a:pt x="484605" y="299868"/>
                </a:lnTo>
                <a:lnTo>
                  <a:pt x="480825" y="293362"/>
                </a:lnTo>
                <a:lnTo>
                  <a:pt x="479386" y="284248"/>
                </a:lnTo>
                <a:close/>
              </a:path>
              <a:path w="1167764" h="2679700">
                <a:moveTo>
                  <a:pt x="523583" y="230064"/>
                </a:moveTo>
                <a:lnTo>
                  <a:pt x="499190" y="230064"/>
                </a:lnTo>
                <a:lnTo>
                  <a:pt x="509946" y="230417"/>
                </a:lnTo>
                <a:lnTo>
                  <a:pt x="515682" y="235287"/>
                </a:lnTo>
                <a:lnTo>
                  <a:pt x="516369" y="244666"/>
                </a:lnTo>
                <a:lnTo>
                  <a:pt x="516013" y="254379"/>
                </a:lnTo>
                <a:lnTo>
                  <a:pt x="510123" y="259419"/>
                </a:lnTo>
                <a:lnTo>
                  <a:pt x="498657" y="259758"/>
                </a:lnTo>
                <a:lnTo>
                  <a:pt x="492412" y="259758"/>
                </a:lnTo>
                <a:lnTo>
                  <a:pt x="492412" y="269664"/>
                </a:lnTo>
                <a:lnTo>
                  <a:pt x="498146" y="269664"/>
                </a:lnTo>
                <a:lnTo>
                  <a:pt x="507484" y="270736"/>
                </a:lnTo>
                <a:lnTo>
                  <a:pt x="514159" y="273954"/>
                </a:lnTo>
                <a:lnTo>
                  <a:pt x="518167" y="279322"/>
                </a:lnTo>
                <a:lnTo>
                  <a:pt x="519504" y="286843"/>
                </a:lnTo>
                <a:lnTo>
                  <a:pt x="517836" y="294435"/>
                </a:lnTo>
                <a:lnTo>
                  <a:pt x="513897" y="300001"/>
                </a:lnTo>
                <a:lnTo>
                  <a:pt x="507682" y="303546"/>
                </a:lnTo>
                <a:lnTo>
                  <a:pt x="499190" y="305070"/>
                </a:lnTo>
                <a:lnTo>
                  <a:pt x="525341" y="305070"/>
                </a:lnTo>
                <a:lnTo>
                  <a:pt x="529570" y="301096"/>
                </a:lnTo>
                <a:lnTo>
                  <a:pt x="532526" y="293960"/>
                </a:lnTo>
                <a:lnTo>
                  <a:pt x="532526" y="285292"/>
                </a:lnTo>
                <a:lnTo>
                  <a:pt x="531548" y="277703"/>
                </a:lnTo>
                <a:lnTo>
                  <a:pt x="528615" y="271612"/>
                </a:lnTo>
                <a:lnTo>
                  <a:pt x="523732" y="267021"/>
                </a:lnTo>
                <a:lnTo>
                  <a:pt x="516902" y="263933"/>
                </a:lnTo>
                <a:lnTo>
                  <a:pt x="516902" y="263396"/>
                </a:lnTo>
                <a:lnTo>
                  <a:pt x="524527" y="259933"/>
                </a:lnTo>
                <a:lnTo>
                  <a:pt x="528350" y="253334"/>
                </a:lnTo>
                <a:lnTo>
                  <a:pt x="528350" y="243622"/>
                </a:lnTo>
                <a:lnTo>
                  <a:pt x="525974" y="233298"/>
                </a:lnTo>
                <a:lnTo>
                  <a:pt x="523583" y="230064"/>
                </a:lnTo>
                <a:close/>
              </a:path>
              <a:path w="1167764" h="2679700">
                <a:moveTo>
                  <a:pt x="499701" y="219128"/>
                </a:moveTo>
                <a:lnTo>
                  <a:pt x="490324" y="219128"/>
                </a:lnTo>
                <a:lnTo>
                  <a:pt x="482853" y="221726"/>
                </a:lnTo>
                <a:lnTo>
                  <a:pt x="477299" y="226950"/>
                </a:lnTo>
                <a:lnTo>
                  <a:pt x="472097" y="232152"/>
                </a:lnTo>
                <a:lnTo>
                  <a:pt x="469497" y="239795"/>
                </a:lnTo>
                <a:lnTo>
                  <a:pt x="469497" y="249861"/>
                </a:lnTo>
                <a:lnTo>
                  <a:pt x="480941" y="249861"/>
                </a:lnTo>
                <a:lnTo>
                  <a:pt x="482280" y="241198"/>
                </a:lnTo>
                <a:lnTo>
                  <a:pt x="485766" y="235012"/>
                </a:lnTo>
                <a:lnTo>
                  <a:pt x="491401" y="231301"/>
                </a:lnTo>
                <a:lnTo>
                  <a:pt x="499190" y="230064"/>
                </a:lnTo>
                <a:lnTo>
                  <a:pt x="523583" y="230064"/>
                </a:lnTo>
                <a:lnTo>
                  <a:pt x="520410" y="225772"/>
                </a:lnTo>
                <a:lnTo>
                  <a:pt x="511653" y="221047"/>
                </a:lnTo>
                <a:lnTo>
                  <a:pt x="499701" y="219128"/>
                </a:lnTo>
                <a:close/>
              </a:path>
              <a:path w="1167764" h="2679700">
                <a:moveTo>
                  <a:pt x="397512" y="289450"/>
                </a:moveTo>
                <a:lnTo>
                  <a:pt x="385535" y="289450"/>
                </a:lnTo>
                <a:lnTo>
                  <a:pt x="388396" y="300200"/>
                </a:lnTo>
                <a:lnTo>
                  <a:pt x="394385" y="307951"/>
                </a:lnTo>
                <a:lnTo>
                  <a:pt x="403499" y="312700"/>
                </a:lnTo>
                <a:lnTo>
                  <a:pt x="415738" y="314448"/>
                </a:lnTo>
                <a:lnTo>
                  <a:pt x="423550" y="313927"/>
                </a:lnTo>
                <a:lnTo>
                  <a:pt x="430322" y="312364"/>
                </a:lnTo>
                <a:lnTo>
                  <a:pt x="436052" y="309760"/>
                </a:lnTo>
                <a:lnTo>
                  <a:pt x="440740" y="306114"/>
                </a:lnTo>
                <a:lnTo>
                  <a:pt x="441278" y="305607"/>
                </a:lnTo>
                <a:lnTo>
                  <a:pt x="417826" y="305607"/>
                </a:lnTo>
                <a:lnTo>
                  <a:pt x="409717" y="304598"/>
                </a:lnTo>
                <a:lnTo>
                  <a:pt x="403627" y="301571"/>
                </a:lnTo>
                <a:lnTo>
                  <a:pt x="399558" y="296522"/>
                </a:lnTo>
                <a:lnTo>
                  <a:pt x="397512" y="289450"/>
                </a:lnTo>
                <a:close/>
              </a:path>
              <a:path w="1167764" h="2679700">
                <a:moveTo>
                  <a:pt x="442656" y="263396"/>
                </a:moveTo>
                <a:lnTo>
                  <a:pt x="416782" y="263396"/>
                </a:lnTo>
                <a:lnTo>
                  <a:pt x="425278" y="265100"/>
                </a:lnTo>
                <a:lnTo>
                  <a:pt x="431497" y="269139"/>
                </a:lnTo>
                <a:lnTo>
                  <a:pt x="435437" y="275520"/>
                </a:lnTo>
                <a:lnTo>
                  <a:pt x="437097" y="284248"/>
                </a:lnTo>
                <a:lnTo>
                  <a:pt x="435303" y="293006"/>
                </a:lnTo>
                <a:lnTo>
                  <a:pt x="431494" y="299485"/>
                </a:lnTo>
                <a:lnTo>
                  <a:pt x="425668" y="303685"/>
                </a:lnTo>
                <a:lnTo>
                  <a:pt x="417826" y="305607"/>
                </a:lnTo>
                <a:lnTo>
                  <a:pt x="441278" y="305607"/>
                </a:lnTo>
                <a:lnTo>
                  <a:pt x="446986" y="300229"/>
                </a:lnTo>
                <a:lnTo>
                  <a:pt x="450118" y="292402"/>
                </a:lnTo>
                <a:lnTo>
                  <a:pt x="450118" y="282689"/>
                </a:lnTo>
                <a:lnTo>
                  <a:pt x="447380" y="270438"/>
                </a:lnTo>
                <a:lnTo>
                  <a:pt x="442656" y="263396"/>
                </a:lnTo>
                <a:close/>
              </a:path>
              <a:path w="1167764" h="2679700">
                <a:moveTo>
                  <a:pt x="444386" y="221220"/>
                </a:moveTo>
                <a:lnTo>
                  <a:pt x="395935" y="221220"/>
                </a:lnTo>
                <a:lnTo>
                  <a:pt x="389177" y="271734"/>
                </a:lnTo>
                <a:lnTo>
                  <a:pt x="399067" y="272271"/>
                </a:lnTo>
                <a:lnTo>
                  <a:pt x="403581" y="266355"/>
                </a:lnTo>
                <a:lnTo>
                  <a:pt x="409492" y="263396"/>
                </a:lnTo>
                <a:lnTo>
                  <a:pt x="442656" y="263396"/>
                </a:lnTo>
                <a:lnTo>
                  <a:pt x="441262" y="261318"/>
                </a:lnTo>
                <a:lnTo>
                  <a:pt x="436314" y="258198"/>
                </a:lnTo>
                <a:lnTo>
                  <a:pt x="401158" y="258198"/>
                </a:lnTo>
                <a:lnTo>
                  <a:pt x="404802" y="232681"/>
                </a:lnTo>
                <a:lnTo>
                  <a:pt x="444386" y="232681"/>
                </a:lnTo>
                <a:lnTo>
                  <a:pt x="444386" y="221220"/>
                </a:lnTo>
                <a:close/>
              </a:path>
              <a:path w="1167764" h="2679700">
                <a:moveTo>
                  <a:pt x="418871" y="252467"/>
                </a:moveTo>
                <a:lnTo>
                  <a:pt x="412272" y="252467"/>
                </a:lnTo>
                <a:lnTo>
                  <a:pt x="406356" y="254379"/>
                </a:lnTo>
                <a:lnTo>
                  <a:pt x="401158" y="258198"/>
                </a:lnTo>
                <a:lnTo>
                  <a:pt x="436314" y="258198"/>
                </a:lnTo>
                <a:lnTo>
                  <a:pt x="431760" y="255328"/>
                </a:lnTo>
                <a:lnTo>
                  <a:pt x="418871" y="252467"/>
                </a:lnTo>
                <a:close/>
              </a:path>
              <a:path w="1167764" h="2679700">
                <a:moveTo>
                  <a:pt x="310499" y="228509"/>
                </a:moveTo>
                <a:lnTo>
                  <a:pt x="298011" y="228509"/>
                </a:lnTo>
                <a:lnTo>
                  <a:pt x="298011" y="312897"/>
                </a:lnTo>
                <a:lnTo>
                  <a:pt x="310499" y="312897"/>
                </a:lnTo>
                <a:lnTo>
                  <a:pt x="310499" y="228509"/>
                </a:lnTo>
                <a:close/>
              </a:path>
              <a:path w="1167764" h="2679700">
                <a:moveTo>
                  <a:pt x="342817" y="217568"/>
                </a:moveTo>
                <a:lnTo>
                  <a:pt x="265715" y="217568"/>
                </a:lnTo>
                <a:lnTo>
                  <a:pt x="265715" y="228509"/>
                </a:lnTo>
                <a:lnTo>
                  <a:pt x="342817" y="228509"/>
                </a:lnTo>
                <a:lnTo>
                  <a:pt x="342817" y="217568"/>
                </a:lnTo>
                <a:close/>
              </a:path>
              <a:path w="1167764" h="2679700">
                <a:moveTo>
                  <a:pt x="258318" y="214974"/>
                </a:moveTo>
                <a:lnTo>
                  <a:pt x="249450" y="214974"/>
                </a:lnTo>
                <a:lnTo>
                  <a:pt x="218203" y="314448"/>
                </a:lnTo>
                <a:lnTo>
                  <a:pt x="226025" y="314448"/>
                </a:lnTo>
                <a:lnTo>
                  <a:pt x="258318" y="214974"/>
                </a:lnTo>
                <a:close/>
              </a:path>
              <a:path w="1167764" h="2679700">
                <a:moveTo>
                  <a:pt x="175399" y="217568"/>
                </a:moveTo>
                <a:lnTo>
                  <a:pt x="133192" y="217568"/>
                </a:lnTo>
                <a:lnTo>
                  <a:pt x="133192" y="312897"/>
                </a:lnTo>
                <a:lnTo>
                  <a:pt x="174355" y="312897"/>
                </a:lnTo>
                <a:lnTo>
                  <a:pt x="182432" y="312246"/>
                </a:lnTo>
                <a:lnTo>
                  <a:pt x="189462" y="310293"/>
                </a:lnTo>
                <a:lnTo>
                  <a:pt x="195450" y="307036"/>
                </a:lnTo>
                <a:lnTo>
                  <a:pt x="200400" y="302474"/>
                </a:lnTo>
                <a:lnTo>
                  <a:pt x="200877" y="301960"/>
                </a:lnTo>
                <a:lnTo>
                  <a:pt x="146217" y="301960"/>
                </a:lnTo>
                <a:lnTo>
                  <a:pt x="146217" y="268620"/>
                </a:lnTo>
                <a:lnTo>
                  <a:pt x="200931" y="268620"/>
                </a:lnTo>
                <a:lnTo>
                  <a:pt x="197210" y="265135"/>
                </a:lnTo>
                <a:lnTo>
                  <a:pt x="189467" y="261330"/>
                </a:lnTo>
                <a:lnTo>
                  <a:pt x="197411" y="257690"/>
                </a:lnTo>
                <a:lnTo>
                  <a:pt x="146217" y="257690"/>
                </a:lnTo>
                <a:lnTo>
                  <a:pt x="146217" y="227994"/>
                </a:lnTo>
                <a:lnTo>
                  <a:pt x="197513" y="227994"/>
                </a:lnTo>
                <a:lnTo>
                  <a:pt x="194796" y="224083"/>
                </a:lnTo>
                <a:lnTo>
                  <a:pt x="186625" y="219458"/>
                </a:lnTo>
                <a:lnTo>
                  <a:pt x="175399" y="217568"/>
                </a:lnTo>
                <a:close/>
              </a:path>
              <a:path w="1167764" h="2679700">
                <a:moveTo>
                  <a:pt x="200931" y="268620"/>
                </a:moveTo>
                <a:lnTo>
                  <a:pt x="171220" y="268620"/>
                </a:lnTo>
                <a:lnTo>
                  <a:pt x="181255" y="269628"/>
                </a:lnTo>
                <a:lnTo>
                  <a:pt x="188424" y="272654"/>
                </a:lnTo>
                <a:lnTo>
                  <a:pt x="192725" y="277696"/>
                </a:lnTo>
                <a:lnTo>
                  <a:pt x="194158" y="284755"/>
                </a:lnTo>
                <a:lnTo>
                  <a:pt x="192687" y="292083"/>
                </a:lnTo>
                <a:lnTo>
                  <a:pt x="188807" y="297393"/>
                </a:lnTo>
                <a:lnTo>
                  <a:pt x="182519" y="300684"/>
                </a:lnTo>
                <a:lnTo>
                  <a:pt x="173822" y="301960"/>
                </a:lnTo>
                <a:lnTo>
                  <a:pt x="200877" y="301960"/>
                </a:lnTo>
                <a:lnTo>
                  <a:pt x="204915" y="297604"/>
                </a:lnTo>
                <a:lnTo>
                  <a:pt x="207158" y="291715"/>
                </a:lnTo>
                <a:lnTo>
                  <a:pt x="207158" y="284755"/>
                </a:lnTo>
                <a:lnTo>
                  <a:pt x="206053" y="276853"/>
                </a:lnTo>
                <a:lnTo>
                  <a:pt x="202738" y="270312"/>
                </a:lnTo>
                <a:lnTo>
                  <a:pt x="200931" y="268620"/>
                </a:lnTo>
                <a:close/>
              </a:path>
              <a:path w="1167764" h="2679700">
                <a:moveTo>
                  <a:pt x="197513" y="227994"/>
                </a:moveTo>
                <a:lnTo>
                  <a:pt x="182332" y="227994"/>
                </a:lnTo>
                <a:lnTo>
                  <a:pt x="188935" y="232681"/>
                </a:lnTo>
                <a:lnTo>
                  <a:pt x="188935" y="242037"/>
                </a:lnTo>
                <a:lnTo>
                  <a:pt x="187897" y="249078"/>
                </a:lnTo>
                <a:lnTo>
                  <a:pt x="184253" y="254030"/>
                </a:lnTo>
                <a:lnTo>
                  <a:pt x="178004" y="256899"/>
                </a:lnTo>
                <a:lnTo>
                  <a:pt x="169152" y="257690"/>
                </a:lnTo>
                <a:lnTo>
                  <a:pt x="197411" y="257690"/>
                </a:lnTo>
                <a:lnTo>
                  <a:pt x="197802" y="257511"/>
                </a:lnTo>
                <a:lnTo>
                  <a:pt x="201960" y="250912"/>
                </a:lnTo>
                <a:lnTo>
                  <a:pt x="201960" y="241531"/>
                </a:lnTo>
                <a:lnTo>
                  <a:pt x="199909" y="231441"/>
                </a:lnTo>
                <a:lnTo>
                  <a:pt x="197513" y="227994"/>
                </a:lnTo>
                <a:close/>
              </a:path>
              <a:path w="1167764" h="2679700">
                <a:moveTo>
                  <a:pt x="63809" y="214974"/>
                </a:moveTo>
                <a:lnTo>
                  <a:pt x="45352" y="218838"/>
                </a:lnTo>
                <a:lnTo>
                  <a:pt x="31650" y="228371"/>
                </a:lnTo>
                <a:lnTo>
                  <a:pt x="22698" y="243571"/>
                </a:lnTo>
                <a:lnTo>
                  <a:pt x="18493" y="264440"/>
                </a:lnTo>
                <a:lnTo>
                  <a:pt x="19247" y="276523"/>
                </a:lnTo>
                <a:lnTo>
                  <a:pt x="39364" y="308891"/>
                </a:lnTo>
                <a:lnTo>
                  <a:pt x="63299" y="314448"/>
                </a:lnTo>
                <a:lnTo>
                  <a:pt x="72866" y="313417"/>
                </a:lnTo>
                <a:lnTo>
                  <a:pt x="81265" y="310816"/>
                </a:lnTo>
                <a:lnTo>
                  <a:pt x="88492" y="306647"/>
                </a:lnTo>
                <a:lnTo>
                  <a:pt x="90692" y="304563"/>
                </a:lnTo>
                <a:lnTo>
                  <a:pt x="63809" y="304563"/>
                </a:lnTo>
                <a:lnTo>
                  <a:pt x="49911" y="302088"/>
                </a:lnTo>
                <a:lnTo>
                  <a:pt x="39987" y="294663"/>
                </a:lnTo>
                <a:lnTo>
                  <a:pt x="34034" y="282294"/>
                </a:lnTo>
                <a:lnTo>
                  <a:pt x="32050" y="264981"/>
                </a:lnTo>
                <a:lnTo>
                  <a:pt x="34588" y="248661"/>
                </a:lnTo>
                <a:lnTo>
                  <a:pt x="40639" y="236708"/>
                </a:lnTo>
                <a:lnTo>
                  <a:pt x="50208" y="229122"/>
                </a:lnTo>
                <a:lnTo>
                  <a:pt x="63299" y="225906"/>
                </a:lnTo>
                <a:lnTo>
                  <a:pt x="93497" y="225906"/>
                </a:lnTo>
                <a:lnTo>
                  <a:pt x="91682" y="223819"/>
                </a:lnTo>
                <a:lnTo>
                  <a:pt x="79637" y="217701"/>
                </a:lnTo>
                <a:lnTo>
                  <a:pt x="63809" y="214974"/>
                </a:lnTo>
                <a:close/>
              </a:path>
              <a:path w="1167764" h="2679700">
                <a:moveTo>
                  <a:pt x="106015" y="300912"/>
                </a:moveTo>
                <a:lnTo>
                  <a:pt x="94546" y="300912"/>
                </a:lnTo>
                <a:lnTo>
                  <a:pt x="97682" y="312897"/>
                </a:lnTo>
                <a:lnTo>
                  <a:pt x="106015" y="312897"/>
                </a:lnTo>
                <a:lnTo>
                  <a:pt x="106015" y="300912"/>
                </a:lnTo>
                <a:close/>
              </a:path>
              <a:path w="1167764" h="2679700">
                <a:moveTo>
                  <a:pt x="106015" y="261846"/>
                </a:moveTo>
                <a:lnTo>
                  <a:pt x="64343" y="261846"/>
                </a:lnTo>
                <a:lnTo>
                  <a:pt x="64343" y="272778"/>
                </a:lnTo>
                <a:lnTo>
                  <a:pt x="93502" y="272778"/>
                </a:lnTo>
                <a:lnTo>
                  <a:pt x="93082" y="280826"/>
                </a:lnTo>
                <a:lnTo>
                  <a:pt x="71456" y="304563"/>
                </a:lnTo>
                <a:lnTo>
                  <a:pt x="90692" y="304563"/>
                </a:lnTo>
                <a:lnTo>
                  <a:pt x="94546" y="300912"/>
                </a:lnTo>
                <a:lnTo>
                  <a:pt x="106015" y="300912"/>
                </a:lnTo>
                <a:lnTo>
                  <a:pt x="106015" y="261846"/>
                </a:lnTo>
                <a:close/>
              </a:path>
              <a:path w="1167764" h="2679700">
                <a:moveTo>
                  <a:pt x="93497" y="225906"/>
                </a:moveTo>
                <a:lnTo>
                  <a:pt x="63299" y="225906"/>
                </a:lnTo>
                <a:lnTo>
                  <a:pt x="73879" y="227373"/>
                </a:lnTo>
                <a:lnTo>
                  <a:pt x="82182" y="231245"/>
                </a:lnTo>
                <a:lnTo>
                  <a:pt x="88206" y="237526"/>
                </a:lnTo>
                <a:lnTo>
                  <a:pt x="91947" y="246217"/>
                </a:lnTo>
                <a:lnTo>
                  <a:pt x="104435" y="246217"/>
                </a:lnTo>
                <a:lnTo>
                  <a:pt x="99947" y="233326"/>
                </a:lnTo>
                <a:lnTo>
                  <a:pt x="93497" y="225906"/>
                </a:lnTo>
                <a:close/>
              </a:path>
              <a:path w="1167764" h="2679700">
                <a:moveTo>
                  <a:pt x="977980" y="2594"/>
                </a:moveTo>
                <a:lnTo>
                  <a:pt x="963399" y="2594"/>
                </a:lnTo>
                <a:lnTo>
                  <a:pt x="927460" y="97919"/>
                </a:lnTo>
                <a:lnTo>
                  <a:pt x="940485" y="97919"/>
                </a:lnTo>
                <a:lnTo>
                  <a:pt x="950375" y="70318"/>
                </a:lnTo>
                <a:lnTo>
                  <a:pt x="1002407" y="70318"/>
                </a:lnTo>
                <a:lnTo>
                  <a:pt x="998271" y="58851"/>
                </a:lnTo>
                <a:lnTo>
                  <a:pt x="954554" y="58851"/>
                </a:lnTo>
                <a:lnTo>
                  <a:pt x="969645" y="16663"/>
                </a:lnTo>
                <a:lnTo>
                  <a:pt x="983054" y="16663"/>
                </a:lnTo>
                <a:lnTo>
                  <a:pt x="977980" y="2594"/>
                </a:lnTo>
                <a:close/>
              </a:path>
              <a:path w="1167764" h="2679700">
                <a:moveTo>
                  <a:pt x="1002407" y="70318"/>
                </a:moveTo>
                <a:lnTo>
                  <a:pt x="988915" y="70318"/>
                </a:lnTo>
                <a:lnTo>
                  <a:pt x="998294" y="97919"/>
                </a:lnTo>
                <a:lnTo>
                  <a:pt x="1012362" y="97919"/>
                </a:lnTo>
                <a:lnTo>
                  <a:pt x="1002407" y="70318"/>
                </a:lnTo>
                <a:close/>
              </a:path>
              <a:path w="1167764" h="2679700">
                <a:moveTo>
                  <a:pt x="983054" y="16663"/>
                </a:moveTo>
                <a:lnTo>
                  <a:pt x="970178" y="16663"/>
                </a:lnTo>
                <a:lnTo>
                  <a:pt x="984225" y="58851"/>
                </a:lnTo>
                <a:lnTo>
                  <a:pt x="998271" y="58851"/>
                </a:lnTo>
                <a:lnTo>
                  <a:pt x="983054" y="16663"/>
                </a:lnTo>
                <a:close/>
              </a:path>
              <a:path w="1167764" h="2679700">
                <a:moveTo>
                  <a:pt x="891414" y="4150"/>
                </a:moveTo>
                <a:lnTo>
                  <a:pt x="882547" y="4150"/>
                </a:lnTo>
                <a:lnTo>
                  <a:pt x="881167" y="11440"/>
                </a:lnTo>
                <a:lnTo>
                  <a:pt x="878392" y="16310"/>
                </a:lnTo>
                <a:lnTo>
                  <a:pt x="874213" y="18729"/>
                </a:lnTo>
                <a:lnTo>
                  <a:pt x="871103" y="20821"/>
                </a:lnTo>
                <a:lnTo>
                  <a:pt x="865367" y="22042"/>
                </a:lnTo>
                <a:lnTo>
                  <a:pt x="857034" y="22402"/>
                </a:lnTo>
                <a:lnTo>
                  <a:pt x="857034" y="31755"/>
                </a:lnTo>
                <a:lnTo>
                  <a:pt x="879436" y="31755"/>
                </a:lnTo>
                <a:lnTo>
                  <a:pt x="879436" y="97919"/>
                </a:lnTo>
                <a:lnTo>
                  <a:pt x="891414" y="97919"/>
                </a:lnTo>
                <a:lnTo>
                  <a:pt x="891414" y="4150"/>
                </a:lnTo>
                <a:close/>
              </a:path>
              <a:path w="1167764" h="2679700">
                <a:moveTo>
                  <a:pt x="831413" y="59381"/>
                </a:moveTo>
                <a:lnTo>
                  <a:pt x="764204" y="59381"/>
                </a:lnTo>
                <a:lnTo>
                  <a:pt x="764204" y="69274"/>
                </a:lnTo>
                <a:lnTo>
                  <a:pt x="831413" y="69274"/>
                </a:lnTo>
                <a:lnTo>
                  <a:pt x="831413" y="59381"/>
                </a:lnTo>
                <a:close/>
              </a:path>
              <a:path w="1167764" h="2679700">
                <a:moveTo>
                  <a:pt x="694306" y="69274"/>
                </a:moveTo>
                <a:lnTo>
                  <a:pt x="682329" y="69274"/>
                </a:lnTo>
                <a:lnTo>
                  <a:pt x="683362" y="78388"/>
                </a:lnTo>
                <a:lnTo>
                  <a:pt x="706287" y="99477"/>
                </a:lnTo>
                <a:lnTo>
                  <a:pt x="713577" y="99477"/>
                </a:lnTo>
                <a:lnTo>
                  <a:pt x="740261" y="90096"/>
                </a:lnTo>
                <a:lnTo>
                  <a:pt x="714110" y="90096"/>
                </a:lnTo>
                <a:lnTo>
                  <a:pt x="705647" y="88796"/>
                </a:lnTo>
                <a:lnTo>
                  <a:pt x="699525" y="84895"/>
                </a:lnTo>
                <a:lnTo>
                  <a:pt x="695745" y="78388"/>
                </a:lnTo>
                <a:lnTo>
                  <a:pt x="694306" y="69274"/>
                </a:lnTo>
                <a:close/>
              </a:path>
              <a:path w="1167764" h="2679700">
                <a:moveTo>
                  <a:pt x="738501" y="15090"/>
                </a:moveTo>
                <a:lnTo>
                  <a:pt x="714110" y="15090"/>
                </a:lnTo>
                <a:lnTo>
                  <a:pt x="724867" y="15443"/>
                </a:lnTo>
                <a:lnTo>
                  <a:pt x="730601" y="20314"/>
                </a:lnTo>
                <a:lnTo>
                  <a:pt x="731290" y="29688"/>
                </a:lnTo>
                <a:lnTo>
                  <a:pt x="730933" y="39405"/>
                </a:lnTo>
                <a:lnTo>
                  <a:pt x="725042" y="44444"/>
                </a:lnTo>
                <a:lnTo>
                  <a:pt x="713577" y="44784"/>
                </a:lnTo>
                <a:lnTo>
                  <a:pt x="707331" y="44784"/>
                </a:lnTo>
                <a:lnTo>
                  <a:pt x="707331" y="54693"/>
                </a:lnTo>
                <a:lnTo>
                  <a:pt x="713066" y="54693"/>
                </a:lnTo>
                <a:lnTo>
                  <a:pt x="722404" y="55765"/>
                </a:lnTo>
                <a:lnTo>
                  <a:pt x="729079" y="58982"/>
                </a:lnTo>
                <a:lnTo>
                  <a:pt x="733088" y="64350"/>
                </a:lnTo>
                <a:lnTo>
                  <a:pt x="734425" y="71873"/>
                </a:lnTo>
                <a:lnTo>
                  <a:pt x="732756" y="79462"/>
                </a:lnTo>
                <a:lnTo>
                  <a:pt x="728817" y="85027"/>
                </a:lnTo>
                <a:lnTo>
                  <a:pt x="722603" y="88570"/>
                </a:lnTo>
                <a:lnTo>
                  <a:pt x="714110" y="90096"/>
                </a:lnTo>
                <a:lnTo>
                  <a:pt x="740261" y="90096"/>
                </a:lnTo>
                <a:lnTo>
                  <a:pt x="744490" y="86118"/>
                </a:lnTo>
                <a:lnTo>
                  <a:pt x="747445" y="78987"/>
                </a:lnTo>
                <a:lnTo>
                  <a:pt x="747445" y="70318"/>
                </a:lnTo>
                <a:lnTo>
                  <a:pt x="746467" y="62728"/>
                </a:lnTo>
                <a:lnTo>
                  <a:pt x="743535" y="56635"/>
                </a:lnTo>
                <a:lnTo>
                  <a:pt x="738652" y="52044"/>
                </a:lnTo>
                <a:lnTo>
                  <a:pt x="731822" y="48955"/>
                </a:lnTo>
                <a:lnTo>
                  <a:pt x="731822" y="48426"/>
                </a:lnTo>
                <a:lnTo>
                  <a:pt x="739447" y="44960"/>
                </a:lnTo>
                <a:lnTo>
                  <a:pt x="743270" y="38361"/>
                </a:lnTo>
                <a:lnTo>
                  <a:pt x="743270" y="28648"/>
                </a:lnTo>
                <a:lnTo>
                  <a:pt x="740894" y="18326"/>
                </a:lnTo>
                <a:lnTo>
                  <a:pt x="738501" y="15090"/>
                </a:lnTo>
                <a:close/>
              </a:path>
              <a:path w="1167764" h="2679700">
                <a:moveTo>
                  <a:pt x="714621" y="4150"/>
                </a:moveTo>
                <a:lnTo>
                  <a:pt x="705243" y="4150"/>
                </a:lnTo>
                <a:lnTo>
                  <a:pt x="697773" y="6752"/>
                </a:lnTo>
                <a:lnTo>
                  <a:pt x="692218" y="11977"/>
                </a:lnTo>
                <a:lnTo>
                  <a:pt x="687016" y="17179"/>
                </a:lnTo>
                <a:lnTo>
                  <a:pt x="684416" y="24824"/>
                </a:lnTo>
                <a:lnTo>
                  <a:pt x="684416" y="34886"/>
                </a:lnTo>
                <a:lnTo>
                  <a:pt x="695862" y="34886"/>
                </a:lnTo>
                <a:lnTo>
                  <a:pt x="697201" y="26225"/>
                </a:lnTo>
                <a:lnTo>
                  <a:pt x="700686" y="20039"/>
                </a:lnTo>
                <a:lnTo>
                  <a:pt x="706321" y="16327"/>
                </a:lnTo>
                <a:lnTo>
                  <a:pt x="714110" y="15090"/>
                </a:lnTo>
                <a:lnTo>
                  <a:pt x="738501" y="15090"/>
                </a:lnTo>
                <a:lnTo>
                  <a:pt x="735329" y="10799"/>
                </a:lnTo>
                <a:lnTo>
                  <a:pt x="726573" y="6072"/>
                </a:lnTo>
                <a:lnTo>
                  <a:pt x="714621" y="4150"/>
                </a:lnTo>
                <a:close/>
              </a:path>
              <a:path w="1167764" h="2679700">
                <a:moveTo>
                  <a:pt x="632747" y="4150"/>
                </a:moveTo>
                <a:lnTo>
                  <a:pt x="604608" y="39066"/>
                </a:lnTo>
                <a:lnTo>
                  <a:pt x="608788" y="45312"/>
                </a:lnTo>
                <a:lnTo>
                  <a:pt x="617122" y="48426"/>
                </a:lnTo>
                <a:lnTo>
                  <a:pt x="610279" y="52210"/>
                </a:lnTo>
                <a:lnTo>
                  <a:pt x="601141" y="81075"/>
                </a:lnTo>
                <a:lnTo>
                  <a:pt x="604253" y="88361"/>
                </a:lnTo>
                <a:lnTo>
                  <a:pt x="610854" y="93231"/>
                </a:lnTo>
                <a:lnTo>
                  <a:pt x="617122" y="97055"/>
                </a:lnTo>
                <a:lnTo>
                  <a:pt x="624568" y="99147"/>
                </a:lnTo>
                <a:lnTo>
                  <a:pt x="633257" y="99477"/>
                </a:lnTo>
                <a:lnTo>
                  <a:pt x="643327" y="99477"/>
                </a:lnTo>
                <a:lnTo>
                  <a:pt x="650970" y="97235"/>
                </a:lnTo>
                <a:lnTo>
                  <a:pt x="656172" y="92721"/>
                </a:lnTo>
                <a:lnTo>
                  <a:pt x="658796" y="90096"/>
                </a:lnTo>
                <a:lnTo>
                  <a:pt x="633790" y="90096"/>
                </a:lnTo>
                <a:lnTo>
                  <a:pt x="625514" y="88739"/>
                </a:lnTo>
                <a:lnTo>
                  <a:pt x="619455" y="85163"/>
                </a:lnTo>
                <a:lnTo>
                  <a:pt x="615613" y="79370"/>
                </a:lnTo>
                <a:lnTo>
                  <a:pt x="613986" y="71358"/>
                </a:lnTo>
                <a:lnTo>
                  <a:pt x="615580" y="64034"/>
                </a:lnTo>
                <a:lnTo>
                  <a:pt x="619322" y="58727"/>
                </a:lnTo>
                <a:lnTo>
                  <a:pt x="625215" y="55435"/>
                </a:lnTo>
                <a:lnTo>
                  <a:pt x="633257" y="54157"/>
                </a:lnTo>
                <a:lnTo>
                  <a:pt x="658412" y="54157"/>
                </a:lnTo>
                <a:lnTo>
                  <a:pt x="656535" y="52177"/>
                </a:lnTo>
                <a:lnTo>
                  <a:pt x="649926" y="48426"/>
                </a:lnTo>
                <a:lnTo>
                  <a:pt x="657572" y="44268"/>
                </a:lnTo>
                <a:lnTo>
                  <a:pt x="657871" y="43740"/>
                </a:lnTo>
                <a:lnTo>
                  <a:pt x="633257" y="43740"/>
                </a:lnTo>
                <a:lnTo>
                  <a:pt x="622835" y="43047"/>
                </a:lnTo>
                <a:lnTo>
                  <a:pt x="617277" y="38177"/>
                </a:lnTo>
                <a:lnTo>
                  <a:pt x="616630" y="29688"/>
                </a:lnTo>
                <a:lnTo>
                  <a:pt x="616669" y="28111"/>
                </a:lnTo>
                <a:lnTo>
                  <a:pt x="617277" y="20130"/>
                </a:lnTo>
                <a:lnTo>
                  <a:pt x="622500" y="15443"/>
                </a:lnTo>
                <a:lnTo>
                  <a:pt x="632213" y="15090"/>
                </a:lnTo>
                <a:lnTo>
                  <a:pt x="656573" y="15090"/>
                </a:lnTo>
                <a:lnTo>
                  <a:pt x="653187" y="10664"/>
                </a:lnTo>
                <a:lnTo>
                  <a:pt x="644498" y="6038"/>
                </a:lnTo>
                <a:lnTo>
                  <a:pt x="632747" y="4150"/>
                </a:lnTo>
                <a:close/>
              </a:path>
              <a:path w="1167764" h="2679700">
                <a:moveTo>
                  <a:pt x="658412" y="54157"/>
                </a:moveTo>
                <a:lnTo>
                  <a:pt x="633257" y="54157"/>
                </a:lnTo>
                <a:lnTo>
                  <a:pt x="641501" y="55498"/>
                </a:lnTo>
                <a:lnTo>
                  <a:pt x="647460" y="58983"/>
                </a:lnTo>
                <a:lnTo>
                  <a:pt x="651136" y="64618"/>
                </a:lnTo>
                <a:lnTo>
                  <a:pt x="652528" y="72410"/>
                </a:lnTo>
                <a:lnTo>
                  <a:pt x="651357" y="79953"/>
                </a:lnTo>
                <a:lnTo>
                  <a:pt x="647844" y="85419"/>
                </a:lnTo>
                <a:lnTo>
                  <a:pt x="641988" y="88802"/>
                </a:lnTo>
                <a:lnTo>
                  <a:pt x="633790" y="90096"/>
                </a:lnTo>
                <a:lnTo>
                  <a:pt x="658796" y="90096"/>
                </a:lnTo>
                <a:lnTo>
                  <a:pt x="662082" y="86809"/>
                </a:lnTo>
                <a:lnTo>
                  <a:pt x="665039" y="79515"/>
                </a:lnTo>
                <a:lnTo>
                  <a:pt x="665039" y="70829"/>
                </a:lnTo>
                <a:lnTo>
                  <a:pt x="664093" y="63378"/>
                </a:lnTo>
                <a:lnTo>
                  <a:pt x="661258" y="57161"/>
                </a:lnTo>
                <a:lnTo>
                  <a:pt x="658412" y="54157"/>
                </a:lnTo>
                <a:close/>
              </a:path>
              <a:path w="1167764" h="2679700">
                <a:moveTo>
                  <a:pt x="656573" y="15090"/>
                </a:moveTo>
                <a:lnTo>
                  <a:pt x="632213" y="15090"/>
                </a:lnTo>
                <a:lnTo>
                  <a:pt x="643327" y="15443"/>
                </a:lnTo>
                <a:lnTo>
                  <a:pt x="649237" y="19954"/>
                </a:lnTo>
                <a:lnTo>
                  <a:pt x="649883" y="28111"/>
                </a:lnTo>
                <a:lnTo>
                  <a:pt x="649849" y="29688"/>
                </a:lnTo>
                <a:lnTo>
                  <a:pt x="649237" y="38022"/>
                </a:lnTo>
                <a:lnTo>
                  <a:pt x="643680" y="43047"/>
                </a:lnTo>
                <a:lnTo>
                  <a:pt x="633257" y="43740"/>
                </a:lnTo>
                <a:lnTo>
                  <a:pt x="657871" y="43740"/>
                </a:lnTo>
                <a:lnTo>
                  <a:pt x="661395" y="37492"/>
                </a:lnTo>
                <a:lnTo>
                  <a:pt x="661395" y="28111"/>
                </a:lnTo>
                <a:lnTo>
                  <a:pt x="658819" y="18024"/>
                </a:lnTo>
                <a:lnTo>
                  <a:pt x="656573" y="15090"/>
                </a:lnTo>
                <a:close/>
              </a:path>
              <a:path w="1167764" h="2679700">
                <a:moveTo>
                  <a:pt x="562316" y="4150"/>
                </a:moveTo>
                <a:lnTo>
                  <a:pt x="553449" y="4150"/>
                </a:lnTo>
                <a:lnTo>
                  <a:pt x="552070" y="11440"/>
                </a:lnTo>
                <a:lnTo>
                  <a:pt x="549295" y="16310"/>
                </a:lnTo>
                <a:lnTo>
                  <a:pt x="545115" y="18729"/>
                </a:lnTo>
                <a:lnTo>
                  <a:pt x="542005" y="20821"/>
                </a:lnTo>
                <a:lnTo>
                  <a:pt x="536270" y="22042"/>
                </a:lnTo>
                <a:lnTo>
                  <a:pt x="527936" y="22402"/>
                </a:lnTo>
                <a:lnTo>
                  <a:pt x="527936" y="31755"/>
                </a:lnTo>
                <a:lnTo>
                  <a:pt x="550339" y="31755"/>
                </a:lnTo>
                <a:lnTo>
                  <a:pt x="550339" y="97919"/>
                </a:lnTo>
                <a:lnTo>
                  <a:pt x="562316" y="97919"/>
                </a:lnTo>
                <a:lnTo>
                  <a:pt x="562316" y="4150"/>
                </a:lnTo>
                <a:close/>
              </a:path>
              <a:path w="1167764" h="2679700">
                <a:moveTo>
                  <a:pt x="480952" y="4150"/>
                </a:moveTo>
                <a:lnTo>
                  <a:pt x="472085" y="4150"/>
                </a:lnTo>
                <a:lnTo>
                  <a:pt x="470707" y="11440"/>
                </a:lnTo>
                <a:lnTo>
                  <a:pt x="467931" y="16310"/>
                </a:lnTo>
                <a:lnTo>
                  <a:pt x="463751" y="18729"/>
                </a:lnTo>
                <a:lnTo>
                  <a:pt x="460641" y="20821"/>
                </a:lnTo>
                <a:lnTo>
                  <a:pt x="454906" y="22042"/>
                </a:lnTo>
                <a:lnTo>
                  <a:pt x="446572" y="22402"/>
                </a:lnTo>
                <a:lnTo>
                  <a:pt x="446572" y="31755"/>
                </a:lnTo>
                <a:lnTo>
                  <a:pt x="468975" y="31755"/>
                </a:lnTo>
                <a:lnTo>
                  <a:pt x="468975" y="97919"/>
                </a:lnTo>
                <a:lnTo>
                  <a:pt x="480952" y="97919"/>
                </a:lnTo>
                <a:lnTo>
                  <a:pt x="480952" y="4150"/>
                </a:lnTo>
                <a:close/>
              </a:path>
              <a:path w="1167764" h="2679700">
                <a:moveTo>
                  <a:pt x="345001" y="0"/>
                </a:moveTo>
                <a:lnTo>
                  <a:pt x="307102" y="18578"/>
                </a:lnTo>
                <a:lnTo>
                  <a:pt x="298108" y="50514"/>
                </a:lnTo>
                <a:lnTo>
                  <a:pt x="298991" y="60089"/>
                </a:lnTo>
                <a:lnTo>
                  <a:pt x="324298" y="95836"/>
                </a:lnTo>
                <a:lnTo>
                  <a:pt x="345001" y="99477"/>
                </a:lnTo>
                <a:lnTo>
                  <a:pt x="355353" y="98632"/>
                </a:lnTo>
                <a:lnTo>
                  <a:pt x="364536" y="96094"/>
                </a:lnTo>
                <a:lnTo>
                  <a:pt x="372547" y="91863"/>
                </a:lnTo>
                <a:lnTo>
                  <a:pt x="375767" y="89073"/>
                </a:lnTo>
                <a:lnTo>
                  <a:pt x="345001" y="89073"/>
                </a:lnTo>
                <a:lnTo>
                  <a:pt x="331005" y="86077"/>
                </a:lnTo>
                <a:lnTo>
                  <a:pt x="320783" y="78652"/>
                </a:lnTo>
                <a:lnTo>
                  <a:pt x="314337" y="66798"/>
                </a:lnTo>
                <a:lnTo>
                  <a:pt x="311666" y="50514"/>
                </a:lnTo>
                <a:lnTo>
                  <a:pt x="314337" y="33787"/>
                </a:lnTo>
                <a:lnTo>
                  <a:pt x="320783" y="21613"/>
                </a:lnTo>
                <a:lnTo>
                  <a:pt x="331005" y="13994"/>
                </a:lnTo>
                <a:lnTo>
                  <a:pt x="345001" y="10932"/>
                </a:lnTo>
                <a:lnTo>
                  <a:pt x="375864" y="10932"/>
                </a:lnTo>
                <a:lnTo>
                  <a:pt x="372047" y="7611"/>
                </a:lnTo>
                <a:lnTo>
                  <a:pt x="364135" y="3382"/>
                </a:lnTo>
                <a:lnTo>
                  <a:pt x="355119" y="845"/>
                </a:lnTo>
                <a:lnTo>
                  <a:pt x="345001" y="0"/>
                </a:lnTo>
                <a:close/>
              </a:path>
              <a:path w="1167764" h="2679700">
                <a:moveTo>
                  <a:pt x="375864" y="10932"/>
                </a:moveTo>
                <a:lnTo>
                  <a:pt x="345001" y="10932"/>
                </a:lnTo>
                <a:lnTo>
                  <a:pt x="358800" y="14181"/>
                </a:lnTo>
                <a:lnTo>
                  <a:pt x="368956" y="21863"/>
                </a:lnTo>
                <a:lnTo>
                  <a:pt x="375470" y="33975"/>
                </a:lnTo>
                <a:lnTo>
                  <a:pt x="378341" y="50514"/>
                </a:lnTo>
                <a:lnTo>
                  <a:pt x="375470" y="66601"/>
                </a:lnTo>
                <a:lnTo>
                  <a:pt x="368956" y="78389"/>
                </a:lnTo>
                <a:lnTo>
                  <a:pt x="358800" y="85879"/>
                </a:lnTo>
                <a:lnTo>
                  <a:pt x="345001" y="89073"/>
                </a:lnTo>
                <a:lnTo>
                  <a:pt x="375767" y="89073"/>
                </a:lnTo>
                <a:lnTo>
                  <a:pt x="391363" y="50514"/>
                </a:lnTo>
                <a:lnTo>
                  <a:pt x="390384" y="40201"/>
                </a:lnTo>
                <a:lnTo>
                  <a:pt x="387975" y="30597"/>
                </a:lnTo>
                <a:lnTo>
                  <a:pt x="384133" y="21706"/>
                </a:lnTo>
                <a:lnTo>
                  <a:pt x="378853" y="13531"/>
                </a:lnTo>
                <a:lnTo>
                  <a:pt x="375864" y="10932"/>
                </a:lnTo>
                <a:close/>
              </a:path>
              <a:path w="1167764" h="2679700">
                <a:moveTo>
                  <a:pt x="215722" y="67186"/>
                </a:moveTo>
                <a:lnTo>
                  <a:pt x="203208" y="67186"/>
                </a:lnTo>
                <a:lnTo>
                  <a:pt x="203638" y="74745"/>
                </a:lnTo>
                <a:lnTo>
                  <a:pt x="241768" y="99477"/>
                </a:lnTo>
                <a:lnTo>
                  <a:pt x="249313" y="99089"/>
                </a:lnTo>
                <a:lnTo>
                  <a:pt x="256345" y="97922"/>
                </a:lnTo>
                <a:lnTo>
                  <a:pt x="262856" y="95971"/>
                </a:lnTo>
                <a:lnTo>
                  <a:pt x="268841" y="93231"/>
                </a:lnTo>
                <a:lnTo>
                  <a:pt x="274456" y="89589"/>
                </a:lnTo>
                <a:lnTo>
                  <a:pt x="241768" y="89589"/>
                </a:lnTo>
                <a:lnTo>
                  <a:pt x="230563" y="87986"/>
                </a:lnTo>
                <a:lnTo>
                  <a:pt x="222485" y="83718"/>
                </a:lnTo>
                <a:lnTo>
                  <a:pt x="217537" y="76785"/>
                </a:lnTo>
                <a:lnTo>
                  <a:pt x="215722" y="67186"/>
                </a:lnTo>
                <a:close/>
              </a:path>
              <a:path w="1167764" h="2679700">
                <a:moveTo>
                  <a:pt x="239680" y="0"/>
                </a:moveTo>
                <a:lnTo>
                  <a:pt x="230303" y="0"/>
                </a:lnTo>
                <a:lnTo>
                  <a:pt x="223013" y="2066"/>
                </a:lnTo>
                <a:lnTo>
                  <a:pt x="206340" y="29155"/>
                </a:lnTo>
                <a:lnTo>
                  <a:pt x="207611" y="37040"/>
                </a:lnTo>
                <a:lnTo>
                  <a:pt x="211422" y="43489"/>
                </a:lnTo>
                <a:lnTo>
                  <a:pt x="217771" y="48500"/>
                </a:lnTo>
                <a:lnTo>
                  <a:pt x="226655" y="52070"/>
                </a:lnTo>
                <a:lnTo>
                  <a:pt x="254793" y="57980"/>
                </a:lnTo>
                <a:lnTo>
                  <a:pt x="260348" y="60072"/>
                </a:lnTo>
                <a:lnTo>
                  <a:pt x="265906" y="64936"/>
                </a:lnTo>
                <a:lnTo>
                  <a:pt x="267281" y="68586"/>
                </a:lnTo>
                <a:lnTo>
                  <a:pt x="267281" y="73432"/>
                </a:lnTo>
                <a:lnTo>
                  <a:pt x="265490" y="80301"/>
                </a:lnTo>
                <a:lnTo>
                  <a:pt x="260643" y="85282"/>
                </a:lnTo>
                <a:lnTo>
                  <a:pt x="252737" y="88377"/>
                </a:lnTo>
                <a:lnTo>
                  <a:pt x="241768" y="89589"/>
                </a:lnTo>
                <a:lnTo>
                  <a:pt x="274456" y="89589"/>
                </a:lnTo>
                <a:lnTo>
                  <a:pt x="275795" y="88720"/>
                </a:lnTo>
                <a:lnTo>
                  <a:pt x="279262" y="81607"/>
                </a:lnTo>
                <a:lnTo>
                  <a:pt x="279262" y="71873"/>
                </a:lnTo>
                <a:lnTo>
                  <a:pt x="230809" y="39582"/>
                </a:lnTo>
                <a:lnTo>
                  <a:pt x="223189" y="38538"/>
                </a:lnTo>
                <a:lnTo>
                  <a:pt x="219365" y="34533"/>
                </a:lnTo>
                <a:lnTo>
                  <a:pt x="219365" y="27604"/>
                </a:lnTo>
                <a:lnTo>
                  <a:pt x="220699" y="20507"/>
                </a:lnTo>
                <a:lnTo>
                  <a:pt x="224703" y="15364"/>
                </a:lnTo>
                <a:lnTo>
                  <a:pt x="231377" y="12172"/>
                </a:lnTo>
                <a:lnTo>
                  <a:pt x="240724" y="10932"/>
                </a:lnTo>
                <a:lnTo>
                  <a:pt x="269429" y="10932"/>
                </a:lnTo>
                <a:lnTo>
                  <a:pt x="266897" y="7549"/>
                </a:lnTo>
                <a:lnTo>
                  <a:pt x="255469" y="1887"/>
                </a:lnTo>
                <a:lnTo>
                  <a:pt x="239680" y="0"/>
                </a:lnTo>
                <a:close/>
              </a:path>
              <a:path w="1167764" h="2679700">
                <a:moveTo>
                  <a:pt x="269429" y="10932"/>
                </a:moveTo>
                <a:lnTo>
                  <a:pt x="240724" y="10932"/>
                </a:lnTo>
                <a:lnTo>
                  <a:pt x="250812" y="12525"/>
                </a:lnTo>
                <a:lnTo>
                  <a:pt x="258171" y="16268"/>
                </a:lnTo>
                <a:lnTo>
                  <a:pt x="262796" y="22160"/>
                </a:lnTo>
                <a:lnTo>
                  <a:pt x="264683" y="30203"/>
                </a:lnTo>
                <a:lnTo>
                  <a:pt x="276663" y="30203"/>
                </a:lnTo>
                <a:lnTo>
                  <a:pt x="273962" y="16988"/>
                </a:lnTo>
                <a:lnTo>
                  <a:pt x="269429" y="10932"/>
                </a:lnTo>
                <a:close/>
              </a:path>
              <a:path w="1167764" h="2679700">
                <a:moveTo>
                  <a:pt x="177584" y="2594"/>
                </a:moveTo>
                <a:lnTo>
                  <a:pt x="164562" y="2594"/>
                </a:lnTo>
                <a:lnTo>
                  <a:pt x="164562" y="97919"/>
                </a:lnTo>
                <a:lnTo>
                  <a:pt x="177584" y="97919"/>
                </a:lnTo>
                <a:lnTo>
                  <a:pt x="177584" y="2594"/>
                </a:lnTo>
                <a:close/>
              </a:path>
              <a:path w="1167764" h="2679700">
                <a:moveTo>
                  <a:pt x="722430" y="1938920"/>
                </a:moveTo>
                <a:lnTo>
                  <a:pt x="690660" y="1966405"/>
                </a:lnTo>
                <a:lnTo>
                  <a:pt x="688078" y="1988921"/>
                </a:lnTo>
                <a:lnTo>
                  <a:pt x="688107" y="1990789"/>
                </a:lnTo>
                <a:lnTo>
                  <a:pt x="705114" y="2030866"/>
                </a:lnTo>
                <a:lnTo>
                  <a:pt x="730432" y="2034597"/>
                </a:lnTo>
                <a:lnTo>
                  <a:pt x="738234" y="2031997"/>
                </a:lnTo>
                <a:lnTo>
                  <a:pt x="742744" y="2026443"/>
                </a:lnTo>
                <a:lnTo>
                  <a:pt x="744246" y="2024862"/>
                </a:lnTo>
                <a:lnTo>
                  <a:pt x="721385" y="2024862"/>
                </a:lnTo>
                <a:lnTo>
                  <a:pt x="713123" y="2023372"/>
                </a:lnTo>
                <a:lnTo>
                  <a:pt x="707071" y="2019401"/>
                </a:lnTo>
                <a:lnTo>
                  <a:pt x="703231" y="2012956"/>
                </a:lnTo>
                <a:lnTo>
                  <a:pt x="701607" y="2004040"/>
                </a:lnTo>
                <a:lnTo>
                  <a:pt x="703198" y="1995342"/>
                </a:lnTo>
                <a:lnTo>
                  <a:pt x="706939" y="1989055"/>
                </a:lnTo>
                <a:lnTo>
                  <a:pt x="712831" y="1985182"/>
                </a:lnTo>
                <a:lnTo>
                  <a:pt x="715089" y="1984773"/>
                </a:lnTo>
                <a:lnTo>
                  <a:pt x="700559" y="1984773"/>
                </a:lnTo>
                <a:lnTo>
                  <a:pt x="722430" y="1949852"/>
                </a:lnTo>
                <a:lnTo>
                  <a:pt x="744648" y="1949852"/>
                </a:lnTo>
                <a:lnTo>
                  <a:pt x="741833" y="1945955"/>
                </a:lnTo>
                <a:lnTo>
                  <a:pt x="733532" y="1941070"/>
                </a:lnTo>
                <a:lnTo>
                  <a:pt x="722430" y="1938920"/>
                </a:lnTo>
                <a:close/>
              </a:path>
              <a:path w="1167764" h="2679700">
                <a:moveTo>
                  <a:pt x="745420" y="1983726"/>
                </a:moveTo>
                <a:lnTo>
                  <a:pt x="720874" y="1983726"/>
                </a:lnTo>
                <a:lnTo>
                  <a:pt x="728684" y="1985149"/>
                </a:lnTo>
                <a:lnTo>
                  <a:pt x="734412" y="1988921"/>
                </a:lnTo>
                <a:lnTo>
                  <a:pt x="738061" y="1995041"/>
                </a:lnTo>
                <a:lnTo>
                  <a:pt x="739539" y="2002995"/>
                </a:lnTo>
                <a:lnTo>
                  <a:pt x="739541" y="2004040"/>
                </a:lnTo>
                <a:lnTo>
                  <a:pt x="738095" y="2012463"/>
                </a:lnTo>
                <a:lnTo>
                  <a:pt x="734544" y="2019009"/>
                </a:lnTo>
                <a:lnTo>
                  <a:pt x="728975" y="2023141"/>
                </a:lnTo>
                <a:lnTo>
                  <a:pt x="721385" y="2024862"/>
                </a:lnTo>
                <a:lnTo>
                  <a:pt x="744246" y="2024862"/>
                </a:lnTo>
                <a:lnTo>
                  <a:pt x="749012" y="2019844"/>
                </a:lnTo>
                <a:lnTo>
                  <a:pt x="752123" y="2012014"/>
                </a:lnTo>
                <a:lnTo>
                  <a:pt x="752123" y="2002995"/>
                </a:lnTo>
                <a:lnTo>
                  <a:pt x="749881" y="1990789"/>
                </a:lnTo>
                <a:lnTo>
                  <a:pt x="745420" y="1983726"/>
                </a:lnTo>
                <a:close/>
              </a:path>
              <a:path w="1167764" h="2679700">
                <a:moveTo>
                  <a:pt x="722430" y="1973303"/>
                </a:moveTo>
                <a:lnTo>
                  <a:pt x="712029" y="1973303"/>
                </a:lnTo>
                <a:lnTo>
                  <a:pt x="704717" y="1977127"/>
                </a:lnTo>
                <a:lnTo>
                  <a:pt x="700559" y="1984773"/>
                </a:lnTo>
                <a:lnTo>
                  <a:pt x="715089" y="1984773"/>
                </a:lnTo>
                <a:lnTo>
                  <a:pt x="720874" y="1983726"/>
                </a:lnTo>
                <a:lnTo>
                  <a:pt x="745420" y="1983726"/>
                </a:lnTo>
                <a:lnTo>
                  <a:pt x="744186" y="1981772"/>
                </a:lnTo>
                <a:lnTo>
                  <a:pt x="735037" y="1975944"/>
                </a:lnTo>
                <a:lnTo>
                  <a:pt x="722430" y="1973303"/>
                </a:lnTo>
                <a:close/>
              </a:path>
              <a:path w="1167764" h="2679700">
                <a:moveTo>
                  <a:pt x="744648" y="1949852"/>
                </a:moveTo>
                <a:lnTo>
                  <a:pt x="731476" y="1949852"/>
                </a:lnTo>
                <a:lnTo>
                  <a:pt x="736855" y="1954540"/>
                </a:lnTo>
                <a:lnTo>
                  <a:pt x="738590" y="1963921"/>
                </a:lnTo>
                <a:lnTo>
                  <a:pt x="750035" y="1963921"/>
                </a:lnTo>
                <a:lnTo>
                  <a:pt x="747334" y="1953572"/>
                </a:lnTo>
                <a:lnTo>
                  <a:pt x="744648" y="1949852"/>
                </a:lnTo>
                <a:close/>
              </a:path>
              <a:path w="1167764" h="2679700">
                <a:moveTo>
                  <a:pt x="648888" y="1938920"/>
                </a:moveTo>
                <a:lnTo>
                  <a:pt x="640022" y="1938920"/>
                </a:lnTo>
                <a:lnTo>
                  <a:pt x="638643" y="1946210"/>
                </a:lnTo>
                <a:lnTo>
                  <a:pt x="635867" y="1951073"/>
                </a:lnTo>
                <a:lnTo>
                  <a:pt x="631687" y="1953496"/>
                </a:lnTo>
                <a:lnTo>
                  <a:pt x="628577" y="1955587"/>
                </a:lnTo>
                <a:lnTo>
                  <a:pt x="622843" y="1956808"/>
                </a:lnTo>
                <a:lnTo>
                  <a:pt x="614509" y="1957167"/>
                </a:lnTo>
                <a:lnTo>
                  <a:pt x="614509" y="1966525"/>
                </a:lnTo>
                <a:lnTo>
                  <a:pt x="636912" y="1966525"/>
                </a:lnTo>
                <a:lnTo>
                  <a:pt x="636912" y="2032689"/>
                </a:lnTo>
                <a:lnTo>
                  <a:pt x="648888" y="2032689"/>
                </a:lnTo>
                <a:lnTo>
                  <a:pt x="648888" y="1938920"/>
                </a:lnTo>
                <a:close/>
              </a:path>
              <a:path w="1167764" h="2679700">
                <a:moveTo>
                  <a:pt x="559702" y="1938920"/>
                </a:moveTo>
                <a:lnTo>
                  <a:pt x="527933" y="1966405"/>
                </a:lnTo>
                <a:lnTo>
                  <a:pt x="525350" y="1988921"/>
                </a:lnTo>
                <a:lnTo>
                  <a:pt x="525380" y="1990789"/>
                </a:lnTo>
                <a:lnTo>
                  <a:pt x="542388" y="2030866"/>
                </a:lnTo>
                <a:lnTo>
                  <a:pt x="567705" y="2034597"/>
                </a:lnTo>
                <a:lnTo>
                  <a:pt x="575506" y="2031997"/>
                </a:lnTo>
                <a:lnTo>
                  <a:pt x="580017" y="2026443"/>
                </a:lnTo>
                <a:lnTo>
                  <a:pt x="581519" y="2024862"/>
                </a:lnTo>
                <a:lnTo>
                  <a:pt x="558659" y="2024862"/>
                </a:lnTo>
                <a:lnTo>
                  <a:pt x="550396" y="2023372"/>
                </a:lnTo>
                <a:lnTo>
                  <a:pt x="544344" y="2019401"/>
                </a:lnTo>
                <a:lnTo>
                  <a:pt x="540504" y="2012956"/>
                </a:lnTo>
                <a:lnTo>
                  <a:pt x="538880" y="2004040"/>
                </a:lnTo>
                <a:lnTo>
                  <a:pt x="540471" y="1995342"/>
                </a:lnTo>
                <a:lnTo>
                  <a:pt x="544213" y="1989055"/>
                </a:lnTo>
                <a:lnTo>
                  <a:pt x="550105" y="1985182"/>
                </a:lnTo>
                <a:lnTo>
                  <a:pt x="552361" y="1984773"/>
                </a:lnTo>
                <a:lnTo>
                  <a:pt x="537832" y="1984773"/>
                </a:lnTo>
                <a:lnTo>
                  <a:pt x="559702" y="1949852"/>
                </a:lnTo>
                <a:lnTo>
                  <a:pt x="581920" y="1949852"/>
                </a:lnTo>
                <a:lnTo>
                  <a:pt x="579106" y="1945955"/>
                </a:lnTo>
                <a:lnTo>
                  <a:pt x="570805" y="1941070"/>
                </a:lnTo>
                <a:lnTo>
                  <a:pt x="559702" y="1938920"/>
                </a:lnTo>
                <a:close/>
              </a:path>
              <a:path w="1167764" h="2679700">
                <a:moveTo>
                  <a:pt x="582693" y="1983726"/>
                </a:moveTo>
                <a:lnTo>
                  <a:pt x="558147" y="1983726"/>
                </a:lnTo>
                <a:lnTo>
                  <a:pt x="565956" y="1985149"/>
                </a:lnTo>
                <a:lnTo>
                  <a:pt x="571685" y="1988921"/>
                </a:lnTo>
                <a:lnTo>
                  <a:pt x="575334" y="1995041"/>
                </a:lnTo>
                <a:lnTo>
                  <a:pt x="576813" y="2002995"/>
                </a:lnTo>
                <a:lnTo>
                  <a:pt x="576815" y="2004040"/>
                </a:lnTo>
                <a:lnTo>
                  <a:pt x="575368" y="2012463"/>
                </a:lnTo>
                <a:lnTo>
                  <a:pt x="571816" y="2019009"/>
                </a:lnTo>
                <a:lnTo>
                  <a:pt x="566248" y="2023141"/>
                </a:lnTo>
                <a:lnTo>
                  <a:pt x="558659" y="2024862"/>
                </a:lnTo>
                <a:lnTo>
                  <a:pt x="581519" y="2024862"/>
                </a:lnTo>
                <a:lnTo>
                  <a:pt x="586285" y="2019844"/>
                </a:lnTo>
                <a:lnTo>
                  <a:pt x="589395" y="2012014"/>
                </a:lnTo>
                <a:lnTo>
                  <a:pt x="589395" y="2002995"/>
                </a:lnTo>
                <a:lnTo>
                  <a:pt x="587154" y="1990789"/>
                </a:lnTo>
                <a:lnTo>
                  <a:pt x="582693" y="1983726"/>
                </a:lnTo>
                <a:close/>
              </a:path>
              <a:path w="1167764" h="2679700">
                <a:moveTo>
                  <a:pt x="559702" y="1973303"/>
                </a:moveTo>
                <a:lnTo>
                  <a:pt x="549302" y="1973303"/>
                </a:lnTo>
                <a:lnTo>
                  <a:pt x="541990" y="1977127"/>
                </a:lnTo>
                <a:lnTo>
                  <a:pt x="537832" y="1984773"/>
                </a:lnTo>
                <a:lnTo>
                  <a:pt x="552361" y="1984773"/>
                </a:lnTo>
                <a:lnTo>
                  <a:pt x="558147" y="1983726"/>
                </a:lnTo>
                <a:lnTo>
                  <a:pt x="582693" y="1983726"/>
                </a:lnTo>
                <a:lnTo>
                  <a:pt x="581460" y="1981772"/>
                </a:lnTo>
                <a:lnTo>
                  <a:pt x="572310" y="1975944"/>
                </a:lnTo>
                <a:lnTo>
                  <a:pt x="559702" y="1973303"/>
                </a:lnTo>
                <a:close/>
              </a:path>
              <a:path w="1167764" h="2679700">
                <a:moveTo>
                  <a:pt x="581920" y="1949852"/>
                </a:moveTo>
                <a:lnTo>
                  <a:pt x="568749" y="1949852"/>
                </a:lnTo>
                <a:lnTo>
                  <a:pt x="574127" y="1954540"/>
                </a:lnTo>
                <a:lnTo>
                  <a:pt x="575863" y="1963921"/>
                </a:lnTo>
                <a:lnTo>
                  <a:pt x="587307" y="1963921"/>
                </a:lnTo>
                <a:lnTo>
                  <a:pt x="584606" y="1953572"/>
                </a:lnTo>
                <a:lnTo>
                  <a:pt x="581920" y="1949852"/>
                </a:lnTo>
                <a:close/>
              </a:path>
              <a:path w="1167764" h="2679700">
                <a:moveTo>
                  <a:pt x="437799" y="1934764"/>
                </a:moveTo>
                <a:lnTo>
                  <a:pt x="400339" y="1954873"/>
                </a:lnTo>
                <a:lnTo>
                  <a:pt x="393015" y="1984773"/>
                </a:lnTo>
                <a:lnTo>
                  <a:pt x="393665" y="1995217"/>
                </a:lnTo>
                <a:lnTo>
                  <a:pt x="417494" y="2030609"/>
                </a:lnTo>
                <a:lnTo>
                  <a:pt x="435733" y="2034240"/>
                </a:lnTo>
                <a:lnTo>
                  <a:pt x="452033" y="2031543"/>
                </a:lnTo>
                <a:lnTo>
                  <a:pt x="464498" y="2024478"/>
                </a:lnTo>
                <a:lnTo>
                  <a:pt x="464980" y="2023840"/>
                </a:lnTo>
                <a:lnTo>
                  <a:pt x="438332" y="2023840"/>
                </a:lnTo>
                <a:lnTo>
                  <a:pt x="424430" y="2021364"/>
                </a:lnTo>
                <a:lnTo>
                  <a:pt x="414498" y="2013938"/>
                </a:lnTo>
                <a:lnTo>
                  <a:pt x="408538" y="2001561"/>
                </a:lnTo>
                <a:lnTo>
                  <a:pt x="406551" y="1984232"/>
                </a:lnTo>
                <a:lnTo>
                  <a:pt x="408892" y="1967961"/>
                </a:lnTo>
                <a:lnTo>
                  <a:pt x="414881" y="1956114"/>
                </a:lnTo>
                <a:lnTo>
                  <a:pt x="424517" y="1948692"/>
                </a:lnTo>
                <a:lnTo>
                  <a:pt x="437799" y="1945694"/>
                </a:lnTo>
                <a:lnTo>
                  <a:pt x="466801" y="1945694"/>
                </a:lnTo>
                <a:lnTo>
                  <a:pt x="464502" y="1942962"/>
                </a:lnTo>
                <a:lnTo>
                  <a:pt x="452942" y="1937071"/>
                </a:lnTo>
                <a:lnTo>
                  <a:pt x="437799" y="1934764"/>
                </a:lnTo>
                <a:close/>
              </a:path>
              <a:path w="1167764" h="2679700">
                <a:moveTo>
                  <a:pt x="477914" y="1997257"/>
                </a:moveTo>
                <a:lnTo>
                  <a:pt x="465425" y="1997257"/>
                </a:lnTo>
                <a:lnTo>
                  <a:pt x="461769" y="2008686"/>
                </a:lnTo>
                <a:lnTo>
                  <a:pt x="456037" y="2016926"/>
                </a:lnTo>
                <a:lnTo>
                  <a:pt x="448225" y="2021977"/>
                </a:lnTo>
                <a:lnTo>
                  <a:pt x="438332" y="2023840"/>
                </a:lnTo>
                <a:lnTo>
                  <a:pt x="464980" y="2023840"/>
                </a:lnTo>
                <a:lnTo>
                  <a:pt x="473126" y="2013048"/>
                </a:lnTo>
                <a:lnTo>
                  <a:pt x="477914" y="1997257"/>
                </a:lnTo>
                <a:close/>
              </a:path>
              <a:path w="1167764" h="2679700">
                <a:moveTo>
                  <a:pt x="466801" y="1945694"/>
                </a:moveTo>
                <a:lnTo>
                  <a:pt x="437799" y="1945694"/>
                </a:lnTo>
                <a:lnTo>
                  <a:pt x="447671" y="1947130"/>
                </a:lnTo>
                <a:lnTo>
                  <a:pt x="455389" y="1950906"/>
                </a:lnTo>
                <a:lnTo>
                  <a:pt x="460957" y="1957028"/>
                </a:lnTo>
                <a:lnTo>
                  <a:pt x="464378" y="1965502"/>
                </a:lnTo>
                <a:lnTo>
                  <a:pt x="476869" y="1965502"/>
                </a:lnTo>
                <a:lnTo>
                  <a:pt x="472478" y="1952439"/>
                </a:lnTo>
                <a:lnTo>
                  <a:pt x="466801" y="1945694"/>
                </a:lnTo>
                <a:close/>
              </a:path>
              <a:path w="1167764" h="2679700">
                <a:moveTo>
                  <a:pt x="372082" y="1937360"/>
                </a:moveTo>
                <a:lnTo>
                  <a:pt x="302807" y="1937360"/>
                </a:lnTo>
                <a:lnTo>
                  <a:pt x="302807" y="2032689"/>
                </a:lnTo>
                <a:lnTo>
                  <a:pt x="373125" y="2032689"/>
                </a:lnTo>
                <a:lnTo>
                  <a:pt x="373125" y="2021218"/>
                </a:lnTo>
                <a:lnTo>
                  <a:pt x="315827" y="2021218"/>
                </a:lnTo>
                <a:lnTo>
                  <a:pt x="315827" y="1989456"/>
                </a:lnTo>
                <a:lnTo>
                  <a:pt x="367902" y="1989456"/>
                </a:lnTo>
                <a:lnTo>
                  <a:pt x="367902" y="1977990"/>
                </a:lnTo>
                <a:lnTo>
                  <a:pt x="315827" y="1977990"/>
                </a:lnTo>
                <a:lnTo>
                  <a:pt x="315827" y="1948301"/>
                </a:lnTo>
                <a:lnTo>
                  <a:pt x="372082" y="1948301"/>
                </a:lnTo>
                <a:lnTo>
                  <a:pt x="372082" y="1937360"/>
                </a:lnTo>
                <a:close/>
              </a:path>
              <a:path w="1167764" h="2679700">
                <a:moveTo>
                  <a:pt x="271957" y="1937360"/>
                </a:moveTo>
                <a:lnTo>
                  <a:pt x="258937" y="1937360"/>
                </a:lnTo>
                <a:lnTo>
                  <a:pt x="258937" y="2032689"/>
                </a:lnTo>
                <a:lnTo>
                  <a:pt x="271957" y="2032689"/>
                </a:lnTo>
                <a:lnTo>
                  <a:pt x="271957" y="1937360"/>
                </a:lnTo>
                <a:close/>
              </a:path>
              <a:path w="1167764" h="2679700">
                <a:moveTo>
                  <a:pt x="882558" y="1723946"/>
                </a:moveTo>
                <a:lnTo>
                  <a:pt x="852480" y="1751942"/>
                </a:lnTo>
                <a:lnTo>
                  <a:pt x="850266" y="1772394"/>
                </a:lnTo>
                <a:lnTo>
                  <a:pt x="852673" y="1792715"/>
                </a:lnTo>
                <a:lnTo>
                  <a:pt x="858860" y="1807302"/>
                </a:lnTo>
                <a:lnTo>
                  <a:pt x="868823" y="1816153"/>
                </a:lnTo>
                <a:lnTo>
                  <a:pt x="882558" y="1819269"/>
                </a:lnTo>
                <a:lnTo>
                  <a:pt x="896302" y="1816153"/>
                </a:lnTo>
                <a:lnTo>
                  <a:pt x="903353" y="1809888"/>
                </a:lnTo>
                <a:lnTo>
                  <a:pt x="882558" y="1809888"/>
                </a:lnTo>
                <a:lnTo>
                  <a:pt x="874128" y="1807545"/>
                </a:lnTo>
                <a:lnTo>
                  <a:pt x="868106" y="1800517"/>
                </a:lnTo>
                <a:lnTo>
                  <a:pt x="864492" y="1788800"/>
                </a:lnTo>
                <a:lnTo>
                  <a:pt x="863287" y="1772394"/>
                </a:lnTo>
                <a:lnTo>
                  <a:pt x="864492" y="1755987"/>
                </a:lnTo>
                <a:lnTo>
                  <a:pt x="868106" y="1744264"/>
                </a:lnTo>
                <a:lnTo>
                  <a:pt x="874128" y="1737228"/>
                </a:lnTo>
                <a:lnTo>
                  <a:pt x="882558" y="1734882"/>
                </a:lnTo>
                <a:lnTo>
                  <a:pt x="904609" y="1734882"/>
                </a:lnTo>
                <a:lnTo>
                  <a:pt x="903374" y="1733032"/>
                </a:lnTo>
                <a:lnTo>
                  <a:pt x="897544" y="1727983"/>
                </a:lnTo>
                <a:lnTo>
                  <a:pt x="890605" y="1724955"/>
                </a:lnTo>
                <a:lnTo>
                  <a:pt x="882558" y="1723946"/>
                </a:lnTo>
                <a:close/>
              </a:path>
              <a:path w="1167764" h="2679700">
                <a:moveTo>
                  <a:pt x="904609" y="1734882"/>
                </a:moveTo>
                <a:lnTo>
                  <a:pt x="882558" y="1734882"/>
                </a:lnTo>
                <a:lnTo>
                  <a:pt x="891221" y="1737228"/>
                </a:lnTo>
                <a:lnTo>
                  <a:pt x="897410" y="1744264"/>
                </a:lnTo>
                <a:lnTo>
                  <a:pt x="901123" y="1755987"/>
                </a:lnTo>
                <a:lnTo>
                  <a:pt x="902361" y="1772394"/>
                </a:lnTo>
                <a:lnTo>
                  <a:pt x="901123" y="1788603"/>
                </a:lnTo>
                <a:lnTo>
                  <a:pt x="897410" y="1800259"/>
                </a:lnTo>
                <a:lnTo>
                  <a:pt x="891221" y="1807355"/>
                </a:lnTo>
                <a:lnTo>
                  <a:pt x="882558" y="1809888"/>
                </a:lnTo>
                <a:lnTo>
                  <a:pt x="903353" y="1809888"/>
                </a:lnTo>
                <a:lnTo>
                  <a:pt x="906264" y="1807302"/>
                </a:lnTo>
                <a:lnTo>
                  <a:pt x="912445" y="1792715"/>
                </a:lnTo>
                <a:lnTo>
                  <a:pt x="914849" y="1772394"/>
                </a:lnTo>
                <a:lnTo>
                  <a:pt x="914428" y="1762760"/>
                </a:lnTo>
                <a:lnTo>
                  <a:pt x="913164" y="1754164"/>
                </a:lnTo>
                <a:lnTo>
                  <a:pt x="911054" y="1746611"/>
                </a:lnTo>
                <a:lnTo>
                  <a:pt x="908096" y="1740105"/>
                </a:lnTo>
                <a:lnTo>
                  <a:pt x="904609" y="1734882"/>
                </a:lnTo>
                <a:close/>
              </a:path>
              <a:path w="1167764" h="2679700">
                <a:moveTo>
                  <a:pt x="780368" y="1794268"/>
                </a:moveTo>
                <a:lnTo>
                  <a:pt x="768390" y="1794268"/>
                </a:lnTo>
                <a:lnTo>
                  <a:pt x="771252" y="1805019"/>
                </a:lnTo>
                <a:lnTo>
                  <a:pt x="777241" y="1812770"/>
                </a:lnTo>
                <a:lnTo>
                  <a:pt x="786355" y="1817521"/>
                </a:lnTo>
                <a:lnTo>
                  <a:pt x="798595" y="1819269"/>
                </a:lnTo>
                <a:lnTo>
                  <a:pt x="806407" y="1818748"/>
                </a:lnTo>
                <a:lnTo>
                  <a:pt x="813179" y="1817184"/>
                </a:lnTo>
                <a:lnTo>
                  <a:pt x="818909" y="1814578"/>
                </a:lnTo>
                <a:lnTo>
                  <a:pt x="823597" y="1810932"/>
                </a:lnTo>
                <a:lnTo>
                  <a:pt x="824135" y="1810425"/>
                </a:lnTo>
                <a:lnTo>
                  <a:pt x="800682" y="1810425"/>
                </a:lnTo>
                <a:lnTo>
                  <a:pt x="792574" y="1809416"/>
                </a:lnTo>
                <a:lnTo>
                  <a:pt x="786484" y="1806389"/>
                </a:lnTo>
                <a:lnTo>
                  <a:pt x="782414" y="1801340"/>
                </a:lnTo>
                <a:lnTo>
                  <a:pt x="780368" y="1794268"/>
                </a:lnTo>
                <a:close/>
              </a:path>
              <a:path w="1167764" h="2679700">
                <a:moveTo>
                  <a:pt x="825512" y="1768214"/>
                </a:moveTo>
                <a:lnTo>
                  <a:pt x="799638" y="1768214"/>
                </a:lnTo>
                <a:lnTo>
                  <a:pt x="808134" y="1769917"/>
                </a:lnTo>
                <a:lnTo>
                  <a:pt x="814354" y="1773957"/>
                </a:lnTo>
                <a:lnTo>
                  <a:pt x="818294" y="1780338"/>
                </a:lnTo>
                <a:lnTo>
                  <a:pt x="819953" y="1789066"/>
                </a:lnTo>
                <a:lnTo>
                  <a:pt x="818160" y="1797826"/>
                </a:lnTo>
                <a:lnTo>
                  <a:pt x="814350" y="1804304"/>
                </a:lnTo>
                <a:lnTo>
                  <a:pt x="808525" y="1808504"/>
                </a:lnTo>
                <a:lnTo>
                  <a:pt x="800682" y="1810425"/>
                </a:lnTo>
                <a:lnTo>
                  <a:pt x="824135" y="1810425"/>
                </a:lnTo>
                <a:lnTo>
                  <a:pt x="829854" y="1805019"/>
                </a:lnTo>
                <a:lnTo>
                  <a:pt x="832975" y="1797220"/>
                </a:lnTo>
                <a:lnTo>
                  <a:pt x="832975" y="1787507"/>
                </a:lnTo>
                <a:lnTo>
                  <a:pt x="830236" y="1775256"/>
                </a:lnTo>
                <a:lnTo>
                  <a:pt x="825512" y="1768214"/>
                </a:lnTo>
                <a:close/>
              </a:path>
              <a:path w="1167764" h="2679700">
                <a:moveTo>
                  <a:pt x="827243" y="1726037"/>
                </a:moveTo>
                <a:lnTo>
                  <a:pt x="778791" y="1726037"/>
                </a:lnTo>
                <a:lnTo>
                  <a:pt x="772034" y="1776552"/>
                </a:lnTo>
                <a:lnTo>
                  <a:pt x="781923" y="1777085"/>
                </a:lnTo>
                <a:lnTo>
                  <a:pt x="786438" y="1771173"/>
                </a:lnTo>
                <a:lnTo>
                  <a:pt x="792349" y="1768214"/>
                </a:lnTo>
                <a:lnTo>
                  <a:pt x="825512" y="1768214"/>
                </a:lnTo>
                <a:lnTo>
                  <a:pt x="824118" y="1766136"/>
                </a:lnTo>
                <a:lnTo>
                  <a:pt x="819170" y="1763016"/>
                </a:lnTo>
                <a:lnTo>
                  <a:pt x="784015" y="1763016"/>
                </a:lnTo>
                <a:lnTo>
                  <a:pt x="787657" y="1737499"/>
                </a:lnTo>
                <a:lnTo>
                  <a:pt x="827243" y="1737499"/>
                </a:lnTo>
                <a:lnTo>
                  <a:pt x="827243" y="1726037"/>
                </a:lnTo>
                <a:close/>
              </a:path>
              <a:path w="1167764" h="2679700">
                <a:moveTo>
                  <a:pt x="801726" y="1757285"/>
                </a:moveTo>
                <a:lnTo>
                  <a:pt x="795127" y="1757285"/>
                </a:lnTo>
                <a:lnTo>
                  <a:pt x="789213" y="1759197"/>
                </a:lnTo>
                <a:lnTo>
                  <a:pt x="784015" y="1763016"/>
                </a:lnTo>
                <a:lnTo>
                  <a:pt x="819170" y="1763016"/>
                </a:lnTo>
                <a:lnTo>
                  <a:pt x="814616" y="1760145"/>
                </a:lnTo>
                <a:lnTo>
                  <a:pt x="801726" y="1757285"/>
                </a:lnTo>
                <a:close/>
              </a:path>
              <a:path w="1167764" h="2679700">
                <a:moveTo>
                  <a:pt x="744455" y="1734882"/>
                </a:moveTo>
                <a:lnTo>
                  <a:pt x="719319" y="1734882"/>
                </a:lnTo>
                <a:lnTo>
                  <a:pt x="731119" y="1735235"/>
                </a:lnTo>
                <a:lnTo>
                  <a:pt x="737365" y="1740790"/>
                </a:lnTo>
                <a:lnTo>
                  <a:pt x="737980" y="1750391"/>
                </a:lnTo>
                <a:lnTo>
                  <a:pt x="738054" y="1756083"/>
                </a:lnTo>
                <a:lnTo>
                  <a:pt x="736855" y="1760065"/>
                </a:lnTo>
                <a:lnTo>
                  <a:pt x="708361" y="1780731"/>
                </a:lnTo>
                <a:lnTo>
                  <a:pt x="698993" y="1787340"/>
                </a:lnTo>
                <a:lnTo>
                  <a:pt x="692226" y="1795705"/>
                </a:lnTo>
                <a:lnTo>
                  <a:pt x="688058" y="1805829"/>
                </a:lnTo>
                <a:lnTo>
                  <a:pt x="686490" y="1817715"/>
                </a:lnTo>
                <a:lnTo>
                  <a:pt x="750567" y="1817715"/>
                </a:lnTo>
                <a:lnTo>
                  <a:pt x="750567" y="1806778"/>
                </a:lnTo>
                <a:lnTo>
                  <a:pt x="699515" y="1806778"/>
                </a:lnTo>
                <a:lnTo>
                  <a:pt x="700559" y="1800175"/>
                </a:lnTo>
                <a:lnTo>
                  <a:pt x="705761" y="1794268"/>
                </a:lnTo>
                <a:lnTo>
                  <a:pt x="715139" y="1789066"/>
                </a:lnTo>
                <a:lnTo>
                  <a:pt x="725032" y="1783327"/>
                </a:lnTo>
                <a:lnTo>
                  <a:pt x="736591" y="1776887"/>
                </a:lnTo>
                <a:lnTo>
                  <a:pt x="744701" y="1769531"/>
                </a:lnTo>
                <a:lnTo>
                  <a:pt x="749359" y="1761262"/>
                </a:lnTo>
                <a:lnTo>
                  <a:pt x="750567" y="1752083"/>
                </a:lnTo>
                <a:lnTo>
                  <a:pt x="748125" y="1740359"/>
                </a:lnTo>
                <a:lnTo>
                  <a:pt x="744455" y="1734882"/>
                </a:lnTo>
                <a:close/>
              </a:path>
              <a:path w="1167764" h="2679700">
                <a:moveTo>
                  <a:pt x="720874" y="1723946"/>
                </a:moveTo>
                <a:lnTo>
                  <a:pt x="689103" y="1750391"/>
                </a:lnTo>
                <a:lnTo>
                  <a:pt x="688582" y="1757814"/>
                </a:lnTo>
                <a:lnTo>
                  <a:pt x="700559" y="1757814"/>
                </a:lnTo>
                <a:lnTo>
                  <a:pt x="701932" y="1747781"/>
                </a:lnTo>
                <a:lnTo>
                  <a:pt x="705514" y="1740614"/>
                </a:lnTo>
                <a:lnTo>
                  <a:pt x="711309" y="1736315"/>
                </a:lnTo>
                <a:lnTo>
                  <a:pt x="719319" y="1734882"/>
                </a:lnTo>
                <a:lnTo>
                  <a:pt x="744455" y="1734882"/>
                </a:lnTo>
                <a:lnTo>
                  <a:pt x="742364" y="1731761"/>
                </a:lnTo>
                <a:lnTo>
                  <a:pt x="733281" y="1726290"/>
                </a:lnTo>
                <a:lnTo>
                  <a:pt x="720874" y="1723946"/>
                </a:lnTo>
                <a:close/>
              </a:path>
              <a:path w="1167764" h="2679700">
                <a:moveTo>
                  <a:pt x="638467" y="1723946"/>
                </a:moveTo>
                <a:lnTo>
                  <a:pt x="608389" y="1751942"/>
                </a:lnTo>
                <a:lnTo>
                  <a:pt x="606174" y="1772394"/>
                </a:lnTo>
                <a:lnTo>
                  <a:pt x="608582" y="1792715"/>
                </a:lnTo>
                <a:lnTo>
                  <a:pt x="614769" y="1807302"/>
                </a:lnTo>
                <a:lnTo>
                  <a:pt x="624732" y="1816153"/>
                </a:lnTo>
                <a:lnTo>
                  <a:pt x="638467" y="1819269"/>
                </a:lnTo>
                <a:lnTo>
                  <a:pt x="652211" y="1816153"/>
                </a:lnTo>
                <a:lnTo>
                  <a:pt x="659262" y="1809888"/>
                </a:lnTo>
                <a:lnTo>
                  <a:pt x="638467" y="1809888"/>
                </a:lnTo>
                <a:lnTo>
                  <a:pt x="630037" y="1807545"/>
                </a:lnTo>
                <a:lnTo>
                  <a:pt x="624014" y="1800517"/>
                </a:lnTo>
                <a:lnTo>
                  <a:pt x="620400" y="1788800"/>
                </a:lnTo>
                <a:lnTo>
                  <a:pt x="619196" y="1772394"/>
                </a:lnTo>
                <a:lnTo>
                  <a:pt x="620400" y="1755987"/>
                </a:lnTo>
                <a:lnTo>
                  <a:pt x="624014" y="1744264"/>
                </a:lnTo>
                <a:lnTo>
                  <a:pt x="630037" y="1737228"/>
                </a:lnTo>
                <a:lnTo>
                  <a:pt x="638467" y="1734882"/>
                </a:lnTo>
                <a:lnTo>
                  <a:pt x="660517" y="1734882"/>
                </a:lnTo>
                <a:lnTo>
                  <a:pt x="659282" y="1733032"/>
                </a:lnTo>
                <a:lnTo>
                  <a:pt x="653452" y="1727983"/>
                </a:lnTo>
                <a:lnTo>
                  <a:pt x="646514" y="1724955"/>
                </a:lnTo>
                <a:lnTo>
                  <a:pt x="638467" y="1723946"/>
                </a:lnTo>
                <a:close/>
              </a:path>
              <a:path w="1167764" h="2679700">
                <a:moveTo>
                  <a:pt x="660517" y="1734882"/>
                </a:moveTo>
                <a:lnTo>
                  <a:pt x="638467" y="1734882"/>
                </a:lnTo>
                <a:lnTo>
                  <a:pt x="647130" y="1737228"/>
                </a:lnTo>
                <a:lnTo>
                  <a:pt x="653319" y="1744264"/>
                </a:lnTo>
                <a:lnTo>
                  <a:pt x="657032" y="1755987"/>
                </a:lnTo>
                <a:lnTo>
                  <a:pt x="658270" y="1772394"/>
                </a:lnTo>
                <a:lnTo>
                  <a:pt x="657032" y="1788603"/>
                </a:lnTo>
                <a:lnTo>
                  <a:pt x="653319" y="1800259"/>
                </a:lnTo>
                <a:lnTo>
                  <a:pt x="647130" y="1807355"/>
                </a:lnTo>
                <a:lnTo>
                  <a:pt x="638467" y="1809888"/>
                </a:lnTo>
                <a:lnTo>
                  <a:pt x="659262" y="1809888"/>
                </a:lnTo>
                <a:lnTo>
                  <a:pt x="662173" y="1807302"/>
                </a:lnTo>
                <a:lnTo>
                  <a:pt x="668355" y="1792715"/>
                </a:lnTo>
                <a:lnTo>
                  <a:pt x="670759" y="1772394"/>
                </a:lnTo>
                <a:lnTo>
                  <a:pt x="670338" y="1762760"/>
                </a:lnTo>
                <a:lnTo>
                  <a:pt x="669074" y="1754164"/>
                </a:lnTo>
                <a:lnTo>
                  <a:pt x="666963" y="1746611"/>
                </a:lnTo>
                <a:lnTo>
                  <a:pt x="664005" y="1740105"/>
                </a:lnTo>
                <a:lnTo>
                  <a:pt x="660517" y="1734882"/>
                </a:lnTo>
                <a:close/>
              </a:path>
              <a:path w="1167764" h="2679700">
                <a:moveTo>
                  <a:pt x="559702" y="1723946"/>
                </a:moveTo>
                <a:lnTo>
                  <a:pt x="527933" y="1751430"/>
                </a:lnTo>
                <a:lnTo>
                  <a:pt x="525351" y="1773949"/>
                </a:lnTo>
                <a:lnTo>
                  <a:pt x="525380" y="1775814"/>
                </a:lnTo>
                <a:lnTo>
                  <a:pt x="542388" y="1815893"/>
                </a:lnTo>
                <a:lnTo>
                  <a:pt x="567705" y="1819622"/>
                </a:lnTo>
                <a:lnTo>
                  <a:pt x="575506" y="1817027"/>
                </a:lnTo>
                <a:lnTo>
                  <a:pt x="580017" y="1811469"/>
                </a:lnTo>
                <a:lnTo>
                  <a:pt x="581519" y="1809888"/>
                </a:lnTo>
                <a:lnTo>
                  <a:pt x="558659" y="1809888"/>
                </a:lnTo>
                <a:lnTo>
                  <a:pt x="550396" y="1808398"/>
                </a:lnTo>
                <a:lnTo>
                  <a:pt x="544344" y="1804427"/>
                </a:lnTo>
                <a:lnTo>
                  <a:pt x="540504" y="1797982"/>
                </a:lnTo>
                <a:lnTo>
                  <a:pt x="538880" y="1789066"/>
                </a:lnTo>
                <a:lnTo>
                  <a:pt x="540471" y="1780368"/>
                </a:lnTo>
                <a:lnTo>
                  <a:pt x="544213" y="1774082"/>
                </a:lnTo>
                <a:lnTo>
                  <a:pt x="550105" y="1770209"/>
                </a:lnTo>
                <a:lnTo>
                  <a:pt x="552368" y="1769799"/>
                </a:lnTo>
                <a:lnTo>
                  <a:pt x="537832" y="1769799"/>
                </a:lnTo>
                <a:lnTo>
                  <a:pt x="559702" y="1734882"/>
                </a:lnTo>
                <a:lnTo>
                  <a:pt x="581925" y="1734882"/>
                </a:lnTo>
                <a:lnTo>
                  <a:pt x="579106" y="1730978"/>
                </a:lnTo>
                <a:lnTo>
                  <a:pt x="570805" y="1726094"/>
                </a:lnTo>
                <a:lnTo>
                  <a:pt x="559702" y="1723946"/>
                </a:lnTo>
                <a:close/>
              </a:path>
              <a:path w="1167764" h="2679700">
                <a:moveTo>
                  <a:pt x="582694" y="1768751"/>
                </a:moveTo>
                <a:lnTo>
                  <a:pt x="558147" y="1768751"/>
                </a:lnTo>
                <a:lnTo>
                  <a:pt x="565956" y="1770176"/>
                </a:lnTo>
                <a:lnTo>
                  <a:pt x="571685" y="1773949"/>
                </a:lnTo>
                <a:lnTo>
                  <a:pt x="575334" y="1780067"/>
                </a:lnTo>
                <a:lnTo>
                  <a:pt x="576813" y="1788022"/>
                </a:lnTo>
                <a:lnTo>
                  <a:pt x="576815" y="1789066"/>
                </a:lnTo>
                <a:lnTo>
                  <a:pt x="575368" y="1797490"/>
                </a:lnTo>
                <a:lnTo>
                  <a:pt x="571816" y="1804035"/>
                </a:lnTo>
                <a:lnTo>
                  <a:pt x="566248" y="1808166"/>
                </a:lnTo>
                <a:lnTo>
                  <a:pt x="558659" y="1809888"/>
                </a:lnTo>
                <a:lnTo>
                  <a:pt x="581519" y="1809888"/>
                </a:lnTo>
                <a:lnTo>
                  <a:pt x="586285" y="1804870"/>
                </a:lnTo>
                <a:lnTo>
                  <a:pt x="589395" y="1797039"/>
                </a:lnTo>
                <a:lnTo>
                  <a:pt x="589395" y="1788022"/>
                </a:lnTo>
                <a:lnTo>
                  <a:pt x="587154" y="1775814"/>
                </a:lnTo>
                <a:lnTo>
                  <a:pt x="582694" y="1768751"/>
                </a:lnTo>
                <a:close/>
              </a:path>
              <a:path w="1167764" h="2679700">
                <a:moveTo>
                  <a:pt x="559702" y="1758328"/>
                </a:moveTo>
                <a:lnTo>
                  <a:pt x="549302" y="1758328"/>
                </a:lnTo>
                <a:lnTo>
                  <a:pt x="541990" y="1762149"/>
                </a:lnTo>
                <a:lnTo>
                  <a:pt x="537832" y="1769799"/>
                </a:lnTo>
                <a:lnTo>
                  <a:pt x="552368" y="1769799"/>
                </a:lnTo>
                <a:lnTo>
                  <a:pt x="558147" y="1768751"/>
                </a:lnTo>
                <a:lnTo>
                  <a:pt x="582694" y="1768751"/>
                </a:lnTo>
                <a:lnTo>
                  <a:pt x="581460" y="1766797"/>
                </a:lnTo>
                <a:lnTo>
                  <a:pt x="572310" y="1760969"/>
                </a:lnTo>
                <a:lnTo>
                  <a:pt x="559702" y="1758328"/>
                </a:lnTo>
                <a:close/>
              </a:path>
              <a:path w="1167764" h="2679700">
                <a:moveTo>
                  <a:pt x="581925" y="1734882"/>
                </a:moveTo>
                <a:lnTo>
                  <a:pt x="568749" y="1734882"/>
                </a:lnTo>
                <a:lnTo>
                  <a:pt x="574127" y="1739565"/>
                </a:lnTo>
                <a:lnTo>
                  <a:pt x="575863" y="1748947"/>
                </a:lnTo>
                <a:lnTo>
                  <a:pt x="587307" y="1748947"/>
                </a:lnTo>
                <a:lnTo>
                  <a:pt x="584606" y="1738596"/>
                </a:lnTo>
                <a:lnTo>
                  <a:pt x="581925" y="1734882"/>
                </a:lnTo>
                <a:close/>
              </a:path>
              <a:path w="1167764" h="2679700">
                <a:moveTo>
                  <a:pt x="437799" y="1719792"/>
                </a:moveTo>
                <a:lnTo>
                  <a:pt x="400339" y="1739899"/>
                </a:lnTo>
                <a:lnTo>
                  <a:pt x="393015" y="1769799"/>
                </a:lnTo>
                <a:lnTo>
                  <a:pt x="393665" y="1780242"/>
                </a:lnTo>
                <a:lnTo>
                  <a:pt x="417494" y="1815635"/>
                </a:lnTo>
                <a:lnTo>
                  <a:pt x="435733" y="1819269"/>
                </a:lnTo>
                <a:lnTo>
                  <a:pt x="452033" y="1816569"/>
                </a:lnTo>
                <a:lnTo>
                  <a:pt x="464498" y="1809503"/>
                </a:lnTo>
                <a:lnTo>
                  <a:pt x="464979" y="1808866"/>
                </a:lnTo>
                <a:lnTo>
                  <a:pt x="438332" y="1808866"/>
                </a:lnTo>
                <a:lnTo>
                  <a:pt x="424430" y="1806391"/>
                </a:lnTo>
                <a:lnTo>
                  <a:pt x="414498" y="1798965"/>
                </a:lnTo>
                <a:lnTo>
                  <a:pt x="408538" y="1786588"/>
                </a:lnTo>
                <a:lnTo>
                  <a:pt x="406551" y="1769258"/>
                </a:lnTo>
                <a:lnTo>
                  <a:pt x="408892" y="1752988"/>
                </a:lnTo>
                <a:lnTo>
                  <a:pt x="414881" y="1741142"/>
                </a:lnTo>
                <a:lnTo>
                  <a:pt x="424517" y="1733720"/>
                </a:lnTo>
                <a:lnTo>
                  <a:pt x="437799" y="1730724"/>
                </a:lnTo>
                <a:lnTo>
                  <a:pt x="466803" y="1730724"/>
                </a:lnTo>
                <a:lnTo>
                  <a:pt x="464502" y="1727989"/>
                </a:lnTo>
                <a:lnTo>
                  <a:pt x="452942" y="1722097"/>
                </a:lnTo>
                <a:lnTo>
                  <a:pt x="437799" y="1719792"/>
                </a:lnTo>
                <a:close/>
              </a:path>
              <a:path w="1167764" h="2679700">
                <a:moveTo>
                  <a:pt x="477914" y="1782283"/>
                </a:moveTo>
                <a:lnTo>
                  <a:pt x="465425" y="1782283"/>
                </a:lnTo>
                <a:lnTo>
                  <a:pt x="461769" y="1793712"/>
                </a:lnTo>
                <a:lnTo>
                  <a:pt x="456037" y="1801953"/>
                </a:lnTo>
                <a:lnTo>
                  <a:pt x="448225" y="1807005"/>
                </a:lnTo>
                <a:lnTo>
                  <a:pt x="438332" y="1808866"/>
                </a:lnTo>
                <a:lnTo>
                  <a:pt x="464979" y="1808866"/>
                </a:lnTo>
                <a:lnTo>
                  <a:pt x="473126" y="1798074"/>
                </a:lnTo>
                <a:lnTo>
                  <a:pt x="477914" y="1782283"/>
                </a:lnTo>
                <a:close/>
              </a:path>
              <a:path w="1167764" h="2679700">
                <a:moveTo>
                  <a:pt x="466803" y="1730724"/>
                </a:moveTo>
                <a:lnTo>
                  <a:pt x="437799" y="1730724"/>
                </a:lnTo>
                <a:lnTo>
                  <a:pt x="447671" y="1732157"/>
                </a:lnTo>
                <a:lnTo>
                  <a:pt x="455389" y="1735931"/>
                </a:lnTo>
                <a:lnTo>
                  <a:pt x="460957" y="1742052"/>
                </a:lnTo>
                <a:lnTo>
                  <a:pt x="464378" y="1750528"/>
                </a:lnTo>
                <a:lnTo>
                  <a:pt x="476869" y="1750528"/>
                </a:lnTo>
                <a:lnTo>
                  <a:pt x="472478" y="1737467"/>
                </a:lnTo>
                <a:lnTo>
                  <a:pt x="466803" y="1730724"/>
                </a:lnTo>
                <a:close/>
              </a:path>
              <a:path w="1167764" h="2679700">
                <a:moveTo>
                  <a:pt x="372082" y="1722386"/>
                </a:moveTo>
                <a:lnTo>
                  <a:pt x="302807" y="1722386"/>
                </a:lnTo>
                <a:lnTo>
                  <a:pt x="302807" y="1817715"/>
                </a:lnTo>
                <a:lnTo>
                  <a:pt x="373125" y="1817715"/>
                </a:lnTo>
                <a:lnTo>
                  <a:pt x="373125" y="1806246"/>
                </a:lnTo>
                <a:lnTo>
                  <a:pt x="315827" y="1806246"/>
                </a:lnTo>
                <a:lnTo>
                  <a:pt x="315827" y="1774485"/>
                </a:lnTo>
                <a:lnTo>
                  <a:pt x="367902" y="1774485"/>
                </a:lnTo>
                <a:lnTo>
                  <a:pt x="367902" y="1763016"/>
                </a:lnTo>
                <a:lnTo>
                  <a:pt x="315827" y="1763016"/>
                </a:lnTo>
                <a:lnTo>
                  <a:pt x="315827" y="1733323"/>
                </a:lnTo>
                <a:lnTo>
                  <a:pt x="372082" y="1733323"/>
                </a:lnTo>
                <a:lnTo>
                  <a:pt x="372082" y="1722386"/>
                </a:lnTo>
                <a:close/>
              </a:path>
              <a:path w="1167764" h="2679700">
                <a:moveTo>
                  <a:pt x="271957" y="1722386"/>
                </a:moveTo>
                <a:lnTo>
                  <a:pt x="258937" y="1722386"/>
                </a:lnTo>
                <a:lnTo>
                  <a:pt x="258937" y="1817715"/>
                </a:lnTo>
                <a:lnTo>
                  <a:pt x="271957" y="1817715"/>
                </a:lnTo>
                <a:lnTo>
                  <a:pt x="271957" y="1722386"/>
                </a:lnTo>
                <a:close/>
              </a:path>
              <a:path w="1167764" h="2679700">
                <a:moveTo>
                  <a:pt x="882558" y="1508968"/>
                </a:moveTo>
                <a:lnTo>
                  <a:pt x="852480" y="1536967"/>
                </a:lnTo>
                <a:lnTo>
                  <a:pt x="850266" y="1557423"/>
                </a:lnTo>
                <a:lnTo>
                  <a:pt x="852673" y="1577742"/>
                </a:lnTo>
                <a:lnTo>
                  <a:pt x="858860" y="1592328"/>
                </a:lnTo>
                <a:lnTo>
                  <a:pt x="868823" y="1601179"/>
                </a:lnTo>
                <a:lnTo>
                  <a:pt x="882558" y="1604295"/>
                </a:lnTo>
                <a:lnTo>
                  <a:pt x="896302" y="1601179"/>
                </a:lnTo>
                <a:lnTo>
                  <a:pt x="903353" y="1594914"/>
                </a:lnTo>
                <a:lnTo>
                  <a:pt x="882558" y="1594914"/>
                </a:lnTo>
                <a:lnTo>
                  <a:pt x="874128" y="1592571"/>
                </a:lnTo>
                <a:lnTo>
                  <a:pt x="868106" y="1585543"/>
                </a:lnTo>
                <a:lnTo>
                  <a:pt x="864492" y="1573828"/>
                </a:lnTo>
                <a:lnTo>
                  <a:pt x="863287" y="1557423"/>
                </a:lnTo>
                <a:lnTo>
                  <a:pt x="864492" y="1541014"/>
                </a:lnTo>
                <a:lnTo>
                  <a:pt x="868106" y="1529291"/>
                </a:lnTo>
                <a:lnTo>
                  <a:pt x="874128" y="1522255"/>
                </a:lnTo>
                <a:lnTo>
                  <a:pt x="882558" y="1519909"/>
                </a:lnTo>
                <a:lnTo>
                  <a:pt x="904610" y="1519909"/>
                </a:lnTo>
                <a:lnTo>
                  <a:pt x="903374" y="1518056"/>
                </a:lnTo>
                <a:lnTo>
                  <a:pt x="897544" y="1513005"/>
                </a:lnTo>
                <a:lnTo>
                  <a:pt x="890605" y="1509977"/>
                </a:lnTo>
                <a:lnTo>
                  <a:pt x="882558" y="1508968"/>
                </a:lnTo>
                <a:close/>
              </a:path>
              <a:path w="1167764" h="2679700">
                <a:moveTo>
                  <a:pt x="904610" y="1519909"/>
                </a:moveTo>
                <a:lnTo>
                  <a:pt x="882558" y="1519909"/>
                </a:lnTo>
                <a:lnTo>
                  <a:pt x="891221" y="1522255"/>
                </a:lnTo>
                <a:lnTo>
                  <a:pt x="897410" y="1529291"/>
                </a:lnTo>
                <a:lnTo>
                  <a:pt x="901123" y="1541014"/>
                </a:lnTo>
                <a:lnTo>
                  <a:pt x="902361" y="1557423"/>
                </a:lnTo>
                <a:lnTo>
                  <a:pt x="901123" y="1573632"/>
                </a:lnTo>
                <a:lnTo>
                  <a:pt x="897410" y="1585287"/>
                </a:lnTo>
                <a:lnTo>
                  <a:pt x="891221" y="1592382"/>
                </a:lnTo>
                <a:lnTo>
                  <a:pt x="882558" y="1594914"/>
                </a:lnTo>
                <a:lnTo>
                  <a:pt x="903353" y="1594914"/>
                </a:lnTo>
                <a:lnTo>
                  <a:pt x="906264" y="1592328"/>
                </a:lnTo>
                <a:lnTo>
                  <a:pt x="912445" y="1577742"/>
                </a:lnTo>
                <a:lnTo>
                  <a:pt x="914849" y="1557423"/>
                </a:lnTo>
                <a:lnTo>
                  <a:pt x="914428" y="1547787"/>
                </a:lnTo>
                <a:lnTo>
                  <a:pt x="913164" y="1539190"/>
                </a:lnTo>
                <a:lnTo>
                  <a:pt x="911054" y="1531637"/>
                </a:lnTo>
                <a:lnTo>
                  <a:pt x="908096" y="1525132"/>
                </a:lnTo>
                <a:lnTo>
                  <a:pt x="904610" y="1519909"/>
                </a:lnTo>
                <a:close/>
              </a:path>
              <a:path w="1167764" h="2679700">
                <a:moveTo>
                  <a:pt x="780368" y="1579290"/>
                </a:moveTo>
                <a:lnTo>
                  <a:pt x="768390" y="1579290"/>
                </a:lnTo>
                <a:lnTo>
                  <a:pt x="771252" y="1590043"/>
                </a:lnTo>
                <a:lnTo>
                  <a:pt x="777241" y="1597795"/>
                </a:lnTo>
                <a:lnTo>
                  <a:pt x="786355" y="1602546"/>
                </a:lnTo>
                <a:lnTo>
                  <a:pt x="798595" y="1604295"/>
                </a:lnTo>
                <a:lnTo>
                  <a:pt x="806407" y="1603774"/>
                </a:lnTo>
                <a:lnTo>
                  <a:pt x="813179" y="1602210"/>
                </a:lnTo>
                <a:lnTo>
                  <a:pt x="818909" y="1599604"/>
                </a:lnTo>
                <a:lnTo>
                  <a:pt x="823597" y="1595958"/>
                </a:lnTo>
                <a:lnTo>
                  <a:pt x="824135" y="1595451"/>
                </a:lnTo>
                <a:lnTo>
                  <a:pt x="800682" y="1595451"/>
                </a:lnTo>
                <a:lnTo>
                  <a:pt x="792574" y="1594442"/>
                </a:lnTo>
                <a:lnTo>
                  <a:pt x="786484" y="1591414"/>
                </a:lnTo>
                <a:lnTo>
                  <a:pt x="782414" y="1586364"/>
                </a:lnTo>
                <a:lnTo>
                  <a:pt x="780368" y="1579290"/>
                </a:lnTo>
                <a:close/>
              </a:path>
              <a:path w="1167764" h="2679700">
                <a:moveTo>
                  <a:pt x="825514" y="1553244"/>
                </a:moveTo>
                <a:lnTo>
                  <a:pt x="799638" y="1553244"/>
                </a:lnTo>
                <a:lnTo>
                  <a:pt x="808134" y="1554945"/>
                </a:lnTo>
                <a:lnTo>
                  <a:pt x="814354" y="1558983"/>
                </a:lnTo>
                <a:lnTo>
                  <a:pt x="818294" y="1565362"/>
                </a:lnTo>
                <a:lnTo>
                  <a:pt x="819953" y="1574088"/>
                </a:lnTo>
                <a:lnTo>
                  <a:pt x="818160" y="1582850"/>
                </a:lnTo>
                <a:lnTo>
                  <a:pt x="814350" y="1589330"/>
                </a:lnTo>
                <a:lnTo>
                  <a:pt x="808525" y="1593529"/>
                </a:lnTo>
                <a:lnTo>
                  <a:pt x="800682" y="1595451"/>
                </a:lnTo>
                <a:lnTo>
                  <a:pt x="824135" y="1595451"/>
                </a:lnTo>
                <a:lnTo>
                  <a:pt x="829843" y="1590073"/>
                </a:lnTo>
                <a:lnTo>
                  <a:pt x="832975" y="1582246"/>
                </a:lnTo>
                <a:lnTo>
                  <a:pt x="832975" y="1572533"/>
                </a:lnTo>
                <a:lnTo>
                  <a:pt x="830236" y="1560282"/>
                </a:lnTo>
                <a:lnTo>
                  <a:pt x="825514" y="1553244"/>
                </a:lnTo>
                <a:close/>
              </a:path>
              <a:path w="1167764" h="2679700">
                <a:moveTo>
                  <a:pt x="827243" y="1511059"/>
                </a:moveTo>
                <a:lnTo>
                  <a:pt x="778791" y="1511059"/>
                </a:lnTo>
                <a:lnTo>
                  <a:pt x="772034" y="1561579"/>
                </a:lnTo>
                <a:lnTo>
                  <a:pt x="781923" y="1562111"/>
                </a:lnTo>
                <a:lnTo>
                  <a:pt x="786438" y="1556200"/>
                </a:lnTo>
                <a:lnTo>
                  <a:pt x="792349" y="1553244"/>
                </a:lnTo>
                <a:lnTo>
                  <a:pt x="825514" y="1553244"/>
                </a:lnTo>
                <a:lnTo>
                  <a:pt x="824118" y="1551162"/>
                </a:lnTo>
                <a:lnTo>
                  <a:pt x="819169" y="1548042"/>
                </a:lnTo>
                <a:lnTo>
                  <a:pt x="784015" y="1548042"/>
                </a:lnTo>
                <a:lnTo>
                  <a:pt x="787657" y="1522525"/>
                </a:lnTo>
                <a:lnTo>
                  <a:pt x="827243" y="1522525"/>
                </a:lnTo>
                <a:lnTo>
                  <a:pt x="827243" y="1511059"/>
                </a:lnTo>
                <a:close/>
              </a:path>
              <a:path w="1167764" h="2679700">
                <a:moveTo>
                  <a:pt x="801726" y="1542312"/>
                </a:moveTo>
                <a:lnTo>
                  <a:pt x="795127" y="1542312"/>
                </a:lnTo>
                <a:lnTo>
                  <a:pt x="789213" y="1544223"/>
                </a:lnTo>
                <a:lnTo>
                  <a:pt x="784015" y="1548042"/>
                </a:lnTo>
                <a:lnTo>
                  <a:pt x="819169" y="1548042"/>
                </a:lnTo>
                <a:lnTo>
                  <a:pt x="814616" y="1545172"/>
                </a:lnTo>
                <a:lnTo>
                  <a:pt x="801726" y="1542312"/>
                </a:lnTo>
                <a:close/>
              </a:path>
              <a:path w="1167764" h="2679700">
                <a:moveTo>
                  <a:pt x="744456" y="1519909"/>
                </a:moveTo>
                <a:lnTo>
                  <a:pt x="719319" y="1519909"/>
                </a:lnTo>
                <a:lnTo>
                  <a:pt x="731119" y="1520261"/>
                </a:lnTo>
                <a:lnTo>
                  <a:pt x="737365" y="1525816"/>
                </a:lnTo>
                <a:lnTo>
                  <a:pt x="737980" y="1535417"/>
                </a:lnTo>
                <a:lnTo>
                  <a:pt x="738054" y="1541109"/>
                </a:lnTo>
                <a:lnTo>
                  <a:pt x="736855" y="1545087"/>
                </a:lnTo>
                <a:lnTo>
                  <a:pt x="708361" y="1565758"/>
                </a:lnTo>
                <a:lnTo>
                  <a:pt x="698993" y="1572368"/>
                </a:lnTo>
                <a:lnTo>
                  <a:pt x="692226" y="1580731"/>
                </a:lnTo>
                <a:lnTo>
                  <a:pt x="688058" y="1590852"/>
                </a:lnTo>
                <a:lnTo>
                  <a:pt x="686490" y="1602737"/>
                </a:lnTo>
                <a:lnTo>
                  <a:pt x="750567" y="1602737"/>
                </a:lnTo>
                <a:lnTo>
                  <a:pt x="750567" y="1591804"/>
                </a:lnTo>
                <a:lnTo>
                  <a:pt x="699515" y="1591804"/>
                </a:lnTo>
                <a:lnTo>
                  <a:pt x="700559" y="1585205"/>
                </a:lnTo>
                <a:lnTo>
                  <a:pt x="705761" y="1579290"/>
                </a:lnTo>
                <a:lnTo>
                  <a:pt x="715139" y="1574088"/>
                </a:lnTo>
                <a:lnTo>
                  <a:pt x="725032" y="1568353"/>
                </a:lnTo>
                <a:lnTo>
                  <a:pt x="736591" y="1561914"/>
                </a:lnTo>
                <a:lnTo>
                  <a:pt x="744701" y="1554559"/>
                </a:lnTo>
                <a:lnTo>
                  <a:pt x="749359" y="1546290"/>
                </a:lnTo>
                <a:lnTo>
                  <a:pt x="750567" y="1537108"/>
                </a:lnTo>
                <a:lnTo>
                  <a:pt x="748125" y="1525385"/>
                </a:lnTo>
                <a:lnTo>
                  <a:pt x="744456" y="1519909"/>
                </a:lnTo>
                <a:close/>
              </a:path>
              <a:path w="1167764" h="2679700">
                <a:moveTo>
                  <a:pt x="720874" y="1508968"/>
                </a:moveTo>
                <a:lnTo>
                  <a:pt x="689103" y="1535417"/>
                </a:lnTo>
                <a:lnTo>
                  <a:pt x="688582" y="1542840"/>
                </a:lnTo>
                <a:lnTo>
                  <a:pt x="700559" y="1542840"/>
                </a:lnTo>
                <a:lnTo>
                  <a:pt x="701932" y="1532807"/>
                </a:lnTo>
                <a:lnTo>
                  <a:pt x="705514" y="1525641"/>
                </a:lnTo>
                <a:lnTo>
                  <a:pt x="711309" y="1521342"/>
                </a:lnTo>
                <a:lnTo>
                  <a:pt x="719319" y="1519909"/>
                </a:lnTo>
                <a:lnTo>
                  <a:pt x="744456" y="1519909"/>
                </a:lnTo>
                <a:lnTo>
                  <a:pt x="742364" y="1516786"/>
                </a:lnTo>
                <a:lnTo>
                  <a:pt x="733281" y="1511314"/>
                </a:lnTo>
                <a:lnTo>
                  <a:pt x="720874" y="1508968"/>
                </a:lnTo>
                <a:close/>
              </a:path>
              <a:path w="1167764" h="2679700">
                <a:moveTo>
                  <a:pt x="638467" y="1508968"/>
                </a:moveTo>
                <a:lnTo>
                  <a:pt x="608389" y="1536967"/>
                </a:lnTo>
                <a:lnTo>
                  <a:pt x="606174" y="1557423"/>
                </a:lnTo>
                <a:lnTo>
                  <a:pt x="608582" y="1577742"/>
                </a:lnTo>
                <a:lnTo>
                  <a:pt x="614769" y="1592328"/>
                </a:lnTo>
                <a:lnTo>
                  <a:pt x="624732" y="1601179"/>
                </a:lnTo>
                <a:lnTo>
                  <a:pt x="638467" y="1604295"/>
                </a:lnTo>
                <a:lnTo>
                  <a:pt x="652211" y="1601179"/>
                </a:lnTo>
                <a:lnTo>
                  <a:pt x="659262" y="1594914"/>
                </a:lnTo>
                <a:lnTo>
                  <a:pt x="638467" y="1594914"/>
                </a:lnTo>
                <a:lnTo>
                  <a:pt x="630037" y="1592571"/>
                </a:lnTo>
                <a:lnTo>
                  <a:pt x="624014" y="1585543"/>
                </a:lnTo>
                <a:lnTo>
                  <a:pt x="620400" y="1573828"/>
                </a:lnTo>
                <a:lnTo>
                  <a:pt x="619196" y="1557423"/>
                </a:lnTo>
                <a:lnTo>
                  <a:pt x="620400" y="1541014"/>
                </a:lnTo>
                <a:lnTo>
                  <a:pt x="624014" y="1529291"/>
                </a:lnTo>
                <a:lnTo>
                  <a:pt x="630037" y="1522255"/>
                </a:lnTo>
                <a:lnTo>
                  <a:pt x="638467" y="1519909"/>
                </a:lnTo>
                <a:lnTo>
                  <a:pt x="660519" y="1519909"/>
                </a:lnTo>
                <a:lnTo>
                  <a:pt x="659282" y="1518056"/>
                </a:lnTo>
                <a:lnTo>
                  <a:pt x="653452" y="1513005"/>
                </a:lnTo>
                <a:lnTo>
                  <a:pt x="646514" y="1509977"/>
                </a:lnTo>
                <a:lnTo>
                  <a:pt x="638467" y="1508968"/>
                </a:lnTo>
                <a:close/>
              </a:path>
              <a:path w="1167764" h="2679700">
                <a:moveTo>
                  <a:pt x="660519" y="1519909"/>
                </a:moveTo>
                <a:lnTo>
                  <a:pt x="638467" y="1519909"/>
                </a:lnTo>
                <a:lnTo>
                  <a:pt x="647130" y="1522255"/>
                </a:lnTo>
                <a:lnTo>
                  <a:pt x="653319" y="1529291"/>
                </a:lnTo>
                <a:lnTo>
                  <a:pt x="657032" y="1541014"/>
                </a:lnTo>
                <a:lnTo>
                  <a:pt x="658270" y="1557423"/>
                </a:lnTo>
                <a:lnTo>
                  <a:pt x="657032" y="1573632"/>
                </a:lnTo>
                <a:lnTo>
                  <a:pt x="653319" y="1585287"/>
                </a:lnTo>
                <a:lnTo>
                  <a:pt x="647130" y="1592382"/>
                </a:lnTo>
                <a:lnTo>
                  <a:pt x="638467" y="1594914"/>
                </a:lnTo>
                <a:lnTo>
                  <a:pt x="659262" y="1594914"/>
                </a:lnTo>
                <a:lnTo>
                  <a:pt x="662173" y="1592328"/>
                </a:lnTo>
                <a:lnTo>
                  <a:pt x="668355" y="1577742"/>
                </a:lnTo>
                <a:lnTo>
                  <a:pt x="670759" y="1557423"/>
                </a:lnTo>
                <a:lnTo>
                  <a:pt x="670338" y="1547787"/>
                </a:lnTo>
                <a:lnTo>
                  <a:pt x="669074" y="1539190"/>
                </a:lnTo>
                <a:lnTo>
                  <a:pt x="666963" y="1531637"/>
                </a:lnTo>
                <a:lnTo>
                  <a:pt x="664005" y="1525132"/>
                </a:lnTo>
                <a:lnTo>
                  <a:pt x="660519" y="1519909"/>
                </a:lnTo>
                <a:close/>
              </a:path>
              <a:path w="1167764" h="2679700">
                <a:moveTo>
                  <a:pt x="559702" y="1508968"/>
                </a:moveTo>
                <a:lnTo>
                  <a:pt x="527933" y="1536456"/>
                </a:lnTo>
                <a:lnTo>
                  <a:pt x="525351" y="1558975"/>
                </a:lnTo>
                <a:lnTo>
                  <a:pt x="525380" y="1560839"/>
                </a:lnTo>
                <a:lnTo>
                  <a:pt x="542388" y="1600919"/>
                </a:lnTo>
                <a:lnTo>
                  <a:pt x="567705" y="1604648"/>
                </a:lnTo>
                <a:lnTo>
                  <a:pt x="575506" y="1602052"/>
                </a:lnTo>
                <a:lnTo>
                  <a:pt x="580017" y="1596491"/>
                </a:lnTo>
                <a:lnTo>
                  <a:pt x="581515" y="1594914"/>
                </a:lnTo>
                <a:lnTo>
                  <a:pt x="558659" y="1594914"/>
                </a:lnTo>
                <a:lnTo>
                  <a:pt x="550396" y="1593424"/>
                </a:lnTo>
                <a:lnTo>
                  <a:pt x="544344" y="1589453"/>
                </a:lnTo>
                <a:lnTo>
                  <a:pt x="540504" y="1583006"/>
                </a:lnTo>
                <a:lnTo>
                  <a:pt x="538880" y="1574088"/>
                </a:lnTo>
                <a:lnTo>
                  <a:pt x="540471" y="1565392"/>
                </a:lnTo>
                <a:lnTo>
                  <a:pt x="544213" y="1559107"/>
                </a:lnTo>
                <a:lnTo>
                  <a:pt x="550105" y="1555234"/>
                </a:lnTo>
                <a:lnTo>
                  <a:pt x="552357" y="1554825"/>
                </a:lnTo>
                <a:lnTo>
                  <a:pt x="537832" y="1554825"/>
                </a:lnTo>
                <a:lnTo>
                  <a:pt x="559702" y="1519909"/>
                </a:lnTo>
                <a:lnTo>
                  <a:pt x="581925" y="1519909"/>
                </a:lnTo>
                <a:lnTo>
                  <a:pt x="579106" y="1516003"/>
                </a:lnTo>
                <a:lnTo>
                  <a:pt x="570805" y="1511118"/>
                </a:lnTo>
                <a:lnTo>
                  <a:pt x="559702" y="1508968"/>
                </a:lnTo>
                <a:close/>
              </a:path>
              <a:path w="1167764" h="2679700">
                <a:moveTo>
                  <a:pt x="582692" y="1553773"/>
                </a:moveTo>
                <a:lnTo>
                  <a:pt x="558147" y="1553773"/>
                </a:lnTo>
                <a:lnTo>
                  <a:pt x="565956" y="1555201"/>
                </a:lnTo>
                <a:lnTo>
                  <a:pt x="571685" y="1558975"/>
                </a:lnTo>
                <a:lnTo>
                  <a:pt x="575334" y="1565093"/>
                </a:lnTo>
                <a:lnTo>
                  <a:pt x="576813" y="1573048"/>
                </a:lnTo>
                <a:lnTo>
                  <a:pt x="576816" y="1574088"/>
                </a:lnTo>
                <a:lnTo>
                  <a:pt x="575368" y="1582517"/>
                </a:lnTo>
                <a:lnTo>
                  <a:pt x="571816" y="1589061"/>
                </a:lnTo>
                <a:lnTo>
                  <a:pt x="566248" y="1593192"/>
                </a:lnTo>
                <a:lnTo>
                  <a:pt x="558659" y="1594914"/>
                </a:lnTo>
                <a:lnTo>
                  <a:pt x="581515" y="1594914"/>
                </a:lnTo>
                <a:lnTo>
                  <a:pt x="586285" y="1589892"/>
                </a:lnTo>
                <a:lnTo>
                  <a:pt x="589395" y="1582069"/>
                </a:lnTo>
                <a:lnTo>
                  <a:pt x="589395" y="1573048"/>
                </a:lnTo>
                <a:lnTo>
                  <a:pt x="587154" y="1560839"/>
                </a:lnTo>
                <a:lnTo>
                  <a:pt x="582692" y="1553773"/>
                </a:lnTo>
                <a:close/>
              </a:path>
              <a:path w="1167764" h="2679700">
                <a:moveTo>
                  <a:pt x="559702" y="1543356"/>
                </a:moveTo>
                <a:lnTo>
                  <a:pt x="549302" y="1543356"/>
                </a:lnTo>
                <a:lnTo>
                  <a:pt x="541990" y="1547174"/>
                </a:lnTo>
                <a:lnTo>
                  <a:pt x="537832" y="1554825"/>
                </a:lnTo>
                <a:lnTo>
                  <a:pt x="552357" y="1554825"/>
                </a:lnTo>
                <a:lnTo>
                  <a:pt x="558147" y="1553773"/>
                </a:lnTo>
                <a:lnTo>
                  <a:pt x="582692" y="1553773"/>
                </a:lnTo>
                <a:lnTo>
                  <a:pt x="581460" y="1551823"/>
                </a:lnTo>
                <a:lnTo>
                  <a:pt x="572310" y="1545995"/>
                </a:lnTo>
                <a:lnTo>
                  <a:pt x="559702" y="1543356"/>
                </a:lnTo>
                <a:close/>
              </a:path>
              <a:path w="1167764" h="2679700">
                <a:moveTo>
                  <a:pt x="581925" y="1519909"/>
                </a:moveTo>
                <a:lnTo>
                  <a:pt x="568749" y="1519909"/>
                </a:lnTo>
                <a:lnTo>
                  <a:pt x="574127" y="1524591"/>
                </a:lnTo>
                <a:lnTo>
                  <a:pt x="575863" y="1533977"/>
                </a:lnTo>
                <a:lnTo>
                  <a:pt x="587307" y="1533977"/>
                </a:lnTo>
                <a:lnTo>
                  <a:pt x="584606" y="1523623"/>
                </a:lnTo>
                <a:lnTo>
                  <a:pt x="581925" y="1519909"/>
                </a:lnTo>
                <a:close/>
              </a:path>
              <a:path w="1167764" h="2679700">
                <a:moveTo>
                  <a:pt x="437799" y="1504817"/>
                </a:moveTo>
                <a:lnTo>
                  <a:pt x="400339" y="1524925"/>
                </a:lnTo>
                <a:lnTo>
                  <a:pt x="393015" y="1554825"/>
                </a:lnTo>
                <a:lnTo>
                  <a:pt x="393665" y="1565268"/>
                </a:lnTo>
                <a:lnTo>
                  <a:pt x="417494" y="1600661"/>
                </a:lnTo>
                <a:lnTo>
                  <a:pt x="435733" y="1604295"/>
                </a:lnTo>
                <a:lnTo>
                  <a:pt x="452033" y="1601594"/>
                </a:lnTo>
                <a:lnTo>
                  <a:pt x="464498" y="1594529"/>
                </a:lnTo>
                <a:lnTo>
                  <a:pt x="464979" y="1593891"/>
                </a:lnTo>
                <a:lnTo>
                  <a:pt x="438332" y="1593891"/>
                </a:lnTo>
                <a:lnTo>
                  <a:pt x="424430" y="1591417"/>
                </a:lnTo>
                <a:lnTo>
                  <a:pt x="414498" y="1583992"/>
                </a:lnTo>
                <a:lnTo>
                  <a:pt x="408538" y="1571616"/>
                </a:lnTo>
                <a:lnTo>
                  <a:pt x="406551" y="1554288"/>
                </a:lnTo>
                <a:lnTo>
                  <a:pt x="408892" y="1538016"/>
                </a:lnTo>
                <a:lnTo>
                  <a:pt x="414881" y="1526169"/>
                </a:lnTo>
                <a:lnTo>
                  <a:pt x="424517" y="1518747"/>
                </a:lnTo>
                <a:lnTo>
                  <a:pt x="437799" y="1515751"/>
                </a:lnTo>
                <a:lnTo>
                  <a:pt x="466804" y="1515751"/>
                </a:lnTo>
                <a:lnTo>
                  <a:pt x="464502" y="1513015"/>
                </a:lnTo>
                <a:lnTo>
                  <a:pt x="452942" y="1507123"/>
                </a:lnTo>
                <a:lnTo>
                  <a:pt x="437799" y="1504817"/>
                </a:lnTo>
                <a:close/>
              </a:path>
              <a:path w="1167764" h="2679700">
                <a:moveTo>
                  <a:pt x="477914" y="1567309"/>
                </a:moveTo>
                <a:lnTo>
                  <a:pt x="465425" y="1567309"/>
                </a:lnTo>
                <a:lnTo>
                  <a:pt x="461769" y="1578737"/>
                </a:lnTo>
                <a:lnTo>
                  <a:pt x="456037" y="1586978"/>
                </a:lnTo>
                <a:lnTo>
                  <a:pt x="448225" y="1592031"/>
                </a:lnTo>
                <a:lnTo>
                  <a:pt x="438332" y="1593891"/>
                </a:lnTo>
                <a:lnTo>
                  <a:pt x="464979" y="1593891"/>
                </a:lnTo>
                <a:lnTo>
                  <a:pt x="473126" y="1583100"/>
                </a:lnTo>
                <a:lnTo>
                  <a:pt x="477914" y="1567309"/>
                </a:lnTo>
                <a:close/>
              </a:path>
              <a:path w="1167764" h="2679700">
                <a:moveTo>
                  <a:pt x="466804" y="1515751"/>
                </a:moveTo>
                <a:lnTo>
                  <a:pt x="437799" y="1515751"/>
                </a:lnTo>
                <a:lnTo>
                  <a:pt x="447671" y="1517183"/>
                </a:lnTo>
                <a:lnTo>
                  <a:pt x="455389" y="1520956"/>
                </a:lnTo>
                <a:lnTo>
                  <a:pt x="460957" y="1527076"/>
                </a:lnTo>
                <a:lnTo>
                  <a:pt x="464378" y="1535550"/>
                </a:lnTo>
                <a:lnTo>
                  <a:pt x="476869" y="1535550"/>
                </a:lnTo>
                <a:lnTo>
                  <a:pt x="472478" y="1522491"/>
                </a:lnTo>
                <a:lnTo>
                  <a:pt x="466804" y="1515751"/>
                </a:lnTo>
                <a:close/>
              </a:path>
              <a:path w="1167764" h="2679700">
                <a:moveTo>
                  <a:pt x="372082" y="1507416"/>
                </a:moveTo>
                <a:lnTo>
                  <a:pt x="302807" y="1507416"/>
                </a:lnTo>
                <a:lnTo>
                  <a:pt x="302807" y="1602737"/>
                </a:lnTo>
                <a:lnTo>
                  <a:pt x="373125" y="1602737"/>
                </a:lnTo>
                <a:lnTo>
                  <a:pt x="373125" y="1591271"/>
                </a:lnTo>
                <a:lnTo>
                  <a:pt x="315827" y="1591271"/>
                </a:lnTo>
                <a:lnTo>
                  <a:pt x="315827" y="1559511"/>
                </a:lnTo>
                <a:lnTo>
                  <a:pt x="367902" y="1559511"/>
                </a:lnTo>
                <a:lnTo>
                  <a:pt x="367902" y="1548042"/>
                </a:lnTo>
                <a:lnTo>
                  <a:pt x="315827" y="1548042"/>
                </a:lnTo>
                <a:lnTo>
                  <a:pt x="315827" y="1518349"/>
                </a:lnTo>
                <a:lnTo>
                  <a:pt x="372082" y="1518349"/>
                </a:lnTo>
                <a:lnTo>
                  <a:pt x="372082" y="1507416"/>
                </a:lnTo>
                <a:close/>
              </a:path>
              <a:path w="1167764" h="2679700">
                <a:moveTo>
                  <a:pt x="271957" y="1507416"/>
                </a:moveTo>
                <a:lnTo>
                  <a:pt x="258937" y="1507416"/>
                </a:lnTo>
                <a:lnTo>
                  <a:pt x="258937" y="1602737"/>
                </a:lnTo>
                <a:lnTo>
                  <a:pt x="271957" y="1602737"/>
                </a:lnTo>
                <a:lnTo>
                  <a:pt x="271957" y="1507416"/>
                </a:lnTo>
                <a:close/>
              </a:path>
              <a:path w="1167764" h="2679700">
                <a:moveTo>
                  <a:pt x="1074254" y="1364316"/>
                </a:moveTo>
                <a:lnTo>
                  <a:pt x="1062277" y="1364316"/>
                </a:lnTo>
                <a:lnTo>
                  <a:pt x="1065139" y="1375068"/>
                </a:lnTo>
                <a:lnTo>
                  <a:pt x="1071127" y="1382820"/>
                </a:lnTo>
                <a:lnTo>
                  <a:pt x="1080241" y="1387571"/>
                </a:lnTo>
                <a:lnTo>
                  <a:pt x="1092480" y="1389322"/>
                </a:lnTo>
                <a:lnTo>
                  <a:pt x="1100293" y="1388801"/>
                </a:lnTo>
                <a:lnTo>
                  <a:pt x="1107065" y="1387237"/>
                </a:lnTo>
                <a:lnTo>
                  <a:pt x="1112795" y="1384632"/>
                </a:lnTo>
                <a:lnTo>
                  <a:pt x="1117483" y="1380987"/>
                </a:lnTo>
                <a:lnTo>
                  <a:pt x="1118028" y="1380473"/>
                </a:lnTo>
                <a:lnTo>
                  <a:pt x="1094569" y="1380473"/>
                </a:lnTo>
                <a:lnTo>
                  <a:pt x="1086460" y="1379464"/>
                </a:lnTo>
                <a:lnTo>
                  <a:pt x="1080369" y="1376436"/>
                </a:lnTo>
                <a:lnTo>
                  <a:pt x="1076300" y="1371388"/>
                </a:lnTo>
                <a:lnTo>
                  <a:pt x="1074254" y="1364316"/>
                </a:lnTo>
                <a:close/>
              </a:path>
              <a:path w="1167764" h="2679700">
                <a:moveTo>
                  <a:pt x="1119400" y="1338270"/>
                </a:moveTo>
                <a:lnTo>
                  <a:pt x="1093524" y="1338270"/>
                </a:lnTo>
                <a:lnTo>
                  <a:pt x="1102020" y="1339971"/>
                </a:lnTo>
                <a:lnTo>
                  <a:pt x="1108239" y="1344009"/>
                </a:lnTo>
                <a:lnTo>
                  <a:pt x="1112180" y="1350388"/>
                </a:lnTo>
                <a:lnTo>
                  <a:pt x="1113839" y="1359114"/>
                </a:lnTo>
                <a:lnTo>
                  <a:pt x="1112045" y="1367876"/>
                </a:lnTo>
                <a:lnTo>
                  <a:pt x="1108236" y="1374354"/>
                </a:lnTo>
                <a:lnTo>
                  <a:pt x="1102411" y="1378552"/>
                </a:lnTo>
                <a:lnTo>
                  <a:pt x="1094569" y="1380473"/>
                </a:lnTo>
                <a:lnTo>
                  <a:pt x="1118028" y="1380473"/>
                </a:lnTo>
                <a:lnTo>
                  <a:pt x="1123739" y="1375068"/>
                </a:lnTo>
                <a:lnTo>
                  <a:pt x="1126860" y="1367271"/>
                </a:lnTo>
                <a:lnTo>
                  <a:pt x="1126860" y="1357562"/>
                </a:lnTo>
                <a:lnTo>
                  <a:pt x="1124122" y="1345310"/>
                </a:lnTo>
                <a:lnTo>
                  <a:pt x="1119400" y="1338270"/>
                </a:lnTo>
                <a:close/>
              </a:path>
              <a:path w="1167764" h="2679700">
                <a:moveTo>
                  <a:pt x="1121130" y="1296085"/>
                </a:moveTo>
                <a:lnTo>
                  <a:pt x="1072677" y="1296085"/>
                </a:lnTo>
                <a:lnTo>
                  <a:pt x="1065919" y="1346605"/>
                </a:lnTo>
                <a:lnTo>
                  <a:pt x="1075809" y="1347137"/>
                </a:lnTo>
                <a:lnTo>
                  <a:pt x="1080324" y="1341226"/>
                </a:lnTo>
                <a:lnTo>
                  <a:pt x="1086234" y="1338270"/>
                </a:lnTo>
                <a:lnTo>
                  <a:pt x="1119400" y="1338270"/>
                </a:lnTo>
                <a:lnTo>
                  <a:pt x="1118004" y="1336189"/>
                </a:lnTo>
                <a:lnTo>
                  <a:pt x="1113054" y="1333068"/>
                </a:lnTo>
                <a:lnTo>
                  <a:pt x="1077901" y="1333068"/>
                </a:lnTo>
                <a:lnTo>
                  <a:pt x="1081544" y="1307555"/>
                </a:lnTo>
                <a:lnTo>
                  <a:pt x="1121130" y="1307555"/>
                </a:lnTo>
                <a:lnTo>
                  <a:pt x="1121130" y="1296085"/>
                </a:lnTo>
                <a:close/>
              </a:path>
              <a:path w="1167764" h="2679700">
                <a:moveTo>
                  <a:pt x="1095613" y="1327337"/>
                </a:moveTo>
                <a:lnTo>
                  <a:pt x="1089014" y="1327337"/>
                </a:lnTo>
                <a:lnTo>
                  <a:pt x="1083099" y="1329245"/>
                </a:lnTo>
                <a:lnTo>
                  <a:pt x="1077901" y="1333068"/>
                </a:lnTo>
                <a:lnTo>
                  <a:pt x="1113054" y="1333068"/>
                </a:lnTo>
                <a:lnTo>
                  <a:pt x="1108503" y="1330198"/>
                </a:lnTo>
                <a:lnTo>
                  <a:pt x="1095613" y="1327337"/>
                </a:lnTo>
                <a:close/>
              </a:path>
              <a:path w="1167764" h="2679700">
                <a:moveTo>
                  <a:pt x="1013716" y="1293994"/>
                </a:moveTo>
                <a:lnTo>
                  <a:pt x="983638" y="1321993"/>
                </a:lnTo>
                <a:lnTo>
                  <a:pt x="981424" y="1342450"/>
                </a:lnTo>
                <a:lnTo>
                  <a:pt x="983831" y="1362768"/>
                </a:lnTo>
                <a:lnTo>
                  <a:pt x="990018" y="1377353"/>
                </a:lnTo>
                <a:lnTo>
                  <a:pt x="999981" y="1386204"/>
                </a:lnTo>
                <a:lnTo>
                  <a:pt x="1013716" y="1389322"/>
                </a:lnTo>
                <a:lnTo>
                  <a:pt x="1027460" y="1386204"/>
                </a:lnTo>
                <a:lnTo>
                  <a:pt x="1034507" y="1379943"/>
                </a:lnTo>
                <a:lnTo>
                  <a:pt x="1013716" y="1379943"/>
                </a:lnTo>
                <a:lnTo>
                  <a:pt x="1005286" y="1377600"/>
                </a:lnTo>
                <a:lnTo>
                  <a:pt x="999264" y="1370571"/>
                </a:lnTo>
                <a:lnTo>
                  <a:pt x="995650" y="1358855"/>
                </a:lnTo>
                <a:lnTo>
                  <a:pt x="994445" y="1342450"/>
                </a:lnTo>
                <a:lnTo>
                  <a:pt x="995650" y="1326039"/>
                </a:lnTo>
                <a:lnTo>
                  <a:pt x="999264" y="1314315"/>
                </a:lnTo>
                <a:lnTo>
                  <a:pt x="1005286" y="1307280"/>
                </a:lnTo>
                <a:lnTo>
                  <a:pt x="1013716" y="1304935"/>
                </a:lnTo>
                <a:lnTo>
                  <a:pt x="1035768" y="1304935"/>
                </a:lnTo>
                <a:lnTo>
                  <a:pt x="1034532" y="1303082"/>
                </a:lnTo>
                <a:lnTo>
                  <a:pt x="1028702" y="1298031"/>
                </a:lnTo>
                <a:lnTo>
                  <a:pt x="1021763" y="1295003"/>
                </a:lnTo>
                <a:lnTo>
                  <a:pt x="1013716" y="1293994"/>
                </a:lnTo>
                <a:close/>
              </a:path>
              <a:path w="1167764" h="2679700">
                <a:moveTo>
                  <a:pt x="1035768" y="1304935"/>
                </a:moveTo>
                <a:lnTo>
                  <a:pt x="1013716" y="1304935"/>
                </a:lnTo>
                <a:lnTo>
                  <a:pt x="1022380" y="1307280"/>
                </a:lnTo>
                <a:lnTo>
                  <a:pt x="1028569" y="1314315"/>
                </a:lnTo>
                <a:lnTo>
                  <a:pt x="1032282" y="1326039"/>
                </a:lnTo>
                <a:lnTo>
                  <a:pt x="1033520" y="1342450"/>
                </a:lnTo>
                <a:lnTo>
                  <a:pt x="1032282" y="1358659"/>
                </a:lnTo>
                <a:lnTo>
                  <a:pt x="1028569" y="1370314"/>
                </a:lnTo>
                <a:lnTo>
                  <a:pt x="1022380" y="1377410"/>
                </a:lnTo>
                <a:lnTo>
                  <a:pt x="1013716" y="1379943"/>
                </a:lnTo>
                <a:lnTo>
                  <a:pt x="1034507" y="1379943"/>
                </a:lnTo>
                <a:lnTo>
                  <a:pt x="1037423" y="1377353"/>
                </a:lnTo>
                <a:lnTo>
                  <a:pt x="1043605" y="1362768"/>
                </a:lnTo>
                <a:lnTo>
                  <a:pt x="1046008" y="1342450"/>
                </a:lnTo>
                <a:lnTo>
                  <a:pt x="1045587" y="1332814"/>
                </a:lnTo>
                <a:lnTo>
                  <a:pt x="1044323" y="1324218"/>
                </a:lnTo>
                <a:lnTo>
                  <a:pt x="1042213" y="1316665"/>
                </a:lnTo>
                <a:lnTo>
                  <a:pt x="1039254" y="1310158"/>
                </a:lnTo>
                <a:lnTo>
                  <a:pt x="1035768" y="1304935"/>
                </a:lnTo>
                <a:close/>
              </a:path>
              <a:path w="1167764" h="2679700">
                <a:moveTo>
                  <a:pt x="932352" y="1293994"/>
                </a:moveTo>
                <a:lnTo>
                  <a:pt x="902275" y="1321993"/>
                </a:lnTo>
                <a:lnTo>
                  <a:pt x="900061" y="1342450"/>
                </a:lnTo>
                <a:lnTo>
                  <a:pt x="902468" y="1362768"/>
                </a:lnTo>
                <a:lnTo>
                  <a:pt x="908655" y="1377353"/>
                </a:lnTo>
                <a:lnTo>
                  <a:pt x="918618" y="1386204"/>
                </a:lnTo>
                <a:lnTo>
                  <a:pt x="932352" y="1389322"/>
                </a:lnTo>
                <a:lnTo>
                  <a:pt x="946097" y="1386204"/>
                </a:lnTo>
                <a:lnTo>
                  <a:pt x="953143" y="1379943"/>
                </a:lnTo>
                <a:lnTo>
                  <a:pt x="932352" y="1379943"/>
                </a:lnTo>
                <a:lnTo>
                  <a:pt x="923922" y="1377600"/>
                </a:lnTo>
                <a:lnTo>
                  <a:pt x="917901" y="1370571"/>
                </a:lnTo>
                <a:lnTo>
                  <a:pt x="914287" y="1358855"/>
                </a:lnTo>
                <a:lnTo>
                  <a:pt x="913083" y="1342450"/>
                </a:lnTo>
                <a:lnTo>
                  <a:pt x="914287" y="1326039"/>
                </a:lnTo>
                <a:lnTo>
                  <a:pt x="917901" y="1314315"/>
                </a:lnTo>
                <a:lnTo>
                  <a:pt x="923922" y="1307280"/>
                </a:lnTo>
                <a:lnTo>
                  <a:pt x="932352" y="1304935"/>
                </a:lnTo>
                <a:lnTo>
                  <a:pt x="954405" y="1304935"/>
                </a:lnTo>
                <a:lnTo>
                  <a:pt x="953169" y="1303082"/>
                </a:lnTo>
                <a:lnTo>
                  <a:pt x="947339" y="1298031"/>
                </a:lnTo>
                <a:lnTo>
                  <a:pt x="940400" y="1295003"/>
                </a:lnTo>
                <a:lnTo>
                  <a:pt x="932352" y="1293994"/>
                </a:lnTo>
                <a:close/>
              </a:path>
              <a:path w="1167764" h="2679700">
                <a:moveTo>
                  <a:pt x="954405" y="1304935"/>
                </a:moveTo>
                <a:lnTo>
                  <a:pt x="932352" y="1304935"/>
                </a:lnTo>
                <a:lnTo>
                  <a:pt x="941016" y="1307280"/>
                </a:lnTo>
                <a:lnTo>
                  <a:pt x="947205" y="1314315"/>
                </a:lnTo>
                <a:lnTo>
                  <a:pt x="950919" y="1326039"/>
                </a:lnTo>
                <a:lnTo>
                  <a:pt x="952157" y="1342450"/>
                </a:lnTo>
                <a:lnTo>
                  <a:pt x="950919" y="1358659"/>
                </a:lnTo>
                <a:lnTo>
                  <a:pt x="947205" y="1370314"/>
                </a:lnTo>
                <a:lnTo>
                  <a:pt x="941016" y="1377410"/>
                </a:lnTo>
                <a:lnTo>
                  <a:pt x="932352" y="1379943"/>
                </a:lnTo>
                <a:lnTo>
                  <a:pt x="953143" y="1379943"/>
                </a:lnTo>
                <a:lnTo>
                  <a:pt x="956059" y="1377353"/>
                </a:lnTo>
                <a:lnTo>
                  <a:pt x="962241" y="1362768"/>
                </a:lnTo>
                <a:lnTo>
                  <a:pt x="964645" y="1342450"/>
                </a:lnTo>
                <a:lnTo>
                  <a:pt x="964224" y="1332814"/>
                </a:lnTo>
                <a:lnTo>
                  <a:pt x="962959" y="1324218"/>
                </a:lnTo>
                <a:lnTo>
                  <a:pt x="960849" y="1316665"/>
                </a:lnTo>
                <a:lnTo>
                  <a:pt x="957891" y="1310158"/>
                </a:lnTo>
                <a:lnTo>
                  <a:pt x="954405" y="1304935"/>
                </a:lnTo>
                <a:close/>
              </a:path>
              <a:path w="1167764" h="2679700">
                <a:moveTo>
                  <a:pt x="875615" y="1304935"/>
                </a:moveTo>
                <a:lnTo>
                  <a:pt x="850478" y="1304935"/>
                </a:lnTo>
                <a:lnTo>
                  <a:pt x="862279" y="1305290"/>
                </a:lnTo>
                <a:lnTo>
                  <a:pt x="868525" y="1310841"/>
                </a:lnTo>
                <a:lnTo>
                  <a:pt x="869139" y="1320441"/>
                </a:lnTo>
                <a:lnTo>
                  <a:pt x="869213" y="1326131"/>
                </a:lnTo>
                <a:lnTo>
                  <a:pt x="868014" y="1330112"/>
                </a:lnTo>
                <a:lnTo>
                  <a:pt x="839519" y="1350784"/>
                </a:lnTo>
                <a:lnTo>
                  <a:pt x="830152" y="1357394"/>
                </a:lnTo>
                <a:lnTo>
                  <a:pt x="823385" y="1365757"/>
                </a:lnTo>
                <a:lnTo>
                  <a:pt x="819217" y="1375878"/>
                </a:lnTo>
                <a:lnTo>
                  <a:pt x="817650" y="1387763"/>
                </a:lnTo>
                <a:lnTo>
                  <a:pt x="881726" y="1387763"/>
                </a:lnTo>
                <a:lnTo>
                  <a:pt x="881726" y="1376829"/>
                </a:lnTo>
                <a:lnTo>
                  <a:pt x="830675" y="1376829"/>
                </a:lnTo>
                <a:lnTo>
                  <a:pt x="831719" y="1370230"/>
                </a:lnTo>
                <a:lnTo>
                  <a:pt x="836921" y="1364316"/>
                </a:lnTo>
                <a:lnTo>
                  <a:pt x="846298" y="1359114"/>
                </a:lnTo>
                <a:lnTo>
                  <a:pt x="856192" y="1353383"/>
                </a:lnTo>
                <a:lnTo>
                  <a:pt x="867751" y="1346942"/>
                </a:lnTo>
                <a:lnTo>
                  <a:pt x="875860" y="1339585"/>
                </a:lnTo>
                <a:lnTo>
                  <a:pt x="880519" y="1331316"/>
                </a:lnTo>
                <a:lnTo>
                  <a:pt x="881726" y="1322136"/>
                </a:lnTo>
                <a:lnTo>
                  <a:pt x="879284" y="1310411"/>
                </a:lnTo>
                <a:lnTo>
                  <a:pt x="875615" y="1304935"/>
                </a:lnTo>
                <a:close/>
              </a:path>
              <a:path w="1167764" h="2679700">
                <a:moveTo>
                  <a:pt x="852034" y="1293994"/>
                </a:moveTo>
                <a:lnTo>
                  <a:pt x="820262" y="1320441"/>
                </a:lnTo>
                <a:lnTo>
                  <a:pt x="819741" y="1327866"/>
                </a:lnTo>
                <a:lnTo>
                  <a:pt x="831719" y="1327866"/>
                </a:lnTo>
                <a:lnTo>
                  <a:pt x="833090" y="1317833"/>
                </a:lnTo>
                <a:lnTo>
                  <a:pt x="836672" y="1310667"/>
                </a:lnTo>
                <a:lnTo>
                  <a:pt x="842468" y="1306368"/>
                </a:lnTo>
                <a:lnTo>
                  <a:pt x="850478" y="1304935"/>
                </a:lnTo>
                <a:lnTo>
                  <a:pt x="875615" y="1304935"/>
                </a:lnTo>
                <a:lnTo>
                  <a:pt x="873523" y="1301812"/>
                </a:lnTo>
                <a:lnTo>
                  <a:pt x="864440" y="1296340"/>
                </a:lnTo>
                <a:lnTo>
                  <a:pt x="852034" y="1293994"/>
                </a:lnTo>
                <a:close/>
              </a:path>
              <a:path w="1167764" h="2679700">
                <a:moveTo>
                  <a:pt x="801410" y="1349225"/>
                </a:moveTo>
                <a:lnTo>
                  <a:pt x="734202" y="1349225"/>
                </a:lnTo>
                <a:lnTo>
                  <a:pt x="734202" y="1359114"/>
                </a:lnTo>
                <a:lnTo>
                  <a:pt x="801410" y="1359114"/>
                </a:lnTo>
                <a:lnTo>
                  <a:pt x="801410" y="1349225"/>
                </a:lnTo>
                <a:close/>
              </a:path>
              <a:path w="1167764" h="2679700">
                <a:moveTo>
                  <a:pt x="663793" y="1364316"/>
                </a:moveTo>
                <a:lnTo>
                  <a:pt x="651816" y="1364316"/>
                </a:lnTo>
                <a:lnTo>
                  <a:pt x="654677" y="1375068"/>
                </a:lnTo>
                <a:lnTo>
                  <a:pt x="660666" y="1382820"/>
                </a:lnTo>
                <a:lnTo>
                  <a:pt x="669780" y="1387571"/>
                </a:lnTo>
                <a:lnTo>
                  <a:pt x="682020" y="1389322"/>
                </a:lnTo>
                <a:lnTo>
                  <a:pt x="689832" y="1388801"/>
                </a:lnTo>
                <a:lnTo>
                  <a:pt x="696603" y="1387237"/>
                </a:lnTo>
                <a:lnTo>
                  <a:pt x="702333" y="1384632"/>
                </a:lnTo>
                <a:lnTo>
                  <a:pt x="707021" y="1380987"/>
                </a:lnTo>
                <a:lnTo>
                  <a:pt x="707566" y="1380473"/>
                </a:lnTo>
                <a:lnTo>
                  <a:pt x="684108" y="1380473"/>
                </a:lnTo>
                <a:lnTo>
                  <a:pt x="675998" y="1379464"/>
                </a:lnTo>
                <a:lnTo>
                  <a:pt x="669908" y="1376436"/>
                </a:lnTo>
                <a:lnTo>
                  <a:pt x="665839" y="1371388"/>
                </a:lnTo>
                <a:lnTo>
                  <a:pt x="663793" y="1364316"/>
                </a:lnTo>
                <a:close/>
              </a:path>
              <a:path w="1167764" h="2679700">
                <a:moveTo>
                  <a:pt x="708939" y="1338270"/>
                </a:moveTo>
                <a:lnTo>
                  <a:pt x="683064" y="1338270"/>
                </a:lnTo>
                <a:lnTo>
                  <a:pt x="691560" y="1339971"/>
                </a:lnTo>
                <a:lnTo>
                  <a:pt x="697779" y="1344009"/>
                </a:lnTo>
                <a:lnTo>
                  <a:pt x="701719" y="1350388"/>
                </a:lnTo>
                <a:lnTo>
                  <a:pt x="703379" y="1359114"/>
                </a:lnTo>
                <a:lnTo>
                  <a:pt x="701585" y="1367876"/>
                </a:lnTo>
                <a:lnTo>
                  <a:pt x="697776" y="1374354"/>
                </a:lnTo>
                <a:lnTo>
                  <a:pt x="691950" y="1378552"/>
                </a:lnTo>
                <a:lnTo>
                  <a:pt x="684108" y="1380473"/>
                </a:lnTo>
                <a:lnTo>
                  <a:pt x="707566" y="1380473"/>
                </a:lnTo>
                <a:lnTo>
                  <a:pt x="713278" y="1375068"/>
                </a:lnTo>
                <a:lnTo>
                  <a:pt x="716399" y="1367271"/>
                </a:lnTo>
                <a:lnTo>
                  <a:pt x="716399" y="1357562"/>
                </a:lnTo>
                <a:lnTo>
                  <a:pt x="713661" y="1345310"/>
                </a:lnTo>
                <a:lnTo>
                  <a:pt x="708939" y="1338270"/>
                </a:lnTo>
                <a:close/>
              </a:path>
              <a:path w="1167764" h="2679700">
                <a:moveTo>
                  <a:pt x="710669" y="1296085"/>
                </a:moveTo>
                <a:lnTo>
                  <a:pt x="662216" y="1296085"/>
                </a:lnTo>
                <a:lnTo>
                  <a:pt x="655459" y="1346605"/>
                </a:lnTo>
                <a:lnTo>
                  <a:pt x="665347" y="1347137"/>
                </a:lnTo>
                <a:lnTo>
                  <a:pt x="669862" y="1341226"/>
                </a:lnTo>
                <a:lnTo>
                  <a:pt x="675774" y="1338270"/>
                </a:lnTo>
                <a:lnTo>
                  <a:pt x="708939" y="1338270"/>
                </a:lnTo>
                <a:lnTo>
                  <a:pt x="707543" y="1336189"/>
                </a:lnTo>
                <a:lnTo>
                  <a:pt x="702593" y="1333068"/>
                </a:lnTo>
                <a:lnTo>
                  <a:pt x="667439" y="1333068"/>
                </a:lnTo>
                <a:lnTo>
                  <a:pt x="671083" y="1307555"/>
                </a:lnTo>
                <a:lnTo>
                  <a:pt x="710669" y="1307555"/>
                </a:lnTo>
                <a:lnTo>
                  <a:pt x="710669" y="1296085"/>
                </a:lnTo>
                <a:close/>
              </a:path>
              <a:path w="1167764" h="2679700">
                <a:moveTo>
                  <a:pt x="685152" y="1327337"/>
                </a:moveTo>
                <a:lnTo>
                  <a:pt x="678553" y="1327337"/>
                </a:lnTo>
                <a:lnTo>
                  <a:pt x="672638" y="1329245"/>
                </a:lnTo>
                <a:lnTo>
                  <a:pt x="667439" y="1333068"/>
                </a:lnTo>
                <a:lnTo>
                  <a:pt x="702593" y="1333068"/>
                </a:lnTo>
                <a:lnTo>
                  <a:pt x="698042" y="1330198"/>
                </a:lnTo>
                <a:lnTo>
                  <a:pt x="685152" y="1327337"/>
                </a:lnTo>
                <a:close/>
              </a:path>
              <a:path w="1167764" h="2679700">
                <a:moveTo>
                  <a:pt x="584495" y="1365360"/>
                </a:moveTo>
                <a:lnTo>
                  <a:pt x="573051" y="1365360"/>
                </a:lnTo>
                <a:lnTo>
                  <a:pt x="575552" y="1375650"/>
                </a:lnTo>
                <a:lnTo>
                  <a:pt x="580986" y="1383076"/>
                </a:lnTo>
                <a:lnTo>
                  <a:pt x="589355" y="1387634"/>
                </a:lnTo>
                <a:lnTo>
                  <a:pt x="600656" y="1389322"/>
                </a:lnTo>
                <a:lnTo>
                  <a:pt x="609607" y="1388217"/>
                </a:lnTo>
                <a:lnTo>
                  <a:pt x="617190" y="1384898"/>
                </a:lnTo>
                <a:lnTo>
                  <a:pt x="622159" y="1380473"/>
                </a:lnTo>
                <a:lnTo>
                  <a:pt x="591275" y="1380473"/>
                </a:lnTo>
                <a:lnTo>
                  <a:pt x="585896" y="1375434"/>
                </a:lnTo>
                <a:lnTo>
                  <a:pt x="584495" y="1365360"/>
                </a:lnTo>
                <a:close/>
              </a:path>
              <a:path w="1167764" h="2679700">
                <a:moveTo>
                  <a:pt x="634674" y="1345582"/>
                </a:moveTo>
                <a:lnTo>
                  <a:pt x="623059" y="1345582"/>
                </a:lnTo>
                <a:lnTo>
                  <a:pt x="620095" y="1361040"/>
                </a:lnTo>
                <a:lnTo>
                  <a:pt x="615374" y="1372006"/>
                </a:lnTo>
                <a:lnTo>
                  <a:pt x="608894" y="1378484"/>
                </a:lnTo>
                <a:lnTo>
                  <a:pt x="600656" y="1380473"/>
                </a:lnTo>
                <a:lnTo>
                  <a:pt x="622159" y="1380473"/>
                </a:lnTo>
                <a:lnTo>
                  <a:pt x="634612" y="1347011"/>
                </a:lnTo>
                <a:lnTo>
                  <a:pt x="634674" y="1345582"/>
                </a:lnTo>
                <a:close/>
              </a:path>
              <a:path w="1167764" h="2679700">
                <a:moveTo>
                  <a:pt x="602211" y="1293994"/>
                </a:moveTo>
                <a:lnTo>
                  <a:pt x="589584" y="1296403"/>
                </a:lnTo>
                <a:lnTo>
                  <a:pt x="580342" y="1302591"/>
                </a:lnTo>
                <a:lnTo>
                  <a:pt x="574483" y="1312556"/>
                </a:lnTo>
                <a:lnTo>
                  <a:pt x="572007" y="1326294"/>
                </a:lnTo>
                <a:lnTo>
                  <a:pt x="574219" y="1338932"/>
                </a:lnTo>
                <a:lnTo>
                  <a:pt x="579818" y="1348180"/>
                </a:lnTo>
                <a:lnTo>
                  <a:pt x="588802" y="1354041"/>
                </a:lnTo>
                <a:lnTo>
                  <a:pt x="601167" y="1356518"/>
                </a:lnTo>
                <a:lnTo>
                  <a:pt x="611590" y="1356163"/>
                </a:lnTo>
                <a:lnTo>
                  <a:pt x="618703" y="1352515"/>
                </a:lnTo>
                <a:lnTo>
                  <a:pt x="622246" y="1346089"/>
                </a:lnTo>
                <a:lnTo>
                  <a:pt x="603255" y="1346089"/>
                </a:lnTo>
                <a:lnTo>
                  <a:pt x="594825" y="1345019"/>
                </a:lnTo>
                <a:lnTo>
                  <a:pt x="588803" y="1341276"/>
                </a:lnTo>
                <a:lnTo>
                  <a:pt x="585189" y="1334861"/>
                </a:lnTo>
                <a:lnTo>
                  <a:pt x="583985" y="1325778"/>
                </a:lnTo>
                <a:lnTo>
                  <a:pt x="585514" y="1317051"/>
                </a:lnTo>
                <a:lnTo>
                  <a:pt x="589064" y="1310670"/>
                </a:lnTo>
                <a:lnTo>
                  <a:pt x="594630" y="1306632"/>
                </a:lnTo>
                <a:lnTo>
                  <a:pt x="602211" y="1304935"/>
                </a:lnTo>
                <a:lnTo>
                  <a:pt x="626139" y="1304935"/>
                </a:lnTo>
                <a:lnTo>
                  <a:pt x="616178" y="1296897"/>
                </a:lnTo>
                <a:lnTo>
                  <a:pt x="602211" y="1293994"/>
                </a:lnTo>
                <a:close/>
              </a:path>
              <a:path w="1167764" h="2679700">
                <a:moveTo>
                  <a:pt x="626139" y="1304935"/>
                </a:moveTo>
                <a:lnTo>
                  <a:pt x="602211" y="1304935"/>
                </a:lnTo>
                <a:lnTo>
                  <a:pt x="610221" y="1306371"/>
                </a:lnTo>
                <a:lnTo>
                  <a:pt x="616016" y="1310149"/>
                </a:lnTo>
                <a:lnTo>
                  <a:pt x="619597" y="1316268"/>
                </a:lnTo>
                <a:lnTo>
                  <a:pt x="620967" y="1324730"/>
                </a:lnTo>
                <a:lnTo>
                  <a:pt x="619664" y="1333683"/>
                </a:lnTo>
                <a:lnTo>
                  <a:pt x="616280" y="1340231"/>
                </a:lnTo>
                <a:lnTo>
                  <a:pt x="610812" y="1344367"/>
                </a:lnTo>
                <a:lnTo>
                  <a:pt x="603255" y="1346089"/>
                </a:lnTo>
                <a:lnTo>
                  <a:pt x="622246" y="1346089"/>
                </a:lnTo>
                <a:lnTo>
                  <a:pt x="622526" y="1345582"/>
                </a:lnTo>
                <a:lnTo>
                  <a:pt x="634674" y="1345582"/>
                </a:lnTo>
                <a:lnTo>
                  <a:pt x="635036" y="1337247"/>
                </a:lnTo>
                <a:lnTo>
                  <a:pt x="632595" y="1318519"/>
                </a:lnTo>
                <a:lnTo>
                  <a:pt x="626308" y="1305071"/>
                </a:lnTo>
                <a:lnTo>
                  <a:pt x="626139" y="1304935"/>
                </a:lnTo>
                <a:close/>
              </a:path>
              <a:path w="1167764" h="2679700">
                <a:moveTo>
                  <a:pt x="524490" y="1293994"/>
                </a:moveTo>
                <a:lnTo>
                  <a:pt x="492721" y="1321484"/>
                </a:lnTo>
                <a:lnTo>
                  <a:pt x="490139" y="1344002"/>
                </a:lnTo>
                <a:lnTo>
                  <a:pt x="490168" y="1345864"/>
                </a:lnTo>
                <a:lnTo>
                  <a:pt x="507176" y="1385942"/>
                </a:lnTo>
                <a:lnTo>
                  <a:pt x="532494" y="1389674"/>
                </a:lnTo>
                <a:lnTo>
                  <a:pt x="540294" y="1387080"/>
                </a:lnTo>
                <a:lnTo>
                  <a:pt x="544805" y="1381517"/>
                </a:lnTo>
                <a:lnTo>
                  <a:pt x="546300" y="1379943"/>
                </a:lnTo>
                <a:lnTo>
                  <a:pt x="523447" y="1379943"/>
                </a:lnTo>
                <a:lnTo>
                  <a:pt x="515185" y="1378451"/>
                </a:lnTo>
                <a:lnTo>
                  <a:pt x="509132" y="1374479"/>
                </a:lnTo>
                <a:lnTo>
                  <a:pt x="505293" y="1368032"/>
                </a:lnTo>
                <a:lnTo>
                  <a:pt x="503669" y="1359114"/>
                </a:lnTo>
                <a:lnTo>
                  <a:pt x="505259" y="1350418"/>
                </a:lnTo>
                <a:lnTo>
                  <a:pt x="509001" y="1344133"/>
                </a:lnTo>
                <a:lnTo>
                  <a:pt x="514893" y="1340260"/>
                </a:lnTo>
                <a:lnTo>
                  <a:pt x="517167" y="1339847"/>
                </a:lnTo>
                <a:lnTo>
                  <a:pt x="502621" y="1339847"/>
                </a:lnTo>
                <a:lnTo>
                  <a:pt x="524490" y="1304935"/>
                </a:lnTo>
                <a:lnTo>
                  <a:pt x="546713" y="1304935"/>
                </a:lnTo>
                <a:lnTo>
                  <a:pt x="543894" y="1301029"/>
                </a:lnTo>
                <a:lnTo>
                  <a:pt x="535593" y="1296144"/>
                </a:lnTo>
                <a:lnTo>
                  <a:pt x="524490" y="1293994"/>
                </a:lnTo>
                <a:close/>
              </a:path>
              <a:path w="1167764" h="2679700">
                <a:moveTo>
                  <a:pt x="547479" y="1338799"/>
                </a:moveTo>
                <a:lnTo>
                  <a:pt x="522936" y="1338799"/>
                </a:lnTo>
                <a:lnTo>
                  <a:pt x="530745" y="1340227"/>
                </a:lnTo>
                <a:lnTo>
                  <a:pt x="536474" y="1344002"/>
                </a:lnTo>
                <a:lnTo>
                  <a:pt x="540123" y="1350122"/>
                </a:lnTo>
                <a:lnTo>
                  <a:pt x="541600" y="1358070"/>
                </a:lnTo>
                <a:lnTo>
                  <a:pt x="541604" y="1359114"/>
                </a:lnTo>
                <a:lnTo>
                  <a:pt x="540156" y="1367544"/>
                </a:lnTo>
                <a:lnTo>
                  <a:pt x="536605" y="1374088"/>
                </a:lnTo>
                <a:lnTo>
                  <a:pt x="531036" y="1378220"/>
                </a:lnTo>
                <a:lnTo>
                  <a:pt x="523447" y="1379943"/>
                </a:lnTo>
                <a:lnTo>
                  <a:pt x="546300" y="1379943"/>
                </a:lnTo>
                <a:lnTo>
                  <a:pt x="551073" y="1374918"/>
                </a:lnTo>
                <a:lnTo>
                  <a:pt x="554183" y="1367096"/>
                </a:lnTo>
                <a:lnTo>
                  <a:pt x="554183" y="1358070"/>
                </a:lnTo>
                <a:lnTo>
                  <a:pt x="551942" y="1345864"/>
                </a:lnTo>
                <a:lnTo>
                  <a:pt x="547479" y="1338799"/>
                </a:lnTo>
                <a:close/>
              </a:path>
              <a:path w="1167764" h="2679700">
                <a:moveTo>
                  <a:pt x="524490" y="1328381"/>
                </a:moveTo>
                <a:lnTo>
                  <a:pt x="514090" y="1328381"/>
                </a:lnTo>
                <a:lnTo>
                  <a:pt x="506779" y="1332200"/>
                </a:lnTo>
                <a:lnTo>
                  <a:pt x="502621" y="1339847"/>
                </a:lnTo>
                <a:lnTo>
                  <a:pt x="517167" y="1339847"/>
                </a:lnTo>
                <a:lnTo>
                  <a:pt x="522936" y="1338799"/>
                </a:lnTo>
                <a:lnTo>
                  <a:pt x="547479" y="1338799"/>
                </a:lnTo>
                <a:lnTo>
                  <a:pt x="546248" y="1336849"/>
                </a:lnTo>
                <a:lnTo>
                  <a:pt x="537098" y="1331023"/>
                </a:lnTo>
                <a:lnTo>
                  <a:pt x="524490" y="1328381"/>
                </a:lnTo>
                <a:close/>
              </a:path>
              <a:path w="1167764" h="2679700">
                <a:moveTo>
                  <a:pt x="546713" y="1304935"/>
                </a:moveTo>
                <a:lnTo>
                  <a:pt x="533538" y="1304935"/>
                </a:lnTo>
                <a:lnTo>
                  <a:pt x="538916" y="1309621"/>
                </a:lnTo>
                <a:lnTo>
                  <a:pt x="540651" y="1319002"/>
                </a:lnTo>
                <a:lnTo>
                  <a:pt x="552095" y="1319002"/>
                </a:lnTo>
                <a:lnTo>
                  <a:pt x="549394" y="1308649"/>
                </a:lnTo>
                <a:lnTo>
                  <a:pt x="546713" y="1304935"/>
                </a:lnTo>
                <a:close/>
              </a:path>
              <a:path w="1167764" h="2679700">
                <a:moveTo>
                  <a:pt x="450950" y="1293994"/>
                </a:moveTo>
                <a:lnTo>
                  <a:pt x="442083" y="1293994"/>
                </a:lnTo>
                <a:lnTo>
                  <a:pt x="440705" y="1301283"/>
                </a:lnTo>
                <a:lnTo>
                  <a:pt x="437929" y="1306155"/>
                </a:lnTo>
                <a:lnTo>
                  <a:pt x="433749" y="1308577"/>
                </a:lnTo>
                <a:lnTo>
                  <a:pt x="430639" y="1310665"/>
                </a:lnTo>
                <a:lnTo>
                  <a:pt x="424903" y="1311885"/>
                </a:lnTo>
                <a:lnTo>
                  <a:pt x="416570" y="1312242"/>
                </a:lnTo>
                <a:lnTo>
                  <a:pt x="416570" y="1321598"/>
                </a:lnTo>
                <a:lnTo>
                  <a:pt x="438972" y="1321598"/>
                </a:lnTo>
                <a:lnTo>
                  <a:pt x="438972" y="1387763"/>
                </a:lnTo>
                <a:lnTo>
                  <a:pt x="450950" y="1387763"/>
                </a:lnTo>
                <a:lnTo>
                  <a:pt x="450950" y="1293994"/>
                </a:lnTo>
                <a:close/>
              </a:path>
              <a:path w="1167764" h="2679700">
                <a:moveTo>
                  <a:pt x="332690" y="1303375"/>
                </a:moveTo>
                <a:lnTo>
                  <a:pt x="320202" y="1303375"/>
                </a:lnTo>
                <a:lnTo>
                  <a:pt x="320202" y="1387763"/>
                </a:lnTo>
                <a:lnTo>
                  <a:pt x="332690" y="1387763"/>
                </a:lnTo>
                <a:lnTo>
                  <a:pt x="332690" y="1303375"/>
                </a:lnTo>
                <a:close/>
              </a:path>
              <a:path w="1167764" h="2679700">
                <a:moveTo>
                  <a:pt x="365008" y="1292442"/>
                </a:moveTo>
                <a:lnTo>
                  <a:pt x="287906" y="1292442"/>
                </a:lnTo>
                <a:lnTo>
                  <a:pt x="287906" y="1303375"/>
                </a:lnTo>
                <a:lnTo>
                  <a:pt x="365008" y="1303375"/>
                </a:lnTo>
                <a:lnTo>
                  <a:pt x="365008" y="1292442"/>
                </a:lnTo>
                <a:close/>
              </a:path>
              <a:path w="1167764" h="2679700">
                <a:moveTo>
                  <a:pt x="280508" y="1289839"/>
                </a:moveTo>
                <a:lnTo>
                  <a:pt x="271641" y="1289839"/>
                </a:lnTo>
                <a:lnTo>
                  <a:pt x="240393" y="1389322"/>
                </a:lnTo>
                <a:lnTo>
                  <a:pt x="248216" y="1389322"/>
                </a:lnTo>
                <a:lnTo>
                  <a:pt x="280508" y="1289839"/>
                </a:lnTo>
                <a:close/>
              </a:path>
              <a:path w="1167764" h="2679700">
                <a:moveTo>
                  <a:pt x="197589" y="1292442"/>
                </a:moveTo>
                <a:lnTo>
                  <a:pt x="155383" y="1292442"/>
                </a:lnTo>
                <a:lnTo>
                  <a:pt x="155383" y="1387763"/>
                </a:lnTo>
                <a:lnTo>
                  <a:pt x="196545" y="1387763"/>
                </a:lnTo>
                <a:lnTo>
                  <a:pt x="204622" y="1387112"/>
                </a:lnTo>
                <a:lnTo>
                  <a:pt x="211652" y="1385160"/>
                </a:lnTo>
                <a:lnTo>
                  <a:pt x="217640" y="1381905"/>
                </a:lnTo>
                <a:lnTo>
                  <a:pt x="222591" y="1377345"/>
                </a:lnTo>
                <a:lnTo>
                  <a:pt x="223069" y="1376829"/>
                </a:lnTo>
                <a:lnTo>
                  <a:pt x="168408" y="1376829"/>
                </a:lnTo>
                <a:lnTo>
                  <a:pt x="168408" y="1343494"/>
                </a:lnTo>
                <a:lnTo>
                  <a:pt x="223125" y="1343494"/>
                </a:lnTo>
                <a:lnTo>
                  <a:pt x="219400" y="1340008"/>
                </a:lnTo>
                <a:lnTo>
                  <a:pt x="211658" y="1336203"/>
                </a:lnTo>
                <a:lnTo>
                  <a:pt x="219590" y="1332561"/>
                </a:lnTo>
                <a:lnTo>
                  <a:pt x="168408" y="1332561"/>
                </a:lnTo>
                <a:lnTo>
                  <a:pt x="168408" y="1302868"/>
                </a:lnTo>
                <a:lnTo>
                  <a:pt x="219706" y="1302868"/>
                </a:lnTo>
                <a:lnTo>
                  <a:pt x="216986" y="1298955"/>
                </a:lnTo>
                <a:lnTo>
                  <a:pt x="208815" y="1294330"/>
                </a:lnTo>
                <a:lnTo>
                  <a:pt x="197589" y="1292442"/>
                </a:lnTo>
                <a:close/>
              </a:path>
              <a:path w="1167764" h="2679700">
                <a:moveTo>
                  <a:pt x="223125" y="1343494"/>
                </a:moveTo>
                <a:lnTo>
                  <a:pt x="193409" y="1343494"/>
                </a:lnTo>
                <a:lnTo>
                  <a:pt x="203445" y="1344503"/>
                </a:lnTo>
                <a:lnTo>
                  <a:pt x="210614" y="1347528"/>
                </a:lnTo>
                <a:lnTo>
                  <a:pt x="214915" y="1352570"/>
                </a:lnTo>
                <a:lnTo>
                  <a:pt x="216349" y="1359628"/>
                </a:lnTo>
                <a:lnTo>
                  <a:pt x="214877" y="1366954"/>
                </a:lnTo>
                <a:lnTo>
                  <a:pt x="210997" y="1372263"/>
                </a:lnTo>
                <a:lnTo>
                  <a:pt x="204709" y="1375556"/>
                </a:lnTo>
                <a:lnTo>
                  <a:pt x="196013" y="1376829"/>
                </a:lnTo>
                <a:lnTo>
                  <a:pt x="223069" y="1376829"/>
                </a:lnTo>
                <a:lnTo>
                  <a:pt x="227106" y="1372477"/>
                </a:lnTo>
                <a:lnTo>
                  <a:pt x="229349" y="1366580"/>
                </a:lnTo>
                <a:lnTo>
                  <a:pt x="229349" y="1359628"/>
                </a:lnTo>
                <a:lnTo>
                  <a:pt x="228244" y="1351723"/>
                </a:lnTo>
                <a:lnTo>
                  <a:pt x="224929" y="1345182"/>
                </a:lnTo>
                <a:lnTo>
                  <a:pt x="223125" y="1343494"/>
                </a:lnTo>
                <a:close/>
              </a:path>
              <a:path w="1167764" h="2679700">
                <a:moveTo>
                  <a:pt x="219706" y="1302868"/>
                </a:moveTo>
                <a:lnTo>
                  <a:pt x="204523" y="1302868"/>
                </a:lnTo>
                <a:lnTo>
                  <a:pt x="211126" y="1307555"/>
                </a:lnTo>
                <a:lnTo>
                  <a:pt x="211126" y="1316912"/>
                </a:lnTo>
                <a:lnTo>
                  <a:pt x="210088" y="1323952"/>
                </a:lnTo>
                <a:lnTo>
                  <a:pt x="206444" y="1328904"/>
                </a:lnTo>
                <a:lnTo>
                  <a:pt x="200195" y="1331772"/>
                </a:lnTo>
                <a:lnTo>
                  <a:pt x="191343" y="1332561"/>
                </a:lnTo>
                <a:lnTo>
                  <a:pt x="219590" y="1332561"/>
                </a:lnTo>
                <a:lnTo>
                  <a:pt x="219991" y="1332377"/>
                </a:lnTo>
                <a:lnTo>
                  <a:pt x="224149" y="1325778"/>
                </a:lnTo>
                <a:lnTo>
                  <a:pt x="224149" y="1316396"/>
                </a:lnTo>
                <a:lnTo>
                  <a:pt x="222099" y="1306311"/>
                </a:lnTo>
                <a:lnTo>
                  <a:pt x="219706" y="1302868"/>
                </a:lnTo>
                <a:close/>
              </a:path>
              <a:path w="1167764" h="2679700">
                <a:moveTo>
                  <a:pt x="86000" y="1289839"/>
                </a:moveTo>
                <a:lnTo>
                  <a:pt x="67543" y="1293708"/>
                </a:lnTo>
                <a:lnTo>
                  <a:pt x="53840" y="1303242"/>
                </a:lnTo>
                <a:lnTo>
                  <a:pt x="44888" y="1318444"/>
                </a:lnTo>
                <a:lnTo>
                  <a:pt x="40683" y="1339315"/>
                </a:lnTo>
                <a:lnTo>
                  <a:pt x="41437" y="1351396"/>
                </a:lnTo>
                <a:lnTo>
                  <a:pt x="61554" y="1383760"/>
                </a:lnTo>
                <a:lnTo>
                  <a:pt x="85488" y="1389322"/>
                </a:lnTo>
                <a:lnTo>
                  <a:pt x="95057" y="1388287"/>
                </a:lnTo>
                <a:lnTo>
                  <a:pt x="103455" y="1385686"/>
                </a:lnTo>
                <a:lnTo>
                  <a:pt x="110682" y="1381518"/>
                </a:lnTo>
                <a:lnTo>
                  <a:pt x="112889" y="1379429"/>
                </a:lnTo>
                <a:lnTo>
                  <a:pt x="86000" y="1379429"/>
                </a:lnTo>
                <a:lnTo>
                  <a:pt x="72101" y="1376954"/>
                </a:lnTo>
                <a:lnTo>
                  <a:pt x="62177" y="1369531"/>
                </a:lnTo>
                <a:lnTo>
                  <a:pt x="56225" y="1357161"/>
                </a:lnTo>
                <a:lnTo>
                  <a:pt x="54241" y="1339847"/>
                </a:lnTo>
                <a:lnTo>
                  <a:pt x="56779" y="1323528"/>
                </a:lnTo>
                <a:lnTo>
                  <a:pt x="62830" y="1311577"/>
                </a:lnTo>
                <a:lnTo>
                  <a:pt x="72398" y="1303993"/>
                </a:lnTo>
                <a:lnTo>
                  <a:pt x="85488" y="1300777"/>
                </a:lnTo>
                <a:lnTo>
                  <a:pt x="115687" y="1300777"/>
                </a:lnTo>
                <a:lnTo>
                  <a:pt x="113873" y="1298690"/>
                </a:lnTo>
                <a:lnTo>
                  <a:pt x="101828" y="1292571"/>
                </a:lnTo>
                <a:lnTo>
                  <a:pt x="86000" y="1289839"/>
                </a:lnTo>
                <a:close/>
              </a:path>
              <a:path w="1167764" h="2679700">
                <a:moveTo>
                  <a:pt x="128206" y="1375785"/>
                </a:moveTo>
                <a:lnTo>
                  <a:pt x="116737" y="1375785"/>
                </a:lnTo>
                <a:lnTo>
                  <a:pt x="119872" y="1387763"/>
                </a:lnTo>
                <a:lnTo>
                  <a:pt x="128206" y="1387763"/>
                </a:lnTo>
                <a:lnTo>
                  <a:pt x="128206" y="1375785"/>
                </a:lnTo>
                <a:close/>
              </a:path>
              <a:path w="1167764" h="2679700">
                <a:moveTo>
                  <a:pt x="128206" y="1336711"/>
                </a:moveTo>
                <a:lnTo>
                  <a:pt x="86532" y="1336711"/>
                </a:lnTo>
                <a:lnTo>
                  <a:pt x="86532" y="1347652"/>
                </a:lnTo>
                <a:lnTo>
                  <a:pt x="115693" y="1347652"/>
                </a:lnTo>
                <a:lnTo>
                  <a:pt x="115273" y="1355696"/>
                </a:lnTo>
                <a:lnTo>
                  <a:pt x="93647" y="1379429"/>
                </a:lnTo>
                <a:lnTo>
                  <a:pt x="112889" y="1379429"/>
                </a:lnTo>
                <a:lnTo>
                  <a:pt x="116737" y="1375785"/>
                </a:lnTo>
                <a:lnTo>
                  <a:pt x="128206" y="1375785"/>
                </a:lnTo>
                <a:lnTo>
                  <a:pt x="128206" y="1336711"/>
                </a:lnTo>
                <a:close/>
              </a:path>
              <a:path w="1167764" h="2679700">
                <a:moveTo>
                  <a:pt x="115687" y="1300777"/>
                </a:moveTo>
                <a:lnTo>
                  <a:pt x="85488" y="1300777"/>
                </a:lnTo>
                <a:lnTo>
                  <a:pt x="96069" y="1302244"/>
                </a:lnTo>
                <a:lnTo>
                  <a:pt x="104372" y="1306115"/>
                </a:lnTo>
                <a:lnTo>
                  <a:pt x="110396" y="1312396"/>
                </a:lnTo>
                <a:lnTo>
                  <a:pt x="114137" y="1321092"/>
                </a:lnTo>
                <a:lnTo>
                  <a:pt x="126626" y="1321092"/>
                </a:lnTo>
                <a:lnTo>
                  <a:pt x="122138" y="1308197"/>
                </a:lnTo>
                <a:lnTo>
                  <a:pt x="115687" y="1300777"/>
                </a:lnTo>
                <a:close/>
              </a:path>
              <a:path w="1167764" h="2679700">
                <a:moveTo>
                  <a:pt x="1094569" y="1079019"/>
                </a:moveTo>
                <a:lnTo>
                  <a:pt x="1066431" y="1113939"/>
                </a:lnTo>
                <a:lnTo>
                  <a:pt x="1070611" y="1120185"/>
                </a:lnTo>
                <a:lnTo>
                  <a:pt x="1078945" y="1123297"/>
                </a:lnTo>
                <a:lnTo>
                  <a:pt x="1072102" y="1127081"/>
                </a:lnTo>
                <a:lnTo>
                  <a:pt x="1062964" y="1155941"/>
                </a:lnTo>
                <a:lnTo>
                  <a:pt x="1066074" y="1163231"/>
                </a:lnTo>
                <a:lnTo>
                  <a:pt x="1072677" y="1168102"/>
                </a:lnTo>
                <a:lnTo>
                  <a:pt x="1078945" y="1171921"/>
                </a:lnTo>
                <a:lnTo>
                  <a:pt x="1086389" y="1174013"/>
                </a:lnTo>
                <a:lnTo>
                  <a:pt x="1095080" y="1174348"/>
                </a:lnTo>
                <a:lnTo>
                  <a:pt x="1105150" y="1174348"/>
                </a:lnTo>
                <a:lnTo>
                  <a:pt x="1112791" y="1172105"/>
                </a:lnTo>
                <a:lnTo>
                  <a:pt x="1117994" y="1167587"/>
                </a:lnTo>
                <a:lnTo>
                  <a:pt x="1120614" y="1164969"/>
                </a:lnTo>
                <a:lnTo>
                  <a:pt x="1095613" y="1164969"/>
                </a:lnTo>
                <a:lnTo>
                  <a:pt x="1087336" y="1163609"/>
                </a:lnTo>
                <a:lnTo>
                  <a:pt x="1081277" y="1160032"/>
                </a:lnTo>
                <a:lnTo>
                  <a:pt x="1077435" y="1154239"/>
                </a:lnTo>
                <a:lnTo>
                  <a:pt x="1075809" y="1146228"/>
                </a:lnTo>
                <a:lnTo>
                  <a:pt x="1077402" y="1138905"/>
                </a:lnTo>
                <a:lnTo>
                  <a:pt x="1081144" y="1133596"/>
                </a:lnTo>
                <a:lnTo>
                  <a:pt x="1087037" y="1130303"/>
                </a:lnTo>
                <a:lnTo>
                  <a:pt x="1095080" y="1129027"/>
                </a:lnTo>
                <a:lnTo>
                  <a:pt x="1120233" y="1129027"/>
                </a:lnTo>
                <a:lnTo>
                  <a:pt x="1118357" y="1127048"/>
                </a:lnTo>
                <a:lnTo>
                  <a:pt x="1111747" y="1123297"/>
                </a:lnTo>
                <a:lnTo>
                  <a:pt x="1119394" y="1119141"/>
                </a:lnTo>
                <a:lnTo>
                  <a:pt x="1119696" y="1118605"/>
                </a:lnTo>
                <a:lnTo>
                  <a:pt x="1095080" y="1118605"/>
                </a:lnTo>
                <a:lnTo>
                  <a:pt x="1084658" y="1117918"/>
                </a:lnTo>
                <a:lnTo>
                  <a:pt x="1079099" y="1113047"/>
                </a:lnTo>
                <a:lnTo>
                  <a:pt x="1078453" y="1104558"/>
                </a:lnTo>
                <a:lnTo>
                  <a:pt x="1078492" y="1102986"/>
                </a:lnTo>
                <a:lnTo>
                  <a:pt x="1079099" y="1095000"/>
                </a:lnTo>
                <a:lnTo>
                  <a:pt x="1084323" y="1090316"/>
                </a:lnTo>
                <a:lnTo>
                  <a:pt x="1094036" y="1089957"/>
                </a:lnTo>
                <a:lnTo>
                  <a:pt x="1118394" y="1089957"/>
                </a:lnTo>
                <a:lnTo>
                  <a:pt x="1115010" y="1085535"/>
                </a:lnTo>
                <a:lnTo>
                  <a:pt x="1106321" y="1080909"/>
                </a:lnTo>
                <a:lnTo>
                  <a:pt x="1094569" y="1079019"/>
                </a:lnTo>
                <a:close/>
              </a:path>
              <a:path w="1167764" h="2679700">
                <a:moveTo>
                  <a:pt x="1120233" y="1129027"/>
                </a:moveTo>
                <a:lnTo>
                  <a:pt x="1095080" y="1129027"/>
                </a:lnTo>
                <a:lnTo>
                  <a:pt x="1103323" y="1130366"/>
                </a:lnTo>
                <a:lnTo>
                  <a:pt x="1109282" y="1133850"/>
                </a:lnTo>
                <a:lnTo>
                  <a:pt x="1112958" y="1139485"/>
                </a:lnTo>
                <a:lnTo>
                  <a:pt x="1114351" y="1147276"/>
                </a:lnTo>
                <a:lnTo>
                  <a:pt x="1113180" y="1154822"/>
                </a:lnTo>
                <a:lnTo>
                  <a:pt x="1109666" y="1160289"/>
                </a:lnTo>
                <a:lnTo>
                  <a:pt x="1103811" y="1163672"/>
                </a:lnTo>
                <a:lnTo>
                  <a:pt x="1095613" y="1164969"/>
                </a:lnTo>
                <a:lnTo>
                  <a:pt x="1120614" y="1164969"/>
                </a:lnTo>
                <a:lnTo>
                  <a:pt x="1123905" y="1161680"/>
                </a:lnTo>
                <a:lnTo>
                  <a:pt x="1126860" y="1154389"/>
                </a:lnTo>
                <a:lnTo>
                  <a:pt x="1126860" y="1145700"/>
                </a:lnTo>
                <a:lnTo>
                  <a:pt x="1125915" y="1138249"/>
                </a:lnTo>
                <a:lnTo>
                  <a:pt x="1123080" y="1132032"/>
                </a:lnTo>
                <a:lnTo>
                  <a:pt x="1120233" y="1129027"/>
                </a:lnTo>
                <a:close/>
              </a:path>
              <a:path w="1167764" h="2679700">
                <a:moveTo>
                  <a:pt x="1118394" y="1089957"/>
                </a:moveTo>
                <a:lnTo>
                  <a:pt x="1094036" y="1089957"/>
                </a:lnTo>
                <a:lnTo>
                  <a:pt x="1105150" y="1090316"/>
                </a:lnTo>
                <a:lnTo>
                  <a:pt x="1111060" y="1094823"/>
                </a:lnTo>
                <a:lnTo>
                  <a:pt x="1111706" y="1102986"/>
                </a:lnTo>
                <a:lnTo>
                  <a:pt x="1111671" y="1104558"/>
                </a:lnTo>
                <a:lnTo>
                  <a:pt x="1111060" y="1112895"/>
                </a:lnTo>
                <a:lnTo>
                  <a:pt x="1105501" y="1117918"/>
                </a:lnTo>
                <a:lnTo>
                  <a:pt x="1095080" y="1118605"/>
                </a:lnTo>
                <a:lnTo>
                  <a:pt x="1119696" y="1118605"/>
                </a:lnTo>
                <a:lnTo>
                  <a:pt x="1123218" y="1112359"/>
                </a:lnTo>
                <a:lnTo>
                  <a:pt x="1123218" y="1102986"/>
                </a:lnTo>
                <a:lnTo>
                  <a:pt x="1120641" y="1092894"/>
                </a:lnTo>
                <a:lnTo>
                  <a:pt x="1118394" y="1089957"/>
                </a:lnTo>
                <a:close/>
              </a:path>
              <a:path w="1167764" h="2679700">
                <a:moveTo>
                  <a:pt x="1013716" y="1079019"/>
                </a:moveTo>
                <a:lnTo>
                  <a:pt x="983638" y="1107019"/>
                </a:lnTo>
                <a:lnTo>
                  <a:pt x="981424" y="1127476"/>
                </a:lnTo>
                <a:lnTo>
                  <a:pt x="983831" y="1147794"/>
                </a:lnTo>
                <a:lnTo>
                  <a:pt x="990018" y="1162379"/>
                </a:lnTo>
                <a:lnTo>
                  <a:pt x="999981" y="1171230"/>
                </a:lnTo>
                <a:lnTo>
                  <a:pt x="1013716" y="1174348"/>
                </a:lnTo>
                <a:lnTo>
                  <a:pt x="1027460" y="1171230"/>
                </a:lnTo>
                <a:lnTo>
                  <a:pt x="1034507" y="1164969"/>
                </a:lnTo>
                <a:lnTo>
                  <a:pt x="1013716" y="1164969"/>
                </a:lnTo>
                <a:lnTo>
                  <a:pt x="1005286" y="1162626"/>
                </a:lnTo>
                <a:lnTo>
                  <a:pt x="999264" y="1155597"/>
                </a:lnTo>
                <a:lnTo>
                  <a:pt x="995650" y="1143880"/>
                </a:lnTo>
                <a:lnTo>
                  <a:pt x="994445" y="1127476"/>
                </a:lnTo>
                <a:lnTo>
                  <a:pt x="995650" y="1111064"/>
                </a:lnTo>
                <a:lnTo>
                  <a:pt x="999264" y="1099339"/>
                </a:lnTo>
                <a:lnTo>
                  <a:pt x="1005286" y="1092303"/>
                </a:lnTo>
                <a:lnTo>
                  <a:pt x="1013716" y="1089957"/>
                </a:lnTo>
                <a:lnTo>
                  <a:pt x="1035767" y="1089957"/>
                </a:lnTo>
                <a:lnTo>
                  <a:pt x="1034532" y="1088106"/>
                </a:lnTo>
                <a:lnTo>
                  <a:pt x="1028702" y="1083056"/>
                </a:lnTo>
                <a:lnTo>
                  <a:pt x="1021763" y="1080028"/>
                </a:lnTo>
                <a:lnTo>
                  <a:pt x="1013716" y="1079019"/>
                </a:lnTo>
                <a:close/>
              </a:path>
              <a:path w="1167764" h="2679700">
                <a:moveTo>
                  <a:pt x="1035767" y="1089957"/>
                </a:moveTo>
                <a:lnTo>
                  <a:pt x="1013716" y="1089957"/>
                </a:lnTo>
                <a:lnTo>
                  <a:pt x="1022380" y="1092303"/>
                </a:lnTo>
                <a:lnTo>
                  <a:pt x="1028569" y="1099339"/>
                </a:lnTo>
                <a:lnTo>
                  <a:pt x="1032282" y="1111064"/>
                </a:lnTo>
                <a:lnTo>
                  <a:pt x="1033520" y="1127476"/>
                </a:lnTo>
                <a:lnTo>
                  <a:pt x="1032282" y="1143684"/>
                </a:lnTo>
                <a:lnTo>
                  <a:pt x="1028569" y="1155338"/>
                </a:lnTo>
                <a:lnTo>
                  <a:pt x="1022380" y="1162434"/>
                </a:lnTo>
                <a:lnTo>
                  <a:pt x="1013716" y="1164969"/>
                </a:lnTo>
                <a:lnTo>
                  <a:pt x="1034507" y="1164969"/>
                </a:lnTo>
                <a:lnTo>
                  <a:pt x="1037423" y="1162379"/>
                </a:lnTo>
                <a:lnTo>
                  <a:pt x="1043605" y="1147794"/>
                </a:lnTo>
                <a:lnTo>
                  <a:pt x="1046008" y="1127476"/>
                </a:lnTo>
                <a:lnTo>
                  <a:pt x="1045587" y="1117841"/>
                </a:lnTo>
                <a:lnTo>
                  <a:pt x="1044323" y="1109245"/>
                </a:lnTo>
                <a:lnTo>
                  <a:pt x="1042213" y="1101690"/>
                </a:lnTo>
                <a:lnTo>
                  <a:pt x="1039254" y="1095180"/>
                </a:lnTo>
                <a:lnTo>
                  <a:pt x="1035767" y="1089957"/>
                </a:lnTo>
                <a:close/>
              </a:path>
              <a:path w="1167764" h="2679700">
                <a:moveTo>
                  <a:pt x="932352" y="1079019"/>
                </a:moveTo>
                <a:lnTo>
                  <a:pt x="902275" y="1107019"/>
                </a:lnTo>
                <a:lnTo>
                  <a:pt x="900061" y="1127476"/>
                </a:lnTo>
                <a:lnTo>
                  <a:pt x="902468" y="1147794"/>
                </a:lnTo>
                <a:lnTo>
                  <a:pt x="908655" y="1162379"/>
                </a:lnTo>
                <a:lnTo>
                  <a:pt x="918618" y="1171230"/>
                </a:lnTo>
                <a:lnTo>
                  <a:pt x="932352" y="1174348"/>
                </a:lnTo>
                <a:lnTo>
                  <a:pt x="946097" y="1171230"/>
                </a:lnTo>
                <a:lnTo>
                  <a:pt x="953143" y="1164969"/>
                </a:lnTo>
                <a:lnTo>
                  <a:pt x="932352" y="1164969"/>
                </a:lnTo>
                <a:lnTo>
                  <a:pt x="923922" y="1162626"/>
                </a:lnTo>
                <a:lnTo>
                  <a:pt x="917901" y="1155597"/>
                </a:lnTo>
                <a:lnTo>
                  <a:pt x="914287" y="1143880"/>
                </a:lnTo>
                <a:lnTo>
                  <a:pt x="913083" y="1127476"/>
                </a:lnTo>
                <a:lnTo>
                  <a:pt x="914287" y="1111064"/>
                </a:lnTo>
                <a:lnTo>
                  <a:pt x="917901" y="1099339"/>
                </a:lnTo>
                <a:lnTo>
                  <a:pt x="923922" y="1092303"/>
                </a:lnTo>
                <a:lnTo>
                  <a:pt x="932352" y="1089957"/>
                </a:lnTo>
                <a:lnTo>
                  <a:pt x="954404" y="1089957"/>
                </a:lnTo>
                <a:lnTo>
                  <a:pt x="953169" y="1088106"/>
                </a:lnTo>
                <a:lnTo>
                  <a:pt x="947339" y="1083056"/>
                </a:lnTo>
                <a:lnTo>
                  <a:pt x="940400" y="1080028"/>
                </a:lnTo>
                <a:lnTo>
                  <a:pt x="932352" y="1079019"/>
                </a:lnTo>
                <a:close/>
              </a:path>
              <a:path w="1167764" h="2679700">
                <a:moveTo>
                  <a:pt x="954404" y="1089957"/>
                </a:moveTo>
                <a:lnTo>
                  <a:pt x="932352" y="1089957"/>
                </a:lnTo>
                <a:lnTo>
                  <a:pt x="941016" y="1092303"/>
                </a:lnTo>
                <a:lnTo>
                  <a:pt x="947205" y="1099339"/>
                </a:lnTo>
                <a:lnTo>
                  <a:pt x="950919" y="1111064"/>
                </a:lnTo>
                <a:lnTo>
                  <a:pt x="952157" y="1127476"/>
                </a:lnTo>
                <a:lnTo>
                  <a:pt x="950919" y="1143684"/>
                </a:lnTo>
                <a:lnTo>
                  <a:pt x="947205" y="1155338"/>
                </a:lnTo>
                <a:lnTo>
                  <a:pt x="941016" y="1162434"/>
                </a:lnTo>
                <a:lnTo>
                  <a:pt x="932352" y="1164969"/>
                </a:lnTo>
                <a:lnTo>
                  <a:pt x="953143" y="1164969"/>
                </a:lnTo>
                <a:lnTo>
                  <a:pt x="956059" y="1162379"/>
                </a:lnTo>
                <a:lnTo>
                  <a:pt x="962241" y="1147794"/>
                </a:lnTo>
                <a:lnTo>
                  <a:pt x="964645" y="1127476"/>
                </a:lnTo>
                <a:lnTo>
                  <a:pt x="964224" y="1117841"/>
                </a:lnTo>
                <a:lnTo>
                  <a:pt x="962959" y="1109245"/>
                </a:lnTo>
                <a:lnTo>
                  <a:pt x="960849" y="1101690"/>
                </a:lnTo>
                <a:lnTo>
                  <a:pt x="957891" y="1095180"/>
                </a:lnTo>
                <a:lnTo>
                  <a:pt x="954404" y="1089957"/>
                </a:lnTo>
                <a:close/>
              </a:path>
              <a:path w="1167764" h="2679700">
                <a:moveTo>
                  <a:pt x="875612" y="1089957"/>
                </a:moveTo>
                <a:lnTo>
                  <a:pt x="850478" y="1089957"/>
                </a:lnTo>
                <a:lnTo>
                  <a:pt x="862279" y="1090316"/>
                </a:lnTo>
                <a:lnTo>
                  <a:pt x="868525" y="1095871"/>
                </a:lnTo>
                <a:lnTo>
                  <a:pt x="869139" y="1105468"/>
                </a:lnTo>
                <a:lnTo>
                  <a:pt x="869213" y="1111157"/>
                </a:lnTo>
                <a:lnTo>
                  <a:pt x="868014" y="1115138"/>
                </a:lnTo>
                <a:lnTo>
                  <a:pt x="839519" y="1135806"/>
                </a:lnTo>
                <a:lnTo>
                  <a:pt x="830152" y="1142418"/>
                </a:lnTo>
                <a:lnTo>
                  <a:pt x="823385" y="1150782"/>
                </a:lnTo>
                <a:lnTo>
                  <a:pt x="819217" y="1160904"/>
                </a:lnTo>
                <a:lnTo>
                  <a:pt x="817650" y="1172789"/>
                </a:lnTo>
                <a:lnTo>
                  <a:pt x="881726" y="1172789"/>
                </a:lnTo>
                <a:lnTo>
                  <a:pt x="881726" y="1161859"/>
                </a:lnTo>
                <a:lnTo>
                  <a:pt x="830675" y="1161859"/>
                </a:lnTo>
                <a:lnTo>
                  <a:pt x="831719" y="1155258"/>
                </a:lnTo>
                <a:lnTo>
                  <a:pt x="836921" y="1149342"/>
                </a:lnTo>
                <a:lnTo>
                  <a:pt x="846298" y="1144140"/>
                </a:lnTo>
                <a:lnTo>
                  <a:pt x="856192" y="1138408"/>
                </a:lnTo>
                <a:lnTo>
                  <a:pt x="867751" y="1131966"/>
                </a:lnTo>
                <a:lnTo>
                  <a:pt x="875860" y="1124610"/>
                </a:lnTo>
                <a:lnTo>
                  <a:pt x="880519" y="1116342"/>
                </a:lnTo>
                <a:lnTo>
                  <a:pt x="881726" y="1107161"/>
                </a:lnTo>
                <a:lnTo>
                  <a:pt x="879284" y="1095438"/>
                </a:lnTo>
                <a:lnTo>
                  <a:pt x="875612" y="1089957"/>
                </a:lnTo>
                <a:close/>
              </a:path>
              <a:path w="1167764" h="2679700">
                <a:moveTo>
                  <a:pt x="852034" y="1079019"/>
                </a:moveTo>
                <a:lnTo>
                  <a:pt x="820262" y="1105468"/>
                </a:lnTo>
                <a:lnTo>
                  <a:pt x="819741" y="1112895"/>
                </a:lnTo>
                <a:lnTo>
                  <a:pt x="831719" y="1112895"/>
                </a:lnTo>
                <a:lnTo>
                  <a:pt x="833090" y="1102860"/>
                </a:lnTo>
                <a:lnTo>
                  <a:pt x="836672" y="1095692"/>
                </a:lnTo>
                <a:lnTo>
                  <a:pt x="842468" y="1091390"/>
                </a:lnTo>
                <a:lnTo>
                  <a:pt x="850478" y="1089957"/>
                </a:lnTo>
                <a:lnTo>
                  <a:pt x="875612" y="1089957"/>
                </a:lnTo>
                <a:lnTo>
                  <a:pt x="873523" y="1086840"/>
                </a:lnTo>
                <a:lnTo>
                  <a:pt x="864440" y="1081366"/>
                </a:lnTo>
                <a:lnTo>
                  <a:pt x="852034" y="1079019"/>
                </a:lnTo>
                <a:close/>
              </a:path>
              <a:path w="1167764" h="2679700">
                <a:moveTo>
                  <a:pt x="801410" y="1134254"/>
                </a:moveTo>
                <a:lnTo>
                  <a:pt x="734202" y="1134254"/>
                </a:lnTo>
                <a:lnTo>
                  <a:pt x="734202" y="1144140"/>
                </a:lnTo>
                <a:lnTo>
                  <a:pt x="801410" y="1144140"/>
                </a:lnTo>
                <a:lnTo>
                  <a:pt x="801410" y="1134254"/>
                </a:lnTo>
                <a:close/>
              </a:path>
              <a:path w="1167764" h="2679700">
                <a:moveTo>
                  <a:pt x="709241" y="1089957"/>
                </a:moveTo>
                <a:lnTo>
                  <a:pt x="684108" y="1089957"/>
                </a:lnTo>
                <a:lnTo>
                  <a:pt x="695909" y="1090316"/>
                </a:lnTo>
                <a:lnTo>
                  <a:pt x="702155" y="1095871"/>
                </a:lnTo>
                <a:lnTo>
                  <a:pt x="702768" y="1105468"/>
                </a:lnTo>
                <a:lnTo>
                  <a:pt x="702842" y="1111157"/>
                </a:lnTo>
                <a:lnTo>
                  <a:pt x="701643" y="1115138"/>
                </a:lnTo>
                <a:lnTo>
                  <a:pt x="673149" y="1135806"/>
                </a:lnTo>
                <a:lnTo>
                  <a:pt x="663781" y="1142418"/>
                </a:lnTo>
                <a:lnTo>
                  <a:pt x="657014" y="1150782"/>
                </a:lnTo>
                <a:lnTo>
                  <a:pt x="652846" y="1160904"/>
                </a:lnTo>
                <a:lnTo>
                  <a:pt x="651280" y="1172789"/>
                </a:lnTo>
                <a:lnTo>
                  <a:pt x="715355" y="1172789"/>
                </a:lnTo>
                <a:lnTo>
                  <a:pt x="715355" y="1161859"/>
                </a:lnTo>
                <a:lnTo>
                  <a:pt x="664303" y="1161859"/>
                </a:lnTo>
                <a:lnTo>
                  <a:pt x="665347" y="1155258"/>
                </a:lnTo>
                <a:lnTo>
                  <a:pt x="670549" y="1149342"/>
                </a:lnTo>
                <a:lnTo>
                  <a:pt x="679928" y="1144140"/>
                </a:lnTo>
                <a:lnTo>
                  <a:pt x="689820" y="1138408"/>
                </a:lnTo>
                <a:lnTo>
                  <a:pt x="701380" y="1131966"/>
                </a:lnTo>
                <a:lnTo>
                  <a:pt x="709489" y="1124610"/>
                </a:lnTo>
                <a:lnTo>
                  <a:pt x="714148" y="1116342"/>
                </a:lnTo>
                <a:lnTo>
                  <a:pt x="715355" y="1107161"/>
                </a:lnTo>
                <a:lnTo>
                  <a:pt x="712913" y="1095438"/>
                </a:lnTo>
                <a:lnTo>
                  <a:pt x="709241" y="1089957"/>
                </a:lnTo>
                <a:close/>
              </a:path>
              <a:path w="1167764" h="2679700">
                <a:moveTo>
                  <a:pt x="685662" y="1079019"/>
                </a:moveTo>
                <a:lnTo>
                  <a:pt x="653892" y="1105468"/>
                </a:lnTo>
                <a:lnTo>
                  <a:pt x="653371" y="1112895"/>
                </a:lnTo>
                <a:lnTo>
                  <a:pt x="665347" y="1112895"/>
                </a:lnTo>
                <a:lnTo>
                  <a:pt x="666720" y="1102860"/>
                </a:lnTo>
                <a:lnTo>
                  <a:pt x="670302" y="1095692"/>
                </a:lnTo>
                <a:lnTo>
                  <a:pt x="676098" y="1091390"/>
                </a:lnTo>
                <a:lnTo>
                  <a:pt x="684108" y="1089957"/>
                </a:lnTo>
                <a:lnTo>
                  <a:pt x="709241" y="1089957"/>
                </a:lnTo>
                <a:lnTo>
                  <a:pt x="707152" y="1086840"/>
                </a:lnTo>
                <a:lnTo>
                  <a:pt x="698070" y="1081366"/>
                </a:lnTo>
                <a:lnTo>
                  <a:pt x="685662" y="1079019"/>
                </a:lnTo>
                <a:close/>
              </a:path>
              <a:path w="1167764" h="2679700">
                <a:moveTo>
                  <a:pt x="584495" y="1150386"/>
                </a:moveTo>
                <a:lnTo>
                  <a:pt x="573051" y="1150386"/>
                </a:lnTo>
                <a:lnTo>
                  <a:pt x="575552" y="1160676"/>
                </a:lnTo>
                <a:lnTo>
                  <a:pt x="580986" y="1168102"/>
                </a:lnTo>
                <a:lnTo>
                  <a:pt x="589355" y="1172660"/>
                </a:lnTo>
                <a:lnTo>
                  <a:pt x="600656" y="1174348"/>
                </a:lnTo>
                <a:lnTo>
                  <a:pt x="609607" y="1173243"/>
                </a:lnTo>
                <a:lnTo>
                  <a:pt x="617190" y="1169923"/>
                </a:lnTo>
                <a:lnTo>
                  <a:pt x="622159" y="1165499"/>
                </a:lnTo>
                <a:lnTo>
                  <a:pt x="591275" y="1165499"/>
                </a:lnTo>
                <a:lnTo>
                  <a:pt x="585896" y="1160459"/>
                </a:lnTo>
                <a:lnTo>
                  <a:pt x="584495" y="1150386"/>
                </a:lnTo>
                <a:close/>
              </a:path>
              <a:path w="1167764" h="2679700">
                <a:moveTo>
                  <a:pt x="634674" y="1130604"/>
                </a:moveTo>
                <a:lnTo>
                  <a:pt x="623059" y="1130604"/>
                </a:lnTo>
                <a:lnTo>
                  <a:pt x="620095" y="1146064"/>
                </a:lnTo>
                <a:lnTo>
                  <a:pt x="615374" y="1157032"/>
                </a:lnTo>
                <a:lnTo>
                  <a:pt x="608894" y="1163510"/>
                </a:lnTo>
                <a:lnTo>
                  <a:pt x="600656" y="1165499"/>
                </a:lnTo>
                <a:lnTo>
                  <a:pt x="622159" y="1165499"/>
                </a:lnTo>
                <a:lnTo>
                  <a:pt x="634612" y="1132036"/>
                </a:lnTo>
                <a:lnTo>
                  <a:pt x="634674" y="1130604"/>
                </a:lnTo>
                <a:close/>
              </a:path>
              <a:path w="1167764" h="2679700">
                <a:moveTo>
                  <a:pt x="602211" y="1079019"/>
                </a:moveTo>
                <a:lnTo>
                  <a:pt x="589584" y="1081431"/>
                </a:lnTo>
                <a:lnTo>
                  <a:pt x="580342" y="1087620"/>
                </a:lnTo>
                <a:lnTo>
                  <a:pt x="574483" y="1097584"/>
                </a:lnTo>
                <a:lnTo>
                  <a:pt x="572007" y="1111319"/>
                </a:lnTo>
                <a:lnTo>
                  <a:pt x="574219" y="1123957"/>
                </a:lnTo>
                <a:lnTo>
                  <a:pt x="579818" y="1133206"/>
                </a:lnTo>
                <a:lnTo>
                  <a:pt x="588802" y="1139068"/>
                </a:lnTo>
                <a:lnTo>
                  <a:pt x="601167" y="1141544"/>
                </a:lnTo>
                <a:lnTo>
                  <a:pt x="611590" y="1141185"/>
                </a:lnTo>
                <a:lnTo>
                  <a:pt x="618703" y="1137541"/>
                </a:lnTo>
                <a:lnTo>
                  <a:pt x="622242" y="1131119"/>
                </a:lnTo>
                <a:lnTo>
                  <a:pt x="603255" y="1131119"/>
                </a:lnTo>
                <a:lnTo>
                  <a:pt x="594825" y="1130047"/>
                </a:lnTo>
                <a:lnTo>
                  <a:pt x="588803" y="1126303"/>
                </a:lnTo>
                <a:lnTo>
                  <a:pt x="585189" y="1119888"/>
                </a:lnTo>
                <a:lnTo>
                  <a:pt x="583985" y="1110804"/>
                </a:lnTo>
                <a:lnTo>
                  <a:pt x="585514" y="1102077"/>
                </a:lnTo>
                <a:lnTo>
                  <a:pt x="589064" y="1095696"/>
                </a:lnTo>
                <a:lnTo>
                  <a:pt x="594630" y="1091657"/>
                </a:lnTo>
                <a:lnTo>
                  <a:pt x="602211" y="1089957"/>
                </a:lnTo>
                <a:lnTo>
                  <a:pt x="626136" y="1089957"/>
                </a:lnTo>
                <a:lnTo>
                  <a:pt x="616178" y="1081921"/>
                </a:lnTo>
                <a:lnTo>
                  <a:pt x="602211" y="1079019"/>
                </a:lnTo>
                <a:close/>
              </a:path>
              <a:path w="1167764" h="2679700">
                <a:moveTo>
                  <a:pt x="626136" y="1089957"/>
                </a:moveTo>
                <a:lnTo>
                  <a:pt x="602211" y="1089957"/>
                </a:lnTo>
                <a:lnTo>
                  <a:pt x="610221" y="1091396"/>
                </a:lnTo>
                <a:lnTo>
                  <a:pt x="616016" y="1095176"/>
                </a:lnTo>
                <a:lnTo>
                  <a:pt x="619597" y="1101297"/>
                </a:lnTo>
                <a:lnTo>
                  <a:pt x="620967" y="1109760"/>
                </a:lnTo>
                <a:lnTo>
                  <a:pt x="619664" y="1118711"/>
                </a:lnTo>
                <a:lnTo>
                  <a:pt x="616280" y="1125256"/>
                </a:lnTo>
                <a:lnTo>
                  <a:pt x="610812" y="1129393"/>
                </a:lnTo>
                <a:lnTo>
                  <a:pt x="603255" y="1131119"/>
                </a:lnTo>
                <a:lnTo>
                  <a:pt x="622242" y="1131119"/>
                </a:lnTo>
                <a:lnTo>
                  <a:pt x="622526" y="1130604"/>
                </a:lnTo>
                <a:lnTo>
                  <a:pt x="634674" y="1130604"/>
                </a:lnTo>
                <a:lnTo>
                  <a:pt x="635036" y="1122274"/>
                </a:lnTo>
                <a:lnTo>
                  <a:pt x="632595" y="1103545"/>
                </a:lnTo>
                <a:lnTo>
                  <a:pt x="626308" y="1090095"/>
                </a:lnTo>
                <a:lnTo>
                  <a:pt x="626136" y="1089957"/>
                </a:lnTo>
                <a:close/>
              </a:path>
              <a:path w="1167764" h="2679700">
                <a:moveTo>
                  <a:pt x="524490" y="1079019"/>
                </a:moveTo>
                <a:lnTo>
                  <a:pt x="492721" y="1106512"/>
                </a:lnTo>
                <a:lnTo>
                  <a:pt x="490138" y="1129029"/>
                </a:lnTo>
                <a:lnTo>
                  <a:pt x="490168" y="1130892"/>
                </a:lnTo>
                <a:lnTo>
                  <a:pt x="507176" y="1170968"/>
                </a:lnTo>
                <a:lnTo>
                  <a:pt x="532494" y="1174704"/>
                </a:lnTo>
                <a:lnTo>
                  <a:pt x="540294" y="1172105"/>
                </a:lnTo>
                <a:lnTo>
                  <a:pt x="544805" y="1166543"/>
                </a:lnTo>
                <a:lnTo>
                  <a:pt x="546300" y="1164969"/>
                </a:lnTo>
                <a:lnTo>
                  <a:pt x="523447" y="1164969"/>
                </a:lnTo>
                <a:lnTo>
                  <a:pt x="515185" y="1163476"/>
                </a:lnTo>
                <a:lnTo>
                  <a:pt x="509132" y="1159505"/>
                </a:lnTo>
                <a:lnTo>
                  <a:pt x="505293" y="1153059"/>
                </a:lnTo>
                <a:lnTo>
                  <a:pt x="503669" y="1144140"/>
                </a:lnTo>
                <a:lnTo>
                  <a:pt x="505259" y="1135446"/>
                </a:lnTo>
                <a:lnTo>
                  <a:pt x="509001" y="1129160"/>
                </a:lnTo>
                <a:lnTo>
                  <a:pt x="514893" y="1125286"/>
                </a:lnTo>
                <a:lnTo>
                  <a:pt x="517169" y="1124873"/>
                </a:lnTo>
                <a:lnTo>
                  <a:pt x="502621" y="1124873"/>
                </a:lnTo>
                <a:lnTo>
                  <a:pt x="524490" y="1089957"/>
                </a:lnTo>
                <a:lnTo>
                  <a:pt x="546710" y="1089957"/>
                </a:lnTo>
                <a:lnTo>
                  <a:pt x="543894" y="1086055"/>
                </a:lnTo>
                <a:lnTo>
                  <a:pt x="535593" y="1081170"/>
                </a:lnTo>
                <a:lnTo>
                  <a:pt x="524490" y="1079019"/>
                </a:lnTo>
                <a:close/>
              </a:path>
              <a:path w="1167764" h="2679700">
                <a:moveTo>
                  <a:pt x="547478" y="1123825"/>
                </a:moveTo>
                <a:lnTo>
                  <a:pt x="522936" y="1123825"/>
                </a:lnTo>
                <a:lnTo>
                  <a:pt x="530745" y="1125253"/>
                </a:lnTo>
                <a:lnTo>
                  <a:pt x="536474" y="1129029"/>
                </a:lnTo>
                <a:lnTo>
                  <a:pt x="540123" y="1135149"/>
                </a:lnTo>
                <a:lnTo>
                  <a:pt x="541599" y="1143096"/>
                </a:lnTo>
                <a:lnTo>
                  <a:pt x="541604" y="1144140"/>
                </a:lnTo>
                <a:lnTo>
                  <a:pt x="540156" y="1152569"/>
                </a:lnTo>
                <a:lnTo>
                  <a:pt x="536605" y="1159112"/>
                </a:lnTo>
                <a:lnTo>
                  <a:pt x="531036" y="1163245"/>
                </a:lnTo>
                <a:lnTo>
                  <a:pt x="523447" y="1164969"/>
                </a:lnTo>
                <a:lnTo>
                  <a:pt x="546300" y="1164969"/>
                </a:lnTo>
                <a:lnTo>
                  <a:pt x="551073" y="1159944"/>
                </a:lnTo>
                <a:lnTo>
                  <a:pt x="554183" y="1152122"/>
                </a:lnTo>
                <a:lnTo>
                  <a:pt x="554183" y="1143096"/>
                </a:lnTo>
                <a:lnTo>
                  <a:pt x="551942" y="1130892"/>
                </a:lnTo>
                <a:lnTo>
                  <a:pt x="547478" y="1123825"/>
                </a:lnTo>
                <a:close/>
              </a:path>
              <a:path w="1167764" h="2679700">
                <a:moveTo>
                  <a:pt x="524490" y="1113403"/>
                </a:moveTo>
                <a:lnTo>
                  <a:pt x="514090" y="1113403"/>
                </a:lnTo>
                <a:lnTo>
                  <a:pt x="506779" y="1117226"/>
                </a:lnTo>
                <a:lnTo>
                  <a:pt x="502621" y="1124873"/>
                </a:lnTo>
                <a:lnTo>
                  <a:pt x="517169" y="1124873"/>
                </a:lnTo>
                <a:lnTo>
                  <a:pt x="522936" y="1123825"/>
                </a:lnTo>
                <a:lnTo>
                  <a:pt x="547478" y="1123825"/>
                </a:lnTo>
                <a:lnTo>
                  <a:pt x="546248" y="1121877"/>
                </a:lnTo>
                <a:lnTo>
                  <a:pt x="537098" y="1116048"/>
                </a:lnTo>
                <a:lnTo>
                  <a:pt x="524490" y="1113403"/>
                </a:lnTo>
                <a:close/>
              </a:path>
              <a:path w="1167764" h="2679700">
                <a:moveTo>
                  <a:pt x="546710" y="1089957"/>
                </a:moveTo>
                <a:lnTo>
                  <a:pt x="533538" y="1089957"/>
                </a:lnTo>
                <a:lnTo>
                  <a:pt x="538916" y="1094648"/>
                </a:lnTo>
                <a:lnTo>
                  <a:pt x="540651" y="1104030"/>
                </a:lnTo>
                <a:lnTo>
                  <a:pt x="552095" y="1104030"/>
                </a:lnTo>
                <a:lnTo>
                  <a:pt x="549394" y="1093675"/>
                </a:lnTo>
                <a:lnTo>
                  <a:pt x="546710" y="1089957"/>
                </a:lnTo>
                <a:close/>
              </a:path>
              <a:path w="1167764" h="2679700">
                <a:moveTo>
                  <a:pt x="450950" y="1079019"/>
                </a:moveTo>
                <a:lnTo>
                  <a:pt x="442083" y="1079019"/>
                </a:lnTo>
                <a:lnTo>
                  <a:pt x="440705" y="1086313"/>
                </a:lnTo>
                <a:lnTo>
                  <a:pt x="437929" y="1091181"/>
                </a:lnTo>
                <a:lnTo>
                  <a:pt x="433749" y="1093603"/>
                </a:lnTo>
                <a:lnTo>
                  <a:pt x="430639" y="1095695"/>
                </a:lnTo>
                <a:lnTo>
                  <a:pt x="424903" y="1096915"/>
                </a:lnTo>
                <a:lnTo>
                  <a:pt x="416570" y="1097268"/>
                </a:lnTo>
                <a:lnTo>
                  <a:pt x="416570" y="1106624"/>
                </a:lnTo>
                <a:lnTo>
                  <a:pt x="438972" y="1106624"/>
                </a:lnTo>
                <a:lnTo>
                  <a:pt x="438972" y="1172789"/>
                </a:lnTo>
                <a:lnTo>
                  <a:pt x="450950" y="1172789"/>
                </a:lnTo>
                <a:lnTo>
                  <a:pt x="450950" y="1079019"/>
                </a:lnTo>
                <a:close/>
              </a:path>
              <a:path w="1167764" h="2679700">
                <a:moveTo>
                  <a:pt x="332690" y="1088401"/>
                </a:moveTo>
                <a:lnTo>
                  <a:pt x="320202" y="1088401"/>
                </a:lnTo>
                <a:lnTo>
                  <a:pt x="320202" y="1172789"/>
                </a:lnTo>
                <a:lnTo>
                  <a:pt x="332690" y="1172789"/>
                </a:lnTo>
                <a:lnTo>
                  <a:pt x="332690" y="1088401"/>
                </a:lnTo>
                <a:close/>
              </a:path>
              <a:path w="1167764" h="2679700">
                <a:moveTo>
                  <a:pt x="365008" y="1077469"/>
                </a:moveTo>
                <a:lnTo>
                  <a:pt x="287906" y="1077469"/>
                </a:lnTo>
                <a:lnTo>
                  <a:pt x="287906" y="1088401"/>
                </a:lnTo>
                <a:lnTo>
                  <a:pt x="365008" y="1088401"/>
                </a:lnTo>
                <a:lnTo>
                  <a:pt x="365008" y="1077469"/>
                </a:lnTo>
                <a:close/>
              </a:path>
              <a:path w="1167764" h="2679700">
                <a:moveTo>
                  <a:pt x="280508" y="1074865"/>
                </a:moveTo>
                <a:lnTo>
                  <a:pt x="271641" y="1074865"/>
                </a:lnTo>
                <a:lnTo>
                  <a:pt x="240393" y="1174348"/>
                </a:lnTo>
                <a:lnTo>
                  <a:pt x="248216" y="1174348"/>
                </a:lnTo>
                <a:lnTo>
                  <a:pt x="280508" y="1074865"/>
                </a:lnTo>
                <a:close/>
              </a:path>
              <a:path w="1167764" h="2679700">
                <a:moveTo>
                  <a:pt x="197589" y="1077469"/>
                </a:moveTo>
                <a:lnTo>
                  <a:pt x="155383" y="1077469"/>
                </a:lnTo>
                <a:lnTo>
                  <a:pt x="155383" y="1172789"/>
                </a:lnTo>
                <a:lnTo>
                  <a:pt x="196545" y="1172789"/>
                </a:lnTo>
                <a:lnTo>
                  <a:pt x="204622" y="1172139"/>
                </a:lnTo>
                <a:lnTo>
                  <a:pt x="211652" y="1170187"/>
                </a:lnTo>
                <a:lnTo>
                  <a:pt x="217640" y="1166931"/>
                </a:lnTo>
                <a:lnTo>
                  <a:pt x="222591" y="1162367"/>
                </a:lnTo>
                <a:lnTo>
                  <a:pt x="223063" y="1161859"/>
                </a:lnTo>
                <a:lnTo>
                  <a:pt x="168408" y="1161859"/>
                </a:lnTo>
                <a:lnTo>
                  <a:pt x="168408" y="1128520"/>
                </a:lnTo>
                <a:lnTo>
                  <a:pt x="223124" y="1128520"/>
                </a:lnTo>
                <a:lnTo>
                  <a:pt x="219400" y="1125035"/>
                </a:lnTo>
                <a:lnTo>
                  <a:pt x="211658" y="1121230"/>
                </a:lnTo>
                <a:lnTo>
                  <a:pt x="219599" y="1117583"/>
                </a:lnTo>
                <a:lnTo>
                  <a:pt x="168408" y="1117583"/>
                </a:lnTo>
                <a:lnTo>
                  <a:pt x="168408" y="1087894"/>
                </a:lnTo>
                <a:lnTo>
                  <a:pt x="219707" y="1087894"/>
                </a:lnTo>
                <a:lnTo>
                  <a:pt x="216986" y="1083979"/>
                </a:lnTo>
                <a:lnTo>
                  <a:pt x="208815" y="1079355"/>
                </a:lnTo>
                <a:lnTo>
                  <a:pt x="197589" y="1077469"/>
                </a:lnTo>
                <a:close/>
              </a:path>
              <a:path w="1167764" h="2679700">
                <a:moveTo>
                  <a:pt x="223124" y="1128520"/>
                </a:moveTo>
                <a:lnTo>
                  <a:pt x="193409" y="1128520"/>
                </a:lnTo>
                <a:lnTo>
                  <a:pt x="203445" y="1129529"/>
                </a:lnTo>
                <a:lnTo>
                  <a:pt x="210614" y="1132554"/>
                </a:lnTo>
                <a:lnTo>
                  <a:pt x="214915" y="1137596"/>
                </a:lnTo>
                <a:lnTo>
                  <a:pt x="216349" y="1144656"/>
                </a:lnTo>
                <a:lnTo>
                  <a:pt x="214877" y="1151980"/>
                </a:lnTo>
                <a:lnTo>
                  <a:pt x="210997" y="1157290"/>
                </a:lnTo>
                <a:lnTo>
                  <a:pt x="204709" y="1160583"/>
                </a:lnTo>
                <a:lnTo>
                  <a:pt x="196013" y="1161859"/>
                </a:lnTo>
                <a:lnTo>
                  <a:pt x="223063" y="1161859"/>
                </a:lnTo>
                <a:lnTo>
                  <a:pt x="227106" y="1157503"/>
                </a:lnTo>
                <a:lnTo>
                  <a:pt x="229349" y="1151606"/>
                </a:lnTo>
                <a:lnTo>
                  <a:pt x="229349" y="1144656"/>
                </a:lnTo>
                <a:lnTo>
                  <a:pt x="228244" y="1136750"/>
                </a:lnTo>
                <a:lnTo>
                  <a:pt x="224929" y="1130209"/>
                </a:lnTo>
                <a:lnTo>
                  <a:pt x="223124" y="1128520"/>
                </a:lnTo>
                <a:close/>
              </a:path>
              <a:path w="1167764" h="2679700">
                <a:moveTo>
                  <a:pt x="219707" y="1087894"/>
                </a:moveTo>
                <a:lnTo>
                  <a:pt x="204523" y="1087894"/>
                </a:lnTo>
                <a:lnTo>
                  <a:pt x="211126" y="1092580"/>
                </a:lnTo>
                <a:lnTo>
                  <a:pt x="211126" y="1101938"/>
                </a:lnTo>
                <a:lnTo>
                  <a:pt x="210088" y="1108978"/>
                </a:lnTo>
                <a:lnTo>
                  <a:pt x="206444" y="1113929"/>
                </a:lnTo>
                <a:lnTo>
                  <a:pt x="200195" y="1116796"/>
                </a:lnTo>
                <a:lnTo>
                  <a:pt x="191343" y="1117583"/>
                </a:lnTo>
                <a:lnTo>
                  <a:pt x="219599" y="1117583"/>
                </a:lnTo>
                <a:lnTo>
                  <a:pt x="219991" y="1117403"/>
                </a:lnTo>
                <a:lnTo>
                  <a:pt x="224149" y="1110804"/>
                </a:lnTo>
                <a:lnTo>
                  <a:pt x="224149" y="1101422"/>
                </a:lnTo>
                <a:lnTo>
                  <a:pt x="222099" y="1091337"/>
                </a:lnTo>
                <a:lnTo>
                  <a:pt x="219707" y="1087894"/>
                </a:lnTo>
                <a:close/>
              </a:path>
              <a:path w="1167764" h="2679700">
                <a:moveTo>
                  <a:pt x="86000" y="1074865"/>
                </a:moveTo>
                <a:lnTo>
                  <a:pt x="67543" y="1078735"/>
                </a:lnTo>
                <a:lnTo>
                  <a:pt x="53840" y="1088270"/>
                </a:lnTo>
                <a:lnTo>
                  <a:pt x="44888" y="1103471"/>
                </a:lnTo>
                <a:lnTo>
                  <a:pt x="40683" y="1124341"/>
                </a:lnTo>
                <a:lnTo>
                  <a:pt x="41437" y="1136422"/>
                </a:lnTo>
                <a:lnTo>
                  <a:pt x="61554" y="1168785"/>
                </a:lnTo>
                <a:lnTo>
                  <a:pt x="85488" y="1174348"/>
                </a:lnTo>
                <a:lnTo>
                  <a:pt x="95057" y="1173314"/>
                </a:lnTo>
                <a:lnTo>
                  <a:pt x="103455" y="1170713"/>
                </a:lnTo>
                <a:lnTo>
                  <a:pt x="110682" y="1166546"/>
                </a:lnTo>
                <a:lnTo>
                  <a:pt x="112890" y="1164455"/>
                </a:lnTo>
                <a:lnTo>
                  <a:pt x="86000" y="1164455"/>
                </a:lnTo>
                <a:lnTo>
                  <a:pt x="72101" y="1161980"/>
                </a:lnTo>
                <a:lnTo>
                  <a:pt x="62177" y="1154558"/>
                </a:lnTo>
                <a:lnTo>
                  <a:pt x="56225" y="1142188"/>
                </a:lnTo>
                <a:lnTo>
                  <a:pt x="54241" y="1124873"/>
                </a:lnTo>
                <a:lnTo>
                  <a:pt x="56779" y="1108554"/>
                </a:lnTo>
                <a:lnTo>
                  <a:pt x="62830" y="1096602"/>
                </a:lnTo>
                <a:lnTo>
                  <a:pt x="72398" y="1089018"/>
                </a:lnTo>
                <a:lnTo>
                  <a:pt x="85488" y="1085799"/>
                </a:lnTo>
                <a:lnTo>
                  <a:pt x="115684" y="1085799"/>
                </a:lnTo>
                <a:lnTo>
                  <a:pt x="113873" y="1083716"/>
                </a:lnTo>
                <a:lnTo>
                  <a:pt x="101828" y="1077597"/>
                </a:lnTo>
                <a:lnTo>
                  <a:pt x="86000" y="1074865"/>
                </a:lnTo>
                <a:close/>
              </a:path>
              <a:path w="1167764" h="2679700">
                <a:moveTo>
                  <a:pt x="128206" y="1160811"/>
                </a:moveTo>
                <a:lnTo>
                  <a:pt x="116737" y="1160811"/>
                </a:lnTo>
                <a:lnTo>
                  <a:pt x="119872" y="1172789"/>
                </a:lnTo>
                <a:lnTo>
                  <a:pt x="128206" y="1172789"/>
                </a:lnTo>
                <a:lnTo>
                  <a:pt x="128206" y="1160811"/>
                </a:lnTo>
                <a:close/>
              </a:path>
              <a:path w="1167764" h="2679700">
                <a:moveTo>
                  <a:pt x="128206" y="1121737"/>
                </a:moveTo>
                <a:lnTo>
                  <a:pt x="86532" y="1121737"/>
                </a:lnTo>
                <a:lnTo>
                  <a:pt x="86532" y="1132678"/>
                </a:lnTo>
                <a:lnTo>
                  <a:pt x="115693" y="1132678"/>
                </a:lnTo>
                <a:lnTo>
                  <a:pt x="115273" y="1140722"/>
                </a:lnTo>
                <a:lnTo>
                  <a:pt x="93647" y="1164455"/>
                </a:lnTo>
                <a:lnTo>
                  <a:pt x="112890" y="1164455"/>
                </a:lnTo>
                <a:lnTo>
                  <a:pt x="116737" y="1160811"/>
                </a:lnTo>
                <a:lnTo>
                  <a:pt x="128206" y="1160811"/>
                </a:lnTo>
                <a:lnTo>
                  <a:pt x="128206" y="1121737"/>
                </a:lnTo>
                <a:close/>
              </a:path>
              <a:path w="1167764" h="2679700">
                <a:moveTo>
                  <a:pt x="115684" y="1085799"/>
                </a:moveTo>
                <a:lnTo>
                  <a:pt x="85488" y="1085799"/>
                </a:lnTo>
                <a:lnTo>
                  <a:pt x="96069" y="1087268"/>
                </a:lnTo>
                <a:lnTo>
                  <a:pt x="104372" y="1091141"/>
                </a:lnTo>
                <a:lnTo>
                  <a:pt x="110396" y="1097422"/>
                </a:lnTo>
                <a:lnTo>
                  <a:pt x="114137" y="1106117"/>
                </a:lnTo>
                <a:lnTo>
                  <a:pt x="126626" y="1106117"/>
                </a:lnTo>
                <a:lnTo>
                  <a:pt x="122138" y="1093223"/>
                </a:lnTo>
                <a:lnTo>
                  <a:pt x="115684" y="1085799"/>
                </a:lnTo>
                <a:close/>
              </a:path>
              <a:path w="1167764" h="2679700">
                <a:moveTo>
                  <a:pt x="1053885" y="864049"/>
                </a:moveTo>
                <a:lnTo>
                  <a:pt x="1025748" y="898966"/>
                </a:lnTo>
                <a:lnTo>
                  <a:pt x="1029928" y="905212"/>
                </a:lnTo>
                <a:lnTo>
                  <a:pt x="1038261" y="908323"/>
                </a:lnTo>
                <a:lnTo>
                  <a:pt x="1031418" y="912106"/>
                </a:lnTo>
                <a:lnTo>
                  <a:pt x="1022281" y="940967"/>
                </a:lnTo>
                <a:lnTo>
                  <a:pt x="1025391" y="948260"/>
                </a:lnTo>
                <a:lnTo>
                  <a:pt x="1031994" y="953128"/>
                </a:lnTo>
                <a:lnTo>
                  <a:pt x="1038261" y="956947"/>
                </a:lnTo>
                <a:lnTo>
                  <a:pt x="1045706" y="959039"/>
                </a:lnTo>
                <a:lnTo>
                  <a:pt x="1054397" y="959370"/>
                </a:lnTo>
                <a:lnTo>
                  <a:pt x="1064465" y="959370"/>
                </a:lnTo>
                <a:lnTo>
                  <a:pt x="1072108" y="957127"/>
                </a:lnTo>
                <a:lnTo>
                  <a:pt x="1077310" y="952613"/>
                </a:lnTo>
                <a:lnTo>
                  <a:pt x="1079928" y="949996"/>
                </a:lnTo>
                <a:lnTo>
                  <a:pt x="1054929" y="949996"/>
                </a:lnTo>
                <a:lnTo>
                  <a:pt x="1046653" y="948634"/>
                </a:lnTo>
                <a:lnTo>
                  <a:pt x="1040594" y="945057"/>
                </a:lnTo>
                <a:lnTo>
                  <a:pt x="1036752" y="939265"/>
                </a:lnTo>
                <a:lnTo>
                  <a:pt x="1035126" y="931257"/>
                </a:lnTo>
                <a:lnTo>
                  <a:pt x="1036719" y="923933"/>
                </a:lnTo>
                <a:lnTo>
                  <a:pt x="1040461" y="918624"/>
                </a:lnTo>
                <a:lnTo>
                  <a:pt x="1046354" y="915331"/>
                </a:lnTo>
                <a:lnTo>
                  <a:pt x="1054397" y="914057"/>
                </a:lnTo>
                <a:lnTo>
                  <a:pt x="1079555" y="914057"/>
                </a:lnTo>
                <a:lnTo>
                  <a:pt x="1077674" y="912071"/>
                </a:lnTo>
                <a:lnTo>
                  <a:pt x="1071064" y="908323"/>
                </a:lnTo>
                <a:lnTo>
                  <a:pt x="1078711" y="904168"/>
                </a:lnTo>
                <a:lnTo>
                  <a:pt x="1079014" y="903631"/>
                </a:lnTo>
                <a:lnTo>
                  <a:pt x="1054397" y="903631"/>
                </a:lnTo>
                <a:lnTo>
                  <a:pt x="1043974" y="902940"/>
                </a:lnTo>
                <a:lnTo>
                  <a:pt x="1038416" y="898076"/>
                </a:lnTo>
                <a:lnTo>
                  <a:pt x="1037768" y="889584"/>
                </a:lnTo>
                <a:lnTo>
                  <a:pt x="1037808" y="888011"/>
                </a:lnTo>
                <a:lnTo>
                  <a:pt x="1038416" y="880026"/>
                </a:lnTo>
                <a:lnTo>
                  <a:pt x="1043640" y="875343"/>
                </a:lnTo>
                <a:lnTo>
                  <a:pt x="1053353" y="874983"/>
                </a:lnTo>
                <a:lnTo>
                  <a:pt x="1077710" y="874983"/>
                </a:lnTo>
                <a:lnTo>
                  <a:pt x="1074327" y="870561"/>
                </a:lnTo>
                <a:lnTo>
                  <a:pt x="1065637" y="865937"/>
                </a:lnTo>
                <a:lnTo>
                  <a:pt x="1053885" y="864049"/>
                </a:lnTo>
                <a:close/>
              </a:path>
              <a:path w="1167764" h="2679700">
                <a:moveTo>
                  <a:pt x="1079555" y="914057"/>
                </a:moveTo>
                <a:lnTo>
                  <a:pt x="1054397" y="914057"/>
                </a:lnTo>
                <a:lnTo>
                  <a:pt x="1062640" y="915394"/>
                </a:lnTo>
                <a:lnTo>
                  <a:pt x="1068599" y="918878"/>
                </a:lnTo>
                <a:lnTo>
                  <a:pt x="1072275" y="924513"/>
                </a:lnTo>
                <a:lnTo>
                  <a:pt x="1073668" y="932301"/>
                </a:lnTo>
                <a:lnTo>
                  <a:pt x="1072496" y="939849"/>
                </a:lnTo>
                <a:lnTo>
                  <a:pt x="1068983" y="945315"/>
                </a:lnTo>
                <a:lnTo>
                  <a:pt x="1063127" y="948698"/>
                </a:lnTo>
                <a:lnTo>
                  <a:pt x="1054929" y="949996"/>
                </a:lnTo>
                <a:lnTo>
                  <a:pt x="1079928" y="949996"/>
                </a:lnTo>
                <a:lnTo>
                  <a:pt x="1083222" y="946706"/>
                </a:lnTo>
                <a:lnTo>
                  <a:pt x="1086177" y="939416"/>
                </a:lnTo>
                <a:lnTo>
                  <a:pt x="1086177" y="930725"/>
                </a:lnTo>
                <a:lnTo>
                  <a:pt x="1085232" y="923272"/>
                </a:lnTo>
                <a:lnTo>
                  <a:pt x="1082397" y="917055"/>
                </a:lnTo>
                <a:lnTo>
                  <a:pt x="1079555" y="914057"/>
                </a:lnTo>
                <a:close/>
              </a:path>
              <a:path w="1167764" h="2679700">
                <a:moveTo>
                  <a:pt x="1077710" y="874983"/>
                </a:moveTo>
                <a:lnTo>
                  <a:pt x="1053353" y="874983"/>
                </a:lnTo>
                <a:lnTo>
                  <a:pt x="1064465" y="875343"/>
                </a:lnTo>
                <a:lnTo>
                  <a:pt x="1070377" y="879853"/>
                </a:lnTo>
                <a:lnTo>
                  <a:pt x="1071022" y="888011"/>
                </a:lnTo>
                <a:lnTo>
                  <a:pt x="1070988" y="889584"/>
                </a:lnTo>
                <a:lnTo>
                  <a:pt x="1070377" y="897921"/>
                </a:lnTo>
                <a:lnTo>
                  <a:pt x="1064818" y="902940"/>
                </a:lnTo>
                <a:lnTo>
                  <a:pt x="1054397" y="903631"/>
                </a:lnTo>
                <a:lnTo>
                  <a:pt x="1079014" y="903631"/>
                </a:lnTo>
                <a:lnTo>
                  <a:pt x="1082534" y="897385"/>
                </a:lnTo>
                <a:lnTo>
                  <a:pt x="1082534" y="888011"/>
                </a:lnTo>
                <a:lnTo>
                  <a:pt x="1079958" y="877920"/>
                </a:lnTo>
                <a:lnTo>
                  <a:pt x="1077710" y="874983"/>
                </a:lnTo>
                <a:close/>
              </a:path>
              <a:path w="1167764" h="2679700">
                <a:moveTo>
                  <a:pt x="973033" y="864049"/>
                </a:moveTo>
                <a:lnTo>
                  <a:pt x="942954" y="892046"/>
                </a:lnTo>
                <a:lnTo>
                  <a:pt x="940741" y="912498"/>
                </a:lnTo>
                <a:lnTo>
                  <a:pt x="943148" y="932817"/>
                </a:lnTo>
                <a:lnTo>
                  <a:pt x="949335" y="947402"/>
                </a:lnTo>
                <a:lnTo>
                  <a:pt x="959298" y="956254"/>
                </a:lnTo>
                <a:lnTo>
                  <a:pt x="973033" y="959370"/>
                </a:lnTo>
                <a:lnTo>
                  <a:pt x="986777" y="956254"/>
                </a:lnTo>
                <a:lnTo>
                  <a:pt x="993819" y="949996"/>
                </a:lnTo>
                <a:lnTo>
                  <a:pt x="973033" y="949996"/>
                </a:lnTo>
                <a:lnTo>
                  <a:pt x="964603" y="947654"/>
                </a:lnTo>
                <a:lnTo>
                  <a:pt x="958581" y="940624"/>
                </a:lnTo>
                <a:lnTo>
                  <a:pt x="954967" y="928906"/>
                </a:lnTo>
                <a:lnTo>
                  <a:pt x="953762" y="912498"/>
                </a:lnTo>
                <a:lnTo>
                  <a:pt x="954967" y="896089"/>
                </a:lnTo>
                <a:lnTo>
                  <a:pt x="958581" y="884364"/>
                </a:lnTo>
                <a:lnTo>
                  <a:pt x="964603" y="877328"/>
                </a:lnTo>
                <a:lnTo>
                  <a:pt x="973033" y="874983"/>
                </a:lnTo>
                <a:lnTo>
                  <a:pt x="995084" y="874983"/>
                </a:lnTo>
                <a:lnTo>
                  <a:pt x="993849" y="873133"/>
                </a:lnTo>
                <a:lnTo>
                  <a:pt x="988019" y="868084"/>
                </a:lnTo>
                <a:lnTo>
                  <a:pt x="981080" y="865057"/>
                </a:lnTo>
                <a:lnTo>
                  <a:pt x="973033" y="864049"/>
                </a:lnTo>
                <a:close/>
              </a:path>
              <a:path w="1167764" h="2679700">
                <a:moveTo>
                  <a:pt x="995084" y="874983"/>
                </a:moveTo>
                <a:lnTo>
                  <a:pt x="973033" y="874983"/>
                </a:lnTo>
                <a:lnTo>
                  <a:pt x="981697" y="877328"/>
                </a:lnTo>
                <a:lnTo>
                  <a:pt x="987885" y="884364"/>
                </a:lnTo>
                <a:lnTo>
                  <a:pt x="991598" y="896089"/>
                </a:lnTo>
                <a:lnTo>
                  <a:pt x="992836" y="912498"/>
                </a:lnTo>
                <a:lnTo>
                  <a:pt x="991598" y="928709"/>
                </a:lnTo>
                <a:lnTo>
                  <a:pt x="987885" y="940364"/>
                </a:lnTo>
                <a:lnTo>
                  <a:pt x="981697" y="947461"/>
                </a:lnTo>
                <a:lnTo>
                  <a:pt x="973033" y="949996"/>
                </a:lnTo>
                <a:lnTo>
                  <a:pt x="993819" y="949996"/>
                </a:lnTo>
                <a:lnTo>
                  <a:pt x="996739" y="947402"/>
                </a:lnTo>
                <a:lnTo>
                  <a:pt x="1002921" y="932817"/>
                </a:lnTo>
                <a:lnTo>
                  <a:pt x="1005325" y="912498"/>
                </a:lnTo>
                <a:lnTo>
                  <a:pt x="1004904" y="902866"/>
                </a:lnTo>
                <a:lnTo>
                  <a:pt x="1003640" y="894271"/>
                </a:lnTo>
                <a:lnTo>
                  <a:pt x="1001530" y="886716"/>
                </a:lnTo>
                <a:lnTo>
                  <a:pt x="998571" y="880206"/>
                </a:lnTo>
                <a:lnTo>
                  <a:pt x="995084" y="874983"/>
                </a:lnTo>
                <a:close/>
              </a:path>
              <a:path w="1167764" h="2679700">
                <a:moveTo>
                  <a:pt x="891669" y="864049"/>
                </a:moveTo>
                <a:lnTo>
                  <a:pt x="861591" y="892046"/>
                </a:lnTo>
                <a:lnTo>
                  <a:pt x="859377" y="912498"/>
                </a:lnTo>
                <a:lnTo>
                  <a:pt x="861784" y="932817"/>
                </a:lnTo>
                <a:lnTo>
                  <a:pt x="867971" y="947402"/>
                </a:lnTo>
                <a:lnTo>
                  <a:pt x="877934" y="956254"/>
                </a:lnTo>
                <a:lnTo>
                  <a:pt x="891669" y="959370"/>
                </a:lnTo>
                <a:lnTo>
                  <a:pt x="905413" y="956254"/>
                </a:lnTo>
                <a:lnTo>
                  <a:pt x="912455" y="949996"/>
                </a:lnTo>
                <a:lnTo>
                  <a:pt x="891669" y="949996"/>
                </a:lnTo>
                <a:lnTo>
                  <a:pt x="883239" y="947654"/>
                </a:lnTo>
                <a:lnTo>
                  <a:pt x="877217" y="940624"/>
                </a:lnTo>
                <a:lnTo>
                  <a:pt x="873603" y="928906"/>
                </a:lnTo>
                <a:lnTo>
                  <a:pt x="872398" y="912498"/>
                </a:lnTo>
                <a:lnTo>
                  <a:pt x="873603" y="896089"/>
                </a:lnTo>
                <a:lnTo>
                  <a:pt x="877217" y="884364"/>
                </a:lnTo>
                <a:lnTo>
                  <a:pt x="883239" y="877328"/>
                </a:lnTo>
                <a:lnTo>
                  <a:pt x="891669" y="874983"/>
                </a:lnTo>
                <a:lnTo>
                  <a:pt x="913720" y="874983"/>
                </a:lnTo>
                <a:lnTo>
                  <a:pt x="912485" y="873133"/>
                </a:lnTo>
                <a:lnTo>
                  <a:pt x="906655" y="868084"/>
                </a:lnTo>
                <a:lnTo>
                  <a:pt x="899716" y="865057"/>
                </a:lnTo>
                <a:lnTo>
                  <a:pt x="891669" y="864049"/>
                </a:lnTo>
                <a:close/>
              </a:path>
              <a:path w="1167764" h="2679700">
                <a:moveTo>
                  <a:pt x="913720" y="874983"/>
                </a:moveTo>
                <a:lnTo>
                  <a:pt x="891669" y="874983"/>
                </a:lnTo>
                <a:lnTo>
                  <a:pt x="900333" y="877328"/>
                </a:lnTo>
                <a:lnTo>
                  <a:pt x="906521" y="884364"/>
                </a:lnTo>
                <a:lnTo>
                  <a:pt x="910234" y="896089"/>
                </a:lnTo>
                <a:lnTo>
                  <a:pt x="911472" y="912498"/>
                </a:lnTo>
                <a:lnTo>
                  <a:pt x="910234" y="928709"/>
                </a:lnTo>
                <a:lnTo>
                  <a:pt x="906521" y="940364"/>
                </a:lnTo>
                <a:lnTo>
                  <a:pt x="900333" y="947461"/>
                </a:lnTo>
                <a:lnTo>
                  <a:pt x="891669" y="949996"/>
                </a:lnTo>
                <a:lnTo>
                  <a:pt x="912455" y="949996"/>
                </a:lnTo>
                <a:lnTo>
                  <a:pt x="915375" y="947402"/>
                </a:lnTo>
                <a:lnTo>
                  <a:pt x="921557" y="932817"/>
                </a:lnTo>
                <a:lnTo>
                  <a:pt x="923961" y="912498"/>
                </a:lnTo>
                <a:lnTo>
                  <a:pt x="923540" y="902866"/>
                </a:lnTo>
                <a:lnTo>
                  <a:pt x="922276" y="894271"/>
                </a:lnTo>
                <a:lnTo>
                  <a:pt x="920166" y="886716"/>
                </a:lnTo>
                <a:lnTo>
                  <a:pt x="917207" y="880206"/>
                </a:lnTo>
                <a:lnTo>
                  <a:pt x="913720" y="874983"/>
                </a:lnTo>
                <a:close/>
              </a:path>
              <a:path w="1167764" h="2679700">
                <a:moveTo>
                  <a:pt x="834927" y="874983"/>
                </a:moveTo>
                <a:lnTo>
                  <a:pt x="809795" y="874983"/>
                </a:lnTo>
                <a:lnTo>
                  <a:pt x="821596" y="875343"/>
                </a:lnTo>
                <a:lnTo>
                  <a:pt x="827841" y="880897"/>
                </a:lnTo>
                <a:lnTo>
                  <a:pt x="828454" y="890494"/>
                </a:lnTo>
                <a:lnTo>
                  <a:pt x="828528" y="896183"/>
                </a:lnTo>
                <a:lnTo>
                  <a:pt x="827330" y="900168"/>
                </a:lnTo>
                <a:lnTo>
                  <a:pt x="798836" y="920832"/>
                </a:lnTo>
                <a:lnTo>
                  <a:pt x="789468" y="927444"/>
                </a:lnTo>
                <a:lnTo>
                  <a:pt x="782701" y="935809"/>
                </a:lnTo>
                <a:lnTo>
                  <a:pt x="778533" y="945931"/>
                </a:lnTo>
                <a:lnTo>
                  <a:pt x="776966" y="957818"/>
                </a:lnTo>
                <a:lnTo>
                  <a:pt x="841042" y="957818"/>
                </a:lnTo>
                <a:lnTo>
                  <a:pt x="841042" y="946885"/>
                </a:lnTo>
                <a:lnTo>
                  <a:pt x="789990" y="946885"/>
                </a:lnTo>
                <a:lnTo>
                  <a:pt x="791034" y="940283"/>
                </a:lnTo>
                <a:lnTo>
                  <a:pt x="796236" y="934368"/>
                </a:lnTo>
                <a:lnTo>
                  <a:pt x="805615" y="929166"/>
                </a:lnTo>
                <a:lnTo>
                  <a:pt x="815507" y="923436"/>
                </a:lnTo>
                <a:lnTo>
                  <a:pt x="827067" y="916992"/>
                </a:lnTo>
                <a:lnTo>
                  <a:pt x="835176" y="909636"/>
                </a:lnTo>
                <a:lnTo>
                  <a:pt x="839835" y="901366"/>
                </a:lnTo>
                <a:lnTo>
                  <a:pt x="841042" y="892183"/>
                </a:lnTo>
                <a:lnTo>
                  <a:pt x="838600" y="880463"/>
                </a:lnTo>
                <a:lnTo>
                  <a:pt x="834927" y="874983"/>
                </a:lnTo>
                <a:close/>
              </a:path>
              <a:path w="1167764" h="2679700">
                <a:moveTo>
                  <a:pt x="811349" y="864049"/>
                </a:moveTo>
                <a:lnTo>
                  <a:pt x="779578" y="890494"/>
                </a:lnTo>
                <a:lnTo>
                  <a:pt x="779057" y="897921"/>
                </a:lnTo>
                <a:lnTo>
                  <a:pt x="791034" y="897921"/>
                </a:lnTo>
                <a:lnTo>
                  <a:pt x="792406" y="887884"/>
                </a:lnTo>
                <a:lnTo>
                  <a:pt x="795989" y="880716"/>
                </a:lnTo>
                <a:lnTo>
                  <a:pt x="801785" y="876416"/>
                </a:lnTo>
                <a:lnTo>
                  <a:pt x="809795" y="874983"/>
                </a:lnTo>
                <a:lnTo>
                  <a:pt x="834927" y="874983"/>
                </a:lnTo>
                <a:lnTo>
                  <a:pt x="832839" y="871867"/>
                </a:lnTo>
                <a:lnTo>
                  <a:pt x="823756" y="866395"/>
                </a:lnTo>
                <a:lnTo>
                  <a:pt x="811349" y="864049"/>
                </a:lnTo>
                <a:close/>
              </a:path>
              <a:path w="1167764" h="2679700">
                <a:moveTo>
                  <a:pt x="760726" y="919280"/>
                </a:moveTo>
                <a:lnTo>
                  <a:pt x="693517" y="919280"/>
                </a:lnTo>
                <a:lnTo>
                  <a:pt x="693517" y="929166"/>
                </a:lnTo>
                <a:lnTo>
                  <a:pt x="760726" y="929166"/>
                </a:lnTo>
                <a:lnTo>
                  <a:pt x="760726" y="919280"/>
                </a:lnTo>
                <a:close/>
              </a:path>
              <a:path w="1167764" h="2679700">
                <a:moveTo>
                  <a:pt x="625176" y="935415"/>
                </a:moveTo>
                <a:lnTo>
                  <a:pt x="613731" y="935415"/>
                </a:lnTo>
                <a:lnTo>
                  <a:pt x="616232" y="945703"/>
                </a:lnTo>
                <a:lnTo>
                  <a:pt x="621666" y="953128"/>
                </a:lnTo>
                <a:lnTo>
                  <a:pt x="630034" y="957685"/>
                </a:lnTo>
                <a:lnTo>
                  <a:pt x="641336" y="959370"/>
                </a:lnTo>
                <a:lnTo>
                  <a:pt x="650286" y="958266"/>
                </a:lnTo>
                <a:lnTo>
                  <a:pt x="657870" y="954949"/>
                </a:lnTo>
                <a:lnTo>
                  <a:pt x="662842" y="950525"/>
                </a:lnTo>
                <a:lnTo>
                  <a:pt x="631954" y="950525"/>
                </a:lnTo>
                <a:lnTo>
                  <a:pt x="626576" y="945481"/>
                </a:lnTo>
                <a:lnTo>
                  <a:pt x="625176" y="935415"/>
                </a:lnTo>
                <a:close/>
              </a:path>
              <a:path w="1167764" h="2679700">
                <a:moveTo>
                  <a:pt x="675354" y="915630"/>
                </a:moveTo>
                <a:lnTo>
                  <a:pt x="663738" y="915630"/>
                </a:lnTo>
                <a:lnTo>
                  <a:pt x="660775" y="931090"/>
                </a:lnTo>
                <a:lnTo>
                  <a:pt x="656054" y="942058"/>
                </a:lnTo>
                <a:lnTo>
                  <a:pt x="649574" y="948535"/>
                </a:lnTo>
                <a:lnTo>
                  <a:pt x="641336" y="950525"/>
                </a:lnTo>
                <a:lnTo>
                  <a:pt x="662842" y="950525"/>
                </a:lnTo>
                <a:lnTo>
                  <a:pt x="675291" y="917062"/>
                </a:lnTo>
                <a:lnTo>
                  <a:pt x="675354" y="915630"/>
                </a:lnTo>
                <a:close/>
              </a:path>
              <a:path w="1167764" h="2679700">
                <a:moveTo>
                  <a:pt x="642891" y="864049"/>
                </a:moveTo>
                <a:lnTo>
                  <a:pt x="630265" y="866459"/>
                </a:lnTo>
                <a:lnTo>
                  <a:pt x="621022" y="872646"/>
                </a:lnTo>
                <a:lnTo>
                  <a:pt x="615162" y="882608"/>
                </a:lnTo>
                <a:lnTo>
                  <a:pt x="612687" y="896341"/>
                </a:lnTo>
                <a:lnTo>
                  <a:pt x="614898" y="908981"/>
                </a:lnTo>
                <a:lnTo>
                  <a:pt x="620498" y="918232"/>
                </a:lnTo>
                <a:lnTo>
                  <a:pt x="629482" y="924095"/>
                </a:lnTo>
                <a:lnTo>
                  <a:pt x="641847" y="926571"/>
                </a:lnTo>
                <a:lnTo>
                  <a:pt x="652269" y="926211"/>
                </a:lnTo>
                <a:lnTo>
                  <a:pt x="659382" y="922571"/>
                </a:lnTo>
                <a:lnTo>
                  <a:pt x="662923" y="916144"/>
                </a:lnTo>
                <a:lnTo>
                  <a:pt x="643935" y="916144"/>
                </a:lnTo>
                <a:lnTo>
                  <a:pt x="635505" y="915073"/>
                </a:lnTo>
                <a:lnTo>
                  <a:pt x="629483" y="911330"/>
                </a:lnTo>
                <a:lnTo>
                  <a:pt x="625869" y="904916"/>
                </a:lnTo>
                <a:lnTo>
                  <a:pt x="624664" y="895833"/>
                </a:lnTo>
                <a:lnTo>
                  <a:pt x="626194" y="887103"/>
                </a:lnTo>
                <a:lnTo>
                  <a:pt x="629744" y="880722"/>
                </a:lnTo>
                <a:lnTo>
                  <a:pt x="635311" y="876684"/>
                </a:lnTo>
                <a:lnTo>
                  <a:pt x="642891" y="874983"/>
                </a:lnTo>
                <a:lnTo>
                  <a:pt x="666814" y="874983"/>
                </a:lnTo>
                <a:lnTo>
                  <a:pt x="656858" y="866949"/>
                </a:lnTo>
                <a:lnTo>
                  <a:pt x="642891" y="864049"/>
                </a:lnTo>
                <a:close/>
              </a:path>
              <a:path w="1167764" h="2679700">
                <a:moveTo>
                  <a:pt x="666814" y="874983"/>
                </a:moveTo>
                <a:lnTo>
                  <a:pt x="642891" y="874983"/>
                </a:lnTo>
                <a:lnTo>
                  <a:pt x="650901" y="876423"/>
                </a:lnTo>
                <a:lnTo>
                  <a:pt x="656696" y="880203"/>
                </a:lnTo>
                <a:lnTo>
                  <a:pt x="660277" y="886323"/>
                </a:lnTo>
                <a:lnTo>
                  <a:pt x="661647" y="894786"/>
                </a:lnTo>
                <a:lnTo>
                  <a:pt x="660344" y="903737"/>
                </a:lnTo>
                <a:lnTo>
                  <a:pt x="656960" y="910282"/>
                </a:lnTo>
                <a:lnTo>
                  <a:pt x="651492" y="914419"/>
                </a:lnTo>
                <a:lnTo>
                  <a:pt x="643935" y="916144"/>
                </a:lnTo>
                <a:lnTo>
                  <a:pt x="662923" y="916144"/>
                </a:lnTo>
                <a:lnTo>
                  <a:pt x="663206" y="915630"/>
                </a:lnTo>
                <a:lnTo>
                  <a:pt x="675354" y="915630"/>
                </a:lnTo>
                <a:lnTo>
                  <a:pt x="675716" y="907300"/>
                </a:lnTo>
                <a:lnTo>
                  <a:pt x="673275" y="888572"/>
                </a:lnTo>
                <a:lnTo>
                  <a:pt x="666988" y="875123"/>
                </a:lnTo>
                <a:lnTo>
                  <a:pt x="666814" y="874983"/>
                </a:lnTo>
                <a:close/>
              </a:path>
              <a:path w="1167764" h="2679700">
                <a:moveTo>
                  <a:pt x="587193" y="874983"/>
                </a:moveTo>
                <a:lnTo>
                  <a:pt x="562061" y="874983"/>
                </a:lnTo>
                <a:lnTo>
                  <a:pt x="573862" y="875343"/>
                </a:lnTo>
                <a:lnTo>
                  <a:pt x="580108" y="880897"/>
                </a:lnTo>
                <a:lnTo>
                  <a:pt x="580721" y="890494"/>
                </a:lnTo>
                <a:lnTo>
                  <a:pt x="580795" y="896183"/>
                </a:lnTo>
                <a:lnTo>
                  <a:pt x="579596" y="900168"/>
                </a:lnTo>
                <a:lnTo>
                  <a:pt x="551102" y="920832"/>
                </a:lnTo>
                <a:lnTo>
                  <a:pt x="541734" y="927444"/>
                </a:lnTo>
                <a:lnTo>
                  <a:pt x="534967" y="935809"/>
                </a:lnTo>
                <a:lnTo>
                  <a:pt x="530799" y="945931"/>
                </a:lnTo>
                <a:lnTo>
                  <a:pt x="529231" y="957818"/>
                </a:lnTo>
                <a:lnTo>
                  <a:pt x="593308" y="957818"/>
                </a:lnTo>
                <a:lnTo>
                  <a:pt x="593308" y="946885"/>
                </a:lnTo>
                <a:lnTo>
                  <a:pt x="542256" y="946885"/>
                </a:lnTo>
                <a:lnTo>
                  <a:pt x="543300" y="940283"/>
                </a:lnTo>
                <a:lnTo>
                  <a:pt x="548502" y="934368"/>
                </a:lnTo>
                <a:lnTo>
                  <a:pt x="557881" y="929166"/>
                </a:lnTo>
                <a:lnTo>
                  <a:pt x="567773" y="923436"/>
                </a:lnTo>
                <a:lnTo>
                  <a:pt x="579333" y="916992"/>
                </a:lnTo>
                <a:lnTo>
                  <a:pt x="587442" y="909636"/>
                </a:lnTo>
                <a:lnTo>
                  <a:pt x="592101" y="901366"/>
                </a:lnTo>
                <a:lnTo>
                  <a:pt x="593308" y="892183"/>
                </a:lnTo>
                <a:lnTo>
                  <a:pt x="590866" y="880463"/>
                </a:lnTo>
                <a:lnTo>
                  <a:pt x="587193" y="874983"/>
                </a:lnTo>
                <a:close/>
              </a:path>
              <a:path w="1167764" h="2679700">
                <a:moveTo>
                  <a:pt x="563615" y="864049"/>
                </a:moveTo>
                <a:lnTo>
                  <a:pt x="531844" y="890494"/>
                </a:lnTo>
                <a:lnTo>
                  <a:pt x="531323" y="897921"/>
                </a:lnTo>
                <a:lnTo>
                  <a:pt x="543300" y="897921"/>
                </a:lnTo>
                <a:lnTo>
                  <a:pt x="544673" y="887884"/>
                </a:lnTo>
                <a:lnTo>
                  <a:pt x="548255" y="880716"/>
                </a:lnTo>
                <a:lnTo>
                  <a:pt x="554051" y="876416"/>
                </a:lnTo>
                <a:lnTo>
                  <a:pt x="562061" y="874983"/>
                </a:lnTo>
                <a:lnTo>
                  <a:pt x="587193" y="874983"/>
                </a:lnTo>
                <a:lnTo>
                  <a:pt x="585105" y="871867"/>
                </a:lnTo>
                <a:lnTo>
                  <a:pt x="576022" y="866395"/>
                </a:lnTo>
                <a:lnTo>
                  <a:pt x="563615" y="864049"/>
                </a:lnTo>
                <a:close/>
              </a:path>
              <a:path w="1167764" h="2679700">
                <a:moveTo>
                  <a:pt x="460382" y="934368"/>
                </a:moveTo>
                <a:lnTo>
                  <a:pt x="448405" y="934368"/>
                </a:lnTo>
                <a:lnTo>
                  <a:pt x="451266" y="945118"/>
                </a:lnTo>
                <a:lnTo>
                  <a:pt x="457255" y="952870"/>
                </a:lnTo>
                <a:lnTo>
                  <a:pt x="466369" y="957621"/>
                </a:lnTo>
                <a:lnTo>
                  <a:pt x="478609" y="959370"/>
                </a:lnTo>
                <a:lnTo>
                  <a:pt x="486421" y="958850"/>
                </a:lnTo>
                <a:lnTo>
                  <a:pt x="493192" y="957288"/>
                </a:lnTo>
                <a:lnTo>
                  <a:pt x="498923" y="954685"/>
                </a:lnTo>
                <a:lnTo>
                  <a:pt x="503610" y="951040"/>
                </a:lnTo>
                <a:lnTo>
                  <a:pt x="504157" y="950525"/>
                </a:lnTo>
                <a:lnTo>
                  <a:pt x="480697" y="950525"/>
                </a:lnTo>
                <a:lnTo>
                  <a:pt x="472588" y="949516"/>
                </a:lnTo>
                <a:lnTo>
                  <a:pt x="466497" y="946488"/>
                </a:lnTo>
                <a:lnTo>
                  <a:pt x="462428" y="941439"/>
                </a:lnTo>
                <a:lnTo>
                  <a:pt x="460382" y="934368"/>
                </a:lnTo>
                <a:close/>
              </a:path>
              <a:path w="1167764" h="2679700">
                <a:moveTo>
                  <a:pt x="505529" y="908323"/>
                </a:moveTo>
                <a:lnTo>
                  <a:pt x="479653" y="908323"/>
                </a:lnTo>
                <a:lnTo>
                  <a:pt x="488149" y="910023"/>
                </a:lnTo>
                <a:lnTo>
                  <a:pt x="494368" y="914061"/>
                </a:lnTo>
                <a:lnTo>
                  <a:pt x="498308" y="920441"/>
                </a:lnTo>
                <a:lnTo>
                  <a:pt x="499968" y="929166"/>
                </a:lnTo>
                <a:lnTo>
                  <a:pt x="498174" y="937926"/>
                </a:lnTo>
                <a:lnTo>
                  <a:pt x="494365" y="944404"/>
                </a:lnTo>
                <a:lnTo>
                  <a:pt x="488539" y="948603"/>
                </a:lnTo>
                <a:lnTo>
                  <a:pt x="480697" y="950525"/>
                </a:lnTo>
                <a:lnTo>
                  <a:pt x="504157" y="950525"/>
                </a:lnTo>
                <a:lnTo>
                  <a:pt x="509867" y="945118"/>
                </a:lnTo>
                <a:lnTo>
                  <a:pt x="512988" y="937328"/>
                </a:lnTo>
                <a:lnTo>
                  <a:pt x="512988" y="927615"/>
                </a:lnTo>
                <a:lnTo>
                  <a:pt x="510250" y="915361"/>
                </a:lnTo>
                <a:lnTo>
                  <a:pt x="505529" y="908323"/>
                </a:lnTo>
                <a:close/>
              </a:path>
              <a:path w="1167764" h="2679700">
                <a:moveTo>
                  <a:pt x="507258" y="866137"/>
                </a:moveTo>
                <a:lnTo>
                  <a:pt x="458805" y="866137"/>
                </a:lnTo>
                <a:lnTo>
                  <a:pt x="452048" y="916652"/>
                </a:lnTo>
                <a:lnTo>
                  <a:pt x="461937" y="917192"/>
                </a:lnTo>
                <a:lnTo>
                  <a:pt x="466451" y="911274"/>
                </a:lnTo>
                <a:lnTo>
                  <a:pt x="472363" y="908323"/>
                </a:lnTo>
                <a:lnTo>
                  <a:pt x="505529" y="908323"/>
                </a:lnTo>
                <a:lnTo>
                  <a:pt x="504133" y="906240"/>
                </a:lnTo>
                <a:lnTo>
                  <a:pt x="499191" y="903124"/>
                </a:lnTo>
                <a:lnTo>
                  <a:pt x="464028" y="903124"/>
                </a:lnTo>
                <a:lnTo>
                  <a:pt x="467672" y="877608"/>
                </a:lnTo>
                <a:lnTo>
                  <a:pt x="507258" y="877608"/>
                </a:lnTo>
                <a:lnTo>
                  <a:pt x="507258" y="866137"/>
                </a:lnTo>
                <a:close/>
              </a:path>
              <a:path w="1167764" h="2679700">
                <a:moveTo>
                  <a:pt x="481741" y="897385"/>
                </a:moveTo>
                <a:lnTo>
                  <a:pt x="475142" y="897385"/>
                </a:lnTo>
                <a:lnTo>
                  <a:pt x="469228" y="899297"/>
                </a:lnTo>
                <a:lnTo>
                  <a:pt x="464028" y="903124"/>
                </a:lnTo>
                <a:lnTo>
                  <a:pt x="499191" y="903124"/>
                </a:lnTo>
                <a:lnTo>
                  <a:pt x="494631" y="900249"/>
                </a:lnTo>
                <a:lnTo>
                  <a:pt x="481741" y="897385"/>
                </a:lnTo>
                <a:close/>
              </a:path>
              <a:path w="1167764" h="2679700">
                <a:moveTo>
                  <a:pt x="373369" y="873431"/>
                </a:moveTo>
                <a:lnTo>
                  <a:pt x="360881" y="873431"/>
                </a:lnTo>
                <a:lnTo>
                  <a:pt x="360881" y="957818"/>
                </a:lnTo>
                <a:lnTo>
                  <a:pt x="373369" y="957818"/>
                </a:lnTo>
                <a:lnTo>
                  <a:pt x="373369" y="873431"/>
                </a:lnTo>
                <a:close/>
              </a:path>
              <a:path w="1167764" h="2679700">
                <a:moveTo>
                  <a:pt x="405687" y="862495"/>
                </a:moveTo>
                <a:lnTo>
                  <a:pt x="328585" y="862495"/>
                </a:lnTo>
                <a:lnTo>
                  <a:pt x="328585" y="873431"/>
                </a:lnTo>
                <a:lnTo>
                  <a:pt x="405687" y="873431"/>
                </a:lnTo>
                <a:lnTo>
                  <a:pt x="405687" y="862495"/>
                </a:lnTo>
                <a:close/>
              </a:path>
              <a:path w="1167764" h="2679700">
                <a:moveTo>
                  <a:pt x="321188" y="859891"/>
                </a:moveTo>
                <a:lnTo>
                  <a:pt x="312322" y="859891"/>
                </a:lnTo>
                <a:lnTo>
                  <a:pt x="281073" y="959370"/>
                </a:lnTo>
                <a:lnTo>
                  <a:pt x="288895" y="959370"/>
                </a:lnTo>
                <a:lnTo>
                  <a:pt x="321188" y="859891"/>
                </a:lnTo>
                <a:close/>
              </a:path>
              <a:path w="1167764" h="2679700">
                <a:moveTo>
                  <a:pt x="238269" y="862495"/>
                </a:moveTo>
                <a:lnTo>
                  <a:pt x="196062" y="862495"/>
                </a:lnTo>
                <a:lnTo>
                  <a:pt x="196062" y="957818"/>
                </a:lnTo>
                <a:lnTo>
                  <a:pt x="237225" y="957818"/>
                </a:lnTo>
                <a:lnTo>
                  <a:pt x="245302" y="957168"/>
                </a:lnTo>
                <a:lnTo>
                  <a:pt x="252332" y="955215"/>
                </a:lnTo>
                <a:lnTo>
                  <a:pt x="258320" y="951958"/>
                </a:lnTo>
                <a:lnTo>
                  <a:pt x="263270" y="947393"/>
                </a:lnTo>
                <a:lnTo>
                  <a:pt x="263742" y="946885"/>
                </a:lnTo>
                <a:lnTo>
                  <a:pt x="209087" y="946885"/>
                </a:lnTo>
                <a:lnTo>
                  <a:pt x="209087" y="913542"/>
                </a:lnTo>
                <a:lnTo>
                  <a:pt x="263799" y="913542"/>
                </a:lnTo>
                <a:lnTo>
                  <a:pt x="260081" y="910061"/>
                </a:lnTo>
                <a:lnTo>
                  <a:pt x="252338" y="906256"/>
                </a:lnTo>
                <a:lnTo>
                  <a:pt x="260279" y="902609"/>
                </a:lnTo>
                <a:lnTo>
                  <a:pt x="209087" y="902609"/>
                </a:lnTo>
                <a:lnTo>
                  <a:pt x="209087" y="872916"/>
                </a:lnTo>
                <a:lnTo>
                  <a:pt x="260384" y="872916"/>
                </a:lnTo>
                <a:lnTo>
                  <a:pt x="257667" y="869006"/>
                </a:lnTo>
                <a:lnTo>
                  <a:pt x="249495" y="864381"/>
                </a:lnTo>
                <a:lnTo>
                  <a:pt x="238269" y="862495"/>
                </a:lnTo>
                <a:close/>
              </a:path>
              <a:path w="1167764" h="2679700">
                <a:moveTo>
                  <a:pt x="263799" y="913542"/>
                </a:moveTo>
                <a:lnTo>
                  <a:pt x="234090" y="913542"/>
                </a:lnTo>
                <a:lnTo>
                  <a:pt x="244125" y="914551"/>
                </a:lnTo>
                <a:lnTo>
                  <a:pt x="251294" y="917577"/>
                </a:lnTo>
                <a:lnTo>
                  <a:pt x="255595" y="922620"/>
                </a:lnTo>
                <a:lnTo>
                  <a:pt x="257028" y="929681"/>
                </a:lnTo>
                <a:lnTo>
                  <a:pt x="255557" y="937005"/>
                </a:lnTo>
                <a:lnTo>
                  <a:pt x="251677" y="942314"/>
                </a:lnTo>
                <a:lnTo>
                  <a:pt x="245389" y="945607"/>
                </a:lnTo>
                <a:lnTo>
                  <a:pt x="236692" y="946885"/>
                </a:lnTo>
                <a:lnTo>
                  <a:pt x="263742" y="946885"/>
                </a:lnTo>
                <a:lnTo>
                  <a:pt x="267785" y="942530"/>
                </a:lnTo>
                <a:lnTo>
                  <a:pt x="270028" y="936632"/>
                </a:lnTo>
                <a:lnTo>
                  <a:pt x="270028" y="929681"/>
                </a:lnTo>
                <a:lnTo>
                  <a:pt x="268924" y="921777"/>
                </a:lnTo>
                <a:lnTo>
                  <a:pt x="265609" y="915236"/>
                </a:lnTo>
                <a:lnTo>
                  <a:pt x="263799" y="913542"/>
                </a:lnTo>
                <a:close/>
              </a:path>
              <a:path w="1167764" h="2679700">
                <a:moveTo>
                  <a:pt x="260384" y="872916"/>
                </a:moveTo>
                <a:lnTo>
                  <a:pt x="245202" y="872916"/>
                </a:lnTo>
                <a:lnTo>
                  <a:pt x="251805" y="877608"/>
                </a:lnTo>
                <a:lnTo>
                  <a:pt x="251805" y="886960"/>
                </a:lnTo>
                <a:lnTo>
                  <a:pt x="250768" y="894002"/>
                </a:lnTo>
                <a:lnTo>
                  <a:pt x="247124" y="898953"/>
                </a:lnTo>
                <a:lnTo>
                  <a:pt x="240875" y="901820"/>
                </a:lnTo>
                <a:lnTo>
                  <a:pt x="232023" y="902609"/>
                </a:lnTo>
                <a:lnTo>
                  <a:pt x="260279" y="902609"/>
                </a:lnTo>
                <a:lnTo>
                  <a:pt x="260672" y="902428"/>
                </a:lnTo>
                <a:lnTo>
                  <a:pt x="264830" y="895833"/>
                </a:lnTo>
                <a:lnTo>
                  <a:pt x="264830" y="886452"/>
                </a:lnTo>
                <a:lnTo>
                  <a:pt x="262779" y="876365"/>
                </a:lnTo>
                <a:lnTo>
                  <a:pt x="260384" y="872916"/>
                </a:lnTo>
                <a:close/>
              </a:path>
              <a:path w="1167764" h="2679700">
                <a:moveTo>
                  <a:pt x="126679" y="859891"/>
                </a:moveTo>
                <a:lnTo>
                  <a:pt x="108222" y="863761"/>
                </a:lnTo>
                <a:lnTo>
                  <a:pt x="94520" y="873295"/>
                </a:lnTo>
                <a:lnTo>
                  <a:pt x="85569" y="888495"/>
                </a:lnTo>
                <a:lnTo>
                  <a:pt x="81363" y="909363"/>
                </a:lnTo>
                <a:lnTo>
                  <a:pt x="82117" y="921444"/>
                </a:lnTo>
                <a:lnTo>
                  <a:pt x="102234" y="953810"/>
                </a:lnTo>
                <a:lnTo>
                  <a:pt x="126169" y="959370"/>
                </a:lnTo>
                <a:lnTo>
                  <a:pt x="135737" y="958338"/>
                </a:lnTo>
                <a:lnTo>
                  <a:pt x="144135" y="955738"/>
                </a:lnTo>
                <a:lnTo>
                  <a:pt x="151362" y="951572"/>
                </a:lnTo>
                <a:lnTo>
                  <a:pt x="153571" y="949481"/>
                </a:lnTo>
                <a:lnTo>
                  <a:pt x="126679" y="949481"/>
                </a:lnTo>
                <a:lnTo>
                  <a:pt x="112781" y="947006"/>
                </a:lnTo>
                <a:lnTo>
                  <a:pt x="102857" y="939584"/>
                </a:lnTo>
                <a:lnTo>
                  <a:pt x="96904" y="927214"/>
                </a:lnTo>
                <a:lnTo>
                  <a:pt x="94921" y="909899"/>
                </a:lnTo>
                <a:lnTo>
                  <a:pt x="97459" y="893581"/>
                </a:lnTo>
                <a:lnTo>
                  <a:pt x="103510" y="881630"/>
                </a:lnTo>
                <a:lnTo>
                  <a:pt x="113078" y="874044"/>
                </a:lnTo>
                <a:lnTo>
                  <a:pt x="126169" y="870825"/>
                </a:lnTo>
                <a:lnTo>
                  <a:pt x="156364" y="870825"/>
                </a:lnTo>
                <a:lnTo>
                  <a:pt x="154553" y="868741"/>
                </a:lnTo>
                <a:lnTo>
                  <a:pt x="142508" y="862622"/>
                </a:lnTo>
                <a:lnTo>
                  <a:pt x="126679" y="859891"/>
                </a:lnTo>
                <a:close/>
              </a:path>
              <a:path w="1167764" h="2679700">
                <a:moveTo>
                  <a:pt x="168887" y="945838"/>
                </a:moveTo>
                <a:lnTo>
                  <a:pt x="157417" y="945838"/>
                </a:lnTo>
                <a:lnTo>
                  <a:pt x="160553" y="957818"/>
                </a:lnTo>
                <a:lnTo>
                  <a:pt x="168887" y="957818"/>
                </a:lnTo>
                <a:lnTo>
                  <a:pt x="168887" y="945838"/>
                </a:lnTo>
                <a:close/>
              </a:path>
              <a:path w="1167764" h="2679700">
                <a:moveTo>
                  <a:pt x="168887" y="906763"/>
                </a:moveTo>
                <a:lnTo>
                  <a:pt x="127213" y="906763"/>
                </a:lnTo>
                <a:lnTo>
                  <a:pt x="127213" y="917700"/>
                </a:lnTo>
                <a:lnTo>
                  <a:pt x="156372" y="917700"/>
                </a:lnTo>
                <a:lnTo>
                  <a:pt x="155953" y="925746"/>
                </a:lnTo>
                <a:lnTo>
                  <a:pt x="134326" y="949481"/>
                </a:lnTo>
                <a:lnTo>
                  <a:pt x="153571" y="949481"/>
                </a:lnTo>
                <a:lnTo>
                  <a:pt x="157417" y="945838"/>
                </a:lnTo>
                <a:lnTo>
                  <a:pt x="168887" y="945838"/>
                </a:lnTo>
                <a:lnTo>
                  <a:pt x="168887" y="906763"/>
                </a:lnTo>
                <a:close/>
              </a:path>
              <a:path w="1167764" h="2679700">
                <a:moveTo>
                  <a:pt x="156364" y="870825"/>
                </a:moveTo>
                <a:lnTo>
                  <a:pt x="126169" y="870825"/>
                </a:lnTo>
                <a:lnTo>
                  <a:pt x="136749" y="872294"/>
                </a:lnTo>
                <a:lnTo>
                  <a:pt x="145052" y="876167"/>
                </a:lnTo>
                <a:lnTo>
                  <a:pt x="151076" y="882447"/>
                </a:lnTo>
                <a:lnTo>
                  <a:pt x="154818" y="891139"/>
                </a:lnTo>
                <a:lnTo>
                  <a:pt x="167305" y="891139"/>
                </a:lnTo>
                <a:lnTo>
                  <a:pt x="162818" y="878247"/>
                </a:lnTo>
                <a:lnTo>
                  <a:pt x="156364" y="870825"/>
                </a:lnTo>
                <a:close/>
              </a:path>
              <a:path w="1167764" h="2679700">
                <a:moveTo>
                  <a:pt x="825815" y="1949852"/>
                </a:moveTo>
                <a:lnTo>
                  <a:pt x="800682" y="1949852"/>
                </a:lnTo>
                <a:lnTo>
                  <a:pt x="812483" y="1950209"/>
                </a:lnTo>
                <a:lnTo>
                  <a:pt x="818729" y="1955768"/>
                </a:lnTo>
                <a:lnTo>
                  <a:pt x="819343" y="1965365"/>
                </a:lnTo>
                <a:lnTo>
                  <a:pt x="819417" y="1971057"/>
                </a:lnTo>
                <a:lnTo>
                  <a:pt x="818219" y="1975039"/>
                </a:lnTo>
                <a:lnTo>
                  <a:pt x="789725" y="1995705"/>
                </a:lnTo>
                <a:lnTo>
                  <a:pt x="780357" y="2002314"/>
                </a:lnTo>
                <a:lnTo>
                  <a:pt x="773589" y="2010679"/>
                </a:lnTo>
                <a:lnTo>
                  <a:pt x="769422" y="2020803"/>
                </a:lnTo>
                <a:lnTo>
                  <a:pt x="767854" y="2032689"/>
                </a:lnTo>
                <a:lnTo>
                  <a:pt x="831931" y="2032689"/>
                </a:lnTo>
                <a:lnTo>
                  <a:pt x="831931" y="2021752"/>
                </a:lnTo>
                <a:lnTo>
                  <a:pt x="780879" y="2021752"/>
                </a:lnTo>
                <a:lnTo>
                  <a:pt x="781923" y="2015149"/>
                </a:lnTo>
                <a:lnTo>
                  <a:pt x="787125" y="2009242"/>
                </a:lnTo>
                <a:lnTo>
                  <a:pt x="796503" y="2004040"/>
                </a:lnTo>
                <a:lnTo>
                  <a:pt x="806396" y="1998301"/>
                </a:lnTo>
                <a:lnTo>
                  <a:pt x="817955" y="1991861"/>
                </a:lnTo>
                <a:lnTo>
                  <a:pt x="826064" y="1984505"/>
                </a:lnTo>
                <a:lnTo>
                  <a:pt x="830723" y="1976235"/>
                </a:lnTo>
                <a:lnTo>
                  <a:pt x="831931" y="1967053"/>
                </a:lnTo>
                <a:lnTo>
                  <a:pt x="829489" y="1955334"/>
                </a:lnTo>
                <a:lnTo>
                  <a:pt x="825815" y="1949852"/>
                </a:lnTo>
                <a:close/>
              </a:path>
              <a:path w="1167764" h="2679700">
                <a:moveTo>
                  <a:pt x="802238" y="1938920"/>
                </a:moveTo>
                <a:lnTo>
                  <a:pt x="770467" y="1965365"/>
                </a:lnTo>
                <a:lnTo>
                  <a:pt x="769946" y="1972788"/>
                </a:lnTo>
                <a:lnTo>
                  <a:pt x="781923" y="1972788"/>
                </a:lnTo>
                <a:lnTo>
                  <a:pt x="783295" y="1962753"/>
                </a:lnTo>
                <a:lnTo>
                  <a:pt x="786878" y="1955585"/>
                </a:lnTo>
                <a:lnTo>
                  <a:pt x="792673" y="1951285"/>
                </a:lnTo>
                <a:lnTo>
                  <a:pt x="800682" y="1949852"/>
                </a:lnTo>
                <a:lnTo>
                  <a:pt x="825815" y="1949852"/>
                </a:lnTo>
                <a:lnTo>
                  <a:pt x="823728" y="1946738"/>
                </a:lnTo>
                <a:lnTo>
                  <a:pt x="814645" y="1941266"/>
                </a:lnTo>
                <a:lnTo>
                  <a:pt x="802238" y="1938920"/>
                </a:lnTo>
                <a:close/>
              </a:path>
              <a:path w="1167764" h="2679700">
                <a:moveTo>
                  <a:pt x="892980" y="1938920"/>
                </a:moveTo>
                <a:lnTo>
                  <a:pt x="884113" y="1938920"/>
                </a:lnTo>
                <a:lnTo>
                  <a:pt x="882733" y="1946210"/>
                </a:lnTo>
                <a:lnTo>
                  <a:pt x="879958" y="1951073"/>
                </a:lnTo>
                <a:lnTo>
                  <a:pt x="875779" y="1953496"/>
                </a:lnTo>
                <a:lnTo>
                  <a:pt x="872669" y="1955587"/>
                </a:lnTo>
                <a:lnTo>
                  <a:pt x="866933" y="1956808"/>
                </a:lnTo>
                <a:lnTo>
                  <a:pt x="858600" y="1957167"/>
                </a:lnTo>
                <a:lnTo>
                  <a:pt x="858600" y="1966525"/>
                </a:lnTo>
                <a:lnTo>
                  <a:pt x="881002" y="1966525"/>
                </a:lnTo>
                <a:lnTo>
                  <a:pt x="881002" y="2032689"/>
                </a:lnTo>
                <a:lnTo>
                  <a:pt x="892980" y="2032689"/>
                </a:lnTo>
                <a:lnTo>
                  <a:pt x="892980" y="1938920"/>
                </a:lnTo>
                <a:close/>
              </a:path>
              <a:path w="1167764" h="2679700">
                <a:moveTo>
                  <a:pt x="271957" y="2152335"/>
                </a:moveTo>
                <a:lnTo>
                  <a:pt x="258937" y="2152335"/>
                </a:lnTo>
                <a:lnTo>
                  <a:pt x="258937" y="2247663"/>
                </a:lnTo>
                <a:lnTo>
                  <a:pt x="271957" y="2247663"/>
                </a:lnTo>
                <a:lnTo>
                  <a:pt x="271957" y="2152335"/>
                </a:lnTo>
                <a:close/>
              </a:path>
              <a:path w="1167764" h="2679700">
                <a:moveTo>
                  <a:pt x="372082" y="2152335"/>
                </a:moveTo>
                <a:lnTo>
                  <a:pt x="302807" y="2152335"/>
                </a:lnTo>
                <a:lnTo>
                  <a:pt x="302807" y="2247663"/>
                </a:lnTo>
                <a:lnTo>
                  <a:pt x="373125" y="2247663"/>
                </a:lnTo>
                <a:lnTo>
                  <a:pt x="373125" y="2236193"/>
                </a:lnTo>
                <a:lnTo>
                  <a:pt x="315827" y="2236193"/>
                </a:lnTo>
                <a:lnTo>
                  <a:pt x="315827" y="2204430"/>
                </a:lnTo>
                <a:lnTo>
                  <a:pt x="367902" y="2204430"/>
                </a:lnTo>
                <a:lnTo>
                  <a:pt x="367902" y="2192968"/>
                </a:lnTo>
                <a:lnTo>
                  <a:pt x="315827" y="2192968"/>
                </a:lnTo>
                <a:lnTo>
                  <a:pt x="315827" y="2163276"/>
                </a:lnTo>
                <a:lnTo>
                  <a:pt x="372082" y="2163276"/>
                </a:lnTo>
                <a:lnTo>
                  <a:pt x="372082" y="2152335"/>
                </a:lnTo>
                <a:close/>
              </a:path>
              <a:path w="1167764" h="2679700">
                <a:moveTo>
                  <a:pt x="437799" y="2149739"/>
                </a:moveTo>
                <a:lnTo>
                  <a:pt x="400339" y="2169850"/>
                </a:lnTo>
                <a:lnTo>
                  <a:pt x="393015" y="2199746"/>
                </a:lnTo>
                <a:lnTo>
                  <a:pt x="393665" y="2210190"/>
                </a:lnTo>
                <a:lnTo>
                  <a:pt x="417494" y="2245582"/>
                </a:lnTo>
                <a:lnTo>
                  <a:pt x="435733" y="2249214"/>
                </a:lnTo>
                <a:lnTo>
                  <a:pt x="452033" y="2246517"/>
                </a:lnTo>
                <a:lnTo>
                  <a:pt x="464498" y="2239452"/>
                </a:lnTo>
                <a:lnTo>
                  <a:pt x="464977" y="2238818"/>
                </a:lnTo>
                <a:lnTo>
                  <a:pt x="438332" y="2238818"/>
                </a:lnTo>
                <a:lnTo>
                  <a:pt x="424430" y="2236342"/>
                </a:lnTo>
                <a:lnTo>
                  <a:pt x="414498" y="2228914"/>
                </a:lnTo>
                <a:lnTo>
                  <a:pt x="408538" y="2216536"/>
                </a:lnTo>
                <a:lnTo>
                  <a:pt x="406551" y="2199206"/>
                </a:lnTo>
                <a:lnTo>
                  <a:pt x="408892" y="2182934"/>
                </a:lnTo>
                <a:lnTo>
                  <a:pt x="414881" y="2171087"/>
                </a:lnTo>
                <a:lnTo>
                  <a:pt x="424517" y="2163664"/>
                </a:lnTo>
                <a:lnTo>
                  <a:pt x="437799" y="2160668"/>
                </a:lnTo>
                <a:lnTo>
                  <a:pt x="466800" y="2160668"/>
                </a:lnTo>
                <a:lnTo>
                  <a:pt x="464502" y="2157938"/>
                </a:lnTo>
                <a:lnTo>
                  <a:pt x="452942" y="2152046"/>
                </a:lnTo>
                <a:lnTo>
                  <a:pt x="437799" y="2149739"/>
                </a:lnTo>
                <a:close/>
              </a:path>
              <a:path w="1167764" h="2679700">
                <a:moveTo>
                  <a:pt x="477914" y="2212235"/>
                </a:moveTo>
                <a:lnTo>
                  <a:pt x="465425" y="2212235"/>
                </a:lnTo>
                <a:lnTo>
                  <a:pt x="461769" y="2223661"/>
                </a:lnTo>
                <a:lnTo>
                  <a:pt x="456037" y="2231901"/>
                </a:lnTo>
                <a:lnTo>
                  <a:pt x="448225" y="2236953"/>
                </a:lnTo>
                <a:lnTo>
                  <a:pt x="438332" y="2238818"/>
                </a:lnTo>
                <a:lnTo>
                  <a:pt x="464977" y="2238818"/>
                </a:lnTo>
                <a:lnTo>
                  <a:pt x="473126" y="2228024"/>
                </a:lnTo>
                <a:lnTo>
                  <a:pt x="477914" y="2212235"/>
                </a:lnTo>
                <a:close/>
              </a:path>
              <a:path w="1167764" h="2679700">
                <a:moveTo>
                  <a:pt x="466800" y="2160668"/>
                </a:moveTo>
                <a:lnTo>
                  <a:pt x="437799" y="2160668"/>
                </a:lnTo>
                <a:lnTo>
                  <a:pt x="447671" y="2162106"/>
                </a:lnTo>
                <a:lnTo>
                  <a:pt x="455389" y="2165881"/>
                </a:lnTo>
                <a:lnTo>
                  <a:pt x="460957" y="2172003"/>
                </a:lnTo>
                <a:lnTo>
                  <a:pt x="464378" y="2180476"/>
                </a:lnTo>
                <a:lnTo>
                  <a:pt x="476869" y="2180476"/>
                </a:lnTo>
                <a:lnTo>
                  <a:pt x="472478" y="2167414"/>
                </a:lnTo>
                <a:lnTo>
                  <a:pt x="466800" y="2160668"/>
                </a:lnTo>
                <a:close/>
              </a:path>
              <a:path w="1167764" h="2679700">
                <a:moveTo>
                  <a:pt x="559702" y="2153893"/>
                </a:moveTo>
                <a:lnTo>
                  <a:pt x="527933" y="2181380"/>
                </a:lnTo>
                <a:lnTo>
                  <a:pt x="525350" y="2203895"/>
                </a:lnTo>
                <a:lnTo>
                  <a:pt x="525380" y="2205763"/>
                </a:lnTo>
                <a:lnTo>
                  <a:pt x="542388" y="2245837"/>
                </a:lnTo>
                <a:lnTo>
                  <a:pt x="567705" y="2249575"/>
                </a:lnTo>
                <a:lnTo>
                  <a:pt x="575506" y="2246971"/>
                </a:lnTo>
                <a:lnTo>
                  <a:pt x="580017" y="2241416"/>
                </a:lnTo>
                <a:lnTo>
                  <a:pt x="581518" y="2239836"/>
                </a:lnTo>
                <a:lnTo>
                  <a:pt x="558659" y="2239836"/>
                </a:lnTo>
                <a:lnTo>
                  <a:pt x="550396" y="2238345"/>
                </a:lnTo>
                <a:lnTo>
                  <a:pt x="544344" y="2234375"/>
                </a:lnTo>
                <a:lnTo>
                  <a:pt x="540504" y="2227931"/>
                </a:lnTo>
                <a:lnTo>
                  <a:pt x="538880" y="2219013"/>
                </a:lnTo>
                <a:lnTo>
                  <a:pt x="540471" y="2210317"/>
                </a:lnTo>
                <a:lnTo>
                  <a:pt x="544213" y="2204030"/>
                </a:lnTo>
                <a:lnTo>
                  <a:pt x="550105" y="2200156"/>
                </a:lnTo>
                <a:lnTo>
                  <a:pt x="552366" y="2199746"/>
                </a:lnTo>
                <a:lnTo>
                  <a:pt x="537832" y="2199746"/>
                </a:lnTo>
                <a:lnTo>
                  <a:pt x="559702" y="2164826"/>
                </a:lnTo>
                <a:lnTo>
                  <a:pt x="581920" y="2164826"/>
                </a:lnTo>
                <a:lnTo>
                  <a:pt x="579106" y="2160929"/>
                </a:lnTo>
                <a:lnTo>
                  <a:pt x="570805" y="2156044"/>
                </a:lnTo>
                <a:lnTo>
                  <a:pt x="559702" y="2153893"/>
                </a:lnTo>
                <a:close/>
              </a:path>
              <a:path w="1167764" h="2679700">
                <a:moveTo>
                  <a:pt x="582693" y="2198698"/>
                </a:moveTo>
                <a:lnTo>
                  <a:pt x="558147" y="2198698"/>
                </a:lnTo>
                <a:lnTo>
                  <a:pt x="565956" y="2200122"/>
                </a:lnTo>
                <a:lnTo>
                  <a:pt x="571685" y="2203895"/>
                </a:lnTo>
                <a:lnTo>
                  <a:pt x="575334" y="2210015"/>
                </a:lnTo>
                <a:lnTo>
                  <a:pt x="576813" y="2217969"/>
                </a:lnTo>
                <a:lnTo>
                  <a:pt x="576815" y="2219013"/>
                </a:lnTo>
                <a:lnTo>
                  <a:pt x="575368" y="2227438"/>
                </a:lnTo>
                <a:lnTo>
                  <a:pt x="571816" y="2233983"/>
                </a:lnTo>
                <a:lnTo>
                  <a:pt x="566248" y="2238116"/>
                </a:lnTo>
                <a:lnTo>
                  <a:pt x="558659" y="2239836"/>
                </a:lnTo>
                <a:lnTo>
                  <a:pt x="581518" y="2239836"/>
                </a:lnTo>
                <a:lnTo>
                  <a:pt x="586285" y="2234817"/>
                </a:lnTo>
                <a:lnTo>
                  <a:pt x="589395" y="2226988"/>
                </a:lnTo>
                <a:lnTo>
                  <a:pt x="589395" y="2217969"/>
                </a:lnTo>
                <a:lnTo>
                  <a:pt x="587154" y="2205763"/>
                </a:lnTo>
                <a:lnTo>
                  <a:pt x="582693" y="2198698"/>
                </a:lnTo>
                <a:close/>
              </a:path>
              <a:path w="1167764" h="2679700">
                <a:moveTo>
                  <a:pt x="559702" y="2188273"/>
                </a:moveTo>
                <a:lnTo>
                  <a:pt x="549302" y="2188273"/>
                </a:lnTo>
                <a:lnTo>
                  <a:pt x="541990" y="2192101"/>
                </a:lnTo>
                <a:lnTo>
                  <a:pt x="537832" y="2199746"/>
                </a:lnTo>
                <a:lnTo>
                  <a:pt x="552366" y="2199746"/>
                </a:lnTo>
                <a:lnTo>
                  <a:pt x="558147" y="2198698"/>
                </a:lnTo>
                <a:lnTo>
                  <a:pt x="582693" y="2198698"/>
                </a:lnTo>
                <a:lnTo>
                  <a:pt x="581460" y="2196746"/>
                </a:lnTo>
                <a:lnTo>
                  <a:pt x="572310" y="2190916"/>
                </a:lnTo>
                <a:lnTo>
                  <a:pt x="559702" y="2188273"/>
                </a:lnTo>
                <a:close/>
              </a:path>
              <a:path w="1167764" h="2679700">
                <a:moveTo>
                  <a:pt x="581920" y="2164826"/>
                </a:moveTo>
                <a:lnTo>
                  <a:pt x="568749" y="2164826"/>
                </a:lnTo>
                <a:lnTo>
                  <a:pt x="574127" y="2169514"/>
                </a:lnTo>
                <a:lnTo>
                  <a:pt x="575863" y="2178895"/>
                </a:lnTo>
                <a:lnTo>
                  <a:pt x="587307" y="2178895"/>
                </a:lnTo>
                <a:lnTo>
                  <a:pt x="584606" y="2168546"/>
                </a:lnTo>
                <a:lnTo>
                  <a:pt x="581920" y="2164826"/>
                </a:lnTo>
                <a:close/>
              </a:path>
              <a:path w="1167764" h="2679700">
                <a:moveTo>
                  <a:pt x="638467" y="2153893"/>
                </a:moveTo>
                <a:lnTo>
                  <a:pt x="608389" y="2181892"/>
                </a:lnTo>
                <a:lnTo>
                  <a:pt x="606174" y="2202342"/>
                </a:lnTo>
                <a:lnTo>
                  <a:pt x="608582" y="2222661"/>
                </a:lnTo>
                <a:lnTo>
                  <a:pt x="614769" y="2237246"/>
                </a:lnTo>
                <a:lnTo>
                  <a:pt x="624732" y="2246098"/>
                </a:lnTo>
                <a:lnTo>
                  <a:pt x="638467" y="2249214"/>
                </a:lnTo>
                <a:lnTo>
                  <a:pt x="652211" y="2246098"/>
                </a:lnTo>
                <a:lnTo>
                  <a:pt x="659258" y="2239836"/>
                </a:lnTo>
                <a:lnTo>
                  <a:pt x="638467" y="2239836"/>
                </a:lnTo>
                <a:lnTo>
                  <a:pt x="630037" y="2237494"/>
                </a:lnTo>
                <a:lnTo>
                  <a:pt x="624014" y="2230467"/>
                </a:lnTo>
                <a:lnTo>
                  <a:pt x="620400" y="2218750"/>
                </a:lnTo>
                <a:lnTo>
                  <a:pt x="619196" y="2202342"/>
                </a:lnTo>
                <a:lnTo>
                  <a:pt x="620400" y="2185934"/>
                </a:lnTo>
                <a:lnTo>
                  <a:pt x="624014" y="2174210"/>
                </a:lnTo>
                <a:lnTo>
                  <a:pt x="630037" y="2167173"/>
                </a:lnTo>
                <a:lnTo>
                  <a:pt x="638467" y="2164826"/>
                </a:lnTo>
                <a:lnTo>
                  <a:pt x="660517" y="2164826"/>
                </a:lnTo>
                <a:lnTo>
                  <a:pt x="659282" y="2162978"/>
                </a:lnTo>
                <a:lnTo>
                  <a:pt x="653452" y="2157929"/>
                </a:lnTo>
                <a:lnTo>
                  <a:pt x="646514" y="2154902"/>
                </a:lnTo>
                <a:lnTo>
                  <a:pt x="638467" y="2153893"/>
                </a:lnTo>
                <a:close/>
              </a:path>
              <a:path w="1167764" h="2679700">
                <a:moveTo>
                  <a:pt x="660517" y="2164826"/>
                </a:moveTo>
                <a:lnTo>
                  <a:pt x="638467" y="2164826"/>
                </a:lnTo>
                <a:lnTo>
                  <a:pt x="647130" y="2167173"/>
                </a:lnTo>
                <a:lnTo>
                  <a:pt x="653319" y="2174210"/>
                </a:lnTo>
                <a:lnTo>
                  <a:pt x="657032" y="2185934"/>
                </a:lnTo>
                <a:lnTo>
                  <a:pt x="658270" y="2202342"/>
                </a:lnTo>
                <a:lnTo>
                  <a:pt x="657032" y="2218551"/>
                </a:lnTo>
                <a:lnTo>
                  <a:pt x="653319" y="2230206"/>
                </a:lnTo>
                <a:lnTo>
                  <a:pt x="647130" y="2237302"/>
                </a:lnTo>
                <a:lnTo>
                  <a:pt x="638467" y="2239836"/>
                </a:lnTo>
                <a:lnTo>
                  <a:pt x="659258" y="2239836"/>
                </a:lnTo>
                <a:lnTo>
                  <a:pt x="662173" y="2237246"/>
                </a:lnTo>
                <a:lnTo>
                  <a:pt x="668355" y="2222661"/>
                </a:lnTo>
                <a:lnTo>
                  <a:pt x="670759" y="2202342"/>
                </a:lnTo>
                <a:lnTo>
                  <a:pt x="670338" y="2192710"/>
                </a:lnTo>
                <a:lnTo>
                  <a:pt x="669074" y="2184115"/>
                </a:lnTo>
                <a:lnTo>
                  <a:pt x="666963" y="2176560"/>
                </a:lnTo>
                <a:lnTo>
                  <a:pt x="664005" y="2170050"/>
                </a:lnTo>
                <a:lnTo>
                  <a:pt x="660517" y="2164826"/>
                </a:lnTo>
                <a:close/>
              </a:path>
              <a:path w="1167764" h="2679700">
                <a:moveTo>
                  <a:pt x="699004" y="2224215"/>
                </a:moveTo>
                <a:lnTo>
                  <a:pt x="687028" y="2224215"/>
                </a:lnTo>
                <a:lnTo>
                  <a:pt x="689889" y="2234964"/>
                </a:lnTo>
                <a:lnTo>
                  <a:pt x="695877" y="2242714"/>
                </a:lnTo>
                <a:lnTo>
                  <a:pt x="704991" y="2247464"/>
                </a:lnTo>
                <a:lnTo>
                  <a:pt x="717231" y="2249214"/>
                </a:lnTo>
                <a:lnTo>
                  <a:pt x="725043" y="2248694"/>
                </a:lnTo>
                <a:lnTo>
                  <a:pt x="731815" y="2247132"/>
                </a:lnTo>
                <a:lnTo>
                  <a:pt x="737545" y="2244527"/>
                </a:lnTo>
                <a:lnTo>
                  <a:pt x="742233" y="2240880"/>
                </a:lnTo>
                <a:lnTo>
                  <a:pt x="742772" y="2240372"/>
                </a:lnTo>
                <a:lnTo>
                  <a:pt x="719319" y="2240372"/>
                </a:lnTo>
                <a:lnTo>
                  <a:pt x="711210" y="2239363"/>
                </a:lnTo>
                <a:lnTo>
                  <a:pt x="705120" y="2236336"/>
                </a:lnTo>
                <a:lnTo>
                  <a:pt x="701050" y="2231287"/>
                </a:lnTo>
                <a:lnTo>
                  <a:pt x="699004" y="2224215"/>
                </a:lnTo>
                <a:close/>
              </a:path>
              <a:path w="1167764" h="2679700">
                <a:moveTo>
                  <a:pt x="744149" y="2198162"/>
                </a:moveTo>
                <a:lnTo>
                  <a:pt x="718275" y="2198162"/>
                </a:lnTo>
                <a:lnTo>
                  <a:pt x="726771" y="2199865"/>
                </a:lnTo>
                <a:lnTo>
                  <a:pt x="732990" y="2203905"/>
                </a:lnTo>
                <a:lnTo>
                  <a:pt x="736930" y="2210287"/>
                </a:lnTo>
                <a:lnTo>
                  <a:pt x="738590" y="2219013"/>
                </a:lnTo>
                <a:lnTo>
                  <a:pt x="736796" y="2227772"/>
                </a:lnTo>
                <a:lnTo>
                  <a:pt x="732987" y="2234250"/>
                </a:lnTo>
                <a:lnTo>
                  <a:pt x="727161" y="2238450"/>
                </a:lnTo>
                <a:lnTo>
                  <a:pt x="719319" y="2240372"/>
                </a:lnTo>
                <a:lnTo>
                  <a:pt x="742772" y="2240372"/>
                </a:lnTo>
                <a:lnTo>
                  <a:pt x="748479" y="2234994"/>
                </a:lnTo>
                <a:lnTo>
                  <a:pt x="751611" y="2227172"/>
                </a:lnTo>
                <a:lnTo>
                  <a:pt x="751611" y="2217455"/>
                </a:lnTo>
                <a:lnTo>
                  <a:pt x="748872" y="2205203"/>
                </a:lnTo>
                <a:lnTo>
                  <a:pt x="744149" y="2198162"/>
                </a:lnTo>
                <a:close/>
              </a:path>
              <a:path w="1167764" h="2679700">
                <a:moveTo>
                  <a:pt x="745879" y="2155985"/>
                </a:moveTo>
                <a:lnTo>
                  <a:pt x="697428" y="2155985"/>
                </a:lnTo>
                <a:lnTo>
                  <a:pt x="690670" y="2206496"/>
                </a:lnTo>
                <a:lnTo>
                  <a:pt x="700559" y="2207037"/>
                </a:lnTo>
                <a:lnTo>
                  <a:pt x="705074" y="2201118"/>
                </a:lnTo>
                <a:lnTo>
                  <a:pt x="710985" y="2198162"/>
                </a:lnTo>
                <a:lnTo>
                  <a:pt x="744149" y="2198162"/>
                </a:lnTo>
                <a:lnTo>
                  <a:pt x="742754" y="2196084"/>
                </a:lnTo>
                <a:lnTo>
                  <a:pt x="737813" y="2192968"/>
                </a:lnTo>
                <a:lnTo>
                  <a:pt x="702651" y="2192968"/>
                </a:lnTo>
                <a:lnTo>
                  <a:pt x="706295" y="2167451"/>
                </a:lnTo>
                <a:lnTo>
                  <a:pt x="745879" y="2167451"/>
                </a:lnTo>
                <a:lnTo>
                  <a:pt x="745879" y="2155985"/>
                </a:lnTo>
                <a:close/>
              </a:path>
              <a:path w="1167764" h="2679700">
                <a:moveTo>
                  <a:pt x="720363" y="2187229"/>
                </a:moveTo>
                <a:lnTo>
                  <a:pt x="713765" y="2187229"/>
                </a:lnTo>
                <a:lnTo>
                  <a:pt x="707849" y="2189144"/>
                </a:lnTo>
                <a:lnTo>
                  <a:pt x="702651" y="2192968"/>
                </a:lnTo>
                <a:lnTo>
                  <a:pt x="737813" y="2192968"/>
                </a:lnTo>
                <a:lnTo>
                  <a:pt x="733253" y="2190093"/>
                </a:lnTo>
                <a:lnTo>
                  <a:pt x="720363" y="2187229"/>
                </a:lnTo>
                <a:close/>
              </a:path>
              <a:path w="1167764" h="2679700">
                <a:moveTo>
                  <a:pt x="800682" y="2153893"/>
                </a:moveTo>
                <a:lnTo>
                  <a:pt x="772546" y="2188810"/>
                </a:lnTo>
                <a:lnTo>
                  <a:pt x="776725" y="2195052"/>
                </a:lnTo>
                <a:lnTo>
                  <a:pt x="785059" y="2198162"/>
                </a:lnTo>
                <a:lnTo>
                  <a:pt x="778216" y="2201948"/>
                </a:lnTo>
                <a:lnTo>
                  <a:pt x="769078" y="2230814"/>
                </a:lnTo>
                <a:lnTo>
                  <a:pt x="772189" y="2238105"/>
                </a:lnTo>
                <a:lnTo>
                  <a:pt x="778791" y="2242968"/>
                </a:lnTo>
                <a:lnTo>
                  <a:pt x="785059" y="2246795"/>
                </a:lnTo>
                <a:lnTo>
                  <a:pt x="792504" y="2248882"/>
                </a:lnTo>
                <a:lnTo>
                  <a:pt x="801194" y="2249214"/>
                </a:lnTo>
                <a:lnTo>
                  <a:pt x="811263" y="2249214"/>
                </a:lnTo>
                <a:lnTo>
                  <a:pt x="818906" y="2246971"/>
                </a:lnTo>
                <a:lnTo>
                  <a:pt x="824108" y="2242460"/>
                </a:lnTo>
                <a:lnTo>
                  <a:pt x="826730" y="2239836"/>
                </a:lnTo>
                <a:lnTo>
                  <a:pt x="801726" y="2239836"/>
                </a:lnTo>
                <a:lnTo>
                  <a:pt x="793450" y="2238477"/>
                </a:lnTo>
                <a:lnTo>
                  <a:pt x="787391" y="2234901"/>
                </a:lnTo>
                <a:lnTo>
                  <a:pt x="783549" y="2229109"/>
                </a:lnTo>
                <a:lnTo>
                  <a:pt x="781923" y="2221101"/>
                </a:lnTo>
                <a:lnTo>
                  <a:pt x="783516" y="2213777"/>
                </a:lnTo>
                <a:lnTo>
                  <a:pt x="787259" y="2208468"/>
                </a:lnTo>
                <a:lnTo>
                  <a:pt x="793151" y="2205175"/>
                </a:lnTo>
                <a:lnTo>
                  <a:pt x="801194" y="2203902"/>
                </a:lnTo>
                <a:lnTo>
                  <a:pt x="826355" y="2203902"/>
                </a:lnTo>
                <a:lnTo>
                  <a:pt x="824471" y="2201913"/>
                </a:lnTo>
                <a:lnTo>
                  <a:pt x="817862" y="2198162"/>
                </a:lnTo>
                <a:lnTo>
                  <a:pt x="825508" y="2194012"/>
                </a:lnTo>
                <a:lnTo>
                  <a:pt x="825811" y="2193475"/>
                </a:lnTo>
                <a:lnTo>
                  <a:pt x="801194" y="2193475"/>
                </a:lnTo>
                <a:lnTo>
                  <a:pt x="790771" y="2192784"/>
                </a:lnTo>
                <a:lnTo>
                  <a:pt x="785214" y="2187921"/>
                </a:lnTo>
                <a:lnTo>
                  <a:pt x="784566" y="2179431"/>
                </a:lnTo>
                <a:lnTo>
                  <a:pt x="784605" y="2177851"/>
                </a:lnTo>
                <a:lnTo>
                  <a:pt x="785214" y="2169873"/>
                </a:lnTo>
                <a:lnTo>
                  <a:pt x="790437" y="2165187"/>
                </a:lnTo>
                <a:lnTo>
                  <a:pt x="800150" y="2164826"/>
                </a:lnTo>
                <a:lnTo>
                  <a:pt x="824507" y="2164826"/>
                </a:lnTo>
                <a:lnTo>
                  <a:pt x="821124" y="2160406"/>
                </a:lnTo>
                <a:lnTo>
                  <a:pt x="812435" y="2155781"/>
                </a:lnTo>
                <a:lnTo>
                  <a:pt x="800682" y="2153893"/>
                </a:lnTo>
                <a:close/>
              </a:path>
              <a:path w="1167764" h="2679700">
                <a:moveTo>
                  <a:pt x="826355" y="2203902"/>
                </a:moveTo>
                <a:lnTo>
                  <a:pt x="801194" y="2203902"/>
                </a:lnTo>
                <a:lnTo>
                  <a:pt x="809437" y="2205238"/>
                </a:lnTo>
                <a:lnTo>
                  <a:pt x="815396" y="2208723"/>
                </a:lnTo>
                <a:lnTo>
                  <a:pt x="819072" y="2214359"/>
                </a:lnTo>
                <a:lnTo>
                  <a:pt x="820465" y="2222149"/>
                </a:lnTo>
                <a:lnTo>
                  <a:pt x="819294" y="2229694"/>
                </a:lnTo>
                <a:lnTo>
                  <a:pt x="815780" y="2235159"/>
                </a:lnTo>
                <a:lnTo>
                  <a:pt x="809924" y="2238541"/>
                </a:lnTo>
                <a:lnTo>
                  <a:pt x="801726" y="2239836"/>
                </a:lnTo>
                <a:lnTo>
                  <a:pt x="826730" y="2239836"/>
                </a:lnTo>
                <a:lnTo>
                  <a:pt x="830019" y="2236546"/>
                </a:lnTo>
                <a:lnTo>
                  <a:pt x="832975" y="2229256"/>
                </a:lnTo>
                <a:lnTo>
                  <a:pt x="832975" y="2220565"/>
                </a:lnTo>
                <a:lnTo>
                  <a:pt x="832029" y="2213115"/>
                </a:lnTo>
                <a:lnTo>
                  <a:pt x="829194" y="2206897"/>
                </a:lnTo>
                <a:lnTo>
                  <a:pt x="826355" y="2203902"/>
                </a:lnTo>
                <a:close/>
              </a:path>
              <a:path w="1167764" h="2679700">
                <a:moveTo>
                  <a:pt x="824507" y="2164826"/>
                </a:moveTo>
                <a:lnTo>
                  <a:pt x="800150" y="2164826"/>
                </a:lnTo>
                <a:lnTo>
                  <a:pt x="811263" y="2165187"/>
                </a:lnTo>
                <a:lnTo>
                  <a:pt x="817175" y="2169698"/>
                </a:lnTo>
                <a:lnTo>
                  <a:pt x="817819" y="2177851"/>
                </a:lnTo>
                <a:lnTo>
                  <a:pt x="817785" y="2179431"/>
                </a:lnTo>
                <a:lnTo>
                  <a:pt x="817175" y="2187766"/>
                </a:lnTo>
                <a:lnTo>
                  <a:pt x="811616" y="2192784"/>
                </a:lnTo>
                <a:lnTo>
                  <a:pt x="801194" y="2193475"/>
                </a:lnTo>
                <a:lnTo>
                  <a:pt x="825811" y="2193475"/>
                </a:lnTo>
                <a:lnTo>
                  <a:pt x="829331" y="2187229"/>
                </a:lnTo>
                <a:lnTo>
                  <a:pt x="829331" y="2177851"/>
                </a:lnTo>
                <a:lnTo>
                  <a:pt x="826755" y="2167764"/>
                </a:lnTo>
                <a:lnTo>
                  <a:pt x="824507" y="2164826"/>
                </a:lnTo>
                <a:close/>
              </a:path>
              <a:path w="1167764" h="2679700">
                <a:moveTo>
                  <a:pt x="915382" y="2155985"/>
                </a:moveTo>
                <a:lnTo>
                  <a:pt x="850266" y="2155985"/>
                </a:lnTo>
                <a:lnTo>
                  <a:pt x="850266" y="2167451"/>
                </a:lnTo>
                <a:lnTo>
                  <a:pt x="901828" y="2167451"/>
                </a:lnTo>
                <a:lnTo>
                  <a:pt x="896327" y="2174088"/>
                </a:lnTo>
                <a:lnTo>
                  <a:pt x="873372" y="2214839"/>
                </a:lnTo>
                <a:lnTo>
                  <a:pt x="863798" y="2247663"/>
                </a:lnTo>
                <a:lnTo>
                  <a:pt x="876311" y="2247663"/>
                </a:lnTo>
                <a:lnTo>
                  <a:pt x="879074" y="2236267"/>
                </a:lnTo>
                <a:lnTo>
                  <a:pt x="882165" y="2225523"/>
                </a:lnTo>
                <a:lnTo>
                  <a:pt x="902353" y="2182806"/>
                </a:lnTo>
                <a:lnTo>
                  <a:pt x="915382" y="2166407"/>
                </a:lnTo>
                <a:lnTo>
                  <a:pt x="915382" y="2155985"/>
                </a:lnTo>
                <a:close/>
              </a:path>
              <a:path w="1167764" h="2679700">
                <a:moveTo>
                  <a:pt x="45317" y="2364709"/>
                </a:moveTo>
                <a:lnTo>
                  <a:pt x="26860" y="2368577"/>
                </a:lnTo>
                <a:lnTo>
                  <a:pt x="13157" y="2378112"/>
                </a:lnTo>
                <a:lnTo>
                  <a:pt x="4205" y="2393313"/>
                </a:lnTo>
                <a:lnTo>
                  <a:pt x="0" y="2414181"/>
                </a:lnTo>
                <a:lnTo>
                  <a:pt x="753" y="2426262"/>
                </a:lnTo>
                <a:lnTo>
                  <a:pt x="20871" y="2458628"/>
                </a:lnTo>
                <a:lnTo>
                  <a:pt x="44805" y="2464188"/>
                </a:lnTo>
                <a:lnTo>
                  <a:pt x="54373" y="2463156"/>
                </a:lnTo>
                <a:lnTo>
                  <a:pt x="62771" y="2460557"/>
                </a:lnTo>
                <a:lnTo>
                  <a:pt x="69999" y="2456390"/>
                </a:lnTo>
                <a:lnTo>
                  <a:pt x="72208" y="2454299"/>
                </a:lnTo>
                <a:lnTo>
                  <a:pt x="45317" y="2454299"/>
                </a:lnTo>
                <a:lnTo>
                  <a:pt x="31418" y="2451824"/>
                </a:lnTo>
                <a:lnTo>
                  <a:pt x="21493" y="2444402"/>
                </a:lnTo>
                <a:lnTo>
                  <a:pt x="15540" y="2432033"/>
                </a:lnTo>
                <a:lnTo>
                  <a:pt x="13557" y="2414717"/>
                </a:lnTo>
                <a:lnTo>
                  <a:pt x="16095" y="2398399"/>
                </a:lnTo>
                <a:lnTo>
                  <a:pt x="22146" y="2386448"/>
                </a:lnTo>
                <a:lnTo>
                  <a:pt x="31715" y="2378862"/>
                </a:lnTo>
                <a:lnTo>
                  <a:pt x="44805" y="2375642"/>
                </a:lnTo>
                <a:lnTo>
                  <a:pt x="75002" y="2375642"/>
                </a:lnTo>
                <a:lnTo>
                  <a:pt x="73189" y="2373558"/>
                </a:lnTo>
                <a:lnTo>
                  <a:pt x="61144" y="2367439"/>
                </a:lnTo>
                <a:lnTo>
                  <a:pt x="45317" y="2364709"/>
                </a:lnTo>
                <a:close/>
              </a:path>
              <a:path w="1167764" h="2679700">
                <a:moveTo>
                  <a:pt x="87523" y="2450656"/>
                </a:moveTo>
                <a:lnTo>
                  <a:pt x="76053" y="2450656"/>
                </a:lnTo>
                <a:lnTo>
                  <a:pt x="79189" y="2462636"/>
                </a:lnTo>
                <a:lnTo>
                  <a:pt x="87523" y="2462636"/>
                </a:lnTo>
                <a:lnTo>
                  <a:pt x="87523" y="2450656"/>
                </a:lnTo>
                <a:close/>
              </a:path>
              <a:path w="1167764" h="2679700">
                <a:moveTo>
                  <a:pt x="87523" y="2411581"/>
                </a:moveTo>
                <a:lnTo>
                  <a:pt x="45849" y="2411581"/>
                </a:lnTo>
                <a:lnTo>
                  <a:pt x="45849" y="2422518"/>
                </a:lnTo>
                <a:lnTo>
                  <a:pt x="75010" y="2422518"/>
                </a:lnTo>
                <a:lnTo>
                  <a:pt x="74589" y="2430564"/>
                </a:lnTo>
                <a:lnTo>
                  <a:pt x="52962" y="2454299"/>
                </a:lnTo>
                <a:lnTo>
                  <a:pt x="72208" y="2454299"/>
                </a:lnTo>
                <a:lnTo>
                  <a:pt x="76053" y="2450656"/>
                </a:lnTo>
                <a:lnTo>
                  <a:pt x="87523" y="2450656"/>
                </a:lnTo>
                <a:lnTo>
                  <a:pt x="87523" y="2411581"/>
                </a:lnTo>
                <a:close/>
              </a:path>
              <a:path w="1167764" h="2679700">
                <a:moveTo>
                  <a:pt x="75002" y="2375642"/>
                </a:moveTo>
                <a:lnTo>
                  <a:pt x="44805" y="2375642"/>
                </a:lnTo>
                <a:lnTo>
                  <a:pt x="55385" y="2377112"/>
                </a:lnTo>
                <a:lnTo>
                  <a:pt x="63688" y="2380985"/>
                </a:lnTo>
                <a:lnTo>
                  <a:pt x="69712" y="2387264"/>
                </a:lnTo>
                <a:lnTo>
                  <a:pt x="73454" y="2395957"/>
                </a:lnTo>
                <a:lnTo>
                  <a:pt x="85942" y="2395957"/>
                </a:lnTo>
                <a:lnTo>
                  <a:pt x="81454" y="2383064"/>
                </a:lnTo>
                <a:lnTo>
                  <a:pt x="75002" y="2375642"/>
                </a:lnTo>
                <a:close/>
              </a:path>
              <a:path w="1167764" h="2679700">
                <a:moveTo>
                  <a:pt x="156905" y="2367313"/>
                </a:moveTo>
                <a:lnTo>
                  <a:pt x="114700" y="2367313"/>
                </a:lnTo>
                <a:lnTo>
                  <a:pt x="114700" y="2462636"/>
                </a:lnTo>
                <a:lnTo>
                  <a:pt x="155862" y="2462636"/>
                </a:lnTo>
                <a:lnTo>
                  <a:pt x="163939" y="2461986"/>
                </a:lnTo>
                <a:lnTo>
                  <a:pt x="170969" y="2460033"/>
                </a:lnTo>
                <a:lnTo>
                  <a:pt x="176957" y="2456776"/>
                </a:lnTo>
                <a:lnTo>
                  <a:pt x="181908" y="2452211"/>
                </a:lnTo>
                <a:lnTo>
                  <a:pt x="182378" y="2451704"/>
                </a:lnTo>
                <a:lnTo>
                  <a:pt x="127723" y="2451704"/>
                </a:lnTo>
                <a:lnTo>
                  <a:pt x="127723" y="2418360"/>
                </a:lnTo>
                <a:lnTo>
                  <a:pt x="182435" y="2418360"/>
                </a:lnTo>
                <a:lnTo>
                  <a:pt x="178717" y="2414879"/>
                </a:lnTo>
                <a:lnTo>
                  <a:pt x="170975" y="2411074"/>
                </a:lnTo>
                <a:lnTo>
                  <a:pt x="178924" y="2407427"/>
                </a:lnTo>
                <a:lnTo>
                  <a:pt x="127723" y="2407427"/>
                </a:lnTo>
                <a:lnTo>
                  <a:pt x="127723" y="2377734"/>
                </a:lnTo>
                <a:lnTo>
                  <a:pt x="179020" y="2377734"/>
                </a:lnTo>
                <a:lnTo>
                  <a:pt x="176303" y="2373824"/>
                </a:lnTo>
                <a:lnTo>
                  <a:pt x="168131" y="2369199"/>
                </a:lnTo>
                <a:lnTo>
                  <a:pt x="156905" y="2367313"/>
                </a:lnTo>
                <a:close/>
              </a:path>
              <a:path w="1167764" h="2679700">
                <a:moveTo>
                  <a:pt x="182435" y="2418360"/>
                </a:moveTo>
                <a:lnTo>
                  <a:pt x="152726" y="2418360"/>
                </a:lnTo>
                <a:lnTo>
                  <a:pt x="162762" y="2419369"/>
                </a:lnTo>
                <a:lnTo>
                  <a:pt x="169930" y="2422394"/>
                </a:lnTo>
                <a:lnTo>
                  <a:pt x="174231" y="2427438"/>
                </a:lnTo>
                <a:lnTo>
                  <a:pt x="175665" y="2434499"/>
                </a:lnTo>
                <a:lnTo>
                  <a:pt x="174194" y="2441825"/>
                </a:lnTo>
                <a:lnTo>
                  <a:pt x="170314" y="2447134"/>
                </a:lnTo>
                <a:lnTo>
                  <a:pt x="164025" y="2450426"/>
                </a:lnTo>
                <a:lnTo>
                  <a:pt x="155328" y="2451704"/>
                </a:lnTo>
                <a:lnTo>
                  <a:pt x="182378" y="2451704"/>
                </a:lnTo>
                <a:lnTo>
                  <a:pt x="186422" y="2447348"/>
                </a:lnTo>
                <a:lnTo>
                  <a:pt x="188664" y="2441454"/>
                </a:lnTo>
                <a:lnTo>
                  <a:pt x="188664" y="2434499"/>
                </a:lnTo>
                <a:lnTo>
                  <a:pt x="187560" y="2426595"/>
                </a:lnTo>
                <a:lnTo>
                  <a:pt x="184245" y="2420054"/>
                </a:lnTo>
                <a:lnTo>
                  <a:pt x="182435" y="2418360"/>
                </a:lnTo>
                <a:close/>
              </a:path>
              <a:path w="1167764" h="2679700">
                <a:moveTo>
                  <a:pt x="179020" y="2377734"/>
                </a:moveTo>
                <a:lnTo>
                  <a:pt x="163840" y="2377734"/>
                </a:lnTo>
                <a:lnTo>
                  <a:pt x="170441" y="2382426"/>
                </a:lnTo>
                <a:lnTo>
                  <a:pt x="170441" y="2391778"/>
                </a:lnTo>
                <a:lnTo>
                  <a:pt x="169404" y="2398820"/>
                </a:lnTo>
                <a:lnTo>
                  <a:pt x="165760" y="2403771"/>
                </a:lnTo>
                <a:lnTo>
                  <a:pt x="159511" y="2406638"/>
                </a:lnTo>
                <a:lnTo>
                  <a:pt x="150660" y="2407427"/>
                </a:lnTo>
                <a:lnTo>
                  <a:pt x="178924" y="2407427"/>
                </a:lnTo>
                <a:lnTo>
                  <a:pt x="179308" y="2407250"/>
                </a:lnTo>
                <a:lnTo>
                  <a:pt x="183466" y="2400651"/>
                </a:lnTo>
                <a:lnTo>
                  <a:pt x="183466" y="2391270"/>
                </a:lnTo>
                <a:lnTo>
                  <a:pt x="181416" y="2381182"/>
                </a:lnTo>
                <a:lnTo>
                  <a:pt x="179020" y="2377734"/>
                </a:lnTo>
                <a:close/>
              </a:path>
              <a:path w="1167764" h="2679700">
                <a:moveTo>
                  <a:pt x="239824" y="2364709"/>
                </a:moveTo>
                <a:lnTo>
                  <a:pt x="230958" y="2364709"/>
                </a:lnTo>
                <a:lnTo>
                  <a:pt x="199710" y="2464188"/>
                </a:lnTo>
                <a:lnTo>
                  <a:pt x="207533" y="2464188"/>
                </a:lnTo>
                <a:lnTo>
                  <a:pt x="239824" y="2364709"/>
                </a:lnTo>
                <a:close/>
              </a:path>
              <a:path w="1167764" h="2679700">
                <a:moveTo>
                  <a:pt x="292007" y="2378248"/>
                </a:moveTo>
                <a:lnTo>
                  <a:pt x="279518" y="2378248"/>
                </a:lnTo>
                <a:lnTo>
                  <a:pt x="279518" y="2462636"/>
                </a:lnTo>
                <a:lnTo>
                  <a:pt x="292007" y="2462636"/>
                </a:lnTo>
                <a:lnTo>
                  <a:pt x="292007" y="2378248"/>
                </a:lnTo>
                <a:close/>
              </a:path>
              <a:path w="1167764" h="2679700">
                <a:moveTo>
                  <a:pt x="324323" y="2367313"/>
                </a:moveTo>
                <a:lnTo>
                  <a:pt x="247223" y="2367313"/>
                </a:lnTo>
                <a:lnTo>
                  <a:pt x="247223" y="2378248"/>
                </a:lnTo>
                <a:lnTo>
                  <a:pt x="324323" y="2378248"/>
                </a:lnTo>
                <a:lnTo>
                  <a:pt x="324323" y="2367313"/>
                </a:lnTo>
                <a:close/>
              </a:path>
              <a:path w="1167764" h="2679700">
                <a:moveTo>
                  <a:pt x="410267" y="2368867"/>
                </a:moveTo>
                <a:lnTo>
                  <a:pt x="401400" y="2368867"/>
                </a:lnTo>
                <a:lnTo>
                  <a:pt x="400020" y="2376158"/>
                </a:lnTo>
                <a:lnTo>
                  <a:pt x="397245" y="2381021"/>
                </a:lnTo>
                <a:lnTo>
                  <a:pt x="393066" y="2383448"/>
                </a:lnTo>
                <a:lnTo>
                  <a:pt x="389956" y="2385540"/>
                </a:lnTo>
                <a:lnTo>
                  <a:pt x="384220" y="2386760"/>
                </a:lnTo>
                <a:lnTo>
                  <a:pt x="375886" y="2387112"/>
                </a:lnTo>
                <a:lnTo>
                  <a:pt x="375886" y="2396472"/>
                </a:lnTo>
                <a:lnTo>
                  <a:pt x="398289" y="2396472"/>
                </a:lnTo>
                <a:lnTo>
                  <a:pt x="398289" y="2462636"/>
                </a:lnTo>
                <a:lnTo>
                  <a:pt x="410267" y="2462636"/>
                </a:lnTo>
                <a:lnTo>
                  <a:pt x="410267" y="2368867"/>
                </a:lnTo>
                <a:close/>
              </a:path>
              <a:path w="1167764" h="2679700">
                <a:moveTo>
                  <a:pt x="481208" y="2368867"/>
                </a:moveTo>
                <a:lnTo>
                  <a:pt x="451130" y="2396864"/>
                </a:lnTo>
                <a:lnTo>
                  <a:pt x="448915" y="2417316"/>
                </a:lnTo>
                <a:lnTo>
                  <a:pt x="451323" y="2437635"/>
                </a:lnTo>
                <a:lnTo>
                  <a:pt x="457510" y="2452220"/>
                </a:lnTo>
                <a:lnTo>
                  <a:pt x="467473" y="2461072"/>
                </a:lnTo>
                <a:lnTo>
                  <a:pt x="481208" y="2464188"/>
                </a:lnTo>
                <a:lnTo>
                  <a:pt x="494952" y="2461072"/>
                </a:lnTo>
                <a:lnTo>
                  <a:pt x="501995" y="2454814"/>
                </a:lnTo>
                <a:lnTo>
                  <a:pt x="481208" y="2454814"/>
                </a:lnTo>
                <a:lnTo>
                  <a:pt x="472778" y="2452472"/>
                </a:lnTo>
                <a:lnTo>
                  <a:pt x="466755" y="2445442"/>
                </a:lnTo>
                <a:lnTo>
                  <a:pt x="463141" y="2433724"/>
                </a:lnTo>
                <a:lnTo>
                  <a:pt x="461937" y="2417316"/>
                </a:lnTo>
                <a:lnTo>
                  <a:pt x="463141" y="2400906"/>
                </a:lnTo>
                <a:lnTo>
                  <a:pt x="466755" y="2389182"/>
                </a:lnTo>
                <a:lnTo>
                  <a:pt x="472778" y="2382146"/>
                </a:lnTo>
                <a:lnTo>
                  <a:pt x="481208" y="2379800"/>
                </a:lnTo>
                <a:lnTo>
                  <a:pt x="503258" y="2379800"/>
                </a:lnTo>
                <a:lnTo>
                  <a:pt x="502024" y="2377952"/>
                </a:lnTo>
                <a:lnTo>
                  <a:pt x="496194" y="2372904"/>
                </a:lnTo>
                <a:lnTo>
                  <a:pt x="489255" y="2369876"/>
                </a:lnTo>
                <a:lnTo>
                  <a:pt x="481208" y="2368867"/>
                </a:lnTo>
                <a:close/>
              </a:path>
              <a:path w="1167764" h="2679700">
                <a:moveTo>
                  <a:pt x="503258" y="2379800"/>
                </a:moveTo>
                <a:lnTo>
                  <a:pt x="481208" y="2379800"/>
                </a:lnTo>
                <a:lnTo>
                  <a:pt x="489871" y="2382146"/>
                </a:lnTo>
                <a:lnTo>
                  <a:pt x="496060" y="2389182"/>
                </a:lnTo>
                <a:lnTo>
                  <a:pt x="499774" y="2400906"/>
                </a:lnTo>
                <a:lnTo>
                  <a:pt x="501012" y="2417316"/>
                </a:lnTo>
                <a:lnTo>
                  <a:pt x="499774" y="2433525"/>
                </a:lnTo>
                <a:lnTo>
                  <a:pt x="496060" y="2445180"/>
                </a:lnTo>
                <a:lnTo>
                  <a:pt x="489871" y="2452278"/>
                </a:lnTo>
                <a:lnTo>
                  <a:pt x="481208" y="2454814"/>
                </a:lnTo>
                <a:lnTo>
                  <a:pt x="501995" y="2454814"/>
                </a:lnTo>
                <a:lnTo>
                  <a:pt x="504914" y="2452220"/>
                </a:lnTo>
                <a:lnTo>
                  <a:pt x="511096" y="2437635"/>
                </a:lnTo>
                <a:lnTo>
                  <a:pt x="513500" y="2417316"/>
                </a:lnTo>
                <a:lnTo>
                  <a:pt x="513079" y="2407684"/>
                </a:lnTo>
                <a:lnTo>
                  <a:pt x="511815" y="2399089"/>
                </a:lnTo>
                <a:lnTo>
                  <a:pt x="509704" y="2391534"/>
                </a:lnTo>
                <a:lnTo>
                  <a:pt x="506746" y="2385024"/>
                </a:lnTo>
                <a:lnTo>
                  <a:pt x="503258" y="2379800"/>
                </a:lnTo>
                <a:close/>
              </a:path>
              <a:path w="1167764" h="2679700">
                <a:moveTo>
                  <a:pt x="595396" y="2370955"/>
                </a:moveTo>
                <a:lnTo>
                  <a:pt x="530279" y="2370955"/>
                </a:lnTo>
                <a:lnTo>
                  <a:pt x="530279" y="2382426"/>
                </a:lnTo>
                <a:lnTo>
                  <a:pt x="581842" y="2382426"/>
                </a:lnTo>
                <a:lnTo>
                  <a:pt x="576341" y="2389062"/>
                </a:lnTo>
                <a:lnTo>
                  <a:pt x="553385" y="2429813"/>
                </a:lnTo>
                <a:lnTo>
                  <a:pt x="543812" y="2462636"/>
                </a:lnTo>
                <a:lnTo>
                  <a:pt x="556326" y="2462636"/>
                </a:lnTo>
                <a:lnTo>
                  <a:pt x="559089" y="2451241"/>
                </a:lnTo>
                <a:lnTo>
                  <a:pt x="562179" y="2440497"/>
                </a:lnTo>
                <a:lnTo>
                  <a:pt x="582367" y="2397779"/>
                </a:lnTo>
                <a:lnTo>
                  <a:pt x="595396" y="2381382"/>
                </a:lnTo>
                <a:lnTo>
                  <a:pt x="595396" y="2370955"/>
                </a:lnTo>
                <a:close/>
              </a:path>
              <a:path w="1167764" h="2679700">
                <a:moveTo>
                  <a:pt x="643935" y="2368867"/>
                </a:moveTo>
                <a:lnTo>
                  <a:pt x="613857" y="2396864"/>
                </a:lnTo>
                <a:lnTo>
                  <a:pt x="611643" y="2417316"/>
                </a:lnTo>
                <a:lnTo>
                  <a:pt x="614050" y="2437635"/>
                </a:lnTo>
                <a:lnTo>
                  <a:pt x="620237" y="2452220"/>
                </a:lnTo>
                <a:lnTo>
                  <a:pt x="630200" y="2461072"/>
                </a:lnTo>
                <a:lnTo>
                  <a:pt x="643935" y="2464188"/>
                </a:lnTo>
                <a:lnTo>
                  <a:pt x="657679" y="2461072"/>
                </a:lnTo>
                <a:lnTo>
                  <a:pt x="664721" y="2454814"/>
                </a:lnTo>
                <a:lnTo>
                  <a:pt x="643935" y="2454814"/>
                </a:lnTo>
                <a:lnTo>
                  <a:pt x="635505" y="2452472"/>
                </a:lnTo>
                <a:lnTo>
                  <a:pt x="629483" y="2445442"/>
                </a:lnTo>
                <a:lnTo>
                  <a:pt x="625869" y="2433724"/>
                </a:lnTo>
                <a:lnTo>
                  <a:pt x="624664" y="2417316"/>
                </a:lnTo>
                <a:lnTo>
                  <a:pt x="625869" y="2400906"/>
                </a:lnTo>
                <a:lnTo>
                  <a:pt x="629483" y="2389182"/>
                </a:lnTo>
                <a:lnTo>
                  <a:pt x="635505" y="2382146"/>
                </a:lnTo>
                <a:lnTo>
                  <a:pt x="643935" y="2379800"/>
                </a:lnTo>
                <a:lnTo>
                  <a:pt x="665985" y="2379800"/>
                </a:lnTo>
                <a:lnTo>
                  <a:pt x="664751" y="2377952"/>
                </a:lnTo>
                <a:lnTo>
                  <a:pt x="658921" y="2372904"/>
                </a:lnTo>
                <a:lnTo>
                  <a:pt x="651983" y="2369876"/>
                </a:lnTo>
                <a:lnTo>
                  <a:pt x="643935" y="2368867"/>
                </a:lnTo>
                <a:close/>
              </a:path>
              <a:path w="1167764" h="2679700">
                <a:moveTo>
                  <a:pt x="665985" y="2379800"/>
                </a:moveTo>
                <a:lnTo>
                  <a:pt x="643935" y="2379800"/>
                </a:lnTo>
                <a:lnTo>
                  <a:pt x="652599" y="2382146"/>
                </a:lnTo>
                <a:lnTo>
                  <a:pt x="658787" y="2389182"/>
                </a:lnTo>
                <a:lnTo>
                  <a:pt x="662501" y="2400906"/>
                </a:lnTo>
                <a:lnTo>
                  <a:pt x="663738" y="2417316"/>
                </a:lnTo>
                <a:lnTo>
                  <a:pt x="662501" y="2433525"/>
                </a:lnTo>
                <a:lnTo>
                  <a:pt x="658787" y="2445180"/>
                </a:lnTo>
                <a:lnTo>
                  <a:pt x="652599" y="2452278"/>
                </a:lnTo>
                <a:lnTo>
                  <a:pt x="643935" y="2454814"/>
                </a:lnTo>
                <a:lnTo>
                  <a:pt x="664721" y="2454814"/>
                </a:lnTo>
                <a:lnTo>
                  <a:pt x="667641" y="2452220"/>
                </a:lnTo>
                <a:lnTo>
                  <a:pt x="673823" y="2437635"/>
                </a:lnTo>
                <a:lnTo>
                  <a:pt x="676228" y="2417316"/>
                </a:lnTo>
                <a:lnTo>
                  <a:pt x="675807" y="2407684"/>
                </a:lnTo>
                <a:lnTo>
                  <a:pt x="674542" y="2399089"/>
                </a:lnTo>
                <a:lnTo>
                  <a:pt x="672432" y="2391534"/>
                </a:lnTo>
                <a:lnTo>
                  <a:pt x="669474" y="2385024"/>
                </a:lnTo>
                <a:lnTo>
                  <a:pt x="665985" y="2379800"/>
                </a:lnTo>
                <a:close/>
              </a:path>
              <a:path w="1167764" h="2679700">
                <a:moveTo>
                  <a:pt x="758123" y="2370955"/>
                </a:moveTo>
                <a:lnTo>
                  <a:pt x="693007" y="2370955"/>
                </a:lnTo>
                <a:lnTo>
                  <a:pt x="693007" y="2382426"/>
                </a:lnTo>
                <a:lnTo>
                  <a:pt x="744570" y="2382426"/>
                </a:lnTo>
                <a:lnTo>
                  <a:pt x="739068" y="2389062"/>
                </a:lnTo>
                <a:lnTo>
                  <a:pt x="716113" y="2429813"/>
                </a:lnTo>
                <a:lnTo>
                  <a:pt x="706539" y="2462636"/>
                </a:lnTo>
                <a:lnTo>
                  <a:pt x="719053" y="2462636"/>
                </a:lnTo>
                <a:lnTo>
                  <a:pt x="721816" y="2451241"/>
                </a:lnTo>
                <a:lnTo>
                  <a:pt x="724906" y="2440497"/>
                </a:lnTo>
                <a:lnTo>
                  <a:pt x="745094" y="2397779"/>
                </a:lnTo>
                <a:lnTo>
                  <a:pt x="758123" y="2381382"/>
                </a:lnTo>
                <a:lnTo>
                  <a:pt x="758123" y="2370955"/>
                </a:lnTo>
                <a:close/>
              </a:path>
              <a:path w="1167764" h="2679700">
                <a:moveTo>
                  <a:pt x="842090" y="2424098"/>
                </a:moveTo>
                <a:lnTo>
                  <a:pt x="774881" y="2424098"/>
                </a:lnTo>
                <a:lnTo>
                  <a:pt x="774881" y="2433984"/>
                </a:lnTo>
                <a:lnTo>
                  <a:pt x="842090" y="2433984"/>
                </a:lnTo>
                <a:lnTo>
                  <a:pt x="842090" y="2424098"/>
                </a:lnTo>
                <a:close/>
              </a:path>
              <a:path w="1167764" h="2679700">
                <a:moveTo>
                  <a:pt x="916291" y="2379800"/>
                </a:moveTo>
                <a:lnTo>
                  <a:pt x="891159" y="2379800"/>
                </a:lnTo>
                <a:lnTo>
                  <a:pt x="902958" y="2380161"/>
                </a:lnTo>
                <a:lnTo>
                  <a:pt x="909205" y="2385715"/>
                </a:lnTo>
                <a:lnTo>
                  <a:pt x="909818" y="2395312"/>
                </a:lnTo>
                <a:lnTo>
                  <a:pt x="909892" y="2401001"/>
                </a:lnTo>
                <a:lnTo>
                  <a:pt x="908693" y="2404986"/>
                </a:lnTo>
                <a:lnTo>
                  <a:pt x="880200" y="2425650"/>
                </a:lnTo>
                <a:lnTo>
                  <a:pt x="870832" y="2432261"/>
                </a:lnTo>
                <a:lnTo>
                  <a:pt x="864064" y="2440626"/>
                </a:lnTo>
                <a:lnTo>
                  <a:pt x="859897" y="2450750"/>
                </a:lnTo>
                <a:lnTo>
                  <a:pt x="858329" y="2462636"/>
                </a:lnTo>
                <a:lnTo>
                  <a:pt x="922406" y="2462636"/>
                </a:lnTo>
                <a:lnTo>
                  <a:pt x="922406" y="2451704"/>
                </a:lnTo>
                <a:lnTo>
                  <a:pt x="871354" y="2451704"/>
                </a:lnTo>
                <a:lnTo>
                  <a:pt x="872398" y="2445097"/>
                </a:lnTo>
                <a:lnTo>
                  <a:pt x="877600" y="2439189"/>
                </a:lnTo>
                <a:lnTo>
                  <a:pt x="886978" y="2433984"/>
                </a:lnTo>
                <a:lnTo>
                  <a:pt x="896871" y="2428253"/>
                </a:lnTo>
                <a:lnTo>
                  <a:pt x="908430" y="2421810"/>
                </a:lnTo>
                <a:lnTo>
                  <a:pt x="916540" y="2414452"/>
                </a:lnTo>
                <a:lnTo>
                  <a:pt x="921198" y="2406182"/>
                </a:lnTo>
                <a:lnTo>
                  <a:pt x="922406" y="2397001"/>
                </a:lnTo>
                <a:lnTo>
                  <a:pt x="919964" y="2385281"/>
                </a:lnTo>
                <a:lnTo>
                  <a:pt x="916291" y="2379800"/>
                </a:lnTo>
                <a:close/>
              </a:path>
              <a:path w="1167764" h="2679700">
                <a:moveTo>
                  <a:pt x="892713" y="2368867"/>
                </a:moveTo>
                <a:lnTo>
                  <a:pt x="860942" y="2395312"/>
                </a:lnTo>
                <a:lnTo>
                  <a:pt x="860421" y="2402740"/>
                </a:lnTo>
                <a:lnTo>
                  <a:pt x="872398" y="2402740"/>
                </a:lnTo>
                <a:lnTo>
                  <a:pt x="873770" y="2392703"/>
                </a:lnTo>
                <a:lnTo>
                  <a:pt x="877353" y="2385534"/>
                </a:lnTo>
                <a:lnTo>
                  <a:pt x="883148" y="2381234"/>
                </a:lnTo>
                <a:lnTo>
                  <a:pt x="891159" y="2379800"/>
                </a:lnTo>
                <a:lnTo>
                  <a:pt x="916291" y="2379800"/>
                </a:lnTo>
                <a:lnTo>
                  <a:pt x="914202" y="2376685"/>
                </a:lnTo>
                <a:lnTo>
                  <a:pt x="905120" y="2371213"/>
                </a:lnTo>
                <a:lnTo>
                  <a:pt x="892713" y="2368867"/>
                </a:lnTo>
                <a:close/>
              </a:path>
              <a:path w="1167764" h="2679700">
                <a:moveTo>
                  <a:pt x="973033" y="2368867"/>
                </a:moveTo>
                <a:lnTo>
                  <a:pt x="942954" y="2396864"/>
                </a:lnTo>
                <a:lnTo>
                  <a:pt x="940741" y="2417316"/>
                </a:lnTo>
                <a:lnTo>
                  <a:pt x="943148" y="2437635"/>
                </a:lnTo>
                <a:lnTo>
                  <a:pt x="949335" y="2452220"/>
                </a:lnTo>
                <a:lnTo>
                  <a:pt x="959298" y="2461072"/>
                </a:lnTo>
                <a:lnTo>
                  <a:pt x="973033" y="2464188"/>
                </a:lnTo>
                <a:lnTo>
                  <a:pt x="986777" y="2461072"/>
                </a:lnTo>
                <a:lnTo>
                  <a:pt x="993819" y="2454814"/>
                </a:lnTo>
                <a:lnTo>
                  <a:pt x="973033" y="2454814"/>
                </a:lnTo>
                <a:lnTo>
                  <a:pt x="964603" y="2452472"/>
                </a:lnTo>
                <a:lnTo>
                  <a:pt x="958581" y="2445442"/>
                </a:lnTo>
                <a:lnTo>
                  <a:pt x="954967" y="2433724"/>
                </a:lnTo>
                <a:lnTo>
                  <a:pt x="953762" y="2417316"/>
                </a:lnTo>
                <a:lnTo>
                  <a:pt x="954967" y="2400906"/>
                </a:lnTo>
                <a:lnTo>
                  <a:pt x="958581" y="2389182"/>
                </a:lnTo>
                <a:lnTo>
                  <a:pt x="964603" y="2382146"/>
                </a:lnTo>
                <a:lnTo>
                  <a:pt x="973033" y="2379800"/>
                </a:lnTo>
                <a:lnTo>
                  <a:pt x="995083" y="2379800"/>
                </a:lnTo>
                <a:lnTo>
                  <a:pt x="993849" y="2377952"/>
                </a:lnTo>
                <a:lnTo>
                  <a:pt x="988019" y="2372904"/>
                </a:lnTo>
                <a:lnTo>
                  <a:pt x="981080" y="2369876"/>
                </a:lnTo>
                <a:lnTo>
                  <a:pt x="973033" y="2368867"/>
                </a:lnTo>
                <a:close/>
              </a:path>
              <a:path w="1167764" h="2679700">
                <a:moveTo>
                  <a:pt x="995083" y="2379800"/>
                </a:moveTo>
                <a:lnTo>
                  <a:pt x="973033" y="2379800"/>
                </a:lnTo>
                <a:lnTo>
                  <a:pt x="981697" y="2382146"/>
                </a:lnTo>
                <a:lnTo>
                  <a:pt x="987885" y="2389182"/>
                </a:lnTo>
                <a:lnTo>
                  <a:pt x="991598" y="2400906"/>
                </a:lnTo>
                <a:lnTo>
                  <a:pt x="992836" y="2417316"/>
                </a:lnTo>
                <a:lnTo>
                  <a:pt x="991598" y="2433525"/>
                </a:lnTo>
                <a:lnTo>
                  <a:pt x="987885" y="2445180"/>
                </a:lnTo>
                <a:lnTo>
                  <a:pt x="981697" y="2452278"/>
                </a:lnTo>
                <a:lnTo>
                  <a:pt x="973033" y="2454814"/>
                </a:lnTo>
                <a:lnTo>
                  <a:pt x="993819" y="2454814"/>
                </a:lnTo>
                <a:lnTo>
                  <a:pt x="996739" y="2452220"/>
                </a:lnTo>
                <a:lnTo>
                  <a:pt x="1002921" y="2437635"/>
                </a:lnTo>
                <a:lnTo>
                  <a:pt x="1005325" y="2417316"/>
                </a:lnTo>
                <a:lnTo>
                  <a:pt x="1004904" y="2407684"/>
                </a:lnTo>
                <a:lnTo>
                  <a:pt x="1003640" y="2399089"/>
                </a:lnTo>
                <a:lnTo>
                  <a:pt x="1001530" y="2391534"/>
                </a:lnTo>
                <a:lnTo>
                  <a:pt x="998571" y="2385024"/>
                </a:lnTo>
                <a:lnTo>
                  <a:pt x="995083" y="2379800"/>
                </a:lnTo>
                <a:close/>
              </a:path>
              <a:path w="1167764" h="2679700">
                <a:moveTo>
                  <a:pt x="1054397" y="2368867"/>
                </a:moveTo>
                <a:lnTo>
                  <a:pt x="1024318" y="2396864"/>
                </a:lnTo>
                <a:lnTo>
                  <a:pt x="1022104" y="2417316"/>
                </a:lnTo>
                <a:lnTo>
                  <a:pt x="1024511" y="2437635"/>
                </a:lnTo>
                <a:lnTo>
                  <a:pt x="1030698" y="2452220"/>
                </a:lnTo>
                <a:lnTo>
                  <a:pt x="1040661" y="2461072"/>
                </a:lnTo>
                <a:lnTo>
                  <a:pt x="1054397" y="2464188"/>
                </a:lnTo>
                <a:lnTo>
                  <a:pt x="1068140" y="2461072"/>
                </a:lnTo>
                <a:lnTo>
                  <a:pt x="1075183" y="2454814"/>
                </a:lnTo>
                <a:lnTo>
                  <a:pt x="1054397" y="2454814"/>
                </a:lnTo>
                <a:lnTo>
                  <a:pt x="1045967" y="2452472"/>
                </a:lnTo>
                <a:lnTo>
                  <a:pt x="1039944" y="2445442"/>
                </a:lnTo>
                <a:lnTo>
                  <a:pt x="1036330" y="2433724"/>
                </a:lnTo>
                <a:lnTo>
                  <a:pt x="1035126" y="2417316"/>
                </a:lnTo>
                <a:lnTo>
                  <a:pt x="1036330" y="2400906"/>
                </a:lnTo>
                <a:lnTo>
                  <a:pt x="1039944" y="2389182"/>
                </a:lnTo>
                <a:lnTo>
                  <a:pt x="1045967" y="2382146"/>
                </a:lnTo>
                <a:lnTo>
                  <a:pt x="1054397" y="2379800"/>
                </a:lnTo>
                <a:lnTo>
                  <a:pt x="1076447" y="2379800"/>
                </a:lnTo>
                <a:lnTo>
                  <a:pt x="1075212" y="2377952"/>
                </a:lnTo>
                <a:lnTo>
                  <a:pt x="1069382" y="2372904"/>
                </a:lnTo>
                <a:lnTo>
                  <a:pt x="1062444" y="2369876"/>
                </a:lnTo>
                <a:lnTo>
                  <a:pt x="1054397" y="2368867"/>
                </a:lnTo>
                <a:close/>
              </a:path>
              <a:path w="1167764" h="2679700">
                <a:moveTo>
                  <a:pt x="1076447" y="2379800"/>
                </a:moveTo>
                <a:lnTo>
                  <a:pt x="1054397" y="2379800"/>
                </a:lnTo>
                <a:lnTo>
                  <a:pt x="1063060" y="2382146"/>
                </a:lnTo>
                <a:lnTo>
                  <a:pt x="1069248" y="2389182"/>
                </a:lnTo>
                <a:lnTo>
                  <a:pt x="1072962" y="2400906"/>
                </a:lnTo>
                <a:lnTo>
                  <a:pt x="1074200" y="2417316"/>
                </a:lnTo>
                <a:lnTo>
                  <a:pt x="1072962" y="2433525"/>
                </a:lnTo>
                <a:lnTo>
                  <a:pt x="1069248" y="2445180"/>
                </a:lnTo>
                <a:lnTo>
                  <a:pt x="1063060" y="2452278"/>
                </a:lnTo>
                <a:lnTo>
                  <a:pt x="1054397" y="2454814"/>
                </a:lnTo>
                <a:lnTo>
                  <a:pt x="1075183" y="2454814"/>
                </a:lnTo>
                <a:lnTo>
                  <a:pt x="1078102" y="2452220"/>
                </a:lnTo>
                <a:lnTo>
                  <a:pt x="1084284" y="2437635"/>
                </a:lnTo>
                <a:lnTo>
                  <a:pt x="1086688" y="2417316"/>
                </a:lnTo>
                <a:lnTo>
                  <a:pt x="1086267" y="2407684"/>
                </a:lnTo>
                <a:lnTo>
                  <a:pt x="1085003" y="2399089"/>
                </a:lnTo>
                <a:lnTo>
                  <a:pt x="1082893" y="2391534"/>
                </a:lnTo>
                <a:lnTo>
                  <a:pt x="1079935" y="2385024"/>
                </a:lnTo>
                <a:lnTo>
                  <a:pt x="1076447" y="2379800"/>
                </a:lnTo>
                <a:close/>
              </a:path>
              <a:path w="1167764" h="2679700">
                <a:moveTo>
                  <a:pt x="1135249" y="2368867"/>
                </a:moveTo>
                <a:lnTo>
                  <a:pt x="1107111" y="2403784"/>
                </a:lnTo>
                <a:lnTo>
                  <a:pt x="1111290" y="2410030"/>
                </a:lnTo>
                <a:lnTo>
                  <a:pt x="1119625" y="2413137"/>
                </a:lnTo>
                <a:lnTo>
                  <a:pt x="1112782" y="2416922"/>
                </a:lnTo>
                <a:lnTo>
                  <a:pt x="1103645" y="2445785"/>
                </a:lnTo>
                <a:lnTo>
                  <a:pt x="1106755" y="2453078"/>
                </a:lnTo>
                <a:lnTo>
                  <a:pt x="1113358" y="2457942"/>
                </a:lnTo>
                <a:lnTo>
                  <a:pt x="1119625" y="2461765"/>
                </a:lnTo>
                <a:lnTo>
                  <a:pt x="1127070" y="2463857"/>
                </a:lnTo>
                <a:lnTo>
                  <a:pt x="1135761" y="2464188"/>
                </a:lnTo>
                <a:lnTo>
                  <a:pt x="1145829" y="2464188"/>
                </a:lnTo>
                <a:lnTo>
                  <a:pt x="1153472" y="2461945"/>
                </a:lnTo>
                <a:lnTo>
                  <a:pt x="1158674" y="2457434"/>
                </a:lnTo>
                <a:lnTo>
                  <a:pt x="1161293" y="2454814"/>
                </a:lnTo>
                <a:lnTo>
                  <a:pt x="1136293" y="2454814"/>
                </a:lnTo>
                <a:lnTo>
                  <a:pt x="1128016" y="2453452"/>
                </a:lnTo>
                <a:lnTo>
                  <a:pt x="1121958" y="2449875"/>
                </a:lnTo>
                <a:lnTo>
                  <a:pt x="1118116" y="2444083"/>
                </a:lnTo>
                <a:lnTo>
                  <a:pt x="1116490" y="2436075"/>
                </a:lnTo>
                <a:lnTo>
                  <a:pt x="1118082" y="2428751"/>
                </a:lnTo>
                <a:lnTo>
                  <a:pt x="1121825" y="2423442"/>
                </a:lnTo>
                <a:lnTo>
                  <a:pt x="1127718" y="2420149"/>
                </a:lnTo>
                <a:lnTo>
                  <a:pt x="1135761" y="2418875"/>
                </a:lnTo>
                <a:lnTo>
                  <a:pt x="1160920" y="2418875"/>
                </a:lnTo>
                <a:lnTo>
                  <a:pt x="1159037" y="2416888"/>
                </a:lnTo>
                <a:lnTo>
                  <a:pt x="1152428" y="2413137"/>
                </a:lnTo>
                <a:lnTo>
                  <a:pt x="1160075" y="2408986"/>
                </a:lnTo>
                <a:lnTo>
                  <a:pt x="1160377" y="2408449"/>
                </a:lnTo>
                <a:lnTo>
                  <a:pt x="1135761" y="2408449"/>
                </a:lnTo>
                <a:lnTo>
                  <a:pt x="1125338" y="2407758"/>
                </a:lnTo>
                <a:lnTo>
                  <a:pt x="1119780" y="2402894"/>
                </a:lnTo>
                <a:lnTo>
                  <a:pt x="1119133" y="2394405"/>
                </a:lnTo>
                <a:lnTo>
                  <a:pt x="1119171" y="2392829"/>
                </a:lnTo>
                <a:lnTo>
                  <a:pt x="1119780" y="2384847"/>
                </a:lnTo>
                <a:lnTo>
                  <a:pt x="1125004" y="2380161"/>
                </a:lnTo>
                <a:lnTo>
                  <a:pt x="1134715" y="2379800"/>
                </a:lnTo>
                <a:lnTo>
                  <a:pt x="1159073" y="2379800"/>
                </a:lnTo>
                <a:lnTo>
                  <a:pt x="1155689" y="2375379"/>
                </a:lnTo>
                <a:lnTo>
                  <a:pt x="1147000" y="2370755"/>
                </a:lnTo>
                <a:lnTo>
                  <a:pt x="1135249" y="2368867"/>
                </a:lnTo>
                <a:close/>
              </a:path>
              <a:path w="1167764" h="2679700">
                <a:moveTo>
                  <a:pt x="1160920" y="2418875"/>
                </a:moveTo>
                <a:lnTo>
                  <a:pt x="1135761" y="2418875"/>
                </a:lnTo>
                <a:lnTo>
                  <a:pt x="1144003" y="2420212"/>
                </a:lnTo>
                <a:lnTo>
                  <a:pt x="1149963" y="2423696"/>
                </a:lnTo>
                <a:lnTo>
                  <a:pt x="1153638" y="2429331"/>
                </a:lnTo>
                <a:lnTo>
                  <a:pt x="1155030" y="2437119"/>
                </a:lnTo>
                <a:lnTo>
                  <a:pt x="1153859" y="2444667"/>
                </a:lnTo>
                <a:lnTo>
                  <a:pt x="1150346" y="2450133"/>
                </a:lnTo>
                <a:lnTo>
                  <a:pt x="1144490" y="2453516"/>
                </a:lnTo>
                <a:lnTo>
                  <a:pt x="1136293" y="2454814"/>
                </a:lnTo>
                <a:lnTo>
                  <a:pt x="1161293" y="2454814"/>
                </a:lnTo>
                <a:lnTo>
                  <a:pt x="1164586" y="2451520"/>
                </a:lnTo>
                <a:lnTo>
                  <a:pt x="1167541" y="2444234"/>
                </a:lnTo>
                <a:lnTo>
                  <a:pt x="1167541" y="2435539"/>
                </a:lnTo>
                <a:lnTo>
                  <a:pt x="1166595" y="2428089"/>
                </a:lnTo>
                <a:lnTo>
                  <a:pt x="1163760" y="2421872"/>
                </a:lnTo>
                <a:lnTo>
                  <a:pt x="1160920" y="2418875"/>
                </a:lnTo>
                <a:close/>
              </a:path>
              <a:path w="1167764" h="2679700">
                <a:moveTo>
                  <a:pt x="1159073" y="2379800"/>
                </a:moveTo>
                <a:lnTo>
                  <a:pt x="1134715" y="2379800"/>
                </a:lnTo>
                <a:lnTo>
                  <a:pt x="1145829" y="2380161"/>
                </a:lnTo>
                <a:lnTo>
                  <a:pt x="1151741" y="2384671"/>
                </a:lnTo>
                <a:lnTo>
                  <a:pt x="1152386" y="2392829"/>
                </a:lnTo>
                <a:lnTo>
                  <a:pt x="1152351" y="2394405"/>
                </a:lnTo>
                <a:lnTo>
                  <a:pt x="1151741" y="2402740"/>
                </a:lnTo>
                <a:lnTo>
                  <a:pt x="1146182" y="2407758"/>
                </a:lnTo>
                <a:lnTo>
                  <a:pt x="1135761" y="2408449"/>
                </a:lnTo>
                <a:lnTo>
                  <a:pt x="1160377" y="2408449"/>
                </a:lnTo>
                <a:lnTo>
                  <a:pt x="1163897" y="2402203"/>
                </a:lnTo>
                <a:lnTo>
                  <a:pt x="1163897" y="2392829"/>
                </a:lnTo>
                <a:lnTo>
                  <a:pt x="1161321" y="2382738"/>
                </a:lnTo>
                <a:lnTo>
                  <a:pt x="1159073" y="2379800"/>
                </a:lnTo>
                <a:close/>
              </a:path>
              <a:path w="1167764" h="2679700">
                <a:moveTo>
                  <a:pt x="235756" y="2579683"/>
                </a:moveTo>
                <a:lnTo>
                  <a:pt x="217299" y="2583553"/>
                </a:lnTo>
                <a:lnTo>
                  <a:pt x="203596" y="2593088"/>
                </a:lnTo>
                <a:lnTo>
                  <a:pt x="194645" y="2608289"/>
                </a:lnTo>
                <a:lnTo>
                  <a:pt x="190440" y="2629159"/>
                </a:lnTo>
                <a:lnTo>
                  <a:pt x="191194" y="2641240"/>
                </a:lnTo>
                <a:lnTo>
                  <a:pt x="211311" y="2673602"/>
                </a:lnTo>
                <a:lnTo>
                  <a:pt x="235245" y="2679162"/>
                </a:lnTo>
                <a:lnTo>
                  <a:pt x="244813" y="2678130"/>
                </a:lnTo>
                <a:lnTo>
                  <a:pt x="253211" y="2675531"/>
                </a:lnTo>
                <a:lnTo>
                  <a:pt x="260438" y="2671364"/>
                </a:lnTo>
                <a:lnTo>
                  <a:pt x="262646" y="2669273"/>
                </a:lnTo>
                <a:lnTo>
                  <a:pt x="235756" y="2669273"/>
                </a:lnTo>
                <a:lnTo>
                  <a:pt x="221857" y="2666798"/>
                </a:lnTo>
                <a:lnTo>
                  <a:pt x="211933" y="2659376"/>
                </a:lnTo>
                <a:lnTo>
                  <a:pt x="205981" y="2647006"/>
                </a:lnTo>
                <a:lnTo>
                  <a:pt x="203997" y="2629691"/>
                </a:lnTo>
                <a:lnTo>
                  <a:pt x="206535" y="2613372"/>
                </a:lnTo>
                <a:lnTo>
                  <a:pt x="212586" y="2601421"/>
                </a:lnTo>
                <a:lnTo>
                  <a:pt x="222155" y="2593836"/>
                </a:lnTo>
                <a:lnTo>
                  <a:pt x="235245" y="2590617"/>
                </a:lnTo>
                <a:lnTo>
                  <a:pt x="265440" y="2590617"/>
                </a:lnTo>
                <a:lnTo>
                  <a:pt x="263629" y="2588534"/>
                </a:lnTo>
                <a:lnTo>
                  <a:pt x="251584" y="2582414"/>
                </a:lnTo>
                <a:lnTo>
                  <a:pt x="235756" y="2579683"/>
                </a:lnTo>
                <a:close/>
              </a:path>
              <a:path w="1167764" h="2679700">
                <a:moveTo>
                  <a:pt x="277963" y="2665630"/>
                </a:moveTo>
                <a:lnTo>
                  <a:pt x="266492" y="2665630"/>
                </a:lnTo>
                <a:lnTo>
                  <a:pt x="269628" y="2677607"/>
                </a:lnTo>
                <a:lnTo>
                  <a:pt x="277963" y="2677607"/>
                </a:lnTo>
                <a:lnTo>
                  <a:pt x="277963" y="2665630"/>
                </a:lnTo>
                <a:close/>
              </a:path>
              <a:path w="1167764" h="2679700">
                <a:moveTo>
                  <a:pt x="277963" y="2626555"/>
                </a:moveTo>
                <a:lnTo>
                  <a:pt x="236289" y="2626555"/>
                </a:lnTo>
                <a:lnTo>
                  <a:pt x="236289" y="2637496"/>
                </a:lnTo>
                <a:lnTo>
                  <a:pt x="265449" y="2637496"/>
                </a:lnTo>
                <a:lnTo>
                  <a:pt x="265029" y="2645540"/>
                </a:lnTo>
                <a:lnTo>
                  <a:pt x="243403" y="2669273"/>
                </a:lnTo>
                <a:lnTo>
                  <a:pt x="262646" y="2669273"/>
                </a:lnTo>
                <a:lnTo>
                  <a:pt x="266492" y="2665630"/>
                </a:lnTo>
                <a:lnTo>
                  <a:pt x="277963" y="2665630"/>
                </a:lnTo>
                <a:lnTo>
                  <a:pt x="277963" y="2626555"/>
                </a:lnTo>
                <a:close/>
              </a:path>
              <a:path w="1167764" h="2679700">
                <a:moveTo>
                  <a:pt x="265440" y="2590617"/>
                </a:moveTo>
                <a:lnTo>
                  <a:pt x="235245" y="2590617"/>
                </a:lnTo>
                <a:lnTo>
                  <a:pt x="245825" y="2592086"/>
                </a:lnTo>
                <a:lnTo>
                  <a:pt x="254128" y="2595959"/>
                </a:lnTo>
                <a:lnTo>
                  <a:pt x="260152" y="2602240"/>
                </a:lnTo>
                <a:lnTo>
                  <a:pt x="263894" y="2610935"/>
                </a:lnTo>
                <a:lnTo>
                  <a:pt x="276382" y="2610935"/>
                </a:lnTo>
                <a:lnTo>
                  <a:pt x="271894" y="2598041"/>
                </a:lnTo>
                <a:lnTo>
                  <a:pt x="265440" y="2590617"/>
                </a:lnTo>
                <a:close/>
              </a:path>
              <a:path w="1167764" h="2679700">
                <a:moveTo>
                  <a:pt x="376930" y="2582287"/>
                </a:moveTo>
                <a:lnTo>
                  <a:pt x="334725" y="2582287"/>
                </a:lnTo>
                <a:lnTo>
                  <a:pt x="334725" y="2677607"/>
                </a:lnTo>
                <a:lnTo>
                  <a:pt x="375886" y="2677607"/>
                </a:lnTo>
                <a:lnTo>
                  <a:pt x="383964" y="2676957"/>
                </a:lnTo>
                <a:lnTo>
                  <a:pt x="390994" y="2675005"/>
                </a:lnTo>
                <a:lnTo>
                  <a:pt x="396982" y="2671749"/>
                </a:lnTo>
                <a:lnTo>
                  <a:pt x="401933" y="2667185"/>
                </a:lnTo>
                <a:lnTo>
                  <a:pt x="402404" y="2666677"/>
                </a:lnTo>
                <a:lnTo>
                  <a:pt x="347748" y="2666677"/>
                </a:lnTo>
                <a:lnTo>
                  <a:pt x="347748" y="2633338"/>
                </a:lnTo>
                <a:lnTo>
                  <a:pt x="402464" y="2633338"/>
                </a:lnTo>
                <a:lnTo>
                  <a:pt x="398742" y="2629853"/>
                </a:lnTo>
                <a:lnTo>
                  <a:pt x="390999" y="2626048"/>
                </a:lnTo>
                <a:lnTo>
                  <a:pt x="398941" y="2622401"/>
                </a:lnTo>
                <a:lnTo>
                  <a:pt x="347748" y="2622401"/>
                </a:lnTo>
                <a:lnTo>
                  <a:pt x="347748" y="2592712"/>
                </a:lnTo>
                <a:lnTo>
                  <a:pt x="399048" y="2592712"/>
                </a:lnTo>
                <a:lnTo>
                  <a:pt x="396328" y="2588797"/>
                </a:lnTo>
                <a:lnTo>
                  <a:pt x="388156" y="2584173"/>
                </a:lnTo>
                <a:lnTo>
                  <a:pt x="376930" y="2582287"/>
                </a:lnTo>
                <a:close/>
              </a:path>
              <a:path w="1167764" h="2679700">
                <a:moveTo>
                  <a:pt x="402464" y="2633338"/>
                </a:moveTo>
                <a:lnTo>
                  <a:pt x="372751" y="2633338"/>
                </a:lnTo>
                <a:lnTo>
                  <a:pt x="382786" y="2634347"/>
                </a:lnTo>
                <a:lnTo>
                  <a:pt x="389955" y="2637372"/>
                </a:lnTo>
                <a:lnTo>
                  <a:pt x="394256" y="2642414"/>
                </a:lnTo>
                <a:lnTo>
                  <a:pt x="395690" y="2649474"/>
                </a:lnTo>
                <a:lnTo>
                  <a:pt x="394218" y="2656798"/>
                </a:lnTo>
                <a:lnTo>
                  <a:pt x="390339" y="2662108"/>
                </a:lnTo>
                <a:lnTo>
                  <a:pt x="384050" y="2665401"/>
                </a:lnTo>
                <a:lnTo>
                  <a:pt x="375353" y="2666677"/>
                </a:lnTo>
                <a:lnTo>
                  <a:pt x="402404" y="2666677"/>
                </a:lnTo>
                <a:lnTo>
                  <a:pt x="406446" y="2662321"/>
                </a:lnTo>
                <a:lnTo>
                  <a:pt x="408689" y="2656424"/>
                </a:lnTo>
                <a:lnTo>
                  <a:pt x="408689" y="2649474"/>
                </a:lnTo>
                <a:lnTo>
                  <a:pt x="407585" y="2641570"/>
                </a:lnTo>
                <a:lnTo>
                  <a:pt x="404270" y="2635028"/>
                </a:lnTo>
                <a:lnTo>
                  <a:pt x="402464" y="2633338"/>
                </a:lnTo>
                <a:close/>
              </a:path>
              <a:path w="1167764" h="2679700">
                <a:moveTo>
                  <a:pt x="399048" y="2592712"/>
                </a:moveTo>
                <a:lnTo>
                  <a:pt x="383863" y="2592712"/>
                </a:lnTo>
                <a:lnTo>
                  <a:pt x="390466" y="2597398"/>
                </a:lnTo>
                <a:lnTo>
                  <a:pt x="390466" y="2606756"/>
                </a:lnTo>
                <a:lnTo>
                  <a:pt x="389429" y="2613796"/>
                </a:lnTo>
                <a:lnTo>
                  <a:pt x="385785" y="2618747"/>
                </a:lnTo>
                <a:lnTo>
                  <a:pt x="379536" y="2621614"/>
                </a:lnTo>
                <a:lnTo>
                  <a:pt x="370685" y="2622401"/>
                </a:lnTo>
                <a:lnTo>
                  <a:pt x="398941" y="2622401"/>
                </a:lnTo>
                <a:lnTo>
                  <a:pt x="399333" y="2622221"/>
                </a:lnTo>
                <a:lnTo>
                  <a:pt x="403491" y="2615625"/>
                </a:lnTo>
                <a:lnTo>
                  <a:pt x="403491" y="2606240"/>
                </a:lnTo>
                <a:lnTo>
                  <a:pt x="401441" y="2596154"/>
                </a:lnTo>
                <a:lnTo>
                  <a:pt x="399048" y="2592712"/>
                </a:lnTo>
                <a:close/>
              </a:path>
              <a:path w="1167764" h="2679700">
                <a:moveTo>
                  <a:pt x="459849" y="2579683"/>
                </a:moveTo>
                <a:lnTo>
                  <a:pt x="450983" y="2579683"/>
                </a:lnTo>
                <a:lnTo>
                  <a:pt x="419734" y="2679162"/>
                </a:lnTo>
                <a:lnTo>
                  <a:pt x="427558" y="2679162"/>
                </a:lnTo>
                <a:lnTo>
                  <a:pt x="459849" y="2579683"/>
                </a:lnTo>
                <a:close/>
              </a:path>
              <a:path w="1167764" h="2679700">
                <a:moveTo>
                  <a:pt x="512030" y="2593223"/>
                </a:moveTo>
                <a:lnTo>
                  <a:pt x="499543" y="2593223"/>
                </a:lnTo>
                <a:lnTo>
                  <a:pt x="499543" y="2677607"/>
                </a:lnTo>
                <a:lnTo>
                  <a:pt x="512030" y="2677607"/>
                </a:lnTo>
                <a:lnTo>
                  <a:pt x="512030" y="2593223"/>
                </a:lnTo>
                <a:close/>
              </a:path>
              <a:path w="1167764" h="2679700">
                <a:moveTo>
                  <a:pt x="544348" y="2582287"/>
                </a:moveTo>
                <a:lnTo>
                  <a:pt x="467246" y="2582287"/>
                </a:lnTo>
                <a:lnTo>
                  <a:pt x="467246" y="2593223"/>
                </a:lnTo>
                <a:lnTo>
                  <a:pt x="544348" y="2593223"/>
                </a:lnTo>
                <a:lnTo>
                  <a:pt x="544348" y="2582287"/>
                </a:lnTo>
                <a:close/>
              </a:path>
              <a:path w="1167764" h="2679700">
                <a:moveTo>
                  <a:pt x="644492" y="2594775"/>
                </a:moveTo>
                <a:lnTo>
                  <a:pt x="619358" y="2594775"/>
                </a:lnTo>
                <a:lnTo>
                  <a:pt x="631159" y="2595135"/>
                </a:lnTo>
                <a:lnTo>
                  <a:pt x="637405" y="2600689"/>
                </a:lnTo>
                <a:lnTo>
                  <a:pt x="638018" y="2610286"/>
                </a:lnTo>
                <a:lnTo>
                  <a:pt x="638092" y="2615975"/>
                </a:lnTo>
                <a:lnTo>
                  <a:pt x="636893" y="2619956"/>
                </a:lnTo>
                <a:lnTo>
                  <a:pt x="608399" y="2640624"/>
                </a:lnTo>
                <a:lnTo>
                  <a:pt x="599032" y="2647236"/>
                </a:lnTo>
                <a:lnTo>
                  <a:pt x="592264" y="2655600"/>
                </a:lnTo>
                <a:lnTo>
                  <a:pt x="588097" y="2665722"/>
                </a:lnTo>
                <a:lnTo>
                  <a:pt x="586530" y="2677607"/>
                </a:lnTo>
                <a:lnTo>
                  <a:pt x="650605" y="2677607"/>
                </a:lnTo>
                <a:lnTo>
                  <a:pt x="650605" y="2666677"/>
                </a:lnTo>
                <a:lnTo>
                  <a:pt x="599554" y="2666677"/>
                </a:lnTo>
                <a:lnTo>
                  <a:pt x="600598" y="2660075"/>
                </a:lnTo>
                <a:lnTo>
                  <a:pt x="605800" y="2654160"/>
                </a:lnTo>
                <a:lnTo>
                  <a:pt x="615179" y="2648958"/>
                </a:lnTo>
                <a:lnTo>
                  <a:pt x="625071" y="2643228"/>
                </a:lnTo>
                <a:lnTo>
                  <a:pt x="636630" y="2636784"/>
                </a:lnTo>
                <a:lnTo>
                  <a:pt x="644740" y="2629428"/>
                </a:lnTo>
                <a:lnTo>
                  <a:pt x="649398" y="2621158"/>
                </a:lnTo>
                <a:lnTo>
                  <a:pt x="650605" y="2611975"/>
                </a:lnTo>
                <a:lnTo>
                  <a:pt x="648164" y="2600255"/>
                </a:lnTo>
                <a:lnTo>
                  <a:pt x="644492" y="2594775"/>
                </a:lnTo>
                <a:close/>
              </a:path>
              <a:path w="1167764" h="2679700">
                <a:moveTo>
                  <a:pt x="620913" y="2583837"/>
                </a:moveTo>
                <a:lnTo>
                  <a:pt x="589143" y="2610286"/>
                </a:lnTo>
                <a:lnTo>
                  <a:pt x="588622" y="2617713"/>
                </a:lnTo>
                <a:lnTo>
                  <a:pt x="600598" y="2617713"/>
                </a:lnTo>
                <a:lnTo>
                  <a:pt x="601970" y="2607676"/>
                </a:lnTo>
                <a:lnTo>
                  <a:pt x="605553" y="2600508"/>
                </a:lnTo>
                <a:lnTo>
                  <a:pt x="611348" y="2596208"/>
                </a:lnTo>
                <a:lnTo>
                  <a:pt x="619358" y="2594775"/>
                </a:lnTo>
                <a:lnTo>
                  <a:pt x="644492" y="2594775"/>
                </a:lnTo>
                <a:lnTo>
                  <a:pt x="642403" y="2591657"/>
                </a:lnTo>
                <a:lnTo>
                  <a:pt x="633320" y="2586184"/>
                </a:lnTo>
                <a:lnTo>
                  <a:pt x="620913" y="2583837"/>
                </a:lnTo>
                <a:close/>
              </a:path>
              <a:path w="1167764" h="2679700">
                <a:moveTo>
                  <a:pt x="701233" y="2583837"/>
                </a:moveTo>
                <a:lnTo>
                  <a:pt x="671155" y="2611837"/>
                </a:lnTo>
                <a:lnTo>
                  <a:pt x="668940" y="2632294"/>
                </a:lnTo>
                <a:lnTo>
                  <a:pt x="671348" y="2652611"/>
                </a:lnTo>
                <a:lnTo>
                  <a:pt x="677535" y="2667195"/>
                </a:lnTo>
                <a:lnTo>
                  <a:pt x="687498" y="2676046"/>
                </a:lnTo>
                <a:lnTo>
                  <a:pt x="701233" y="2679162"/>
                </a:lnTo>
                <a:lnTo>
                  <a:pt x="714977" y="2676046"/>
                </a:lnTo>
                <a:lnTo>
                  <a:pt x="722020" y="2669788"/>
                </a:lnTo>
                <a:lnTo>
                  <a:pt x="701233" y="2669788"/>
                </a:lnTo>
                <a:lnTo>
                  <a:pt x="692803" y="2667446"/>
                </a:lnTo>
                <a:lnTo>
                  <a:pt x="686780" y="2660417"/>
                </a:lnTo>
                <a:lnTo>
                  <a:pt x="683166" y="2648700"/>
                </a:lnTo>
                <a:lnTo>
                  <a:pt x="681962" y="2632294"/>
                </a:lnTo>
                <a:lnTo>
                  <a:pt x="683166" y="2615882"/>
                </a:lnTo>
                <a:lnTo>
                  <a:pt x="686780" y="2604157"/>
                </a:lnTo>
                <a:lnTo>
                  <a:pt x="692803" y="2597121"/>
                </a:lnTo>
                <a:lnTo>
                  <a:pt x="701233" y="2594775"/>
                </a:lnTo>
                <a:lnTo>
                  <a:pt x="723284" y="2594775"/>
                </a:lnTo>
                <a:lnTo>
                  <a:pt x="722048" y="2592924"/>
                </a:lnTo>
                <a:lnTo>
                  <a:pt x="716218" y="2587874"/>
                </a:lnTo>
                <a:lnTo>
                  <a:pt x="709280" y="2584846"/>
                </a:lnTo>
                <a:lnTo>
                  <a:pt x="701233" y="2583837"/>
                </a:lnTo>
                <a:close/>
              </a:path>
              <a:path w="1167764" h="2679700">
                <a:moveTo>
                  <a:pt x="723284" y="2594775"/>
                </a:moveTo>
                <a:lnTo>
                  <a:pt x="701233" y="2594775"/>
                </a:lnTo>
                <a:lnTo>
                  <a:pt x="709896" y="2597121"/>
                </a:lnTo>
                <a:lnTo>
                  <a:pt x="716085" y="2604157"/>
                </a:lnTo>
                <a:lnTo>
                  <a:pt x="719799" y="2615882"/>
                </a:lnTo>
                <a:lnTo>
                  <a:pt x="721037" y="2632294"/>
                </a:lnTo>
                <a:lnTo>
                  <a:pt x="719799" y="2648502"/>
                </a:lnTo>
                <a:lnTo>
                  <a:pt x="716085" y="2660156"/>
                </a:lnTo>
                <a:lnTo>
                  <a:pt x="709896" y="2667253"/>
                </a:lnTo>
                <a:lnTo>
                  <a:pt x="701233" y="2669788"/>
                </a:lnTo>
                <a:lnTo>
                  <a:pt x="722020" y="2669788"/>
                </a:lnTo>
                <a:lnTo>
                  <a:pt x="724939" y="2667195"/>
                </a:lnTo>
                <a:lnTo>
                  <a:pt x="731121" y="2652611"/>
                </a:lnTo>
                <a:lnTo>
                  <a:pt x="733525" y="2632294"/>
                </a:lnTo>
                <a:lnTo>
                  <a:pt x="733104" y="2622660"/>
                </a:lnTo>
                <a:lnTo>
                  <a:pt x="731840" y="2614063"/>
                </a:lnTo>
                <a:lnTo>
                  <a:pt x="729729" y="2606508"/>
                </a:lnTo>
                <a:lnTo>
                  <a:pt x="726771" y="2599998"/>
                </a:lnTo>
                <a:lnTo>
                  <a:pt x="723284" y="2594775"/>
                </a:lnTo>
                <a:close/>
              </a:path>
              <a:path w="1167764" h="2679700">
                <a:moveTo>
                  <a:pt x="807219" y="2594775"/>
                </a:moveTo>
                <a:lnTo>
                  <a:pt x="782085" y="2594775"/>
                </a:lnTo>
                <a:lnTo>
                  <a:pt x="793885" y="2595135"/>
                </a:lnTo>
                <a:lnTo>
                  <a:pt x="800133" y="2600689"/>
                </a:lnTo>
                <a:lnTo>
                  <a:pt x="800746" y="2610286"/>
                </a:lnTo>
                <a:lnTo>
                  <a:pt x="800820" y="2615975"/>
                </a:lnTo>
                <a:lnTo>
                  <a:pt x="799621" y="2619956"/>
                </a:lnTo>
                <a:lnTo>
                  <a:pt x="771127" y="2640624"/>
                </a:lnTo>
                <a:lnTo>
                  <a:pt x="761759" y="2647236"/>
                </a:lnTo>
                <a:lnTo>
                  <a:pt x="754991" y="2655600"/>
                </a:lnTo>
                <a:lnTo>
                  <a:pt x="750824" y="2665722"/>
                </a:lnTo>
                <a:lnTo>
                  <a:pt x="749256" y="2677607"/>
                </a:lnTo>
                <a:lnTo>
                  <a:pt x="813333" y="2677607"/>
                </a:lnTo>
                <a:lnTo>
                  <a:pt x="813333" y="2666677"/>
                </a:lnTo>
                <a:lnTo>
                  <a:pt x="762281" y="2666677"/>
                </a:lnTo>
                <a:lnTo>
                  <a:pt x="763325" y="2660075"/>
                </a:lnTo>
                <a:lnTo>
                  <a:pt x="768527" y="2654160"/>
                </a:lnTo>
                <a:lnTo>
                  <a:pt x="777905" y="2648958"/>
                </a:lnTo>
                <a:lnTo>
                  <a:pt x="787798" y="2643228"/>
                </a:lnTo>
                <a:lnTo>
                  <a:pt x="799357" y="2636784"/>
                </a:lnTo>
                <a:lnTo>
                  <a:pt x="807466" y="2629428"/>
                </a:lnTo>
                <a:lnTo>
                  <a:pt x="812125" y="2621158"/>
                </a:lnTo>
                <a:lnTo>
                  <a:pt x="813333" y="2611975"/>
                </a:lnTo>
                <a:lnTo>
                  <a:pt x="810891" y="2600255"/>
                </a:lnTo>
                <a:lnTo>
                  <a:pt x="807219" y="2594775"/>
                </a:lnTo>
                <a:close/>
              </a:path>
              <a:path w="1167764" h="2679700">
                <a:moveTo>
                  <a:pt x="783640" y="2583837"/>
                </a:moveTo>
                <a:lnTo>
                  <a:pt x="751869" y="2610286"/>
                </a:lnTo>
                <a:lnTo>
                  <a:pt x="751348" y="2617713"/>
                </a:lnTo>
                <a:lnTo>
                  <a:pt x="763325" y="2617713"/>
                </a:lnTo>
                <a:lnTo>
                  <a:pt x="764698" y="2607676"/>
                </a:lnTo>
                <a:lnTo>
                  <a:pt x="768280" y="2600508"/>
                </a:lnTo>
                <a:lnTo>
                  <a:pt x="774075" y="2596208"/>
                </a:lnTo>
                <a:lnTo>
                  <a:pt x="782085" y="2594775"/>
                </a:lnTo>
                <a:lnTo>
                  <a:pt x="807219" y="2594775"/>
                </a:lnTo>
                <a:lnTo>
                  <a:pt x="805130" y="2591657"/>
                </a:lnTo>
                <a:lnTo>
                  <a:pt x="796047" y="2586184"/>
                </a:lnTo>
                <a:lnTo>
                  <a:pt x="783640" y="2583837"/>
                </a:lnTo>
                <a:close/>
              </a:path>
              <a:path w="1167764" h="2679700">
                <a:moveTo>
                  <a:pt x="863448" y="2583837"/>
                </a:moveTo>
                <a:lnTo>
                  <a:pt x="835312" y="2618757"/>
                </a:lnTo>
                <a:lnTo>
                  <a:pt x="839491" y="2625004"/>
                </a:lnTo>
                <a:lnTo>
                  <a:pt x="847825" y="2628115"/>
                </a:lnTo>
                <a:lnTo>
                  <a:pt x="840982" y="2631899"/>
                </a:lnTo>
                <a:lnTo>
                  <a:pt x="831844" y="2660759"/>
                </a:lnTo>
                <a:lnTo>
                  <a:pt x="834955" y="2668049"/>
                </a:lnTo>
                <a:lnTo>
                  <a:pt x="841557" y="2672920"/>
                </a:lnTo>
                <a:lnTo>
                  <a:pt x="847825" y="2676739"/>
                </a:lnTo>
                <a:lnTo>
                  <a:pt x="855270" y="2678831"/>
                </a:lnTo>
                <a:lnTo>
                  <a:pt x="863960" y="2679162"/>
                </a:lnTo>
                <a:lnTo>
                  <a:pt x="874029" y="2679162"/>
                </a:lnTo>
                <a:lnTo>
                  <a:pt x="881672" y="2676919"/>
                </a:lnTo>
                <a:lnTo>
                  <a:pt x="886874" y="2672405"/>
                </a:lnTo>
                <a:lnTo>
                  <a:pt x="889492" y="2669788"/>
                </a:lnTo>
                <a:lnTo>
                  <a:pt x="864492" y="2669788"/>
                </a:lnTo>
                <a:lnTo>
                  <a:pt x="856216" y="2668427"/>
                </a:lnTo>
                <a:lnTo>
                  <a:pt x="850157" y="2664849"/>
                </a:lnTo>
                <a:lnTo>
                  <a:pt x="846315" y="2659056"/>
                </a:lnTo>
                <a:lnTo>
                  <a:pt x="844689" y="2651046"/>
                </a:lnTo>
                <a:lnTo>
                  <a:pt x="846282" y="2643723"/>
                </a:lnTo>
                <a:lnTo>
                  <a:pt x="850025" y="2638415"/>
                </a:lnTo>
                <a:lnTo>
                  <a:pt x="855917" y="2635121"/>
                </a:lnTo>
                <a:lnTo>
                  <a:pt x="863960" y="2633845"/>
                </a:lnTo>
                <a:lnTo>
                  <a:pt x="889113" y="2633845"/>
                </a:lnTo>
                <a:lnTo>
                  <a:pt x="887237" y="2631866"/>
                </a:lnTo>
                <a:lnTo>
                  <a:pt x="880628" y="2628115"/>
                </a:lnTo>
                <a:lnTo>
                  <a:pt x="888274" y="2623960"/>
                </a:lnTo>
                <a:lnTo>
                  <a:pt x="888577" y="2623423"/>
                </a:lnTo>
                <a:lnTo>
                  <a:pt x="863960" y="2623423"/>
                </a:lnTo>
                <a:lnTo>
                  <a:pt x="853537" y="2622736"/>
                </a:lnTo>
                <a:lnTo>
                  <a:pt x="847980" y="2617868"/>
                </a:lnTo>
                <a:lnTo>
                  <a:pt x="847332" y="2609376"/>
                </a:lnTo>
                <a:lnTo>
                  <a:pt x="847371" y="2607804"/>
                </a:lnTo>
                <a:lnTo>
                  <a:pt x="847980" y="2599818"/>
                </a:lnTo>
                <a:lnTo>
                  <a:pt x="853203" y="2595135"/>
                </a:lnTo>
                <a:lnTo>
                  <a:pt x="862916" y="2594775"/>
                </a:lnTo>
                <a:lnTo>
                  <a:pt x="887274" y="2594775"/>
                </a:lnTo>
                <a:lnTo>
                  <a:pt x="883890" y="2590353"/>
                </a:lnTo>
                <a:lnTo>
                  <a:pt x="875200" y="2585727"/>
                </a:lnTo>
                <a:lnTo>
                  <a:pt x="863448" y="2583837"/>
                </a:lnTo>
                <a:close/>
              </a:path>
              <a:path w="1167764" h="2679700">
                <a:moveTo>
                  <a:pt x="889113" y="2633845"/>
                </a:moveTo>
                <a:lnTo>
                  <a:pt x="863960" y="2633845"/>
                </a:lnTo>
                <a:lnTo>
                  <a:pt x="872203" y="2635184"/>
                </a:lnTo>
                <a:lnTo>
                  <a:pt x="878162" y="2638670"/>
                </a:lnTo>
                <a:lnTo>
                  <a:pt x="881838" y="2644305"/>
                </a:lnTo>
                <a:lnTo>
                  <a:pt x="883231" y="2652094"/>
                </a:lnTo>
                <a:lnTo>
                  <a:pt x="882060" y="2659640"/>
                </a:lnTo>
                <a:lnTo>
                  <a:pt x="878547" y="2665107"/>
                </a:lnTo>
                <a:lnTo>
                  <a:pt x="872691" y="2668490"/>
                </a:lnTo>
                <a:lnTo>
                  <a:pt x="864492" y="2669788"/>
                </a:lnTo>
                <a:lnTo>
                  <a:pt x="889492" y="2669788"/>
                </a:lnTo>
                <a:lnTo>
                  <a:pt x="892785" y="2666498"/>
                </a:lnTo>
                <a:lnTo>
                  <a:pt x="895741" y="2659208"/>
                </a:lnTo>
                <a:lnTo>
                  <a:pt x="895741" y="2650517"/>
                </a:lnTo>
                <a:lnTo>
                  <a:pt x="894795" y="2643067"/>
                </a:lnTo>
                <a:lnTo>
                  <a:pt x="891960" y="2636850"/>
                </a:lnTo>
                <a:lnTo>
                  <a:pt x="889113" y="2633845"/>
                </a:lnTo>
                <a:close/>
              </a:path>
              <a:path w="1167764" h="2679700">
                <a:moveTo>
                  <a:pt x="887274" y="2594775"/>
                </a:moveTo>
                <a:lnTo>
                  <a:pt x="862916" y="2594775"/>
                </a:lnTo>
                <a:lnTo>
                  <a:pt x="874029" y="2595135"/>
                </a:lnTo>
                <a:lnTo>
                  <a:pt x="879941" y="2599645"/>
                </a:lnTo>
                <a:lnTo>
                  <a:pt x="880586" y="2607804"/>
                </a:lnTo>
                <a:lnTo>
                  <a:pt x="880551" y="2609376"/>
                </a:lnTo>
                <a:lnTo>
                  <a:pt x="879941" y="2617713"/>
                </a:lnTo>
                <a:lnTo>
                  <a:pt x="874382" y="2622736"/>
                </a:lnTo>
                <a:lnTo>
                  <a:pt x="863960" y="2623423"/>
                </a:lnTo>
                <a:lnTo>
                  <a:pt x="888577" y="2623423"/>
                </a:lnTo>
                <a:lnTo>
                  <a:pt x="892097" y="2617177"/>
                </a:lnTo>
                <a:lnTo>
                  <a:pt x="892097" y="2607804"/>
                </a:lnTo>
                <a:lnTo>
                  <a:pt x="889521" y="2597712"/>
                </a:lnTo>
                <a:lnTo>
                  <a:pt x="887274" y="2594775"/>
                </a:lnTo>
                <a:close/>
              </a:path>
              <a:path w="1167764" h="2679700">
                <a:moveTo>
                  <a:pt x="924497" y="2654160"/>
                </a:moveTo>
                <a:lnTo>
                  <a:pt x="912520" y="2654160"/>
                </a:lnTo>
                <a:lnTo>
                  <a:pt x="915382" y="2664911"/>
                </a:lnTo>
                <a:lnTo>
                  <a:pt x="921370" y="2672662"/>
                </a:lnTo>
                <a:lnTo>
                  <a:pt x="930484" y="2677413"/>
                </a:lnTo>
                <a:lnTo>
                  <a:pt x="942724" y="2679162"/>
                </a:lnTo>
                <a:lnTo>
                  <a:pt x="950537" y="2678642"/>
                </a:lnTo>
                <a:lnTo>
                  <a:pt x="957309" y="2677080"/>
                </a:lnTo>
                <a:lnTo>
                  <a:pt x="963039" y="2674477"/>
                </a:lnTo>
                <a:lnTo>
                  <a:pt x="967727" y="2670832"/>
                </a:lnTo>
                <a:lnTo>
                  <a:pt x="968273" y="2670317"/>
                </a:lnTo>
                <a:lnTo>
                  <a:pt x="944812" y="2670317"/>
                </a:lnTo>
                <a:lnTo>
                  <a:pt x="936703" y="2669308"/>
                </a:lnTo>
                <a:lnTo>
                  <a:pt x="930613" y="2666280"/>
                </a:lnTo>
                <a:lnTo>
                  <a:pt x="926544" y="2661231"/>
                </a:lnTo>
                <a:lnTo>
                  <a:pt x="924497" y="2654160"/>
                </a:lnTo>
                <a:close/>
              </a:path>
              <a:path w="1167764" h="2679700">
                <a:moveTo>
                  <a:pt x="969645" y="2628115"/>
                </a:moveTo>
                <a:lnTo>
                  <a:pt x="943768" y="2628115"/>
                </a:lnTo>
                <a:lnTo>
                  <a:pt x="952264" y="2629814"/>
                </a:lnTo>
                <a:lnTo>
                  <a:pt x="958483" y="2633853"/>
                </a:lnTo>
                <a:lnTo>
                  <a:pt x="962424" y="2640233"/>
                </a:lnTo>
                <a:lnTo>
                  <a:pt x="964083" y="2648958"/>
                </a:lnTo>
                <a:lnTo>
                  <a:pt x="962290" y="2657719"/>
                </a:lnTo>
                <a:lnTo>
                  <a:pt x="958480" y="2664198"/>
                </a:lnTo>
                <a:lnTo>
                  <a:pt x="952654" y="2668396"/>
                </a:lnTo>
                <a:lnTo>
                  <a:pt x="944812" y="2670317"/>
                </a:lnTo>
                <a:lnTo>
                  <a:pt x="968273" y="2670317"/>
                </a:lnTo>
                <a:lnTo>
                  <a:pt x="973984" y="2664911"/>
                </a:lnTo>
                <a:lnTo>
                  <a:pt x="977104" y="2657119"/>
                </a:lnTo>
                <a:lnTo>
                  <a:pt x="977104" y="2647407"/>
                </a:lnTo>
                <a:lnTo>
                  <a:pt x="974366" y="2635153"/>
                </a:lnTo>
                <a:lnTo>
                  <a:pt x="969645" y="2628115"/>
                </a:lnTo>
                <a:close/>
              </a:path>
              <a:path w="1167764" h="2679700">
                <a:moveTo>
                  <a:pt x="971373" y="2585929"/>
                </a:moveTo>
                <a:lnTo>
                  <a:pt x="922921" y="2585929"/>
                </a:lnTo>
                <a:lnTo>
                  <a:pt x="916164" y="2636445"/>
                </a:lnTo>
                <a:lnTo>
                  <a:pt x="926053" y="2636981"/>
                </a:lnTo>
                <a:lnTo>
                  <a:pt x="930567" y="2631066"/>
                </a:lnTo>
                <a:lnTo>
                  <a:pt x="936478" y="2628115"/>
                </a:lnTo>
                <a:lnTo>
                  <a:pt x="969645" y="2628115"/>
                </a:lnTo>
                <a:lnTo>
                  <a:pt x="968248" y="2626032"/>
                </a:lnTo>
                <a:lnTo>
                  <a:pt x="963305" y="2622915"/>
                </a:lnTo>
                <a:lnTo>
                  <a:pt x="928145" y="2622915"/>
                </a:lnTo>
                <a:lnTo>
                  <a:pt x="931787" y="2597398"/>
                </a:lnTo>
                <a:lnTo>
                  <a:pt x="971373" y="2597398"/>
                </a:lnTo>
                <a:lnTo>
                  <a:pt x="971373" y="2585929"/>
                </a:lnTo>
                <a:close/>
              </a:path>
              <a:path w="1167764" h="2679700">
                <a:moveTo>
                  <a:pt x="945856" y="2617177"/>
                </a:moveTo>
                <a:lnTo>
                  <a:pt x="939257" y="2617177"/>
                </a:lnTo>
                <a:lnTo>
                  <a:pt x="933343" y="2619089"/>
                </a:lnTo>
                <a:lnTo>
                  <a:pt x="928145" y="2622915"/>
                </a:lnTo>
                <a:lnTo>
                  <a:pt x="963305" y="2622915"/>
                </a:lnTo>
                <a:lnTo>
                  <a:pt x="958746" y="2620041"/>
                </a:lnTo>
                <a:lnTo>
                  <a:pt x="945856" y="2617177"/>
                </a:lnTo>
                <a:close/>
              </a:path>
              <a:path w="1167764" h="2679700">
                <a:moveTo>
                  <a:pt x="1002013" y="432784"/>
                </a:moveTo>
                <a:lnTo>
                  <a:pt x="971935" y="460782"/>
                </a:lnTo>
                <a:lnTo>
                  <a:pt x="969721" y="481233"/>
                </a:lnTo>
                <a:lnTo>
                  <a:pt x="972127" y="501554"/>
                </a:lnTo>
                <a:lnTo>
                  <a:pt x="978314" y="516140"/>
                </a:lnTo>
                <a:lnTo>
                  <a:pt x="988278" y="524991"/>
                </a:lnTo>
                <a:lnTo>
                  <a:pt x="1002013" y="528105"/>
                </a:lnTo>
                <a:lnTo>
                  <a:pt x="1015757" y="524991"/>
                </a:lnTo>
                <a:lnTo>
                  <a:pt x="1022807" y="518727"/>
                </a:lnTo>
                <a:lnTo>
                  <a:pt x="1002013" y="518727"/>
                </a:lnTo>
                <a:lnTo>
                  <a:pt x="993583" y="516385"/>
                </a:lnTo>
                <a:lnTo>
                  <a:pt x="987561" y="509356"/>
                </a:lnTo>
                <a:lnTo>
                  <a:pt x="983947" y="497639"/>
                </a:lnTo>
                <a:lnTo>
                  <a:pt x="982742" y="481233"/>
                </a:lnTo>
                <a:lnTo>
                  <a:pt x="983947" y="464825"/>
                </a:lnTo>
                <a:lnTo>
                  <a:pt x="987561" y="453102"/>
                </a:lnTo>
                <a:lnTo>
                  <a:pt x="993583" y="446067"/>
                </a:lnTo>
                <a:lnTo>
                  <a:pt x="1002013" y="443721"/>
                </a:lnTo>
                <a:lnTo>
                  <a:pt x="1024064" y="443721"/>
                </a:lnTo>
                <a:lnTo>
                  <a:pt x="1022829" y="441871"/>
                </a:lnTo>
                <a:lnTo>
                  <a:pt x="1016999" y="436821"/>
                </a:lnTo>
                <a:lnTo>
                  <a:pt x="1010060" y="433793"/>
                </a:lnTo>
                <a:lnTo>
                  <a:pt x="1002013" y="432784"/>
                </a:lnTo>
                <a:close/>
              </a:path>
              <a:path w="1167764" h="2679700">
                <a:moveTo>
                  <a:pt x="1024064" y="443721"/>
                </a:moveTo>
                <a:lnTo>
                  <a:pt x="1002013" y="443721"/>
                </a:lnTo>
                <a:lnTo>
                  <a:pt x="1010676" y="446067"/>
                </a:lnTo>
                <a:lnTo>
                  <a:pt x="1016865" y="453102"/>
                </a:lnTo>
                <a:lnTo>
                  <a:pt x="1020578" y="464825"/>
                </a:lnTo>
                <a:lnTo>
                  <a:pt x="1021816" y="481233"/>
                </a:lnTo>
                <a:lnTo>
                  <a:pt x="1020578" y="497442"/>
                </a:lnTo>
                <a:lnTo>
                  <a:pt x="1016865" y="509098"/>
                </a:lnTo>
                <a:lnTo>
                  <a:pt x="1010676" y="516195"/>
                </a:lnTo>
                <a:lnTo>
                  <a:pt x="1002013" y="518727"/>
                </a:lnTo>
                <a:lnTo>
                  <a:pt x="1022807" y="518727"/>
                </a:lnTo>
                <a:lnTo>
                  <a:pt x="1025719" y="516140"/>
                </a:lnTo>
                <a:lnTo>
                  <a:pt x="1031901" y="501554"/>
                </a:lnTo>
                <a:lnTo>
                  <a:pt x="1034305" y="481233"/>
                </a:lnTo>
                <a:lnTo>
                  <a:pt x="1033884" y="471598"/>
                </a:lnTo>
                <a:lnTo>
                  <a:pt x="1032620" y="463003"/>
                </a:lnTo>
                <a:lnTo>
                  <a:pt x="1030510" y="455450"/>
                </a:lnTo>
                <a:lnTo>
                  <a:pt x="1027551" y="448945"/>
                </a:lnTo>
                <a:lnTo>
                  <a:pt x="1024064" y="443721"/>
                </a:lnTo>
                <a:close/>
              </a:path>
              <a:path w="1167764" h="2679700">
                <a:moveTo>
                  <a:pt x="920649" y="432784"/>
                </a:moveTo>
                <a:lnTo>
                  <a:pt x="890571" y="460782"/>
                </a:lnTo>
                <a:lnTo>
                  <a:pt x="888357" y="481233"/>
                </a:lnTo>
                <a:lnTo>
                  <a:pt x="890764" y="501554"/>
                </a:lnTo>
                <a:lnTo>
                  <a:pt x="896952" y="516140"/>
                </a:lnTo>
                <a:lnTo>
                  <a:pt x="906915" y="524991"/>
                </a:lnTo>
                <a:lnTo>
                  <a:pt x="920649" y="528105"/>
                </a:lnTo>
                <a:lnTo>
                  <a:pt x="934393" y="524991"/>
                </a:lnTo>
                <a:lnTo>
                  <a:pt x="941443" y="518727"/>
                </a:lnTo>
                <a:lnTo>
                  <a:pt x="920649" y="518727"/>
                </a:lnTo>
                <a:lnTo>
                  <a:pt x="912219" y="516385"/>
                </a:lnTo>
                <a:lnTo>
                  <a:pt x="906197" y="509356"/>
                </a:lnTo>
                <a:lnTo>
                  <a:pt x="902583" y="497639"/>
                </a:lnTo>
                <a:lnTo>
                  <a:pt x="901378" y="481233"/>
                </a:lnTo>
                <a:lnTo>
                  <a:pt x="902583" y="464825"/>
                </a:lnTo>
                <a:lnTo>
                  <a:pt x="906197" y="453102"/>
                </a:lnTo>
                <a:lnTo>
                  <a:pt x="912219" y="446067"/>
                </a:lnTo>
                <a:lnTo>
                  <a:pt x="920649" y="443721"/>
                </a:lnTo>
                <a:lnTo>
                  <a:pt x="942700" y="443721"/>
                </a:lnTo>
                <a:lnTo>
                  <a:pt x="941465" y="441871"/>
                </a:lnTo>
                <a:lnTo>
                  <a:pt x="935635" y="436821"/>
                </a:lnTo>
                <a:lnTo>
                  <a:pt x="928696" y="433793"/>
                </a:lnTo>
                <a:lnTo>
                  <a:pt x="920649" y="432784"/>
                </a:lnTo>
                <a:close/>
              </a:path>
              <a:path w="1167764" h="2679700">
                <a:moveTo>
                  <a:pt x="942700" y="443721"/>
                </a:moveTo>
                <a:lnTo>
                  <a:pt x="920649" y="443721"/>
                </a:lnTo>
                <a:lnTo>
                  <a:pt x="929313" y="446067"/>
                </a:lnTo>
                <a:lnTo>
                  <a:pt x="935501" y="453102"/>
                </a:lnTo>
                <a:lnTo>
                  <a:pt x="939215" y="464825"/>
                </a:lnTo>
                <a:lnTo>
                  <a:pt x="940452" y="481233"/>
                </a:lnTo>
                <a:lnTo>
                  <a:pt x="939215" y="497442"/>
                </a:lnTo>
                <a:lnTo>
                  <a:pt x="935501" y="509098"/>
                </a:lnTo>
                <a:lnTo>
                  <a:pt x="929313" y="516195"/>
                </a:lnTo>
                <a:lnTo>
                  <a:pt x="920649" y="518727"/>
                </a:lnTo>
                <a:lnTo>
                  <a:pt x="941443" y="518727"/>
                </a:lnTo>
                <a:lnTo>
                  <a:pt x="944355" y="516140"/>
                </a:lnTo>
                <a:lnTo>
                  <a:pt x="950537" y="501554"/>
                </a:lnTo>
                <a:lnTo>
                  <a:pt x="952941" y="481233"/>
                </a:lnTo>
                <a:lnTo>
                  <a:pt x="952521" y="471598"/>
                </a:lnTo>
                <a:lnTo>
                  <a:pt x="951256" y="463003"/>
                </a:lnTo>
                <a:lnTo>
                  <a:pt x="949146" y="455450"/>
                </a:lnTo>
                <a:lnTo>
                  <a:pt x="946188" y="448945"/>
                </a:lnTo>
                <a:lnTo>
                  <a:pt x="942700" y="443721"/>
                </a:lnTo>
                <a:close/>
              </a:path>
              <a:path w="1167764" h="2679700">
                <a:moveTo>
                  <a:pt x="863910" y="443721"/>
                </a:moveTo>
                <a:lnTo>
                  <a:pt x="838775" y="443721"/>
                </a:lnTo>
                <a:lnTo>
                  <a:pt x="850576" y="444074"/>
                </a:lnTo>
                <a:lnTo>
                  <a:pt x="856822" y="449628"/>
                </a:lnTo>
                <a:lnTo>
                  <a:pt x="857435" y="459229"/>
                </a:lnTo>
                <a:lnTo>
                  <a:pt x="857509" y="464921"/>
                </a:lnTo>
                <a:lnTo>
                  <a:pt x="856310" y="468903"/>
                </a:lnTo>
                <a:lnTo>
                  <a:pt x="827816" y="489571"/>
                </a:lnTo>
                <a:lnTo>
                  <a:pt x="818448" y="496179"/>
                </a:lnTo>
                <a:lnTo>
                  <a:pt x="811680" y="504544"/>
                </a:lnTo>
                <a:lnTo>
                  <a:pt x="807513" y="514667"/>
                </a:lnTo>
                <a:lnTo>
                  <a:pt x="805945" y="526553"/>
                </a:lnTo>
                <a:lnTo>
                  <a:pt x="870022" y="526553"/>
                </a:lnTo>
                <a:lnTo>
                  <a:pt x="870022" y="515616"/>
                </a:lnTo>
                <a:lnTo>
                  <a:pt x="818970" y="515616"/>
                </a:lnTo>
                <a:lnTo>
                  <a:pt x="820014" y="509014"/>
                </a:lnTo>
                <a:lnTo>
                  <a:pt x="825216" y="503106"/>
                </a:lnTo>
                <a:lnTo>
                  <a:pt x="834595" y="497904"/>
                </a:lnTo>
                <a:lnTo>
                  <a:pt x="844487" y="492166"/>
                </a:lnTo>
                <a:lnTo>
                  <a:pt x="856047" y="485727"/>
                </a:lnTo>
                <a:lnTo>
                  <a:pt x="864156" y="478370"/>
                </a:lnTo>
                <a:lnTo>
                  <a:pt x="868815" y="470100"/>
                </a:lnTo>
                <a:lnTo>
                  <a:pt x="870022" y="460918"/>
                </a:lnTo>
                <a:lnTo>
                  <a:pt x="867580" y="449196"/>
                </a:lnTo>
                <a:lnTo>
                  <a:pt x="863910" y="443721"/>
                </a:lnTo>
                <a:close/>
              </a:path>
              <a:path w="1167764" h="2679700">
                <a:moveTo>
                  <a:pt x="840329" y="432784"/>
                </a:moveTo>
                <a:lnTo>
                  <a:pt x="808558" y="459229"/>
                </a:lnTo>
                <a:lnTo>
                  <a:pt x="808037" y="466652"/>
                </a:lnTo>
                <a:lnTo>
                  <a:pt x="820014" y="466652"/>
                </a:lnTo>
                <a:lnTo>
                  <a:pt x="821387" y="456619"/>
                </a:lnTo>
                <a:lnTo>
                  <a:pt x="824969" y="449453"/>
                </a:lnTo>
                <a:lnTo>
                  <a:pt x="830765" y="445154"/>
                </a:lnTo>
                <a:lnTo>
                  <a:pt x="838775" y="443721"/>
                </a:lnTo>
                <a:lnTo>
                  <a:pt x="863910" y="443721"/>
                </a:lnTo>
                <a:lnTo>
                  <a:pt x="861819" y="440600"/>
                </a:lnTo>
                <a:lnTo>
                  <a:pt x="852736" y="435129"/>
                </a:lnTo>
                <a:lnTo>
                  <a:pt x="840329" y="432784"/>
                </a:lnTo>
                <a:close/>
              </a:path>
              <a:path w="1167764" h="2679700">
                <a:moveTo>
                  <a:pt x="1060390" y="718091"/>
                </a:moveTo>
                <a:lnTo>
                  <a:pt x="1048946" y="718091"/>
                </a:lnTo>
                <a:lnTo>
                  <a:pt x="1051447" y="728377"/>
                </a:lnTo>
                <a:lnTo>
                  <a:pt x="1056881" y="735803"/>
                </a:lnTo>
                <a:lnTo>
                  <a:pt x="1065249" y="740361"/>
                </a:lnTo>
                <a:lnTo>
                  <a:pt x="1076551" y="742045"/>
                </a:lnTo>
                <a:lnTo>
                  <a:pt x="1085501" y="740941"/>
                </a:lnTo>
                <a:lnTo>
                  <a:pt x="1093085" y="737625"/>
                </a:lnTo>
                <a:lnTo>
                  <a:pt x="1098053" y="733204"/>
                </a:lnTo>
                <a:lnTo>
                  <a:pt x="1067169" y="733204"/>
                </a:lnTo>
                <a:lnTo>
                  <a:pt x="1061791" y="728157"/>
                </a:lnTo>
                <a:lnTo>
                  <a:pt x="1060390" y="718091"/>
                </a:lnTo>
                <a:close/>
              </a:path>
              <a:path w="1167764" h="2679700">
                <a:moveTo>
                  <a:pt x="1110569" y="698305"/>
                </a:moveTo>
                <a:lnTo>
                  <a:pt x="1098953" y="698305"/>
                </a:lnTo>
                <a:lnTo>
                  <a:pt x="1095990" y="713763"/>
                </a:lnTo>
                <a:lnTo>
                  <a:pt x="1091269" y="724731"/>
                </a:lnTo>
                <a:lnTo>
                  <a:pt x="1084789" y="731210"/>
                </a:lnTo>
                <a:lnTo>
                  <a:pt x="1076551" y="733204"/>
                </a:lnTo>
                <a:lnTo>
                  <a:pt x="1098053" y="733204"/>
                </a:lnTo>
                <a:lnTo>
                  <a:pt x="1110506" y="699736"/>
                </a:lnTo>
                <a:lnTo>
                  <a:pt x="1110569" y="698305"/>
                </a:lnTo>
                <a:close/>
              </a:path>
              <a:path w="1167764" h="2679700">
                <a:moveTo>
                  <a:pt x="1078106" y="646724"/>
                </a:moveTo>
                <a:lnTo>
                  <a:pt x="1065480" y="649132"/>
                </a:lnTo>
                <a:lnTo>
                  <a:pt x="1056237" y="655320"/>
                </a:lnTo>
                <a:lnTo>
                  <a:pt x="1050377" y="665283"/>
                </a:lnTo>
                <a:lnTo>
                  <a:pt x="1047902" y="679016"/>
                </a:lnTo>
                <a:lnTo>
                  <a:pt x="1050113" y="691657"/>
                </a:lnTo>
                <a:lnTo>
                  <a:pt x="1055713" y="700906"/>
                </a:lnTo>
                <a:lnTo>
                  <a:pt x="1064697" y="706767"/>
                </a:lnTo>
                <a:lnTo>
                  <a:pt x="1077062" y="709242"/>
                </a:lnTo>
                <a:lnTo>
                  <a:pt x="1087484" y="708886"/>
                </a:lnTo>
                <a:lnTo>
                  <a:pt x="1094597" y="705246"/>
                </a:lnTo>
                <a:lnTo>
                  <a:pt x="1098137" y="698821"/>
                </a:lnTo>
                <a:lnTo>
                  <a:pt x="1079150" y="698821"/>
                </a:lnTo>
                <a:lnTo>
                  <a:pt x="1070720" y="697750"/>
                </a:lnTo>
                <a:lnTo>
                  <a:pt x="1064698" y="694007"/>
                </a:lnTo>
                <a:lnTo>
                  <a:pt x="1061084" y="687592"/>
                </a:lnTo>
                <a:lnTo>
                  <a:pt x="1059879" y="678508"/>
                </a:lnTo>
                <a:lnTo>
                  <a:pt x="1061409" y="669779"/>
                </a:lnTo>
                <a:lnTo>
                  <a:pt x="1064958" y="663397"/>
                </a:lnTo>
                <a:lnTo>
                  <a:pt x="1070525" y="659359"/>
                </a:lnTo>
                <a:lnTo>
                  <a:pt x="1078106" y="657658"/>
                </a:lnTo>
                <a:lnTo>
                  <a:pt x="1102029" y="657658"/>
                </a:lnTo>
                <a:lnTo>
                  <a:pt x="1092073" y="649624"/>
                </a:lnTo>
                <a:lnTo>
                  <a:pt x="1078106" y="646724"/>
                </a:lnTo>
                <a:close/>
              </a:path>
              <a:path w="1167764" h="2679700">
                <a:moveTo>
                  <a:pt x="1102029" y="657658"/>
                </a:moveTo>
                <a:lnTo>
                  <a:pt x="1078106" y="657658"/>
                </a:lnTo>
                <a:lnTo>
                  <a:pt x="1086116" y="659096"/>
                </a:lnTo>
                <a:lnTo>
                  <a:pt x="1091910" y="662877"/>
                </a:lnTo>
                <a:lnTo>
                  <a:pt x="1095492" y="668999"/>
                </a:lnTo>
                <a:lnTo>
                  <a:pt x="1096862" y="677462"/>
                </a:lnTo>
                <a:lnTo>
                  <a:pt x="1095558" y="686411"/>
                </a:lnTo>
                <a:lnTo>
                  <a:pt x="1092175" y="692958"/>
                </a:lnTo>
                <a:lnTo>
                  <a:pt x="1086707" y="697096"/>
                </a:lnTo>
                <a:lnTo>
                  <a:pt x="1079150" y="698821"/>
                </a:lnTo>
                <a:lnTo>
                  <a:pt x="1098137" y="698821"/>
                </a:lnTo>
                <a:lnTo>
                  <a:pt x="1098421" y="698305"/>
                </a:lnTo>
                <a:lnTo>
                  <a:pt x="1110569" y="698305"/>
                </a:lnTo>
                <a:lnTo>
                  <a:pt x="1110931" y="689971"/>
                </a:lnTo>
                <a:lnTo>
                  <a:pt x="1108490" y="671246"/>
                </a:lnTo>
                <a:lnTo>
                  <a:pt x="1102203" y="657797"/>
                </a:lnTo>
                <a:lnTo>
                  <a:pt x="1102029" y="657658"/>
                </a:lnTo>
                <a:close/>
              </a:path>
              <a:path w="1167764" h="2679700">
                <a:moveTo>
                  <a:pt x="1002013" y="645407"/>
                </a:moveTo>
                <a:lnTo>
                  <a:pt x="971935" y="673405"/>
                </a:lnTo>
                <a:lnTo>
                  <a:pt x="969721" y="693856"/>
                </a:lnTo>
                <a:lnTo>
                  <a:pt x="972127" y="714177"/>
                </a:lnTo>
                <a:lnTo>
                  <a:pt x="978314" y="728763"/>
                </a:lnTo>
                <a:lnTo>
                  <a:pt x="988278" y="737614"/>
                </a:lnTo>
                <a:lnTo>
                  <a:pt x="1002013" y="740728"/>
                </a:lnTo>
                <a:lnTo>
                  <a:pt x="1015757" y="737614"/>
                </a:lnTo>
                <a:lnTo>
                  <a:pt x="1022808" y="731349"/>
                </a:lnTo>
                <a:lnTo>
                  <a:pt x="1002013" y="731349"/>
                </a:lnTo>
                <a:lnTo>
                  <a:pt x="993583" y="729007"/>
                </a:lnTo>
                <a:lnTo>
                  <a:pt x="987561" y="721978"/>
                </a:lnTo>
                <a:lnTo>
                  <a:pt x="983947" y="710262"/>
                </a:lnTo>
                <a:lnTo>
                  <a:pt x="982742" y="693856"/>
                </a:lnTo>
                <a:lnTo>
                  <a:pt x="983947" y="677449"/>
                </a:lnTo>
                <a:lnTo>
                  <a:pt x="987561" y="665726"/>
                </a:lnTo>
                <a:lnTo>
                  <a:pt x="993583" y="658690"/>
                </a:lnTo>
                <a:lnTo>
                  <a:pt x="1002013" y="656344"/>
                </a:lnTo>
                <a:lnTo>
                  <a:pt x="1024064" y="656344"/>
                </a:lnTo>
                <a:lnTo>
                  <a:pt x="1022829" y="654494"/>
                </a:lnTo>
                <a:lnTo>
                  <a:pt x="1016999" y="649444"/>
                </a:lnTo>
                <a:lnTo>
                  <a:pt x="1010060" y="646416"/>
                </a:lnTo>
                <a:lnTo>
                  <a:pt x="1002013" y="645407"/>
                </a:lnTo>
                <a:close/>
              </a:path>
              <a:path w="1167764" h="2679700">
                <a:moveTo>
                  <a:pt x="1024064" y="656344"/>
                </a:moveTo>
                <a:lnTo>
                  <a:pt x="1002013" y="656344"/>
                </a:lnTo>
                <a:lnTo>
                  <a:pt x="1010676" y="658690"/>
                </a:lnTo>
                <a:lnTo>
                  <a:pt x="1016865" y="665726"/>
                </a:lnTo>
                <a:lnTo>
                  <a:pt x="1020578" y="677449"/>
                </a:lnTo>
                <a:lnTo>
                  <a:pt x="1021816" y="693856"/>
                </a:lnTo>
                <a:lnTo>
                  <a:pt x="1020578" y="710066"/>
                </a:lnTo>
                <a:lnTo>
                  <a:pt x="1016865" y="721721"/>
                </a:lnTo>
                <a:lnTo>
                  <a:pt x="1010676" y="728818"/>
                </a:lnTo>
                <a:lnTo>
                  <a:pt x="1002013" y="731349"/>
                </a:lnTo>
                <a:lnTo>
                  <a:pt x="1022808" y="731349"/>
                </a:lnTo>
                <a:lnTo>
                  <a:pt x="1025719" y="728763"/>
                </a:lnTo>
                <a:lnTo>
                  <a:pt x="1031901" y="714177"/>
                </a:lnTo>
                <a:lnTo>
                  <a:pt x="1034305" y="693856"/>
                </a:lnTo>
                <a:lnTo>
                  <a:pt x="1033884" y="684222"/>
                </a:lnTo>
                <a:lnTo>
                  <a:pt x="1032620" y="675626"/>
                </a:lnTo>
                <a:lnTo>
                  <a:pt x="1030510" y="668073"/>
                </a:lnTo>
                <a:lnTo>
                  <a:pt x="1027551" y="661568"/>
                </a:lnTo>
                <a:lnTo>
                  <a:pt x="1024064" y="656344"/>
                </a:lnTo>
                <a:close/>
              </a:path>
              <a:path w="1167764" h="2679700">
                <a:moveTo>
                  <a:pt x="920649" y="645407"/>
                </a:moveTo>
                <a:lnTo>
                  <a:pt x="890571" y="673405"/>
                </a:lnTo>
                <a:lnTo>
                  <a:pt x="888357" y="693856"/>
                </a:lnTo>
                <a:lnTo>
                  <a:pt x="890764" y="714177"/>
                </a:lnTo>
                <a:lnTo>
                  <a:pt x="896952" y="728763"/>
                </a:lnTo>
                <a:lnTo>
                  <a:pt x="906915" y="737614"/>
                </a:lnTo>
                <a:lnTo>
                  <a:pt x="920649" y="740728"/>
                </a:lnTo>
                <a:lnTo>
                  <a:pt x="934393" y="737614"/>
                </a:lnTo>
                <a:lnTo>
                  <a:pt x="941444" y="731349"/>
                </a:lnTo>
                <a:lnTo>
                  <a:pt x="920649" y="731349"/>
                </a:lnTo>
                <a:lnTo>
                  <a:pt x="912219" y="729007"/>
                </a:lnTo>
                <a:lnTo>
                  <a:pt x="906197" y="721978"/>
                </a:lnTo>
                <a:lnTo>
                  <a:pt x="902583" y="710262"/>
                </a:lnTo>
                <a:lnTo>
                  <a:pt x="901378" y="693856"/>
                </a:lnTo>
                <a:lnTo>
                  <a:pt x="902583" y="677449"/>
                </a:lnTo>
                <a:lnTo>
                  <a:pt x="906197" y="665726"/>
                </a:lnTo>
                <a:lnTo>
                  <a:pt x="912219" y="658690"/>
                </a:lnTo>
                <a:lnTo>
                  <a:pt x="920649" y="656344"/>
                </a:lnTo>
                <a:lnTo>
                  <a:pt x="942700" y="656344"/>
                </a:lnTo>
                <a:lnTo>
                  <a:pt x="941465" y="654494"/>
                </a:lnTo>
                <a:lnTo>
                  <a:pt x="935635" y="649444"/>
                </a:lnTo>
                <a:lnTo>
                  <a:pt x="928696" y="646416"/>
                </a:lnTo>
                <a:lnTo>
                  <a:pt x="920649" y="645407"/>
                </a:lnTo>
                <a:close/>
              </a:path>
              <a:path w="1167764" h="2679700">
                <a:moveTo>
                  <a:pt x="942700" y="656344"/>
                </a:moveTo>
                <a:lnTo>
                  <a:pt x="920649" y="656344"/>
                </a:lnTo>
                <a:lnTo>
                  <a:pt x="929313" y="658690"/>
                </a:lnTo>
                <a:lnTo>
                  <a:pt x="935501" y="665726"/>
                </a:lnTo>
                <a:lnTo>
                  <a:pt x="939215" y="677449"/>
                </a:lnTo>
                <a:lnTo>
                  <a:pt x="940452" y="693856"/>
                </a:lnTo>
                <a:lnTo>
                  <a:pt x="939215" y="710066"/>
                </a:lnTo>
                <a:lnTo>
                  <a:pt x="935501" y="721721"/>
                </a:lnTo>
                <a:lnTo>
                  <a:pt x="929313" y="728818"/>
                </a:lnTo>
                <a:lnTo>
                  <a:pt x="920649" y="731349"/>
                </a:lnTo>
                <a:lnTo>
                  <a:pt x="941444" y="731349"/>
                </a:lnTo>
                <a:lnTo>
                  <a:pt x="944355" y="728763"/>
                </a:lnTo>
                <a:lnTo>
                  <a:pt x="950537" y="714177"/>
                </a:lnTo>
                <a:lnTo>
                  <a:pt x="952941" y="693856"/>
                </a:lnTo>
                <a:lnTo>
                  <a:pt x="952521" y="684222"/>
                </a:lnTo>
                <a:lnTo>
                  <a:pt x="951256" y="675626"/>
                </a:lnTo>
                <a:lnTo>
                  <a:pt x="949146" y="668073"/>
                </a:lnTo>
                <a:lnTo>
                  <a:pt x="946188" y="661568"/>
                </a:lnTo>
                <a:lnTo>
                  <a:pt x="942700" y="656344"/>
                </a:lnTo>
                <a:close/>
              </a:path>
              <a:path w="1167764" h="2679700">
                <a:moveTo>
                  <a:pt x="863910" y="656344"/>
                </a:moveTo>
                <a:lnTo>
                  <a:pt x="838775" y="656344"/>
                </a:lnTo>
                <a:lnTo>
                  <a:pt x="850576" y="656696"/>
                </a:lnTo>
                <a:lnTo>
                  <a:pt x="856822" y="662251"/>
                </a:lnTo>
                <a:lnTo>
                  <a:pt x="857435" y="671852"/>
                </a:lnTo>
                <a:lnTo>
                  <a:pt x="857509" y="677545"/>
                </a:lnTo>
                <a:lnTo>
                  <a:pt x="856310" y="681526"/>
                </a:lnTo>
                <a:lnTo>
                  <a:pt x="827816" y="702194"/>
                </a:lnTo>
                <a:lnTo>
                  <a:pt x="818448" y="708803"/>
                </a:lnTo>
                <a:lnTo>
                  <a:pt x="811680" y="717167"/>
                </a:lnTo>
                <a:lnTo>
                  <a:pt x="807513" y="727290"/>
                </a:lnTo>
                <a:lnTo>
                  <a:pt x="805945" y="739176"/>
                </a:lnTo>
                <a:lnTo>
                  <a:pt x="870022" y="739176"/>
                </a:lnTo>
                <a:lnTo>
                  <a:pt x="870022" y="728239"/>
                </a:lnTo>
                <a:lnTo>
                  <a:pt x="818970" y="728239"/>
                </a:lnTo>
                <a:lnTo>
                  <a:pt x="820014" y="721638"/>
                </a:lnTo>
                <a:lnTo>
                  <a:pt x="825216" y="715730"/>
                </a:lnTo>
                <a:lnTo>
                  <a:pt x="834595" y="710528"/>
                </a:lnTo>
                <a:lnTo>
                  <a:pt x="844487" y="704789"/>
                </a:lnTo>
                <a:lnTo>
                  <a:pt x="856047" y="698349"/>
                </a:lnTo>
                <a:lnTo>
                  <a:pt x="864156" y="690993"/>
                </a:lnTo>
                <a:lnTo>
                  <a:pt x="868815" y="682723"/>
                </a:lnTo>
                <a:lnTo>
                  <a:pt x="870022" y="673541"/>
                </a:lnTo>
                <a:lnTo>
                  <a:pt x="867580" y="661820"/>
                </a:lnTo>
                <a:lnTo>
                  <a:pt x="863910" y="656344"/>
                </a:lnTo>
                <a:close/>
              </a:path>
              <a:path w="1167764" h="2679700">
                <a:moveTo>
                  <a:pt x="840329" y="645407"/>
                </a:moveTo>
                <a:lnTo>
                  <a:pt x="808558" y="671852"/>
                </a:lnTo>
                <a:lnTo>
                  <a:pt x="808037" y="679276"/>
                </a:lnTo>
                <a:lnTo>
                  <a:pt x="820014" y="679276"/>
                </a:lnTo>
                <a:lnTo>
                  <a:pt x="821387" y="669243"/>
                </a:lnTo>
                <a:lnTo>
                  <a:pt x="824969" y="662077"/>
                </a:lnTo>
                <a:lnTo>
                  <a:pt x="830765" y="657777"/>
                </a:lnTo>
                <a:lnTo>
                  <a:pt x="838775" y="656344"/>
                </a:lnTo>
                <a:lnTo>
                  <a:pt x="863910" y="656344"/>
                </a:lnTo>
                <a:lnTo>
                  <a:pt x="861819" y="653224"/>
                </a:lnTo>
                <a:lnTo>
                  <a:pt x="852736" y="647753"/>
                </a:lnTo>
                <a:lnTo>
                  <a:pt x="840329" y="645407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4572276" y="2720934"/>
            <a:ext cx="562610" cy="99695"/>
          </a:xfrm>
          <a:custGeom>
            <a:avLst/>
            <a:gdLst/>
            <a:ahLst/>
            <a:cxnLst/>
            <a:rect l="l" t="t" r="r" b="b"/>
            <a:pathLst>
              <a:path w="562610" h="99694">
                <a:moveTo>
                  <a:pt x="13025" y="2598"/>
                </a:moveTo>
                <a:lnTo>
                  <a:pt x="0" y="2598"/>
                </a:lnTo>
                <a:lnTo>
                  <a:pt x="0" y="97927"/>
                </a:lnTo>
                <a:lnTo>
                  <a:pt x="61478" y="97927"/>
                </a:lnTo>
                <a:lnTo>
                  <a:pt x="61478" y="86453"/>
                </a:lnTo>
                <a:lnTo>
                  <a:pt x="13025" y="86453"/>
                </a:lnTo>
                <a:lnTo>
                  <a:pt x="13025" y="2598"/>
                </a:lnTo>
                <a:close/>
              </a:path>
              <a:path w="562610" h="99694">
                <a:moveTo>
                  <a:pt x="90234" y="67186"/>
                </a:moveTo>
                <a:lnTo>
                  <a:pt x="77720" y="67186"/>
                </a:lnTo>
                <a:lnTo>
                  <a:pt x="78149" y="74745"/>
                </a:lnTo>
                <a:lnTo>
                  <a:pt x="116279" y="99477"/>
                </a:lnTo>
                <a:lnTo>
                  <a:pt x="123825" y="99089"/>
                </a:lnTo>
                <a:lnTo>
                  <a:pt x="130857" y="97922"/>
                </a:lnTo>
                <a:lnTo>
                  <a:pt x="137368" y="95971"/>
                </a:lnTo>
                <a:lnTo>
                  <a:pt x="143352" y="93231"/>
                </a:lnTo>
                <a:lnTo>
                  <a:pt x="148967" y="89589"/>
                </a:lnTo>
                <a:lnTo>
                  <a:pt x="116279" y="89589"/>
                </a:lnTo>
                <a:lnTo>
                  <a:pt x="105074" y="87991"/>
                </a:lnTo>
                <a:lnTo>
                  <a:pt x="96997" y="83724"/>
                </a:lnTo>
                <a:lnTo>
                  <a:pt x="92049" y="76789"/>
                </a:lnTo>
                <a:lnTo>
                  <a:pt x="90234" y="67186"/>
                </a:lnTo>
                <a:close/>
              </a:path>
              <a:path w="562610" h="99694">
                <a:moveTo>
                  <a:pt x="114192" y="0"/>
                </a:moveTo>
                <a:lnTo>
                  <a:pt x="104814" y="0"/>
                </a:lnTo>
                <a:lnTo>
                  <a:pt x="97524" y="2066"/>
                </a:lnTo>
                <a:lnTo>
                  <a:pt x="80853" y="29159"/>
                </a:lnTo>
                <a:lnTo>
                  <a:pt x="82123" y="37042"/>
                </a:lnTo>
                <a:lnTo>
                  <a:pt x="85934" y="43491"/>
                </a:lnTo>
                <a:lnTo>
                  <a:pt x="92282" y="48503"/>
                </a:lnTo>
                <a:lnTo>
                  <a:pt x="101166" y="52077"/>
                </a:lnTo>
                <a:lnTo>
                  <a:pt x="129305" y="57984"/>
                </a:lnTo>
                <a:lnTo>
                  <a:pt x="134860" y="60072"/>
                </a:lnTo>
                <a:lnTo>
                  <a:pt x="140418" y="64943"/>
                </a:lnTo>
                <a:lnTo>
                  <a:pt x="141792" y="68586"/>
                </a:lnTo>
                <a:lnTo>
                  <a:pt x="141792" y="73432"/>
                </a:lnTo>
                <a:lnTo>
                  <a:pt x="140002" y="80305"/>
                </a:lnTo>
                <a:lnTo>
                  <a:pt x="135155" y="85288"/>
                </a:lnTo>
                <a:lnTo>
                  <a:pt x="127248" y="88382"/>
                </a:lnTo>
                <a:lnTo>
                  <a:pt x="116279" y="89589"/>
                </a:lnTo>
                <a:lnTo>
                  <a:pt x="148967" y="89589"/>
                </a:lnTo>
                <a:lnTo>
                  <a:pt x="150307" y="88720"/>
                </a:lnTo>
                <a:lnTo>
                  <a:pt x="153774" y="81615"/>
                </a:lnTo>
                <a:lnTo>
                  <a:pt x="153774" y="71873"/>
                </a:lnTo>
                <a:lnTo>
                  <a:pt x="105322" y="39580"/>
                </a:lnTo>
                <a:lnTo>
                  <a:pt x="97701" y="38536"/>
                </a:lnTo>
                <a:lnTo>
                  <a:pt x="93877" y="34541"/>
                </a:lnTo>
                <a:lnTo>
                  <a:pt x="93877" y="27604"/>
                </a:lnTo>
                <a:lnTo>
                  <a:pt x="95211" y="20512"/>
                </a:lnTo>
                <a:lnTo>
                  <a:pt x="99214" y="15369"/>
                </a:lnTo>
                <a:lnTo>
                  <a:pt x="105889" y="12176"/>
                </a:lnTo>
                <a:lnTo>
                  <a:pt x="115235" y="10932"/>
                </a:lnTo>
                <a:lnTo>
                  <a:pt x="143940" y="10932"/>
                </a:lnTo>
                <a:lnTo>
                  <a:pt x="141408" y="7549"/>
                </a:lnTo>
                <a:lnTo>
                  <a:pt x="129980" y="1887"/>
                </a:lnTo>
                <a:lnTo>
                  <a:pt x="114192" y="0"/>
                </a:lnTo>
                <a:close/>
              </a:path>
              <a:path w="562610" h="99694">
                <a:moveTo>
                  <a:pt x="143940" y="10932"/>
                </a:moveTo>
                <a:lnTo>
                  <a:pt x="115235" y="10932"/>
                </a:lnTo>
                <a:lnTo>
                  <a:pt x="125323" y="12525"/>
                </a:lnTo>
                <a:lnTo>
                  <a:pt x="132682" y="16268"/>
                </a:lnTo>
                <a:lnTo>
                  <a:pt x="137307" y="22160"/>
                </a:lnTo>
                <a:lnTo>
                  <a:pt x="139194" y="30203"/>
                </a:lnTo>
                <a:lnTo>
                  <a:pt x="151175" y="30203"/>
                </a:lnTo>
                <a:lnTo>
                  <a:pt x="148474" y="16988"/>
                </a:lnTo>
                <a:lnTo>
                  <a:pt x="143940" y="10932"/>
                </a:lnTo>
                <a:close/>
              </a:path>
              <a:path w="562610" h="99694">
                <a:moveTo>
                  <a:pt x="214823" y="4157"/>
                </a:moveTo>
                <a:lnTo>
                  <a:pt x="205955" y="4157"/>
                </a:lnTo>
                <a:lnTo>
                  <a:pt x="204577" y="11447"/>
                </a:lnTo>
                <a:lnTo>
                  <a:pt x="201801" y="16310"/>
                </a:lnTo>
                <a:lnTo>
                  <a:pt x="197622" y="18737"/>
                </a:lnTo>
                <a:lnTo>
                  <a:pt x="194511" y="20829"/>
                </a:lnTo>
                <a:lnTo>
                  <a:pt x="188776" y="22049"/>
                </a:lnTo>
                <a:lnTo>
                  <a:pt x="180442" y="22402"/>
                </a:lnTo>
                <a:lnTo>
                  <a:pt x="180442" y="31762"/>
                </a:lnTo>
                <a:lnTo>
                  <a:pt x="202845" y="31762"/>
                </a:lnTo>
                <a:lnTo>
                  <a:pt x="202845" y="97927"/>
                </a:lnTo>
                <a:lnTo>
                  <a:pt x="214823" y="97927"/>
                </a:lnTo>
                <a:lnTo>
                  <a:pt x="214823" y="4157"/>
                </a:lnTo>
                <a:close/>
              </a:path>
              <a:path w="562610" h="99694">
                <a:moveTo>
                  <a:pt x="265450" y="69274"/>
                </a:moveTo>
                <a:lnTo>
                  <a:pt x="253472" y="69274"/>
                </a:lnTo>
                <a:lnTo>
                  <a:pt x="254506" y="78390"/>
                </a:lnTo>
                <a:lnTo>
                  <a:pt x="277430" y="99477"/>
                </a:lnTo>
                <a:lnTo>
                  <a:pt x="284721" y="99477"/>
                </a:lnTo>
                <a:lnTo>
                  <a:pt x="311398" y="90103"/>
                </a:lnTo>
                <a:lnTo>
                  <a:pt x="285253" y="90103"/>
                </a:lnTo>
                <a:lnTo>
                  <a:pt x="276790" y="88803"/>
                </a:lnTo>
                <a:lnTo>
                  <a:pt x="270668" y="84899"/>
                </a:lnTo>
                <a:lnTo>
                  <a:pt x="266888" y="78390"/>
                </a:lnTo>
                <a:lnTo>
                  <a:pt x="265450" y="69274"/>
                </a:lnTo>
                <a:close/>
              </a:path>
              <a:path w="562610" h="99694">
                <a:moveTo>
                  <a:pt x="309643" y="15090"/>
                </a:moveTo>
                <a:lnTo>
                  <a:pt x="285253" y="15090"/>
                </a:lnTo>
                <a:lnTo>
                  <a:pt x="296010" y="15450"/>
                </a:lnTo>
                <a:lnTo>
                  <a:pt x="301745" y="20313"/>
                </a:lnTo>
                <a:lnTo>
                  <a:pt x="302432" y="29696"/>
                </a:lnTo>
                <a:lnTo>
                  <a:pt x="302075" y="39405"/>
                </a:lnTo>
                <a:lnTo>
                  <a:pt x="296186" y="44452"/>
                </a:lnTo>
                <a:lnTo>
                  <a:pt x="284721" y="44784"/>
                </a:lnTo>
                <a:lnTo>
                  <a:pt x="278474" y="44784"/>
                </a:lnTo>
                <a:lnTo>
                  <a:pt x="278474" y="54693"/>
                </a:lnTo>
                <a:lnTo>
                  <a:pt x="284209" y="54693"/>
                </a:lnTo>
                <a:lnTo>
                  <a:pt x="293547" y="55766"/>
                </a:lnTo>
                <a:lnTo>
                  <a:pt x="300222" y="58985"/>
                </a:lnTo>
                <a:lnTo>
                  <a:pt x="304231" y="64353"/>
                </a:lnTo>
                <a:lnTo>
                  <a:pt x="305568" y="71873"/>
                </a:lnTo>
                <a:lnTo>
                  <a:pt x="303899" y="79463"/>
                </a:lnTo>
                <a:lnTo>
                  <a:pt x="299960" y="85030"/>
                </a:lnTo>
                <a:lnTo>
                  <a:pt x="293746" y="88576"/>
                </a:lnTo>
                <a:lnTo>
                  <a:pt x="285253" y="90103"/>
                </a:lnTo>
                <a:lnTo>
                  <a:pt x="311398" y="90103"/>
                </a:lnTo>
                <a:lnTo>
                  <a:pt x="315634" y="86126"/>
                </a:lnTo>
                <a:lnTo>
                  <a:pt x="318589" y="78987"/>
                </a:lnTo>
                <a:lnTo>
                  <a:pt x="318589" y="70322"/>
                </a:lnTo>
                <a:lnTo>
                  <a:pt x="317611" y="62734"/>
                </a:lnTo>
                <a:lnTo>
                  <a:pt x="314679" y="56643"/>
                </a:lnTo>
                <a:lnTo>
                  <a:pt x="309796" y="52051"/>
                </a:lnTo>
                <a:lnTo>
                  <a:pt x="302966" y="48963"/>
                </a:lnTo>
                <a:lnTo>
                  <a:pt x="302966" y="48426"/>
                </a:lnTo>
                <a:lnTo>
                  <a:pt x="310589" y="44959"/>
                </a:lnTo>
                <a:lnTo>
                  <a:pt x="314413" y="38361"/>
                </a:lnTo>
                <a:lnTo>
                  <a:pt x="314413" y="28652"/>
                </a:lnTo>
                <a:lnTo>
                  <a:pt x="312037" y="18329"/>
                </a:lnTo>
                <a:lnTo>
                  <a:pt x="309643" y="15090"/>
                </a:lnTo>
                <a:close/>
              </a:path>
              <a:path w="562610" h="99694">
                <a:moveTo>
                  <a:pt x="285765" y="4157"/>
                </a:moveTo>
                <a:lnTo>
                  <a:pt x="276386" y="4157"/>
                </a:lnTo>
                <a:lnTo>
                  <a:pt x="268916" y="6756"/>
                </a:lnTo>
                <a:lnTo>
                  <a:pt x="263362" y="11976"/>
                </a:lnTo>
                <a:lnTo>
                  <a:pt x="258160" y="17178"/>
                </a:lnTo>
                <a:lnTo>
                  <a:pt x="255560" y="24824"/>
                </a:lnTo>
                <a:lnTo>
                  <a:pt x="255560" y="34894"/>
                </a:lnTo>
                <a:lnTo>
                  <a:pt x="267004" y="34894"/>
                </a:lnTo>
                <a:lnTo>
                  <a:pt x="268344" y="26229"/>
                </a:lnTo>
                <a:lnTo>
                  <a:pt x="271829" y="20040"/>
                </a:lnTo>
                <a:lnTo>
                  <a:pt x="277464" y="16327"/>
                </a:lnTo>
                <a:lnTo>
                  <a:pt x="285253" y="15090"/>
                </a:lnTo>
                <a:lnTo>
                  <a:pt x="309643" y="15090"/>
                </a:lnTo>
                <a:lnTo>
                  <a:pt x="306473" y="10803"/>
                </a:lnTo>
                <a:lnTo>
                  <a:pt x="297717" y="6078"/>
                </a:lnTo>
                <a:lnTo>
                  <a:pt x="285765" y="4157"/>
                </a:lnTo>
                <a:close/>
              </a:path>
              <a:path w="562610" h="99694">
                <a:moveTo>
                  <a:pt x="377550" y="4157"/>
                </a:moveTo>
                <a:lnTo>
                  <a:pt x="368683" y="4157"/>
                </a:lnTo>
                <a:lnTo>
                  <a:pt x="367304" y="11447"/>
                </a:lnTo>
                <a:lnTo>
                  <a:pt x="364529" y="16310"/>
                </a:lnTo>
                <a:lnTo>
                  <a:pt x="360349" y="18737"/>
                </a:lnTo>
                <a:lnTo>
                  <a:pt x="357239" y="20829"/>
                </a:lnTo>
                <a:lnTo>
                  <a:pt x="351504" y="22049"/>
                </a:lnTo>
                <a:lnTo>
                  <a:pt x="343170" y="22402"/>
                </a:lnTo>
                <a:lnTo>
                  <a:pt x="343170" y="31762"/>
                </a:lnTo>
                <a:lnTo>
                  <a:pt x="365573" y="31762"/>
                </a:lnTo>
                <a:lnTo>
                  <a:pt x="365573" y="97927"/>
                </a:lnTo>
                <a:lnTo>
                  <a:pt x="377550" y="97927"/>
                </a:lnTo>
                <a:lnTo>
                  <a:pt x="377550" y="4157"/>
                </a:lnTo>
                <a:close/>
              </a:path>
              <a:path w="562610" h="99694">
                <a:moveTo>
                  <a:pt x="481317" y="6249"/>
                </a:moveTo>
                <a:lnTo>
                  <a:pt x="416199" y="6249"/>
                </a:lnTo>
                <a:lnTo>
                  <a:pt x="416199" y="17715"/>
                </a:lnTo>
                <a:lnTo>
                  <a:pt x="467762" y="17715"/>
                </a:lnTo>
                <a:lnTo>
                  <a:pt x="462261" y="24352"/>
                </a:lnTo>
                <a:lnTo>
                  <a:pt x="439306" y="65103"/>
                </a:lnTo>
                <a:lnTo>
                  <a:pt x="429732" y="97927"/>
                </a:lnTo>
                <a:lnTo>
                  <a:pt x="442245" y="97927"/>
                </a:lnTo>
                <a:lnTo>
                  <a:pt x="445009" y="86531"/>
                </a:lnTo>
                <a:lnTo>
                  <a:pt x="448099" y="75786"/>
                </a:lnTo>
                <a:lnTo>
                  <a:pt x="468287" y="33069"/>
                </a:lnTo>
                <a:lnTo>
                  <a:pt x="481317" y="16671"/>
                </a:lnTo>
                <a:lnTo>
                  <a:pt x="481317" y="6249"/>
                </a:lnTo>
                <a:close/>
              </a:path>
              <a:path w="562610" h="99694">
                <a:moveTo>
                  <a:pt x="529855" y="4157"/>
                </a:moveTo>
                <a:lnTo>
                  <a:pt x="499777" y="32154"/>
                </a:lnTo>
                <a:lnTo>
                  <a:pt x="497563" y="52605"/>
                </a:lnTo>
                <a:lnTo>
                  <a:pt x="499970" y="72924"/>
                </a:lnTo>
                <a:lnTo>
                  <a:pt x="506157" y="87510"/>
                </a:lnTo>
                <a:lnTo>
                  <a:pt x="516120" y="96361"/>
                </a:lnTo>
                <a:lnTo>
                  <a:pt x="529855" y="99477"/>
                </a:lnTo>
                <a:lnTo>
                  <a:pt x="543599" y="96361"/>
                </a:lnTo>
                <a:lnTo>
                  <a:pt x="550642" y="90103"/>
                </a:lnTo>
                <a:lnTo>
                  <a:pt x="529855" y="90103"/>
                </a:lnTo>
                <a:lnTo>
                  <a:pt x="521425" y="87761"/>
                </a:lnTo>
                <a:lnTo>
                  <a:pt x="515403" y="80732"/>
                </a:lnTo>
                <a:lnTo>
                  <a:pt x="511789" y="69014"/>
                </a:lnTo>
                <a:lnTo>
                  <a:pt x="510584" y="52605"/>
                </a:lnTo>
                <a:lnTo>
                  <a:pt x="511789" y="36196"/>
                </a:lnTo>
                <a:lnTo>
                  <a:pt x="515403" y="24472"/>
                </a:lnTo>
                <a:lnTo>
                  <a:pt x="521425" y="17436"/>
                </a:lnTo>
                <a:lnTo>
                  <a:pt x="529855" y="15090"/>
                </a:lnTo>
                <a:lnTo>
                  <a:pt x="551905" y="15090"/>
                </a:lnTo>
                <a:lnTo>
                  <a:pt x="550671" y="13242"/>
                </a:lnTo>
                <a:lnTo>
                  <a:pt x="544841" y="8194"/>
                </a:lnTo>
                <a:lnTo>
                  <a:pt x="537902" y="5166"/>
                </a:lnTo>
                <a:lnTo>
                  <a:pt x="529855" y="4157"/>
                </a:lnTo>
                <a:close/>
              </a:path>
              <a:path w="562610" h="99694">
                <a:moveTo>
                  <a:pt x="551905" y="15090"/>
                </a:moveTo>
                <a:lnTo>
                  <a:pt x="529855" y="15090"/>
                </a:lnTo>
                <a:lnTo>
                  <a:pt x="538519" y="17436"/>
                </a:lnTo>
                <a:lnTo>
                  <a:pt x="544707" y="24472"/>
                </a:lnTo>
                <a:lnTo>
                  <a:pt x="548420" y="36196"/>
                </a:lnTo>
                <a:lnTo>
                  <a:pt x="549658" y="52605"/>
                </a:lnTo>
                <a:lnTo>
                  <a:pt x="548420" y="68814"/>
                </a:lnTo>
                <a:lnTo>
                  <a:pt x="544707" y="80469"/>
                </a:lnTo>
                <a:lnTo>
                  <a:pt x="538519" y="87567"/>
                </a:lnTo>
                <a:lnTo>
                  <a:pt x="529855" y="90103"/>
                </a:lnTo>
                <a:lnTo>
                  <a:pt x="550642" y="90103"/>
                </a:lnTo>
                <a:lnTo>
                  <a:pt x="553561" y="87510"/>
                </a:lnTo>
                <a:lnTo>
                  <a:pt x="559743" y="72924"/>
                </a:lnTo>
                <a:lnTo>
                  <a:pt x="562147" y="52605"/>
                </a:lnTo>
                <a:lnTo>
                  <a:pt x="561726" y="42973"/>
                </a:lnTo>
                <a:lnTo>
                  <a:pt x="560462" y="34378"/>
                </a:lnTo>
                <a:lnTo>
                  <a:pt x="558352" y="26823"/>
                </a:lnTo>
                <a:lnTo>
                  <a:pt x="555393" y="20313"/>
                </a:lnTo>
                <a:lnTo>
                  <a:pt x="551905" y="1509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4614440" y="2925482"/>
            <a:ext cx="467995" cy="3120390"/>
          </a:xfrm>
          <a:custGeom>
            <a:avLst/>
            <a:gdLst/>
            <a:ahLst/>
            <a:cxnLst/>
            <a:rect l="l" t="t" r="r" b="b"/>
            <a:pathLst>
              <a:path w="467995" h="3120390">
                <a:moveTo>
                  <a:pt x="338773" y="3026465"/>
                </a:moveTo>
                <a:lnTo>
                  <a:pt x="329906" y="3026465"/>
                </a:lnTo>
                <a:lnTo>
                  <a:pt x="328528" y="3033759"/>
                </a:lnTo>
                <a:lnTo>
                  <a:pt x="325752" y="3038623"/>
                </a:lnTo>
                <a:lnTo>
                  <a:pt x="321572" y="3041050"/>
                </a:lnTo>
                <a:lnTo>
                  <a:pt x="318462" y="3043140"/>
                </a:lnTo>
                <a:lnTo>
                  <a:pt x="312727" y="3044361"/>
                </a:lnTo>
                <a:lnTo>
                  <a:pt x="304393" y="3044714"/>
                </a:lnTo>
                <a:lnTo>
                  <a:pt x="304393" y="3054070"/>
                </a:lnTo>
                <a:lnTo>
                  <a:pt x="326796" y="3054070"/>
                </a:lnTo>
                <a:lnTo>
                  <a:pt x="326796" y="3120235"/>
                </a:lnTo>
                <a:lnTo>
                  <a:pt x="338773" y="3120235"/>
                </a:lnTo>
                <a:lnTo>
                  <a:pt x="338773" y="3026465"/>
                </a:lnTo>
                <a:close/>
              </a:path>
              <a:path w="467995" h="3120390">
                <a:moveTo>
                  <a:pt x="248032" y="3024915"/>
                </a:moveTo>
                <a:lnTo>
                  <a:pt x="233452" y="3024915"/>
                </a:lnTo>
                <a:lnTo>
                  <a:pt x="197512" y="3120235"/>
                </a:lnTo>
                <a:lnTo>
                  <a:pt x="210538" y="3120235"/>
                </a:lnTo>
                <a:lnTo>
                  <a:pt x="220427" y="3092630"/>
                </a:lnTo>
                <a:lnTo>
                  <a:pt x="272458" y="3092630"/>
                </a:lnTo>
                <a:lnTo>
                  <a:pt x="268322" y="3081164"/>
                </a:lnTo>
                <a:lnTo>
                  <a:pt x="224607" y="3081164"/>
                </a:lnTo>
                <a:lnTo>
                  <a:pt x="239698" y="3038983"/>
                </a:lnTo>
                <a:lnTo>
                  <a:pt x="253106" y="3038983"/>
                </a:lnTo>
                <a:lnTo>
                  <a:pt x="248032" y="3024915"/>
                </a:lnTo>
                <a:close/>
              </a:path>
              <a:path w="467995" h="3120390">
                <a:moveTo>
                  <a:pt x="272458" y="3092630"/>
                </a:moveTo>
                <a:lnTo>
                  <a:pt x="258969" y="3092630"/>
                </a:lnTo>
                <a:lnTo>
                  <a:pt x="268347" y="3120235"/>
                </a:lnTo>
                <a:lnTo>
                  <a:pt x="282416" y="3120235"/>
                </a:lnTo>
                <a:lnTo>
                  <a:pt x="272458" y="3092630"/>
                </a:lnTo>
                <a:close/>
              </a:path>
              <a:path w="467995" h="3120390">
                <a:moveTo>
                  <a:pt x="253106" y="3038983"/>
                </a:moveTo>
                <a:lnTo>
                  <a:pt x="240230" y="3038983"/>
                </a:lnTo>
                <a:lnTo>
                  <a:pt x="254278" y="3081164"/>
                </a:lnTo>
                <a:lnTo>
                  <a:pt x="268322" y="3081164"/>
                </a:lnTo>
                <a:lnTo>
                  <a:pt x="253106" y="3038983"/>
                </a:lnTo>
                <a:close/>
              </a:path>
              <a:path w="467995" h="3120390">
                <a:moveTo>
                  <a:pt x="185428" y="3024915"/>
                </a:moveTo>
                <a:lnTo>
                  <a:pt x="114573" y="3024915"/>
                </a:lnTo>
                <a:lnTo>
                  <a:pt x="114573" y="3035851"/>
                </a:lnTo>
                <a:lnTo>
                  <a:pt x="168756" y="3035851"/>
                </a:lnTo>
                <a:lnTo>
                  <a:pt x="110415" y="3109813"/>
                </a:lnTo>
                <a:lnTo>
                  <a:pt x="110415" y="3120235"/>
                </a:lnTo>
                <a:lnTo>
                  <a:pt x="185428" y="3120235"/>
                </a:lnTo>
                <a:lnTo>
                  <a:pt x="185428" y="3108765"/>
                </a:lnTo>
                <a:lnTo>
                  <a:pt x="126554" y="3108765"/>
                </a:lnTo>
                <a:lnTo>
                  <a:pt x="185428" y="3035851"/>
                </a:lnTo>
                <a:lnTo>
                  <a:pt x="185428" y="3024915"/>
                </a:lnTo>
                <a:close/>
              </a:path>
              <a:path w="467995" h="3120390">
                <a:moveTo>
                  <a:pt x="258231" y="2882861"/>
                </a:moveTo>
                <a:lnTo>
                  <a:pt x="246786" y="2882861"/>
                </a:lnTo>
                <a:lnTo>
                  <a:pt x="249287" y="2893149"/>
                </a:lnTo>
                <a:lnTo>
                  <a:pt x="254721" y="2900574"/>
                </a:lnTo>
                <a:lnTo>
                  <a:pt x="263089" y="2905131"/>
                </a:lnTo>
                <a:lnTo>
                  <a:pt x="274391" y="2906816"/>
                </a:lnTo>
                <a:lnTo>
                  <a:pt x="283341" y="2905712"/>
                </a:lnTo>
                <a:lnTo>
                  <a:pt x="290925" y="2902395"/>
                </a:lnTo>
                <a:lnTo>
                  <a:pt x="295897" y="2897971"/>
                </a:lnTo>
                <a:lnTo>
                  <a:pt x="265009" y="2897971"/>
                </a:lnTo>
                <a:lnTo>
                  <a:pt x="259631" y="2892927"/>
                </a:lnTo>
                <a:lnTo>
                  <a:pt x="258231" y="2882861"/>
                </a:lnTo>
                <a:close/>
              </a:path>
              <a:path w="467995" h="3120390">
                <a:moveTo>
                  <a:pt x="308409" y="2863076"/>
                </a:moveTo>
                <a:lnTo>
                  <a:pt x="296793" y="2863076"/>
                </a:lnTo>
                <a:lnTo>
                  <a:pt x="293830" y="2878536"/>
                </a:lnTo>
                <a:lnTo>
                  <a:pt x="289109" y="2889503"/>
                </a:lnTo>
                <a:lnTo>
                  <a:pt x="282629" y="2895980"/>
                </a:lnTo>
                <a:lnTo>
                  <a:pt x="274391" y="2897971"/>
                </a:lnTo>
                <a:lnTo>
                  <a:pt x="295897" y="2897971"/>
                </a:lnTo>
                <a:lnTo>
                  <a:pt x="308346" y="2864508"/>
                </a:lnTo>
                <a:lnTo>
                  <a:pt x="308409" y="2863076"/>
                </a:lnTo>
                <a:close/>
              </a:path>
              <a:path w="467995" h="3120390">
                <a:moveTo>
                  <a:pt x="275946" y="2811495"/>
                </a:moveTo>
                <a:lnTo>
                  <a:pt x="263320" y="2813905"/>
                </a:lnTo>
                <a:lnTo>
                  <a:pt x="254077" y="2820093"/>
                </a:lnTo>
                <a:lnTo>
                  <a:pt x="248217" y="2830055"/>
                </a:lnTo>
                <a:lnTo>
                  <a:pt x="245742" y="2843787"/>
                </a:lnTo>
                <a:lnTo>
                  <a:pt x="247954" y="2856427"/>
                </a:lnTo>
                <a:lnTo>
                  <a:pt x="253554" y="2865678"/>
                </a:lnTo>
                <a:lnTo>
                  <a:pt x="262538" y="2871541"/>
                </a:lnTo>
                <a:lnTo>
                  <a:pt x="274902" y="2874017"/>
                </a:lnTo>
                <a:lnTo>
                  <a:pt x="285324" y="2873656"/>
                </a:lnTo>
                <a:lnTo>
                  <a:pt x="292437" y="2870017"/>
                </a:lnTo>
                <a:lnTo>
                  <a:pt x="295977" y="2863592"/>
                </a:lnTo>
                <a:lnTo>
                  <a:pt x="276990" y="2863592"/>
                </a:lnTo>
                <a:lnTo>
                  <a:pt x="268560" y="2862520"/>
                </a:lnTo>
                <a:lnTo>
                  <a:pt x="262538" y="2858776"/>
                </a:lnTo>
                <a:lnTo>
                  <a:pt x="258924" y="2852362"/>
                </a:lnTo>
                <a:lnTo>
                  <a:pt x="257719" y="2843279"/>
                </a:lnTo>
                <a:lnTo>
                  <a:pt x="259249" y="2834549"/>
                </a:lnTo>
                <a:lnTo>
                  <a:pt x="262799" y="2828168"/>
                </a:lnTo>
                <a:lnTo>
                  <a:pt x="268366" y="2824130"/>
                </a:lnTo>
                <a:lnTo>
                  <a:pt x="275946" y="2822428"/>
                </a:lnTo>
                <a:lnTo>
                  <a:pt x="299869" y="2822428"/>
                </a:lnTo>
                <a:lnTo>
                  <a:pt x="289913" y="2814395"/>
                </a:lnTo>
                <a:lnTo>
                  <a:pt x="275946" y="2811495"/>
                </a:lnTo>
                <a:close/>
              </a:path>
              <a:path w="467995" h="3120390">
                <a:moveTo>
                  <a:pt x="299869" y="2822428"/>
                </a:moveTo>
                <a:lnTo>
                  <a:pt x="275946" y="2822428"/>
                </a:lnTo>
                <a:lnTo>
                  <a:pt x="283956" y="2823869"/>
                </a:lnTo>
                <a:lnTo>
                  <a:pt x="289751" y="2827649"/>
                </a:lnTo>
                <a:lnTo>
                  <a:pt x="293332" y="2833770"/>
                </a:lnTo>
                <a:lnTo>
                  <a:pt x="294702" y="2842233"/>
                </a:lnTo>
                <a:lnTo>
                  <a:pt x="293399" y="2851182"/>
                </a:lnTo>
                <a:lnTo>
                  <a:pt x="290015" y="2857727"/>
                </a:lnTo>
                <a:lnTo>
                  <a:pt x="284547" y="2861865"/>
                </a:lnTo>
                <a:lnTo>
                  <a:pt x="276990" y="2863592"/>
                </a:lnTo>
                <a:lnTo>
                  <a:pt x="295977" y="2863592"/>
                </a:lnTo>
                <a:lnTo>
                  <a:pt x="296261" y="2863076"/>
                </a:lnTo>
                <a:lnTo>
                  <a:pt x="308409" y="2863076"/>
                </a:lnTo>
                <a:lnTo>
                  <a:pt x="308771" y="2854746"/>
                </a:lnTo>
                <a:lnTo>
                  <a:pt x="306330" y="2836018"/>
                </a:lnTo>
                <a:lnTo>
                  <a:pt x="300043" y="2822569"/>
                </a:lnTo>
                <a:lnTo>
                  <a:pt x="299869" y="2822428"/>
                </a:lnTo>
                <a:close/>
              </a:path>
              <a:path w="467995" h="3120390">
                <a:moveTo>
                  <a:pt x="220248" y="2822428"/>
                </a:moveTo>
                <a:lnTo>
                  <a:pt x="195116" y="2822428"/>
                </a:lnTo>
                <a:lnTo>
                  <a:pt x="206917" y="2822789"/>
                </a:lnTo>
                <a:lnTo>
                  <a:pt x="213163" y="2828343"/>
                </a:lnTo>
                <a:lnTo>
                  <a:pt x="213776" y="2837940"/>
                </a:lnTo>
                <a:lnTo>
                  <a:pt x="213850" y="2843629"/>
                </a:lnTo>
                <a:lnTo>
                  <a:pt x="212651" y="2847614"/>
                </a:lnTo>
                <a:lnTo>
                  <a:pt x="184157" y="2868278"/>
                </a:lnTo>
                <a:lnTo>
                  <a:pt x="174789" y="2874889"/>
                </a:lnTo>
                <a:lnTo>
                  <a:pt x="168022" y="2883254"/>
                </a:lnTo>
                <a:lnTo>
                  <a:pt x="163854" y="2893378"/>
                </a:lnTo>
                <a:lnTo>
                  <a:pt x="162286" y="2905264"/>
                </a:lnTo>
                <a:lnTo>
                  <a:pt x="226363" y="2905264"/>
                </a:lnTo>
                <a:lnTo>
                  <a:pt x="226363" y="2894332"/>
                </a:lnTo>
                <a:lnTo>
                  <a:pt x="175312" y="2894332"/>
                </a:lnTo>
                <a:lnTo>
                  <a:pt x="176356" y="2887726"/>
                </a:lnTo>
                <a:lnTo>
                  <a:pt x="181557" y="2881817"/>
                </a:lnTo>
                <a:lnTo>
                  <a:pt x="190936" y="2876612"/>
                </a:lnTo>
                <a:lnTo>
                  <a:pt x="200828" y="2870881"/>
                </a:lnTo>
                <a:lnTo>
                  <a:pt x="212388" y="2864438"/>
                </a:lnTo>
                <a:lnTo>
                  <a:pt x="220498" y="2857080"/>
                </a:lnTo>
                <a:lnTo>
                  <a:pt x="225156" y="2848811"/>
                </a:lnTo>
                <a:lnTo>
                  <a:pt x="226363" y="2839629"/>
                </a:lnTo>
                <a:lnTo>
                  <a:pt x="223921" y="2827909"/>
                </a:lnTo>
                <a:lnTo>
                  <a:pt x="220248" y="2822428"/>
                </a:lnTo>
                <a:close/>
              </a:path>
              <a:path w="467995" h="3120390">
                <a:moveTo>
                  <a:pt x="196670" y="2811495"/>
                </a:moveTo>
                <a:lnTo>
                  <a:pt x="164899" y="2837940"/>
                </a:lnTo>
                <a:lnTo>
                  <a:pt x="164378" y="2845368"/>
                </a:lnTo>
                <a:lnTo>
                  <a:pt x="176356" y="2845368"/>
                </a:lnTo>
                <a:lnTo>
                  <a:pt x="177728" y="2835331"/>
                </a:lnTo>
                <a:lnTo>
                  <a:pt x="181310" y="2828162"/>
                </a:lnTo>
                <a:lnTo>
                  <a:pt x="187106" y="2823862"/>
                </a:lnTo>
                <a:lnTo>
                  <a:pt x="195116" y="2822428"/>
                </a:lnTo>
                <a:lnTo>
                  <a:pt x="220248" y="2822428"/>
                </a:lnTo>
                <a:lnTo>
                  <a:pt x="218160" y="2819313"/>
                </a:lnTo>
                <a:lnTo>
                  <a:pt x="209078" y="2813841"/>
                </a:lnTo>
                <a:lnTo>
                  <a:pt x="196670" y="2811495"/>
                </a:lnTo>
                <a:close/>
              </a:path>
              <a:path w="467995" h="3120390">
                <a:moveTo>
                  <a:pt x="367008" y="2666843"/>
                </a:moveTo>
                <a:lnTo>
                  <a:pt x="355031" y="2666843"/>
                </a:lnTo>
                <a:lnTo>
                  <a:pt x="357893" y="2677592"/>
                </a:lnTo>
                <a:lnTo>
                  <a:pt x="363881" y="2685342"/>
                </a:lnTo>
                <a:lnTo>
                  <a:pt x="372995" y="2690092"/>
                </a:lnTo>
                <a:lnTo>
                  <a:pt x="385235" y="2691842"/>
                </a:lnTo>
                <a:lnTo>
                  <a:pt x="393047" y="2691322"/>
                </a:lnTo>
                <a:lnTo>
                  <a:pt x="399819" y="2689760"/>
                </a:lnTo>
                <a:lnTo>
                  <a:pt x="405550" y="2687155"/>
                </a:lnTo>
                <a:lnTo>
                  <a:pt x="410237" y="2683508"/>
                </a:lnTo>
                <a:lnTo>
                  <a:pt x="410776" y="2683000"/>
                </a:lnTo>
                <a:lnTo>
                  <a:pt x="387323" y="2683000"/>
                </a:lnTo>
                <a:lnTo>
                  <a:pt x="379214" y="2681991"/>
                </a:lnTo>
                <a:lnTo>
                  <a:pt x="373124" y="2678964"/>
                </a:lnTo>
                <a:lnTo>
                  <a:pt x="369054" y="2673915"/>
                </a:lnTo>
                <a:lnTo>
                  <a:pt x="367008" y="2666843"/>
                </a:lnTo>
                <a:close/>
              </a:path>
              <a:path w="467995" h="3120390">
                <a:moveTo>
                  <a:pt x="412153" y="2640791"/>
                </a:moveTo>
                <a:lnTo>
                  <a:pt x="386279" y="2640791"/>
                </a:lnTo>
                <a:lnTo>
                  <a:pt x="394775" y="2642493"/>
                </a:lnTo>
                <a:lnTo>
                  <a:pt x="400994" y="2646533"/>
                </a:lnTo>
                <a:lnTo>
                  <a:pt x="404934" y="2652915"/>
                </a:lnTo>
                <a:lnTo>
                  <a:pt x="406594" y="2661641"/>
                </a:lnTo>
                <a:lnTo>
                  <a:pt x="404800" y="2670400"/>
                </a:lnTo>
                <a:lnTo>
                  <a:pt x="400991" y="2676879"/>
                </a:lnTo>
                <a:lnTo>
                  <a:pt x="395165" y="2681078"/>
                </a:lnTo>
                <a:lnTo>
                  <a:pt x="387323" y="2683000"/>
                </a:lnTo>
                <a:lnTo>
                  <a:pt x="410776" y="2683000"/>
                </a:lnTo>
                <a:lnTo>
                  <a:pt x="416483" y="2677622"/>
                </a:lnTo>
                <a:lnTo>
                  <a:pt x="419615" y="2669800"/>
                </a:lnTo>
                <a:lnTo>
                  <a:pt x="419615" y="2660083"/>
                </a:lnTo>
                <a:lnTo>
                  <a:pt x="416876" y="2647831"/>
                </a:lnTo>
                <a:lnTo>
                  <a:pt x="412153" y="2640791"/>
                </a:lnTo>
                <a:close/>
              </a:path>
              <a:path w="467995" h="3120390">
                <a:moveTo>
                  <a:pt x="413884" y="2598613"/>
                </a:moveTo>
                <a:lnTo>
                  <a:pt x="365432" y="2598613"/>
                </a:lnTo>
                <a:lnTo>
                  <a:pt x="358674" y="2649124"/>
                </a:lnTo>
                <a:lnTo>
                  <a:pt x="368564" y="2649665"/>
                </a:lnTo>
                <a:lnTo>
                  <a:pt x="373077" y="2643746"/>
                </a:lnTo>
                <a:lnTo>
                  <a:pt x="378989" y="2640791"/>
                </a:lnTo>
                <a:lnTo>
                  <a:pt x="412153" y="2640791"/>
                </a:lnTo>
                <a:lnTo>
                  <a:pt x="410758" y="2638712"/>
                </a:lnTo>
                <a:lnTo>
                  <a:pt x="405817" y="2635596"/>
                </a:lnTo>
                <a:lnTo>
                  <a:pt x="370655" y="2635596"/>
                </a:lnTo>
                <a:lnTo>
                  <a:pt x="374298" y="2610079"/>
                </a:lnTo>
                <a:lnTo>
                  <a:pt x="413884" y="2610079"/>
                </a:lnTo>
                <a:lnTo>
                  <a:pt x="413884" y="2598613"/>
                </a:lnTo>
                <a:close/>
              </a:path>
              <a:path w="467995" h="3120390">
                <a:moveTo>
                  <a:pt x="388367" y="2629857"/>
                </a:moveTo>
                <a:lnTo>
                  <a:pt x="381768" y="2629857"/>
                </a:lnTo>
                <a:lnTo>
                  <a:pt x="375853" y="2631772"/>
                </a:lnTo>
                <a:lnTo>
                  <a:pt x="370655" y="2635596"/>
                </a:lnTo>
                <a:lnTo>
                  <a:pt x="405817" y="2635596"/>
                </a:lnTo>
                <a:lnTo>
                  <a:pt x="401257" y="2632721"/>
                </a:lnTo>
                <a:lnTo>
                  <a:pt x="388367" y="2629857"/>
                </a:lnTo>
                <a:close/>
              </a:path>
              <a:path w="467995" h="3120390">
                <a:moveTo>
                  <a:pt x="331984" y="2676222"/>
                </a:moveTo>
                <a:lnTo>
                  <a:pt x="317940" y="2676222"/>
                </a:lnTo>
                <a:lnTo>
                  <a:pt x="317940" y="2690291"/>
                </a:lnTo>
                <a:lnTo>
                  <a:pt x="331984" y="2690291"/>
                </a:lnTo>
                <a:lnTo>
                  <a:pt x="331984" y="2676222"/>
                </a:lnTo>
                <a:close/>
              </a:path>
              <a:path w="467995" h="3120390">
                <a:moveTo>
                  <a:pt x="241774" y="2661641"/>
                </a:moveTo>
                <a:lnTo>
                  <a:pt x="229798" y="2661641"/>
                </a:lnTo>
                <a:lnTo>
                  <a:pt x="230831" y="2670756"/>
                </a:lnTo>
                <a:lnTo>
                  <a:pt x="253756" y="2691842"/>
                </a:lnTo>
                <a:lnTo>
                  <a:pt x="261045" y="2691842"/>
                </a:lnTo>
                <a:lnTo>
                  <a:pt x="287729" y="2682464"/>
                </a:lnTo>
                <a:lnTo>
                  <a:pt x="261579" y="2682464"/>
                </a:lnTo>
                <a:lnTo>
                  <a:pt x="253116" y="2681164"/>
                </a:lnTo>
                <a:lnTo>
                  <a:pt x="246994" y="2677263"/>
                </a:lnTo>
                <a:lnTo>
                  <a:pt x="243213" y="2670756"/>
                </a:lnTo>
                <a:lnTo>
                  <a:pt x="241774" y="2661641"/>
                </a:lnTo>
                <a:close/>
              </a:path>
              <a:path w="467995" h="3120390">
                <a:moveTo>
                  <a:pt x="285968" y="2607454"/>
                </a:moveTo>
                <a:lnTo>
                  <a:pt x="261579" y="2607454"/>
                </a:lnTo>
                <a:lnTo>
                  <a:pt x="272336" y="2607815"/>
                </a:lnTo>
                <a:lnTo>
                  <a:pt x="278070" y="2612678"/>
                </a:lnTo>
                <a:lnTo>
                  <a:pt x="278758" y="2622059"/>
                </a:lnTo>
                <a:lnTo>
                  <a:pt x="278401" y="2631772"/>
                </a:lnTo>
                <a:lnTo>
                  <a:pt x="272512" y="2636817"/>
                </a:lnTo>
                <a:lnTo>
                  <a:pt x="261045" y="2637151"/>
                </a:lnTo>
                <a:lnTo>
                  <a:pt x="254800" y="2637151"/>
                </a:lnTo>
                <a:lnTo>
                  <a:pt x="254800" y="2647058"/>
                </a:lnTo>
                <a:lnTo>
                  <a:pt x="260535" y="2647058"/>
                </a:lnTo>
                <a:lnTo>
                  <a:pt x="269872" y="2648130"/>
                </a:lnTo>
                <a:lnTo>
                  <a:pt x="276548" y="2651349"/>
                </a:lnTo>
                <a:lnTo>
                  <a:pt x="280557" y="2656718"/>
                </a:lnTo>
                <a:lnTo>
                  <a:pt x="281894" y="2664237"/>
                </a:lnTo>
                <a:lnTo>
                  <a:pt x="280225" y="2671827"/>
                </a:lnTo>
                <a:lnTo>
                  <a:pt x="276285" y="2677394"/>
                </a:lnTo>
                <a:lnTo>
                  <a:pt x="270072" y="2680939"/>
                </a:lnTo>
                <a:lnTo>
                  <a:pt x="261579" y="2682464"/>
                </a:lnTo>
                <a:lnTo>
                  <a:pt x="287729" y="2682464"/>
                </a:lnTo>
                <a:lnTo>
                  <a:pt x="291959" y="2678490"/>
                </a:lnTo>
                <a:lnTo>
                  <a:pt x="294915" y="2671351"/>
                </a:lnTo>
                <a:lnTo>
                  <a:pt x="294915" y="2662685"/>
                </a:lnTo>
                <a:lnTo>
                  <a:pt x="293937" y="2655096"/>
                </a:lnTo>
                <a:lnTo>
                  <a:pt x="291004" y="2649005"/>
                </a:lnTo>
                <a:lnTo>
                  <a:pt x="286121" y="2644414"/>
                </a:lnTo>
                <a:lnTo>
                  <a:pt x="279290" y="2641326"/>
                </a:lnTo>
                <a:lnTo>
                  <a:pt x="279290" y="2640791"/>
                </a:lnTo>
                <a:lnTo>
                  <a:pt x="286915" y="2637323"/>
                </a:lnTo>
                <a:lnTo>
                  <a:pt x="290738" y="2630728"/>
                </a:lnTo>
                <a:lnTo>
                  <a:pt x="290738" y="2621015"/>
                </a:lnTo>
                <a:lnTo>
                  <a:pt x="288362" y="2610693"/>
                </a:lnTo>
                <a:lnTo>
                  <a:pt x="285968" y="2607454"/>
                </a:lnTo>
                <a:close/>
              </a:path>
              <a:path w="467995" h="3120390">
                <a:moveTo>
                  <a:pt x="262089" y="2596521"/>
                </a:moveTo>
                <a:lnTo>
                  <a:pt x="252712" y="2596521"/>
                </a:lnTo>
                <a:lnTo>
                  <a:pt x="245242" y="2599121"/>
                </a:lnTo>
                <a:lnTo>
                  <a:pt x="239687" y="2604340"/>
                </a:lnTo>
                <a:lnTo>
                  <a:pt x="234485" y="2609542"/>
                </a:lnTo>
                <a:lnTo>
                  <a:pt x="231886" y="2617189"/>
                </a:lnTo>
                <a:lnTo>
                  <a:pt x="231886" y="2627259"/>
                </a:lnTo>
                <a:lnTo>
                  <a:pt x="243330" y="2627259"/>
                </a:lnTo>
                <a:lnTo>
                  <a:pt x="244670" y="2618593"/>
                </a:lnTo>
                <a:lnTo>
                  <a:pt x="248155" y="2612404"/>
                </a:lnTo>
                <a:lnTo>
                  <a:pt x="253790" y="2608692"/>
                </a:lnTo>
                <a:lnTo>
                  <a:pt x="261579" y="2607454"/>
                </a:lnTo>
                <a:lnTo>
                  <a:pt x="285968" y="2607454"/>
                </a:lnTo>
                <a:lnTo>
                  <a:pt x="282798" y="2603167"/>
                </a:lnTo>
                <a:lnTo>
                  <a:pt x="274042" y="2598443"/>
                </a:lnTo>
                <a:lnTo>
                  <a:pt x="262089" y="2596521"/>
                </a:lnTo>
                <a:close/>
              </a:path>
              <a:path w="467995" h="3120390">
                <a:moveTo>
                  <a:pt x="181771" y="2594963"/>
                </a:moveTo>
                <a:lnTo>
                  <a:pt x="167190" y="2594963"/>
                </a:lnTo>
                <a:lnTo>
                  <a:pt x="131251" y="2690291"/>
                </a:lnTo>
                <a:lnTo>
                  <a:pt x="144277" y="2690291"/>
                </a:lnTo>
                <a:lnTo>
                  <a:pt x="154166" y="2662685"/>
                </a:lnTo>
                <a:lnTo>
                  <a:pt x="206197" y="2662685"/>
                </a:lnTo>
                <a:lnTo>
                  <a:pt x="202060" y="2651216"/>
                </a:lnTo>
                <a:lnTo>
                  <a:pt x="158346" y="2651216"/>
                </a:lnTo>
                <a:lnTo>
                  <a:pt x="173436" y="2609035"/>
                </a:lnTo>
                <a:lnTo>
                  <a:pt x="186847" y="2609035"/>
                </a:lnTo>
                <a:lnTo>
                  <a:pt x="181771" y="2594963"/>
                </a:lnTo>
                <a:close/>
              </a:path>
              <a:path w="467995" h="3120390">
                <a:moveTo>
                  <a:pt x="206197" y="2662685"/>
                </a:moveTo>
                <a:lnTo>
                  <a:pt x="192707" y="2662685"/>
                </a:lnTo>
                <a:lnTo>
                  <a:pt x="202084" y="2690291"/>
                </a:lnTo>
                <a:lnTo>
                  <a:pt x="216154" y="2690291"/>
                </a:lnTo>
                <a:lnTo>
                  <a:pt x="206197" y="2662685"/>
                </a:lnTo>
                <a:close/>
              </a:path>
              <a:path w="467995" h="3120390">
                <a:moveTo>
                  <a:pt x="186847" y="2609035"/>
                </a:moveTo>
                <a:lnTo>
                  <a:pt x="173969" y="2609035"/>
                </a:lnTo>
                <a:lnTo>
                  <a:pt x="188017" y="2651216"/>
                </a:lnTo>
                <a:lnTo>
                  <a:pt x="202060" y="2651216"/>
                </a:lnTo>
                <a:lnTo>
                  <a:pt x="186847" y="2609035"/>
                </a:lnTo>
                <a:close/>
              </a:path>
              <a:path w="467995" h="3120390">
                <a:moveTo>
                  <a:pt x="95205" y="2596521"/>
                </a:moveTo>
                <a:lnTo>
                  <a:pt x="86338" y="2596521"/>
                </a:lnTo>
                <a:lnTo>
                  <a:pt x="84959" y="2603812"/>
                </a:lnTo>
                <a:lnTo>
                  <a:pt x="82184" y="2608675"/>
                </a:lnTo>
                <a:lnTo>
                  <a:pt x="78004" y="2611098"/>
                </a:lnTo>
                <a:lnTo>
                  <a:pt x="74894" y="2613193"/>
                </a:lnTo>
                <a:lnTo>
                  <a:pt x="69159" y="2614414"/>
                </a:lnTo>
                <a:lnTo>
                  <a:pt x="60825" y="2614769"/>
                </a:lnTo>
                <a:lnTo>
                  <a:pt x="60825" y="2624127"/>
                </a:lnTo>
                <a:lnTo>
                  <a:pt x="83228" y="2624127"/>
                </a:lnTo>
                <a:lnTo>
                  <a:pt x="83228" y="2690291"/>
                </a:lnTo>
                <a:lnTo>
                  <a:pt x="95205" y="2690291"/>
                </a:lnTo>
                <a:lnTo>
                  <a:pt x="95205" y="2596521"/>
                </a:lnTo>
                <a:close/>
              </a:path>
              <a:path w="467995" h="3120390">
                <a:moveTo>
                  <a:pt x="388047" y="2381548"/>
                </a:moveTo>
                <a:lnTo>
                  <a:pt x="357968" y="2409546"/>
                </a:lnTo>
                <a:lnTo>
                  <a:pt x="355754" y="2429996"/>
                </a:lnTo>
                <a:lnTo>
                  <a:pt x="358162" y="2450315"/>
                </a:lnTo>
                <a:lnTo>
                  <a:pt x="364349" y="2464901"/>
                </a:lnTo>
                <a:lnTo>
                  <a:pt x="374312" y="2473753"/>
                </a:lnTo>
                <a:lnTo>
                  <a:pt x="388047" y="2476868"/>
                </a:lnTo>
                <a:lnTo>
                  <a:pt x="401790" y="2473753"/>
                </a:lnTo>
                <a:lnTo>
                  <a:pt x="408839" y="2467490"/>
                </a:lnTo>
                <a:lnTo>
                  <a:pt x="388047" y="2467490"/>
                </a:lnTo>
                <a:lnTo>
                  <a:pt x="379617" y="2465148"/>
                </a:lnTo>
                <a:lnTo>
                  <a:pt x="373594" y="2458120"/>
                </a:lnTo>
                <a:lnTo>
                  <a:pt x="369981" y="2446404"/>
                </a:lnTo>
                <a:lnTo>
                  <a:pt x="368776" y="2429996"/>
                </a:lnTo>
                <a:lnTo>
                  <a:pt x="369981" y="2413588"/>
                </a:lnTo>
                <a:lnTo>
                  <a:pt x="373594" y="2401864"/>
                </a:lnTo>
                <a:lnTo>
                  <a:pt x="379617" y="2394827"/>
                </a:lnTo>
                <a:lnTo>
                  <a:pt x="388047" y="2392480"/>
                </a:lnTo>
                <a:lnTo>
                  <a:pt x="410095" y="2392480"/>
                </a:lnTo>
                <a:lnTo>
                  <a:pt x="408863" y="2390634"/>
                </a:lnTo>
                <a:lnTo>
                  <a:pt x="403032" y="2385585"/>
                </a:lnTo>
                <a:lnTo>
                  <a:pt x="396094" y="2382557"/>
                </a:lnTo>
                <a:lnTo>
                  <a:pt x="388047" y="2381548"/>
                </a:lnTo>
                <a:close/>
              </a:path>
              <a:path w="467995" h="3120390">
                <a:moveTo>
                  <a:pt x="410095" y="2392480"/>
                </a:moveTo>
                <a:lnTo>
                  <a:pt x="388047" y="2392480"/>
                </a:lnTo>
                <a:lnTo>
                  <a:pt x="396710" y="2394827"/>
                </a:lnTo>
                <a:lnTo>
                  <a:pt x="402899" y="2401864"/>
                </a:lnTo>
                <a:lnTo>
                  <a:pt x="406612" y="2413588"/>
                </a:lnTo>
                <a:lnTo>
                  <a:pt x="407850" y="2429996"/>
                </a:lnTo>
                <a:lnTo>
                  <a:pt x="406612" y="2446205"/>
                </a:lnTo>
                <a:lnTo>
                  <a:pt x="402899" y="2457861"/>
                </a:lnTo>
                <a:lnTo>
                  <a:pt x="396710" y="2464958"/>
                </a:lnTo>
                <a:lnTo>
                  <a:pt x="388047" y="2467490"/>
                </a:lnTo>
                <a:lnTo>
                  <a:pt x="408839" y="2467490"/>
                </a:lnTo>
                <a:lnTo>
                  <a:pt x="411752" y="2464901"/>
                </a:lnTo>
                <a:lnTo>
                  <a:pt x="417935" y="2450315"/>
                </a:lnTo>
                <a:lnTo>
                  <a:pt x="420339" y="2429996"/>
                </a:lnTo>
                <a:lnTo>
                  <a:pt x="419918" y="2420362"/>
                </a:lnTo>
                <a:lnTo>
                  <a:pt x="418654" y="2411766"/>
                </a:lnTo>
                <a:lnTo>
                  <a:pt x="416544" y="2404213"/>
                </a:lnTo>
                <a:lnTo>
                  <a:pt x="413585" y="2397707"/>
                </a:lnTo>
                <a:lnTo>
                  <a:pt x="410095" y="2392480"/>
                </a:lnTo>
                <a:close/>
              </a:path>
              <a:path w="467995" h="3120390">
                <a:moveTo>
                  <a:pt x="285857" y="2451870"/>
                </a:moveTo>
                <a:lnTo>
                  <a:pt x="273880" y="2451870"/>
                </a:lnTo>
                <a:lnTo>
                  <a:pt x="276742" y="2462620"/>
                </a:lnTo>
                <a:lnTo>
                  <a:pt x="282730" y="2470371"/>
                </a:lnTo>
                <a:lnTo>
                  <a:pt x="291844" y="2475120"/>
                </a:lnTo>
                <a:lnTo>
                  <a:pt x="304083" y="2476868"/>
                </a:lnTo>
                <a:lnTo>
                  <a:pt x="311896" y="2476347"/>
                </a:lnTo>
                <a:lnTo>
                  <a:pt x="318668" y="2474784"/>
                </a:lnTo>
                <a:lnTo>
                  <a:pt x="324398" y="2472180"/>
                </a:lnTo>
                <a:lnTo>
                  <a:pt x="329086" y="2468534"/>
                </a:lnTo>
                <a:lnTo>
                  <a:pt x="329625" y="2468026"/>
                </a:lnTo>
                <a:lnTo>
                  <a:pt x="306172" y="2468026"/>
                </a:lnTo>
                <a:lnTo>
                  <a:pt x="298063" y="2467017"/>
                </a:lnTo>
                <a:lnTo>
                  <a:pt x="291973" y="2463990"/>
                </a:lnTo>
                <a:lnTo>
                  <a:pt x="287903" y="2458942"/>
                </a:lnTo>
                <a:lnTo>
                  <a:pt x="285857" y="2451870"/>
                </a:lnTo>
                <a:close/>
              </a:path>
              <a:path w="467995" h="3120390">
                <a:moveTo>
                  <a:pt x="331002" y="2425816"/>
                </a:moveTo>
                <a:lnTo>
                  <a:pt x="305128" y="2425816"/>
                </a:lnTo>
                <a:lnTo>
                  <a:pt x="313624" y="2427520"/>
                </a:lnTo>
                <a:lnTo>
                  <a:pt x="319843" y="2431559"/>
                </a:lnTo>
                <a:lnTo>
                  <a:pt x="323783" y="2437940"/>
                </a:lnTo>
                <a:lnTo>
                  <a:pt x="325442" y="2446668"/>
                </a:lnTo>
                <a:lnTo>
                  <a:pt x="323649" y="2455426"/>
                </a:lnTo>
                <a:lnTo>
                  <a:pt x="319840" y="2461905"/>
                </a:lnTo>
                <a:lnTo>
                  <a:pt x="314015" y="2466104"/>
                </a:lnTo>
                <a:lnTo>
                  <a:pt x="306172" y="2468026"/>
                </a:lnTo>
                <a:lnTo>
                  <a:pt x="329625" y="2468026"/>
                </a:lnTo>
                <a:lnTo>
                  <a:pt x="335332" y="2462649"/>
                </a:lnTo>
                <a:lnTo>
                  <a:pt x="338463" y="2454822"/>
                </a:lnTo>
                <a:lnTo>
                  <a:pt x="338463" y="2445109"/>
                </a:lnTo>
                <a:lnTo>
                  <a:pt x="335725" y="2432857"/>
                </a:lnTo>
                <a:lnTo>
                  <a:pt x="331002" y="2425816"/>
                </a:lnTo>
                <a:close/>
              </a:path>
              <a:path w="467995" h="3120390">
                <a:moveTo>
                  <a:pt x="332733" y="2383640"/>
                </a:moveTo>
                <a:lnTo>
                  <a:pt x="284280" y="2383640"/>
                </a:lnTo>
                <a:lnTo>
                  <a:pt x="277522" y="2434154"/>
                </a:lnTo>
                <a:lnTo>
                  <a:pt x="287412" y="2434691"/>
                </a:lnTo>
                <a:lnTo>
                  <a:pt x="291927" y="2428775"/>
                </a:lnTo>
                <a:lnTo>
                  <a:pt x="297837" y="2425816"/>
                </a:lnTo>
                <a:lnTo>
                  <a:pt x="331002" y="2425816"/>
                </a:lnTo>
                <a:lnTo>
                  <a:pt x="329607" y="2423738"/>
                </a:lnTo>
                <a:lnTo>
                  <a:pt x="324660" y="2420618"/>
                </a:lnTo>
                <a:lnTo>
                  <a:pt x="289504" y="2420618"/>
                </a:lnTo>
                <a:lnTo>
                  <a:pt x="293147" y="2395101"/>
                </a:lnTo>
                <a:lnTo>
                  <a:pt x="332733" y="2395101"/>
                </a:lnTo>
                <a:lnTo>
                  <a:pt x="332733" y="2383640"/>
                </a:lnTo>
                <a:close/>
              </a:path>
              <a:path w="467995" h="3120390">
                <a:moveTo>
                  <a:pt x="307216" y="2414883"/>
                </a:moveTo>
                <a:lnTo>
                  <a:pt x="300617" y="2414883"/>
                </a:lnTo>
                <a:lnTo>
                  <a:pt x="294702" y="2416798"/>
                </a:lnTo>
                <a:lnTo>
                  <a:pt x="289504" y="2420618"/>
                </a:lnTo>
                <a:lnTo>
                  <a:pt x="324660" y="2420618"/>
                </a:lnTo>
                <a:lnTo>
                  <a:pt x="320106" y="2417747"/>
                </a:lnTo>
                <a:lnTo>
                  <a:pt x="307216" y="2414883"/>
                </a:lnTo>
                <a:close/>
              </a:path>
              <a:path w="467995" h="3120390">
                <a:moveTo>
                  <a:pt x="205004" y="2446668"/>
                </a:moveTo>
                <a:lnTo>
                  <a:pt x="193028" y="2446668"/>
                </a:lnTo>
                <a:lnTo>
                  <a:pt x="194061" y="2455782"/>
                </a:lnTo>
                <a:lnTo>
                  <a:pt x="216985" y="2476868"/>
                </a:lnTo>
                <a:lnTo>
                  <a:pt x="224275" y="2476868"/>
                </a:lnTo>
                <a:lnTo>
                  <a:pt x="250960" y="2467490"/>
                </a:lnTo>
                <a:lnTo>
                  <a:pt x="224809" y="2467490"/>
                </a:lnTo>
                <a:lnTo>
                  <a:pt x="216345" y="2466190"/>
                </a:lnTo>
                <a:lnTo>
                  <a:pt x="210223" y="2462289"/>
                </a:lnTo>
                <a:lnTo>
                  <a:pt x="206443" y="2455782"/>
                </a:lnTo>
                <a:lnTo>
                  <a:pt x="205004" y="2446668"/>
                </a:lnTo>
                <a:close/>
              </a:path>
              <a:path w="467995" h="3120390">
                <a:moveTo>
                  <a:pt x="249198" y="2392480"/>
                </a:moveTo>
                <a:lnTo>
                  <a:pt x="224809" y="2392480"/>
                </a:lnTo>
                <a:lnTo>
                  <a:pt x="235565" y="2392837"/>
                </a:lnTo>
                <a:lnTo>
                  <a:pt x="241300" y="2397707"/>
                </a:lnTo>
                <a:lnTo>
                  <a:pt x="241988" y="2407086"/>
                </a:lnTo>
                <a:lnTo>
                  <a:pt x="241631" y="2416798"/>
                </a:lnTo>
                <a:lnTo>
                  <a:pt x="235742" y="2421839"/>
                </a:lnTo>
                <a:lnTo>
                  <a:pt x="224275" y="2422177"/>
                </a:lnTo>
                <a:lnTo>
                  <a:pt x="218029" y="2422177"/>
                </a:lnTo>
                <a:lnTo>
                  <a:pt x="218029" y="2432084"/>
                </a:lnTo>
                <a:lnTo>
                  <a:pt x="223765" y="2432084"/>
                </a:lnTo>
                <a:lnTo>
                  <a:pt x="233102" y="2433156"/>
                </a:lnTo>
                <a:lnTo>
                  <a:pt x="239778" y="2436374"/>
                </a:lnTo>
                <a:lnTo>
                  <a:pt x="243786" y="2441742"/>
                </a:lnTo>
                <a:lnTo>
                  <a:pt x="245123" y="2449263"/>
                </a:lnTo>
                <a:lnTo>
                  <a:pt x="243454" y="2456855"/>
                </a:lnTo>
                <a:lnTo>
                  <a:pt x="239515" y="2462421"/>
                </a:lnTo>
                <a:lnTo>
                  <a:pt x="233301" y="2465966"/>
                </a:lnTo>
                <a:lnTo>
                  <a:pt x="224809" y="2467490"/>
                </a:lnTo>
                <a:lnTo>
                  <a:pt x="250960" y="2467490"/>
                </a:lnTo>
                <a:lnTo>
                  <a:pt x="255188" y="2463516"/>
                </a:lnTo>
                <a:lnTo>
                  <a:pt x="258145" y="2456380"/>
                </a:lnTo>
                <a:lnTo>
                  <a:pt x="258145" y="2447712"/>
                </a:lnTo>
                <a:lnTo>
                  <a:pt x="257166" y="2440123"/>
                </a:lnTo>
                <a:lnTo>
                  <a:pt x="254234" y="2434032"/>
                </a:lnTo>
                <a:lnTo>
                  <a:pt x="249350" y="2429441"/>
                </a:lnTo>
                <a:lnTo>
                  <a:pt x="242520" y="2426354"/>
                </a:lnTo>
                <a:lnTo>
                  <a:pt x="242520" y="2425816"/>
                </a:lnTo>
                <a:lnTo>
                  <a:pt x="250145" y="2422353"/>
                </a:lnTo>
                <a:lnTo>
                  <a:pt x="253968" y="2415754"/>
                </a:lnTo>
                <a:lnTo>
                  <a:pt x="253968" y="2406042"/>
                </a:lnTo>
                <a:lnTo>
                  <a:pt x="251592" y="2395718"/>
                </a:lnTo>
                <a:lnTo>
                  <a:pt x="249198" y="2392480"/>
                </a:lnTo>
                <a:close/>
              </a:path>
              <a:path w="467995" h="3120390">
                <a:moveTo>
                  <a:pt x="225319" y="2381548"/>
                </a:moveTo>
                <a:lnTo>
                  <a:pt x="215941" y="2381548"/>
                </a:lnTo>
                <a:lnTo>
                  <a:pt x="208471" y="2384146"/>
                </a:lnTo>
                <a:lnTo>
                  <a:pt x="202916" y="2389370"/>
                </a:lnTo>
                <a:lnTo>
                  <a:pt x="197714" y="2394572"/>
                </a:lnTo>
                <a:lnTo>
                  <a:pt x="195116" y="2402215"/>
                </a:lnTo>
                <a:lnTo>
                  <a:pt x="195116" y="2412281"/>
                </a:lnTo>
                <a:lnTo>
                  <a:pt x="206560" y="2412281"/>
                </a:lnTo>
                <a:lnTo>
                  <a:pt x="207899" y="2403617"/>
                </a:lnTo>
                <a:lnTo>
                  <a:pt x="211385" y="2397430"/>
                </a:lnTo>
                <a:lnTo>
                  <a:pt x="217020" y="2393717"/>
                </a:lnTo>
                <a:lnTo>
                  <a:pt x="224809" y="2392480"/>
                </a:lnTo>
                <a:lnTo>
                  <a:pt x="249198" y="2392480"/>
                </a:lnTo>
                <a:lnTo>
                  <a:pt x="246028" y="2388192"/>
                </a:lnTo>
                <a:lnTo>
                  <a:pt x="237271" y="2383467"/>
                </a:lnTo>
                <a:lnTo>
                  <a:pt x="225319" y="2381548"/>
                </a:lnTo>
                <a:close/>
              </a:path>
              <a:path w="467995" h="3120390">
                <a:moveTo>
                  <a:pt x="159068" y="2444065"/>
                </a:moveTo>
                <a:lnTo>
                  <a:pt x="68947" y="2469071"/>
                </a:lnTo>
                <a:lnTo>
                  <a:pt x="68947" y="2475824"/>
                </a:lnTo>
                <a:lnTo>
                  <a:pt x="159068" y="2451870"/>
                </a:lnTo>
                <a:lnTo>
                  <a:pt x="159068" y="2444065"/>
                </a:lnTo>
                <a:close/>
              </a:path>
              <a:path w="467995" h="3120390">
                <a:moveTo>
                  <a:pt x="68947" y="2394572"/>
                </a:moveTo>
                <a:lnTo>
                  <a:pt x="68947" y="2402391"/>
                </a:lnTo>
                <a:lnTo>
                  <a:pt x="148111" y="2423750"/>
                </a:lnTo>
                <a:lnTo>
                  <a:pt x="68947" y="2445109"/>
                </a:lnTo>
                <a:lnTo>
                  <a:pt x="68947" y="2452914"/>
                </a:lnTo>
                <a:lnTo>
                  <a:pt x="159068" y="2427908"/>
                </a:lnTo>
                <a:lnTo>
                  <a:pt x="159068" y="2419570"/>
                </a:lnTo>
                <a:lnTo>
                  <a:pt x="68947" y="2394572"/>
                </a:lnTo>
                <a:close/>
              </a:path>
              <a:path w="467995" h="3120390">
                <a:moveTo>
                  <a:pt x="420706" y="2191075"/>
                </a:moveTo>
                <a:lnTo>
                  <a:pt x="382301" y="2191075"/>
                </a:lnTo>
                <a:lnTo>
                  <a:pt x="382301" y="2196727"/>
                </a:lnTo>
                <a:lnTo>
                  <a:pt x="420706" y="2196727"/>
                </a:lnTo>
                <a:lnTo>
                  <a:pt x="420706" y="2191075"/>
                </a:lnTo>
                <a:close/>
              </a:path>
              <a:path w="467995" h="3120390">
                <a:moveTo>
                  <a:pt x="437428" y="2196727"/>
                </a:moveTo>
                <a:lnTo>
                  <a:pt x="430580" y="2196727"/>
                </a:lnTo>
                <a:lnTo>
                  <a:pt x="430724" y="2202271"/>
                </a:lnTo>
                <a:lnTo>
                  <a:pt x="430841" y="2204766"/>
                </a:lnTo>
                <a:lnTo>
                  <a:pt x="433464" y="2209820"/>
                </a:lnTo>
                <a:lnTo>
                  <a:pt x="438619" y="2212207"/>
                </a:lnTo>
                <a:lnTo>
                  <a:pt x="440996" y="2213387"/>
                </a:lnTo>
                <a:lnTo>
                  <a:pt x="444271" y="2213982"/>
                </a:lnTo>
                <a:lnTo>
                  <a:pt x="454992" y="2213982"/>
                </a:lnTo>
                <a:lnTo>
                  <a:pt x="459755" y="2212498"/>
                </a:lnTo>
                <a:lnTo>
                  <a:pt x="462725" y="2209529"/>
                </a:lnTo>
                <a:lnTo>
                  <a:pt x="463692" y="2208621"/>
                </a:lnTo>
                <a:lnTo>
                  <a:pt x="441402" y="2208621"/>
                </a:lnTo>
                <a:lnTo>
                  <a:pt x="437630" y="2204661"/>
                </a:lnTo>
                <a:lnTo>
                  <a:pt x="437428" y="2196727"/>
                </a:lnTo>
                <a:close/>
              </a:path>
              <a:path w="467995" h="3120390">
                <a:moveTo>
                  <a:pt x="464888" y="2165760"/>
                </a:moveTo>
                <a:lnTo>
                  <a:pt x="448743" y="2165760"/>
                </a:lnTo>
                <a:lnTo>
                  <a:pt x="454892" y="2165965"/>
                </a:lnTo>
                <a:lnTo>
                  <a:pt x="458167" y="2168744"/>
                </a:lnTo>
                <a:lnTo>
                  <a:pt x="458356" y="2171325"/>
                </a:lnTo>
                <a:lnTo>
                  <a:pt x="458452" y="2177074"/>
                </a:lnTo>
                <a:lnTo>
                  <a:pt x="458358" y="2179652"/>
                </a:lnTo>
                <a:lnTo>
                  <a:pt x="454992" y="2182539"/>
                </a:lnTo>
                <a:lnTo>
                  <a:pt x="448440" y="2182731"/>
                </a:lnTo>
                <a:lnTo>
                  <a:pt x="444869" y="2182731"/>
                </a:lnTo>
                <a:lnTo>
                  <a:pt x="444869" y="2188394"/>
                </a:lnTo>
                <a:lnTo>
                  <a:pt x="456274" y="2188394"/>
                </a:lnTo>
                <a:lnTo>
                  <a:pt x="460353" y="2191659"/>
                </a:lnTo>
                <a:lnTo>
                  <a:pt x="460353" y="2198211"/>
                </a:lnTo>
                <a:lnTo>
                  <a:pt x="459945" y="2204766"/>
                </a:lnTo>
                <a:lnTo>
                  <a:pt x="456083" y="2208229"/>
                </a:lnTo>
                <a:lnTo>
                  <a:pt x="448743" y="2208621"/>
                </a:lnTo>
                <a:lnTo>
                  <a:pt x="463692" y="2208621"/>
                </a:lnTo>
                <a:lnTo>
                  <a:pt x="466106" y="2206354"/>
                </a:lnTo>
                <a:lnTo>
                  <a:pt x="467794" y="2202271"/>
                </a:lnTo>
                <a:lnTo>
                  <a:pt x="467794" y="2190970"/>
                </a:lnTo>
                <a:lnTo>
                  <a:pt x="464809" y="2186895"/>
                </a:lnTo>
                <a:lnTo>
                  <a:pt x="458866" y="2185113"/>
                </a:lnTo>
                <a:lnTo>
                  <a:pt x="458866" y="2184811"/>
                </a:lnTo>
                <a:lnTo>
                  <a:pt x="463222" y="2182827"/>
                </a:lnTo>
                <a:lnTo>
                  <a:pt x="465408" y="2179058"/>
                </a:lnTo>
                <a:lnTo>
                  <a:pt x="465408" y="2173507"/>
                </a:lnTo>
                <a:lnTo>
                  <a:pt x="464888" y="2165760"/>
                </a:lnTo>
                <a:close/>
              </a:path>
              <a:path w="467995" h="3120390">
                <a:moveTo>
                  <a:pt x="449035" y="2159510"/>
                </a:moveTo>
                <a:lnTo>
                  <a:pt x="443678" y="2159510"/>
                </a:lnTo>
                <a:lnTo>
                  <a:pt x="439408" y="2161001"/>
                </a:lnTo>
                <a:lnTo>
                  <a:pt x="436233" y="2163986"/>
                </a:lnTo>
                <a:lnTo>
                  <a:pt x="433263" y="2166951"/>
                </a:lnTo>
                <a:lnTo>
                  <a:pt x="431775" y="2171325"/>
                </a:lnTo>
                <a:lnTo>
                  <a:pt x="431775" y="2177074"/>
                </a:lnTo>
                <a:lnTo>
                  <a:pt x="438317" y="2177074"/>
                </a:lnTo>
                <a:lnTo>
                  <a:pt x="438519" y="2169537"/>
                </a:lnTo>
                <a:lnTo>
                  <a:pt x="441985" y="2165760"/>
                </a:lnTo>
                <a:lnTo>
                  <a:pt x="464888" y="2165760"/>
                </a:lnTo>
                <a:lnTo>
                  <a:pt x="464809" y="2164579"/>
                </a:lnTo>
                <a:lnTo>
                  <a:pt x="459359" y="2159902"/>
                </a:lnTo>
                <a:lnTo>
                  <a:pt x="449035" y="2159510"/>
                </a:lnTo>
                <a:close/>
              </a:path>
              <a:path w="467995" h="3120390">
                <a:moveTo>
                  <a:pt x="336815" y="2166574"/>
                </a:moveTo>
                <a:lnTo>
                  <a:pt x="306737" y="2194570"/>
                </a:lnTo>
                <a:lnTo>
                  <a:pt x="304523" y="2215022"/>
                </a:lnTo>
                <a:lnTo>
                  <a:pt x="306930" y="2235343"/>
                </a:lnTo>
                <a:lnTo>
                  <a:pt x="313117" y="2249930"/>
                </a:lnTo>
                <a:lnTo>
                  <a:pt x="323080" y="2258781"/>
                </a:lnTo>
                <a:lnTo>
                  <a:pt x="336815" y="2261897"/>
                </a:lnTo>
                <a:lnTo>
                  <a:pt x="350559" y="2258781"/>
                </a:lnTo>
                <a:lnTo>
                  <a:pt x="357610" y="2252516"/>
                </a:lnTo>
                <a:lnTo>
                  <a:pt x="336815" y="2252516"/>
                </a:lnTo>
                <a:lnTo>
                  <a:pt x="328385" y="2250173"/>
                </a:lnTo>
                <a:lnTo>
                  <a:pt x="322363" y="2243145"/>
                </a:lnTo>
                <a:lnTo>
                  <a:pt x="318749" y="2231428"/>
                </a:lnTo>
                <a:lnTo>
                  <a:pt x="317544" y="2215022"/>
                </a:lnTo>
                <a:lnTo>
                  <a:pt x="318749" y="2198615"/>
                </a:lnTo>
                <a:lnTo>
                  <a:pt x="322363" y="2186892"/>
                </a:lnTo>
                <a:lnTo>
                  <a:pt x="328385" y="2179856"/>
                </a:lnTo>
                <a:lnTo>
                  <a:pt x="336815" y="2177510"/>
                </a:lnTo>
                <a:lnTo>
                  <a:pt x="358866" y="2177510"/>
                </a:lnTo>
                <a:lnTo>
                  <a:pt x="357631" y="2175660"/>
                </a:lnTo>
                <a:lnTo>
                  <a:pt x="351801" y="2170611"/>
                </a:lnTo>
                <a:lnTo>
                  <a:pt x="344862" y="2167583"/>
                </a:lnTo>
                <a:lnTo>
                  <a:pt x="336815" y="2166574"/>
                </a:lnTo>
                <a:close/>
              </a:path>
              <a:path w="467995" h="3120390">
                <a:moveTo>
                  <a:pt x="358866" y="2177510"/>
                </a:moveTo>
                <a:lnTo>
                  <a:pt x="336815" y="2177510"/>
                </a:lnTo>
                <a:lnTo>
                  <a:pt x="345479" y="2179856"/>
                </a:lnTo>
                <a:lnTo>
                  <a:pt x="351667" y="2186892"/>
                </a:lnTo>
                <a:lnTo>
                  <a:pt x="355380" y="2198615"/>
                </a:lnTo>
                <a:lnTo>
                  <a:pt x="356618" y="2215022"/>
                </a:lnTo>
                <a:lnTo>
                  <a:pt x="355380" y="2231231"/>
                </a:lnTo>
                <a:lnTo>
                  <a:pt x="351667" y="2242887"/>
                </a:lnTo>
                <a:lnTo>
                  <a:pt x="345479" y="2249983"/>
                </a:lnTo>
                <a:lnTo>
                  <a:pt x="336815" y="2252516"/>
                </a:lnTo>
                <a:lnTo>
                  <a:pt x="357610" y="2252516"/>
                </a:lnTo>
                <a:lnTo>
                  <a:pt x="360521" y="2249930"/>
                </a:lnTo>
                <a:lnTo>
                  <a:pt x="366703" y="2235343"/>
                </a:lnTo>
                <a:lnTo>
                  <a:pt x="369107" y="2215022"/>
                </a:lnTo>
                <a:lnTo>
                  <a:pt x="368686" y="2205388"/>
                </a:lnTo>
                <a:lnTo>
                  <a:pt x="367422" y="2196792"/>
                </a:lnTo>
                <a:lnTo>
                  <a:pt x="365312" y="2189239"/>
                </a:lnTo>
                <a:lnTo>
                  <a:pt x="362353" y="2182733"/>
                </a:lnTo>
                <a:lnTo>
                  <a:pt x="358866" y="2177510"/>
                </a:lnTo>
                <a:close/>
              </a:path>
              <a:path w="467995" h="3120390">
                <a:moveTo>
                  <a:pt x="265874" y="2166574"/>
                </a:moveTo>
                <a:lnTo>
                  <a:pt x="257007" y="2166574"/>
                </a:lnTo>
                <a:lnTo>
                  <a:pt x="255628" y="2173860"/>
                </a:lnTo>
                <a:lnTo>
                  <a:pt x="252853" y="2178730"/>
                </a:lnTo>
                <a:lnTo>
                  <a:pt x="248673" y="2181150"/>
                </a:lnTo>
                <a:lnTo>
                  <a:pt x="245562" y="2183241"/>
                </a:lnTo>
                <a:lnTo>
                  <a:pt x="239828" y="2184462"/>
                </a:lnTo>
                <a:lnTo>
                  <a:pt x="231494" y="2184822"/>
                </a:lnTo>
                <a:lnTo>
                  <a:pt x="231494" y="2194175"/>
                </a:lnTo>
                <a:lnTo>
                  <a:pt x="253897" y="2194175"/>
                </a:lnTo>
                <a:lnTo>
                  <a:pt x="253897" y="2260343"/>
                </a:lnTo>
                <a:lnTo>
                  <a:pt x="265874" y="2260343"/>
                </a:lnTo>
                <a:lnTo>
                  <a:pt x="265874" y="2166574"/>
                </a:lnTo>
                <a:close/>
              </a:path>
              <a:path w="467995" h="3120390">
                <a:moveTo>
                  <a:pt x="117302" y="2192619"/>
                </a:moveTo>
                <a:lnTo>
                  <a:pt x="110548" y="2199913"/>
                </a:lnTo>
                <a:lnTo>
                  <a:pt x="137617" y="2226495"/>
                </a:lnTo>
                <a:lnTo>
                  <a:pt x="110548" y="2253560"/>
                </a:lnTo>
                <a:lnTo>
                  <a:pt x="117302" y="2260343"/>
                </a:lnTo>
                <a:lnTo>
                  <a:pt x="144395" y="2233782"/>
                </a:lnTo>
                <a:lnTo>
                  <a:pt x="158462" y="2233782"/>
                </a:lnTo>
                <a:lnTo>
                  <a:pt x="151174" y="2226495"/>
                </a:lnTo>
                <a:lnTo>
                  <a:pt x="158080" y="2219713"/>
                </a:lnTo>
                <a:lnTo>
                  <a:pt x="144395" y="2219713"/>
                </a:lnTo>
                <a:lnTo>
                  <a:pt x="117302" y="2192619"/>
                </a:lnTo>
                <a:close/>
              </a:path>
              <a:path w="467995" h="3120390">
                <a:moveTo>
                  <a:pt x="158462" y="2233782"/>
                </a:moveTo>
                <a:lnTo>
                  <a:pt x="144395" y="2233782"/>
                </a:lnTo>
                <a:lnTo>
                  <a:pt x="170955" y="2260343"/>
                </a:lnTo>
                <a:lnTo>
                  <a:pt x="178243" y="2253560"/>
                </a:lnTo>
                <a:lnTo>
                  <a:pt x="158462" y="2233782"/>
                </a:lnTo>
                <a:close/>
              </a:path>
              <a:path w="467995" h="3120390">
                <a:moveTo>
                  <a:pt x="170955" y="2192619"/>
                </a:moveTo>
                <a:lnTo>
                  <a:pt x="144395" y="2219713"/>
                </a:lnTo>
                <a:lnTo>
                  <a:pt x="158080" y="2219713"/>
                </a:lnTo>
                <a:lnTo>
                  <a:pt x="178243" y="2199913"/>
                </a:lnTo>
                <a:lnTo>
                  <a:pt x="170955" y="2192619"/>
                </a:lnTo>
                <a:close/>
              </a:path>
              <a:path w="467995" h="3120390">
                <a:moveTo>
                  <a:pt x="57963" y="2177510"/>
                </a:moveTo>
                <a:lnTo>
                  <a:pt x="32828" y="2177510"/>
                </a:lnTo>
                <a:lnTo>
                  <a:pt x="44629" y="2177863"/>
                </a:lnTo>
                <a:lnTo>
                  <a:pt x="50874" y="2183418"/>
                </a:lnTo>
                <a:lnTo>
                  <a:pt x="51488" y="2193019"/>
                </a:lnTo>
                <a:lnTo>
                  <a:pt x="51562" y="2198711"/>
                </a:lnTo>
                <a:lnTo>
                  <a:pt x="50363" y="2202693"/>
                </a:lnTo>
                <a:lnTo>
                  <a:pt x="21869" y="2223359"/>
                </a:lnTo>
                <a:lnTo>
                  <a:pt x="12501" y="2229968"/>
                </a:lnTo>
                <a:lnTo>
                  <a:pt x="5734" y="2238333"/>
                </a:lnTo>
                <a:lnTo>
                  <a:pt x="1566" y="2248457"/>
                </a:lnTo>
                <a:lnTo>
                  <a:pt x="0" y="2260343"/>
                </a:lnTo>
                <a:lnTo>
                  <a:pt x="64075" y="2260343"/>
                </a:lnTo>
                <a:lnTo>
                  <a:pt x="64075" y="2249406"/>
                </a:lnTo>
                <a:lnTo>
                  <a:pt x="13023" y="2249406"/>
                </a:lnTo>
                <a:lnTo>
                  <a:pt x="14067" y="2242803"/>
                </a:lnTo>
                <a:lnTo>
                  <a:pt x="19269" y="2236896"/>
                </a:lnTo>
                <a:lnTo>
                  <a:pt x="28648" y="2231694"/>
                </a:lnTo>
                <a:lnTo>
                  <a:pt x="38540" y="2225955"/>
                </a:lnTo>
                <a:lnTo>
                  <a:pt x="50100" y="2219515"/>
                </a:lnTo>
                <a:lnTo>
                  <a:pt x="58209" y="2212159"/>
                </a:lnTo>
                <a:lnTo>
                  <a:pt x="62868" y="2203890"/>
                </a:lnTo>
                <a:lnTo>
                  <a:pt x="64075" y="2194711"/>
                </a:lnTo>
                <a:lnTo>
                  <a:pt x="61633" y="2182987"/>
                </a:lnTo>
                <a:lnTo>
                  <a:pt x="57963" y="2177510"/>
                </a:lnTo>
                <a:close/>
              </a:path>
              <a:path w="467995" h="3120390">
                <a:moveTo>
                  <a:pt x="34382" y="2166574"/>
                </a:moveTo>
                <a:lnTo>
                  <a:pt x="2612" y="2193019"/>
                </a:lnTo>
                <a:lnTo>
                  <a:pt x="2091" y="2200442"/>
                </a:lnTo>
                <a:lnTo>
                  <a:pt x="14067" y="2200442"/>
                </a:lnTo>
                <a:lnTo>
                  <a:pt x="15439" y="2190409"/>
                </a:lnTo>
                <a:lnTo>
                  <a:pt x="19022" y="2183242"/>
                </a:lnTo>
                <a:lnTo>
                  <a:pt x="24818" y="2178943"/>
                </a:lnTo>
                <a:lnTo>
                  <a:pt x="32828" y="2177510"/>
                </a:lnTo>
                <a:lnTo>
                  <a:pt x="57963" y="2177510"/>
                </a:lnTo>
                <a:lnTo>
                  <a:pt x="55872" y="2174389"/>
                </a:lnTo>
                <a:lnTo>
                  <a:pt x="46789" y="2168918"/>
                </a:lnTo>
                <a:lnTo>
                  <a:pt x="34382" y="2166574"/>
                </a:lnTo>
                <a:close/>
              </a:path>
              <a:path w="467995" h="3120390">
                <a:moveTo>
                  <a:pt x="278866" y="2016716"/>
                </a:moveTo>
                <a:lnTo>
                  <a:pt x="266889" y="2016716"/>
                </a:lnTo>
                <a:lnTo>
                  <a:pt x="267922" y="2025833"/>
                </a:lnTo>
                <a:lnTo>
                  <a:pt x="290846" y="2046923"/>
                </a:lnTo>
                <a:lnTo>
                  <a:pt x="298137" y="2046923"/>
                </a:lnTo>
                <a:lnTo>
                  <a:pt x="324817" y="2037542"/>
                </a:lnTo>
                <a:lnTo>
                  <a:pt x="298669" y="2037542"/>
                </a:lnTo>
                <a:lnTo>
                  <a:pt x="290206" y="2036242"/>
                </a:lnTo>
                <a:lnTo>
                  <a:pt x="284084" y="2032340"/>
                </a:lnTo>
                <a:lnTo>
                  <a:pt x="280304" y="2025833"/>
                </a:lnTo>
                <a:lnTo>
                  <a:pt x="278866" y="2016716"/>
                </a:lnTo>
                <a:close/>
              </a:path>
              <a:path w="467995" h="3120390">
                <a:moveTo>
                  <a:pt x="323063" y="1962537"/>
                </a:moveTo>
                <a:lnTo>
                  <a:pt x="298669" y="1962537"/>
                </a:lnTo>
                <a:lnTo>
                  <a:pt x="309426" y="1962889"/>
                </a:lnTo>
                <a:lnTo>
                  <a:pt x="315161" y="1967760"/>
                </a:lnTo>
                <a:lnTo>
                  <a:pt x="315849" y="1977134"/>
                </a:lnTo>
                <a:lnTo>
                  <a:pt x="315492" y="1986851"/>
                </a:lnTo>
                <a:lnTo>
                  <a:pt x="309603" y="1991890"/>
                </a:lnTo>
                <a:lnTo>
                  <a:pt x="298137" y="1992229"/>
                </a:lnTo>
                <a:lnTo>
                  <a:pt x="291891" y="1992229"/>
                </a:lnTo>
                <a:lnTo>
                  <a:pt x="291891" y="2002139"/>
                </a:lnTo>
                <a:lnTo>
                  <a:pt x="297625" y="2002139"/>
                </a:lnTo>
                <a:lnTo>
                  <a:pt x="306963" y="2003211"/>
                </a:lnTo>
                <a:lnTo>
                  <a:pt x="313639" y="2006428"/>
                </a:lnTo>
                <a:lnTo>
                  <a:pt x="317647" y="2011796"/>
                </a:lnTo>
                <a:lnTo>
                  <a:pt x="318984" y="2019319"/>
                </a:lnTo>
                <a:lnTo>
                  <a:pt x="317316" y="2026908"/>
                </a:lnTo>
                <a:lnTo>
                  <a:pt x="313376" y="2032473"/>
                </a:lnTo>
                <a:lnTo>
                  <a:pt x="307162" y="2036016"/>
                </a:lnTo>
                <a:lnTo>
                  <a:pt x="298669" y="2037542"/>
                </a:lnTo>
                <a:lnTo>
                  <a:pt x="324817" y="2037542"/>
                </a:lnTo>
                <a:lnTo>
                  <a:pt x="329050" y="2033564"/>
                </a:lnTo>
                <a:lnTo>
                  <a:pt x="332005" y="2026433"/>
                </a:lnTo>
                <a:lnTo>
                  <a:pt x="332005" y="2017760"/>
                </a:lnTo>
                <a:lnTo>
                  <a:pt x="331027" y="2010174"/>
                </a:lnTo>
                <a:lnTo>
                  <a:pt x="328095" y="2004082"/>
                </a:lnTo>
                <a:lnTo>
                  <a:pt x="323212" y="1999490"/>
                </a:lnTo>
                <a:lnTo>
                  <a:pt x="316382" y="1996401"/>
                </a:lnTo>
                <a:lnTo>
                  <a:pt x="316382" y="1995872"/>
                </a:lnTo>
                <a:lnTo>
                  <a:pt x="324006" y="1992406"/>
                </a:lnTo>
                <a:lnTo>
                  <a:pt x="327830" y="1985807"/>
                </a:lnTo>
                <a:lnTo>
                  <a:pt x="327830" y="1976090"/>
                </a:lnTo>
                <a:lnTo>
                  <a:pt x="325454" y="1965770"/>
                </a:lnTo>
                <a:lnTo>
                  <a:pt x="323063" y="1962537"/>
                </a:lnTo>
                <a:close/>
              </a:path>
              <a:path w="467995" h="3120390">
                <a:moveTo>
                  <a:pt x="299181" y="1951596"/>
                </a:moveTo>
                <a:lnTo>
                  <a:pt x="289802" y="1951596"/>
                </a:lnTo>
                <a:lnTo>
                  <a:pt x="282333" y="1954202"/>
                </a:lnTo>
                <a:lnTo>
                  <a:pt x="276778" y="1959423"/>
                </a:lnTo>
                <a:lnTo>
                  <a:pt x="271576" y="1964625"/>
                </a:lnTo>
                <a:lnTo>
                  <a:pt x="268977" y="1972270"/>
                </a:lnTo>
                <a:lnTo>
                  <a:pt x="268977" y="1982332"/>
                </a:lnTo>
                <a:lnTo>
                  <a:pt x="280421" y="1982332"/>
                </a:lnTo>
                <a:lnTo>
                  <a:pt x="281760" y="1973671"/>
                </a:lnTo>
                <a:lnTo>
                  <a:pt x="285245" y="1967485"/>
                </a:lnTo>
                <a:lnTo>
                  <a:pt x="290880" y="1963774"/>
                </a:lnTo>
                <a:lnTo>
                  <a:pt x="298669" y="1962537"/>
                </a:lnTo>
                <a:lnTo>
                  <a:pt x="323063" y="1962537"/>
                </a:lnTo>
                <a:lnTo>
                  <a:pt x="319889" y="1958244"/>
                </a:lnTo>
                <a:lnTo>
                  <a:pt x="311133" y="1953518"/>
                </a:lnTo>
                <a:lnTo>
                  <a:pt x="299181" y="1951596"/>
                </a:lnTo>
                <a:close/>
              </a:path>
              <a:path w="467995" h="3120390">
                <a:moveTo>
                  <a:pt x="243330" y="2031296"/>
                </a:moveTo>
                <a:lnTo>
                  <a:pt x="229287" y="2031296"/>
                </a:lnTo>
                <a:lnTo>
                  <a:pt x="229287" y="2045365"/>
                </a:lnTo>
                <a:lnTo>
                  <a:pt x="243330" y="2045365"/>
                </a:lnTo>
                <a:lnTo>
                  <a:pt x="243330" y="2031296"/>
                </a:lnTo>
                <a:close/>
              </a:path>
              <a:path w="467995" h="3120390">
                <a:moveTo>
                  <a:pt x="153121" y="2016716"/>
                </a:moveTo>
                <a:lnTo>
                  <a:pt x="141145" y="2016716"/>
                </a:lnTo>
                <a:lnTo>
                  <a:pt x="142178" y="2025833"/>
                </a:lnTo>
                <a:lnTo>
                  <a:pt x="165102" y="2046923"/>
                </a:lnTo>
                <a:lnTo>
                  <a:pt x="172392" y="2046923"/>
                </a:lnTo>
                <a:lnTo>
                  <a:pt x="199073" y="2037542"/>
                </a:lnTo>
                <a:lnTo>
                  <a:pt x="172925" y="2037542"/>
                </a:lnTo>
                <a:lnTo>
                  <a:pt x="164462" y="2036242"/>
                </a:lnTo>
                <a:lnTo>
                  <a:pt x="158340" y="2032340"/>
                </a:lnTo>
                <a:lnTo>
                  <a:pt x="154560" y="2025833"/>
                </a:lnTo>
                <a:lnTo>
                  <a:pt x="153121" y="2016716"/>
                </a:lnTo>
                <a:close/>
              </a:path>
              <a:path w="467995" h="3120390">
                <a:moveTo>
                  <a:pt x="197318" y="1962537"/>
                </a:moveTo>
                <a:lnTo>
                  <a:pt x="172925" y="1962537"/>
                </a:lnTo>
                <a:lnTo>
                  <a:pt x="183682" y="1962889"/>
                </a:lnTo>
                <a:lnTo>
                  <a:pt x="189416" y="1967760"/>
                </a:lnTo>
                <a:lnTo>
                  <a:pt x="190105" y="1977134"/>
                </a:lnTo>
                <a:lnTo>
                  <a:pt x="189748" y="1986851"/>
                </a:lnTo>
                <a:lnTo>
                  <a:pt x="183859" y="1991890"/>
                </a:lnTo>
                <a:lnTo>
                  <a:pt x="172392" y="1992229"/>
                </a:lnTo>
                <a:lnTo>
                  <a:pt x="166146" y="1992229"/>
                </a:lnTo>
                <a:lnTo>
                  <a:pt x="166146" y="2002139"/>
                </a:lnTo>
                <a:lnTo>
                  <a:pt x="171881" y="2002139"/>
                </a:lnTo>
                <a:lnTo>
                  <a:pt x="181219" y="2003211"/>
                </a:lnTo>
                <a:lnTo>
                  <a:pt x="187894" y="2006428"/>
                </a:lnTo>
                <a:lnTo>
                  <a:pt x="191903" y="2011796"/>
                </a:lnTo>
                <a:lnTo>
                  <a:pt x="193240" y="2019319"/>
                </a:lnTo>
                <a:lnTo>
                  <a:pt x="191571" y="2026908"/>
                </a:lnTo>
                <a:lnTo>
                  <a:pt x="187632" y="2032473"/>
                </a:lnTo>
                <a:lnTo>
                  <a:pt x="181418" y="2036016"/>
                </a:lnTo>
                <a:lnTo>
                  <a:pt x="172925" y="2037542"/>
                </a:lnTo>
                <a:lnTo>
                  <a:pt x="199073" y="2037542"/>
                </a:lnTo>
                <a:lnTo>
                  <a:pt x="203305" y="2033564"/>
                </a:lnTo>
                <a:lnTo>
                  <a:pt x="206261" y="2026433"/>
                </a:lnTo>
                <a:lnTo>
                  <a:pt x="206261" y="2017760"/>
                </a:lnTo>
                <a:lnTo>
                  <a:pt x="205283" y="2010174"/>
                </a:lnTo>
                <a:lnTo>
                  <a:pt x="202351" y="2004082"/>
                </a:lnTo>
                <a:lnTo>
                  <a:pt x="197467" y="1999490"/>
                </a:lnTo>
                <a:lnTo>
                  <a:pt x="190637" y="1996401"/>
                </a:lnTo>
                <a:lnTo>
                  <a:pt x="190637" y="1995872"/>
                </a:lnTo>
                <a:lnTo>
                  <a:pt x="198262" y="1992406"/>
                </a:lnTo>
                <a:lnTo>
                  <a:pt x="202084" y="1985807"/>
                </a:lnTo>
                <a:lnTo>
                  <a:pt x="202084" y="1976090"/>
                </a:lnTo>
                <a:lnTo>
                  <a:pt x="199709" y="1965770"/>
                </a:lnTo>
                <a:lnTo>
                  <a:pt x="197318" y="1962537"/>
                </a:lnTo>
                <a:close/>
              </a:path>
              <a:path w="467995" h="3120390">
                <a:moveTo>
                  <a:pt x="173436" y="1951596"/>
                </a:moveTo>
                <a:lnTo>
                  <a:pt x="164058" y="1951596"/>
                </a:lnTo>
                <a:lnTo>
                  <a:pt x="156588" y="1954202"/>
                </a:lnTo>
                <a:lnTo>
                  <a:pt x="151033" y="1959423"/>
                </a:lnTo>
                <a:lnTo>
                  <a:pt x="145831" y="1964625"/>
                </a:lnTo>
                <a:lnTo>
                  <a:pt x="143233" y="1972270"/>
                </a:lnTo>
                <a:lnTo>
                  <a:pt x="143233" y="1982332"/>
                </a:lnTo>
                <a:lnTo>
                  <a:pt x="154677" y="1982332"/>
                </a:lnTo>
                <a:lnTo>
                  <a:pt x="156016" y="1973671"/>
                </a:lnTo>
                <a:lnTo>
                  <a:pt x="159501" y="1967485"/>
                </a:lnTo>
                <a:lnTo>
                  <a:pt x="165136" y="1963774"/>
                </a:lnTo>
                <a:lnTo>
                  <a:pt x="172925" y="1962537"/>
                </a:lnTo>
                <a:lnTo>
                  <a:pt x="197318" y="1962537"/>
                </a:lnTo>
                <a:lnTo>
                  <a:pt x="194144" y="1958244"/>
                </a:lnTo>
                <a:lnTo>
                  <a:pt x="185388" y="1953518"/>
                </a:lnTo>
                <a:lnTo>
                  <a:pt x="173436" y="1951596"/>
                </a:lnTo>
                <a:close/>
              </a:path>
              <a:path w="467995" h="3120390">
                <a:moveTo>
                  <a:pt x="276990" y="1736622"/>
                </a:moveTo>
                <a:lnTo>
                  <a:pt x="246912" y="1764621"/>
                </a:lnTo>
                <a:lnTo>
                  <a:pt x="244698" y="1785078"/>
                </a:lnTo>
                <a:lnTo>
                  <a:pt x="247106" y="1805397"/>
                </a:lnTo>
                <a:lnTo>
                  <a:pt x="253293" y="1819981"/>
                </a:lnTo>
                <a:lnTo>
                  <a:pt x="263256" y="1828832"/>
                </a:lnTo>
                <a:lnTo>
                  <a:pt x="276990" y="1831950"/>
                </a:lnTo>
                <a:lnTo>
                  <a:pt x="290734" y="1828832"/>
                </a:lnTo>
                <a:lnTo>
                  <a:pt x="297781" y="1822571"/>
                </a:lnTo>
                <a:lnTo>
                  <a:pt x="276990" y="1822571"/>
                </a:lnTo>
                <a:lnTo>
                  <a:pt x="268560" y="1820228"/>
                </a:lnTo>
                <a:lnTo>
                  <a:pt x="262538" y="1813199"/>
                </a:lnTo>
                <a:lnTo>
                  <a:pt x="258924" y="1801483"/>
                </a:lnTo>
                <a:lnTo>
                  <a:pt x="257719" y="1785078"/>
                </a:lnTo>
                <a:lnTo>
                  <a:pt x="258924" y="1768667"/>
                </a:lnTo>
                <a:lnTo>
                  <a:pt x="262538" y="1756943"/>
                </a:lnTo>
                <a:lnTo>
                  <a:pt x="268560" y="1749908"/>
                </a:lnTo>
                <a:lnTo>
                  <a:pt x="276990" y="1747563"/>
                </a:lnTo>
                <a:lnTo>
                  <a:pt x="299043" y="1747563"/>
                </a:lnTo>
                <a:lnTo>
                  <a:pt x="297806" y="1745710"/>
                </a:lnTo>
                <a:lnTo>
                  <a:pt x="291976" y="1740659"/>
                </a:lnTo>
                <a:lnTo>
                  <a:pt x="285038" y="1737631"/>
                </a:lnTo>
                <a:lnTo>
                  <a:pt x="276990" y="1736622"/>
                </a:lnTo>
                <a:close/>
              </a:path>
              <a:path w="467995" h="3120390">
                <a:moveTo>
                  <a:pt x="299043" y="1747563"/>
                </a:moveTo>
                <a:lnTo>
                  <a:pt x="276990" y="1747563"/>
                </a:lnTo>
                <a:lnTo>
                  <a:pt x="285654" y="1749908"/>
                </a:lnTo>
                <a:lnTo>
                  <a:pt x="291842" y="1756943"/>
                </a:lnTo>
                <a:lnTo>
                  <a:pt x="295556" y="1768667"/>
                </a:lnTo>
                <a:lnTo>
                  <a:pt x="296793" y="1785078"/>
                </a:lnTo>
                <a:lnTo>
                  <a:pt x="295556" y="1801287"/>
                </a:lnTo>
                <a:lnTo>
                  <a:pt x="291842" y="1812942"/>
                </a:lnTo>
                <a:lnTo>
                  <a:pt x="285654" y="1820038"/>
                </a:lnTo>
                <a:lnTo>
                  <a:pt x="276990" y="1822571"/>
                </a:lnTo>
                <a:lnTo>
                  <a:pt x="297781" y="1822571"/>
                </a:lnTo>
                <a:lnTo>
                  <a:pt x="300696" y="1819981"/>
                </a:lnTo>
                <a:lnTo>
                  <a:pt x="306878" y="1805397"/>
                </a:lnTo>
                <a:lnTo>
                  <a:pt x="309283" y="1785078"/>
                </a:lnTo>
                <a:lnTo>
                  <a:pt x="308862" y="1775442"/>
                </a:lnTo>
                <a:lnTo>
                  <a:pt x="307597" y="1766846"/>
                </a:lnTo>
                <a:lnTo>
                  <a:pt x="305487" y="1759293"/>
                </a:lnTo>
                <a:lnTo>
                  <a:pt x="302529" y="1752786"/>
                </a:lnTo>
                <a:lnTo>
                  <a:pt x="299043" y="1747563"/>
                </a:lnTo>
                <a:close/>
              </a:path>
              <a:path w="467995" h="3120390">
                <a:moveTo>
                  <a:pt x="220252" y="1747563"/>
                </a:moveTo>
                <a:lnTo>
                  <a:pt x="195116" y="1747563"/>
                </a:lnTo>
                <a:lnTo>
                  <a:pt x="206917" y="1747918"/>
                </a:lnTo>
                <a:lnTo>
                  <a:pt x="213163" y="1753469"/>
                </a:lnTo>
                <a:lnTo>
                  <a:pt x="213776" y="1763069"/>
                </a:lnTo>
                <a:lnTo>
                  <a:pt x="213850" y="1768759"/>
                </a:lnTo>
                <a:lnTo>
                  <a:pt x="212651" y="1772740"/>
                </a:lnTo>
                <a:lnTo>
                  <a:pt x="184157" y="1793412"/>
                </a:lnTo>
                <a:lnTo>
                  <a:pt x="174789" y="1800022"/>
                </a:lnTo>
                <a:lnTo>
                  <a:pt x="168022" y="1808385"/>
                </a:lnTo>
                <a:lnTo>
                  <a:pt x="163854" y="1818506"/>
                </a:lnTo>
                <a:lnTo>
                  <a:pt x="162286" y="1830391"/>
                </a:lnTo>
                <a:lnTo>
                  <a:pt x="226363" y="1830391"/>
                </a:lnTo>
                <a:lnTo>
                  <a:pt x="226363" y="1819457"/>
                </a:lnTo>
                <a:lnTo>
                  <a:pt x="175312" y="1819457"/>
                </a:lnTo>
                <a:lnTo>
                  <a:pt x="176356" y="1812858"/>
                </a:lnTo>
                <a:lnTo>
                  <a:pt x="181557" y="1806944"/>
                </a:lnTo>
                <a:lnTo>
                  <a:pt x="190936" y="1801742"/>
                </a:lnTo>
                <a:lnTo>
                  <a:pt x="200828" y="1796011"/>
                </a:lnTo>
                <a:lnTo>
                  <a:pt x="212388" y="1789570"/>
                </a:lnTo>
                <a:lnTo>
                  <a:pt x="220498" y="1782214"/>
                </a:lnTo>
                <a:lnTo>
                  <a:pt x="225156" y="1773944"/>
                </a:lnTo>
                <a:lnTo>
                  <a:pt x="226363" y="1764764"/>
                </a:lnTo>
                <a:lnTo>
                  <a:pt x="223921" y="1753039"/>
                </a:lnTo>
                <a:lnTo>
                  <a:pt x="220252" y="1747563"/>
                </a:lnTo>
                <a:close/>
              </a:path>
              <a:path w="467995" h="3120390">
                <a:moveTo>
                  <a:pt x="196670" y="1736622"/>
                </a:moveTo>
                <a:lnTo>
                  <a:pt x="164899" y="1763069"/>
                </a:lnTo>
                <a:lnTo>
                  <a:pt x="164378" y="1770494"/>
                </a:lnTo>
                <a:lnTo>
                  <a:pt x="176356" y="1770494"/>
                </a:lnTo>
                <a:lnTo>
                  <a:pt x="177728" y="1760461"/>
                </a:lnTo>
                <a:lnTo>
                  <a:pt x="181310" y="1753295"/>
                </a:lnTo>
                <a:lnTo>
                  <a:pt x="187106" y="1748996"/>
                </a:lnTo>
                <a:lnTo>
                  <a:pt x="195116" y="1747563"/>
                </a:lnTo>
                <a:lnTo>
                  <a:pt x="220252" y="1747563"/>
                </a:lnTo>
                <a:lnTo>
                  <a:pt x="218160" y="1744440"/>
                </a:lnTo>
                <a:lnTo>
                  <a:pt x="209078" y="1738968"/>
                </a:lnTo>
                <a:lnTo>
                  <a:pt x="196670" y="1736622"/>
                </a:lnTo>
                <a:close/>
              </a:path>
              <a:path w="467995" h="3120390">
                <a:moveTo>
                  <a:pt x="438184" y="1543925"/>
                </a:moveTo>
                <a:lnTo>
                  <a:pt x="432481" y="1543925"/>
                </a:lnTo>
                <a:lnTo>
                  <a:pt x="433306" y="1551708"/>
                </a:lnTo>
                <a:lnTo>
                  <a:pt x="438101" y="1555675"/>
                </a:lnTo>
                <a:lnTo>
                  <a:pt x="446863" y="1555833"/>
                </a:lnTo>
                <a:lnTo>
                  <a:pt x="452155" y="1555833"/>
                </a:lnTo>
                <a:lnTo>
                  <a:pt x="456123" y="1554509"/>
                </a:lnTo>
                <a:lnTo>
                  <a:pt x="459025" y="1551625"/>
                </a:lnTo>
                <a:lnTo>
                  <a:pt x="442069" y="1551625"/>
                </a:lnTo>
                <a:lnTo>
                  <a:pt x="438843" y="1549058"/>
                </a:lnTo>
                <a:lnTo>
                  <a:pt x="438184" y="1543925"/>
                </a:lnTo>
                <a:close/>
              </a:path>
              <a:path w="467995" h="3120390">
                <a:moveTo>
                  <a:pt x="462143" y="1531527"/>
                </a:moveTo>
                <a:lnTo>
                  <a:pt x="447361" y="1531527"/>
                </a:lnTo>
                <a:lnTo>
                  <a:pt x="453477" y="1531861"/>
                </a:lnTo>
                <a:lnTo>
                  <a:pt x="456705" y="1535165"/>
                </a:lnTo>
                <a:lnTo>
                  <a:pt x="457033" y="1541456"/>
                </a:lnTo>
                <a:lnTo>
                  <a:pt x="456537" y="1547737"/>
                </a:lnTo>
                <a:lnTo>
                  <a:pt x="453477" y="1551124"/>
                </a:lnTo>
                <a:lnTo>
                  <a:pt x="447857" y="1551625"/>
                </a:lnTo>
                <a:lnTo>
                  <a:pt x="459025" y="1551625"/>
                </a:lnTo>
                <a:lnTo>
                  <a:pt x="461742" y="1549058"/>
                </a:lnTo>
                <a:lnTo>
                  <a:pt x="463236" y="1545336"/>
                </a:lnTo>
                <a:lnTo>
                  <a:pt x="463236" y="1540714"/>
                </a:lnTo>
                <a:lnTo>
                  <a:pt x="462570" y="1531941"/>
                </a:lnTo>
                <a:lnTo>
                  <a:pt x="462143" y="1531527"/>
                </a:lnTo>
                <a:close/>
              </a:path>
              <a:path w="467995" h="3120390">
                <a:moveTo>
                  <a:pt x="460504" y="1511434"/>
                </a:moveTo>
                <a:lnTo>
                  <a:pt x="437434" y="1511434"/>
                </a:lnTo>
                <a:lnTo>
                  <a:pt x="434216" y="1535493"/>
                </a:lnTo>
                <a:lnTo>
                  <a:pt x="438925" y="1535750"/>
                </a:lnTo>
                <a:lnTo>
                  <a:pt x="441074" y="1532930"/>
                </a:lnTo>
                <a:lnTo>
                  <a:pt x="443890" y="1531527"/>
                </a:lnTo>
                <a:lnTo>
                  <a:pt x="462143" y="1531527"/>
                </a:lnTo>
                <a:lnTo>
                  <a:pt x="459585" y="1529049"/>
                </a:lnTo>
                <a:lnTo>
                  <a:pt x="439919" y="1529049"/>
                </a:lnTo>
                <a:lnTo>
                  <a:pt x="441657" y="1516899"/>
                </a:lnTo>
                <a:lnTo>
                  <a:pt x="460504" y="1516899"/>
                </a:lnTo>
                <a:lnTo>
                  <a:pt x="460504" y="1511434"/>
                </a:lnTo>
                <a:close/>
              </a:path>
              <a:path w="467995" h="3120390">
                <a:moveTo>
                  <a:pt x="448354" y="1526321"/>
                </a:moveTo>
                <a:lnTo>
                  <a:pt x="445211" y="1526321"/>
                </a:lnTo>
                <a:lnTo>
                  <a:pt x="442396" y="1527224"/>
                </a:lnTo>
                <a:lnTo>
                  <a:pt x="439919" y="1529049"/>
                </a:lnTo>
                <a:lnTo>
                  <a:pt x="459585" y="1529049"/>
                </a:lnTo>
                <a:lnTo>
                  <a:pt x="457616" y="1527141"/>
                </a:lnTo>
                <a:lnTo>
                  <a:pt x="448354" y="1526321"/>
                </a:lnTo>
                <a:close/>
              </a:path>
              <a:path w="467995" h="3120390">
                <a:moveTo>
                  <a:pt x="414323" y="1510441"/>
                </a:moveTo>
                <a:lnTo>
                  <a:pt x="410100" y="1510441"/>
                </a:lnTo>
                <a:lnTo>
                  <a:pt x="409441" y="1513916"/>
                </a:lnTo>
                <a:lnTo>
                  <a:pt x="408120" y="1516230"/>
                </a:lnTo>
                <a:lnTo>
                  <a:pt x="406129" y="1517382"/>
                </a:lnTo>
                <a:lnTo>
                  <a:pt x="404649" y="1518382"/>
                </a:lnTo>
                <a:lnTo>
                  <a:pt x="401918" y="1518963"/>
                </a:lnTo>
                <a:lnTo>
                  <a:pt x="397950" y="1519128"/>
                </a:lnTo>
                <a:lnTo>
                  <a:pt x="397950" y="1523584"/>
                </a:lnTo>
                <a:lnTo>
                  <a:pt x="408617" y="1523584"/>
                </a:lnTo>
                <a:lnTo>
                  <a:pt x="408617" y="1555092"/>
                </a:lnTo>
                <a:lnTo>
                  <a:pt x="414323" y="1555092"/>
                </a:lnTo>
                <a:lnTo>
                  <a:pt x="414323" y="1510441"/>
                </a:lnTo>
                <a:close/>
              </a:path>
              <a:path w="467995" h="3120390">
                <a:moveTo>
                  <a:pt x="347366" y="1521647"/>
                </a:moveTo>
                <a:lnTo>
                  <a:pt x="317289" y="1549647"/>
                </a:lnTo>
                <a:lnTo>
                  <a:pt x="315075" y="1570104"/>
                </a:lnTo>
                <a:lnTo>
                  <a:pt x="317482" y="1590422"/>
                </a:lnTo>
                <a:lnTo>
                  <a:pt x="323669" y="1605007"/>
                </a:lnTo>
                <a:lnTo>
                  <a:pt x="333631" y="1613858"/>
                </a:lnTo>
                <a:lnTo>
                  <a:pt x="347366" y="1616976"/>
                </a:lnTo>
                <a:lnTo>
                  <a:pt x="361111" y="1613858"/>
                </a:lnTo>
                <a:lnTo>
                  <a:pt x="368157" y="1607597"/>
                </a:lnTo>
                <a:lnTo>
                  <a:pt x="347366" y="1607597"/>
                </a:lnTo>
                <a:lnTo>
                  <a:pt x="338936" y="1605254"/>
                </a:lnTo>
                <a:lnTo>
                  <a:pt x="332914" y="1598225"/>
                </a:lnTo>
                <a:lnTo>
                  <a:pt x="329301" y="1586508"/>
                </a:lnTo>
                <a:lnTo>
                  <a:pt x="328096" y="1570104"/>
                </a:lnTo>
                <a:lnTo>
                  <a:pt x="329301" y="1553692"/>
                </a:lnTo>
                <a:lnTo>
                  <a:pt x="332914" y="1541967"/>
                </a:lnTo>
                <a:lnTo>
                  <a:pt x="338936" y="1534931"/>
                </a:lnTo>
                <a:lnTo>
                  <a:pt x="347366" y="1532585"/>
                </a:lnTo>
                <a:lnTo>
                  <a:pt x="369418" y="1532585"/>
                </a:lnTo>
                <a:lnTo>
                  <a:pt x="368183" y="1530734"/>
                </a:lnTo>
                <a:lnTo>
                  <a:pt x="362353" y="1525684"/>
                </a:lnTo>
                <a:lnTo>
                  <a:pt x="355414" y="1522656"/>
                </a:lnTo>
                <a:lnTo>
                  <a:pt x="347366" y="1521647"/>
                </a:lnTo>
                <a:close/>
              </a:path>
              <a:path w="467995" h="3120390">
                <a:moveTo>
                  <a:pt x="369418" y="1532585"/>
                </a:moveTo>
                <a:lnTo>
                  <a:pt x="347366" y="1532585"/>
                </a:lnTo>
                <a:lnTo>
                  <a:pt x="356030" y="1534931"/>
                </a:lnTo>
                <a:lnTo>
                  <a:pt x="362219" y="1541967"/>
                </a:lnTo>
                <a:lnTo>
                  <a:pt x="365933" y="1553692"/>
                </a:lnTo>
                <a:lnTo>
                  <a:pt x="367170" y="1570104"/>
                </a:lnTo>
                <a:lnTo>
                  <a:pt x="365933" y="1586312"/>
                </a:lnTo>
                <a:lnTo>
                  <a:pt x="362219" y="1597966"/>
                </a:lnTo>
                <a:lnTo>
                  <a:pt x="356030" y="1605062"/>
                </a:lnTo>
                <a:lnTo>
                  <a:pt x="347366" y="1607597"/>
                </a:lnTo>
                <a:lnTo>
                  <a:pt x="368157" y="1607597"/>
                </a:lnTo>
                <a:lnTo>
                  <a:pt x="371073" y="1605007"/>
                </a:lnTo>
                <a:lnTo>
                  <a:pt x="377255" y="1590422"/>
                </a:lnTo>
                <a:lnTo>
                  <a:pt x="379658" y="1570104"/>
                </a:lnTo>
                <a:lnTo>
                  <a:pt x="379237" y="1560469"/>
                </a:lnTo>
                <a:lnTo>
                  <a:pt x="377973" y="1551873"/>
                </a:lnTo>
                <a:lnTo>
                  <a:pt x="375863" y="1544318"/>
                </a:lnTo>
                <a:lnTo>
                  <a:pt x="372905" y="1537808"/>
                </a:lnTo>
                <a:lnTo>
                  <a:pt x="369418" y="1532585"/>
                </a:lnTo>
                <a:close/>
              </a:path>
              <a:path w="467995" h="3120390">
                <a:moveTo>
                  <a:pt x="276425" y="1521647"/>
                </a:moveTo>
                <a:lnTo>
                  <a:pt x="267558" y="1521647"/>
                </a:lnTo>
                <a:lnTo>
                  <a:pt x="266180" y="1528941"/>
                </a:lnTo>
                <a:lnTo>
                  <a:pt x="263404" y="1533809"/>
                </a:lnTo>
                <a:lnTo>
                  <a:pt x="259224" y="1536231"/>
                </a:lnTo>
                <a:lnTo>
                  <a:pt x="256114" y="1538323"/>
                </a:lnTo>
                <a:lnTo>
                  <a:pt x="250379" y="1539543"/>
                </a:lnTo>
                <a:lnTo>
                  <a:pt x="242045" y="1539896"/>
                </a:lnTo>
                <a:lnTo>
                  <a:pt x="242045" y="1549252"/>
                </a:lnTo>
                <a:lnTo>
                  <a:pt x="264448" y="1549252"/>
                </a:lnTo>
                <a:lnTo>
                  <a:pt x="264448" y="1615417"/>
                </a:lnTo>
                <a:lnTo>
                  <a:pt x="276425" y="1615417"/>
                </a:lnTo>
                <a:lnTo>
                  <a:pt x="276425" y="1521647"/>
                </a:lnTo>
                <a:close/>
              </a:path>
              <a:path w="467995" h="3120390">
                <a:moveTo>
                  <a:pt x="127853" y="1547702"/>
                </a:moveTo>
                <a:lnTo>
                  <a:pt x="121099" y="1554988"/>
                </a:lnTo>
                <a:lnTo>
                  <a:pt x="148168" y="1581570"/>
                </a:lnTo>
                <a:lnTo>
                  <a:pt x="121099" y="1608642"/>
                </a:lnTo>
                <a:lnTo>
                  <a:pt x="127853" y="1615417"/>
                </a:lnTo>
                <a:lnTo>
                  <a:pt x="154947" y="1588856"/>
                </a:lnTo>
                <a:lnTo>
                  <a:pt x="169010" y="1588856"/>
                </a:lnTo>
                <a:lnTo>
                  <a:pt x="161725" y="1581570"/>
                </a:lnTo>
                <a:lnTo>
                  <a:pt x="168628" y="1574791"/>
                </a:lnTo>
                <a:lnTo>
                  <a:pt x="154947" y="1574791"/>
                </a:lnTo>
                <a:lnTo>
                  <a:pt x="127853" y="1547702"/>
                </a:lnTo>
                <a:close/>
              </a:path>
              <a:path w="467995" h="3120390">
                <a:moveTo>
                  <a:pt x="169010" y="1588856"/>
                </a:moveTo>
                <a:lnTo>
                  <a:pt x="154947" y="1588856"/>
                </a:lnTo>
                <a:lnTo>
                  <a:pt x="181508" y="1615417"/>
                </a:lnTo>
                <a:lnTo>
                  <a:pt x="188794" y="1608642"/>
                </a:lnTo>
                <a:lnTo>
                  <a:pt x="169010" y="1588856"/>
                </a:lnTo>
                <a:close/>
              </a:path>
              <a:path w="467995" h="3120390">
                <a:moveTo>
                  <a:pt x="181508" y="1547702"/>
                </a:moveTo>
                <a:lnTo>
                  <a:pt x="154947" y="1574791"/>
                </a:lnTo>
                <a:lnTo>
                  <a:pt x="168628" y="1574791"/>
                </a:lnTo>
                <a:lnTo>
                  <a:pt x="188794" y="1554988"/>
                </a:lnTo>
                <a:lnTo>
                  <a:pt x="181508" y="1547702"/>
                </a:lnTo>
                <a:close/>
              </a:path>
              <a:path w="467995" h="3120390">
                <a:moveTo>
                  <a:pt x="54312" y="1521647"/>
                </a:moveTo>
                <a:lnTo>
                  <a:pt x="45445" y="1521647"/>
                </a:lnTo>
                <a:lnTo>
                  <a:pt x="44067" y="1528941"/>
                </a:lnTo>
                <a:lnTo>
                  <a:pt x="41291" y="1533809"/>
                </a:lnTo>
                <a:lnTo>
                  <a:pt x="37111" y="1536231"/>
                </a:lnTo>
                <a:lnTo>
                  <a:pt x="34001" y="1538323"/>
                </a:lnTo>
                <a:lnTo>
                  <a:pt x="28266" y="1539543"/>
                </a:lnTo>
                <a:lnTo>
                  <a:pt x="19932" y="1539896"/>
                </a:lnTo>
                <a:lnTo>
                  <a:pt x="19932" y="1549252"/>
                </a:lnTo>
                <a:lnTo>
                  <a:pt x="42335" y="1549252"/>
                </a:lnTo>
                <a:lnTo>
                  <a:pt x="42335" y="1615417"/>
                </a:lnTo>
                <a:lnTo>
                  <a:pt x="54312" y="1615417"/>
                </a:lnTo>
                <a:lnTo>
                  <a:pt x="54312" y="1521647"/>
                </a:lnTo>
                <a:close/>
              </a:path>
              <a:path w="467995" h="3120390">
                <a:moveTo>
                  <a:pt x="256165" y="1376996"/>
                </a:moveTo>
                <a:lnTo>
                  <a:pt x="244187" y="1376996"/>
                </a:lnTo>
                <a:lnTo>
                  <a:pt x="247049" y="1387746"/>
                </a:lnTo>
                <a:lnTo>
                  <a:pt x="253037" y="1395498"/>
                </a:lnTo>
                <a:lnTo>
                  <a:pt x="262151" y="1400249"/>
                </a:lnTo>
                <a:lnTo>
                  <a:pt x="274391" y="1401998"/>
                </a:lnTo>
                <a:lnTo>
                  <a:pt x="282203" y="1401478"/>
                </a:lnTo>
                <a:lnTo>
                  <a:pt x="288975" y="1399916"/>
                </a:lnTo>
                <a:lnTo>
                  <a:pt x="294705" y="1397313"/>
                </a:lnTo>
                <a:lnTo>
                  <a:pt x="299393" y="1393668"/>
                </a:lnTo>
                <a:lnTo>
                  <a:pt x="299940" y="1393153"/>
                </a:lnTo>
                <a:lnTo>
                  <a:pt x="276479" y="1393153"/>
                </a:lnTo>
                <a:lnTo>
                  <a:pt x="268370" y="1392144"/>
                </a:lnTo>
                <a:lnTo>
                  <a:pt x="262280" y="1389116"/>
                </a:lnTo>
                <a:lnTo>
                  <a:pt x="258211" y="1384067"/>
                </a:lnTo>
                <a:lnTo>
                  <a:pt x="256165" y="1376996"/>
                </a:lnTo>
                <a:close/>
              </a:path>
              <a:path w="467995" h="3120390">
                <a:moveTo>
                  <a:pt x="301312" y="1350951"/>
                </a:moveTo>
                <a:lnTo>
                  <a:pt x="275435" y="1350951"/>
                </a:lnTo>
                <a:lnTo>
                  <a:pt x="283931" y="1352651"/>
                </a:lnTo>
                <a:lnTo>
                  <a:pt x="290150" y="1356689"/>
                </a:lnTo>
                <a:lnTo>
                  <a:pt x="294090" y="1363069"/>
                </a:lnTo>
                <a:lnTo>
                  <a:pt x="295749" y="1371794"/>
                </a:lnTo>
                <a:lnTo>
                  <a:pt x="293956" y="1380554"/>
                </a:lnTo>
                <a:lnTo>
                  <a:pt x="290146" y="1387032"/>
                </a:lnTo>
                <a:lnTo>
                  <a:pt x="284321" y="1391231"/>
                </a:lnTo>
                <a:lnTo>
                  <a:pt x="276479" y="1393153"/>
                </a:lnTo>
                <a:lnTo>
                  <a:pt x="299940" y="1393153"/>
                </a:lnTo>
                <a:lnTo>
                  <a:pt x="305650" y="1387746"/>
                </a:lnTo>
                <a:lnTo>
                  <a:pt x="308771" y="1379956"/>
                </a:lnTo>
                <a:lnTo>
                  <a:pt x="308771" y="1370243"/>
                </a:lnTo>
                <a:lnTo>
                  <a:pt x="306033" y="1357989"/>
                </a:lnTo>
                <a:lnTo>
                  <a:pt x="301312" y="1350951"/>
                </a:lnTo>
                <a:close/>
              </a:path>
              <a:path w="467995" h="3120390">
                <a:moveTo>
                  <a:pt x="303039" y="1308765"/>
                </a:moveTo>
                <a:lnTo>
                  <a:pt x="254588" y="1308765"/>
                </a:lnTo>
                <a:lnTo>
                  <a:pt x="247830" y="1359281"/>
                </a:lnTo>
                <a:lnTo>
                  <a:pt x="257719" y="1359820"/>
                </a:lnTo>
                <a:lnTo>
                  <a:pt x="262234" y="1353902"/>
                </a:lnTo>
                <a:lnTo>
                  <a:pt x="268145" y="1350951"/>
                </a:lnTo>
                <a:lnTo>
                  <a:pt x="301312" y="1350951"/>
                </a:lnTo>
                <a:lnTo>
                  <a:pt x="299915" y="1348868"/>
                </a:lnTo>
                <a:lnTo>
                  <a:pt x="294973" y="1345752"/>
                </a:lnTo>
                <a:lnTo>
                  <a:pt x="259811" y="1345752"/>
                </a:lnTo>
                <a:lnTo>
                  <a:pt x="263455" y="1320236"/>
                </a:lnTo>
                <a:lnTo>
                  <a:pt x="303039" y="1320236"/>
                </a:lnTo>
                <a:lnTo>
                  <a:pt x="303039" y="1308765"/>
                </a:lnTo>
                <a:close/>
              </a:path>
              <a:path w="467995" h="3120390">
                <a:moveTo>
                  <a:pt x="277522" y="1340013"/>
                </a:moveTo>
                <a:lnTo>
                  <a:pt x="270925" y="1340013"/>
                </a:lnTo>
                <a:lnTo>
                  <a:pt x="265009" y="1341925"/>
                </a:lnTo>
                <a:lnTo>
                  <a:pt x="259811" y="1345752"/>
                </a:lnTo>
                <a:lnTo>
                  <a:pt x="294973" y="1345752"/>
                </a:lnTo>
                <a:lnTo>
                  <a:pt x="290413" y="1342877"/>
                </a:lnTo>
                <a:lnTo>
                  <a:pt x="277522" y="1340013"/>
                </a:lnTo>
                <a:close/>
              </a:path>
              <a:path w="467995" h="3120390">
                <a:moveTo>
                  <a:pt x="206048" y="1306677"/>
                </a:moveTo>
                <a:lnTo>
                  <a:pt x="197182" y="1306677"/>
                </a:lnTo>
                <a:lnTo>
                  <a:pt x="195803" y="1313967"/>
                </a:lnTo>
                <a:lnTo>
                  <a:pt x="193028" y="1318831"/>
                </a:lnTo>
                <a:lnTo>
                  <a:pt x="188847" y="1321258"/>
                </a:lnTo>
                <a:lnTo>
                  <a:pt x="185737" y="1323350"/>
                </a:lnTo>
                <a:lnTo>
                  <a:pt x="180003" y="1324569"/>
                </a:lnTo>
                <a:lnTo>
                  <a:pt x="171669" y="1324922"/>
                </a:lnTo>
                <a:lnTo>
                  <a:pt x="171669" y="1334282"/>
                </a:lnTo>
                <a:lnTo>
                  <a:pt x="194072" y="1334282"/>
                </a:lnTo>
                <a:lnTo>
                  <a:pt x="194072" y="1400446"/>
                </a:lnTo>
                <a:lnTo>
                  <a:pt x="206048" y="1400446"/>
                </a:lnTo>
                <a:lnTo>
                  <a:pt x="206048" y="1306677"/>
                </a:lnTo>
                <a:close/>
              </a:path>
              <a:path w="467995" h="3120390">
                <a:moveTo>
                  <a:pt x="317673" y="1091703"/>
                </a:moveTo>
                <a:lnTo>
                  <a:pt x="287596" y="1119702"/>
                </a:lnTo>
                <a:lnTo>
                  <a:pt x="285382" y="1140152"/>
                </a:lnTo>
                <a:lnTo>
                  <a:pt x="287789" y="1160471"/>
                </a:lnTo>
                <a:lnTo>
                  <a:pt x="293976" y="1175056"/>
                </a:lnTo>
                <a:lnTo>
                  <a:pt x="303939" y="1183908"/>
                </a:lnTo>
                <a:lnTo>
                  <a:pt x="317673" y="1187024"/>
                </a:lnTo>
                <a:lnTo>
                  <a:pt x="331418" y="1183908"/>
                </a:lnTo>
                <a:lnTo>
                  <a:pt x="338461" y="1177650"/>
                </a:lnTo>
                <a:lnTo>
                  <a:pt x="317673" y="1177650"/>
                </a:lnTo>
                <a:lnTo>
                  <a:pt x="309244" y="1175308"/>
                </a:lnTo>
                <a:lnTo>
                  <a:pt x="303221" y="1168279"/>
                </a:lnTo>
                <a:lnTo>
                  <a:pt x="299607" y="1156561"/>
                </a:lnTo>
                <a:lnTo>
                  <a:pt x="298403" y="1140152"/>
                </a:lnTo>
                <a:lnTo>
                  <a:pt x="299607" y="1123744"/>
                </a:lnTo>
                <a:lnTo>
                  <a:pt x="303221" y="1112020"/>
                </a:lnTo>
                <a:lnTo>
                  <a:pt x="309244" y="1104983"/>
                </a:lnTo>
                <a:lnTo>
                  <a:pt x="317673" y="1102636"/>
                </a:lnTo>
                <a:lnTo>
                  <a:pt x="339724" y="1102636"/>
                </a:lnTo>
                <a:lnTo>
                  <a:pt x="338490" y="1100788"/>
                </a:lnTo>
                <a:lnTo>
                  <a:pt x="332660" y="1095739"/>
                </a:lnTo>
                <a:lnTo>
                  <a:pt x="325721" y="1092712"/>
                </a:lnTo>
                <a:lnTo>
                  <a:pt x="317673" y="1091703"/>
                </a:lnTo>
                <a:close/>
              </a:path>
              <a:path w="467995" h="3120390">
                <a:moveTo>
                  <a:pt x="339724" y="1102636"/>
                </a:moveTo>
                <a:lnTo>
                  <a:pt x="317673" y="1102636"/>
                </a:lnTo>
                <a:lnTo>
                  <a:pt x="326337" y="1104983"/>
                </a:lnTo>
                <a:lnTo>
                  <a:pt x="332526" y="1112020"/>
                </a:lnTo>
                <a:lnTo>
                  <a:pt x="336240" y="1123744"/>
                </a:lnTo>
                <a:lnTo>
                  <a:pt x="337478" y="1140152"/>
                </a:lnTo>
                <a:lnTo>
                  <a:pt x="336240" y="1156361"/>
                </a:lnTo>
                <a:lnTo>
                  <a:pt x="332526" y="1168016"/>
                </a:lnTo>
                <a:lnTo>
                  <a:pt x="326337" y="1175114"/>
                </a:lnTo>
                <a:lnTo>
                  <a:pt x="317673" y="1177650"/>
                </a:lnTo>
                <a:lnTo>
                  <a:pt x="338461" y="1177650"/>
                </a:lnTo>
                <a:lnTo>
                  <a:pt x="341380" y="1175056"/>
                </a:lnTo>
                <a:lnTo>
                  <a:pt x="347562" y="1160471"/>
                </a:lnTo>
                <a:lnTo>
                  <a:pt x="349966" y="1140152"/>
                </a:lnTo>
                <a:lnTo>
                  <a:pt x="349545" y="1130520"/>
                </a:lnTo>
                <a:lnTo>
                  <a:pt x="348280" y="1121925"/>
                </a:lnTo>
                <a:lnTo>
                  <a:pt x="346170" y="1114370"/>
                </a:lnTo>
                <a:lnTo>
                  <a:pt x="343212" y="1107860"/>
                </a:lnTo>
                <a:lnTo>
                  <a:pt x="339724" y="1102636"/>
                </a:lnTo>
                <a:close/>
              </a:path>
              <a:path w="467995" h="3120390">
                <a:moveTo>
                  <a:pt x="236310" y="1091703"/>
                </a:moveTo>
                <a:lnTo>
                  <a:pt x="206232" y="1119702"/>
                </a:lnTo>
                <a:lnTo>
                  <a:pt x="204019" y="1140152"/>
                </a:lnTo>
                <a:lnTo>
                  <a:pt x="206425" y="1160471"/>
                </a:lnTo>
                <a:lnTo>
                  <a:pt x="212612" y="1175056"/>
                </a:lnTo>
                <a:lnTo>
                  <a:pt x="222575" y="1183908"/>
                </a:lnTo>
                <a:lnTo>
                  <a:pt x="236310" y="1187024"/>
                </a:lnTo>
                <a:lnTo>
                  <a:pt x="250054" y="1183908"/>
                </a:lnTo>
                <a:lnTo>
                  <a:pt x="257097" y="1177650"/>
                </a:lnTo>
                <a:lnTo>
                  <a:pt x="236310" y="1177650"/>
                </a:lnTo>
                <a:lnTo>
                  <a:pt x="227880" y="1175308"/>
                </a:lnTo>
                <a:lnTo>
                  <a:pt x="221858" y="1168279"/>
                </a:lnTo>
                <a:lnTo>
                  <a:pt x="218245" y="1156561"/>
                </a:lnTo>
                <a:lnTo>
                  <a:pt x="217040" y="1140152"/>
                </a:lnTo>
                <a:lnTo>
                  <a:pt x="218245" y="1123744"/>
                </a:lnTo>
                <a:lnTo>
                  <a:pt x="221858" y="1112020"/>
                </a:lnTo>
                <a:lnTo>
                  <a:pt x="227880" y="1104983"/>
                </a:lnTo>
                <a:lnTo>
                  <a:pt x="236310" y="1102636"/>
                </a:lnTo>
                <a:lnTo>
                  <a:pt x="258360" y="1102636"/>
                </a:lnTo>
                <a:lnTo>
                  <a:pt x="257126" y="1100788"/>
                </a:lnTo>
                <a:lnTo>
                  <a:pt x="251296" y="1095739"/>
                </a:lnTo>
                <a:lnTo>
                  <a:pt x="244358" y="1092712"/>
                </a:lnTo>
                <a:lnTo>
                  <a:pt x="236310" y="1091703"/>
                </a:lnTo>
                <a:close/>
              </a:path>
              <a:path w="467995" h="3120390">
                <a:moveTo>
                  <a:pt x="258360" y="1102636"/>
                </a:moveTo>
                <a:lnTo>
                  <a:pt x="236310" y="1102636"/>
                </a:lnTo>
                <a:lnTo>
                  <a:pt x="244974" y="1104983"/>
                </a:lnTo>
                <a:lnTo>
                  <a:pt x="251162" y="1112020"/>
                </a:lnTo>
                <a:lnTo>
                  <a:pt x="254876" y="1123744"/>
                </a:lnTo>
                <a:lnTo>
                  <a:pt x="256114" y="1140152"/>
                </a:lnTo>
                <a:lnTo>
                  <a:pt x="254876" y="1156361"/>
                </a:lnTo>
                <a:lnTo>
                  <a:pt x="251162" y="1168016"/>
                </a:lnTo>
                <a:lnTo>
                  <a:pt x="244974" y="1175114"/>
                </a:lnTo>
                <a:lnTo>
                  <a:pt x="236310" y="1177650"/>
                </a:lnTo>
                <a:lnTo>
                  <a:pt x="257097" y="1177650"/>
                </a:lnTo>
                <a:lnTo>
                  <a:pt x="260016" y="1175056"/>
                </a:lnTo>
                <a:lnTo>
                  <a:pt x="266198" y="1160471"/>
                </a:lnTo>
                <a:lnTo>
                  <a:pt x="268602" y="1140152"/>
                </a:lnTo>
                <a:lnTo>
                  <a:pt x="268181" y="1130520"/>
                </a:lnTo>
                <a:lnTo>
                  <a:pt x="266917" y="1121925"/>
                </a:lnTo>
                <a:lnTo>
                  <a:pt x="264806" y="1114370"/>
                </a:lnTo>
                <a:lnTo>
                  <a:pt x="261848" y="1107860"/>
                </a:lnTo>
                <a:lnTo>
                  <a:pt x="258360" y="1102636"/>
                </a:lnTo>
                <a:close/>
              </a:path>
              <a:path w="467995" h="3120390">
                <a:moveTo>
                  <a:pt x="179568" y="1102636"/>
                </a:moveTo>
                <a:lnTo>
                  <a:pt x="154435" y="1102636"/>
                </a:lnTo>
                <a:lnTo>
                  <a:pt x="166236" y="1102997"/>
                </a:lnTo>
                <a:lnTo>
                  <a:pt x="172482" y="1108552"/>
                </a:lnTo>
                <a:lnTo>
                  <a:pt x="173096" y="1118150"/>
                </a:lnTo>
                <a:lnTo>
                  <a:pt x="173170" y="1123840"/>
                </a:lnTo>
                <a:lnTo>
                  <a:pt x="171971" y="1127822"/>
                </a:lnTo>
                <a:lnTo>
                  <a:pt x="143476" y="1148486"/>
                </a:lnTo>
                <a:lnTo>
                  <a:pt x="134109" y="1155097"/>
                </a:lnTo>
                <a:lnTo>
                  <a:pt x="127342" y="1163462"/>
                </a:lnTo>
                <a:lnTo>
                  <a:pt x="123175" y="1173586"/>
                </a:lnTo>
                <a:lnTo>
                  <a:pt x="121607" y="1185472"/>
                </a:lnTo>
                <a:lnTo>
                  <a:pt x="185684" y="1185472"/>
                </a:lnTo>
                <a:lnTo>
                  <a:pt x="185684" y="1174540"/>
                </a:lnTo>
                <a:lnTo>
                  <a:pt x="134632" y="1174540"/>
                </a:lnTo>
                <a:lnTo>
                  <a:pt x="135676" y="1167933"/>
                </a:lnTo>
                <a:lnTo>
                  <a:pt x="140878" y="1162025"/>
                </a:lnTo>
                <a:lnTo>
                  <a:pt x="150256" y="1156823"/>
                </a:lnTo>
                <a:lnTo>
                  <a:pt x="160149" y="1151089"/>
                </a:lnTo>
                <a:lnTo>
                  <a:pt x="171708" y="1144646"/>
                </a:lnTo>
                <a:lnTo>
                  <a:pt x="179817" y="1137288"/>
                </a:lnTo>
                <a:lnTo>
                  <a:pt x="184476" y="1129018"/>
                </a:lnTo>
                <a:lnTo>
                  <a:pt x="185684" y="1119837"/>
                </a:lnTo>
                <a:lnTo>
                  <a:pt x="183242" y="1108118"/>
                </a:lnTo>
                <a:lnTo>
                  <a:pt x="179568" y="1102636"/>
                </a:lnTo>
                <a:close/>
              </a:path>
              <a:path w="467995" h="3120390">
                <a:moveTo>
                  <a:pt x="155991" y="1091703"/>
                </a:moveTo>
                <a:lnTo>
                  <a:pt x="124220" y="1118150"/>
                </a:lnTo>
                <a:lnTo>
                  <a:pt x="123699" y="1125576"/>
                </a:lnTo>
                <a:lnTo>
                  <a:pt x="135676" y="1125576"/>
                </a:lnTo>
                <a:lnTo>
                  <a:pt x="137048" y="1115539"/>
                </a:lnTo>
                <a:lnTo>
                  <a:pt x="140630" y="1108370"/>
                </a:lnTo>
                <a:lnTo>
                  <a:pt x="146426" y="1104070"/>
                </a:lnTo>
                <a:lnTo>
                  <a:pt x="154435" y="1102636"/>
                </a:lnTo>
                <a:lnTo>
                  <a:pt x="179568" y="1102636"/>
                </a:lnTo>
                <a:lnTo>
                  <a:pt x="177481" y="1099521"/>
                </a:lnTo>
                <a:lnTo>
                  <a:pt x="168398" y="1094049"/>
                </a:lnTo>
                <a:lnTo>
                  <a:pt x="155991" y="1091703"/>
                </a:lnTo>
                <a:close/>
              </a:path>
              <a:path w="467995" h="3120390">
                <a:moveTo>
                  <a:pt x="238909" y="876730"/>
                </a:moveTo>
                <a:lnTo>
                  <a:pt x="207140" y="904216"/>
                </a:lnTo>
                <a:lnTo>
                  <a:pt x="204557" y="926732"/>
                </a:lnTo>
                <a:lnTo>
                  <a:pt x="204587" y="928599"/>
                </a:lnTo>
                <a:lnTo>
                  <a:pt x="221595" y="968676"/>
                </a:lnTo>
                <a:lnTo>
                  <a:pt x="246912" y="972411"/>
                </a:lnTo>
                <a:lnTo>
                  <a:pt x="254713" y="969807"/>
                </a:lnTo>
                <a:lnTo>
                  <a:pt x="259224" y="964252"/>
                </a:lnTo>
                <a:lnTo>
                  <a:pt x="260725" y="962672"/>
                </a:lnTo>
                <a:lnTo>
                  <a:pt x="237865" y="962672"/>
                </a:lnTo>
                <a:lnTo>
                  <a:pt x="229603" y="961181"/>
                </a:lnTo>
                <a:lnTo>
                  <a:pt x="223551" y="957211"/>
                </a:lnTo>
                <a:lnTo>
                  <a:pt x="219711" y="950767"/>
                </a:lnTo>
                <a:lnTo>
                  <a:pt x="218086" y="941849"/>
                </a:lnTo>
                <a:lnTo>
                  <a:pt x="219678" y="933151"/>
                </a:lnTo>
                <a:lnTo>
                  <a:pt x="223419" y="926865"/>
                </a:lnTo>
                <a:lnTo>
                  <a:pt x="229311" y="922992"/>
                </a:lnTo>
                <a:lnTo>
                  <a:pt x="231575" y="922582"/>
                </a:lnTo>
                <a:lnTo>
                  <a:pt x="217040" y="922582"/>
                </a:lnTo>
                <a:lnTo>
                  <a:pt x="238909" y="887662"/>
                </a:lnTo>
                <a:lnTo>
                  <a:pt x="261127" y="887662"/>
                </a:lnTo>
                <a:lnTo>
                  <a:pt x="258313" y="883765"/>
                </a:lnTo>
                <a:lnTo>
                  <a:pt x="250012" y="878880"/>
                </a:lnTo>
                <a:lnTo>
                  <a:pt x="238909" y="876730"/>
                </a:lnTo>
                <a:close/>
              </a:path>
              <a:path w="467995" h="3120390">
                <a:moveTo>
                  <a:pt x="261900" y="921536"/>
                </a:moveTo>
                <a:lnTo>
                  <a:pt x="237354" y="921536"/>
                </a:lnTo>
                <a:lnTo>
                  <a:pt x="245163" y="922959"/>
                </a:lnTo>
                <a:lnTo>
                  <a:pt x="250892" y="926732"/>
                </a:lnTo>
                <a:lnTo>
                  <a:pt x="254542" y="932851"/>
                </a:lnTo>
                <a:lnTo>
                  <a:pt x="256020" y="940805"/>
                </a:lnTo>
                <a:lnTo>
                  <a:pt x="256022" y="941849"/>
                </a:lnTo>
                <a:lnTo>
                  <a:pt x="254575" y="950274"/>
                </a:lnTo>
                <a:lnTo>
                  <a:pt x="251024" y="956819"/>
                </a:lnTo>
                <a:lnTo>
                  <a:pt x="245455" y="960952"/>
                </a:lnTo>
                <a:lnTo>
                  <a:pt x="237865" y="962672"/>
                </a:lnTo>
                <a:lnTo>
                  <a:pt x="260725" y="962672"/>
                </a:lnTo>
                <a:lnTo>
                  <a:pt x="265492" y="957654"/>
                </a:lnTo>
                <a:lnTo>
                  <a:pt x="268602" y="949824"/>
                </a:lnTo>
                <a:lnTo>
                  <a:pt x="268602" y="940805"/>
                </a:lnTo>
                <a:lnTo>
                  <a:pt x="266361" y="928599"/>
                </a:lnTo>
                <a:lnTo>
                  <a:pt x="261900" y="921536"/>
                </a:lnTo>
                <a:close/>
              </a:path>
              <a:path w="467995" h="3120390">
                <a:moveTo>
                  <a:pt x="238909" y="911109"/>
                </a:moveTo>
                <a:lnTo>
                  <a:pt x="228509" y="911109"/>
                </a:lnTo>
                <a:lnTo>
                  <a:pt x="221198" y="914937"/>
                </a:lnTo>
                <a:lnTo>
                  <a:pt x="217040" y="922582"/>
                </a:lnTo>
                <a:lnTo>
                  <a:pt x="231575" y="922582"/>
                </a:lnTo>
                <a:lnTo>
                  <a:pt x="237354" y="921536"/>
                </a:lnTo>
                <a:lnTo>
                  <a:pt x="261900" y="921536"/>
                </a:lnTo>
                <a:lnTo>
                  <a:pt x="260667" y="919582"/>
                </a:lnTo>
                <a:lnTo>
                  <a:pt x="251517" y="913752"/>
                </a:lnTo>
                <a:lnTo>
                  <a:pt x="238909" y="911109"/>
                </a:lnTo>
                <a:close/>
              </a:path>
              <a:path w="467995" h="3120390">
                <a:moveTo>
                  <a:pt x="261127" y="887662"/>
                </a:moveTo>
                <a:lnTo>
                  <a:pt x="247957" y="887662"/>
                </a:lnTo>
                <a:lnTo>
                  <a:pt x="253334" y="892350"/>
                </a:lnTo>
                <a:lnTo>
                  <a:pt x="255070" y="901731"/>
                </a:lnTo>
                <a:lnTo>
                  <a:pt x="266514" y="901731"/>
                </a:lnTo>
                <a:lnTo>
                  <a:pt x="263813" y="891382"/>
                </a:lnTo>
                <a:lnTo>
                  <a:pt x="261127" y="887662"/>
                </a:lnTo>
                <a:close/>
              </a:path>
              <a:path w="467995" h="3120390">
                <a:moveTo>
                  <a:pt x="367221" y="732078"/>
                </a:moveTo>
                <a:lnTo>
                  <a:pt x="355244" y="732078"/>
                </a:lnTo>
                <a:lnTo>
                  <a:pt x="358106" y="742828"/>
                </a:lnTo>
                <a:lnTo>
                  <a:pt x="364094" y="750579"/>
                </a:lnTo>
                <a:lnTo>
                  <a:pt x="373208" y="755328"/>
                </a:lnTo>
                <a:lnTo>
                  <a:pt x="385447" y="757076"/>
                </a:lnTo>
                <a:lnTo>
                  <a:pt x="393260" y="756555"/>
                </a:lnTo>
                <a:lnTo>
                  <a:pt x="400031" y="754992"/>
                </a:lnTo>
                <a:lnTo>
                  <a:pt x="405762" y="752388"/>
                </a:lnTo>
                <a:lnTo>
                  <a:pt x="410450" y="748742"/>
                </a:lnTo>
                <a:lnTo>
                  <a:pt x="410987" y="748235"/>
                </a:lnTo>
                <a:lnTo>
                  <a:pt x="387535" y="748235"/>
                </a:lnTo>
                <a:lnTo>
                  <a:pt x="379426" y="747226"/>
                </a:lnTo>
                <a:lnTo>
                  <a:pt x="373336" y="744199"/>
                </a:lnTo>
                <a:lnTo>
                  <a:pt x="369267" y="739150"/>
                </a:lnTo>
                <a:lnTo>
                  <a:pt x="367221" y="732078"/>
                </a:lnTo>
                <a:close/>
              </a:path>
              <a:path w="467995" h="3120390">
                <a:moveTo>
                  <a:pt x="412365" y="706024"/>
                </a:moveTo>
                <a:lnTo>
                  <a:pt x="386491" y="706024"/>
                </a:lnTo>
                <a:lnTo>
                  <a:pt x="394987" y="707728"/>
                </a:lnTo>
                <a:lnTo>
                  <a:pt x="401206" y="711767"/>
                </a:lnTo>
                <a:lnTo>
                  <a:pt x="405147" y="718148"/>
                </a:lnTo>
                <a:lnTo>
                  <a:pt x="406806" y="726876"/>
                </a:lnTo>
                <a:lnTo>
                  <a:pt x="405012" y="735634"/>
                </a:lnTo>
                <a:lnTo>
                  <a:pt x="401203" y="742113"/>
                </a:lnTo>
                <a:lnTo>
                  <a:pt x="395377" y="746313"/>
                </a:lnTo>
                <a:lnTo>
                  <a:pt x="387535" y="748235"/>
                </a:lnTo>
                <a:lnTo>
                  <a:pt x="410987" y="748235"/>
                </a:lnTo>
                <a:lnTo>
                  <a:pt x="416695" y="742857"/>
                </a:lnTo>
                <a:lnTo>
                  <a:pt x="419827" y="735030"/>
                </a:lnTo>
                <a:lnTo>
                  <a:pt x="419827" y="725317"/>
                </a:lnTo>
                <a:lnTo>
                  <a:pt x="417089" y="713066"/>
                </a:lnTo>
                <a:lnTo>
                  <a:pt x="412365" y="706024"/>
                </a:lnTo>
                <a:close/>
              </a:path>
              <a:path w="467995" h="3120390">
                <a:moveTo>
                  <a:pt x="414096" y="663848"/>
                </a:moveTo>
                <a:lnTo>
                  <a:pt x="365644" y="663848"/>
                </a:lnTo>
                <a:lnTo>
                  <a:pt x="358886" y="714362"/>
                </a:lnTo>
                <a:lnTo>
                  <a:pt x="368776" y="714899"/>
                </a:lnTo>
                <a:lnTo>
                  <a:pt x="373291" y="708983"/>
                </a:lnTo>
                <a:lnTo>
                  <a:pt x="379201" y="706024"/>
                </a:lnTo>
                <a:lnTo>
                  <a:pt x="412365" y="706024"/>
                </a:lnTo>
                <a:lnTo>
                  <a:pt x="410971" y="703946"/>
                </a:lnTo>
                <a:lnTo>
                  <a:pt x="406022" y="700826"/>
                </a:lnTo>
                <a:lnTo>
                  <a:pt x="370867" y="700826"/>
                </a:lnTo>
                <a:lnTo>
                  <a:pt x="374511" y="675309"/>
                </a:lnTo>
                <a:lnTo>
                  <a:pt x="414096" y="675309"/>
                </a:lnTo>
                <a:lnTo>
                  <a:pt x="414096" y="663848"/>
                </a:lnTo>
                <a:close/>
              </a:path>
              <a:path w="467995" h="3120390">
                <a:moveTo>
                  <a:pt x="388579" y="695095"/>
                </a:moveTo>
                <a:lnTo>
                  <a:pt x="381981" y="695095"/>
                </a:lnTo>
                <a:lnTo>
                  <a:pt x="376066" y="697007"/>
                </a:lnTo>
                <a:lnTo>
                  <a:pt x="370867" y="700826"/>
                </a:lnTo>
                <a:lnTo>
                  <a:pt x="406022" y="700826"/>
                </a:lnTo>
                <a:lnTo>
                  <a:pt x="401469" y="697956"/>
                </a:lnTo>
                <a:lnTo>
                  <a:pt x="388579" y="695095"/>
                </a:lnTo>
                <a:close/>
              </a:path>
              <a:path w="467995" h="3120390">
                <a:moveTo>
                  <a:pt x="310837" y="746146"/>
                </a:moveTo>
                <a:lnTo>
                  <a:pt x="243144" y="746146"/>
                </a:lnTo>
                <a:lnTo>
                  <a:pt x="243144" y="755525"/>
                </a:lnTo>
                <a:lnTo>
                  <a:pt x="310837" y="755525"/>
                </a:lnTo>
                <a:lnTo>
                  <a:pt x="310837" y="746146"/>
                </a:lnTo>
                <a:close/>
              </a:path>
              <a:path w="467995" h="3120390">
                <a:moveTo>
                  <a:pt x="281680" y="719049"/>
                </a:moveTo>
                <a:lnTo>
                  <a:pt x="271788" y="719049"/>
                </a:lnTo>
                <a:lnTo>
                  <a:pt x="271788" y="740944"/>
                </a:lnTo>
                <a:lnTo>
                  <a:pt x="281680" y="740944"/>
                </a:lnTo>
                <a:lnTo>
                  <a:pt x="281680" y="719049"/>
                </a:lnTo>
                <a:close/>
              </a:path>
              <a:path w="467995" h="3120390">
                <a:moveTo>
                  <a:pt x="310837" y="709676"/>
                </a:moveTo>
                <a:lnTo>
                  <a:pt x="243144" y="709676"/>
                </a:lnTo>
                <a:lnTo>
                  <a:pt x="243144" y="719049"/>
                </a:lnTo>
                <a:lnTo>
                  <a:pt x="310837" y="719049"/>
                </a:lnTo>
                <a:lnTo>
                  <a:pt x="310837" y="709676"/>
                </a:lnTo>
                <a:close/>
              </a:path>
              <a:path w="467995" h="3120390">
                <a:moveTo>
                  <a:pt x="281680" y="687801"/>
                </a:moveTo>
                <a:lnTo>
                  <a:pt x="271788" y="687801"/>
                </a:lnTo>
                <a:lnTo>
                  <a:pt x="271788" y="709676"/>
                </a:lnTo>
                <a:lnTo>
                  <a:pt x="281680" y="709676"/>
                </a:lnTo>
                <a:lnTo>
                  <a:pt x="281680" y="687801"/>
                </a:lnTo>
                <a:close/>
              </a:path>
              <a:path w="467995" h="3120390">
                <a:moveTo>
                  <a:pt x="165934" y="661756"/>
                </a:moveTo>
                <a:lnTo>
                  <a:pt x="135856" y="689754"/>
                </a:lnTo>
                <a:lnTo>
                  <a:pt x="133642" y="710204"/>
                </a:lnTo>
                <a:lnTo>
                  <a:pt x="136049" y="730525"/>
                </a:lnTo>
                <a:lnTo>
                  <a:pt x="142236" y="745111"/>
                </a:lnTo>
                <a:lnTo>
                  <a:pt x="152199" y="753961"/>
                </a:lnTo>
                <a:lnTo>
                  <a:pt x="165934" y="757076"/>
                </a:lnTo>
                <a:lnTo>
                  <a:pt x="179678" y="753961"/>
                </a:lnTo>
                <a:lnTo>
                  <a:pt x="186727" y="747698"/>
                </a:lnTo>
                <a:lnTo>
                  <a:pt x="165934" y="747698"/>
                </a:lnTo>
                <a:lnTo>
                  <a:pt x="157504" y="745356"/>
                </a:lnTo>
                <a:lnTo>
                  <a:pt x="151482" y="738327"/>
                </a:lnTo>
                <a:lnTo>
                  <a:pt x="147868" y="726610"/>
                </a:lnTo>
                <a:lnTo>
                  <a:pt x="146663" y="710204"/>
                </a:lnTo>
                <a:lnTo>
                  <a:pt x="147868" y="693797"/>
                </a:lnTo>
                <a:lnTo>
                  <a:pt x="151482" y="682074"/>
                </a:lnTo>
                <a:lnTo>
                  <a:pt x="157504" y="675038"/>
                </a:lnTo>
                <a:lnTo>
                  <a:pt x="165934" y="672692"/>
                </a:lnTo>
                <a:lnTo>
                  <a:pt x="187985" y="672692"/>
                </a:lnTo>
                <a:lnTo>
                  <a:pt x="186750" y="670842"/>
                </a:lnTo>
                <a:lnTo>
                  <a:pt x="180920" y="665793"/>
                </a:lnTo>
                <a:lnTo>
                  <a:pt x="173981" y="662765"/>
                </a:lnTo>
                <a:lnTo>
                  <a:pt x="165934" y="661756"/>
                </a:lnTo>
                <a:close/>
              </a:path>
              <a:path w="467995" h="3120390">
                <a:moveTo>
                  <a:pt x="187985" y="672692"/>
                </a:moveTo>
                <a:lnTo>
                  <a:pt x="165934" y="672692"/>
                </a:lnTo>
                <a:lnTo>
                  <a:pt x="174598" y="675038"/>
                </a:lnTo>
                <a:lnTo>
                  <a:pt x="180786" y="682074"/>
                </a:lnTo>
                <a:lnTo>
                  <a:pt x="184499" y="693797"/>
                </a:lnTo>
                <a:lnTo>
                  <a:pt x="185737" y="710204"/>
                </a:lnTo>
                <a:lnTo>
                  <a:pt x="184499" y="726413"/>
                </a:lnTo>
                <a:lnTo>
                  <a:pt x="180786" y="738069"/>
                </a:lnTo>
                <a:lnTo>
                  <a:pt x="174598" y="745166"/>
                </a:lnTo>
                <a:lnTo>
                  <a:pt x="165934" y="747698"/>
                </a:lnTo>
                <a:lnTo>
                  <a:pt x="186727" y="747698"/>
                </a:lnTo>
                <a:lnTo>
                  <a:pt x="189640" y="745111"/>
                </a:lnTo>
                <a:lnTo>
                  <a:pt x="195822" y="730525"/>
                </a:lnTo>
                <a:lnTo>
                  <a:pt x="198226" y="710204"/>
                </a:lnTo>
                <a:lnTo>
                  <a:pt x="197805" y="700570"/>
                </a:lnTo>
                <a:lnTo>
                  <a:pt x="196541" y="691974"/>
                </a:lnTo>
                <a:lnTo>
                  <a:pt x="194431" y="684421"/>
                </a:lnTo>
                <a:lnTo>
                  <a:pt x="191472" y="677915"/>
                </a:lnTo>
                <a:lnTo>
                  <a:pt x="187985" y="672692"/>
                </a:lnTo>
                <a:close/>
              </a:path>
              <a:path w="467995" h="3120390">
                <a:moveTo>
                  <a:pt x="117394" y="663848"/>
                </a:moveTo>
                <a:lnTo>
                  <a:pt x="52278" y="663848"/>
                </a:lnTo>
                <a:lnTo>
                  <a:pt x="52278" y="675309"/>
                </a:lnTo>
                <a:lnTo>
                  <a:pt x="103841" y="675309"/>
                </a:lnTo>
                <a:lnTo>
                  <a:pt x="98340" y="681950"/>
                </a:lnTo>
                <a:lnTo>
                  <a:pt x="75384" y="722702"/>
                </a:lnTo>
                <a:lnTo>
                  <a:pt x="65811" y="755525"/>
                </a:lnTo>
                <a:lnTo>
                  <a:pt x="78324" y="755525"/>
                </a:lnTo>
                <a:lnTo>
                  <a:pt x="81088" y="744131"/>
                </a:lnTo>
                <a:lnTo>
                  <a:pt x="84178" y="733387"/>
                </a:lnTo>
                <a:lnTo>
                  <a:pt x="104365" y="690668"/>
                </a:lnTo>
                <a:lnTo>
                  <a:pt x="117394" y="674265"/>
                </a:lnTo>
                <a:lnTo>
                  <a:pt x="117394" y="663848"/>
                </a:lnTo>
                <a:close/>
              </a:path>
              <a:path w="467995" h="3120390">
                <a:moveTo>
                  <a:pt x="358623" y="517636"/>
                </a:moveTo>
                <a:lnTo>
                  <a:pt x="347154" y="517636"/>
                </a:lnTo>
                <a:lnTo>
                  <a:pt x="347154" y="540547"/>
                </a:lnTo>
                <a:lnTo>
                  <a:pt x="358623" y="540547"/>
                </a:lnTo>
                <a:lnTo>
                  <a:pt x="358623" y="517636"/>
                </a:lnTo>
                <a:close/>
              </a:path>
              <a:path w="467995" h="3120390">
                <a:moveTo>
                  <a:pt x="358623" y="446778"/>
                </a:moveTo>
                <a:lnTo>
                  <a:pt x="348731" y="446778"/>
                </a:lnTo>
                <a:lnTo>
                  <a:pt x="306014" y="506163"/>
                </a:lnTo>
                <a:lnTo>
                  <a:pt x="306014" y="517636"/>
                </a:lnTo>
                <a:lnTo>
                  <a:pt x="372689" y="517636"/>
                </a:lnTo>
                <a:lnTo>
                  <a:pt x="372689" y="507723"/>
                </a:lnTo>
                <a:lnTo>
                  <a:pt x="316951" y="507723"/>
                </a:lnTo>
                <a:lnTo>
                  <a:pt x="346643" y="465030"/>
                </a:lnTo>
                <a:lnTo>
                  <a:pt x="358623" y="465030"/>
                </a:lnTo>
                <a:lnTo>
                  <a:pt x="358623" y="446778"/>
                </a:lnTo>
                <a:close/>
              </a:path>
              <a:path w="467995" h="3120390">
                <a:moveTo>
                  <a:pt x="358623" y="465030"/>
                </a:moveTo>
                <a:lnTo>
                  <a:pt x="347154" y="465030"/>
                </a:lnTo>
                <a:lnTo>
                  <a:pt x="347154" y="507723"/>
                </a:lnTo>
                <a:lnTo>
                  <a:pt x="358623" y="507723"/>
                </a:lnTo>
                <a:lnTo>
                  <a:pt x="358623" y="465030"/>
                </a:lnTo>
                <a:close/>
              </a:path>
              <a:path w="467995" h="3120390">
                <a:moveTo>
                  <a:pt x="277261" y="517636"/>
                </a:moveTo>
                <a:lnTo>
                  <a:pt x="265790" y="517636"/>
                </a:lnTo>
                <a:lnTo>
                  <a:pt x="265790" y="540547"/>
                </a:lnTo>
                <a:lnTo>
                  <a:pt x="277261" y="540547"/>
                </a:lnTo>
                <a:lnTo>
                  <a:pt x="277261" y="517636"/>
                </a:lnTo>
                <a:close/>
              </a:path>
              <a:path w="467995" h="3120390">
                <a:moveTo>
                  <a:pt x="277261" y="446778"/>
                </a:moveTo>
                <a:lnTo>
                  <a:pt x="267368" y="446778"/>
                </a:lnTo>
                <a:lnTo>
                  <a:pt x="224650" y="506163"/>
                </a:lnTo>
                <a:lnTo>
                  <a:pt x="224650" y="517636"/>
                </a:lnTo>
                <a:lnTo>
                  <a:pt x="291326" y="517636"/>
                </a:lnTo>
                <a:lnTo>
                  <a:pt x="291326" y="507723"/>
                </a:lnTo>
                <a:lnTo>
                  <a:pt x="235587" y="507723"/>
                </a:lnTo>
                <a:lnTo>
                  <a:pt x="265280" y="465030"/>
                </a:lnTo>
                <a:lnTo>
                  <a:pt x="277261" y="465030"/>
                </a:lnTo>
                <a:lnTo>
                  <a:pt x="277261" y="446778"/>
                </a:lnTo>
                <a:close/>
              </a:path>
              <a:path w="467995" h="3120390">
                <a:moveTo>
                  <a:pt x="277261" y="465030"/>
                </a:moveTo>
                <a:lnTo>
                  <a:pt x="265790" y="465030"/>
                </a:lnTo>
                <a:lnTo>
                  <a:pt x="265790" y="507723"/>
                </a:lnTo>
                <a:lnTo>
                  <a:pt x="277261" y="507723"/>
                </a:lnTo>
                <a:lnTo>
                  <a:pt x="277261" y="465030"/>
                </a:lnTo>
                <a:close/>
              </a:path>
              <a:path w="467995" h="3120390">
                <a:moveTo>
                  <a:pt x="202651" y="526478"/>
                </a:moveTo>
                <a:lnTo>
                  <a:pt x="188607" y="526478"/>
                </a:lnTo>
                <a:lnTo>
                  <a:pt x="188607" y="540547"/>
                </a:lnTo>
                <a:lnTo>
                  <a:pt x="202651" y="540547"/>
                </a:lnTo>
                <a:lnTo>
                  <a:pt x="202651" y="526478"/>
                </a:lnTo>
                <a:close/>
              </a:path>
              <a:path w="467995" h="3120390">
                <a:moveTo>
                  <a:pt x="143178" y="446778"/>
                </a:moveTo>
                <a:lnTo>
                  <a:pt x="134311" y="446778"/>
                </a:lnTo>
                <a:lnTo>
                  <a:pt x="132933" y="454068"/>
                </a:lnTo>
                <a:lnTo>
                  <a:pt x="130157" y="458938"/>
                </a:lnTo>
                <a:lnTo>
                  <a:pt x="125977" y="461357"/>
                </a:lnTo>
                <a:lnTo>
                  <a:pt x="122867" y="463449"/>
                </a:lnTo>
                <a:lnTo>
                  <a:pt x="117133" y="464670"/>
                </a:lnTo>
                <a:lnTo>
                  <a:pt x="108798" y="465030"/>
                </a:lnTo>
                <a:lnTo>
                  <a:pt x="108798" y="474383"/>
                </a:lnTo>
                <a:lnTo>
                  <a:pt x="131201" y="474383"/>
                </a:lnTo>
                <a:lnTo>
                  <a:pt x="131201" y="540547"/>
                </a:lnTo>
                <a:lnTo>
                  <a:pt x="143178" y="540547"/>
                </a:lnTo>
                <a:lnTo>
                  <a:pt x="143178" y="446778"/>
                </a:lnTo>
                <a:close/>
              </a:path>
              <a:path w="467995" h="3120390">
                <a:moveTo>
                  <a:pt x="422598" y="42189"/>
                </a:moveTo>
                <a:lnTo>
                  <a:pt x="336434" y="42189"/>
                </a:lnTo>
                <a:lnTo>
                  <a:pt x="336470" y="42717"/>
                </a:lnTo>
                <a:lnTo>
                  <a:pt x="336610" y="43408"/>
                </a:lnTo>
                <a:lnTo>
                  <a:pt x="336944" y="44805"/>
                </a:lnTo>
                <a:lnTo>
                  <a:pt x="337298" y="48280"/>
                </a:lnTo>
                <a:lnTo>
                  <a:pt x="337428" y="50523"/>
                </a:lnTo>
                <a:lnTo>
                  <a:pt x="337478" y="108350"/>
                </a:lnTo>
                <a:lnTo>
                  <a:pt x="336434" y="114599"/>
                </a:lnTo>
                <a:lnTo>
                  <a:pt x="341120" y="117555"/>
                </a:lnTo>
                <a:lnTo>
                  <a:pt x="351546" y="117194"/>
                </a:lnTo>
                <a:lnTo>
                  <a:pt x="426796" y="117194"/>
                </a:lnTo>
                <a:lnTo>
                  <a:pt x="432446" y="112353"/>
                </a:lnTo>
                <a:lnTo>
                  <a:pt x="433733" y="108350"/>
                </a:lnTo>
                <a:lnTo>
                  <a:pt x="350678" y="108350"/>
                </a:lnTo>
                <a:lnTo>
                  <a:pt x="347191" y="106085"/>
                </a:lnTo>
                <a:lnTo>
                  <a:pt x="347899" y="101574"/>
                </a:lnTo>
                <a:lnTo>
                  <a:pt x="347899" y="78149"/>
                </a:lnTo>
                <a:lnTo>
                  <a:pt x="422389" y="78149"/>
                </a:lnTo>
                <a:lnTo>
                  <a:pt x="422376" y="68771"/>
                </a:lnTo>
                <a:lnTo>
                  <a:pt x="347899" y="68771"/>
                </a:lnTo>
                <a:lnTo>
                  <a:pt x="347899" y="48963"/>
                </a:lnTo>
                <a:lnTo>
                  <a:pt x="422376" y="48963"/>
                </a:lnTo>
                <a:lnTo>
                  <a:pt x="422464" y="44805"/>
                </a:lnTo>
                <a:lnTo>
                  <a:pt x="422598" y="42189"/>
                </a:lnTo>
                <a:close/>
              </a:path>
              <a:path w="467995" h="3120390">
                <a:moveTo>
                  <a:pt x="426796" y="117194"/>
                </a:moveTo>
                <a:lnTo>
                  <a:pt x="417686" y="117194"/>
                </a:lnTo>
                <a:lnTo>
                  <a:pt x="426375" y="117555"/>
                </a:lnTo>
                <a:lnTo>
                  <a:pt x="426796" y="117194"/>
                </a:lnTo>
                <a:close/>
              </a:path>
              <a:path w="467995" h="3120390">
                <a:moveTo>
                  <a:pt x="423932" y="94284"/>
                </a:moveTo>
                <a:lnTo>
                  <a:pt x="423244" y="103662"/>
                </a:lnTo>
                <a:lnTo>
                  <a:pt x="419244" y="108350"/>
                </a:lnTo>
                <a:lnTo>
                  <a:pt x="433733" y="108350"/>
                </a:lnTo>
                <a:lnTo>
                  <a:pt x="435912" y="101574"/>
                </a:lnTo>
                <a:lnTo>
                  <a:pt x="430710" y="99839"/>
                </a:lnTo>
                <a:lnTo>
                  <a:pt x="426711" y="97420"/>
                </a:lnTo>
                <a:lnTo>
                  <a:pt x="423932" y="94284"/>
                </a:lnTo>
                <a:close/>
              </a:path>
              <a:path w="467995" h="3120390">
                <a:moveTo>
                  <a:pt x="422389" y="78149"/>
                </a:moveTo>
                <a:lnTo>
                  <a:pt x="411954" y="78149"/>
                </a:lnTo>
                <a:lnTo>
                  <a:pt x="411443" y="84395"/>
                </a:lnTo>
                <a:lnTo>
                  <a:pt x="423420" y="84395"/>
                </a:lnTo>
                <a:lnTo>
                  <a:pt x="422733" y="82990"/>
                </a:lnTo>
                <a:lnTo>
                  <a:pt x="422389" y="78149"/>
                </a:lnTo>
                <a:close/>
              </a:path>
              <a:path w="467995" h="3120390">
                <a:moveTo>
                  <a:pt x="384350" y="48963"/>
                </a:moveTo>
                <a:lnTo>
                  <a:pt x="373416" y="48963"/>
                </a:lnTo>
                <a:lnTo>
                  <a:pt x="373416" y="68771"/>
                </a:lnTo>
                <a:lnTo>
                  <a:pt x="384350" y="68771"/>
                </a:lnTo>
                <a:lnTo>
                  <a:pt x="384350" y="48963"/>
                </a:lnTo>
                <a:close/>
              </a:path>
              <a:path w="467995" h="3120390">
                <a:moveTo>
                  <a:pt x="422376" y="48963"/>
                </a:moveTo>
                <a:lnTo>
                  <a:pt x="411954" y="48963"/>
                </a:lnTo>
                <a:lnTo>
                  <a:pt x="411954" y="68771"/>
                </a:lnTo>
                <a:lnTo>
                  <a:pt x="422376" y="68771"/>
                </a:lnTo>
                <a:lnTo>
                  <a:pt x="422376" y="48963"/>
                </a:lnTo>
                <a:close/>
              </a:path>
              <a:path w="467995" h="3120390">
                <a:moveTo>
                  <a:pt x="356745" y="0"/>
                </a:moveTo>
                <a:lnTo>
                  <a:pt x="348861" y="13612"/>
                </a:lnTo>
                <a:lnTo>
                  <a:pt x="339810" y="25270"/>
                </a:lnTo>
                <a:lnTo>
                  <a:pt x="329592" y="34972"/>
                </a:lnTo>
                <a:lnTo>
                  <a:pt x="318207" y="42717"/>
                </a:lnTo>
                <a:lnTo>
                  <a:pt x="328096" y="50523"/>
                </a:lnTo>
                <a:lnTo>
                  <a:pt x="336434" y="42189"/>
                </a:lnTo>
                <a:lnTo>
                  <a:pt x="422598" y="42189"/>
                </a:lnTo>
                <a:lnTo>
                  <a:pt x="422864" y="39075"/>
                </a:lnTo>
                <a:lnTo>
                  <a:pt x="348922" y="39075"/>
                </a:lnTo>
                <a:lnTo>
                  <a:pt x="345812" y="38898"/>
                </a:lnTo>
                <a:lnTo>
                  <a:pt x="342676" y="38545"/>
                </a:lnTo>
                <a:lnTo>
                  <a:pt x="341301" y="38206"/>
                </a:lnTo>
                <a:lnTo>
                  <a:pt x="340433" y="38030"/>
                </a:lnTo>
                <a:lnTo>
                  <a:pt x="340076" y="38030"/>
                </a:lnTo>
                <a:lnTo>
                  <a:pt x="342164" y="36295"/>
                </a:lnTo>
                <a:lnTo>
                  <a:pt x="344411" y="34211"/>
                </a:lnTo>
                <a:lnTo>
                  <a:pt x="346856" y="31784"/>
                </a:lnTo>
                <a:lnTo>
                  <a:pt x="349279" y="29009"/>
                </a:lnTo>
                <a:lnTo>
                  <a:pt x="351367" y="26921"/>
                </a:lnTo>
                <a:lnTo>
                  <a:pt x="353101" y="25516"/>
                </a:lnTo>
                <a:lnTo>
                  <a:pt x="402171" y="25516"/>
                </a:lnTo>
                <a:lnTo>
                  <a:pt x="404608" y="22371"/>
                </a:lnTo>
                <a:lnTo>
                  <a:pt x="408840" y="16672"/>
                </a:lnTo>
                <a:lnTo>
                  <a:pt x="409531" y="15980"/>
                </a:lnTo>
                <a:lnTo>
                  <a:pt x="409772" y="15624"/>
                </a:lnTo>
                <a:lnTo>
                  <a:pt x="360903" y="15624"/>
                </a:lnTo>
                <a:lnTo>
                  <a:pt x="364035" y="11808"/>
                </a:lnTo>
                <a:lnTo>
                  <a:pt x="367170" y="9029"/>
                </a:lnTo>
                <a:lnTo>
                  <a:pt x="370281" y="7289"/>
                </a:lnTo>
                <a:lnTo>
                  <a:pt x="371325" y="6606"/>
                </a:lnTo>
                <a:lnTo>
                  <a:pt x="371858" y="5915"/>
                </a:lnTo>
                <a:lnTo>
                  <a:pt x="371858" y="5201"/>
                </a:lnTo>
                <a:lnTo>
                  <a:pt x="372192" y="4518"/>
                </a:lnTo>
                <a:lnTo>
                  <a:pt x="368901" y="3294"/>
                </a:lnTo>
                <a:lnTo>
                  <a:pt x="361947" y="1563"/>
                </a:lnTo>
                <a:lnTo>
                  <a:pt x="357789" y="360"/>
                </a:lnTo>
                <a:lnTo>
                  <a:pt x="356745" y="0"/>
                </a:lnTo>
                <a:close/>
              </a:path>
              <a:path w="467995" h="3120390">
                <a:moveTo>
                  <a:pt x="402171" y="25516"/>
                </a:moveTo>
                <a:lnTo>
                  <a:pt x="391128" y="25516"/>
                </a:lnTo>
                <a:lnTo>
                  <a:pt x="390084" y="26560"/>
                </a:lnTo>
                <a:lnTo>
                  <a:pt x="388861" y="28296"/>
                </a:lnTo>
                <a:lnTo>
                  <a:pt x="387482" y="30740"/>
                </a:lnTo>
                <a:lnTo>
                  <a:pt x="383947" y="34972"/>
                </a:lnTo>
                <a:lnTo>
                  <a:pt x="381570" y="37678"/>
                </a:lnTo>
                <a:lnTo>
                  <a:pt x="380192" y="39075"/>
                </a:lnTo>
                <a:lnTo>
                  <a:pt x="391128" y="39075"/>
                </a:lnTo>
                <a:lnTo>
                  <a:pt x="395749" y="33573"/>
                </a:lnTo>
                <a:lnTo>
                  <a:pt x="400243" y="28005"/>
                </a:lnTo>
                <a:lnTo>
                  <a:pt x="402171" y="25516"/>
                </a:lnTo>
                <a:close/>
              </a:path>
              <a:path w="467995" h="3120390">
                <a:moveTo>
                  <a:pt x="422910" y="38545"/>
                </a:moveTo>
                <a:lnTo>
                  <a:pt x="421332" y="38545"/>
                </a:lnTo>
                <a:lnTo>
                  <a:pt x="417509" y="38898"/>
                </a:lnTo>
                <a:lnTo>
                  <a:pt x="413354" y="39075"/>
                </a:lnTo>
                <a:lnTo>
                  <a:pt x="422864" y="39075"/>
                </a:lnTo>
                <a:lnTo>
                  <a:pt x="422910" y="38545"/>
                </a:lnTo>
                <a:close/>
              </a:path>
              <a:path w="467995" h="3120390">
                <a:moveTo>
                  <a:pt x="409888" y="15116"/>
                </a:moveTo>
                <a:lnTo>
                  <a:pt x="405709" y="15452"/>
                </a:lnTo>
                <a:lnTo>
                  <a:pt x="400686" y="15624"/>
                </a:lnTo>
                <a:lnTo>
                  <a:pt x="409772" y="15624"/>
                </a:lnTo>
                <a:lnTo>
                  <a:pt x="409888" y="15116"/>
                </a:lnTo>
                <a:close/>
              </a:path>
              <a:path w="467995" h="3120390">
                <a:moveTo>
                  <a:pt x="191504" y="23966"/>
                </a:moveTo>
                <a:lnTo>
                  <a:pt x="189950" y="23966"/>
                </a:lnTo>
                <a:lnTo>
                  <a:pt x="190306" y="28473"/>
                </a:lnTo>
                <a:lnTo>
                  <a:pt x="190371" y="30208"/>
                </a:lnTo>
                <a:lnTo>
                  <a:pt x="190482" y="106437"/>
                </a:lnTo>
                <a:lnTo>
                  <a:pt x="190126" y="112859"/>
                </a:lnTo>
                <a:lnTo>
                  <a:pt x="189438" y="118775"/>
                </a:lnTo>
                <a:lnTo>
                  <a:pt x="202463" y="118775"/>
                </a:lnTo>
                <a:lnTo>
                  <a:pt x="201791" y="115820"/>
                </a:lnTo>
                <a:lnTo>
                  <a:pt x="201670" y="114772"/>
                </a:lnTo>
                <a:lnTo>
                  <a:pt x="201495" y="112859"/>
                </a:lnTo>
                <a:lnTo>
                  <a:pt x="201415" y="105216"/>
                </a:lnTo>
                <a:lnTo>
                  <a:pt x="282159" y="105216"/>
                </a:lnTo>
                <a:lnTo>
                  <a:pt x="282159" y="95328"/>
                </a:lnTo>
                <a:lnTo>
                  <a:pt x="201415" y="95328"/>
                </a:lnTo>
                <a:lnTo>
                  <a:pt x="201415" y="69815"/>
                </a:lnTo>
                <a:lnTo>
                  <a:pt x="282159" y="69815"/>
                </a:lnTo>
                <a:lnTo>
                  <a:pt x="282159" y="59900"/>
                </a:lnTo>
                <a:lnTo>
                  <a:pt x="201415" y="59900"/>
                </a:lnTo>
                <a:lnTo>
                  <a:pt x="201415" y="34895"/>
                </a:lnTo>
                <a:lnTo>
                  <a:pt x="282159" y="34895"/>
                </a:lnTo>
                <a:lnTo>
                  <a:pt x="282159" y="30208"/>
                </a:lnTo>
                <a:lnTo>
                  <a:pt x="282494" y="25697"/>
                </a:lnTo>
                <a:lnTo>
                  <a:pt x="282973" y="24494"/>
                </a:lnTo>
                <a:lnTo>
                  <a:pt x="200371" y="24494"/>
                </a:lnTo>
                <a:lnTo>
                  <a:pt x="196037" y="24314"/>
                </a:lnTo>
                <a:lnTo>
                  <a:pt x="191504" y="23966"/>
                </a:lnTo>
                <a:close/>
              </a:path>
              <a:path w="467995" h="3120390">
                <a:moveTo>
                  <a:pt x="282159" y="105216"/>
                </a:moveTo>
                <a:lnTo>
                  <a:pt x="271205" y="105216"/>
                </a:lnTo>
                <a:lnTo>
                  <a:pt x="271170" y="112859"/>
                </a:lnTo>
                <a:lnTo>
                  <a:pt x="270870" y="115820"/>
                </a:lnTo>
                <a:lnTo>
                  <a:pt x="270158" y="118238"/>
                </a:lnTo>
                <a:lnTo>
                  <a:pt x="283183" y="118238"/>
                </a:lnTo>
                <a:lnTo>
                  <a:pt x="282494" y="114772"/>
                </a:lnTo>
                <a:lnTo>
                  <a:pt x="282159" y="109221"/>
                </a:lnTo>
                <a:lnTo>
                  <a:pt x="282159" y="105216"/>
                </a:lnTo>
                <a:close/>
              </a:path>
              <a:path w="467995" h="3120390">
                <a:moveTo>
                  <a:pt x="282159" y="69815"/>
                </a:moveTo>
                <a:lnTo>
                  <a:pt x="271205" y="69815"/>
                </a:lnTo>
                <a:lnTo>
                  <a:pt x="271205" y="95328"/>
                </a:lnTo>
                <a:lnTo>
                  <a:pt x="282159" y="95328"/>
                </a:lnTo>
                <a:lnTo>
                  <a:pt x="282159" y="69815"/>
                </a:lnTo>
                <a:close/>
              </a:path>
              <a:path w="467995" h="3120390">
                <a:moveTo>
                  <a:pt x="282159" y="34895"/>
                </a:moveTo>
                <a:lnTo>
                  <a:pt x="271205" y="34895"/>
                </a:lnTo>
                <a:lnTo>
                  <a:pt x="271205" y="59900"/>
                </a:lnTo>
                <a:lnTo>
                  <a:pt x="282159" y="59900"/>
                </a:lnTo>
                <a:lnTo>
                  <a:pt x="282159" y="34895"/>
                </a:lnTo>
                <a:close/>
              </a:path>
              <a:path w="467995" h="3120390">
                <a:moveTo>
                  <a:pt x="220686" y="2091"/>
                </a:moveTo>
                <a:lnTo>
                  <a:pt x="217907" y="10756"/>
                </a:lnTo>
                <a:lnTo>
                  <a:pt x="215127" y="18230"/>
                </a:lnTo>
                <a:lnTo>
                  <a:pt x="212352" y="24494"/>
                </a:lnTo>
                <a:lnTo>
                  <a:pt x="224330" y="24494"/>
                </a:lnTo>
                <a:lnTo>
                  <a:pt x="226421" y="18936"/>
                </a:lnTo>
                <a:lnTo>
                  <a:pt x="229708" y="13536"/>
                </a:lnTo>
                <a:lnTo>
                  <a:pt x="234222" y="8333"/>
                </a:lnTo>
                <a:lnTo>
                  <a:pt x="235954" y="6606"/>
                </a:lnTo>
                <a:lnTo>
                  <a:pt x="236821" y="5562"/>
                </a:lnTo>
                <a:lnTo>
                  <a:pt x="236821" y="4157"/>
                </a:lnTo>
                <a:lnTo>
                  <a:pt x="231443" y="3135"/>
                </a:lnTo>
                <a:lnTo>
                  <a:pt x="220686" y="2091"/>
                </a:lnTo>
                <a:close/>
              </a:path>
              <a:path w="467995" h="3120390">
                <a:moveTo>
                  <a:pt x="283183" y="23966"/>
                </a:moveTo>
                <a:lnTo>
                  <a:pt x="278672" y="24314"/>
                </a:lnTo>
                <a:lnTo>
                  <a:pt x="273470" y="24494"/>
                </a:lnTo>
                <a:lnTo>
                  <a:pt x="282973" y="24494"/>
                </a:lnTo>
                <a:lnTo>
                  <a:pt x="283183" y="23966"/>
                </a:lnTo>
                <a:close/>
              </a:path>
              <a:path w="467995" h="3120390">
                <a:moveTo>
                  <a:pt x="101296" y="36475"/>
                </a:moveTo>
                <a:lnTo>
                  <a:pt x="100252" y="36475"/>
                </a:lnTo>
                <a:lnTo>
                  <a:pt x="100559" y="42189"/>
                </a:lnTo>
                <a:lnTo>
                  <a:pt x="100662" y="45144"/>
                </a:lnTo>
                <a:lnTo>
                  <a:pt x="95737" y="83351"/>
                </a:lnTo>
                <a:lnTo>
                  <a:pt x="66709" y="108445"/>
                </a:lnTo>
                <a:lnTo>
                  <a:pt x="54399" y="111992"/>
                </a:lnTo>
                <a:lnTo>
                  <a:pt x="58221" y="113728"/>
                </a:lnTo>
                <a:lnTo>
                  <a:pt x="61534" y="116171"/>
                </a:lnTo>
                <a:lnTo>
                  <a:pt x="64314" y="119282"/>
                </a:lnTo>
                <a:lnTo>
                  <a:pt x="65692" y="120686"/>
                </a:lnTo>
                <a:lnTo>
                  <a:pt x="104770" y="86992"/>
                </a:lnTo>
                <a:lnTo>
                  <a:pt x="107542" y="70322"/>
                </a:lnTo>
                <a:lnTo>
                  <a:pt x="115415" y="70322"/>
                </a:lnTo>
                <a:lnTo>
                  <a:pt x="113864" y="50007"/>
                </a:lnTo>
                <a:lnTo>
                  <a:pt x="113784" y="45144"/>
                </a:lnTo>
                <a:lnTo>
                  <a:pt x="114651" y="42189"/>
                </a:lnTo>
                <a:lnTo>
                  <a:pt x="116409" y="40119"/>
                </a:lnTo>
                <a:lnTo>
                  <a:pt x="116743" y="39405"/>
                </a:lnTo>
                <a:lnTo>
                  <a:pt x="116920" y="38898"/>
                </a:lnTo>
                <a:lnTo>
                  <a:pt x="116920" y="38545"/>
                </a:lnTo>
                <a:lnTo>
                  <a:pt x="117276" y="37498"/>
                </a:lnTo>
                <a:lnTo>
                  <a:pt x="113452" y="36983"/>
                </a:lnTo>
                <a:lnTo>
                  <a:pt x="105450" y="36983"/>
                </a:lnTo>
                <a:lnTo>
                  <a:pt x="103027" y="36634"/>
                </a:lnTo>
                <a:lnTo>
                  <a:pt x="101296" y="36475"/>
                </a:lnTo>
                <a:close/>
              </a:path>
              <a:path w="467995" h="3120390">
                <a:moveTo>
                  <a:pt x="115415" y="70322"/>
                </a:moveTo>
                <a:lnTo>
                  <a:pt x="107542" y="70322"/>
                </a:lnTo>
                <a:lnTo>
                  <a:pt x="110246" y="86603"/>
                </a:lnTo>
                <a:lnTo>
                  <a:pt x="117831" y="100540"/>
                </a:lnTo>
                <a:lnTo>
                  <a:pt x="130299" y="112131"/>
                </a:lnTo>
                <a:lnTo>
                  <a:pt x="147656" y="121373"/>
                </a:lnTo>
                <a:lnTo>
                  <a:pt x="149035" y="117555"/>
                </a:lnTo>
                <a:lnTo>
                  <a:pt x="151480" y="114084"/>
                </a:lnTo>
                <a:lnTo>
                  <a:pt x="154947" y="110948"/>
                </a:lnTo>
                <a:lnTo>
                  <a:pt x="155634" y="109904"/>
                </a:lnTo>
                <a:lnTo>
                  <a:pt x="156325" y="109040"/>
                </a:lnTo>
                <a:lnTo>
                  <a:pt x="157035" y="108350"/>
                </a:lnTo>
                <a:lnTo>
                  <a:pt x="137142" y="101317"/>
                </a:lnTo>
                <a:lnTo>
                  <a:pt x="123301" y="89077"/>
                </a:lnTo>
                <a:lnTo>
                  <a:pt x="115514" y="71627"/>
                </a:lnTo>
                <a:lnTo>
                  <a:pt x="115415" y="70322"/>
                </a:lnTo>
                <a:close/>
              </a:path>
              <a:path w="467995" h="3120390">
                <a:moveTo>
                  <a:pt x="77337" y="30208"/>
                </a:moveTo>
                <a:lnTo>
                  <a:pt x="67424" y="30208"/>
                </a:lnTo>
                <a:lnTo>
                  <a:pt x="61110" y="54165"/>
                </a:lnTo>
                <a:lnTo>
                  <a:pt x="53235" y="75144"/>
                </a:lnTo>
                <a:lnTo>
                  <a:pt x="43697" y="93407"/>
                </a:lnTo>
                <a:lnTo>
                  <a:pt x="32528" y="108864"/>
                </a:lnTo>
                <a:lnTo>
                  <a:pt x="36709" y="109573"/>
                </a:lnTo>
                <a:lnTo>
                  <a:pt x="41042" y="111815"/>
                </a:lnTo>
                <a:lnTo>
                  <a:pt x="45553" y="115643"/>
                </a:lnTo>
                <a:lnTo>
                  <a:pt x="56527" y="95063"/>
                </a:lnTo>
                <a:lnTo>
                  <a:pt x="65479" y="73966"/>
                </a:lnTo>
                <a:lnTo>
                  <a:pt x="72415" y="52349"/>
                </a:lnTo>
                <a:lnTo>
                  <a:pt x="77337" y="30208"/>
                </a:lnTo>
                <a:close/>
              </a:path>
              <a:path w="467995" h="3120390">
                <a:moveTo>
                  <a:pt x="80981" y="50007"/>
                </a:moveTo>
                <a:lnTo>
                  <a:pt x="79974" y="57042"/>
                </a:lnTo>
                <a:lnTo>
                  <a:pt x="77985" y="64078"/>
                </a:lnTo>
                <a:lnTo>
                  <a:pt x="75016" y="71114"/>
                </a:lnTo>
                <a:lnTo>
                  <a:pt x="71070" y="78149"/>
                </a:lnTo>
                <a:lnTo>
                  <a:pt x="76290" y="78480"/>
                </a:lnTo>
                <a:lnTo>
                  <a:pt x="80114" y="79524"/>
                </a:lnTo>
                <a:lnTo>
                  <a:pt x="82537" y="81259"/>
                </a:lnTo>
                <a:lnTo>
                  <a:pt x="86360" y="73279"/>
                </a:lnTo>
                <a:lnTo>
                  <a:pt x="88959" y="66164"/>
                </a:lnTo>
                <a:lnTo>
                  <a:pt x="90359" y="59900"/>
                </a:lnTo>
                <a:lnTo>
                  <a:pt x="90694" y="57473"/>
                </a:lnTo>
                <a:lnTo>
                  <a:pt x="91226" y="55746"/>
                </a:lnTo>
                <a:lnTo>
                  <a:pt x="91918" y="54702"/>
                </a:lnTo>
                <a:lnTo>
                  <a:pt x="92429" y="54165"/>
                </a:lnTo>
                <a:lnTo>
                  <a:pt x="93139" y="53143"/>
                </a:lnTo>
                <a:lnTo>
                  <a:pt x="89315" y="51743"/>
                </a:lnTo>
                <a:lnTo>
                  <a:pt x="80981" y="50007"/>
                </a:lnTo>
                <a:close/>
              </a:path>
              <a:path w="467995" h="3120390">
                <a:moveTo>
                  <a:pt x="135143" y="51051"/>
                </a:moveTo>
                <a:lnTo>
                  <a:pt x="132673" y="56816"/>
                </a:lnTo>
                <a:lnTo>
                  <a:pt x="129422" y="62644"/>
                </a:lnTo>
                <a:lnTo>
                  <a:pt x="125387" y="68538"/>
                </a:lnTo>
                <a:lnTo>
                  <a:pt x="120563" y="74502"/>
                </a:lnTo>
                <a:lnTo>
                  <a:pt x="124030" y="76568"/>
                </a:lnTo>
                <a:lnTo>
                  <a:pt x="127166" y="78656"/>
                </a:lnTo>
                <a:lnTo>
                  <a:pt x="129945" y="80745"/>
                </a:lnTo>
                <a:lnTo>
                  <a:pt x="134811" y="74502"/>
                </a:lnTo>
                <a:lnTo>
                  <a:pt x="138790" y="68414"/>
                </a:lnTo>
                <a:lnTo>
                  <a:pt x="142279" y="61808"/>
                </a:lnTo>
                <a:lnTo>
                  <a:pt x="142966" y="60948"/>
                </a:lnTo>
                <a:lnTo>
                  <a:pt x="144014" y="59900"/>
                </a:lnTo>
                <a:lnTo>
                  <a:pt x="144701" y="58856"/>
                </a:lnTo>
                <a:lnTo>
                  <a:pt x="145213" y="57989"/>
                </a:lnTo>
                <a:lnTo>
                  <a:pt x="145925" y="56614"/>
                </a:lnTo>
                <a:lnTo>
                  <a:pt x="142433" y="54522"/>
                </a:lnTo>
                <a:lnTo>
                  <a:pt x="135143" y="51051"/>
                </a:lnTo>
                <a:close/>
              </a:path>
              <a:path w="467995" h="3120390">
                <a:moveTo>
                  <a:pt x="36175" y="19274"/>
                </a:moveTo>
                <a:lnTo>
                  <a:pt x="36175" y="31255"/>
                </a:lnTo>
                <a:lnTo>
                  <a:pt x="38263" y="30561"/>
                </a:lnTo>
                <a:lnTo>
                  <a:pt x="45377" y="30208"/>
                </a:lnTo>
                <a:lnTo>
                  <a:pt x="153391" y="30208"/>
                </a:lnTo>
                <a:lnTo>
                  <a:pt x="153391" y="20830"/>
                </a:lnTo>
                <a:lnTo>
                  <a:pt x="79404" y="20830"/>
                </a:lnTo>
                <a:lnTo>
                  <a:pt x="79521" y="20314"/>
                </a:lnTo>
                <a:lnTo>
                  <a:pt x="44866" y="20314"/>
                </a:lnTo>
                <a:lnTo>
                  <a:pt x="37910" y="19959"/>
                </a:lnTo>
                <a:lnTo>
                  <a:pt x="36175" y="19274"/>
                </a:lnTo>
                <a:close/>
              </a:path>
              <a:path w="467995" h="3120390">
                <a:moveTo>
                  <a:pt x="153391" y="30208"/>
                </a:moveTo>
                <a:lnTo>
                  <a:pt x="142279" y="30208"/>
                </a:lnTo>
                <a:lnTo>
                  <a:pt x="150613" y="30561"/>
                </a:lnTo>
                <a:lnTo>
                  <a:pt x="153391" y="31255"/>
                </a:lnTo>
                <a:lnTo>
                  <a:pt x="153391" y="30208"/>
                </a:lnTo>
                <a:close/>
              </a:path>
              <a:path w="467995" h="3120390">
                <a:moveTo>
                  <a:pt x="153391" y="19808"/>
                </a:moveTo>
                <a:lnTo>
                  <a:pt x="150070" y="20257"/>
                </a:lnTo>
                <a:lnTo>
                  <a:pt x="144273" y="20577"/>
                </a:lnTo>
                <a:lnTo>
                  <a:pt x="136001" y="20767"/>
                </a:lnTo>
                <a:lnTo>
                  <a:pt x="125253" y="20830"/>
                </a:lnTo>
                <a:lnTo>
                  <a:pt x="153391" y="20830"/>
                </a:lnTo>
                <a:lnTo>
                  <a:pt x="153391" y="19808"/>
                </a:lnTo>
                <a:close/>
              </a:path>
              <a:path w="467995" h="3120390">
                <a:moveTo>
                  <a:pt x="71070" y="1047"/>
                </a:moveTo>
                <a:lnTo>
                  <a:pt x="71423" y="5562"/>
                </a:lnTo>
                <a:lnTo>
                  <a:pt x="70736" y="11984"/>
                </a:lnTo>
                <a:lnTo>
                  <a:pt x="69000" y="20314"/>
                </a:lnTo>
                <a:lnTo>
                  <a:pt x="79521" y="20314"/>
                </a:lnTo>
                <a:lnTo>
                  <a:pt x="80114" y="17716"/>
                </a:lnTo>
                <a:lnTo>
                  <a:pt x="80805" y="15275"/>
                </a:lnTo>
                <a:lnTo>
                  <a:pt x="81493" y="13536"/>
                </a:lnTo>
                <a:lnTo>
                  <a:pt x="82537" y="10756"/>
                </a:lnTo>
                <a:lnTo>
                  <a:pt x="83760" y="8333"/>
                </a:lnTo>
                <a:lnTo>
                  <a:pt x="85848" y="5201"/>
                </a:lnTo>
                <a:lnTo>
                  <a:pt x="86183" y="4334"/>
                </a:lnTo>
                <a:lnTo>
                  <a:pt x="86183" y="3651"/>
                </a:lnTo>
                <a:lnTo>
                  <a:pt x="85139" y="2607"/>
                </a:lnTo>
                <a:lnTo>
                  <a:pt x="80114" y="1736"/>
                </a:lnTo>
                <a:lnTo>
                  <a:pt x="71070" y="1047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5930405" y="2720934"/>
            <a:ext cx="562610" cy="100330"/>
          </a:xfrm>
          <a:custGeom>
            <a:avLst/>
            <a:gdLst/>
            <a:ahLst/>
            <a:cxnLst/>
            <a:rect l="l" t="t" r="r" b="b"/>
            <a:pathLst>
              <a:path w="562610" h="100330">
                <a:moveTo>
                  <a:pt x="13025" y="2598"/>
                </a:moveTo>
                <a:lnTo>
                  <a:pt x="0" y="2598"/>
                </a:lnTo>
                <a:lnTo>
                  <a:pt x="0" y="97927"/>
                </a:lnTo>
                <a:lnTo>
                  <a:pt x="61476" y="97927"/>
                </a:lnTo>
                <a:lnTo>
                  <a:pt x="61476" y="86453"/>
                </a:lnTo>
                <a:lnTo>
                  <a:pt x="13025" y="86453"/>
                </a:lnTo>
                <a:lnTo>
                  <a:pt x="13025" y="2598"/>
                </a:lnTo>
                <a:close/>
              </a:path>
              <a:path w="562610" h="100330">
                <a:moveTo>
                  <a:pt x="90233" y="67186"/>
                </a:moveTo>
                <a:lnTo>
                  <a:pt x="77720" y="67186"/>
                </a:lnTo>
                <a:lnTo>
                  <a:pt x="78149" y="74745"/>
                </a:lnTo>
                <a:lnTo>
                  <a:pt x="116279" y="99477"/>
                </a:lnTo>
                <a:lnTo>
                  <a:pt x="123825" y="99089"/>
                </a:lnTo>
                <a:lnTo>
                  <a:pt x="130856" y="97922"/>
                </a:lnTo>
                <a:lnTo>
                  <a:pt x="137368" y="95971"/>
                </a:lnTo>
                <a:lnTo>
                  <a:pt x="143352" y="93231"/>
                </a:lnTo>
                <a:lnTo>
                  <a:pt x="148967" y="89589"/>
                </a:lnTo>
                <a:lnTo>
                  <a:pt x="116279" y="89589"/>
                </a:lnTo>
                <a:lnTo>
                  <a:pt x="105074" y="87991"/>
                </a:lnTo>
                <a:lnTo>
                  <a:pt x="96996" y="83724"/>
                </a:lnTo>
                <a:lnTo>
                  <a:pt x="92049" y="76789"/>
                </a:lnTo>
                <a:lnTo>
                  <a:pt x="90233" y="67186"/>
                </a:lnTo>
                <a:close/>
              </a:path>
              <a:path w="562610" h="100330">
                <a:moveTo>
                  <a:pt x="114192" y="0"/>
                </a:moveTo>
                <a:lnTo>
                  <a:pt x="104814" y="0"/>
                </a:lnTo>
                <a:lnTo>
                  <a:pt x="97524" y="2066"/>
                </a:lnTo>
                <a:lnTo>
                  <a:pt x="80852" y="29159"/>
                </a:lnTo>
                <a:lnTo>
                  <a:pt x="82122" y="37042"/>
                </a:lnTo>
                <a:lnTo>
                  <a:pt x="85933" y="43491"/>
                </a:lnTo>
                <a:lnTo>
                  <a:pt x="92282" y="48503"/>
                </a:lnTo>
                <a:lnTo>
                  <a:pt x="101166" y="52077"/>
                </a:lnTo>
                <a:lnTo>
                  <a:pt x="129305" y="57984"/>
                </a:lnTo>
                <a:lnTo>
                  <a:pt x="134860" y="60072"/>
                </a:lnTo>
                <a:lnTo>
                  <a:pt x="140417" y="64943"/>
                </a:lnTo>
                <a:lnTo>
                  <a:pt x="141792" y="68586"/>
                </a:lnTo>
                <a:lnTo>
                  <a:pt x="141792" y="73432"/>
                </a:lnTo>
                <a:lnTo>
                  <a:pt x="140001" y="80305"/>
                </a:lnTo>
                <a:lnTo>
                  <a:pt x="135154" y="85288"/>
                </a:lnTo>
                <a:lnTo>
                  <a:pt x="127248" y="88382"/>
                </a:lnTo>
                <a:lnTo>
                  <a:pt x="116279" y="89589"/>
                </a:lnTo>
                <a:lnTo>
                  <a:pt x="148967" y="89589"/>
                </a:lnTo>
                <a:lnTo>
                  <a:pt x="150307" y="88720"/>
                </a:lnTo>
                <a:lnTo>
                  <a:pt x="153774" y="81615"/>
                </a:lnTo>
                <a:lnTo>
                  <a:pt x="153774" y="71873"/>
                </a:lnTo>
                <a:lnTo>
                  <a:pt x="105321" y="39580"/>
                </a:lnTo>
                <a:lnTo>
                  <a:pt x="97699" y="38536"/>
                </a:lnTo>
                <a:lnTo>
                  <a:pt x="93877" y="34541"/>
                </a:lnTo>
                <a:lnTo>
                  <a:pt x="93877" y="27604"/>
                </a:lnTo>
                <a:lnTo>
                  <a:pt x="95211" y="20512"/>
                </a:lnTo>
                <a:lnTo>
                  <a:pt x="99214" y="15369"/>
                </a:lnTo>
                <a:lnTo>
                  <a:pt x="105888" y="12176"/>
                </a:lnTo>
                <a:lnTo>
                  <a:pt x="115235" y="10932"/>
                </a:lnTo>
                <a:lnTo>
                  <a:pt x="143940" y="10932"/>
                </a:lnTo>
                <a:lnTo>
                  <a:pt x="141408" y="7549"/>
                </a:lnTo>
                <a:lnTo>
                  <a:pt x="129980" y="1887"/>
                </a:lnTo>
                <a:lnTo>
                  <a:pt x="114192" y="0"/>
                </a:lnTo>
                <a:close/>
              </a:path>
              <a:path w="562610" h="100330">
                <a:moveTo>
                  <a:pt x="143940" y="10932"/>
                </a:moveTo>
                <a:lnTo>
                  <a:pt x="115235" y="10932"/>
                </a:lnTo>
                <a:lnTo>
                  <a:pt x="125323" y="12525"/>
                </a:lnTo>
                <a:lnTo>
                  <a:pt x="132682" y="16268"/>
                </a:lnTo>
                <a:lnTo>
                  <a:pt x="137307" y="22160"/>
                </a:lnTo>
                <a:lnTo>
                  <a:pt x="139194" y="30203"/>
                </a:lnTo>
                <a:lnTo>
                  <a:pt x="151174" y="30203"/>
                </a:lnTo>
                <a:lnTo>
                  <a:pt x="148473" y="16988"/>
                </a:lnTo>
                <a:lnTo>
                  <a:pt x="143940" y="10932"/>
                </a:lnTo>
                <a:close/>
              </a:path>
              <a:path w="562610" h="100330">
                <a:moveTo>
                  <a:pt x="214823" y="4157"/>
                </a:moveTo>
                <a:lnTo>
                  <a:pt x="205955" y="4157"/>
                </a:lnTo>
                <a:lnTo>
                  <a:pt x="204576" y="11447"/>
                </a:lnTo>
                <a:lnTo>
                  <a:pt x="201801" y="16310"/>
                </a:lnTo>
                <a:lnTo>
                  <a:pt x="197622" y="18737"/>
                </a:lnTo>
                <a:lnTo>
                  <a:pt x="194511" y="20829"/>
                </a:lnTo>
                <a:lnTo>
                  <a:pt x="188776" y="22049"/>
                </a:lnTo>
                <a:lnTo>
                  <a:pt x="180442" y="22402"/>
                </a:lnTo>
                <a:lnTo>
                  <a:pt x="180442" y="31762"/>
                </a:lnTo>
                <a:lnTo>
                  <a:pt x="202845" y="31762"/>
                </a:lnTo>
                <a:lnTo>
                  <a:pt x="202845" y="97927"/>
                </a:lnTo>
                <a:lnTo>
                  <a:pt x="214823" y="97927"/>
                </a:lnTo>
                <a:lnTo>
                  <a:pt x="214823" y="4157"/>
                </a:lnTo>
                <a:close/>
              </a:path>
              <a:path w="562610" h="100330">
                <a:moveTo>
                  <a:pt x="265449" y="69274"/>
                </a:moveTo>
                <a:lnTo>
                  <a:pt x="253472" y="69274"/>
                </a:lnTo>
                <a:lnTo>
                  <a:pt x="254506" y="78390"/>
                </a:lnTo>
                <a:lnTo>
                  <a:pt x="277430" y="99477"/>
                </a:lnTo>
                <a:lnTo>
                  <a:pt x="284720" y="99477"/>
                </a:lnTo>
                <a:lnTo>
                  <a:pt x="311397" y="90103"/>
                </a:lnTo>
                <a:lnTo>
                  <a:pt x="285253" y="90103"/>
                </a:lnTo>
                <a:lnTo>
                  <a:pt x="276790" y="88803"/>
                </a:lnTo>
                <a:lnTo>
                  <a:pt x="270668" y="84899"/>
                </a:lnTo>
                <a:lnTo>
                  <a:pt x="266887" y="78390"/>
                </a:lnTo>
                <a:lnTo>
                  <a:pt x="265449" y="69274"/>
                </a:lnTo>
                <a:close/>
              </a:path>
              <a:path w="562610" h="100330">
                <a:moveTo>
                  <a:pt x="309641" y="15090"/>
                </a:moveTo>
                <a:lnTo>
                  <a:pt x="285253" y="15090"/>
                </a:lnTo>
                <a:lnTo>
                  <a:pt x="296010" y="15450"/>
                </a:lnTo>
                <a:lnTo>
                  <a:pt x="301744" y="20313"/>
                </a:lnTo>
                <a:lnTo>
                  <a:pt x="302432" y="29696"/>
                </a:lnTo>
                <a:lnTo>
                  <a:pt x="302075" y="39405"/>
                </a:lnTo>
                <a:lnTo>
                  <a:pt x="296186" y="44452"/>
                </a:lnTo>
                <a:lnTo>
                  <a:pt x="284720" y="44784"/>
                </a:lnTo>
                <a:lnTo>
                  <a:pt x="278474" y="44784"/>
                </a:lnTo>
                <a:lnTo>
                  <a:pt x="278474" y="54693"/>
                </a:lnTo>
                <a:lnTo>
                  <a:pt x="284209" y="54693"/>
                </a:lnTo>
                <a:lnTo>
                  <a:pt x="293547" y="55766"/>
                </a:lnTo>
                <a:lnTo>
                  <a:pt x="300222" y="58985"/>
                </a:lnTo>
                <a:lnTo>
                  <a:pt x="304231" y="64353"/>
                </a:lnTo>
                <a:lnTo>
                  <a:pt x="305568" y="71873"/>
                </a:lnTo>
                <a:lnTo>
                  <a:pt x="303899" y="79463"/>
                </a:lnTo>
                <a:lnTo>
                  <a:pt x="299960" y="85030"/>
                </a:lnTo>
                <a:lnTo>
                  <a:pt x="293746" y="88576"/>
                </a:lnTo>
                <a:lnTo>
                  <a:pt x="285253" y="90103"/>
                </a:lnTo>
                <a:lnTo>
                  <a:pt x="311397" y="90103"/>
                </a:lnTo>
                <a:lnTo>
                  <a:pt x="315633" y="86126"/>
                </a:lnTo>
                <a:lnTo>
                  <a:pt x="318589" y="78987"/>
                </a:lnTo>
                <a:lnTo>
                  <a:pt x="318589" y="70322"/>
                </a:lnTo>
                <a:lnTo>
                  <a:pt x="317611" y="62734"/>
                </a:lnTo>
                <a:lnTo>
                  <a:pt x="314678" y="56643"/>
                </a:lnTo>
                <a:lnTo>
                  <a:pt x="309795" y="52051"/>
                </a:lnTo>
                <a:lnTo>
                  <a:pt x="302964" y="48963"/>
                </a:lnTo>
                <a:lnTo>
                  <a:pt x="302964" y="48426"/>
                </a:lnTo>
                <a:lnTo>
                  <a:pt x="310589" y="44959"/>
                </a:lnTo>
                <a:lnTo>
                  <a:pt x="314412" y="38361"/>
                </a:lnTo>
                <a:lnTo>
                  <a:pt x="314412" y="28652"/>
                </a:lnTo>
                <a:lnTo>
                  <a:pt x="312036" y="18329"/>
                </a:lnTo>
                <a:lnTo>
                  <a:pt x="309641" y="15090"/>
                </a:lnTo>
                <a:close/>
              </a:path>
              <a:path w="562610" h="100330">
                <a:moveTo>
                  <a:pt x="285763" y="4157"/>
                </a:moveTo>
                <a:lnTo>
                  <a:pt x="276386" y="4157"/>
                </a:lnTo>
                <a:lnTo>
                  <a:pt x="268916" y="6756"/>
                </a:lnTo>
                <a:lnTo>
                  <a:pt x="263361" y="11976"/>
                </a:lnTo>
                <a:lnTo>
                  <a:pt x="258159" y="17178"/>
                </a:lnTo>
                <a:lnTo>
                  <a:pt x="255560" y="24824"/>
                </a:lnTo>
                <a:lnTo>
                  <a:pt x="255560" y="34894"/>
                </a:lnTo>
                <a:lnTo>
                  <a:pt x="267004" y="34894"/>
                </a:lnTo>
                <a:lnTo>
                  <a:pt x="268344" y="26229"/>
                </a:lnTo>
                <a:lnTo>
                  <a:pt x="271829" y="20040"/>
                </a:lnTo>
                <a:lnTo>
                  <a:pt x="277464" y="16327"/>
                </a:lnTo>
                <a:lnTo>
                  <a:pt x="285253" y="15090"/>
                </a:lnTo>
                <a:lnTo>
                  <a:pt x="309641" y="15090"/>
                </a:lnTo>
                <a:lnTo>
                  <a:pt x="306472" y="10803"/>
                </a:lnTo>
                <a:lnTo>
                  <a:pt x="297716" y="6078"/>
                </a:lnTo>
                <a:lnTo>
                  <a:pt x="285763" y="4157"/>
                </a:lnTo>
                <a:close/>
              </a:path>
              <a:path w="562610" h="100330">
                <a:moveTo>
                  <a:pt x="369727" y="4157"/>
                </a:moveTo>
                <a:lnTo>
                  <a:pt x="337958" y="31645"/>
                </a:lnTo>
                <a:lnTo>
                  <a:pt x="335375" y="54161"/>
                </a:lnTo>
                <a:lnTo>
                  <a:pt x="335404" y="56026"/>
                </a:lnTo>
                <a:lnTo>
                  <a:pt x="352412" y="96102"/>
                </a:lnTo>
                <a:lnTo>
                  <a:pt x="377729" y="99838"/>
                </a:lnTo>
                <a:lnTo>
                  <a:pt x="385531" y="97235"/>
                </a:lnTo>
                <a:lnTo>
                  <a:pt x="390042" y="91677"/>
                </a:lnTo>
                <a:lnTo>
                  <a:pt x="391537" y="90103"/>
                </a:lnTo>
                <a:lnTo>
                  <a:pt x="368683" y="90103"/>
                </a:lnTo>
                <a:lnTo>
                  <a:pt x="360420" y="88610"/>
                </a:lnTo>
                <a:lnTo>
                  <a:pt x="354368" y="84639"/>
                </a:lnTo>
                <a:lnTo>
                  <a:pt x="350529" y="78193"/>
                </a:lnTo>
                <a:lnTo>
                  <a:pt x="348904" y="69274"/>
                </a:lnTo>
                <a:lnTo>
                  <a:pt x="350495" y="60579"/>
                </a:lnTo>
                <a:lnTo>
                  <a:pt x="354237" y="54293"/>
                </a:lnTo>
                <a:lnTo>
                  <a:pt x="360129" y="50420"/>
                </a:lnTo>
                <a:lnTo>
                  <a:pt x="362409" y="50007"/>
                </a:lnTo>
                <a:lnTo>
                  <a:pt x="347856" y="50007"/>
                </a:lnTo>
                <a:lnTo>
                  <a:pt x="369727" y="15090"/>
                </a:lnTo>
                <a:lnTo>
                  <a:pt x="391945" y="15090"/>
                </a:lnTo>
                <a:lnTo>
                  <a:pt x="389131" y="11192"/>
                </a:lnTo>
                <a:lnTo>
                  <a:pt x="380829" y="6308"/>
                </a:lnTo>
                <a:lnTo>
                  <a:pt x="369727" y="4157"/>
                </a:lnTo>
                <a:close/>
              </a:path>
              <a:path w="562610" h="100330">
                <a:moveTo>
                  <a:pt x="392718" y="48963"/>
                </a:moveTo>
                <a:lnTo>
                  <a:pt x="368171" y="48963"/>
                </a:lnTo>
                <a:lnTo>
                  <a:pt x="375981" y="50387"/>
                </a:lnTo>
                <a:lnTo>
                  <a:pt x="381709" y="54161"/>
                </a:lnTo>
                <a:lnTo>
                  <a:pt x="385359" y="60281"/>
                </a:lnTo>
                <a:lnTo>
                  <a:pt x="386836" y="68230"/>
                </a:lnTo>
                <a:lnTo>
                  <a:pt x="386841" y="69274"/>
                </a:lnTo>
                <a:lnTo>
                  <a:pt x="385392" y="77703"/>
                </a:lnTo>
                <a:lnTo>
                  <a:pt x="381841" y="84247"/>
                </a:lnTo>
                <a:lnTo>
                  <a:pt x="376273" y="88381"/>
                </a:lnTo>
                <a:lnTo>
                  <a:pt x="368683" y="90103"/>
                </a:lnTo>
                <a:lnTo>
                  <a:pt x="391537" y="90103"/>
                </a:lnTo>
                <a:lnTo>
                  <a:pt x="396309" y="85082"/>
                </a:lnTo>
                <a:lnTo>
                  <a:pt x="399420" y="77251"/>
                </a:lnTo>
                <a:lnTo>
                  <a:pt x="399420" y="68230"/>
                </a:lnTo>
                <a:lnTo>
                  <a:pt x="397178" y="56026"/>
                </a:lnTo>
                <a:lnTo>
                  <a:pt x="392718" y="48963"/>
                </a:lnTo>
                <a:close/>
              </a:path>
              <a:path w="562610" h="100330">
                <a:moveTo>
                  <a:pt x="369727" y="38536"/>
                </a:moveTo>
                <a:lnTo>
                  <a:pt x="359327" y="38536"/>
                </a:lnTo>
                <a:lnTo>
                  <a:pt x="352014" y="42364"/>
                </a:lnTo>
                <a:lnTo>
                  <a:pt x="347856" y="50007"/>
                </a:lnTo>
                <a:lnTo>
                  <a:pt x="362409" y="50007"/>
                </a:lnTo>
                <a:lnTo>
                  <a:pt x="368171" y="48963"/>
                </a:lnTo>
                <a:lnTo>
                  <a:pt x="392718" y="48963"/>
                </a:lnTo>
                <a:lnTo>
                  <a:pt x="391484" y="47010"/>
                </a:lnTo>
                <a:lnTo>
                  <a:pt x="382334" y="41181"/>
                </a:lnTo>
                <a:lnTo>
                  <a:pt x="369727" y="38536"/>
                </a:lnTo>
                <a:close/>
              </a:path>
              <a:path w="562610" h="100330">
                <a:moveTo>
                  <a:pt x="391945" y="15090"/>
                </a:moveTo>
                <a:lnTo>
                  <a:pt x="378773" y="15090"/>
                </a:lnTo>
                <a:lnTo>
                  <a:pt x="384152" y="19781"/>
                </a:lnTo>
                <a:lnTo>
                  <a:pt x="385888" y="29159"/>
                </a:lnTo>
                <a:lnTo>
                  <a:pt x="397332" y="29159"/>
                </a:lnTo>
                <a:lnTo>
                  <a:pt x="394631" y="18809"/>
                </a:lnTo>
                <a:lnTo>
                  <a:pt x="391945" y="15090"/>
                </a:lnTo>
                <a:close/>
              </a:path>
              <a:path w="562610" h="100330">
                <a:moveTo>
                  <a:pt x="481316" y="6249"/>
                </a:moveTo>
                <a:lnTo>
                  <a:pt x="416199" y="6249"/>
                </a:lnTo>
                <a:lnTo>
                  <a:pt x="416199" y="17715"/>
                </a:lnTo>
                <a:lnTo>
                  <a:pt x="467762" y="17715"/>
                </a:lnTo>
                <a:lnTo>
                  <a:pt x="462261" y="24352"/>
                </a:lnTo>
                <a:lnTo>
                  <a:pt x="439305" y="65103"/>
                </a:lnTo>
                <a:lnTo>
                  <a:pt x="429732" y="97927"/>
                </a:lnTo>
                <a:lnTo>
                  <a:pt x="442245" y="97927"/>
                </a:lnTo>
                <a:lnTo>
                  <a:pt x="445009" y="86531"/>
                </a:lnTo>
                <a:lnTo>
                  <a:pt x="448099" y="75786"/>
                </a:lnTo>
                <a:lnTo>
                  <a:pt x="468286" y="33069"/>
                </a:lnTo>
                <a:lnTo>
                  <a:pt x="481316" y="16671"/>
                </a:lnTo>
                <a:lnTo>
                  <a:pt x="481316" y="6249"/>
                </a:lnTo>
                <a:close/>
              </a:path>
              <a:path w="562610" h="100330">
                <a:moveTo>
                  <a:pt x="529855" y="4157"/>
                </a:moveTo>
                <a:lnTo>
                  <a:pt x="499777" y="32154"/>
                </a:lnTo>
                <a:lnTo>
                  <a:pt x="497563" y="52605"/>
                </a:lnTo>
                <a:lnTo>
                  <a:pt x="499969" y="72924"/>
                </a:lnTo>
                <a:lnTo>
                  <a:pt x="506156" y="87510"/>
                </a:lnTo>
                <a:lnTo>
                  <a:pt x="516120" y="96361"/>
                </a:lnTo>
                <a:lnTo>
                  <a:pt x="529855" y="99477"/>
                </a:lnTo>
                <a:lnTo>
                  <a:pt x="543599" y="96361"/>
                </a:lnTo>
                <a:lnTo>
                  <a:pt x="550642" y="90103"/>
                </a:lnTo>
                <a:lnTo>
                  <a:pt x="529855" y="90103"/>
                </a:lnTo>
                <a:lnTo>
                  <a:pt x="521425" y="87761"/>
                </a:lnTo>
                <a:lnTo>
                  <a:pt x="515403" y="80732"/>
                </a:lnTo>
                <a:lnTo>
                  <a:pt x="511789" y="69014"/>
                </a:lnTo>
                <a:lnTo>
                  <a:pt x="510584" y="52605"/>
                </a:lnTo>
                <a:lnTo>
                  <a:pt x="511789" y="36196"/>
                </a:lnTo>
                <a:lnTo>
                  <a:pt x="515403" y="24472"/>
                </a:lnTo>
                <a:lnTo>
                  <a:pt x="521425" y="17436"/>
                </a:lnTo>
                <a:lnTo>
                  <a:pt x="529855" y="15090"/>
                </a:lnTo>
                <a:lnTo>
                  <a:pt x="551905" y="15090"/>
                </a:lnTo>
                <a:lnTo>
                  <a:pt x="550671" y="13242"/>
                </a:lnTo>
                <a:lnTo>
                  <a:pt x="544841" y="8194"/>
                </a:lnTo>
                <a:lnTo>
                  <a:pt x="537902" y="5166"/>
                </a:lnTo>
                <a:lnTo>
                  <a:pt x="529855" y="4157"/>
                </a:lnTo>
                <a:close/>
              </a:path>
              <a:path w="562610" h="100330">
                <a:moveTo>
                  <a:pt x="551905" y="15090"/>
                </a:moveTo>
                <a:lnTo>
                  <a:pt x="529855" y="15090"/>
                </a:lnTo>
                <a:lnTo>
                  <a:pt x="538518" y="17436"/>
                </a:lnTo>
                <a:lnTo>
                  <a:pt x="544707" y="24472"/>
                </a:lnTo>
                <a:lnTo>
                  <a:pt x="548420" y="36196"/>
                </a:lnTo>
                <a:lnTo>
                  <a:pt x="549658" y="52605"/>
                </a:lnTo>
                <a:lnTo>
                  <a:pt x="548420" y="68814"/>
                </a:lnTo>
                <a:lnTo>
                  <a:pt x="544707" y="80469"/>
                </a:lnTo>
                <a:lnTo>
                  <a:pt x="538518" y="87567"/>
                </a:lnTo>
                <a:lnTo>
                  <a:pt x="529855" y="90103"/>
                </a:lnTo>
                <a:lnTo>
                  <a:pt x="550642" y="90103"/>
                </a:lnTo>
                <a:lnTo>
                  <a:pt x="553561" y="87510"/>
                </a:lnTo>
                <a:lnTo>
                  <a:pt x="559743" y="72924"/>
                </a:lnTo>
                <a:lnTo>
                  <a:pt x="562147" y="52605"/>
                </a:lnTo>
                <a:lnTo>
                  <a:pt x="561726" y="42973"/>
                </a:lnTo>
                <a:lnTo>
                  <a:pt x="560462" y="34378"/>
                </a:lnTo>
                <a:lnTo>
                  <a:pt x="558352" y="26823"/>
                </a:lnTo>
                <a:lnTo>
                  <a:pt x="555393" y="20313"/>
                </a:lnTo>
                <a:lnTo>
                  <a:pt x="551905" y="1509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5972568" y="2925482"/>
            <a:ext cx="471170" cy="3120390"/>
          </a:xfrm>
          <a:custGeom>
            <a:avLst/>
            <a:gdLst/>
            <a:ahLst/>
            <a:cxnLst/>
            <a:rect l="l" t="t" r="r" b="b"/>
            <a:pathLst>
              <a:path w="471170" h="3120390">
                <a:moveTo>
                  <a:pt x="308288" y="1747563"/>
                </a:moveTo>
                <a:lnTo>
                  <a:pt x="283151" y="1747563"/>
                </a:lnTo>
                <a:lnTo>
                  <a:pt x="294952" y="1747918"/>
                </a:lnTo>
                <a:lnTo>
                  <a:pt x="301198" y="1753469"/>
                </a:lnTo>
                <a:lnTo>
                  <a:pt x="301811" y="1763069"/>
                </a:lnTo>
                <a:lnTo>
                  <a:pt x="301885" y="1768759"/>
                </a:lnTo>
                <a:lnTo>
                  <a:pt x="300686" y="1772740"/>
                </a:lnTo>
                <a:lnTo>
                  <a:pt x="272192" y="1793412"/>
                </a:lnTo>
                <a:lnTo>
                  <a:pt x="262824" y="1800022"/>
                </a:lnTo>
                <a:lnTo>
                  <a:pt x="256057" y="1808385"/>
                </a:lnTo>
                <a:lnTo>
                  <a:pt x="251890" y="1818506"/>
                </a:lnTo>
                <a:lnTo>
                  <a:pt x="250323" y="1830391"/>
                </a:lnTo>
                <a:lnTo>
                  <a:pt x="314399" y="1830391"/>
                </a:lnTo>
                <a:lnTo>
                  <a:pt x="314399" y="1819457"/>
                </a:lnTo>
                <a:lnTo>
                  <a:pt x="263347" y="1819457"/>
                </a:lnTo>
                <a:lnTo>
                  <a:pt x="264391" y="1812858"/>
                </a:lnTo>
                <a:lnTo>
                  <a:pt x="269594" y="1806944"/>
                </a:lnTo>
                <a:lnTo>
                  <a:pt x="278972" y="1801742"/>
                </a:lnTo>
                <a:lnTo>
                  <a:pt x="288864" y="1796011"/>
                </a:lnTo>
                <a:lnTo>
                  <a:pt x="300423" y="1789570"/>
                </a:lnTo>
                <a:lnTo>
                  <a:pt x="308533" y="1782214"/>
                </a:lnTo>
                <a:lnTo>
                  <a:pt x="313192" y="1773944"/>
                </a:lnTo>
                <a:lnTo>
                  <a:pt x="314399" y="1764764"/>
                </a:lnTo>
                <a:lnTo>
                  <a:pt x="311957" y="1753039"/>
                </a:lnTo>
                <a:lnTo>
                  <a:pt x="308288" y="1747563"/>
                </a:lnTo>
                <a:close/>
              </a:path>
              <a:path w="471170" h="3120390">
                <a:moveTo>
                  <a:pt x="284706" y="1736622"/>
                </a:moveTo>
                <a:lnTo>
                  <a:pt x="252936" y="1763069"/>
                </a:lnTo>
                <a:lnTo>
                  <a:pt x="252415" y="1770494"/>
                </a:lnTo>
                <a:lnTo>
                  <a:pt x="264391" y="1770494"/>
                </a:lnTo>
                <a:lnTo>
                  <a:pt x="265763" y="1760461"/>
                </a:lnTo>
                <a:lnTo>
                  <a:pt x="269346" y="1753295"/>
                </a:lnTo>
                <a:lnTo>
                  <a:pt x="275141" y="1748996"/>
                </a:lnTo>
                <a:lnTo>
                  <a:pt x="283151" y="1747563"/>
                </a:lnTo>
                <a:lnTo>
                  <a:pt x="308288" y="1747563"/>
                </a:lnTo>
                <a:lnTo>
                  <a:pt x="306196" y="1744440"/>
                </a:lnTo>
                <a:lnTo>
                  <a:pt x="297113" y="1738968"/>
                </a:lnTo>
                <a:lnTo>
                  <a:pt x="284706" y="1736622"/>
                </a:lnTo>
                <a:close/>
              </a:path>
              <a:path w="471170" h="3120390">
                <a:moveTo>
                  <a:pt x="101297" y="36475"/>
                </a:moveTo>
                <a:lnTo>
                  <a:pt x="100253" y="36475"/>
                </a:lnTo>
                <a:lnTo>
                  <a:pt x="100559" y="42189"/>
                </a:lnTo>
                <a:lnTo>
                  <a:pt x="100663" y="45144"/>
                </a:lnTo>
                <a:lnTo>
                  <a:pt x="95738" y="83351"/>
                </a:lnTo>
                <a:lnTo>
                  <a:pt x="66711" y="108445"/>
                </a:lnTo>
                <a:lnTo>
                  <a:pt x="54400" y="111992"/>
                </a:lnTo>
                <a:lnTo>
                  <a:pt x="58223" y="113728"/>
                </a:lnTo>
                <a:lnTo>
                  <a:pt x="61535" y="116171"/>
                </a:lnTo>
                <a:lnTo>
                  <a:pt x="64314" y="119282"/>
                </a:lnTo>
                <a:lnTo>
                  <a:pt x="65693" y="120686"/>
                </a:lnTo>
                <a:lnTo>
                  <a:pt x="104771" y="86992"/>
                </a:lnTo>
                <a:lnTo>
                  <a:pt x="107543" y="70322"/>
                </a:lnTo>
                <a:lnTo>
                  <a:pt x="115416" y="70322"/>
                </a:lnTo>
                <a:lnTo>
                  <a:pt x="113865" y="50007"/>
                </a:lnTo>
                <a:lnTo>
                  <a:pt x="113785" y="45144"/>
                </a:lnTo>
                <a:lnTo>
                  <a:pt x="114653" y="42189"/>
                </a:lnTo>
                <a:lnTo>
                  <a:pt x="116409" y="40119"/>
                </a:lnTo>
                <a:lnTo>
                  <a:pt x="116744" y="39405"/>
                </a:lnTo>
                <a:lnTo>
                  <a:pt x="116921" y="38898"/>
                </a:lnTo>
                <a:lnTo>
                  <a:pt x="116921" y="38545"/>
                </a:lnTo>
                <a:lnTo>
                  <a:pt x="117278" y="37498"/>
                </a:lnTo>
                <a:lnTo>
                  <a:pt x="113454" y="36983"/>
                </a:lnTo>
                <a:lnTo>
                  <a:pt x="105451" y="36983"/>
                </a:lnTo>
                <a:lnTo>
                  <a:pt x="103028" y="36634"/>
                </a:lnTo>
                <a:lnTo>
                  <a:pt x="101297" y="36475"/>
                </a:lnTo>
                <a:close/>
              </a:path>
              <a:path w="471170" h="3120390">
                <a:moveTo>
                  <a:pt x="115416" y="70322"/>
                </a:moveTo>
                <a:lnTo>
                  <a:pt x="107543" y="70322"/>
                </a:lnTo>
                <a:lnTo>
                  <a:pt x="110247" y="86603"/>
                </a:lnTo>
                <a:lnTo>
                  <a:pt x="117832" y="100540"/>
                </a:lnTo>
                <a:lnTo>
                  <a:pt x="130301" y="112131"/>
                </a:lnTo>
                <a:lnTo>
                  <a:pt x="147657" y="121373"/>
                </a:lnTo>
                <a:lnTo>
                  <a:pt x="149037" y="117555"/>
                </a:lnTo>
                <a:lnTo>
                  <a:pt x="151481" y="114084"/>
                </a:lnTo>
                <a:lnTo>
                  <a:pt x="154947" y="110948"/>
                </a:lnTo>
                <a:lnTo>
                  <a:pt x="155635" y="109904"/>
                </a:lnTo>
                <a:lnTo>
                  <a:pt x="156326" y="109040"/>
                </a:lnTo>
                <a:lnTo>
                  <a:pt x="157035" y="108350"/>
                </a:lnTo>
                <a:lnTo>
                  <a:pt x="137143" y="101317"/>
                </a:lnTo>
                <a:lnTo>
                  <a:pt x="123302" y="89077"/>
                </a:lnTo>
                <a:lnTo>
                  <a:pt x="115516" y="71627"/>
                </a:lnTo>
                <a:lnTo>
                  <a:pt x="115416" y="70322"/>
                </a:lnTo>
                <a:close/>
              </a:path>
              <a:path w="471170" h="3120390">
                <a:moveTo>
                  <a:pt x="77339" y="30208"/>
                </a:moveTo>
                <a:lnTo>
                  <a:pt x="67424" y="30208"/>
                </a:lnTo>
                <a:lnTo>
                  <a:pt x="61110" y="54165"/>
                </a:lnTo>
                <a:lnTo>
                  <a:pt x="53236" y="75144"/>
                </a:lnTo>
                <a:lnTo>
                  <a:pt x="43698" y="93407"/>
                </a:lnTo>
                <a:lnTo>
                  <a:pt x="32529" y="108864"/>
                </a:lnTo>
                <a:lnTo>
                  <a:pt x="36709" y="109573"/>
                </a:lnTo>
                <a:lnTo>
                  <a:pt x="41043" y="111815"/>
                </a:lnTo>
                <a:lnTo>
                  <a:pt x="45554" y="115643"/>
                </a:lnTo>
                <a:lnTo>
                  <a:pt x="56528" y="95063"/>
                </a:lnTo>
                <a:lnTo>
                  <a:pt x="65480" y="73966"/>
                </a:lnTo>
                <a:lnTo>
                  <a:pt x="72416" y="52349"/>
                </a:lnTo>
                <a:lnTo>
                  <a:pt x="77339" y="30208"/>
                </a:lnTo>
                <a:close/>
              </a:path>
              <a:path w="471170" h="3120390">
                <a:moveTo>
                  <a:pt x="80982" y="50007"/>
                </a:moveTo>
                <a:lnTo>
                  <a:pt x="79974" y="57042"/>
                </a:lnTo>
                <a:lnTo>
                  <a:pt x="77985" y="64078"/>
                </a:lnTo>
                <a:lnTo>
                  <a:pt x="75017" y="71114"/>
                </a:lnTo>
                <a:lnTo>
                  <a:pt x="71071" y="78149"/>
                </a:lnTo>
                <a:lnTo>
                  <a:pt x="76291" y="78480"/>
                </a:lnTo>
                <a:lnTo>
                  <a:pt x="80115" y="79524"/>
                </a:lnTo>
                <a:lnTo>
                  <a:pt x="82537" y="81259"/>
                </a:lnTo>
                <a:lnTo>
                  <a:pt x="86361" y="73279"/>
                </a:lnTo>
                <a:lnTo>
                  <a:pt x="88959" y="66164"/>
                </a:lnTo>
                <a:lnTo>
                  <a:pt x="90360" y="59900"/>
                </a:lnTo>
                <a:lnTo>
                  <a:pt x="90695" y="57473"/>
                </a:lnTo>
                <a:lnTo>
                  <a:pt x="91227" y="55746"/>
                </a:lnTo>
                <a:lnTo>
                  <a:pt x="91918" y="54702"/>
                </a:lnTo>
                <a:lnTo>
                  <a:pt x="92430" y="54165"/>
                </a:lnTo>
                <a:lnTo>
                  <a:pt x="93139" y="53143"/>
                </a:lnTo>
                <a:lnTo>
                  <a:pt x="89316" y="51743"/>
                </a:lnTo>
                <a:lnTo>
                  <a:pt x="80982" y="50007"/>
                </a:lnTo>
                <a:close/>
              </a:path>
              <a:path w="471170" h="3120390">
                <a:moveTo>
                  <a:pt x="135144" y="51051"/>
                </a:moveTo>
                <a:lnTo>
                  <a:pt x="132673" y="56816"/>
                </a:lnTo>
                <a:lnTo>
                  <a:pt x="129423" y="62644"/>
                </a:lnTo>
                <a:lnTo>
                  <a:pt x="125388" y="68538"/>
                </a:lnTo>
                <a:lnTo>
                  <a:pt x="120564" y="74502"/>
                </a:lnTo>
                <a:lnTo>
                  <a:pt x="124030" y="76568"/>
                </a:lnTo>
                <a:lnTo>
                  <a:pt x="127166" y="78656"/>
                </a:lnTo>
                <a:lnTo>
                  <a:pt x="129946" y="80745"/>
                </a:lnTo>
                <a:lnTo>
                  <a:pt x="134813" y="74502"/>
                </a:lnTo>
                <a:lnTo>
                  <a:pt x="138790" y="68414"/>
                </a:lnTo>
                <a:lnTo>
                  <a:pt x="142279" y="61808"/>
                </a:lnTo>
                <a:lnTo>
                  <a:pt x="142967" y="60948"/>
                </a:lnTo>
                <a:lnTo>
                  <a:pt x="144015" y="59900"/>
                </a:lnTo>
                <a:lnTo>
                  <a:pt x="144702" y="58856"/>
                </a:lnTo>
                <a:lnTo>
                  <a:pt x="145213" y="57989"/>
                </a:lnTo>
                <a:lnTo>
                  <a:pt x="145926" y="56614"/>
                </a:lnTo>
                <a:lnTo>
                  <a:pt x="142434" y="54522"/>
                </a:lnTo>
                <a:lnTo>
                  <a:pt x="135144" y="51051"/>
                </a:lnTo>
                <a:close/>
              </a:path>
              <a:path w="471170" h="3120390">
                <a:moveTo>
                  <a:pt x="36177" y="19274"/>
                </a:moveTo>
                <a:lnTo>
                  <a:pt x="36177" y="31255"/>
                </a:lnTo>
                <a:lnTo>
                  <a:pt x="38265" y="30561"/>
                </a:lnTo>
                <a:lnTo>
                  <a:pt x="45378" y="30208"/>
                </a:lnTo>
                <a:lnTo>
                  <a:pt x="153393" y="30208"/>
                </a:lnTo>
                <a:lnTo>
                  <a:pt x="153393" y="20830"/>
                </a:lnTo>
                <a:lnTo>
                  <a:pt x="79405" y="20830"/>
                </a:lnTo>
                <a:lnTo>
                  <a:pt x="79523" y="20314"/>
                </a:lnTo>
                <a:lnTo>
                  <a:pt x="44867" y="20314"/>
                </a:lnTo>
                <a:lnTo>
                  <a:pt x="37912" y="19959"/>
                </a:lnTo>
                <a:lnTo>
                  <a:pt x="36177" y="19274"/>
                </a:lnTo>
                <a:close/>
              </a:path>
              <a:path w="471170" h="3120390">
                <a:moveTo>
                  <a:pt x="153393" y="30208"/>
                </a:moveTo>
                <a:lnTo>
                  <a:pt x="142279" y="30208"/>
                </a:lnTo>
                <a:lnTo>
                  <a:pt x="150613" y="30561"/>
                </a:lnTo>
                <a:lnTo>
                  <a:pt x="153393" y="31255"/>
                </a:lnTo>
                <a:lnTo>
                  <a:pt x="153393" y="30208"/>
                </a:lnTo>
                <a:close/>
              </a:path>
              <a:path w="471170" h="3120390">
                <a:moveTo>
                  <a:pt x="153393" y="19808"/>
                </a:moveTo>
                <a:lnTo>
                  <a:pt x="150070" y="20257"/>
                </a:lnTo>
                <a:lnTo>
                  <a:pt x="144274" y="20577"/>
                </a:lnTo>
                <a:lnTo>
                  <a:pt x="136002" y="20767"/>
                </a:lnTo>
                <a:lnTo>
                  <a:pt x="125255" y="20830"/>
                </a:lnTo>
                <a:lnTo>
                  <a:pt x="153393" y="20830"/>
                </a:lnTo>
                <a:lnTo>
                  <a:pt x="153393" y="19808"/>
                </a:lnTo>
                <a:close/>
              </a:path>
              <a:path w="471170" h="3120390">
                <a:moveTo>
                  <a:pt x="71071" y="1047"/>
                </a:moveTo>
                <a:lnTo>
                  <a:pt x="71424" y="5562"/>
                </a:lnTo>
                <a:lnTo>
                  <a:pt x="70736" y="11984"/>
                </a:lnTo>
                <a:lnTo>
                  <a:pt x="69001" y="20314"/>
                </a:lnTo>
                <a:lnTo>
                  <a:pt x="79523" y="20314"/>
                </a:lnTo>
                <a:lnTo>
                  <a:pt x="80115" y="17716"/>
                </a:lnTo>
                <a:lnTo>
                  <a:pt x="80806" y="15275"/>
                </a:lnTo>
                <a:lnTo>
                  <a:pt x="81493" y="13536"/>
                </a:lnTo>
                <a:lnTo>
                  <a:pt x="82537" y="10756"/>
                </a:lnTo>
                <a:lnTo>
                  <a:pt x="83761" y="8333"/>
                </a:lnTo>
                <a:lnTo>
                  <a:pt x="85849" y="5201"/>
                </a:lnTo>
                <a:lnTo>
                  <a:pt x="86184" y="4334"/>
                </a:lnTo>
                <a:lnTo>
                  <a:pt x="86184" y="3651"/>
                </a:lnTo>
                <a:lnTo>
                  <a:pt x="85140" y="2607"/>
                </a:lnTo>
                <a:lnTo>
                  <a:pt x="80115" y="1736"/>
                </a:lnTo>
                <a:lnTo>
                  <a:pt x="71071" y="1047"/>
                </a:lnTo>
                <a:close/>
              </a:path>
              <a:path w="471170" h="3120390">
                <a:moveTo>
                  <a:pt x="191505" y="23966"/>
                </a:moveTo>
                <a:lnTo>
                  <a:pt x="189951" y="23966"/>
                </a:lnTo>
                <a:lnTo>
                  <a:pt x="190306" y="28473"/>
                </a:lnTo>
                <a:lnTo>
                  <a:pt x="190372" y="30208"/>
                </a:lnTo>
                <a:lnTo>
                  <a:pt x="190483" y="106437"/>
                </a:lnTo>
                <a:lnTo>
                  <a:pt x="190127" y="112859"/>
                </a:lnTo>
                <a:lnTo>
                  <a:pt x="189439" y="118775"/>
                </a:lnTo>
                <a:lnTo>
                  <a:pt x="202464" y="118775"/>
                </a:lnTo>
                <a:lnTo>
                  <a:pt x="201792" y="115820"/>
                </a:lnTo>
                <a:lnTo>
                  <a:pt x="201672" y="114772"/>
                </a:lnTo>
                <a:lnTo>
                  <a:pt x="201496" y="112859"/>
                </a:lnTo>
                <a:lnTo>
                  <a:pt x="201416" y="105216"/>
                </a:lnTo>
                <a:lnTo>
                  <a:pt x="282160" y="105216"/>
                </a:lnTo>
                <a:lnTo>
                  <a:pt x="282160" y="95328"/>
                </a:lnTo>
                <a:lnTo>
                  <a:pt x="201416" y="95328"/>
                </a:lnTo>
                <a:lnTo>
                  <a:pt x="201416" y="69815"/>
                </a:lnTo>
                <a:lnTo>
                  <a:pt x="282160" y="69815"/>
                </a:lnTo>
                <a:lnTo>
                  <a:pt x="282160" y="59900"/>
                </a:lnTo>
                <a:lnTo>
                  <a:pt x="201416" y="59900"/>
                </a:lnTo>
                <a:lnTo>
                  <a:pt x="201416" y="34895"/>
                </a:lnTo>
                <a:lnTo>
                  <a:pt x="282160" y="34895"/>
                </a:lnTo>
                <a:lnTo>
                  <a:pt x="282160" y="30208"/>
                </a:lnTo>
                <a:lnTo>
                  <a:pt x="282496" y="25697"/>
                </a:lnTo>
                <a:lnTo>
                  <a:pt x="282973" y="24494"/>
                </a:lnTo>
                <a:lnTo>
                  <a:pt x="200372" y="24494"/>
                </a:lnTo>
                <a:lnTo>
                  <a:pt x="196038" y="24314"/>
                </a:lnTo>
                <a:lnTo>
                  <a:pt x="191505" y="23966"/>
                </a:lnTo>
                <a:close/>
              </a:path>
              <a:path w="471170" h="3120390">
                <a:moveTo>
                  <a:pt x="282160" y="105216"/>
                </a:moveTo>
                <a:lnTo>
                  <a:pt x="271205" y="105216"/>
                </a:lnTo>
                <a:lnTo>
                  <a:pt x="271170" y="112859"/>
                </a:lnTo>
                <a:lnTo>
                  <a:pt x="270871" y="115820"/>
                </a:lnTo>
                <a:lnTo>
                  <a:pt x="270159" y="118238"/>
                </a:lnTo>
                <a:lnTo>
                  <a:pt x="283183" y="118238"/>
                </a:lnTo>
                <a:lnTo>
                  <a:pt x="282496" y="114772"/>
                </a:lnTo>
                <a:lnTo>
                  <a:pt x="282160" y="109221"/>
                </a:lnTo>
                <a:lnTo>
                  <a:pt x="282160" y="105216"/>
                </a:lnTo>
                <a:close/>
              </a:path>
              <a:path w="471170" h="3120390">
                <a:moveTo>
                  <a:pt x="282160" y="69815"/>
                </a:moveTo>
                <a:lnTo>
                  <a:pt x="271205" y="69815"/>
                </a:lnTo>
                <a:lnTo>
                  <a:pt x="271205" y="95328"/>
                </a:lnTo>
                <a:lnTo>
                  <a:pt x="282160" y="95328"/>
                </a:lnTo>
                <a:lnTo>
                  <a:pt x="282160" y="69815"/>
                </a:lnTo>
                <a:close/>
              </a:path>
              <a:path w="471170" h="3120390">
                <a:moveTo>
                  <a:pt x="282160" y="34895"/>
                </a:moveTo>
                <a:lnTo>
                  <a:pt x="271205" y="34895"/>
                </a:lnTo>
                <a:lnTo>
                  <a:pt x="271205" y="59900"/>
                </a:lnTo>
                <a:lnTo>
                  <a:pt x="282160" y="59900"/>
                </a:lnTo>
                <a:lnTo>
                  <a:pt x="282160" y="34895"/>
                </a:lnTo>
                <a:close/>
              </a:path>
              <a:path w="471170" h="3120390">
                <a:moveTo>
                  <a:pt x="220687" y="2091"/>
                </a:moveTo>
                <a:lnTo>
                  <a:pt x="217907" y="10756"/>
                </a:lnTo>
                <a:lnTo>
                  <a:pt x="215129" y="18230"/>
                </a:lnTo>
                <a:lnTo>
                  <a:pt x="212354" y="24494"/>
                </a:lnTo>
                <a:lnTo>
                  <a:pt x="224331" y="24494"/>
                </a:lnTo>
                <a:lnTo>
                  <a:pt x="226421" y="18936"/>
                </a:lnTo>
                <a:lnTo>
                  <a:pt x="229708" y="13536"/>
                </a:lnTo>
                <a:lnTo>
                  <a:pt x="234223" y="8333"/>
                </a:lnTo>
                <a:lnTo>
                  <a:pt x="235955" y="6606"/>
                </a:lnTo>
                <a:lnTo>
                  <a:pt x="236823" y="5562"/>
                </a:lnTo>
                <a:lnTo>
                  <a:pt x="236823" y="4157"/>
                </a:lnTo>
                <a:lnTo>
                  <a:pt x="231444" y="3135"/>
                </a:lnTo>
                <a:lnTo>
                  <a:pt x="220687" y="2091"/>
                </a:lnTo>
                <a:close/>
              </a:path>
              <a:path w="471170" h="3120390">
                <a:moveTo>
                  <a:pt x="283183" y="23966"/>
                </a:moveTo>
                <a:lnTo>
                  <a:pt x="278672" y="24314"/>
                </a:lnTo>
                <a:lnTo>
                  <a:pt x="273470" y="24494"/>
                </a:lnTo>
                <a:lnTo>
                  <a:pt x="282973" y="24494"/>
                </a:lnTo>
                <a:lnTo>
                  <a:pt x="283183" y="23966"/>
                </a:lnTo>
                <a:close/>
              </a:path>
              <a:path w="471170" h="3120390">
                <a:moveTo>
                  <a:pt x="422599" y="42189"/>
                </a:moveTo>
                <a:lnTo>
                  <a:pt x="336434" y="42189"/>
                </a:lnTo>
                <a:lnTo>
                  <a:pt x="336470" y="42717"/>
                </a:lnTo>
                <a:lnTo>
                  <a:pt x="336610" y="43408"/>
                </a:lnTo>
                <a:lnTo>
                  <a:pt x="336946" y="44805"/>
                </a:lnTo>
                <a:lnTo>
                  <a:pt x="337299" y="48280"/>
                </a:lnTo>
                <a:lnTo>
                  <a:pt x="337428" y="50523"/>
                </a:lnTo>
                <a:lnTo>
                  <a:pt x="337478" y="108350"/>
                </a:lnTo>
                <a:lnTo>
                  <a:pt x="336434" y="114599"/>
                </a:lnTo>
                <a:lnTo>
                  <a:pt x="341122" y="117555"/>
                </a:lnTo>
                <a:lnTo>
                  <a:pt x="351547" y="117194"/>
                </a:lnTo>
                <a:lnTo>
                  <a:pt x="426797" y="117194"/>
                </a:lnTo>
                <a:lnTo>
                  <a:pt x="432446" y="112353"/>
                </a:lnTo>
                <a:lnTo>
                  <a:pt x="433734" y="108350"/>
                </a:lnTo>
                <a:lnTo>
                  <a:pt x="350680" y="108350"/>
                </a:lnTo>
                <a:lnTo>
                  <a:pt x="347191" y="106085"/>
                </a:lnTo>
                <a:lnTo>
                  <a:pt x="347901" y="101574"/>
                </a:lnTo>
                <a:lnTo>
                  <a:pt x="347901" y="78149"/>
                </a:lnTo>
                <a:lnTo>
                  <a:pt x="422390" y="78149"/>
                </a:lnTo>
                <a:lnTo>
                  <a:pt x="422377" y="68771"/>
                </a:lnTo>
                <a:lnTo>
                  <a:pt x="347901" y="68771"/>
                </a:lnTo>
                <a:lnTo>
                  <a:pt x="347901" y="48963"/>
                </a:lnTo>
                <a:lnTo>
                  <a:pt x="422377" y="48963"/>
                </a:lnTo>
                <a:lnTo>
                  <a:pt x="422465" y="44805"/>
                </a:lnTo>
                <a:lnTo>
                  <a:pt x="422599" y="42189"/>
                </a:lnTo>
                <a:close/>
              </a:path>
              <a:path w="471170" h="3120390">
                <a:moveTo>
                  <a:pt x="426797" y="117194"/>
                </a:moveTo>
                <a:lnTo>
                  <a:pt x="417686" y="117194"/>
                </a:lnTo>
                <a:lnTo>
                  <a:pt x="426377" y="117555"/>
                </a:lnTo>
                <a:lnTo>
                  <a:pt x="426797" y="117194"/>
                </a:lnTo>
                <a:close/>
              </a:path>
              <a:path w="471170" h="3120390">
                <a:moveTo>
                  <a:pt x="423932" y="94284"/>
                </a:moveTo>
                <a:lnTo>
                  <a:pt x="423245" y="103662"/>
                </a:lnTo>
                <a:lnTo>
                  <a:pt x="419246" y="108350"/>
                </a:lnTo>
                <a:lnTo>
                  <a:pt x="433734" y="108350"/>
                </a:lnTo>
                <a:lnTo>
                  <a:pt x="435913" y="101574"/>
                </a:lnTo>
                <a:lnTo>
                  <a:pt x="430711" y="99839"/>
                </a:lnTo>
                <a:lnTo>
                  <a:pt x="426712" y="97420"/>
                </a:lnTo>
                <a:lnTo>
                  <a:pt x="423932" y="94284"/>
                </a:lnTo>
                <a:close/>
              </a:path>
              <a:path w="471170" h="3120390">
                <a:moveTo>
                  <a:pt x="422390" y="78149"/>
                </a:moveTo>
                <a:lnTo>
                  <a:pt x="411956" y="78149"/>
                </a:lnTo>
                <a:lnTo>
                  <a:pt x="411444" y="84395"/>
                </a:lnTo>
                <a:lnTo>
                  <a:pt x="423421" y="84395"/>
                </a:lnTo>
                <a:lnTo>
                  <a:pt x="422733" y="82990"/>
                </a:lnTo>
                <a:lnTo>
                  <a:pt x="422390" y="78149"/>
                </a:lnTo>
                <a:close/>
              </a:path>
              <a:path w="471170" h="3120390">
                <a:moveTo>
                  <a:pt x="384351" y="48963"/>
                </a:moveTo>
                <a:lnTo>
                  <a:pt x="373418" y="48963"/>
                </a:lnTo>
                <a:lnTo>
                  <a:pt x="373418" y="68771"/>
                </a:lnTo>
                <a:lnTo>
                  <a:pt x="384351" y="68771"/>
                </a:lnTo>
                <a:lnTo>
                  <a:pt x="384351" y="48963"/>
                </a:lnTo>
                <a:close/>
              </a:path>
              <a:path w="471170" h="3120390">
                <a:moveTo>
                  <a:pt x="422377" y="48963"/>
                </a:moveTo>
                <a:lnTo>
                  <a:pt x="411956" y="48963"/>
                </a:lnTo>
                <a:lnTo>
                  <a:pt x="411956" y="68771"/>
                </a:lnTo>
                <a:lnTo>
                  <a:pt x="422377" y="68771"/>
                </a:lnTo>
                <a:lnTo>
                  <a:pt x="422377" y="48963"/>
                </a:lnTo>
                <a:close/>
              </a:path>
              <a:path w="471170" h="3120390">
                <a:moveTo>
                  <a:pt x="356745" y="0"/>
                </a:moveTo>
                <a:lnTo>
                  <a:pt x="348862" y="13612"/>
                </a:lnTo>
                <a:lnTo>
                  <a:pt x="339811" y="25270"/>
                </a:lnTo>
                <a:lnTo>
                  <a:pt x="329593" y="34972"/>
                </a:lnTo>
                <a:lnTo>
                  <a:pt x="318208" y="42717"/>
                </a:lnTo>
                <a:lnTo>
                  <a:pt x="328096" y="50523"/>
                </a:lnTo>
                <a:lnTo>
                  <a:pt x="336434" y="42189"/>
                </a:lnTo>
                <a:lnTo>
                  <a:pt x="422599" y="42189"/>
                </a:lnTo>
                <a:lnTo>
                  <a:pt x="422864" y="39075"/>
                </a:lnTo>
                <a:lnTo>
                  <a:pt x="348923" y="39075"/>
                </a:lnTo>
                <a:lnTo>
                  <a:pt x="345813" y="38898"/>
                </a:lnTo>
                <a:lnTo>
                  <a:pt x="342677" y="38545"/>
                </a:lnTo>
                <a:lnTo>
                  <a:pt x="341302" y="38206"/>
                </a:lnTo>
                <a:lnTo>
                  <a:pt x="340434" y="38030"/>
                </a:lnTo>
                <a:lnTo>
                  <a:pt x="340078" y="38030"/>
                </a:lnTo>
                <a:lnTo>
                  <a:pt x="342165" y="36295"/>
                </a:lnTo>
                <a:lnTo>
                  <a:pt x="344412" y="34211"/>
                </a:lnTo>
                <a:lnTo>
                  <a:pt x="346857" y="31784"/>
                </a:lnTo>
                <a:lnTo>
                  <a:pt x="349279" y="29009"/>
                </a:lnTo>
                <a:lnTo>
                  <a:pt x="351367" y="26921"/>
                </a:lnTo>
                <a:lnTo>
                  <a:pt x="353103" y="25516"/>
                </a:lnTo>
                <a:lnTo>
                  <a:pt x="402172" y="25516"/>
                </a:lnTo>
                <a:lnTo>
                  <a:pt x="404609" y="22371"/>
                </a:lnTo>
                <a:lnTo>
                  <a:pt x="408842" y="16672"/>
                </a:lnTo>
                <a:lnTo>
                  <a:pt x="409533" y="15980"/>
                </a:lnTo>
                <a:lnTo>
                  <a:pt x="409772" y="15624"/>
                </a:lnTo>
                <a:lnTo>
                  <a:pt x="360903" y="15624"/>
                </a:lnTo>
                <a:lnTo>
                  <a:pt x="364036" y="11808"/>
                </a:lnTo>
                <a:lnTo>
                  <a:pt x="367172" y="9029"/>
                </a:lnTo>
                <a:lnTo>
                  <a:pt x="370282" y="7289"/>
                </a:lnTo>
                <a:lnTo>
                  <a:pt x="371326" y="6606"/>
                </a:lnTo>
                <a:lnTo>
                  <a:pt x="371858" y="5915"/>
                </a:lnTo>
                <a:lnTo>
                  <a:pt x="371858" y="5201"/>
                </a:lnTo>
                <a:lnTo>
                  <a:pt x="372193" y="4518"/>
                </a:lnTo>
                <a:lnTo>
                  <a:pt x="368903" y="3294"/>
                </a:lnTo>
                <a:lnTo>
                  <a:pt x="361948" y="1563"/>
                </a:lnTo>
                <a:lnTo>
                  <a:pt x="357789" y="360"/>
                </a:lnTo>
                <a:lnTo>
                  <a:pt x="356745" y="0"/>
                </a:lnTo>
                <a:close/>
              </a:path>
              <a:path w="471170" h="3120390">
                <a:moveTo>
                  <a:pt x="402172" y="25516"/>
                </a:moveTo>
                <a:lnTo>
                  <a:pt x="391129" y="25516"/>
                </a:lnTo>
                <a:lnTo>
                  <a:pt x="390085" y="26560"/>
                </a:lnTo>
                <a:lnTo>
                  <a:pt x="388861" y="28296"/>
                </a:lnTo>
                <a:lnTo>
                  <a:pt x="387483" y="30740"/>
                </a:lnTo>
                <a:lnTo>
                  <a:pt x="383948" y="34972"/>
                </a:lnTo>
                <a:lnTo>
                  <a:pt x="381571" y="37678"/>
                </a:lnTo>
                <a:lnTo>
                  <a:pt x="380192" y="39075"/>
                </a:lnTo>
                <a:lnTo>
                  <a:pt x="391129" y="39075"/>
                </a:lnTo>
                <a:lnTo>
                  <a:pt x="395750" y="33573"/>
                </a:lnTo>
                <a:lnTo>
                  <a:pt x="400244" y="28005"/>
                </a:lnTo>
                <a:lnTo>
                  <a:pt x="402172" y="25516"/>
                </a:lnTo>
                <a:close/>
              </a:path>
              <a:path w="471170" h="3120390">
                <a:moveTo>
                  <a:pt x="422910" y="38545"/>
                </a:moveTo>
                <a:lnTo>
                  <a:pt x="421333" y="38545"/>
                </a:lnTo>
                <a:lnTo>
                  <a:pt x="417509" y="38898"/>
                </a:lnTo>
                <a:lnTo>
                  <a:pt x="413355" y="39075"/>
                </a:lnTo>
                <a:lnTo>
                  <a:pt x="422864" y="39075"/>
                </a:lnTo>
                <a:lnTo>
                  <a:pt x="422910" y="38545"/>
                </a:lnTo>
                <a:close/>
              </a:path>
              <a:path w="471170" h="3120390">
                <a:moveTo>
                  <a:pt x="409888" y="15116"/>
                </a:moveTo>
                <a:lnTo>
                  <a:pt x="405709" y="15452"/>
                </a:lnTo>
                <a:lnTo>
                  <a:pt x="400687" y="15624"/>
                </a:lnTo>
                <a:lnTo>
                  <a:pt x="409772" y="15624"/>
                </a:lnTo>
                <a:lnTo>
                  <a:pt x="409888" y="15116"/>
                </a:lnTo>
                <a:close/>
              </a:path>
              <a:path w="471170" h="3120390">
                <a:moveTo>
                  <a:pt x="143179" y="446778"/>
                </a:moveTo>
                <a:lnTo>
                  <a:pt x="134312" y="446778"/>
                </a:lnTo>
                <a:lnTo>
                  <a:pt x="132934" y="454068"/>
                </a:lnTo>
                <a:lnTo>
                  <a:pt x="130158" y="458938"/>
                </a:lnTo>
                <a:lnTo>
                  <a:pt x="125978" y="461357"/>
                </a:lnTo>
                <a:lnTo>
                  <a:pt x="122868" y="463449"/>
                </a:lnTo>
                <a:lnTo>
                  <a:pt x="117133" y="464670"/>
                </a:lnTo>
                <a:lnTo>
                  <a:pt x="108799" y="465030"/>
                </a:lnTo>
                <a:lnTo>
                  <a:pt x="108799" y="474383"/>
                </a:lnTo>
                <a:lnTo>
                  <a:pt x="131202" y="474383"/>
                </a:lnTo>
                <a:lnTo>
                  <a:pt x="131202" y="540547"/>
                </a:lnTo>
                <a:lnTo>
                  <a:pt x="143179" y="540547"/>
                </a:lnTo>
                <a:lnTo>
                  <a:pt x="143179" y="446778"/>
                </a:lnTo>
                <a:close/>
              </a:path>
              <a:path w="471170" h="3120390">
                <a:moveTo>
                  <a:pt x="202651" y="526478"/>
                </a:moveTo>
                <a:lnTo>
                  <a:pt x="188607" y="526478"/>
                </a:lnTo>
                <a:lnTo>
                  <a:pt x="188607" y="540547"/>
                </a:lnTo>
                <a:lnTo>
                  <a:pt x="202651" y="540547"/>
                </a:lnTo>
                <a:lnTo>
                  <a:pt x="202651" y="526478"/>
                </a:lnTo>
                <a:close/>
              </a:path>
              <a:path w="471170" h="3120390">
                <a:moveTo>
                  <a:pt x="277261" y="517636"/>
                </a:moveTo>
                <a:lnTo>
                  <a:pt x="265791" y="517636"/>
                </a:lnTo>
                <a:lnTo>
                  <a:pt x="265791" y="540547"/>
                </a:lnTo>
                <a:lnTo>
                  <a:pt x="277261" y="540547"/>
                </a:lnTo>
                <a:lnTo>
                  <a:pt x="277261" y="517636"/>
                </a:lnTo>
                <a:close/>
              </a:path>
              <a:path w="471170" h="3120390">
                <a:moveTo>
                  <a:pt x="277261" y="446778"/>
                </a:moveTo>
                <a:lnTo>
                  <a:pt x="267369" y="446778"/>
                </a:lnTo>
                <a:lnTo>
                  <a:pt x="224651" y="506163"/>
                </a:lnTo>
                <a:lnTo>
                  <a:pt x="224651" y="517636"/>
                </a:lnTo>
                <a:lnTo>
                  <a:pt x="291326" y="517636"/>
                </a:lnTo>
                <a:lnTo>
                  <a:pt x="291326" y="507723"/>
                </a:lnTo>
                <a:lnTo>
                  <a:pt x="235587" y="507723"/>
                </a:lnTo>
                <a:lnTo>
                  <a:pt x="265281" y="465030"/>
                </a:lnTo>
                <a:lnTo>
                  <a:pt x="277261" y="465030"/>
                </a:lnTo>
                <a:lnTo>
                  <a:pt x="277261" y="446778"/>
                </a:lnTo>
                <a:close/>
              </a:path>
              <a:path w="471170" h="3120390">
                <a:moveTo>
                  <a:pt x="277261" y="465030"/>
                </a:moveTo>
                <a:lnTo>
                  <a:pt x="265791" y="465030"/>
                </a:lnTo>
                <a:lnTo>
                  <a:pt x="265791" y="507723"/>
                </a:lnTo>
                <a:lnTo>
                  <a:pt x="277261" y="507723"/>
                </a:lnTo>
                <a:lnTo>
                  <a:pt x="277261" y="465030"/>
                </a:lnTo>
                <a:close/>
              </a:path>
              <a:path w="471170" h="3120390">
                <a:moveTo>
                  <a:pt x="117396" y="663848"/>
                </a:moveTo>
                <a:lnTo>
                  <a:pt x="52279" y="663848"/>
                </a:lnTo>
                <a:lnTo>
                  <a:pt x="52279" y="675309"/>
                </a:lnTo>
                <a:lnTo>
                  <a:pt x="103842" y="675309"/>
                </a:lnTo>
                <a:lnTo>
                  <a:pt x="98341" y="681950"/>
                </a:lnTo>
                <a:lnTo>
                  <a:pt x="75385" y="722702"/>
                </a:lnTo>
                <a:lnTo>
                  <a:pt x="65812" y="755525"/>
                </a:lnTo>
                <a:lnTo>
                  <a:pt x="78325" y="755525"/>
                </a:lnTo>
                <a:lnTo>
                  <a:pt x="81089" y="744131"/>
                </a:lnTo>
                <a:lnTo>
                  <a:pt x="84179" y="733387"/>
                </a:lnTo>
                <a:lnTo>
                  <a:pt x="104366" y="690668"/>
                </a:lnTo>
                <a:lnTo>
                  <a:pt x="117396" y="674265"/>
                </a:lnTo>
                <a:lnTo>
                  <a:pt x="117396" y="663848"/>
                </a:lnTo>
                <a:close/>
              </a:path>
              <a:path w="471170" h="3120390">
                <a:moveTo>
                  <a:pt x="165935" y="661756"/>
                </a:moveTo>
                <a:lnTo>
                  <a:pt x="135857" y="689754"/>
                </a:lnTo>
                <a:lnTo>
                  <a:pt x="133643" y="710204"/>
                </a:lnTo>
                <a:lnTo>
                  <a:pt x="136050" y="730525"/>
                </a:lnTo>
                <a:lnTo>
                  <a:pt x="142237" y="745111"/>
                </a:lnTo>
                <a:lnTo>
                  <a:pt x="152200" y="753961"/>
                </a:lnTo>
                <a:lnTo>
                  <a:pt x="165935" y="757076"/>
                </a:lnTo>
                <a:lnTo>
                  <a:pt x="179679" y="753961"/>
                </a:lnTo>
                <a:lnTo>
                  <a:pt x="186729" y="747698"/>
                </a:lnTo>
                <a:lnTo>
                  <a:pt x="165935" y="747698"/>
                </a:lnTo>
                <a:lnTo>
                  <a:pt x="157505" y="745356"/>
                </a:lnTo>
                <a:lnTo>
                  <a:pt x="151483" y="738327"/>
                </a:lnTo>
                <a:lnTo>
                  <a:pt x="147869" y="726610"/>
                </a:lnTo>
                <a:lnTo>
                  <a:pt x="146664" y="710204"/>
                </a:lnTo>
                <a:lnTo>
                  <a:pt x="147869" y="693797"/>
                </a:lnTo>
                <a:lnTo>
                  <a:pt x="151483" y="682074"/>
                </a:lnTo>
                <a:lnTo>
                  <a:pt x="157505" y="675038"/>
                </a:lnTo>
                <a:lnTo>
                  <a:pt x="165935" y="672692"/>
                </a:lnTo>
                <a:lnTo>
                  <a:pt x="187986" y="672692"/>
                </a:lnTo>
                <a:lnTo>
                  <a:pt x="186751" y="670842"/>
                </a:lnTo>
                <a:lnTo>
                  <a:pt x="180921" y="665793"/>
                </a:lnTo>
                <a:lnTo>
                  <a:pt x="173982" y="662765"/>
                </a:lnTo>
                <a:lnTo>
                  <a:pt x="165935" y="661756"/>
                </a:lnTo>
                <a:close/>
              </a:path>
              <a:path w="471170" h="3120390">
                <a:moveTo>
                  <a:pt x="187986" y="672692"/>
                </a:moveTo>
                <a:lnTo>
                  <a:pt x="165935" y="672692"/>
                </a:lnTo>
                <a:lnTo>
                  <a:pt x="174598" y="675038"/>
                </a:lnTo>
                <a:lnTo>
                  <a:pt x="180787" y="682074"/>
                </a:lnTo>
                <a:lnTo>
                  <a:pt x="184500" y="693797"/>
                </a:lnTo>
                <a:lnTo>
                  <a:pt x="185738" y="710204"/>
                </a:lnTo>
                <a:lnTo>
                  <a:pt x="184500" y="726413"/>
                </a:lnTo>
                <a:lnTo>
                  <a:pt x="180787" y="738069"/>
                </a:lnTo>
                <a:lnTo>
                  <a:pt x="174598" y="745166"/>
                </a:lnTo>
                <a:lnTo>
                  <a:pt x="165935" y="747698"/>
                </a:lnTo>
                <a:lnTo>
                  <a:pt x="186729" y="747698"/>
                </a:lnTo>
                <a:lnTo>
                  <a:pt x="189641" y="745111"/>
                </a:lnTo>
                <a:lnTo>
                  <a:pt x="195822" y="730525"/>
                </a:lnTo>
                <a:lnTo>
                  <a:pt x="198226" y="710204"/>
                </a:lnTo>
                <a:lnTo>
                  <a:pt x="197805" y="700570"/>
                </a:lnTo>
                <a:lnTo>
                  <a:pt x="196542" y="691974"/>
                </a:lnTo>
                <a:lnTo>
                  <a:pt x="194432" y="684421"/>
                </a:lnTo>
                <a:lnTo>
                  <a:pt x="191474" y="677915"/>
                </a:lnTo>
                <a:lnTo>
                  <a:pt x="187986" y="672692"/>
                </a:lnTo>
                <a:close/>
              </a:path>
              <a:path w="471170" h="3120390">
                <a:moveTo>
                  <a:pt x="281682" y="719049"/>
                </a:moveTo>
                <a:lnTo>
                  <a:pt x="271790" y="719049"/>
                </a:lnTo>
                <a:lnTo>
                  <a:pt x="271790" y="740944"/>
                </a:lnTo>
                <a:lnTo>
                  <a:pt x="281682" y="740944"/>
                </a:lnTo>
                <a:lnTo>
                  <a:pt x="281682" y="719049"/>
                </a:lnTo>
                <a:close/>
              </a:path>
              <a:path w="471170" h="3120390">
                <a:moveTo>
                  <a:pt x="310838" y="709676"/>
                </a:moveTo>
                <a:lnTo>
                  <a:pt x="243144" y="709676"/>
                </a:lnTo>
                <a:lnTo>
                  <a:pt x="243144" y="719049"/>
                </a:lnTo>
                <a:lnTo>
                  <a:pt x="310838" y="719049"/>
                </a:lnTo>
                <a:lnTo>
                  <a:pt x="310838" y="709676"/>
                </a:lnTo>
                <a:close/>
              </a:path>
              <a:path w="471170" h="3120390">
                <a:moveTo>
                  <a:pt x="281682" y="687801"/>
                </a:moveTo>
                <a:lnTo>
                  <a:pt x="271790" y="687801"/>
                </a:lnTo>
                <a:lnTo>
                  <a:pt x="271790" y="709676"/>
                </a:lnTo>
                <a:lnTo>
                  <a:pt x="281682" y="709676"/>
                </a:lnTo>
                <a:lnTo>
                  <a:pt x="281682" y="687801"/>
                </a:lnTo>
                <a:close/>
              </a:path>
              <a:path w="471170" h="3120390">
                <a:moveTo>
                  <a:pt x="310838" y="746146"/>
                </a:moveTo>
                <a:lnTo>
                  <a:pt x="243144" y="746146"/>
                </a:lnTo>
                <a:lnTo>
                  <a:pt x="243144" y="755525"/>
                </a:lnTo>
                <a:lnTo>
                  <a:pt x="310838" y="755525"/>
                </a:lnTo>
                <a:lnTo>
                  <a:pt x="310838" y="746146"/>
                </a:lnTo>
                <a:close/>
              </a:path>
              <a:path w="471170" h="3120390">
                <a:moveTo>
                  <a:pt x="367221" y="732078"/>
                </a:moveTo>
                <a:lnTo>
                  <a:pt x="355244" y="732078"/>
                </a:lnTo>
                <a:lnTo>
                  <a:pt x="358106" y="742828"/>
                </a:lnTo>
                <a:lnTo>
                  <a:pt x="364094" y="750579"/>
                </a:lnTo>
                <a:lnTo>
                  <a:pt x="373208" y="755328"/>
                </a:lnTo>
                <a:lnTo>
                  <a:pt x="385448" y="757076"/>
                </a:lnTo>
                <a:lnTo>
                  <a:pt x="393261" y="756555"/>
                </a:lnTo>
                <a:lnTo>
                  <a:pt x="400033" y="754992"/>
                </a:lnTo>
                <a:lnTo>
                  <a:pt x="405763" y="752388"/>
                </a:lnTo>
                <a:lnTo>
                  <a:pt x="410451" y="748742"/>
                </a:lnTo>
                <a:lnTo>
                  <a:pt x="410989" y="748235"/>
                </a:lnTo>
                <a:lnTo>
                  <a:pt x="387536" y="748235"/>
                </a:lnTo>
                <a:lnTo>
                  <a:pt x="379427" y="747226"/>
                </a:lnTo>
                <a:lnTo>
                  <a:pt x="373337" y="744199"/>
                </a:lnTo>
                <a:lnTo>
                  <a:pt x="369268" y="739150"/>
                </a:lnTo>
                <a:lnTo>
                  <a:pt x="367221" y="732078"/>
                </a:lnTo>
                <a:close/>
              </a:path>
              <a:path w="471170" h="3120390">
                <a:moveTo>
                  <a:pt x="412366" y="706024"/>
                </a:moveTo>
                <a:lnTo>
                  <a:pt x="386492" y="706024"/>
                </a:lnTo>
                <a:lnTo>
                  <a:pt x="394988" y="707728"/>
                </a:lnTo>
                <a:lnTo>
                  <a:pt x="401207" y="711767"/>
                </a:lnTo>
                <a:lnTo>
                  <a:pt x="405148" y="718148"/>
                </a:lnTo>
                <a:lnTo>
                  <a:pt x="406807" y="726876"/>
                </a:lnTo>
                <a:lnTo>
                  <a:pt x="405014" y="735634"/>
                </a:lnTo>
                <a:lnTo>
                  <a:pt x="401204" y="742113"/>
                </a:lnTo>
                <a:lnTo>
                  <a:pt x="395378" y="746313"/>
                </a:lnTo>
                <a:lnTo>
                  <a:pt x="387536" y="748235"/>
                </a:lnTo>
                <a:lnTo>
                  <a:pt x="410989" y="748235"/>
                </a:lnTo>
                <a:lnTo>
                  <a:pt x="416697" y="742857"/>
                </a:lnTo>
                <a:lnTo>
                  <a:pt x="419828" y="735030"/>
                </a:lnTo>
                <a:lnTo>
                  <a:pt x="419828" y="725317"/>
                </a:lnTo>
                <a:lnTo>
                  <a:pt x="417090" y="713066"/>
                </a:lnTo>
                <a:lnTo>
                  <a:pt x="412366" y="706024"/>
                </a:lnTo>
                <a:close/>
              </a:path>
              <a:path w="471170" h="3120390">
                <a:moveTo>
                  <a:pt x="414097" y="663848"/>
                </a:moveTo>
                <a:lnTo>
                  <a:pt x="365645" y="663848"/>
                </a:lnTo>
                <a:lnTo>
                  <a:pt x="358888" y="714362"/>
                </a:lnTo>
                <a:lnTo>
                  <a:pt x="368777" y="714899"/>
                </a:lnTo>
                <a:lnTo>
                  <a:pt x="373291" y="708983"/>
                </a:lnTo>
                <a:lnTo>
                  <a:pt x="379202" y="706024"/>
                </a:lnTo>
                <a:lnTo>
                  <a:pt x="412366" y="706024"/>
                </a:lnTo>
                <a:lnTo>
                  <a:pt x="410972" y="703946"/>
                </a:lnTo>
                <a:lnTo>
                  <a:pt x="406023" y="700826"/>
                </a:lnTo>
                <a:lnTo>
                  <a:pt x="370869" y="700826"/>
                </a:lnTo>
                <a:lnTo>
                  <a:pt x="374511" y="675309"/>
                </a:lnTo>
                <a:lnTo>
                  <a:pt x="414097" y="675309"/>
                </a:lnTo>
                <a:lnTo>
                  <a:pt x="414097" y="663848"/>
                </a:lnTo>
                <a:close/>
              </a:path>
              <a:path w="471170" h="3120390">
                <a:moveTo>
                  <a:pt x="388580" y="695095"/>
                </a:moveTo>
                <a:lnTo>
                  <a:pt x="381981" y="695095"/>
                </a:lnTo>
                <a:lnTo>
                  <a:pt x="376067" y="697007"/>
                </a:lnTo>
                <a:lnTo>
                  <a:pt x="370869" y="700826"/>
                </a:lnTo>
                <a:lnTo>
                  <a:pt x="406023" y="700826"/>
                </a:lnTo>
                <a:lnTo>
                  <a:pt x="401470" y="697956"/>
                </a:lnTo>
                <a:lnTo>
                  <a:pt x="388580" y="695095"/>
                </a:lnTo>
                <a:close/>
              </a:path>
              <a:path w="471170" h="3120390">
                <a:moveTo>
                  <a:pt x="269137" y="878820"/>
                </a:moveTo>
                <a:lnTo>
                  <a:pt x="204019" y="878820"/>
                </a:lnTo>
                <a:lnTo>
                  <a:pt x="204019" y="890283"/>
                </a:lnTo>
                <a:lnTo>
                  <a:pt x="255582" y="890283"/>
                </a:lnTo>
                <a:lnTo>
                  <a:pt x="250081" y="896923"/>
                </a:lnTo>
                <a:lnTo>
                  <a:pt x="227125" y="937676"/>
                </a:lnTo>
                <a:lnTo>
                  <a:pt x="217552" y="970499"/>
                </a:lnTo>
                <a:lnTo>
                  <a:pt x="230065" y="970499"/>
                </a:lnTo>
                <a:lnTo>
                  <a:pt x="232828" y="959104"/>
                </a:lnTo>
                <a:lnTo>
                  <a:pt x="235919" y="948360"/>
                </a:lnTo>
                <a:lnTo>
                  <a:pt x="256107" y="905641"/>
                </a:lnTo>
                <a:lnTo>
                  <a:pt x="269137" y="889240"/>
                </a:lnTo>
                <a:lnTo>
                  <a:pt x="269137" y="878820"/>
                </a:lnTo>
                <a:close/>
              </a:path>
              <a:path w="471170" h="3120390">
                <a:moveTo>
                  <a:pt x="179569" y="1102636"/>
                </a:moveTo>
                <a:lnTo>
                  <a:pt x="154437" y="1102636"/>
                </a:lnTo>
                <a:lnTo>
                  <a:pt x="166237" y="1102997"/>
                </a:lnTo>
                <a:lnTo>
                  <a:pt x="172483" y="1108552"/>
                </a:lnTo>
                <a:lnTo>
                  <a:pt x="173096" y="1118150"/>
                </a:lnTo>
                <a:lnTo>
                  <a:pt x="173170" y="1123840"/>
                </a:lnTo>
                <a:lnTo>
                  <a:pt x="171971" y="1127822"/>
                </a:lnTo>
                <a:lnTo>
                  <a:pt x="143478" y="1148486"/>
                </a:lnTo>
                <a:lnTo>
                  <a:pt x="134110" y="1155097"/>
                </a:lnTo>
                <a:lnTo>
                  <a:pt x="127343" y="1163462"/>
                </a:lnTo>
                <a:lnTo>
                  <a:pt x="123175" y="1173586"/>
                </a:lnTo>
                <a:lnTo>
                  <a:pt x="121608" y="1185472"/>
                </a:lnTo>
                <a:lnTo>
                  <a:pt x="185685" y="1185472"/>
                </a:lnTo>
                <a:lnTo>
                  <a:pt x="185685" y="1174540"/>
                </a:lnTo>
                <a:lnTo>
                  <a:pt x="134632" y="1174540"/>
                </a:lnTo>
                <a:lnTo>
                  <a:pt x="135677" y="1167933"/>
                </a:lnTo>
                <a:lnTo>
                  <a:pt x="140879" y="1162025"/>
                </a:lnTo>
                <a:lnTo>
                  <a:pt x="150257" y="1156823"/>
                </a:lnTo>
                <a:lnTo>
                  <a:pt x="160149" y="1151089"/>
                </a:lnTo>
                <a:lnTo>
                  <a:pt x="171709" y="1144646"/>
                </a:lnTo>
                <a:lnTo>
                  <a:pt x="179818" y="1137288"/>
                </a:lnTo>
                <a:lnTo>
                  <a:pt x="184477" y="1129018"/>
                </a:lnTo>
                <a:lnTo>
                  <a:pt x="185685" y="1119837"/>
                </a:lnTo>
                <a:lnTo>
                  <a:pt x="183243" y="1108118"/>
                </a:lnTo>
                <a:lnTo>
                  <a:pt x="179569" y="1102636"/>
                </a:lnTo>
                <a:close/>
              </a:path>
              <a:path w="471170" h="3120390">
                <a:moveTo>
                  <a:pt x="155991" y="1091703"/>
                </a:moveTo>
                <a:lnTo>
                  <a:pt x="124221" y="1118150"/>
                </a:lnTo>
                <a:lnTo>
                  <a:pt x="123700" y="1125576"/>
                </a:lnTo>
                <a:lnTo>
                  <a:pt x="135677" y="1125576"/>
                </a:lnTo>
                <a:lnTo>
                  <a:pt x="137049" y="1115539"/>
                </a:lnTo>
                <a:lnTo>
                  <a:pt x="140631" y="1108370"/>
                </a:lnTo>
                <a:lnTo>
                  <a:pt x="146426" y="1104070"/>
                </a:lnTo>
                <a:lnTo>
                  <a:pt x="154437" y="1102636"/>
                </a:lnTo>
                <a:lnTo>
                  <a:pt x="179569" y="1102636"/>
                </a:lnTo>
                <a:lnTo>
                  <a:pt x="177482" y="1099521"/>
                </a:lnTo>
                <a:lnTo>
                  <a:pt x="168398" y="1094049"/>
                </a:lnTo>
                <a:lnTo>
                  <a:pt x="155991" y="1091703"/>
                </a:lnTo>
                <a:close/>
              </a:path>
              <a:path w="471170" h="3120390">
                <a:moveTo>
                  <a:pt x="235800" y="1091703"/>
                </a:moveTo>
                <a:lnTo>
                  <a:pt x="207662" y="1126620"/>
                </a:lnTo>
                <a:lnTo>
                  <a:pt x="211842" y="1132866"/>
                </a:lnTo>
                <a:lnTo>
                  <a:pt x="220176" y="1135973"/>
                </a:lnTo>
                <a:lnTo>
                  <a:pt x="213333" y="1139758"/>
                </a:lnTo>
                <a:lnTo>
                  <a:pt x="204195" y="1168624"/>
                </a:lnTo>
                <a:lnTo>
                  <a:pt x="207305" y="1175914"/>
                </a:lnTo>
                <a:lnTo>
                  <a:pt x="213908" y="1180778"/>
                </a:lnTo>
                <a:lnTo>
                  <a:pt x="220176" y="1184605"/>
                </a:lnTo>
                <a:lnTo>
                  <a:pt x="227620" y="1186693"/>
                </a:lnTo>
                <a:lnTo>
                  <a:pt x="236311" y="1187024"/>
                </a:lnTo>
                <a:lnTo>
                  <a:pt x="246381" y="1187024"/>
                </a:lnTo>
                <a:lnTo>
                  <a:pt x="254024" y="1184781"/>
                </a:lnTo>
                <a:lnTo>
                  <a:pt x="259226" y="1180270"/>
                </a:lnTo>
                <a:lnTo>
                  <a:pt x="261844" y="1177650"/>
                </a:lnTo>
                <a:lnTo>
                  <a:pt x="236844" y="1177650"/>
                </a:lnTo>
                <a:lnTo>
                  <a:pt x="228568" y="1176288"/>
                </a:lnTo>
                <a:lnTo>
                  <a:pt x="222509" y="1172711"/>
                </a:lnTo>
                <a:lnTo>
                  <a:pt x="218667" y="1166919"/>
                </a:lnTo>
                <a:lnTo>
                  <a:pt x="217040" y="1158911"/>
                </a:lnTo>
                <a:lnTo>
                  <a:pt x="218634" y="1151587"/>
                </a:lnTo>
                <a:lnTo>
                  <a:pt x="222376" y="1146278"/>
                </a:lnTo>
                <a:lnTo>
                  <a:pt x="228269" y="1142985"/>
                </a:lnTo>
                <a:lnTo>
                  <a:pt x="236311" y="1141710"/>
                </a:lnTo>
                <a:lnTo>
                  <a:pt x="261471" y="1141710"/>
                </a:lnTo>
                <a:lnTo>
                  <a:pt x="259589" y="1139724"/>
                </a:lnTo>
                <a:lnTo>
                  <a:pt x="252980" y="1135973"/>
                </a:lnTo>
                <a:lnTo>
                  <a:pt x="260625" y="1131822"/>
                </a:lnTo>
                <a:lnTo>
                  <a:pt x="260928" y="1131285"/>
                </a:lnTo>
                <a:lnTo>
                  <a:pt x="236311" y="1131285"/>
                </a:lnTo>
                <a:lnTo>
                  <a:pt x="225889" y="1130594"/>
                </a:lnTo>
                <a:lnTo>
                  <a:pt x="220331" y="1125730"/>
                </a:lnTo>
                <a:lnTo>
                  <a:pt x="219684" y="1117241"/>
                </a:lnTo>
                <a:lnTo>
                  <a:pt x="219723" y="1115661"/>
                </a:lnTo>
                <a:lnTo>
                  <a:pt x="220331" y="1107683"/>
                </a:lnTo>
                <a:lnTo>
                  <a:pt x="225554" y="1102997"/>
                </a:lnTo>
                <a:lnTo>
                  <a:pt x="235267" y="1102636"/>
                </a:lnTo>
                <a:lnTo>
                  <a:pt x="259625" y="1102636"/>
                </a:lnTo>
                <a:lnTo>
                  <a:pt x="256241" y="1098215"/>
                </a:lnTo>
                <a:lnTo>
                  <a:pt x="247552" y="1093591"/>
                </a:lnTo>
                <a:lnTo>
                  <a:pt x="235800" y="1091703"/>
                </a:lnTo>
                <a:close/>
              </a:path>
              <a:path w="471170" h="3120390">
                <a:moveTo>
                  <a:pt x="261471" y="1141710"/>
                </a:moveTo>
                <a:lnTo>
                  <a:pt x="236311" y="1141710"/>
                </a:lnTo>
                <a:lnTo>
                  <a:pt x="244554" y="1143048"/>
                </a:lnTo>
                <a:lnTo>
                  <a:pt x="250513" y="1146532"/>
                </a:lnTo>
                <a:lnTo>
                  <a:pt x="254189" y="1152168"/>
                </a:lnTo>
                <a:lnTo>
                  <a:pt x="255582" y="1159959"/>
                </a:lnTo>
                <a:lnTo>
                  <a:pt x="254411" y="1167504"/>
                </a:lnTo>
                <a:lnTo>
                  <a:pt x="250898" y="1172969"/>
                </a:lnTo>
                <a:lnTo>
                  <a:pt x="245042" y="1176352"/>
                </a:lnTo>
                <a:lnTo>
                  <a:pt x="236844" y="1177650"/>
                </a:lnTo>
                <a:lnTo>
                  <a:pt x="261844" y="1177650"/>
                </a:lnTo>
                <a:lnTo>
                  <a:pt x="265136" y="1174356"/>
                </a:lnTo>
                <a:lnTo>
                  <a:pt x="268091" y="1167070"/>
                </a:lnTo>
                <a:lnTo>
                  <a:pt x="268091" y="1158375"/>
                </a:lnTo>
                <a:lnTo>
                  <a:pt x="267146" y="1150925"/>
                </a:lnTo>
                <a:lnTo>
                  <a:pt x="264311" y="1144707"/>
                </a:lnTo>
                <a:lnTo>
                  <a:pt x="261471" y="1141710"/>
                </a:lnTo>
                <a:close/>
              </a:path>
              <a:path w="471170" h="3120390">
                <a:moveTo>
                  <a:pt x="259625" y="1102636"/>
                </a:moveTo>
                <a:lnTo>
                  <a:pt x="235267" y="1102636"/>
                </a:lnTo>
                <a:lnTo>
                  <a:pt x="246381" y="1102997"/>
                </a:lnTo>
                <a:lnTo>
                  <a:pt x="252291" y="1107508"/>
                </a:lnTo>
                <a:lnTo>
                  <a:pt x="252937" y="1115661"/>
                </a:lnTo>
                <a:lnTo>
                  <a:pt x="252903" y="1117241"/>
                </a:lnTo>
                <a:lnTo>
                  <a:pt x="252291" y="1125576"/>
                </a:lnTo>
                <a:lnTo>
                  <a:pt x="246734" y="1130594"/>
                </a:lnTo>
                <a:lnTo>
                  <a:pt x="236311" y="1131285"/>
                </a:lnTo>
                <a:lnTo>
                  <a:pt x="260928" y="1131285"/>
                </a:lnTo>
                <a:lnTo>
                  <a:pt x="264449" y="1125039"/>
                </a:lnTo>
                <a:lnTo>
                  <a:pt x="264449" y="1115661"/>
                </a:lnTo>
                <a:lnTo>
                  <a:pt x="261872" y="1105573"/>
                </a:lnTo>
                <a:lnTo>
                  <a:pt x="259625" y="1102636"/>
                </a:lnTo>
                <a:close/>
              </a:path>
              <a:path w="471170" h="3120390">
                <a:moveTo>
                  <a:pt x="317675" y="1091703"/>
                </a:moveTo>
                <a:lnTo>
                  <a:pt x="287597" y="1119702"/>
                </a:lnTo>
                <a:lnTo>
                  <a:pt x="285382" y="1140152"/>
                </a:lnTo>
                <a:lnTo>
                  <a:pt x="287790" y="1160471"/>
                </a:lnTo>
                <a:lnTo>
                  <a:pt x="293977" y="1175056"/>
                </a:lnTo>
                <a:lnTo>
                  <a:pt x="303940" y="1183908"/>
                </a:lnTo>
                <a:lnTo>
                  <a:pt x="317675" y="1187024"/>
                </a:lnTo>
                <a:lnTo>
                  <a:pt x="331418" y="1183908"/>
                </a:lnTo>
                <a:lnTo>
                  <a:pt x="338461" y="1177650"/>
                </a:lnTo>
                <a:lnTo>
                  <a:pt x="317675" y="1177650"/>
                </a:lnTo>
                <a:lnTo>
                  <a:pt x="309245" y="1175308"/>
                </a:lnTo>
                <a:lnTo>
                  <a:pt x="303222" y="1168279"/>
                </a:lnTo>
                <a:lnTo>
                  <a:pt x="299609" y="1156561"/>
                </a:lnTo>
                <a:lnTo>
                  <a:pt x="298404" y="1140152"/>
                </a:lnTo>
                <a:lnTo>
                  <a:pt x="299609" y="1123744"/>
                </a:lnTo>
                <a:lnTo>
                  <a:pt x="303222" y="1112020"/>
                </a:lnTo>
                <a:lnTo>
                  <a:pt x="309245" y="1104983"/>
                </a:lnTo>
                <a:lnTo>
                  <a:pt x="317675" y="1102636"/>
                </a:lnTo>
                <a:lnTo>
                  <a:pt x="339725" y="1102636"/>
                </a:lnTo>
                <a:lnTo>
                  <a:pt x="338491" y="1100788"/>
                </a:lnTo>
                <a:lnTo>
                  <a:pt x="332660" y="1095739"/>
                </a:lnTo>
                <a:lnTo>
                  <a:pt x="325722" y="1092712"/>
                </a:lnTo>
                <a:lnTo>
                  <a:pt x="317675" y="1091703"/>
                </a:lnTo>
                <a:close/>
              </a:path>
              <a:path w="471170" h="3120390">
                <a:moveTo>
                  <a:pt x="339725" y="1102636"/>
                </a:moveTo>
                <a:lnTo>
                  <a:pt x="317675" y="1102636"/>
                </a:lnTo>
                <a:lnTo>
                  <a:pt x="326338" y="1104983"/>
                </a:lnTo>
                <a:lnTo>
                  <a:pt x="332527" y="1112020"/>
                </a:lnTo>
                <a:lnTo>
                  <a:pt x="336240" y="1123744"/>
                </a:lnTo>
                <a:lnTo>
                  <a:pt x="337478" y="1140152"/>
                </a:lnTo>
                <a:lnTo>
                  <a:pt x="336240" y="1156361"/>
                </a:lnTo>
                <a:lnTo>
                  <a:pt x="332527" y="1168016"/>
                </a:lnTo>
                <a:lnTo>
                  <a:pt x="326338" y="1175114"/>
                </a:lnTo>
                <a:lnTo>
                  <a:pt x="317675" y="1177650"/>
                </a:lnTo>
                <a:lnTo>
                  <a:pt x="338461" y="1177650"/>
                </a:lnTo>
                <a:lnTo>
                  <a:pt x="341380" y="1175056"/>
                </a:lnTo>
                <a:lnTo>
                  <a:pt x="347563" y="1160471"/>
                </a:lnTo>
                <a:lnTo>
                  <a:pt x="349967" y="1140152"/>
                </a:lnTo>
                <a:lnTo>
                  <a:pt x="349546" y="1130520"/>
                </a:lnTo>
                <a:lnTo>
                  <a:pt x="348282" y="1121925"/>
                </a:lnTo>
                <a:lnTo>
                  <a:pt x="346172" y="1114370"/>
                </a:lnTo>
                <a:lnTo>
                  <a:pt x="343213" y="1107860"/>
                </a:lnTo>
                <a:lnTo>
                  <a:pt x="339725" y="1102636"/>
                </a:lnTo>
                <a:close/>
              </a:path>
              <a:path w="471170" h="3120390">
                <a:moveTo>
                  <a:pt x="220249" y="1317611"/>
                </a:moveTo>
                <a:lnTo>
                  <a:pt x="195116" y="1317611"/>
                </a:lnTo>
                <a:lnTo>
                  <a:pt x="206917" y="1317971"/>
                </a:lnTo>
                <a:lnTo>
                  <a:pt x="213163" y="1323525"/>
                </a:lnTo>
                <a:lnTo>
                  <a:pt x="213777" y="1333122"/>
                </a:lnTo>
                <a:lnTo>
                  <a:pt x="213851" y="1338811"/>
                </a:lnTo>
                <a:lnTo>
                  <a:pt x="212652" y="1342796"/>
                </a:lnTo>
                <a:lnTo>
                  <a:pt x="184158" y="1363460"/>
                </a:lnTo>
                <a:lnTo>
                  <a:pt x="174791" y="1370072"/>
                </a:lnTo>
                <a:lnTo>
                  <a:pt x="168023" y="1378437"/>
                </a:lnTo>
                <a:lnTo>
                  <a:pt x="163855" y="1388559"/>
                </a:lnTo>
                <a:lnTo>
                  <a:pt x="162288" y="1400446"/>
                </a:lnTo>
                <a:lnTo>
                  <a:pt x="226364" y="1400446"/>
                </a:lnTo>
                <a:lnTo>
                  <a:pt x="226364" y="1389513"/>
                </a:lnTo>
                <a:lnTo>
                  <a:pt x="175313" y="1389513"/>
                </a:lnTo>
                <a:lnTo>
                  <a:pt x="176357" y="1382911"/>
                </a:lnTo>
                <a:lnTo>
                  <a:pt x="181559" y="1376996"/>
                </a:lnTo>
                <a:lnTo>
                  <a:pt x="190936" y="1371794"/>
                </a:lnTo>
                <a:lnTo>
                  <a:pt x="200830" y="1366064"/>
                </a:lnTo>
                <a:lnTo>
                  <a:pt x="212389" y="1359620"/>
                </a:lnTo>
                <a:lnTo>
                  <a:pt x="220498" y="1352264"/>
                </a:lnTo>
                <a:lnTo>
                  <a:pt x="225157" y="1343994"/>
                </a:lnTo>
                <a:lnTo>
                  <a:pt x="226364" y="1334811"/>
                </a:lnTo>
                <a:lnTo>
                  <a:pt x="223922" y="1323091"/>
                </a:lnTo>
                <a:lnTo>
                  <a:pt x="220249" y="1317611"/>
                </a:lnTo>
                <a:close/>
              </a:path>
              <a:path w="471170" h="3120390">
                <a:moveTo>
                  <a:pt x="196672" y="1306677"/>
                </a:moveTo>
                <a:lnTo>
                  <a:pt x="164900" y="1333122"/>
                </a:lnTo>
                <a:lnTo>
                  <a:pt x="164379" y="1340549"/>
                </a:lnTo>
                <a:lnTo>
                  <a:pt x="176357" y="1340549"/>
                </a:lnTo>
                <a:lnTo>
                  <a:pt x="177729" y="1330512"/>
                </a:lnTo>
                <a:lnTo>
                  <a:pt x="181312" y="1323344"/>
                </a:lnTo>
                <a:lnTo>
                  <a:pt x="187107" y="1319044"/>
                </a:lnTo>
                <a:lnTo>
                  <a:pt x="195116" y="1317611"/>
                </a:lnTo>
                <a:lnTo>
                  <a:pt x="220249" y="1317611"/>
                </a:lnTo>
                <a:lnTo>
                  <a:pt x="218161" y="1314495"/>
                </a:lnTo>
                <a:lnTo>
                  <a:pt x="209078" y="1309023"/>
                </a:lnTo>
                <a:lnTo>
                  <a:pt x="196672" y="1306677"/>
                </a:lnTo>
                <a:close/>
              </a:path>
              <a:path w="471170" h="3120390">
                <a:moveTo>
                  <a:pt x="276992" y="1306677"/>
                </a:moveTo>
                <a:lnTo>
                  <a:pt x="246913" y="1334674"/>
                </a:lnTo>
                <a:lnTo>
                  <a:pt x="244699" y="1355126"/>
                </a:lnTo>
                <a:lnTo>
                  <a:pt x="247106" y="1375445"/>
                </a:lnTo>
                <a:lnTo>
                  <a:pt x="253293" y="1390030"/>
                </a:lnTo>
                <a:lnTo>
                  <a:pt x="263256" y="1398882"/>
                </a:lnTo>
                <a:lnTo>
                  <a:pt x="276992" y="1401998"/>
                </a:lnTo>
                <a:lnTo>
                  <a:pt x="290735" y="1398882"/>
                </a:lnTo>
                <a:lnTo>
                  <a:pt x="297778" y="1392624"/>
                </a:lnTo>
                <a:lnTo>
                  <a:pt x="276992" y="1392624"/>
                </a:lnTo>
                <a:lnTo>
                  <a:pt x="268562" y="1390282"/>
                </a:lnTo>
                <a:lnTo>
                  <a:pt x="262539" y="1383252"/>
                </a:lnTo>
                <a:lnTo>
                  <a:pt x="258925" y="1371534"/>
                </a:lnTo>
                <a:lnTo>
                  <a:pt x="257721" y="1355126"/>
                </a:lnTo>
                <a:lnTo>
                  <a:pt x="258925" y="1338717"/>
                </a:lnTo>
                <a:lnTo>
                  <a:pt x="262539" y="1326992"/>
                </a:lnTo>
                <a:lnTo>
                  <a:pt x="268562" y="1319956"/>
                </a:lnTo>
                <a:lnTo>
                  <a:pt x="276992" y="1317611"/>
                </a:lnTo>
                <a:lnTo>
                  <a:pt x="299042" y="1317611"/>
                </a:lnTo>
                <a:lnTo>
                  <a:pt x="297807" y="1315761"/>
                </a:lnTo>
                <a:lnTo>
                  <a:pt x="291977" y="1310712"/>
                </a:lnTo>
                <a:lnTo>
                  <a:pt x="285039" y="1307685"/>
                </a:lnTo>
                <a:lnTo>
                  <a:pt x="276992" y="1306677"/>
                </a:lnTo>
                <a:close/>
              </a:path>
              <a:path w="471170" h="3120390">
                <a:moveTo>
                  <a:pt x="299042" y="1317611"/>
                </a:moveTo>
                <a:lnTo>
                  <a:pt x="276992" y="1317611"/>
                </a:lnTo>
                <a:lnTo>
                  <a:pt x="285655" y="1319956"/>
                </a:lnTo>
                <a:lnTo>
                  <a:pt x="291843" y="1326992"/>
                </a:lnTo>
                <a:lnTo>
                  <a:pt x="295557" y="1338717"/>
                </a:lnTo>
                <a:lnTo>
                  <a:pt x="296795" y="1355126"/>
                </a:lnTo>
                <a:lnTo>
                  <a:pt x="295557" y="1371337"/>
                </a:lnTo>
                <a:lnTo>
                  <a:pt x="291843" y="1382992"/>
                </a:lnTo>
                <a:lnTo>
                  <a:pt x="285655" y="1390089"/>
                </a:lnTo>
                <a:lnTo>
                  <a:pt x="276992" y="1392624"/>
                </a:lnTo>
                <a:lnTo>
                  <a:pt x="297778" y="1392624"/>
                </a:lnTo>
                <a:lnTo>
                  <a:pt x="300697" y="1390030"/>
                </a:lnTo>
                <a:lnTo>
                  <a:pt x="306879" y="1375445"/>
                </a:lnTo>
                <a:lnTo>
                  <a:pt x="309283" y="1355126"/>
                </a:lnTo>
                <a:lnTo>
                  <a:pt x="308862" y="1345494"/>
                </a:lnTo>
                <a:lnTo>
                  <a:pt x="307597" y="1336899"/>
                </a:lnTo>
                <a:lnTo>
                  <a:pt x="305488" y="1329344"/>
                </a:lnTo>
                <a:lnTo>
                  <a:pt x="302530" y="1322834"/>
                </a:lnTo>
                <a:lnTo>
                  <a:pt x="299042" y="1317611"/>
                </a:lnTo>
                <a:close/>
              </a:path>
              <a:path w="471170" h="3120390">
                <a:moveTo>
                  <a:pt x="54314" y="1521647"/>
                </a:moveTo>
                <a:lnTo>
                  <a:pt x="45446" y="1521647"/>
                </a:lnTo>
                <a:lnTo>
                  <a:pt x="44067" y="1528941"/>
                </a:lnTo>
                <a:lnTo>
                  <a:pt x="41292" y="1533809"/>
                </a:lnTo>
                <a:lnTo>
                  <a:pt x="37113" y="1536231"/>
                </a:lnTo>
                <a:lnTo>
                  <a:pt x="34002" y="1538323"/>
                </a:lnTo>
                <a:lnTo>
                  <a:pt x="28267" y="1539543"/>
                </a:lnTo>
                <a:lnTo>
                  <a:pt x="19933" y="1539896"/>
                </a:lnTo>
                <a:lnTo>
                  <a:pt x="19933" y="1549252"/>
                </a:lnTo>
                <a:lnTo>
                  <a:pt x="42336" y="1549252"/>
                </a:lnTo>
                <a:lnTo>
                  <a:pt x="42336" y="1615417"/>
                </a:lnTo>
                <a:lnTo>
                  <a:pt x="54314" y="1615417"/>
                </a:lnTo>
                <a:lnTo>
                  <a:pt x="54314" y="1521647"/>
                </a:lnTo>
                <a:close/>
              </a:path>
              <a:path w="471170" h="3120390">
                <a:moveTo>
                  <a:pt x="127854" y="1547702"/>
                </a:moveTo>
                <a:lnTo>
                  <a:pt x="121100" y="1554988"/>
                </a:lnTo>
                <a:lnTo>
                  <a:pt x="148169" y="1581570"/>
                </a:lnTo>
                <a:lnTo>
                  <a:pt x="121100" y="1608642"/>
                </a:lnTo>
                <a:lnTo>
                  <a:pt x="127854" y="1615417"/>
                </a:lnTo>
                <a:lnTo>
                  <a:pt x="154947" y="1588856"/>
                </a:lnTo>
                <a:lnTo>
                  <a:pt x="169011" y="1588856"/>
                </a:lnTo>
                <a:lnTo>
                  <a:pt x="161726" y="1581570"/>
                </a:lnTo>
                <a:lnTo>
                  <a:pt x="168630" y="1574791"/>
                </a:lnTo>
                <a:lnTo>
                  <a:pt x="154947" y="1574791"/>
                </a:lnTo>
                <a:lnTo>
                  <a:pt x="127854" y="1547702"/>
                </a:lnTo>
                <a:close/>
              </a:path>
              <a:path w="471170" h="3120390">
                <a:moveTo>
                  <a:pt x="169011" y="1588856"/>
                </a:moveTo>
                <a:lnTo>
                  <a:pt x="154947" y="1588856"/>
                </a:lnTo>
                <a:lnTo>
                  <a:pt x="181508" y="1615417"/>
                </a:lnTo>
                <a:lnTo>
                  <a:pt x="188795" y="1608642"/>
                </a:lnTo>
                <a:lnTo>
                  <a:pt x="169011" y="1588856"/>
                </a:lnTo>
                <a:close/>
              </a:path>
              <a:path w="471170" h="3120390">
                <a:moveTo>
                  <a:pt x="181508" y="1547702"/>
                </a:moveTo>
                <a:lnTo>
                  <a:pt x="154947" y="1574791"/>
                </a:lnTo>
                <a:lnTo>
                  <a:pt x="168630" y="1574791"/>
                </a:lnTo>
                <a:lnTo>
                  <a:pt x="188795" y="1554988"/>
                </a:lnTo>
                <a:lnTo>
                  <a:pt x="181508" y="1547702"/>
                </a:lnTo>
                <a:close/>
              </a:path>
              <a:path w="471170" h="3120390">
                <a:moveTo>
                  <a:pt x="276426" y="1521647"/>
                </a:moveTo>
                <a:lnTo>
                  <a:pt x="267559" y="1521647"/>
                </a:lnTo>
                <a:lnTo>
                  <a:pt x="266180" y="1528941"/>
                </a:lnTo>
                <a:lnTo>
                  <a:pt x="263405" y="1533809"/>
                </a:lnTo>
                <a:lnTo>
                  <a:pt x="259226" y="1536231"/>
                </a:lnTo>
                <a:lnTo>
                  <a:pt x="256115" y="1538323"/>
                </a:lnTo>
                <a:lnTo>
                  <a:pt x="250380" y="1539543"/>
                </a:lnTo>
                <a:lnTo>
                  <a:pt x="242046" y="1539896"/>
                </a:lnTo>
                <a:lnTo>
                  <a:pt x="242046" y="1549252"/>
                </a:lnTo>
                <a:lnTo>
                  <a:pt x="264449" y="1549252"/>
                </a:lnTo>
                <a:lnTo>
                  <a:pt x="264449" y="1615417"/>
                </a:lnTo>
                <a:lnTo>
                  <a:pt x="276426" y="1615417"/>
                </a:lnTo>
                <a:lnTo>
                  <a:pt x="276426" y="1521647"/>
                </a:lnTo>
                <a:close/>
              </a:path>
              <a:path w="471170" h="3120390">
                <a:moveTo>
                  <a:pt x="347367" y="1521647"/>
                </a:moveTo>
                <a:lnTo>
                  <a:pt x="317289" y="1549647"/>
                </a:lnTo>
                <a:lnTo>
                  <a:pt x="315075" y="1570104"/>
                </a:lnTo>
                <a:lnTo>
                  <a:pt x="317483" y="1590422"/>
                </a:lnTo>
                <a:lnTo>
                  <a:pt x="323670" y="1605007"/>
                </a:lnTo>
                <a:lnTo>
                  <a:pt x="333633" y="1613858"/>
                </a:lnTo>
                <a:lnTo>
                  <a:pt x="347367" y="1616976"/>
                </a:lnTo>
                <a:lnTo>
                  <a:pt x="361112" y="1613858"/>
                </a:lnTo>
                <a:lnTo>
                  <a:pt x="368159" y="1607597"/>
                </a:lnTo>
                <a:lnTo>
                  <a:pt x="347367" y="1607597"/>
                </a:lnTo>
                <a:lnTo>
                  <a:pt x="338937" y="1605254"/>
                </a:lnTo>
                <a:lnTo>
                  <a:pt x="332915" y="1598225"/>
                </a:lnTo>
                <a:lnTo>
                  <a:pt x="329301" y="1586508"/>
                </a:lnTo>
                <a:lnTo>
                  <a:pt x="328096" y="1570104"/>
                </a:lnTo>
                <a:lnTo>
                  <a:pt x="329301" y="1553692"/>
                </a:lnTo>
                <a:lnTo>
                  <a:pt x="332915" y="1541967"/>
                </a:lnTo>
                <a:lnTo>
                  <a:pt x="338937" y="1534931"/>
                </a:lnTo>
                <a:lnTo>
                  <a:pt x="347367" y="1532585"/>
                </a:lnTo>
                <a:lnTo>
                  <a:pt x="369419" y="1532585"/>
                </a:lnTo>
                <a:lnTo>
                  <a:pt x="368183" y="1530734"/>
                </a:lnTo>
                <a:lnTo>
                  <a:pt x="362353" y="1525684"/>
                </a:lnTo>
                <a:lnTo>
                  <a:pt x="355415" y="1522656"/>
                </a:lnTo>
                <a:lnTo>
                  <a:pt x="347367" y="1521647"/>
                </a:lnTo>
                <a:close/>
              </a:path>
              <a:path w="471170" h="3120390">
                <a:moveTo>
                  <a:pt x="369419" y="1532585"/>
                </a:moveTo>
                <a:lnTo>
                  <a:pt x="347367" y="1532585"/>
                </a:lnTo>
                <a:lnTo>
                  <a:pt x="356031" y="1534931"/>
                </a:lnTo>
                <a:lnTo>
                  <a:pt x="362220" y="1541967"/>
                </a:lnTo>
                <a:lnTo>
                  <a:pt x="365934" y="1553692"/>
                </a:lnTo>
                <a:lnTo>
                  <a:pt x="367172" y="1570104"/>
                </a:lnTo>
                <a:lnTo>
                  <a:pt x="365934" y="1586312"/>
                </a:lnTo>
                <a:lnTo>
                  <a:pt x="362220" y="1597966"/>
                </a:lnTo>
                <a:lnTo>
                  <a:pt x="356031" y="1605062"/>
                </a:lnTo>
                <a:lnTo>
                  <a:pt x="347367" y="1607597"/>
                </a:lnTo>
                <a:lnTo>
                  <a:pt x="368159" y="1607597"/>
                </a:lnTo>
                <a:lnTo>
                  <a:pt x="371074" y="1605007"/>
                </a:lnTo>
                <a:lnTo>
                  <a:pt x="377256" y="1590422"/>
                </a:lnTo>
                <a:lnTo>
                  <a:pt x="379660" y="1570104"/>
                </a:lnTo>
                <a:lnTo>
                  <a:pt x="379239" y="1560469"/>
                </a:lnTo>
                <a:lnTo>
                  <a:pt x="377974" y="1551873"/>
                </a:lnTo>
                <a:lnTo>
                  <a:pt x="375864" y="1544318"/>
                </a:lnTo>
                <a:lnTo>
                  <a:pt x="372906" y="1537808"/>
                </a:lnTo>
                <a:lnTo>
                  <a:pt x="369419" y="1532585"/>
                </a:lnTo>
                <a:close/>
              </a:path>
              <a:path w="471170" h="3120390">
                <a:moveTo>
                  <a:pt x="414324" y="1510441"/>
                </a:moveTo>
                <a:lnTo>
                  <a:pt x="410102" y="1510441"/>
                </a:lnTo>
                <a:lnTo>
                  <a:pt x="409442" y="1513916"/>
                </a:lnTo>
                <a:lnTo>
                  <a:pt x="408122" y="1516230"/>
                </a:lnTo>
                <a:lnTo>
                  <a:pt x="406130" y="1517382"/>
                </a:lnTo>
                <a:lnTo>
                  <a:pt x="404651" y="1518382"/>
                </a:lnTo>
                <a:lnTo>
                  <a:pt x="401919" y="1518963"/>
                </a:lnTo>
                <a:lnTo>
                  <a:pt x="397951" y="1519128"/>
                </a:lnTo>
                <a:lnTo>
                  <a:pt x="397951" y="1523584"/>
                </a:lnTo>
                <a:lnTo>
                  <a:pt x="408618" y="1523584"/>
                </a:lnTo>
                <a:lnTo>
                  <a:pt x="408618" y="1555092"/>
                </a:lnTo>
                <a:lnTo>
                  <a:pt x="414324" y="1555092"/>
                </a:lnTo>
                <a:lnTo>
                  <a:pt x="414324" y="1510441"/>
                </a:lnTo>
                <a:close/>
              </a:path>
              <a:path w="471170" h="3120390">
                <a:moveTo>
                  <a:pt x="438185" y="1543925"/>
                </a:moveTo>
                <a:lnTo>
                  <a:pt x="432483" y="1543925"/>
                </a:lnTo>
                <a:lnTo>
                  <a:pt x="433307" y="1551708"/>
                </a:lnTo>
                <a:lnTo>
                  <a:pt x="438103" y="1555675"/>
                </a:lnTo>
                <a:lnTo>
                  <a:pt x="446864" y="1555833"/>
                </a:lnTo>
                <a:lnTo>
                  <a:pt x="452156" y="1555833"/>
                </a:lnTo>
                <a:lnTo>
                  <a:pt x="456124" y="1554509"/>
                </a:lnTo>
                <a:lnTo>
                  <a:pt x="459025" y="1551625"/>
                </a:lnTo>
                <a:lnTo>
                  <a:pt x="442069" y="1551625"/>
                </a:lnTo>
                <a:lnTo>
                  <a:pt x="438844" y="1549058"/>
                </a:lnTo>
                <a:lnTo>
                  <a:pt x="438185" y="1543925"/>
                </a:lnTo>
                <a:close/>
              </a:path>
              <a:path w="471170" h="3120390">
                <a:moveTo>
                  <a:pt x="462144" y="1531527"/>
                </a:moveTo>
                <a:lnTo>
                  <a:pt x="447361" y="1531527"/>
                </a:lnTo>
                <a:lnTo>
                  <a:pt x="453477" y="1531861"/>
                </a:lnTo>
                <a:lnTo>
                  <a:pt x="456707" y="1535165"/>
                </a:lnTo>
                <a:lnTo>
                  <a:pt x="457034" y="1541456"/>
                </a:lnTo>
                <a:lnTo>
                  <a:pt x="456538" y="1547737"/>
                </a:lnTo>
                <a:lnTo>
                  <a:pt x="453477" y="1551124"/>
                </a:lnTo>
                <a:lnTo>
                  <a:pt x="447857" y="1551625"/>
                </a:lnTo>
                <a:lnTo>
                  <a:pt x="459025" y="1551625"/>
                </a:lnTo>
                <a:lnTo>
                  <a:pt x="461744" y="1549058"/>
                </a:lnTo>
                <a:lnTo>
                  <a:pt x="463237" y="1545336"/>
                </a:lnTo>
                <a:lnTo>
                  <a:pt x="463237" y="1540714"/>
                </a:lnTo>
                <a:lnTo>
                  <a:pt x="462572" y="1531941"/>
                </a:lnTo>
                <a:lnTo>
                  <a:pt x="462144" y="1531527"/>
                </a:lnTo>
                <a:close/>
              </a:path>
              <a:path w="471170" h="3120390">
                <a:moveTo>
                  <a:pt x="460505" y="1511434"/>
                </a:moveTo>
                <a:lnTo>
                  <a:pt x="437436" y="1511434"/>
                </a:lnTo>
                <a:lnTo>
                  <a:pt x="434218" y="1535493"/>
                </a:lnTo>
                <a:lnTo>
                  <a:pt x="438927" y="1535750"/>
                </a:lnTo>
                <a:lnTo>
                  <a:pt x="441076" y="1532930"/>
                </a:lnTo>
                <a:lnTo>
                  <a:pt x="443891" y="1531527"/>
                </a:lnTo>
                <a:lnTo>
                  <a:pt x="462144" y="1531527"/>
                </a:lnTo>
                <a:lnTo>
                  <a:pt x="459586" y="1529049"/>
                </a:lnTo>
                <a:lnTo>
                  <a:pt x="439920" y="1529049"/>
                </a:lnTo>
                <a:lnTo>
                  <a:pt x="441659" y="1516899"/>
                </a:lnTo>
                <a:lnTo>
                  <a:pt x="460505" y="1516899"/>
                </a:lnTo>
                <a:lnTo>
                  <a:pt x="460505" y="1511434"/>
                </a:lnTo>
                <a:close/>
              </a:path>
              <a:path w="471170" h="3120390">
                <a:moveTo>
                  <a:pt x="448355" y="1526321"/>
                </a:moveTo>
                <a:lnTo>
                  <a:pt x="445212" y="1526321"/>
                </a:lnTo>
                <a:lnTo>
                  <a:pt x="442396" y="1527224"/>
                </a:lnTo>
                <a:lnTo>
                  <a:pt x="439920" y="1529049"/>
                </a:lnTo>
                <a:lnTo>
                  <a:pt x="459586" y="1529049"/>
                </a:lnTo>
                <a:lnTo>
                  <a:pt x="457617" y="1527141"/>
                </a:lnTo>
                <a:lnTo>
                  <a:pt x="448355" y="1526321"/>
                </a:lnTo>
                <a:close/>
              </a:path>
              <a:path w="471170" h="3120390">
                <a:moveTo>
                  <a:pt x="220253" y="1747563"/>
                </a:moveTo>
                <a:lnTo>
                  <a:pt x="195116" y="1747563"/>
                </a:lnTo>
                <a:lnTo>
                  <a:pt x="206917" y="1747918"/>
                </a:lnTo>
                <a:lnTo>
                  <a:pt x="213163" y="1753469"/>
                </a:lnTo>
                <a:lnTo>
                  <a:pt x="213777" y="1763069"/>
                </a:lnTo>
                <a:lnTo>
                  <a:pt x="213851" y="1768759"/>
                </a:lnTo>
                <a:lnTo>
                  <a:pt x="212652" y="1772740"/>
                </a:lnTo>
                <a:lnTo>
                  <a:pt x="184158" y="1793412"/>
                </a:lnTo>
                <a:lnTo>
                  <a:pt x="174791" y="1800022"/>
                </a:lnTo>
                <a:lnTo>
                  <a:pt x="168023" y="1808385"/>
                </a:lnTo>
                <a:lnTo>
                  <a:pt x="163855" y="1818506"/>
                </a:lnTo>
                <a:lnTo>
                  <a:pt x="162288" y="1830391"/>
                </a:lnTo>
                <a:lnTo>
                  <a:pt x="226364" y="1830391"/>
                </a:lnTo>
                <a:lnTo>
                  <a:pt x="226364" y="1819457"/>
                </a:lnTo>
                <a:lnTo>
                  <a:pt x="175313" y="1819457"/>
                </a:lnTo>
                <a:lnTo>
                  <a:pt x="176357" y="1812858"/>
                </a:lnTo>
                <a:lnTo>
                  <a:pt x="181559" y="1806944"/>
                </a:lnTo>
                <a:lnTo>
                  <a:pt x="190936" y="1801742"/>
                </a:lnTo>
                <a:lnTo>
                  <a:pt x="200830" y="1796011"/>
                </a:lnTo>
                <a:lnTo>
                  <a:pt x="212389" y="1789570"/>
                </a:lnTo>
                <a:lnTo>
                  <a:pt x="220498" y="1782214"/>
                </a:lnTo>
                <a:lnTo>
                  <a:pt x="225157" y="1773944"/>
                </a:lnTo>
                <a:lnTo>
                  <a:pt x="226364" y="1764764"/>
                </a:lnTo>
                <a:lnTo>
                  <a:pt x="223922" y="1753039"/>
                </a:lnTo>
                <a:lnTo>
                  <a:pt x="220253" y="1747563"/>
                </a:lnTo>
                <a:close/>
              </a:path>
              <a:path w="471170" h="3120390">
                <a:moveTo>
                  <a:pt x="196672" y="1736622"/>
                </a:moveTo>
                <a:lnTo>
                  <a:pt x="164900" y="1763069"/>
                </a:lnTo>
                <a:lnTo>
                  <a:pt x="164379" y="1770494"/>
                </a:lnTo>
                <a:lnTo>
                  <a:pt x="176357" y="1770494"/>
                </a:lnTo>
                <a:lnTo>
                  <a:pt x="177729" y="1760461"/>
                </a:lnTo>
                <a:lnTo>
                  <a:pt x="181312" y="1753295"/>
                </a:lnTo>
                <a:lnTo>
                  <a:pt x="187107" y="1748996"/>
                </a:lnTo>
                <a:lnTo>
                  <a:pt x="195116" y="1747563"/>
                </a:lnTo>
                <a:lnTo>
                  <a:pt x="220253" y="1747563"/>
                </a:lnTo>
                <a:lnTo>
                  <a:pt x="218161" y="1744440"/>
                </a:lnTo>
                <a:lnTo>
                  <a:pt x="209078" y="1738968"/>
                </a:lnTo>
                <a:lnTo>
                  <a:pt x="196672" y="1736622"/>
                </a:lnTo>
                <a:close/>
              </a:path>
              <a:path w="471170" h="3120390">
                <a:moveTo>
                  <a:pt x="153122" y="2016716"/>
                </a:moveTo>
                <a:lnTo>
                  <a:pt x="141145" y="2016716"/>
                </a:lnTo>
                <a:lnTo>
                  <a:pt x="142178" y="2025833"/>
                </a:lnTo>
                <a:lnTo>
                  <a:pt x="165103" y="2046923"/>
                </a:lnTo>
                <a:lnTo>
                  <a:pt x="172393" y="2046923"/>
                </a:lnTo>
                <a:lnTo>
                  <a:pt x="199074" y="2037542"/>
                </a:lnTo>
                <a:lnTo>
                  <a:pt x="172927" y="2037542"/>
                </a:lnTo>
                <a:lnTo>
                  <a:pt x="164463" y="2036242"/>
                </a:lnTo>
                <a:lnTo>
                  <a:pt x="158341" y="2032340"/>
                </a:lnTo>
                <a:lnTo>
                  <a:pt x="154561" y="2025833"/>
                </a:lnTo>
                <a:lnTo>
                  <a:pt x="153122" y="2016716"/>
                </a:lnTo>
                <a:close/>
              </a:path>
              <a:path w="471170" h="3120390">
                <a:moveTo>
                  <a:pt x="197319" y="1962537"/>
                </a:moveTo>
                <a:lnTo>
                  <a:pt x="172927" y="1962537"/>
                </a:lnTo>
                <a:lnTo>
                  <a:pt x="183683" y="1962889"/>
                </a:lnTo>
                <a:lnTo>
                  <a:pt x="189417" y="1967760"/>
                </a:lnTo>
                <a:lnTo>
                  <a:pt x="190106" y="1977134"/>
                </a:lnTo>
                <a:lnTo>
                  <a:pt x="189749" y="1986851"/>
                </a:lnTo>
                <a:lnTo>
                  <a:pt x="183859" y="1991890"/>
                </a:lnTo>
                <a:lnTo>
                  <a:pt x="172393" y="1992229"/>
                </a:lnTo>
                <a:lnTo>
                  <a:pt x="166147" y="1992229"/>
                </a:lnTo>
                <a:lnTo>
                  <a:pt x="166147" y="2002139"/>
                </a:lnTo>
                <a:lnTo>
                  <a:pt x="171883" y="2002139"/>
                </a:lnTo>
                <a:lnTo>
                  <a:pt x="181220" y="2003211"/>
                </a:lnTo>
                <a:lnTo>
                  <a:pt x="187896" y="2006428"/>
                </a:lnTo>
                <a:lnTo>
                  <a:pt x="191904" y="2011796"/>
                </a:lnTo>
                <a:lnTo>
                  <a:pt x="193241" y="2019319"/>
                </a:lnTo>
                <a:lnTo>
                  <a:pt x="191572" y="2026908"/>
                </a:lnTo>
                <a:lnTo>
                  <a:pt x="187633" y="2032473"/>
                </a:lnTo>
                <a:lnTo>
                  <a:pt x="181419" y="2036016"/>
                </a:lnTo>
                <a:lnTo>
                  <a:pt x="172927" y="2037542"/>
                </a:lnTo>
                <a:lnTo>
                  <a:pt x="199074" y="2037542"/>
                </a:lnTo>
                <a:lnTo>
                  <a:pt x="203306" y="2033564"/>
                </a:lnTo>
                <a:lnTo>
                  <a:pt x="206261" y="2026433"/>
                </a:lnTo>
                <a:lnTo>
                  <a:pt x="206261" y="2017760"/>
                </a:lnTo>
                <a:lnTo>
                  <a:pt x="205283" y="2010174"/>
                </a:lnTo>
                <a:lnTo>
                  <a:pt x="202351" y="2004082"/>
                </a:lnTo>
                <a:lnTo>
                  <a:pt x="197468" y="1999490"/>
                </a:lnTo>
                <a:lnTo>
                  <a:pt x="190638" y="1996401"/>
                </a:lnTo>
                <a:lnTo>
                  <a:pt x="190638" y="1995872"/>
                </a:lnTo>
                <a:lnTo>
                  <a:pt x="198263" y="1992406"/>
                </a:lnTo>
                <a:lnTo>
                  <a:pt x="202086" y="1985807"/>
                </a:lnTo>
                <a:lnTo>
                  <a:pt x="202086" y="1976090"/>
                </a:lnTo>
                <a:lnTo>
                  <a:pt x="199710" y="1965770"/>
                </a:lnTo>
                <a:lnTo>
                  <a:pt x="197319" y="1962537"/>
                </a:lnTo>
                <a:close/>
              </a:path>
              <a:path w="471170" h="3120390">
                <a:moveTo>
                  <a:pt x="173437" y="1951596"/>
                </a:moveTo>
                <a:lnTo>
                  <a:pt x="164059" y="1951596"/>
                </a:lnTo>
                <a:lnTo>
                  <a:pt x="156589" y="1954202"/>
                </a:lnTo>
                <a:lnTo>
                  <a:pt x="151034" y="1959423"/>
                </a:lnTo>
                <a:lnTo>
                  <a:pt x="145832" y="1964625"/>
                </a:lnTo>
                <a:lnTo>
                  <a:pt x="143233" y="1972270"/>
                </a:lnTo>
                <a:lnTo>
                  <a:pt x="143233" y="1982332"/>
                </a:lnTo>
                <a:lnTo>
                  <a:pt x="154678" y="1982332"/>
                </a:lnTo>
                <a:lnTo>
                  <a:pt x="156017" y="1973671"/>
                </a:lnTo>
                <a:lnTo>
                  <a:pt x="159502" y="1967485"/>
                </a:lnTo>
                <a:lnTo>
                  <a:pt x="165138" y="1963774"/>
                </a:lnTo>
                <a:lnTo>
                  <a:pt x="172927" y="1962537"/>
                </a:lnTo>
                <a:lnTo>
                  <a:pt x="197319" y="1962537"/>
                </a:lnTo>
                <a:lnTo>
                  <a:pt x="194146" y="1958244"/>
                </a:lnTo>
                <a:lnTo>
                  <a:pt x="185389" y="1953518"/>
                </a:lnTo>
                <a:lnTo>
                  <a:pt x="173437" y="1951596"/>
                </a:lnTo>
                <a:close/>
              </a:path>
              <a:path w="471170" h="3120390">
                <a:moveTo>
                  <a:pt x="243331" y="2031296"/>
                </a:moveTo>
                <a:lnTo>
                  <a:pt x="229288" y="2031296"/>
                </a:lnTo>
                <a:lnTo>
                  <a:pt x="229288" y="2045365"/>
                </a:lnTo>
                <a:lnTo>
                  <a:pt x="243331" y="2045365"/>
                </a:lnTo>
                <a:lnTo>
                  <a:pt x="243331" y="2031296"/>
                </a:lnTo>
                <a:close/>
              </a:path>
              <a:path w="471170" h="3120390">
                <a:moveTo>
                  <a:pt x="278867" y="2016716"/>
                </a:moveTo>
                <a:lnTo>
                  <a:pt x="266890" y="2016716"/>
                </a:lnTo>
                <a:lnTo>
                  <a:pt x="267923" y="2025833"/>
                </a:lnTo>
                <a:lnTo>
                  <a:pt x="290847" y="2046923"/>
                </a:lnTo>
                <a:lnTo>
                  <a:pt x="298137" y="2046923"/>
                </a:lnTo>
                <a:lnTo>
                  <a:pt x="324818" y="2037542"/>
                </a:lnTo>
                <a:lnTo>
                  <a:pt x="298670" y="2037542"/>
                </a:lnTo>
                <a:lnTo>
                  <a:pt x="290207" y="2036242"/>
                </a:lnTo>
                <a:lnTo>
                  <a:pt x="284085" y="2032340"/>
                </a:lnTo>
                <a:lnTo>
                  <a:pt x="280305" y="2025833"/>
                </a:lnTo>
                <a:lnTo>
                  <a:pt x="278867" y="2016716"/>
                </a:lnTo>
                <a:close/>
              </a:path>
              <a:path w="471170" h="3120390">
                <a:moveTo>
                  <a:pt x="323064" y="1962537"/>
                </a:moveTo>
                <a:lnTo>
                  <a:pt x="298670" y="1962537"/>
                </a:lnTo>
                <a:lnTo>
                  <a:pt x="309427" y="1962889"/>
                </a:lnTo>
                <a:lnTo>
                  <a:pt x="315161" y="1967760"/>
                </a:lnTo>
                <a:lnTo>
                  <a:pt x="315850" y="1977134"/>
                </a:lnTo>
                <a:lnTo>
                  <a:pt x="315493" y="1986851"/>
                </a:lnTo>
                <a:lnTo>
                  <a:pt x="309604" y="1991890"/>
                </a:lnTo>
                <a:lnTo>
                  <a:pt x="298137" y="1992229"/>
                </a:lnTo>
                <a:lnTo>
                  <a:pt x="291891" y="1992229"/>
                </a:lnTo>
                <a:lnTo>
                  <a:pt x="291891" y="2002139"/>
                </a:lnTo>
                <a:lnTo>
                  <a:pt x="297627" y="2002139"/>
                </a:lnTo>
                <a:lnTo>
                  <a:pt x="306965" y="2003211"/>
                </a:lnTo>
                <a:lnTo>
                  <a:pt x="313640" y="2006428"/>
                </a:lnTo>
                <a:lnTo>
                  <a:pt x="317648" y="2011796"/>
                </a:lnTo>
                <a:lnTo>
                  <a:pt x="318985" y="2019319"/>
                </a:lnTo>
                <a:lnTo>
                  <a:pt x="317317" y="2026908"/>
                </a:lnTo>
                <a:lnTo>
                  <a:pt x="313378" y="2032473"/>
                </a:lnTo>
                <a:lnTo>
                  <a:pt x="307163" y="2036016"/>
                </a:lnTo>
                <a:lnTo>
                  <a:pt x="298670" y="2037542"/>
                </a:lnTo>
                <a:lnTo>
                  <a:pt x="324818" y="2037542"/>
                </a:lnTo>
                <a:lnTo>
                  <a:pt x="329051" y="2033564"/>
                </a:lnTo>
                <a:lnTo>
                  <a:pt x="332007" y="2026433"/>
                </a:lnTo>
                <a:lnTo>
                  <a:pt x="332007" y="2017760"/>
                </a:lnTo>
                <a:lnTo>
                  <a:pt x="331029" y="2010174"/>
                </a:lnTo>
                <a:lnTo>
                  <a:pt x="328096" y="2004082"/>
                </a:lnTo>
                <a:lnTo>
                  <a:pt x="323213" y="1999490"/>
                </a:lnTo>
                <a:lnTo>
                  <a:pt x="316382" y="1996401"/>
                </a:lnTo>
                <a:lnTo>
                  <a:pt x="316382" y="1995872"/>
                </a:lnTo>
                <a:lnTo>
                  <a:pt x="324007" y="1992406"/>
                </a:lnTo>
                <a:lnTo>
                  <a:pt x="327831" y="1985807"/>
                </a:lnTo>
                <a:lnTo>
                  <a:pt x="327831" y="1976090"/>
                </a:lnTo>
                <a:lnTo>
                  <a:pt x="325455" y="1965770"/>
                </a:lnTo>
                <a:lnTo>
                  <a:pt x="323064" y="1962537"/>
                </a:lnTo>
                <a:close/>
              </a:path>
              <a:path w="471170" h="3120390">
                <a:moveTo>
                  <a:pt x="299181" y="1951596"/>
                </a:moveTo>
                <a:lnTo>
                  <a:pt x="289803" y="1951596"/>
                </a:lnTo>
                <a:lnTo>
                  <a:pt x="282333" y="1954202"/>
                </a:lnTo>
                <a:lnTo>
                  <a:pt x="276778" y="1959423"/>
                </a:lnTo>
                <a:lnTo>
                  <a:pt x="271576" y="1964625"/>
                </a:lnTo>
                <a:lnTo>
                  <a:pt x="268978" y="1972270"/>
                </a:lnTo>
                <a:lnTo>
                  <a:pt x="268978" y="1982332"/>
                </a:lnTo>
                <a:lnTo>
                  <a:pt x="280422" y="1982332"/>
                </a:lnTo>
                <a:lnTo>
                  <a:pt x="281761" y="1973671"/>
                </a:lnTo>
                <a:lnTo>
                  <a:pt x="285247" y="1967485"/>
                </a:lnTo>
                <a:lnTo>
                  <a:pt x="290882" y="1963774"/>
                </a:lnTo>
                <a:lnTo>
                  <a:pt x="298670" y="1962537"/>
                </a:lnTo>
                <a:lnTo>
                  <a:pt x="323064" y="1962537"/>
                </a:lnTo>
                <a:lnTo>
                  <a:pt x="319891" y="1958244"/>
                </a:lnTo>
                <a:lnTo>
                  <a:pt x="311134" y="1953518"/>
                </a:lnTo>
                <a:lnTo>
                  <a:pt x="299181" y="1951596"/>
                </a:lnTo>
                <a:close/>
              </a:path>
              <a:path w="471170" h="3120390">
                <a:moveTo>
                  <a:pt x="57964" y="2177510"/>
                </a:moveTo>
                <a:lnTo>
                  <a:pt x="32829" y="2177510"/>
                </a:lnTo>
                <a:lnTo>
                  <a:pt x="44629" y="2177863"/>
                </a:lnTo>
                <a:lnTo>
                  <a:pt x="50876" y="2183418"/>
                </a:lnTo>
                <a:lnTo>
                  <a:pt x="51489" y="2193019"/>
                </a:lnTo>
                <a:lnTo>
                  <a:pt x="51563" y="2198711"/>
                </a:lnTo>
                <a:lnTo>
                  <a:pt x="50364" y="2202693"/>
                </a:lnTo>
                <a:lnTo>
                  <a:pt x="21870" y="2223359"/>
                </a:lnTo>
                <a:lnTo>
                  <a:pt x="12502" y="2229968"/>
                </a:lnTo>
                <a:lnTo>
                  <a:pt x="5735" y="2238333"/>
                </a:lnTo>
                <a:lnTo>
                  <a:pt x="1567" y="2248457"/>
                </a:lnTo>
                <a:lnTo>
                  <a:pt x="0" y="2260343"/>
                </a:lnTo>
                <a:lnTo>
                  <a:pt x="64076" y="2260343"/>
                </a:lnTo>
                <a:lnTo>
                  <a:pt x="64076" y="2249406"/>
                </a:lnTo>
                <a:lnTo>
                  <a:pt x="13025" y="2249406"/>
                </a:lnTo>
                <a:lnTo>
                  <a:pt x="14069" y="2242803"/>
                </a:lnTo>
                <a:lnTo>
                  <a:pt x="19270" y="2236896"/>
                </a:lnTo>
                <a:lnTo>
                  <a:pt x="28649" y="2231694"/>
                </a:lnTo>
                <a:lnTo>
                  <a:pt x="38541" y="2225955"/>
                </a:lnTo>
                <a:lnTo>
                  <a:pt x="50101" y="2219515"/>
                </a:lnTo>
                <a:lnTo>
                  <a:pt x="58211" y="2212159"/>
                </a:lnTo>
                <a:lnTo>
                  <a:pt x="62869" y="2203890"/>
                </a:lnTo>
                <a:lnTo>
                  <a:pt x="64076" y="2194711"/>
                </a:lnTo>
                <a:lnTo>
                  <a:pt x="61634" y="2182987"/>
                </a:lnTo>
                <a:lnTo>
                  <a:pt x="57964" y="2177510"/>
                </a:lnTo>
                <a:close/>
              </a:path>
              <a:path w="471170" h="3120390">
                <a:moveTo>
                  <a:pt x="34383" y="2166574"/>
                </a:moveTo>
                <a:lnTo>
                  <a:pt x="2612" y="2193019"/>
                </a:lnTo>
                <a:lnTo>
                  <a:pt x="2091" y="2200442"/>
                </a:lnTo>
                <a:lnTo>
                  <a:pt x="14069" y="2200442"/>
                </a:lnTo>
                <a:lnTo>
                  <a:pt x="15441" y="2190409"/>
                </a:lnTo>
                <a:lnTo>
                  <a:pt x="19023" y="2183242"/>
                </a:lnTo>
                <a:lnTo>
                  <a:pt x="24819" y="2178943"/>
                </a:lnTo>
                <a:lnTo>
                  <a:pt x="32829" y="2177510"/>
                </a:lnTo>
                <a:lnTo>
                  <a:pt x="57964" y="2177510"/>
                </a:lnTo>
                <a:lnTo>
                  <a:pt x="55873" y="2174389"/>
                </a:lnTo>
                <a:lnTo>
                  <a:pt x="46790" y="2168918"/>
                </a:lnTo>
                <a:lnTo>
                  <a:pt x="34383" y="2166574"/>
                </a:lnTo>
                <a:close/>
              </a:path>
              <a:path w="471170" h="3120390">
                <a:moveTo>
                  <a:pt x="117302" y="2192619"/>
                </a:moveTo>
                <a:lnTo>
                  <a:pt x="110549" y="2199913"/>
                </a:lnTo>
                <a:lnTo>
                  <a:pt x="137617" y="2226495"/>
                </a:lnTo>
                <a:lnTo>
                  <a:pt x="110549" y="2253560"/>
                </a:lnTo>
                <a:lnTo>
                  <a:pt x="117302" y="2260343"/>
                </a:lnTo>
                <a:lnTo>
                  <a:pt x="144396" y="2233782"/>
                </a:lnTo>
                <a:lnTo>
                  <a:pt x="158463" y="2233782"/>
                </a:lnTo>
                <a:lnTo>
                  <a:pt x="151175" y="2226495"/>
                </a:lnTo>
                <a:lnTo>
                  <a:pt x="158081" y="2219713"/>
                </a:lnTo>
                <a:lnTo>
                  <a:pt x="144396" y="2219713"/>
                </a:lnTo>
                <a:lnTo>
                  <a:pt x="117302" y="2192619"/>
                </a:lnTo>
                <a:close/>
              </a:path>
              <a:path w="471170" h="3120390">
                <a:moveTo>
                  <a:pt x="158463" y="2233782"/>
                </a:moveTo>
                <a:lnTo>
                  <a:pt x="144396" y="2233782"/>
                </a:lnTo>
                <a:lnTo>
                  <a:pt x="170957" y="2260343"/>
                </a:lnTo>
                <a:lnTo>
                  <a:pt x="178243" y="2253560"/>
                </a:lnTo>
                <a:lnTo>
                  <a:pt x="158463" y="2233782"/>
                </a:lnTo>
                <a:close/>
              </a:path>
              <a:path w="471170" h="3120390">
                <a:moveTo>
                  <a:pt x="170957" y="2192619"/>
                </a:moveTo>
                <a:lnTo>
                  <a:pt x="144396" y="2219713"/>
                </a:lnTo>
                <a:lnTo>
                  <a:pt x="158081" y="2219713"/>
                </a:lnTo>
                <a:lnTo>
                  <a:pt x="178243" y="2199913"/>
                </a:lnTo>
                <a:lnTo>
                  <a:pt x="170957" y="2192619"/>
                </a:lnTo>
                <a:close/>
              </a:path>
              <a:path w="471170" h="3120390">
                <a:moveTo>
                  <a:pt x="265874" y="2166574"/>
                </a:moveTo>
                <a:lnTo>
                  <a:pt x="257008" y="2166574"/>
                </a:lnTo>
                <a:lnTo>
                  <a:pt x="255629" y="2173860"/>
                </a:lnTo>
                <a:lnTo>
                  <a:pt x="252853" y="2178730"/>
                </a:lnTo>
                <a:lnTo>
                  <a:pt x="248673" y="2181150"/>
                </a:lnTo>
                <a:lnTo>
                  <a:pt x="245563" y="2183241"/>
                </a:lnTo>
                <a:lnTo>
                  <a:pt x="239829" y="2184462"/>
                </a:lnTo>
                <a:lnTo>
                  <a:pt x="231494" y="2184822"/>
                </a:lnTo>
                <a:lnTo>
                  <a:pt x="231494" y="2194175"/>
                </a:lnTo>
                <a:lnTo>
                  <a:pt x="253897" y="2194175"/>
                </a:lnTo>
                <a:lnTo>
                  <a:pt x="253897" y="2260343"/>
                </a:lnTo>
                <a:lnTo>
                  <a:pt x="265874" y="2260343"/>
                </a:lnTo>
                <a:lnTo>
                  <a:pt x="265874" y="2166574"/>
                </a:lnTo>
                <a:close/>
              </a:path>
              <a:path w="471170" h="3120390">
                <a:moveTo>
                  <a:pt x="336816" y="2166574"/>
                </a:moveTo>
                <a:lnTo>
                  <a:pt x="306738" y="2194570"/>
                </a:lnTo>
                <a:lnTo>
                  <a:pt x="304524" y="2215022"/>
                </a:lnTo>
                <a:lnTo>
                  <a:pt x="306931" y="2235343"/>
                </a:lnTo>
                <a:lnTo>
                  <a:pt x="313118" y="2249930"/>
                </a:lnTo>
                <a:lnTo>
                  <a:pt x="323081" y="2258781"/>
                </a:lnTo>
                <a:lnTo>
                  <a:pt x="336816" y="2261897"/>
                </a:lnTo>
                <a:lnTo>
                  <a:pt x="350560" y="2258781"/>
                </a:lnTo>
                <a:lnTo>
                  <a:pt x="357611" y="2252516"/>
                </a:lnTo>
                <a:lnTo>
                  <a:pt x="336816" y="2252516"/>
                </a:lnTo>
                <a:lnTo>
                  <a:pt x="328386" y="2250173"/>
                </a:lnTo>
                <a:lnTo>
                  <a:pt x="322364" y="2243145"/>
                </a:lnTo>
                <a:lnTo>
                  <a:pt x="318750" y="2231428"/>
                </a:lnTo>
                <a:lnTo>
                  <a:pt x="317545" y="2215022"/>
                </a:lnTo>
                <a:lnTo>
                  <a:pt x="318750" y="2198615"/>
                </a:lnTo>
                <a:lnTo>
                  <a:pt x="322364" y="2186892"/>
                </a:lnTo>
                <a:lnTo>
                  <a:pt x="328386" y="2179856"/>
                </a:lnTo>
                <a:lnTo>
                  <a:pt x="336816" y="2177510"/>
                </a:lnTo>
                <a:lnTo>
                  <a:pt x="358867" y="2177510"/>
                </a:lnTo>
                <a:lnTo>
                  <a:pt x="357632" y="2175660"/>
                </a:lnTo>
                <a:lnTo>
                  <a:pt x="351802" y="2170611"/>
                </a:lnTo>
                <a:lnTo>
                  <a:pt x="344864" y="2167583"/>
                </a:lnTo>
                <a:lnTo>
                  <a:pt x="336816" y="2166574"/>
                </a:lnTo>
                <a:close/>
              </a:path>
              <a:path w="471170" h="3120390">
                <a:moveTo>
                  <a:pt x="358867" y="2177510"/>
                </a:moveTo>
                <a:lnTo>
                  <a:pt x="336816" y="2177510"/>
                </a:lnTo>
                <a:lnTo>
                  <a:pt x="345479" y="2179856"/>
                </a:lnTo>
                <a:lnTo>
                  <a:pt x="351668" y="2186892"/>
                </a:lnTo>
                <a:lnTo>
                  <a:pt x="355381" y="2198615"/>
                </a:lnTo>
                <a:lnTo>
                  <a:pt x="356619" y="2215022"/>
                </a:lnTo>
                <a:lnTo>
                  <a:pt x="355381" y="2231231"/>
                </a:lnTo>
                <a:lnTo>
                  <a:pt x="351668" y="2242887"/>
                </a:lnTo>
                <a:lnTo>
                  <a:pt x="345479" y="2249983"/>
                </a:lnTo>
                <a:lnTo>
                  <a:pt x="336816" y="2252516"/>
                </a:lnTo>
                <a:lnTo>
                  <a:pt x="357611" y="2252516"/>
                </a:lnTo>
                <a:lnTo>
                  <a:pt x="360522" y="2249930"/>
                </a:lnTo>
                <a:lnTo>
                  <a:pt x="366704" y="2235343"/>
                </a:lnTo>
                <a:lnTo>
                  <a:pt x="369108" y="2215022"/>
                </a:lnTo>
                <a:lnTo>
                  <a:pt x="368688" y="2205388"/>
                </a:lnTo>
                <a:lnTo>
                  <a:pt x="367423" y="2196792"/>
                </a:lnTo>
                <a:lnTo>
                  <a:pt x="365313" y="2189239"/>
                </a:lnTo>
                <a:lnTo>
                  <a:pt x="362355" y="2182733"/>
                </a:lnTo>
                <a:lnTo>
                  <a:pt x="358867" y="2177510"/>
                </a:lnTo>
                <a:close/>
              </a:path>
              <a:path w="471170" h="3120390">
                <a:moveTo>
                  <a:pt x="419526" y="2175073"/>
                </a:moveTo>
                <a:lnTo>
                  <a:pt x="381121" y="2175073"/>
                </a:lnTo>
                <a:lnTo>
                  <a:pt x="381121" y="2180725"/>
                </a:lnTo>
                <a:lnTo>
                  <a:pt x="419526" y="2180725"/>
                </a:lnTo>
                <a:lnTo>
                  <a:pt x="419526" y="2175073"/>
                </a:lnTo>
                <a:close/>
              </a:path>
              <a:path w="471170" h="3120390">
                <a:moveTo>
                  <a:pt x="440475" y="2180725"/>
                </a:moveTo>
                <a:lnTo>
                  <a:pt x="433627" y="2180725"/>
                </a:lnTo>
                <a:lnTo>
                  <a:pt x="433771" y="2186269"/>
                </a:lnTo>
                <a:lnTo>
                  <a:pt x="433887" y="2188764"/>
                </a:lnTo>
                <a:lnTo>
                  <a:pt x="436511" y="2193818"/>
                </a:lnTo>
                <a:lnTo>
                  <a:pt x="441666" y="2196205"/>
                </a:lnTo>
                <a:lnTo>
                  <a:pt x="444042" y="2197385"/>
                </a:lnTo>
                <a:lnTo>
                  <a:pt x="447318" y="2197980"/>
                </a:lnTo>
                <a:lnTo>
                  <a:pt x="458039" y="2197980"/>
                </a:lnTo>
                <a:lnTo>
                  <a:pt x="462801" y="2196496"/>
                </a:lnTo>
                <a:lnTo>
                  <a:pt x="465772" y="2193527"/>
                </a:lnTo>
                <a:lnTo>
                  <a:pt x="466739" y="2192619"/>
                </a:lnTo>
                <a:lnTo>
                  <a:pt x="444449" y="2192619"/>
                </a:lnTo>
                <a:lnTo>
                  <a:pt x="440676" y="2188659"/>
                </a:lnTo>
                <a:lnTo>
                  <a:pt x="440475" y="2180725"/>
                </a:lnTo>
                <a:close/>
              </a:path>
              <a:path w="471170" h="3120390">
                <a:moveTo>
                  <a:pt x="467935" y="2149758"/>
                </a:moveTo>
                <a:lnTo>
                  <a:pt x="451789" y="2149758"/>
                </a:lnTo>
                <a:lnTo>
                  <a:pt x="457937" y="2149963"/>
                </a:lnTo>
                <a:lnTo>
                  <a:pt x="461214" y="2152742"/>
                </a:lnTo>
                <a:lnTo>
                  <a:pt x="461403" y="2155323"/>
                </a:lnTo>
                <a:lnTo>
                  <a:pt x="461498" y="2161072"/>
                </a:lnTo>
                <a:lnTo>
                  <a:pt x="461404" y="2163650"/>
                </a:lnTo>
                <a:lnTo>
                  <a:pt x="458039" y="2166537"/>
                </a:lnTo>
                <a:lnTo>
                  <a:pt x="451487" y="2166729"/>
                </a:lnTo>
                <a:lnTo>
                  <a:pt x="447916" y="2166729"/>
                </a:lnTo>
                <a:lnTo>
                  <a:pt x="447916" y="2172392"/>
                </a:lnTo>
                <a:lnTo>
                  <a:pt x="459320" y="2172392"/>
                </a:lnTo>
                <a:lnTo>
                  <a:pt x="463400" y="2175657"/>
                </a:lnTo>
                <a:lnTo>
                  <a:pt x="463400" y="2182209"/>
                </a:lnTo>
                <a:lnTo>
                  <a:pt x="462992" y="2188764"/>
                </a:lnTo>
                <a:lnTo>
                  <a:pt x="459130" y="2192227"/>
                </a:lnTo>
                <a:lnTo>
                  <a:pt x="451789" y="2192619"/>
                </a:lnTo>
                <a:lnTo>
                  <a:pt x="466739" y="2192619"/>
                </a:lnTo>
                <a:lnTo>
                  <a:pt x="469151" y="2190352"/>
                </a:lnTo>
                <a:lnTo>
                  <a:pt x="470841" y="2186269"/>
                </a:lnTo>
                <a:lnTo>
                  <a:pt x="470841" y="2174968"/>
                </a:lnTo>
                <a:lnTo>
                  <a:pt x="467856" y="2170893"/>
                </a:lnTo>
                <a:lnTo>
                  <a:pt x="461912" y="2169111"/>
                </a:lnTo>
                <a:lnTo>
                  <a:pt x="461912" y="2168809"/>
                </a:lnTo>
                <a:lnTo>
                  <a:pt x="466269" y="2166825"/>
                </a:lnTo>
                <a:lnTo>
                  <a:pt x="468453" y="2163056"/>
                </a:lnTo>
                <a:lnTo>
                  <a:pt x="468453" y="2157505"/>
                </a:lnTo>
                <a:lnTo>
                  <a:pt x="467935" y="2149758"/>
                </a:lnTo>
                <a:close/>
              </a:path>
              <a:path w="471170" h="3120390">
                <a:moveTo>
                  <a:pt x="452081" y="2143508"/>
                </a:moveTo>
                <a:lnTo>
                  <a:pt x="446725" y="2143508"/>
                </a:lnTo>
                <a:lnTo>
                  <a:pt x="442455" y="2144999"/>
                </a:lnTo>
                <a:lnTo>
                  <a:pt x="439280" y="2147984"/>
                </a:lnTo>
                <a:lnTo>
                  <a:pt x="436309" y="2150949"/>
                </a:lnTo>
                <a:lnTo>
                  <a:pt x="434822" y="2155323"/>
                </a:lnTo>
                <a:lnTo>
                  <a:pt x="434822" y="2161072"/>
                </a:lnTo>
                <a:lnTo>
                  <a:pt x="441364" y="2161072"/>
                </a:lnTo>
                <a:lnTo>
                  <a:pt x="441566" y="2153535"/>
                </a:lnTo>
                <a:lnTo>
                  <a:pt x="445032" y="2149758"/>
                </a:lnTo>
                <a:lnTo>
                  <a:pt x="467935" y="2149758"/>
                </a:lnTo>
                <a:lnTo>
                  <a:pt x="467856" y="2148577"/>
                </a:lnTo>
                <a:lnTo>
                  <a:pt x="462405" y="2143900"/>
                </a:lnTo>
                <a:lnTo>
                  <a:pt x="452081" y="2143508"/>
                </a:lnTo>
                <a:close/>
              </a:path>
              <a:path w="471170" h="3120390">
                <a:moveTo>
                  <a:pt x="201308" y="2446668"/>
                </a:moveTo>
                <a:lnTo>
                  <a:pt x="189331" y="2446668"/>
                </a:lnTo>
                <a:lnTo>
                  <a:pt x="190365" y="2455782"/>
                </a:lnTo>
                <a:lnTo>
                  <a:pt x="213290" y="2476868"/>
                </a:lnTo>
                <a:lnTo>
                  <a:pt x="220579" y="2476868"/>
                </a:lnTo>
                <a:lnTo>
                  <a:pt x="247263" y="2467490"/>
                </a:lnTo>
                <a:lnTo>
                  <a:pt x="221112" y="2467490"/>
                </a:lnTo>
                <a:lnTo>
                  <a:pt x="212649" y="2466190"/>
                </a:lnTo>
                <a:lnTo>
                  <a:pt x="206527" y="2462289"/>
                </a:lnTo>
                <a:lnTo>
                  <a:pt x="202747" y="2455782"/>
                </a:lnTo>
                <a:lnTo>
                  <a:pt x="201308" y="2446668"/>
                </a:lnTo>
                <a:close/>
              </a:path>
              <a:path w="471170" h="3120390">
                <a:moveTo>
                  <a:pt x="245502" y="2392480"/>
                </a:moveTo>
                <a:lnTo>
                  <a:pt x="221112" y="2392480"/>
                </a:lnTo>
                <a:lnTo>
                  <a:pt x="231868" y="2392837"/>
                </a:lnTo>
                <a:lnTo>
                  <a:pt x="237604" y="2397707"/>
                </a:lnTo>
                <a:lnTo>
                  <a:pt x="238291" y="2407086"/>
                </a:lnTo>
                <a:lnTo>
                  <a:pt x="237935" y="2416798"/>
                </a:lnTo>
                <a:lnTo>
                  <a:pt x="232045" y="2421839"/>
                </a:lnTo>
                <a:lnTo>
                  <a:pt x="220579" y="2422177"/>
                </a:lnTo>
                <a:lnTo>
                  <a:pt x="214334" y="2422177"/>
                </a:lnTo>
                <a:lnTo>
                  <a:pt x="214334" y="2432084"/>
                </a:lnTo>
                <a:lnTo>
                  <a:pt x="220068" y="2432084"/>
                </a:lnTo>
                <a:lnTo>
                  <a:pt x="229406" y="2433156"/>
                </a:lnTo>
                <a:lnTo>
                  <a:pt x="236081" y="2436374"/>
                </a:lnTo>
                <a:lnTo>
                  <a:pt x="240089" y="2441742"/>
                </a:lnTo>
                <a:lnTo>
                  <a:pt x="241426" y="2449263"/>
                </a:lnTo>
                <a:lnTo>
                  <a:pt x="239758" y="2456855"/>
                </a:lnTo>
                <a:lnTo>
                  <a:pt x="235819" y="2462421"/>
                </a:lnTo>
                <a:lnTo>
                  <a:pt x="229604" y="2465966"/>
                </a:lnTo>
                <a:lnTo>
                  <a:pt x="221112" y="2467490"/>
                </a:lnTo>
                <a:lnTo>
                  <a:pt x="247263" y="2467490"/>
                </a:lnTo>
                <a:lnTo>
                  <a:pt x="251493" y="2463516"/>
                </a:lnTo>
                <a:lnTo>
                  <a:pt x="254448" y="2456380"/>
                </a:lnTo>
                <a:lnTo>
                  <a:pt x="254448" y="2447712"/>
                </a:lnTo>
                <a:lnTo>
                  <a:pt x="253470" y="2440123"/>
                </a:lnTo>
                <a:lnTo>
                  <a:pt x="250537" y="2434032"/>
                </a:lnTo>
                <a:lnTo>
                  <a:pt x="245655" y="2429441"/>
                </a:lnTo>
                <a:lnTo>
                  <a:pt x="238824" y="2426354"/>
                </a:lnTo>
                <a:lnTo>
                  <a:pt x="238824" y="2425816"/>
                </a:lnTo>
                <a:lnTo>
                  <a:pt x="246449" y="2422353"/>
                </a:lnTo>
                <a:lnTo>
                  <a:pt x="250272" y="2415754"/>
                </a:lnTo>
                <a:lnTo>
                  <a:pt x="250272" y="2406042"/>
                </a:lnTo>
                <a:lnTo>
                  <a:pt x="247896" y="2395718"/>
                </a:lnTo>
                <a:lnTo>
                  <a:pt x="245502" y="2392480"/>
                </a:lnTo>
                <a:close/>
              </a:path>
              <a:path w="471170" h="3120390">
                <a:moveTo>
                  <a:pt x="221623" y="2381548"/>
                </a:moveTo>
                <a:lnTo>
                  <a:pt x="212246" y="2381548"/>
                </a:lnTo>
                <a:lnTo>
                  <a:pt x="204776" y="2384146"/>
                </a:lnTo>
                <a:lnTo>
                  <a:pt x="199221" y="2389370"/>
                </a:lnTo>
                <a:lnTo>
                  <a:pt x="194019" y="2394572"/>
                </a:lnTo>
                <a:lnTo>
                  <a:pt x="191419" y="2402215"/>
                </a:lnTo>
                <a:lnTo>
                  <a:pt x="191419" y="2412281"/>
                </a:lnTo>
                <a:lnTo>
                  <a:pt x="202864" y="2412281"/>
                </a:lnTo>
                <a:lnTo>
                  <a:pt x="204203" y="2403617"/>
                </a:lnTo>
                <a:lnTo>
                  <a:pt x="207688" y="2397430"/>
                </a:lnTo>
                <a:lnTo>
                  <a:pt x="213323" y="2393717"/>
                </a:lnTo>
                <a:lnTo>
                  <a:pt x="221112" y="2392480"/>
                </a:lnTo>
                <a:lnTo>
                  <a:pt x="245502" y="2392480"/>
                </a:lnTo>
                <a:lnTo>
                  <a:pt x="242332" y="2388192"/>
                </a:lnTo>
                <a:lnTo>
                  <a:pt x="233575" y="2383467"/>
                </a:lnTo>
                <a:lnTo>
                  <a:pt x="221623" y="2381548"/>
                </a:lnTo>
                <a:close/>
              </a:path>
              <a:path w="471170" h="3120390">
                <a:moveTo>
                  <a:pt x="282160" y="2451870"/>
                </a:moveTo>
                <a:lnTo>
                  <a:pt x="270183" y="2451870"/>
                </a:lnTo>
                <a:lnTo>
                  <a:pt x="273045" y="2462620"/>
                </a:lnTo>
                <a:lnTo>
                  <a:pt x="279034" y="2470371"/>
                </a:lnTo>
                <a:lnTo>
                  <a:pt x="288148" y="2475120"/>
                </a:lnTo>
                <a:lnTo>
                  <a:pt x="300388" y="2476868"/>
                </a:lnTo>
                <a:lnTo>
                  <a:pt x="308200" y="2476347"/>
                </a:lnTo>
                <a:lnTo>
                  <a:pt x="314972" y="2474784"/>
                </a:lnTo>
                <a:lnTo>
                  <a:pt x="320702" y="2472180"/>
                </a:lnTo>
                <a:lnTo>
                  <a:pt x="325390" y="2468534"/>
                </a:lnTo>
                <a:lnTo>
                  <a:pt x="325929" y="2468026"/>
                </a:lnTo>
                <a:lnTo>
                  <a:pt x="302475" y="2468026"/>
                </a:lnTo>
                <a:lnTo>
                  <a:pt x="294367" y="2467017"/>
                </a:lnTo>
                <a:lnTo>
                  <a:pt x="288276" y="2463990"/>
                </a:lnTo>
                <a:lnTo>
                  <a:pt x="284207" y="2458942"/>
                </a:lnTo>
                <a:lnTo>
                  <a:pt x="282160" y="2451870"/>
                </a:lnTo>
                <a:close/>
              </a:path>
              <a:path w="471170" h="3120390">
                <a:moveTo>
                  <a:pt x="327306" y="2425816"/>
                </a:moveTo>
                <a:lnTo>
                  <a:pt x="301431" y="2425816"/>
                </a:lnTo>
                <a:lnTo>
                  <a:pt x="309927" y="2427520"/>
                </a:lnTo>
                <a:lnTo>
                  <a:pt x="316147" y="2431559"/>
                </a:lnTo>
                <a:lnTo>
                  <a:pt x="320087" y="2437940"/>
                </a:lnTo>
                <a:lnTo>
                  <a:pt x="321746" y="2446668"/>
                </a:lnTo>
                <a:lnTo>
                  <a:pt x="319953" y="2455426"/>
                </a:lnTo>
                <a:lnTo>
                  <a:pt x="316143" y="2461905"/>
                </a:lnTo>
                <a:lnTo>
                  <a:pt x="310318" y="2466104"/>
                </a:lnTo>
                <a:lnTo>
                  <a:pt x="302475" y="2468026"/>
                </a:lnTo>
                <a:lnTo>
                  <a:pt x="325929" y="2468026"/>
                </a:lnTo>
                <a:lnTo>
                  <a:pt x="331636" y="2462649"/>
                </a:lnTo>
                <a:lnTo>
                  <a:pt x="334768" y="2454822"/>
                </a:lnTo>
                <a:lnTo>
                  <a:pt x="334768" y="2445109"/>
                </a:lnTo>
                <a:lnTo>
                  <a:pt x="332029" y="2432857"/>
                </a:lnTo>
                <a:lnTo>
                  <a:pt x="327306" y="2425816"/>
                </a:lnTo>
                <a:close/>
              </a:path>
              <a:path w="471170" h="3120390">
                <a:moveTo>
                  <a:pt x="329036" y="2383640"/>
                </a:moveTo>
                <a:lnTo>
                  <a:pt x="280584" y="2383640"/>
                </a:lnTo>
                <a:lnTo>
                  <a:pt x="273827" y="2434154"/>
                </a:lnTo>
                <a:lnTo>
                  <a:pt x="283716" y="2434691"/>
                </a:lnTo>
                <a:lnTo>
                  <a:pt x="288230" y="2428775"/>
                </a:lnTo>
                <a:lnTo>
                  <a:pt x="294142" y="2425816"/>
                </a:lnTo>
                <a:lnTo>
                  <a:pt x="327306" y="2425816"/>
                </a:lnTo>
                <a:lnTo>
                  <a:pt x="325911" y="2423738"/>
                </a:lnTo>
                <a:lnTo>
                  <a:pt x="320963" y="2420618"/>
                </a:lnTo>
                <a:lnTo>
                  <a:pt x="285808" y="2420618"/>
                </a:lnTo>
                <a:lnTo>
                  <a:pt x="289450" y="2395101"/>
                </a:lnTo>
                <a:lnTo>
                  <a:pt x="329036" y="2395101"/>
                </a:lnTo>
                <a:lnTo>
                  <a:pt x="329036" y="2383640"/>
                </a:lnTo>
                <a:close/>
              </a:path>
              <a:path w="471170" h="3120390">
                <a:moveTo>
                  <a:pt x="303519" y="2414883"/>
                </a:moveTo>
                <a:lnTo>
                  <a:pt x="296920" y="2414883"/>
                </a:lnTo>
                <a:lnTo>
                  <a:pt x="291006" y="2416798"/>
                </a:lnTo>
                <a:lnTo>
                  <a:pt x="285808" y="2420618"/>
                </a:lnTo>
                <a:lnTo>
                  <a:pt x="320963" y="2420618"/>
                </a:lnTo>
                <a:lnTo>
                  <a:pt x="316409" y="2417747"/>
                </a:lnTo>
                <a:lnTo>
                  <a:pt x="303519" y="2414883"/>
                </a:lnTo>
                <a:close/>
              </a:path>
              <a:path w="471170" h="3120390">
                <a:moveTo>
                  <a:pt x="384351" y="2381548"/>
                </a:moveTo>
                <a:lnTo>
                  <a:pt x="354273" y="2409546"/>
                </a:lnTo>
                <a:lnTo>
                  <a:pt x="352059" y="2429996"/>
                </a:lnTo>
                <a:lnTo>
                  <a:pt x="354466" y="2450315"/>
                </a:lnTo>
                <a:lnTo>
                  <a:pt x="360653" y="2464901"/>
                </a:lnTo>
                <a:lnTo>
                  <a:pt x="370616" y="2473753"/>
                </a:lnTo>
                <a:lnTo>
                  <a:pt x="384351" y="2476868"/>
                </a:lnTo>
                <a:lnTo>
                  <a:pt x="398095" y="2473753"/>
                </a:lnTo>
                <a:lnTo>
                  <a:pt x="405143" y="2467490"/>
                </a:lnTo>
                <a:lnTo>
                  <a:pt x="384351" y="2467490"/>
                </a:lnTo>
                <a:lnTo>
                  <a:pt x="375921" y="2465148"/>
                </a:lnTo>
                <a:lnTo>
                  <a:pt x="369898" y="2458120"/>
                </a:lnTo>
                <a:lnTo>
                  <a:pt x="366285" y="2446404"/>
                </a:lnTo>
                <a:lnTo>
                  <a:pt x="365080" y="2429996"/>
                </a:lnTo>
                <a:lnTo>
                  <a:pt x="366285" y="2413588"/>
                </a:lnTo>
                <a:lnTo>
                  <a:pt x="369898" y="2401864"/>
                </a:lnTo>
                <a:lnTo>
                  <a:pt x="375921" y="2394827"/>
                </a:lnTo>
                <a:lnTo>
                  <a:pt x="384351" y="2392480"/>
                </a:lnTo>
                <a:lnTo>
                  <a:pt x="406399" y="2392480"/>
                </a:lnTo>
                <a:lnTo>
                  <a:pt x="405166" y="2390634"/>
                </a:lnTo>
                <a:lnTo>
                  <a:pt x="399337" y="2385585"/>
                </a:lnTo>
                <a:lnTo>
                  <a:pt x="392398" y="2382557"/>
                </a:lnTo>
                <a:lnTo>
                  <a:pt x="384351" y="2381548"/>
                </a:lnTo>
                <a:close/>
              </a:path>
              <a:path w="471170" h="3120390">
                <a:moveTo>
                  <a:pt x="406399" y="2392480"/>
                </a:moveTo>
                <a:lnTo>
                  <a:pt x="384351" y="2392480"/>
                </a:lnTo>
                <a:lnTo>
                  <a:pt x="393014" y="2394827"/>
                </a:lnTo>
                <a:lnTo>
                  <a:pt x="399203" y="2401864"/>
                </a:lnTo>
                <a:lnTo>
                  <a:pt x="402916" y="2413588"/>
                </a:lnTo>
                <a:lnTo>
                  <a:pt x="404154" y="2429996"/>
                </a:lnTo>
                <a:lnTo>
                  <a:pt x="402916" y="2446205"/>
                </a:lnTo>
                <a:lnTo>
                  <a:pt x="399203" y="2457861"/>
                </a:lnTo>
                <a:lnTo>
                  <a:pt x="393014" y="2464958"/>
                </a:lnTo>
                <a:lnTo>
                  <a:pt x="384351" y="2467490"/>
                </a:lnTo>
                <a:lnTo>
                  <a:pt x="405143" y="2467490"/>
                </a:lnTo>
                <a:lnTo>
                  <a:pt x="408057" y="2464901"/>
                </a:lnTo>
                <a:lnTo>
                  <a:pt x="414238" y="2450315"/>
                </a:lnTo>
                <a:lnTo>
                  <a:pt x="416642" y="2429996"/>
                </a:lnTo>
                <a:lnTo>
                  <a:pt x="416221" y="2420362"/>
                </a:lnTo>
                <a:lnTo>
                  <a:pt x="414957" y="2411766"/>
                </a:lnTo>
                <a:lnTo>
                  <a:pt x="412847" y="2404213"/>
                </a:lnTo>
                <a:lnTo>
                  <a:pt x="409888" y="2397707"/>
                </a:lnTo>
                <a:lnTo>
                  <a:pt x="406399" y="2392480"/>
                </a:lnTo>
                <a:close/>
              </a:path>
              <a:path w="471170" h="3120390">
                <a:moveTo>
                  <a:pt x="162770" y="2444065"/>
                </a:moveTo>
                <a:lnTo>
                  <a:pt x="72649" y="2469071"/>
                </a:lnTo>
                <a:lnTo>
                  <a:pt x="72649" y="2475824"/>
                </a:lnTo>
                <a:lnTo>
                  <a:pt x="162770" y="2451870"/>
                </a:lnTo>
                <a:lnTo>
                  <a:pt x="162770" y="2444065"/>
                </a:lnTo>
                <a:close/>
              </a:path>
              <a:path w="471170" h="3120390">
                <a:moveTo>
                  <a:pt x="72649" y="2394572"/>
                </a:moveTo>
                <a:lnTo>
                  <a:pt x="72649" y="2402391"/>
                </a:lnTo>
                <a:lnTo>
                  <a:pt x="151811" y="2423750"/>
                </a:lnTo>
                <a:lnTo>
                  <a:pt x="72649" y="2445109"/>
                </a:lnTo>
                <a:lnTo>
                  <a:pt x="72649" y="2452914"/>
                </a:lnTo>
                <a:lnTo>
                  <a:pt x="162770" y="2427908"/>
                </a:lnTo>
                <a:lnTo>
                  <a:pt x="162770" y="2419570"/>
                </a:lnTo>
                <a:lnTo>
                  <a:pt x="72649" y="2394572"/>
                </a:lnTo>
                <a:close/>
              </a:path>
              <a:path w="471170" h="3120390">
                <a:moveTo>
                  <a:pt x="95205" y="2596521"/>
                </a:moveTo>
                <a:lnTo>
                  <a:pt x="86339" y="2596521"/>
                </a:lnTo>
                <a:lnTo>
                  <a:pt x="84960" y="2603812"/>
                </a:lnTo>
                <a:lnTo>
                  <a:pt x="82185" y="2608675"/>
                </a:lnTo>
                <a:lnTo>
                  <a:pt x="78004" y="2611098"/>
                </a:lnTo>
                <a:lnTo>
                  <a:pt x="74894" y="2613193"/>
                </a:lnTo>
                <a:lnTo>
                  <a:pt x="69160" y="2614414"/>
                </a:lnTo>
                <a:lnTo>
                  <a:pt x="60826" y="2614769"/>
                </a:lnTo>
                <a:lnTo>
                  <a:pt x="60826" y="2624127"/>
                </a:lnTo>
                <a:lnTo>
                  <a:pt x="83229" y="2624127"/>
                </a:lnTo>
                <a:lnTo>
                  <a:pt x="83229" y="2690291"/>
                </a:lnTo>
                <a:lnTo>
                  <a:pt x="95205" y="2690291"/>
                </a:lnTo>
                <a:lnTo>
                  <a:pt x="95205" y="2596521"/>
                </a:lnTo>
                <a:close/>
              </a:path>
              <a:path w="471170" h="3120390">
                <a:moveTo>
                  <a:pt x="181771" y="2594963"/>
                </a:moveTo>
                <a:lnTo>
                  <a:pt x="167191" y="2594963"/>
                </a:lnTo>
                <a:lnTo>
                  <a:pt x="131253" y="2690291"/>
                </a:lnTo>
                <a:lnTo>
                  <a:pt x="144277" y="2690291"/>
                </a:lnTo>
                <a:lnTo>
                  <a:pt x="154166" y="2662685"/>
                </a:lnTo>
                <a:lnTo>
                  <a:pt x="206198" y="2662685"/>
                </a:lnTo>
                <a:lnTo>
                  <a:pt x="202061" y="2651216"/>
                </a:lnTo>
                <a:lnTo>
                  <a:pt x="158346" y="2651216"/>
                </a:lnTo>
                <a:lnTo>
                  <a:pt x="173437" y="2609035"/>
                </a:lnTo>
                <a:lnTo>
                  <a:pt x="186847" y="2609035"/>
                </a:lnTo>
                <a:lnTo>
                  <a:pt x="181771" y="2594963"/>
                </a:lnTo>
                <a:close/>
              </a:path>
              <a:path w="471170" h="3120390">
                <a:moveTo>
                  <a:pt x="206198" y="2662685"/>
                </a:moveTo>
                <a:lnTo>
                  <a:pt x="192708" y="2662685"/>
                </a:lnTo>
                <a:lnTo>
                  <a:pt x="202086" y="2690291"/>
                </a:lnTo>
                <a:lnTo>
                  <a:pt x="216155" y="2690291"/>
                </a:lnTo>
                <a:lnTo>
                  <a:pt x="206198" y="2662685"/>
                </a:lnTo>
                <a:close/>
              </a:path>
              <a:path w="471170" h="3120390">
                <a:moveTo>
                  <a:pt x="186847" y="2609035"/>
                </a:moveTo>
                <a:lnTo>
                  <a:pt x="173970" y="2609035"/>
                </a:lnTo>
                <a:lnTo>
                  <a:pt x="188017" y="2651216"/>
                </a:lnTo>
                <a:lnTo>
                  <a:pt x="202061" y="2651216"/>
                </a:lnTo>
                <a:lnTo>
                  <a:pt x="186847" y="2609035"/>
                </a:lnTo>
                <a:close/>
              </a:path>
              <a:path w="471170" h="3120390">
                <a:moveTo>
                  <a:pt x="241776" y="2661641"/>
                </a:moveTo>
                <a:lnTo>
                  <a:pt x="229798" y="2661641"/>
                </a:lnTo>
                <a:lnTo>
                  <a:pt x="230832" y="2670756"/>
                </a:lnTo>
                <a:lnTo>
                  <a:pt x="253757" y="2691842"/>
                </a:lnTo>
                <a:lnTo>
                  <a:pt x="261047" y="2691842"/>
                </a:lnTo>
                <a:lnTo>
                  <a:pt x="287731" y="2682464"/>
                </a:lnTo>
                <a:lnTo>
                  <a:pt x="261580" y="2682464"/>
                </a:lnTo>
                <a:lnTo>
                  <a:pt x="253117" y="2681164"/>
                </a:lnTo>
                <a:lnTo>
                  <a:pt x="246995" y="2677263"/>
                </a:lnTo>
                <a:lnTo>
                  <a:pt x="243214" y="2670756"/>
                </a:lnTo>
                <a:lnTo>
                  <a:pt x="241776" y="2661641"/>
                </a:lnTo>
                <a:close/>
              </a:path>
              <a:path w="471170" h="3120390">
                <a:moveTo>
                  <a:pt x="285969" y="2607454"/>
                </a:moveTo>
                <a:lnTo>
                  <a:pt x="261580" y="2607454"/>
                </a:lnTo>
                <a:lnTo>
                  <a:pt x="272337" y="2607815"/>
                </a:lnTo>
                <a:lnTo>
                  <a:pt x="278071" y="2612678"/>
                </a:lnTo>
                <a:lnTo>
                  <a:pt x="278759" y="2622059"/>
                </a:lnTo>
                <a:lnTo>
                  <a:pt x="278403" y="2631772"/>
                </a:lnTo>
                <a:lnTo>
                  <a:pt x="272512" y="2636817"/>
                </a:lnTo>
                <a:lnTo>
                  <a:pt x="261047" y="2637151"/>
                </a:lnTo>
                <a:lnTo>
                  <a:pt x="254801" y="2637151"/>
                </a:lnTo>
                <a:lnTo>
                  <a:pt x="254801" y="2647058"/>
                </a:lnTo>
                <a:lnTo>
                  <a:pt x="260536" y="2647058"/>
                </a:lnTo>
                <a:lnTo>
                  <a:pt x="269874" y="2648130"/>
                </a:lnTo>
                <a:lnTo>
                  <a:pt x="276549" y="2651349"/>
                </a:lnTo>
                <a:lnTo>
                  <a:pt x="280557" y="2656718"/>
                </a:lnTo>
                <a:lnTo>
                  <a:pt x="281894" y="2664237"/>
                </a:lnTo>
                <a:lnTo>
                  <a:pt x="280225" y="2671827"/>
                </a:lnTo>
                <a:lnTo>
                  <a:pt x="276287" y="2677394"/>
                </a:lnTo>
                <a:lnTo>
                  <a:pt x="270073" y="2680939"/>
                </a:lnTo>
                <a:lnTo>
                  <a:pt x="261580" y="2682464"/>
                </a:lnTo>
                <a:lnTo>
                  <a:pt x="287731" y="2682464"/>
                </a:lnTo>
                <a:lnTo>
                  <a:pt x="291960" y="2678490"/>
                </a:lnTo>
                <a:lnTo>
                  <a:pt x="294915" y="2671351"/>
                </a:lnTo>
                <a:lnTo>
                  <a:pt x="294915" y="2662685"/>
                </a:lnTo>
                <a:lnTo>
                  <a:pt x="293937" y="2655096"/>
                </a:lnTo>
                <a:lnTo>
                  <a:pt x="291005" y="2649005"/>
                </a:lnTo>
                <a:lnTo>
                  <a:pt x="286122" y="2644414"/>
                </a:lnTo>
                <a:lnTo>
                  <a:pt x="279292" y="2641326"/>
                </a:lnTo>
                <a:lnTo>
                  <a:pt x="279292" y="2640791"/>
                </a:lnTo>
                <a:lnTo>
                  <a:pt x="286917" y="2637323"/>
                </a:lnTo>
                <a:lnTo>
                  <a:pt x="290739" y="2630728"/>
                </a:lnTo>
                <a:lnTo>
                  <a:pt x="290739" y="2621015"/>
                </a:lnTo>
                <a:lnTo>
                  <a:pt x="288363" y="2610693"/>
                </a:lnTo>
                <a:lnTo>
                  <a:pt x="285969" y="2607454"/>
                </a:lnTo>
                <a:close/>
              </a:path>
              <a:path w="471170" h="3120390">
                <a:moveTo>
                  <a:pt x="262091" y="2596521"/>
                </a:moveTo>
                <a:lnTo>
                  <a:pt x="252713" y="2596521"/>
                </a:lnTo>
                <a:lnTo>
                  <a:pt x="245243" y="2599121"/>
                </a:lnTo>
                <a:lnTo>
                  <a:pt x="239688" y="2604340"/>
                </a:lnTo>
                <a:lnTo>
                  <a:pt x="234486" y="2609542"/>
                </a:lnTo>
                <a:lnTo>
                  <a:pt x="231886" y="2617189"/>
                </a:lnTo>
                <a:lnTo>
                  <a:pt x="231886" y="2627259"/>
                </a:lnTo>
                <a:lnTo>
                  <a:pt x="243331" y="2627259"/>
                </a:lnTo>
                <a:lnTo>
                  <a:pt x="244670" y="2618593"/>
                </a:lnTo>
                <a:lnTo>
                  <a:pt x="248156" y="2612404"/>
                </a:lnTo>
                <a:lnTo>
                  <a:pt x="253791" y="2608692"/>
                </a:lnTo>
                <a:lnTo>
                  <a:pt x="261580" y="2607454"/>
                </a:lnTo>
                <a:lnTo>
                  <a:pt x="285969" y="2607454"/>
                </a:lnTo>
                <a:lnTo>
                  <a:pt x="282799" y="2603167"/>
                </a:lnTo>
                <a:lnTo>
                  <a:pt x="274043" y="2598443"/>
                </a:lnTo>
                <a:lnTo>
                  <a:pt x="262091" y="2596521"/>
                </a:lnTo>
                <a:close/>
              </a:path>
              <a:path w="471170" h="3120390">
                <a:moveTo>
                  <a:pt x="331985" y="2676222"/>
                </a:moveTo>
                <a:lnTo>
                  <a:pt x="317941" y="2676222"/>
                </a:lnTo>
                <a:lnTo>
                  <a:pt x="317941" y="2690291"/>
                </a:lnTo>
                <a:lnTo>
                  <a:pt x="331985" y="2690291"/>
                </a:lnTo>
                <a:lnTo>
                  <a:pt x="331985" y="2676222"/>
                </a:lnTo>
                <a:close/>
              </a:path>
              <a:path w="471170" h="3120390">
                <a:moveTo>
                  <a:pt x="367009" y="2666843"/>
                </a:moveTo>
                <a:lnTo>
                  <a:pt x="355032" y="2666843"/>
                </a:lnTo>
                <a:lnTo>
                  <a:pt x="357894" y="2677592"/>
                </a:lnTo>
                <a:lnTo>
                  <a:pt x="363882" y="2685342"/>
                </a:lnTo>
                <a:lnTo>
                  <a:pt x="372996" y="2690092"/>
                </a:lnTo>
                <a:lnTo>
                  <a:pt x="385236" y="2691842"/>
                </a:lnTo>
                <a:lnTo>
                  <a:pt x="393049" y="2691322"/>
                </a:lnTo>
                <a:lnTo>
                  <a:pt x="399820" y="2689760"/>
                </a:lnTo>
                <a:lnTo>
                  <a:pt x="405550" y="2687155"/>
                </a:lnTo>
                <a:lnTo>
                  <a:pt x="410237" y="2683508"/>
                </a:lnTo>
                <a:lnTo>
                  <a:pt x="410777" y="2683000"/>
                </a:lnTo>
                <a:lnTo>
                  <a:pt x="387324" y="2683000"/>
                </a:lnTo>
                <a:lnTo>
                  <a:pt x="379215" y="2681991"/>
                </a:lnTo>
                <a:lnTo>
                  <a:pt x="373125" y="2678964"/>
                </a:lnTo>
                <a:lnTo>
                  <a:pt x="369056" y="2673915"/>
                </a:lnTo>
                <a:lnTo>
                  <a:pt x="367009" y="2666843"/>
                </a:lnTo>
                <a:close/>
              </a:path>
              <a:path w="471170" h="3120390">
                <a:moveTo>
                  <a:pt x="412154" y="2640791"/>
                </a:moveTo>
                <a:lnTo>
                  <a:pt x="386280" y="2640791"/>
                </a:lnTo>
                <a:lnTo>
                  <a:pt x="394776" y="2642493"/>
                </a:lnTo>
                <a:lnTo>
                  <a:pt x="400995" y="2646533"/>
                </a:lnTo>
                <a:lnTo>
                  <a:pt x="404936" y="2652915"/>
                </a:lnTo>
                <a:lnTo>
                  <a:pt x="406595" y="2661641"/>
                </a:lnTo>
                <a:lnTo>
                  <a:pt x="404801" y="2670400"/>
                </a:lnTo>
                <a:lnTo>
                  <a:pt x="400992" y="2676879"/>
                </a:lnTo>
                <a:lnTo>
                  <a:pt x="395166" y="2681078"/>
                </a:lnTo>
                <a:lnTo>
                  <a:pt x="387324" y="2683000"/>
                </a:lnTo>
                <a:lnTo>
                  <a:pt x="410777" y="2683000"/>
                </a:lnTo>
                <a:lnTo>
                  <a:pt x="416485" y="2677622"/>
                </a:lnTo>
                <a:lnTo>
                  <a:pt x="419616" y="2669800"/>
                </a:lnTo>
                <a:lnTo>
                  <a:pt x="419616" y="2660083"/>
                </a:lnTo>
                <a:lnTo>
                  <a:pt x="416878" y="2647831"/>
                </a:lnTo>
                <a:lnTo>
                  <a:pt x="412154" y="2640791"/>
                </a:lnTo>
                <a:close/>
              </a:path>
              <a:path w="471170" h="3120390">
                <a:moveTo>
                  <a:pt x="413885" y="2598613"/>
                </a:moveTo>
                <a:lnTo>
                  <a:pt x="365432" y="2598613"/>
                </a:lnTo>
                <a:lnTo>
                  <a:pt x="358675" y="2649124"/>
                </a:lnTo>
                <a:lnTo>
                  <a:pt x="368565" y="2649665"/>
                </a:lnTo>
                <a:lnTo>
                  <a:pt x="373079" y="2643746"/>
                </a:lnTo>
                <a:lnTo>
                  <a:pt x="378990" y="2640791"/>
                </a:lnTo>
                <a:lnTo>
                  <a:pt x="412154" y="2640791"/>
                </a:lnTo>
                <a:lnTo>
                  <a:pt x="410760" y="2638712"/>
                </a:lnTo>
                <a:lnTo>
                  <a:pt x="405818" y="2635596"/>
                </a:lnTo>
                <a:lnTo>
                  <a:pt x="370657" y="2635596"/>
                </a:lnTo>
                <a:lnTo>
                  <a:pt x="374299" y="2610079"/>
                </a:lnTo>
                <a:lnTo>
                  <a:pt x="413885" y="2610079"/>
                </a:lnTo>
                <a:lnTo>
                  <a:pt x="413885" y="2598613"/>
                </a:lnTo>
                <a:close/>
              </a:path>
              <a:path w="471170" h="3120390">
                <a:moveTo>
                  <a:pt x="388368" y="2629857"/>
                </a:moveTo>
                <a:lnTo>
                  <a:pt x="381769" y="2629857"/>
                </a:lnTo>
                <a:lnTo>
                  <a:pt x="375855" y="2631772"/>
                </a:lnTo>
                <a:lnTo>
                  <a:pt x="370657" y="2635596"/>
                </a:lnTo>
                <a:lnTo>
                  <a:pt x="405818" y="2635596"/>
                </a:lnTo>
                <a:lnTo>
                  <a:pt x="401258" y="2632721"/>
                </a:lnTo>
                <a:lnTo>
                  <a:pt x="388368" y="2629857"/>
                </a:lnTo>
                <a:close/>
              </a:path>
              <a:path w="471170" h="3120390">
                <a:moveTo>
                  <a:pt x="175313" y="2876612"/>
                </a:moveTo>
                <a:lnTo>
                  <a:pt x="163335" y="2876612"/>
                </a:lnTo>
                <a:lnTo>
                  <a:pt x="164369" y="2885727"/>
                </a:lnTo>
                <a:lnTo>
                  <a:pt x="187294" y="2906816"/>
                </a:lnTo>
                <a:lnTo>
                  <a:pt x="194584" y="2906816"/>
                </a:lnTo>
                <a:lnTo>
                  <a:pt x="221259" y="2897442"/>
                </a:lnTo>
                <a:lnTo>
                  <a:pt x="195116" y="2897442"/>
                </a:lnTo>
                <a:lnTo>
                  <a:pt x="186653" y="2896141"/>
                </a:lnTo>
                <a:lnTo>
                  <a:pt x="180531" y="2892237"/>
                </a:lnTo>
                <a:lnTo>
                  <a:pt x="176751" y="2885727"/>
                </a:lnTo>
                <a:lnTo>
                  <a:pt x="175313" y="2876612"/>
                </a:lnTo>
                <a:close/>
              </a:path>
              <a:path w="471170" h="3120390">
                <a:moveTo>
                  <a:pt x="219507" y="2822428"/>
                </a:moveTo>
                <a:lnTo>
                  <a:pt x="195116" y="2822428"/>
                </a:lnTo>
                <a:lnTo>
                  <a:pt x="205873" y="2822789"/>
                </a:lnTo>
                <a:lnTo>
                  <a:pt x="211608" y="2827652"/>
                </a:lnTo>
                <a:lnTo>
                  <a:pt x="212295" y="2837033"/>
                </a:lnTo>
                <a:lnTo>
                  <a:pt x="211940" y="2846743"/>
                </a:lnTo>
                <a:lnTo>
                  <a:pt x="206049" y="2851791"/>
                </a:lnTo>
                <a:lnTo>
                  <a:pt x="194584" y="2852121"/>
                </a:lnTo>
                <a:lnTo>
                  <a:pt x="188338" y="2852121"/>
                </a:lnTo>
                <a:lnTo>
                  <a:pt x="188338" y="2862032"/>
                </a:lnTo>
                <a:lnTo>
                  <a:pt x="194072" y="2862032"/>
                </a:lnTo>
                <a:lnTo>
                  <a:pt x="203410" y="2863105"/>
                </a:lnTo>
                <a:lnTo>
                  <a:pt x="210085" y="2866324"/>
                </a:lnTo>
                <a:lnTo>
                  <a:pt x="214094" y="2871692"/>
                </a:lnTo>
                <a:lnTo>
                  <a:pt x="215431" y="2879211"/>
                </a:lnTo>
                <a:lnTo>
                  <a:pt x="213762" y="2886801"/>
                </a:lnTo>
                <a:lnTo>
                  <a:pt x="209823" y="2892368"/>
                </a:lnTo>
                <a:lnTo>
                  <a:pt x="203609" y="2895915"/>
                </a:lnTo>
                <a:lnTo>
                  <a:pt x="195116" y="2897442"/>
                </a:lnTo>
                <a:lnTo>
                  <a:pt x="221259" y="2897442"/>
                </a:lnTo>
                <a:lnTo>
                  <a:pt x="225497" y="2893463"/>
                </a:lnTo>
                <a:lnTo>
                  <a:pt x="228452" y="2886325"/>
                </a:lnTo>
                <a:lnTo>
                  <a:pt x="228452" y="2877659"/>
                </a:lnTo>
                <a:lnTo>
                  <a:pt x="227474" y="2870072"/>
                </a:lnTo>
                <a:lnTo>
                  <a:pt x="224542" y="2863981"/>
                </a:lnTo>
                <a:lnTo>
                  <a:pt x="219659" y="2859389"/>
                </a:lnTo>
                <a:lnTo>
                  <a:pt x="212829" y="2856301"/>
                </a:lnTo>
                <a:lnTo>
                  <a:pt x="212829" y="2855765"/>
                </a:lnTo>
                <a:lnTo>
                  <a:pt x="220454" y="2852298"/>
                </a:lnTo>
                <a:lnTo>
                  <a:pt x="224276" y="2845699"/>
                </a:lnTo>
                <a:lnTo>
                  <a:pt x="224276" y="2835986"/>
                </a:lnTo>
                <a:lnTo>
                  <a:pt x="221901" y="2825665"/>
                </a:lnTo>
                <a:lnTo>
                  <a:pt x="219507" y="2822428"/>
                </a:lnTo>
                <a:close/>
              </a:path>
              <a:path w="471170" h="3120390">
                <a:moveTo>
                  <a:pt x="195628" y="2811495"/>
                </a:moveTo>
                <a:lnTo>
                  <a:pt x="186250" y="2811495"/>
                </a:lnTo>
                <a:lnTo>
                  <a:pt x="178780" y="2814095"/>
                </a:lnTo>
                <a:lnTo>
                  <a:pt x="173225" y="2819314"/>
                </a:lnTo>
                <a:lnTo>
                  <a:pt x="168023" y="2824516"/>
                </a:lnTo>
                <a:lnTo>
                  <a:pt x="165423" y="2832163"/>
                </a:lnTo>
                <a:lnTo>
                  <a:pt x="165423" y="2842233"/>
                </a:lnTo>
                <a:lnTo>
                  <a:pt x="176869" y="2842233"/>
                </a:lnTo>
                <a:lnTo>
                  <a:pt x="178207" y="2833567"/>
                </a:lnTo>
                <a:lnTo>
                  <a:pt x="181692" y="2827379"/>
                </a:lnTo>
                <a:lnTo>
                  <a:pt x="187327" y="2823666"/>
                </a:lnTo>
                <a:lnTo>
                  <a:pt x="195116" y="2822428"/>
                </a:lnTo>
                <a:lnTo>
                  <a:pt x="219507" y="2822428"/>
                </a:lnTo>
                <a:lnTo>
                  <a:pt x="216336" y="2818141"/>
                </a:lnTo>
                <a:lnTo>
                  <a:pt x="207580" y="2813417"/>
                </a:lnTo>
                <a:lnTo>
                  <a:pt x="195628" y="2811495"/>
                </a:lnTo>
                <a:close/>
              </a:path>
              <a:path w="471170" h="3120390">
                <a:moveTo>
                  <a:pt x="256677" y="2876612"/>
                </a:moveTo>
                <a:lnTo>
                  <a:pt x="244699" y="2876612"/>
                </a:lnTo>
                <a:lnTo>
                  <a:pt x="245733" y="2885727"/>
                </a:lnTo>
                <a:lnTo>
                  <a:pt x="268657" y="2906816"/>
                </a:lnTo>
                <a:lnTo>
                  <a:pt x="275948" y="2906816"/>
                </a:lnTo>
                <a:lnTo>
                  <a:pt x="302623" y="2897442"/>
                </a:lnTo>
                <a:lnTo>
                  <a:pt x="276480" y="2897442"/>
                </a:lnTo>
                <a:lnTo>
                  <a:pt x="268017" y="2896141"/>
                </a:lnTo>
                <a:lnTo>
                  <a:pt x="261895" y="2892237"/>
                </a:lnTo>
                <a:lnTo>
                  <a:pt x="258115" y="2885727"/>
                </a:lnTo>
                <a:lnTo>
                  <a:pt x="256677" y="2876612"/>
                </a:lnTo>
                <a:close/>
              </a:path>
              <a:path w="471170" h="3120390">
                <a:moveTo>
                  <a:pt x="300871" y="2822428"/>
                </a:moveTo>
                <a:lnTo>
                  <a:pt x="276480" y="2822428"/>
                </a:lnTo>
                <a:lnTo>
                  <a:pt x="287237" y="2822789"/>
                </a:lnTo>
                <a:lnTo>
                  <a:pt x="292972" y="2827652"/>
                </a:lnTo>
                <a:lnTo>
                  <a:pt x="293659" y="2837033"/>
                </a:lnTo>
                <a:lnTo>
                  <a:pt x="293302" y="2846743"/>
                </a:lnTo>
                <a:lnTo>
                  <a:pt x="287413" y="2851791"/>
                </a:lnTo>
                <a:lnTo>
                  <a:pt x="275948" y="2852121"/>
                </a:lnTo>
                <a:lnTo>
                  <a:pt x="269702" y="2852121"/>
                </a:lnTo>
                <a:lnTo>
                  <a:pt x="269702" y="2862032"/>
                </a:lnTo>
                <a:lnTo>
                  <a:pt x="275436" y="2862032"/>
                </a:lnTo>
                <a:lnTo>
                  <a:pt x="284774" y="2863105"/>
                </a:lnTo>
                <a:lnTo>
                  <a:pt x="291449" y="2866324"/>
                </a:lnTo>
                <a:lnTo>
                  <a:pt x="295458" y="2871692"/>
                </a:lnTo>
                <a:lnTo>
                  <a:pt x="296795" y="2879211"/>
                </a:lnTo>
                <a:lnTo>
                  <a:pt x="295126" y="2886801"/>
                </a:lnTo>
                <a:lnTo>
                  <a:pt x="291187" y="2892368"/>
                </a:lnTo>
                <a:lnTo>
                  <a:pt x="284973" y="2895915"/>
                </a:lnTo>
                <a:lnTo>
                  <a:pt x="276480" y="2897442"/>
                </a:lnTo>
                <a:lnTo>
                  <a:pt x="302623" y="2897442"/>
                </a:lnTo>
                <a:lnTo>
                  <a:pt x="306861" y="2893463"/>
                </a:lnTo>
                <a:lnTo>
                  <a:pt x="309816" y="2886325"/>
                </a:lnTo>
                <a:lnTo>
                  <a:pt x="309816" y="2877659"/>
                </a:lnTo>
                <a:lnTo>
                  <a:pt x="308838" y="2870072"/>
                </a:lnTo>
                <a:lnTo>
                  <a:pt x="305906" y="2863981"/>
                </a:lnTo>
                <a:lnTo>
                  <a:pt x="301023" y="2859389"/>
                </a:lnTo>
                <a:lnTo>
                  <a:pt x="294192" y="2856301"/>
                </a:lnTo>
                <a:lnTo>
                  <a:pt x="294192" y="2855765"/>
                </a:lnTo>
                <a:lnTo>
                  <a:pt x="301816" y="2852298"/>
                </a:lnTo>
                <a:lnTo>
                  <a:pt x="305640" y="2845699"/>
                </a:lnTo>
                <a:lnTo>
                  <a:pt x="305640" y="2835986"/>
                </a:lnTo>
                <a:lnTo>
                  <a:pt x="303264" y="2825665"/>
                </a:lnTo>
                <a:lnTo>
                  <a:pt x="300871" y="2822428"/>
                </a:lnTo>
                <a:close/>
              </a:path>
              <a:path w="471170" h="3120390">
                <a:moveTo>
                  <a:pt x="276992" y="2811495"/>
                </a:moveTo>
                <a:lnTo>
                  <a:pt x="267613" y="2811495"/>
                </a:lnTo>
                <a:lnTo>
                  <a:pt x="260144" y="2814095"/>
                </a:lnTo>
                <a:lnTo>
                  <a:pt x="254589" y="2819314"/>
                </a:lnTo>
                <a:lnTo>
                  <a:pt x="249387" y="2824516"/>
                </a:lnTo>
                <a:lnTo>
                  <a:pt x="246787" y="2832163"/>
                </a:lnTo>
                <a:lnTo>
                  <a:pt x="246787" y="2842233"/>
                </a:lnTo>
                <a:lnTo>
                  <a:pt x="258231" y="2842233"/>
                </a:lnTo>
                <a:lnTo>
                  <a:pt x="259571" y="2833567"/>
                </a:lnTo>
                <a:lnTo>
                  <a:pt x="263056" y="2827379"/>
                </a:lnTo>
                <a:lnTo>
                  <a:pt x="268691" y="2823666"/>
                </a:lnTo>
                <a:lnTo>
                  <a:pt x="276480" y="2822428"/>
                </a:lnTo>
                <a:lnTo>
                  <a:pt x="300871" y="2822428"/>
                </a:lnTo>
                <a:lnTo>
                  <a:pt x="297700" y="2818141"/>
                </a:lnTo>
                <a:lnTo>
                  <a:pt x="288944" y="2813417"/>
                </a:lnTo>
                <a:lnTo>
                  <a:pt x="276992" y="2811495"/>
                </a:lnTo>
                <a:close/>
              </a:path>
              <a:path w="471170" h="3120390">
                <a:moveTo>
                  <a:pt x="185428" y="3024915"/>
                </a:moveTo>
                <a:lnTo>
                  <a:pt x="114574" y="3024915"/>
                </a:lnTo>
                <a:lnTo>
                  <a:pt x="114574" y="3035851"/>
                </a:lnTo>
                <a:lnTo>
                  <a:pt x="168757" y="3035851"/>
                </a:lnTo>
                <a:lnTo>
                  <a:pt x="110416" y="3109813"/>
                </a:lnTo>
                <a:lnTo>
                  <a:pt x="110416" y="3120235"/>
                </a:lnTo>
                <a:lnTo>
                  <a:pt x="185428" y="3120235"/>
                </a:lnTo>
                <a:lnTo>
                  <a:pt x="185428" y="3108765"/>
                </a:lnTo>
                <a:lnTo>
                  <a:pt x="126555" y="3108765"/>
                </a:lnTo>
                <a:lnTo>
                  <a:pt x="185428" y="3035851"/>
                </a:lnTo>
                <a:lnTo>
                  <a:pt x="185428" y="3024915"/>
                </a:lnTo>
                <a:close/>
              </a:path>
              <a:path w="471170" h="3120390">
                <a:moveTo>
                  <a:pt x="248033" y="3024915"/>
                </a:moveTo>
                <a:lnTo>
                  <a:pt x="233452" y="3024915"/>
                </a:lnTo>
                <a:lnTo>
                  <a:pt x="197514" y="3120235"/>
                </a:lnTo>
                <a:lnTo>
                  <a:pt x="210539" y="3120235"/>
                </a:lnTo>
                <a:lnTo>
                  <a:pt x="220428" y="3092630"/>
                </a:lnTo>
                <a:lnTo>
                  <a:pt x="272459" y="3092630"/>
                </a:lnTo>
                <a:lnTo>
                  <a:pt x="268324" y="3081164"/>
                </a:lnTo>
                <a:lnTo>
                  <a:pt x="224608" y="3081164"/>
                </a:lnTo>
                <a:lnTo>
                  <a:pt x="239699" y="3038983"/>
                </a:lnTo>
                <a:lnTo>
                  <a:pt x="253108" y="3038983"/>
                </a:lnTo>
                <a:lnTo>
                  <a:pt x="248033" y="3024915"/>
                </a:lnTo>
                <a:close/>
              </a:path>
              <a:path w="471170" h="3120390">
                <a:moveTo>
                  <a:pt x="272459" y="3092630"/>
                </a:moveTo>
                <a:lnTo>
                  <a:pt x="258969" y="3092630"/>
                </a:lnTo>
                <a:lnTo>
                  <a:pt x="268348" y="3120235"/>
                </a:lnTo>
                <a:lnTo>
                  <a:pt x="282417" y="3120235"/>
                </a:lnTo>
                <a:lnTo>
                  <a:pt x="272459" y="3092630"/>
                </a:lnTo>
                <a:close/>
              </a:path>
              <a:path w="471170" h="3120390">
                <a:moveTo>
                  <a:pt x="253108" y="3038983"/>
                </a:moveTo>
                <a:lnTo>
                  <a:pt x="240231" y="3038983"/>
                </a:lnTo>
                <a:lnTo>
                  <a:pt x="254279" y="3081164"/>
                </a:lnTo>
                <a:lnTo>
                  <a:pt x="268324" y="3081164"/>
                </a:lnTo>
                <a:lnTo>
                  <a:pt x="253108" y="3038983"/>
                </a:lnTo>
                <a:close/>
              </a:path>
              <a:path w="471170" h="3120390">
                <a:moveTo>
                  <a:pt x="338775" y="3026465"/>
                </a:moveTo>
                <a:lnTo>
                  <a:pt x="329907" y="3026465"/>
                </a:lnTo>
                <a:lnTo>
                  <a:pt x="328528" y="3033759"/>
                </a:lnTo>
                <a:lnTo>
                  <a:pt x="325753" y="3038623"/>
                </a:lnTo>
                <a:lnTo>
                  <a:pt x="321574" y="3041050"/>
                </a:lnTo>
                <a:lnTo>
                  <a:pt x="318463" y="3043140"/>
                </a:lnTo>
                <a:lnTo>
                  <a:pt x="312728" y="3044361"/>
                </a:lnTo>
                <a:lnTo>
                  <a:pt x="304394" y="3044714"/>
                </a:lnTo>
                <a:lnTo>
                  <a:pt x="304394" y="3054070"/>
                </a:lnTo>
                <a:lnTo>
                  <a:pt x="326797" y="3054070"/>
                </a:lnTo>
                <a:lnTo>
                  <a:pt x="326797" y="3120235"/>
                </a:lnTo>
                <a:lnTo>
                  <a:pt x="338775" y="3120235"/>
                </a:lnTo>
                <a:lnTo>
                  <a:pt x="338775" y="3026465"/>
                </a:lnTo>
                <a:close/>
              </a:path>
              <a:path w="471170" h="3120390">
                <a:moveTo>
                  <a:pt x="363020" y="517636"/>
                </a:moveTo>
                <a:lnTo>
                  <a:pt x="351551" y="517636"/>
                </a:lnTo>
                <a:lnTo>
                  <a:pt x="351551" y="540547"/>
                </a:lnTo>
                <a:lnTo>
                  <a:pt x="363020" y="540547"/>
                </a:lnTo>
                <a:lnTo>
                  <a:pt x="363020" y="517636"/>
                </a:lnTo>
                <a:close/>
              </a:path>
              <a:path w="471170" h="3120390">
                <a:moveTo>
                  <a:pt x="363020" y="446778"/>
                </a:moveTo>
                <a:lnTo>
                  <a:pt x="353128" y="446778"/>
                </a:lnTo>
                <a:lnTo>
                  <a:pt x="310410" y="506163"/>
                </a:lnTo>
                <a:lnTo>
                  <a:pt x="310410" y="517636"/>
                </a:lnTo>
                <a:lnTo>
                  <a:pt x="377085" y="517636"/>
                </a:lnTo>
                <a:lnTo>
                  <a:pt x="377085" y="507723"/>
                </a:lnTo>
                <a:lnTo>
                  <a:pt x="321346" y="507723"/>
                </a:lnTo>
                <a:lnTo>
                  <a:pt x="351040" y="465030"/>
                </a:lnTo>
                <a:lnTo>
                  <a:pt x="363020" y="465030"/>
                </a:lnTo>
                <a:lnTo>
                  <a:pt x="363020" y="446778"/>
                </a:lnTo>
                <a:close/>
              </a:path>
              <a:path w="471170" h="3120390">
                <a:moveTo>
                  <a:pt x="363020" y="465030"/>
                </a:moveTo>
                <a:lnTo>
                  <a:pt x="351551" y="465030"/>
                </a:lnTo>
                <a:lnTo>
                  <a:pt x="351551" y="507723"/>
                </a:lnTo>
                <a:lnTo>
                  <a:pt x="363020" y="507723"/>
                </a:lnTo>
                <a:lnTo>
                  <a:pt x="363020" y="465030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4306035" y="3149643"/>
            <a:ext cx="2364105" cy="131445"/>
          </a:xfrm>
          <a:custGeom>
            <a:avLst/>
            <a:gdLst/>
            <a:ahLst/>
            <a:cxnLst/>
            <a:rect l="l" t="t" r="r" b="b"/>
            <a:pathLst>
              <a:path w="2364104" h="131445">
                <a:moveTo>
                  <a:pt x="794894" y="91170"/>
                </a:moveTo>
                <a:lnTo>
                  <a:pt x="775112" y="91170"/>
                </a:lnTo>
                <a:lnTo>
                  <a:pt x="775112" y="111484"/>
                </a:lnTo>
                <a:lnTo>
                  <a:pt x="783446" y="111484"/>
                </a:lnTo>
                <a:lnTo>
                  <a:pt x="783446" y="117392"/>
                </a:lnTo>
                <a:lnTo>
                  <a:pt x="781182" y="120863"/>
                </a:lnTo>
                <a:lnTo>
                  <a:pt x="776668" y="121907"/>
                </a:lnTo>
                <a:lnTo>
                  <a:pt x="776668" y="130237"/>
                </a:lnTo>
                <a:lnTo>
                  <a:pt x="784057" y="128900"/>
                </a:lnTo>
                <a:lnTo>
                  <a:pt x="789557" y="125418"/>
                </a:lnTo>
                <a:lnTo>
                  <a:pt x="793168" y="119790"/>
                </a:lnTo>
                <a:lnTo>
                  <a:pt x="794894" y="112013"/>
                </a:lnTo>
                <a:lnTo>
                  <a:pt x="794894" y="91170"/>
                </a:lnTo>
                <a:close/>
              </a:path>
              <a:path w="2364104" h="131445">
                <a:moveTo>
                  <a:pt x="2318716" y="42717"/>
                </a:moveTo>
                <a:lnTo>
                  <a:pt x="2307247" y="42717"/>
                </a:lnTo>
                <a:lnTo>
                  <a:pt x="2307247" y="112529"/>
                </a:lnTo>
                <a:lnTo>
                  <a:pt x="2319228" y="112529"/>
                </a:lnTo>
                <a:lnTo>
                  <a:pt x="2319228" y="74498"/>
                </a:lnTo>
                <a:lnTo>
                  <a:pt x="2319585" y="66164"/>
                </a:lnTo>
                <a:lnTo>
                  <a:pt x="2321316" y="60432"/>
                </a:lnTo>
                <a:lnTo>
                  <a:pt x="2324426" y="57318"/>
                </a:lnTo>
                <a:lnTo>
                  <a:pt x="2327918" y="53496"/>
                </a:lnTo>
                <a:lnTo>
                  <a:pt x="2329881" y="52632"/>
                </a:lnTo>
                <a:lnTo>
                  <a:pt x="2318716" y="52632"/>
                </a:lnTo>
                <a:lnTo>
                  <a:pt x="2318716" y="42717"/>
                </a:lnTo>
                <a:close/>
              </a:path>
              <a:path w="2364104" h="131445">
                <a:moveTo>
                  <a:pt x="2360526" y="51588"/>
                </a:moveTo>
                <a:lnTo>
                  <a:pt x="2337451" y="51588"/>
                </a:lnTo>
                <a:lnTo>
                  <a:pt x="2344457" y="52337"/>
                </a:lnTo>
                <a:lnTo>
                  <a:pt x="2349309" y="55623"/>
                </a:lnTo>
                <a:lnTo>
                  <a:pt x="2352010" y="61448"/>
                </a:lnTo>
                <a:lnTo>
                  <a:pt x="2352564" y="69811"/>
                </a:lnTo>
                <a:lnTo>
                  <a:pt x="2352564" y="112529"/>
                </a:lnTo>
                <a:lnTo>
                  <a:pt x="2364033" y="112529"/>
                </a:lnTo>
                <a:lnTo>
                  <a:pt x="2364033" y="65120"/>
                </a:lnTo>
                <a:lnTo>
                  <a:pt x="2362337" y="54602"/>
                </a:lnTo>
                <a:lnTo>
                  <a:pt x="2360526" y="51588"/>
                </a:lnTo>
                <a:close/>
              </a:path>
              <a:path w="2364104" h="131445">
                <a:moveTo>
                  <a:pt x="2340075" y="40647"/>
                </a:moveTo>
                <a:lnTo>
                  <a:pt x="2331385" y="40647"/>
                </a:lnTo>
                <a:lnTo>
                  <a:pt x="2324271" y="44625"/>
                </a:lnTo>
                <a:lnTo>
                  <a:pt x="2318716" y="52632"/>
                </a:lnTo>
                <a:lnTo>
                  <a:pt x="2329881" y="52632"/>
                </a:lnTo>
                <a:lnTo>
                  <a:pt x="2332253" y="51588"/>
                </a:lnTo>
                <a:lnTo>
                  <a:pt x="2360526" y="51588"/>
                </a:lnTo>
                <a:lnTo>
                  <a:pt x="2357780" y="47018"/>
                </a:lnTo>
                <a:lnTo>
                  <a:pt x="2350360" y="42367"/>
                </a:lnTo>
                <a:lnTo>
                  <a:pt x="2340075" y="40647"/>
                </a:lnTo>
                <a:close/>
              </a:path>
              <a:path w="2364104" h="131445">
                <a:moveTo>
                  <a:pt x="2283181" y="17200"/>
                </a:moveTo>
                <a:lnTo>
                  <a:pt x="2271179" y="17200"/>
                </a:lnTo>
                <a:lnTo>
                  <a:pt x="2271179" y="30229"/>
                </a:lnTo>
                <a:lnTo>
                  <a:pt x="2283181" y="30229"/>
                </a:lnTo>
                <a:lnTo>
                  <a:pt x="2283181" y="17200"/>
                </a:lnTo>
                <a:close/>
              </a:path>
              <a:path w="2364104" h="131445">
                <a:moveTo>
                  <a:pt x="2283181" y="42717"/>
                </a:moveTo>
                <a:lnTo>
                  <a:pt x="2271179" y="42717"/>
                </a:lnTo>
                <a:lnTo>
                  <a:pt x="2271179" y="112529"/>
                </a:lnTo>
                <a:lnTo>
                  <a:pt x="2283181" y="112529"/>
                </a:lnTo>
                <a:lnTo>
                  <a:pt x="2283181" y="42717"/>
                </a:lnTo>
                <a:close/>
              </a:path>
              <a:path w="2364104" h="131445">
                <a:moveTo>
                  <a:pt x="2164302" y="42717"/>
                </a:moveTo>
                <a:lnTo>
                  <a:pt x="2152832" y="42717"/>
                </a:lnTo>
                <a:lnTo>
                  <a:pt x="2152832" y="112529"/>
                </a:lnTo>
                <a:lnTo>
                  <a:pt x="2164814" y="112529"/>
                </a:lnTo>
                <a:lnTo>
                  <a:pt x="2164814" y="74498"/>
                </a:lnTo>
                <a:lnTo>
                  <a:pt x="2165169" y="68252"/>
                </a:lnTo>
                <a:lnTo>
                  <a:pt x="2166368" y="63212"/>
                </a:lnTo>
                <a:lnTo>
                  <a:pt x="2168456" y="59389"/>
                </a:lnTo>
                <a:lnTo>
                  <a:pt x="2171592" y="54540"/>
                </a:lnTo>
                <a:lnTo>
                  <a:pt x="2175134" y="52632"/>
                </a:lnTo>
                <a:lnTo>
                  <a:pt x="2164302" y="52632"/>
                </a:lnTo>
                <a:lnTo>
                  <a:pt x="2164302" y="42717"/>
                </a:lnTo>
                <a:close/>
              </a:path>
              <a:path w="2364104" h="131445">
                <a:moveTo>
                  <a:pt x="2203350" y="51588"/>
                </a:moveTo>
                <a:lnTo>
                  <a:pt x="2190348" y="51588"/>
                </a:lnTo>
                <a:lnTo>
                  <a:pt x="2193994" y="55923"/>
                </a:lnTo>
                <a:lnTo>
                  <a:pt x="2193994" y="112529"/>
                </a:lnTo>
                <a:lnTo>
                  <a:pt x="2205972" y="112529"/>
                </a:lnTo>
                <a:lnTo>
                  <a:pt x="2205972" y="70340"/>
                </a:lnTo>
                <a:lnTo>
                  <a:pt x="2207019" y="58874"/>
                </a:lnTo>
                <a:lnTo>
                  <a:pt x="2212398" y="52632"/>
                </a:lnTo>
                <a:lnTo>
                  <a:pt x="2217394" y="52095"/>
                </a:lnTo>
                <a:lnTo>
                  <a:pt x="2203884" y="52095"/>
                </a:lnTo>
                <a:lnTo>
                  <a:pt x="2203350" y="51588"/>
                </a:lnTo>
                <a:close/>
              </a:path>
              <a:path w="2364104" h="131445">
                <a:moveTo>
                  <a:pt x="2243565" y="51227"/>
                </a:moveTo>
                <a:lnTo>
                  <a:pt x="2231132" y="51227"/>
                </a:lnTo>
                <a:lnTo>
                  <a:pt x="2235488" y="56606"/>
                </a:lnTo>
                <a:lnTo>
                  <a:pt x="2235232" y="64612"/>
                </a:lnTo>
                <a:lnTo>
                  <a:pt x="2235132" y="112529"/>
                </a:lnTo>
                <a:lnTo>
                  <a:pt x="2247112" y="112529"/>
                </a:lnTo>
                <a:lnTo>
                  <a:pt x="2247112" y="64612"/>
                </a:lnTo>
                <a:lnTo>
                  <a:pt x="2245554" y="54710"/>
                </a:lnTo>
                <a:lnTo>
                  <a:pt x="2243565" y="51227"/>
                </a:lnTo>
                <a:close/>
              </a:path>
              <a:path w="2364104" h="131445">
                <a:moveTo>
                  <a:pt x="2193639" y="40647"/>
                </a:moveTo>
                <a:lnTo>
                  <a:pt x="2176614" y="40647"/>
                </a:lnTo>
                <a:lnTo>
                  <a:pt x="2169500" y="44625"/>
                </a:lnTo>
                <a:lnTo>
                  <a:pt x="2164302" y="52632"/>
                </a:lnTo>
                <a:lnTo>
                  <a:pt x="2175134" y="52632"/>
                </a:lnTo>
                <a:lnTo>
                  <a:pt x="2176459" y="51918"/>
                </a:lnTo>
                <a:lnTo>
                  <a:pt x="2183037" y="51588"/>
                </a:lnTo>
                <a:lnTo>
                  <a:pt x="2203350" y="51588"/>
                </a:lnTo>
                <a:lnTo>
                  <a:pt x="2199549" y="44297"/>
                </a:lnTo>
                <a:lnTo>
                  <a:pt x="2193639" y="40647"/>
                </a:lnTo>
                <a:close/>
              </a:path>
              <a:path w="2364104" h="131445">
                <a:moveTo>
                  <a:pt x="2217239" y="40294"/>
                </a:moveTo>
                <a:lnTo>
                  <a:pt x="2210130" y="44118"/>
                </a:lnTo>
                <a:lnTo>
                  <a:pt x="2203884" y="52095"/>
                </a:lnTo>
                <a:lnTo>
                  <a:pt x="2217394" y="52095"/>
                </a:lnTo>
                <a:lnTo>
                  <a:pt x="2222107" y="51588"/>
                </a:lnTo>
                <a:lnTo>
                  <a:pt x="2231132" y="51227"/>
                </a:lnTo>
                <a:lnTo>
                  <a:pt x="2243565" y="51227"/>
                </a:lnTo>
                <a:lnTo>
                  <a:pt x="2241386" y="47412"/>
                </a:lnTo>
                <a:lnTo>
                  <a:pt x="2234590" y="42717"/>
                </a:lnTo>
                <a:lnTo>
                  <a:pt x="2225243" y="40647"/>
                </a:lnTo>
                <a:lnTo>
                  <a:pt x="2217239" y="40294"/>
                </a:lnTo>
                <a:close/>
              </a:path>
              <a:path w="2364104" h="131445">
                <a:moveTo>
                  <a:pt x="1968063" y="44805"/>
                </a:moveTo>
                <a:lnTo>
                  <a:pt x="1961309" y="52095"/>
                </a:lnTo>
                <a:lnTo>
                  <a:pt x="1988378" y="78677"/>
                </a:lnTo>
                <a:lnTo>
                  <a:pt x="1961309" y="105746"/>
                </a:lnTo>
                <a:lnTo>
                  <a:pt x="1968063" y="112529"/>
                </a:lnTo>
                <a:lnTo>
                  <a:pt x="1995156" y="85968"/>
                </a:lnTo>
                <a:lnTo>
                  <a:pt x="2009226" y="85968"/>
                </a:lnTo>
                <a:lnTo>
                  <a:pt x="2001935" y="78677"/>
                </a:lnTo>
                <a:lnTo>
                  <a:pt x="2008833" y="71903"/>
                </a:lnTo>
                <a:lnTo>
                  <a:pt x="1995156" y="71903"/>
                </a:lnTo>
                <a:lnTo>
                  <a:pt x="1968063" y="44805"/>
                </a:lnTo>
                <a:close/>
              </a:path>
              <a:path w="2364104" h="131445">
                <a:moveTo>
                  <a:pt x="2009226" y="85968"/>
                </a:moveTo>
                <a:lnTo>
                  <a:pt x="1995156" y="85968"/>
                </a:lnTo>
                <a:lnTo>
                  <a:pt x="2021716" y="112529"/>
                </a:lnTo>
                <a:lnTo>
                  <a:pt x="2029004" y="105746"/>
                </a:lnTo>
                <a:lnTo>
                  <a:pt x="2009226" y="85968"/>
                </a:lnTo>
                <a:close/>
              </a:path>
              <a:path w="2364104" h="131445">
                <a:moveTo>
                  <a:pt x="2021716" y="44805"/>
                </a:moveTo>
                <a:lnTo>
                  <a:pt x="1995156" y="71903"/>
                </a:lnTo>
                <a:lnTo>
                  <a:pt x="2008833" y="71903"/>
                </a:lnTo>
                <a:lnTo>
                  <a:pt x="2029004" y="52095"/>
                </a:lnTo>
                <a:lnTo>
                  <a:pt x="2021716" y="44805"/>
                </a:lnTo>
                <a:close/>
              </a:path>
              <a:path w="2364104" h="131445">
                <a:moveTo>
                  <a:pt x="1871586" y="14604"/>
                </a:moveTo>
                <a:lnTo>
                  <a:pt x="1836470" y="30583"/>
                </a:lnTo>
                <a:lnTo>
                  <a:pt x="1826802" y="64072"/>
                </a:lnTo>
                <a:lnTo>
                  <a:pt x="1827552" y="75640"/>
                </a:lnTo>
                <a:lnTo>
                  <a:pt x="1852450" y="111091"/>
                </a:lnTo>
                <a:lnTo>
                  <a:pt x="1869520" y="114080"/>
                </a:lnTo>
                <a:lnTo>
                  <a:pt x="1885822" y="111184"/>
                </a:lnTo>
                <a:lnTo>
                  <a:pt x="1898288" y="104059"/>
                </a:lnTo>
                <a:lnTo>
                  <a:pt x="1898576" y="103680"/>
                </a:lnTo>
                <a:lnTo>
                  <a:pt x="1871586" y="103680"/>
                </a:lnTo>
                <a:lnTo>
                  <a:pt x="1857689" y="101204"/>
                </a:lnTo>
                <a:lnTo>
                  <a:pt x="1847764" y="93778"/>
                </a:lnTo>
                <a:lnTo>
                  <a:pt x="1841811" y="81401"/>
                </a:lnTo>
                <a:lnTo>
                  <a:pt x="1839827" y="64072"/>
                </a:lnTo>
                <a:lnTo>
                  <a:pt x="1842201" y="47800"/>
                </a:lnTo>
                <a:lnTo>
                  <a:pt x="1848288" y="35953"/>
                </a:lnTo>
                <a:lnTo>
                  <a:pt x="1858084" y="28530"/>
                </a:lnTo>
                <a:lnTo>
                  <a:pt x="1871586" y="25534"/>
                </a:lnTo>
                <a:lnTo>
                  <a:pt x="1900342" y="25534"/>
                </a:lnTo>
                <a:lnTo>
                  <a:pt x="1898024" y="22803"/>
                </a:lnTo>
                <a:lnTo>
                  <a:pt x="1886530" y="16912"/>
                </a:lnTo>
                <a:lnTo>
                  <a:pt x="1871586" y="14604"/>
                </a:lnTo>
                <a:close/>
              </a:path>
              <a:path w="2364104" h="131445">
                <a:moveTo>
                  <a:pt x="1911704" y="77101"/>
                </a:moveTo>
                <a:lnTo>
                  <a:pt x="1898680" y="77101"/>
                </a:lnTo>
                <a:lnTo>
                  <a:pt x="1895037" y="88335"/>
                </a:lnTo>
                <a:lnTo>
                  <a:pt x="1889308" y="96507"/>
                </a:lnTo>
                <a:lnTo>
                  <a:pt x="1881492" y="101621"/>
                </a:lnTo>
                <a:lnTo>
                  <a:pt x="1871586" y="103680"/>
                </a:lnTo>
                <a:lnTo>
                  <a:pt x="1898576" y="103680"/>
                </a:lnTo>
                <a:lnTo>
                  <a:pt x="1906916" y="92700"/>
                </a:lnTo>
                <a:lnTo>
                  <a:pt x="1911704" y="77101"/>
                </a:lnTo>
                <a:close/>
              </a:path>
              <a:path w="2364104" h="131445">
                <a:moveTo>
                  <a:pt x="1900342" y="25534"/>
                </a:moveTo>
                <a:lnTo>
                  <a:pt x="1871586" y="25534"/>
                </a:lnTo>
                <a:lnTo>
                  <a:pt x="1881458" y="26971"/>
                </a:lnTo>
                <a:lnTo>
                  <a:pt x="1889177" y="30747"/>
                </a:lnTo>
                <a:lnTo>
                  <a:pt x="1894745" y="36868"/>
                </a:lnTo>
                <a:lnTo>
                  <a:pt x="1898168" y="45342"/>
                </a:lnTo>
                <a:lnTo>
                  <a:pt x="1910660" y="45342"/>
                </a:lnTo>
                <a:lnTo>
                  <a:pt x="1906067" y="32280"/>
                </a:lnTo>
                <a:lnTo>
                  <a:pt x="1900342" y="25534"/>
                </a:lnTo>
                <a:close/>
              </a:path>
              <a:path w="2364104" h="131445">
                <a:moveTo>
                  <a:pt x="1816380" y="0"/>
                </a:moveTo>
                <a:lnTo>
                  <a:pt x="1808537" y="1791"/>
                </a:lnTo>
                <a:lnTo>
                  <a:pt x="1802711" y="5602"/>
                </a:lnTo>
                <a:lnTo>
                  <a:pt x="1798901" y="11434"/>
                </a:lnTo>
                <a:lnTo>
                  <a:pt x="1797110" y="19294"/>
                </a:lnTo>
                <a:lnTo>
                  <a:pt x="1798702" y="27334"/>
                </a:lnTo>
                <a:lnTo>
                  <a:pt x="1802445" y="33228"/>
                </a:lnTo>
                <a:lnTo>
                  <a:pt x="1808337" y="36970"/>
                </a:lnTo>
                <a:lnTo>
                  <a:pt x="1816380" y="38559"/>
                </a:lnTo>
                <a:lnTo>
                  <a:pt x="1824422" y="36970"/>
                </a:lnTo>
                <a:lnTo>
                  <a:pt x="1830144" y="33336"/>
                </a:lnTo>
                <a:lnTo>
                  <a:pt x="1816380" y="33336"/>
                </a:lnTo>
                <a:lnTo>
                  <a:pt x="1808733" y="32313"/>
                </a:lnTo>
                <a:lnTo>
                  <a:pt x="1804399" y="27626"/>
                </a:lnTo>
                <a:lnTo>
                  <a:pt x="1803355" y="19288"/>
                </a:lnTo>
                <a:lnTo>
                  <a:pt x="1804381" y="11434"/>
                </a:lnTo>
                <a:lnTo>
                  <a:pt x="1804442" y="11247"/>
                </a:lnTo>
                <a:lnTo>
                  <a:pt x="1808733" y="6783"/>
                </a:lnTo>
                <a:lnTo>
                  <a:pt x="1816380" y="5739"/>
                </a:lnTo>
                <a:lnTo>
                  <a:pt x="1830559" y="5739"/>
                </a:lnTo>
                <a:lnTo>
                  <a:pt x="1830314" y="5353"/>
                </a:lnTo>
                <a:lnTo>
                  <a:pt x="1824422" y="1605"/>
                </a:lnTo>
                <a:lnTo>
                  <a:pt x="1816380" y="0"/>
                </a:lnTo>
                <a:close/>
              </a:path>
              <a:path w="2364104" h="131445">
                <a:moveTo>
                  <a:pt x="1830559" y="5739"/>
                </a:moveTo>
                <a:lnTo>
                  <a:pt x="1816380" y="5739"/>
                </a:lnTo>
                <a:lnTo>
                  <a:pt x="1824357" y="6443"/>
                </a:lnTo>
                <a:lnTo>
                  <a:pt x="1828713" y="10955"/>
                </a:lnTo>
                <a:lnTo>
                  <a:pt x="1829403" y="19294"/>
                </a:lnTo>
                <a:lnTo>
                  <a:pt x="1828358" y="27626"/>
                </a:lnTo>
                <a:lnTo>
                  <a:pt x="1824026" y="32313"/>
                </a:lnTo>
                <a:lnTo>
                  <a:pt x="1816380" y="33336"/>
                </a:lnTo>
                <a:lnTo>
                  <a:pt x="1830144" y="33336"/>
                </a:lnTo>
                <a:lnTo>
                  <a:pt x="1830314" y="33228"/>
                </a:lnTo>
                <a:lnTo>
                  <a:pt x="1834056" y="27334"/>
                </a:lnTo>
                <a:lnTo>
                  <a:pt x="1835647" y="19288"/>
                </a:lnTo>
                <a:lnTo>
                  <a:pt x="1834056" y="11247"/>
                </a:lnTo>
                <a:lnTo>
                  <a:pt x="1830559" y="5739"/>
                </a:lnTo>
                <a:close/>
              </a:path>
              <a:path w="2364104" h="131445">
                <a:moveTo>
                  <a:pt x="1591045" y="18760"/>
                </a:moveTo>
                <a:lnTo>
                  <a:pt x="1582178" y="18760"/>
                </a:lnTo>
                <a:lnTo>
                  <a:pt x="1580799" y="26050"/>
                </a:lnTo>
                <a:lnTo>
                  <a:pt x="1578024" y="30913"/>
                </a:lnTo>
                <a:lnTo>
                  <a:pt x="1573844" y="33336"/>
                </a:lnTo>
                <a:lnTo>
                  <a:pt x="1570734" y="35431"/>
                </a:lnTo>
                <a:lnTo>
                  <a:pt x="1564999" y="36652"/>
                </a:lnTo>
                <a:lnTo>
                  <a:pt x="1556665" y="37007"/>
                </a:lnTo>
                <a:lnTo>
                  <a:pt x="1556665" y="46365"/>
                </a:lnTo>
                <a:lnTo>
                  <a:pt x="1579068" y="46365"/>
                </a:lnTo>
                <a:lnTo>
                  <a:pt x="1579068" y="112529"/>
                </a:lnTo>
                <a:lnTo>
                  <a:pt x="1591045" y="112529"/>
                </a:lnTo>
                <a:lnTo>
                  <a:pt x="1591045" y="18760"/>
                </a:lnTo>
                <a:close/>
              </a:path>
              <a:path w="2364104" h="131445">
                <a:moveTo>
                  <a:pt x="1524773" y="98460"/>
                </a:moveTo>
                <a:lnTo>
                  <a:pt x="1510729" y="98460"/>
                </a:lnTo>
                <a:lnTo>
                  <a:pt x="1510729" y="112529"/>
                </a:lnTo>
                <a:lnTo>
                  <a:pt x="1518019" y="112529"/>
                </a:lnTo>
                <a:lnTo>
                  <a:pt x="1518019" y="119819"/>
                </a:lnTo>
                <a:lnTo>
                  <a:pt x="1515571" y="123814"/>
                </a:lnTo>
                <a:lnTo>
                  <a:pt x="1510729" y="124505"/>
                </a:lnTo>
                <a:lnTo>
                  <a:pt x="1510729" y="131284"/>
                </a:lnTo>
                <a:lnTo>
                  <a:pt x="1520107" y="129553"/>
                </a:lnTo>
                <a:lnTo>
                  <a:pt x="1524773" y="122947"/>
                </a:lnTo>
                <a:lnTo>
                  <a:pt x="1524773" y="98460"/>
                </a:lnTo>
                <a:close/>
              </a:path>
              <a:path w="2364104" h="131445">
                <a:moveTo>
                  <a:pt x="1462702" y="18760"/>
                </a:moveTo>
                <a:lnTo>
                  <a:pt x="1455412" y="18760"/>
                </a:lnTo>
                <a:lnTo>
                  <a:pt x="1402805" y="114080"/>
                </a:lnTo>
                <a:lnTo>
                  <a:pt x="1410094" y="114080"/>
                </a:lnTo>
                <a:lnTo>
                  <a:pt x="1462702" y="18760"/>
                </a:lnTo>
                <a:close/>
              </a:path>
              <a:path w="2364104" h="131445">
                <a:moveTo>
                  <a:pt x="1464256" y="68252"/>
                </a:moveTo>
                <a:lnTo>
                  <a:pt x="1458701" y="68252"/>
                </a:lnTo>
                <a:lnTo>
                  <a:pt x="1453835" y="69990"/>
                </a:lnTo>
                <a:lnTo>
                  <a:pt x="1449677" y="73454"/>
                </a:lnTo>
                <a:lnTo>
                  <a:pt x="1444478" y="77633"/>
                </a:lnTo>
                <a:lnTo>
                  <a:pt x="1441698" y="83343"/>
                </a:lnTo>
                <a:lnTo>
                  <a:pt x="1441343" y="90655"/>
                </a:lnTo>
                <a:lnTo>
                  <a:pt x="1443363" y="99836"/>
                </a:lnTo>
                <a:lnTo>
                  <a:pt x="1447857" y="106542"/>
                </a:lnTo>
                <a:lnTo>
                  <a:pt x="1454823" y="110773"/>
                </a:lnTo>
                <a:lnTo>
                  <a:pt x="1464256" y="112529"/>
                </a:lnTo>
                <a:lnTo>
                  <a:pt x="1473471" y="110574"/>
                </a:lnTo>
                <a:lnTo>
                  <a:pt x="1480276" y="106277"/>
                </a:lnTo>
                <a:lnTo>
                  <a:pt x="1481655" y="104194"/>
                </a:lnTo>
                <a:lnTo>
                  <a:pt x="1464256" y="104194"/>
                </a:lnTo>
                <a:lnTo>
                  <a:pt x="1455922" y="103499"/>
                </a:lnTo>
                <a:lnTo>
                  <a:pt x="1451411" y="98988"/>
                </a:lnTo>
                <a:lnTo>
                  <a:pt x="1450720" y="90655"/>
                </a:lnTo>
                <a:lnTo>
                  <a:pt x="1451411" y="82659"/>
                </a:lnTo>
                <a:lnTo>
                  <a:pt x="1455922" y="78325"/>
                </a:lnTo>
                <a:lnTo>
                  <a:pt x="1464256" y="77633"/>
                </a:lnTo>
                <a:lnTo>
                  <a:pt x="1482212" y="77633"/>
                </a:lnTo>
                <a:lnTo>
                  <a:pt x="1480276" y="74636"/>
                </a:lnTo>
                <a:lnTo>
                  <a:pt x="1473471" y="70240"/>
                </a:lnTo>
                <a:lnTo>
                  <a:pt x="1464256" y="68252"/>
                </a:lnTo>
                <a:close/>
              </a:path>
              <a:path w="2364104" h="131445">
                <a:moveTo>
                  <a:pt x="1482212" y="77633"/>
                </a:moveTo>
                <a:lnTo>
                  <a:pt x="1464256" y="77633"/>
                </a:lnTo>
                <a:lnTo>
                  <a:pt x="1472591" y="78325"/>
                </a:lnTo>
                <a:lnTo>
                  <a:pt x="1477105" y="82659"/>
                </a:lnTo>
                <a:lnTo>
                  <a:pt x="1477815" y="90655"/>
                </a:lnTo>
                <a:lnTo>
                  <a:pt x="1477105" y="98988"/>
                </a:lnTo>
                <a:lnTo>
                  <a:pt x="1472591" y="103499"/>
                </a:lnTo>
                <a:lnTo>
                  <a:pt x="1464256" y="104194"/>
                </a:lnTo>
                <a:lnTo>
                  <a:pt x="1481655" y="104194"/>
                </a:lnTo>
                <a:lnTo>
                  <a:pt x="1484672" y="99638"/>
                </a:lnTo>
                <a:lnTo>
                  <a:pt x="1486659" y="90655"/>
                </a:lnTo>
                <a:lnTo>
                  <a:pt x="1484672" y="81442"/>
                </a:lnTo>
                <a:lnTo>
                  <a:pt x="1482212" y="77633"/>
                </a:lnTo>
                <a:close/>
              </a:path>
              <a:path w="2364104" h="131445">
                <a:moveTo>
                  <a:pt x="1401227" y="19804"/>
                </a:moveTo>
                <a:lnTo>
                  <a:pt x="1396025" y="19804"/>
                </a:lnTo>
                <a:lnTo>
                  <a:pt x="1391159" y="21535"/>
                </a:lnTo>
                <a:lnTo>
                  <a:pt x="1386648" y="25006"/>
                </a:lnTo>
                <a:lnTo>
                  <a:pt x="1381446" y="29869"/>
                </a:lnTo>
                <a:lnTo>
                  <a:pt x="1378825" y="35608"/>
                </a:lnTo>
                <a:lnTo>
                  <a:pt x="1378825" y="42209"/>
                </a:lnTo>
                <a:lnTo>
                  <a:pt x="1381012" y="51684"/>
                </a:lnTo>
                <a:lnTo>
                  <a:pt x="1385475" y="58748"/>
                </a:lnTo>
                <a:lnTo>
                  <a:pt x="1392214" y="63405"/>
                </a:lnTo>
                <a:lnTo>
                  <a:pt x="1401227" y="65656"/>
                </a:lnTo>
                <a:lnTo>
                  <a:pt x="1410473" y="63601"/>
                </a:lnTo>
                <a:lnTo>
                  <a:pt x="1417376" y="59006"/>
                </a:lnTo>
                <a:lnTo>
                  <a:pt x="1419464" y="55739"/>
                </a:lnTo>
                <a:lnTo>
                  <a:pt x="1401227" y="55739"/>
                </a:lnTo>
                <a:lnTo>
                  <a:pt x="1392560" y="55054"/>
                </a:lnTo>
                <a:lnTo>
                  <a:pt x="1388027" y="50544"/>
                </a:lnTo>
                <a:lnTo>
                  <a:pt x="1387692" y="42209"/>
                </a:lnTo>
                <a:lnTo>
                  <a:pt x="1388736" y="34564"/>
                </a:lnTo>
                <a:lnTo>
                  <a:pt x="1393247" y="30229"/>
                </a:lnTo>
                <a:lnTo>
                  <a:pt x="1401227" y="29185"/>
                </a:lnTo>
                <a:lnTo>
                  <a:pt x="1419223" y="29185"/>
                </a:lnTo>
                <a:lnTo>
                  <a:pt x="1417376" y="26453"/>
                </a:lnTo>
                <a:lnTo>
                  <a:pt x="1410473" y="21990"/>
                </a:lnTo>
                <a:lnTo>
                  <a:pt x="1401227" y="19804"/>
                </a:lnTo>
                <a:close/>
              </a:path>
              <a:path w="2364104" h="131445">
                <a:moveTo>
                  <a:pt x="1419223" y="29185"/>
                </a:moveTo>
                <a:lnTo>
                  <a:pt x="1401227" y="29185"/>
                </a:lnTo>
                <a:lnTo>
                  <a:pt x="1409562" y="29869"/>
                </a:lnTo>
                <a:lnTo>
                  <a:pt x="1414072" y="34225"/>
                </a:lnTo>
                <a:lnTo>
                  <a:pt x="1414786" y="42209"/>
                </a:lnTo>
                <a:lnTo>
                  <a:pt x="1414072" y="50544"/>
                </a:lnTo>
                <a:lnTo>
                  <a:pt x="1409562" y="55054"/>
                </a:lnTo>
                <a:lnTo>
                  <a:pt x="1401227" y="55739"/>
                </a:lnTo>
                <a:lnTo>
                  <a:pt x="1419464" y="55739"/>
                </a:lnTo>
                <a:lnTo>
                  <a:pt x="1421933" y="51874"/>
                </a:lnTo>
                <a:lnTo>
                  <a:pt x="1424142" y="42209"/>
                </a:lnTo>
                <a:lnTo>
                  <a:pt x="1421933" y="33193"/>
                </a:lnTo>
                <a:lnTo>
                  <a:pt x="1419223" y="29185"/>
                </a:lnTo>
                <a:close/>
              </a:path>
              <a:path w="2364104" h="131445">
                <a:moveTo>
                  <a:pt x="1329242" y="18760"/>
                </a:moveTo>
                <a:lnTo>
                  <a:pt x="1299164" y="46758"/>
                </a:lnTo>
                <a:lnTo>
                  <a:pt x="1296950" y="67208"/>
                </a:lnTo>
                <a:lnTo>
                  <a:pt x="1299357" y="87527"/>
                </a:lnTo>
                <a:lnTo>
                  <a:pt x="1305544" y="102113"/>
                </a:lnTo>
                <a:lnTo>
                  <a:pt x="1315507" y="110965"/>
                </a:lnTo>
                <a:lnTo>
                  <a:pt x="1329242" y="114080"/>
                </a:lnTo>
                <a:lnTo>
                  <a:pt x="1342986" y="110965"/>
                </a:lnTo>
                <a:lnTo>
                  <a:pt x="1350035" y="104702"/>
                </a:lnTo>
                <a:lnTo>
                  <a:pt x="1329242" y="104702"/>
                </a:lnTo>
                <a:lnTo>
                  <a:pt x="1320812" y="102360"/>
                </a:lnTo>
                <a:lnTo>
                  <a:pt x="1314790" y="95332"/>
                </a:lnTo>
                <a:lnTo>
                  <a:pt x="1311176" y="83616"/>
                </a:lnTo>
                <a:lnTo>
                  <a:pt x="1309971" y="67208"/>
                </a:lnTo>
                <a:lnTo>
                  <a:pt x="1311176" y="50800"/>
                </a:lnTo>
                <a:lnTo>
                  <a:pt x="1314790" y="39075"/>
                </a:lnTo>
                <a:lnTo>
                  <a:pt x="1320812" y="32039"/>
                </a:lnTo>
                <a:lnTo>
                  <a:pt x="1329242" y="29692"/>
                </a:lnTo>
                <a:lnTo>
                  <a:pt x="1351292" y="29692"/>
                </a:lnTo>
                <a:lnTo>
                  <a:pt x="1350058" y="27844"/>
                </a:lnTo>
                <a:lnTo>
                  <a:pt x="1344228" y="22796"/>
                </a:lnTo>
                <a:lnTo>
                  <a:pt x="1337290" y="19769"/>
                </a:lnTo>
                <a:lnTo>
                  <a:pt x="1329242" y="18760"/>
                </a:lnTo>
                <a:close/>
              </a:path>
              <a:path w="2364104" h="131445">
                <a:moveTo>
                  <a:pt x="1351292" y="29692"/>
                </a:moveTo>
                <a:lnTo>
                  <a:pt x="1329242" y="29692"/>
                </a:lnTo>
                <a:lnTo>
                  <a:pt x="1337906" y="32039"/>
                </a:lnTo>
                <a:lnTo>
                  <a:pt x="1344094" y="39075"/>
                </a:lnTo>
                <a:lnTo>
                  <a:pt x="1347808" y="50800"/>
                </a:lnTo>
                <a:lnTo>
                  <a:pt x="1349046" y="67208"/>
                </a:lnTo>
                <a:lnTo>
                  <a:pt x="1347808" y="83417"/>
                </a:lnTo>
                <a:lnTo>
                  <a:pt x="1344094" y="95071"/>
                </a:lnTo>
                <a:lnTo>
                  <a:pt x="1337906" y="102168"/>
                </a:lnTo>
                <a:lnTo>
                  <a:pt x="1329242" y="104702"/>
                </a:lnTo>
                <a:lnTo>
                  <a:pt x="1350035" y="104702"/>
                </a:lnTo>
                <a:lnTo>
                  <a:pt x="1352948" y="102113"/>
                </a:lnTo>
                <a:lnTo>
                  <a:pt x="1359130" y="87527"/>
                </a:lnTo>
                <a:lnTo>
                  <a:pt x="1361535" y="67208"/>
                </a:lnTo>
                <a:lnTo>
                  <a:pt x="1361114" y="57575"/>
                </a:lnTo>
                <a:lnTo>
                  <a:pt x="1359849" y="48979"/>
                </a:lnTo>
                <a:lnTo>
                  <a:pt x="1357739" y="41424"/>
                </a:lnTo>
                <a:lnTo>
                  <a:pt x="1354781" y="34916"/>
                </a:lnTo>
                <a:lnTo>
                  <a:pt x="1351292" y="29692"/>
                </a:lnTo>
                <a:close/>
              </a:path>
              <a:path w="2364104" h="131445">
                <a:moveTo>
                  <a:pt x="1273392" y="98460"/>
                </a:moveTo>
                <a:lnTo>
                  <a:pt x="1259348" y="98460"/>
                </a:lnTo>
                <a:lnTo>
                  <a:pt x="1259348" y="112529"/>
                </a:lnTo>
                <a:lnTo>
                  <a:pt x="1273392" y="112529"/>
                </a:lnTo>
                <a:lnTo>
                  <a:pt x="1273392" y="98460"/>
                </a:lnTo>
                <a:close/>
              </a:path>
              <a:path w="2364104" h="131445">
                <a:moveTo>
                  <a:pt x="1213920" y="18760"/>
                </a:moveTo>
                <a:lnTo>
                  <a:pt x="1205053" y="18760"/>
                </a:lnTo>
                <a:lnTo>
                  <a:pt x="1203674" y="26050"/>
                </a:lnTo>
                <a:lnTo>
                  <a:pt x="1200899" y="30913"/>
                </a:lnTo>
                <a:lnTo>
                  <a:pt x="1196719" y="33336"/>
                </a:lnTo>
                <a:lnTo>
                  <a:pt x="1193609" y="35431"/>
                </a:lnTo>
                <a:lnTo>
                  <a:pt x="1187874" y="36652"/>
                </a:lnTo>
                <a:lnTo>
                  <a:pt x="1179540" y="37007"/>
                </a:lnTo>
                <a:lnTo>
                  <a:pt x="1179540" y="46365"/>
                </a:lnTo>
                <a:lnTo>
                  <a:pt x="1201943" y="46365"/>
                </a:lnTo>
                <a:lnTo>
                  <a:pt x="1201943" y="112529"/>
                </a:lnTo>
                <a:lnTo>
                  <a:pt x="1213920" y="112529"/>
                </a:lnTo>
                <a:lnTo>
                  <a:pt x="1213920" y="18760"/>
                </a:lnTo>
                <a:close/>
              </a:path>
              <a:path w="2364104" h="131445">
                <a:moveTo>
                  <a:pt x="733442" y="89611"/>
                </a:moveTo>
                <a:lnTo>
                  <a:pt x="721973" y="89611"/>
                </a:lnTo>
                <a:lnTo>
                  <a:pt x="721973" y="112529"/>
                </a:lnTo>
                <a:lnTo>
                  <a:pt x="733442" y="112529"/>
                </a:lnTo>
                <a:lnTo>
                  <a:pt x="733442" y="89611"/>
                </a:lnTo>
                <a:close/>
              </a:path>
              <a:path w="2364104" h="131445">
                <a:moveTo>
                  <a:pt x="733442" y="18760"/>
                </a:moveTo>
                <a:lnTo>
                  <a:pt x="723549" y="18760"/>
                </a:lnTo>
                <a:lnTo>
                  <a:pt x="680831" y="78141"/>
                </a:lnTo>
                <a:lnTo>
                  <a:pt x="680831" y="89611"/>
                </a:lnTo>
                <a:lnTo>
                  <a:pt x="747508" y="89611"/>
                </a:lnTo>
                <a:lnTo>
                  <a:pt x="747508" y="79700"/>
                </a:lnTo>
                <a:lnTo>
                  <a:pt x="691768" y="79700"/>
                </a:lnTo>
                <a:lnTo>
                  <a:pt x="721461" y="37007"/>
                </a:lnTo>
                <a:lnTo>
                  <a:pt x="733442" y="37007"/>
                </a:lnTo>
                <a:lnTo>
                  <a:pt x="733442" y="18760"/>
                </a:lnTo>
                <a:close/>
              </a:path>
              <a:path w="2364104" h="131445">
                <a:moveTo>
                  <a:pt x="733442" y="37007"/>
                </a:moveTo>
                <a:lnTo>
                  <a:pt x="721973" y="37007"/>
                </a:lnTo>
                <a:lnTo>
                  <a:pt x="721973" y="79700"/>
                </a:lnTo>
                <a:lnTo>
                  <a:pt x="733442" y="79700"/>
                </a:lnTo>
                <a:lnTo>
                  <a:pt x="733442" y="37007"/>
                </a:lnTo>
                <a:close/>
              </a:path>
              <a:path w="2364104" h="131445">
                <a:moveTo>
                  <a:pt x="658832" y="98460"/>
                </a:moveTo>
                <a:lnTo>
                  <a:pt x="644789" y="98460"/>
                </a:lnTo>
                <a:lnTo>
                  <a:pt x="644789" y="112529"/>
                </a:lnTo>
                <a:lnTo>
                  <a:pt x="652078" y="112529"/>
                </a:lnTo>
                <a:lnTo>
                  <a:pt x="652078" y="119819"/>
                </a:lnTo>
                <a:lnTo>
                  <a:pt x="649631" y="123814"/>
                </a:lnTo>
                <a:lnTo>
                  <a:pt x="644789" y="124505"/>
                </a:lnTo>
                <a:lnTo>
                  <a:pt x="644789" y="131284"/>
                </a:lnTo>
                <a:lnTo>
                  <a:pt x="654166" y="129553"/>
                </a:lnTo>
                <a:lnTo>
                  <a:pt x="658832" y="122947"/>
                </a:lnTo>
                <a:lnTo>
                  <a:pt x="658832" y="98460"/>
                </a:lnTo>
                <a:close/>
              </a:path>
              <a:path w="2364104" h="131445">
                <a:moveTo>
                  <a:pt x="613559" y="29692"/>
                </a:moveTo>
                <a:lnTo>
                  <a:pt x="588427" y="29692"/>
                </a:lnTo>
                <a:lnTo>
                  <a:pt x="600228" y="30049"/>
                </a:lnTo>
                <a:lnTo>
                  <a:pt x="606474" y="35608"/>
                </a:lnTo>
                <a:lnTo>
                  <a:pt x="607087" y="45206"/>
                </a:lnTo>
                <a:lnTo>
                  <a:pt x="607161" y="50896"/>
                </a:lnTo>
                <a:lnTo>
                  <a:pt x="605962" y="54879"/>
                </a:lnTo>
                <a:lnTo>
                  <a:pt x="577468" y="75542"/>
                </a:lnTo>
                <a:lnTo>
                  <a:pt x="568101" y="82153"/>
                </a:lnTo>
                <a:lnTo>
                  <a:pt x="561333" y="90518"/>
                </a:lnTo>
                <a:lnTo>
                  <a:pt x="557166" y="100642"/>
                </a:lnTo>
                <a:lnTo>
                  <a:pt x="555599" y="112529"/>
                </a:lnTo>
                <a:lnTo>
                  <a:pt x="619674" y="112529"/>
                </a:lnTo>
                <a:lnTo>
                  <a:pt x="619674" y="101596"/>
                </a:lnTo>
                <a:lnTo>
                  <a:pt x="568623" y="101596"/>
                </a:lnTo>
                <a:lnTo>
                  <a:pt x="569667" y="94989"/>
                </a:lnTo>
                <a:lnTo>
                  <a:pt x="574869" y="89081"/>
                </a:lnTo>
                <a:lnTo>
                  <a:pt x="584248" y="83879"/>
                </a:lnTo>
                <a:lnTo>
                  <a:pt x="594140" y="78141"/>
                </a:lnTo>
                <a:lnTo>
                  <a:pt x="605699" y="71700"/>
                </a:lnTo>
                <a:lnTo>
                  <a:pt x="613809" y="64344"/>
                </a:lnTo>
                <a:lnTo>
                  <a:pt x="618467" y="56074"/>
                </a:lnTo>
                <a:lnTo>
                  <a:pt x="619674" y="46893"/>
                </a:lnTo>
                <a:lnTo>
                  <a:pt x="617233" y="35174"/>
                </a:lnTo>
                <a:lnTo>
                  <a:pt x="613559" y="29692"/>
                </a:lnTo>
                <a:close/>
              </a:path>
              <a:path w="2364104" h="131445">
                <a:moveTo>
                  <a:pt x="589982" y="18760"/>
                </a:moveTo>
                <a:lnTo>
                  <a:pt x="558212" y="45206"/>
                </a:lnTo>
                <a:lnTo>
                  <a:pt x="557691" y="52632"/>
                </a:lnTo>
                <a:lnTo>
                  <a:pt x="569667" y="52632"/>
                </a:lnTo>
                <a:lnTo>
                  <a:pt x="571039" y="42594"/>
                </a:lnTo>
                <a:lnTo>
                  <a:pt x="574622" y="35426"/>
                </a:lnTo>
                <a:lnTo>
                  <a:pt x="580417" y="31125"/>
                </a:lnTo>
                <a:lnTo>
                  <a:pt x="588427" y="29692"/>
                </a:lnTo>
                <a:lnTo>
                  <a:pt x="613559" y="29692"/>
                </a:lnTo>
                <a:lnTo>
                  <a:pt x="611472" y="26578"/>
                </a:lnTo>
                <a:lnTo>
                  <a:pt x="602389" y="21106"/>
                </a:lnTo>
                <a:lnTo>
                  <a:pt x="589982" y="18760"/>
                </a:lnTo>
                <a:close/>
              </a:path>
              <a:path w="2364104" h="131445">
                <a:moveTo>
                  <a:pt x="1077969" y="8333"/>
                </a:moveTo>
                <a:lnTo>
                  <a:pt x="1067548" y="16671"/>
                </a:lnTo>
                <a:lnTo>
                  <a:pt x="1075494" y="21783"/>
                </a:lnTo>
                <a:lnTo>
                  <a:pt x="1082135" y="27220"/>
                </a:lnTo>
                <a:lnTo>
                  <a:pt x="1087471" y="32984"/>
                </a:lnTo>
                <a:lnTo>
                  <a:pt x="1091505" y="39074"/>
                </a:lnTo>
                <a:lnTo>
                  <a:pt x="1082391" y="65385"/>
                </a:lnTo>
                <a:lnTo>
                  <a:pt x="1070151" y="86481"/>
                </a:lnTo>
                <a:lnTo>
                  <a:pt x="1054786" y="102364"/>
                </a:lnTo>
                <a:lnTo>
                  <a:pt x="1036295" y="113036"/>
                </a:lnTo>
                <a:lnTo>
                  <a:pt x="1041497" y="115818"/>
                </a:lnTo>
                <a:lnTo>
                  <a:pt x="1045832" y="118952"/>
                </a:lnTo>
                <a:lnTo>
                  <a:pt x="1049320" y="122417"/>
                </a:lnTo>
                <a:lnTo>
                  <a:pt x="1066110" y="108684"/>
                </a:lnTo>
                <a:lnTo>
                  <a:pt x="1080042" y="91951"/>
                </a:lnTo>
                <a:lnTo>
                  <a:pt x="1091114" y="72221"/>
                </a:lnTo>
                <a:lnTo>
                  <a:pt x="1099328" y="49496"/>
                </a:lnTo>
                <a:lnTo>
                  <a:pt x="1110506" y="49496"/>
                </a:lnTo>
                <a:lnTo>
                  <a:pt x="1108684" y="45849"/>
                </a:lnTo>
                <a:lnTo>
                  <a:pt x="1105750" y="39427"/>
                </a:lnTo>
                <a:lnTo>
                  <a:pt x="1105042" y="38030"/>
                </a:lnTo>
                <a:lnTo>
                  <a:pt x="1102698" y="34161"/>
                </a:lnTo>
                <a:lnTo>
                  <a:pt x="1098272" y="28793"/>
                </a:lnTo>
                <a:lnTo>
                  <a:pt x="1091763" y="21925"/>
                </a:lnTo>
                <a:lnTo>
                  <a:pt x="1083171" y="13557"/>
                </a:lnTo>
                <a:lnTo>
                  <a:pt x="1077969" y="8333"/>
                </a:lnTo>
                <a:close/>
              </a:path>
              <a:path w="2364104" h="131445">
                <a:moveTo>
                  <a:pt x="1110506" y="49496"/>
                </a:moveTo>
                <a:lnTo>
                  <a:pt x="1099328" y="49496"/>
                </a:lnTo>
                <a:lnTo>
                  <a:pt x="1109971" y="73428"/>
                </a:lnTo>
                <a:lnTo>
                  <a:pt x="1121592" y="93123"/>
                </a:lnTo>
                <a:lnTo>
                  <a:pt x="1134188" y="108585"/>
                </a:lnTo>
                <a:lnTo>
                  <a:pt x="1147756" y="119819"/>
                </a:lnTo>
                <a:lnTo>
                  <a:pt x="1151247" y="115304"/>
                </a:lnTo>
                <a:lnTo>
                  <a:pt x="1155913" y="111660"/>
                </a:lnTo>
                <a:lnTo>
                  <a:pt x="1161825" y="108882"/>
                </a:lnTo>
                <a:lnTo>
                  <a:pt x="1146977" y="100841"/>
                </a:lnTo>
                <a:lnTo>
                  <a:pt x="1133171" y="87653"/>
                </a:lnTo>
                <a:lnTo>
                  <a:pt x="1120407" y="69320"/>
                </a:lnTo>
                <a:lnTo>
                  <a:pt x="1110506" y="49496"/>
                </a:lnTo>
                <a:close/>
              </a:path>
              <a:path w="2364104" h="131445">
                <a:moveTo>
                  <a:pt x="970023" y="26578"/>
                </a:moveTo>
                <a:lnTo>
                  <a:pt x="970715" y="31450"/>
                </a:lnTo>
                <a:lnTo>
                  <a:pt x="971071" y="35092"/>
                </a:lnTo>
                <a:lnTo>
                  <a:pt x="971027" y="108018"/>
                </a:lnTo>
                <a:lnTo>
                  <a:pt x="970715" y="111837"/>
                </a:lnTo>
                <a:lnTo>
                  <a:pt x="970023" y="115661"/>
                </a:lnTo>
                <a:lnTo>
                  <a:pt x="982538" y="115661"/>
                </a:lnTo>
                <a:lnTo>
                  <a:pt x="981828" y="112168"/>
                </a:lnTo>
                <a:lnTo>
                  <a:pt x="981578" y="109062"/>
                </a:lnTo>
                <a:lnTo>
                  <a:pt x="981494" y="103146"/>
                </a:lnTo>
                <a:lnTo>
                  <a:pt x="1012741" y="103146"/>
                </a:lnTo>
                <a:lnTo>
                  <a:pt x="1012741" y="93258"/>
                </a:lnTo>
                <a:lnTo>
                  <a:pt x="981494" y="93258"/>
                </a:lnTo>
                <a:lnTo>
                  <a:pt x="981494" y="37515"/>
                </a:lnTo>
                <a:lnTo>
                  <a:pt x="1012741" y="37515"/>
                </a:lnTo>
                <a:lnTo>
                  <a:pt x="1012385" y="35092"/>
                </a:lnTo>
                <a:lnTo>
                  <a:pt x="1012741" y="31450"/>
                </a:lnTo>
                <a:lnTo>
                  <a:pt x="1013560" y="27626"/>
                </a:lnTo>
                <a:lnTo>
                  <a:pt x="977313" y="27626"/>
                </a:lnTo>
                <a:lnTo>
                  <a:pt x="973494" y="27273"/>
                </a:lnTo>
                <a:lnTo>
                  <a:pt x="970023" y="26578"/>
                </a:lnTo>
                <a:close/>
              </a:path>
              <a:path w="2364104" h="131445">
                <a:moveTo>
                  <a:pt x="1012741" y="103146"/>
                </a:moveTo>
                <a:lnTo>
                  <a:pt x="1001807" y="103146"/>
                </a:lnTo>
                <a:lnTo>
                  <a:pt x="1001807" y="109062"/>
                </a:lnTo>
                <a:lnTo>
                  <a:pt x="1001452" y="112704"/>
                </a:lnTo>
                <a:lnTo>
                  <a:pt x="1000763" y="114080"/>
                </a:lnTo>
                <a:lnTo>
                  <a:pt x="1013785" y="114080"/>
                </a:lnTo>
                <a:lnTo>
                  <a:pt x="1013098" y="112704"/>
                </a:lnTo>
                <a:lnTo>
                  <a:pt x="1012758" y="109062"/>
                </a:lnTo>
                <a:lnTo>
                  <a:pt x="1012741" y="103146"/>
                </a:lnTo>
                <a:close/>
              </a:path>
              <a:path w="2364104" h="131445">
                <a:moveTo>
                  <a:pt x="1012741" y="37515"/>
                </a:moveTo>
                <a:lnTo>
                  <a:pt x="1001807" y="37515"/>
                </a:lnTo>
                <a:lnTo>
                  <a:pt x="1001807" y="93258"/>
                </a:lnTo>
                <a:lnTo>
                  <a:pt x="1012741" y="93258"/>
                </a:lnTo>
                <a:lnTo>
                  <a:pt x="1012741" y="37515"/>
                </a:lnTo>
                <a:close/>
              </a:path>
              <a:path w="2364104" h="131445">
                <a:moveTo>
                  <a:pt x="1013785" y="26578"/>
                </a:moveTo>
                <a:lnTo>
                  <a:pt x="1009609" y="27273"/>
                </a:lnTo>
                <a:lnTo>
                  <a:pt x="1005631" y="27626"/>
                </a:lnTo>
                <a:lnTo>
                  <a:pt x="1013560" y="27626"/>
                </a:lnTo>
                <a:lnTo>
                  <a:pt x="1013785" y="26578"/>
                </a:lnTo>
                <a:close/>
              </a:path>
              <a:path w="2364104" h="131445">
                <a:moveTo>
                  <a:pt x="933041" y="42209"/>
                </a:moveTo>
                <a:lnTo>
                  <a:pt x="923151" y="42209"/>
                </a:lnTo>
                <a:lnTo>
                  <a:pt x="921326" y="67823"/>
                </a:lnTo>
                <a:lnTo>
                  <a:pt x="916379" y="88430"/>
                </a:lnTo>
                <a:lnTo>
                  <a:pt x="908308" y="104028"/>
                </a:lnTo>
                <a:lnTo>
                  <a:pt x="897106" y="114617"/>
                </a:lnTo>
                <a:lnTo>
                  <a:pt x="901260" y="117392"/>
                </a:lnTo>
                <a:lnTo>
                  <a:pt x="904572" y="120502"/>
                </a:lnTo>
                <a:lnTo>
                  <a:pt x="906994" y="123998"/>
                </a:lnTo>
                <a:lnTo>
                  <a:pt x="918397" y="109507"/>
                </a:lnTo>
                <a:lnTo>
                  <a:pt x="926535" y="91043"/>
                </a:lnTo>
                <a:lnTo>
                  <a:pt x="931415" y="68609"/>
                </a:lnTo>
                <a:lnTo>
                  <a:pt x="933041" y="42209"/>
                </a:lnTo>
                <a:close/>
              </a:path>
              <a:path w="2364104" h="131445">
                <a:moveTo>
                  <a:pt x="927842" y="105238"/>
                </a:moveTo>
                <a:lnTo>
                  <a:pt x="930264" y="110102"/>
                </a:lnTo>
                <a:lnTo>
                  <a:pt x="932177" y="114947"/>
                </a:lnTo>
                <a:lnTo>
                  <a:pt x="933576" y="119819"/>
                </a:lnTo>
                <a:lnTo>
                  <a:pt x="945377" y="118436"/>
                </a:lnTo>
                <a:lnTo>
                  <a:pt x="952844" y="115995"/>
                </a:lnTo>
                <a:lnTo>
                  <a:pt x="955958" y="112529"/>
                </a:lnTo>
                <a:lnTo>
                  <a:pt x="956746" y="110102"/>
                </a:lnTo>
                <a:lnTo>
                  <a:pt x="957070" y="107657"/>
                </a:lnTo>
                <a:lnTo>
                  <a:pt x="938264" y="107657"/>
                </a:lnTo>
                <a:lnTo>
                  <a:pt x="927842" y="105238"/>
                </a:lnTo>
                <a:close/>
              </a:path>
              <a:path w="2364104" h="131445">
                <a:moveTo>
                  <a:pt x="962050" y="42209"/>
                </a:moveTo>
                <a:lnTo>
                  <a:pt x="950245" y="42209"/>
                </a:lnTo>
                <a:lnTo>
                  <a:pt x="950245" y="44982"/>
                </a:lnTo>
                <a:lnTo>
                  <a:pt x="950065" y="49852"/>
                </a:lnTo>
                <a:lnTo>
                  <a:pt x="947497" y="90259"/>
                </a:lnTo>
                <a:lnTo>
                  <a:pt x="938264" y="107657"/>
                </a:lnTo>
                <a:lnTo>
                  <a:pt x="957070" y="107657"/>
                </a:lnTo>
                <a:lnTo>
                  <a:pt x="957654" y="103019"/>
                </a:lnTo>
                <a:lnTo>
                  <a:pt x="958597" y="91529"/>
                </a:lnTo>
                <a:lnTo>
                  <a:pt x="959601" y="75542"/>
                </a:lnTo>
                <a:lnTo>
                  <a:pt x="960585" y="62644"/>
                </a:lnTo>
                <a:lnTo>
                  <a:pt x="962050" y="42209"/>
                </a:lnTo>
                <a:close/>
              </a:path>
              <a:path w="2364104" h="131445">
                <a:moveTo>
                  <a:pt x="903348" y="31780"/>
                </a:moveTo>
                <a:lnTo>
                  <a:pt x="903348" y="43253"/>
                </a:lnTo>
                <a:lnTo>
                  <a:pt x="908571" y="42558"/>
                </a:lnTo>
                <a:lnTo>
                  <a:pt x="914285" y="42209"/>
                </a:lnTo>
                <a:lnTo>
                  <a:pt x="962050" y="42209"/>
                </a:lnTo>
                <a:lnTo>
                  <a:pt x="962665" y="32828"/>
                </a:lnTo>
                <a:lnTo>
                  <a:pt x="914641" y="32828"/>
                </a:lnTo>
                <a:lnTo>
                  <a:pt x="909262" y="32472"/>
                </a:lnTo>
                <a:lnTo>
                  <a:pt x="903348" y="31780"/>
                </a:lnTo>
                <a:close/>
              </a:path>
              <a:path w="2364104" h="131445">
                <a:moveTo>
                  <a:pt x="931133" y="6783"/>
                </a:moveTo>
                <a:lnTo>
                  <a:pt x="922107" y="6783"/>
                </a:lnTo>
                <a:lnTo>
                  <a:pt x="922655" y="12866"/>
                </a:lnTo>
                <a:lnTo>
                  <a:pt x="923151" y="18760"/>
                </a:lnTo>
                <a:lnTo>
                  <a:pt x="923151" y="32828"/>
                </a:lnTo>
                <a:lnTo>
                  <a:pt x="933576" y="32828"/>
                </a:lnTo>
                <a:lnTo>
                  <a:pt x="933576" y="26913"/>
                </a:lnTo>
                <a:lnTo>
                  <a:pt x="933731" y="21358"/>
                </a:lnTo>
                <a:lnTo>
                  <a:pt x="936353" y="10425"/>
                </a:lnTo>
                <a:lnTo>
                  <a:pt x="936688" y="9734"/>
                </a:lnTo>
                <a:lnTo>
                  <a:pt x="936688" y="9377"/>
                </a:lnTo>
                <a:lnTo>
                  <a:pt x="936000" y="7642"/>
                </a:lnTo>
                <a:lnTo>
                  <a:pt x="931133" y="6783"/>
                </a:lnTo>
                <a:close/>
              </a:path>
              <a:path w="2364104" h="131445">
                <a:moveTo>
                  <a:pt x="962733" y="31780"/>
                </a:moveTo>
                <a:lnTo>
                  <a:pt x="956823" y="32472"/>
                </a:lnTo>
                <a:lnTo>
                  <a:pt x="950400" y="32828"/>
                </a:lnTo>
                <a:lnTo>
                  <a:pt x="962665" y="32828"/>
                </a:lnTo>
                <a:lnTo>
                  <a:pt x="962733" y="31780"/>
                </a:lnTo>
                <a:close/>
              </a:path>
              <a:path w="2364104" h="131445">
                <a:moveTo>
                  <a:pt x="499348" y="34380"/>
                </a:moveTo>
                <a:lnTo>
                  <a:pt x="486323" y="35431"/>
                </a:lnTo>
                <a:lnTo>
                  <a:pt x="488963" y="51772"/>
                </a:lnTo>
                <a:lnTo>
                  <a:pt x="492183" y="65901"/>
                </a:lnTo>
                <a:lnTo>
                  <a:pt x="495991" y="77818"/>
                </a:lnTo>
                <a:lnTo>
                  <a:pt x="500392" y="87523"/>
                </a:lnTo>
                <a:lnTo>
                  <a:pt x="490950" y="97263"/>
                </a:lnTo>
                <a:lnTo>
                  <a:pt x="480857" y="105109"/>
                </a:lnTo>
                <a:lnTo>
                  <a:pt x="470114" y="111062"/>
                </a:lnTo>
                <a:lnTo>
                  <a:pt x="458718" y="115124"/>
                </a:lnTo>
                <a:lnTo>
                  <a:pt x="464609" y="116525"/>
                </a:lnTo>
                <a:lnTo>
                  <a:pt x="469299" y="119303"/>
                </a:lnTo>
                <a:lnTo>
                  <a:pt x="472787" y="123461"/>
                </a:lnTo>
                <a:lnTo>
                  <a:pt x="483881" y="116170"/>
                </a:lnTo>
                <a:lnTo>
                  <a:pt x="493223" y="109396"/>
                </a:lnTo>
                <a:lnTo>
                  <a:pt x="500808" y="103144"/>
                </a:lnTo>
                <a:lnTo>
                  <a:pt x="506638" y="97416"/>
                </a:lnTo>
                <a:lnTo>
                  <a:pt x="522704" y="97416"/>
                </a:lnTo>
                <a:lnTo>
                  <a:pt x="520344" y="95429"/>
                </a:lnTo>
                <a:lnTo>
                  <a:pt x="513417" y="88037"/>
                </a:lnTo>
                <a:lnTo>
                  <a:pt x="518888" y="78677"/>
                </a:lnTo>
                <a:lnTo>
                  <a:pt x="507682" y="78677"/>
                </a:lnTo>
                <a:lnTo>
                  <a:pt x="503448" y="67108"/>
                </a:lnTo>
                <a:lnTo>
                  <a:pt x="500648" y="55871"/>
                </a:lnTo>
                <a:lnTo>
                  <a:pt x="499282" y="44963"/>
                </a:lnTo>
                <a:lnTo>
                  <a:pt x="499348" y="34380"/>
                </a:lnTo>
                <a:close/>
              </a:path>
              <a:path w="2364104" h="131445">
                <a:moveTo>
                  <a:pt x="522704" y="97416"/>
                </a:moveTo>
                <a:lnTo>
                  <a:pt x="506638" y="97416"/>
                </a:lnTo>
                <a:lnTo>
                  <a:pt x="512431" y="104251"/>
                </a:lnTo>
                <a:lnTo>
                  <a:pt x="518876" y="110697"/>
                </a:lnTo>
                <a:lnTo>
                  <a:pt x="525975" y="116752"/>
                </a:lnTo>
                <a:lnTo>
                  <a:pt x="533732" y="122417"/>
                </a:lnTo>
                <a:lnTo>
                  <a:pt x="538243" y="117568"/>
                </a:lnTo>
                <a:lnTo>
                  <a:pt x="542397" y="114260"/>
                </a:lnTo>
                <a:lnTo>
                  <a:pt x="546220" y="112529"/>
                </a:lnTo>
                <a:lnTo>
                  <a:pt x="536745" y="107672"/>
                </a:lnTo>
                <a:lnTo>
                  <a:pt x="528119" y="101973"/>
                </a:lnTo>
                <a:lnTo>
                  <a:pt x="522704" y="97416"/>
                </a:lnTo>
                <a:close/>
              </a:path>
              <a:path w="2364104" h="131445">
                <a:moveTo>
                  <a:pt x="443095" y="32313"/>
                </a:moveTo>
                <a:lnTo>
                  <a:pt x="432140" y="38559"/>
                </a:lnTo>
                <a:lnTo>
                  <a:pt x="436995" y="43220"/>
                </a:lnTo>
                <a:lnTo>
                  <a:pt x="442694" y="49897"/>
                </a:lnTo>
                <a:lnTo>
                  <a:pt x="449239" y="58589"/>
                </a:lnTo>
                <a:lnTo>
                  <a:pt x="456631" y="69296"/>
                </a:lnTo>
                <a:lnTo>
                  <a:pt x="449993" y="81302"/>
                </a:lnTo>
                <a:lnTo>
                  <a:pt x="442049" y="91814"/>
                </a:lnTo>
                <a:lnTo>
                  <a:pt x="432800" y="100831"/>
                </a:lnTo>
                <a:lnTo>
                  <a:pt x="422248" y="108350"/>
                </a:lnTo>
                <a:lnTo>
                  <a:pt x="427120" y="109397"/>
                </a:lnTo>
                <a:lnTo>
                  <a:pt x="431806" y="111484"/>
                </a:lnTo>
                <a:lnTo>
                  <a:pt x="436316" y="114617"/>
                </a:lnTo>
                <a:lnTo>
                  <a:pt x="443873" y="106803"/>
                </a:lnTo>
                <a:lnTo>
                  <a:pt x="450905" y="98468"/>
                </a:lnTo>
                <a:lnTo>
                  <a:pt x="457417" y="89612"/>
                </a:lnTo>
                <a:lnTo>
                  <a:pt x="463410" y="80237"/>
                </a:lnTo>
                <a:lnTo>
                  <a:pt x="475082" y="80237"/>
                </a:lnTo>
                <a:lnTo>
                  <a:pt x="473043" y="76907"/>
                </a:lnTo>
                <a:lnTo>
                  <a:pt x="468101" y="69296"/>
                </a:lnTo>
                <a:lnTo>
                  <a:pt x="471790" y="58341"/>
                </a:lnTo>
                <a:lnTo>
                  <a:pt x="460789" y="58341"/>
                </a:lnTo>
                <a:lnTo>
                  <a:pt x="455192" y="49490"/>
                </a:lnTo>
                <a:lnTo>
                  <a:pt x="450374" y="42203"/>
                </a:lnTo>
                <a:lnTo>
                  <a:pt x="446341" y="36479"/>
                </a:lnTo>
                <a:lnTo>
                  <a:pt x="443095" y="32313"/>
                </a:lnTo>
                <a:close/>
              </a:path>
              <a:path w="2364104" h="131445">
                <a:moveTo>
                  <a:pt x="475082" y="80237"/>
                </a:moveTo>
                <a:lnTo>
                  <a:pt x="463410" y="80237"/>
                </a:lnTo>
                <a:lnTo>
                  <a:pt x="469299" y="90655"/>
                </a:lnTo>
                <a:lnTo>
                  <a:pt x="472611" y="98280"/>
                </a:lnTo>
                <a:lnTo>
                  <a:pt x="473299" y="103146"/>
                </a:lnTo>
                <a:lnTo>
                  <a:pt x="484769" y="97416"/>
                </a:lnTo>
                <a:lnTo>
                  <a:pt x="481376" y="90969"/>
                </a:lnTo>
                <a:lnTo>
                  <a:pt x="477467" y="84132"/>
                </a:lnTo>
                <a:lnTo>
                  <a:pt x="475082" y="80237"/>
                </a:lnTo>
                <a:close/>
              </a:path>
              <a:path w="2364104" h="131445">
                <a:moveTo>
                  <a:pt x="535051" y="24490"/>
                </a:moveTo>
                <a:lnTo>
                  <a:pt x="523307" y="24490"/>
                </a:lnTo>
                <a:lnTo>
                  <a:pt x="520768" y="38038"/>
                </a:lnTo>
                <a:lnTo>
                  <a:pt x="517258" y="51772"/>
                </a:lnTo>
                <a:lnTo>
                  <a:pt x="512958" y="65127"/>
                </a:lnTo>
                <a:lnTo>
                  <a:pt x="507682" y="78677"/>
                </a:lnTo>
                <a:lnTo>
                  <a:pt x="518888" y="78677"/>
                </a:lnTo>
                <a:lnTo>
                  <a:pt x="519793" y="77129"/>
                </a:lnTo>
                <a:lnTo>
                  <a:pt x="525913" y="61080"/>
                </a:lnTo>
                <a:lnTo>
                  <a:pt x="531776" y="39889"/>
                </a:lnTo>
                <a:lnTo>
                  <a:pt x="535051" y="24490"/>
                </a:lnTo>
                <a:close/>
              </a:path>
              <a:path w="2364104" h="131445">
                <a:moveTo>
                  <a:pt x="478594" y="25006"/>
                </a:moveTo>
                <a:lnTo>
                  <a:pt x="467568" y="25006"/>
                </a:lnTo>
                <a:lnTo>
                  <a:pt x="466167" y="34903"/>
                </a:lnTo>
                <a:lnTo>
                  <a:pt x="464569" y="43756"/>
                </a:lnTo>
                <a:lnTo>
                  <a:pt x="462715" y="51772"/>
                </a:lnTo>
                <a:lnTo>
                  <a:pt x="460789" y="58341"/>
                </a:lnTo>
                <a:lnTo>
                  <a:pt x="471790" y="58341"/>
                </a:lnTo>
                <a:lnTo>
                  <a:pt x="471972" y="57801"/>
                </a:lnTo>
                <a:lnTo>
                  <a:pt x="475256" y="44679"/>
                </a:lnTo>
                <a:lnTo>
                  <a:pt x="477956" y="29930"/>
                </a:lnTo>
                <a:lnTo>
                  <a:pt x="478594" y="25006"/>
                </a:lnTo>
                <a:close/>
              </a:path>
              <a:path w="2364104" h="131445">
                <a:moveTo>
                  <a:pt x="431629" y="13557"/>
                </a:moveTo>
                <a:lnTo>
                  <a:pt x="430074" y="13557"/>
                </a:lnTo>
                <a:lnTo>
                  <a:pt x="430074" y="26050"/>
                </a:lnTo>
                <a:lnTo>
                  <a:pt x="432140" y="26050"/>
                </a:lnTo>
                <a:lnTo>
                  <a:pt x="436672" y="25358"/>
                </a:lnTo>
                <a:lnTo>
                  <a:pt x="440474" y="25006"/>
                </a:lnTo>
                <a:lnTo>
                  <a:pt x="478594" y="25006"/>
                </a:lnTo>
                <a:lnTo>
                  <a:pt x="479876" y="15112"/>
                </a:lnTo>
                <a:lnTo>
                  <a:pt x="439096" y="15112"/>
                </a:lnTo>
                <a:lnTo>
                  <a:pt x="435095" y="14604"/>
                </a:lnTo>
                <a:lnTo>
                  <a:pt x="431629" y="13557"/>
                </a:lnTo>
                <a:close/>
              </a:path>
              <a:path w="2364104" h="131445">
                <a:moveTo>
                  <a:pt x="484235" y="13557"/>
                </a:moveTo>
                <a:lnTo>
                  <a:pt x="484235" y="25534"/>
                </a:lnTo>
                <a:lnTo>
                  <a:pt x="485279" y="25182"/>
                </a:lnTo>
                <a:lnTo>
                  <a:pt x="489971" y="24851"/>
                </a:lnTo>
                <a:lnTo>
                  <a:pt x="498304" y="24490"/>
                </a:lnTo>
                <a:lnTo>
                  <a:pt x="535051" y="24490"/>
                </a:lnTo>
                <a:lnTo>
                  <a:pt x="537083" y="14932"/>
                </a:lnTo>
                <a:lnTo>
                  <a:pt x="495881" y="14932"/>
                </a:lnTo>
                <a:lnTo>
                  <a:pt x="487547" y="14249"/>
                </a:lnTo>
                <a:lnTo>
                  <a:pt x="484924" y="13888"/>
                </a:lnTo>
                <a:lnTo>
                  <a:pt x="484235" y="13557"/>
                </a:lnTo>
                <a:close/>
              </a:path>
              <a:path w="2364104" h="131445">
                <a:moveTo>
                  <a:pt x="480077" y="13557"/>
                </a:moveTo>
                <a:lnTo>
                  <a:pt x="478678" y="13888"/>
                </a:lnTo>
                <a:lnTo>
                  <a:pt x="473990" y="14425"/>
                </a:lnTo>
                <a:lnTo>
                  <a:pt x="466009" y="15112"/>
                </a:lnTo>
                <a:lnTo>
                  <a:pt x="479876" y="15112"/>
                </a:lnTo>
                <a:lnTo>
                  <a:pt x="480077" y="13557"/>
                </a:lnTo>
                <a:close/>
              </a:path>
              <a:path w="2364104" h="131445">
                <a:moveTo>
                  <a:pt x="524351" y="14604"/>
                </a:moveTo>
                <a:lnTo>
                  <a:pt x="497794" y="14604"/>
                </a:lnTo>
                <a:lnTo>
                  <a:pt x="497794" y="14932"/>
                </a:lnTo>
                <a:lnTo>
                  <a:pt x="527818" y="14932"/>
                </a:lnTo>
                <a:lnTo>
                  <a:pt x="524351" y="14604"/>
                </a:lnTo>
                <a:close/>
              </a:path>
              <a:path w="2364104" h="131445">
                <a:moveTo>
                  <a:pt x="537376" y="13557"/>
                </a:moveTo>
                <a:lnTo>
                  <a:pt x="532152" y="14604"/>
                </a:lnTo>
                <a:lnTo>
                  <a:pt x="527818" y="14932"/>
                </a:lnTo>
                <a:lnTo>
                  <a:pt x="537083" y="14932"/>
                </a:lnTo>
                <a:lnTo>
                  <a:pt x="537376" y="13557"/>
                </a:lnTo>
                <a:close/>
              </a:path>
              <a:path w="2364104" h="131445">
                <a:moveTo>
                  <a:pt x="316238" y="71362"/>
                </a:moveTo>
                <a:lnTo>
                  <a:pt x="308592" y="71362"/>
                </a:lnTo>
                <a:lnTo>
                  <a:pt x="308768" y="75013"/>
                </a:lnTo>
                <a:lnTo>
                  <a:pt x="308874" y="80237"/>
                </a:lnTo>
                <a:lnTo>
                  <a:pt x="304416" y="100015"/>
                </a:lnTo>
                <a:lnTo>
                  <a:pt x="301302" y="108018"/>
                </a:lnTo>
                <a:lnTo>
                  <a:pt x="295567" y="114080"/>
                </a:lnTo>
                <a:lnTo>
                  <a:pt x="287233" y="118259"/>
                </a:lnTo>
                <a:lnTo>
                  <a:pt x="292792" y="119995"/>
                </a:lnTo>
                <a:lnTo>
                  <a:pt x="296614" y="122087"/>
                </a:lnTo>
                <a:lnTo>
                  <a:pt x="298702" y="124505"/>
                </a:lnTo>
                <a:lnTo>
                  <a:pt x="304257" y="118952"/>
                </a:lnTo>
                <a:lnTo>
                  <a:pt x="317917" y="76586"/>
                </a:lnTo>
                <a:lnTo>
                  <a:pt x="317969" y="75190"/>
                </a:lnTo>
                <a:lnTo>
                  <a:pt x="318305" y="74498"/>
                </a:lnTo>
                <a:lnTo>
                  <a:pt x="319017" y="73454"/>
                </a:lnTo>
                <a:lnTo>
                  <a:pt x="319349" y="72763"/>
                </a:lnTo>
                <a:lnTo>
                  <a:pt x="319529" y="72233"/>
                </a:lnTo>
                <a:lnTo>
                  <a:pt x="319529" y="71903"/>
                </a:lnTo>
                <a:lnTo>
                  <a:pt x="319881" y="71542"/>
                </a:lnTo>
                <a:lnTo>
                  <a:pt x="316238" y="71362"/>
                </a:lnTo>
                <a:close/>
              </a:path>
              <a:path w="2364104" h="131445">
                <a:moveTo>
                  <a:pt x="340019" y="69811"/>
                </a:moveTo>
                <a:lnTo>
                  <a:pt x="332038" y="69811"/>
                </a:lnTo>
                <a:lnTo>
                  <a:pt x="332729" y="73630"/>
                </a:lnTo>
                <a:lnTo>
                  <a:pt x="332944" y="75542"/>
                </a:lnTo>
                <a:lnTo>
                  <a:pt x="333061" y="114260"/>
                </a:lnTo>
                <a:lnTo>
                  <a:pt x="332729" y="118259"/>
                </a:lnTo>
                <a:lnTo>
                  <a:pt x="332038" y="122417"/>
                </a:lnTo>
                <a:lnTo>
                  <a:pt x="344020" y="122417"/>
                </a:lnTo>
                <a:lnTo>
                  <a:pt x="343307" y="117568"/>
                </a:lnTo>
                <a:lnTo>
                  <a:pt x="343033" y="114260"/>
                </a:lnTo>
                <a:lnTo>
                  <a:pt x="342976" y="77457"/>
                </a:lnTo>
                <a:lnTo>
                  <a:pt x="343486" y="75013"/>
                </a:lnTo>
                <a:lnTo>
                  <a:pt x="344530" y="72947"/>
                </a:lnTo>
                <a:lnTo>
                  <a:pt x="344416" y="71034"/>
                </a:lnTo>
                <a:lnTo>
                  <a:pt x="344175" y="70340"/>
                </a:lnTo>
                <a:lnTo>
                  <a:pt x="340019" y="69811"/>
                </a:lnTo>
                <a:close/>
              </a:path>
              <a:path w="2364104" h="131445">
                <a:moveTo>
                  <a:pt x="301812" y="37007"/>
                </a:moveTo>
                <a:lnTo>
                  <a:pt x="295567" y="44805"/>
                </a:lnTo>
                <a:lnTo>
                  <a:pt x="297658" y="45342"/>
                </a:lnTo>
                <a:lnTo>
                  <a:pt x="304257" y="47409"/>
                </a:lnTo>
                <a:lnTo>
                  <a:pt x="311702" y="50360"/>
                </a:lnTo>
                <a:lnTo>
                  <a:pt x="320039" y="54183"/>
                </a:lnTo>
                <a:lnTo>
                  <a:pt x="312033" y="58544"/>
                </a:lnTo>
                <a:lnTo>
                  <a:pt x="303116" y="62253"/>
                </a:lnTo>
                <a:lnTo>
                  <a:pt x="293288" y="65312"/>
                </a:lnTo>
                <a:lnTo>
                  <a:pt x="282545" y="67724"/>
                </a:lnTo>
                <a:lnTo>
                  <a:pt x="289836" y="77633"/>
                </a:lnTo>
                <a:lnTo>
                  <a:pt x="302661" y="72901"/>
                </a:lnTo>
                <a:lnTo>
                  <a:pt x="313535" y="68110"/>
                </a:lnTo>
                <a:lnTo>
                  <a:pt x="322455" y="63257"/>
                </a:lnTo>
                <a:lnTo>
                  <a:pt x="329417" y="58341"/>
                </a:lnTo>
                <a:lnTo>
                  <a:pt x="350088" y="58341"/>
                </a:lnTo>
                <a:lnTo>
                  <a:pt x="342313" y="54795"/>
                </a:lnTo>
                <a:lnTo>
                  <a:pt x="336196" y="52095"/>
                </a:lnTo>
                <a:lnTo>
                  <a:pt x="339068" y="48453"/>
                </a:lnTo>
                <a:lnTo>
                  <a:pt x="326819" y="48453"/>
                </a:lnTo>
                <a:lnTo>
                  <a:pt x="319979" y="45000"/>
                </a:lnTo>
                <a:lnTo>
                  <a:pt x="313532" y="41946"/>
                </a:lnTo>
                <a:lnTo>
                  <a:pt x="307476" y="39283"/>
                </a:lnTo>
                <a:lnTo>
                  <a:pt x="301812" y="37007"/>
                </a:lnTo>
                <a:close/>
              </a:path>
              <a:path w="2364104" h="131445">
                <a:moveTo>
                  <a:pt x="350088" y="58341"/>
                </a:moveTo>
                <a:lnTo>
                  <a:pt x="329417" y="58341"/>
                </a:lnTo>
                <a:lnTo>
                  <a:pt x="335686" y="61476"/>
                </a:lnTo>
                <a:lnTo>
                  <a:pt x="342108" y="65120"/>
                </a:lnTo>
                <a:lnTo>
                  <a:pt x="348710" y="69296"/>
                </a:lnTo>
                <a:lnTo>
                  <a:pt x="351133" y="71034"/>
                </a:lnTo>
                <a:lnTo>
                  <a:pt x="353044" y="72233"/>
                </a:lnTo>
                <a:lnTo>
                  <a:pt x="354420" y="72947"/>
                </a:lnTo>
                <a:lnTo>
                  <a:pt x="362243" y="64072"/>
                </a:lnTo>
                <a:lnTo>
                  <a:pt x="355339" y="60785"/>
                </a:lnTo>
                <a:lnTo>
                  <a:pt x="350088" y="58341"/>
                </a:lnTo>
                <a:close/>
              </a:path>
              <a:path w="2364104" h="131445">
                <a:moveTo>
                  <a:pt x="349222" y="32828"/>
                </a:moveTo>
                <a:lnTo>
                  <a:pt x="338284" y="32828"/>
                </a:lnTo>
                <a:lnTo>
                  <a:pt x="337929" y="33181"/>
                </a:lnTo>
                <a:lnTo>
                  <a:pt x="337417" y="33872"/>
                </a:lnTo>
                <a:lnTo>
                  <a:pt x="336708" y="34916"/>
                </a:lnTo>
                <a:lnTo>
                  <a:pt x="332906" y="40810"/>
                </a:lnTo>
                <a:lnTo>
                  <a:pt x="329594" y="45342"/>
                </a:lnTo>
                <a:lnTo>
                  <a:pt x="326819" y="48453"/>
                </a:lnTo>
                <a:lnTo>
                  <a:pt x="339068" y="48453"/>
                </a:lnTo>
                <a:lnTo>
                  <a:pt x="341503" y="45342"/>
                </a:lnTo>
                <a:lnTo>
                  <a:pt x="345754" y="39074"/>
                </a:lnTo>
                <a:lnTo>
                  <a:pt x="349222" y="32828"/>
                </a:lnTo>
                <a:close/>
              </a:path>
              <a:path w="2364104" h="131445">
                <a:moveTo>
                  <a:pt x="286701" y="23446"/>
                </a:moveTo>
                <a:lnTo>
                  <a:pt x="286701" y="33336"/>
                </a:lnTo>
                <a:lnTo>
                  <a:pt x="293302" y="33004"/>
                </a:lnTo>
                <a:lnTo>
                  <a:pt x="298170" y="32828"/>
                </a:lnTo>
                <a:lnTo>
                  <a:pt x="360155" y="32828"/>
                </a:lnTo>
                <a:lnTo>
                  <a:pt x="360155" y="23983"/>
                </a:lnTo>
                <a:lnTo>
                  <a:pt x="296946" y="23983"/>
                </a:lnTo>
                <a:lnTo>
                  <a:pt x="292258" y="23807"/>
                </a:lnTo>
                <a:lnTo>
                  <a:pt x="286701" y="23446"/>
                </a:lnTo>
                <a:close/>
              </a:path>
              <a:path w="2364104" h="131445">
                <a:moveTo>
                  <a:pt x="360155" y="32828"/>
                </a:moveTo>
                <a:lnTo>
                  <a:pt x="354088" y="32828"/>
                </a:lnTo>
                <a:lnTo>
                  <a:pt x="357732" y="33004"/>
                </a:lnTo>
                <a:lnTo>
                  <a:pt x="360155" y="33336"/>
                </a:lnTo>
                <a:lnTo>
                  <a:pt x="360155" y="32828"/>
                </a:lnTo>
                <a:close/>
              </a:path>
              <a:path w="2364104" h="131445">
                <a:moveTo>
                  <a:pt x="326307" y="6267"/>
                </a:moveTo>
                <a:lnTo>
                  <a:pt x="314327" y="9377"/>
                </a:lnTo>
                <a:lnTo>
                  <a:pt x="316749" y="13557"/>
                </a:lnTo>
                <a:lnTo>
                  <a:pt x="318662" y="18428"/>
                </a:lnTo>
                <a:lnTo>
                  <a:pt x="320039" y="23983"/>
                </a:lnTo>
                <a:lnTo>
                  <a:pt x="360155" y="23983"/>
                </a:lnTo>
                <a:lnTo>
                  <a:pt x="360155" y="23446"/>
                </a:lnTo>
                <a:lnTo>
                  <a:pt x="332038" y="23446"/>
                </a:lnTo>
                <a:lnTo>
                  <a:pt x="331330" y="19627"/>
                </a:lnTo>
                <a:lnTo>
                  <a:pt x="329417" y="13888"/>
                </a:lnTo>
                <a:lnTo>
                  <a:pt x="326307" y="6267"/>
                </a:lnTo>
                <a:close/>
              </a:path>
              <a:path w="2364104" h="131445">
                <a:moveTo>
                  <a:pt x="360155" y="22402"/>
                </a:moveTo>
                <a:lnTo>
                  <a:pt x="353556" y="23115"/>
                </a:lnTo>
                <a:lnTo>
                  <a:pt x="349041" y="23446"/>
                </a:lnTo>
                <a:lnTo>
                  <a:pt x="360155" y="23446"/>
                </a:lnTo>
                <a:lnTo>
                  <a:pt x="360155" y="22402"/>
                </a:lnTo>
                <a:close/>
              </a:path>
              <a:path w="2364104" h="131445">
                <a:moveTo>
                  <a:pt x="370580" y="110440"/>
                </a:moveTo>
                <a:lnTo>
                  <a:pt x="370224" y="110789"/>
                </a:lnTo>
                <a:lnTo>
                  <a:pt x="370580" y="111484"/>
                </a:lnTo>
                <a:lnTo>
                  <a:pt x="371624" y="112529"/>
                </a:lnTo>
                <a:lnTo>
                  <a:pt x="373355" y="115304"/>
                </a:lnTo>
                <a:lnTo>
                  <a:pt x="375148" y="118912"/>
                </a:lnTo>
                <a:lnTo>
                  <a:pt x="376822" y="122947"/>
                </a:lnTo>
                <a:lnTo>
                  <a:pt x="386075" y="121548"/>
                </a:lnTo>
                <a:lnTo>
                  <a:pt x="392460" y="118912"/>
                </a:lnTo>
                <a:lnTo>
                  <a:pt x="395976" y="115038"/>
                </a:lnTo>
                <a:lnTo>
                  <a:pt x="396383" y="111837"/>
                </a:lnTo>
                <a:lnTo>
                  <a:pt x="382046" y="111837"/>
                </a:lnTo>
                <a:lnTo>
                  <a:pt x="370580" y="110440"/>
                </a:lnTo>
                <a:close/>
              </a:path>
              <a:path w="2364104" h="131445">
                <a:moveTo>
                  <a:pt x="394027" y="6783"/>
                </a:moveTo>
                <a:lnTo>
                  <a:pt x="385693" y="6783"/>
                </a:lnTo>
                <a:lnTo>
                  <a:pt x="385794" y="8333"/>
                </a:lnTo>
                <a:lnTo>
                  <a:pt x="386380" y="11292"/>
                </a:lnTo>
                <a:lnTo>
                  <a:pt x="386716" y="15648"/>
                </a:lnTo>
                <a:lnTo>
                  <a:pt x="386716" y="106790"/>
                </a:lnTo>
                <a:lnTo>
                  <a:pt x="387424" y="110616"/>
                </a:lnTo>
                <a:lnTo>
                  <a:pt x="382046" y="111837"/>
                </a:lnTo>
                <a:lnTo>
                  <a:pt x="396383" y="111837"/>
                </a:lnTo>
                <a:lnTo>
                  <a:pt x="396538" y="110616"/>
                </a:lnTo>
                <a:lnTo>
                  <a:pt x="396626" y="17024"/>
                </a:lnTo>
                <a:lnTo>
                  <a:pt x="397494" y="13557"/>
                </a:lnTo>
                <a:lnTo>
                  <a:pt x="399225" y="10425"/>
                </a:lnTo>
                <a:lnTo>
                  <a:pt x="399582" y="9377"/>
                </a:lnTo>
                <a:lnTo>
                  <a:pt x="399737" y="8690"/>
                </a:lnTo>
                <a:lnTo>
                  <a:pt x="399737" y="8333"/>
                </a:lnTo>
                <a:lnTo>
                  <a:pt x="398715" y="7311"/>
                </a:lnTo>
                <a:lnTo>
                  <a:pt x="394027" y="6783"/>
                </a:lnTo>
                <a:close/>
              </a:path>
              <a:path w="2364104" h="131445">
                <a:moveTo>
                  <a:pt x="372668" y="22579"/>
                </a:moveTo>
                <a:lnTo>
                  <a:pt x="364335" y="22940"/>
                </a:lnTo>
                <a:lnTo>
                  <a:pt x="365022" y="26050"/>
                </a:lnTo>
                <a:lnTo>
                  <a:pt x="365362" y="29869"/>
                </a:lnTo>
                <a:lnTo>
                  <a:pt x="365378" y="83879"/>
                </a:lnTo>
                <a:lnTo>
                  <a:pt x="365022" y="89081"/>
                </a:lnTo>
                <a:lnTo>
                  <a:pt x="364335" y="94306"/>
                </a:lnTo>
                <a:lnTo>
                  <a:pt x="375779" y="94306"/>
                </a:lnTo>
                <a:lnTo>
                  <a:pt x="375779" y="88037"/>
                </a:lnTo>
                <a:lnTo>
                  <a:pt x="375447" y="83879"/>
                </a:lnTo>
                <a:lnTo>
                  <a:pt x="375268" y="80568"/>
                </a:lnTo>
                <a:lnTo>
                  <a:pt x="375268" y="29869"/>
                </a:lnTo>
                <a:lnTo>
                  <a:pt x="375602" y="27626"/>
                </a:lnTo>
                <a:lnTo>
                  <a:pt x="376312" y="25534"/>
                </a:lnTo>
                <a:lnTo>
                  <a:pt x="376646" y="24851"/>
                </a:lnTo>
                <a:lnTo>
                  <a:pt x="376822" y="24314"/>
                </a:lnTo>
                <a:lnTo>
                  <a:pt x="376822" y="22940"/>
                </a:lnTo>
                <a:lnTo>
                  <a:pt x="372668" y="22579"/>
                </a:lnTo>
                <a:close/>
              </a:path>
              <a:path w="2364104" h="131445">
                <a:moveTo>
                  <a:pt x="176688" y="51588"/>
                </a:moveTo>
                <a:lnTo>
                  <a:pt x="165755" y="51588"/>
                </a:lnTo>
                <a:lnTo>
                  <a:pt x="165755" y="112353"/>
                </a:lnTo>
                <a:lnTo>
                  <a:pt x="165375" y="117906"/>
                </a:lnTo>
                <a:lnTo>
                  <a:pt x="164711" y="122947"/>
                </a:lnTo>
                <a:lnTo>
                  <a:pt x="164711" y="124505"/>
                </a:lnTo>
                <a:lnTo>
                  <a:pt x="177732" y="124505"/>
                </a:lnTo>
                <a:lnTo>
                  <a:pt x="177732" y="122947"/>
                </a:lnTo>
                <a:lnTo>
                  <a:pt x="177044" y="117731"/>
                </a:lnTo>
                <a:lnTo>
                  <a:pt x="176688" y="112353"/>
                </a:lnTo>
                <a:lnTo>
                  <a:pt x="176688" y="51588"/>
                </a:lnTo>
                <a:close/>
              </a:path>
              <a:path w="2364104" h="131445">
                <a:moveTo>
                  <a:pt x="216806" y="83343"/>
                </a:moveTo>
                <a:lnTo>
                  <a:pt x="205869" y="83343"/>
                </a:lnTo>
                <a:lnTo>
                  <a:pt x="205806" y="110789"/>
                </a:lnTo>
                <a:lnTo>
                  <a:pt x="205516" y="114796"/>
                </a:lnTo>
                <a:lnTo>
                  <a:pt x="206736" y="117906"/>
                </a:lnTo>
                <a:lnTo>
                  <a:pt x="209516" y="119303"/>
                </a:lnTo>
                <a:lnTo>
                  <a:pt x="211604" y="120683"/>
                </a:lnTo>
                <a:lnTo>
                  <a:pt x="216983" y="121370"/>
                </a:lnTo>
                <a:lnTo>
                  <a:pt x="248055" y="121370"/>
                </a:lnTo>
                <a:lnTo>
                  <a:pt x="251697" y="120175"/>
                </a:lnTo>
                <a:lnTo>
                  <a:pt x="253789" y="117731"/>
                </a:lnTo>
                <a:lnTo>
                  <a:pt x="256212" y="115661"/>
                </a:lnTo>
                <a:lnTo>
                  <a:pt x="258131" y="111837"/>
                </a:lnTo>
                <a:lnTo>
                  <a:pt x="238676" y="111837"/>
                </a:lnTo>
                <a:lnTo>
                  <a:pt x="231386" y="111484"/>
                </a:lnTo>
                <a:lnTo>
                  <a:pt x="224453" y="111484"/>
                </a:lnTo>
                <a:lnTo>
                  <a:pt x="220273" y="110970"/>
                </a:lnTo>
                <a:lnTo>
                  <a:pt x="218894" y="109926"/>
                </a:lnTo>
                <a:lnTo>
                  <a:pt x="217163" y="109239"/>
                </a:lnTo>
                <a:lnTo>
                  <a:pt x="216449" y="106974"/>
                </a:lnTo>
                <a:lnTo>
                  <a:pt x="216806" y="103146"/>
                </a:lnTo>
                <a:lnTo>
                  <a:pt x="216806" y="83343"/>
                </a:lnTo>
                <a:close/>
              </a:path>
              <a:path w="2364104" h="131445">
                <a:moveTo>
                  <a:pt x="248055" y="93765"/>
                </a:moveTo>
                <a:lnTo>
                  <a:pt x="247366" y="102455"/>
                </a:lnTo>
                <a:lnTo>
                  <a:pt x="246142" y="107481"/>
                </a:lnTo>
                <a:lnTo>
                  <a:pt x="244407" y="108882"/>
                </a:lnTo>
                <a:lnTo>
                  <a:pt x="243032" y="110970"/>
                </a:lnTo>
                <a:lnTo>
                  <a:pt x="238676" y="111837"/>
                </a:lnTo>
                <a:lnTo>
                  <a:pt x="258131" y="111837"/>
                </a:lnTo>
                <a:lnTo>
                  <a:pt x="258657" y="110789"/>
                </a:lnTo>
                <a:lnTo>
                  <a:pt x="261078" y="103146"/>
                </a:lnTo>
                <a:lnTo>
                  <a:pt x="256212" y="100015"/>
                </a:lnTo>
                <a:lnTo>
                  <a:pt x="251877" y="96900"/>
                </a:lnTo>
                <a:lnTo>
                  <a:pt x="248055" y="93765"/>
                </a:lnTo>
                <a:close/>
              </a:path>
              <a:path w="2364104" h="131445">
                <a:moveTo>
                  <a:pt x="212984" y="7311"/>
                </a:moveTo>
                <a:lnTo>
                  <a:pt x="205337" y="7311"/>
                </a:lnTo>
                <a:lnTo>
                  <a:pt x="205656" y="8870"/>
                </a:lnTo>
                <a:lnTo>
                  <a:pt x="205757" y="10248"/>
                </a:lnTo>
                <a:lnTo>
                  <a:pt x="205869" y="70340"/>
                </a:lnTo>
                <a:lnTo>
                  <a:pt x="177732" y="85968"/>
                </a:lnTo>
                <a:lnTo>
                  <a:pt x="178268" y="86475"/>
                </a:lnTo>
                <a:lnTo>
                  <a:pt x="179290" y="87523"/>
                </a:lnTo>
                <a:lnTo>
                  <a:pt x="182067" y="90655"/>
                </a:lnTo>
                <a:lnTo>
                  <a:pt x="184334" y="93592"/>
                </a:lnTo>
                <a:lnTo>
                  <a:pt x="186070" y="96372"/>
                </a:lnTo>
                <a:lnTo>
                  <a:pt x="193360" y="92566"/>
                </a:lnTo>
                <a:lnTo>
                  <a:pt x="199958" y="88214"/>
                </a:lnTo>
                <a:lnTo>
                  <a:pt x="205869" y="83343"/>
                </a:lnTo>
                <a:lnTo>
                  <a:pt x="216806" y="83343"/>
                </a:lnTo>
                <a:lnTo>
                  <a:pt x="216806" y="75013"/>
                </a:lnTo>
                <a:lnTo>
                  <a:pt x="222861" y="68997"/>
                </a:lnTo>
                <a:lnTo>
                  <a:pt x="229514" y="61476"/>
                </a:lnTo>
                <a:lnTo>
                  <a:pt x="216806" y="61476"/>
                </a:lnTo>
                <a:lnTo>
                  <a:pt x="216921" y="17385"/>
                </a:lnTo>
                <a:lnTo>
                  <a:pt x="217674" y="14069"/>
                </a:lnTo>
                <a:lnTo>
                  <a:pt x="219406" y="10955"/>
                </a:lnTo>
                <a:lnTo>
                  <a:pt x="220093" y="9911"/>
                </a:lnTo>
                <a:lnTo>
                  <a:pt x="220450" y="9226"/>
                </a:lnTo>
                <a:lnTo>
                  <a:pt x="220450" y="8870"/>
                </a:lnTo>
                <a:lnTo>
                  <a:pt x="218027" y="7827"/>
                </a:lnTo>
                <a:lnTo>
                  <a:pt x="212984" y="7311"/>
                </a:lnTo>
                <a:close/>
              </a:path>
              <a:path w="2364104" h="131445">
                <a:moveTo>
                  <a:pt x="173045" y="5739"/>
                </a:moveTo>
                <a:lnTo>
                  <a:pt x="167900" y="24100"/>
                </a:lnTo>
                <a:lnTo>
                  <a:pt x="160805" y="40120"/>
                </a:lnTo>
                <a:lnTo>
                  <a:pt x="151755" y="53795"/>
                </a:lnTo>
                <a:lnTo>
                  <a:pt x="140749" y="65120"/>
                </a:lnTo>
                <a:lnTo>
                  <a:pt x="145620" y="68252"/>
                </a:lnTo>
                <a:lnTo>
                  <a:pt x="148907" y="71211"/>
                </a:lnTo>
                <a:lnTo>
                  <a:pt x="150642" y="73991"/>
                </a:lnTo>
                <a:lnTo>
                  <a:pt x="154134" y="69851"/>
                </a:lnTo>
                <a:lnTo>
                  <a:pt x="157814" y="64737"/>
                </a:lnTo>
                <a:lnTo>
                  <a:pt x="161686" y="58650"/>
                </a:lnTo>
                <a:lnTo>
                  <a:pt x="165755" y="51588"/>
                </a:lnTo>
                <a:lnTo>
                  <a:pt x="176688" y="51588"/>
                </a:lnTo>
                <a:lnTo>
                  <a:pt x="176752" y="33181"/>
                </a:lnTo>
                <a:lnTo>
                  <a:pt x="180511" y="23983"/>
                </a:lnTo>
                <a:lnTo>
                  <a:pt x="184510" y="17385"/>
                </a:lnTo>
                <a:lnTo>
                  <a:pt x="188668" y="13557"/>
                </a:lnTo>
                <a:lnTo>
                  <a:pt x="189378" y="12866"/>
                </a:lnTo>
                <a:lnTo>
                  <a:pt x="189712" y="12338"/>
                </a:lnTo>
                <a:lnTo>
                  <a:pt x="189712" y="12006"/>
                </a:lnTo>
                <a:lnTo>
                  <a:pt x="189378" y="10248"/>
                </a:lnTo>
                <a:lnTo>
                  <a:pt x="183823" y="8182"/>
                </a:lnTo>
                <a:lnTo>
                  <a:pt x="173045" y="5739"/>
                </a:lnTo>
                <a:close/>
              </a:path>
              <a:path w="2364104" h="131445">
                <a:moveTo>
                  <a:pt x="243363" y="21894"/>
                </a:moveTo>
                <a:lnTo>
                  <a:pt x="237992" y="32368"/>
                </a:lnTo>
                <a:lnTo>
                  <a:pt x="231777" y="42458"/>
                </a:lnTo>
                <a:lnTo>
                  <a:pt x="224716" y="52161"/>
                </a:lnTo>
                <a:lnTo>
                  <a:pt x="216806" y="61476"/>
                </a:lnTo>
                <a:lnTo>
                  <a:pt x="229514" y="61476"/>
                </a:lnTo>
                <a:lnTo>
                  <a:pt x="230088" y="60828"/>
                </a:lnTo>
                <a:lnTo>
                  <a:pt x="238486" y="50505"/>
                </a:lnTo>
                <a:lnTo>
                  <a:pt x="248055" y="38030"/>
                </a:lnTo>
                <a:lnTo>
                  <a:pt x="250143" y="35247"/>
                </a:lnTo>
                <a:lnTo>
                  <a:pt x="252564" y="33181"/>
                </a:lnTo>
                <a:lnTo>
                  <a:pt x="255344" y="31780"/>
                </a:lnTo>
                <a:lnTo>
                  <a:pt x="256053" y="31450"/>
                </a:lnTo>
                <a:lnTo>
                  <a:pt x="256388" y="31093"/>
                </a:lnTo>
                <a:lnTo>
                  <a:pt x="256388" y="30736"/>
                </a:lnTo>
                <a:lnTo>
                  <a:pt x="255009" y="28670"/>
                </a:lnTo>
                <a:lnTo>
                  <a:pt x="250653" y="25714"/>
                </a:lnTo>
                <a:lnTo>
                  <a:pt x="243363" y="21894"/>
                </a:lnTo>
                <a:close/>
              </a:path>
              <a:path w="2364104" h="131445">
                <a:moveTo>
                  <a:pt x="57297" y="69811"/>
                </a:moveTo>
                <a:lnTo>
                  <a:pt x="57654" y="73277"/>
                </a:lnTo>
                <a:lnTo>
                  <a:pt x="57764" y="87202"/>
                </a:lnTo>
                <a:lnTo>
                  <a:pt x="57477" y="94813"/>
                </a:lnTo>
                <a:lnTo>
                  <a:pt x="36471" y="118775"/>
                </a:lnTo>
                <a:lnTo>
                  <a:pt x="38541" y="120347"/>
                </a:lnTo>
                <a:lnTo>
                  <a:pt x="41673" y="122087"/>
                </a:lnTo>
                <a:lnTo>
                  <a:pt x="44096" y="123814"/>
                </a:lnTo>
                <a:lnTo>
                  <a:pt x="45853" y="125549"/>
                </a:lnTo>
                <a:lnTo>
                  <a:pt x="53143" y="120347"/>
                </a:lnTo>
                <a:lnTo>
                  <a:pt x="67644" y="79185"/>
                </a:lnTo>
                <a:lnTo>
                  <a:pt x="67724" y="75899"/>
                </a:lnTo>
                <a:lnTo>
                  <a:pt x="68234" y="74498"/>
                </a:lnTo>
                <a:lnTo>
                  <a:pt x="69278" y="73454"/>
                </a:lnTo>
                <a:lnTo>
                  <a:pt x="69635" y="72763"/>
                </a:lnTo>
                <a:lnTo>
                  <a:pt x="69811" y="72233"/>
                </a:lnTo>
                <a:lnTo>
                  <a:pt x="69811" y="71903"/>
                </a:lnTo>
                <a:lnTo>
                  <a:pt x="68767" y="70855"/>
                </a:lnTo>
                <a:lnTo>
                  <a:pt x="64588" y="70163"/>
                </a:lnTo>
                <a:lnTo>
                  <a:pt x="57297" y="69811"/>
                </a:lnTo>
                <a:close/>
              </a:path>
              <a:path w="2364104" h="131445">
                <a:moveTo>
                  <a:pt x="95860" y="67724"/>
                </a:moveTo>
                <a:lnTo>
                  <a:pt x="96549" y="70855"/>
                </a:lnTo>
                <a:lnTo>
                  <a:pt x="96770" y="73991"/>
                </a:lnTo>
                <a:lnTo>
                  <a:pt x="96879" y="119458"/>
                </a:lnTo>
                <a:lnTo>
                  <a:pt x="99147" y="121907"/>
                </a:lnTo>
                <a:lnTo>
                  <a:pt x="114084" y="121907"/>
                </a:lnTo>
                <a:lnTo>
                  <a:pt x="119995" y="122241"/>
                </a:lnTo>
                <a:lnTo>
                  <a:pt x="123797" y="117215"/>
                </a:lnTo>
                <a:lnTo>
                  <a:pt x="124440" y="113397"/>
                </a:lnTo>
                <a:lnTo>
                  <a:pt x="107481" y="113397"/>
                </a:lnTo>
                <a:lnTo>
                  <a:pt x="106437" y="112168"/>
                </a:lnTo>
                <a:lnTo>
                  <a:pt x="106772" y="109569"/>
                </a:lnTo>
                <a:lnTo>
                  <a:pt x="106889" y="75542"/>
                </a:lnTo>
                <a:lnTo>
                  <a:pt x="107304" y="73991"/>
                </a:lnTo>
                <a:lnTo>
                  <a:pt x="108705" y="71211"/>
                </a:lnTo>
                <a:lnTo>
                  <a:pt x="108823" y="70855"/>
                </a:lnTo>
                <a:lnTo>
                  <a:pt x="108938" y="70163"/>
                </a:lnTo>
                <a:lnTo>
                  <a:pt x="109217" y="69296"/>
                </a:lnTo>
                <a:lnTo>
                  <a:pt x="104882" y="68428"/>
                </a:lnTo>
                <a:lnTo>
                  <a:pt x="95860" y="67724"/>
                </a:lnTo>
                <a:close/>
              </a:path>
              <a:path w="2364104" h="131445">
                <a:moveTo>
                  <a:pt x="76057" y="68767"/>
                </a:moveTo>
                <a:lnTo>
                  <a:pt x="76369" y="69990"/>
                </a:lnTo>
                <a:lnTo>
                  <a:pt x="76453" y="113036"/>
                </a:lnTo>
                <a:lnTo>
                  <a:pt x="76234" y="116683"/>
                </a:lnTo>
                <a:lnTo>
                  <a:pt x="75625" y="119458"/>
                </a:lnTo>
                <a:lnTo>
                  <a:pt x="75545" y="120863"/>
                </a:lnTo>
                <a:lnTo>
                  <a:pt x="87523" y="120863"/>
                </a:lnTo>
                <a:lnTo>
                  <a:pt x="87449" y="119458"/>
                </a:lnTo>
                <a:lnTo>
                  <a:pt x="86883" y="116683"/>
                </a:lnTo>
                <a:lnTo>
                  <a:pt x="86793" y="115995"/>
                </a:lnTo>
                <a:lnTo>
                  <a:pt x="86499" y="111125"/>
                </a:lnTo>
                <a:lnTo>
                  <a:pt x="86479" y="78501"/>
                </a:lnTo>
                <a:lnTo>
                  <a:pt x="87170" y="75718"/>
                </a:lnTo>
                <a:lnTo>
                  <a:pt x="88902" y="72233"/>
                </a:lnTo>
                <a:lnTo>
                  <a:pt x="89018" y="71903"/>
                </a:lnTo>
                <a:lnTo>
                  <a:pt x="89082" y="71362"/>
                </a:lnTo>
                <a:lnTo>
                  <a:pt x="87346" y="69990"/>
                </a:lnTo>
                <a:lnTo>
                  <a:pt x="82990" y="69119"/>
                </a:lnTo>
                <a:lnTo>
                  <a:pt x="76057" y="68767"/>
                </a:lnTo>
                <a:close/>
              </a:path>
              <a:path w="2364104" h="131445">
                <a:moveTo>
                  <a:pt x="22406" y="66678"/>
                </a:moveTo>
                <a:lnTo>
                  <a:pt x="14069" y="66678"/>
                </a:lnTo>
                <a:lnTo>
                  <a:pt x="14033" y="107834"/>
                </a:lnTo>
                <a:lnTo>
                  <a:pt x="13715" y="112353"/>
                </a:lnTo>
                <a:lnTo>
                  <a:pt x="13056" y="115995"/>
                </a:lnTo>
                <a:lnTo>
                  <a:pt x="12932" y="116348"/>
                </a:lnTo>
                <a:lnTo>
                  <a:pt x="12668" y="116862"/>
                </a:lnTo>
                <a:lnTo>
                  <a:pt x="12564" y="117215"/>
                </a:lnTo>
                <a:lnTo>
                  <a:pt x="12513" y="117731"/>
                </a:lnTo>
                <a:lnTo>
                  <a:pt x="23450" y="117731"/>
                </a:lnTo>
                <a:lnTo>
                  <a:pt x="22759" y="114947"/>
                </a:lnTo>
                <a:lnTo>
                  <a:pt x="22508" y="111125"/>
                </a:lnTo>
                <a:lnTo>
                  <a:pt x="22406" y="101596"/>
                </a:lnTo>
                <a:lnTo>
                  <a:pt x="45034" y="101596"/>
                </a:lnTo>
                <a:lnTo>
                  <a:pt x="44809" y="97944"/>
                </a:lnTo>
                <a:lnTo>
                  <a:pt x="44809" y="93258"/>
                </a:lnTo>
                <a:lnTo>
                  <a:pt x="22406" y="93258"/>
                </a:lnTo>
                <a:lnTo>
                  <a:pt x="22406" y="66678"/>
                </a:lnTo>
                <a:close/>
              </a:path>
              <a:path w="2364104" h="131445">
                <a:moveTo>
                  <a:pt x="116171" y="101058"/>
                </a:moveTo>
                <a:lnTo>
                  <a:pt x="115868" y="106107"/>
                </a:lnTo>
                <a:lnTo>
                  <a:pt x="115746" y="107326"/>
                </a:lnTo>
                <a:lnTo>
                  <a:pt x="115128" y="110440"/>
                </a:lnTo>
                <a:lnTo>
                  <a:pt x="114084" y="111484"/>
                </a:lnTo>
                <a:lnTo>
                  <a:pt x="113728" y="112529"/>
                </a:lnTo>
                <a:lnTo>
                  <a:pt x="112349" y="113036"/>
                </a:lnTo>
                <a:lnTo>
                  <a:pt x="109904" y="113036"/>
                </a:lnTo>
                <a:lnTo>
                  <a:pt x="107481" y="113397"/>
                </a:lnTo>
                <a:lnTo>
                  <a:pt x="124440" y="113397"/>
                </a:lnTo>
                <a:lnTo>
                  <a:pt x="125553" y="106790"/>
                </a:lnTo>
                <a:lnTo>
                  <a:pt x="122417" y="106107"/>
                </a:lnTo>
                <a:lnTo>
                  <a:pt x="119286" y="104194"/>
                </a:lnTo>
                <a:lnTo>
                  <a:pt x="116171" y="101058"/>
                </a:lnTo>
                <a:close/>
              </a:path>
              <a:path w="2364104" h="131445">
                <a:moveTo>
                  <a:pt x="45034" y="101596"/>
                </a:moveTo>
                <a:lnTo>
                  <a:pt x="35938" y="101596"/>
                </a:lnTo>
                <a:lnTo>
                  <a:pt x="35858" y="104194"/>
                </a:lnTo>
                <a:lnTo>
                  <a:pt x="35763" y="105238"/>
                </a:lnTo>
                <a:lnTo>
                  <a:pt x="35513" y="106790"/>
                </a:lnTo>
                <a:lnTo>
                  <a:pt x="35427" y="109396"/>
                </a:lnTo>
                <a:lnTo>
                  <a:pt x="45853" y="109396"/>
                </a:lnTo>
                <a:lnTo>
                  <a:pt x="45773" y="107326"/>
                </a:lnTo>
                <a:lnTo>
                  <a:pt x="45140" y="103323"/>
                </a:lnTo>
                <a:lnTo>
                  <a:pt x="45034" y="101596"/>
                </a:lnTo>
                <a:close/>
              </a:path>
              <a:path w="2364104" h="131445">
                <a:moveTo>
                  <a:pt x="44809" y="62006"/>
                </a:moveTo>
                <a:lnTo>
                  <a:pt x="35427" y="62006"/>
                </a:lnTo>
                <a:lnTo>
                  <a:pt x="35427" y="93258"/>
                </a:lnTo>
                <a:lnTo>
                  <a:pt x="44809" y="93258"/>
                </a:lnTo>
                <a:lnTo>
                  <a:pt x="44809" y="62006"/>
                </a:lnTo>
                <a:close/>
              </a:path>
              <a:path w="2364104" h="131445">
                <a:moveTo>
                  <a:pt x="31784" y="28670"/>
                </a:moveTo>
                <a:lnTo>
                  <a:pt x="21358" y="28670"/>
                </a:lnTo>
                <a:lnTo>
                  <a:pt x="17287" y="40288"/>
                </a:lnTo>
                <a:lnTo>
                  <a:pt x="12372" y="50671"/>
                </a:lnTo>
                <a:lnTo>
                  <a:pt x="6610" y="59818"/>
                </a:lnTo>
                <a:lnTo>
                  <a:pt x="0" y="67724"/>
                </a:lnTo>
                <a:lnTo>
                  <a:pt x="2091" y="70163"/>
                </a:lnTo>
                <a:lnTo>
                  <a:pt x="4003" y="73991"/>
                </a:lnTo>
                <a:lnTo>
                  <a:pt x="5735" y="79185"/>
                </a:lnTo>
                <a:lnTo>
                  <a:pt x="6779" y="77457"/>
                </a:lnTo>
                <a:lnTo>
                  <a:pt x="8337" y="75013"/>
                </a:lnTo>
                <a:lnTo>
                  <a:pt x="10425" y="71903"/>
                </a:lnTo>
                <a:lnTo>
                  <a:pt x="13381" y="67724"/>
                </a:lnTo>
                <a:lnTo>
                  <a:pt x="14069" y="66678"/>
                </a:lnTo>
                <a:lnTo>
                  <a:pt x="22406" y="66678"/>
                </a:lnTo>
                <a:lnTo>
                  <a:pt x="22406" y="62006"/>
                </a:lnTo>
                <a:lnTo>
                  <a:pt x="44809" y="62006"/>
                </a:lnTo>
                <a:lnTo>
                  <a:pt x="44809" y="58694"/>
                </a:lnTo>
                <a:lnTo>
                  <a:pt x="44985" y="54698"/>
                </a:lnTo>
                <a:lnTo>
                  <a:pt x="45155" y="54183"/>
                </a:lnTo>
                <a:lnTo>
                  <a:pt x="21870" y="54183"/>
                </a:lnTo>
                <a:lnTo>
                  <a:pt x="24905" y="47542"/>
                </a:lnTo>
                <a:lnTo>
                  <a:pt x="27526" y="41163"/>
                </a:lnTo>
                <a:lnTo>
                  <a:pt x="29792" y="34952"/>
                </a:lnTo>
                <a:lnTo>
                  <a:pt x="31784" y="28670"/>
                </a:lnTo>
                <a:close/>
              </a:path>
              <a:path w="2364104" h="131445">
                <a:moveTo>
                  <a:pt x="121885" y="60962"/>
                </a:moveTo>
                <a:lnTo>
                  <a:pt x="107838" y="60962"/>
                </a:lnTo>
                <a:lnTo>
                  <a:pt x="109226" y="63043"/>
                </a:lnTo>
                <a:lnTo>
                  <a:pt x="112529" y="68252"/>
                </a:lnTo>
                <a:lnTo>
                  <a:pt x="121885" y="60962"/>
                </a:lnTo>
                <a:close/>
              </a:path>
              <a:path w="2364104" h="131445">
                <a:moveTo>
                  <a:pt x="75785" y="30913"/>
                </a:moveTo>
                <a:lnTo>
                  <a:pt x="59209" y="30913"/>
                </a:lnTo>
                <a:lnTo>
                  <a:pt x="61988" y="31273"/>
                </a:lnTo>
                <a:lnTo>
                  <a:pt x="71878" y="31273"/>
                </a:lnTo>
                <a:lnTo>
                  <a:pt x="69811" y="36471"/>
                </a:lnTo>
                <a:lnTo>
                  <a:pt x="65811" y="42209"/>
                </a:lnTo>
                <a:lnTo>
                  <a:pt x="59900" y="48453"/>
                </a:lnTo>
                <a:lnTo>
                  <a:pt x="58521" y="50896"/>
                </a:lnTo>
                <a:lnTo>
                  <a:pt x="55054" y="53139"/>
                </a:lnTo>
                <a:lnTo>
                  <a:pt x="49496" y="55231"/>
                </a:lnTo>
                <a:lnTo>
                  <a:pt x="51563" y="65120"/>
                </a:lnTo>
                <a:lnTo>
                  <a:pt x="52611" y="65120"/>
                </a:lnTo>
                <a:lnTo>
                  <a:pt x="54008" y="64940"/>
                </a:lnTo>
                <a:lnTo>
                  <a:pt x="55742" y="64612"/>
                </a:lnTo>
                <a:lnTo>
                  <a:pt x="61297" y="63896"/>
                </a:lnTo>
                <a:lnTo>
                  <a:pt x="65987" y="63566"/>
                </a:lnTo>
                <a:lnTo>
                  <a:pt x="69811" y="63566"/>
                </a:lnTo>
                <a:lnTo>
                  <a:pt x="73717" y="63043"/>
                </a:lnTo>
                <a:lnTo>
                  <a:pt x="79701" y="62518"/>
                </a:lnTo>
                <a:lnTo>
                  <a:pt x="87770" y="61994"/>
                </a:lnTo>
                <a:lnTo>
                  <a:pt x="97927" y="61476"/>
                </a:lnTo>
                <a:lnTo>
                  <a:pt x="102102" y="61117"/>
                </a:lnTo>
                <a:lnTo>
                  <a:pt x="105393" y="60962"/>
                </a:lnTo>
                <a:lnTo>
                  <a:pt x="121885" y="60962"/>
                </a:lnTo>
                <a:lnTo>
                  <a:pt x="117016" y="55231"/>
                </a:lnTo>
                <a:lnTo>
                  <a:pt x="65120" y="55231"/>
                </a:lnTo>
                <a:lnTo>
                  <a:pt x="66855" y="53496"/>
                </a:lnTo>
                <a:lnTo>
                  <a:pt x="68944" y="51227"/>
                </a:lnTo>
                <a:lnTo>
                  <a:pt x="71366" y="48453"/>
                </a:lnTo>
                <a:lnTo>
                  <a:pt x="77612" y="42209"/>
                </a:lnTo>
                <a:lnTo>
                  <a:pt x="79013" y="41163"/>
                </a:lnTo>
                <a:lnTo>
                  <a:pt x="82303" y="38559"/>
                </a:lnTo>
                <a:lnTo>
                  <a:pt x="83879" y="37515"/>
                </a:lnTo>
                <a:lnTo>
                  <a:pt x="83524" y="36828"/>
                </a:lnTo>
                <a:lnTo>
                  <a:pt x="80744" y="34564"/>
                </a:lnTo>
                <a:lnTo>
                  <a:pt x="75785" y="30913"/>
                </a:lnTo>
                <a:close/>
              </a:path>
              <a:path w="2364104" h="131445">
                <a:moveTo>
                  <a:pt x="98460" y="36471"/>
                </a:moveTo>
                <a:lnTo>
                  <a:pt x="89593" y="42717"/>
                </a:lnTo>
                <a:lnTo>
                  <a:pt x="91681" y="43761"/>
                </a:lnTo>
                <a:lnTo>
                  <a:pt x="94460" y="46210"/>
                </a:lnTo>
                <a:lnTo>
                  <a:pt x="97927" y="50003"/>
                </a:lnTo>
                <a:lnTo>
                  <a:pt x="99659" y="51765"/>
                </a:lnTo>
                <a:lnTo>
                  <a:pt x="102614" y="54698"/>
                </a:lnTo>
                <a:lnTo>
                  <a:pt x="65120" y="55231"/>
                </a:lnTo>
                <a:lnTo>
                  <a:pt x="117016" y="55231"/>
                </a:lnTo>
                <a:lnTo>
                  <a:pt x="115935" y="53957"/>
                </a:lnTo>
                <a:lnTo>
                  <a:pt x="110048" y="47542"/>
                </a:lnTo>
                <a:lnTo>
                  <a:pt x="104224" y="41715"/>
                </a:lnTo>
                <a:lnTo>
                  <a:pt x="98460" y="36471"/>
                </a:lnTo>
                <a:close/>
              </a:path>
              <a:path w="2364104" h="131445">
                <a:moveTo>
                  <a:pt x="45321" y="53676"/>
                </a:moveTo>
                <a:lnTo>
                  <a:pt x="44273" y="54010"/>
                </a:lnTo>
                <a:lnTo>
                  <a:pt x="40453" y="54183"/>
                </a:lnTo>
                <a:lnTo>
                  <a:pt x="45155" y="54183"/>
                </a:lnTo>
                <a:lnTo>
                  <a:pt x="45321" y="53676"/>
                </a:lnTo>
                <a:close/>
              </a:path>
              <a:path w="2364104" h="131445">
                <a:moveTo>
                  <a:pt x="50007" y="21358"/>
                </a:moveTo>
                <a:lnTo>
                  <a:pt x="50007" y="32313"/>
                </a:lnTo>
                <a:lnTo>
                  <a:pt x="55209" y="31273"/>
                </a:lnTo>
                <a:lnTo>
                  <a:pt x="59209" y="30913"/>
                </a:lnTo>
                <a:lnTo>
                  <a:pt x="75785" y="30913"/>
                </a:lnTo>
                <a:lnTo>
                  <a:pt x="75545" y="30736"/>
                </a:lnTo>
                <a:lnTo>
                  <a:pt x="122417" y="30736"/>
                </a:lnTo>
                <a:lnTo>
                  <a:pt x="122417" y="22402"/>
                </a:lnTo>
                <a:lnTo>
                  <a:pt x="57122" y="22402"/>
                </a:lnTo>
                <a:lnTo>
                  <a:pt x="53143" y="22071"/>
                </a:lnTo>
                <a:lnTo>
                  <a:pt x="50007" y="21358"/>
                </a:lnTo>
                <a:close/>
              </a:path>
              <a:path w="2364104" h="131445">
                <a:moveTo>
                  <a:pt x="122417" y="30736"/>
                </a:moveTo>
                <a:lnTo>
                  <a:pt x="115128" y="30736"/>
                </a:lnTo>
                <a:lnTo>
                  <a:pt x="119639" y="31093"/>
                </a:lnTo>
                <a:lnTo>
                  <a:pt x="122417" y="31780"/>
                </a:lnTo>
                <a:lnTo>
                  <a:pt x="122417" y="30736"/>
                </a:lnTo>
                <a:close/>
              </a:path>
              <a:path w="2364104" h="131445">
                <a:moveTo>
                  <a:pt x="3135" y="18760"/>
                </a:moveTo>
                <a:lnTo>
                  <a:pt x="3135" y="30229"/>
                </a:lnTo>
                <a:lnTo>
                  <a:pt x="6602" y="29185"/>
                </a:lnTo>
                <a:lnTo>
                  <a:pt x="12668" y="28670"/>
                </a:lnTo>
                <a:lnTo>
                  <a:pt x="46875" y="28670"/>
                </a:lnTo>
                <a:lnTo>
                  <a:pt x="46875" y="19804"/>
                </a:lnTo>
                <a:lnTo>
                  <a:pt x="13892" y="19804"/>
                </a:lnTo>
                <a:lnTo>
                  <a:pt x="6602" y="19451"/>
                </a:lnTo>
                <a:lnTo>
                  <a:pt x="3135" y="18760"/>
                </a:lnTo>
                <a:close/>
              </a:path>
              <a:path w="2364104" h="131445">
                <a:moveTo>
                  <a:pt x="46875" y="28670"/>
                </a:moveTo>
                <a:lnTo>
                  <a:pt x="39074" y="28670"/>
                </a:lnTo>
                <a:lnTo>
                  <a:pt x="44096" y="29001"/>
                </a:lnTo>
                <a:lnTo>
                  <a:pt x="46875" y="29692"/>
                </a:lnTo>
                <a:lnTo>
                  <a:pt x="46875" y="28670"/>
                </a:lnTo>
                <a:close/>
              </a:path>
              <a:path w="2364104" h="131445">
                <a:moveTo>
                  <a:pt x="83879" y="4691"/>
                </a:moveTo>
                <a:lnTo>
                  <a:pt x="73966" y="8333"/>
                </a:lnTo>
                <a:lnTo>
                  <a:pt x="76413" y="11822"/>
                </a:lnTo>
                <a:lnTo>
                  <a:pt x="78656" y="16517"/>
                </a:lnTo>
                <a:lnTo>
                  <a:pt x="80744" y="22402"/>
                </a:lnTo>
                <a:lnTo>
                  <a:pt x="82303" y="22402"/>
                </a:lnTo>
                <a:lnTo>
                  <a:pt x="91170" y="18244"/>
                </a:lnTo>
                <a:lnTo>
                  <a:pt x="89434" y="13733"/>
                </a:lnTo>
                <a:lnTo>
                  <a:pt x="86991" y="9226"/>
                </a:lnTo>
                <a:lnTo>
                  <a:pt x="83879" y="4691"/>
                </a:lnTo>
                <a:close/>
              </a:path>
              <a:path w="2364104" h="131445">
                <a:moveTo>
                  <a:pt x="122417" y="21358"/>
                </a:moveTo>
                <a:lnTo>
                  <a:pt x="119639" y="22071"/>
                </a:lnTo>
                <a:lnTo>
                  <a:pt x="114951" y="22402"/>
                </a:lnTo>
                <a:lnTo>
                  <a:pt x="122417" y="22402"/>
                </a:lnTo>
                <a:lnTo>
                  <a:pt x="122417" y="21358"/>
                </a:lnTo>
                <a:close/>
              </a:path>
              <a:path w="2364104" h="131445">
                <a:moveTo>
                  <a:pt x="46875" y="18760"/>
                </a:moveTo>
                <a:lnTo>
                  <a:pt x="42030" y="19451"/>
                </a:lnTo>
                <a:lnTo>
                  <a:pt x="34740" y="19804"/>
                </a:lnTo>
                <a:lnTo>
                  <a:pt x="46875" y="19804"/>
                </a:lnTo>
                <a:lnTo>
                  <a:pt x="46875" y="18760"/>
                </a:lnTo>
                <a:close/>
              </a:path>
              <a:path w="2364104" h="131445">
                <a:moveTo>
                  <a:pt x="1673170" y="27500"/>
                </a:moveTo>
                <a:lnTo>
                  <a:pt x="1648037" y="27500"/>
                </a:lnTo>
                <a:lnTo>
                  <a:pt x="1659837" y="27857"/>
                </a:lnTo>
                <a:lnTo>
                  <a:pt x="1666083" y="33414"/>
                </a:lnTo>
                <a:lnTo>
                  <a:pt x="1666696" y="43013"/>
                </a:lnTo>
                <a:lnTo>
                  <a:pt x="1666770" y="48704"/>
                </a:lnTo>
                <a:lnTo>
                  <a:pt x="1665573" y="52685"/>
                </a:lnTo>
                <a:lnTo>
                  <a:pt x="1637078" y="73350"/>
                </a:lnTo>
                <a:lnTo>
                  <a:pt x="1627710" y="79961"/>
                </a:lnTo>
                <a:lnTo>
                  <a:pt x="1620943" y="88326"/>
                </a:lnTo>
                <a:lnTo>
                  <a:pt x="1616775" y="98450"/>
                </a:lnTo>
                <a:lnTo>
                  <a:pt x="1615208" y="110336"/>
                </a:lnTo>
                <a:lnTo>
                  <a:pt x="1679285" y="110336"/>
                </a:lnTo>
                <a:lnTo>
                  <a:pt x="1679285" y="99402"/>
                </a:lnTo>
                <a:lnTo>
                  <a:pt x="1628233" y="99402"/>
                </a:lnTo>
                <a:lnTo>
                  <a:pt x="1629277" y="92797"/>
                </a:lnTo>
                <a:lnTo>
                  <a:pt x="1634479" y="86889"/>
                </a:lnTo>
                <a:lnTo>
                  <a:pt x="1643857" y="81687"/>
                </a:lnTo>
                <a:lnTo>
                  <a:pt x="1653750" y="75949"/>
                </a:lnTo>
                <a:lnTo>
                  <a:pt x="1665309" y="69508"/>
                </a:lnTo>
                <a:lnTo>
                  <a:pt x="1673418" y="62152"/>
                </a:lnTo>
                <a:lnTo>
                  <a:pt x="1678077" y="53882"/>
                </a:lnTo>
                <a:lnTo>
                  <a:pt x="1679285" y="44701"/>
                </a:lnTo>
                <a:lnTo>
                  <a:pt x="1676843" y="32981"/>
                </a:lnTo>
                <a:lnTo>
                  <a:pt x="1673170" y="27500"/>
                </a:lnTo>
                <a:close/>
              </a:path>
              <a:path w="2364104" h="131445">
                <a:moveTo>
                  <a:pt x="1649592" y="16567"/>
                </a:moveTo>
                <a:lnTo>
                  <a:pt x="1617821" y="43013"/>
                </a:lnTo>
                <a:lnTo>
                  <a:pt x="1617300" y="50439"/>
                </a:lnTo>
                <a:lnTo>
                  <a:pt x="1629277" y="50439"/>
                </a:lnTo>
                <a:lnTo>
                  <a:pt x="1630649" y="40402"/>
                </a:lnTo>
                <a:lnTo>
                  <a:pt x="1634231" y="33233"/>
                </a:lnTo>
                <a:lnTo>
                  <a:pt x="1640026" y="28933"/>
                </a:lnTo>
                <a:lnTo>
                  <a:pt x="1648037" y="27500"/>
                </a:lnTo>
                <a:lnTo>
                  <a:pt x="1673170" y="27500"/>
                </a:lnTo>
                <a:lnTo>
                  <a:pt x="1671082" y="24384"/>
                </a:lnTo>
                <a:lnTo>
                  <a:pt x="1661999" y="18913"/>
                </a:lnTo>
                <a:lnTo>
                  <a:pt x="1649592" y="16567"/>
                </a:lnTo>
                <a:close/>
              </a:path>
              <a:path w="2364104" h="131445">
                <a:moveTo>
                  <a:pt x="1708948" y="88311"/>
                </a:moveTo>
                <a:lnTo>
                  <a:pt x="1696971" y="88311"/>
                </a:lnTo>
                <a:lnTo>
                  <a:pt x="1699833" y="99062"/>
                </a:lnTo>
                <a:lnTo>
                  <a:pt x="1705821" y="106813"/>
                </a:lnTo>
                <a:lnTo>
                  <a:pt x="1714936" y="111563"/>
                </a:lnTo>
                <a:lnTo>
                  <a:pt x="1727175" y="113310"/>
                </a:lnTo>
                <a:lnTo>
                  <a:pt x="1734988" y="112789"/>
                </a:lnTo>
                <a:lnTo>
                  <a:pt x="1741760" y="111226"/>
                </a:lnTo>
                <a:lnTo>
                  <a:pt x="1747490" y="108621"/>
                </a:lnTo>
                <a:lnTo>
                  <a:pt x="1752178" y="104975"/>
                </a:lnTo>
                <a:lnTo>
                  <a:pt x="1752716" y="104468"/>
                </a:lnTo>
                <a:lnTo>
                  <a:pt x="1729263" y="104468"/>
                </a:lnTo>
                <a:lnTo>
                  <a:pt x="1721154" y="103460"/>
                </a:lnTo>
                <a:lnTo>
                  <a:pt x="1715064" y="100432"/>
                </a:lnTo>
                <a:lnTo>
                  <a:pt x="1710995" y="95383"/>
                </a:lnTo>
                <a:lnTo>
                  <a:pt x="1708948" y="88311"/>
                </a:lnTo>
                <a:close/>
              </a:path>
              <a:path w="2364104" h="131445">
                <a:moveTo>
                  <a:pt x="1754093" y="62259"/>
                </a:moveTo>
                <a:lnTo>
                  <a:pt x="1728219" y="62259"/>
                </a:lnTo>
                <a:lnTo>
                  <a:pt x="1736715" y="63962"/>
                </a:lnTo>
                <a:lnTo>
                  <a:pt x="1742934" y="68001"/>
                </a:lnTo>
                <a:lnTo>
                  <a:pt x="1746875" y="74381"/>
                </a:lnTo>
                <a:lnTo>
                  <a:pt x="1748534" y="83110"/>
                </a:lnTo>
                <a:lnTo>
                  <a:pt x="1746741" y="91868"/>
                </a:lnTo>
                <a:lnTo>
                  <a:pt x="1742931" y="98347"/>
                </a:lnTo>
                <a:lnTo>
                  <a:pt x="1737105" y="102547"/>
                </a:lnTo>
                <a:lnTo>
                  <a:pt x="1729263" y="104468"/>
                </a:lnTo>
                <a:lnTo>
                  <a:pt x="1752716" y="104468"/>
                </a:lnTo>
                <a:lnTo>
                  <a:pt x="1758435" y="99062"/>
                </a:lnTo>
                <a:lnTo>
                  <a:pt x="1761556" y="91263"/>
                </a:lnTo>
                <a:lnTo>
                  <a:pt x="1761556" y="81550"/>
                </a:lnTo>
                <a:lnTo>
                  <a:pt x="1758817" y="69300"/>
                </a:lnTo>
                <a:lnTo>
                  <a:pt x="1754093" y="62259"/>
                </a:lnTo>
                <a:close/>
              </a:path>
              <a:path w="2364104" h="131445">
                <a:moveTo>
                  <a:pt x="1755824" y="20081"/>
                </a:moveTo>
                <a:lnTo>
                  <a:pt x="1707372" y="20081"/>
                </a:lnTo>
                <a:lnTo>
                  <a:pt x="1700615" y="70596"/>
                </a:lnTo>
                <a:lnTo>
                  <a:pt x="1710504" y="71132"/>
                </a:lnTo>
                <a:lnTo>
                  <a:pt x="1715018" y="65218"/>
                </a:lnTo>
                <a:lnTo>
                  <a:pt x="1720930" y="62259"/>
                </a:lnTo>
                <a:lnTo>
                  <a:pt x="1754093" y="62259"/>
                </a:lnTo>
                <a:lnTo>
                  <a:pt x="1752699" y="60180"/>
                </a:lnTo>
                <a:lnTo>
                  <a:pt x="1747749" y="57059"/>
                </a:lnTo>
                <a:lnTo>
                  <a:pt x="1712596" y="57059"/>
                </a:lnTo>
                <a:lnTo>
                  <a:pt x="1716238" y="31542"/>
                </a:lnTo>
                <a:lnTo>
                  <a:pt x="1755824" y="31542"/>
                </a:lnTo>
                <a:lnTo>
                  <a:pt x="1755824" y="20081"/>
                </a:lnTo>
                <a:close/>
              </a:path>
              <a:path w="2364104" h="131445">
                <a:moveTo>
                  <a:pt x="1730307" y="51329"/>
                </a:moveTo>
                <a:lnTo>
                  <a:pt x="1723708" y="51329"/>
                </a:lnTo>
                <a:lnTo>
                  <a:pt x="1717794" y="53240"/>
                </a:lnTo>
                <a:lnTo>
                  <a:pt x="1712596" y="57059"/>
                </a:lnTo>
                <a:lnTo>
                  <a:pt x="1747749" y="57059"/>
                </a:lnTo>
                <a:lnTo>
                  <a:pt x="1743197" y="54189"/>
                </a:lnTo>
                <a:lnTo>
                  <a:pt x="1730307" y="51329"/>
                </a:lnTo>
                <a:close/>
              </a:path>
              <a:path w="2364104" h="131445">
                <a:moveTo>
                  <a:pt x="2077102" y="88311"/>
                </a:moveTo>
                <a:lnTo>
                  <a:pt x="2065125" y="88311"/>
                </a:lnTo>
                <a:lnTo>
                  <a:pt x="2067987" y="99062"/>
                </a:lnTo>
                <a:lnTo>
                  <a:pt x="2073975" y="106813"/>
                </a:lnTo>
                <a:lnTo>
                  <a:pt x="2083089" y="111563"/>
                </a:lnTo>
                <a:lnTo>
                  <a:pt x="2095329" y="113310"/>
                </a:lnTo>
                <a:lnTo>
                  <a:pt x="2103142" y="112789"/>
                </a:lnTo>
                <a:lnTo>
                  <a:pt x="2109914" y="111226"/>
                </a:lnTo>
                <a:lnTo>
                  <a:pt x="2115644" y="108621"/>
                </a:lnTo>
                <a:lnTo>
                  <a:pt x="2120332" y="104975"/>
                </a:lnTo>
                <a:lnTo>
                  <a:pt x="2120870" y="104468"/>
                </a:lnTo>
                <a:lnTo>
                  <a:pt x="2097417" y="104468"/>
                </a:lnTo>
                <a:lnTo>
                  <a:pt x="2089308" y="103460"/>
                </a:lnTo>
                <a:lnTo>
                  <a:pt x="2083218" y="100432"/>
                </a:lnTo>
                <a:lnTo>
                  <a:pt x="2079149" y="95383"/>
                </a:lnTo>
                <a:lnTo>
                  <a:pt x="2077102" y="88311"/>
                </a:lnTo>
                <a:close/>
              </a:path>
              <a:path w="2364104" h="131445">
                <a:moveTo>
                  <a:pt x="2122247" y="62259"/>
                </a:moveTo>
                <a:lnTo>
                  <a:pt x="2096373" y="62259"/>
                </a:lnTo>
                <a:lnTo>
                  <a:pt x="2104869" y="63962"/>
                </a:lnTo>
                <a:lnTo>
                  <a:pt x="2111088" y="68001"/>
                </a:lnTo>
                <a:lnTo>
                  <a:pt x="2115029" y="74381"/>
                </a:lnTo>
                <a:lnTo>
                  <a:pt x="2116688" y="83110"/>
                </a:lnTo>
                <a:lnTo>
                  <a:pt x="2114895" y="91868"/>
                </a:lnTo>
                <a:lnTo>
                  <a:pt x="2111085" y="98347"/>
                </a:lnTo>
                <a:lnTo>
                  <a:pt x="2105259" y="102547"/>
                </a:lnTo>
                <a:lnTo>
                  <a:pt x="2097417" y="104468"/>
                </a:lnTo>
                <a:lnTo>
                  <a:pt x="2120870" y="104468"/>
                </a:lnTo>
                <a:lnTo>
                  <a:pt x="2126589" y="99062"/>
                </a:lnTo>
                <a:lnTo>
                  <a:pt x="2129709" y="91263"/>
                </a:lnTo>
                <a:lnTo>
                  <a:pt x="2129709" y="81550"/>
                </a:lnTo>
                <a:lnTo>
                  <a:pt x="2126971" y="69300"/>
                </a:lnTo>
                <a:lnTo>
                  <a:pt x="2122247" y="62259"/>
                </a:lnTo>
                <a:close/>
              </a:path>
              <a:path w="2364104" h="131445">
                <a:moveTo>
                  <a:pt x="2123978" y="20081"/>
                </a:moveTo>
                <a:lnTo>
                  <a:pt x="2075526" y="20081"/>
                </a:lnTo>
                <a:lnTo>
                  <a:pt x="2068769" y="70596"/>
                </a:lnTo>
                <a:lnTo>
                  <a:pt x="2078658" y="71132"/>
                </a:lnTo>
                <a:lnTo>
                  <a:pt x="2083172" y="65218"/>
                </a:lnTo>
                <a:lnTo>
                  <a:pt x="2089083" y="62259"/>
                </a:lnTo>
                <a:lnTo>
                  <a:pt x="2122247" y="62259"/>
                </a:lnTo>
                <a:lnTo>
                  <a:pt x="2120853" y="60180"/>
                </a:lnTo>
                <a:lnTo>
                  <a:pt x="2115903" y="57059"/>
                </a:lnTo>
                <a:lnTo>
                  <a:pt x="2080750" y="57059"/>
                </a:lnTo>
                <a:lnTo>
                  <a:pt x="2084392" y="31542"/>
                </a:lnTo>
                <a:lnTo>
                  <a:pt x="2123978" y="31542"/>
                </a:lnTo>
                <a:lnTo>
                  <a:pt x="2123978" y="20081"/>
                </a:lnTo>
                <a:close/>
              </a:path>
              <a:path w="2364104" h="131445">
                <a:moveTo>
                  <a:pt x="2098461" y="51329"/>
                </a:moveTo>
                <a:lnTo>
                  <a:pt x="2091862" y="51329"/>
                </a:lnTo>
                <a:lnTo>
                  <a:pt x="2085948" y="53240"/>
                </a:lnTo>
                <a:lnTo>
                  <a:pt x="2080750" y="57059"/>
                </a:lnTo>
                <a:lnTo>
                  <a:pt x="2115903" y="57059"/>
                </a:lnTo>
                <a:lnTo>
                  <a:pt x="2111351" y="54189"/>
                </a:lnTo>
                <a:lnTo>
                  <a:pt x="2098461" y="51329"/>
                </a:lnTo>
                <a:close/>
              </a:path>
            </a:pathLst>
          </a:custGeom>
          <a:solidFill>
            <a:srgbClr val="7574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014689" y="1488229"/>
            <a:ext cx="276225" cy="270510"/>
          </a:xfrm>
          <a:custGeom>
            <a:avLst/>
            <a:gdLst/>
            <a:ahLst/>
            <a:cxnLst/>
            <a:rect l="l" t="t" r="r" b="b"/>
            <a:pathLst>
              <a:path w="276225" h="270510">
                <a:moveTo>
                  <a:pt x="255985" y="76211"/>
                </a:moveTo>
                <a:lnTo>
                  <a:pt x="221442" y="76211"/>
                </a:lnTo>
                <a:lnTo>
                  <a:pt x="221442" y="232243"/>
                </a:lnTo>
                <a:lnTo>
                  <a:pt x="222169" y="240944"/>
                </a:lnTo>
                <a:lnTo>
                  <a:pt x="218163" y="245440"/>
                </a:lnTo>
                <a:lnTo>
                  <a:pt x="190501" y="245440"/>
                </a:lnTo>
                <a:lnTo>
                  <a:pt x="190501" y="270344"/>
                </a:lnTo>
                <a:lnTo>
                  <a:pt x="222501" y="270344"/>
                </a:lnTo>
                <a:lnTo>
                  <a:pt x="237574" y="268099"/>
                </a:lnTo>
                <a:lnTo>
                  <a:pt x="248178" y="261382"/>
                </a:lnTo>
                <a:lnTo>
                  <a:pt x="254315" y="250220"/>
                </a:lnTo>
                <a:lnTo>
                  <a:pt x="255985" y="234640"/>
                </a:lnTo>
                <a:lnTo>
                  <a:pt x="255985" y="76211"/>
                </a:lnTo>
                <a:close/>
              </a:path>
              <a:path w="276225" h="270510">
                <a:moveTo>
                  <a:pt x="195259" y="104720"/>
                </a:moveTo>
                <a:lnTo>
                  <a:pt x="167881" y="104720"/>
                </a:lnTo>
                <a:lnTo>
                  <a:pt x="173378" y="124747"/>
                </a:lnTo>
                <a:lnTo>
                  <a:pt x="177987" y="144324"/>
                </a:lnTo>
                <a:lnTo>
                  <a:pt x="181707" y="163452"/>
                </a:lnTo>
                <a:lnTo>
                  <a:pt x="184534" y="182130"/>
                </a:lnTo>
                <a:lnTo>
                  <a:pt x="214307" y="182130"/>
                </a:lnTo>
                <a:lnTo>
                  <a:pt x="210880" y="162607"/>
                </a:lnTo>
                <a:lnTo>
                  <a:pt x="206562" y="143197"/>
                </a:lnTo>
                <a:lnTo>
                  <a:pt x="201355" y="123901"/>
                </a:lnTo>
                <a:lnTo>
                  <a:pt x="195259" y="104720"/>
                </a:lnTo>
                <a:close/>
              </a:path>
              <a:path w="276225" h="270510">
                <a:moveTo>
                  <a:pt x="276216" y="51306"/>
                </a:moveTo>
                <a:lnTo>
                  <a:pt x="167881" y="51306"/>
                </a:lnTo>
                <a:lnTo>
                  <a:pt x="167881" y="76211"/>
                </a:lnTo>
                <a:lnTo>
                  <a:pt x="276216" y="76211"/>
                </a:lnTo>
                <a:lnTo>
                  <a:pt x="276216" y="51306"/>
                </a:lnTo>
                <a:close/>
              </a:path>
              <a:path w="276225" h="270510">
                <a:moveTo>
                  <a:pt x="255985" y="0"/>
                </a:moveTo>
                <a:lnTo>
                  <a:pt x="221442" y="0"/>
                </a:lnTo>
                <a:lnTo>
                  <a:pt x="221442" y="51306"/>
                </a:lnTo>
                <a:lnTo>
                  <a:pt x="255985" y="51306"/>
                </a:lnTo>
                <a:lnTo>
                  <a:pt x="255985" y="0"/>
                </a:lnTo>
                <a:close/>
              </a:path>
              <a:path w="276225" h="270510">
                <a:moveTo>
                  <a:pt x="159533" y="70214"/>
                </a:moveTo>
                <a:lnTo>
                  <a:pt x="5943" y="70214"/>
                </a:lnTo>
                <a:lnTo>
                  <a:pt x="5943" y="269146"/>
                </a:lnTo>
                <a:lnTo>
                  <a:pt x="34519" y="269146"/>
                </a:lnTo>
                <a:lnTo>
                  <a:pt x="34519" y="94214"/>
                </a:lnTo>
                <a:lnTo>
                  <a:pt x="159533" y="94214"/>
                </a:lnTo>
                <a:lnTo>
                  <a:pt x="159533" y="70214"/>
                </a:lnTo>
                <a:close/>
              </a:path>
              <a:path w="276225" h="270510">
                <a:moveTo>
                  <a:pt x="114292" y="94214"/>
                </a:moveTo>
                <a:lnTo>
                  <a:pt x="91669" y="94214"/>
                </a:lnTo>
                <a:lnTo>
                  <a:pt x="91669" y="251446"/>
                </a:lnTo>
                <a:lnTo>
                  <a:pt x="111912" y="251446"/>
                </a:lnTo>
                <a:lnTo>
                  <a:pt x="111912" y="269146"/>
                </a:lnTo>
                <a:lnTo>
                  <a:pt x="129754" y="269146"/>
                </a:lnTo>
                <a:lnTo>
                  <a:pt x="143204" y="267289"/>
                </a:lnTo>
                <a:lnTo>
                  <a:pt x="152650" y="261719"/>
                </a:lnTo>
                <a:lnTo>
                  <a:pt x="158093" y="252437"/>
                </a:lnTo>
                <a:lnTo>
                  <a:pt x="158868" y="245440"/>
                </a:lnTo>
                <a:lnTo>
                  <a:pt x="114292" y="245440"/>
                </a:lnTo>
                <a:lnTo>
                  <a:pt x="114292" y="94214"/>
                </a:lnTo>
                <a:close/>
              </a:path>
              <a:path w="276225" h="270510">
                <a:moveTo>
                  <a:pt x="75002" y="94214"/>
                </a:moveTo>
                <a:lnTo>
                  <a:pt x="51187" y="94214"/>
                </a:lnTo>
                <a:lnTo>
                  <a:pt x="51187" y="251446"/>
                </a:lnTo>
                <a:lnTo>
                  <a:pt x="75002" y="251446"/>
                </a:lnTo>
                <a:lnTo>
                  <a:pt x="75002" y="94214"/>
                </a:lnTo>
                <a:close/>
              </a:path>
              <a:path w="276225" h="270510">
                <a:moveTo>
                  <a:pt x="159533" y="94214"/>
                </a:moveTo>
                <a:lnTo>
                  <a:pt x="130959" y="94214"/>
                </a:lnTo>
                <a:lnTo>
                  <a:pt x="130959" y="242147"/>
                </a:lnTo>
                <a:lnTo>
                  <a:pt x="127396" y="245440"/>
                </a:lnTo>
                <a:lnTo>
                  <a:pt x="158868" y="245440"/>
                </a:lnTo>
                <a:lnTo>
                  <a:pt x="159533" y="239443"/>
                </a:lnTo>
                <a:lnTo>
                  <a:pt x="159533" y="94214"/>
                </a:lnTo>
                <a:close/>
              </a:path>
              <a:path w="276225" h="270510">
                <a:moveTo>
                  <a:pt x="97623" y="40502"/>
                </a:moveTo>
                <a:lnTo>
                  <a:pt x="63096" y="40502"/>
                </a:lnTo>
                <a:lnTo>
                  <a:pt x="61303" y="48268"/>
                </a:lnTo>
                <a:lnTo>
                  <a:pt x="59516" y="55808"/>
                </a:lnTo>
                <a:lnTo>
                  <a:pt x="57731" y="63123"/>
                </a:lnTo>
                <a:lnTo>
                  <a:pt x="55947" y="70214"/>
                </a:lnTo>
                <a:lnTo>
                  <a:pt x="89289" y="70214"/>
                </a:lnTo>
                <a:lnTo>
                  <a:pt x="91593" y="63967"/>
                </a:lnTo>
                <a:lnTo>
                  <a:pt x="93752" y="56932"/>
                </a:lnTo>
                <a:lnTo>
                  <a:pt x="95764" y="49111"/>
                </a:lnTo>
                <a:lnTo>
                  <a:pt x="97623" y="40502"/>
                </a:lnTo>
                <a:close/>
              </a:path>
              <a:path w="276225" h="270510">
                <a:moveTo>
                  <a:pt x="164292" y="15598"/>
                </a:moveTo>
                <a:lnTo>
                  <a:pt x="0" y="15598"/>
                </a:lnTo>
                <a:lnTo>
                  <a:pt x="0" y="40502"/>
                </a:lnTo>
                <a:lnTo>
                  <a:pt x="164292" y="40502"/>
                </a:lnTo>
                <a:lnTo>
                  <a:pt x="164292" y="15598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318284" y="1488229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19" h="274319">
                <a:moveTo>
                  <a:pt x="159558" y="0"/>
                </a:moveTo>
                <a:lnTo>
                  <a:pt x="116697" y="0"/>
                </a:lnTo>
                <a:lnTo>
                  <a:pt x="116697" y="81014"/>
                </a:lnTo>
                <a:lnTo>
                  <a:pt x="113543" y="122858"/>
                </a:lnTo>
                <a:lnTo>
                  <a:pt x="100299" y="160554"/>
                </a:lnTo>
                <a:lnTo>
                  <a:pt x="76962" y="194132"/>
                </a:lnTo>
                <a:lnTo>
                  <a:pt x="43530" y="223620"/>
                </a:lnTo>
                <a:lnTo>
                  <a:pt x="0" y="249048"/>
                </a:lnTo>
                <a:lnTo>
                  <a:pt x="0" y="273949"/>
                </a:lnTo>
                <a:lnTo>
                  <a:pt x="47476" y="253536"/>
                </a:lnTo>
                <a:lnTo>
                  <a:pt x="86318" y="229241"/>
                </a:lnTo>
                <a:lnTo>
                  <a:pt x="116534" y="201120"/>
                </a:lnTo>
                <a:lnTo>
                  <a:pt x="138131" y="169232"/>
                </a:lnTo>
                <a:lnTo>
                  <a:pt x="181858" y="169232"/>
                </a:lnTo>
                <a:lnTo>
                  <a:pt x="176686" y="161635"/>
                </a:lnTo>
                <a:lnTo>
                  <a:pt x="163356" y="123579"/>
                </a:lnTo>
                <a:lnTo>
                  <a:pt x="159558" y="81014"/>
                </a:lnTo>
                <a:lnTo>
                  <a:pt x="159558" y="0"/>
                </a:lnTo>
                <a:close/>
              </a:path>
              <a:path w="274319" h="274319">
                <a:moveTo>
                  <a:pt x="181858" y="169232"/>
                </a:moveTo>
                <a:lnTo>
                  <a:pt x="138131" y="169232"/>
                </a:lnTo>
                <a:lnTo>
                  <a:pt x="160005" y="201120"/>
                </a:lnTo>
                <a:lnTo>
                  <a:pt x="189917" y="229241"/>
                </a:lnTo>
                <a:lnTo>
                  <a:pt x="227865" y="253536"/>
                </a:lnTo>
                <a:lnTo>
                  <a:pt x="273848" y="273949"/>
                </a:lnTo>
                <a:lnTo>
                  <a:pt x="273848" y="249048"/>
                </a:lnTo>
                <a:lnTo>
                  <a:pt x="231935" y="224340"/>
                </a:lnTo>
                <a:lnTo>
                  <a:pt x="199546" y="195212"/>
                </a:lnTo>
                <a:lnTo>
                  <a:pt x="181858" y="169232"/>
                </a:lnTo>
                <a:close/>
              </a:path>
              <a:path w="274319" h="274319">
                <a:moveTo>
                  <a:pt x="54773" y="50104"/>
                </a:moveTo>
                <a:lnTo>
                  <a:pt x="17873" y="50104"/>
                </a:lnTo>
                <a:lnTo>
                  <a:pt x="21514" y="72276"/>
                </a:lnTo>
                <a:lnTo>
                  <a:pt x="26494" y="93351"/>
                </a:lnTo>
                <a:lnTo>
                  <a:pt x="32816" y="113357"/>
                </a:lnTo>
                <a:lnTo>
                  <a:pt x="40485" y="132325"/>
                </a:lnTo>
                <a:lnTo>
                  <a:pt x="72637" y="132325"/>
                </a:lnTo>
                <a:lnTo>
                  <a:pt x="65712" y="112008"/>
                </a:lnTo>
                <a:lnTo>
                  <a:pt x="60426" y="91552"/>
                </a:lnTo>
                <a:lnTo>
                  <a:pt x="56779" y="70926"/>
                </a:lnTo>
                <a:lnTo>
                  <a:pt x="54773" y="50104"/>
                </a:lnTo>
                <a:close/>
              </a:path>
              <a:path w="274319" h="274319">
                <a:moveTo>
                  <a:pt x="254800" y="50104"/>
                </a:moveTo>
                <a:lnTo>
                  <a:pt x="219077" y="50104"/>
                </a:lnTo>
                <a:lnTo>
                  <a:pt x="217064" y="70926"/>
                </a:lnTo>
                <a:lnTo>
                  <a:pt x="213417" y="91552"/>
                </a:lnTo>
                <a:lnTo>
                  <a:pt x="208138" y="112008"/>
                </a:lnTo>
                <a:lnTo>
                  <a:pt x="201228" y="132325"/>
                </a:lnTo>
                <a:lnTo>
                  <a:pt x="233362" y="132325"/>
                </a:lnTo>
                <a:lnTo>
                  <a:pt x="241400" y="112852"/>
                </a:lnTo>
                <a:lnTo>
                  <a:pt x="247650" y="92678"/>
                </a:lnTo>
                <a:lnTo>
                  <a:pt x="252116" y="71772"/>
                </a:lnTo>
                <a:lnTo>
                  <a:pt x="254800" y="5010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1623099" y="1489432"/>
            <a:ext cx="276225" cy="260985"/>
          </a:xfrm>
          <a:custGeom>
            <a:avLst/>
            <a:gdLst/>
            <a:ahLst/>
            <a:cxnLst/>
            <a:rect l="l" t="t" r="r" b="b"/>
            <a:pathLst>
              <a:path w="276225" h="260985">
                <a:moveTo>
                  <a:pt x="276228" y="238240"/>
                </a:moveTo>
                <a:lnTo>
                  <a:pt x="104775" y="238240"/>
                </a:lnTo>
                <a:lnTo>
                  <a:pt x="104775" y="260743"/>
                </a:lnTo>
                <a:lnTo>
                  <a:pt x="276228" y="260743"/>
                </a:lnTo>
                <a:lnTo>
                  <a:pt x="276228" y="238240"/>
                </a:lnTo>
                <a:close/>
              </a:path>
              <a:path w="276225" h="260985">
                <a:moveTo>
                  <a:pt x="48808" y="138318"/>
                </a:moveTo>
                <a:lnTo>
                  <a:pt x="20228" y="138318"/>
                </a:lnTo>
                <a:lnTo>
                  <a:pt x="20228" y="252345"/>
                </a:lnTo>
                <a:lnTo>
                  <a:pt x="63093" y="252345"/>
                </a:lnTo>
                <a:lnTo>
                  <a:pt x="63831" y="252639"/>
                </a:lnTo>
                <a:lnTo>
                  <a:pt x="65261" y="252639"/>
                </a:lnTo>
                <a:lnTo>
                  <a:pt x="79848" y="250390"/>
                </a:lnTo>
                <a:lnTo>
                  <a:pt x="90101" y="243639"/>
                </a:lnTo>
                <a:lnTo>
                  <a:pt x="96025" y="232387"/>
                </a:lnTo>
                <a:lnTo>
                  <a:pt x="96162" y="231040"/>
                </a:lnTo>
                <a:lnTo>
                  <a:pt x="48808" y="231040"/>
                </a:lnTo>
                <a:lnTo>
                  <a:pt x="48808" y="138318"/>
                </a:lnTo>
                <a:close/>
              </a:path>
              <a:path w="276225" h="260985">
                <a:moveTo>
                  <a:pt x="209544" y="190529"/>
                </a:moveTo>
                <a:lnTo>
                  <a:pt x="172623" y="190529"/>
                </a:lnTo>
                <a:lnTo>
                  <a:pt x="172623" y="238240"/>
                </a:lnTo>
                <a:lnTo>
                  <a:pt x="209544" y="238240"/>
                </a:lnTo>
                <a:lnTo>
                  <a:pt x="209544" y="190529"/>
                </a:lnTo>
                <a:close/>
              </a:path>
              <a:path w="276225" h="260985">
                <a:moveTo>
                  <a:pt x="97624" y="115520"/>
                </a:moveTo>
                <a:lnTo>
                  <a:pt x="70243" y="115520"/>
                </a:lnTo>
                <a:lnTo>
                  <a:pt x="70243" y="216632"/>
                </a:lnTo>
                <a:lnTo>
                  <a:pt x="71017" y="226233"/>
                </a:lnTo>
                <a:lnTo>
                  <a:pt x="66668" y="231040"/>
                </a:lnTo>
                <a:lnTo>
                  <a:pt x="96162" y="231040"/>
                </a:lnTo>
                <a:lnTo>
                  <a:pt x="97624" y="216632"/>
                </a:lnTo>
                <a:lnTo>
                  <a:pt x="97624" y="115520"/>
                </a:lnTo>
                <a:close/>
              </a:path>
              <a:path w="276225" h="260985">
                <a:moveTo>
                  <a:pt x="263121" y="166827"/>
                </a:moveTo>
                <a:lnTo>
                  <a:pt x="116668" y="166827"/>
                </a:lnTo>
                <a:lnTo>
                  <a:pt x="116668" y="190529"/>
                </a:lnTo>
                <a:lnTo>
                  <a:pt x="263121" y="190529"/>
                </a:lnTo>
                <a:lnTo>
                  <a:pt x="263121" y="166827"/>
                </a:lnTo>
                <a:close/>
              </a:path>
              <a:path w="276225" h="260985">
                <a:moveTo>
                  <a:pt x="209544" y="133523"/>
                </a:moveTo>
                <a:lnTo>
                  <a:pt x="172623" y="133523"/>
                </a:lnTo>
                <a:lnTo>
                  <a:pt x="172623" y="166827"/>
                </a:lnTo>
                <a:lnTo>
                  <a:pt x="209544" y="166827"/>
                </a:lnTo>
                <a:lnTo>
                  <a:pt x="209544" y="133523"/>
                </a:lnTo>
                <a:close/>
              </a:path>
              <a:path w="276225" h="260985">
                <a:moveTo>
                  <a:pt x="67853" y="44107"/>
                </a:moveTo>
                <a:lnTo>
                  <a:pt x="34517" y="44107"/>
                </a:lnTo>
                <a:lnTo>
                  <a:pt x="30571" y="68472"/>
                </a:lnTo>
                <a:lnTo>
                  <a:pt x="23499" y="90276"/>
                </a:lnTo>
                <a:lnTo>
                  <a:pt x="13307" y="109549"/>
                </a:lnTo>
                <a:lnTo>
                  <a:pt x="0" y="126320"/>
                </a:lnTo>
                <a:lnTo>
                  <a:pt x="0" y="151225"/>
                </a:lnTo>
                <a:lnTo>
                  <a:pt x="7138" y="147326"/>
                </a:lnTo>
                <a:lnTo>
                  <a:pt x="13867" y="142822"/>
                </a:lnTo>
                <a:lnTo>
                  <a:pt x="20228" y="138318"/>
                </a:lnTo>
                <a:lnTo>
                  <a:pt x="48808" y="138318"/>
                </a:lnTo>
                <a:lnTo>
                  <a:pt x="48808" y="115520"/>
                </a:lnTo>
                <a:lnTo>
                  <a:pt x="97624" y="115520"/>
                </a:lnTo>
                <a:lnTo>
                  <a:pt x="97624" y="91810"/>
                </a:lnTo>
                <a:lnTo>
                  <a:pt x="54759" y="91810"/>
                </a:lnTo>
                <a:lnTo>
                  <a:pt x="59593" y="81741"/>
                </a:lnTo>
                <a:lnTo>
                  <a:pt x="63385" y="70434"/>
                </a:lnTo>
                <a:lnTo>
                  <a:pt x="66138" y="57889"/>
                </a:lnTo>
                <a:lnTo>
                  <a:pt x="67853" y="44107"/>
                </a:lnTo>
                <a:close/>
              </a:path>
              <a:path w="276225" h="260985">
                <a:moveTo>
                  <a:pt x="271443" y="97815"/>
                </a:moveTo>
                <a:lnTo>
                  <a:pt x="110714" y="97815"/>
                </a:lnTo>
                <a:lnTo>
                  <a:pt x="110714" y="122720"/>
                </a:lnTo>
                <a:lnTo>
                  <a:pt x="271443" y="122720"/>
                </a:lnTo>
                <a:lnTo>
                  <a:pt x="271443" y="97815"/>
                </a:lnTo>
                <a:close/>
              </a:path>
              <a:path w="276225" h="260985">
                <a:moveTo>
                  <a:pt x="209544" y="52509"/>
                </a:moveTo>
                <a:lnTo>
                  <a:pt x="172623" y="52509"/>
                </a:lnTo>
                <a:lnTo>
                  <a:pt x="172623" y="97815"/>
                </a:lnTo>
                <a:lnTo>
                  <a:pt x="209544" y="97815"/>
                </a:lnTo>
                <a:lnTo>
                  <a:pt x="209544" y="52509"/>
                </a:lnTo>
                <a:close/>
              </a:path>
              <a:path w="276225" h="260985">
                <a:moveTo>
                  <a:pt x="261928" y="27604"/>
                </a:moveTo>
                <a:lnTo>
                  <a:pt x="120243" y="27604"/>
                </a:lnTo>
                <a:lnTo>
                  <a:pt x="120243" y="52509"/>
                </a:lnTo>
                <a:lnTo>
                  <a:pt x="261928" y="52509"/>
                </a:lnTo>
                <a:lnTo>
                  <a:pt x="261928" y="27604"/>
                </a:lnTo>
                <a:close/>
              </a:path>
              <a:path w="276225" h="260985">
                <a:moveTo>
                  <a:pt x="104775" y="19202"/>
                </a:moveTo>
                <a:lnTo>
                  <a:pt x="4759" y="19202"/>
                </a:lnTo>
                <a:lnTo>
                  <a:pt x="4759" y="44107"/>
                </a:lnTo>
                <a:lnTo>
                  <a:pt x="104775" y="44107"/>
                </a:lnTo>
                <a:lnTo>
                  <a:pt x="104775" y="19202"/>
                </a:lnTo>
                <a:close/>
              </a:path>
              <a:path w="276225" h="260985">
                <a:moveTo>
                  <a:pt x="209544" y="0"/>
                </a:moveTo>
                <a:lnTo>
                  <a:pt x="172623" y="0"/>
                </a:lnTo>
                <a:lnTo>
                  <a:pt x="172623" y="27604"/>
                </a:lnTo>
                <a:lnTo>
                  <a:pt x="209544" y="27604"/>
                </a:lnTo>
                <a:lnTo>
                  <a:pt x="209544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1926709" y="1487030"/>
            <a:ext cx="280035" cy="276860"/>
          </a:xfrm>
          <a:custGeom>
            <a:avLst/>
            <a:gdLst/>
            <a:ahLst/>
            <a:cxnLst/>
            <a:rect l="l" t="t" r="r" b="b"/>
            <a:pathLst>
              <a:path w="280035" h="276860">
                <a:moveTo>
                  <a:pt x="61904" y="156023"/>
                </a:moveTo>
                <a:lnTo>
                  <a:pt x="28562" y="156023"/>
                </a:lnTo>
                <a:lnTo>
                  <a:pt x="28562" y="276350"/>
                </a:lnTo>
                <a:lnTo>
                  <a:pt x="61904" y="276350"/>
                </a:lnTo>
                <a:lnTo>
                  <a:pt x="61904" y="156023"/>
                </a:lnTo>
                <a:close/>
              </a:path>
              <a:path w="280035" h="276860">
                <a:moveTo>
                  <a:pt x="209541" y="221439"/>
                </a:moveTo>
                <a:lnTo>
                  <a:pt x="175013" y="221439"/>
                </a:lnTo>
                <a:lnTo>
                  <a:pt x="175013" y="235838"/>
                </a:lnTo>
                <a:lnTo>
                  <a:pt x="175741" y="245440"/>
                </a:lnTo>
                <a:lnTo>
                  <a:pt x="171006" y="250247"/>
                </a:lnTo>
                <a:lnTo>
                  <a:pt x="144047" y="250247"/>
                </a:lnTo>
                <a:lnTo>
                  <a:pt x="144047" y="272746"/>
                </a:lnTo>
                <a:lnTo>
                  <a:pt x="171450" y="272746"/>
                </a:lnTo>
                <a:lnTo>
                  <a:pt x="188543" y="270379"/>
                </a:lnTo>
                <a:lnTo>
                  <a:pt x="200586" y="263257"/>
                </a:lnTo>
                <a:lnTo>
                  <a:pt x="207584" y="251353"/>
                </a:lnTo>
                <a:lnTo>
                  <a:pt x="209541" y="234637"/>
                </a:lnTo>
                <a:lnTo>
                  <a:pt x="209541" y="221439"/>
                </a:lnTo>
                <a:close/>
              </a:path>
              <a:path w="280035" h="276860">
                <a:moveTo>
                  <a:pt x="271451" y="138323"/>
                </a:moveTo>
                <a:lnTo>
                  <a:pt x="264674" y="140858"/>
                </a:lnTo>
                <a:lnTo>
                  <a:pt x="257454" y="142636"/>
                </a:lnTo>
                <a:lnTo>
                  <a:pt x="249788" y="143682"/>
                </a:lnTo>
                <a:lnTo>
                  <a:pt x="241670" y="144025"/>
                </a:lnTo>
                <a:lnTo>
                  <a:pt x="213119" y="144025"/>
                </a:lnTo>
                <a:lnTo>
                  <a:pt x="213119" y="165624"/>
                </a:lnTo>
                <a:lnTo>
                  <a:pt x="219514" y="197696"/>
                </a:lnTo>
                <a:lnTo>
                  <a:pt x="232756" y="225040"/>
                </a:lnTo>
                <a:lnTo>
                  <a:pt x="252848" y="247656"/>
                </a:lnTo>
                <a:lnTo>
                  <a:pt x="279788" y="265546"/>
                </a:lnTo>
                <a:lnTo>
                  <a:pt x="279788" y="243043"/>
                </a:lnTo>
                <a:lnTo>
                  <a:pt x="265421" y="227063"/>
                </a:lnTo>
                <a:lnTo>
                  <a:pt x="254480" y="208833"/>
                </a:lnTo>
                <a:lnTo>
                  <a:pt x="246965" y="188354"/>
                </a:lnTo>
                <a:lnTo>
                  <a:pt x="242877" y="165624"/>
                </a:lnTo>
                <a:lnTo>
                  <a:pt x="246452" y="165624"/>
                </a:lnTo>
                <a:lnTo>
                  <a:pt x="253808" y="165338"/>
                </a:lnTo>
                <a:lnTo>
                  <a:pt x="260424" y="164462"/>
                </a:lnTo>
                <a:lnTo>
                  <a:pt x="266303" y="162968"/>
                </a:lnTo>
                <a:lnTo>
                  <a:pt x="271451" y="160830"/>
                </a:lnTo>
                <a:lnTo>
                  <a:pt x="271451" y="138323"/>
                </a:lnTo>
                <a:close/>
              </a:path>
              <a:path w="280035" h="276860">
                <a:moveTo>
                  <a:pt x="209261" y="177627"/>
                </a:moveTo>
                <a:lnTo>
                  <a:pt x="175013" y="177627"/>
                </a:lnTo>
                <a:lnTo>
                  <a:pt x="175013" y="192930"/>
                </a:lnTo>
                <a:lnTo>
                  <a:pt x="155589" y="208352"/>
                </a:lnTo>
                <a:lnTo>
                  <a:pt x="133042" y="222224"/>
                </a:lnTo>
                <a:lnTo>
                  <a:pt x="107371" y="234577"/>
                </a:lnTo>
                <a:lnTo>
                  <a:pt x="78573" y="245440"/>
                </a:lnTo>
                <a:lnTo>
                  <a:pt x="78573" y="263145"/>
                </a:lnTo>
                <a:lnTo>
                  <a:pt x="109152" y="254309"/>
                </a:lnTo>
                <a:lnTo>
                  <a:pt x="135417" y="244432"/>
                </a:lnTo>
                <a:lnTo>
                  <a:pt x="157370" y="233484"/>
                </a:lnTo>
                <a:lnTo>
                  <a:pt x="175013" y="221439"/>
                </a:lnTo>
                <a:lnTo>
                  <a:pt x="209541" y="221439"/>
                </a:lnTo>
                <a:lnTo>
                  <a:pt x="209426" y="179578"/>
                </a:lnTo>
                <a:lnTo>
                  <a:pt x="209261" y="177627"/>
                </a:lnTo>
                <a:close/>
              </a:path>
              <a:path w="280035" h="276860">
                <a:moveTo>
                  <a:pt x="200445" y="143125"/>
                </a:moveTo>
                <a:lnTo>
                  <a:pt x="165484" y="143125"/>
                </a:lnTo>
                <a:lnTo>
                  <a:pt x="166283" y="143722"/>
                </a:lnTo>
                <a:lnTo>
                  <a:pt x="167064" y="145224"/>
                </a:lnTo>
                <a:lnTo>
                  <a:pt x="167864" y="147620"/>
                </a:lnTo>
                <a:lnTo>
                  <a:pt x="169433" y="149425"/>
                </a:lnTo>
                <a:lnTo>
                  <a:pt x="170227" y="150877"/>
                </a:lnTo>
                <a:lnTo>
                  <a:pt x="129765" y="179578"/>
                </a:lnTo>
                <a:lnTo>
                  <a:pt x="82137" y="201333"/>
                </a:lnTo>
                <a:lnTo>
                  <a:pt x="82137" y="220240"/>
                </a:lnTo>
                <a:lnTo>
                  <a:pt x="109380" y="212315"/>
                </a:lnTo>
                <a:lnTo>
                  <a:pt x="133937" y="202534"/>
                </a:lnTo>
                <a:lnTo>
                  <a:pt x="155813" y="190953"/>
                </a:lnTo>
                <a:lnTo>
                  <a:pt x="175013" y="177627"/>
                </a:lnTo>
                <a:lnTo>
                  <a:pt x="209261" y="177627"/>
                </a:lnTo>
                <a:lnTo>
                  <a:pt x="208051" y="163324"/>
                </a:lnTo>
                <a:lnTo>
                  <a:pt x="203586" y="148337"/>
                </a:lnTo>
                <a:lnTo>
                  <a:pt x="200445" y="143125"/>
                </a:lnTo>
                <a:close/>
              </a:path>
              <a:path w="280035" h="276860">
                <a:moveTo>
                  <a:pt x="63089" y="70206"/>
                </a:moveTo>
                <a:lnTo>
                  <a:pt x="27377" y="70206"/>
                </a:lnTo>
                <a:lnTo>
                  <a:pt x="22527" y="98162"/>
                </a:lnTo>
                <a:lnTo>
                  <a:pt x="16347" y="124821"/>
                </a:lnTo>
                <a:lnTo>
                  <a:pt x="8837" y="150128"/>
                </a:lnTo>
                <a:lnTo>
                  <a:pt x="0" y="174028"/>
                </a:lnTo>
                <a:lnTo>
                  <a:pt x="0" y="215435"/>
                </a:lnTo>
                <a:lnTo>
                  <a:pt x="8475" y="200582"/>
                </a:lnTo>
                <a:lnTo>
                  <a:pt x="16063" y="185730"/>
                </a:lnTo>
                <a:lnTo>
                  <a:pt x="22759" y="170878"/>
                </a:lnTo>
                <a:lnTo>
                  <a:pt x="28562" y="156023"/>
                </a:lnTo>
                <a:lnTo>
                  <a:pt x="61904" y="156023"/>
                </a:lnTo>
                <a:lnTo>
                  <a:pt x="61904" y="140719"/>
                </a:lnTo>
                <a:lnTo>
                  <a:pt x="83447" y="140719"/>
                </a:lnTo>
                <a:lnTo>
                  <a:pt x="78498" y="128311"/>
                </a:lnTo>
                <a:lnTo>
                  <a:pt x="72317" y="109554"/>
                </a:lnTo>
                <a:lnTo>
                  <a:pt x="67181" y="90177"/>
                </a:lnTo>
                <a:lnTo>
                  <a:pt x="63089" y="70206"/>
                </a:lnTo>
                <a:close/>
              </a:path>
              <a:path w="280035" h="276860">
                <a:moveTo>
                  <a:pt x="83447" y="140719"/>
                </a:moveTo>
                <a:lnTo>
                  <a:pt x="61904" y="140719"/>
                </a:lnTo>
                <a:lnTo>
                  <a:pt x="66820" y="150128"/>
                </a:lnTo>
                <a:lnTo>
                  <a:pt x="72020" y="159398"/>
                </a:lnTo>
                <a:lnTo>
                  <a:pt x="77527" y="168569"/>
                </a:lnTo>
                <a:lnTo>
                  <a:pt x="83332" y="177627"/>
                </a:lnTo>
                <a:lnTo>
                  <a:pt x="84117" y="180032"/>
                </a:lnTo>
                <a:lnTo>
                  <a:pt x="84902" y="181533"/>
                </a:lnTo>
                <a:lnTo>
                  <a:pt x="85722" y="182126"/>
                </a:lnTo>
                <a:lnTo>
                  <a:pt x="85722" y="146422"/>
                </a:lnTo>
                <a:lnTo>
                  <a:pt x="83447" y="140719"/>
                </a:lnTo>
                <a:close/>
              </a:path>
              <a:path w="280035" h="276860">
                <a:moveTo>
                  <a:pt x="185738" y="126324"/>
                </a:moveTo>
                <a:lnTo>
                  <a:pt x="144047" y="126324"/>
                </a:lnTo>
                <a:lnTo>
                  <a:pt x="133106" y="135371"/>
                </a:lnTo>
                <a:lnTo>
                  <a:pt x="120527" y="143574"/>
                </a:lnTo>
                <a:lnTo>
                  <a:pt x="106189" y="150926"/>
                </a:lnTo>
                <a:lnTo>
                  <a:pt x="90470" y="157222"/>
                </a:lnTo>
                <a:lnTo>
                  <a:pt x="90470" y="177627"/>
                </a:lnTo>
                <a:lnTo>
                  <a:pt x="115253" y="169199"/>
                </a:lnTo>
                <a:lnTo>
                  <a:pt x="136016" y="160601"/>
                </a:lnTo>
                <a:lnTo>
                  <a:pt x="152759" y="151891"/>
                </a:lnTo>
                <a:lnTo>
                  <a:pt x="165484" y="143125"/>
                </a:lnTo>
                <a:lnTo>
                  <a:pt x="200445" y="143125"/>
                </a:lnTo>
                <a:lnTo>
                  <a:pt x="196147" y="135994"/>
                </a:lnTo>
                <a:lnTo>
                  <a:pt x="185738" y="126324"/>
                </a:lnTo>
                <a:close/>
              </a:path>
              <a:path w="280035" h="276860">
                <a:moveTo>
                  <a:pt x="269071" y="67809"/>
                </a:moveTo>
                <a:lnTo>
                  <a:pt x="97621" y="67809"/>
                </a:lnTo>
                <a:lnTo>
                  <a:pt x="97621" y="126324"/>
                </a:lnTo>
                <a:lnTo>
                  <a:pt x="234461" y="126324"/>
                </a:lnTo>
                <a:lnTo>
                  <a:pt x="250033" y="124017"/>
                </a:lnTo>
                <a:lnTo>
                  <a:pt x="260991" y="117096"/>
                </a:lnTo>
                <a:lnTo>
                  <a:pt x="267337" y="105562"/>
                </a:lnTo>
                <a:lnTo>
                  <a:pt x="267396" y="105015"/>
                </a:lnTo>
                <a:lnTo>
                  <a:pt x="129762" y="105015"/>
                </a:lnTo>
                <a:lnTo>
                  <a:pt x="129762" y="77410"/>
                </a:lnTo>
                <a:lnTo>
                  <a:pt x="269071" y="77410"/>
                </a:lnTo>
                <a:lnTo>
                  <a:pt x="269071" y="67809"/>
                </a:lnTo>
                <a:close/>
              </a:path>
              <a:path w="280035" h="276860">
                <a:moveTo>
                  <a:pt x="205966" y="77410"/>
                </a:moveTo>
                <a:lnTo>
                  <a:pt x="171424" y="77410"/>
                </a:lnTo>
                <a:lnTo>
                  <a:pt x="168903" y="85394"/>
                </a:lnTo>
                <a:lnTo>
                  <a:pt x="166080" y="92674"/>
                </a:lnTo>
                <a:lnTo>
                  <a:pt x="162956" y="99224"/>
                </a:lnTo>
                <a:lnTo>
                  <a:pt x="159529" y="105015"/>
                </a:lnTo>
                <a:lnTo>
                  <a:pt x="195245" y="105015"/>
                </a:lnTo>
                <a:lnTo>
                  <a:pt x="198149" y="99224"/>
                </a:lnTo>
                <a:lnTo>
                  <a:pt x="200904" y="92674"/>
                </a:lnTo>
                <a:lnTo>
                  <a:pt x="203509" y="85394"/>
                </a:lnTo>
                <a:lnTo>
                  <a:pt x="205966" y="77410"/>
                </a:lnTo>
                <a:close/>
              </a:path>
              <a:path w="280035" h="276860">
                <a:moveTo>
                  <a:pt x="269071" y="77410"/>
                </a:moveTo>
                <a:lnTo>
                  <a:pt x="236923" y="77410"/>
                </a:lnTo>
                <a:lnTo>
                  <a:pt x="236923" y="90615"/>
                </a:lnTo>
                <a:lnTo>
                  <a:pt x="237650" y="100216"/>
                </a:lnTo>
                <a:lnTo>
                  <a:pt x="233593" y="105015"/>
                </a:lnTo>
                <a:lnTo>
                  <a:pt x="267396" y="105015"/>
                </a:lnTo>
                <a:lnTo>
                  <a:pt x="268989" y="90177"/>
                </a:lnTo>
                <a:lnTo>
                  <a:pt x="269071" y="77410"/>
                </a:lnTo>
                <a:close/>
              </a:path>
              <a:path w="280035" h="276860">
                <a:moveTo>
                  <a:pt x="85722" y="46508"/>
                </a:moveTo>
                <a:lnTo>
                  <a:pt x="3559" y="46508"/>
                </a:lnTo>
                <a:lnTo>
                  <a:pt x="3559" y="70206"/>
                </a:lnTo>
                <a:lnTo>
                  <a:pt x="85722" y="70206"/>
                </a:lnTo>
                <a:lnTo>
                  <a:pt x="85722" y="46508"/>
                </a:lnTo>
                <a:close/>
              </a:path>
              <a:path w="280035" h="276860">
                <a:moveTo>
                  <a:pt x="172623" y="0"/>
                </a:moveTo>
                <a:lnTo>
                  <a:pt x="138103" y="0"/>
                </a:lnTo>
                <a:lnTo>
                  <a:pt x="129692" y="15633"/>
                </a:lnTo>
                <a:lnTo>
                  <a:pt x="118753" y="29214"/>
                </a:lnTo>
                <a:lnTo>
                  <a:pt x="105285" y="40714"/>
                </a:lnTo>
                <a:lnTo>
                  <a:pt x="89287" y="50105"/>
                </a:lnTo>
                <a:lnTo>
                  <a:pt x="89287" y="70206"/>
                </a:lnTo>
                <a:lnTo>
                  <a:pt x="91666" y="68713"/>
                </a:lnTo>
                <a:lnTo>
                  <a:pt x="94442" y="67809"/>
                </a:lnTo>
                <a:lnTo>
                  <a:pt x="269071" y="67809"/>
                </a:lnTo>
                <a:lnTo>
                  <a:pt x="269071" y="56109"/>
                </a:lnTo>
                <a:lnTo>
                  <a:pt x="123814" y="56109"/>
                </a:lnTo>
                <a:lnTo>
                  <a:pt x="131252" y="52220"/>
                </a:lnTo>
                <a:lnTo>
                  <a:pt x="138102" y="47743"/>
                </a:lnTo>
                <a:lnTo>
                  <a:pt x="144358" y="42649"/>
                </a:lnTo>
                <a:lnTo>
                  <a:pt x="150014" y="36907"/>
                </a:lnTo>
                <a:lnTo>
                  <a:pt x="239302" y="36907"/>
                </a:lnTo>
                <a:lnTo>
                  <a:pt x="239302" y="15598"/>
                </a:lnTo>
                <a:lnTo>
                  <a:pt x="165484" y="15598"/>
                </a:lnTo>
                <a:lnTo>
                  <a:pt x="167864" y="10800"/>
                </a:lnTo>
                <a:lnTo>
                  <a:pt x="170254" y="5694"/>
                </a:lnTo>
                <a:lnTo>
                  <a:pt x="172623" y="0"/>
                </a:lnTo>
                <a:close/>
              </a:path>
              <a:path w="280035" h="276860">
                <a:moveTo>
                  <a:pt x="239302" y="36907"/>
                </a:moveTo>
                <a:lnTo>
                  <a:pt x="201211" y="36907"/>
                </a:lnTo>
                <a:lnTo>
                  <a:pt x="197928" y="42141"/>
                </a:lnTo>
                <a:lnTo>
                  <a:pt x="194058" y="47068"/>
                </a:lnTo>
                <a:lnTo>
                  <a:pt x="189595" y="51715"/>
                </a:lnTo>
                <a:lnTo>
                  <a:pt x="184539" y="56109"/>
                </a:lnTo>
                <a:lnTo>
                  <a:pt x="222634" y="56109"/>
                </a:lnTo>
                <a:lnTo>
                  <a:pt x="227408" y="51302"/>
                </a:lnTo>
                <a:lnTo>
                  <a:pt x="231357" y="46807"/>
                </a:lnTo>
                <a:lnTo>
                  <a:pt x="234547" y="42904"/>
                </a:lnTo>
                <a:lnTo>
                  <a:pt x="236127" y="40504"/>
                </a:lnTo>
                <a:lnTo>
                  <a:pt x="237697" y="38703"/>
                </a:lnTo>
                <a:lnTo>
                  <a:pt x="239302" y="36907"/>
                </a:lnTo>
                <a:close/>
              </a:path>
              <a:path w="280035" h="276860">
                <a:moveTo>
                  <a:pt x="61904" y="1198"/>
                </a:moveTo>
                <a:lnTo>
                  <a:pt x="28562" y="1198"/>
                </a:lnTo>
                <a:lnTo>
                  <a:pt x="28562" y="46508"/>
                </a:lnTo>
                <a:lnTo>
                  <a:pt x="61904" y="46508"/>
                </a:lnTo>
                <a:lnTo>
                  <a:pt x="61904" y="1198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2231510" y="1489432"/>
            <a:ext cx="277495" cy="274320"/>
          </a:xfrm>
          <a:custGeom>
            <a:avLst/>
            <a:gdLst/>
            <a:ahLst/>
            <a:cxnLst/>
            <a:rect l="l" t="t" r="r" b="b"/>
            <a:pathLst>
              <a:path w="277494" h="274319">
                <a:moveTo>
                  <a:pt x="101184" y="9601"/>
                </a:moveTo>
                <a:lnTo>
                  <a:pt x="14273" y="9601"/>
                </a:lnTo>
                <a:lnTo>
                  <a:pt x="14273" y="177631"/>
                </a:lnTo>
                <a:lnTo>
                  <a:pt x="13821" y="200651"/>
                </a:lnTo>
                <a:lnTo>
                  <a:pt x="11289" y="219788"/>
                </a:lnTo>
                <a:lnTo>
                  <a:pt x="6680" y="235100"/>
                </a:lnTo>
                <a:lnTo>
                  <a:pt x="0" y="246642"/>
                </a:lnTo>
                <a:lnTo>
                  <a:pt x="0" y="273949"/>
                </a:lnTo>
                <a:lnTo>
                  <a:pt x="20231" y="256787"/>
                </a:lnTo>
                <a:lnTo>
                  <a:pt x="34512" y="235015"/>
                </a:lnTo>
                <a:lnTo>
                  <a:pt x="42844" y="208630"/>
                </a:lnTo>
                <a:lnTo>
                  <a:pt x="45229" y="177631"/>
                </a:lnTo>
                <a:lnTo>
                  <a:pt x="101184" y="177631"/>
                </a:lnTo>
                <a:lnTo>
                  <a:pt x="101184" y="154820"/>
                </a:lnTo>
                <a:lnTo>
                  <a:pt x="45229" y="154820"/>
                </a:lnTo>
                <a:lnTo>
                  <a:pt x="45229" y="103517"/>
                </a:lnTo>
                <a:lnTo>
                  <a:pt x="101184" y="103517"/>
                </a:lnTo>
                <a:lnTo>
                  <a:pt x="101184" y="82209"/>
                </a:lnTo>
                <a:lnTo>
                  <a:pt x="45229" y="82209"/>
                </a:lnTo>
                <a:lnTo>
                  <a:pt x="45229" y="33303"/>
                </a:lnTo>
                <a:lnTo>
                  <a:pt x="101184" y="33303"/>
                </a:lnTo>
                <a:lnTo>
                  <a:pt x="101184" y="9601"/>
                </a:lnTo>
                <a:close/>
              </a:path>
              <a:path w="277494" h="274319">
                <a:moveTo>
                  <a:pt x="101184" y="177631"/>
                </a:moveTo>
                <a:lnTo>
                  <a:pt x="71423" y="177631"/>
                </a:lnTo>
                <a:lnTo>
                  <a:pt x="71469" y="235100"/>
                </a:lnTo>
                <a:lnTo>
                  <a:pt x="72139" y="241839"/>
                </a:lnTo>
                <a:lnTo>
                  <a:pt x="68914" y="245444"/>
                </a:lnTo>
                <a:lnTo>
                  <a:pt x="51181" y="245444"/>
                </a:lnTo>
                <a:lnTo>
                  <a:pt x="51181" y="269142"/>
                </a:lnTo>
                <a:lnTo>
                  <a:pt x="68191" y="269142"/>
                </a:lnTo>
                <a:lnTo>
                  <a:pt x="69667" y="269445"/>
                </a:lnTo>
                <a:lnTo>
                  <a:pt x="71085" y="269445"/>
                </a:lnTo>
                <a:lnTo>
                  <a:pt x="84673" y="267420"/>
                </a:lnTo>
                <a:lnTo>
                  <a:pt x="94217" y="261345"/>
                </a:lnTo>
                <a:lnTo>
                  <a:pt x="99720" y="251218"/>
                </a:lnTo>
                <a:lnTo>
                  <a:pt x="101184" y="237041"/>
                </a:lnTo>
                <a:lnTo>
                  <a:pt x="101184" y="177631"/>
                </a:lnTo>
                <a:close/>
              </a:path>
              <a:path w="277494" h="274319">
                <a:moveTo>
                  <a:pt x="101184" y="103517"/>
                </a:moveTo>
                <a:lnTo>
                  <a:pt x="71423" y="103517"/>
                </a:lnTo>
                <a:lnTo>
                  <a:pt x="71423" y="154820"/>
                </a:lnTo>
                <a:lnTo>
                  <a:pt x="101184" y="154820"/>
                </a:lnTo>
                <a:lnTo>
                  <a:pt x="101184" y="103517"/>
                </a:lnTo>
                <a:close/>
              </a:path>
              <a:path w="277494" h="274319">
                <a:moveTo>
                  <a:pt x="101184" y="33303"/>
                </a:moveTo>
                <a:lnTo>
                  <a:pt x="71423" y="33303"/>
                </a:lnTo>
                <a:lnTo>
                  <a:pt x="71423" y="82209"/>
                </a:lnTo>
                <a:lnTo>
                  <a:pt x="101184" y="82209"/>
                </a:lnTo>
                <a:lnTo>
                  <a:pt x="101184" y="33303"/>
                </a:lnTo>
                <a:close/>
              </a:path>
              <a:path w="277494" h="274319">
                <a:moveTo>
                  <a:pt x="159533" y="123922"/>
                </a:moveTo>
                <a:lnTo>
                  <a:pt x="123803" y="123922"/>
                </a:lnTo>
                <a:lnTo>
                  <a:pt x="133328" y="149921"/>
                </a:lnTo>
                <a:lnTo>
                  <a:pt x="144044" y="173052"/>
                </a:lnTo>
                <a:lnTo>
                  <a:pt x="155953" y="193373"/>
                </a:lnTo>
                <a:lnTo>
                  <a:pt x="169059" y="210938"/>
                </a:lnTo>
                <a:lnTo>
                  <a:pt x="155212" y="222587"/>
                </a:lnTo>
                <a:lnTo>
                  <a:pt x="139882" y="232801"/>
                </a:lnTo>
                <a:lnTo>
                  <a:pt x="123069" y="241610"/>
                </a:lnTo>
                <a:lnTo>
                  <a:pt x="104773" y="249044"/>
                </a:lnTo>
                <a:lnTo>
                  <a:pt x="104773" y="272746"/>
                </a:lnTo>
                <a:lnTo>
                  <a:pt x="130735" y="263127"/>
                </a:lnTo>
                <a:lnTo>
                  <a:pt x="153874" y="253168"/>
                </a:lnTo>
                <a:lnTo>
                  <a:pt x="174190" y="242871"/>
                </a:lnTo>
                <a:lnTo>
                  <a:pt x="191682" y="232236"/>
                </a:lnTo>
                <a:lnTo>
                  <a:pt x="240764" y="232236"/>
                </a:lnTo>
                <a:lnTo>
                  <a:pt x="227167" y="223726"/>
                </a:lnTo>
                <a:lnTo>
                  <a:pt x="211921" y="212136"/>
                </a:lnTo>
                <a:lnTo>
                  <a:pt x="225016" y="195355"/>
                </a:lnTo>
                <a:lnTo>
                  <a:pt x="229972" y="186930"/>
                </a:lnTo>
                <a:lnTo>
                  <a:pt x="190497" y="186930"/>
                </a:lnTo>
                <a:lnTo>
                  <a:pt x="181856" y="173708"/>
                </a:lnTo>
                <a:lnTo>
                  <a:pt x="173815" y="158799"/>
                </a:lnTo>
                <a:lnTo>
                  <a:pt x="166374" y="142203"/>
                </a:lnTo>
                <a:lnTo>
                  <a:pt x="159533" y="123922"/>
                </a:lnTo>
                <a:close/>
              </a:path>
              <a:path w="277494" h="274319">
                <a:moveTo>
                  <a:pt x="240764" y="232236"/>
                </a:moveTo>
                <a:lnTo>
                  <a:pt x="191682" y="232236"/>
                </a:lnTo>
                <a:lnTo>
                  <a:pt x="209092" y="242871"/>
                </a:lnTo>
                <a:lnTo>
                  <a:pt x="229182" y="253168"/>
                </a:lnTo>
                <a:lnTo>
                  <a:pt x="251954" y="263127"/>
                </a:lnTo>
                <a:lnTo>
                  <a:pt x="277408" y="272746"/>
                </a:lnTo>
                <a:lnTo>
                  <a:pt x="277408" y="249044"/>
                </a:lnTo>
                <a:lnTo>
                  <a:pt x="259919" y="242181"/>
                </a:lnTo>
                <a:lnTo>
                  <a:pt x="243169" y="233741"/>
                </a:lnTo>
                <a:lnTo>
                  <a:pt x="240764" y="232236"/>
                </a:lnTo>
                <a:close/>
              </a:path>
              <a:path w="277494" h="274319">
                <a:moveTo>
                  <a:pt x="257166" y="123922"/>
                </a:moveTo>
                <a:lnTo>
                  <a:pt x="221439" y="123922"/>
                </a:lnTo>
                <a:lnTo>
                  <a:pt x="215040" y="142203"/>
                </a:lnTo>
                <a:lnTo>
                  <a:pt x="207748" y="158799"/>
                </a:lnTo>
                <a:lnTo>
                  <a:pt x="199566" y="173708"/>
                </a:lnTo>
                <a:lnTo>
                  <a:pt x="190497" y="186930"/>
                </a:lnTo>
                <a:lnTo>
                  <a:pt x="229972" y="186930"/>
                </a:lnTo>
                <a:lnTo>
                  <a:pt x="236922" y="175115"/>
                </a:lnTo>
                <a:lnTo>
                  <a:pt x="247639" y="151332"/>
                </a:lnTo>
                <a:lnTo>
                  <a:pt x="257166" y="123922"/>
                </a:lnTo>
                <a:close/>
              </a:path>
              <a:path w="277494" h="274319">
                <a:moveTo>
                  <a:pt x="235727" y="60904"/>
                </a:moveTo>
                <a:lnTo>
                  <a:pt x="201195" y="60904"/>
                </a:lnTo>
                <a:lnTo>
                  <a:pt x="210270" y="83734"/>
                </a:lnTo>
                <a:lnTo>
                  <a:pt x="225600" y="101301"/>
                </a:lnTo>
                <a:lnTo>
                  <a:pt x="247187" y="113522"/>
                </a:lnTo>
                <a:lnTo>
                  <a:pt x="275028" y="120314"/>
                </a:lnTo>
                <a:lnTo>
                  <a:pt x="275028" y="101412"/>
                </a:lnTo>
                <a:lnTo>
                  <a:pt x="260951" y="94324"/>
                </a:lnTo>
                <a:lnTo>
                  <a:pt x="249713" y="85210"/>
                </a:lnTo>
                <a:lnTo>
                  <a:pt x="241307" y="74071"/>
                </a:lnTo>
                <a:lnTo>
                  <a:pt x="235727" y="60904"/>
                </a:lnTo>
                <a:close/>
              </a:path>
              <a:path w="277494" h="274319">
                <a:moveTo>
                  <a:pt x="183347" y="60904"/>
                </a:moveTo>
                <a:lnTo>
                  <a:pt x="148831" y="60904"/>
                </a:lnTo>
                <a:lnTo>
                  <a:pt x="143607" y="73691"/>
                </a:lnTo>
                <a:lnTo>
                  <a:pt x="135116" y="84648"/>
                </a:lnTo>
                <a:lnTo>
                  <a:pt x="123358" y="93861"/>
                </a:lnTo>
                <a:lnTo>
                  <a:pt x="108334" y="101412"/>
                </a:lnTo>
                <a:lnTo>
                  <a:pt x="108334" y="120314"/>
                </a:lnTo>
                <a:lnTo>
                  <a:pt x="135799" y="114409"/>
                </a:lnTo>
                <a:lnTo>
                  <a:pt x="157453" y="102539"/>
                </a:lnTo>
                <a:lnTo>
                  <a:pt x="173301" y="84704"/>
                </a:lnTo>
                <a:lnTo>
                  <a:pt x="183347" y="60904"/>
                </a:lnTo>
                <a:close/>
              </a:path>
              <a:path w="277494" h="274319">
                <a:moveTo>
                  <a:pt x="273833" y="25203"/>
                </a:moveTo>
                <a:lnTo>
                  <a:pt x="110724" y="25203"/>
                </a:lnTo>
                <a:lnTo>
                  <a:pt x="110724" y="48901"/>
                </a:lnTo>
                <a:lnTo>
                  <a:pt x="273833" y="48901"/>
                </a:lnTo>
                <a:lnTo>
                  <a:pt x="273833" y="25203"/>
                </a:lnTo>
                <a:close/>
              </a:path>
              <a:path w="277494" h="274319">
                <a:moveTo>
                  <a:pt x="211921" y="0"/>
                </a:moveTo>
                <a:lnTo>
                  <a:pt x="171438" y="0"/>
                </a:lnTo>
                <a:lnTo>
                  <a:pt x="171438" y="25203"/>
                </a:lnTo>
                <a:lnTo>
                  <a:pt x="211921" y="25203"/>
                </a:lnTo>
                <a:lnTo>
                  <a:pt x="211921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2530342" y="1624561"/>
            <a:ext cx="163195" cy="0"/>
          </a:xfrm>
          <a:custGeom>
            <a:avLst/>
            <a:gdLst/>
            <a:ahLst/>
            <a:cxnLst/>
            <a:rect l="l" t="t" r="r" b="b"/>
            <a:pathLst>
              <a:path w="163194">
                <a:moveTo>
                  <a:pt x="0" y="0"/>
                </a:moveTo>
                <a:lnTo>
                  <a:pt x="163108" y="0"/>
                </a:lnTo>
              </a:path>
            </a:pathLst>
          </a:custGeom>
          <a:ln w="27388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2710130" y="1624561"/>
            <a:ext cx="163195" cy="0"/>
          </a:xfrm>
          <a:custGeom>
            <a:avLst/>
            <a:gdLst/>
            <a:ahLst/>
            <a:cxnLst/>
            <a:rect l="l" t="t" r="r" b="b"/>
            <a:pathLst>
              <a:path w="163194">
                <a:moveTo>
                  <a:pt x="0" y="0"/>
                </a:moveTo>
                <a:lnTo>
                  <a:pt x="163120" y="0"/>
                </a:lnTo>
              </a:path>
            </a:pathLst>
          </a:custGeom>
          <a:ln w="27388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2894666" y="1488229"/>
            <a:ext cx="278765" cy="270510"/>
          </a:xfrm>
          <a:custGeom>
            <a:avLst/>
            <a:gdLst/>
            <a:ahLst/>
            <a:cxnLst/>
            <a:rect l="l" t="t" r="r" b="b"/>
            <a:pathLst>
              <a:path w="278764" h="270510">
                <a:moveTo>
                  <a:pt x="72643" y="0"/>
                </a:moveTo>
                <a:lnTo>
                  <a:pt x="38106" y="0"/>
                </a:lnTo>
                <a:lnTo>
                  <a:pt x="38106" y="270344"/>
                </a:lnTo>
                <a:lnTo>
                  <a:pt x="72643" y="270344"/>
                </a:lnTo>
                <a:lnTo>
                  <a:pt x="72643" y="89416"/>
                </a:lnTo>
                <a:lnTo>
                  <a:pt x="96451" y="89416"/>
                </a:lnTo>
                <a:lnTo>
                  <a:pt x="96451" y="64512"/>
                </a:lnTo>
                <a:lnTo>
                  <a:pt x="93272" y="64512"/>
                </a:lnTo>
                <a:lnTo>
                  <a:pt x="89301" y="63906"/>
                </a:lnTo>
                <a:lnTo>
                  <a:pt x="84552" y="63313"/>
                </a:lnTo>
                <a:lnTo>
                  <a:pt x="79782" y="63313"/>
                </a:lnTo>
                <a:lnTo>
                  <a:pt x="75808" y="62708"/>
                </a:lnTo>
                <a:lnTo>
                  <a:pt x="72643" y="62106"/>
                </a:lnTo>
                <a:lnTo>
                  <a:pt x="72643" y="0"/>
                </a:lnTo>
                <a:close/>
              </a:path>
              <a:path w="278764" h="270510">
                <a:moveTo>
                  <a:pt x="278607" y="239443"/>
                </a:moveTo>
                <a:lnTo>
                  <a:pt x="95266" y="239443"/>
                </a:lnTo>
                <a:lnTo>
                  <a:pt x="95266" y="261946"/>
                </a:lnTo>
                <a:lnTo>
                  <a:pt x="278607" y="261946"/>
                </a:lnTo>
                <a:lnTo>
                  <a:pt x="278607" y="239443"/>
                </a:lnTo>
                <a:close/>
              </a:path>
              <a:path w="278764" h="270510">
                <a:moveTo>
                  <a:pt x="211931" y="160830"/>
                </a:moveTo>
                <a:lnTo>
                  <a:pt x="172655" y="160830"/>
                </a:lnTo>
                <a:lnTo>
                  <a:pt x="172655" y="239443"/>
                </a:lnTo>
                <a:lnTo>
                  <a:pt x="211931" y="239443"/>
                </a:lnTo>
                <a:lnTo>
                  <a:pt x="211931" y="160830"/>
                </a:lnTo>
                <a:close/>
              </a:path>
              <a:path w="278764" h="270510">
                <a:moveTo>
                  <a:pt x="267893" y="135925"/>
                </a:moveTo>
                <a:lnTo>
                  <a:pt x="109555" y="135925"/>
                </a:lnTo>
                <a:lnTo>
                  <a:pt x="109555" y="160830"/>
                </a:lnTo>
                <a:lnTo>
                  <a:pt x="267893" y="160830"/>
                </a:lnTo>
                <a:lnTo>
                  <a:pt x="267893" y="135925"/>
                </a:lnTo>
                <a:close/>
              </a:path>
              <a:path w="278764" h="270510">
                <a:moveTo>
                  <a:pt x="211931" y="69007"/>
                </a:moveTo>
                <a:lnTo>
                  <a:pt x="172655" y="69007"/>
                </a:lnTo>
                <a:lnTo>
                  <a:pt x="172655" y="135925"/>
                </a:lnTo>
                <a:lnTo>
                  <a:pt x="211931" y="135925"/>
                </a:lnTo>
                <a:lnTo>
                  <a:pt x="211931" y="69007"/>
                </a:lnTo>
                <a:close/>
              </a:path>
              <a:path w="278764" h="270510">
                <a:moveTo>
                  <a:pt x="152402" y="13201"/>
                </a:moveTo>
                <a:lnTo>
                  <a:pt x="119095" y="13201"/>
                </a:lnTo>
                <a:lnTo>
                  <a:pt x="117751" y="39759"/>
                </a:lnTo>
                <a:lnTo>
                  <a:pt x="113725" y="62295"/>
                </a:lnTo>
                <a:lnTo>
                  <a:pt x="107021" y="80837"/>
                </a:lnTo>
                <a:lnTo>
                  <a:pt x="97646" y="95413"/>
                </a:lnTo>
                <a:lnTo>
                  <a:pt x="97646" y="120318"/>
                </a:lnTo>
                <a:lnTo>
                  <a:pt x="113934" y="109516"/>
                </a:lnTo>
                <a:lnTo>
                  <a:pt x="127107" y="97363"/>
                </a:lnTo>
                <a:lnTo>
                  <a:pt x="137154" y="83860"/>
                </a:lnTo>
                <a:lnTo>
                  <a:pt x="144061" y="69007"/>
                </a:lnTo>
                <a:lnTo>
                  <a:pt x="270295" y="69007"/>
                </a:lnTo>
                <a:lnTo>
                  <a:pt x="270295" y="44107"/>
                </a:lnTo>
                <a:lnTo>
                  <a:pt x="150033" y="44107"/>
                </a:lnTo>
                <a:lnTo>
                  <a:pt x="150811" y="41108"/>
                </a:lnTo>
                <a:lnTo>
                  <a:pt x="151203" y="35708"/>
                </a:lnTo>
                <a:lnTo>
                  <a:pt x="151203" y="28807"/>
                </a:lnTo>
                <a:lnTo>
                  <a:pt x="151980" y="22204"/>
                </a:lnTo>
                <a:lnTo>
                  <a:pt x="152402" y="17099"/>
                </a:lnTo>
                <a:lnTo>
                  <a:pt x="152402" y="13201"/>
                </a:lnTo>
                <a:close/>
              </a:path>
              <a:path w="278764" h="270510">
                <a:moveTo>
                  <a:pt x="96451" y="89416"/>
                </a:moveTo>
                <a:lnTo>
                  <a:pt x="72643" y="89416"/>
                </a:lnTo>
                <a:lnTo>
                  <a:pt x="81363" y="90313"/>
                </a:lnTo>
                <a:lnTo>
                  <a:pt x="89301" y="92116"/>
                </a:lnTo>
                <a:lnTo>
                  <a:pt x="96451" y="95413"/>
                </a:lnTo>
                <a:lnTo>
                  <a:pt x="96451" y="89416"/>
                </a:lnTo>
                <a:close/>
              </a:path>
              <a:path w="278764" h="270510">
                <a:moveTo>
                  <a:pt x="211931" y="0"/>
                </a:moveTo>
                <a:lnTo>
                  <a:pt x="172655" y="0"/>
                </a:lnTo>
                <a:lnTo>
                  <a:pt x="172655" y="44107"/>
                </a:lnTo>
                <a:lnTo>
                  <a:pt x="211931" y="44107"/>
                </a:lnTo>
                <a:lnTo>
                  <a:pt x="211931" y="0"/>
                </a:lnTo>
                <a:close/>
              </a:path>
              <a:path w="278764" h="270510">
                <a:moveTo>
                  <a:pt x="28576" y="53712"/>
                </a:moveTo>
                <a:lnTo>
                  <a:pt x="7134" y="53712"/>
                </a:lnTo>
                <a:lnTo>
                  <a:pt x="6248" y="84652"/>
                </a:lnTo>
                <a:lnTo>
                  <a:pt x="4766" y="112219"/>
                </a:lnTo>
                <a:lnTo>
                  <a:pt x="2684" y="136411"/>
                </a:lnTo>
                <a:lnTo>
                  <a:pt x="0" y="157225"/>
                </a:lnTo>
                <a:lnTo>
                  <a:pt x="23817" y="157225"/>
                </a:lnTo>
                <a:lnTo>
                  <a:pt x="25894" y="134722"/>
                </a:lnTo>
                <a:lnTo>
                  <a:pt x="27382" y="109968"/>
                </a:lnTo>
                <a:lnTo>
                  <a:pt x="28277" y="82964"/>
                </a:lnTo>
                <a:lnTo>
                  <a:pt x="28576" y="53712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3203067" y="1488229"/>
            <a:ext cx="271780" cy="273050"/>
          </a:xfrm>
          <a:custGeom>
            <a:avLst/>
            <a:gdLst/>
            <a:ahLst/>
            <a:cxnLst/>
            <a:rect l="l" t="t" r="r" b="b"/>
            <a:pathLst>
              <a:path w="271779" h="273050">
                <a:moveTo>
                  <a:pt x="130943" y="104720"/>
                </a:moveTo>
                <a:lnTo>
                  <a:pt x="9483" y="104720"/>
                </a:lnTo>
                <a:lnTo>
                  <a:pt x="9483" y="272750"/>
                </a:lnTo>
                <a:lnTo>
                  <a:pt x="42847" y="272750"/>
                </a:lnTo>
                <a:lnTo>
                  <a:pt x="42847" y="219041"/>
                </a:lnTo>
                <a:lnTo>
                  <a:pt x="130943" y="219041"/>
                </a:lnTo>
                <a:lnTo>
                  <a:pt x="130943" y="198932"/>
                </a:lnTo>
                <a:lnTo>
                  <a:pt x="42847" y="198932"/>
                </a:lnTo>
                <a:lnTo>
                  <a:pt x="42847" y="174026"/>
                </a:lnTo>
                <a:lnTo>
                  <a:pt x="130943" y="174026"/>
                </a:lnTo>
                <a:lnTo>
                  <a:pt x="130943" y="152427"/>
                </a:lnTo>
                <a:lnTo>
                  <a:pt x="42847" y="152427"/>
                </a:lnTo>
                <a:lnTo>
                  <a:pt x="42847" y="127523"/>
                </a:lnTo>
                <a:lnTo>
                  <a:pt x="130943" y="127523"/>
                </a:lnTo>
                <a:lnTo>
                  <a:pt x="130943" y="104720"/>
                </a:lnTo>
                <a:close/>
              </a:path>
              <a:path w="271779" h="273050">
                <a:moveTo>
                  <a:pt x="130943" y="219041"/>
                </a:moveTo>
                <a:lnTo>
                  <a:pt x="97607" y="219041"/>
                </a:lnTo>
                <a:lnTo>
                  <a:pt x="97607" y="235839"/>
                </a:lnTo>
                <a:lnTo>
                  <a:pt x="98327" y="243946"/>
                </a:lnTo>
                <a:lnTo>
                  <a:pt x="94400" y="247845"/>
                </a:lnTo>
                <a:lnTo>
                  <a:pt x="70243" y="247845"/>
                </a:lnTo>
                <a:lnTo>
                  <a:pt x="70243" y="271547"/>
                </a:lnTo>
                <a:lnTo>
                  <a:pt x="96347" y="271547"/>
                </a:lnTo>
                <a:lnTo>
                  <a:pt x="111909" y="269301"/>
                </a:lnTo>
                <a:lnTo>
                  <a:pt x="122861" y="262582"/>
                </a:lnTo>
                <a:lnTo>
                  <a:pt x="129205" y="251419"/>
                </a:lnTo>
                <a:lnTo>
                  <a:pt x="130943" y="235839"/>
                </a:lnTo>
                <a:lnTo>
                  <a:pt x="130943" y="219041"/>
                </a:lnTo>
                <a:close/>
              </a:path>
              <a:path w="271779" h="273050">
                <a:moveTo>
                  <a:pt x="130943" y="174026"/>
                </a:moveTo>
                <a:lnTo>
                  <a:pt x="97607" y="174026"/>
                </a:lnTo>
                <a:lnTo>
                  <a:pt x="97607" y="198932"/>
                </a:lnTo>
                <a:lnTo>
                  <a:pt x="130943" y="198932"/>
                </a:lnTo>
                <a:lnTo>
                  <a:pt x="130943" y="174026"/>
                </a:lnTo>
                <a:close/>
              </a:path>
              <a:path w="271779" h="273050">
                <a:moveTo>
                  <a:pt x="130943" y="127523"/>
                </a:moveTo>
                <a:lnTo>
                  <a:pt x="97607" y="127523"/>
                </a:lnTo>
                <a:lnTo>
                  <a:pt x="97607" y="152427"/>
                </a:lnTo>
                <a:lnTo>
                  <a:pt x="130943" y="152427"/>
                </a:lnTo>
                <a:lnTo>
                  <a:pt x="130943" y="127523"/>
                </a:lnTo>
                <a:close/>
              </a:path>
              <a:path w="271779" h="273050">
                <a:moveTo>
                  <a:pt x="188104" y="134726"/>
                </a:moveTo>
                <a:lnTo>
                  <a:pt x="153569" y="134726"/>
                </a:lnTo>
                <a:lnTo>
                  <a:pt x="153569" y="235839"/>
                </a:lnTo>
                <a:lnTo>
                  <a:pt x="155148" y="250410"/>
                </a:lnTo>
                <a:lnTo>
                  <a:pt x="161054" y="260819"/>
                </a:lnTo>
                <a:lnTo>
                  <a:pt x="171282" y="267064"/>
                </a:lnTo>
                <a:lnTo>
                  <a:pt x="185825" y="269146"/>
                </a:lnTo>
                <a:lnTo>
                  <a:pt x="237135" y="269146"/>
                </a:lnTo>
                <a:lnTo>
                  <a:pt x="252574" y="267229"/>
                </a:lnTo>
                <a:lnTo>
                  <a:pt x="263430" y="261459"/>
                </a:lnTo>
                <a:lnTo>
                  <a:pt x="269713" y="251807"/>
                </a:lnTo>
                <a:lnTo>
                  <a:pt x="270519" y="245440"/>
                </a:lnTo>
                <a:lnTo>
                  <a:pt x="192457" y="245440"/>
                </a:lnTo>
                <a:lnTo>
                  <a:pt x="187294" y="240645"/>
                </a:lnTo>
                <a:lnTo>
                  <a:pt x="188104" y="231044"/>
                </a:lnTo>
                <a:lnTo>
                  <a:pt x="188104" y="204937"/>
                </a:lnTo>
                <a:lnTo>
                  <a:pt x="216900" y="198011"/>
                </a:lnTo>
                <a:lnTo>
                  <a:pt x="240187" y="185769"/>
                </a:lnTo>
                <a:lnTo>
                  <a:pt x="243866" y="182130"/>
                </a:lnTo>
                <a:lnTo>
                  <a:pt x="188104" y="182130"/>
                </a:lnTo>
                <a:lnTo>
                  <a:pt x="188104" y="134726"/>
                </a:lnTo>
                <a:close/>
              </a:path>
              <a:path w="271779" h="273050">
                <a:moveTo>
                  <a:pt x="271429" y="223837"/>
                </a:moveTo>
                <a:lnTo>
                  <a:pt x="242863" y="223837"/>
                </a:lnTo>
                <a:lnTo>
                  <a:pt x="242863" y="231044"/>
                </a:lnTo>
                <a:lnTo>
                  <a:pt x="243644" y="240645"/>
                </a:lnTo>
                <a:lnTo>
                  <a:pt x="238875" y="245440"/>
                </a:lnTo>
                <a:lnTo>
                  <a:pt x="270519" y="245440"/>
                </a:lnTo>
                <a:lnTo>
                  <a:pt x="271429" y="238244"/>
                </a:lnTo>
                <a:lnTo>
                  <a:pt x="271429" y="223837"/>
                </a:lnTo>
                <a:close/>
              </a:path>
              <a:path w="271779" h="273050">
                <a:moveTo>
                  <a:pt x="270259" y="145223"/>
                </a:moveTo>
                <a:lnTo>
                  <a:pt x="235724" y="145223"/>
                </a:lnTo>
                <a:lnTo>
                  <a:pt x="227824" y="157827"/>
                </a:lnTo>
                <a:lnTo>
                  <a:pt x="217254" y="168182"/>
                </a:lnTo>
                <a:lnTo>
                  <a:pt x="204022" y="176280"/>
                </a:lnTo>
                <a:lnTo>
                  <a:pt x="188104" y="182130"/>
                </a:lnTo>
                <a:lnTo>
                  <a:pt x="243866" y="182130"/>
                </a:lnTo>
                <a:lnTo>
                  <a:pt x="257973" y="168179"/>
                </a:lnTo>
                <a:lnTo>
                  <a:pt x="270259" y="145223"/>
                </a:lnTo>
                <a:close/>
              </a:path>
              <a:path w="271779" h="273050">
                <a:moveTo>
                  <a:pt x="188104" y="1202"/>
                </a:moveTo>
                <a:lnTo>
                  <a:pt x="152370" y="1202"/>
                </a:lnTo>
                <a:lnTo>
                  <a:pt x="152370" y="88218"/>
                </a:lnTo>
                <a:lnTo>
                  <a:pt x="154023" y="104363"/>
                </a:lnTo>
                <a:lnTo>
                  <a:pt x="160155" y="115897"/>
                </a:lnTo>
                <a:lnTo>
                  <a:pt x="170765" y="122818"/>
                </a:lnTo>
                <a:lnTo>
                  <a:pt x="185854" y="125125"/>
                </a:lnTo>
                <a:lnTo>
                  <a:pt x="236894" y="125125"/>
                </a:lnTo>
                <a:lnTo>
                  <a:pt x="251909" y="122981"/>
                </a:lnTo>
                <a:lnTo>
                  <a:pt x="262477" y="116533"/>
                </a:lnTo>
                <a:lnTo>
                  <a:pt x="268595" y="105753"/>
                </a:lnTo>
                <a:lnTo>
                  <a:pt x="269203" y="100220"/>
                </a:lnTo>
                <a:lnTo>
                  <a:pt x="191764" y="100220"/>
                </a:lnTo>
                <a:lnTo>
                  <a:pt x="187355" y="95119"/>
                </a:lnTo>
                <a:lnTo>
                  <a:pt x="188104" y="84611"/>
                </a:lnTo>
                <a:lnTo>
                  <a:pt x="188104" y="65711"/>
                </a:lnTo>
                <a:lnTo>
                  <a:pt x="216827" y="59578"/>
                </a:lnTo>
                <a:lnTo>
                  <a:pt x="239895" y="48383"/>
                </a:lnTo>
                <a:lnTo>
                  <a:pt x="245765" y="42904"/>
                </a:lnTo>
                <a:lnTo>
                  <a:pt x="188104" y="42904"/>
                </a:lnTo>
                <a:lnTo>
                  <a:pt x="188104" y="1202"/>
                </a:lnTo>
                <a:close/>
              </a:path>
              <a:path w="271779" h="273050">
                <a:moveTo>
                  <a:pt x="270259" y="77410"/>
                </a:moveTo>
                <a:lnTo>
                  <a:pt x="242863" y="77410"/>
                </a:lnTo>
                <a:lnTo>
                  <a:pt x="242863" y="84611"/>
                </a:lnTo>
                <a:lnTo>
                  <a:pt x="243587" y="95119"/>
                </a:lnTo>
                <a:lnTo>
                  <a:pt x="239505" y="100220"/>
                </a:lnTo>
                <a:lnTo>
                  <a:pt x="269203" y="100220"/>
                </a:lnTo>
                <a:lnTo>
                  <a:pt x="270259" y="90615"/>
                </a:lnTo>
                <a:lnTo>
                  <a:pt x="270259" y="77410"/>
                </a:lnTo>
                <a:close/>
              </a:path>
              <a:path w="271779" h="273050">
                <a:moveTo>
                  <a:pt x="269090" y="10803"/>
                </a:moveTo>
                <a:lnTo>
                  <a:pt x="235724" y="10803"/>
                </a:lnTo>
                <a:lnTo>
                  <a:pt x="227394" y="22232"/>
                </a:lnTo>
                <a:lnTo>
                  <a:pt x="216674" y="31355"/>
                </a:lnTo>
                <a:lnTo>
                  <a:pt x="203575" y="38227"/>
                </a:lnTo>
                <a:lnTo>
                  <a:pt x="188104" y="42904"/>
                </a:lnTo>
                <a:lnTo>
                  <a:pt x="245765" y="42904"/>
                </a:lnTo>
                <a:lnTo>
                  <a:pt x="257314" y="32125"/>
                </a:lnTo>
                <a:lnTo>
                  <a:pt x="269090" y="10803"/>
                </a:lnTo>
                <a:close/>
              </a:path>
              <a:path w="271779" h="273050">
                <a:moveTo>
                  <a:pt x="142447" y="82213"/>
                </a:moveTo>
                <a:lnTo>
                  <a:pt x="109519" y="82213"/>
                </a:lnTo>
                <a:lnTo>
                  <a:pt x="111892" y="94214"/>
                </a:lnTo>
                <a:lnTo>
                  <a:pt x="146427" y="94214"/>
                </a:lnTo>
                <a:lnTo>
                  <a:pt x="142447" y="82213"/>
                </a:lnTo>
                <a:close/>
              </a:path>
              <a:path w="271779" h="273050">
                <a:moveTo>
                  <a:pt x="89265" y="0"/>
                </a:moveTo>
                <a:lnTo>
                  <a:pt x="48790" y="0"/>
                </a:lnTo>
                <a:lnTo>
                  <a:pt x="38601" y="16774"/>
                </a:lnTo>
                <a:lnTo>
                  <a:pt x="27072" y="32478"/>
                </a:lnTo>
                <a:lnTo>
                  <a:pt x="14205" y="47170"/>
                </a:lnTo>
                <a:lnTo>
                  <a:pt x="0" y="60907"/>
                </a:lnTo>
                <a:lnTo>
                  <a:pt x="0" y="87011"/>
                </a:lnTo>
                <a:lnTo>
                  <a:pt x="34961" y="86725"/>
                </a:lnTo>
                <a:lnTo>
                  <a:pt x="64864" y="85848"/>
                </a:lnTo>
                <a:lnTo>
                  <a:pt x="89715" y="84354"/>
                </a:lnTo>
                <a:lnTo>
                  <a:pt x="109519" y="82213"/>
                </a:lnTo>
                <a:lnTo>
                  <a:pt x="142447" y="82213"/>
                </a:lnTo>
                <a:lnTo>
                  <a:pt x="140623" y="76710"/>
                </a:lnTo>
                <a:lnTo>
                  <a:pt x="134226" y="60907"/>
                </a:lnTo>
                <a:lnTo>
                  <a:pt x="38078" y="60907"/>
                </a:lnTo>
                <a:lnTo>
                  <a:pt x="51541" y="49029"/>
                </a:lnTo>
                <a:lnTo>
                  <a:pt x="64561" y="34956"/>
                </a:lnTo>
                <a:lnTo>
                  <a:pt x="77137" y="18631"/>
                </a:lnTo>
                <a:lnTo>
                  <a:pt x="89265" y="0"/>
                </a:lnTo>
                <a:close/>
              </a:path>
              <a:path w="271779" h="273050">
                <a:moveTo>
                  <a:pt x="117861" y="29704"/>
                </a:moveTo>
                <a:lnTo>
                  <a:pt x="88096" y="29704"/>
                </a:lnTo>
                <a:lnTo>
                  <a:pt x="92917" y="38763"/>
                </a:lnTo>
                <a:lnTo>
                  <a:pt x="96707" y="46584"/>
                </a:lnTo>
                <a:lnTo>
                  <a:pt x="99463" y="53165"/>
                </a:lnTo>
                <a:lnTo>
                  <a:pt x="101178" y="58507"/>
                </a:lnTo>
                <a:lnTo>
                  <a:pt x="90091" y="59515"/>
                </a:lnTo>
                <a:lnTo>
                  <a:pt x="75873" y="60270"/>
                </a:lnTo>
                <a:lnTo>
                  <a:pt x="58532" y="60743"/>
                </a:lnTo>
                <a:lnTo>
                  <a:pt x="38078" y="60907"/>
                </a:lnTo>
                <a:lnTo>
                  <a:pt x="134226" y="60907"/>
                </a:lnTo>
                <a:lnTo>
                  <a:pt x="133923" y="60160"/>
                </a:lnTo>
                <a:lnTo>
                  <a:pt x="126333" y="44509"/>
                </a:lnTo>
                <a:lnTo>
                  <a:pt x="117861" y="2970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3510234" y="1503827"/>
            <a:ext cx="270510" cy="262255"/>
          </a:xfrm>
          <a:custGeom>
            <a:avLst/>
            <a:gdLst/>
            <a:ahLst/>
            <a:cxnLst/>
            <a:rect l="l" t="t" r="r" b="b"/>
            <a:pathLst>
              <a:path w="270510" h="262255">
                <a:moveTo>
                  <a:pt x="84523" y="26107"/>
                </a:moveTo>
                <a:lnTo>
                  <a:pt x="46418" y="26107"/>
                </a:lnTo>
                <a:lnTo>
                  <a:pt x="46418" y="44110"/>
                </a:lnTo>
                <a:lnTo>
                  <a:pt x="45822" y="77700"/>
                </a:lnTo>
                <a:lnTo>
                  <a:pt x="41064" y="133060"/>
                </a:lnTo>
                <a:lnTo>
                  <a:pt x="31022" y="174356"/>
                </a:lnTo>
                <a:lnTo>
                  <a:pt x="12569" y="213061"/>
                </a:lnTo>
                <a:lnTo>
                  <a:pt x="0" y="232247"/>
                </a:lnTo>
                <a:lnTo>
                  <a:pt x="0" y="261951"/>
                </a:lnTo>
                <a:lnTo>
                  <a:pt x="31318" y="230897"/>
                </a:lnTo>
                <a:lnTo>
                  <a:pt x="55056" y="197141"/>
                </a:lnTo>
                <a:lnTo>
                  <a:pt x="71204" y="160684"/>
                </a:lnTo>
                <a:lnTo>
                  <a:pt x="79754" y="121526"/>
                </a:lnTo>
                <a:lnTo>
                  <a:pt x="119579" y="121526"/>
                </a:lnTo>
                <a:lnTo>
                  <a:pt x="119062" y="120327"/>
                </a:lnTo>
                <a:lnTo>
                  <a:pt x="79754" y="120327"/>
                </a:lnTo>
                <a:lnTo>
                  <a:pt x="81841" y="101534"/>
                </a:lnTo>
                <a:lnTo>
                  <a:pt x="83332" y="81167"/>
                </a:lnTo>
                <a:lnTo>
                  <a:pt x="84225" y="59226"/>
                </a:lnTo>
                <a:lnTo>
                  <a:pt x="84417" y="44110"/>
                </a:lnTo>
                <a:lnTo>
                  <a:pt x="84523" y="26107"/>
                </a:lnTo>
                <a:close/>
              </a:path>
              <a:path w="270510" h="262255">
                <a:moveTo>
                  <a:pt x="119579" y="121526"/>
                </a:moveTo>
                <a:lnTo>
                  <a:pt x="79754" y="121526"/>
                </a:lnTo>
                <a:lnTo>
                  <a:pt x="92255" y="147737"/>
                </a:lnTo>
                <a:lnTo>
                  <a:pt x="105948" y="170545"/>
                </a:lnTo>
                <a:lnTo>
                  <a:pt x="120835" y="189922"/>
                </a:lnTo>
                <a:lnTo>
                  <a:pt x="136914" y="205841"/>
                </a:lnTo>
                <a:lnTo>
                  <a:pt x="121734" y="214453"/>
                </a:lnTo>
                <a:lnTo>
                  <a:pt x="104771" y="222306"/>
                </a:lnTo>
                <a:lnTo>
                  <a:pt x="86019" y="229429"/>
                </a:lnTo>
                <a:lnTo>
                  <a:pt x="65472" y="235847"/>
                </a:lnTo>
                <a:lnTo>
                  <a:pt x="65472" y="259553"/>
                </a:lnTo>
                <a:lnTo>
                  <a:pt x="93827" y="250598"/>
                </a:lnTo>
                <a:lnTo>
                  <a:pt x="119350" y="241699"/>
                </a:lnTo>
                <a:lnTo>
                  <a:pt x="142043" y="232800"/>
                </a:lnTo>
                <a:lnTo>
                  <a:pt x="161909" y="223845"/>
                </a:lnTo>
                <a:lnTo>
                  <a:pt x="224050" y="223845"/>
                </a:lnTo>
                <a:lnTo>
                  <a:pt x="222048" y="223243"/>
                </a:lnTo>
                <a:lnTo>
                  <a:pt x="202856" y="215593"/>
                </a:lnTo>
                <a:lnTo>
                  <a:pt x="186933" y="207044"/>
                </a:lnTo>
                <a:lnTo>
                  <a:pt x="207166" y="189278"/>
                </a:lnTo>
                <a:lnTo>
                  <a:pt x="209015" y="186933"/>
                </a:lnTo>
                <a:lnTo>
                  <a:pt x="161909" y="186933"/>
                </a:lnTo>
                <a:lnTo>
                  <a:pt x="149408" y="174332"/>
                </a:lnTo>
                <a:lnTo>
                  <a:pt x="138100" y="159031"/>
                </a:lnTo>
                <a:lnTo>
                  <a:pt x="127985" y="141030"/>
                </a:lnTo>
                <a:lnTo>
                  <a:pt x="119579" y="121526"/>
                </a:lnTo>
                <a:close/>
              </a:path>
              <a:path w="270510" h="262255">
                <a:moveTo>
                  <a:pt x="224050" y="223845"/>
                </a:moveTo>
                <a:lnTo>
                  <a:pt x="161909" y="223845"/>
                </a:lnTo>
                <a:lnTo>
                  <a:pt x="183856" y="234024"/>
                </a:lnTo>
                <a:lnTo>
                  <a:pt x="209231" y="243388"/>
                </a:lnTo>
                <a:lnTo>
                  <a:pt x="238033" y="251907"/>
                </a:lnTo>
                <a:lnTo>
                  <a:pt x="270258" y="259553"/>
                </a:lnTo>
                <a:lnTo>
                  <a:pt x="270258" y="235847"/>
                </a:lnTo>
                <a:lnTo>
                  <a:pt x="244513" y="229995"/>
                </a:lnTo>
                <a:lnTo>
                  <a:pt x="224050" y="223845"/>
                </a:lnTo>
                <a:close/>
              </a:path>
              <a:path w="270510" h="262255">
                <a:moveTo>
                  <a:pt x="229783" y="0"/>
                </a:moveTo>
                <a:lnTo>
                  <a:pt x="9511" y="0"/>
                </a:lnTo>
                <a:lnTo>
                  <a:pt x="9511" y="26107"/>
                </a:lnTo>
                <a:lnTo>
                  <a:pt x="183362" y="26107"/>
                </a:lnTo>
                <a:lnTo>
                  <a:pt x="173303" y="42596"/>
                </a:lnTo>
                <a:lnTo>
                  <a:pt x="162209" y="57426"/>
                </a:lnTo>
                <a:lnTo>
                  <a:pt x="150080" y="70624"/>
                </a:lnTo>
                <a:lnTo>
                  <a:pt x="136914" y="82221"/>
                </a:lnTo>
                <a:lnTo>
                  <a:pt x="136914" y="107125"/>
                </a:lnTo>
                <a:lnTo>
                  <a:pt x="211928" y="107125"/>
                </a:lnTo>
                <a:lnTo>
                  <a:pt x="202983" y="131325"/>
                </a:lnTo>
                <a:lnTo>
                  <a:pt x="191668" y="152655"/>
                </a:lnTo>
                <a:lnTo>
                  <a:pt x="177979" y="171172"/>
                </a:lnTo>
                <a:lnTo>
                  <a:pt x="161909" y="186933"/>
                </a:lnTo>
                <a:lnTo>
                  <a:pt x="209015" y="186933"/>
                </a:lnTo>
                <a:lnTo>
                  <a:pt x="225015" y="166646"/>
                </a:lnTo>
                <a:lnTo>
                  <a:pt x="240484" y="139233"/>
                </a:lnTo>
                <a:lnTo>
                  <a:pt x="253485" y="107349"/>
                </a:lnTo>
                <a:lnTo>
                  <a:pt x="253577" y="82221"/>
                </a:lnTo>
                <a:lnTo>
                  <a:pt x="178592" y="82221"/>
                </a:lnTo>
                <a:lnTo>
                  <a:pt x="192950" y="69780"/>
                </a:lnTo>
                <a:lnTo>
                  <a:pt x="206270" y="56301"/>
                </a:lnTo>
                <a:lnTo>
                  <a:pt x="218548" y="41753"/>
                </a:lnTo>
                <a:lnTo>
                  <a:pt x="229783" y="26107"/>
                </a:lnTo>
                <a:lnTo>
                  <a:pt x="229783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3810257" y="1489432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05959" y="56106"/>
                </a:moveTo>
                <a:lnTo>
                  <a:pt x="172652" y="56106"/>
                </a:lnTo>
                <a:lnTo>
                  <a:pt x="172652" y="109514"/>
                </a:lnTo>
                <a:lnTo>
                  <a:pt x="170705" y="152564"/>
                </a:lnTo>
                <a:lnTo>
                  <a:pt x="160136" y="189931"/>
                </a:lnTo>
                <a:lnTo>
                  <a:pt x="140943" y="221671"/>
                </a:lnTo>
                <a:lnTo>
                  <a:pt x="113122" y="247845"/>
                </a:lnTo>
                <a:lnTo>
                  <a:pt x="113122" y="273949"/>
                </a:lnTo>
                <a:lnTo>
                  <a:pt x="137144" y="257858"/>
                </a:lnTo>
                <a:lnTo>
                  <a:pt x="156862" y="241992"/>
                </a:lnTo>
                <a:lnTo>
                  <a:pt x="172272" y="226352"/>
                </a:lnTo>
                <a:lnTo>
                  <a:pt x="183366" y="210938"/>
                </a:lnTo>
                <a:lnTo>
                  <a:pt x="215499" y="210938"/>
                </a:lnTo>
                <a:lnTo>
                  <a:pt x="215499" y="154820"/>
                </a:lnTo>
                <a:lnTo>
                  <a:pt x="202417" y="154820"/>
                </a:lnTo>
                <a:lnTo>
                  <a:pt x="203971" y="143970"/>
                </a:lnTo>
                <a:lnTo>
                  <a:pt x="205078" y="132583"/>
                </a:lnTo>
                <a:lnTo>
                  <a:pt x="205739" y="120688"/>
                </a:lnTo>
                <a:lnTo>
                  <a:pt x="205938" y="109514"/>
                </a:lnTo>
                <a:lnTo>
                  <a:pt x="205959" y="56106"/>
                </a:lnTo>
                <a:close/>
              </a:path>
              <a:path w="274320" h="274319">
                <a:moveTo>
                  <a:pt x="215499" y="210938"/>
                </a:moveTo>
                <a:lnTo>
                  <a:pt x="183366" y="210938"/>
                </a:lnTo>
                <a:lnTo>
                  <a:pt x="183366" y="232236"/>
                </a:lnTo>
                <a:lnTo>
                  <a:pt x="184878" y="247375"/>
                </a:lnTo>
                <a:lnTo>
                  <a:pt x="190585" y="258154"/>
                </a:lnTo>
                <a:lnTo>
                  <a:pt x="200484" y="264602"/>
                </a:lnTo>
                <a:lnTo>
                  <a:pt x="214571" y="266745"/>
                </a:lnTo>
                <a:lnTo>
                  <a:pt x="240555" y="266745"/>
                </a:lnTo>
                <a:lnTo>
                  <a:pt x="255549" y="264767"/>
                </a:lnTo>
                <a:lnTo>
                  <a:pt x="266098" y="258793"/>
                </a:lnTo>
                <a:lnTo>
                  <a:pt x="272202" y="248769"/>
                </a:lnTo>
                <a:lnTo>
                  <a:pt x="272734" y="244237"/>
                </a:lnTo>
                <a:lnTo>
                  <a:pt x="219463" y="244237"/>
                </a:lnTo>
                <a:lnTo>
                  <a:pt x="214722" y="239443"/>
                </a:lnTo>
                <a:lnTo>
                  <a:pt x="215499" y="229842"/>
                </a:lnTo>
                <a:lnTo>
                  <a:pt x="215499" y="210938"/>
                </a:lnTo>
                <a:close/>
              </a:path>
              <a:path w="274320" h="274319">
                <a:moveTo>
                  <a:pt x="273862" y="220237"/>
                </a:moveTo>
                <a:lnTo>
                  <a:pt x="248839" y="220237"/>
                </a:lnTo>
                <a:lnTo>
                  <a:pt x="248839" y="229842"/>
                </a:lnTo>
                <a:lnTo>
                  <a:pt x="249617" y="239443"/>
                </a:lnTo>
                <a:lnTo>
                  <a:pt x="244847" y="244237"/>
                </a:lnTo>
                <a:lnTo>
                  <a:pt x="272734" y="244237"/>
                </a:lnTo>
                <a:lnTo>
                  <a:pt x="273862" y="234636"/>
                </a:lnTo>
                <a:lnTo>
                  <a:pt x="273862" y="220237"/>
                </a:lnTo>
                <a:close/>
              </a:path>
              <a:path w="274320" h="274319">
                <a:moveTo>
                  <a:pt x="260748" y="9601"/>
                </a:moveTo>
                <a:lnTo>
                  <a:pt x="116693" y="9601"/>
                </a:lnTo>
                <a:lnTo>
                  <a:pt x="116693" y="184532"/>
                </a:lnTo>
                <a:lnTo>
                  <a:pt x="148827" y="184532"/>
                </a:lnTo>
                <a:lnTo>
                  <a:pt x="148827" y="33303"/>
                </a:lnTo>
                <a:lnTo>
                  <a:pt x="260748" y="33303"/>
                </a:lnTo>
                <a:lnTo>
                  <a:pt x="260748" y="9601"/>
                </a:lnTo>
                <a:close/>
              </a:path>
              <a:path w="274320" h="274319">
                <a:moveTo>
                  <a:pt x="260748" y="33303"/>
                </a:moveTo>
                <a:lnTo>
                  <a:pt x="228613" y="33303"/>
                </a:lnTo>
                <a:lnTo>
                  <a:pt x="228613" y="184532"/>
                </a:lnTo>
                <a:lnTo>
                  <a:pt x="260748" y="184532"/>
                </a:lnTo>
                <a:lnTo>
                  <a:pt x="260748" y="33303"/>
                </a:lnTo>
                <a:close/>
              </a:path>
              <a:path w="274320" h="274319">
                <a:moveTo>
                  <a:pt x="75016" y="145219"/>
                </a:moveTo>
                <a:lnTo>
                  <a:pt x="36907" y="145219"/>
                </a:lnTo>
                <a:lnTo>
                  <a:pt x="33707" y="169807"/>
                </a:lnTo>
                <a:lnTo>
                  <a:pt x="26489" y="194507"/>
                </a:lnTo>
                <a:lnTo>
                  <a:pt x="15252" y="219317"/>
                </a:lnTo>
                <a:lnTo>
                  <a:pt x="0" y="244237"/>
                </a:lnTo>
                <a:lnTo>
                  <a:pt x="0" y="272746"/>
                </a:lnTo>
                <a:lnTo>
                  <a:pt x="18672" y="257270"/>
                </a:lnTo>
                <a:lnTo>
                  <a:pt x="34226" y="239628"/>
                </a:lnTo>
                <a:lnTo>
                  <a:pt x="46657" y="219790"/>
                </a:lnTo>
                <a:lnTo>
                  <a:pt x="55962" y="197730"/>
                </a:lnTo>
                <a:lnTo>
                  <a:pt x="86831" y="197730"/>
                </a:lnTo>
                <a:lnTo>
                  <a:pt x="85145" y="193566"/>
                </a:lnTo>
                <a:lnTo>
                  <a:pt x="78447" y="169237"/>
                </a:lnTo>
                <a:lnTo>
                  <a:pt x="75016" y="145219"/>
                </a:lnTo>
                <a:close/>
              </a:path>
              <a:path w="274320" h="274319">
                <a:moveTo>
                  <a:pt x="86831" y="197730"/>
                </a:moveTo>
                <a:lnTo>
                  <a:pt x="55962" y="197730"/>
                </a:lnTo>
                <a:lnTo>
                  <a:pt x="64599" y="218480"/>
                </a:lnTo>
                <a:lnTo>
                  <a:pt x="76204" y="237937"/>
                </a:lnTo>
                <a:lnTo>
                  <a:pt x="90786" y="256045"/>
                </a:lnTo>
                <a:lnTo>
                  <a:pt x="108352" y="272746"/>
                </a:lnTo>
                <a:lnTo>
                  <a:pt x="108352" y="243038"/>
                </a:lnTo>
                <a:lnTo>
                  <a:pt x="95112" y="218175"/>
                </a:lnTo>
                <a:lnTo>
                  <a:pt x="86831" y="197730"/>
                </a:lnTo>
                <a:close/>
              </a:path>
              <a:path w="274320" h="274319">
                <a:moveTo>
                  <a:pt x="108352" y="120314"/>
                </a:moveTo>
                <a:lnTo>
                  <a:pt x="0" y="120314"/>
                </a:lnTo>
                <a:lnTo>
                  <a:pt x="0" y="145219"/>
                </a:lnTo>
                <a:lnTo>
                  <a:pt x="108352" y="145219"/>
                </a:lnTo>
                <a:lnTo>
                  <a:pt x="108352" y="120314"/>
                </a:lnTo>
                <a:close/>
              </a:path>
              <a:path w="274320" h="274319">
                <a:moveTo>
                  <a:pt x="73814" y="64508"/>
                </a:moveTo>
                <a:lnTo>
                  <a:pt x="38110" y="64508"/>
                </a:lnTo>
                <a:lnTo>
                  <a:pt x="38110" y="120314"/>
                </a:lnTo>
                <a:lnTo>
                  <a:pt x="73814" y="120314"/>
                </a:lnTo>
                <a:lnTo>
                  <a:pt x="73814" y="64508"/>
                </a:lnTo>
                <a:close/>
              </a:path>
              <a:path w="274320" h="274319">
                <a:moveTo>
                  <a:pt x="103579" y="40502"/>
                </a:moveTo>
                <a:lnTo>
                  <a:pt x="5972" y="40502"/>
                </a:lnTo>
                <a:lnTo>
                  <a:pt x="5972" y="64508"/>
                </a:lnTo>
                <a:lnTo>
                  <a:pt x="103579" y="64508"/>
                </a:lnTo>
                <a:lnTo>
                  <a:pt x="103579" y="40502"/>
                </a:lnTo>
                <a:close/>
              </a:path>
              <a:path w="274320" h="274319">
                <a:moveTo>
                  <a:pt x="73814" y="0"/>
                </a:moveTo>
                <a:lnTo>
                  <a:pt x="38110" y="0"/>
                </a:lnTo>
                <a:lnTo>
                  <a:pt x="38110" y="40502"/>
                </a:lnTo>
                <a:lnTo>
                  <a:pt x="73814" y="40502"/>
                </a:lnTo>
                <a:lnTo>
                  <a:pt x="73814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4112686" y="1488229"/>
            <a:ext cx="277495" cy="275590"/>
          </a:xfrm>
          <a:custGeom>
            <a:avLst/>
            <a:gdLst/>
            <a:ahLst/>
            <a:cxnLst/>
            <a:rect l="l" t="t" r="r" b="b"/>
            <a:pathLst>
              <a:path w="277495" h="275589">
                <a:moveTo>
                  <a:pt x="69041" y="146422"/>
                </a:moveTo>
                <a:lnTo>
                  <a:pt x="35704" y="146422"/>
                </a:lnTo>
                <a:lnTo>
                  <a:pt x="35704" y="275151"/>
                </a:lnTo>
                <a:lnTo>
                  <a:pt x="69041" y="275151"/>
                </a:lnTo>
                <a:lnTo>
                  <a:pt x="69041" y="146422"/>
                </a:lnTo>
                <a:close/>
              </a:path>
              <a:path w="277495" h="275589">
                <a:moveTo>
                  <a:pt x="69041" y="65711"/>
                </a:moveTo>
                <a:lnTo>
                  <a:pt x="33336" y="65711"/>
                </a:lnTo>
                <a:lnTo>
                  <a:pt x="27675" y="95186"/>
                </a:lnTo>
                <a:lnTo>
                  <a:pt x="20234" y="123283"/>
                </a:lnTo>
                <a:lnTo>
                  <a:pt x="11010" y="149973"/>
                </a:lnTo>
                <a:lnTo>
                  <a:pt x="0" y="175229"/>
                </a:lnTo>
                <a:lnTo>
                  <a:pt x="0" y="214236"/>
                </a:lnTo>
                <a:lnTo>
                  <a:pt x="10705" y="197144"/>
                </a:lnTo>
                <a:lnTo>
                  <a:pt x="20226" y="180106"/>
                </a:lnTo>
                <a:lnTo>
                  <a:pt x="28561" y="163179"/>
                </a:lnTo>
                <a:lnTo>
                  <a:pt x="35704" y="146422"/>
                </a:lnTo>
                <a:lnTo>
                  <a:pt x="69041" y="146422"/>
                </a:lnTo>
                <a:lnTo>
                  <a:pt x="69041" y="135925"/>
                </a:lnTo>
                <a:lnTo>
                  <a:pt x="93095" y="135925"/>
                </a:lnTo>
                <a:lnTo>
                  <a:pt x="88916" y="125795"/>
                </a:lnTo>
                <a:lnTo>
                  <a:pt x="81840" y="106667"/>
                </a:lnTo>
                <a:lnTo>
                  <a:pt x="75213" y="86638"/>
                </a:lnTo>
                <a:lnTo>
                  <a:pt x="69041" y="65711"/>
                </a:lnTo>
                <a:close/>
              </a:path>
              <a:path w="277495" h="275589">
                <a:moveTo>
                  <a:pt x="93095" y="135925"/>
                </a:moveTo>
                <a:lnTo>
                  <a:pt x="69041" y="135925"/>
                </a:lnTo>
                <a:lnTo>
                  <a:pt x="74781" y="146609"/>
                </a:lnTo>
                <a:lnTo>
                  <a:pt x="81254" y="157490"/>
                </a:lnTo>
                <a:lnTo>
                  <a:pt x="88469" y="168540"/>
                </a:lnTo>
                <a:lnTo>
                  <a:pt x="96437" y="179730"/>
                </a:lnTo>
                <a:lnTo>
                  <a:pt x="96437" y="144025"/>
                </a:lnTo>
                <a:lnTo>
                  <a:pt x="93095" y="135925"/>
                </a:lnTo>
                <a:close/>
              </a:path>
              <a:path w="277495" h="275589">
                <a:moveTo>
                  <a:pt x="98837" y="41705"/>
                </a:moveTo>
                <a:lnTo>
                  <a:pt x="4737" y="41705"/>
                </a:lnTo>
                <a:lnTo>
                  <a:pt x="4737" y="65711"/>
                </a:lnTo>
                <a:lnTo>
                  <a:pt x="98837" y="65711"/>
                </a:lnTo>
                <a:lnTo>
                  <a:pt x="98837" y="41705"/>
                </a:lnTo>
                <a:close/>
              </a:path>
              <a:path w="277495" h="275589">
                <a:moveTo>
                  <a:pt x="69041" y="0"/>
                </a:moveTo>
                <a:lnTo>
                  <a:pt x="35704" y="0"/>
                </a:lnTo>
                <a:lnTo>
                  <a:pt x="35704" y="41705"/>
                </a:lnTo>
                <a:lnTo>
                  <a:pt x="69041" y="41705"/>
                </a:lnTo>
                <a:lnTo>
                  <a:pt x="69041" y="0"/>
                </a:lnTo>
                <a:close/>
              </a:path>
              <a:path w="277495" h="275589">
                <a:moveTo>
                  <a:pt x="261918" y="160830"/>
                </a:moveTo>
                <a:lnTo>
                  <a:pt x="113118" y="160830"/>
                </a:lnTo>
                <a:lnTo>
                  <a:pt x="113118" y="269146"/>
                </a:lnTo>
                <a:lnTo>
                  <a:pt x="226000" y="269146"/>
                </a:lnTo>
                <a:lnTo>
                  <a:pt x="242148" y="266718"/>
                </a:lnTo>
                <a:lnTo>
                  <a:pt x="253512" y="259396"/>
                </a:lnTo>
                <a:lnTo>
                  <a:pt x="260098" y="247123"/>
                </a:lnTo>
                <a:lnTo>
                  <a:pt x="260276" y="245440"/>
                </a:lnTo>
                <a:lnTo>
                  <a:pt x="148827" y="245440"/>
                </a:lnTo>
                <a:lnTo>
                  <a:pt x="148827" y="185734"/>
                </a:lnTo>
                <a:lnTo>
                  <a:pt x="261918" y="185734"/>
                </a:lnTo>
                <a:lnTo>
                  <a:pt x="261918" y="160830"/>
                </a:lnTo>
                <a:close/>
              </a:path>
              <a:path w="277495" h="275589">
                <a:moveTo>
                  <a:pt x="261918" y="185734"/>
                </a:moveTo>
                <a:lnTo>
                  <a:pt x="226209" y="185734"/>
                </a:lnTo>
                <a:lnTo>
                  <a:pt x="226209" y="227436"/>
                </a:lnTo>
                <a:lnTo>
                  <a:pt x="225612" y="235315"/>
                </a:lnTo>
                <a:lnTo>
                  <a:pt x="222643" y="240940"/>
                </a:lnTo>
                <a:lnTo>
                  <a:pt x="217293" y="244315"/>
                </a:lnTo>
                <a:lnTo>
                  <a:pt x="209556" y="245440"/>
                </a:lnTo>
                <a:lnTo>
                  <a:pt x="260276" y="245440"/>
                </a:lnTo>
                <a:lnTo>
                  <a:pt x="261918" y="229842"/>
                </a:lnTo>
                <a:lnTo>
                  <a:pt x="261918" y="185734"/>
                </a:lnTo>
                <a:close/>
              </a:path>
              <a:path w="277495" h="275589">
                <a:moveTo>
                  <a:pt x="169368" y="75010"/>
                </a:moveTo>
                <a:lnTo>
                  <a:pt x="129772" y="75010"/>
                </a:lnTo>
                <a:lnTo>
                  <a:pt x="137648" y="84472"/>
                </a:lnTo>
                <a:lnTo>
                  <a:pt x="145836" y="93539"/>
                </a:lnTo>
                <a:lnTo>
                  <a:pt x="154334" y="102269"/>
                </a:lnTo>
                <a:lnTo>
                  <a:pt x="163137" y="110717"/>
                </a:lnTo>
                <a:lnTo>
                  <a:pt x="149878" y="117632"/>
                </a:lnTo>
                <a:lnTo>
                  <a:pt x="135131" y="123956"/>
                </a:lnTo>
                <a:lnTo>
                  <a:pt x="118904" y="129664"/>
                </a:lnTo>
                <a:lnTo>
                  <a:pt x="101206" y="134726"/>
                </a:lnTo>
                <a:lnTo>
                  <a:pt x="101206" y="157225"/>
                </a:lnTo>
                <a:lnTo>
                  <a:pt x="127766" y="150980"/>
                </a:lnTo>
                <a:lnTo>
                  <a:pt x="151504" y="143948"/>
                </a:lnTo>
                <a:lnTo>
                  <a:pt x="172416" y="136128"/>
                </a:lnTo>
                <a:lnTo>
                  <a:pt x="190505" y="127523"/>
                </a:lnTo>
                <a:lnTo>
                  <a:pt x="256423" y="127523"/>
                </a:lnTo>
                <a:lnTo>
                  <a:pt x="245263" y="123285"/>
                </a:lnTo>
                <a:lnTo>
                  <a:pt x="230984" y="117128"/>
                </a:lnTo>
                <a:lnTo>
                  <a:pt x="217897" y="110717"/>
                </a:lnTo>
                <a:lnTo>
                  <a:pt x="231648" y="98681"/>
                </a:lnTo>
                <a:lnTo>
                  <a:pt x="236475" y="93013"/>
                </a:lnTo>
                <a:lnTo>
                  <a:pt x="189302" y="93013"/>
                </a:lnTo>
                <a:lnTo>
                  <a:pt x="179401" y="84740"/>
                </a:lnTo>
                <a:lnTo>
                  <a:pt x="169949" y="75651"/>
                </a:lnTo>
                <a:lnTo>
                  <a:pt x="169368" y="75010"/>
                </a:lnTo>
                <a:close/>
              </a:path>
              <a:path w="277495" h="275589">
                <a:moveTo>
                  <a:pt x="256423" y="127523"/>
                </a:moveTo>
                <a:lnTo>
                  <a:pt x="190505" y="127523"/>
                </a:lnTo>
                <a:lnTo>
                  <a:pt x="208423" y="136128"/>
                </a:lnTo>
                <a:lnTo>
                  <a:pt x="228876" y="143948"/>
                </a:lnTo>
                <a:lnTo>
                  <a:pt x="251868" y="150980"/>
                </a:lnTo>
                <a:lnTo>
                  <a:pt x="277398" y="157225"/>
                </a:lnTo>
                <a:lnTo>
                  <a:pt x="277398" y="134726"/>
                </a:lnTo>
                <a:lnTo>
                  <a:pt x="260735" y="129160"/>
                </a:lnTo>
                <a:lnTo>
                  <a:pt x="256423" y="127523"/>
                </a:lnTo>
                <a:close/>
              </a:path>
              <a:path w="277495" h="275589">
                <a:moveTo>
                  <a:pt x="266070" y="46508"/>
                </a:moveTo>
                <a:lnTo>
                  <a:pt x="226209" y="46508"/>
                </a:lnTo>
                <a:lnTo>
                  <a:pt x="218097" y="60566"/>
                </a:lnTo>
                <a:lnTo>
                  <a:pt x="209242" y="73022"/>
                </a:lnTo>
                <a:lnTo>
                  <a:pt x="199644" y="83847"/>
                </a:lnTo>
                <a:lnTo>
                  <a:pt x="189302" y="93013"/>
                </a:lnTo>
                <a:lnTo>
                  <a:pt x="236475" y="93013"/>
                </a:lnTo>
                <a:lnTo>
                  <a:pt x="244363" y="83749"/>
                </a:lnTo>
                <a:lnTo>
                  <a:pt x="256043" y="65949"/>
                </a:lnTo>
                <a:lnTo>
                  <a:pt x="266070" y="46508"/>
                </a:lnTo>
                <a:close/>
              </a:path>
              <a:path w="277495" h="275589">
                <a:moveTo>
                  <a:pt x="180961" y="1202"/>
                </a:moveTo>
                <a:lnTo>
                  <a:pt x="142883" y="1202"/>
                </a:lnTo>
                <a:lnTo>
                  <a:pt x="137668" y="19647"/>
                </a:lnTo>
                <a:lnTo>
                  <a:pt x="129179" y="36716"/>
                </a:lnTo>
                <a:lnTo>
                  <a:pt x="117414" y="52380"/>
                </a:lnTo>
                <a:lnTo>
                  <a:pt x="102377" y="66610"/>
                </a:lnTo>
                <a:lnTo>
                  <a:pt x="102377" y="89416"/>
                </a:lnTo>
                <a:lnTo>
                  <a:pt x="109455" y="85814"/>
                </a:lnTo>
                <a:lnTo>
                  <a:pt x="116378" y="82213"/>
                </a:lnTo>
                <a:lnTo>
                  <a:pt x="123149" y="78612"/>
                </a:lnTo>
                <a:lnTo>
                  <a:pt x="129772" y="75010"/>
                </a:lnTo>
                <a:lnTo>
                  <a:pt x="169368" y="75010"/>
                </a:lnTo>
                <a:lnTo>
                  <a:pt x="160947" y="65716"/>
                </a:lnTo>
                <a:lnTo>
                  <a:pt x="152394" y="54910"/>
                </a:lnTo>
                <a:lnTo>
                  <a:pt x="155548" y="51606"/>
                </a:lnTo>
                <a:lnTo>
                  <a:pt x="157557" y="49805"/>
                </a:lnTo>
                <a:lnTo>
                  <a:pt x="158338" y="48906"/>
                </a:lnTo>
                <a:lnTo>
                  <a:pt x="160736" y="46508"/>
                </a:lnTo>
                <a:lnTo>
                  <a:pt x="266070" y="46508"/>
                </a:lnTo>
                <a:lnTo>
                  <a:pt x="266688" y="45309"/>
                </a:lnTo>
                <a:lnTo>
                  <a:pt x="266688" y="21603"/>
                </a:lnTo>
                <a:lnTo>
                  <a:pt x="173818" y="21603"/>
                </a:lnTo>
                <a:lnTo>
                  <a:pt x="177389" y="10803"/>
                </a:lnTo>
                <a:lnTo>
                  <a:pt x="178981" y="6901"/>
                </a:lnTo>
                <a:lnTo>
                  <a:pt x="180179" y="3600"/>
                </a:lnTo>
                <a:lnTo>
                  <a:pt x="180961" y="1202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4418651" y="1489432"/>
            <a:ext cx="277495" cy="274320"/>
          </a:xfrm>
          <a:custGeom>
            <a:avLst/>
            <a:gdLst/>
            <a:ahLst/>
            <a:cxnLst/>
            <a:rect l="l" t="t" r="r" b="b"/>
            <a:pathLst>
              <a:path w="277495" h="274319">
                <a:moveTo>
                  <a:pt x="159569" y="153621"/>
                </a:moveTo>
                <a:lnTo>
                  <a:pt x="123832" y="153621"/>
                </a:lnTo>
                <a:lnTo>
                  <a:pt x="123832" y="156023"/>
                </a:lnTo>
                <a:lnTo>
                  <a:pt x="122048" y="186904"/>
                </a:lnTo>
                <a:lnTo>
                  <a:pt x="113128" y="212920"/>
                </a:lnTo>
                <a:lnTo>
                  <a:pt x="97063" y="234042"/>
                </a:lnTo>
                <a:lnTo>
                  <a:pt x="73842" y="250243"/>
                </a:lnTo>
                <a:lnTo>
                  <a:pt x="73842" y="273949"/>
                </a:lnTo>
                <a:lnTo>
                  <a:pt x="113579" y="254426"/>
                </a:lnTo>
                <a:lnTo>
                  <a:pt x="141110" y="228263"/>
                </a:lnTo>
                <a:lnTo>
                  <a:pt x="156439" y="195462"/>
                </a:lnTo>
                <a:lnTo>
                  <a:pt x="159569" y="156023"/>
                </a:lnTo>
                <a:lnTo>
                  <a:pt x="159569" y="153621"/>
                </a:lnTo>
                <a:close/>
              </a:path>
              <a:path w="277495" h="274319">
                <a:moveTo>
                  <a:pt x="257209" y="30897"/>
                </a:moveTo>
                <a:lnTo>
                  <a:pt x="94096" y="30897"/>
                </a:lnTo>
                <a:lnTo>
                  <a:pt x="94096" y="153621"/>
                </a:lnTo>
                <a:lnTo>
                  <a:pt x="184564" y="153621"/>
                </a:lnTo>
                <a:lnTo>
                  <a:pt x="184587" y="231217"/>
                </a:lnTo>
                <a:lnTo>
                  <a:pt x="186662" y="246746"/>
                </a:lnTo>
                <a:lnTo>
                  <a:pt x="192958" y="257894"/>
                </a:lnTo>
                <a:lnTo>
                  <a:pt x="203451" y="264542"/>
                </a:lnTo>
                <a:lnTo>
                  <a:pt x="218141" y="266745"/>
                </a:lnTo>
                <a:lnTo>
                  <a:pt x="245116" y="266745"/>
                </a:lnTo>
                <a:lnTo>
                  <a:pt x="259253" y="264663"/>
                </a:lnTo>
                <a:lnTo>
                  <a:pt x="269351" y="258418"/>
                </a:lnTo>
                <a:lnTo>
                  <a:pt x="275410" y="248009"/>
                </a:lnTo>
                <a:lnTo>
                  <a:pt x="275933" y="244237"/>
                </a:lnTo>
                <a:lnTo>
                  <a:pt x="224261" y="244237"/>
                </a:lnTo>
                <a:lnTo>
                  <a:pt x="218288" y="239137"/>
                </a:lnTo>
                <a:lnTo>
                  <a:pt x="219099" y="228639"/>
                </a:lnTo>
                <a:lnTo>
                  <a:pt x="219099" y="153621"/>
                </a:lnTo>
                <a:lnTo>
                  <a:pt x="236215" y="151090"/>
                </a:lnTo>
                <a:lnTo>
                  <a:pt x="248269" y="143496"/>
                </a:lnTo>
                <a:lnTo>
                  <a:pt x="255266" y="130839"/>
                </a:lnTo>
                <a:lnTo>
                  <a:pt x="255367" y="129915"/>
                </a:lnTo>
                <a:lnTo>
                  <a:pt x="128602" y="129915"/>
                </a:lnTo>
                <a:lnTo>
                  <a:pt x="128602" y="56106"/>
                </a:lnTo>
                <a:lnTo>
                  <a:pt x="257209" y="56106"/>
                </a:lnTo>
                <a:lnTo>
                  <a:pt x="257209" y="30897"/>
                </a:lnTo>
                <a:close/>
              </a:path>
              <a:path w="277495" h="274319">
                <a:moveTo>
                  <a:pt x="60731" y="83408"/>
                </a:moveTo>
                <a:lnTo>
                  <a:pt x="0" y="83408"/>
                </a:lnTo>
                <a:lnTo>
                  <a:pt x="0" y="108313"/>
                </a:lnTo>
                <a:lnTo>
                  <a:pt x="25026" y="108313"/>
                </a:lnTo>
                <a:lnTo>
                  <a:pt x="25026" y="255945"/>
                </a:lnTo>
                <a:lnTo>
                  <a:pt x="44956" y="248527"/>
                </a:lnTo>
                <a:lnTo>
                  <a:pt x="63115" y="240266"/>
                </a:lnTo>
                <a:lnTo>
                  <a:pt x="79497" y="231217"/>
                </a:lnTo>
                <a:lnTo>
                  <a:pt x="94096" y="221439"/>
                </a:lnTo>
                <a:lnTo>
                  <a:pt x="94096" y="210938"/>
                </a:lnTo>
                <a:lnTo>
                  <a:pt x="60731" y="210938"/>
                </a:lnTo>
                <a:lnTo>
                  <a:pt x="60731" y="83408"/>
                </a:lnTo>
                <a:close/>
              </a:path>
              <a:path w="277495" h="274319">
                <a:moveTo>
                  <a:pt x="277430" y="222634"/>
                </a:moveTo>
                <a:lnTo>
                  <a:pt x="253608" y="222634"/>
                </a:lnTo>
                <a:lnTo>
                  <a:pt x="253608" y="228639"/>
                </a:lnTo>
                <a:lnTo>
                  <a:pt x="254386" y="239137"/>
                </a:lnTo>
                <a:lnTo>
                  <a:pt x="248867" y="244237"/>
                </a:lnTo>
                <a:lnTo>
                  <a:pt x="275933" y="244237"/>
                </a:lnTo>
                <a:lnTo>
                  <a:pt x="277346" y="234042"/>
                </a:lnTo>
                <a:lnTo>
                  <a:pt x="277430" y="222634"/>
                </a:lnTo>
                <a:close/>
              </a:path>
              <a:path w="277495" h="274319">
                <a:moveTo>
                  <a:pt x="94096" y="195336"/>
                </a:moveTo>
                <a:lnTo>
                  <a:pt x="84858" y="200346"/>
                </a:lnTo>
                <a:lnTo>
                  <a:pt x="76222" y="204597"/>
                </a:lnTo>
                <a:lnTo>
                  <a:pt x="68181" y="208118"/>
                </a:lnTo>
                <a:lnTo>
                  <a:pt x="60731" y="210938"/>
                </a:lnTo>
                <a:lnTo>
                  <a:pt x="94096" y="210938"/>
                </a:lnTo>
                <a:lnTo>
                  <a:pt x="94096" y="195336"/>
                </a:lnTo>
                <a:close/>
              </a:path>
              <a:path w="277495" h="274319">
                <a:moveTo>
                  <a:pt x="257209" y="56106"/>
                </a:moveTo>
                <a:lnTo>
                  <a:pt x="222670" y="56106"/>
                </a:lnTo>
                <a:lnTo>
                  <a:pt x="222578" y="113118"/>
                </a:lnTo>
                <a:lnTo>
                  <a:pt x="222068" y="119795"/>
                </a:lnTo>
                <a:lnTo>
                  <a:pt x="219089" y="125419"/>
                </a:lnTo>
                <a:lnTo>
                  <a:pt x="213729" y="128791"/>
                </a:lnTo>
                <a:lnTo>
                  <a:pt x="205987" y="129915"/>
                </a:lnTo>
                <a:lnTo>
                  <a:pt x="255367" y="129915"/>
                </a:lnTo>
                <a:lnTo>
                  <a:pt x="257209" y="113118"/>
                </a:lnTo>
                <a:lnTo>
                  <a:pt x="257209" y="56106"/>
                </a:lnTo>
                <a:close/>
              </a:path>
              <a:path w="277495" h="274319">
                <a:moveTo>
                  <a:pt x="45280" y="1198"/>
                </a:moveTo>
                <a:lnTo>
                  <a:pt x="13114" y="1198"/>
                </a:lnTo>
                <a:lnTo>
                  <a:pt x="20623" y="18479"/>
                </a:lnTo>
                <a:lnTo>
                  <a:pt x="26502" y="34354"/>
                </a:lnTo>
                <a:lnTo>
                  <a:pt x="30750" y="48879"/>
                </a:lnTo>
                <a:lnTo>
                  <a:pt x="33367" y="62110"/>
                </a:lnTo>
                <a:lnTo>
                  <a:pt x="67903" y="62110"/>
                </a:lnTo>
                <a:lnTo>
                  <a:pt x="63351" y="45290"/>
                </a:lnTo>
                <a:lnTo>
                  <a:pt x="58065" y="29513"/>
                </a:lnTo>
                <a:lnTo>
                  <a:pt x="52043" y="14806"/>
                </a:lnTo>
                <a:lnTo>
                  <a:pt x="45280" y="1198"/>
                </a:lnTo>
                <a:close/>
              </a:path>
              <a:path w="277495" h="274319">
                <a:moveTo>
                  <a:pt x="142887" y="0"/>
                </a:moveTo>
                <a:lnTo>
                  <a:pt x="107179" y="0"/>
                </a:lnTo>
                <a:lnTo>
                  <a:pt x="109043" y="9172"/>
                </a:lnTo>
                <a:lnTo>
                  <a:pt x="111046" y="17362"/>
                </a:lnTo>
                <a:lnTo>
                  <a:pt x="113201" y="24594"/>
                </a:lnTo>
                <a:lnTo>
                  <a:pt x="115520" y="30897"/>
                </a:lnTo>
                <a:lnTo>
                  <a:pt x="150028" y="30897"/>
                </a:lnTo>
                <a:lnTo>
                  <a:pt x="147794" y="23245"/>
                </a:lnTo>
                <a:lnTo>
                  <a:pt x="145861" y="15562"/>
                </a:lnTo>
                <a:lnTo>
                  <a:pt x="144226" y="7822"/>
                </a:lnTo>
                <a:lnTo>
                  <a:pt x="142887" y="0"/>
                </a:lnTo>
                <a:close/>
              </a:path>
              <a:path w="277495" h="274319">
                <a:moveTo>
                  <a:pt x="245296" y="0"/>
                </a:moveTo>
                <a:lnTo>
                  <a:pt x="209558" y="0"/>
                </a:lnTo>
                <a:lnTo>
                  <a:pt x="208663" y="7317"/>
                </a:lnTo>
                <a:lnTo>
                  <a:pt x="207185" y="14887"/>
                </a:lnTo>
                <a:lnTo>
                  <a:pt x="205116" y="22738"/>
                </a:lnTo>
                <a:lnTo>
                  <a:pt x="202449" y="30897"/>
                </a:lnTo>
                <a:lnTo>
                  <a:pt x="235752" y="30897"/>
                </a:lnTo>
                <a:lnTo>
                  <a:pt x="238590" y="24594"/>
                </a:lnTo>
                <a:lnTo>
                  <a:pt x="241121" y="17362"/>
                </a:lnTo>
                <a:lnTo>
                  <a:pt x="243353" y="9172"/>
                </a:lnTo>
                <a:lnTo>
                  <a:pt x="245296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4736558" y="1500232"/>
            <a:ext cx="252729" cy="264795"/>
          </a:xfrm>
          <a:custGeom>
            <a:avLst/>
            <a:gdLst/>
            <a:ahLst/>
            <a:cxnLst/>
            <a:rect l="l" t="t" r="r" b="b"/>
            <a:pathLst>
              <a:path w="252729" h="264794">
                <a:moveTo>
                  <a:pt x="252407" y="0"/>
                </a:moveTo>
                <a:lnTo>
                  <a:pt x="122635" y="0"/>
                </a:lnTo>
                <a:lnTo>
                  <a:pt x="122635" y="160826"/>
                </a:lnTo>
                <a:lnTo>
                  <a:pt x="121439" y="186192"/>
                </a:lnTo>
                <a:lnTo>
                  <a:pt x="116680" y="207787"/>
                </a:lnTo>
                <a:lnTo>
                  <a:pt x="108349" y="225556"/>
                </a:lnTo>
                <a:lnTo>
                  <a:pt x="96437" y="239443"/>
                </a:lnTo>
                <a:lnTo>
                  <a:pt x="96437" y="264347"/>
                </a:lnTo>
                <a:lnTo>
                  <a:pt x="124496" y="246738"/>
                </a:lnTo>
                <a:lnTo>
                  <a:pt x="144364" y="224963"/>
                </a:lnTo>
                <a:lnTo>
                  <a:pt x="156051" y="199026"/>
                </a:lnTo>
                <a:lnTo>
                  <a:pt x="159570" y="168925"/>
                </a:lnTo>
                <a:lnTo>
                  <a:pt x="252407" y="168925"/>
                </a:lnTo>
                <a:lnTo>
                  <a:pt x="252407" y="145223"/>
                </a:lnTo>
                <a:lnTo>
                  <a:pt x="159570" y="145223"/>
                </a:lnTo>
                <a:lnTo>
                  <a:pt x="159570" y="96318"/>
                </a:lnTo>
                <a:lnTo>
                  <a:pt x="252407" y="96318"/>
                </a:lnTo>
                <a:lnTo>
                  <a:pt x="252407" y="72608"/>
                </a:lnTo>
                <a:lnTo>
                  <a:pt x="159570" y="72608"/>
                </a:lnTo>
                <a:lnTo>
                  <a:pt x="159570" y="24904"/>
                </a:lnTo>
                <a:lnTo>
                  <a:pt x="252407" y="24904"/>
                </a:lnTo>
                <a:lnTo>
                  <a:pt x="252407" y="0"/>
                </a:lnTo>
                <a:close/>
              </a:path>
              <a:path w="252729" h="264794">
                <a:moveTo>
                  <a:pt x="252407" y="168925"/>
                </a:moveTo>
                <a:lnTo>
                  <a:pt x="216702" y="168925"/>
                </a:lnTo>
                <a:lnTo>
                  <a:pt x="216702" y="220240"/>
                </a:lnTo>
                <a:lnTo>
                  <a:pt x="217422" y="228941"/>
                </a:lnTo>
                <a:lnTo>
                  <a:pt x="213099" y="233437"/>
                </a:lnTo>
                <a:lnTo>
                  <a:pt x="184536" y="233437"/>
                </a:lnTo>
                <a:lnTo>
                  <a:pt x="184536" y="258342"/>
                </a:lnTo>
                <a:lnTo>
                  <a:pt x="216580" y="258342"/>
                </a:lnTo>
                <a:lnTo>
                  <a:pt x="232694" y="255975"/>
                </a:lnTo>
                <a:lnTo>
                  <a:pt x="244037" y="248856"/>
                </a:lnTo>
                <a:lnTo>
                  <a:pt x="250607" y="236954"/>
                </a:lnTo>
                <a:lnTo>
                  <a:pt x="252407" y="220240"/>
                </a:lnTo>
                <a:lnTo>
                  <a:pt x="252407" y="168925"/>
                </a:lnTo>
                <a:close/>
              </a:path>
              <a:path w="252729" h="264794">
                <a:moveTo>
                  <a:pt x="100008" y="4801"/>
                </a:moveTo>
                <a:lnTo>
                  <a:pt x="0" y="4801"/>
                </a:lnTo>
                <a:lnTo>
                  <a:pt x="0" y="233437"/>
                </a:lnTo>
                <a:lnTo>
                  <a:pt x="63044" y="233437"/>
                </a:lnTo>
                <a:lnTo>
                  <a:pt x="79650" y="231070"/>
                </a:lnTo>
                <a:lnTo>
                  <a:pt x="91349" y="223950"/>
                </a:lnTo>
                <a:lnTo>
                  <a:pt x="98136" y="212047"/>
                </a:lnTo>
                <a:lnTo>
                  <a:pt x="98293" y="210639"/>
                </a:lnTo>
                <a:lnTo>
                  <a:pt x="33336" y="210639"/>
                </a:lnTo>
                <a:lnTo>
                  <a:pt x="33336" y="127518"/>
                </a:lnTo>
                <a:lnTo>
                  <a:pt x="100008" y="127518"/>
                </a:lnTo>
                <a:lnTo>
                  <a:pt x="100008" y="103517"/>
                </a:lnTo>
                <a:lnTo>
                  <a:pt x="33336" y="103517"/>
                </a:lnTo>
                <a:lnTo>
                  <a:pt x="33336" y="28500"/>
                </a:lnTo>
                <a:lnTo>
                  <a:pt x="100008" y="28500"/>
                </a:lnTo>
                <a:lnTo>
                  <a:pt x="100008" y="4801"/>
                </a:lnTo>
                <a:close/>
              </a:path>
              <a:path w="252729" h="264794">
                <a:moveTo>
                  <a:pt x="100008" y="127518"/>
                </a:moveTo>
                <a:lnTo>
                  <a:pt x="67875" y="127518"/>
                </a:lnTo>
                <a:lnTo>
                  <a:pt x="67875" y="205538"/>
                </a:lnTo>
                <a:lnTo>
                  <a:pt x="62712" y="210639"/>
                </a:lnTo>
                <a:lnTo>
                  <a:pt x="98293" y="210639"/>
                </a:lnTo>
                <a:lnTo>
                  <a:pt x="100008" y="195332"/>
                </a:lnTo>
                <a:lnTo>
                  <a:pt x="100008" y="127518"/>
                </a:lnTo>
                <a:close/>
              </a:path>
              <a:path w="252729" h="264794">
                <a:moveTo>
                  <a:pt x="252407" y="96318"/>
                </a:moveTo>
                <a:lnTo>
                  <a:pt x="216702" y="96318"/>
                </a:lnTo>
                <a:lnTo>
                  <a:pt x="216702" y="145223"/>
                </a:lnTo>
                <a:lnTo>
                  <a:pt x="252407" y="145223"/>
                </a:lnTo>
                <a:lnTo>
                  <a:pt x="252407" y="96318"/>
                </a:lnTo>
                <a:close/>
              </a:path>
              <a:path w="252729" h="264794">
                <a:moveTo>
                  <a:pt x="100008" y="28500"/>
                </a:moveTo>
                <a:lnTo>
                  <a:pt x="67875" y="28500"/>
                </a:lnTo>
                <a:lnTo>
                  <a:pt x="67875" y="103517"/>
                </a:lnTo>
                <a:lnTo>
                  <a:pt x="100008" y="103517"/>
                </a:lnTo>
                <a:lnTo>
                  <a:pt x="100008" y="28500"/>
                </a:lnTo>
                <a:close/>
              </a:path>
              <a:path w="252729" h="264794">
                <a:moveTo>
                  <a:pt x="252407" y="24904"/>
                </a:moveTo>
                <a:lnTo>
                  <a:pt x="216702" y="24904"/>
                </a:lnTo>
                <a:lnTo>
                  <a:pt x="216702" y="72608"/>
                </a:lnTo>
                <a:lnTo>
                  <a:pt x="252407" y="72608"/>
                </a:lnTo>
                <a:lnTo>
                  <a:pt x="252407" y="2490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11378091" y="1199163"/>
            <a:ext cx="2312427" cy="14837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8989509" y="1199164"/>
            <a:ext cx="2190272" cy="14833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9955753" y="2766762"/>
            <a:ext cx="256006" cy="1263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2404923" y="2767064"/>
            <a:ext cx="256006" cy="1260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1013788" y="808599"/>
            <a:ext cx="1205979" cy="2481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2252202" y="861714"/>
            <a:ext cx="0" cy="146685"/>
          </a:xfrm>
          <a:custGeom>
            <a:avLst/>
            <a:gdLst/>
            <a:ahLst/>
            <a:cxnLst/>
            <a:rect l="l" t="t" r="r" b="b"/>
            <a:pathLst>
              <a:path h="146684">
                <a:moveTo>
                  <a:pt x="0" y="0"/>
                </a:moveTo>
                <a:lnTo>
                  <a:pt x="0" y="146127"/>
                </a:lnTo>
              </a:path>
            </a:pathLst>
          </a:custGeom>
          <a:ln w="40543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2231931" y="811904"/>
            <a:ext cx="40640" cy="35560"/>
          </a:xfrm>
          <a:custGeom>
            <a:avLst/>
            <a:gdLst/>
            <a:ahLst/>
            <a:cxnLst/>
            <a:rect l="l" t="t" r="r" b="b"/>
            <a:pathLst>
              <a:path w="40639" h="35559">
                <a:moveTo>
                  <a:pt x="40543" y="0"/>
                </a:moveTo>
                <a:lnTo>
                  <a:pt x="0" y="0"/>
                </a:lnTo>
                <a:lnTo>
                  <a:pt x="0" y="35102"/>
                </a:lnTo>
                <a:lnTo>
                  <a:pt x="40543" y="35102"/>
                </a:lnTo>
                <a:lnTo>
                  <a:pt x="40543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2310168" y="813380"/>
            <a:ext cx="0" cy="194945"/>
          </a:xfrm>
          <a:custGeom>
            <a:avLst/>
            <a:gdLst/>
            <a:ahLst/>
            <a:cxnLst/>
            <a:rect l="l" t="t" r="r" b="b"/>
            <a:pathLst>
              <a:path h="194944">
                <a:moveTo>
                  <a:pt x="0" y="0"/>
                </a:moveTo>
                <a:lnTo>
                  <a:pt x="0" y="194461"/>
                </a:lnTo>
              </a:path>
            </a:pathLst>
          </a:custGeom>
          <a:ln w="40532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2368144" y="861714"/>
            <a:ext cx="0" cy="146685"/>
          </a:xfrm>
          <a:custGeom>
            <a:avLst/>
            <a:gdLst/>
            <a:ahLst/>
            <a:cxnLst/>
            <a:rect l="l" t="t" r="r" b="b"/>
            <a:pathLst>
              <a:path h="146684">
                <a:moveTo>
                  <a:pt x="0" y="0"/>
                </a:moveTo>
                <a:lnTo>
                  <a:pt x="0" y="146127"/>
                </a:lnTo>
              </a:path>
            </a:pathLst>
          </a:custGeom>
          <a:ln w="40543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2347873" y="811904"/>
            <a:ext cx="40640" cy="35560"/>
          </a:xfrm>
          <a:custGeom>
            <a:avLst/>
            <a:gdLst/>
            <a:ahLst/>
            <a:cxnLst/>
            <a:rect l="l" t="t" r="r" b="b"/>
            <a:pathLst>
              <a:path w="40639" h="35559">
                <a:moveTo>
                  <a:pt x="40543" y="0"/>
                </a:moveTo>
                <a:lnTo>
                  <a:pt x="0" y="0"/>
                </a:lnTo>
                <a:lnTo>
                  <a:pt x="0" y="35102"/>
                </a:lnTo>
                <a:lnTo>
                  <a:pt x="40543" y="35102"/>
                </a:lnTo>
                <a:lnTo>
                  <a:pt x="40543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2401930" y="857815"/>
            <a:ext cx="107314" cy="154305"/>
          </a:xfrm>
          <a:custGeom>
            <a:avLst/>
            <a:gdLst/>
            <a:ahLst/>
            <a:cxnLst/>
            <a:rect l="l" t="t" r="r" b="b"/>
            <a:pathLst>
              <a:path w="107314" h="154305">
                <a:moveTo>
                  <a:pt x="54291" y="0"/>
                </a:moveTo>
                <a:lnTo>
                  <a:pt x="12236" y="17096"/>
                </a:lnTo>
                <a:lnTo>
                  <a:pt x="763" y="57018"/>
                </a:lnTo>
                <a:lnTo>
                  <a:pt x="0" y="76813"/>
                </a:lnTo>
                <a:lnTo>
                  <a:pt x="754" y="96612"/>
                </a:lnTo>
                <a:lnTo>
                  <a:pt x="12179" y="136820"/>
                </a:lnTo>
                <a:lnTo>
                  <a:pt x="54291" y="153925"/>
                </a:lnTo>
                <a:lnTo>
                  <a:pt x="66703" y="153034"/>
                </a:lnTo>
                <a:lnTo>
                  <a:pt x="99504" y="132252"/>
                </a:lnTo>
                <a:lnTo>
                  <a:pt x="103012" y="123922"/>
                </a:lnTo>
                <a:lnTo>
                  <a:pt x="49320" y="123922"/>
                </a:lnTo>
                <a:lnTo>
                  <a:pt x="45932" y="120920"/>
                </a:lnTo>
                <a:lnTo>
                  <a:pt x="41407" y="76813"/>
                </a:lnTo>
                <a:lnTo>
                  <a:pt x="41576" y="62573"/>
                </a:lnTo>
                <a:lnTo>
                  <a:pt x="49413" y="30599"/>
                </a:lnTo>
                <a:lnTo>
                  <a:pt x="102937" y="30599"/>
                </a:lnTo>
                <a:lnTo>
                  <a:pt x="99207" y="21386"/>
                </a:lnTo>
                <a:lnTo>
                  <a:pt x="93686" y="13500"/>
                </a:lnTo>
                <a:lnTo>
                  <a:pt x="86489" y="7592"/>
                </a:lnTo>
                <a:lnTo>
                  <a:pt x="77523" y="3373"/>
                </a:lnTo>
                <a:lnTo>
                  <a:pt x="66790" y="843"/>
                </a:lnTo>
                <a:lnTo>
                  <a:pt x="54291" y="0"/>
                </a:lnTo>
                <a:close/>
              </a:path>
              <a:path w="107314" h="154305">
                <a:moveTo>
                  <a:pt x="106578" y="92411"/>
                </a:moveTo>
                <a:lnTo>
                  <a:pt x="66398" y="92411"/>
                </a:lnTo>
                <a:lnTo>
                  <a:pt x="66445" y="94212"/>
                </a:lnTo>
                <a:lnTo>
                  <a:pt x="66573" y="96612"/>
                </a:lnTo>
                <a:lnTo>
                  <a:pt x="66654" y="107715"/>
                </a:lnTo>
                <a:lnTo>
                  <a:pt x="65660" y="114019"/>
                </a:lnTo>
                <a:lnTo>
                  <a:pt x="63701" y="117922"/>
                </a:lnTo>
                <a:lnTo>
                  <a:pt x="61711" y="121817"/>
                </a:lnTo>
                <a:lnTo>
                  <a:pt x="58582" y="123922"/>
                </a:lnTo>
                <a:lnTo>
                  <a:pt x="103012" y="123922"/>
                </a:lnTo>
                <a:lnTo>
                  <a:pt x="103565" y="122608"/>
                </a:lnTo>
                <a:lnTo>
                  <a:pt x="106001" y="111219"/>
                </a:lnTo>
                <a:lnTo>
                  <a:pt x="106774" y="98715"/>
                </a:lnTo>
                <a:lnTo>
                  <a:pt x="106776" y="96612"/>
                </a:lnTo>
                <a:lnTo>
                  <a:pt x="106603" y="94212"/>
                </a:lnTo>
                <a:lnTo>
                  <a:pt x="106578" y="92411"/>
                </a:lnTo>
                <a:close/>
              </a:path>
              <a:path w="107314" h="154305">
                <a:moveTo>
                  <a:pt x="102937" y="30599"/>
                </a:moveTo>
                <a:lnTo>
                  <a:pt x="59004" y="30599"/>
                </a:lnTo>
                <a:lnTo>
                  <a:pt x="62190" y="32404"/>
                </a:lnTo>
                <a:lnTo>
                  <a:pt x="65966" y="39607"/>
                </a:lnTo>
                <a:lnTo>
                  <a:pt x="66913" y="45902"/>
                </a:lnTo>
                <a:lnTo>
                  <a:pt x="66913" y="58809"/>
                </a:lnTo>
                <a:lnTo>
                  <a:pt x="106307" y="58809"/>
                </a:lnTo>
                <a:lnTo>
                  <a:pt x="106307" y="56408"/>
                </a:lnTo>
                <a:lnTo>
                  <a:pt x="105518" y="42783"/>
                </a:lnTo>
                <a:lnTo>
                  <a:pt x="103151" y="31128"/>
                </a:lnTo>
                <a:lnTo>
                  <a:pt x="102937" y="30599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2519362" y="857815"/>
            <a:ext cx="109220" cy="154305"/>
          </a:xfrm>
          <a:custGeom>
            <a:avLst/>
            <a:gdLst/>
            <a:ahLst/>
            <a:cxnLst/>
            <a:rect l="l" t="t" r="r" b="b"/>
            <a:pathLst>
              <a:path w="109219" h="154305">
                <a:moveTo>
                  <a:pt x="54302" y="0"/>
                </a:moveTo>
                <a:lnTo>
                  <a:pt x="12258" y="17096"/>
                </a:lnTo>
                <a:lnTo>
                  <a:pt x="765" y="57185"/>
                </a:lnTo>
                <a:lnTo>
                  <a:pt x="0" y="76813"/>
                </a:lnTo>
                <a:lnTo>
                  <a:pt x="762" y="96737"/>
                </a:lnTo>
                <a:lnTo>
                  <a:pt x="12189" y="136820"/>
                </a:lnTo>
                <a:lnTo>
                  <a:pt x="54302" y="153925"/>
                </a:lnTo>
                <a:lnTo>
                  <a:pt x="68104" y="152856"/>
                </a:lnTo>
                <a:lnTo>
                  <a:pt x="101700" y="126641"/>
                </a:lnTo>
                <a:lnTo>
                  <a:pt x="102647" y="123322"/>
                </a:lnTo>
                <a:lnTo>
                  <a:pt x="49324" y="123322"/>
                </a:lnTo>
                <a:lnTo>
                  <a:pt x="45947" y="120622"/>
                </a:lnTo>
                <a:lnTo>
                  <a:pt x="41410" y="76813"/>
                </a:lnTo>
                <a:lnTo>
                  <a:pt x="41591" y="62705"/>
                </a:lnTo>
                <a:lnTo>
                  <a:pt x="49324" y="30599"/>
                </a:lnTo>
                <a:lnTo>
                  <a:pt x="102704" y="30599"/>
                </a:lnTo>
                <a:lnTo>
                  <a:pt x="101700" y="27102"/>
                </a:lnTo>
                <a:lnTo>
                  <a:pt x="96347" y="17096"/>
                </a:lnTo>
                <a:lnTo>
                  <a:pt x="89123" y="9615"/>
                </a:lnTo>
                <a:lnTo>
                  <a:pt x="79710" y="4272"/>
                </a:lnTo>
                <a:lnTo>
                  <a:pt x="68104" y="1067"/>
                </a:lnTo>
                <a:lnTo>
                  <a:pt x="54302" y="0"/>
                </a:lnTo>
                <a:close/>
              </a:path>
              <a:path w="109219" h="154305">
                <a:moveTo>
                  <a:pt x="102704" y="30599"/>
                </a:moveTo>
                <a:lnTo>
                  <a:pt x="59270" y="30599"/>
                </a:lnTo>
                <a:lnTo>
                  <a:pt x="62657" y="33004"/>
                </a:lnTo>
                <a:lnTo>
                  <a:pt x="64465" y="38106"/>
                </a:lnTo>
                <a:lnTo>
                  <a:pt x="65655" y="43265"/>
                </a:lnTo>
                <a:lnTo>
                  <a:pt x="66504" y="51493"/>
                </a:lnTo>
                <a:lnTo>
                  <a:pt x="67016" y="62921"/>
                </a:lnTo>
                <a:lnTo>
                  <a:pt x="67182" y="76813"/>
                </a:lnTo>
                <a:lnTo>
                  <a:pt x="67013" y="91091"/>
                </a:lnTo>
                <a:lnTo>
                  <a:pt x="59270" y="123322"/>
                </a:lnTo>
                <a:lnTo>
                  <a:pt x="102647" y="123322"/>
                </a:lnTo>
                <a:lnTo>
                  <a:pt x="105528" y="113228"/>
                </a:lnTo>
                <a:lnTo>
                  <a:pt x="107826" y="96609"/>
                </a:lnTo>
                <a:lnTo>
                  <a:pt x="108593" y="76813"/>
                </a:lnTo>
                <a:lnTo>
                  <a:pt x="107826" y="57018"/>
                </a:lnTo>
                <a:lnTo>
                  <a:pt x="105528" y="40429"/>
                </a:lnTo>
                <a:lnTo>
                  <a:pt x="102704" y="30599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2641737" y="858715"/>
            <a:ext cx="106680" cy="149225"/>
          </a:xfrm>
          <a:custGeom>
            <a:avLst/>
            <a:gdLst/>
            <a:ahLst/>
            <a:cxnLst/>
            <a:rect l="l" t="t" r="r" b="b"/>
            <a:pathLst>
              <a:path w="106680" h="149225">
                <a:moveTo>
                  <a:pt x="38247" y="2998"/>
                </a:moveTo>
                <a:lnTo>
                  <a:pt x="0" y="2998"/>
                </a:lnTo>
                <a:lnTo>
                  <a:pt x="0" y="149125"/>
                </a:lnTo>
                <a:lnTo>
                  <a:pt x="40780" y="149125"/>
                </a:lnTo>
                <a:lnTo>
                  <a:pt x="40780" y="49805"/>
                </a:lnTo>
                <a:lnTo>
                  <a:pt x="42070" y="43501"/>
                </a:lnTo>
                <a:lnTo>
                  <a:pt x="44622" y="39300"/>
                </a:lnTo>
                <a:lnTo>
                  <a:pt x="47193" y="34804"/>
                </a:lnTo>
                <a:lnTo>
                  <a:pt x="50764" y="32701"/>
                </a:lnTo>
                <a:lnTo>
                  <a:pt x="105237" y="32701"/>
                </a:lnTo>
                <a:lnTo>
                  <a:pt x="104229" y="25987"/>
                </a:lnTo>
                <a:lnTo>
                  <a:pt x="102458" y="20097"/>
                </a:lnTo>
                <a:lnTo>
                  <a:pt x="38247" y="20097"/>
                </a:lnTo>
                <a:lnTo>
                  <a:pt x="38247" y="2998"/>
                </a:lnTo>
                <a:close/>
              </a:path>
              <a:path w="106680" h="149225">
                <a:moveTo>
                  <a:pt x="105237" y="32701"/>
                </a:moveTo>
                <a:lnTo>
                  <a:pt x="59170" y="32701"/>
                </a:lnTo>
                <a:lnTo>
                  <a:pt x="61866" y="33900"/>
                </a:lnTo>
                <a:lnTo>
                  <a:pt x="64900" y="39905"/>
                </a:lnTo>
                <a:lnTo>
                  <a:pt x="65664" y="47105"/>
                </a:lnTo>
                <a:lnTo>
                  <a:pt x="65664" y="149125"/>
                </a:lnTo>
                <a:lnTo>
                  <a:pt x="106182" y="149125"/>
                </a:lnTo>
                <a:lnTo>
                  <a:pt x="106182" y="47105"/>
                </a:lnTo>
                <a:lnTo>
                  <a:pt x="105694" y="35743"/>
                </a:lnTo>
                <a:lnTo>
                  <a:pt x="105237" y="32701"/>
                </a:lnTo>
                <a:close/>
              </a:path>
              <a:path w="106680" h="149225">
                <a:moveTo>
                  <a:pt x="73613" y="0"/>
                </a:moveTo>
                <a:lnTo>
                  <a:pt x="65956" y="0"/>
                </a:lnTo>
                <a:lnTo>
                  <a:pt x="59263" y="1799"/>
                </a:lnTo>
                <a:lnTo>
                  <a:pt x="53533" y="5093"/>
                </a:lnTo>
                <a:lnTo>
                  <a:pt x="47801" y="8096"/>
                </a:lnTo>
                <a:lnTo>
                  <a:pt x="42713" y="13196"/>
                </a:lnTo>
                <a:lnTo>
                  <a:pt x="38247" y="20097"/>
                </a:lnTo>
                <a:lnTo>
                  <a:pt x="102458" y="20097"/>
                </a:lnTo>
                <a:lnTo>
                  <a:pt x="81503" y="725"/>
                </a:lnTo>
                <a:lnTo>
                  <a:pt x="73613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2761258" y="857815"/>
            <a:ext cx="107950" cy="154305"/>
          </a:xfrm>
          <a:custGeom>
            <a:avLst/>
            <a:gdLst/>
            <a:ahLst/>
            <a:cxnLst/>
            <a:rect l="l" t="t" r="r" b="b"/>
            <a:pathLst>
              <a:path w="107950" h="154305">
                <a:moveTo>
                  <a:pt x="65087" y="0"/>
                </a:moveTo>
                <a:lnTo>
                  <a:pt x="46075" y="0"/>
                </a:lnTo>
                <a:lnTo>
                  <a:pt x="37798" y="1198"/>
                </a:lnTo>
                <a:lnTo>
                  <a:pt x="30685" y="3600"/>
                </a:lnTo>
                <a:lnTo>
                  <a:pt x="23572" y="6300"/>
                </a:lnTo>
                <a:lnTo>
                  <a:pt x="17701" y="9895"/>
                </a:lnTo>
                <a:lnTo>
                  <a:pt x="13070" y="15001"/>
                </a:lnTo>
                <a:lnTo>
                  <a:pt x="8261" y="20102"/>
                </a:lnTo>
                <a:lnTo>
                  <a:pt x="125" y="63965"/>
                </a:lnTo>
                <a:lnTo>
                  <a:pt x="0" y="82511"/>
                </a:lnTo>
                <a:lnTo>
                  <a:pt x="123" y="91354"/>
                </a:lnTo>
                <a:lnTo>
                  <a:pt x="8016" y="134424"/>
                </a:lnTo>
                <a:lnTo>
                  <a:pt x="29486" y="150026"/>
                </a:lnTo>
                <a:lnTo>
                  <a:pt x="36711" y="152726"/>
                </a:lnTo>
                <a:lnTo>
                  <a:pt x="44807" y="153925"/>
                </a:lnTo>
                <a:lnTo>
                  <a:pt x="53729" y="153925"/>
                </a:lnTo>
                <a:lnTo>
                  <a:pt x="93624" y="141019"/>
                </a:lnTo>
                <a:lnTo>
                  <a:pt x="103813" y="124217"/>
                </a:lnTo>
                <a:lnTo>
                  <a:pt x="49931" y="124217"/>
                </a:lnTo>
                <a:lnTo>
                  <a:pt x="46190" y="122421"/>
                </a:lnTo>
                <a:lnTo>
                  <a:pt x="43998" y="118220"/>
                </a:lnTo>
                <a:lnTo>
                  <a:pt x="41820" y="114313"/>
                </a:lnTo>
                <a:lnTo>
                  <a:pt x="40718" y="107118"/>
                </a:lnTo>
                <a:lnTo>
                  <a:pt x="40842" y="91354"/>
                </a:lnTo>
                <a:lnTo>
                  <a:pt x="40895" y="90011"/>
                </a:lnTo>
                <a:lnTo>
                  <a:pt x="41222" y="84009"/>
                </a:lnTo>
                <a:lnTo>
                  <a:pt x="41352" y="82511"/>
                </a:lnTo>
                <a:lnTo>
                  <a:pt x="107772" y="82511"/>
                </a:lnTo>
                <a:lnTo>
                  <a:pt x="107662" y="57005"/>
                </a:lnTo>
                <a:lnTo>
                  <a:pt x="42370" y="57005"/>
                </a:lnTo>
                <a:lnTo>
                  <a:pt x="42278" y="56109"/>
                </a:lnTo>
                <a:lnTo>
                  <a:pt x="42184" y="54002"/>
                </a:lnTo>
                <a:lnTo>
                  <a:pt x="42101" y="41407"/>
                </a:lnTo>
                <a:lnTo>
                  <a:pt x="43192" y="35999"/>
                </a:lnTo>
                <a:lnTo>
                  <a:pt x="45337" y="32706"/>
                </a:lnTo>
                <a:lnTo>
                  <a:pt x="47472" y="29098"/>
                </a:lnTo>
                <a:lnTo>
                  <a:pt x="51033" y="27604"/>
                </a:lnTo>
                <a:lnTo>
                  <a:pt x="104147" y="27604"/>
                </a:lnTo>
                <a:lnTo>
                  <a:pt x="103765" y="26103"/>
                </a:lnTo>
                <a:lnTo>
                  <a:pt x="101115" y="20703"/>
                </a:lnTo>
                <a:lnTo>
                  <a:pt x="97422" y="16200"/>
                </a:lnTo>
                <a:lnTo>
                  <a:pt x="93041" y="10800"/>
                </a:lnTo>
                <a:lnTo>
                  <a:pt x="87368" y="6901"/>
                </a:lnTo>
                <a:lnTo>
                  <a:pt x="80380" y="3898"/>
                </a:lnTo>
                <a:lnTo>
                  <a:pt x="73395" y="1198"/>
                </a:lnTo>
                <a:lnTo>
                  <a:pt x="65087" y="0"/>
                </a:lnTo>
                <a:close/>
              </a:path>
              <a:path w="107950" h="154305">
                <a:moveTo>
                  <a:pt x="107023" y="98715"/>
                </a:moveTo>
                <a:lnTo>
                  <a:pt x="68752" y="98715"/>
                </a:lnTo>
                <a:lnTo>
                  <a:pt x="69133" y="102539"/>
                </a:lnTo>
                <a:lnTo>
                  <a:pt x="69245" y="111916"/>
                </a:lnTo>
                <a:lnTo>
                  <a:pt x="68075" y="116719"/>
                </a:lnTo>
                <a:lnTo>
                  <a:pt x="63366" y="122716"/>
                </a:lnTo>
                <a:lnTo>
                  <a:pt x="59881" y="124217"/>
                </a:lnTo>
                <a:lnTo>
                  <a:pt x="103813" y="124217"/>
                </a:lnTo>
                <a:lnTo>
                  <a:pt x="106187" y="114313"/>
                </a:lnTo>
                <a:lnTo>
                  <a:pt x="107002" y="102614"/>
                </a:lnTo>
                <a:lnTo>
                  <a:pt x="107023" y="98715"/>
                </a:lnTo>
                <a:close/>
              </a:path>
              <a:path w="107950" h="154305">
                <a:moveTo>
                  <a:pt x="104147" y="27604"/>
                </a:moveTo>
                <a:lnTo>
                  <a:pt x="60878" y="27604"/>
                </a:lnTo>
                <a:lnTo>
                  <a:pt x="64478" y="29400"/>
                </a:lnTo>
                <a:lnTo>
                  <a:pt x="69119" y="35999"/>
                </a:lnTo>
                <a:lnTo>
                  <a:pt x="70267" y="41407"/>
                </a:lnTo>
                <a:lnTo>
                  <a:pt x="70201" y="51008"/>
                </a:lnTo>
                <a:lnTo>
                  <a:pt x="69861" y="55205"/>
                </a:lnTo>
                <a:lnTo>
                  <a:pt x="69759" y="57005"/>
                </a:lnTo>
                <a:lnTo>
                  <a:pt x="107662" y="57005"/>
                </a:lnTo>
                <a:lnTo>
                  <a:pt x="107538" y="52505"/>
                </a:lnTo>
                <a:lnTo>
                  <a:pt x="107173" y="45228"/>
                </a:lnTo>
                <a:lnTo>
                  <a:pt x="106424" y="37971"/>
                </a:lnTo>
                <a:lnTo>
                  <a:pt x="105371" y="32404"/>
                </a:lnTo>
                <a:lnTo>
                  <a:pt x="104147" y="2760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2944313" y="813406"/>
            <a:ext cx="132080" cy="194945"/>
          </a:xfrm>
          <a:custGeom>
            <a:avLst/>
            <a:gdLst/>
            <a:ahLst/>
            <a:cxnLst/>
            <a:rect l="l" t="t" r="r" b="b"/>
            <a:pathLst>
              <a:path w="132080" h="194944">
                <a:moveTo>
                  <a:pt x="51127" y="0"/>
                </a:moveTo>
                <a:lnTo>
                  <a:pt x="0" y="0"/>
                </a:lnTo>
                <a:lnTo>
                  <a:pt x="0" y="194435"/>
                </a:lnTo>
                <a:lnTo>
                  <a:pt x="44954" y="194435"/>
                </a:lnTo>
                <a:lnTo>
                  <a:pt x="44954" y="116415"/>
                </a:lnTo>
                <a:lnTo>
                  <a:pt x="115642" y="116415"/>
                </a:lnTo>
                <a:lnTo>
                  <a:pt x="114585" y="113307"/>
                </a:lnTo>
                <a:lnTo>
                  <a:pt x="107783" y="103822"/>
                </a:lnTo>
                <a:lnTo>
                  <a:pt x="98496" y="97516"/>
                </a:lnTo>
                <a:lnTo>
                  <a:pt x="104274" y="93640"/>
                </a:lnTo>
                <a:lnTo>
                  <a:pt x="109236" y="89228"/>
                </a:lnTo>
                <a:lnTo>
                  <a:pt x="113389" y="84310"/>
                </a:lnTo>
                <a:lnTo>
                  <a:pt x="115435" y="81014"/>
                </a:lnTo>
                <a:lnTo>
                  <a:pt x="47905" y="81014"/>
                </a:lnTo>
                <a:lnTo>
                  <a:pt x="46700" y="80711"/>
                </a:lnTo>
                <a:lnTo>
                  <a:pt x="44954" y="80711"/>
                </a:lnTo>
                <a:lnTo>
                  <a:pt x="44954" y="33601"/>
                </a:lnTo>
                <a:lnTo>
                  <a:pt x="45713" y="33601"/>
                </a:lnTo>
                <a:lnTo>
                  <a:pt x="46700" y="33307"/>
                </a:lnTo>
                <a:lnTo>
                  <a:pt x="121116" y="33307"/>
                </a:lnTo>
                <a:lnTo>
                  <a:pt x="118508" y="27000"/>
                </a:lnTo>
                <a:lnTo>
                  <a:pt x="87603" y="2094"/>
                </a:lnTo>
                <a:lnTo>
                  <a:pt x="62835" y="116"/>
                </a:lnTo>
                <a:lnTo>
                  <a:pt x="51127" y="0"/>
                </a:lnTo>
                <a:close/>
              </a:path>
              <a:path w="132080" h="194944">
                <a:moveTo>
                  <a:pt x="115642" y="116415"/>
                </a:moveTo>
                <a:lnTo>
                  <a:pt x="62367" y="116415"/>
                </a:lnTo>
                <a:lnTo>
                  <a:pt x="67950" y="118817"/>
                </a:lnTo>
                <a:lnTo>
                  <a:pt x="71100" y="123018"/>
                </a:lnTo>
                <a:lnTo>
                  <a:pt x="74189" y="127519"/>
                </a:lnTo>
                <a:lnTo>
                  <a:pt x="75751" y="135622"/>
                </a:lnTo>
                <a:lnTo>
                  <a:pt x="75661" y="151822"/>
                </a:lnTo>
                <a:lnTo>
                  <a:pt x="75330" y="160524"/>
                </a:lnTo>
                <a:lnTo>
                  <a:pt x="75269" y="172525"/>
                </a:lnTo>
                <a:lnTo>
                  <a:pt x="75539" y="177332"/>
                </a:lnTo>
                <a:lnTo>
                  <a:pt x="76079" y="181533"/>
                </a:lnTo>
                <a:lnTo>
                  <a:pt x="76619" y="186033"/>
                </a:lnTo>
                <a:lnTo>
                  <a:pt x="77490" y="190234"/>
                </a:lnTo>
                <a:lnTo>
                  <a:pt x="78659" y="194435"/>
                </a:lnTo>
                <a:lnTo>
                  <a:pt x="131832" y="194435"/>
                </a:lnTo>
                <a:lnTo>
                  <a:pt x="127269" y="188640"/>
                </a:lnTo>
                <a:lnTo>
                  <a:pt x="123936" y="179807"/>
                </a:lnTo>
                <a:lnTo>
                  <a:pt x="121834" y="167936"/>
                </a:lnTo>
                <a:lnTo>
                  <a:pt x="120967" y="153028"/>
                </a:lnTo>
                <a:lnTo>
                  <a:pt x="120730" y="141926"/>
                </a:lnTo>
                <a:lnTo>
                  <a:pt x="118900" y="125999"/>
                </a:lnTo>
                <a:lnTo>
                  <a:pt x="115642" y="116415"/>
                </a:lnTo>
                <a:close/>
              </a:path>
              <a:path w="132080" h="194944">
                <a:moveTo>
                  <a:pt x="121116" y="33307"/>
                </a:moveTo>
                <a:lnTo>
                  <a:pt x="60059" y="33307"/>
                </a:lnTo>
                <a:lnTo>
                  <a:pt x="66719" y="35102"/>
                </a:lnTo>
                <a:lnTo>
                  <a:pt x="70650" y="38408"/>
                </a:lnTo>
                <a:lnTo>
                  <a:pt x="74549" y="42003"/>
                </a:lnTo>
                <a:lnTo>
                  <a:pt x="76500" y="48009"/>
                </a:lnTo>
                <a:lnTo>
                  <a:pt x="76500" y="65112"/>
                </a:lnTo>
                <a:lnTo>
                  <a:pt x="74549" y="71711"/>
                </a:lnTo>
                <a:lnTo>
                  <a:pt x="70650" y="75308"/>
                </a:lnTo>
                <a:lnTo>
                  <a:pt x="66719" y="79209"/>
                </a:lnTo>
                <a:lnTo>
                  <a:pt x="60059" y="81014"/>
                </a:lnTo>
                <a:lnTo>
                  <a:pt x="115435" y="81014"/>
                </a:lnTo>
                <a:lnTo>
                  <a:pt x="122588" y="50709"/>
                </a:lnTo>
                <a:lnTo>
                  <a:pt x="122588" y="41701"/>
                </a:lnTo>
                <a:lnTo>
                  <a:pt x="121238" y="33601"/>
                </a:lnTo>
                <a:lnTo>
                  <a:pt x="121116" y="33307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3082564" y="861714"/>
            <a:ext cx="106680" cy="149225"/>
          </a:xfrm>
          <a:custGeom>
            <a:avLst/>
            <a:gdLst/>
            <a:ahLst/>
            <a:cxnLst/>
            <a:rect l="l" t="t" r="r" b="b"/>
            <a:pathLst>
              <a:path w="106680" h="149225">
                <a:moveTo>
                  <a:pt x="40928" y="0"/>
                </a:moveTo>
                <a:lnTo>
                  <a:pt x="0" y="0"/>
                </a:lnTo>
                <a:lnTo>
                  <a:pt x="13" y="102020"/>
                </a:lnTo>
                <a:lnTo>
                  <a:pt x="12523" y="142497"/>
                </a:lnTo>
                <a:lnTo>
                  <a:pt x="32857" y="148827"/>
                </a:lnTo>
                <a:lnTo>
                  <a:pt x="40507" y="148827"/>
                </a:lnTo>
                <a:lnTo>
                  <a:pt x="47171" y="147326"/>
                </a:lnTo>
                <a:lnTo>
                  <a:pt x="58454" y="140727"/>
                </a:lnTo>
                <a:lnTo>
                  <a:pt x="63550" y="135622"/>
                </a:lnTo>
                <a:lnTo>
                  <a:pt x="68083" y="128720"/>
                </a:lnTo>
                <a:lnTo>
                  <a:pt x="106340" y="128720"/>
                </a:lnTo>
                <a:lnTo>
                  <a:pt x="106340" y="116117"/>
                </a:lnTo>
                <a:lnTo>
                  <a:pt x="47409" y="116117"/>
                </a:lnTo>
                <a:lnTo>
                  <a:pt x="44709" y="114918"/>
                </a:lnTo>
                <a:lnTo>
                  <a:pt x="43207" y="111916"/>
                </a:lnTo>
                <a:lnTo>
                  <a:pt x="41710" y="109216"/>
                </a:lnTo>
                <a:lnTo>
                  <a:pt x="40928" y="102020"/>
                </a:lnTo>
                <a:lnTo>
                  <a:pt x="40928" y="0"/>
                </a:lnTo>
                <a:close/>
              </a:path>
              <a:path w="106680" h="149225">
                <a:moveTo>
                  <a:pt x="106340" y="128720"/>
                </a:moveTo>
                <a:lnTo>
                  <a:pt x="68083" y="128720"/>
                </a:lnTo>
                <a:lnTo>
                  <a:pt x="68083" y="146127"/>
                </a:lnTo>
                <a:lnTo>
                  <a:pt x="106340" y="146127"/>
                </a:lnTo>
                <a:lnTo>
                  <a:pt x="106340" y="128720"/>
                </a:lnTo>
                <a:close/>
              </a:path>
              <a:path w="106680" h="149225">
                <a:moveTo>
                  <a:pt x="106340" y="0"/>
                </a:moveTo>
                <a:lnTo>
                  <a:pt x="65805" y="0"/>
                </a:lnTo>
                <a:lnTo>
                  <a:pt x="65805" y="99018"/>
                </a:lnTo>
                <a:lnTo>
                  <a:pt x="64545" y="105314"/>
                </a:lnTo>
                <a:lnTo>
                  <a:pt x="61963" y="109515"/>
                </a:lnTo>
                <a:lnTo>
                  <a:pt x="59382" y="114023"/>
                </a:lnTo>
                <a:lnTo>
                  <a:pt x="55840" y="116117"/>
                </a:lnTo>
                <a:lnTo>
                  <a:pt x="106340" y="116117"/>
                </a:lnTo>
                <a:lnTo>
                  <a:pt x="106340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3207089" y="813406"/>
            <a:ext cx="107950" cy="198755"/>
          </a:xfrm>
          <a:custGeom>
            <a:avLst/>
            <a:gdLst/>
            <a:ahLst/>
            <a:cxnLst/>
            <a:rect l="l" t="t" r="r" b="b"/>
            <a:pathLst>
              <a:path w="107950" h="198755">
                <a:moveTo>
                  <a:pt x="102813" y="178227"/>
                </a:moveTo>
                <a:lnTo>
                  <a:pt x="37778" y="178227"/>
                </a:lnTo>
                <a:lnTo>
                  <a:pt x="41648" y="184834"/>
                </a:lnTo>
                <a:lnTo>
                  <a:pt x="46328" y="189936"/>
                </a:lnTo>
                <a:lnTo>
                  <a:pt x="51908" y="193229"/>
                </a:lnTo>
                <a:lnTo>
                  <a:pt x="57459" y="196837"/>
                </a:lnTo>
                <a:lnTo>
                  <a:pt x="63701" y="198636"/>
                </a:lnTo>
                <a:lnTo>
                  <a:pt x="78163" y="198636"/>
                </a:lnTo>
                <a:lnTo>
                  <a:pt x="84646" y="196837"/>
                </a:lnTo>
                <a:lnTo>
                  <a:pt x="90046" y="193531"/>
                </a:lnTo>
                <a:lnTo>
                  <a:pt x="95417" y="189936"/>
                </a:lnTo>
                <a:lnTo>
                  <a:pt x="99648" y="185129"/>
                </a:lnTo>
                <a:lnTo>
                  <a:pt x="102813" y="178227"/>
                </a:lnTo>
                <a:close/>
              </a:path>
              <a:path w="107950" h="198755">
                <a:moveTo>
                  <a:pt x="40805" y="0"/>
                </a:moveTo>
                <a:lnTo>
                  <a:pt x="0" y="0"/>
                </a:lnTo>
                <a:lnTo>
                  <a:pt x="0" y="194435"/>
                </a:lnTo>
                <a:lnTo>
                  <a:pt x="37778" y="194435"/>
                </a:lnTo>
                <a:lnTo>
                  <a:pt x="37778" y="178227"/>
                </a:lnTo>
                <a:lnTo>
                  <a:pt x="102813" y="178227"/>
                </a:lnTo>
                <a:lnTo>
                  <a:pt x="104418" y="174632"/>
                </a:lnTo>
                <a:lnTo>
                  <a:pt x="105738" y="168626"/>
                </a:lnTo>
                <a:lnTo>
                  <a:pt x="106110" y="165031"/>
                </a:lnTo>
                <a:lnTo>
                  <a:pt x="48908" y="165031"/>
                </a:lnTo>
                <a:lnTo>
                  <a:pt x="45186" y="162331"/>
                </a:lnTo>
                <a:lnTo>
                  <a:pt x="40057" y="112214"/>
                </a:lnTo>
                <a:lnTo>
                  <a:pt x="40238" y="103543"/>
                </a:lnTo>
                <a:lnTo>
                  <a:pt x="48369" y="79513"/>
                </a:lnTo>
                <a:lnTo>
                  <a:pt x="104864" y="79513"/>
                </a:lnTo>
                <a:lnTo>
                  <a:pt x="103168" y="70271"/>
                </a:lnTo>
                <a:lnTo>
                  <a:pt x="99965" y="61506"/>
                </a:lnTo>
                <a:lnTo>
                  <a:pt x="40805" y="61506"/>
                </a:lnTo>
                <a:lnTo>
                  <a:pt x="40805" y="0"/>
                </a:lnTo>
                <a:close/>
              </a:path>
              <a:path w="107950" h="198755">
                <a:moveTo>
                  <a:pt x="104864" y="79513"/>
                </a:moveTo>
                <a:lnTo>
                  <a:pt x="58331" y="79513"/>
                </a:lnTo>
                <a:lnTo>
                  <a:pt x="61812" y="81909"/>
                </a:lnTo>
                <a:lnTo>
                  <a:pt x="63640" y="87015"/>
                </a:lnTo>
                <a:lnTo>
                  <a:pt x="64861" y="92124"/>
                </a:lnTo>
                <a:lnTo>
                  <a:pt x="65733" y="100217"/>
                </a:lnTo>
                <a:lnTo>
                  <a:pt x="66255" y="111235"/>
                </a:lnTo>
                <a:lnTo>
                  <a:pt x="66319" y="136223"/>
                </a:lnTo>
                <a:lnTo>
                  <a:pt x="66262" y="139782"/>
                </a:lnTo>
                <a:lnTo>
                  <a:pt x="58841" y="165031"/>
                </a:lnTo>
                <a:lnTo>
                  <a:pt x="106110" y="165031"/>
                </a:lnTo>
                <a:lnTo>
                  <a:pt x="107831" y="125121"/>
                </a:lnTo>
                <a:lnTo>
                  <a:pt x="107320" y="102800"/>
                </a:lnTo>
                <a:lnTo>
                  <a:pt x="105765" y="84425"/>
                </a:lnTo>
                <a:lnTo>
                  <a:pt x="104864" y="79513"/>
                </a:lnTo>
                <a:close/>
              </a:path>
              <a:path w="107950" h="198755">
                <a:moveTo>
                  <a:pt x="69580" y="44703"/>
                </a:moveTo>
                <a:lnTo>
                  <a:pt x="63460" y="44703"/>
                </a:lnTo>
                <a:lnTo>
                  <a:pt x="58031" y="46205"/>
                </a:lnTo>
                <a:lnTo>
                  <a:pt x="48696" y="51605"/>
                </a:lnTo>
                <a:lnTo>
                  <a:pt x="44499" y="55806"/>
                </a:lnTo>
                <a:lnTo>
                  <a:pt x="40805" y="61506"/>
                </a:lnTo>
                <a:lnTo>
                  <a:pt x="99965" y="61506"/>
                </a:lnTo>
                <a:lnTo>
                  <a:pt x="69580" y="44703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3329452" y="813406"/>
            <a:ext cx="107950" cy="198755"/>
          </a:xfrm>
          <a:custGeom>
            <a:avLst/>
            <a:gdLst/>
            <a:ahLst/>
            <a:cxnLst/>
            <a:rect l="l" t="t" r="r" b="b"/>
            <a:pathLst>
              <a:path w="107950" h="198755">
                <a:moveTo>
                  <a:pt x="102803" y="178227"/>
                </a:moveTo>
                <a:lnTo>
                  <a:pt x="37774" y="178227"/>
                </a:lnTo>
                <a:lnTo>
                  <a:pt x="41645" y="184834"/>
                </a:lnTo>
                <a:lnTo>
                  <a:pt x="46357" y="189936"/>
                </a:lnTo>
                <a:lnTo>
                  <a:pt x="51908" y="193229"/>
                </a:lnTo>
                <a:lnTo>
                  <a:pt x="57459" y="196837"/>
                </a:lnTo>
                <a:lnTo>
                  <a:pt x="63699" y="198636"/>
                </a:lnTo>
                <a:lnTo>
                  <a:pt x="78192" y="198636"/>
                </a:lnTo>
                <a:lnTo>
                  <a:pt x="84675" y="196837"/>
                </a:lnTo>
                <a:lnTo>
                  <a:pt x="90044" y="193531"/>
                </a:lnTo>
                <a:lnTo>
                  <a:pt x="95446" y="189936"/>
                </a:lnTo>
                <a:lnTo>
                  <a:pt x="99648" y="185129"/>
                </a:lnTo>
                <a:lnTo>
                  <a:pt x="102803" y="178227"/>
                </a:lnTo>
                <a:close/>
              </a:path>
              <a:path w="107950" h="198755">
                <a:moveTo>
                  <a:pt x="40806" y="0"/>
                </a:moveTo>
                <a:lnTo>
                  <a:pt x="0" y="0"/>
                </a:lnTo>
                <a:lnTo>
                  <a:pt x="0" y="194435"/>
                </a:lnTo>
                <a:lnTo>
                  <a:pt x="37774" y="194435"/>
                </a:lnTo>
                <a:lnTo>
                  <a:pt x="37774" y="178227"/>
                </a:lnTo>
                <a:lnTo>
                  <a:pt x="102803" y="178227"/>
                </a:lnTo>
                <a:lnTo>
                  <a:pt x="104447" y="174632"/>
                </a:lnTo>
                <a:lnTo>
                  <a:pt x="105740" y="168626"/>
                </a:lnTo>
                <a:lnTo>
                  <a:pt x="106112" y="165031"/>
                </a:lnTo>
                <a:lnTo>
                  <a:pt x="48939" y="165031"/>
                </a:lnTo>
                <a:lnTo>
                  <a:pt x="45187" y="162331"/>
                </a:lnTo>
                <a:lnTo>
                  <a:pt x="40057" y="112214"/>
                </a:lnTo>
                <a:lnTo>
                  <a:pt x="40242" y="103543"/>
                </a:lnTo>
                <a:lnTo>
                  <a:pt x="48366" y="79513"/>
                </a:lnTo>
                <a:lnTo>
                  <a:pt x="104873" y="79513"/>
                </a:lnTo>
                <a:lnTo>
                  <a:pt x="103171" y="70271"/>
                </a:lnTo>
                <a:lnTo>
                  <a:pt x="99963" y="61506"/>
                </a:lnTo>
                <a:lnTo>
                  <a:pt x="40806" y="61506"/>
                </a:lnTo>
                <a:lnTo>
                  <a:pt x="40806" y="0"/>
                </a:lnTo>
                <a:close/>
              </a:path>
              <a:path w="107950" h="198755">
                <a:moveTo>
                  <a:pt x="104873" y="79513"/>
                </a:moveTo>
                <a:lnTo>
                  <a:pt x="58299" y="79513"/>
                </a:lnTo>
                <a:lnTo>
                  <a:pt x="61808" y="81909"/>
                </a:lnTo>
                <a:lnTo>
                  <a:pt x="63670" y="87015"/>
                </a:lnTo>
                <a:lnTo>
                  <a:pt x="64874" y="92124"/>
                </a:lnTo>
                <a:lnTo>
                  <a:pt x="65737" y="100217"/>
                </a:lnTo>
                <a:lnTo>
                  <a:pt x="66257" y="111235"/>
                </a:lnTo>
                <a:lnTo>
                  <a:pt x="66320" y="136223"/>
                </a:lnTo>
                <a:lnTo>
                  <a:pt x="66263" y="139782"/>
                </a:lnTo>
                <a:lnTo>
                  <a:pt x="58839" y="165031"/>
                </a:lnTo>
                <a:lnTo>
                  <a:pt x="106112" y="165031"/>
                </a:lnTo>
                <a:lnTo>
                  <a:pt x="107860" y="125121"/>
                </a:lnTo>
                <a:lnTo>
                  <a:pt x="107344" y="102800"/>
                </a:lnTo>
                <a:lnTo>
                  <a:pt x="105778" y="84425"/>
                </a:lnTo>
                <a:lnTo>
                  <a:pt x="104873" y="79513"/>
                </a:lnTo>
                <a:close/>
              </a:path>
              <a:path w="107950" h="198755">
                <a:moveTo>
                  <a:pt x="69609" y="44703"/>
                </a:moveTo>
                <a:lnTo>
                  <a:pt x="63461" y="44703"/>
                </a:lnTo>
                <a:lnTo>
                  <a:pt x="58028" y="46205"/>
                </a:lnTo>
                <a:lnTo>
                  <a:pt x="48698" y="51605"/>
                </a:lnTo>
                <a:lnTo>
                  <a:pt x="44496" y="55806"/>
                </a:lnTo>
                <a:lnTo>
                  <a:pt x="40806" y="61506"/>
                </a:lnTo>
                <a:lnTo>
                  <a:pt x="99963" y="61506"/>
                </a:lnTo>
                <a:lnTo>
                  <a:pt x="69609" y="44703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3447973" y="857815"/>
            <a:ext cx="107950" cy="154305"/>
          </a:xfrm>
          <a:custGeom>
            <a:avLst/>
            <a:gdLst/>
            <a:ahLst/>
            <a:cxnLst/>
            <a:rect l="l" t="t" r="r" b="b"/>
            <a:pathLst>
              <a:path w="107950" h="154305">
                <a:moveTo>
                  <a:pt x="65111" y="0"/>
                </a:moveTo>
                <a:lnTo>
                  <a:pt x="46089" y="0"/>
                </a:lnTo>
                <a:lnTo>
                  <a:pt x="37805" y="1198"/>
                </a:lnTo>
                <a:lnTo>
                  <a:pt x="30696" y="3600"/>
                </a:lnTo>
                <a:lnTo>
                  <a:pt x="23581" y="6300"/>
                </a:lnTo>
                <a:lnTo>
                  <a:pt x="17702" y="9895"/>
                </a:lnTo>
                <a:lnTo>
                  <a:pt x="13081" y="15001"/>
                </a:lnTo>
                <a:lnTo>
                  <a:pt x="8281" y="20102"/>
                </a:lnTo>
                <a:lnTo>
                  <a:pt x="126" y="63965"/>
                </a:lnTo>
                <a:lnTo>
                  <a:pt x="0" y="82511"/>
                </a:lnTo>
                <a:lnTo>
                  <a:pt x="125" y="91354"/>
                </a:lnTo>
                <a:lnTo>
                  <a:pt x="8012" y="134424"/>
                </a:lnTo>
                <a:lnTo>
                  <a:pt x="29493" y="150026"/>
                </a:lnTo>
                <a:lnTo>
                  <a:pt x="36726" y="152726"/>
                </a:lnTo>
                <a:lnTo>
                  <a:pt x="44796" y="153925"/>
                </a:lnTo>
                <a:lnTo>
                  <a:pt x="53738" y="153925"/>
                </a:lnTo>
                <a:lnTo>
                  <a:pt x="93644" y="141019"/>
                </a:lnTo>
                <a:lnTo>
                  <a:pt x="103824" y="124217"/>
                </a:lnTo>
                <a:lnTo>
                  <a:pt x="49959" y="124217"/>
                </a:lnTo>
                <a:lnTo>
                  <a:pt x="46207" y="122421"/>
                </a:lnTo>
                <a:lnTo>
                  <a:pt x="44015" y="118220"/>
                </a:lnTo>
                <a:lnTo>
                  <a:pt x="41826" y="114313"/>
                </a:lnTo>
                <a:lnTo>
                  <a:pt x="40717" y="107118"/>
                </a:lnTo>
                <a:lnTo>
                  <a:pt x="40844" y="91354"/>
                </a:lnTo>
                <a:lnTo>
                  <a:pt x="40898" y="90011"/>
                </a:lnTo>
                <a:lnTo>
                  <a:pt x="41225" y="84009"/>
                </a:lnTo>
                <a:lnTo>
                  <a:pt x="41376" y="82511"/>
                </a:lnTo>
                <a:lnTo>
                  <a:pt x="107778" y="82511"/>
                </a:lnTo>
                <a:lnTo>
                  <a:pt x="107667" y="57005"/>
                </a:lnTo>
                <a:lnTo>
                  <a:pt x="42367" y="57005"/>
                </a:lnTo>
                <a:lnTo>
                  <a:pt x="42277" y="56109"/>
                </a:lnTo>
                <a:lnTo>
                  <a:pt x="42187" y="54002"/>
                </a:lnTo>
                <a:lnTo>
                  <a:pt x="42126" y="41407"/>
                </a:lnTo>
                <a:lnTo>
                  <a:pt x="43205" y="35999"/>
                </a:lnTo>
                <a:lnTo>
                  <a:pt x="45336" y="32706"/>
                </a:lnTo>
                <a:lnTo>
                  <a:pt x="47467" y="29098"/>
                </a:lnTo>
                <a:lnTo>
                  <a:pt x="51038" y="27604"/>
                </a:lnTo>
                <a:lnTo>
                  <a:pt x="104167" y="27604"/>
                </a:lnTo>
                <a:lnTo>
                  <a:pt x="103789" y="26103"/>
                </a:lnTo>
                <a:lnTo>
                  <a:pt x="101118" y="20703"/>
                </a:lnTo>
                <a:lnTo>
                  <a:pt x="97428" y="16200"/>
                </a:lnTo>
                <a:lnTo>
                  <a:pt x="93048" y="10800"/>
                </a:lnTo>
                <a:lnTo>
                  <a:pt x="87345" y="6901"/>
                </a:lnTo>
                <a:lnTo>
                  <a:pt x="80382" y="3898"/>
                </a:lnTo>
                <a:lnTo>
                  <a:pt x="73392" y="1198"/>
                </a:lnTo>
                <a:lnTo>
                  <a:pt x="65111" y="0"/>
                </a:lnTo>
                <a:close/>
              </a:path>
              <a:path w="107950" h="154305">
                <a:moveTo>
                  <a:pt x="107029" y="98715"/>
                </a:moveTo>
                <a:lnTo>
                  <a:pt x="68773" y="98715"/>
                </a:lnTo>
                <a:lnTo>
                  <a:pt x="69125" y="102539"/>
                </a:lnTo>
                <a:lnTo>
                  <a:pt x="69252" y="111916"/>
                </a:lnTo>
                <a:lnTo>
                  <a:pt x="68110" y="116719"/>
                </a:lnTo>
                <a:lnTo>
                  <a:pt x="63369" y="122716"/>
                </a:lnTo>
                <a:lnTo>
                  <a:pt x="59892" y="124217"/>
                </a:lnTo>
                <a:lnTo>
                  <a:pt x="103824" y="124217"/>
                </a:lnTo>
                <a:lnTo>
                  <a:pt x="106194" y="114313"/>
                </a:lnTo>
                <a:lnTo>
                  <a:pt x="107008" y="102614"/>
                </a:lnTo>
                <a:lnTo>
                  <a:pt x="107029" y="98715"/>
                </a:lnTo>
                <a:close/>
              </a:path>
              <a:path w="107950" h="154305">
                <a:moveTo>
                  <a:pt x="104167" y="27604"/>
                </a:moveTo>
                <a:lnTo>
                  <a:pt x="60881" y="27604"/>
                </a:lnTo>
                <a:lnTo>
                  <a:pt x="64481" y="29400"/>
                </a:lnTo>
                <a:lnTo>
                  <a:pt x="69100" y="35999"/>
                </a:lnTo>
                <a:lnTo>
                  <a:pt x="70274" y="41407"/>
                </a:lnTo>
                <a:lnTo>
                  <a:pt x="70274" y="50104"/>
                </a:lnTo>
                <a:lnTo>
                  <a:pt x="69860" y="55205"/>
                </a:lnTo>
                <a:lnTo>
                  <a:pt x="69762" y="57005"/>
                </a:lnTo>
                <a:lnTo>
                  <a:pt x="107667" y="57005"/>
                </a:lnTo>
                <a:lnTo>
                  <a:pt x="107557" y="52804"/>
                </a:lnTo>
                <a:lnTo>
                  <a:pt x="107174" y="45228"/>
                </a:lnTo>
                <a:lnTo>
                  <a:pt x="106423" y="37971"/>
                </a:lnTo>
                <a:lnTo>
                  <a:pt x="105377" y="32404"/>
                </a:lnTo>
                <a:lnTo>
                  <a:pt x="104167" y="2760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3569166" y="858715"/>
            <a:ext cx="70485" cy="149225"/>
          </a:xfrm>
          <a:custGeom>
            <a:avLst/>
            <a:gdLst/>
            <a:ahLst/>
            <a:cxnLst/>
            <a:rect l="l" t="t" r="r" b="b"/>
            <a:pathLst>
              <a:path w="70485" h="149225">
                <a:moveTo>
                  <a:pt x="37476" y="2998"/>
                </a:moveTo>
                <a:lnTo>
                  <a:pt x="0" y="2998"/>
                </a:lnTo>
                <a:lnTo>
                  <a:pt x="0" y="149125"/>
                </a:lnTo>
                <a:lnTo>
                  <a:pt x="40626" y="149125"/>
                </a:lnTo>
                <a:lnTo>
                  <a:pt x="40626" y="78911"/>
                </a:lnTo>
                <a:lnTo>
                  <a:pt x="40868" y="69627"/>
                </a:lnTo>
                <a:lnTo>
                  <a:pt x="51638" y="44703"/>
                </a:lnTo>
                <a:lnTo>
                  <a:pt x="70300" y="44703"/>
                </a:lnTo>
                <a:lnTo>
                  <a:pt x="70300" y="23403"/>
                </a:lnTo>
                <a:lnTo>
                  <a:pt x="37476" y="23403"/>
                </a:lnTo>
                <a:lnTo>
                  <a:pt x="37476" y="2998"/>
                </a:lnTo>
                <a:close/>
              </a:path>
              <a:path w="70485" h="149225">
                <a:moveTo>
                  <a:pt x="70300" y="44703"/>
                </a:moveTo>
                <a:lnTo>
                  <a:pt x="59889" y="44703"/>
                </a:lnTo>
                <a:lnTo>
                  <a:pt x="61751" y="45002"/>
                </a:lnTo>
                <a:lnTo>
                  <a:pt x="68050" y="45906"/>
                </a:lnTo>
                <a:lnTo>
                  <a:pt x="70300" y="46503"/>
                </a:lnTo>
                <a:lnTo>
                  <a:pt x="70300" y="44703"/>
                </a:lnTo>
                <a:close/>
              </a:path>
              <a:path w="70485" h="149225">
                <a:moveTo>
                  <a:pt x="70300" y="0"/>
                </a:moveTo>
                <a:lnTo>
                  <a:pt x="37476" y="23403"/>
                </a:lnTo>
                <a:lnTo>
                  <a:pt x="70300" y="23403"/>
                </a:lnTo>
                <a:lnTo>
                  <a:pt x="70300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3646311" y="915124"/>
            <a:ext cx="79375" cy="39370"/>
          </a:xfrm>
          <a:custGeom>
            <a:avLst/>
            <a:gdLst/>
            <a:ahLst/>
            <a:cxnLst/>
            <a:rect l="l" t="t" r="r" b="b"/>
            <a:pathLst>
              <a:path w="79375" h="39369">
                <a:moveTo>
                  <a:pt x="0" y="39005"/>
                </a:moveTo>
                <a:lnTo>
                  <a:pt x="78915" y="39005"/>
                </a:lnTo>
                <a:lnTo>
                  <a:pt x="78915" y="0"/>
                </a:lnTo>
                <a:lnTo>
                  <a:pt x="0" y="0"/>
                </a:lnTo>
                <a:lnTo>
                  <a:pt x="0" y="39005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3736926" y="813406"/>
            <a:ext cx="107950" cy="198755"/>
          </a:xfrm>
          <a:custGeom>
            <a:avLst/>
            <a:gdLst/>
            <a:ahLst/>
            <a:cxnLst/>
            <a:rect l="l" t="t" r="r" b="b"/>
            <a:pathLst>
              <a:path w="107950" h="198755">
                <a:moveTo>
                  <a:pt x="44319" y="44703"/>
                </a:moveTo>
                <a:lnTo>
                  <a:pt x="38195" y="44703"/>
                </a:lnTo>
                <a:lnTo>
                  <a:pt x="28226" y="45707"/>
                </a:lnTo>
                <a:lnTo>
                  <a:pt x="2016" y="84425"/>
                </a:lnTo>
                <a:lnTo>
                  <a:pt x="0" y="122723"/>
                </a:lnTo>
                <a:lnTo>
                  <a:pt x="33" y="135595"/>
                </a:lnTo>
                <a:lnTo>
                  <a:pt x="3599" y="176133"/>
                </a:lnTo>
                <a:lnTo>
                  <a:pt x="31474" y="198636"/>
                </a:lnTo>
                <a:lnTo>
                  <a:pt x="44017" y="198636"/>
                </a:lnTo>
                <a:lnTo>
                  <a:pt x="50198" y="196837"/>
                </a:lnTo>
                <a:lnTo>
                  <a:pt x="55810" y="193229"/>
                </a:lnTo>
                <a:lnTo>
                  <a:pt x="61422" y="189936"/>
                </a:lnTo>
                <a:lnTo>
                  <a:pt x="66131" y="184834"/>
                </a:lnTo>
                <a:lnTo>
                  <a:pt x="70001" y="178227"/>
                </a:lnTo>
                <a:lnTo>
                  <a:pt x="107509" y="178227"/>
                </a:lnTo>
                <a:lnTo>
                  <a:pt x="107509" y="165031"/>
                </a:lnTo>
                <a:lnTo>
                  <a:pt x="48758" y="165031"/>
                </a:lnTo>
                <a:lnTo>
                  <a:pt x="45518" y="162924"/>
                </a:lnTo>
                <a:lnTo>
                  <a:pt x="41107" y="122723"/>
                </a:lnTo>
                <a:lnTo>
                  <a:pt x="41282" y="110232"/>
                </a:lnTo>
                <a:lnTo>
                  <a:pt x="49358" y="79513"/>
                </a:lnTo>
                <a:lnTo>
                  <a:pt x="107509" y="79513"/>
                </a:lnTo>
                <a:lnTo>
                  <a:pt x="107509" y="61506"/>
                </a:lnTo>
                <a:lnTo>
                  <a:pt x="66851" y="61506"/>
                </a:lnTo>
                <a:lnTo>
                  <a:pt x="63161" y="55806"/>
                </a:lnTo>
                <a:lnTo>
                  <a:pt x="58989" y="51605"/>
                </a:lnTo>
                <a:lnTo>
                  <a:pt x="49719" y="46205"/>
                </a:lnTo>
                <a:lnTo>
                  <a:pt x="44319" y="44703"/>
                </a:lnTo>
                <a:close/>
              </a:path>
              <a:path w="107950" h="198755">
                <a:moveTo>
                  <a:pt x="107509" y="178227"/>
                </a:moveTo>
                <a:lnTo>
                  <a:pt x="70001" y="178227"/>
                </a:lnTo>
                <a:lnTo>
                  <a:pt x="70001" y="194435"/>
                </a:lnTo>
                <a:lnTo>
                  <a:pt x="107509" y="194435"/>
                </a:lnTo>
                <a:lnTo>
                  <a:pt x="107509" y="178227"/>
                </a:lnTo>
                <a:close/>
              </a:path>
              <a:path w="107950" h="198755">
                <a:moveTo>
                  <a:pt x="107509" y="79513"/>
                </a:moveTo>
                <a:lnTo>
                  <a:pt x="59381" y="79513"/>
                </a:lnTo>
                <a:lnTo>
                  <a:pt x="62801" y="81909"/>
                </a:lnTo>
                <a:lnTo>
                  <a:pt x="64752" y="86414"/>
                </a:lnTo>
                <a:lnTo>
                  <a:pt x="66068" y="90699"/>
                </a:lnTo>
                <a:lnTo>
                  <a:pt x="67005" y="96390"/>
                </a:lnTo>
                <a:lnTo>
                  <a:pt x="67506" y="102800"/>
                </a:lnTo>
                <a:lnTo>
                  <a:pt x="67624" y="122723"/>
                </a:lnTo>
                <a:lnTo>
                  <a:pt x="67554" y="128480"/>
                </a:lnTo>
                <a:lnTo>
                  <a:pt x="58841" y="165031"/>
                </a:lnTo>
                <a:lnTo>
                  <a:pt x="107509" y="165031"/>
                </a:lnTo>
                <a:lnTo>
                  <a:pt x="107509" y="79513"/>
                </a:lnTo>
                <a:close/>
              </a:path>
              <a:path w="107950" h="198755">
                <a:moveTo>
                  <a:pt x="107509" y="0"/>
                </a:moveTo>
                <a:lnTo>
                  <a:pt x="66851" y="0"/>
                </a:lnTo>
                <a:lnTo>
                  <a:pt x="66851" y="61506"/>
                </a:lnTo>
                <a:lnTo>
                  <a:pt x="107509" y="61506"/>
                </a:lnTo>
                <a:lnTo>
                  <a:pt x="107509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3858268" y="857815"/>
            <a:ext cx="107950" cy="154305"/>
          </a:xfrm>
          <a:custGeom>
            <a:avLst/>
            <a:gdLst/>
            <a:ahLst/>
            <a:cxnLst/>
            <a:rect l="l" t="t" r="r" b="b"/>
            <a:pathLst>
              <a:path w="107950" h="154305">
                <a:moveTo>
                  <a:pt x="65084" y="0"/>
                </a:moveTo>
                <a:lnTo>
                  <a:pt x="46056" y="0"/>
                </a:lnTo>
                <a:lnTo>
                  <a:pt x="37805" y="1198"/>
                </a:lnTo>
                <a:lnTo>
                  <a:pt x="30696" y="3600"/>
                </a:lnTo>
                <a:lnTo>
                  <a:pt x="23553" y="6300"/>
                </a:lnTo>
                <a:lnTo>
                  <a:pt x="17732" y="9895"/>
                </a:lnTo>
                <a:lnTo>
                  <a:pt x="13081" y="15001"/>
                </a:lnTo>
                <a:lnTo>
                  <a:pt x="8283" y="20102"/>
                </a:lnTo>
                <a:lnTo>
                  <a:pt x="128" y="63965"/>
                </a:lnTo>
                <a:lnTo>
                  <a:pt x="0" y="82511"/>
                </a:lnTo>
                <a:lnTo>
                  <a:pt x="122" y="91354"/>
                </a:lnTo>
                <a:lnTo>
                  <a:pt x="8012" y="134424"/>
                </a:lnTo>
                <a:lnTo>
                  <a:pt x="29493" y="150026"/>
                </a:lnTo>
                <a:lnTo>
                  <a:pt x="36726" y="152726"/>
                </a:lnTo>
                <a:lnTo>
                  <a:pt x="44830" y="153925"/>
                </a:lnTo>
                <a:lnTo>
                  <a:pt x="53740" y="153925"/>
                </a:lnTo>
                <a:lnTo>
                  <a:pt x="93646" y="141019"/>
                </a:lnTo>
                <a:lnTo>
                  <a:pt x="103825" y="124217"/>
                </a:lnTo>
                <a:lnTo>
                  <a:pt x="49959" y="124217"/>
                </a:lnTo>
                <a:lnTo>
                  <a:pt x="46208" y="122421"/>
                </a:lnTo>
                <a:lnTo>
                  <a:pt x="44016" y="118220"/>
                </a:lnTo>
                <a:lnTo>
                  <a:pt x="41827" y="114313"/>
                </a:lnTo>
                <a:lnTo>
                  <a:pt x="40719" y="107118"/>
                </a:lnTo>
                <a:lnTo>
                  <a:pt x="40844" y="91354"/>
                </a:lnTo>
                <a:lnTo>
                  <a:pt x="40898" y="90011"/>
                </a:lnTo>
                <a:lnTo>
                  <a:pt x="41349" y="82511"/>
                </a:lnTo>
                <a:lnTo>
                  <a:pt x="107778" y="82511"/>
                </a:lnTo>
                <a:lnTo>
                  <a:pt x="107670" y="57005"/>
                </a:lnTo>
                <a:lnTo>
                  <a:pt x="42367" y="57005"/>
                </a:lnTo>
                <a:lnTo>
                  <a:pt x="42277" y="56109"/>
                </a:lnTo>
                <a:lnTo>
                  <a:pt x="42158" y="52505"/>
                </a:lnTo>
                <a:lnTo>
                  <a:pt x="42126" y="41407"/>
                </a:lnTo>
                <a:lnTo>
                  <a:pt x="43205" y="35999"/>
                </a:lnTo>
                <a:lnTo>
                  <a:pt x="45338" y="32706"/>
                </a:lnTo>
                <a:lnTo>
                  <a:pt x="47497" y="29098"/>
                </a:lnTo>
                <a:lnTo>
                  <a:pt x="51040" y="27604"/>
                </a:lnTo>
                <a:lnTo>
                  <a:pt x="104169" y="27604"/>
                </a:lnTo>
                <a:lnTo>
                  <a:pt x="103791" y="26103"/>
                </a:lnTo>
                <a:lnTo>
                  <a:pt x="101119" y="20703"/>
                </a:lnTo>
                <a:lnTo>
                  <a:pt x="97429" y="16200"/>
                </a:lnTo>
                <a:lnTo>
                  <a:pt x="93048" y="10800"/>
                </a:lnTo>
                <a:lnTo>
                  <a:pt x="87375" y="6901"/>
                </a:lnTo>
                <a:lnTo>
                  <a:pt x="80383" y="3898"/>
                </a:lnTo>
                <a:lnTo>
                  <a:pt x="73392" y="1198"/>
                </a:lnTo>
                <a:lnTo>
                  <a:pt x="65084" y="0"/>
                </a:lnTo>
                <a:close/>
              </a:path>
              <a:path w="107950" h="154305">
                <a:moveTo>
                  <a:pt x="107030" y="98715"/>
                </a:moveTo>
                <a:lnTo>
                  <a:pt x="68773" y="98715"/>
                </a:lnTo>
                <a:lnTo>
                  <a:pt x="69127" y="102539"/>
                </a:lnTo>
                <a:lnTo>
                  <a:pt x="69252" y="111916"/>
                </a:lnTo>
                <a:lnTo>
                  <a:pt x="68082" y="116719"/>
                </a:lnTo>
                <a:lnTo>
                  <a:pt x="65741" y="119721"/>
                </a:lnTo>
                <a:lnTo>
                  <a:pt x="63369" y="122716"/>
                </a:lnTo>
                <a:lnTo>
                  <a:pt x="59892" y="124217"/>
                </a:lnTo>
                <a:lnTo>
                  <a:pt x="103825" y="124217"/>
                </a:lnTo>
                <a:lnTo>
                  <a:pt x="106195" y="114313"/>
                </a:lnTo>
                <a:lnTo>
                  <a:pt x="107009" y="102614"/>
                </a:lnTo>
                <a:lnTo>
                  <a:pt x="107030" y="98715"/>
                </a:lnTo>
                <a:close/>
              </a:path>
              <a:path w="107950" h="154305">
                <a:moveTo>
                  <a:pt x="104169" y="27604"/>
                </a:moveTo>
                <a:lnTo>
                  <a:pt x="60910" y="27604"/>
                </a:lnTo>
                <a:lnTo>
                  <a:pt x="64482" y="29400"/>
                </a:lnTo>
                <a:lnTo>
                  <a:pt x="66822" y="32706"/>
                </a:lnTo>
                <a:lnTo>
                  <a:pt x="69101" y="35999"/>
                </a:lnTo>
                <a:lnTo>
                  <a:pt x="70270" y="41407"/>
                </a:lnTo>
                <a:lnTo>
                  <a:pt x="70203" y="51008"/>
                </a:lnTo>
                <a:lnTo>
                  <a:pt x="69865" y="55205"/>
                </a:lnTo>
                <a:lnTo>
                  <a:pt x="69764" y="57005"/>
                </a:lnTo>
                <a:lnTo>
                  <a:pt x="107670" y="57005"/>
                </a:lnTo>
                <a:lnTo>
                  <a:pt x="107548" y="52505"/>
                </a:lnTo>
                <a:lnTo>
                  <a:pt x="107186" y="45228"/>
                </a:lnTo>
                <a:lnTo>
                  <a:pt x="106436" y="37971"/>
                </a:lnTo>
                <a:lnTo>
                  <a:pt x="105378" y="32404"/>
                </a:lnTo>
                <a:lnTo>
                  <a:pt x="104169" y="27604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3971480" y="857815"/>
            <a:ext cx="103505" cy="154305"/>
          </a:xfrm>
          <a:custGeom>
            <a:avLst/>
            <a:gdLst/>
            <a:ahLst/>
            <a:cxnLst/>
            <a:rect l="l" t="t" r="r" b="b"/>
            <a:pathLst>
              <a:path w="103504" h="154305">
                <a:moveTo>
                  <a:pt x="0" y="103513"/>
                </a:moveTo>
                <a:lnTo>
                  <a:pt x="13319" y="141624"/>
                </a:lnTo>
                <a:lnTo>
                  <a:pt x="50648" y="153925"/>
                </a:lnTo>
                <a:lnTo>
                  <a:pt x="62547" y="153142"/>
                </a:lnTo>
                <a:lnTo>
                  <a:pt x="99779" y="126959"/>
                </a:lnTo>
                <a:lnTo>
                  <a:pt x="100210" y="125416"/>
                </a:lnTo>
                <a:lnTo>
                  <a:pt x="47256" y="125416"/>
                </a:lnTo>
                <a:lnTo>
                  <a:pt x="43447" y="123922"/>
                </a:lnTo>
                <a:lnTo>
                  <a:pt x="38404" y="116719"/>
                </a:lnTo>
                <a:lnTo>
                  <a:pt x="36935" y="111319"/>
                </a:lnTo>
                <a:lnTo>
                  <a:pt x="36515" y="103813"/>
                </a:lnTo>
                <a:lnTo>
                  <a:pt x="0" y="103513"/>
                </a:lnTo>
                <a:close/>
              </a:path>
              <a:path w="103504" h="154305">
                <a:moveTo>
                  <a:pt x="51789" y="0"/>
                </a:moveTo>
                <a:lnTo>
                  <a:pt x="15091" y="11696"/>
                </a:lnTo>
                <a:lnTo>
                  <a:pt x="1530" y="49507"/>
                </a:lnTo>
                <a:lnTo>
                  <a:pt x="2609" y="55205"/>
                </a:lnTo>
                <a:lnTo>
                  <a:pt x="34882" y="88844"/>
                </a:lnTo>
                <a:lnTo>
                  <a:pt x="47948" y="95111"/>
                </a:lnTo>
                <a:lnTo>
                  <a:pt x="50046" y="96314"/>
                </a:lnTo>
                <a:lnTo>
                  <a:pt x="66160" y="109515"/>
                </a:lnTo>
                <a:lnTo>
                  <a:pt x="66160" y="116417"/>
                </a:lnTo>
                <a:lnTo>
                  <a:pt x="64871" y="119419"/>
                </a:lnTo>
                <a:lnTo>
                  <a:pt x="59648" y="124217"/>
                </a:lnTo>
                <a:lnTo>
                  <a:pt x="56318" y="125416"/>
                </a:lnTo>
                <a:lnTo>
                  <a:pt x="100210" y="125416"/>
                </a:lnTo>
                <a:lnTo>
                  <a:pt x="102331" y="117823"/>
                </a:lnTo>
                <a:lnTo>
                  <a:pt x="103186" y="107412"/>
                </a:lnTo>
                <a:lnTo>
                  <a:pt x="102653" y="99262"/>
                </a:lnTo>
                <a:lnTo>
                  <a:pt x="72716" y="63483"/>
                </a:lnTo>
                <a:lnTo>
                  <a:pt x="61239" y="57909"/>
                </a:lnTo>
                <a:lnTo>
                  <a:pt x="60311" y="57308"/>
                </a:lnTo>
                <a:lnTo>
                  <a:pt x="59018" y="57005"/>
                </a:lnTo>
                <a:lnTo>
                  <a:pt x="57340" y="56109"/>
                </a:lnTo>
                <a:lnTo>
                  <a:pt x="49327" y="51949"/>
                </a:lnTo>
                <a:lnTo>
                  <a:pt x="43607" y="47593"/>
                </a:lnTo>
                <a:lnTo>
                  <a:pt x="40177" y="43069"/>
                </a:lnTo>
                <a:lnTo>
                  <a:pt x="39034" y="38404"/>
                </a:lnTo>
                <a:lnTo>
                  <a:pt x="39034" y="34800"/>
                </a:lnTo>
                <a:lnTo>
                  <a:pt x="40265" y="31798"/>
                </a:lnTo>
                <a:lnTo>
                  <a:pt x="42696" y="29704"/>
                </a:lnTo>
                <a:lnTo>
                  <a:pt x="45125" y="27302"/>
                </a:lnTo>
                <a:lnTo>
                  <a:pt x="48427" y="26398"/>
                </a:lnTo>
                <a:lnTo>
                  <a:pt x="98729" y="26398"/>
                </a:lnTo>
                <a:lnTo>
                  <a:pt x="98420" y="25276"/>
                </a:lnTo>
                <a:lnTo>
                  <a:pt x="63091" y="684"/>
                </a:lnTo>
                <a:lnTo>
                  <a:pt x="51789" y="0"/>
                </a:lnTo>
                <a:close/>
              </a:path>
              <a:path w="103504" h="154305">
                <a:moveTo>
                  <a:pt x="98729" y="26398"/>
                </a:moveTo>
                <a:lnTo>
                  <a:pt x="57160" y="26398"/>
                </a:lnTo>
                <a:lnTo>
                  <a:pt x="60519" y="27899"/>
                </a:lnTo>
                <a:lnTo>
                  <a:pt x="62560" y="30899"/>
                </a:lnTo>
                <a:lnTo>
                  <a:pt x="64659" y="34203"/>
                </a:lnTo>
                <a:lnTo>
                  <a:pt x="65739" y="39305"/>
                </a:lnTo>
                <a:lnTo>
                  <a:pt x="65919" y="46508"/>
                </a:lnTo>
                <a:lnTo>
                  <a:pt x="101657" y="46807"/>
                </a:lnTo>
                <a:lnTo>
                  <a:pt x="101573" y="43069"/>
                </a:lnTo>
                <a:lnTo>
                  <a:pt x="100847" y="34100"/>
                </a:lnTo>
                <a:lnTo>
                  <a:pt x="98729" y="26398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4079587" y="857815"/>
            <a:ext cx="107314" cy="154305"/>
          </a:xfrm>
          <a:custGeom>
            <a:avLst/>
            <a:gdLst/>
            <a:ahLst/>
            <a:cxnLst/>
            <a:rect l="l" t="t" r="r" b="b"/>
            <a:pathLst>
              <a:path w="107314" h="154305">
                <a:moveTo>
                  <a:pt x="54281" y="0"/>
                </a:moveTo>
                <a:lnTo>
                  <a:pt x="12244" y="17096"/>
                </a:lnTo>
                <a:lnTo>
                  <a:pt x="765" y="57018"/>
                </a:lnTo>
                <a:lnTo>
                  <a:pt x="0" y="76813"/>
                </a:lnTo>
                <a:lnTo>
                  <a:pt x="759" y="96737"/>
                </a:lnTo>
                <a:lnTo>
                  <a:pt x="12183" y="136820"/>
                </a:lnTo>
                <a:lnTo>
                  <a:pt x="54281" y="153925"/>
                </a:lnTo>
                <a:lnTo>
                  <a:pt x="66710" y="153034"/>
                </a:lnTo>
                <a:lnTo>
                  <a:pt x="99520" y="132252"/>
                </a:lnTo>
                <a:lnTo>
                  <a:pt x="103036" y="123922"/>
                </a:lnTo>
                <a:lnTo>
                  <a:pt x="49330" y="123922"/>
                </a:lnTo>
                <a:lnTo>
                  <a:pt x="45939" y="120920"/>
                </a:lnTo>
                <a:lnTo>
                  <a:pt x="41407" y="76813"/>
                </a:lnTo>
                <a:lnTo>
                  <a:pt x="41581" y="62573"/>
                </a:lnTo>
                <a:lnTo>
                  <a:pt x="49420" y="30599"/>
                </a:lnTo>
                <a:lnTo>
                  <a:pt x="102942" y="30599"/>
                </a:lnTo>
                <a:lnTo>
                  <a:pt x="99209" y="21386"/>
                </a:lnTo>
                <a:lnTo>
                  <a:pt x="93679" y="13500"/>
                </a:lnTo>
                <a:lnTo>
                  <a:pt x="86488" y="7592"/>
                </a:lnTo>
                <a:lnTo>
                  <a:pt x="77523" y="3373"/>
                </a:lnTo>
                <a:lnTo>
                  <a:pt x="66786" y="843"/>
                </a:lnTo>
                <a:lnTo>
                  <a:pt x="54281" y="0"/>
                </a:lnTo>
                <a:close/>
              </a:path>
              <a:path w="107314" h="154305">
                <a:moveTo>
                  <a:pt x="106582" y="92411"/>
                </a:moveTo>
                <a:lnTo>
                  <a:pt x="66434" y="92411"/>
                </a:lnTo>
                <a:lnTo>
                  <a:pt x="66464" y="94514"/>
                </a:lnTo>
                <a:lnTo>
                  <a:pt x="66596" y="96737"/>
                </a:lnTo>
                <a:lnTo>
                  <a:pt x="66672" y="107715"/>
                </a:lnTo>
                <a:lnTo>
                  <a:pt x="65681" y="114019"/>
                </a:lnTo>
                <a:lnTo>
                  <a:pt x="61722" y="121817"/>
                </a:lnTo>
                <a:lnTo>
                  <a:pt x="58572" y="123922"/>
                </a:lnTo>
                <a:lnTo>
                  <a:pt x="103036" y="123922"/>
                </a:lnTo>
                <a:lnTo>
                  <a:pt x="103591" y="122608"/>
                </a:lnTo>
                <a:lnTo>
                  <a:pt x="106035" y="111219"/>
                </a:lnTo>
                <a:lnTo>
                  <a:pt x="106813" y="98715"/>
                </a:lnTo>
                <a:lnTo>
                  <a:pt x="106794" y="96737"/>
                </a:lnTo>
                <a:lnTo>
                  <a:pt x="106633" y="94514"/>
                </a:lnTo>
                <a:lnTo>
                  <a:pt x="106582" y="92411"/>
                </a:lnTo>
                <a:close/>
              </a:path>
              <a:path w="107314" h="154305">
                <a:moveTo>
                  <a:pt x="102942" y="30599"/>
                </a:moveTo>
                <a:lnTo>
                  <a:pt x="58994" y="30599"/>
                </a:lnTo>
                <a:lnTo>
                  <a:pt x="62200" y="32404"/>
                </a:lnTo>
                <a:lnTo>
                  <a:pt x="65985" y="39607"/>
                </a:lnTo>
                <a:lnTo>
                  <a:pt x="66942" y="45902"/>
                </a:lnTo>
                <a:lnTo>
                  <a:pt x="66942" y="58809"/>
                </a:lnTo>
                <a:lnTo>
                  <a:pt x="106311" y="58809"/>
                </a:lnTo>
                <a:lnTo>
                  <a:pt x="106311" y="56408"/>
                </a:lnTo>
                <a:lnTo>
                  <a:pt x="105523" y="42783"/>
                </a:lnTo>
                <a:lnTo>
                  <a:pt x="103157" y="31128"/>
                </a:lnTo>
                <a:lnTo>
                  <a:pt x="102942" y="30599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4200062" y="858715"/>
            <a:ext cx="70485" cy="149225"/>
          </a:xfrm>
          <a:custGeom>
            <a:avLst/>
            <a:gdLst/>
            <a:ahLst/>
            <a:cxnLst/>
            <a:rect l="l" t="t" r="r" b="b"/>
            <a:pathLst>
              <a:path w="70485" h="149225">
                <a:moveTo>
                  <a:pt x="37504" y="2998"/>
                </a:moveTo>
                <a:lnTo>
                  <a:pt x="0" y="2998"/>
                </a:lnTo>
                <a:lnTo>
                  <a:pt x="0" y="149125"/>
                </a:lnTo>
                <a:lnTo>
                  <a:pt x="40653" y="149125"/>
                </a:lnTo>
                <a:lnTo>
                  <a:pt x="40653" y="78911"/>
                </a:lnTo>
                <a:lnTo>
                  <a:pt x="40896" y="69627"/>
                </a:lnTo>
                <a:lnTo>
                  <a:pt x="51638" y="44703"/>
                </a:lnTo>
                <a:lnTo>
                  <a:pt x="70332" y="44703"/>
                </a:lnTo>
                <a:lnTo>
                  <a:pt x="70332" y="23403"/>
                </a:lnTo>
                <a:lnTo>
                  <a:pt x="37504" y="23403"/>
                </a:lnTo>
                <a:lnTo>
                  <a:pt x="37504" y="2998"/>
                </a:lnTo>
                <a:close/>
              </a:path>
              <a:path w="70485" h="149225">
                <a:moveTo>
                  <a:pt x="70332" y="44703"/>
                </a:moveTo>
                <a:lnTo>
                  <a:pt x="59889" y="44703"/>
                </a:lnTo>
                <a:lnTo>
                  <a:pt x="61779" y="45002"/>
                </a:lnTo>
                <a:lnTo>
                  <a:pt x="68083" y="45906"/>
                </a:lnTo>
                <a:lnTo>
                  <a:pt x="70332" y="46503"/>
                </a:lnTo>
                <a:lnTo>
                  <a:pt x="70332" y="44703"/>
                </a:lnTo>
                <a:close/>
              </a:path>
              <a:path w="70485" h="149225">
                <a:moveTo>
                  <a:pt x="70332" y="0"/>
                </a:moveTo>
                <a:lnTo>
                  <a:pt x="37504" y="23403"/>
                </a:lnTo>
                <a:lnTo>
                  <a:pt x="70332" y="23403"/>
                </a:lnTo>
                <a:lnTo>
                  <a:pt x="70332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4300399" y="861714"/>
            <a:ext cx="0" cy="146685"/>
          </a:xfrm>
          <a:custGeom>
            <a:avLst/>
            <a:gdLst/>
            <a:ahLst/>
            <a:cxnLst/>
            <a:rect l="l" t="t" r="r" b="b"/>
            <a:pathLst>
              <a:path h="146684">
                <a:moveTo>
                  <a:pt x="0" y="0"/>
                </a:moveTo>
                <a:lnTo>
                  <a:pt x="0" y="146127"/>
                </a:lnTo>
              </a:path>
            </a:pathLst>
          </a:custGeom>
          <a:ln w="40511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4280143" y="811904"/>
            <a:ext cx="40640" cy="35560"/>
          </a:xfrm>
          <a:custGeom>
            <a:avLst/>
            <a:gdLst/>
            <a:ahLst/>
            <a:cxnLst/>
            <a:rect l="l" t="t" r="r" b="b"/>
            <a:pathLst>
              <a:path w="40639" h="35559">
                <a:moveTo>
                  <a:pt x="40511" y="0"/>
                </a:moveTo>
                <a:lnTo>
                  <a:pt x="0" y="0"/>
                </a:lnTo>
                <a:lnTo>
                  <a:pt x="0" y="35102"/>
                </a:lnTo>
                <a:lnTo>
                  <a:pt x="40511" y="35102"/>
                </a:lnTo>
                <a:lnTo>
                  <a:pt x="40511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4339108" y="858110"/>
            <a:ext cx="107950" cy="198755"/>
          </a:xfrm>
          <a:custGeom>
            <a:avLst/>
            <a:gdLst/>
            <a:ahLst/>
            <a:cxnLst/>
            <a:rect l="l" t="t" r="r" b="b"/>
            <a:pathLst>
              <a:path w="107950" h="198755">
                <a:moveTo>
                  <a:pt x="37504" y="3604"/>
                </a:moveTo>
                <a:lnTo>
                  <a:pt x="0" y="3604"/>
                </a:lnTo>
                <a:lnTo>
                  <a:pt x="0" y="198638"/>
                </a:lnTo>
                <a:lnTo>
                  <a:pt x="40535" y="198638"/>
                </a:lnTo>
                <a:lnTo>
                  <a:pt x="40535" y="136829"/>
                </a:lnTo>
                <a:lnTo>
                  <a:pt x="99860" y="136829"/>
                </a:lnTo>
                <a:lnTo>
                  <a:pt x="102926" y="128359"/>
                </a:lnTo>
                <a:lnTo>
                  <a:pt x="104611" y="119124"/>
                </a:lnTo>
                <a:lnTo>
                  <a:pt x="48157" y="119124"/>
                </a:lnTo>
                <a:lnTo>
                  <a:pt x="44737" y="116726"/>
                </a:lnTo>
                <a:lnTo>
                  <a:pt x="39787" y="86418"/>
                </a:lnTo>
                <a:lnTo>
                  <a:pt x="39979" y="70112"/>
                </a:lnTo>
                <a:lnTo>
                  <a:pt x="48635" y="33307"/>
                </a:lnTo>
                <a:lnTo>
                  <a:pt x="105840" y="33307"/>
                </a:lnTo>
                <a:lnTo>
                  <a:pt x="105379" y="30010"/>
                </a:lnTo>
                <a:lnTo>
                  <a:pt x="103878" y="22508"/>
                </a:lnTo>
                <a:lnTo>
                  <a:pt x="102917" y="20106"/>
                </a:lnTo>
                <a:lnTo>
                  <a:pt x="37504" y="20106"/>
                </a:lnTo>
                <a:lnTo>
                  <a:pt x="37504" y="3604"/>
                </a:lnTo>
                <a:close/>
              </a:path>
              <a:path w="107950" h="198755">
                <a:moveTo>
                  <a:pt x="99860" y="136829"/>
                </a:moveTo>
                <a:lnTo>
                  <a:pt x="40535" y="136829"/>
                </a:lnTo>
                <a:lnTo>
                  <a:pt x="44316" y="142528"/>
                </a:lnTo>
                <a:lnTo>
                  <a:pt x="48578" y="146729"/>
                </a:lnTo>
                <a:lnTo>
                  <a:pt x="53287" y="149433"/>
                </a:lnTo>
                <a:lnTo>
                  <a:pt x="57999" y="152431"/>
                </a:lnTo>
                <a:lnTo>
                  <a:pt x="63428" y="153932"/>
                </a:lnTo>
                <a:lnTo>
                  <a:pt x="69580" y="153932"/>
                </a:lnTo>
                <a:lnTo>
                  <a:pt x="79489" y="152928"/>
                </a:lnTo>
                <a:lnTo>
                  <a:pt x="87745" y="149954"/>
                </a:lnTo>
                <a:lnTo>
                  <a:pt x="94353" y="145069"/>
                </a:lnTo>
                <a:lnTo>
                  <a:pt x="99316" y="138330"/>
                </a:lnTo>
                <a:lnTo>
                  <a:pt x="99860" y="136829"/>
                </a:lnTo>
                <a:close/>
              </a:path>
              <a:path w="107950" h="198755">
                <a:moveTo>
                  <a:pt x="105840" y="33307"/>
                </a:moveTo>
                <a:lnTo>
                  <a:pt x="58748" y="33307"/>
                </a:lnTo>
                <a:lnTo>
                  <a:pt x="62078" y="36007"/>
                </a:lnTo>
                <a:lnTo>
                  <a:pt x="64029" y="40810"/>
                </a:lnTo>
                <a:lnTo>
                  <a:pt x="65290" y="45197"/>
                </a:lnTo>
                <a:lnTo>
                  <a:pt x="66190" y="51160"/>
                </a:lnTo>
                <a:lnTo>
                  <a:pt x="66730" y="58700"/>
                </a:lnTo>
                <a:lnTo>
                  <a:pt x="66848" y="72914"/>
                </a:lnTo>
                <a:lnTo>
                  <a:pt x="66729" y="82906"/>
                </a:lnTo>
                <a:lnTo>
                  <a:pt x="58327" y="119124"/>
                </a:lnTo>
                <a:lnTo>
                  <a:pt x="104611" y="119124"/>
                </a:lnTo>
                <a:lnTo>
                  <a:pt x="105515" y="114170"/>
                </a:lnTo>
                <a:lnTo>
                  <a:pt x="107075" y="95708"/>
                </a:lnTo>
                <a:lnTo>
                  <a:pt x="107596" y="72914"/>
                </a:lnTo>
                <a:lnTo>
                  <a:pt x="107456" y="58404"/>
                </a:lnTo>
                <a:lnTo>
                  <a:pt x="107038" y="46397"/>
                </a:lnTo>
                <a:lnTo>
                  <a:pt x="106345" y="36922"/>
                </a:lnTo>
                <a:lnTo>
                  <a:pt x="105840" y="33307"/>
                </a:lnTo>
                <a:close/>
              </a:path>
              <a:path w="107950" h="198755">
                <a:moveTo>
                  <a:pt x="76060" y="0"/>
                </a:moveTo>
                <a:lnTo>
                  <a:pt x="63428" y="0"/>
                </a:lnTo>
                <a:lnTo>
                  <a:pt x="57189" y="1800"/>
                </a:lnTo>
                <a:lnTo>
                  <a:pt x="45968" y="8402"/>
                </a:lnTo>
                <a:lnTo>
                  <a:pt x="41285" y="13507"/>
                </a:lnTo>
                <a:lnTo>
                  <a:pt x="37504" y="20106"/>
                </a:lnTo>
                <a:lnTo>
                  <a:pt x="102917" y="20106"/>
                </a:lnTo>
                <a:lnTo>
                  <a:pt x="85992" y="3305"/>
                </a:lnTo>
                <a:lnTo>
                  <a:pt x="81285" y="1198"/>
                </a:lnTo>
                <a:lnTo>
                  <a:pt x="76060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4449617" y="821203"/>
            <a:ext cx="76835" cy="189230"/>
          </a:xfrm>
          <a:custGeom>
            <a:avLst/>
            <a:gdLst/>
            <a:ahLst/>
            <a:cxnLst/>
            <a:rect l="l" t="t" r="r" b="b"/>
            <a:pathLst>
              <a:path w="76835" h="189230">
                <a:moveTo>
                  <a:pt x="56800" y="70516"/>
                </a:moveTo>
                <a:lnTo>
                  <a:pt x="15754" y="70516"/>
                </a:lnTo>
                <a:lnTo>
                  <a:pt x="15878" y="150630"/>
                </a:lnTo>
                <a:lnTo>
                  <a:pt x="16142" y="155728"/>
                </a:lnTo>
                <a:lnTo>
                  <a:pt x="16863" y="160828"/>
                </a:lnTo>
                <a:lnTo>
                  <a:pt x="17553" y="165934"/>
                </a:lnTo>
                <a:lnTo>
                  <a:pt x="45698" y="188737"/>
                </a:lnTo>
                <a:lnTo>
                  <a:pt x="56380" y="188737"/>
                </a:lnTo>
                <a:lnTo>
                  <a:pt x="59529" y="188433"/>
                </a:lnTo>
                <a:lnTo>
                  <a:pt x="63252" y="188139"/>
                </a:lnTo>
                <a:lnTo>
                  <a:pt x="66941" y="187538"/>
                </a:lnTo>
                <a:lnTo>
                  <a:pt x="71291" y="186932"/>
                </a:lnTo>
                <a:lnTo>
                  <a:pt x="76273" y="186037"/>
                </a:lnTo>
                <a:lnTo>
                  <a:pt x="76273" y="158128"/>
                </a:lnTo>
                <a:lnTo>
                  <a:pt x="65020" y="158128"/>
                </a:lnTo>
                <a:lnTo>
                  <a:pt x="61419" y="156627"/>
                </a:lnTo>
                <a:lnTo>
                  <a:pt x="57730" y="150630"/>
                </a:lnTo>
                <a:lnTo>
                  <a:pt x="56800" y="142825"/>
                </a:lnTo>
                <a:lnTo>
                  <a:pt x="56800" y="70516"/>
                </a:lnTo>
                <a:close/>
              </a:path>
              <a:path w="76835" h="189230">
                <a:moveTo>
                  <a:pt x="76273" y="157532"/>
                </a:moveTo>
                <a:lnTo>
                  <a:pt x="74862" y="157826"/>
                </a:lnTo>
                <a:lnTo>
                  <a:pt x="72763" y="158128"/>
                </a:lnTo>
                <a:lnTo>
                  <a:pt x="76273" y="158128"/>
                </a:lnTo>
                <a:lnTo>
                  <a:pt x="76273" y="157532"/>
                </a:lnTo>
                <a:close/>
              </a:path>
              <a:path w="76835" h="189230">
                <a:moveTo>
                  <a:pt x="76273" y="40510"/>
                </a:moveTo>
                <a:lnTo>
                  <a:pt x="0" y="40510"/>
                </a:lnTo>
                <a:lnTo>
                  <a:pt x="0" y="70516"/>
                </a:lnTo>
                <a:lnTo>
                  <a:pt x="76273" y="70516"/>
                </a:lnTo>
                <a:lnTo>
                  <a:pt x="76273" y="40510"/>
                </a:lnTo>
                <a:close/>
              </a:path>
              <a:path w="76835" h="189230">
                <a:moveTo>
                  <a:pt x="56800" y="0"/>
                </a:moveTo>
                <a:lnTo>
                  <a:pt x="15754" y="0"/>
                </a:lnTo>
                <a:lnTo>
                  <a:pt x="15754" y="40510"/>
                </a:lnTo>
                <a:lnTo>
                  <a:pt x="56800" y="40510"/>
                </a:lnTo>
                <a:lnTo>
                  <a:pt x="56800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4555492" y="861714"/>
            <a:ext cx="0" cy="146685"/>
          </a:xfrm>
          <a:custGeom>
            <a:avLst/>
            <a:gdLst/>
            <a:ahLst/>
            <a:cxnLst/>
            <a:rect l="l" t="t" r="r" b="b"/>
            <a:pathLst>
              <a:path h="146684">
                <a:moveTo>
                  <a:pt x="0" y="0"/>
                </a:moveTo>
                <a:lnTo>
                  <a:pt x="0" y="146127"/>
                </a:lnTo>
              </a:path>
            </a:pathLst>
          </a:custGeom>
          <a:ln w="40539">
            <a:solidFill>
              <a:srgbClr val="5A461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4535222" y="811904"/>
            <a:ext cx="40640" cy="35560"/>
          </a:xfrm>
          <a:custGeom>
            <a:avLst/>
            <a:gdLst/>
            <a:ahLst/>
            <a:cxnLst/>
            <a:rect l="l" t="t" r="r" b="b"/>
            <a:pathLst>
              <a:path w="40639" h="35559">
                <a:moveTo>
                  <a:pt x="40539" y="0"/>
                </a:moveTo>
                <a:lnTo>
                  <a:pt x="0" y="0"/>
                </a:lnTo>
                <a:lnTo>
                  <a:pt x="0" y="35102"/>
                </a:lnTo>
                <a:lnTo>
                  <a:pt x="40539" y="35102"/>
                </a:lnTo>
                <a:lnTo>
                  <a:pt x="40539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4589294" y="857815"/>
            <a:ext cx="108585" cy="154305"/>
          </a:xfrm>
          <a:custGeom>
            <a:avLst/>
            <a:gdLst/>
            <a:ahLst/>
            <a:cxnLst/>
            <a:rect l="l" t="t" r="r" b="b"/>
            <a:pathLst>
              <a:path w="108585" h="154305">
                <a:moveTo>
                  <a:pt x="54277" y="0"/>
                </a:moveTo>
                <a:lnTo>
                  <a:pt x="12238" y="17096"/>
                </a:lnTo>
                <a:lnTo>
                  <a:pt x="764" y="57185"/>
                </a:lnTo>
                <a:lnTo>
                  <a:pt x="0" y="76813"/>
                </a:lnTo>
                <a:lnTo>
                  <a:pt x="759" y="96737"/>
                </a:lnTo>
                <a:lnTo>
                  <a:pt x="12181" y="136820"/>
                </a:lnTo>
                <a:lnTo>
                  <a:pt x="54277" y="153925"/>
                </a:lnTo>
                <a:lnTo>
                  <a:pt x="68078" y="152856"/>
                </a:lnTo>
                <a:lnTo>
                  <a:pt x="101690" y="126641"/>
                </a:lnTo>
                <a:lnTo>
                  <a:pt x="102639" y="123322"/>
                </a:lnTo>
                <a:lnTo>
                  <a:pt x="49326" y="123322"/>
                </a:lnTo>
                <a:lnTo>
                  <a:pt x="45935" y="120622"/>
                </a:lnTo>
                <a:lnTo>
                  <a:pt x="41407" y="76813"/>
                </a:lnTo>
                <a:lnTo>
                  <a:pt x="41585" y="62705"/>
                </a:lnTo>
                <a:lnTo>
                  <a:pt x="49326" y="30599"/>
                </a:lnTo>
                <a:lnTo>
                  <a:pt x="102696" y="30599"/>
                </a:lnTo>
                <a:lnTo>
                  <a:pt x="101690" y="27102"/>
                </a:lnTo>
                <a:lnTo>
                  <a:pt x="96318" y="17096"/>
                </a:lnTo>
                <a:lnTo>
                  <a:pt x="89098" y="9615"/>
                </a:lnTo>
                <a:lnTo>
                  <a:pt x="79684" y="4272"/>
                </a:lnTo>
                <a:lnTo>
                  <a:pt x="68078" y="1067"/>
                </a:lnTo>
                <a:lnTo>
                  <a:pt x="54277" y="0"/>
                </a:lnTo>
                <a:close/>
              </a:path>
              <a:path w="108585" h="154305">
                <a:moveTo>
                  <a:pt x="102696" y="30599"/>
                </a:moveTo>
                <a:lnTo>
                  <a:pt x="59259" y="30599"/>
                </a:lnTo>
                <a:lnTo>
                  <a:pt x="62621" y="33004"/>
                </a:lnTo>
                <a:lnTo>
                  <a:pt x="64422" y="38106"/>
                </a:lnTo>
                <a:lnTo>
                  <a:pt x="65619" y="43265"/>
                </a:lnTo>
                <a:lnTo>
                  <a:pt x="66471" y="51493"/>
                </a:lnTo>
                <a:lnTo>
                  <a:pt x="66983" y="62921"/>
                </a:lnTo>
                <a:lnTo>
                  <a:pt x="67149" y="76813"/>
                </a:lnTo>
                <a:lnTo>
                  <a:pt x="66980" y="91091"/>
                </a:lnTo>
                <a:lnTo>
                  <a:pt x="59259" y="123322"/>
                </a:lnTo>
                <a:lnTo>
                  <a:pt x="102639" y="123322"/>
                </a:lnTo>
                <a:lnTo>
                  <a:pt x="105524" y="113228"/>
                </a:lnTo>
                <a:lnTo>
                  <a:pt x="107824" y="96609"/>
                </a:lnTo>
                <a:lnTo>
                  <a:pt x="108590" y="76813"/>
                </a:lnTo>
                <a:lnTo>
                  <a:pt x="107824" y="57018"/>
                </a:lnTo>
                <a:lnTo>
                  <a:pt x="105524" y="40429"/>
                </a:lnTo>
                <a:lnTo>
                  <a:pt x="102696" y="30599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4711654" y="858715"/>
            <a:ext cx="106680" cy="149225"/>
          </a:xfrm>
          <a:custGeom>
            <a:avLst/>
            <a:gdLst/>
            <a:ahLst/>
            <a:cxnLst/>
            <a:rect l="l" t="t" r="r" b="b"/>
            <a:pathLst>
              <a:path w="106679" h="149225">
                <a:moveTo>
                  <a:pt x="38257" y="2998"/>
                </a:moveTo>
                <a:lnTo>
                  <a:pt x="0" y="2998"/>
                </a:lnTo>
                <a:lnTo>
                  <a:pt x="0" y="149125"/>
                </a:lnTo>
                <a:lnTo>
                  <a:pt x="40777" y="149125"/>
                </a:lnTo>
                <a:lnTo>
                  <a:pt x="40777" y="49805"/>
                </a:lnTo>
                <a:lnTo>
                  <a:pt x="42070" y="43501"/>
                </a:lnTo>
                <a:lnTo>
                  <a:pt x="44618" y="39300"/>
                </a:lnTo>
                <a:lnTo>
                  <a:pt x="47199" y="34804"/>
                </a:lnTo>
                <a:lnTo>
                  <a:pt x="50742" y="32701"/>
                </a:lnTo>
                <a:lnTo>
                  <a:pt x="105242" y="32701"/>
                </a:lnTo>
                <a:lnTo>
                  <a:pt x="104232" y="25987"/>
                </a:lnTo>
                <a:lnTo>
                  <a:pt x="102458" y="20097"/>
                </a:lnTo>
                <a:lnTo>
                  <a:pt x="38257" y="20097"/>
                </a:lnTo>
                <a:lnTo>
                  <a:pt x="38257" y="2998"/>
                </a:lnTo>
                <a:close/>
              </a:path>
              <a:path w="106679" h="149225">
                <a:moveTo>
                  <a:pt x="105242" y="32701"/>
                </a:moveTo>
                <a:lnTo>
                  <a:pt x="59141" y="32701"/>
                </a:lnTo>
                <a:lnTo>
                  <a:pt x="61873" y="33900"/>
                </a:lnTo>
                <a:lnTo>
                  <a:pt x="63371" y="36899"/>
                </a:lnTo>
                <a:lnTo>
                  <a:pt x="64904" y="39905"/>
                </a:lnTo>
                <a:lnTo>
                  <a:pt x="65653" y="47105"/>
                </a:lnTo>
                <a:lnTo>
                  <a:pt x="65653" y="149125"/>
                </a:lnTo>
                <a:lnTo>
                  <a:pt x="106189" y="149125"/>
                </a:lnTo>
                <a:lnTo>
                  <a:pt x="106189" y="47105"/>
                </a:lnTo>
                <a:lnTo>
                  <a:pt x="105700" y="35743"/>
                </a:lnTo>
                <a:lnTo>
                  <a:pt x="105242" y="32701"/>
                </a:lnTo>
                <a:close/>
              </a:path>
              <a:path w="106679" h="149225">
                <a:moveTo>
                  <a:pt x="73606" y="0"/>
                </a:moveTo>
                <a:lnTo>
                  <a:pt x="65952" y="0"/>
                </a:lnTo>
                <a:lnTo>
                  <a:pt x="59263" y="1799"/>
                </a:lnTo>
                <a:lnTo>
                  <a:pt x="53533" y="5093"/>
                </a:lnTo>
                <a:lnTo>
                  <a:pt x="47801" y="8096"/>
                </a:lnTo>
                <a:lnTo>
                  <a:pt x="42699" y="13196"/>
                </a:lnTo>
                <a:lnTo>
                  <a:pt x="38257" y="20097"/>
                </a:lnTo>
                <a:lnTo>
                  <a:pt x="102458" y="20097"/>
                </a:lnTo>
                <a:lnTo>
                  <a:pt x="81499" y="725"/>
                </a:lnTo>
                <a:lnTo>
                  <a:pt x="73606" y="0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4825948" y="857815"/>
            <a:ext cx="103505" cy="154305"/>
          </a:xfrm>
          <a:custGeom>
            <a:avLst/>
            <a:gdLst/>
            <a:ahLst/>
            <a:cxnLst/>
            <a:rect l="l" t="t" r="r" b="b"/>
            <a:pathLst>
              <a:path w="103504" h="154305">
                <a:moveTo>
                  <a:pt x="0" y="103513"/>
                </a:moveTo>
                <a:lnTo>
                  <a:pt x="13319" y="141624"/>
                </a:lnTo>
                <a:lnTo>
                  <a:pt x="50619" y="153925"/>
                </a:lnTo>
                <a:lnTo>
                  <a:pt x="62518" y="153142"/>
                </a:lnTo>
                <a:lnTo>
                  <a:pt x="99736" y="126959"/>
                </a:lnTo>
                <a:lnTo>
                  <a:pt x="100166" y="125416"/>
                </a:lnTo>
                <a:lnTo>
                  <a:pt x="47227" y="125416"/>
                </a:lnTo>
                <a:lnTo>
                  <a:pt x="43416" y="123922"/>
                </a:lnTo>
                <a:lnTo>
                  <a:pt x="38375" y="116719"/>
                </a:lnTo>
                <a:lnTo>
                  <a:pt x="36907" y="111319"/>
                </a:lnTo>
                <a:lnTo>
                  <a:pt x="36485" y="103813"/>
                </a:lnTo>
                <a:lnTo>
                  <a:pt x="0" y="103513"/>
                </a:lnTo>
                <a:close/>
              </a:path>
              <a:path w="103504" h="154305">
                <a:moveTo>
                  <a:pt x="51756" y="0"/>
                </a:moveTo>
                <a:lnTo>
                  <a:pt x="15062" y="11696"/>
                </a:lnTo>
                <a:lnTo>
                  <a:pt x="1501" y="49507"/>
                </a:lnTo>
                <a:lnTo>
                  <a:pt x="2580" y="55205"/>
                </a:lnTo>
                <a:lnTo>
                  <a:pt x="4798" y="60609"/>
                </a:lnTo>
                <a:lnTo>
                  <a:pt x="6958" y="66009"/>
                </a:lnTo>
                <a:lnTo>
                  <a:pt x="45035" y="93912"/>
                </a:lnTo>
                <a:lnTo>
                  <a:pt x="47919" y="95111"/>
                </a:lnTo>
                <a:lnTo>
                  <a:pt x="50017" y="96314"/>
                </a:lnTo>
                <a:lnTo>
                  <a:pt x="66160" y="109515"/>
                </a:lnTo>
                <a:lnTo>
                  <a:pt x="66160" y="116417"/>
                </a:lnTo>
                <a:lnTo>
                  <a:pt x="64839" y="119419"/>
                </a:lnTo>
                <a:lnTo>
                  <a:pt x="59618" y="124217"/>
                </a:lnTo>
                <a:lnTo>
                  <a:pt x="56288" y="125416"/>
                </a:lnTo>
                <a:lnTo>
                  <a:pt x="100166" y="125416"/>
                </a:lnTo>
                <a:lnTo>
                  <a:pt x="102278" y="117823"/>
                </a:lnTo>
                <a:lnTo>
                  <a:pt x="103129" y="107412"/>
                </a:lnTo>
                <a:lnTo>
                  <a:pt x="102604" y="99262"/>
                </a:lnTo>
                <a:lnTo>
                  <a:pt x="72699" y="63483"/>
                </a:lnTo>
                <a:lnTo>
                  <a:pt x="61239" y="57909"/>
                </a:lnTo>
                <a:lnTo>
                  <a:pt x="60311" y="57308"/>
                </a:lnTo>
                <a:lnTo>
                  <a:pt x="58988" y="57005"/>
                </a:lnTo>
                <a:lnTo>
                  <a:pt x="57307" y="56109"/>
                </a:lnTo>
                <a:lnTo>
                  <a:pt x="49296" y="51949"/>
                </a:lnTo>
                <a:lnTo>
                  <a:pt x="43577" y="47593"/>
                </a:lnTo>
                <a:lnTo>
                  <a:pt x="40148" y="43069"/>
                </a:lnTo>
                <a:lnTo>
                  <a:pt x="39005" y="38404"/>
                </a:lnTo>
                <a:lnTo>
                  <a:pt x="39005" y="34800"/>
                </a:lnTo>
                <a:lnTo>
                  <a:pt x="40237" y="31798"/>
                </a:lnTo>
                <a:lnTo>
                  <a:pt x="42666" y="29704"/>
                </a:lnTo>
                <a:lnTo>
                  <a:pt x="45096" y="27302"/>
                </a:lnTo>
                <a:lnTo>
                  <a:pt x="48398" y="26398"/>
                </a:lnTo>
                <a:lnTo>
                  <a:pt x="98706" y="26398"/>
                </a:lnTo>
                <a:lnTo>
                  <a:pt x="98398" y="25276"/>
                </a:lnTo>
                <a:lnTo>
                  <a:pt x="63060" y="684"/>
                </a:lnTo>
                <a:lnTo>
                  <a:pt x="51756" y="0"/>
                </a:lnTo>
                <a:close/>
              </a:path>
              <a:path w="103504" h="154305">
                <a:moveTo>
                  <a:pt x="98706" y="26398"/>
                </a:moveTo>
                <a:lnTo>
                  <a:pt x="57128" y="26398"/>
                </a:lnTo>
                <a:lnTo>
                  <a:pt x="60490" y="27899"/>
                </a:lnTo>
                <a:lnTo>
                  <a:pt x="62560" y="30899"/>
                </a:lnTo>
                <a:lnTo>
                  <a:pt x="64601" y="34203"/>
                </a:lnTo>
                <a:lnTo>
                  <a:pt x="65739" y="39305"/>
                </a:lnTo>
                <a:lnTo>
                  <a:pt x="65890" y="46508"/>
                </a:lnTo>
                <a:lnTo>
                  <a:pt x="101627" y="46807"/>
                </a:lnTo>
                <a:lnTo>
                  <a:pt x="101544" y="43069"/>
                </a:lnTo>
                <a:lnTo>
                  <a:pt x="100821" y="34100"/>
                </a:lnTo>
                <a:lnTo>
                  <a:pt x="98706" y="26398"/>
                </a:lnTo>
                <a:close/>
              </a:path>
            </a:pathLst>
          </a:custGeom>
          <a:solidFill>
            <a:srgbClr val="5A461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4995029" y="808599"/>
            <a:ext cx="211118" cy="20373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1013788" y="1121861"/>
            <a:ext cx="1685631" cy="19953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2771409" y="1117962"/>
            <a:ext cx="1277964" cy="24844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8639561" y="5251953"/>
            <a:ext cx="2455170" cy="1641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8639561" y="7203207"/>
            <a:ext cx="2455170" cy="1638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8627414" y="7768052"/>
            <a:ext cx="1831409" cy="11410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10496519" y="7767871"/>
            <a:ext cx="1830595" cy="11412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12364466" y="7768001"/>
            <a:ext cx="1831154" cy="114080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8627666" y="5750312"/>
            <a:ext cx="1830740" cy="114122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10496256" y="5750567"/>
            <a:ext cx="1793962" cy="114089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12364567" y="5750532"/>
            <a:ext cx="1830758" cy="114096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10816998" y="3369508"/>
            <a:ext cx="3375660" cy="0"/>
          </a:xfrm>
          <a:custGeom>
            <a:avLst/>
            <a:gdLst/>
            <a:ahLst/>
            <a:cxnLst/>
            <a:rect l="l" t="t" r="r" b="b"/>
            <a:pathLst>
              <a:path w="3375659">
                <a:moveTo>
                  <a:pt x="0" y="0"/>
                </a:moveTo>
                <a:lnTo>
                  <a:pt x="3375442" y="0"/>
                </a:lnTo>
              </a:path>
            </a:pathLst>
          </a:custGeom>
          <a:ln w="12740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8627738" y="3347690"/>
            <a:ext cx="2202180" cy="0"/>
          </a:xfrm>
          <a:custGeom>
            <a:avLst/>
            <a:gdLst/>
            <a:ahLst/>
            <a:cxnLst/>
            <a:rect l="l" t="t" r="r" b="b"/>
            <a:pathLst>
              <a:path w="2202179">
                <a:moveTo>
                  <a:pt x="0" y="0"/>
                </a:moveTo>
                <a:lnTo>
                  <a:pt x="2201677" y="0"/>
                </a:lnTo>
              </a:path>
            </a:pathLst>
          </a:custGeom>
          <a:ln w="55772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11227356" y="5519842"/>
            <a:ext cx="2965450" cy="0"/>
          </a:xfrm>
          <a:custGeom>
            <a:avLst/>
            <a:gdLst/>
            <a:ahLst/>
            <a:cxnLst/>
            <a:rect l="l" t="t" r="r" b="b"/>
            <a:pathLst>
              <a:path w="2965450">
                <a:moveTo>
                  <a:pt x="0" y="0"/>
                </a:moveTo>
                <a:lnTo>
                  <a:pt x="2965085" y="0"/>
                </a:lnTo>
              </a:path>
            </a:pathLst>
          </a:custGeom>
          <a:ln w="1271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8627738" y="5498310"/>
            <a:ext cx="2612390" cy="0"/>
          </a:xfrm>
          <a:custGeom>
            <a:avLst/>
            <a:gdLst/>
            <a:ahLst/>
            <a:cxnLst/>
            <a:rect l="l" t="t" r="r" b="b"/>
            <a:pathLst>
              <a:path w="2612390">
                <a:moveTo>
                  <a:pt x="0" y="0"/>
                </a:moveTo>
                <a:lnTo>
                  <a:pt x="2612026" y="0"/>
                </a:lnTo>
              </a:path>
            </a:pathLst>
          </a:custGeom>
          <a:ln w="55782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11233566" y="7470801"/>
            <a:ext cx="2959100" cy="0"/>
          </a:xfrm>
          <a:custGeom>
            <a:avLst/>
            <a:gdLst/>
            <a:ahLst/>
            <a:cxnLst/>
            <a:rect l="l" t="t" r="r" b="b"/>
            <a:pathLst>
              <a:path w="2959100">
                <a:moveTo>
                  <a:pt x="0" y="0"/>
                </a:moveTo>
                <a:lnTo>
                  <a:pt x="2958871" y="0"/>
                </a:lnTo>
              </a:path>
            </a:pathLst>
          </a:custGeom>
          <a:ln w="12719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8627738" y="7449282"/>
            <a:ext cx="2618740" cy="0"/>
          </a:xfrm>
          <a:custGeom>
            <a:avLst/>
            <a:gdLst/>
            <a:ahLst/>
            <a:cxnLst/>
            <a:rect l="l" t="t" r="r" b="b"/>
            <a:pathLst>
              <a:path w="2618740">
                <a:moveTo>
                  <a:pt x="0" y="0"/>
                </a:moveTo>
                <a:lnTo>
                  <a:pt x="2618251" y="0"/>
                </a:lnTo>
              </a:path>
            </a:pathLst>
          </a:custGeom>
          <a:ln w="5575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958719" y="2323400"/>
            <a:ext cx="2016508" cy="1659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3166009" y="2617695"/>
            <a:ext cx="3719829" cy="0"/>
          </a:xfrm>
          <a:custGeom>
            <a:avLst/>
            <a:gdLst/>
            <a:ahLst/>
            <a:cxnLst/>
            <a:rect l="l" t="t" r="r" b="b"/>
            <a:pathLst>
              <a:path w="3719829">
                <a:moveTo>
                  <a:pt x="0" y="0"/>
                </a:moveTo>
                <a:lnTo>
                  <a:pt x="3719346" y="0"/>
                </a:lnTo>
              </a:path>
            </a:pathLst>
          </a:custGeom>
          <a:ln w="12717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929052" y="2596175"/>
            <a:ext cx="2249805" cy="0"/>
          </a:xfrm>
          <a:custGeom>
            <a:avLst/>
            <a:gdLst/>
            <a:ahLst/>
            <a:cxnLst/>
            <a:rect l="l" t="t" r="r" b="b"/>
            <a:pathLst>
              <a:path w="2249805">
                <a:moveTo>
                  <a:pt x="0" y="0"/>
                </a:moveTo>
                <a:lnTo>
                  <a:pt x="2249390" y="0"/>
                </a:lnTo>
              </a:path>
            </a:pathLst>
          </a:custGeom>
          <a:ln w="5575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3809141" y="6671325"/>
            <a:ext cx="2631440" cy="0"/>
          </a:xfrm>
          <a:custGeom>
            <a:avLst/>
            <a:gdLst/>
            <a:ahLst/>
            <a:cxnLst/>
            <a:rect l="l" t="t" r="r" b="b"/>
            <a:pathLst>
              <a:path w="2631440">
                <a:moveTo>
                  <a:pt x="0" y="0"/>
                </a:moveTo>
                <a:lnTo>
                  <a:pt x="2631283" y="0"/>
                </a:lnTo>
              </a:path>
            </a:pathLst>
          </a:custGeom>
          <a:ln w="12722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1015207" y="6377926"/>
            <a:ext cx="2748513" cy="16473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1003391" y="6649808"/>
            <a:ext cx="2806065" cy="0"/>
          </a:xfrm>
          <a:custGeom>
            <a:avLst/>
            <a:gdLst/>
            <a:ahLst/>
            <a:cxnLst/>
            <a:rect l="l" t="t" r="r" b="b"/>
            <a:pathLst>
              <a:path w="2806065">
                <a:moveTo>
                  <a:pt x="0" y="0"/>
                </a:moveTo>
                <a:lnTo>
                  <a:pt x="2805750" y="0"/>
                </a:lnTo>
              </a:path>
            </a:pathLst>
          </a:custGeom>
          <a:ln w="55756">
            <a:solidFill>
              <a:srgbClr val="8AC2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1012356" y="6792908"/>
            <a:ext cx="542900" cy="14029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1005655" y="7031004"/>
            <a:ext cx="5647420" cy="14561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1020747" y="7275621"/>
            <a:ext cx="5517446" cy="1444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1035251" y="7523985"/>
            <a:ext cx="270666" cy="1386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1358391" y="7625973"/>
            <a:ext cx="22225" cy="37465"/>
          </a:xfrm>
          <a:custGeom>
            <a:avLst/>
            <a:gdLst/>
            <a:ahLst/>
            <a:cxnLst/>
            <a:rect l="l" t="t" r="r" b="b"/>
            <a:pathLst>
              <a:path w="22225" h="37465">
                <a:moveTo>
                  <a:pt x="21602" y="0"/>
                </a:moveTo>
                <a:lnTo>
                  <a:pt x="8606" y="0"/>
                </a:lnTo>
                <a:lnTo>
                  <a:pt x="0" y="37191"/>
                </a:lnTo>
                <a:lnTo>
                  <a:pt x="9784" y="37191"/>
                </a:lnTo>
                <a:lnTo>
                  <a:pt x="2160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1439232" y="7536665"/>
            <a:ext cx="140970" cy="126364"/>
          </a:xfrm>
          <a:custGeom>
            <a:avLst/>
            <a:gdLst/>
            <a:ahLst/>
            <a:cxnLst/>
            <a:rect l="l" t="t" r="r" b="b"/>
            <a:pathLst>
              <a:path w="140969" h="126365">
                <a:moveTo>
                  <a:pt x="76158" y="42821"/>
                </a:moveTo>
                <a:lnTo>
                  <a:pt x="64138" y="42821"/>
                </a:lnTo>
                <a:lnTo>
                  <a:pt x="64138" y="125934"/>
                </a:lnTo>
                <a:lnTo>
                  <a:pt x="76158" y="125934"/>
                </a:lnTo>
                <a:lnTo>
                  <a:pt x="76158" y="42821"/>
                </a:lnTo>
                <a:close/>
              </a:path>
              <a:path w="140969" h="126365">
                <a:moveTo>
                  <a:pt x="85935" y="10990"/>
                </a:moveTo>
                <a:lnTo>
                  <a:pt x="70996" y="10990"/>
                </a:lnTo>
                <a:lnTo>
                  <a:pt x="56441" y="32122"/>
                </a:lnTo>
                <a:lnTo>
                  <a:pt x="39756" y="51169"/>
                </a:lnTo>
                <a:lnTo>
                  <a:pt x="20942" y="68156"/>
                </a:lnTo>
                <a:lnTo>
                  <a:pt x="0" y="83108"/>
                </a:lnTo>
                <a:lnTo>
                  <a:pt x="2898" y="86212"/>
                </a:lnTo>
                <a:lnTo>
                  <a:pt x="5494" y="89589"/>
                </a:lnTo>
                <a:lnTo>
                  <a:pt x="7838" y="92972"/>
                </a:lnTo>
                <a:lnTo>
                  <a:pt x="23508" y="82046"/>
                </a:lnTo>
                <a:lnTo>
                  <a:pt x="38114" y="70010"/>
                </a:lnTo>
                <a:lnTo>
                  <a:pt x="51657" y="56917"/>
                </a:lnTo>
                <a:lnTo>
                  <a:pt x="64138" y="42821"/>
                </a:lnTo>
                <a:lnTo>
                  <a:pt x="76158" y="42821"/>
                </a:lnTo>
                <a:lnTo>
                  <a:pt x="76158" y="38320"/>
                </a:lnTo>
                <a:lnTo>
                  <a:pt x="68047" y="38320"/>
                </a:lnTo>
                <a:lnTo>
                  <a:pt x="73359" y="30721"/>
                </a:lnTo>
                <a:lnTo>
                  <a:pt x="78109" y="23597"/>
                </a:lnTo>
                <a:lnTo>
                  <a:pt x="82300" y="17002"/>
                </a:lnTo>
                <a:lnTo>
                  <a:pt x="85935" y="10990"/>
                </a:lnTo>
                <a:close/>
              </a:path>
              <a:path w="140969" h="126365">
                <a:moveTo>
                  <a:pt x="90134" y="42821"/>
                </a:moveTo>
                <a:lnTo>
                  <a:pt x="83286" y="52120"/>
                </a:lnTo>
                <a:lnTo>
                  <a:pt x="94070" y="58994"/>
                </a:lnTo>
                <a:lnTo>
                  <a:pt x="105945" y="66991"/>
                </a:lnTo>
                <a:lnTo>
                  <a:pt x="118738" y="76013"/>
                </a:lnTo>
                <a:lnTo>
                  <a:pt x="132624" y="86212"/>
                </a:lnTo>
                <a:lnTo>
                  <a:pt x="140580" y="75220"/>
                </a:lnTo>
                <a:lnTo>
                  <a:pt x="128245" y="66949"/>
                </a:lnTo>
                <a:lnTo>
                  <a:pt x="115810" y="58812"/>
                </a:lnTo>
                <a:lnTo>
                  <a:pt x="103085" y="50737"/>
                </a:lnTo>
                <a:lnTo>
                  <a:pt x="90134" y="42821"/>
                </a:lnTo>
                <a:close/>
              </a:path>
              <a:path w="140969" h="126365">
                <a:moveTo>
                  <a:pt x="137365" y="0"/>
                </a:moveTo>
                <a:lnTo>
                  <a:pt x="4198" y="0"/>
                </a:lnTo>
                <a:lnTo>
                  <a:pt x="4198" y="10990"/>
                </a:lnTo>
                <a:lnTo>
                  <a:pt x="137365" y="10990"/>
                </a:lnTo>
                <a:lnTo>
                  <a:pt x="13736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1578293" y="7522581"/>
            <a:ext cx="137795" cy="137795"/>
          </a:xfrm>
          <a:custGeom>
            <a:avLst/>
            <a:gdLst/>
            <a:ahLst/>
            <a:cxnLst/>
            <a:rect l="l" t="t" r="r" b="b"/>
            <a:pathLst>
              <a:path w="137794" h="137795">
                <a:moveTo>
                  <a:pt x="89283" y="2254"/>
                </a:moveTo>
                <a:lnTo>
                  <a:pt x="78390" y="2254"/>
                </a:lnTo>
                <a:lnTo>
                  <a:pt x="78390" y="59166"/>
                </a:lnTo>
                <a:lnTo>
                  <a:pt x="84009" y="64519"/>
                </a:lnTo>
                <a:lnTo>
                  <a:pt x="126878" y="64519"/>
                </a:lnTo>
                <a:lnTo>
                  <a:pt x="133170" y="60573"/>
                </a:lnTo>
                <a:lnTo>
                  <a:pt x="134130" y="54940"/>
                </a:lnTo>
                <a:lnTo>
                  <a:pt x="91757" y="54940"/>
                </a:lnTo>
                <a:lnTo>
                  <a:pt x="89283" y="51837"/>
                </a:lnTo>
                <a:lnTo>
                  <a:pt x="89283" y="37750"/>
                </a:lnTo>
                <a:lnTo>
                  <a:pt x="100630" y="32961"/>
                </a:lnTo>
                <a:lnTo>
                  <a:pt x="111716" y="28030"/>
                </a:lnTo>
                <a:lnTo>
                  <a:pt x="115629" y="26197"/>
                </a:lnTo>
                <a:lnTo>
                  <a:pt x="89283" y="26197"/>
                </a:lnTo>
                <a:lnTo>
                  <a:pt x="89283" y="2254"/>
                </a:lnTo>
                <a:close/>
              </a:path>
              <a:path w="137794" h="137795">
                <a:moveTo>
                  <a:pt x="126039" y="30143"/>
                </a:moveTo>
                <a:lnTo>
                  <a:pt x="125568" y="38033"/>
                </a:lnTo>
                <a:lnTo>
                  <a:pt x="125017" y="43672"/>
                </a:lnTo>
                <a:lnTo>
                  <a:pt x="124314" y="47891"/>
                </a:lnTo>
                <a:lnTo>
                  <a:pt x="123620" y="52685"/>
                </a:lnTo>
                <a:lnTo>
                  <a:pt x="120308" y="54940"/>
                </a:lnTo>
                <a:lnTo>
                  <a:pt x="134130" y="54940"/>
                </a:lnTo>
                <a:lnTo>
                  <a:pt x="134666" y="51837"/>
                </a:lnTo>
                <a:lnTo>
                  <a:pt x="135392" y="47891"/>
                </a:lnTo>
                <a:lnTo>
                  <a:pt x="136188" y="41691"/>
                </a:lnTo>
                <a:lnTo>
                  <a:pt x="136933" y="34373"/>
                </a:lnTo>
                <a:lnTo>
                  <a:pt x="133203" y="32961"/>
                </a:lnTo>
                <a:lnTo>
                  <a:pt x="126039" y="30143"/>
                </a:lnTo>
                <a:close/>
              </a:path>
              <a:path w="137794" h="137795">
                <a:moveTo>
                  <a:pt x="127425" y="7884"/>
                </a:moveTo>
                <a:lnTo>
                  <a:pt x="117948" y="13006"/>
                </a:lnTo>
                <a:lnTo>
                  <a:pt x="108431" y="17783"/>
                </a:lnTo>
                <a:lnTo>
                  <a:pt x="98875" y="22189"/>
                </a:lnTo>
                <a:lnTo>
                  <a:pt x="89283" y="26197"/>
                </a:lnTo>
                <a:lnTo>
                  <a:pt x="115629" y="26197"/>
                </a:lnTo>
                <a:lnTo>
                  <a:pt x="122769" y="22854"/>
                </a:lnTo>
                <a:lnTo>
                  <a:pt x="133711" y="17467"/>
                </a:lnTo>
                <a:lnTo>
                  <a:pt x="127425" y="7884"/>
                </a:lnTo>
                <a:close/>
              </a:path>
              <a:path w="137794" h="137795">
                <a:moveTo>
                  <a:pt x="88995" y="70434"/>
                </a:moveTo>
                <a:lnTo>
                  <a:pt x="78102" y="70434"/>
                </a:lnTo>
                <a:lnTo>
                  <a:pt x="78102" y="130162"/>
                </a:lnTo>
                <a:lnTo>
                  <a:pt x="83416" y="135507"/>
                </a:lnTo>
                <a:lnTo>
                  <a:pt x="127800" y="135507"/>
                </a:lnTo>
                <a:lnTo>
                  <a:pt x="133631" y="131284"/>
                </a:lnTo>
                <a:lnTo>
                  <a:pt x="134417" y="125931"/>
                </a:lnTo>
                <a:lnTo>
                  <a:pt x="91285" y="125931"/>
                </a:lnTo>
                <a:lnTo>
                  <a:pt x="88995" y="122833"/>
                </a:lnTo>
                <a:lnTo>
                  <a:pt x="88995" y="105084"/>
                </a:lnTo>
                <a:lnTo>
                  <a:pt x="101343" y="100234"/>
                </a:lnTo>
                <a:lnTo>
                  <a:pt x="113423" y="95014"/>
                </a:lnTo>
                <a:lnTo>
                  <a:pt x="116587" y="93531"/>
                </a:lnTo>
                <a:lnTo>
                  <a:pt x="88995" y="93531"/>
                </a:lnTo>
                <a:lnTo>
                  <a:pt x="88995" y="70434"/>
                </a:lnTo>
                <a:close/>
              </a:path>
              <a:path w="137794" h="137795">
                <a:moveTo>
                  <a:pt x="126316" y="100577"/>
                </a:moveTo>
                <a:lnTo>
                  <a:pt x="125845" y="108746"/>
                </a:lnTo>
                <a:lnTo>
                  <a:pt x="125284" y="114945"/>
                </a:lnTo>
                <a:lnTo>
                  <a:pt x="124642" y="118887"/>
                </a:lnTo>
                <a:lnTo>
                  <a:pt x="123894" y="123682"/>
                </a:lnTo>
                <a:lnTo>
                  <a:pt x="121144" y="125931"/>
                </a:lnTo>
                <a:lnTo>
                  <a:pt x="134417" y="125931"/>
                </a:lnTo>
                <a:lnTo>
                  <a:pt x="134830" y="123113"/>
                </a:lnTo>
                <a:lnTo>
                  <a:pt x="135680" y="118887"/>
                </a:lnTo>
                <a:lnTo>
                  <a:pt x="136472" y="112688"/>
                </a:lnTo>
                <a:lnTo>
                  <a:pt x="137210" y="104523"/>
                </a:lnTo>
                <a:lnTo>
                  <a:pt x="133492" y="103391"/>
                </a:lnTo>
                <a:lnTo>
                  <a:pt x="129848" y="101984"/>
                </a:lnTo>
                <a:lnTo>
                  <a:pt x="126316" y="100577"/>
                </a:lnTo>
                <a:close/>
              </a:path>
              <a:path w="137794" h="137795">
                <a:moveTo>
                  <a:pt x="130507" y="74095"/>
                </a:moveTo>
                <a:lnTo>
                  <a:pt x="119791" y="79747"/>
                </a:lnTo>
                <a:lnTo>
                  <a:pt x="109301" y="84870"/>
                </a:lnTo>
                <a:lnTo>
                  <a:pt x="99009" y="89476"/>
                </a:lnTo>
                <a:lnTo>
                  <a:pt x="88995" y="93531"/>
                </a:lnTo>
                <a:lnTo>
                  <a:pt x="116587" y="93531"/>
                </a:lnTo>
                <a:lnTo>
                  <a:pt x="125261" y="89465"/>
                </a:lnTo>
                <a:lnTo>
                  <a:pt x="136792" y="83675"/>
                </a:lnTo>
                <a:lnTo>
                  <a:pt x="130507" y="74095"/>
                </a:lnTo>
                <a:close/>
              </a:path>
              <a:path w="137794" h="137795">
                <a:moveTo>
                  <a:pt x="64555" y="55220"/>
                </a:moveTo>
                <a:lnTo>
                  <a:pt x="7823" y="55220"/>
                </a:lnTo>
                <a:lnTo>
                  <a:pt x="7823" y="137765"/>
                </a:lnTo>
                <a:lnTo>
                  <a:pt x="18717" y="137765"/>
                </a:lnTo>
                <a:lnTo>
                  <a:pt x="18717" y="107903"/>
                </a:lnTo>
                <a:lnTo>
                  <a:pt x="64555" y="107903"/>
                </a:lnTo>
                <a:lnTo>
                  <a:pt x="64555" y="99731"/>
                </a:lnTo>
                <a:lnTo>
                  <a:pt x="18717" y="99731"/>
                </a:lnTo>
                <a:lnTo>
                  <a:pt x="18717" y="85929"/>
                </a:lnTo>
                <a:lnTo>
                  <a:pt x="64555" y="85929"/>
                </a:lnTo>
                <a:lnTo>
                  <a:pt x="64555" y="77757"/>
                </a:lnTo>
                <a:lnTo>
                  <a:pt x="18717" y="77757"/>
                </a:lnTo>
                <a:lnTo>
                  <a:pt x="18717" y="64235"/>
                </a:lnTo>
                <a:lnTo>
                  <a:pt x="64555" y="64235"/>
                </a:lnTo>
                <a:lnTo>
                  <a:pt x="64555" y="55220"/>
                </a:lnTo>
                <a:close/>
              </a:path>
              <a:path w="137794" h="137795">
                <a:moveTo>
                  <a:pt x="32694" y="125931"/>
                </a:moveTo>
                <a:lnTo>
                  <a:pt x="33620" y="130162"/>
                </a:lnTo>
                <a:lnTo>
                  <a:pt x="34323" y="133819"/>
                </a:lnTo>
                <a:lnTo>
                  <a:pt x="34798" y="136641"/>
                </a:lnTo>
                <a:lnTo>
                  <a:pt x="46475" y="136641"/>
                </a:lnTo>
                <a:lnTo>
                  <a:pt x="50580" y="136357"/>
                </a:lnTo>
                <a:lnTo>
                  <a:pt x="59889" y="136357"/>
                </a:lnTo>
                <a:lnTo>
                  <a:pt x="64555" y="131569"/>
                </a:lnTo>
                <a:lnTo>
                  <a:pt x="64555" y="126777"/>
                </a:lnTo>
                <a:lnTo>
                  <a:pt x="43272" y="126777"/>
                </a:lnTo>
                <a:lnTo>
                  <a:pt x="38563" y="126493"/>
                </a:lnTo>
                <a:lnTo>
                  <a:pt x="32694" y="125931"/>
                </a:lnTo>
                <a:close/>
              </a:path>
              <a:path w="137794" h="137795">
                <a:moveTo>
                  <a:pt x="64555" y="107903"/>
                </a:moveTo>
                <a:lnTo>
                  <a:pt x="53661" y="107903"/>
                </a:lnTo>
                <a:lnTo>
                  <a:pt x="53661" y="124240"/>
                </a:lnTo>
                <a:lnTo>
                  <a:pt x="51368" y="126777"/>
                </a:lnTo>
                <a:lnTo>
                  <a:pt x="64555" y="126777"/>
                </a:lnTo>
                <a:lnTo>
                  <a:pt x="64555" y="107903"/>
                </a:lnTo>
                <a:close/>
              </a:path>
              <a:path w="137794" h="137795">
                <a:moveTo>
                  <a:pt x="64555" y="85929"/>
                </a:moveTo>
                <a:lnTo>
                  <a:pt x="53661" y="85929"/>
                </a:lnTo>
                <a:lnTo>
                  <a:pt x="53661" y="99731"/>
                </a:lnTo>
                <a:lnTo>
                  <a:pt x="64555" y="99731"/>
                </a:lnTo>
                <a:lnTo>
                  <a:pt x="64555" y="85929"/>
                </a:lnTo>
                <a:close/>
              </a:path>
              <a:path w="137794" h="137795">
                <a:moveTo>
                  <a:pt x="64555" y="64235"/>
                </a:moveTo>
                <a:lnTo>
                  <a:pt x="53661" y="64235"/>
                </a:lnTo>
                <a:lnTo>
                  <a:pt x="53661" y="77757"/>
                </a:lnTo>
                <a:lnTo>
                  <a:pt x="64555" y="77757"/>
                </a:lnTo>
                <a:lnTo>
                  <a:pt x="64555" y="64235"/>
                </a:lnTo>
                <a:close/>
              </a:path>
              <a:path w="137794" h="137795">
                <a:moveTo>
                  <a:pt x="72279" y="42260"/>
                </a:moveTo>
                <a:lnTo>
                  <a:pt x="59162" y="42260"/>
                </a:lnTo>
                <a:lnTo>
                  <a:pt x="61391" y="45942"/>
                </a:lnTo>
                <a:lnTo>
                  <a:pt x="63144" y="49018"/>
                </a:lnTo>
                <a:lnTo>
                  <a:pt x="64973" y="52118"/>
                </a:lnTo>
                <a:lnTo>
                  <a:pt x="67856" y="50425"/>
                </a:lnTo>
                <a:lnTo>
                  <a:pt x="71081" y="48172"/>
                </a:lnTo>
                <a:lnTo>
                  <a:pt x="74599" y="45925"/>
                </a:lnTo>
                <a:lnTo>
                  <a:pt x="72279" y="42260"/>
                </a:lnTo>
                <a:close/>
              </a:path>
              <a:path w="137794" h="137795">
                <a:moveTo>
                  <a:pt x="28634" y="0"/>
                </a:moveTo>
                <a:lnTo>
                  <a:pt x="4083" y="32961"/>
                </a:lnTo>
                <a:lnTo>
                  <a:pt x="0" y="35212"/>
                </a:lnTo>
                <a:lnTo>
                  <a:pt x="4471" y="47048"/>
                </a:lnTo>
                <a:lnTo>
                  <a:pt x="28410" y="44758"/>
                </a:lnTo>
                <a:lnTo>
                  <a:pt x="59162" y="42260"/>
                </a:lnTo>
                <a:lnTo>
                  <a:pt x="72279" y="42260"/>
                </a:lnTo>
                <a:lnTo>
                  <a:pt x="69718" y="38216"/>
                </a:lnTo>
                <a:lnTo>
                  <a:pt x="68081" y="35780"/>
                </a:lnTo>
                <a:lnTo>
                  <a:pt x="15220" y="35780"/>
                </a:lnTo>
                <a:lnTo>
                  <a:pt x="21576" y="28234"/>
                </a:lnTo>
                <a:lnTo>
                  <a:pt x="27769" y="20425"/>
                </a:lnTo>
                <a:lnTo>
                  <a:pt x="33803" y="12404"/>
                </a:lnTo>
                <a:lnTo>
                  <a:pt x="39682" y="4222"/>
                </a:lnTo>
                <a:lnTo>
                  <a:pt x="28634" y="0"/>
                </a:lnTo>
                <a:close/>
              </a:path>
              <a:path w="137794" h="137795">
                <a:moveTo>
                  <a:pt x="52534" y="14084"/>
                </a:moveTo>
                <a:lnTo>
                  <a:pt x="43865" y="19437"/>
                </a:lnTo>
                <a:lnTo>
                  <a:pt x="50372" y="28732"/>
                </a:lnTo>
                <a:lnTo>
                  <a:pt x="53298" y="33246"/>
                </a:lnTo>
                <a:lnTo>
                  <a:pt x="15220" y="35780"/>
                </a:lnTo>
                <a:lnTo>
                  <a:pt x="68081" y="35780"/>
                </a:lnTo>
                <a:lnTo>
                  <a:pt x="64412" y="30322"/>
                </a:lnTo>
                <a:lnTo>
                  <a:pt x="58684" y="22269"/>
                </a:lnTo>
                <a:lnTo>
                  <a:pt x="52534" y="14084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1714107" y="7524270"/>
            <a:ext cx="139700" cy="137795"/>
          </a:xfrm>
          <a:custGeom>
            <a:avLst/>
            <a:gdLst/>
            <a:ahLst/>
            <a:cxnLst/>
            <a:rect l="l" t="t" r="r" b="b"/>
            <a:pathLst>
              <a:path w="139700" h="137795">
                <a:moveTo>
                  <a:pt x="134852" y="63953"/>
                </a:moveTo>
                <a:lnTo>
                  <a:pt x="38569" y="63953"/>
                </a:lnTo>
                <a:lnTo>
                  <a:pt x="38569" y="137206"/>
                </a:lnTo>
                <a:lnTo>
                  <a:pt x="48773" y="137206"/>
                </a:lnTo>
                <a:lnTo>
                  <a:pt x="48773" y="114382"/>
                </a:lnTo>
                <a:lnTo>
                  <a:pt x="59826" y="114382"/>
                </a:lnTo>
                <a:lnTo>
                  <a:pt x="62159" y="111282"/>
                </a:lnTo>
                <a:lnTo>
                  <a:pt x="48773" y="111282"/>
                </a:lnTo>
                <a:lnTo>
                  <a:pt x="48773" y="73530"/>
                </a:lnTo>
                <a:lnTo>
                  <a:pt x="134852" y="73530"/>
                </a:lnTo>
                <a:lnTo>
                  <a:pt x="134852" y="63953"/>
                </a:lnTo>
                <a:close/>
              </a:path>
              <a:path w="139700" h="137795">
                <a:moveTo>
                  <a:pt x="101728" y="124804"/>
                </a:moveTo>
                <a:lnTo>
                  <a:pt x="102664" y="128473"/>
                </a:lnTo>
                <a:lnTo>
                  <a:pt x="103360" y="132130"/>
                </a:lnTo>
                <a:lnTo>
                  <a:pt x="103831" y="135507"/>
                </a:lnTo>
                <a:lnTo>
                  <a:pt x="114490" y="136076"/>
                </a:lnTo>
                <a:lnTo>
                  <a:pt x="129585" y="136076"/>
                </a:lnTo>
                <a:lnTo>
                  <a:pt x="134852" y="130723"/>
                </a:lnTo>
                <a:lnTo>
                  <a:pt x="134852" y="125934"/>
                </a:lnTo>
                <a:lnTo>
                  <a:pt x="112722" y="125934"/>
                </a:lnTo>
                <a:lnTo>
                  <a:pt x="107783" y="125653"/>
                </a:lnTo>
                <a:lnTo>
                  <a:pt x="101728" y="124804"/>
                </a:lnTo>
                <a:close/>
              </a:path>
              <a:path w="139700" h="137795">
                <a:moveTo>
                  <a:pt x="134852" y="108183"/>
                </a:moveTo>
                <a:lnTo>
                  <a:pt x="124642" y="108183"/>
                </a:lnTo>
                <a:lnTo>
                  <a:pt x="124642" y="123400"/>
                </a:lnTo>
                <a:lnTo>
                  <a:pt x="121946" y="125934"/>
                </a:lnTo>
                <a:lnTo>
                  <a:pt x="134852" y="125934"/>
                </a:lnTo>
                <a:lnTo>
                  <a:pt x="134852" y="108183"/>
                </a:lnTo>
                <a:close/>
              </a:path>
              <a:path w="139700" h="137795">
                <a:moveTo>
                  <a:pt x="107607" y="73530"/>
                </a:moveTo>
                <a:lnTo>
                  <a:pt x="97610" y="73530"/>
                </a:lnTo>
                <a:lnTo>
                  <a:pt x="95591" y="86587"/>
                </a:lnTo>
                <a:lnTo>
                  <a:pt x="91759" y="97901"/>
                </a:lnTo>
                <a:lnTo>
                  <a:pt x="86118" y="107525"/>
                </a:lnTo>
                <a:lnTo>
                  <a:pt x="78673" y="115512"/>
                </a:lnTo>
                <a:lnTo>
                  <a:pt x="81371" y="118324"/>
                </a:lnTo>
                <a:lnTo>
                  <a:pt x="83757" y="120862"/>
                </a:lnTo>
                <a:lnTo>
                  <a:pt x="85806" y="123400"/>
                </a:lnTo>
                <a:lnTo>
                  <a:pt x="91283" y="117795"/>
                </a:lnTo>
                <a:lnTo>
                  <a:pt x="95984" y="111530"/>
                </a:lnTo>
                <a:lnTo>
                  <a:pt x="99909" y="104579"/>
                </a:lnTo>
                <a:lnTo>
                  <a:pt x="103060" y="96914"/>
                </a:lnTo>
                <a:lnTo>
                  <a:pt x="116191" y="96914"/>
                </a:lnTo>
                <a:lnTo>
                  <a:pt x="111311" y="91751"/>
                </a:lnTo>
                <a:lnTo>
                  <a:pt x="105919" y="86205"/>
                </a:lnTo>
                <a:lnTo>
                  <a:pt x="106757" y="82266"/>
                </a:lnTo>
                <a:lnTo>
                  <a:pt x="107320" y="78040"/>
                </a:lnTo>
                <a:lnTo>
                  <a:pt x="107607" y="73530"/>
                </a:lnTo>
                <a:close/>
              </a:path>
              <a:path w="139700" h="137795">
                <a:moveTo>
                  <a:pt x="59826" y="114382"/>
                </a:moveTo>
                <a:lnTo>
                  <a:pt x="48773" y="114382"/>
                </a:lnTo>
                <a:lnTo>
                  <a:pt x="50629" y="116636"/>
                </a:lnTo>
                <a:lnTo>
                  <a:pt x="52362" y="118609"/>
                </a:lnTo>
                <a:lnTo>
                  <a:pt x="53945" y="120581"/>
                </a:lnTo>
                <a:lnTo>
                  <a:pt x="59339" y="115029"/>
                </a:lnTo>
                <a:lnTo>
                  <a:pt x="59826" y="114382"/>
                </a:lnTo>
                <a:close/>
              </a:path>
              <a:path w="139700" h="137795">
                <a:moveTo>
                  <a:pt x="116191" y="96914"/>
                </a:moveTo>
                <a:lnTo>
                  <a:pt x="103060" y="96914"/>
                </a:lnTo>
                <a:lnTo>
                  <a:pt x="107758" y="102269"/>
                </a:lnTo>
                <a:lnTo>
                  <a:pt x="112633" y="108183"/>
                </a:lnTo>
                <a:lnTo>
                  <a:pt x="117655" y="114663"/>
                </a:lnTo>
                <a:lnTo>
                  <a:pt x="120502" y="112129"/>
                </a:lnTo>
                <a:lnTo>
                  <a:pt x="122835" y="109875"/>
                </a:lnTo>
                <a:lnTo>
                  <a:pt x="124642" y="108183"/>
                </a:lnTo>
                <a:lnTo>
                  <a:pt x="134852" y="108183"/>
                </a:lnTo>
                <a:lnTo>
                  <a:pt x="134852" y="106213"/>
                </a:lnTo>
                <a:lnTo>
                  <a:pt x="124642" y="106213"/>
                </a:lnTo>
                <a:lnTo>
                  <a:pt x="120668" y="101780"/>
                </a:lnTo>
                <a:lnTo>
                  <a:pt x="116191" y="96914"/>
                </a:lnTo>
                <a:close/>
              </a:path>
              <a:path w="139700" h="137795">
                <a:moveTo>
                  <a:pt x="74692" y="73530"/>
                </a:moveTo>
                <a:lnTo>
                  <a:pt x="64775" y="73530"/>
                </a:lnTo>
                <a:lnTo>
                  <a:pt x="63168" y="84938"/>
                </a:lnTo>
                <a:lnTo>
                  <a:pt x="59969" y="95050"/>
                </a:lnTo>
                <a:lnTo>
                  <a:pt x="55171" y="103840"/>
                </a:lnTo>
                <a:lnTo>
                  <a:pt x="48773" y="111282"/>
                </a:lnTo>
                <a:lnTo>
                  <a:pt x="62159" y="111282"/>
                </a:lnTo>
                <a:lnTo>
                  <a:pt x="63932" y="108924"/>
                </a:lnTo>
                <a:lnTo>
                  <a:pt x="67724" y="102237"/>
                </a:lnTo>
                <a:lnTo>
                  <a:pt x="70714" y="94942"/>
                </a:lnTo>
                <a:lnTo>
                  <a:pt x="84804" y="94942"/>
                </a:lnTo>
                <a:lnTo>
                  <a:pt x="83757" y="93819"/>
                </a:lnTo>
                <a:lnTo>
                  <a:pt x="78652" y="89024"/>
                </a:lnTo>
                <a:lnTo>
                  <a:pt x="73432" y="84240"/>
                </a:lnTo>
                <a:lnTo>
                  <a:pt x="74087" y="80859"/>
                </a:lnTo>
                <a:lnTo>
                  <a:pt x="74502" y="77190"/>
                </a:lnTo>
                <a:lnTo>
                  <a:pt x="74692" y="73530"/>
                </a:lnTo>
                <a:close/>
              </a:path>
              <a:path w="139700" h="137795">
                <a:moveTo>
                  <a:pt x="84804" y="94942"/>
                </a:moveTo>
                <a:lnTo>
                  <a:pt x="70714" y="94942"/>
                </a:lnTo>
                <a:lnTo>
                  <a:pt x="74160" y="98607"/>
                </a:lnTo>
                <a:lnTo>
                  <a:pt x="77647" y="102552"/>
                </a:lnTo>
                <a:lnTo>
                  <a:pt x="81194" y="106498"/>
                </a:lnTo>
                <a:lnTo>
                  <a:pt x="85412" y="102237"/>
                </a:lnTo>
                <a:lnTo>
                  <a:pt x="87894" y="100018"/>
                </a:lnTo>
                <a:lnTo>
                  <a:pt x="88743" y="99169"/>
                </a:lnTo>
                <a:lnTo>
                  <a:pt x="84804" y="94942"/>
                </a:lnTo>
                <a:close/>
              </a:path>
              <a:path w="139700" h="137795">
                <a:moveTo>
                  <a:pt x="134852" y="73530"/>
                </a:moveTo>
                <a:lnTo>
                  <a:pt x="124642" y="73530"/>
                </a:lnTo>
                <a:lnTo>
                  <a:pt x="124642" y="106213"/>
                </a:lnTo>
                <a:lnTo>
                  <a:pt x="134852" y="106213"/>
                </a:lnTo>
                <a:lnTo>
                  <a:pt x="134852" y="73530"/>
                </a:lnTo>
                <a:close/>
              </a:path>
              <a:path w="139700" h="137795">
                <a:moveTo>
                  <a:pt x="75186" y="49864"/>
                </a:moveTo>
                <a:lnTo>
                  <a:pt x="65257" y="49864"/>
                </a:lnTo>
                <a:lnTo>
                  <a:pt x="65214" y="59161"/>
                </a:lnTo>
                <a:lnTo>
                  <a:pt x="65116" y="63953"/>
                </a:lnTo>
                <a:lnTo>
                  <a:pt x="74966" y="63953"/>
                </a:lnTo>
                <a:lnTo>
                  <a:pt x="75143" y="54093"/>
                </a:lnTo>
                <a:lnTo>
                  <a:pt x="75186" y="49864"/>
                </a:lnTo>
                <a:close/>
              </a:path>
              <a:path w="139700" h="137795">
                <a:moveTo>
                  <a:pt x="108165" y="49864"/>
                </a:moveTo>
                <a:lnTo>
                  <a:pt x="98240" y="49864"/>
                </a:lnTo>
                <a:lnTo>
                  <a:pt x="98139" y="59161"/>
                </a:lnTo>
                <a:lnTo>
                  <a:pt x="98031" y="63953"/>
                </a:lnTo>
                <a:lnTo>
                  <a:pt x="108024" y="63953"/>
                </a:lnTo>
                <a:lnTo>
                  <a:pt x="108128" y="59161"/>
                </a:lnTo>
                <a:lnTo>
                  <a:pt x="108165" y="49864"/>
                </a:lnTo>
                <a:close/>
              </a:path>
              <a:path w="139700" h="137795">
                <a:moveTo>
                  <a:pt x="139035" y="40571"/>
                </a:moveTo>
                <a:lnTo>
                  <a:pt x="34653" y="40571"/>
                </a:lnTo>
                <a:lnTo>
                  <a:pt x="34653" y="49864"/>
                </a:lnTo>
                <a:lnTo>
                  <a:pt x="139035" y="49864"/>
                </a:lnTo>
                <a:lnTo>
                  <a:pt x="139035" y="40571"/>
                </a:lnTo>
                <a:close/>
              </a:path>
              <a:path w="139700" h="137795">
                <a:moveTo>
                  <a:pt x="72104" y="25354"/>
                </a:moveTo>
                <a:lnTo>
                  <a:pt x="61484" y="25354"/>
                </a:lnTo>
                <a:lnTo>
                  <a:pt x="61484" y="37468"/>
                </a:lnTo>
                <a:lnTo>
                  <a:pt x="72104" y="37468"/>
                </a:lnTo>
                <a:lnTo>
                  <a:pt x="72104" y="25354"/>
                </a:lnTo>
                <a:close/>
              </a:path>
              <a:path w="139700" h="137795">
                <a:moveTo>
                  <a:pt x="112349" y="25354"/>
                </a:moveTo>
                <a:lnTo>
                  <a:pt x="101728" y="25354"/>
                </a:lnTo>
                <a:lnTo>
                  <a:pt x="101728" y="37188"/>
                </a:lnTo>
                <a:lnTo>
                  <a:pt x="112349" y="37188"/>
                </a:lnTo>
                <a:lnTo>
                  <a:pt x="112349" y="25354"/>
                </a:lnTo>
                <a:close/>
              </a:path>
              <a:path w="139700" h="137795">
                <a:moveTo>
                  <a:pt x="139324" y="15778"/>
                </a:moveTo>
                <a:lnTo>
                  <a:pt x="34798" y="15778"/>
                </a:lnTo>
                <a:lnTo>
                  <a:pt x="34798" y="25354"/>
                </a:lnTo>
                <a:lnTo>
                  <a:pt x="139324" y="25354"/>
                </a:lnTo>
                <a:lnTo>
                  <a:pt x="139324" y="15778"/>
                </a:lnTo>
                <a:close/>
              </a:path>
              <a:path w="139700" h="137795">
                <a:moveTo>
                  <a:pt x="72104" y="284"/>
                </a:moveTo>
                <a:lnTo>
                  <a:pt x="61484" y="284"/>
                </a:lnTo>
                <a:lnTo>
                  <a:pt x="61484" y="15778"/>
                </a:lnTo>
                <a:lnTo>
                  <a:pt x="72104" y="15778"/>
                </a:lnTo>
                <a:lnTo>
                  <a:pt x="72104" y="284"/>
                </a:lnTo>
                <a:close/>
              </a:path>
              <a:path w="139700" h="137795">
                <a:moveTo>
                  <a:pt x="112349" y="0"/>
                </a:moveTo>
                <a:lnTo>
                  <a:pt x="101728" y="0"/>
                </a:lnTo>
                <a:lnTo>
                  <a:pt x="101728" y="15778"/>
                </a:lnTo>
                <a:lnTo>
                  <a:pt x="112349" y="15778"/>
                </a:lnTo>
                <a:lnTo>
                  <a:pt x="112349" y="0"/>
                </a:lnTo>
                <a:close/>
              </a:path>
              <a:path w="139700" h="137795">
                <a:moveTo>
                  <a:pt x="11877" y="2533"/>
                </a:moveTo>
                <a:lnTo>
                  <a:pt x="4885" y="10140"/>
                </a:lnTo>
                <a:lnTo>
                  <a:pt x="9746" y="14256"/>
                </a:lnTo>
                <a:lnTo>
                  <a:pt x="14538" y="18558"/>
                </a:lnTo>
                <a:lnTo>
                  <a:pt x="19257" y="23018"/>
                </a:lnTo>
                <a:lnTo>
                  <a:pt x="23900" y="27612"/>
                </a:lnTo>
                <a:lnTo>
                  <a:pt x="26327" y="25077"/>
                </a:lnTo>
                <a:lnTo>
                  <a:pt x="31860" y="19155"/>
                </a:lnTo>
                <a:lnTo>
                  <a:pt x="26734" y="14658"/>
                </a:lnTo>
                <a:lnTo>
                  <a:pt x="21693" y="10423"/>
                </a:lnTo>
                <a:lnTo>
                  <a:pt x="16740" y="6399"/>
                </a:lnTo>
                <a:lnTo>
                  <a:pt x="11877" y="2533"/>
                </a:lnTo>
                <a:close/>
              </a:path>
              <a:path w="139700" h="137795">
                <a:moveTo>
                  <a:pt x="16639" y="79448"/>
                </a:moveTo>
                <a:lnTo>
                  <a:pt x="13385" y="94546"/>
                </a:lnTo>
                <a:lnTo>
                  <a:pt x="10063" y="108535"/>
                </a:lnTo>
                <a:lnTo>
                  <a:pt x="6674" y="121361"/>
                </a:lnTo>
                <a:lnTo>
                  <a:pt x="3221" y="132972"/>
                </a:lnTo>
                <a:lnTo>
                  <a:pt x="15515" y="136638"/>
                </a:lnTo>
                <a:lnTo>
                  <a:pt x="18651" y="122900"/>
                </a:lnTo>
                <a:lnTo>
                  <a:pt x="21767" y="109558"/>
                </a:lnTo>
                <a:lnTo>
                  <a:pt x="24866" y="96584"/>
                </a:lnTo>
                <a:lnTo>
                  <a:pt x="27950" y="83955"/>
                </a:lnTo>
                <a:lnTo>
                  <a:pt x="24321" y="82828"/>
                </a:lnTo>
                <a:lnTo>
                  <a:pt x="20544" y="81420"/>
                </a:lnTo>
                <a:lnTo>
                  <a:pt x="16639" y="79448"/>
                </a:lnTo>
                <a:close/>
              </a:path>
              <a:path w="139700" h="137795">
                <a:moveTo>
                  <a:pt x="6987" y="39160"/>
                </a:moveTo>
                <a:lnTo>
                  <a:pt x="0" y="47052"/>
                </a:lnTo>
                <a:lnTo>
                  <a:pt x="5397" y="51636"/>
                </a:lnTo>
                <a:lnTo>
                  <a:pt x="10828" y="56487"/>
                </a:lnTo>
                <a:lnTo>
                  <a:pt x="16295" y="61550"/>
                </a:lnTo>
                <a:lnTo>
                  <a:pt x="21798" y="66768"/>
                </a:lnTo>
                <a:lnTo>
                  <a:pt x="23756" y="64515"/>
                </a:lnTo>
                <a:lnTo>
                  <a:pt x="26464" y="61696"/>
                </a:lnTo>
                <a:lnTo>
                  <a:pt x="29912" y="57754"/>
                </a:lnTo>
                <a:lnTo>
                  <a:pt x="24654" y="53225"/>
                </a:lnTo>
                <a:lnTo>
                  <a:pt x="19081" y="48564"/>
                </a:lnTo>
                <a:lnTo>
                  <a:pt x="13192" y="43849"/>
                </a:lnTo>
                <a:lnTo>
                  <a:pt x="6987" y="3916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1851206" y="7530184"/>
            <a:ext cx="140970" cy="132715"/>
          </a:xfrm>
          <a:custGeom>
            <a:avLst/>
            <a:gdLst/>
            <a:ahLst/>
            <a:cxnLst/>
            <a:rect l="l" t="t" r="r" b="b"/>
            <a:pathLst>
              <a:path w="140969" h="132715">
                <a:moveTo>
                  <a:pt x="26974" y="63111"/>
                </a:moveTo>
                <a:lnTo>
                  <a:pt x="23976" y="81338"/>
                </a:lnTo>
                <a:lnTo>
                  <a:pt x="18480" y="97163"/>
                </a:lnTo>
                <a:lnTo>
                  <a:pt x="10488" y="110611"/>
                </a:lnTo>
                <a:lnTo>
                  <a:pt x="0" y="121709"/>
                </a:lnTo>
                <a:lnTo>
                  <a:pt x="2793" y="125370"/>
                </a:lnTo>
                <a:lnTo>
                  <a:pt x="5259" y="129038"/>
                </a:lnTo>
                <a:lnTo>
                  <a:pt x="7393" y="132695"/>
                </a:lnTo>
                <a:lnTo>
                  <a:pt x="13886" y="126035"/>
                </a:lnTo>
                <a:lnTo>
                  <a:pt x="19662" y="118713"/>
                </a:lnTo>
                <a:lnTo>
                  <a:pt x="24770" y="110611"/>
                </a:lnTo>
                <a:lnTo>
                  <a:pt x="29066" y="101988"/>
                </a:lnTo>
                <a:lnTo>
                  <a:pt x="42299" y="101988"/>
                </a:lnTo>
                <a:lnTo>
                  <a:pt x="39936" y="99702"/>
                </a:lnTo>
                <a:lnTo>
                  <a:pt x="33544" y="89874"/>
                </a:lnTo>
                <a:lnTo>
                  <a:pt x="35231" y="84015"/>
                </a:lnTo>
                <a:lnTo>
                  <a:pt x="36679" y="77864"/>
                </a:lnTo>
                <a:lnTo>
                  <a:pt x="37884" y="71448"/>
                </a:lnTo>
                <a:lnTo>
                  <a:pt x="38846" y="64796"/>
                </a:lnTo>
                <a:lnTo>
                  <a:pt x="26974" y="63111"/>
                </a:lnTo>
                <a:close/>
              </a:path>
              <a:path w="140969" h="132715">
                <a:moveTo>
                  <a:pt x="42299" y="101988"/>
                </a:moveTo>
                <a:lnTo>
                  <a:pt x="29066" y="101988"/>
                </a:lnTo>
                <a:lnTo>
                  <a:pt x="37481" y="112759"/>
                </a:lnTo>
                <a:lnTo>
                  <a:pt x="76154" y="127058"/>
                </a:lnTo>
                <a:lnTo>
                  <a:pt x="136648" y="127342"/>
                </a:lnTo>
                <a:lnTo>
                  <a:pt x="137858" y="123116"/>
                </a:lnTo>
                <a:lnTo>
                  <a:pt x="139208" y="119454"/>
                </a:lnTo>
                <a:lnTo>
                  <a:pt x="140341" y="116461"/>
                </a:lnTo>
                <a:lnTo>
                  <a:pt x="92947" y="116461"/>
                </a:lnTo>
                <a:lnTo>
                  <a:pt x="79095" y="116356"/>
                </a:lnTo>
                <a:lnTo>
                  <a:pt x="79095" y="115510"/>
                </a:lnTo>
                <a:lnTo>
                  <a:pt x="67481" y="115510"/>
                </a:lnTo>
                <a:lnTo>
                  <a:pt x="56904" y="112495"/>
                </a:lnTo>
                <a:lnTo>
                  <a:pt x="47722" y="107234"/>
                </a:lnTo>
                <a:lnTo>
                  <a:pt x="42299" y="101988"/>
                </a:lnTo>
                <a:close/>
              </a:path>
              <a:path w="140969" h="132715">
                <a:moveTo>
                  <a:pt x="140702" y="115510"/>
                </a:moveTo>
                <a:lnTo>
                  <a:pt x="123759" y="116038"/>
                </a:lnTo>
                <a:lnTo>
                  <a:pt x="107771" y="116356"/>
                </a:lnTo>
                <a:lnTo>
                  <a:pt x="92947" y="116461"/>
                </a:lnTo>
                <a:lnTo>
                  <a:pt x="140341" y="116461"/>
                </a:lnTo>
                <a:lnTo>
                  <a:pt x="140702" y="115510"/>
                </a:lnTo>
                <a:close/>
              </a:path>
              <a:path w="140969" h="132715">
                <a:moveTo>
                  <a:pt x="79095" y="50152"/>
                </a:moveTo>
                <a:lnTo>
                  <a:pt x="67481" y="50152"/>
                </a:lnTo>
                <a:lnTo>
                  <a:pt x="67481" y="115510"/>
                </a:lnTo>
                <a:lnTo>
                  <a:pt x="79095" y="115510"/>
                </a:lnTo>
                <a:lnTo>
                  <a:pt x="79095" y="86771"/>
                </a:lnTo>
                <a:lnTo>
                  <a:pt x="131493" y="86771"/>
                </a:lnTo>
                <a:lnTo>
                  <a:pt x="131493" y="76352"/>
                </a:lnTo>
                <a:lnTo>
                  <a:pt x="79095" y="76352"/>
                </a:lnTo>
                <a:lnTo>
                  <a:pt x="79095" y="50152"/>
                </a:lnTo>
                <a:close/>
              </a:path>
              <a:path w="140969" h="132715">
                <a:moveTo>
                  <a:pt x="123123" y="0"/>
                </a:moveTo>
                <a:lnTo>
                  <a:pt x="19281" y="0"/>
                </a:lnTo>
                <a:lnTo>
                  <a:pt x="19281" y="56062"/>
                </a:lnTo>
                <a:lnTo>
                  <a:pt x="30606" y="56062"/>
                </a:lnTo>
                <a:lnTo>
                  <a:pt x="30606" y="50152"/>
                </a:lnTo>
                <a:lnTo>
                  <a:pt x="123123" y="50152"/>
                </a:lnTo>
                <a:lnTo>
                  <a:pt x="123123" y="40010"/>
                </a:lnTo>
                <a:lnTo>
                  <a:pt x="30606" y="40010"/>
                </a:lnTo>
                <a:lnTo>
                  <a:pt x="30606" y="10148"/>
                </a:lnTo>
                <a:lnTo>
                  <a:pt x="123123" y="10148"/>
                </a:lnTo>
                <a:lnTo>
                  <a:pt x="123123" y="0"/>
                </a:lnTo>
                <a:close/>
              </a:path>
              <a:path w="140969" h="132715">
                <a:moveTo>
                  <a:pt x="123123" y="50152"/>
                </a:moveTo>
                <a:lnTo>
                  <a:pt x="111801" y="50152"/>
                </a:lnTo>
                <a:lnTo>
                  <a:pt x="111801" y="56062"/>
                </a:lnTo>
                <a:lnTo>
                  <a:pt x="123123" y="56062"/>
                </a:lnTo>
                <a:lnTo>
                  <a:pt x="123123" y="50152"/>
                </a:lnTo>
                <a:close/>
              </a:path>
              <a:path w="140969" h="132715">
                <a:moveTo>
                  <a:pt x="123123" y="10148"/>
                </a:moveTo>
                <a:lnTo>
                  <a:pt x="111801" y="10148"/>
                </a:lnTo>
                <a:lnTo>
                  <a:pt x="111801" y="40010"/>
                </a:lnTo>
                <a:lnTo>
                  <a:pt x="123123" y="40010"/>
                </a:lnTo>
                <a:lnTo>
                  <a:pt x="123123" y="10148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1996951" y="7524835"/>
            <a:ext cx="131445" cy="132715"/>
          </a:xfrm>
          <a:custGeom>
            <a:avLst/>
            <a:gdLst/>
            <a:ahLst/>
            <a:cxnLst/>
            <a:rect l="l" t="t" r="r" b="b"/>
            <a:pathLst>
              <a:path w="131444" h="132715">
                <a:moveTo>
                  <a:pt x="63165" y="96634"/>
                </a:moveTo>
                <a:lnTo>
                  <a:pt x="51559" y="96634"/>
                </a:lnTo>
                <a:lnTo>
                  <a:pt x="51681" y="113536"/>
                </a:lnTo>
                <a:lnTo>
                  <a:pt x="52790" y="121193"/>
                </a:lnTo>
                <a:lnTo>
                  <a:pt x="56485" y="127267"/>
                </a:lnTo>
                <a:lnTo>
                  <a:pt x="62646" y="130912"/>
                </a:lnTo>
                <a:lnTo>
                  <a:pt x="71277" y="132126"/>
                </a:lnTo>
                <a:lnTo>
                  <a:pt x="118779" y="132126"/>
                </a:lnTo>
                <a:lnTo>
                  <a:pt x="125115" y="127623"/>
                </a:lnTo>
                <a:lnTo>
                  <a:pt x="126750" y="121428"/>
                </a:lnTo>
                <a:lnTo>
                  <a:pt x="66150" y="121428"/>
                </a:lnTo>
                <a:lnTo>
                  <a:pt x="63165" y="118609"/>
                </a:lnTo>
                <a:lnTo>
                  <a:pt x="63165" y="96634"/>
                </a:lnTo>
                <a:close/>
              </a:path>
              <a:path w="131444" h="132715">
                <a:moveTo>
                  <a:pt x="119595" y="95507"/>
                </a:moveTo>
                <a:lnTo>
                  <a:pt x="118973" y="103953"/>
                </a:lnTo>
                <a:lnTo>
                  <a:pt x="117908" y="110434"/>
                </a:lnTo>
                <a:lnTo>
                  <a:pt x="115002" y="119170"/>
                </a:lnTo>
                <a:lnTo>
                  <a:pt x="111142" y="121428"/>
                </a:lnTo>
                <a:lnTo>
                  <a:pt x="126750" y="121428"/>
                </a:lnTo>
                <a:lnTo>
                  <a:pt x="128833" y="113536"/>
                </a:lnTo>
                <a:lnTo>
                  <a:pt x="130105" y="107057"/>
                </a:lnTo>
                <a:lnTo>
                  <a:pt x="131231" y="99730"/>
                </a:lnTo>
                <a:lnTo>
                  <a:pt x="126187" y="98042"/>
                </a:lnTo>
                <a:lnTo>
                  <a:pt x="122328" y="96634"/>
                </a:lnTo>
                <a:lnTo>
                  <a:pt x="119595" y="95507"/>
                </a:lnTo>
                <a:close/>
              </a:path>
              <a:path w="131444" h="132715">
                <a:moveTo>
                  <a:pt x="114862" y="18032"/>
                </a:moveTo>
                <a:lnTo>
                  <a:pt x="0" y="18032"/>
                </a:lnTo>
                <a:lnTo>
                  <a:pt x="0" y="106210"/>
                </a:lnTo>
                <a:lnTo>
                  <a:pt x="11610" y="106210"/>
                </a:lnTo>
                <a:lnTo>
                  <a:pt x="11610" y="96634"/>
                </a:lnTo>
                <a:lnTo>
                  <a:pt x="114862" y="96634"/>
                </a:lnTo>
                <a:lnTo>
                  <a:pt x="114862" y="85924"/>
                </a:lnTo>
                <a:lnTo>
                  <a:pt x="11610" y="85924"/>
                </a:lnTo>
                <a:lnTo>
                  <a:pt x="11610" y="62265"/>
                </a:lnTo>
                <a:lnTo>
                  <a:pt x="114862" y="62265"/>
                </a:lnTo>
                <a:lnTo>
                  <a:pt x="114862" y="52116"/>
                </a:lnTo>
                <a:lnTo>
                  <a:pt x="11610" y="52116"/>
                </a:lnTo>
                <a:lnTo>
                  <a:pt x="11610" y="28458"/>
                </a:lnTo>
                <a:lnTo>
                  <a:pt x="114862" y="28458"/>
                </a:lnTo>
                <a:lnTo>
                  <a:pt x="114862" y="18032"/>
                </a:lnTo>
                <a:close/>
              </a:path>
              <a:path w="131444" h="132715">
                <a:moveTo>
                  <a:pt x="63165" y="62265"/>
                </a:moveTo>
                <a:lnTo>
                  <a:pt x="51559" y="62265"/>
                </a:lnTo>
                <a:lnTo>
                  <a:pt x="51559" y="85924"/>
                </a:lnTo>
                <a:lnTo>
                  <a:pt x="63165" y="85924"/>
                </a:lnTo>
                <a:lnTo>
                  <a:pt x="63165" y="62265"/>
                </a:lnTo>
                <a:close/>
              </a:path>
              <a:path w="131444" h="132715">
                <a:moveTo>
                  <a:pt x="114862" y="62265"/>
                </a:moveTo>
                <a:lnTo>
                  <a:pt x="103252" y="62265"/>
                </a:lnTo>
                <a:lnTo>
                  <a:pt x="103252" y="85924"/>
                </a:lnTo>
                <a:lnTo>
                  <a:pt x="114862" y="85924"/>
                </a:lnTo>
                <a:lnTo>
                  <a:pt x="114862" y="62265"/>
                </a:lnTo>
                <a:close/>
              </a:path>
              <a:path w="131444" h="132715">
                <a:moveTo>
                  <a:pt x="63165" y="28458"/>
                </a:moveTo>
                <a:lnTo>
                  <a:pt x="51559" y="28458"/>
                </a:lnTo>
                <a:lnTo>
                  <a:pt x="51559" y="52116"/>
                </a:lnTo>
                <a:lnTo>
                  <a:pt x="63165" y="52116"/>
                </a:lnTo>
                <a:lnTo>
                  <a:pt x="63165" y="28458"/>
                </a:lnTo>
                <a:close/>
              </a:path>
              <a:path w="131444" h="132715">
                <a:moveTo>
                  <a:pt x="114862" y="28458"/>
                </a:moveTo>
                <a:lnTo>
                  <a:pt x="103252" y="28458"/>
                </a:lnTo>
                <a:lnTo>
                  <a:pt x="103252" y="52116"/>
                </a:lnTo>
                <a:lnTo>
                  <a:pt x="114862" y="52116"/>
                </a:lnTo>
                <a:lnTo>
                  <a:pt x="114862" y="28458"/>
                </a:lnTo>
                <a:close/>
              </a:path>
              <a:path w="131444" h="132715">
                <a:moveTo>
                  <a:pt x="63165" y="0"/>
                </a:moveTo>
                <a:lnTo>
                  <a:pt x="51559" y="0"/>
                </a:lnTo>
                <a:lnTo>
                  <a:pt x="51559" y="18032"/>
                </a:lnTo>
                <a:lnTo>
                  <a:pt x="63165" y="18032"/>
                </a:lnTo>
                <a:lnTo>
                  <a:pt x="6316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2127196" y="7523985"/>
            <a:ext cx="139065" cy="137795"/>
          </a:xfrm>
          <a:custGeom>
            <a:avLst/>
            <a:gdLst/>
            <a:ahLst/>
            <a:cxnLst/>
            <a:rect l="l" t="t" r="r" b="b"/>
            <a:pathLst>
              <a:path w="139064" h="137795">
                <a:moveTo>
                  <a:pt x="113623" y="31273"/>
                </a:moveTo>
                <a:lnTo>
                  <a:pt x="104943" y="36346"/>
                </a:lnTo>
                <a:lnTo>
                  <a:pt x="109227" y="42545"/>
                </a:lnTo>
                <a:lnTo>
                  <a:pt x="113057" y="49020"/>
                </a:lnTo>
                <a:lnTo>
                  <a:pt x="116409" y="55223"/>
                </a:lnTo>
                <a:lnTo>
                  <a:pt x="125341" y="49589"/>
                </a:lnTo>
                <a:lnTo>
                  <a:pt x="121255" y="42821"/>
                </a:lnTo>
                <a:lnTo>
                  <a:pt x="113623" y="31273"/>
                </a:lnTo>
                <a:close/>
              </a:path>
              <a:path w="139064" h="137795">
                <a:moveTo>
                  <a:pt x="97250" y="2537"/>
                </a:moveTo>
                <a:lnTo>
                  <a:pt x="94495" y="13842"/>
                </a:lnTo>
                <a:lnTo>
                  <a:pt x="91085" y="24514"/>
                </a:lnTo>
                <a:lnTo>
                  <a:pt x="87026" y="34550"/>
                </a:lnTo>
                <a:lnTo>
                  <a:pt x="82321" y="43952"/>
                </a:lnTo>
                <a:lnTo>
                  <a:pt x="85561" y="45643"/>
                </a:lnTo>
                <a:lnTo>
                  <a:pt x="88686" y="47056"/>
                </a:lnTo>
                <a:lnTo>
                  <a:pt x="91673" y="48743"/>
                </a:lnTo>
                <a:lnTo>
                  <a:pt x="95054" y="41983"/>
                </a:lnTo>
                <a:lnTo>
                  <a:pt x="98129" y="34937"/>
                </a:lnTo>
                <a:lnTo>
                  <a:pt x="100832" y="27616"/>
                </a:lnTo>
                <a:lnTo>
                  <a:pt x="137228" y="27616"/>
                </a:lnTo>
                <a:lnTo>
                  <a:pt x="137228" y="17752"/>
                </a:lnTo>
                <a:lnTo>
                  <a:pt x="104101" y="17752"/>
                </a:lnTo>
                <a:lnTo>
                  <a:pt x="105422" y="13529"/>
                </a:lnTo>
                <a:lnTo>
                  <a:pt x="106635" y="9298"/>
                </a:lnTo>
                <a:lnTo>
                  <a:pt x="107734" y="4795"/>
                </a:lnTo>
                <a:lnTo>
                  <a:pt x="97250" y="2537"/>
                </a:lnTo>
                <a:close/>
              </a:path>
              <a:path w="139064" h="137795">
                <a:moveTo>
                  <a:pt x="89985" y="72690"/>
                </a:moveTo>
                <a:lnTo>
                  <a:pt x="79923" y="72690"/>
                </a:lnTo>
                <a:lnTo>
                  <a:pt x="79865" y="80010"/>
                </a:lnTo>
                <a:lnTo>
                  <a:pt x="79739" y="83990"/>
                </a:lnTo>
                <a:lnTo>
                  <a:pt x="52779" y="122099"/>
                </a:lnTo>
                <a:lnTo>
                  <a:pt x="38426" y="128757"/>
                </a:lnTo>
                <a:lnTo>
                  <a:pt x="41328" y="131853"/>
                </a:lnTo>
                <a:lnTo>
                  <a:pt x="80736" y="113917"/>
                </a:lnTo>
                <a:lnTo>
                  <a:pt x="89873" y="83990"/>
                </a:lnTo>
                <a:lnTo>
                  <a:pt x="89985" y="72690"/>
                </a:lnTo>
                <a:close/>
              </a:path>
              <a:path w="139064" h="137795">
                <a:moveTo>
                  <a:pt x="99082" y="95507"/>
                </a:moveTo>
                <a:lnTo>
                  <a:pt x="89024" y="95507"/>
                </a:lnTo>
                <a:lnTo>
                  <a:pt x="89024" y="128473"/>
                </a:lnTo>
                <a:lnTo>
                  <a:pt x="94406" y="134387"/>
                </a:lnTo>
                <a:lnTo>
                  <a:pt x="128891" y="134387"/>
                </a:lnTo>
                <a:lnTo>
                  <a:pt x="134863" y="129880"/>
                </a:lnTo>
                <a:lnTo>
                  <a:pt x="135876" y="124527"/>
                </a:lnTo>
                <a:lnTo>
                  <a:pt x="101674" y="124527"/>
                </a:lnTo>
                <a:lnTo>
                  <a:pt x="99082" y="121428"/>
                </a:lnTo>
                <a:lnTo>
                  <a:pt x="99082" y="95507"/>
                </a:lnTo>
                <a:close/>
              </a:path>
              <a:path w="139064" h="137795">
                <a:moveTo>
                  <a:pt x="128551" y="97483"/>
                </a:moveTo>
                <a:lnTo>
                  <a:pt x="123537" y="124527"/>
                </a:lnTo>
                <a:lnTo>
                  <a:pt x="135876" y="124527"/>
                </a:lnTo>
                <a:lnTo>
                  <a:pt x="137369" y="116639"/>
                </a:lnTo>
                <a:lnTo>
                  <a:pt x="138156" y="110159"/>
                </a:lnTo>
                <a:lnTo>
                  <a:pt x="138892" y="101706"/>
                </a:lnTo>
                <a:lnTo>
                  <a:pt x="135089" y="100018"/>
                </a:lnTo>
                <a:lnTo>
                  <a:pt x="131622" y="98607"/>
                </a:lnTo>
                <a:lnTo>
                  <a:pt x="128551" y="97483"/>
                </a:lnTo>
                <a:close/>
              </a:path>
              <a:path w="139064" h="137795">
                <a:moveTo>
                  <a:pt x="45133" y="103395"/>
                </a:moveTo>
                <a:lnTo>
                  <a:pt x="33404" y="105616"/>
                </a:lnTo>
                <a:lnTo>
                  <a:pt x="21973" y="107624"/>
                </a:lnTo>
                <a:lnTo>
                  <a:pt x="10839" y="109419"/>
                </a:lnTo>
                <a:lnTo>
                  <a:pt x="0" y="111001"/>
                </a:lnTo>
                <a:lnTo>
                  <a:pt x="2649" y="121428"/>
                </a:lnTo>
                <a:lnTo>
                  <a:pt x="44006" y="113540"/>
                </a:lnTo>
                <a:lnTo>
                  <a:pt x="44871" y="105616"/>
                </a:lnTo>
                <a:lnTo>
                  <a:pt x="45133" y="103395"/>
                </a:lnTo>
                <a:close/>
              </a:path>
              <a:path w="139064" h="137795">
                <a:moveTo>
                  <a:pt x="123818" y="58039"/>
                </a:moveTo>
                <a:lnTo>
                  <a:pt x="49190" y="58039"/>
                </a:lnTo>
                <a:lnTo>
                  <a:pt x="49190" y="106498"/>
                </a:lnTo>
                <a:lnTo>
                  <a:pt x="59245" y="106498"/>
                </a:lnTo>
                <a:lnTo>
                  <a:pt x="59245" y="67899"/>
                </a:lnTo>
                <a:lnTo>
                  <a:pt x="123818" y="67899"/>
                </a:lnTo>
                <a:lnTo>
                  <a:pt x="123818" y="58039"/>
                </a:lnTo>
                <a:close/>
              </a:path>
              <a:path w="139064" h="137795">
                <a:moveTo>
                  <a:pt x="123818" y="67899"/>
                </a:moveTo>
                <a:lnTo>
                  <a:pt x="113760" y="67899"/>
                </a:lnTo>
                <a:lnTo>
                  <a:pt x="113760" y="106498"/>
                </a:lnTo>
                <a:lnTo>
                  <a:pt x="123818" y="106498"/>
                </a:lnTo>
                <a:lnTo>
                  <a:pt x="123818" y="67899"/>
                </a:lnTo>
                <a:close/>
              </a:path>
              <a:path w="139064" h="137795">
                <a:moveTo>
                  <a:pt x="32898" y="56351"/>
                </a:moveTo>
                <a:lnTo>
                  <a:pt x="21664" y="56351"/>
                </a:lnTo>
                <a:lnTo>
                  <a:pt x="15991" y="67076"/>
                </a:lnTo>
                <a:lnTo>
                  <a:pt x="11188" y="75188"/>
                </a:lnTo>
                <a:lnTo>
                  <a:pt x="7256" y="80713"/>
                </a:lnTo>
                <a:lnTo>
                  <a:pt x="4197" y="83677"/>
                </a:lnTo>
                <a:lnTo>
                  <a:pt x="6282" y="92692"/>
                </a:lnTo>
                <a:lnTo>
                  <a:pt x="42062" y="87623"/>
                </a:lnTo>
                <a:lnTo>
                  <a:pt x="43074" y="80863"/>
                </a:lnTo>
                <a:lnTo>
                  <a:pt x="19551" y="80863"/>
                </a:lnTo>
                <a:lnTo>
                  <a:pt x="25130" y="70719"/>
                </a:lnTo>
                <a:lnTo>
                  <a:pt x="31088" y="59731"/>
                </a:lnTo>
                <a:lnTo>
                  <a:pt x="32898" y="56351"/>
                </a:lnTo>
                <a:close/>
              </a:path>
              <a:path w="139064" h="137795">
                <a:moveTo>
                  <a:pt x="43581" y="77475"/>
                </a:moveTo>
                <a:lnTo>
                  <a:pt x="35017" y="78887"/>
                </a:lnTo>
                <a:lnTo>
                  <a:pt x="27017" y="80010"/>
                </a:lnTo>
                <a:lnTo>
                  <a:pt x="19551" y="80863"/>
                </a:lnTo>
                <a:lnTo>
                  <a:pt x="43074" y="80863"/>
                </a:lnTo>
                <a:lnTo>
                  <a:pt x="43581" y="77475"/>
                </a:lnTo>
                <a:close/>
              </a:path>
              <a:path w="139064" h="137795">
                <a:moveTo>
                  <a:pt x="24455" y="0"/>
                </a:moveTo>
                <a:lnTo>
                  <a:pt x="16804" y="18123"/>
                </a:lnTo>
                <a:lnTo>
                  <a:pt x="10205" y="32333"/>
                </a:lnTo>
                <a:lnTo>
                  <a:pt x="4652" y="42632"/>
                </a:lnTo>
                <a:lnTo>
                  <a:pt x="140" y="49020"/>
                </a:lnTo>
                <a:lnTo>
                  <a:pt x="3100" y="57762"/>
                </a:lnTo>
                <a:lnTo>
                  <a:pt x="8622" y="57193"/>
                </a:lnTo>
                <a:lnTo>
                  <a:pt x="14818" y="56912"/>
                </a:lnTo>
                <a:lnTo>
                  <a:pt x="21664" y="56351"/>
                </a:lnTo>
                <a:lnTo>
                  <a:pt x="32898" y="56351"/>
                </a:lnTo>
                <a:lnTo>
                  <a:pt x="37723" y="47336"/>
                </a:lnTo>
                <a:lnTo>
                  <a:pt x="13409" y="47336"/>
                </a:lnTo>
                <a:lnTo>
                  <a:pt x="18369" y="37677"/>
                </a:lnTo>
                <a:lnTo>
                  <a:pt x="23611" y="27331"/>
                </a:lnTo>
                <a:lnTo>
                  <a:pt x="34931" y="4795"/>
                </a:lnTo>
                <a:lnTo>
                  <a:pt x="24455" y="0"/>
                </a:lnTo>
                <a:close/>
              </a:path>
              <a:path w="139064" h="137795">
                <a:moveTo>
                  <a:pt x="80208" y="1695"/>
                </a:moveTo>
                <a:lnTo>
                  <a:pt x="70149" y="1695"/>
                </a:lnTo>
                <a:lnTo>
                  <a:pt x="70149" y="54377"/>
                </a:lnTo>
                <a:lnTo>
                  <a:pt x="80208" y="54377"/>
                </a:lnTo>
                <a:lnTo>
                  <a:pt x="80208" y="1695"/>
                </a:lnTo>
                <a:close/>
              </a:path>
              <a:path w="139064" h="137795">
                <a:moveTo>
                  <a:pt x="57275" y="7890"/>
                </a:moveTo>
                <a:lnTo>
                  <a:pt x="47358" y="7890"/>
                </a:lnTo>
                <a:lnTo>
                  <a:pt x="47358" y="51281"/>
                </a:lnTo>
                <a:lnTo>
                  <a:pt x="57275" y="51281"/>
                </a:lnTo>
                <a:lnTo>
                  <a:pt x="57275" y="7890"/>
                </a:lnTo>
                <a:close/>
              </a:path>
              <a:path w="139064" h="137795">
                <a:moveTo>
                  <a:pt x="34229" y="30145"/>
                </a:moveTo>
                <a:lnTo>
                  <a:pt x="31499" y="36064"/>
                </a:lnTo>
                <a:lnTo>
                  <a:pt x="28933" y="41699"/>
                </a:lnTo>
                <a:lnTo>
                  <a:pt x="26539" y="46487"/>
                </a:lnTo>
                <a:lnTo>
                  <a:pt x="13409" y="47336"/>
                </a:lnTo>
                <a:lnTo>
                  <a:pt x="37723" y="47336"/>
                </a:lnTo>
                <a:lnTo>
                  <a:pt x="44146" y="35218"/>
                </a:lnTo>
                <a:lnTo>
                  <a:pt x="34229" y="30145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2265412" y="7522581"/>
            <a:ext cx="137795" cy="138430"/>
          </a:xfrm>
          <a:custGeom>
            <a:avLst/>
            <a:gdLst/>
            <a:ahLst/>
            <a:cxnLst/>
            <a:rect l="l" t="t" r="r" b="b"/>
            <a:pathLst>
              <a:path w="137794" h="138429">
                <a:moveTo>
                  <a:pt x="130359" y="72684"/>
                </a:moveTo>
                <a:lnTo>
                  <a:pt x="8225" y="72684"/>
                </a:lnTo>
                <a:lnTo>
                  <a:pt x="8225" y="138327"/>
                </a:lnTo>
                <a:lnTo>
                  <a:pt x="18849" y="138327"/>
                </a:lnTo>
                <a:lnTo>
                  <a:pt x="18849" y="81699"/>
                </a:lnTo>
                <a:lnTo>
                  <a:pt x="130359" y="81699"/>
                </a:lnTo>
                <a:lnTo>
                  <a:pt x="130359" y="72684"/>
                </a:lnTo>
                <a:close/>
              </a:path>
              <a:path w="137794" h="138429">
                <a:moveTo>
                  <a:pt x="91508" y="126216"/>
                </a:moveTo>
                <a:lnTo>
                  <a:pt x="92462" y="130439"/>
                </a:lnTo>
                <a:lnTo>
                  <a:pt x="93196" y="134104"/>
                </a:lnTo>
                <a:lnTo>
                  <a:pt x="93761" y="137196"/>
                </a:lnTo>
                <a:lnTo>
                  <a:pt x="101306" y="137481"/>
                </a:lnTo>
                <a:lnTo>
                  <a:pt x="124976" y="137481"/>
                </a:lnTo>
                <a:lnTo>
                  <a:pt x="130359" y="131847"/>
                </a:lnTo>
                <a:lnTo>
                  <a:pt x="130359" y="127058"/>
                </a:lnTo>
                <a:lnTo>
                  <a:pt x="106663" y="127058"/>
                </a:lnTo>
                <a:lnTo>
                  <a:pt x="100072" y="126777"/>
                </a:lnTo>
                <a:lnTo>
                  <a:pt x="91508" y="126216"/>
                </a:lnTo>
                <a:close/>
              </a:path>
              <a:path w="137794" h="138429">
                <a:moveTo>
                  <a:pt x="130359" y="81699"/>
                </a:moveTo>
                <a:lnTo>
                  <a:pt x="119735" y="81699"/>
                </a:lnTo>
                <a:lnTo>
                  <a:pt x="119735" y="124240"/>
                </a:lnTo>
                <a:lnTo>
                  <a:pt x="116888" y="127058"/>
                </a:lnTo>
                <a:lnTo>
                  <a:pt x="130359" y="127058"/>
                </a:lnTo>
                <a:lnTo>
                  <a:pt x="130359" y="81699"/>
                </a:lnTo>
                <a:close/>
              </a:path>
              <a:path w="137794" h="138429">
                <a:moveTo>
                  <a:pt x="100886" y="90998"/>
                </a:moveTo>
                <a:lnTo>
                  <a:pt x="37720" y="90998"/>
                </a:lnTo>
                <a:lnTo>
                  <a:pt x="37720" y="126216"/>
                </a:lnTo>
                <a:lnTo>
                  <a:pt x="47782" y="126216"/>
                </a:lnTo>
                <a:lnTo>
                  <a:pt x="47782" y="120013"/>
                </a:lnTo>
                <a:lnTo>
                  <a:pt x="100886" y="120013"/>
                </a:lnTo>
                <a:lnTo>
                  <a:pt x="100886" y="111564"/>
                </a:lnTo>
                <a:lnTo>
                  <a:pt x="47782" y="111564"/>
                </a:lnTo>
                <a:lnTo>
                  <a:pt x="47782" y="99731"/>
                </a:lnTo>
                <a:lnTo>
                  <a:pt x="100886" y="99731"/>
                </a:lnTo>
                <a:lnTo>
                  <a:pt x="100886" y="90998"/>
                </a:lnTo>
                <a:close/>
              </a:path>
              <a:path w="137794" h="138429">
                <a:moveTo>
                  <a:pt x="100886" y="99731"/>
                </a:moveTo>
                <a:lnTo>
                  <a:pt x="90798" y="99731"/>
                </a:lnTo>
                <a:lnTo>
                  <a:pt x="90798" y="111564"/>
                </a:lnTo>
                <a:lnTo>
                  <a:pt x="100886" y="111564"/>
                </a:lnTo>
                <a:lnTo>
                  <a:pt x="100886" y="99731"/>
                </a:lnTo>
                <a:close/>
              </a:path>
              <a:path w="137794" h="138429">
                <a:moveTo>
                  <a:pt x="114580" y="32961"/>
                </a:moveTo>
                <a:lnTo>
                  <a:pt x="23888" y="32961"/>
                </a:lnTo>
                <a:lnTo>
                  <a:pt x="23888" y="67054"/>
                </a:lnTo>
                <a:lnTo>
                  <a:pt x="34512" y="67054"/>
                </a:lnTo>
                <a:lnTo>
                  <a:pt x="34512" y="62824"/>
                </a:lnTo>
                <a:lnTo>
                  <a:pt x="114580" y="62824"/>
                </a:lnTo>
                <a:lnTo>
                  <a:pt x="114580" y="54094"/>
                </a:lnTo>
                <a:lnTo>
                  <a:pt x="34512" y="54094"/>
                </a:lnTo>
                <a:lnTo>
                  <a:pt x="34512" y="41691"/>
                </a:lnTo>
                <a:lnTo>
                  <a:pt x="114580" y="41691"/>
                </a:lnTo>
                <a:lnTo>
                  <a:pt x="114580" y="32961"/>
                </a:lnTo>
                <a:close/>
              </a:path>
              <a:path w="137794" h="138429">
                <a:moveTo>
                  <a:pt x="114580" y="62824"/>
                </a:moveTo>
                <a:lnTo>
                  <a:pt x="103927" y="62824"/>
                </a:lnTo>
                <a:lnTo>
                  <a:pt x="103927" y="67054"/>
                </a:lnTo>
                <a:lnTo>
                  <a:pt x="114580" y="67054"/>
                </a:lnTo>
                <a:lnTo>
                  <a:pt x="114580" y="62824"/>
                </a:lnTo>
                <a:close/>
              </a:path>
              <a:path w="137794" h="138429">
                <a:moveTo>
                  <a:pt x="114580" y="41691"/>
                </a:moveTo>
                <a:lnTo>
                  <a:pt x="103927" y="41691"/>
                </a:lnTo>
                <a:lnTo>
                  <a:pt x="103927" y="54094"/>
                </a:lnTo>
                <a:lnTo>
                  <a:pt x="114580" y="54094"/>
                </a:lnTo>
                <a:lnTo>
                  <a:pt x="114580" y="41691"/>
                </a:lnTo>
                <a:close/>
              </a:path>
              <a:path w="137794" h="138429">
                <a:moveTo>
                  <a:pt x="137483" y="14649"/>
                </a:moveTo>
                <a:lnTo>
                  <a:pt x="0" y="14649"/>
                </a:lnTo>
                <a:lnTo>
                  <a:pt x="0" y="23948"/>
                </a:lnTo>
                <a:lnTo>
                  <a:pt x="137483" y="23948"/>
                </a:lnTo>
                <a:lnTo>
                  <a:pt x="137483" y="14649"/>
                </a:lnTo>
                <a:close/>
              </a:path>
              <a:path w="137794" h="138429">
                <a:moveTo>
                  <a:pt x="68601" y="0"/>
                </a:moveTo>
                <a:lnTo>
                  <a:pt x="58121" y="4222"/>
                </a:lnTo>
                <a:lnTo>
                  <a:pt x="59979" y="7042"/>
                </a:lnTo>
                <a:lnTo>
                  <a:pt x="61922" y="10703"/>
                </a:lnTo>
                <a:lnTo>
                  <a:pt x="63982" y="14649"/>
                </a:lnTo>
                <a:lnTo>
                  <a:pt x="76348" y="14649"/>
                </a:lnTo>
                <a:lnTo>
                  <a:pt x="73842" y="9579"/>
                </a:lnTo>
                <a:lnTo>
                  <a:pt x="71250" y="4507"/>
                </a:lnTo>
                <a:lnTo>
                  <a:pt x="686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2401938" y="7526242"/>
            <a:ext cx="139700" cy="135255"/>
          </a:xfrm>
          <a:custGeom>
            <a:avLst/>
            <a:gdLst/>
            <a:ahLst/>
            <a:cxnLst/>
            <a:rect l="l" t="t" r="r" b="b"/>
            <a:pathLst>
              <a:path w="139700" h="135254">
                <a:moveTo>
                  <a:pt x="17607" y="76630"/>
                </a:moveTo>
                <a:lnTo>
                  <a:pt x="14549" y="91152"/>
                </a:lnTo>
                <a:lnTo>
                  <a:pt x="11247" y="105120"/>
                </a:lnTo>
                <a:lnTo>
                  <a:pt x="7701" y="118506"/>
                </a:lnTo>
                <a:lnTo>
                  <a:pt x="3912" y="131284"/>
                </a:lnTo>
                <a:lnTo>
                  <a:pt x="16196" y="134665"/>
                </a:lnTo>
                <a:lnTo>
                  <a:pt x="22917" y="106388"/>
                </a:lnTo>
                <a:lnTo>
                  <a:pt x="29044" y="80855"/>
                </a:lnTo>
                <a:lnTo>
                  <a:pt x="17607" y="76630"/>
                </a:lnTo>
                <a:close/>
              </a:path>
              <a:path w="139700" h="135254">
                <a:moveTo>
                  <a:pt x="139171" y="119452"/>
                </a:moveTo>
                <a:lnTo>
                  <a:pt x="27806" y="119452"/>
                </a:lnTo>
                <a:lnTo>
                  <a:pt x="27806" y="129597"/>
                </a:lnTo>
                <a:lnTo>
                  <a:pt x="139171" y="129597"/>
                </a:lnTo>
                <a:lnTo>
                  <a:pt x="139171" y="119452"/>
                </a:lnTo>
                <a:close/>
              </a:path>
              <a:path w="139700" h="135254">
                <a:moveTo>
                  <a:pt x="128832" y="74095"/>
                </a:moveTo>
                <a:lnTo>
                  <a:pt x="41497" y="74095"/>
                </a:lnTo>
                <a:lnTo>
                  <a:pt x="41497" y="119452"/>
                </a:lnTo>
                <a:lnTo>
                  <a:pt x="52116" y="119452"/>
                </a:lnTo>
                <a:lnTo>
                  <a:pt x="52116" y="83675"/>
                </a:lnTo>
                <a:lnTo>
                  <a:pt x="128832" y="83675"/>
                </a:lnTo>
                <a:lnTo>
                  <a:pt x="128832" y="74095"/>
                </a:lnTo>
                <a:close/>
              </a:path>
              <a:path w="139700" h="135254">
                <a:moveTo>
                  <a:pt x="77561" y="83675"/>
                </a:moveTo>
                <a:lnTo>
                  <a:pt x="67218" y="83675"/>
                </a:lnTo>
                <a:lnTo>
                  <a:pt x="67218" y="119452"/>
                </a:lnTo>
                <a:lnTo>
                  <a:pt x="77561" y="119452"/>
                </a:lnTo>
                <a:lnTo>
                  <a:pt x="77561" y="83675"/>
                </a:lnTo>
                <a:close/>
              </a:path>
              <a:path w="139700" h="135254">
                <a:moveTo>
                  <a:pt x="102999" y="83675"/>
                </a:moveTo>
                <a:lnTo>
                  <a:pt x="92631" y="83675"/>
                </a:lnTo>
                <a:lnTo>
                  <a:pt x="92631" y="119452"/>
                </a:lnTo>
                <a:lnTo>
                  <a:pt x="102999" y="119452"/>
                </a:lnTo>
                <a:lnTo>
                  <a:pt x="102999" y="83675"/>
                </a:lnTo>
                <a:close/>
              </a:path>
              <a:path w="139700" h="135254">
                <a:moveTo>
                  <a:pt x="128832" y="83675"/>
                </a:moveTo>
                <a:lnTo>
                  <a:pt x="118212" y="83675"/>
                </a:lnTo>
                <a:lnTo>
                  <a:pt x="118212" y="119452"/>
                </a:lnTo>
                <a:lnTo>
                  <a:pt x="128832" y="119452"/>
                </a:lnTo>
                <a:lnTo>
                  <a:pt x="128832" y="83675"/>
                </a:lnTo>
                <a:close/>
              </a:path>
              <a:path w="139700" h="135254">
                <a:moveTo>
                  <a:pt x="123367" y="5353"/>
                </a:moveTo>
                <a:lnTo>
                  <a:pt x="46821" y="5353"/>
                </a:lnTo>
                <a:lnTo>
                  <a:pt x="46821" y="66203"/>
                </a:lnTo>
                <a:lnTo>
                  <a:pt x="57160" y="66203"/>
                </a:lnTo>
                <a:lnTo>
                  <a:pt x="57160" y="60004"/>
                </a:lnTo>
                <a:lnTo>
                  <a:pt x="123367" y="60004"/>
                </a:lnTo>
                <a:lnTo>
                  <a:pt x="123367" y="50432"/>
                </a:lnTo>
                <a:lnTo>
                  <a:pt x="57160" y="50432"/>
                </a:lnTo>
                <a:lnTo>
                  <a:pt x="57160" y="37188"/>
                </a:lnTo>
                <a:lnTo>
                  <a:pt x="123367" y="37188"/>
                </a:lnTo>
                <a:lnTo>
                  <a:pt x="123367" y="27889"/>
                </a:lnTo>
                <a:lnTo>
                  <a:pt x="57160" y="27889"/>
                </a:lnTo>
                <a:lnTo>
                  <a:pt x="57160" y="14648"/>
                </a:lnTo>
                <a:lnTo>
                  <a:pt x="123367" y="14648"/>
                </a:lnTo>
                <a:lnTo>
                  <a:pt x="123367" y="5353"/>
                </a:lnTo>
                <a:close/>
              </a:path>
              <a:path w="139700" h="135254">
                <a:moveTo>
                  <a:pt x="123367" y="60004"/>
                </a:moveTo>
                <a:lnTo>
                  <a:pt x="113028" y="60004"/>
                </a:lnTo>
                <a:lnTo>
                  <a:pt x="113028" y="66203"/>
                </a:lnTo>
                <a:lnTo>
                  <a:pt x="123367" y="66203"/>
                </a:lnTo>
                <a:lnTo>
                  <a:pt x="123367" y="60004"/>
                </a:lnTo>
                <a:close/>
              </a:path>
              <a:path w="139700" h="135254">
                <a:moveTo>
                  <a:pt x="123367" y="37188"/>
                </a:moveTo>
                <a:lnTo>
                  <a:pt x="113028" y="37188"/>
                </a:lnTo>
                <a:lnTo>
                  <a:pt x="113028" y="50432"/>
                </a:lnTo>
                <a:lnTo>
                  <a:pt x="123367" y="50432"/>
                </a:lnTo>
                <a:lnTo>
                  <a:pt x="123367" y="37188"/>
                </a:lnTo>
                <a:close/>
              </a:path>
              <a:path w="139700" h="135254">
                <a:moveTo>
                  <a:pt x="123367" y="14648"/>
                </a:moveTo>
                <a:lnTo>
                  <a:pt x="113028" y="14648"/>
                </a:lnTo>
                <a:lnTo>
                  <a:pt x="113028" y="27889"/>
                </a:lnTo>
                <a:lnTo>
                  <a:pt x="123367" y="27889"/>
                </a:lnTo>
                <a:lnTo>
                  <a:pt x="123367" y="14648"/>
                </a:lnTo>
                <a:close/>
              </a:path>
              <a:path w="139700" h="135254">
                <a:moveTo>
                  <a:pt x="12283" y="0"/>
                </a:moveTo>
                <a:lnTo>
                  <a:pt x="5154" y="7611"/>
                </a:lnTo>
                <a:lnTo>
                  <a:pt x="9523" y="11469"/>
                </a:lnTo>
                <a:lnTo>
                  <a:pt x="14804" y="16306"/>
                </a:lnTo>
                <a:lnTo>
                  <a:pt x="20995" y="22146"/>
                </a:lnTo>
                <a:lnTo>
                  <a:pt x="28091" y="29016"/>
                </a:lnTo>
                <a:lnTo>
                  <a:pt x="30426" y="26482"/>
                </a:lnTo>
                <a:lnTo>
                  <a:pt x="33159" y="23666"/>
                </a:lnTo>
                <a:lnTo>
                  <a:pt x="36342" y="20286"/>
                </a:lnTo>
                <a:lnTo>
                  <a:pt x="29800" y="14580"/>
                </a:lnTo>
                <a:lnTo>
                  <a:pt x="23614" y="9296"/>
                </a:lnTo>
                <a:lnTo>
                  <a:pt x="17776" y="4436"/>
                </a:lnTo>
                <a:lnTo>
                  <a:pt x="12283" y="0"/>
                </a:lnTo>
                <a:close/>
              </a:path>
              <a:path w="139700" h="135254">
                <a:moveTo>
                  <a:pt x="6987" y="36065"/>
                </a:moveTo>
                <a:lnTo>
                  <a:pt x="0" y="44230"/>
                </a:lnTo>
                <a:lnTo>
                  <a:pt x="4351" y="47713"/>
                </a:lnTo>
                <a:lnTo>
                  <a:pt x="9715" y="52225"/>
                </a:lnTo>
                <a:lnTo>
                  <a:pt x="16088" y="57743"/>
                </a:lnTo>
                <a:lnTo>
                  <a:pt x="23468" y="64239"/>
                </a:lnTo>
                <a:lnTo>
                  <a:pt x="25436" y="61981"/>
                </a:lnTo>
                <a:lnTo>
                  <a:pt x="28144" y="59162"/>
                </a:lnTo>
                <a:lnTo>
                  <a:pt x="31578" y="55224"/>
                </a:lnTo>
                <a:lnTo>
                  <a:pt x="24749" y="49614"/>
                </a:lnTo>
                <a:lnTo>
                  <a:pt x="18374" y="44586"/>
                </a:lnTo>
                <a:lnTo>
                  <a:pt x="12454" y="40087"/>
                </a:lnTo>
                <a:lnTo>
                  <a:pt x="6987" y="36065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2540715" y="7523705"/>
            <a:ext cx="135890" cy="139065"/>
          </a:xfrm>
          <a:custGeom>
            <a:avLst/>
            <a:gdLst/>
            <a:ahLst/>
            <a:cxnLst/>
            <a:rect l="l" t="t" r="r" b="b"/>
            <a:pathLst>
              <a:path w="135889" h="139065">
                <a:moveTo>
                  <a:pt x="44823" y="61700"/>
                </a:moveTo>
                <a:lnTo>
                  <a:pt x="35469" y="66776"/>
                </a:lnTo>
                <a:lnTo>
                  <a:pt x="40716" y="77652"/>
                </a:lnTo>
                <a:lnTo>
                  <a:pt x="46437" y="87445"/>
                </a:lnTo>
                <a:lnTo>
                  <a:pt x="52634" y="96129"/>
                </a:lnTo>
                <a:lnTo>
                  <a:pt x="59305" y="103676"/>
                </a:lnTo>
                <a:lnTo>
                  <a:pt x="48101" y="110554"/>
                </a:lnTo>
                <a:lnTo>
                  <a:pt x="34481" y="116850"/>
                </a:lnTo>
                <a:lnTo>
                  <a:pt x="18447" y="122615"/>
                </a:lnTo>
                <a:lnTo>
                  <a:pt x="0" y="127904"/>
                </a:lnTo>
                <a:lnTo>
                  <a:pt x="2944" y="132362"/>
                </a:lnTo>
                <a:lnTo>
                  <a:pt x="4931" y="135233"/>
                </a:lnTo>
                <a:lnTo>
                  <a:pt x="6962" y="138614"/>
                </a:lnTo>
                <a:lnTo>
                  <a:pt x="26470" y="132284"/>
                </a:lnTo>
                <a:lnTo>
                  <a:pt x="43153" y="125584"/>
                </a:lnTo>
                <a:lnTo>
                  <a:pt x="57010" y="118565"/>
                </a:lnTo>
                <a:lnTo>
                  <a:pt x="68038" y="111282"/>
                </a:lnTo>
                <a:lnTo>
                  <a:pt x="88744" y="111282"/>
                </a:lnTo>
                <a:lnTo>
                  <a:pt x="87924" y="110918"/>
                </a:lnTo>
                <a:lnTo>
                  <a:pt x="76352" y="103676"/>
                </a:lnTo>
                <a:lnTo>
                  <a:pt x="82738" y="96353"/>
                </a:lnTo>
                <a:lnTo>
                  <a:pt x="68038" y="96353"/>
                </a:lnTo>
                <a:lnTo>
                  <a:pt x="61313" y="88957"/>
                </a:lnTo>
                <a:lnTo>
                  <a:pt x="55206" y="80717"/>
                </a:lnTo>
                <a:lnTo>
                  <a:pt x="49654" y="71515"/>
                </a:lnTo>
                <a:lnTo>
                  <a:pt x="44823" y="61700"/>
                </a:lnTo>
                <a:close/>
              </a:path>
              <a:path w="135889" h="139065">
                <a:moveTo>
                  <a:pt x="88744" y="111282"/>
                </a:moveTo>
                <a:lnTo>
                  <a:pt x="68038" y="111282"/>
                </a:lnTo>
                <a:lnTo>
                  <a:pt x="80052" y="119262"/>
                </a:lnTo>
                <a:lnTo>
                  <a:pt x="93952" y="126288"/>
                </a:lnTo>
                <a:lnTo>
                  <a:pt x="109742" y="132362"/>
                </a:lnTo>
                <a:lnTo>
                  <a:pt x="127427" y="137483"/>
                </a:lnTo>
                <a:lnTo>
                  <a:pt x="129566" y="134383"/>
                </a:lnTo>
                <a:lnTo>
                  <a:pt x="132360" y="130445"/>
                </a:lnTo>
                <a:lnTo>
                  <a:pt x="135794" y="125934"/>
                </a:lnTo>
                <a:lnTo>
                  <a:pt x="117642" y="122021"/>
                </a:lnTo>
                <a:lnTo>
                  <a:pt x="101687" y="117024"/>
                </a:lnTo>
                <a:lnTo>
                  <a:pt x="88744" y="111282"/>
                </a:lnTo>
                <a:close/>
              </a:path>
              <a:path w="135889" h="139065">
                <a:moveTo>
                  <a:pt x="90410" y="60576"/>
                </a:moveTo>
                <a:lnTo>
                  <a:pt x="85346" y="71631"/>
                </a:lnTo>
                <a:lnTo>
                  <a:pt x="80016" y="81107"/>
                </a:lnTo>
                <a:lnTo>
                  <a:pt x="74224" y="89377"/>
                </a:lnTo>
                <a:lnTo>
                  <a:pt x="68038" y="96353"/>
                </a:lnTo>
                <a:lnTo>
                  <a:pt x="82738" y="96353"/>
                </a:lnTo>
                <a:lnTo>
                  <a:pt x="83302" y="95706"/>
                </a:lnTo>
                <a:lnTo>
                  <a:pt x="89749" y="86599"/>
                </a:lnTo>
                <a:lnTo>
                  <a:pt x="95696" y="76382"/>
                </a:lnTo>
                <a:lnTo>
                  <a:pt x="101145" y="65081"/>
                </a:lnTo>
                <a:lnTo>
                  <a:pt x="90410" y="60576"/>
                </a:lnTo>
                <a:close/>
              </a:path>
              <a:path w="135889" h="139065">
                <a:moveTo>
                  <a:pt x="42317" y="38322"/>
                </a:moveTo>
                <a:lnTo>
                  <a:pt x="32936" y="48101"/>
                </a:lnTo>
                <a:lnTo>
                  <a:pt x="23216" y="57195"/>
                </a:lnTo>
                <a:lnTo>
                  <a:pt x="13158" y="65657"/>
                </a:lnTo>
                <a:lnTo>
                  <a:pt x="2760" y="73536"/>
                </a:lnTo>
                <a:lnTo>
                  <a:pt x="8286" y="79451"/>
                </a:lnTo>
                <a:lnTo>
                  <a:pt x="41385" y="55685"/>
                </a:lnTo>
                <a:lnTo>
                  <a:pt x="51249" y="45643"/>
                </a:lnTo>
                <a:lnTo>
                  <a:pt x="42317" y="38322"/>
                </a:lnTo>
                <a:close/>
              </a:path>
              <a:path w="135889" h="139065">
                <a:moveTo>
                  <a:pt x="92494" y="37753"/>
                </a:moveTo>
                <a:lnTo>
                  <a:pt x="84800" y="45082"/>
                </a:lnTo>
                <a:lnTo>
                  <a:pt x="96051" y="54432"/>
                </a:lnTo>
                <a:lnTo>
                  <a:pt x="106349" y="63464"/>
                </a:lnTo>
                <a:lnTo>
                  <a:pt x="115691" y="72178"/>
                </a:lnTo>
                <a:lnTo>
                  <a:pt x="124073" y="80575"/>
                </a:lnTo>
                <a:lnTo>
                  <a:pt x="127060" y="76913"/>
                </a:lnTo>
                <a:lnTo>
                  <a:pt x="129965" y="73970"/>
                </a:lnTo>
                <a:lnTo>
                  <a:pt x="132443" y="71276"/>
                </a:lnTo>
                <a:lnTo>
                  <a:pt x="124543" y="64097"/>
                </a:lnTo>
                <a:lnTo>
                  <a:pt x="115256" y="56099"/>
                </a:lnTo>
                <a:lnTo>
                  <a:pt x="104574" y="47309"/>
                </a:lnTo>
                <a:lnTo>
                  <a:pt x="92494" y="37753"/>
                </a:lnTo>
                <a:close/>
              </a:path>
              <a:path w="135889" h="139065">
                <a:moveTo>
                  <a:pt x="135117" y="21696"/>
                </a:moveTo>
                <a:lnTo>
                  <a:pt x="960" y="21696"/>
                </a:lnTo>
                <a:lnTo>
                  <a:pt x="960" y="31837"/>
                </a:lnTo>
                <a:lnTo>
                  <a:pt x="135117" y="31837"/>
                </a:lnTo>
                <a:lnTo>
                  <a:pt x="135117" y="21696"/>
                </a:lnTo>
                <a:close/>
              </a:path>
              <a:path w="135889" h="139065">
                <a:moveTo>
                  <a:pt x="67337" y="0"/>
                </a:moveTo>
                <a:lnTo>
                  <a:pt x="56995" y="5076"/>
                </a:lnTo>
                <a:lnTo>
                  <a:pt x="61109" y="11555"/>
                </a:lnTo>
                <a:lnTo>
                  <a:pt x="64237" y="17185"/>
                </a:lnTo>
                <a:lnTo>
                  <a:pt x="66433" y="21696"/>
                </a:lnTo>
                <a:lnTo>
                  <a:pt x="70124" y="21696"/>
                </a:lnTo>
                <a:lnTo>
                  <a:pt x="77957" y="17470"/>
                </a:lnTo>
                <a:lnTo>
                  <a:pt x="74886" y="11275"/>
                </a:lnTo>
                <a:lnTo>
                  <a:pt x="71333" y="5633"/>
                </a:lnTo>
                <a:lnTo>
                  <a:pt x="6733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2676538" y="7524554"/>
            <a:ext cx="139700" cy="137795"/>
          </a:xfrm>
          <a:custGeom>
            <a:avLst/>
            <a:gdLst/>
            <a:ahLst/>
            <a:cxnLst/>
            <a:rect l="l" t="t" r="r" b="b"/>
            <a:pathLst>
              <a:path w="139700" h="137795">
                <a:moveTo>
                  <a:pt x="51414" y="109590"/>
                </a:moveTo>
                <a:lnTo>
                  <a:pt x="41216" y="109590"/>
                </a:lnTo>
                <a:lnTo>
                  <a:pt x="41216" y="137203"/>
                </a:lnTo>
                <a:lnTo>
                  <a:pt x="51414" y="137203"/>
                </a:lnTo>
                <a:lnTo>
                  <a:pt x="51414" y="109590"/>
                </a:lnTo>
                <a:close/>
              </a:path>
              <a:path w="139700" h="137795">
                <a:moveTo>
                  <a:pt x="100799" y="75506"/>
                </a:moveTo>
                <a:lnTo>
                  <a:pt x="87731" y="75506"/>
                </a:lnTo>
                <a:lnTo>
                  <a:pt x="83745" y="91615"/>
                </a:lnTo>
                <a:lnTo>
                  <a:pt x="76736" y="105717"/>
                </a:lnTo>
                <a:lnTo>
                  <a:pt x="66702" y="117813"/>
                </a:lnTo>
                <a:lnTo>
                  <a:pt x="53639" y="127904"/>
                </a:lnTo>
                <a:lnTo>
                  <a:pt x="58596" y="133257"/>
                </a:lnTo>
                <a:lnTo>
                  <a:pt x="90427" y="102767"/>
                </a:lnTo>
                <a:lnTo>
                  <a:pt x="95446" y="88459"/>
                </a:lnTo>
                <a:lnTo>
                  <a:pt x="106120" y="88459"/>
                </a:lnTo>
                <a:lnTo>
                  <a:pt x="100799" y="75506"/>
                </a:lnTo>
                <a:close/>
              </a:path>
              <a:path w="139700" h="137795">
                <a:moveTo>
                  <a:pt x="106120" y="88459"/>
                </a:moveTo>
                <a:lnTo>
                  <a:pt x="95446" y="88459"/>
                </a:lnTo>
                <a:lnTo>
                  <a:pt x="101420" y="102032"/>
                </a:lnTo>
                <a:lnTo>
                  <a:pt x="109235" y="114416"/>
                </a:lnTo>
                <a:lnTo>
                  <a:pt x="118882" y="125583"/>
                </a:lnTo>
                <a:lnTo>
                  <a:pt x="130352" y="135507"/>
                </a:lnTo>
                <a:lnTo>
                  <a:pt x="132972" y="132130"/>
                </a:lnTo>
                <a:lnTo>
                  <a:pt x="135961" y="128465"/>
                </a:lnTo>
                <a:lnTo>
                  <a:pt x="139316" y="125084"/>
                </a:lnTo>
                <a:lnTo>
                  <a:pt x="126479" y="115950"/>
                </a:lnTo>
                <a:lnTo>
                  <a:pt x="115779" y="104625"/>
                </a:lnTo>
                <a:lnTo>
                  <a:pt x="107219" y="91135"/>
                </a:lnTo>
                <a:lnTo>
                  <a:pt x="106120" y="88459"/>
                </a:lnTo>
                <a:close/>
              </a:path>
              <a:path w="139700" h="137795">
                <a:moveTo>
                  <a:pt x="20819" y="19724"/>
                </a:moveTo>
                <a:lnTo>
                  <a:pt x="10619" y="19724"/>
                </a:lnTo>
                <a:lnTo>
                  <a:pt x="10619" y="104802"/>
                </a:lnTo>
                <a:lnTo>
                  <a:pt x="0" y="106490"/>
                </a:lnTo>
                <a:lnTo>
                  <a:pt x="2645" y="117478"/>
                </a:lnTo>
                <a:lnTo>
                  <a:pt x="41216" y="109590"/>
                </a:lnTo>
                <a:lnTo>
                  <a:pt x="51414" y="109590"/>
                </a:lnTo>
                <a:lnTo>
                  <a:pt x="51414" y="107618"/>
                </a:lnTo>
                <a:lnTo>
                  <a:pt x="56120" y="106772"/>
                </a:lnTo>
                <a:lnTo>
                  <a:pt x="60681" y="105644"/>
                </a:lnTo>
                <a:lnTo>
                  <a:pt x="65105" y="104802"/>
                </a:lnTo>
                <a:lnTo>
                  <a:pt x="64754" y="102826"/>
                </a:lnTo>
                <a:lnTo>
                  <a:pt x="20819" y="102826"/>
                </a:lnTo>
                <a:lnTo>
                  <a:pt x="20819" y="79725"/>
                </a:lnTo>
                <a:lnTo>
                  <a:pt x="51414" y="79725"/>
                </a:lnTo>
                <a:lnTo>
                  <a:pt x="51414" y="70149"/>
                </a:lnTo>
                <a:lnTo>
                  <a:pt x="20819" y="70149"/>
                </a:lnTo>
                <a:lnTo>
                  <a:pt x="20819" y="49579"/>
                </a:lnTo>
                <a:lnTo>
                  <a:pt x="51414" y="49579"/>
                </a:lnTo>
                <a:lnTo>
                  <a:pt x="51414" y="40286"/>
                </a:lnTo>
                <a:lnTo>
                  <a:pt x="20819" y="40286"/>
                </a:lnTo>
                <a:lnTo>
                  <a:pt x="20819" y="19724"/>
                </a:lnTo>
                <a:close/>
              </a:path>
              <a:path w="139700" h="137795">
                <a:moveTo>
                  <a:pt x="51414" y="79725"/>
                </a:moveTo>
                <a:lnTo>
                  <a:pt x="41216" y="79725"/>
                </a:lnTo>
                <a:lnTo>
                  <a:pt x="41216" y="99449"/>
                </a:lnTo>
                <a:lnTo>
                  <a:pt x="20819" y="102826"/>
                </a:lnTo>
                <a:lnTo>
                  <a:pt x="64754" y="102826"/>
                </a:lnTo>
                <a:lnTo>
                  <a:pt x="64632" y="102032"/>
                </a:lnTo>
                <a:lnTo>
                  <a:pt x="64317" y="98884"/>
                </a:lnTo>
                <a:lnTo>
                  <a:pt x="64241" y="97477"/>
                </a:lnTo>
                <a:lnTo>
                  <a:pt x="51414" y="97477"/>
                </a:lnTo>
                <a:lnTo>
                  <a:pt x="51414" y="79725"/>
                </a:lnTo>
                <a:close/>
              </a:path>
              <a:path w="139700" h="137795">
                <a:moveTo>
                  <a:pt x="64119" y="95219"/>
                </a:moveTo>
                <a:lnTo>
                  <a:pt x="59897" y="95788"/>
                </a:lnTo>
                <a:lnTo>
                  <a:pt x="51414" y="97477"/>
                </a:lnTo>
                <a:lnTo>
                  <a:pt x="64241" y="97477"/>
                </a:lnTo>
                <a:lnTo>
                  <a:pt x="64119" y="95219"/>
                </a:lnTo>
                <a:close/>
              </a:path>
              <a:path w="139700" h="137795">
                <a:moveTo>
                  <a:pt x="137340" y="65081"/>
                </a:moveTo>
                <a:lnTo>
                  <a:pt x="56314" y="65081"/>
                </a:lnTo>
                <a:lnTo>
                  <a:pt x="56314" y="75506"/>
                </a:lnTo>
                <a:lnTo>
                  <a:pt x="137340" y="75506"/>
                </a:lnTo>
                <a:lnTo>
                  <a:pt x="137340" y="65081"/>
                </a:lnTo>
                <a:close/>
              </a:path>
              <a:path w="139700" h="137795">
                <a:moveTo>
                  <a:pt x="51414" y="49579"/>
                </a:moveTo>
                <a:lnTo>
                  <a:pt x="41216" y="49579"/>
                </a:lnTo>
                <a:lnTo>
                  <a:pt x="41216" y="70149"/>
                </a:lnTo>
                <a:lnTo>
                  <a:pt x="51414" y="70149"/>
                </a:lnTo>
                <a:lnTo>
                  <a:pt x="51414" y="49579"/>
                </a:lnTo>
                <a:close/>
              </a:path>
              <a:path w="139700" h="137795">
                <a:moveTo>
                  <a:pt x="99899" y="40006"/>
                </a:moveTo>
                <a:lnTo>
                  <a:pt x="89081" y="40006"/>
                </a:lnTo>
                <a:lnTo>
                  <a:pt x="89129" y="50144"/>
                </a:lnTo>
                <a:lnTo>
                  <a:pt x="88941" y="58315"/>
                </a:lnTo>
                <a:lnTo>
                  <a:pt x="88602" y="65081"/>
                </a:lnTo>
                <a:lnTo>
                  <a:pt x="99420" y="65081"/>
                </a:lnTo>
                <a:lnTo>
                  <a:pt x="99730" y="58315"/>
                </a:lnTo>
                <a:lnTo>
                  <a:pt x="99899" y="50144"/>
                </a:lnTo>
                <a:lnTo>
                  <a:pt x="99899" y="40006"/>
                </a:lnTo>
                <a:close/>
              </a:path>
              <a:path w="139700" h="137795">
                <a:moveTo>
                  <a:pt x="51414" y="19724"/>
                </a:moveTo>
                <a:lnTo>
                  <a:pt x="41216" y="19724"/>
                </a:lnTo>
                <a:lnTo>
                  <a:pt x="41216" y="40286"/>
                </a:lnTo>
                <a:lnTo>
                  <a:pt x="51414" y="40286"/>
                </a:lnTo>
                <a:lnTo>
                  <a:pt x="51414" y="19724"/>
                </a:lnTo>
                <a:close/>
              </a:path>
              <a:path w="139700" h="137795">
                <a:moveTo>
                  <a:pt x="132609" y="29577"/>
                </a:moveTo>
                <a:lnTo>
                  <a:pt x="60234" y="29577"/>
                </a:lnTo>
                <a:lnTo>
                  <a:pt x="60234" y="40006"/>
                </a:lnTo>
                <a:lnTo>
                  <a:pt x="132609" y="40006"/>
                </a:lnTo>
                <a:lnTo>
                  <a:pt x="132609" y="29577"/>
                </a:lnTo>
                <a:close/>
              </a:path>
              <a:path w="139700" h="137795">
                <a:moveTo>
                  <a:pt x="114437" y="0"/>
                </a:moveTo>
                <a:lnTo>
                  <a:pt x="109099" y="10002"/>
                </a:lnTo>
                <a:lnTo>
                  <a:pt x="105204" y="17113"/>
                </a:lnTo>
                <a:lnTo>
                  <a:pt x="101305" y="23971"/>
                </a:lnTo>
                <a:lnTo>
                  <a:pt x="97956" y="29577"/>
                </a:lnTo>
                <a:lnTo>
                  <a:pt x="109198" y="29577"/>
                </a:lnTo>
                <a:lnTo>
                  <a:pt x="113042" y="23926"/>
                </a:lnTo>
                <a:lnTo>
                  <a:pt x="117675" y="17043"/>
                </a:lnTo>
                <a:lnTo>
                  <a:pt x="121082" y="11911"/>
                </a:lnTo>
                <a:lnTo>
                  <a:pt x="125341" y="5353"/>
                </a:lnTo>
                <a:lnTo>
                  <a:pt x="114437" y="0"/>
                </a:lnTo>
                <a:close/>
              </a:path>
              <a:path w="139700" h="137795">
                <a:moveTo>
                  <a:pt x="73640" y="0"/>
                </a:moveTo>
                <a:lnTo>
                  <a:pt x="65530" y="5910"/>
                </a:lnTo>
                <a:lnTo>
                  <a:pt x="69814" y="11556"/>
                </a:lnTo>
                <a:lnTo>
                  <a:pt x="73757" y="17113"/>
                </a:lnTo>
                <a:lnTo>
                  <a:pt x="77220" y="22317"/>
                </a:lnTo>
                <a:lnTo>
                  <a:pt x="80347" y="27327"/>
                </a:lnTo>
                <a:lnTo>
                  <a:pt x="89420" y="20847"/>
                </a:lnTo>
                <a:lnTo>
                  <a:pt x="85658" y="15293"/>
                </a:lnTo>
                <a:lnTo>
                  <a:pt x="81657" y="9856"/>
                </a:lnTo>
                <a:lnTo>
                  <a:pt x="77765" y="4921"/>
                </a:lnTo>
                <a:lnTo>
                  <a:pt x="73640" y="0"/>
                </a:lnTo>
                <a:close/>
              </a:path>
              <a:path w="139700" h="137795">
                <a:moveTo>
                  <a:pt x="61894" y="9856"/>
                </a:moveTo>
                <a:lnTo>
                  <a:pt x="1518" y="9856"/>
                </a:lnTo>
                <a:lnTo>
                  <a:pt x="1518" y="19724"/>
                </a:lnTo>
                <a:lnTo>
                  <a:pt x="61894" y="19724"/>
                </a:lnTo>
                <a:lnTo>
                  <a:pt x="61894" y="9856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2816132" y="7646681"/>
            <a:ext cx="135255" cy="0"/>
          </a:xfrm>
          <a:custGeom>
            <a:avLst/>
            <a:gdLst/>
            <a:ahLst/>
            <a:cxnLst/>
            <a:rect l="l" t="t" r="r" b="b"/>
            <a:pathLst>
              <a:path w="135255">
                <a:moveTo>
                  <a:pt x="0" y="0"/>
                </a:moveTo>
                <a:lnTo>
                  <a:pt x="134838" y="0"/>
                </a:lnTo>
              </a:path>
            </a:pathLst>
          </a:custGeom>
          <a:ln w="10986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2883480" y="7547936"/>
            <a:ext cx="0" cy="93345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3251"/>
                </a:lnTo>
              </a:path>
            </a:pathLst>
          </a:custGeom>
          <a:ln w="12312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2824106" y="7542300"/>
            <a:ext cx="119380" cy="0"/>
          </a:xfrm>
          <a:custGeom>
            <a:avLst/>
            <a:gdLst/>
            <a:ahLst/>
            <a:cxnLst/>
            <a:rect l="l" t="t" r="r" b="b"/>
            <a:pathLst>
              <a:path w="119380">
                <a:moveTo>
                  <a:pt x="0" y="0"/>
                </a:moveTo>
                <a:lnTo>
                  <a:pt x="119030" y="0"/>
                </a:lnTo>
              </a:path>
            </a:pathLst>
          </a:custGeom>
          <a:ln w="11271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2952518" y="7524270"/>
            <a:ext cx="137160" cy="132715"/>
          </a:xfrm>
          <a:custGeom>
            <a:avLst/>
            <a:gdLst/>
            <a:ahLst/>
            <a:cxnLst/>
            <a:rect l="l" t="t" r="r" b="b"/>
            <a:pathLst>
              <a:path w="137160" h="132715">
                <a:moveTo>
                  <a:pt x="112071" y="51555"/>
                </a:moveTo>
                <a:lnTo>
                  <a:pt x="14960" y="51555"/>
                </a:lnTo>
                <a:lnTo>
                  <a:pt x="14960" y="61696"/>
                </a:lnTo>
                <a:lnTo>
                  <a:pt x="88461" y="61696"/>
                </a:lnTo>
                <a:lnTo>
                  <a:pt x="69255" y="71519"/>
                </a:lnTo>
                <a:lnTo>
                  <a:pt x="22766" y="99449"/>
                </a:lnTo>
                <a:lnTo>
                  <a:pt x="12126" y="115931"/>
                </a:lnTo>
                <a:lnTo>
                  <a:pt x="12988" y="121424"/>
                </a:lnTo>
                <a:lnTo>
                  <a:pt x="16174" y="126075"/>
                </a:lnTo>
                <a:lnTo>
                  <a:pt x="21126" y="129456"/>
                </a:lnTo>
                <a:lnTo>
                  <a:pt x="27848" y="131569"/>
                </a:lnTo>
                <a:lnTo>
                  <a:pt x="36341" y="132415"/>
                </a:lnTo>
                <a:lnTo>
                  <a:pt x="99082" y="132415"/>
                </a:lnTo>
                <a:lnTo>
                  <a:pt x="112098" y="131260"/>
                </a:lnTo>
                <a:lnTo>
                  <a:pt x="121818" y="128257"/>
                </a:lnTo>
                <a:lnTo>
                  <a:pt x="128243" y="123458"/>
                </a:lnTo>
                <a:lnTo>
                  <a:pt x="128811" y="122270"/>
                </a:lnTo>
                <a:lnTo>
                  <a:pt x="39272" y="122270"/>
                </a:lnTo>
                <a:lnTo>
                  <a:pt x="31441" y="121993"/>
                </a:lnTo>
                <a:lnTo>
                  <a:pt x="26877" y="120581"/>
                </a:lnTo>
                <a:lnTo>
                  <a:pt x="25581" y="117763"/>
                </a:lnTo>
                <a:lnTo>
                  <a:pt x="24453" y="114663"/>
                </a:lnTo>
                <a:lnTo>
                  <a:pt x="26761" y="110999"/>
                </a:lnTo>
                <a:lnTo>
                  <a:pt x="67310" y="85365"/>
                </a:lnTo>
                <a:lnTo>
                  <a:pt x="112071" y="62265"/>
                </a:lnTo>
                <a:lnTo>
                  <a:pt x="112071" y="51555"/>
                </a:lnTo>
                <a:close/>
              </a:path>
              <a:path w="137160" h="132715">
                <a:moveTo>
                  <a:pt x="123116" y="89593"/>
                </a:moveTo>
                <a:lnTo>
                  <a:pt x="96012" y="121993"/>
                </a:lnTo>
                <a:lnTo>
                  <a:pt x="66796" y="122270"/>
                </a:lnTo>
                <a:lnTo>
                  <a:pt x="128811" y="122270"/>
                </a:lnTo>
                <a:lnTo>
                  <a:pt x="131371" y="116917"/>
                </a:lnTo>
                <a:lnTo>
                  <a:pt x="132666" y="112979"/>
                </a:lnTo>
                <a:lnTo>
                  <a:pt x="134008" y="104944"/>
                </a:lnTo>
                <a:lnTo>
                  <a:pt x="135398" y="93254"/>
                </a:lnTo>
                <a:lnTo>
                  <a:pt x="129905" y="91842"/>
                </a:lnTo>
                <a:lnTo>
                  <a:pt x="125774" y="90421"/>
                </a:lnTo>
                <a:lnTo>
                  <a:pt x="123116" y="89593"/>
                </a:lnTo>
                <a:close/>
              </a:path>
              <a:path w="137160" h="132715">
                <a:moveTo>
                  <a:pt x="98380" y="28738"/>
                </a:moveTo>
                <a:lnTo>
                  <a:pt x="87054" y="28738"/>
                </a:lnTo>
                <a:lnTo>
                  <a:pt x="87054" y="44236"/>
                </a:lnTo>
                <a:lnTo>
                  <a:pt x="98380" y="44236"/>
                </a:lnTo>
                <a:lnTo>
                  <a:pt x="98380" y="28738"/>
                </a:lnTo>
                <a:close/>
              </a:path>
              <a:path w="137160" h="132715">
                <a:moveTo>
                  <a:pt x="49891" y="28738"/>
                </a:moveTo>
                <a:lnTo>
                  <a:pt x="38569" y="28738"/>
                </a:lnTo>
                <a:lnTo>
                  <a:pt x="38569" y="43948"/>
                </a:lnTo>
                <a:lnTo>
                  <a:pt x="49891" y="43948"/>
                </a:lnTo>
                <a:lnTo>
                  <a:pt x="49891" y="28738"/>
                </a:lnTo>
                <a:close/>
              </a:path>
              <a:path w="137160" h="132715">
                <a:moveTo>
                  <a:pt x="136946" y="18597"/>
                </a:moveTo>
                <a:lnTo>
                  <a:pt x="0" y="18597"/>
                </a:lnTo>
                <a:lnTo>
                  <a:pt x="0" y="28738"/>
                </a:lnTo>
                <a:lnTo>
                  <a:pt x="136946" y="28738"/>
                </a:lnTo>
                <a:lnTo>
                  <a:pt x="136946" y="18597"/>
                </a:lnTo>
                <a:close/>
              </a:path>
              <a:path w="137160" h="132715">
                <a:moveTo>
                  <a:pt x="49891" y="0"/>
                </a:moveTo>
                <a:lnTo>
                  <a:pt x="38569" y="0"/>
                </a:lnTo>
                <a:lnTo>
                  <a:pt x="38569" y="18597"/>
                </a:lnTo>
                <a:lnTo>
                  <a:pt x="49891" y="18597"/>
                </a:lnTo>
                <a:lnTo>
                  <a:pt x="49891" y="0"/>
                </a:lnTo>
                <a:close/>
              </a:path>
              <a:path w="137160" h="132715">
                <a:moveTo>
                  <a:pt x="98380" y="0"/>
                </a:moveTo>
                <a:lnTo>
                  <a:pt x="87054" y="0"/>
                </a:lnTo>
                <a:lnTo>
                  <a:pt x="87054" y="18597"/>
                </a:lnTo>
                <a:lnTo>
                  <a:pt x="98380" y="18597"/>
                </a:lnTo>
                <a:lnTo>
                  <a:pt x="983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3144178" y="7625973"/>
            <a:ext cx="21590" cy="37465"/>
          </a:xfrm>
          <a:custGeom>
            <a:avLst/>
            <a:gdLst/>
            <a:ahLst/>
            <a:cxnLst/>
            <a:rect l="l" t="t" r="r" b="b"/>
            <a:pathLst>
              <a:path w="21589" h="37465">
                <a:moveTo>
                  <a:pt x="21582" y="0"/>
                </a:moveTo>
                <a:lnTo>
                  <a:pt x="8590" y="0"/>
                </a:lnTo>
                <a:lnTo>
                  <a:pt x="0" y="37191"/>
                </a:lnTo>
                <a:lnTo>
                  <a:pt x="9777" y="37191"/>
                </a:lnTo>
                <a:lnTo>
                  <a:pt x="2158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3226974" y="7523705"/>
            <a:ext cx="137795" cy="139700"/>
          </a:xfrm>
          <a:custGeom>
            <a:avLst/>
            <a:gdLst/>
            <a:ahLst/>
            <a:cxnLst/>
            <a:rect l="l" t="t" r="r" b="b"/>
            <a:pathLst>
              <a:path w="137795" h="139700">
                <a:moveTo>
                  <a:pt x="47840" y="81986"/>
                </a:moveTo>
                <a:lnTo>
                  <a:pt x="36259" y="81986"/>
                </a:lnTo>
                <a:lnTo>
                  <a:pt x="34083" y="95719"/>
                </a:lnTo>
                <a:lnTo>
                  <a:pt x="28317" y="108185"/>
                </a:lnTo>
                <a:lnTo>
                  <a:pt x="18958" y="119384"/>
                </a:lnTo>
                <a:lnTo>
                  <a:pt x="6005" y="129315"/>
                </a:lnTo>
                <a:lnTo>
                  <a:pt x="7780" y="131288"/>
                </a:lnTo>
                <a:lnTo>
                  <a:pt x="10401" y="134668"/>
                </a:lnTo>
                <a:lnTo>
                  <a:pt x="13835" y="139175"/>
                </a:lnTo>
                <a:lnTo>
                  <a:pt x="28066" y="128021"/>
                </a:lnTo>
                <a:lnTo>
                  <a:pt x="38476" y="114807"/>
                </a:lnTo>
                <a:lnTo>
                  <a:pt x="45066" y="99479"/>
                </a:lnTo>
                <a:lnTo>
                  <a:pt x="47840" y="81986"/>
                </a:lnTo>
                <a:close/>
              </a:path>
              <a:path w="137795" h="139700">
                <a:moveTo>
                  <a:pt x="101876" y="81986"/>
                </a:moveTo>
                <a:lnTo>
                  <a:pt x="90411" y="81986"/>
                </a:lnTo>
                <a:lnTo>
                  <a:pt x="90411" y="137772"/>
                </a:lnTo>
                <a:lnTo>
                  <a:pt x="101876" y="137772"/>
                </a:lnTo>
                <a:lnTo>
                  <a:pt x="101876" y="81986"/>
                </a:lnTo>
                <a:close/>
              </a:path>
              <a:path w="137795" h="139700">
                <a:moveTo>
                  <a:pt x="137487" y="70999"/>
                </a:moveTo>
                <a:lnTo>
                  <a:pt x="0" y="70999"/>
                </a:lnTo>
                <a:lnTo>
                  <a:pt x="0" y="81986"/>
                </a:lnTo>
                <a:lnTo>
                  <a:pt x="137487" y="81986"/>
                </a:lnTo>
                <a:lnTo>
                  <a:pt x="137487" y="70999"/>
                </a:lnTo>
                <a:close/>
              </a:path>
              <a:path w="137795" h="139700">
                <a:moveTo>
                  <a:pt x="48488" y="37191"/>
                </a:moveTo>
                <a:lnTo>
                  <a:pt x="37023" y="37191"/>
                </a:lnTo>
                <a:lnTo>
                  <a:pt x="36964" y="70999"/>
                </a:lnTo>
                <a:lnTo>
                  <a:pt x="48406" y="70999"/>
                </a:lnTo>
                <a:lnTo>
                  <a:pt x="48488" y="37191"/>
                </a:lnTo>
                <a:close/>
              </a:path>
              <a:path w="137795" h="139700">
                <a:moveTo>
                  <a:pt x="101876" y="37191"/>
                </a:moveTo>
                <a:lnTo>
                  <a:pt x="90411" y="37191"/>
                </a:lnTo>
                <a:lnTo>
                  <a:pt x="90411" y="70999"/>
                </a:lnTo>
                <a:lnTo>
                  <a:pt x="101876" y="70999"/>
                </a:lnTo>
                <a:lnTo>
                  <a:pt x="101876" y="37191"/>
                </a:lnTo>
                <a:close/>
              </a:path>
              <a:path w="137795" h="139700">
                <a:moveTo>
                  <a:pt x="131486" y="26484"/>
                </a:moveTo>
                <a:lnTo>
                  <a:pt x="6005" y="26484"/>
                </a:lnTo>
                <a:lnTo>
                  <a:pt x="6005" y="37191"/>
                </a:lnTo>
                <a:lnTo>
                  <a:pt x="131486" y="37191"/>
                </a:lnTo>
                <a:lnTo>
                  <a:pt x="131486" y="26484"/>
                </a:lnTo>
                <a:close/>
              </a:path>
              <a:path w="137795" h="139700">
                <a:moveTo>
                  <a:pt x="37727" y="280"/>
                </a:moveTo>
                <a:lnTo>
                  <a:pt x="29358" y="6479"/>
                </a:lnTo>
                <a:lnTo>
                  <a:pt x="33185" y="10754"/>
                </a:lnTo>
                <a:lnTo>
                  <a:pt x="37182" y="15530"/>
                </a:lnTo>
                <a:lnTo>
                  <a:pt x="41405" y="20850"/>
                </a:lnTo>
                <a:lnTo>
                  <a:pt x="45702" y="26484"/>
                </a:lnTo>
                <a:lnTo>
                  <a:pt x="46883" y="26484"/>
                </a:lnTo>
                <a:lnTo>
                  <a:pt x="55756" y="20289"/>
                </a:lnTo>
                <a:lnTo>
                  <a:pt x="52159" y="15854"/>
                </a:lnTo>
                <a:lnTo>
                  <a:pt x="47957" y="11024"/>
                </a:lnTo>
                <a:lnTo>
                  <a:pt x="43148" y="5824"/>
                </a:lnTo>
                <a:lnTo>
                  <a:pt x="37727" y="280"/>
                </a:lnTo>
                <a:close/>
              </a:path>
              <a:path w="137795" h="139700">
                <a:moveTo>
                  <a:pt x="99623" y="0"/>
                </a:moveTo>
                <a:lnTo>
                  <a:pt x="95133" y="7190"/>
                </a:lnTo>
                <a:lnTo>
                  <a:pt x="90667" y="13982"/>
                </a:lnTo>
                <a:lnTo>
                  <a:pt x="85904" y="20850"/>
                </a:lnTo>
                <a:lnTo>
                  <a:pt x="81817" y="26484"/>
                </a:lnTo>
                <a:lnTo>
                  <a:pt x="94802" y="26484"/>
                </a:lnTo>
                <a:lnTo>
                  <a:pt x="100001" y="20289"/>
                </a:lnTo>
                <a:lnTo>
                  <a:pt x="104865" y="14371"/>
                </a:lnTo>
                <a:lnTo>
                  <a:pt x="110667" y="7044"/>
                </a:lnTo>
                <a:lnTo>
                  <a:pt x="9962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3363645" y="7649217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4">
                <a:moveTo>
                  <a:pt x="0" y="0"/>
                </a:moveTo>
                <a:lnTo>
                  <a:pt x="138470" y="0"/>
                </a:lnTo>
              </a:path>
            </a:pathLst>
          </a:custGeom>
          <a:ln w="10422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3382916" y="7617130"/>
            <a:ext cx="11430" cy="26670"/>
          </a:xfrm>
          <a:custGeom>
            <a:avLst/>
            <a:gdLst/>
            <a:ahLst/>
            <a:cxnLst/>
            <a:rect l="l" t="t" r="r" b="b"/>
            <a:pathLst>
              <a:path w="11429" h="26670">
                <a:moveTo>
                  <a:pt x="0" y="26670"/>
                </a:moveTo>
                <a:lnTo>
                  <a:pt x="11181" y="26670"/>
                </a:lnTo>
                <a:lnTo>
                  <a:pt x="11181" y="0"/>
                </a:lnTo>
                <a:lnTo>
                  <a:pt x="0" y="0"/>
                </a:lnTo>
                <a:lnTo>
                  <a:pt x="0" y="2667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3382916" y="7612050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209" y="0"/>
                </a:lnTo>
              </a:path>
            </a:pathLst>
          </a:custGeom>
          <a:ln w="1015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3382916" y="7580300"/>
            <a:ext cx="11430" cy="26670"/>
          </a:xfrm>
          <a:custGeom>
            <a:avLst/>
            <a:gdLst/>
            <a:ahLst/>
            <a:cxnLst/>
            <a:rect l="l" t="t" r="r" b="b"/>
            <a:pathLst>
              <a:path w="11429" h="26670">
                <a:moveTo>
                  <a:pt x="0" y="26669"/>
                </a:moveTo>
                <a:lnTo>
                  <a:pt x="11181" y="26669"/>
                </a:lnTo>
                <a:lnTo>
                  <a:pt x="11181" y="0"/>
                </a:lnTo>
                <a:lnTo>
                  <a:pt x="0" y="0"/>
                </a:lnTo>
                <a:lnTo>
                  <a:pt x="0" y="266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3382916" y="7575219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209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3382916" y="7543469"/>
            <a:ext cx="11430" cy="26670"/>
          </a:xfrm>
          <a:custGeom>
            <a:avLst/>
            <a:gdLst/>
            <a:ahLst/>
            <a:cxnLst/>
            <a:rect l="l" t="t" r="r" b="b"/>
            <a:pathLst>
              <a:path w="11429" h="26670">
                <a:moveTo>
                  <a:pt x="0" y="26669"/>
                </a:moveTo>
                <a:lnTo>
                  <a:pt x="11181" y="26669"/>
                </a:lnTo>
                <a:lnTo>
                  <a:pt x="11181" y="0"/>
                </a:lnTo>
                <a:lnTo>
                  <a:pt x="0" y="0"/>
                </a:lnTo>
                <a:lnTo>
                  <a:pt x="0" y="266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3382916" y="7538390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209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3471941" y="7616677"/>
            <a:ext cx="11430" cy="27940"/>
          </a:xfrm>
          <a:custGeom>
            <a:avLst/>
            <a:gdLst/>
            <a:ahLst/>
            <a:cxnLst/>
            <a:rect l="l" t="t" r="r" b="b"/>
            <a:pathLst>
              <a:path w="11429" h="27940">
                <a:moveTo>
                  <a:pt x="11184" y="0"/>
                </a:moveTo>
                <a:lnTo>
                  <a:pt x="0" y="0"/>
                </a:lnTo>
                <a:lnTo>
                  <a:pt x="0" y="27327"/>
                </a:lnTo>
                <a:lnTo>
                  <a:pt x="11184" y="27327"/>
                </a:lnTo>
                <a:lnTo>
                  <a:pt x="1118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3471941" y="7579768"/>
            <a:ext cx="11430" cy="27305"/>
          </a:xfrm>
          <a:custGeom>
            <a:avLst/>
            <a:gdLst/>
            <a:ahLst/>
            <a:cxnLst/>
            <a:rect l="l" t="t" r="r" b="b"/>
            <a:pathLst>
              <a:path w="11429" h="27304">
                <a:moveTo>
                  <a:pt x="11184" y="0"/>
                </a:moveTo>
                <a:lnTo>
                  <a:pt x="0" y="0"/>
                </a:lnTo>
                <a:lnTo>
                  <a:pt x="0" y="27045"/>
                </a:lnTo>
                <a:lnTo>
                  <a:pt x="11184" y="27045"/>
                </a:lnTo>
                <a:lnTo>
                  <a:pt x="1118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3471941" y="7543145"/>
            <a:ext cx="11430" cy="27305"/>
          </a:xfrm>
          <a:custGeom>
            <a:avLst/>
            <a:gdLst/>
            <a:ahLst/>
            <a:cxnLst/>
            <a:rect l="l" t="t" r="r" b="b"/>
            <a:pathLst>
              <a:path w="11429" h="27304">
                <a:moveTo>
                  <a:pt x="11184" y="0"/>
                </a:moveTo>
                <a:lnTo>
                  <a:pt x="0" y="0"/>
                </a:lnTo>
                <a:lnTo>
                  <a:pt x="0" y="27049"/>
                </a:lnTo>
                <a:lnTo>
                  <a:pt x="11184" y="27049"/>
                </a:lnTo>
                <a:lnTo>
                  <a:pt x="1118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3501720" y="7531314"/>
            <a:ext cx="137795" cy="130810"/>
          </a:xfrm>
          <a:custGeom>
            <a:avLst/>
            <a:gdLst/>
            <a:ahLst/>
            <a:cxnLst/>
            <a:rect l="l" t="t" r="r" b="b"/>
            <a:pathLst>
              <a:path w="137795" h="130809">
                <a:moveTo>
                  <a:pt x="73640" y="25355"/>
                </a:moveTo>
                <a:lnTo>
                  <a:pt x="63727" y="25355"/>
                </a:lnTo>
                <a:lnTo>
                  <a:pt x="63727" y="58597"/>
                </a:lnTo>
                <a:lnTo>
                  <a:pt x="73640" y="58597"/>
                </a:lnTo>
                <a:lnTo>
                  <a:pt x="73640" y="25355"/>
                </a:lnTo>
                <a:close/>
              </a:path>
              <a:path w="137795" h="130809">
                <a:moveTo>
                  <a:pt x="56288" y="49021"/>
                </a:moveTo>
                <a:lnTo>
                  <a:pt x="23468" y="49021"/>
                </a:lnTo>
                <a:lnTo>
                  <a:pt x="23468" y="56631"/>
                </a:lnTo>
                <a:lnTo>
                  <a:pt x="56288" y="56631"/>
                </a:lnTo>
                <a:lnTo>
                  <a:pt x="56288" y="49021"/>
                </a:lnTo>
                <a:close/>
              </a:path>
              <a:path w="137795" h="130809">
                <a:moveTo>
                  <a:pt x="113874" y="49021"/>
                </a:moveTo>
                <a:lnTo>
                  <a:pt x="81024" y="49021"/>
                </a:lnTo>
                <a:lnTo>
                  <a:pt x="81024" y="56631"/>
                </a:lnTo>
                <a:lnTo>
                  <a:pt x="113874" y="56631"/>
                </a:lnTo>
                <a:lnTo>
                  <a:pt x="113874" y="49021"/>
                </a:lnTo>
                <a:close/>
              </a:path>
              <a:path w="137795" h="130809">
                <a:moveTo>
                  <a:pt x="132749" y="16621"/>
                </a:moveTo>
                <a:lnTo>
                  <a:pt x="4730" y="16621"/>
                </a:lnTo>
                <a:lnTo>
                  <a:pt x="4730" y="42541"/>
                </a:lnTo>
                <a:lnTo>
                  <a:pt x="15494" y="42541"/>
                </a:lnTo>
                <a:lnTo>
                  <a:pt x="15494" y="25355"/>
                </a:lnTo>
                <a:lnTo>
                  <a:pt x="132749" y="25355"/>
                </a:lnTo>
                <a:lnTo>
                  <a:pt x="132749" y="16621"/>
                </a:lnTo>
                <a:close/>
              </a:path>
              <a:path w="137795" h="130809">
                <a:moveTo>
                  <a:pt x="132749" y="25355"/>
                </a:moveTo>
                <a:lnTo>
                  <a:pt x="121986" y="25355"/>
                </a:lnTo>
                <a:lnTo>
                  <a:pt x="121986" y="42541"/>
                </a:lnTo>
                <a:lnTo>
                  <a:pt x="132749" y="42541"/>
                </a:lnTo>
                <a:lnTo>
                  <a:pt x="132749" y="25355"/>
                </a:lnTo>
                <a:close/>
              </a:path>
              <a:path w="137795" h="130809">
                <a:moveTo>
                  <a:pt x="56288" y="33526"/>
                </a:moveTo>
                <a:lnTo>
                  <a:pt x="23468" y="33526"/>
                </a:lnTo>
                <a:lnTo>
                  <a:pt x="23468" y="40849"/>
                </a:lnTo>
                <a:lnTo>
                  <a:pt x="56288" y="40849"/>
                </a:lnTo>
                <a:lnTo>
                  <a:pt x="56288" y="33526"/>
                </a:lnTo>
                <a:close/>
              </a:path>
              <a:path w="137795" h="130809">
                <a:moveTo>
                  <a:pt x="113874" y="33526"/>
                </a:moveTo>
                <a:lnTo>
                  <a:pt x="81024" y="33526"/>
                </a:lnTo>
                <a:lnTo>
                  <a:pt x="81024" y="40849"/>
                </a:lnTo>
                <a:lnTo>
                  <a:pt x="113874" y="40849"/>
                </a:lnTo>
                <a:lnTo>
                  <a:pt x="113874" y="33526"/>
                </a:lnTo>
                <a:close/>
              </a:path>
              <a:path w="137795" h="130809">
                <a:moveTo>
                  <a:pt x="73640" y="8449"/>
                </a:moveTo>
                <a:lnTo>
                  <a:pt x="63727" y="8449"/>
                </a:lnTo>
                <a:lnTo>
                  <a:pt x="63727" y="16621"/>
                </a:lnTo>
                <a:lnTo>
                  <a:pt x="73640" y="16621"/>
                </a:lnTo>
                <a:lnTo>
                  <a:pt x="73640" y="8449"/>
                </a:lnTo>
                <a:close/>
              </a:path>
              <a:path w="137795" h="130809">
                <a:moveTo>
                  <a:pt x="124639" y="0"/>
                </a:moveTo>
                <a:lnTo>
                  <a:pt x="11718" y="0"/>
                </a:lnTo>
                <a:lnTo>
                  <a:pt x="11718" y="8449"/>
                </a:lnTo>
                <a:lnTo>
                  <a:pt x="124639" y="8449"/>
                </a:lnTo>
                <a:lnTo>
                  <a:pt x="124639" y="0"/>
                </a:lnTo>
                <a:close/>
              </a:path>
              <a:path w="137795" h="130809">
                <a:moveTo>
                  <a:pt x="125060" y="84517"/>
                </a:moveTo>
                <a:lnTo>
                  <a:pt x="13129" y="84517"/>
                </a:lnTo>
                <a:lnTo>
                  <a:pt x="13129" y="130442"/>
                </a:lnTo>
                <a:lnTo>
                  <a:pt x="23749" y="130442"/>
                </a:lnTo>
                <a:lnTo>
                  <a:pt x="23749" y="93251"/>
                </a:lnTo>
                <a:lnTo>
                  <a:pt x="125060" y="93251"/>
                </a:lnTo>
                <a:lnTo>
                  <a:pt x="125060" y="84517"/>
                </a:lnTo>
                <a:close/>
              </a:path>
              <a:path w="137795" h="130809">
                <a:moveTo>
                  <a:pt x="94575" y="118609"/>
                </a:moveTo>
                <a:lnTo>
                  <a:pt x="95619" y="122835"/>
                </a:lnTo>
                <a:lnTo>
                  <a:pt x="96263" y="126212"/>
                </a:lnTo>
                <a:lnTo>
                  <a:pt x="96547" y="129316"/>
                </a:lnTo>
                <a:lnTo>
                  <a:pt x="101843" y="129593"/>
                </a:lnTo>
                <a:lnTo>
                  <a:pt x="120437" y="129593"/>
                </a:lnTo>
                <a:lnTo>
                  <a:pt x="125060" y="125086"/>
                </a:lnTo>
                <a:lnTo>
                  <a:pt x="125060" y="119448"/>
                </a:lnTo>
                <a:lnTo>
                  <a:pt x="104604" y="119448"/>
                </a:lnTo>
                <a:lnTo>
                  <a:pt x="100097" y="119167"/>
                </a:lnTo>
                <a:lnTo>
                  <a:pt x="94575" y="118609"/>
                </a:lnTo>
                <a:close/>
              </a:path>
              <a:path w="137795" h="130809">
                <a:moveTo>
                  <a:pt x="57275" y="93251"/>
                </a:moveTo>
                <a:lnTo>
                  <a:pt x="47358" y="93251"/>
                </a:lnTo>
                <a:lnTo>
                  <a:pt x="47358" y="126497"/>
                </a:lnTo>
                <a:lnTo>
                  <a:pt x="57275" y="126497"/>
                </a:lnTo>
                <a:lnTo>
                  <a:pt x="57275" y="93251"/>
                </a:lnTo>
                <a:close/>
              </a:path>
              <a:path w="137795" h="130809">
                <a:moveTo>
                  <a:pt x="90406" y="93251"/>
                </a:moveTo>
                <a:lnTo>
                  <a:pt x="80463" y="93251"/>
                </a:lnTo>
                <a:lnTo>
                  <a:pt x="80463" y="126497"/>
                </a:lnTo>
                <a:lnTo>
                  <a:pt x="90406" y="126497"/>
                </a:lnTo>
                <a:lnTo>
                  <a:pt x="90406" y="93251"/>
                </a:lnTo>
                <a:close/>
              </a:path>
              <a:path w="137795" h="130809">
                <a:moveTo>
                  <a:pt x="125060" y="93251"/>
                </a:moveTo>
                <a:lnTo>
                  <a:pt x="114437" y="93251"/>
                </a:lnTo>
                <a:lnTo>
                  <a:pt x="114437" y="117759"/>
                </a:lnTo>
                <a:lnTo>
                  <a:pt x="112355" y="119448"/>
                </a:lnTo>
                <a:lnTo>
                  <a:pt x="125060" y="119448"/>
                </a:lnTo>
                <a:lnTo>
                  <a:pt x="125060" y="93251"/>
                </a:lnTo>
                <a:close/>
              </a:path>
              <a:path w="137795" h="130809">
                <a:moveTo>
                  <a:pt x="71812" y="73534"/>
                </a:moveTo>
                <a:lnTo>
                  <a:pt x="60994" y="73534"/>
                </a:lnTo>
                <a:lnTo>
                  <a:pt x="58682" y="84517"/>
                </a:lnTo>
                <a:lnTo>
                  <a:pt x="69023" y="84517"/>
                </a:lnTo>
                <a:lnTo>
                  <a:pt x="71812" y="73534"/>
                </a:lnTo>
                <a:close/>
              </a:path>
              <a:path w="137795" h="130809">
                <a:moveTo>
                  <a:pt x="137480" y="65077"/>
                </a:moveTo>
                <a:lnTo>
                  <a:pt x="0" y="65077"/>
                </a:lnTo>
                <a:lnTo>
                  <a:pt x="0" y="73534"/>
                </a:lnTo>
                <a:lnTo>
                  <a:pt x="137480" y="73534"/>
                </a:lnTo>
                <a:lnTo>
                  <a:pt x="137480" y="6507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3638386" y="7529623"/>
            <a:ext cx="139065" cy="133350"/>
          </a:xfrm>
          <a:custGeom>
            <a:avLst/>
            <a:gdLst/>
            <a:ahLst/>
            <a:cxnLst/>
            <a:rect l="l" t="t" r="r" b="b"/>
            <a:pathLst>
              <a:path w="139064" h="133350">
                <a:moveTo>
                  <a:pt x="47783" y="84240"/>
                </a:moveTo>
                <a:lnTo>
                  <a:pt x="35356" y="84240"/>
                </a:lnTo>
                <a:lnTo>
                  <a:pt x="31946" y="89312"/>
                </a:lnTo>
                <a:lnTo>
                  <a:pt x="24451" y="99165"/>
                </a:lnTo>
                <a:lnTo>
                  <a:pt x="59386" y="110718"/>
                </a:lnTo>
                <a:lnTo>
                  <a:pt x="48057" y="114749"/>
                </a:lnTo>
                <a:lnTo>
                  <a:pt x="35108" y="118011"/>
                </a:lnTo>
                <a:lnTo>
                  <a:pt x="20535" y="120585"/>
                </a:lnTo>
                <a:lnTo>
                  <a:pt x="4338" y="122551"/>
                </a:lnTo>
                <a:lnTo>
                  <a:pt x="6316" y="126284"/>
                </a:lnTo>
                <a:lnTo>
                  <a:pt x="8115" y="129877"/>
                </a:lnTo>
                <a:lnTo>
                  <a:pt x="9777" y="133257"/>
                </a:lnTo>
                <a:lnTo>
                  <a:pt x="28597" y="130246"/>
                </a:lnTo>
                <a:lnTo>
                  <a:pt x="45543" y="126284"/>
                </a:lnTo>
                <a:lnTo>
                  <a:pt x="60607" y="121371"/>
                </a:lnTo>
                <a:lnTo>
                  <a:pt x="73785" y="115509"/>
                </a:lnTo>
                <a:lnTo>
                  <a:pt x="109927" y="115509"/>
                </a:lnTo>
                <a:lnTo>
                  <a:pt x="85648" y="108183"/>
                </a:lnTo>
                <a:lnTo>
                  <a:pt x="90341" y="104237"/>
                </a:lnTo>
                <a:lnTo>
                  <a:pt x="72317" y="104237"/>
                </a:lnTo>
                <a:lnTo>
                  <a:pt x="40370" y="94665"/>
                </a:lnTo>
                <a:lnTo>
                  <a:pt x="45328" y="87901"/>
                </a:lnTo>
                <a:lnTo>
                  <a:pt x="47783" y="84240"/>
                </a:lnTo>
                <a:close/>
              </a:path>
              <a:path w="139064" h="133350">
                <a:moveTo>
                  <a:pt x="109927" y="115509"/>
                </a:moveTo>
                <a:lnTo>
                  <a:pt x="73785" y="115509"/>
                </a:lnTo>
                <a:lnTo>
                  <a:pt x="123088" y="132411"/>
                </a:lnTo>
                <a:lnTo>
                  <a:pt x="129255" y="121424"/>
                </a:lnTo>
                <a:lnTo>
                  <a:pt x="109927" y="115509"/>
                </a:lnTo>
                <a:close/>
              </a:path>
              <a:path w="139064" h="133350">
                <a:moveTo>
                  <a:pt x="106462" y="84240"/>
                </a:moveTo>
                <a:lnTo>
                  <a:pt x="93337" y="84240"/>
                </a:lnTo>
                <a:lnTo>
                  <a:pt x="89248" y="89900"/>
                </a:lnTo>
                <a:lnTo>
                  <a:pt x="84380" y="95085"/>
                </a:lnTo>
                <a:lnTo>
                  <a:pt x="78735" y="99847"/>
                </a:lnTo>
                <a:lnTo>
                  <a:pt x="72317" y="104237"/>
                </a:lnTo>
                <a:lnTo>
                  <a:pt x="90341" y="104237"/>
                </a:lnTo>
                <a:lnTo>
                  <a:pt x="91747" y="103055"/>
                </a:lnTo>
                <a:lnTo>
                  <a:pt x="97247" y="97373"/>
                </a:lnTo>
                <a:lnTo>
                  <a:pt x="102152" y="91110"/>
                </a:lnTo>
                <a:lnTo>
                  <a:pt x="106462" y="84240"/>
                </a:lnTo>
                <a:close/>
              </a:path>
              <a:path w="139064" h="133350">
                <a:moveTo>
                  <a:pt x="138751" y="74941"/>
                </a:moveTo>
                <a:lnTo>
                  <a:pt x="0" y="74941"/>
                </a:lnTo>
                <a:lnTo>
                  <a:pt x="0" y="84240"/>
                </a:lnTo>
                <a:lnTo>
                  <a:pt x="138751" y="84240"/>
                </a:lnTo>
                <a:lnTo>
                  <a:pt x="138751" y="74941"/>
                </a:lnTo>
                <a:close/>
              </a:path>
              <a:path w="139064" h="133350">
                <a:moveTo>
                  <a:pt x="49726" y="61415"/>
                </a:moveTo>
                <a:lnTo>
                  <a:pt x="47218" y="65926"/>
                </a:lnTo>
                <a:lnTo>
                  <a:pt x="44540" y="70438"/>
                </a:lnTo>
                <a:lnTo>
                  <a:pt x="41695" y="74941"/>
                </a:lnTo>
                <a:lnTo>
                  <a:pt x="54432" y="74941"/>
                </a:lnTo>
                <a:lnTo>
                  <a:pt x="56427" y="71837"/>
                </a:lnTo>
                <a:lnTo>
                  <a:pt x="60487" y="65642"/>
                </a:lnTo>
                <a:lnTo>
                  <a:pt x="49726" y="61415"/>
                </a:lnTo>
                <a:close/>
              </a:path>
              <a:path w="139064" h="133350">
                <a:moveTo>
                  <a:pt x="127146" y="24792"/>
                </a:moveTo>
                <a:lnTo>
                  <a:pt x="11578" y="24792"/>
                </a:lnTo>
                <a:lnTo>
                  <a:pt x="11578" y="66492"/>
                </a:lnTo>
                <a:lnTo>
                  <a:pt x="21945" y="66492"/>
                </a:lnTo>
                <a:lnTo>
                  <a:pt x="21945" y="61139"/>
                </a:lnTo>
                <a:lnTo>
                  <a:pt x="127146" y="61139"/>
                </a:lnTo>
                <a:lnTo>
                  <a:pt x="127146" y="52124"/>
                </a:lnTo>
                <a:lnTo>
                  <a:pt x="21945" y="52124"/>
                </a:lnTo>
                <a:lnTo>
                  <a:pt x="21945" y="33807"/>
                </a:lnTo>
                <a:lnTo>
                  <a:pt x="127146" y="33807"/>
                </a:lnTo>
                <a:lnTo>
                  <a:pt x="127146" y="24792"/>
                </a:lnTo>
                <a:close/>
              </a:path>
              <a:path w="139064" h="133350">
                <a:moveTo>
                  <a:pt x="127146" y="61139"/>
                </a:moveTo>
                <a:lnTo>
                  <a:pt x="116803" y="61139"/>
                </a:lnTo>
                <a:lnTo>
                  <a:pt x="116803" y="66492"/>
                </a:lnTo>
                <a:lnTo>
                  <a:pt x="127146" y="66492"/>
                </a:lnTo>
                <a:lnTo>
                  <a:pt x="127146" y="61139"/>
                </a:lnTo>
                <a:close/>
              </a:path>
              <a:path w="139064" h="133350">
                <a:moveTo>
                  <a:pt x="56992" y="33807"/>
                </a:moveTo>
                <a:lnTo>
                  <a:pt x="46653" y="33807"/>
                </a:lnTo>
                <a:lnTo>
                  <a:pt x="46653" y="52124"/>
                </a:lnTo>
                <a:lnTo>
                  <a:pt x="56992" y="52124"/>
                </a:lnTo>
                <a:lnTo>
                  <a:pt x="56992" y="33807"/>
                </a:lnTo>
                <a:close/>
              </a:path>
              <a:path w="139064" h="133350">
                <a:moveTo>
                  <a:pt x="92067" y="33807"/>
                </a:moveTo>
                <a:lnTo>
                  <a:pt x="81756" y="33807"/>
                </a:lnTo>
                <a:lnTo>
                  <a:pt x="81756" y="52124"/>
                </a:lnTo>
                <a:lnTo>
                  <a:pt x="92067" y="52124"/>
                </a:lnTo>
                <a:lnTo>
                  <a:pt x="92067" y="33807"/>
                </a:lnTo>
                <a:close/>
              </a:path>
              <a:path w="139064" h="133350">
                <a:moveTo>
                  <a:pt x="127146" y="33807"/>
                </a:moveTo>
                <a:lnTo>
                  <a:pt x="116803" y="33807"/>
                </a:lnTo>
                <a:lnTo>
                  <a:pt x="116803" y="52124"/>
                </a:lnTo>
                <a:lnTo>
                  <a:pt x="127146" y="52124"/>
                </a:lnTo>
                <a:lnTo>
                  <a:pt x="127146" y="33807"/>
                </a:lnTo>
                <a:close/>
              </a:path>
              <a:path w="139064" h="133350">
                <a:moveTo>
                  <a:pt x="56992" y="9575"/>
                </a:moveTo>
                <a:lnTo>
                  <a:pt x="46653" y="9575"/>
                </a:lnTo>
                <a:lnTo>
                  <a:pt x="46653" y="24792"/>
                </a:lnTo>
                <a:lnTo>
                  <a:pt x="56992" y="24792"/>
                </a:lnTo>
                <a:lnTo>
                  <a:pt x="56992" y="9575"/>
                </a:lnTo>
                <a:close/>
              </a:path>
              <a:path w="139064" h="133350">
                <a:moveTo>
                  <a:pt x="92067" y="9575"/>
                </a:moveTo>
                <a:lnTo>
                  <a:pt x="81756" y="9575"/>
                </a:lnTo>
                <a:lnTo>
                  <a:pt x="81756" y="24792"/>
                </a:lnTo>
                <a:lnTo>
                  <a:pt x="92067" y="24792"/>
                </a:lnTo>
                <a:lnTo>
                  <a:pt x="92067" y="9575"/>
                </a:lnTo>
                <a:close/>
              </a:path>
              <a:path w="139064" h="133350">
                <a:moveTo>
                  <a:pt x="134018" y="0"/>
                </a:moveTo>
                <a:lnTo>
                  <a:pt x="4875" y="0"/>
                </a:lnTo>
                <a:lnTo>
                  <a:pt x="4875" y="9575"/>
                </a:lnTo>
                <a:lnTo>
                  <a:pt x="134018" y="9575"/>
                </a:lnTo>
                <a:lnTo>
                  <a:pt x="13401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3775614" y="7525115"/>
            <a:ext cx="140335" cy="137160"/>
          </a:xfrm>
          <a:custGeom>
            <a:avLst/>
            <a:gdLst/>
            <a:ahLst/>
            <a:cxnLst/>
            <a:rect l="l" t="t" r="r" b="b"/>
            <a:pathLst>
              <a:path w="140335" h="137159">
                <a:moveTo>
                  <a:pt x="74599" y="48740"/>
                </a:moveTo>
                <a:lnTo>
                  <a:pt x="62179" y="48740"/>
                </a:lnTo>
                <a:lnTo>
                  <a:pt x="56584" y="72884"/>
                </a:lnTo>
                <a:lnTo>
                  <a:pt x="44358" y="93779"/>
                </a:lnTo>
                <a:lnTo>
                  <a:pt x="25498" y="111453"/>
                </a:lnTo>
                <a:lnTo>
                  <a:pt x="0" y="125931"/>
                </a:lnTo>
                <a:lnTo>
                  <a:pt x="3916" y="130439"/>
                </a:lnTo>
                <a:lnTo>
                  <a:pt x="6789" y="134106"/>
                </a:lnTo>
                <a:lnTo>
                  <a:pt x="8651" y="136641"/>
                </a:lnTo>
                <a:lnTo>
                  <a:pt x="31254" y="122742"/>
                </a:lnTo>
                <a:lnTo>
                  <a:pt x="48950" y="106810"/>
                </a:lnTo>
                <a:lnTo>
                  <a:pt x="61745" y="88820"/>
                </a:lnTo>
                <a:lnTo>
                  <a:pt x="69645" y="68742"/>
                </a:lnTo>
                <a:lnTo>
                  <a:pt x="80699" y="68742"/>
                </a:lnTo>
                <a:lnTo>
                  <a:pt x="74599" y="48740"/>
                </a:lnTo>
                <a:close/>
              </a:path>
              <a:path w="140335" h="137159">
                <a:moveTo>
                  <a:pt x="80699" y="68742"/>
                </a:moveTo>
                <a:lnTo>
                  <a:pt x="69645" y="68742"/>
                </a:lnTo>
                <a:lnTo>
                  <a:pt x="78603" y="90400"/>
                </a:lnTo>
                <a:lnTo>
                  <a:pt x="91498" y="108465"/>
                </a:lnTo>
                <a:lnTo>
                  <a:pt x="108334" y="122939"/>
                </a:lnTo>
                <a:lnTo>
                  <a:pt x="129114" y="133822"/>
                </a:lnTo>
                <a:lnTo>
                  <a:pt x="131429" y="130723"/>
                </a:lnTo>
                <a:lnTo>
                  <a:pt x="134975" y="127058"/>
                </a:lnTo>
                <a:lnTo>
                  <a:pt x="139708" y="122554"/>
                </a:lnTo>
                <a:lnTo>
                  <a:pt x="114945" y="111258"/>
                </a:lnTo>
                <a:lnTo>
                  <a:pt x="95841" y="95155"/>
                </a:lnTo>
                <a:lnTo>
                  <a:pt x="82393" y="74298"/>
                </a:lnTo>
                <a:lnTo>
                  <a:pt x="80699" y="68742"/>
                </a:lnTo>
                <a:close/>
              </a:path>
              <a:path w="140335" h="137159">
                <a:moveTo>
                  <a:pt x="136808" y="38033"/>
                </a:moveTo>
                <a:lnTo>
                  <a:pt x="2509" y="38033"/>
                </a:lnTo>
                <a:lnTo>
                  <a:pt x="2509" y="48740"/>
                </a:lnTo>
                <a:lnTo>
                  <a:pt x="136808" y="48740"/>
                </a:lnTo>
                <a:lnTo>
                  <a:pt x="136808" y="38033"/>
                </a:lnTo>
                <a:close/>
              </a:path>
              <a:path w="140335" h="137159">
                <a:moveTo>
                  <a:pt x="75164" y="0"/>
                </a:moveTo>
                <a:lnTo>
                  <a:pt x="63025" y="0"/>
                </a:lnTo>
                <a:lnTo>
                  <a:pt x="62935" y="19019"/>
                </a:lnTo>
                <a:lnTo>
                  <a:pt x="62820" y="28526"/>
                </a:lnTo>
                <a:lnTo>
                  <a:pt x="62655" y="38033"/>
                </a:lnTo>
                <a:lnTo>
                  <a:pt x="74825" y="38033"/>
                </a:lnTo>
                <a:lnTo>
                  <a:pt x="74974" y="28526"/>
                </a:lnTo>
                <a:lnTo>
                  <a:pt x="75080" y="19019"/>
                </a:lnTo>
                <a:lnTo>
                  <a:pt x="7516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3913520" y="7653441"/>
            <a:ext cx="138430" cy="0"/>
          </a:xfrm>
          <a:custGeom>
            <a:avLst/>
            <a:gdLst/>
            <a:ahLst/>
            <a:cxnLst/>
            <a:rect l="l" t="t" r="r" b="b"/>
            <a:pathLst>
              <a:path w="138429">
                <a:moveTo>
                  <a:pt x="0" y="0"/>
                </a:moveTo>
                <a:lnTo>
                  <a:pt x="138074" y="0"/>
                </a:lnTo>
              </a:path>
            </a:pathLst>
          </a:custGeom>
          <a:ln w="7603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3977669" y="7641468"/>
            <a:ext cx="10160" cy="8255"/>
          </a:xfrm>
          <a:custGeom>
            <a:avLst/>
            <a:gdLst/>
            <a:ahLst/>
            <a:cxnLst/>
            <a:rect l="l" t="t" r="r" b="b"/>
            <a:pathLst>
              <a:path w="10160" h="8254">
                <a:moveTo>
                  <a:pt x="9780" y="0"/>
                </a:moveTo>
                <a:lnTo>
                  <a:pt x="0" y="0"/>
                </a:lnTo>
                <a:lnTo>
                  <a:pt x="0" y="8171"/>
                </a:lnTo>
                <a:lnTo>
                  <a:pt x="9780" y="8171"/>
                </a:lnTo>
                <a:lnTo>
                  <a:pt x="97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3921634" y="7637949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1986" y="0"/>
                </a:lnTo>
              </a:path>
            </a:pathLst>
          </a:custGeom>
          <a:ln w="7038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3977669" y="7626255"/>
            <a:ext cx="10160" cy="8255"/>
          </a:xfrm>
          <a:custGeom>
            <a:avLst/>
            <a:gdLst/>
            <a:ahLst/>
            <a:cxnLst/>
            <a:rect l="l" t="t" r="r" b="b"/>
            <a:pathLst>
              <a:path w="10160" h="8254">
                <a:moveTo>
                  <a:pt x="9780" y="0"/>
                </a:moveTo>
                <a:lnTo>
                  <a:pt x="0" y="0"/>
                </a:lnTo>
                <a:lnTo>
                  <a:pt x="0" y="8174"/>
                </a:lnTo>
                <a:lnTo>
                  <a:pt x="9780" y="8174"/>
                </a:lnTo>
                <a:lnTo>
                  <a:pt x="97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3934904" y="7626019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0" y="3809"/>
                </a:moveTo>
                <a:lnTo>
                  <a:pt x="9522" y="3809"/>
                </a:lnTo>
                <a:lnTo>
                  <a:pt x="9522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3934904" y="7622844"/>
            <a:ext cx="95885" cy="0"/>
          </a:xfrm>
          <a:custGeom>
            <a:avLst/>
            <a:gdLst/>
            <a:ahLst/>
            <a:cxnLst/>
            <a:rect l="l" t="t" r="r" b="b"/>
            <a:pathLst>
              <a:path w="95885">
                <a:moveTo>
                  <a:pt x="0" y="0"/>
                </a:moveTo>
                <a:lnTo>
                  <a:pt x="95731" y="0"/>
                </a:lnTo>
              </a:path>
            </a:pathLst>
          </a:custGeom>
          <a:ln w="635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3934904" y="7609509"/>
            <a:ext cx="9525" cy="10160"/>
          </a:xfrm>
          <a:custGeom>
            <a:avLst/>
            <a:gdLst/>
            <a:ahLst/>
            <a:cxnLst/>
            <a:rect l="l" t="t" r="r" b="b"/>
            <a:pathLst>
              <a:path w="9525" h="10159">
                <a:moveTo>
                  <a:pt x="0" y="10160"/>
                </a:moveTo>
                <a:lnTo>
                  <a:pt x="9522" y="10160"/>
                </a:lnTo>
                <a:lnTo>
                  <a:pt x="9522" y="0"/>
                </a:lnTo>
                <a:lnTo>
                  <a:pt x="0" y="0"/>
                </a:lnTo>
                <a:lnTo>
                  <a:pt x="0" y="1016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3934904" y="7606334"/>
            <a:ext cx="95885" cy="0"/>
          </a:xfrm>
          <a:custGeom>
            <a:avLst/>
            <a:gdLst/>
            <a:ahLst/>
            <a:cxnLst/>
            <a:rect l="l" t="t" r="r" b="b"/>
            <a:pathLst>
              <a:path w="95885">
                <a:moveTo>
                  <a:pt x="0" y="0"/>
                </a:moveTo>
                <a:lnTo>
                  <a:pt x="95731" y="0"/>
                </a:lnTo>
              </a:path>
            </a:pathLst>
          </a:custGeom>
          <a:ln w="635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3934904" y="7594269"/>
            <a:ext cx="9525" cy="8890"/>
          </a:xfrm>
          <a:custGeom>
            <a:avLst/>
            <a:gdLst/>
            <a:ahLst/>
            <a:cxnLst/>
            <a:rect l="l" t="t" r="r" b="b"/>
            <a:pathLst>
              <a:path w="9525" h="8890">
                <a:moveTo>
                  <a:pt x="0" y="8889"/>
                </a:moveTo>
                <a:lnTo>
                  <a:pt x="9522" y="8889"/>
                </a:lnTo>
                <a:lnTo>
                  <a:pt x="9522" y="0"/>
                </a:lnTo>
                <a:lnTo>
                  <a:pt x="0" y="0"/>
                </a:lnTo>
                <a:lnTo>
                  <a:pt x="0" y="888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3934904" y="7590459"/>
            <a:ext cx="95885" cy="0"/>
          </a:xfrm>
          <a:custGeom>
            <a:avLst/>
            <a:gdLst/>
            <a:ahLst/>
            <a:cxnLst/>
            <a:rect l="l" t="t" r="r" b="b"/>
            <a:pathLst>
              <a:path w="95885">
                <a:moveTo>
                  <a:pt x="0" y="0"/>
                </a:moveTo>
                <a:lnTo>
                  <a:pt x="95731" y="0"/>
                </a:lnTo>
              </a:path>
            </a:pathLst>
          </a:custGeom>
          <a:ln w="761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4021142" y="7626255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9493" y="0"/>
                </a:moveTo>
                <a:lnTo>
                  <a:pt x="0" y="0"/>
                </a:lnTo>
                <a:lnTo>
                  <a:pt x="0" y="3663"/>
                </a:lnTo>
                <a:lnTo>
                  <a:pt x="9493" y="3663"/>
                </a:lnTo>
                <a:lnTo>
                  <a:pt x="949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3977669" y="7609917"/>
            <a:ext cx="10160" cy="9525"/>
          </a:xfrm>
          <a:custGeom>
            <a:avLst/>
            <a:gdLst/>
            <a:ahLst/>
            <a:cxnLst/>
            <a:rect l="l" t="t" r="r" b="b"/>
            <a:pathLst>
              <a:path w="10160" h="9525">
                <a:moveTo>
                  <a:pt x="9780" y="0"/>
                </a:moveTo>
                <a:lnTo>
                  <a:pt x="0" y="0"/>
                </a:lnTo>
                <a:lnTo>
                  <a:pt x="0" y="9295"/>
                </a:lnTo>
                <a:lnTo>
                  <a:pt x="9780" y="9295"/>
                </a:lnTo>
                <a:lnTo>
                  <a:pt x="97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4021142" y="760991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493" y="0"/>
                </a:moveTo>
                <a:lnTo>
                  <a:pt x="0" y="0"/>
                </a:lnTo>
                <a:lnTo>
                  <a:pt x="0" y="9295"/>
                </a:lnTo>
                <a:lnTo>
                  <a:pt x="9493" y="9295"/>
                </a:lnTo>
                <a:lnTo>
                  <a:pt x="949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3977669" y="7594424"/>
            <a:ext cx="10160" cy="9525"/>
          </a:xfrm>
          <a:custGeom>
            <a:avLst/>
            <a:gdLst/>
            <a:ahLst/>
            <a:cxnLst/>
            <a:rect l="l" t="t" r="r" b="b"/>
            <a:pathLst>
              <a:path w="10160" h="9525">
                <a:moveTo>
                  <a:pt x="9780" y="0"/>
                </a:moveTo>
                <a:lnTo>
                  <a:pt x="0" y="0"/>
                </a:lnTo>
                <a:lnTo>
                  <a:pt x="0" y="9016"/>
                </a:lnTo>
                <a:lnTo>
                  <a:pt x="9780" y="9016"/>
                </a:lnTo>
                <a:lnTo>
                  <a:pt x="9780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4021142" y="759442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493" y="0"/>
                </a:moveTo>
                <a:lnTo>
                  <a:pt x="0" y="0"/>
                </a:lnTo>
                <a:lnTo>
                  <a:pt x="0" y="9016"/>
                </a:lnTo>
                <a:lnTo>
                  <a:pt x="9493" y="9016"/>
                </a:lnTo>
                <a:lnTo>
                  <a:pt x="949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3936031" y="7566330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0" y="3810"/>
                </a:moveTo>
                <a:lnTo>
                  <a:pt x="9493" y="3810"/>
                </a:lnTo>
                <a:lnTo>
                  <a:pt x="9493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3936031" y="7562519"/>
            <a:ext cx="93980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618" y="0"/>
                </a:lnTo>
              </a:path>
            </a:pathLst>
          </a:custGeom>
          <a:ln w="761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3936031" y="7551090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7619"/>
                </a:moveTo>
                <a:lnTo>
                  <a:pt x="9493" y="7619"/>
                </a:lnTo>
                <a:lnTo>
                  <a:pt x="9493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3936031" y="7547915"/>
            <a:ext cx="93980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618" y="0"/>
                </a:lnTo>
              </a:path>
            </a:pathLst>
          </a:custGeom>
          <a:ln w="635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3936031" y="7537119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7619"/>
                </a:moveTo>
                <a:lnTo>
                  <a:pt x="9493" y="7619"/>
                </a:lnTo>
                <a:lnTo>
                  <a:pt x="9493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3936031" y="7533309"/>
            <a:ext cx="93980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618" y="0"/>
                </a:lnTo>
              </a:path>
            </a:pathLst>
          </a:custGeom>
          <a:ln w="761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4020155" y="7566253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9493" y="0"/>
                </a:moveTo>
                <a:lnTo>
                  <a:pt x="0" y="0"/>
                </a:lnTo>
                <a:lnTo>
                  <a:pt x="0" y="3657"/>
                </a:lnTo>
                <a:lnTo>
                  <a:pt x="9493" y="3657"/>
                </a:lnTo>
                <a:lnTo>
                  <a:pt x="949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4020155" y="7551313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9493" y="0"/>
                </a:moveTo>
                <a:lnTo>
                  <a:pt x="0" y="0"/>
                </a:lnTo>
                <a:lnTo>
                  <a:pt x="0" y="7609"/>
                </a:lnTo>
                <a:lnTo>
                  <a:pt x="9493" y="7609"/>
                </a:lnTo>
                <a:lnTo>
                  <a:pt x="949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4020155" y="7537230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9493" y="0"/>
                </a:moveTo>
                <a:lnTo>
                  <a:pt x="0" y="0"/>
                </a:lnTo>
                <a:lnTo>
                  <a:pt x="0" y="7325"/>
                </a:lnTo>
                <a:lnTo>
                  <a:pt x="9493" y="7325"/>
                </a:lnTo>
                <a:lnTo>
                  <a:pt x="949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3914646" y="7576533"/>
            <a:ext cx="136525" cy="0"/>
          </a:xfrm>
          <a:custGeom>
            <a:avLst/>
            <a:gdLst/>
            <a:ahLst/>
            <a:cxnLst/>
            <a:rect l="l" t="t" r="r" b="b"/>
            <a:pathLst>
              <a:path w="136525">
                <a:moveTo>
                  <a:pt x="0" y="0"/>
                </a:moveTo>
                <a:lnTo>
                  <a:pt x="136386" y="0"/>
                </a:lnTo>
              </a:path>
            </a:pathLst>
          </a:custGeom>
          <a:ln w="7607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4050215" y="7526242"/>
            <a:ext cx="140335" cy="135255"/>
          </a:xfrm>
          <a:custGeom>
            <a:avLst/>
            <a:gdLst/>
            <a:ahLst/>
            <a:cxnLst/>
            <a:rect l="l" t="t" r="r" b="b"/>
            <a:pathLst>
              <a:path w="140335" h="135254">
                <a:moveTo>
                  <a:pt x="16906" y="76630"/>
                </a:moveTo>
                <a:lnTo>
                  <a:pt x="13680" y="91700"/>
                </a:lnTo>
                <a:lnTo>
                  <a:pt x="10432" y="105401"/>
                </a:lnTo>
                <a:lnTo>
                  <a:pt x="6959" y="118584"/>
                </a:lnTo>
                <a:lnTo>
                  <a:pt x="3323" y="131000"/>
                </a:lnTo>
                <a:lnTo>
                  <a:pt x="15354" y="134665"/>
                </a:lnTo>
                <a:lnTo>
                  <a:pt x="18242" y="122133"/>
                </a:lnTo>
                <a:lnTo>
                  <a:pt x="21347" y="108909"/>
                </a:lnTo>
                <a:lnTo>
                  <a:pt x="28059" y="80571"/>
                </a:lnTo>
                <a:lnTo>
                  <a:pt x="24256" y="79448"/>
                </a:lnTo>
                <a:lnTo>
                  <a:pt x="16906" y="76630"/>
                </a:lnTo>
                <a:close/>
              </a:path>
              <a:path w="140335" h="135254">
                <a:moveTo>
                  <a:pt x="52938" y="122554"/>
                </a:moveTo>
                <a:lnTo>
                  <a:pt x="53867" y="126500"/>
                </a:lnTo>
                <a:lnTo>
                  <a:pt x="54719" y="131000"/>
                </a:lnTo>
                <a:lnTo>
                  <a:pt x="55191" y="133819"/>
                </a:lnTo>
                <a:lnTo>
                  <a:pt x="81165" y="133819"/>
                </a:lnTo>
                <a:lnTo>
                  <a:pt x="86630" y="128751"/>
                </a:lnTo>
                <a:lnTo>
                  <a:pt x="86630" y="123681"/>
                </a:lnTo>
                <a:lnTo>
                  <a:pt x="62402" y="123681"/>
                </a:lnTo>
                <a:lnTo>
                  <a:pt x="52938" y="122554"/>
                </a:lnTo>
                <a:close/>
              </a:path>
              <a:path w="140335" h="135254">
                <a:moveTo>
                  <a:pt x="86630" y="66203"/>
                </a:moveTo>
                <a:lnTo>
                  <a:pt x="76010" y="66203"/>
                </a:lnTo>
                <a:lnTo>
                  <a:pt x="76010" y="120859"/>
                </a:lnTo>
                <a:lnTo>
                  <a:pt x="73026" y="123681"/>
                </a:lnTo>
                <a:lnTo>
                  <a:pt x="86630" y="123681"/>
                </a:lnTo>
                <a:lnTo>
                  <a:pt x="86630" y="66203"/>
                </a:lnTo>
                <a:close/>
              </a:path>
              <a:path w="140335" h="135254">
                <a:moveTo>
                  <a:pt x="99900" y="83675"/>
                </a:moveTo>
                <a:lnTo>
                  <a:pt x="90658" y="87052"/>
                </a:lnTo>
                <a:lnTo>
                  <a:pt x="93580" y="95553"/>
                </a:lnTo>
                <a:lnTo>
                  <a:pt x="96305" y="104134"/>
                </a:lnTo>
                <a:lnTo>
                  <a:pt x="98833" y="112768"/>
                </a:lnTo>
                <a:lnTo>
                  <a:pt x="101168" y="121428"/>
                </a:lnTo>
                <a:lnTo>
                  <a:pt x="111619" y="118040"/>
                </a:lnTo>
                <a:lnTo>
                  <a:pt x="108798" y="108909"/>
                </a:lnTo>
                <a:lnTo>
                  <a:pt x="105909" y="100120"/>
                </a:lnTo>
                <a:lnTo>
                  <a:pt x="102840" y="91426"/>
                </a:lnTo>
                <a:lnTo>
                  <a:pt x="99900" y="83675"/>
                </a:lnTo>
                <a:close/>
              </a:path>
              <a:path w="140335" h="135254">
                <a:moveTo>
                  <a:pt x="55051" y="81140"/>
                </a:moveTo>
                <a:lnTo>
                  <a:pt x="51532" y="90180"/>
                </a:lnTo>
                <a:lnTo>
                  <a:pt x="47567" y="98747"/>
                </a:lnTo>
                <a:lnTo>
                  <a:pt x="43152" y="106891"/>
                </a:lnTo>
                <a:lnTo>
                  <a:pt x="38286" y="114664"/>
                </a:lnTo>
                <a:lnTo>
                  <a:pt x="44936" y="117486"/>
                </a:lnTo>
                <a:lnTo>
                  <a:pt x="64825" y="85366"/>
                </a:lnTo>
                <a:lnTo>
                  <a:pt x="55051" y="81140"/>
                </a:lnTo>
                <a:close/>
              </a:path>
              <a:path w="140335" h="135254">
                <a:moveTo>
                  <a:pt x="117227" y="79733"/>
                </a:moveTo>
                <a:lnTo>
                  <a:pt x="108440" y="83955"/>
                </a:lnTo>
                <a:lnTo>
                  <a:pt x="113750" y="93521"/>
                </a:lnTo>
                <a:lnTo>
                  <a:pt x="118526" y="102372"/>
                </a:lnTo>
                <a:lnTo>
                  <a:pt x="122760" y="110536"/>
                </a:lnTo>
                <a:lnTo>
                  <a:pt x="126443" y="118040"/>
                </a:lnTo>
                <a:lnTo>
                  <a:pt x="136072" y="113256"/>
                </a:lnTo>
                <a:lnTo>
                  <a:pt x="131711" y="104808"/>
                </a:lnTo>
                <a:lnTo>
                  <a:pt x="127115" y="96386"/>
                </a:lnTo>
                <a:lnTo>
                  <a:pt x="122287" y="88018"/>
                </a:lnTo>
                <a:lnTo>
                  <a:pt x="117227" y="79733"/>
                </a:lnTo>
                <a:close/>
              </a:path>
              <a:path w="140335" h="135254">
                <a:moveTo>
                  <a:pt x="78999" y="47613"/>
                </a:moveTo>
                <a:lnTo>
                  <a:pt x="66513" y="47613"/>
                </a:lnTo>
                <a:lnTo>
                  <a:pt x="60545" y="55496"/>
                </a:lnTo>
                <a:lnTo>
                  <a:pt x="52732" y="63143"/>
                </a:lnTo>
                <a:lnTo>
                  <a:pt x="43070" y="70630"/>
                </a:lnTo>
                <a:lnTo>
                  <a:pt x="31554" y="78037"/>
                </a:lnTo>
                <a:lnTo>
                  <a:pt x="34538" y="81140"/>
                </a:lnTo>
                <a:lnTo>
                  <a:pt x="37019" y="84232"/>
                </a:lnTo>
                <a:lnTo>
                  <a:pt x="38963" y="86771"/>
                </a:lnTo>
                <a:lnTo>
                  <a:pt x="52448" y="77682"/>
                </a:lnTo>
                <a:lnTo>
                  <a:pt x="63618" y="68144"/>
                </a:lnTo>
                <a:lnTo>
                  <a:pt x="72469" y="58129"/>
                </a:lnTo>
                <a:lnTo>
                  <a:pt x="78999" y="47613"/>
                </a:lnTo>
                <a:close/>
              </a:path>
              <a:path w="140335" h="135254">
                <a:moveTo>
                  <a:pt x="102410" y="47613"/>
                </a:moveTo>
                <a:lnTo>
                  <a:pt x="90547" y="47613"/>
                </a:lnTo>
                <a:lnTo>
                  <a:pt x="98128" y="58974"/>
                </a:lnTo>
                <a:lnTo>
                  <a:pt x="107475" y="68989"/>
                </a:lnTo>
                <a:lnTo>
                  <a:pt x="118590" y="77682"/>
                </a:lnTo>
                <a:lnTo>
                  <a:pt x="131483" y="85086"/>
                </a:lnTo>
                <a:lnTo>
                  <a:pt x="133906" y="81420"/>
                </a:lnTo>
                <a:lnTo>
                  <a:pt x="136758" y="77682"/>
                </a:lnTo>
                <a:lnTo>
                  <a:pt x="139849" y="74376"/>
                </a:lnTo>
                <a:lnTo>
                  <a:pt x="128634" y="69997"/>
                </a:lnTo>
                <a:lnTo>
                  <a:pt x="118656" y="64059"/>
                </a:lnTo>
                <a:lnTo>
                  <a:pt x="109915" y="56589"/>
                </a:lnTo>
                <a:lnTo>
                  <a:pt x="102410" y="47613"/>
                </a:lnTo>
                <a:close/>
              </a:path>
              <a:path w="140335" h="135254">
                <a:moveTo>
                  <a:pt x="6988" y="36342"/>
                </a:moveTo>
                <a:lnTo>
                  <a:pt x="0" y="44230"/>
                </a:lnTo>
                <a:lnTo>
                  <a:pt x="4763" y="48032"/>
                </a:lnTo>
                <a:lnTo>
                  <a:pt x="10264" y="52652"/>
                </a:lnTo>
                <a:lnTo>
                  <a:pt x="16576" y="58129"/>
                </a:lnTo>
                <a:lnTo>
                  <a:pt x="23469" y="64239"/>
                </a:lnTo>
                <a:lnTo>
                  <a:pt x="25499" y="62259"/>
                </a:lnTo>
                <a:lnTo>
                  <a:pt x="29219" y="58062"/>
                </a:lnTo>
                <a:lnTo>
                  <a:pt x="31695" y="55224"/>
                </a:lnTo>
                <a:lnTo>
                  <a:pt x="24666" y="49579"/>
                </a:lnTo>
                <a:lnTo>
                  <a:pt x="18201" y="44515"/>
                </a:lnTo>
                <a:lnTo>
                  <a:pt x="12306" y="40086"/>
                </a:lnTo>
                <a:lnTo>
                  <a:pt x="6988" y="36342"/>
                </a:lnTo>
                <a:close/>
              </a:path>
              <a:path w="140335" h="135254">
                <a:moveTo>
                  <a:pt x="135680" y="38030"/>
                </a:moveTo>
                <a:lnTo>
                  <a:pt x="37865" y="38030"/>
                </a:lnTo>
                <a:lnTo>
                  <a:pt x="37865" y="47613"/>
                </a:lnTo>
                <a:lnTo>
                  <a:pt x="135680" y="47613"/>
                </a:lnTo>
                <a:lnTo>
                  <a:pt x="135680" y="38030"/>
                </a:lnTo>
                <a:close/>
              </a:path>
              <a:path w="140335" h="135254">
                <a:moveTo>
                  <a:pt x="87617" y="16625"/>
                </a:moveTo>
                <a:lnTo>
                  <a:pt x="76687" y="16625"/>
                </a:lnTo>
                <a:lnTo>
                  <a:pt x="75586" y="24231"/>
                </a:lnTo>
                <a:lnTo>
                  <a:pt x="73757" y="31550"/>
                </a:lnTo>
                <a:lnTo>
                  <a:pt x="71252" y="38030"/>
                </a:lnTo>
                <a:lnTo>
                  <a:pt x="82998" y="38030"/>
                </a:lnTo>
                <a:lnTo>
                  <a:pt x="84996" y="31838"/>
                </a:lnTo>
                <a:lnTo>
                  <a:pt x="86518" y="24790"/>
                </a:lnTo>
                <a:lnTo>
                  <a:pt x="87617" y="16625"/>
                </a:lnTo>
                <a:close/>
              </a:path>
              <a:path w="140335" h="135254">
                <a:moveTo>
                  <a:pt x="12424" y="0"/>
                </a:moveTo>
                <a:lnTo>
                  <a:pt x="5299" y="7611"/>
                </a:lnTo>
                <a:lnTo>
                  <a:pt x="10407" y="12098"/>
                </a:lnTo>
                <a:lnTo>
                  <a:pt x="15929" y="17116"/>
                </a:lnTo>
                <a:lnTo>
                  <a:pt x="21869" y="22662"/>
                </a:lnTo>
                <a:lnTo>
                  <a:pt x="28228" y="28735"/>
                </a:lnTo>
                <a:lnTo>
                  <a:pt x="30626" y="26201"/>
                </a:lnTo>
                <a:lnTo>
                  <a:pt x="33440" y="23381"/>
                </a:lnTo>
                <a:lnTo>
                  <a:pt x="36597" y="20286"/>
                </a:lnTo>
                <a:lnTo>
                  <a:pt x="30682" y="15055"/>
                </a:lnTo>
                <a:lnTo>
                  <a:pt x="24681" y="9930"/>
                </a:lnTo>
                <a:lnTo>
                  <a:pt x="18594" y="4911"/>
                </a:lnTo>
                <a:lnTo>
                  <a:pt x="12424" y="0"/>
                </a:lnTo>
                <a:close/>
              </a:path>
              <a:path w="140335" h="135254">
                <a:moveTo>
                  <a:pt x="128945" y="6761"/>
                </a:moveTo>
                <a:lnTo>
                  <a:pt x="45133" y="6761"/>
                </a:lnTo>
                <a:lnTo>
                  <a:pt x="45133" y="16625"/>
                </a:lnTo>
                <a:lnTo>
                  <a:pt x="128945" y="16625"/>
                </a:lnTo>
                <a:lnTo>
                  <a:pt x="128945" y="6761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4186288" y="7524835"/>
            <a:ext cx="134620" cy="138430"/>
          </a:xfrm>
          <a:custGeom>
            <a:avLst/>
            <a:gdLst/>
            <a:ahLst/>
            <a:cxnLst/>
            <a:rect l="l" t="t" r="r" b="b"/>
            <a:pathLst>
              <a:path w="134620" h="138429">
                <a:moveTo>
                  <a:pt x="134442" y="18309"/>
                </a:moveTo>
                <a:lnTo>
                  <a:pt x="81363" y="18309"/>
                </a:lnTo>
                <a:lnTo>
                  <a:pt x="81363" y="133253"/>
                </a:lnTo>
                <a:lnTo>
                  <a:pt x="92379" y="133253"/>
                </a:lnTo>
                <a:lnTo>
                  <a:pt x="92379" y="119170"/>
                </a:lnTo>
                <a:lnTo>
                  <a:pt x="134442" y="119170"/>
                </a:lnTo>
                <a:lnTo>
                  <a:pt x="134442" y="109310"/>
                </a:lnTo>
                <a:lnTo>
                  <a:pt x="92379" y="109310"/>
                </a:lnTo>
                <a:lnTo>
                  <a:pt x="92379" y="28458"/>
                </a:lnTo>
                <a:lnTo>
                  <a:pt x="134442" y="28458"/>
                </a:lnTo>
                <a:lnTo>
                  <a:pt x="134442" y="18309"/>
                </a:lnTo>
                <a:close/>
              </a:path>
              <a:path w="134620" h="138429">
                <a:moveTo>
                  <a:pt x="134442" y="119170"/>
                </a:moveTo>
                <a:lnTo>
                  <a:pt x="123426" y="119170"/>
                </a:lnTo>
                <a:lnTo>
                  <a:pt x="123426" y="133253"/>
                </a:lnTo>
                <a:lnTo>
                  <a:pt x="134442" y="133253"/>
                </a:lnTo>
                <a:lnTo>
                  <a:pt x="134442" y="119170"/>
                </a:lnTo>
                <a:close/>
              </a:path>
              <a:path w="134620" h="138429">
                <a:moveTo>
                  <a:pt x="134442" y="28458"/>
                </a:moveTo>
                <a:lnTo>
                  <a:pt x="123426" y="28458"/>
                </a:lnTo>
                <a:lnTo>
                  <a:pt x="123426" y="109310"/>
                </a:lnTo>
                <a:lnTo>
                  <a:pt x="134442" y="109310"/>
                </a:lnTo>
                <a:lnTo>
                  <a:pt x="134442" y="28458"/>
                </a:lnTo>
                <a:close/>
              </a:path>
              <a:path w="134620" h="138429">
                <a:moveTo>
                  <a:pt x="34966" y="35779"/>
                </a:moveTo>
                <a:lnTo>
                  <a:pt x="24062" y="35779"/>
                </a:lnTo>
                <a:lnTo>
                  <a:pt x="23836" y="47894"/>
                </a:lnTo>
                <a:lnTo>
                  <a:pt x="23638" y="52685"/>
                </a:lnTo>
                <a:lnTo>
                  <a:pt x="22005" y="76416"/>
                </a:lnTo>
                <a:lnTo>
                  <a:pt x="17524" y="96950"/>
                </a:lnTo>
                <a:lnTo>
                  <a:pt x="10191" y="114367"/>
                </a:lnTo>
                <a:lnTo>
                  <a:pt x="0" y="128746"/>
                </a:lnTo>
                <a:lnTo>
                  <a:pt x="3186" y="132126"/>
                </a:lnTo>
                <a:lnTo>
                  <a:pt x="5947" y="135227"/>
                </a:lnTo>
                <a:lnTo>
                  <a:pt x="8254" y="138045"/>
                </a:lnTo>
                <a:lnTo>
                  <a:pt x="19552" y="121705"/>
                </a:lnTo>
                <a:lnTo>
                  <a:pt x="32693" y="79650"/>
                </a:lnTo>
                <a:lnTo>
                  <a:pt x="34760" y="47894"/>
                </a:lnTo>
                <a:lnTo>
                  <a:pt x="34966" y="35779"/>
                </a:lnTo>
                <a:close/>
              </a:path>
              <a:path w="134620" h="138429">
                <a:moveTo>
                  <a:pt x="28540" y="120859"/>
                </a:moveTo>
                <a:lnTo>
                  <a:pt x="29358" y="125088"/>
                </a:lnTo>
                <a:lnTo>
                  <a:pt x="30765" y="132976"/>
                </a:lnTo>
                <a:lnTo>
                  <a:pt x="37839" y="133253"/>
                </a:lnTo>
                <a:lnTo>
                  <a:pt x="43218" y="133537"/>
                </a:lnTo>
                <a:lnTo>
                  <a:pt x="46826" y="133537"/>
                </a:lnTo>
                <a:lnTo>
                  <a:pt x="54939" y="132367"/>
                </a:lnTo>
                <a:lnTo>
                  <a:pt x="60812" y="127974"/>
                </a:lnTo>
                <a:lnTo>
                  <a:pt x="63518" y="122266"/>
                </a:lnTo>
                <a:lnTo>
                  <a:pt x="40345" y="122266"/>
                </a:lnTo>
                <a:lnTo>
                  <a:pt x="35050" y="121705"/>
                </a:lnTo>
                <a:lnTo>
                  <a:pt x="28540" y="120859"/>
                </a:lnTo>
                <a:close/>
              </a:path>
              <a:path w="134620" h="138429">
                <a:moveTo>
                  <a:pt x="67644" y="25073"/>
                </a:moveTo>
                <a:lnTo>
                  <a:pt x="4648" y="25073"/>
                </a:lnTo>
                <a:lnTo>
                  <a:pt x="4648" y="35779"/>
                </a:lnTo>
                <a:lnTo>
                  <a:pt x="56492" y="35779"/>
                </a:lnTo>
                <a:lnTo>
                  <a:pt x="56262" y="55385"/>
                </a:lnTo>
                <a:lnTo>
                  <a:pt x="54641" y="109310"/>
                </a:lnTo>
                <a:lnTo>
                  <a:pt x="50688" y="122266"/>
                </a:lnTo>
                <a:lnTo>
                  <a:pt x="63518" y="122266"/>
                </a:lnTo>
                <a:lnTo>
                  <a:pt x="66848" y="73004"/>
                </a:lnTo>
                <a:lnTo>
                  <a:pt x="67312" y="47894"/>
                </a:lnTo>
                <a:lnTo>
                  <a:pt x="67644" y="25073"/>
                </a:lnTo>
                <a:close/>
              </a:path>
              <a:path w="134620" h="138429">
                <a:moveTo>
                  <a:pt x="35247" y="0"/>
                </a:moveTo>
                <a:lnTo>
                  <a:pt x="24203" y="0"/>
                </a:lnTo>
                <a:lnTo>
                  <a:pt x="24231" y="17463"/>
                </a:lnTo>
                <a:lnTo>
                  <a:pt x="24121" y="25073"/>
                </a:lnTo>
                <a:lnTo>
                  <a:pt x="35104" y="25073"/>
                </a:lnTo>
                <a:lnTo>
                  <a:pt x="35192" y="17463"/>
                </a:lnTo>
                <a:lnTo>
                  <a:pt x="3524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4380484" y="7625973"/>
            <a:ext cx="21590" cy="37465"/>
          </a:xfrm>
          <a:custGeom>
            <a:avLst/>
            <a:gdLst/>
            <a:ahLst/>
            <a:cxnLst/>
            <a:rect l="l" t="t" r="r" b="b"/>
            <a:pathLst>
              <a:path w="21589" h="37465">
                <a:moveTo>
                  <a:pt x="21581" y="0"/>
                </a:moveTo>
                <a:lnTo>
                  <a:pt x="8596" y="0"/>
                </a:lnTo>
                <a:lnTo>
                  <a:pt x="0" y="37191"/>
                </a:lnTo>
                <a:lnTo>
                  <a:pt x="9780" y="37191"/>
                </a:lnTo>
                <a:lnTo>
                  <a:pt x="2158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4462301" y="7524835"/>
            <a:ext cx="140335" cy="139065"/>
          </a:xfrm>
          <a:custGeom>
            <a:avLst/>
            <a:gdLst/>
            <a:ahLst/>
            <a:cxnLst/>
            <a:rect l="l" t="t" r="r" b="b"/>
            <a:pathLst>
              <a:path w="140335" h="139065">
                <a:moveTo>
                  <a:pt x="103419" y="111845"/>
                </a:moveTo>
                <a:lnTo>
                  <a:pt x="97955" y="119447"/>
                </a:lnTo>
                <a:lnTo>
                  <a:pt x="108112" y="124255"/>
                </a:lnTo>
                <a:lnTo>
                  <a:pt x="117626" y="128957"/>
                </a:lnTo>
                <a:lnTo>
                  <a:pt x="126495" y="133553"/>
                </a:lnTo>
                <a:lnTo>
                  <a:pt x="134719" y="138045"/>
                </a:lnTo>
                <a:lnTo>
                  <a:pt x="140298" y="129315"/>
                </a:lnTo>
                <a:lnTo>
                  <a:pt x="132274" y="125238"/>
                </a:lnTo>
                <a:lnTo>
                  <a:pt x="123455" y="121002"/>
                </a:lnTo>
                <a:lnTo>
                  <a:pt x="113838" y="116555"/>
                </a:lnTo>
                <a:lnTo>
                  <a:pt x="103419" y="111845"/>
                </a:lnTo>
                <a:close/>
              </a:path>
              <a:path w="140335" h="139065">
                <a:moveTo>
                  <a:pt x="76006" y="111845"/>
                </a:moveTo>
                <a:lnTo>
                  <a:pt x="66992" y="117240"/>
                </a:lnTo>
                <a:lnTo>
                  <a:pt x="57817" y="122056"/>
                </a:lnTo>
                <a:lnTo>
                  <a:pt x="48482" y="126345"/>
                </a:lnTo>
                <a:lnTo>
                  <a:pt x="38987" y="130158"/>
                </a:lnTo>
                <a:lnTo>
                  <a:pt x="41327" y="132692"/>
                </a:lnTo>
                <a:lnTo>
                  <a:pt x="45272" y="138606"/>
                </a:lnTo>
                <a:lnTo>
                  <a:pt x="54854" y="134380"/>
                </a:lnTo>
                <a:lnTo>
                  <a:pt x="64288" y="129732"/>
                </a:lnTo>
                <a:lnTo>
                  <a:pt x="73575" y="124662"/>
                </a:lnTo>
                <a:lnTo>
                  <a:pt x="82712" y="119170"/>
                </a:lnTo>
                <a:lnTo>
                  <a:pt x="76006" y="111845"/>
                </a:lnTo>
                <a:close/>
              </a:path>
              <a:path w="140335" h="139065">
                <a:moveTo>
                  <a:pt x="30481" y="46206"/>
                </a:moveTo>
                <a:lnTo>
                  <a:pt x="20425" y="46206"/>
                </a:lnTo>
                <a:lnTo>
                  <a:pt x="20425" y="96065"/>
                </a:lnTo>
                <a:lnTo>
                  <a:pt x="6620" y="100576"/>
                </a:lnTo>
                <a:lnTo>
                  <a:pt x="0" y="102269"/>
                </a:lnTo>
                <a:lnTo>
                  <a:pt x="4758" y="112971"/>
                </a:lnTo>
                <a:lnTo>
                  <a:pt x="16078" y="108641"/>
                </a:lnTo>
                <a:lnTo>
                  <a:pt x="27259" y="104521"/>
                </a:lnTo>
                <a:lnTo>
                  <a:pt x="38403" y="100576"/>
                </a:lnTo>
                <a:lnTo>
                  <a:pt x="49189" y="96914"/>
                </a:lnTo>
                <a:lnTo>
                  <a:pt x="48736" y="94100"/>
                </a:lnTo>
                <a:lnTo>
                  <a:pt x="48615" y="92972"/>
                </a:lnTo>
                <a:lnTo>
                  <a:pt x="30481" y="92972"/>
                </a:lnTo>
                <a:lnTo>
                  <a:pt x="30481" y="46206"/>
                </a:lnTo>
                <a:close/>
              </a:path>
              <a:path w="140335" h="139065">
                <a:moveTo>
                  <a:pt x="139031" y="101419"/>
                </a:moveTo>
                <a:lnTo>
                  <a:pt x="42062" y="101419"/>
                </a:lnTo>
                <a:lnTo>
                  <a:pt x="42062" y="110152"/>
                </a:lnTo>
                <a:lnTo>
                  <a:pt x="139031" y="110152"/>
                </a:lnTo>
                <a:lnTo>
                  <a:pt x="139031" y="101419"/>
                </a:lnTo>
                <a:close/>
              </a:path>
              <a:path w="140335" h="139065">
                <a:moveTo>
                  <a:pt x="125902" y="31269"/>
                </a:moveTo>
                <a:lnTo>
                  <a:pt x="55468" y="31269"/>
                </a:lnTo>
                <a:lnTo>
                  <a:pt x="55468" y="101419"/>
                </a:lnTo>
                <a:lnTo>
                  <a:pt x="65274" y="101419"/>
                </a:lnTo>
                <a:lnTo>
                  <a:pt x="65274" y="91842"/>
                </a:lnTo>
                <a:lnTo>
                  <a:pt x="125902" y="91842"/>
                </a:lnTo>
                <a:lnTo>
                  <a:pt x="125902" y="83955"/>
                </a:lnTo>
                <a:lnTo>
                  <a:pt x="65274" y="83955"/>
                </a:lnTo>
                <a:lnTo>
                  <a:pt x="65274" y="74376"/>
                </a:lnTo>
                <a:lnTo>
                  <a:pt x="125902" y="74376"/>
                </a:lnTo>
                <a:lnTo>
                  <a:pt x="125902" y="66484"/>
                </a:lnTo>
                <a:lnTo>
                  <a:pt x="65274" y="66484"/>
                </a:lnTo>
                <a:lnTo>
                  <a:pt x="65274" y="56912"/>
                </a:lnTo>
                <a:lnTo>
                  <a:pt x="125902" y="56912"/>
                </a:lnTo>
                <a:lnTo>
                  <a:pt x="125902" y="49020"/>
                </a:lnTo>
                <a:lnTo>
                  <a:pt x="65274" y="49020"/>
                </a:lnTo>
                <a:lnTo>
                  <a:pt x="65274" y="39437"/>
                </a:lnTo>
                <a:lnTo>
                  <a:pt x="125902" y="39437"/>
                </a:lnTo>
                <a:lnTo>
                  <a:pt x="125902" y="31269"/>
                </a:lnTo>
                <a:close/>
              </a:path>
              <a:path w="140335" h="139065">
                <a:moveTo>
                  <a:pt x="125902" y="91842"/>
                </a:moveTo>
                <a:lnTo>
                  <a:pt x="116124" y="91842"/>
                </a:lnTo>
                <a:lnTo>
                  <a:pt x="116124" y="101419"/>
                </a:lnTo>
                <a:lnTo>
                  <a:pt x="125902" y="101419"/>
                </a:lnTo>
                <a:lnTo>
                  <a:pt x="125902" y="91842"/>
                </a:lnTo>
                <a:close/>
              </a:path>
              <a:path w="140335" h="139065">
                <a:moveTo>
                  <a:pt x="48088" y="86493"/>
                </a:moveTo>
                <a:lnTo>
                  <a:pt x="42003" y="88743"/>
                </a:lnTo>
                <a:lnTo>
                  <a:pt x="36144" y="90996"/>
                </a:lnTo>
                <a:lnTo>
                  <a:pt x="30481" y="92972"/>
                </a:lnTo>
                <a:lnTo>
                  <a:pt x="48615" y="92972"/>
                </a:lnTo>
                <a:lnTo>
                  <a:pt x="48373" y="90716"/>
                </a:lnTo>
                <a:lnTo>
                  <a:pt x="48088" y="86493"/>
                </a:lnTo>
                <a:close/>
              </a:path>
              <a:path w="140335" h="139065">
                <a:moveTo>
                  <a:pt x="125902" y="74376"/>
                </a:moveTo>
                <a:lnTo>
                  <a:pt x="116124" y="74376"/>
                </a:lnTo>
                <a:lnTo>
                  <a:pt x="116124" y="83955"/>
                </a:lnTo>
                <a:lnTo>
                  <a:pt x="125902" y="83955"/>
                </a:lnTo>
                <a:lnTo>
                  <a:pt x="125902" y="74376"/>
                </a:lnTo>
                <a:close/>
              </a:path>
              <a:path w="140335" h="139065">
                <a:moveTo>
                  <a:pt x="125902" y="56912"/>
                </a:moveTo>
                <a:lnTo>
                  <a:pt x="116124" y="56912"/>
                </a:lnTo>
                <a:lnTo>
                  <a:pt x="116124" y="66484"/>
                </a:lnTo>
                <a:lnTo>
                  <a:pt x="125902" y="66484"/>
                </a:lnTo>
                <a:lnTo>
                  <a:pt x="125902" y="56912"/>
                </a:lnTo>
                <a:close/>
              </a:path>
              <a:path w="140335" h="139065">
                <a:moveTo>
                  <a:pt x="125902" y="39437"/>
                </a:moveTo>
                <a:lnTo>
                  <a:pt x="116124" y="39437"/>
                </a:lnTo>
                <a:lnTo>
                  <a:pt x="116124" y="49020"/>
                </a:lnTo>
                <a:lnTo>
                  <a:pt x="125902" y="49020"/>
                </a:lnTo>
                <a:lnTo>
                  <a:pt x="125902" y="39437"/>
                </a:lnTo>
                <a:close/>
              </a:path>
              <a:path w="140335" h="139065">
                <a:moveTo>
                  <a:pt x="47105" y="36338"/>
                </a:moveTo>
                <a:lnTo>
                  <a:pt x="1943" y="36338"/>
                </a:lnTo>
                <a:lnTo>
                  <a:pt x="1943" y="46206"/>
                </a:lnTo>
                <a:lnTo>
                  <a:pt x="47105" y="46206"/>
                </a:lnTo>
                <a:lnTo>
                  <a:pt x="47105" y="36338"/>
                </a:lnTo>
                <a:close/>
              </a:path>
              <a:path w="140335" h="139065">
                <a:moveTo>
                  <a:pt x="30481" y="1407"/>
                </a:moveTo>
                <a:lnTo>
                  <a:pt x="20425" y="1407"/>
                </a:lnTo>
                <a:lnTo>
                  <a:pt x="20425" y="36338"/>
                </a:lnTo>
                <a:lnTo>
                  <a:pt x="30481" y="36338"/>
                </a:lnTo>
                <a:lnTo>
                  <a:pt x="30481" y="1407"/>
                </a:lnTo>
                <a:close/>
              </a:path>
              <a:path w="140335" h="139065">
                <a:moveTo>
                  <a:pt x="95867" y="20844"/>
                </a:moveTo>
                <a:lnTo>
                  <a:pt x="85812" y="20844"/>
                </a:lnTo>
                <a:lnTo>
                  <a:pt x="85812" y="31269"/>
                </a:lnTo>
                <a:lnTo>
                  <a:pt x="95867" y="31269"/>
                </a:lnTo>
                <a:lnTo>
                  <a:pt x="95867" y="20844"/>
                </a:lnTo>
                <a:close/>
              </a:path>
              <a:path w="140335" h="139065">
                <a:moveTo>
                  <a:pt x="135961" y="12110"/>
                </a:moveTo>
                <a:lnTo>
                  <a:pt x="46681" y="12110"/>
                </a:lnTo>
                <a:lnTo>
                  <a:pt x="46681" y="20844"/>
                </a:lnTo>
                <a:lnTo>
                  <a:pt x="135961" y="20844"/>
                </a:lnTo>
                <a:lnTo>
                  <a:pt x="135961" y="12110"/>
                </a:lnTo>
                <a:close/>
              </a:path>
              <a:path w="140335" h="139065">
                <a:moveTo>
                  <a:pt x="95867" y="0"/>
                </a:moveTo>
                <a:lnTo>
                  <a:pt x="85812" y="0"/>
                </a:lnTo>
                <a:lnTo>
                  <a:pt x="85812" y="12110"/>
                </a:lnTo>
                <a:lnTo>
                  <a:pt x="95867" y="12110"/>
                </a:lnTo>
                <a:lnTo>
                  <a:pt x="9586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4599950" y="7523985"/>
            <a:ext cx="139065" cy="137795"/>
          </a:xfrm>
          <a:custGeom>
            <a:avLst/>
            <a:gdLst/>
            <a:ahLst/>
            <a:cxnLst/>
            <a:rect l="l" t="t" r="r" b="b"/>
            <a:pathLst>
              <a:path w="139064" h="137795">
                <a:moveTo>
                  <a:pt x="55993" y="74380"/>
                </a:moveTo>
                <a:lnTo>
                  <a:pt x="45046" y="74380"/>
                </a:lnTo>
                <a:lnTo>
                  <a:pt x="44320" y="82625"/>
                </a:lnTo>
                <a:lnTo>
                  <a:pt x="42810" y="90051"/>
                </a:lnTo>
                <a:lnTo>
                  <a:pt x="12769" y="122083"/>
                </a:lnTo>
                <a:lnTo>
                  <a:pt x="0" y="126777"/>
                </a:lnTo>
                <a:lnTo>
                  <a:pt x="2790" y="130723"/>
                </a:lnTo>
                <a:lnTo>
                  <a:pt x="5130" y="134103"/>
                </a:lnTo>
                <a:lnTo>
                  <a:pt x="6987" y="137203"/>
                </a:lnTo>
                <a:lnTo>
                  <a:pt x="20395" y="131657"/>
                </a:lnTo>
                <a:lnTo>
                  <a:pt x="50715" y="102342"/>
                </a:lnTo>
                <a:lnTo>
                  <a:pt x="55192" y="84591"/>
                </a:lnTo>
                <a:lnTo>
                  <a:pt x="55993" y="74380"/>
                </a:lnTo>
                <a:close/>
              </a:path>
              <a:path w="139064" h="137795">
                <a:moveTo>
                  <a:pt x="92210" y="72975"/>
                </a:moveTo>
                <a:lnTo>
                  <a:pt x="80914" y="72975"/>
                </a:lnTo>
                <a:lnTo>
                  <a:pt x="80914" y="122555"/>
                </a:lnTo>
                <a:lnTo>
                  <a:pt x="82209" y="127062"/>
                </a:lnTo>
                <a:lnTo>
                  <a:pt x="84801" y="129595"/>
                </a:lnTo>
                <a:lnTo>
                  <a:pt x="87422" y="132699"/>
                </a:lnTo>
                <a:lnTo>
                  <a:pt x="92210" y="134103"/>
                </a:lnTo>
                <a:lnTo>
                  <a:pt x="128275" y="134103"/>
                </a:lnTo>
                <a:lnTo>
                  <a:pt x="134752" y="129880"/>
                </a:lnTo>
                <a:lnTo>
                  <a:pt x="135673" y="124527"/>
                </a:lnTo>
                <a:lnTo>
                  <a:pt x="97452" y="124527"/>
                </a:lnTo>
                <a:lnTo>
                  <a:pt x="94971" y="123685"/>
                </a:lnTo>
                <a:lnTo>
                  <a:pt x="93759" y="121993"/>
                </a:lnTo>
                <a:lnTo>
                  <a:pt x="92746" y="120865"/>
                </a:lnTo>
                <a:lnTo>
                  <a:pt x="92210" y="118047"/>
                </a:lnTo>
                <a:lnTo>
                  <a:pt x="92210" y="72975"/>
                </a:lnTo>
                <a:close/>
              </a:path>
              <a:path w="139064" h="137795">
                <a:moveTo>
                  <a:pt x="126331" y="99173"/>
                </a:moveTo>
                <a:lnTo>
                  <a:pt x="125935" y="107341"/>
                </a:lnTo>
                <a:lnTo>
                  <a:pt x="125427" y="113540"/>
                </a:lnTo>
                <a:lnTo>
                  <a:pt x="124693" y="118047"/>
                </a:lnTo>
                <a:lnTo>
                  <a:pt x="124045" y="122278"/>
                </a:lnTo>
                <a:lnTo>
                  <a:pt x="120582" y="124527"/>
                </a:lnTo>
                <a:lnTo>
                  <a:pt x="135673" y="124527"/>
                </a:lnTo>
                <a:lnTo>
                  <a:pt x="137175" y="115797"/>
                </a:lnTo>
                <a:lnTo>
                  <a:pt x="137953" y="109945"/>
                </a:lnTo>
                <a:lnTo>
                  <a:pt x="138614" y="103395"/>
                </a:lnTo>
                <a:lnTo>
                  <a:pt x="133765" y="101987"/>
                </a:lnTo>
                <a:lnTo>
                  <a:pt x="129679" y="100580"/>
                </a:lnTo>
                <a:lnTo>
                  <a:pt x="126331" y="99173"/>
                </a:lnTo>
                <a:close/>
              </a:path>
              <a:path w="139064" h="137795">
                <a:moveTo>
                  <a:pt x="126952" y="71845"/>
                </a:moveTo>
                <a:lnTo>
                  <a:pt x="111790" y="71845"/>
                </a:lnTo>
                <a:lnTo>
                  <a:pt x="114774" y="75510"/>
                </a:lnTo>
                <a:lnTo>
                  <a:pt x="117706" y="79455"/>
                </a:lnTo>
                <a:lnTo>
                  <a:pt x="120582" y="83112"/>
                </a:lnTo>
                <a:lnTo>
                  <a:pt x="130356" y="76075"/>
                </a:lnTo>
                <a:lnTo>
                  <a:pt x="126952" y="71845"/>
                </a:lnTo>
                <a:close/>
              </a:path>
              <a:path w="139064" h="137795">
                <a:moveTo>
                  <a:pt x="66376" y="30430"/>
                </a:moveTo>
                <a:lnTo>
                  <a:pt x="51221" y="30430"/>
                </a:lnTo>
                <a:lnTo>
                  <a:pt x="45008" y="37923"/>
                </a:lnTo>
                <a:lnTo>
                  <a:pt x="38620" y="45150"/>
                </a:lnTo>
                <a:lnTo>
                  <a:pt x="12283" y="65365"/>
                </a:lnTo>
                <a:lnTo>
                  <a:pt x="18032" y="77475"/>
                </a:lnTo>
                <a:lnTo>
                  <a:pt x="22766" y="76075"/>
                </a:lnTo>
                <a:lnTo>
                  <a:pt x="26511" y="75225"/>
                </a:lnTo>
                <a:lnTo>
                  <a:pt x="29217" y="75225"/>
                </a:lnTo>
                <a:lnTo>
                  <a:pt x="33642" y="74941"/>
                </a:lnTo>
                <a:lnTo>
                  <a:pt x="45046" y="74380"/>
                </a:lnTo>
                <a:lnTo>
                  <a:pt x="55993" y="74380"/>
                </a:lnTo>
                <a:lnTo>
                  <a:pt x="56037" y="73814"/>
                </a:lnTo>
                <a:lnTo>
                  <a:pt x="80914" y="72975"/>
                </a:lnTo>
                <a:lnTo>
                  <a:pt x="92210" y="72975"/>
                </a:lnTo>
                <a:lnTo>
                  <a:pt x="92210" y="72406"/>
                </a:lnTo>
                <a:lnTo>
                  <a:pt x="98380" y="72406"/>
                </a:lnTo>
                <a:lnTo>
                  <a:pt x="111790" y="71845"/>
                </a:lnTo>
                <a:lnTo>
                  <a:pt x="126952" y="71845"/>
                </a:lnTo>
                <a:lnTo>
                  <a:pt x="123337" y="67351"/>
                </a:lnTo>
                <a:lnTo>
                  <a:pt x="120381" y="63961"/>
                </a:lnTo>
                <a:lnTo>
                  <a:pt x="34798" y="63961"/>
                </a:lnTo>
                <a:lnTo>
                  <a:pt x="43601" y="55194"/>
                </a:lnTo>
                <a:lnTo>
                  <a:pt x="51800" y="46666"/>
                </a:lnTo>
                <a:lnTo>
                  <a:pt x="59393" y="38403"/>
                </a:lnTo>
                <a:lnTo>
                  <a:pt x="66376" y="30430"/>
                </a:lnTo>
                <a:close/>
              </a:path>
              <a:path w="139064" h="137795">
                <a:moveTo>
                  <a:pt x="95874" y="37753"/>
                </a:moveTo>
                <a:lnTo>
                  <a:pt x="87760" y="43667"/>
                </a:lnTo>
                <a:lnTo>
                  <a:pt x="93251" y="49870"/>
                </a:lnTo>
                <a:lnTo>
                  <a:pt x="98633" y="56070"/>
                </a:lnTo>
                <a:lnTo>
                  <a:pt x="103903" y="62261"/>
                </a:lnTo>
                <a:lnTo>
                  <a:pt x="34798" y="63961"/>
                </a:lnTo>
                <a:lnTo>
                  <a:pt x="120381" y="63961"/>
                </a:lnTo>
                <a:lnTo>
                  <a:pt x="115250" y="58075"/>
                </a:lnTo>
                <a:lnTo>
                  <a:pt x="106096" y="48218"/>
                </a:lnTo>
                <a:lnTo>
                  <a:pt x="95874" y="37753"/>
                </a:lnTo>
                <a:close/>
              </a:path>
              <a:path w="139064" h="137795">
                <a:moveTo>
                  <a:pt x="136667" y="20008"/>
                </a:moveTo>
                <a:lnTo>
                  <a:pt x="2649" y="20008"/>
                </a:lnTo>
                <a:lnTo>
                  <a:pt x="2649" y="30430"/>
                </a:lnTo>
                <a:lnTo>
                  <a:pt x="136667" y="30430"/>
                </a:lnTo>
                <a:lnTo>
                  <a:pt x="136667" y="20008"/>
                </a:lnTo>
                <a:close/>
              </a:path>
              <a:path w="139064" h="137795">
                <a:moveTo>
                  <a:pt x="69307" y="0"/>
                </a:moveTo>
                <a:lnTo>
                  <a:pt x="59389" y="5637"/>
                </a:lnTo>
                <a:lnTo>
                  <a:pt x="62179" y="9583"/>
                </a:lnTo>
                <a:lnTo>
                  <a:pt x="65220" y="14371"/>
                </a:lnTo>
                <a:lnTo>
                  <a:pt x="68461" y="20008"/>
                </a:lnTo>
                <a:lnTo>
                  <a:pt x="72518" y="20008"/>
                </a:lnTo>
                <a:lnTo>
                  <a:pt x="79927" y="16062"/>
                </a:lnTo>
                <a:lnTo>
                  <a:pt x="76208" y="9867"/>
                </a:lnTo>
                <a:lnTo>
                  <a:pt x="72659" y="4514"/>
                </a:lnTo>
                <a:lnTo>
                  <a:pt x="6930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4737743" y="7653441"/>
            <a:ext cx="138430" cy="0"/>
          </a:xfrm>
          <a:custGeom>
            <a:avLst/>
            <a:gdLst/>
            <a:ahLst/>
            <a:cxnLst/>
            <a:rect l="l" t="t" r="r" b="b"/>
            <a:pathLst>
              <a:path w="138429">
                <a:moveTo>
                  <a:pt x="0" y="0"/>
                </a:moveTo>
                <a:lnTo>
                  <a:pt x="138049" y="0"/>
                </a:lnTo>
              </a:path>
            </a:pathLst>
          </a:custGeom>
          <a:ln w="7603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4801867" y="7641468"/>
            <a:ext cx="10160" cy="8255"/>
          </a:xfrm>
          <a:custGeom>
            <a:avLst/>
            <a:gdLst/>
            <a:ahLst/>
            <a:cxnLst/>
            <a:rect l="l" t="t" r="r" b="b"/>
            <a:pathLst>
              <a:path w="10160" h="8254">
                <a:moveTo>
                  <a:pt x="9805" y="0"/>
                </a:moveTo>
                <a:lnTo>
                  <a:pt x="0" y="0"/>
                </a:lnTo>
                <a:lnTo>
                  <a:pt x="0" y="8171"/>
                </a:lnTo>
                <a:lnTo>
                  <a:pt x="9805" y="8171"/>
                </a:lnTo>
                <a:lnTo>
                  <a:pt x="980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4745830" y="7637949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017" y="0"/>
                </a:lnTo>
              </a:path>
            </a:pathLst>
          </a:custGeom>
          <a:ln w="7038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4801867" y="7626255"/>
            <a:ext cx="10160" cy="8255"/>
          </a:xfrm>
          <a:custGeom>
            <a:avLst/>
            <a:gdLst/>
            <a:ahLst/>
            <a:cxnLst/>
            <a:rect l="l" t="t" r="r" b="b"/>
            <a:pathLst>
              <a:path w="10160" h="8254">
                <a:moveTo>
                  <a:pt x="9805" y="0"/>
                </a:moveTo>
                <a:lnTo>
                  <a:pt x="0" y="0"/>
                </a:lnTo>
                <a:lnTo>
                  <a:pt x="0" y="8174"/>
                </a:lnTo>
                <a:lnTo>
                  <a:pt x="9805" y="8174"/>
                </a:lnTo>
                <a:lnTo>
                  <a:pt x="980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4759128" y="7626019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0" y="3809"/>
                </a:moveTo>
                <a:lnTo>
                  <a:pt x="9497" y="3809"/>
                </a:lnTo>
                <a:lnTo>
                  <a:pt x="9497" y="0"/>
                </a:lnTo>
                <a:lnTo>
                  <a:pt x="0" y="0"/>
                </a:lnTo>
                <a:lnTo>
                  <a:pt x="0" y="38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4759128" y="7622844"/>
            <a:ext cx="95885" cy="0"/>
          </a:xfrm>
          <a:custGeom>
            <a:avLst/>
            <a:gdLst/>
            <a:ahLst/>
            <a:cxnLst/>
            <a:rect l="l" t="t" r="r" b="b"/>
            <a:pathLst>
              <a:path w="95885">
                <a:moveTo>
                  <a:pt x="0" y="0"/>
                </a:moveTo>
                <a:lnTo>
                  <a:pt x="95731" y="0"/>
                </a:lnTo>
              </a:path>
            </a:pathLst>
          </a:custGeom>
          <a:ln w="635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4759128" y="7609509"/>
            <a:ext cx="9525" cy="10160"/>
          </a:xfrm>
          <a:custGeom>
            <a:avLst/>
            <a:gdLst/>
            <a:ahLst/>
            <a:cxnLst/>
            <a:rect l="l" t="t" r="r" b="b"/>
            <a:pathLst>
              <a:path w="9525" h="10159">
                <a:moveTo>
                  <a:pt x="0" y="10160"/>
                </a:moveTo>
                <a:lnTo>
                  <a:pt x="9497" y="10160"/>
                </a:lnTo>
                <a:lnTo>
                  <a:pt x="9497" y="0"/>
                </a:lnTo>
                <a:lnTo>
                  <a:pt x="0" y="0"/>
                </a:lnTo>
                <a:lnTo>
                  <a:pt x="0" y="1016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4759128" y="7606334"/>
            <a:ext cx="95885" cy="0"/>
          </a:xfrm>
          <a:custGeom>
            <a:avLst/>
            <a:gdLst/>
            <a:ahLst/>
            <a:cxnLst/>
            <a:rect l="l" t="t" r="r" b="b"/>
            <a:pathLst>
              <a:path w="95885">
                <a:moveTo>
                  <a:pt x="0" y="0"/>
                </a:moveTo>
                <a:lnTo>
                  <a:pt x="95731" y="0"/>
                </a:lnTo>
              </a:path>
            </a:pathLst>
          </a:custGeom>
          <a:ln w="635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4759128" y="7594269"/>
            <a:ext cx="9525" cy="8890"/>
          </a:xfrm>
          <a:custGeom>
            <a:avLst/>
            <a:gdLst/>
            <a:ahLst/>
            <a:cxnLst/>
            <a:rect l="l" t="t" r="r" b="b"/>
            <a:pathLst>
              <a:path w="9525" h="8890">
                <a:moveTo>
                  <a:pt x="0" y="8889"/>
                </a:moveTo>
                <a:lnTo>
                  <a:pt x="9497" y="8889"/>
                </a:lnTo>
                <a:lnTo>
                  <a:pt x="9497" y="0"/>
                </a:lnTo>
                <a:lnTo>
                  <a:pt x="0" y="0"/>
                </a:lnTo>
                <a:lnTo>
                  <a:pt x="0" y="888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4759128" y="7590459"/>
            <a:ext cx="95885" cy="0"/>
          </a:xfrm>
          <a:custGeom>
            <a:avLst/>
            <a:gdLst/>
            <a:ahLst/>
            <a:cxnLst/>
            <a:rect l="l" t="t" r="r" b="b"/>
            <a:pathLst>
              <a:path w="95885">
                <a:moveTo>
                  <a:pt x="0" y="0"/>
                </a:moveTo>
                <a:lnTo>
                  <a:pt x="95731" y="0"/>
                </a:lnTo>
              </a:path>
            </a:pathLst>
          </a:custGeom>
          <a:ln w="761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4845337" y="7626255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9522" y="0"/>
                </a:moveTo>
                <a:lnTo>
                  <a:pt x="0" y="0"/>
                </a:lnTo>
                <a:lnTo>
                  <a:pt x="0" y="3663"/>
                </a:lnTo>
                <a:lnTo>
                  <a:pt x="9522" y="3663"/>
                </a:lnTo>
                <a:lnTo>
                  <a:pt x="952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4801867" y="7609917"/>
            <a:ext cx="10160" cy="9525"/>
          </a:xfrm>
          <a:custGeom>
            <a:avLst/>
            <a:gdLst/>
            <a:ahLst/>
            <a:cxnLst/>
            <a:rect l="l" t="t" r="r" b="b"/>
            <a:pathLst>
              <a:path w="10160" h="9525">
                <a:moveTo>
                  <a:pt x="9805" y="0"/>
                </a:moveTo>
                <a:lnTo>
                  <a:pt x="0" y="0"/>
                </a:lnTo>
                <a:lnTo>
                  <a:pt x="0" y="9295"/>
                </a:lnTo>
                <a:lnTo>
                  <a:pt x="9805" y="9295"/>
                </a:lnTo>
                <a:lnTo>
                  <a:pt x="980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4845337" y="7609917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522" y="0"/>
                </a:moveTo>
                <a:lnTo>
                  <a:pt x="0" y="0"/>
                </a:lnTo>
                <a:lnTo>
                  <a:pt x="0" y="9295"/>
                </a:lnTo>
                <a:lnTo>
                  <a:pt x="9522" y="9295"/>
                </a:lnTo>
                <a:lnTo>
                  <a:pt x="952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4801867" y="7594424"/>
            <a:ext cx="10160" cy="9525"/>
          </a:xfrm>
          <a:custGeom>
            <a:avLst/>
            <a:gdLst/>
            <a:ahLst/>
            <a:cxnLst/>
            <a:rect l="l" t="t" r="r" b="b"/>
            <a:pathLst>
              <a:path w="10160" h="9525">
                <a:moveTo>
                  <a:pt x="9805" y="0"/>
                </a:moveTo>
                <a:lnTo>
                  <a:pt x="0" y="0"/>
                </a:lnTo>
                <a:lnTo>
                  <a:pt x="0" y="9016"/>
                </a:lnTo>
                <a:lnTo>
                  <a:pt x="9805" y="9016"/>
                </a:lnTo>
                <a:lnTo>
                  <a:pt x="980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4845337" y="7594424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9522" y="0"/>
                </a:moveTo>
                <a:lnTo>
                  <a:pt x="0" y="0"/>
                </a:lnTo>
                <a:lnTo>
                  <a:pt x="0" y="9016"/>
                </a:lnTo>
                <a:lnTo>
                  <a:pt x="9522" y="9016"/>
                </a:lnTo>
                <a:lnTo>
                  <a:pt x="952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4760225" y="7566330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0" y="3810"/>
                </a:moveTo>
                <a:lnTo>
                  <a:pt x="9497" y="3810"/>
                </a:lnTo>
                <a:lnTo>
                  <a:pt x="9497" y="0"/>
                </a:lnTo>
                <a:lnTo>
                  <a:pt x="0" y="0"/>
                </a:lnTo>
                <a:lnTo>
                  <a:pt x="0" y="381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4760225" y="7562519"/>
            <a:ext cx="93980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647" y="0"/>
                </a:lnTo>
              </a:path>
            </a:pathLst>
          </a:custGeom>
          <a:ln w="761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4760225" y="7551090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7619"/>
                </a:moveTo>
                <a:lnTo>
                  <a:pt x="9497" y="7619"/>
                </a:lnTo>
                <a:lnTo>
                  <a:pt x="9497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4760225" y="7547915"/>
            <a:ext cx="93980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647" y="0"/>
                </a:lnTo>
              </a:path>
            </a:pathLst>
          </a:custGeom>
          <a:ln w="635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4760225" y="7537119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0" y="7619"/>
                </a:moveTo>
                <a:lnTo>
                  <a:pt x="9497" y="7619"/>
                </a:lnTo>
                <a:lnTo>
                  <a:pt x="9497" y="0"/>
                </a:lnTo>
                <a:lnTo>
                  <a:pt x="0" y="0"/>
                </a:lnTo>
                <a:lnTo>
                  <a:pt x="0" y="76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4760225" y="7533309"/>
            <a:ext cx="93980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647" y="0"/>
                </a:lnTo>
              </a:path>
            </a:pathLst>
          </a:custGeom>
          <a:ln w="761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4844350" y="7566253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9522" y="0"/>
                </a:moveTo>
                <a:lnTo>
                  <a:pt x="0" y="0"/>
                </a:lnTo>
                <a:lnTo>
                  <a:pt x="0" y="3657"/>
                </a:lnTo>
                <a:lnTo>
                  <a:pt x="9522" y="3657"/>
                </a:lnTo>
                <a:lnTo>
                  <a:pt x="952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4844350" y="7551313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9522" y="0"/>
                </a:moveTo>
                <a:lnTo>
                  <a:pt x="0" y="0"/>
                </a:lnTo>
                <a:lnTo>
                  <a:pt x="0" y="7609"/>
                </a:lnTo>
                <a:lnTo>
                  <a:pt x="9522" y="7609"/>
                </a:lnTo>
                <a:lnTo>
                  <a:pt x="952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4844350" y="7537230"/>
            <a:ext cx="9525" cy="7620"/>
          </a:xfrm>
          <a:custGeom>
            <a:avLst/>
            <a:gdLst/>
            <a:ahLst/>
            <a:cxnLst/>
            <a:rect l="l" t="t" r="r" b="b"/>
            <a:pathLst>
              <a:path w="9525" h="7620">
                <a:moveTo>
                  <a:pt x="9522" y="0"/>
                </a:moveTo>
                <a:lnTo>
                  <a:pt x="0" y="0"/>
                </a:lnTo>
                <a:lnTo>
                  <a:pt x="0" y="7325"/>
                </a:lnTo>
                <a:lnTo>
                  <a:pt x="9522" y="7325"/>
                </a:lnTo>
                <a:lnTo>
                  <a:pt x="9522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4738844" y="7576533"/>
            <a:ext cx="136525" cy="0"/>
          </a:xfrm>
          <a:custGeom>
            <a:avLst/>
            <a:gdLst/>
            <a:ahLst/>
            <a:cxnLst/>
            <a:rect l="l" t="t" r="r" b="b"/>
            <a:pathLst>
              <a:path w="136525">
                <a:moveTo>
                  <a:pt x="0" y="0"/>
                </a:moveTo>
                <a:lnTo>
                  <a:pt x="136382" y="0"/>
                </a:lnTo>
              </a:path>
            </a:pathLst>
          </a:custGeom>
          <a:ln w="7607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4874550" y="7525115"/>
            <a:ext cx="140335" cy="137160"/>
          </a:xfrm>
          <a:custGeom>
            <a:avLst/>
            <a:gdLst/>
            <a:ahLst/>
            <a:cxnLst/>
            <a:rect l="l" t="t" r="r" b="b"/>
            <a:pathLst>
              <a:path w="140335" h="137159">
                <a:moveTo>
                  <a:pt x="74603" y="48740"/>
                </a:moveTo>
                <a:lnTo>
                  <a:pt x="62179" y="48740"/>
                </a:lnTo>
                <a:lnTo>
                  <a:pt x="56584" y="72884"/>
                </a:lnTo>
                <a:lnTo>
                  <a:pt x="44360" y="93779"/>
                </a:lnTo>
                <a:lnTo>
                  <a:pt x="25500" y="111453"/>
                </a:lnTo>
                <a:lnTo>
                  <a:pt x="0" y="125931"/>
                </a:lnTo>
                <a:lnTo>
                  <a:pt x="3888" y="130439"/>
                </a:lnTo>
                <a:lnTo>
                  <a:pt x="6793" y="134106"/>
                </a:lnTo>
                <a:lnTo>
                  <a:pt x="8651" y="136641"/>
                </a:lnTo>
                <a:lnTo>
                  <a:pt x="31258" y="122742"/>
                </a:lnTo>
                <a:lnTo>
                  <a:pt x="48962" y="106810"/>
                </a:lnTo>
                <a:lnTo>
                  <a:pt x="61759" y="88820"/>
                </a:lnTo>
                <a:lnTo>
                  <a:pt x="69645" y="68742"/>
                </a:lnTo>
                <a:lnTo>
                  <a:pt x="80705" y="68742"/>
                </a:lnTo>
                <a:lnTo>
                  <a:pt x="74603" y="48740"/>
                </a:lnTo>
                <a:close/>
              </a:path>
              <a:path w="140335" h="137159">
                <a:moveTo>
                  <a:pt x="80705" y="68742"/>
                </a:moveTo>
                <a:lnTo>
                  <a:pt x="69645" y="68742"/>
                </a:lnTo>
                <a:lnTo>
                  <a:pt x="78605" y="90400"/>
                </a:lnTo>
                <a:lnTo>
                  <a:pt x="91500" y="108465"/>
                </a:lnTo>
                <a:lnTo>
                  <a:pt x="108336" y="122939"/>
                </a:lnTo>
                <a:lnTo>
                  <a:pt x="129118" y="133822"/>
                </a:lnTo>
                <a:lnTo>
                  <a:pt x="131425" y="130723"/>
                </a:lnTo>
                <a:lnTo>
                  <a:pt x="134975" y="127058"/>
                </a:lnTo>
                <a:lnTo>
                  <a:pt x="139738" y="122554"/>
                </a:lnTo>
                <a:lnTo>
                  <a:pt x="114970" y="111258"/>
                </a:lnTo>
                <a:lnTo>
                  <a:pt x="95856" y="95155"/>
                </a:lnTo>
                <a:lnTo>
                  <a:pt x="82400" y="74298"/>
                </a:lnTo>
                <a:lnTo>
                  <a:pt x="80705" y="68742"/>
                </a:lnTo>
                <a:close/>
              </a:path>
              <a:path w="140335" h="137159">
                <a:moveTo>
                  <a:pt x="136806" y="38033"/>
                </a:moveTo>
                <a:lnTo>
                  <a:pt x="2509" y="38033"/>
                </a:lnTo>
                <a:lnTo>
                  <a:pt x="2509" y="48740"/>
                </a:lnTo>
                <a:lnTo>
                  <a:pt x="136806" y="48740"/>
                </a:lnTo>
                <a:lnTo>
                  <a:pt x="136806" y="38033"/>
                </a:lnTo>
                <a:close/>
              </a:path>
              <a:path w="140335" h="137159">
                <a:moveTo>
                  <a:pt x="75164" y="0"/>
                </a:moveTo>
                <a:lnTo>
                  <a:pt x="62997" y="0"/>
                </a:lnTo>
                <a:lnTo>
                  <a:pt x="62923" y="19019"/>
                </a:lnTo>
                <a:lnTo>
                  <a:pt x="62819" y="28526"/>
                </a:lnTo>
                <a:lnTo>
                  <a:pt x="62657" y="38033"/>
                </a:lnTo>
                <a:lnTo>
                  <a:pt x="74825" y="38033"/>
                </a:lnTo>
                <a:lnTo>
                  <a:pt x="74974" y="28526"/>
                </a:lnTo>
                <a:lnTo>
                  <a:pt x="75080" y="19019"/>
                </a:lnTo>
                <a:lnTo>
                  <a:pt x="7516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5018825" y="7628788"/>
            <a:ext cx="34925" cy="32384"/>
          </a:xfrm>
          <a:custGeom>
            <a:avLst/>
            <a:gdLst/>
            <a:ahLst/>
            <a:cxnLst/>
            <a:rect l="l" t="t" r="r" b="b"/>
            <a:pathLst>
              <a:path w="34925" h="32384">
                <a:moveTo>
                  <a:pt x="7407" y="0"/>
                </a:moveTo>
                <a:lnTo>
                  <a:pt x="0" y="7611"/>
                </a:lnTo>
                <a:lnTo>
                  <a:pt x="6914" y="13577"/>
                </a:lnTo>
                <a:lnTo>
                  <a:pt x="13542" y="19652"/>
                </a:lnTo>
                <a:lnTo>
                  <a:pt x="19886" y="25834"/>
                </a:lnTo>
                <a:lnTo>
                  <a:pt x="25944" y="32119"/>
                </a:lnTo>
                <a:lnTo>
                  <a:pt x="34314" y="23670"/>
                </a:lnTo>
                <a:lnTo>
                  <a:pt x="29068" y="18545"/>
                </a:lnTo>
                <a:lnTo>
                  <a:pt x="22837" y="12892"/>
                </a:lnTo>
                <a:lnTo>
                  <a:pt x="15618" y="6710"/>
                </a:lnTo>
                <a:lnTo>
                  <a:pt x="740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5080568" y="7526780"/>
            <a:ext cx="139700" cy="135890"/>
          </a:xfrm>
          <a:custGeom>
            <a:avLst/>
            <a:gdLst/>
            <a:ahLst/>
            <a:cxnLst/>
            <a:rect l="l" t="t" r="r" b="b"/>
            <a:pathLst>
              <a:path w="139700" h="135890">
                <a:moveTo>
                  <a:pt x="39121" y="124527"/>
                </a:moveTo>
                <a:lnTo>
                  <a:pt x="41222" y="135790"/>
                </a:lnTo>
                <a:lnTo>
                  <a:pt x="70055" y="135790"/>
                </a:lnTo>
                <a:lnTo>
                  <a:pt x="75314" y="130441"/>
                </a:lnTo>
                <a:lnTo>
                  <a:pt x="75314" y="125369"/>
                </a:lnTo>
                <a:lnTo>
                  <a:pt x="50777" y="125369"/>
                </a:lnTo>
                <a:lnTo>
                  <a:pt x="45086" y="125084"/>
                </a:lnTo>
                <a:lnTo>
                  <a:pt x="39121" y="124527"/>
                </a:lnTo>
                <a:close/>
              </a:path>
              <a:path w="139700" h="135890">
                <a:moveTo>
                  <a:pt x="36470" y="92411"/>
                </a:moveTo>
                <a:lnTo>
                  <a:pt x="27797" y="100649"/>
                </a:lnTo>
                <a:lnTo>
                  <a:pt x="18829" y="108465"/>
                </a:lnTo>
                <a:lnTo>
                  <a:pt x="9465" y="115931"/>
                </a:lnTo>
                <a:lnTo>
                  <a:pt x="0" y="122831"/>
                </a:lnTo>
                <a:lnTo>
                  <a:pt x="2706" y="125649"/>
                </a:lnTo>
                <a:lnTo>
                  <a:pt x="5172" y="128753"/>
                </a:lnTo>
                <a:lnTo>
                  <a:pt x="7404" y="131850"/>
                </a:lnTo>
                <a:lnTo>
                  <a:pt x="17204" y="124300"/>
                </a:lnTo>
                <a:lnTo>
                  <a:pt x="26760" y="116459"/>
                </a:lnTo>
                <a:lnTo>
                  <a:pt x="36069" y="108355"/>
                </a:lnTo>
                <a:lnTo>
                  <a:pt x="45133" y="100015"/>
                </a:lnTo>
                <a:lnTo>
                  <a:pt x="36470" y="92411"/>
                </a:lnTo>
                <a:close/>
              </a:path>
              <a:path w="139700" h="135890">
                <a:moveTo>
                  <a:pt x="97264" y="94096"/>
                </a:moveTo>
                <a:lnTo>
                  <a:pt x="90272" y="102836"/>
                </a:lnTo>
                <a:lnTo>
                  <a:pt x="99897" y="109172"/>
                </a:lnTo>
                <a:lnTo>
                  <a:pt x="109486" y="115931"/>
                </a:lnTo>
                <a:lnTo>
                  <a:pt x="119040" y="123115"/>
                </a:lnTo>
                <a:lnTo>
                  <a:pt x="128559" y="130722"/>
                </a:lnTo>
                <a:lnTo>
                  <a:pt x="136241" y="120296"/>
                </a:lnTo>
                <a:lnTo>
                  <a:pt x="127829" y="114341"/>
                </a:lnTo>
                <a:lnTo>
                  <a:pt x="118529" y="107936"/>
                </a:lnTo>
                <a:lnTo>
                  <a:pt x="108340" y="101162"/>
                </a:lnTo>
                <a:lnTo>
                  <a:pt x="97264" y="94096"/>
                </a:lnTo>
                <a:close/>
              </a:path>
              <a:path w="139700" h="135890">
                <a:moveTo>
                  <a:pt x="75314" y="85647"/>
                </a:moveTo>
                <a:lnTo>
                  <a:pt x="63863" y="85647"/>
                </a:lnTo>
                <a:lnTo>
                  <a:pt x="63863" y="122551"/>
                </a:lnTo>
                <a:lnTo>
                  <a:pt x="61296" y="125369"/>
                </a:lnTo>
                <a:lnTo>
                  <a:pt x="75314" y="125369"/>
                </a:lnTo>
                <a:lnTo>
                  <a:pt x="75314" y="85647"/>
                </a:lnTo>
                <a:close/>
              </a:path>
              <a:path w="139700" h="135890">
                <a:moveTo>
                  <a:pt x="133447" y="75505"/>
                </a:moveTo>
                <a:lnTo>
                  <a:pt x="1958" y="75505"/>
                </a:lnTo>
                <a:lnTo>
                  <a:pt x="1958" y="85647"/>
                </a:lnTo>
                <a:lnTo>
                  <a:pt x="133447" y="85647"/>
                </a:lnTo>
                <a:lnTo>
                  <a:pt x="133447" y="75505"/>
                </a:lnTo>
                <a:close/>
              </a:path>
              <a:path w="139700" h="135890">
                <a:moveTo>
                  <a:pt x="75314" y="58035"/>
                </a:moveTo>
                <a:lnTo>
                  <a:pt x="63863" y="58035"/>
                </a:lnTo>
                <a:lnTo>
                  <a:pt x="63863" y="75505"/>
                </a:lnTo>
                <a:lnTo>
                  <a:pt x="75314" y="75505"/>
                </a:lnTo>
                <a:lnTo>
                  <a:pt x="75314" y="58035"/>
                </a:lnTo>
                <a:close/>
              </a:path>
              <a:path w="139700" h="135890">
                <a:moveTo>
                  <a:pt x="54287" y="25638"/>
                </a:moveTo>
                <a:lnTo>
                  <a:pt x="42832" y="25638"/>
                </a:lnTo>
                <a:lnTo>
                  <a:pt x="38443" y="36520"/>
                </a:lnTo>
                <a:lnTo>
                  <a:pt x="30168" y="45924"/>
                </a:lnTo>
                <a:lnTo>
                  <a:pt x="18007" y="53849"/>
                </a:lnTo>
                <a:lnTo>
                  <a:pt x="1958" y="60291"/>
                </a:lnTo>
                <a:lnTo>
                  <a:pt x="4193" y="63103"/>
                </a:lnTo>
                <a:lnTo>
                  <a:pt x="6424" y="66492"/>
                </a:lnTo>
                <a:lnTo>
                  <a:pt x="8661" y="70436"/>
                </a:lnTo>
                <a:lnTo>
                  <a:pt x="26945" y="62087"/>
                </a:lnTo>
                <a:lnTo>
                  <a:pt x="40645" y="51839"/>
                </a:lnTo>
                <a:lnTo>
                  <a:pt x="49759" y="39690"/>
                </a:lnTo>
                <a:lnTo>
                  <a:pt x="54287" y="25638"/>
                </a:lnTo>
                <a:close/>
              </a:path>
              <a:path w="139700" h="135890">
                <a:moveTo>
                  <a:pt x="104241" y="15497"/>
                </a:moveTo>
                <a:lnTo>
                  <a:pt x="8528" y="15497"/>
                </a:lnTo>
                <a:lnTo>
                  <a:pt x="8528" y="25638"/>
                </a:lnTo>
                <a:lnTo>
                  <a:pt x="93070" y="25638"/>
                </a:lnTo>
                <a:lnTo>
                  <a:pt x="93070" y="60570"/>
                </a:lnTo>
                <a:lnTo>
                  <a:pt x="98790" y="66492"/>
                </a:lnTo>
                <a:lnTo>
                  <a:pt x="128375" y="66492"/>
                </a:lnTo>
                <a:lnTo>
                  <a:pt x="134844" y="61981"/>
                </a:lnTo>
                <a:lnTo>
                  <a:pt x="136045" y="56628"/>
                </a:lnTo>
                <a:lnTo>
                  <a:pt x="106757" y="56628"/>
                </a:lnTo>
                <a:lnTo>
                  <a:pt x="104241" y="53531"/>
                </a:lnTo>
                <a:lnTo>
                  <a:pt x="104241" y="15497"/>
                </a:lnTo>
                <a:close/>
              </a:path>
              <a:path w="139700" h="135890">
                <a:moveTo>
                  <a:pt x="128832" y="32115"/>
                </a:moveTo>
                <a:lnTo>
                  <a:pt x="128275" y="39164"/>
                </a:lnTo>
                <a:lnTo>
                  <a:pt x="127490" y="45074"/>
                </a:lnTo>
                <a:lnTo>
                  <a:pt x="126456" y="49589"/>
                </a:lnTo>
                <a:lnTo>
                  <a:pt x="125534" y="54089"/>
                </a:lnTo>
                <a:lnTo>
                  <a:pt x="122266" y="56628"/>
                </a:lnTo>
                <a:lnTo>
                  <a:pt x="136045" y="56628"/>
                </a:lnTo>
                <a:lnTo>
                  <a:pt x="136803" y="53251"/>
                </a:lnTo>
                <a:lnTo>
                  <a:pt x="137825" y="48459"/>
                </a:lnTo>
                <a:lnTo>
                  <a:pt x="138761" y="42821"/>
                </a:lnTo>
                <a:lnTo>
                  <a:pt x="139597" y="36629"/>
                </a:lnTo>
                <a:lnTo>
                  <a:pt x="137076" y="35783"/>
                </a:lnTo>
                <a:lnTo>
                  <a:pt x="133502" y="34376"/>
                </a:lnTo>
                <a:lnTo>
                  <a:pt x="128832" y="32115"/>
                </a:lnTo>
                <a:close/>
              </a:path>
              <a:path w="139700" h="135890">
                <a:moveTo>
                  <a:pt x="55474" y="0"/>
                </a:moveTo>
                <a:lnTo>
                  <a:pt x="44293" y="0"/>
                </a:lnTo>
                <a:lnTo>
                  <a:pt x="44293" y="5922"/>
                </a:lnTo>
                <a:lnTo>
                  <a:pt x="44150" y="10990"/>
                </a:lnTo>
                <a:lnTo>
                  <a:pt x="43875" y="15497"/>
                </a:lnTo>
                <a:lnTo>
                  <a:pt x="55123" y="15497"/>
                </a:lnTo>
                <a:lnTo>
                  <a:pt x="55352" y="10990"/>
                </a:lnTo>
                <a:lnTo>
                  <a:pt x="55474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5217097" y="7530166"/>
            <a:ext cx="139700" cy="135890"/>
          </a:xfrm>
          <a:custGeom>
            <a:avLst/>
            <a:gdLst/>
            <a:ahLst/>
            <a:cxnLst/>
            <a:rect l="l" t="t" r="r" b="b"/>
            <a:pathLst>
              <a:path w="139700" h="135890">
                <a:moveTo>
                  <a:pt x="88733" y="74372"/>
                </a:moveTo>
                <a:lnTo>
                  <a:pt x="77835" y="74372"/>
                </a:lnTo>
                <a:lnTo>
                  <a:pt x="77714" y="84941"/>
                </a:lnTo>
                <a:lnTo>
                  <a:pt x="77068" y="93423"/>
                </a:lnTo>
                <a:lnTo>
                  <a:pt x="42812" y="121785"/>
                </a:lnTo>
                <a:lnTo>
                  <a:pt x="23340" y="125643"/>
                </a:lnTo>
                <a:lnTo>
                  <a:pt x="25761" y="129589"/>
                </a:lnTo>
                <a:lnTo>
                  <a:pt x="27763" y="132972"/>
                </a:lnTo>
                <a:lnTo>
                  <a:pt x="29348" y="135792"/>
                </a:lnTo>
                <a:lnTo>
                  <a:pt x="48916" y="131461"/>
                </a:lnTo>
                <a:lnTo>
                  <a:pt x="64453" y="125680"/>
                </a:lnTo>
                <a:lnTo>
                  <a:pt x="75957" y="118474"/>
                </a:lnTo>
                <a:lnTo>
                  <a:pt x="83430" y="109871"/>
                </a:lnTo>
                <a:lnTo>
                  <a:pt x="107324" y="109871"/>
                </a:lnTo>
                <a:lnTo>
                  <a:pt x="99783" y="106384"/>
                </a:lnTo>
                <a:lnTo>
                  <a:pt x="86918" y="100573"/>
                </a:lnTo>
                <a:lnTo>
                  <a:pt x="87815" y="95924"/>
                </a:lnTo>
                <a:lnTo>
                  <a:pt x="88417" y="90009"/>
                </a:lnTo>
                <a:lnTo>
                  <a:pt x="88633" y="84941"/>
                </a:lnTo>
                <a:lnTo>
                  <a:pt x="88733" y="74372"/>
                </a:lnTo>
                <a:close/>
              </a:path>
              <a:path w="139700" h="135890">
                <a:moveTo>
                  <a:pt x="133172" y="0"/>
                </a:moveTo>
                <a:lnTo>
                  <a:pt x="106987" y="2422"/>
                </a:lnTo>
                <a:lnTo>
                  <a:pt x="78602" y="4186"/>
                </a:lnTo>
                <a:lnTo>
                  <a:pt x="48017" y="5264"/>
                </a:lnTo>
                <a:lnTo>
                  <a:pt x="15228" y="5629"/>
                </a:lnTo>
                <a:lnTo>
                  <a:pt x="15228" y="59439"/>
                </a:lnTo>
                <a:lnTo>
                  <a:pt x="14277" y="81723"/>
                </a:lnTo>
                <a:lnTo>
                  <a:pt x="11422" y="100361"/>
                </a:lnTo>
                <a:lnTo>
                  <a:pt x="6664" y="115302"/>
                </a:lnTo>
                <a:lnTo>
                  <a:pt x="0" y="126493"/>
                </a:lnTo>
                <a:lnTo>
                  <a:pt x="2794" y="129312"/>
                </a:lnTo>
                <a:lnTo>
                  <a:pt x="25286" y="83291"/>
                </a:lnTo>
                <a:lnTo>
                  <a:pt x="26413" y="15493"/>
                </a:lnTo>
                <a:lnTo>
                  <a:pt x="55131" y="14861"/>
                </a:lnTo>
                <a:lnTo>
                  <a:pt x="83148" y="13833"/>
                </a:lnTo>
                <a:lnTo>
                  <a:pt x="110463" y="12437"/>
                </a:lnTo>
                <a:lnTo>
                  <a:pt x="137077" y="10699"/>
                </a:lnTo>
                <a:lnTo>
                  <a:pt x="133172" y="0"/>
                </a:lnTo>
                <a:close/>
              </a:path>
              <a:path w="139700" h="135890">
                <a:moveTo>
                  <a:pt x="107324" y="109871"/>
                </a:moveTo>
                <a:lnTo>
                  <a:pt x="83430" y="109871"/>
                </a:lnTo>
                <a:lnTo>
                  <a:pt x="95189" y="115580"/>
                </a:lnTo>
                <a:lnTo>
                  <a:pt x="107515" y="121785"/>
                </a:lnTo>
                <a:lnTo>
                  <a:pt x="120133" y="128370"/>
                </a:lnTo>
                <a:lnTo>
                  <a:pt x="133311" y="135507"/>
                </a:lnTo>
                <a:lnTo>
                  <a:pt x="139324" y="125082"/>
                </a:lnTo>
                <a:lnTo>
                  <a:pt x="125987" y="118639"/>
                </a:lnTo>
                <a:lnTo>
                  <a:pt x="112807" y="112406"/>
                </a:lnTo>
                <a:lnTo>
                  <a:pt x="107324" y="109871"/>
                </a:lnTo>
                <a:close/>
              </a:path>
              <a:path w="139700" h="135890">
                <a:moveTo>
                  <a:pt x="126320" y="57466"/>
                </a:moveTo>
                <a:lnTo>
                  <a:pt x="40386" y="57466"/>
                </a:lnTo>
                <a:lnTo>
                  <a:pt x="40386" y="106484"/>
                </a:lnTo>
                <a:lnTo>
                  <a:pt x="51282" y="106484"/>
                </a:lnTo>
                <a:lnTo>
                  <a:pt x="51282" y="67049"/>
                </a:lnTo>
                <a:lnTo>
                  <a:pt x="126320" y="67049"/>
                </a:lnTo>
                <a:lnTo>
                  <a:pt x="126320" y="57466"/>
                </a:lnTo>
                <a:close/>
              </a:path>
              <a:path w="139700" h="135890">
                <a:moveTo>
                  <a:pt x="126320" y="67049"/>
                </a:moveTo>
                <a:lnTo>
                  <a:pt x="115427" y="67049"/>
                </a:lnTo>
                <a:lnTo>
                  <a:pt x="115427" y="106484"/>
                </a:lnTo>
                <a:lnTo>
                  <a:pt x="126320" y="106484"/>
                </a:lnTo>
                <a:lnTo>
                  <a:pt x="126320" y="67049"/>
                </a:lnTo>
                <a:close/>
              </a:path>
              <a:path w="139700" h="135890">
                <a:moveTo>
                  <a:pt x="88733" y="41126"/>
                </a:moveTo>
                <a:lnTo>
                  <a:pt x="77551" y="41126"/>
                </a:lnTo>
                <a:lnTo>
                  <a:pt x="77551" y="57466"/>
                </a:lnTo>
                <a:lnTo>
                  <a:pt x="88733" y="57466"/>
                </a:lnTo>
                <a:lnTo>
                  <a:pt x="88733" y="41126"/>
                </a:lnTo>
                <a:close/>
              </a:path>
              <a:path w="139700" h="135890">
                <a:moveTo>
                  <a:pt x="136253" y="31266"/>
                </a:moveTo>
                <a:lnTo>
                  <a:pt x="31727" y="31266"/>
                </a:lnTo>
                <a:lnTo>
                  <a:pt x="31727" y="41126"/>
                </a:lnTo>
                <a:lnTo>
                  <a:pt x="136253" y="41126"/>
                </a:lnTo>
                <a:lnTo>
                  <a:pt x="136253" y="31266"/>
                </a:lnTo>
                <a:close/>
              </a:path>
              <a:path w="139700" h="135890">
                <a:moveTo>
                  <a:pt x="88733" y="16052"/>
                </a:moveTo>
                <a:lnTo>
                  <a:pt x="77551" y="16052"/>
                </a:lnTo>
                <a:lnTo>
                  <a:pt x="77551" y="31266"/>
                </a:lnTo>
                <a:lnTo>
                  <a:pt x="88733" y="31266"/>
                </a:lnTo>
                <a:lnTo>
                  <a:pt x="88733" y="1605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5358103" y="7527349"/>
            <a:ext cx="130810" cy="139065"/>
          </a:xfrm>
          <a:custGeom>
            <a:avLst/>
            <a:gdLst/>
            <a:ahLst/>
            <a:cxnLst/>
            <a:rect l="l" t="t" r="r" b="b"/>
            <a:pathLst>
              <a:path w="130810" h="139065">
                <a:moveTo>
                  <a:pt x="61757" y="92684"/>
                </a:moveTo>
                <a:lnTo>
                  <a:pt x="53376" y="98600"/>
                </a:lnTo>
                <a:lnTo>
                  <a:pt x="58406" y="103953"/>
                </a:lnTo>
                <a:lnTo>
                  <a:pt x="62265" y="108179"/>
                </a:lnTo>
                <a:lnTo>
                  <a:pt x="20512" y="125508"/>
                </a:lnTo>
                <a:lnTo>
                  <a:pt x="3909" y="128461"/>
                </a:lnTo>
                <a:lnTo>
                  <a:pt x="6430" y="131846"/>
                </a:lnTo>
                <a:lnTo>
                  <a:pt x="8528" y="135510"/>
                </a:lnTo>
                <a:lnTo>
                  <a:pt x="10187" y="138887"/>
                </a:lnTo>
                <a:lnTo>
                  <a:pt x="45837" y="130649"/>
                </a:lnTo>
                <a:lnTo>
                  <a:pt x="77725" y="117791"/>
                </a:lnTo>
                <a:lnTo>
                  <a:pt x="94575" y="107336"/>
                </a:lnTo>
                <a:lnTo>
                  <a:pt x="74753" y="107336"/>
                </a:lnTo>
                <a:lnTo>
                  <a:pt x="70840" y="102268"/>
                </a:lnTo>
                <a:lnTo>
                  <a:pt x="66513" y="97472"/>
                </a:lnTo>
                <a:lnTo>
                  <a:pt x="61757" y="92684"/>
                </a:lnTo>
                <a:close/>
              </a:path>
              <a:path w="130810" h="139065">
                <a:moveTo>
                  <a:pt x="92638" y="56339"/>
                </a:moveTo>
                <a:lnTo>
                  <a:pt x="78807" y="56339"/>
                </a:lnTo>
                <a:lnTo>
                  <a:pt x="62686" y="68965"/>
                </a:lnTo>
                <a:lnTo>
                  <a:pt x="45621" y="80217"/>
                </a:lnTo>
                <a:lnTo>
                  <a:pt x="27613" y="90096"/>
                </a:lnTo>
                <a:lnTo>
                  <a:pt x="8665" y="98600"/>
                </a:lnTo>
                <a:lnTo>
                  <a:pt x="11455" y="102268"/>
                </a:lnTo>
                <a:lnTo>
                  <a:pt x="13690" y="105360"/>
                </a:lnTo>
                <a:lnTo>
                  <a:pt x="15372" y="108179"/>
                </a:lnTo>
                <a:lnTo>
                  <a:pt x="28827" y="101843"/>
                </a:lnTo>
                <a:lnTo>
                  <a:pt x="41951" y="94689"/>
                </a:lnTo>
                <a:lnTo>
                  <a:pt x="54745" y="86744"/>
                </a:lnTo>
                <a:lnTo>
                  <a:pt x="67208" y="78032"/>
                </a:lnTo>
                <a:lnTo>
                  <a:pt x="130233" y="78032"/>
                </a:lnTo>
                <a:lnTo>
                  <a:pt x="130233" y="68176"/>
                </a:lnTo>
                <a:lnTo>
                  <a:pt x="79368" y="68176"/>
                </a:lnTo>
                <a:lnTo>
                  <a:pt x="83934" y="64514"/>
                </a:lnTo>
                <a:lnTo>
                  <a:pt x="88357" y="60568"/>
                </a:lnTo>
                <a:lnTo>
                  <a:pt x="92638" y="56339"/>
                </a:lnTo>
                <a:close/>
              </a:path>
              <a:path w="130810" h="139065">
                <a:moveTo>
                  <a:pt x="130233" y="78032"/>
                </a:moveTo>
                <a:lnTo>
                  <a:pt x="115135" y="78032"/>
                </a:lnTo>
                <a:lnTo>
                  <a:pt x="106276" y="86218"/>
                </a:lnTo>
                <a:lnTo>
                  <a:pt x="96591" y="93848"/>
                </a:lnTo>
                <a:lnTo>
                  <a:pt x="86083" y="100896"/>
                </a:lnTo>
                <a:lnTo>
                  <a:pt x="74753" y="107336"/>
                </a:lnTo>
                <a:lnTo>
                  <a:pt x="94575" y="107336"/>
                </a:lnTo>
                <a:lnTo>
                  <a:pt x="105856" y="100337"/>
                </a:lnTo>
                <a:lnTo>
                  <a:pt x="130233" y="78313"/>
                </a:lnTo>
                <a:lnTo>
                  <a:pt x="130233" y="78032"/>
                </a:lnTo>
                <a:close/>
              </a:path>
              <a:path w="130810" h="139065">
                <a:moveTo>
                  <a:pt x="46252" y="34930"/>
                </a:moveTo>
                <a:lnTo>
                  <a:pt x="38418" y="41128"/>
                </a:lnTo>
                <a:lnTo>
                  <a:pt x="43922" y="46485"/>
                </a:lnTo>
                <a:lnTo>
                  <a:pt x="48343" y="50986"/>
                </a:lnTo>
                <a:lnTo>
                  <a:pt x="14022" y="67922"/>
                </a:lnTo>
                <a:lnTo>
                  <a:pt x="0" y="71833"/>
                </a:lnTo>
                <a:lnTo>
                  <a:pt x="2321" y="74653"/>
                </a:lnTo>
                <a:lnTo>
                  <a:pt x="4467" y="78032"/>
                </a:lnTo>
                <a:lnTo>
                  <a:pt x="6430" y="81697"/>
                </a:lnTo>
                <a:lnTo>
                  <a:pt x="39449" y="70967"/>
                </a:lnTo>
                <a:lnTo>
                  <a:pt x="69901" y="57783"/>
                </a:lnTo>
                <a:lnTo>
                  <a:pt x="83000" y="50424"/>
                </a:lnTo>
                <a:lnTo>
                  <a:pt x="61488" y="50424"/>
                </a:lnTo>
                <a:lnTo>
                  <a:pt x="56814" y="45355"/>
                </a:lnTo>
                <a:lnTo>
                  <a:pt x="51742" y="40286"/>
                </a:lnTo>
                <a:lnTo>
                  <a:pt x="46252" y="34930"/>
                </a:lnTo>
                <a:close/>
              </a:path>
              <a:path w="130810" h="139065">
                <a:moveTo>
                  <a:pt x="122713" y="24223"/>
                </a:moveTo>
                <a:lnTo>
                  <a:pt x="106339" y="24223"/>
                </a:lnTo>
                <a:lnTo>
                  <a:pt x="96306" y="31252"/>
                </a:lnTo>
                <a:lnTo>
                  <a:pt x="85485" y="37961"/>
                </a:lnTo>
                <a:lnTo>
                  <a:pt x="73878" y="44352"/>
                </a:lnTo>
                <a:lnTo>
                  <a:pt x="61488" y="50424"/>
                </a:lnTo>
                <a:lnTo>
                  <a:pt x="83000" y="50424"/>
                </a:lnTo>
                <a:lnTo>
                  <a:pt x="97786" y="42117"/>
                </a:lnTo>
                <a:lnTo>
                  <a:pt x="122713" y="24223"/>
                </a:lnTo>
                <a:close/>
              </a:path>
              <a:path w="130810" h="139065">
                <a:moveTo>
                  <a:pt x="71815" y="0"/>
                </a:moveTo>
                <a:lnTo>
                  <a:pt x="57711" y="0"/>
                </a:lnTo>
                <a:lnTo>
                  <a:pt x="46172" y="10711"/>
                </a:lnTo>
                <a:lnTo>
                  <a:pt x="33360" y="20845"/>
                </a:lnTo>
                <a:lnTo>
                  <a:pt x="19273" y="30345"/>
                </a:lnTo>
                <a:lnTo>
                  <a:pt x="3909" y="39160"/>
                </a:lnTo>
                <a:lnTo>
                  <a:pt x="6991" y="42252"/>
                </a:lnTo>
                <a:lnTo>
                  <a:pt x="9554" y="45074"/>
                </a:lnTo>
                <a:lnTo>
                  <a:pt x="11591" y="47890"/>
                </a:lnTo>
                <a:lnTo>
                  <a:pt x="21242" y="42250"/>
                </a:lnTo>
                <a:lnTo>
                  <a:pt x="30210" y="36373"/>
                </a:lnTo>
                <a:lnTo>
                  <a:pt x="38498" y="30338"/>
                </a:lnTo>
                <a:lnTo>
                  <a:pt x="46108" y="24223"/>
                </a:lnTo>
                <a:lnTo>
                  <a:pt x="122713" y="24223"/>
                </a:lnTo>
                <a:lnTo>
                  <a:pt x="123104" y="23943"/>
                </a:lnTo>
                <a:lnTo>
                  <a:pt x="123104" y="14367"/>
                </a:lnTo>
                <a:lnTo>
                  <a:pt x="57279" y="14367"/>
                </a:lnTo>
                <a:lnTo>
                  <a:pt x="62232" y="9852"/>
                </a:lnTo>
                <a:lnTo>
                  <a:pt x="67075" y="5068"/>
                </a:lnTo>
                <a:lnTo>
                  <a:pt x="718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5492818" y="7531567"/>
            <a:ext cx="133350" cy="134620"/>
          </a:xfrm>
          <a:custGeom>
            <a:avLst/>
            <a:gdLst/>
            <a:ahLst/>
            <a:cxnLst/>
            <a:rect l="l" t="t" r="r" b="b"/>
            <a:pathLst>
              <a:path w="133350" h="134620">
                <a:moveTo>
                  <a:pt x="133015" y="12959"/>
                </a:moveTo>
                <a:lnTo>
                  <a:pt x="71266" y="12959"/>
                </a:lnTo>
                <a:lnTo>
                  <a:pt x="71266" y="129595"/>
                </a:lnTo>
                <a:lnTo>
                  <a:pt x="82433" y="129595"/>
                </a:lnTo>
                <a:lnTo>
                  <a:pt x="82433" y="116077"/>
                </a:lnTo>
                <a:lnTo>
                  <a:pt x="133015" y="116077"/>
                </a:lnTo>
                <a:lnTo>
                  <a:pt x="133015" y="105929"/>
                </a:lnTo>
                <a:lnTo>
                  <a:pt x="82433" y="105929"/>
                </a:lnTo>
                <a:lnTo>
                  <a:pt x="82433" y="23107"/>
                </a:lnTo>
                <a:lnTo>
                  <a:pt x="133015" y="23107"/>
                </a:lnTo>
                <a:lnTo>
                  <a:pt x="133015" y="12959"/>
                </a:lnTo>
                <a:close/>
              </a:path>
              <a:path w="133350" h="134620">
                <a:moveTo>
                  <a:pt x="133015" y="116077"/>
                </a:moveTo>
                <a:lnTo>
                  <a:pt x="121846" y="116077"/>
                </a:lnTo>
                <a:lnTo>
                  <a:pt x="121846" y="129595"/>
                </a:lnTo>
                <a:lnTo>
                  <a:pt x="133015" y="129595"/>
                </a:lnTo>
                <a:lnTo>
                  <a:pt x="133015" y="116077"/>
                </a:lnTo>
                <a:close/>
              </a:path>
              <a:path w="133350" h="134620">
                <a:moveTo>
                  <a:pt x="133015" y="23107"/>
                </a:moveTo>
                <a:lnTo>
                  <a:pt x="121846" y="23107"/>
                </a:lnTo>
                <a:lnTo>
                  <a:pt x="121846" y="105929"/>
                </a:lnTo>
                <a:lnTo>
                  <a:pt x="133015" y="105929"/>
                </a:lnTo>
                <a:lnTo>
                  <a:pt x="133015" y="23107"/>
                </a:lnTo>
                <a:close/>
              </a:path>
              <a:path w="133350" h="134620">
                <a:moveTo>
                  <a:pt x="50367" y="67057"/>
                </a:moveTo>
                <a:lnTo>
                  <a:pt x="27522" y="67057"/>
                </a:lnTo>
                <a:lnTo>
                  <a:pt x="27522" y="134106"/>
                </a:lnTo>
                <a:lnTo>
                  <a:pt x="38141" y="134106"/>
                </a:lnTo>
                <a:lnTo>
                  <a:pt x="38141" y="69310"/>
                </a:lnTo>
                <a:lnTo>
                  <a:pt x="52810" y="69310"/>
                </a:lnTo>
                <a:lnTo>
                  <a:pt x="50367" y="67057"/>
                </a:lnTo>
                <a:close/>
              </a:path>
              <a:path w="133350" h="134620">
                <a:moveTo>
                  <a:pt x="38141" y="47617"/>
                </a:moveTo>
                <a:lnTo>
                  <a:pt x="25286" y="47617"/>
                </a:lnTo>
                <a:lnTo>
                  <a:pt x="20196" y="60234"/>
                </a:lnTo>
                <a:lnTo>
                  <a:pt x="14285" y="72299"/>
                </a:lnTo>
                <a:lnTo>
                  <a:pt x="7552" y="83784"/>
                </a:lnTo>
                <a:lnTo>
                  <a:pt x="0" y="94661"/>
                </a:lnTo>
                <a:lnTo>
                  <a:pt x="2044" y="98888"/>
                </a:lnTo>
                <a:lnTo>
                  <a:pt x="27522" y="67057"/>
                </a:lnTo>
                <a:lnTo>
                  <a:pt x="50367" y="67057"/>
                </a:lnTo>
                <a:lnTo>
                  <a:pt x="48839" y="65648"/>
                </a:lnTo>
                <a:lnTo>
                  <a:pt x="38141" y="65648"/>
                </a:lnTo>
                <a:lnTo>
                  <a:pt x="38141" y="47617"/>
                </a:lnTo>
                <a:close/>
              </a:path>
              <a:path w="133350" h="134620">
                <a:moveTo>
                  <a:pt x="52810" y="69310"/>
                </a:moveTo>
                <a:lnTo>
                  <a:pt x="38141" y="69310"/>
                </a:lnTo>
                <a:lnTo>
                  <a:pt x="43187" y="74214"/>
                </a:lnTo>
                <a:lnTo>
                  <a:pt x="47991" y="79170"/>
                </a:lnTo>
                <a:lnTo>
                  <a:pt x="52553" y="84126"/>
                </a:lnTo>
                <a:lnTo>
                  <a:pt x="56869" y="89028"/>
                </a:lnTo>
                <a:lnTo>
                  <a:pt x="64836" y="80859"/>
                </a:lnTo>
                <a:lnTo>
                  <a:pt x="59497" y="75629"/>
                </a:lnTo>
                <a:lnTo>
                  <a:pt x="54107" y="70506"/>
                </a:lnTo>
                <a:lnTo>
                  <a:pt x="52810" y="69310"/>
                </a:lnTo>
                <a:close/>
              </a:path>
              <a:path w="133350" h="134620">
                <a:moveTo>
                  <a:pt x="43171" y="60576"/>
                </a:moveTo>
                <a:lnTo>
                  <a:pt x="38141" y="65648"/>
                </a:lnTo>
                <a:lnTo>
                  <a:pt x="48839" y="65648"/>
                </a:lnTo>
                <a:lnTo>
                  <a:pt x="43171" y="60576"/>
                </a:lnTo>
                <a:close/>
              </a:path>
              <a:path w="133350" h="134620">
                <a:moveTo>
                  <a:pt x="64274" y="38033"/>
                </a:moveTo>
                <a:lnTo>
                  <a:pt x="824" y="38033"/>
                </a:lnTo>
                <a:lnTo>
                  <a:pt x="824" y="47617"/>
                </a:lnTo>
                <a:lnTo>
                  <a:pt x="64274" y="47617"/>
                </a:lnTo>
                <a:lnTo>
                  <a:pt x="64274" y="38033"/>
                </a:lnTo>
                <a:close/>
              </a:path>
              <a:path w="133350" h="134620">
                <a:moveTo>
                  <a:pt x="38141" y="16059"/>
                </a:moveTo>
                <a:lnTo>
                  <a:pt x="27522" y="16059"/>
                </a:lnTo>
                <a:lnTo>
                  <a:pt x="27522" y="38033"/>
                </a:lnTo>
                <a:lnTo>
                  <a:pt x="38141" y="38033"/>
                </a:lnTo>
                <a:lnTo>
                  <a:pt x="38141" y="16059"/>
                </a:lnTo>
                <a:close/>
              </a:path>
              <a:path w="133350" h="134620">
                <a:moveTo>
                  <a:pt x="58687" y="0"/>
                </a:moveTo>
                <a:lnTo>
                  <a:pt x="44948" y="2964"/>
                </a:lnTo>
                <a:lnTo>
                  <a:pt x="30980" y="5531"/>
                </a:lnTo>
                <a:lnTo>
                  <a:pt x="16785" y="7728"/>
                </a:lnTo>
                <a:lnTo>
                  <a:pt x="2366" y="9579"/>
                </a:lnTo>
                <a:lnTo>
                  <a:pt x="3585" y="12959"/>
                </a:lnTo>
                <a:lnTo>
                  <a:pt x="4608" y="16059"/>
                </a:lnTo>
                <a:lnTo>
                  <a:pt x="5443" y="19163"/>
                </a:lnTo>
                <a:lnTo>
                  <a:pt x="12895" y="18313"/>
                </a:lnTo>
                <a:lnTo>
                  <a:pt x="27522" y="16059"/>
                </a:lnTo>
                <a:lnTo>
                  <a:pt x="38141" y="16059"/>
                </a:lnTo>
                <a:lnTo>
                  <a:pt x="38141" y="14371"/>
                </a:lnTo>
                <a:lnTo>
                  <a:pt x="46253" y="12959"/>
                </a:lnTo>
                <a:lnTo>
                  <a:pt x="54161" y="11275"/>
                </a:lnTo>
                <a:lnTo>
                  <a:pt x="61898" y="9864"/>
                </a:lnTo>
                <a:lnTo>
                  <a:pt x="58687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5630468" y="7526221"/>
            <a:ext cx="139065" cy="139700"/>
          </a:xfrm>
          <a:custGeom>
            <a:avLst/>
            <a:gdLst/>
            <a:ahLst/>
            <a:cxnLst/>
            <a:rect l="l" t="t" r="r" b="b"/>
            <a:pathLst>
              <a:path w="139064" h="139700">
                <a:moveTo>
                  <a:pt x="50291" y="102261"/>
                </a:moveTo>
                <a:lnTo>
                  <a:pt x="39955" y="102261"/>
                </a:lnTo>
                <a:lnTo>
                  <a:pt x="39955" y="124801"/>
                </a:lnTo>
                <a:lnTo>
                  <a:pt x="38660" y="127336"/>
                </a:lnTo>
                <a:lnTo>
                  <a:pt x="36038" y="129312"/>
                </a:lnTo>
                <a:lnTo>
                  <a:pt x="42609" y="139453"/>
                </a:lnTo>
                <a:lnTo>
                  <a:pt x="45027" y="138046"/>
                </a:lnTo>
                <a:lnTo>
                  <a:pt x="50017" y="135792"/>
                </a:lnTo>
                <a:lnTo>
                  <a:pt x="67627" y="129273"/>
                </a:lnTo>
                <a:lnTo>
                  <a:pt x="76220" y="126239"/>
                </a:lnTo>
                <a:lnTo>
                  <a:pt x="83824" y="123675"/>
                </a:lnTo>
                <a:lnTo>
                  <a:pt x="50291" y="123675"/>
                </a:lnTo>
                <a:lnTo>
                  <a:pt x="50291" y="102261"/>
                </a:lnTo>
                <a:close/>
              </a:path>
              <a:path w="139064" h="139700">
                <a:moveTo>
                  <a:pt x="77418" y="76622"/>
                </a:moveTo>
                <a:lnTo>
                  <a:pt x="66578" y="76622"/>
                </a:lnTo>
                <a:lnTo>
                  <a:pt x="77954" y="96741"/>
                </a:lnTo>
                <a:lnTo>
                  <a:pt x="92516" y="112687"/>
                </a:lnTo>
                <a:lnTo>
                  <a:pt x="110264" y="124406"/>
                </a:lnTo>
                <a:lnTo>
                  <a:pt x="131198" y="131846"/>
                </a:lnTo>
                <a:lnTo>
                  <a:pt x="135863" y="124801"/>
                </a:lnTo>
                <a:lnTo>
                  <a:pt x="139035" y="120855"/>
                </a:lnTo>
                <a:lnTo>
                  <a:pt x="127183" y="118163"/>
                </a:lnTo>
                <a:lnTo>
                  <a:pt x="116376" y="114308"/>
                </a:lnTo>
                <a:lnTo>
                  <a:pt x="106612" y="109290"/>
                </a:lnTo>
                <a:lnTo>
                  <a:pt x="97887" y="103111"/>
                </a:lnTo>
                <a:lnTo>
                  <a:pt x="111826" y="96066"/>
                </a:lnTo>
                <a:lnTo>
                  <a:pt x="90611" y="96066"/>
                </a:lnTo>
                <a:lnTo>
                  <a:pt x="86212" y="90946"/>
                </a:lnTo>
                <a:lnTo>
                  <a:pt x="82229" y="85325"/>
                </a:lnTo>
                <a:lnTo>
                  <a:pt x="78667" y="79228"/>
                </a:lnTo>
                <a:lnTo>
                  <a:pt x="77418" y="76622"/>
                </a:lnTo>
                <a:close/>
              </a:path>
              <a:path w="139064" h="139700">
                <a:moveTo>
                  <a:pt x="84527" y="111276"/>
                </a:moveTo>
                <a:lnTo>
                  <a:pt x="76470" y="114443"/>
                </a:lnTo>
                <a:lnTo>
                  <a:pt x="68077" y="117582"/>
                </a:lnTo>
                <a:lnTo>
                  <a:pt x="59351" y="120668"/>
                </a:lnTo>
                <a:lnTo>
                  <a:pt x="50291" y="123675"/>
                </a:lnTo>
                <a:lnTo>
                  <a:pt x="83824" y="123675"/>
                </a:lnTo>
                <a:lnTo>
                  <a:pt x="84668" y="123390"/>
                </a:lnTo>
                <a:lnTo>
                  <a:pt x="84549" y="120668"/>
                </a:lnTo>
                <a:lnTo>
                  <a:pt x="84527" y="111276"/>
                </a:lnTo>
                <a:close/>
              </a:path>
              <a:path w="139064" h="139700">
                <a:moveTo>
                  <a:pt x="75528" y="72680"/>
                </a:moveTo>
                <a:lnTo>
                  <a:pt x="56718" y="72680"/>
                </a:lnTo>
                <a:lnTo>
                  <a:pt x="45447" y="84514"/>
                </a:lnTo>
                <a:lnTo>
                  <a:pt x="32237" y="95080"/>
                </a:lnTo>
                <a:lnTo>
                  <a:pt x="17088" y="104378"/>
                </a:lnTo>
                <a:lnTo>
                  <a:pt x="0" y="112410"/>
                </a:lnTo>
                <a:lnTo>
                  <a:pt x="2696" y="115506"/>
                </a:lnTo>
                <a:lnTo>
                  <a:pt x="5060" y="118606"/>
                </a:lnTo>
                <a:lnTo>
                  <a:pt x="7117" y="121986"/>
                </a:lnTo>
                <a:lnTo>
                  <a:pt x="16064" y="117438"/>
                </a:lnTo>
                <a:lnTo>
                  <a:pt x="24519" y="112653"/>
                </a:lnTo>
                <a:lnTo>
                  <a:pt x="32482" y="107603"/>
                </a:lnTo>
                <a:lnTo>
                  <a:pt x="39955" y="102261"/>
                </a:lnTo>
                <a:lnTo>
                  <a:pt x="50291" y="102261"/>
                </a:lnTo>
                <a:lnTo>
                  <a:pt x="50291" y="93812"/>
                </a:lnTo>
                <a:lnTo>
                  <a:pt x="56396" y="88455"/>
                </a:lnTo>
                <a:lnTo>
                  <a:pt x="61822" y="82544"/>
                </a:lnTo>
                <a:lnTo>
                  <a:pt x="66578" y="76622"/>
                </a:lnTo>
                <a:lnTo>
                  <a:pt x="77418" y="76622"/>
                </a:lnTo>
                <a:lnTo>
                  <a:pt x="75528" y="72680"/>
                </a:lnTo>
                <a:close/>
              </a:path>
              <a:path w="139064" h="139700">
                <a:moveTo>
                  <a:pt x="121413" y="77757"/>
                </a:moveTo>
                <a:lnTo>
                  <a:pt x="113204" y="83191"/>
                </a:lnTo>
                <a:lnTo>
                  <a:pt x="105332" y="88072"/>
                </a:lnTo>
                <a:lnTo>
                  <a:pt x="97799" y="92373"/>
                </a:lnTo>
                <a:lnTo>
                  <a:pt x="90611" y="96066"/>
                </a:lnTo>
                <a:lnTo>
                  <a:pt x="111826" y="96066"/>
                </a:lnTo>
                <a:lnTo>
                  <a:pt x="129106" y="87332"/>
                </a:lnTo>
                <a:lnTo>
                  <a:pt x="121413" y="77757"/>
                </a:lnTo>
                <a:close/>
              </a:path>
              <a:path w="139064" h="139700">
                <a:moveTo>
                  <a:pt x="137638" y="62824"/>
                </a:moveTo>
                <a:lnTo>
                  <a:pt x="1526" y="62824"/>
                </a:lnTo>
                <a:lnTo>
                  <a:pt x="1526" y="72680"/>
                </a:lnTo>
                <a:lnTo>
                  <a:pt x="137638" y="72680"/>
                </a:lnTo>
                <a:lnTo>
                  <a:pt x="137638" y="62824"/>
                </a:lnTo>
                <a:close/>
              </a:path>
              <a:path w="139064" h="139700">
                <a:moveTo>
                  <a:pt x="75159" y="48737"/>
                </a:moveTo>
                <a:lnTo>
                  <a:pt x="64126" y="48737"/>
                </a:lnTo>
                <a:lnTo>
                  <a:pt x="64126" y="62824"/>
                </a:lnTo>
                <a:lnTo>
                  <a:pt x="75159" y="62824"/>
                </a:lnTo>
                <a:lnTo>
                  <a:pt x="75159" y="48737"/>
                </a:lnTo>
                <a:close/>
              </a:path>
              <a:path w="139064" h="139700">
                <a:moveTo>
                  <a:pt x="127720" y="39154"/>
                </a:moveTo>
                <a:lnTo>
                  <a:pt x="11455" y="39154"/>
                </a:lnTo>
                <a:lnTo>
                  <a:pt x="11455" y="48737"/>
                </a:lnTo>
                <a:lnTo>
                  <a:pt x="127720" y="48737"/>
                </a:lnTo>
                <a:lnTo>
                  <a:pt x="127720" y="39154"/>
                </a:lnTo>
                <a:close/>
              </a:path>
              <a:path w="139064" h="139700">
                <a:moveTo>
                  <a:pt x="75159" y="25351"/>
                </a:moveTo>
                <a:lnTo>
                  <a:pt x="64126" y="25351"/>
                </a:lnTo>
                <a:lnTo>
                  <a:pt x="64126" y="39154"/>
                </a:lnTo>
                <a:lnTo>
                  <a:pt x="75159" y="39154"/>
                </a:lnTo>
                <a:lnTo>
                  <a:pt x="75159" y="25351"/>
                </a:lnTo>
                <a:close/>
              </a:path>
              <a:path w="139064" h="139700">
                <a:moveTo>
                  <a:pt x="133718" y="15772"/>
                </a:moveTo>
                <a:lnTo>
                  <a:pt x="5863" y="15772"/>
                </a:lnTo>
                <a:lnTo>
                  <a:pt x="5863" y="25351"/>
                </a:lnTo>
                <a:lnTo>
                  <a:pt x="133718" y="25351"/>
                </a:lnTo>
                <a:lnTo>
                  <a:pt x="133718" y="15772"/>
                </a:lnTo>
                <a:close/>
              </a:path>
              <a:path w="139064" h="139700">
                <a:moveTo>
                  <a:pt x="75159" y="0"/>
                </a:moveTo>
                <a:lnTo>
                  <a:pt x="64126" y="0"/>
                </a:lnTo>
                <a:lnTo>
                  <a:pt x="64126" y="15772"/>
                </a:lnTo>
                <a:lnTo>
                  <a:pt x="75159" y="15772"/>
                </a:lnTo>
                <a:lnTo>
                  <a:pt x="7515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5770066" y="7535512"/>
            <a:ext cx="134620" cy="129539"/>
          </a:xfrm>
          <a:custGeom>
            <a:avLst/>
            <a:gdLst/>
            <a:ahLst/>
            <a:cxnLst/>
            <a:rect l="l" t="t" r="r" b="b"/>
            <a:pathLst>
              <a:path w="134620" h="129540">
                <a:moveTo>
                  <a:pt x="126597" y="29023"/>
                </a:moveTo>
                <a:lnTo>
                  <a:pt x="7405" y="29023"/>
                </a:lnTo>
                <a:lnTo>
                  <a:pt x="7405" y="129035"/>
                </a:lnTo>
                <a:lnTo>
                  <a:pt x="18168" y="129035"/>
                </a:lnTo>
                <a:lnTo>
                  <a:pt x="18168" y="121147"/>
                </a:lnTo>
                <a:lnTo>
                  <a:pt x="126597" y="121147"/>
                </a:lnTo>
                <a:lnTo>
                  <a:pt x="126597" y="111852"/>
                </a:lnTo>
                <a:lnTo>
                  <a:pt x="18168" y="111852"/>
                </a:lnTo>
                <a:lnTo>
                  <a:pt x="18168" y="38037"/>
                </a:lnTo>
                <a:lnTo>
                  <a:pt x="126597" y="38037"/>
                </a:lnTo>
                <a:lnTo>
                  <a:pt x="126597" y="29023"/>
                </a:lnTo>
                <a:close/>
              </a:path>
              <a:path w="134620" h="129540">
                <a:moveTo>
                  <a:pt x="126597" y="121147"/>
                </a:moveTo>
                <a:lnTo>
                  <a:pt x="115836" y="121147"/>
                </a:lnTo>
                <a:lnTo>
                  <a:pt x="115836" y="128755"/>
                </a:lnTo>
                <a:lnTo>
                  <a:pt x="126597" y="128755"/>
                </a:lnTo>
                <a:lnTo>
                  <a:pt x="126597" y="121147"/>
                </a:lnTo>
                <a:close/>
              </a:path>
              <a:path w="134620" h="129540">
                <a:moveTo>
                  <a:pt x="50719" y="38037"/>
                </a:moveTo>
                <a:lnTo>
                  <a:pt x="40661" y="38037"/>
                </a:lnTo>
                <a:lnTo>
                  <a:pt x="40661" y="111852"/>
                </a:lnTo>
                <a:lnTo>
                  <a:pt x="50719" y="111852"/>
                </a:lnTo>
                <a:lnTo>
                  <a:pt x="50719" y="93254"/>
                </a:lnTo>
                <a:lnTo>
                  <a:pt x="93343" y="93254"/>
                </a:lnTo>
                <a:lnTo>
                  <a:pt x="93343" y="84236"/>
                </a:lnTo>
                <a:lnTo>
                  <a:pt x="50719" y="84236"/>
                </a:lnTo>
                <a:lnTo>
                  <a:pt x="50719" y="65646"/>
                </a:lnTo>
                <a:lnTo>
                  <a:pt x="93343" y="65646"/>
                </a:lnTo>
                <a:lnTo>
                  <a:pt x="93343" y="56631"/>
                </a:lnTo>
                <a:lnTo>
                  <a:pt x="50719" y="56631"/>
                </a:lnTo>
                <a:lnTo>
                  <a:pt x="50719" y="38037"/>
                </a:lnTo>
                <a:close/>
              </a:path>
              <a:path w="134620" h="129540">
                <a:moveTo>
                  <a:pt x="93343" y="93254"/>
                </a:moveTo>
                <a:lnTo>
                  <a:pt x="83271" y="93254"/>
                </a:lnTo>
                <a:lnTo>
                  <a:pt x="83271" y="111852"/>
                </a:lnTo>
                <a:lnTo>
                  <a:pt x="93343" y="111852"/>
                </a:lnTo>
                <a:lnTo>
                  <a:pt x="93343" y="93254"/>
                </a:lnTo>
                <a:close/>
              </a:path>
              <a:path w="134620" h="129540">
                <a:moveTo>
                  <a:pt x="126597" y="38037"/>
                </a:moveTo>
                <a:lnTo>
                  <a:pt x="115836" y="38037"/>
                </a:lnTo>
                <a:lnTo>
                  <a:pt x="115836" y="111852"/>
                </a:lnTo>
                <a:lnTo>
                  <a:pt x="126597" y="111852"/>
                </a:lnTo>
                <a:lnTo>
                  <a:pt x="126597" y="38037"/>
                </a:lnTo>
                <a:close/>
              </a:path>
              <a:path w="134620" h="129540">
                <a:moveTo>
                  <a:pt x="93343" y="65646"/>
                </a:moveTo>
                <a:lnTo>
                  <a:pt x="83271" y="65646"/>
                </a:lnTo>
                <a:lnTo>
                  <a:pt x="83271" y="84236"/>
                </a:lnTo>
                <a:lnTo>
                  <a:pt x="93343" y="84236"/>
                </a:lnTo>
                <a:lnTo>
                  <a:pt x="93343" y="65646"/>
                </a:lnTo>
                <a:close/>
              </a:path>
              <a:path w="134620" h="129540">
                <a:moveTo>
                  <a:pt x="93343" y="38037"/>
                </a:moveTo>
                <a:lnTo>
                  <a:pt x="83271" y="38037"/>
                </a:lnTo>
                <a:lnTo>
                  <a:pt x="83271" y="56631"/>
                </a:lnTo>
                <a:lnTo>
                  <a:pt x="93343" y="56631"/>
                </a:lnTo>
                <a:lnTo>
                  <a:pt x="93343" y="38037"/>
                </a:lnTo>
                <a:close/>
              </a:path>
              <a:path w="134620" h="129540">
                <a:moveTo>
                  <a:pt x="70783" y="10426"/>
                </a:moveTo>
                <a:lnTo>
                  <a:pt x="58268" y="10426"/>
                </a:lnTo>
                <a:lnTo>
                  <a:pt x="56584" y="15779"/>
                </a:lnTo>
                <a:lnTo>
                  <a:pt x="54406" y="21974"/>
                </a:lnTo>
                <a:lnTo>
                  <a:pt x="51699" y="29023"/>
                </a:lnTo>
                <a:lnTo>
                  <a:pt x="63089" y="29023"/>
                </a:lnTo>
                <a:lnTo>
                  <a:pt x="66160" y="21697"/>
                </a:lnTo>
                <a:lnTo>
                  <a:pt x="68723" y="15495"/>
                </a:lnTo>
                <a:lnTo>
                  <a:pt x="70783" y="10426"/>
                </a:lnTo>
                <a:close/>
              </a:path>
              <a:path w="134620" h="129540">
                <a:moveTo>
                  <a:pt x="134438" y="0"/>
                </a:moveTo>
                <a:lnTo>
                  <a:pt x="0" y="0"/>
                </a:lnTo>
                <a:lnTo>
                  <a:pt x="0" y="10426"/>
                </a:lnTo>
                <a:lnTo>
                  <a:pt x="134438" y="10426"/>
                </a:lnTo>
                <a:lnTo>
                  <a:pt x="134438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5904345" y="7528186"/>
            <a:ext cx="140335" cy="138430"/>
          </a:xfrm>
          <a:custGeom>
            <a:avLst/>
            <a:gdLst/>
            <a:ahLst/>
            <a:cxnLst/>
            <a:rect l="l" t="t" r="r" b="b"/>
            <a:pathLst>
              <a:path w="140335" h="138429">
                <a:moveTo>
                  <a:pt x="27844" y="63676"/>
                </a:moveTo>
                <a:lnTo>
                  <a:pt x="17334" y="63676"/>
                </a:lnTo>
                <a:lnTo>
                  <a:pt x="20533" y="74397"/>
                </a:lnTo>
                <a:lnTo>
                  <a:pt x="24256" y="84169"/>
                </a:lnTo>
                <a:lnTo>
                  <a:pt x="28499" y="92991"/>
                </a:lnTo>
                <a:lnTo>
                  <a:pt x="33260" y="100860"/>
                </a:lnTo>
                <a:lnTo>
                  <a:pt x="26640" y="108842"/>
                </a:lnTo>
                <a:lnTo>
                  <a:pt x="19218" y="116321"/>
                </a:lnTo>
                <a:lnTo>
                  <a:pt x="10992" y="123324"/>
                </a:lnTo>
                <a:lnTo>
                  <a:pt x="1962" y="129880"/>
                </a:lnTo>
                <a:lnTo>
                  <a:pt x="5040" y="132695"/>
                </a:lnTo>
                <a:lnTo>
                  <a:pt x="8114" y="135230"/>
                </a:lnTo>
                <a:lnTo>
                  <a:pt x="11196" y="138329"/>
                </a:lnTo>
                <a:lnTo>
                  <a:pt x="19644" y="131850"/>
                </a:lnTo>
                <a:lnTo>
                  <a:pt x="27230" y="125088"/>
                </a:lnTo>
                <a:lnTo>
                  <a:pt x="34274" y="117808"/>
                </a:lnTo>
                <a:lnTo>
                  <a:pt x="40669" y="110159"/>
                </a:lnTo>
                <a:lnTo>
                  <a:pt x="57727" y="110159"/>
                </a:lnTo>
                <a:lnTo>
                  <a:pt x="53664" y="107355"/>
                </a:lnTo>
                <a:lnTo>
                  <a:pt x="46962" y="100860"/>
                </a:lnTo>
                <a:lnTo>
                  <a:pt x="52213" y="91281"/>
                </a:lnTo>
                <a:lnTo>
                  <a:pt x="39831" y="91281"/>
                </a:lnTo>
                <a:lnTo>
                  <a:pt x="34952" y="82407"/>
                </a:lnTo>
                <a:lnTo>
                  <a:pt x="30650" y="72266"/>
                </a:lnTo>
                <a:lnTo>
                  <a:pt x="27844" y="63676"/>
                </a:lnTo>
                <a:close/>
              </a:path>
              <a:path w="140335" h="138429">
                <a:moveTo>
                  <a:pt x="57727" y="110159"/>
                </a:moveTo>
                <a:lnTo>
                  <a:pt x="40669" y="110159"/>
                </a:lnTo>
                <a:lnTo>
                  <a:pt x="48365" y="117074"/>
                </a:lnTo>
                <a:lnTo>
                  <a:pt x="88274" y="130939"/>
                </a:lnTo>
                <a:lnTo>
                  <a:pt x="118036" y="132285"/>
                </a:lnTo>
                <a:lnTo>
                  <a:pt x="136112" y="131850"/>
                </a:lnTo>
                <a:lnTo>
                  <a:pt x="137236" y="127904"/>
                </a:lnTo>
                <a:lnTo>
                  <a:pt x="138574" y="123962"/>
                </a:lnTo>
                <a:lnTo>
                  <a:pt x="139883" y="120943"/>
                </a:lnTo>
                <a:lnTo>
                  <a:pt x="120915" y="120943"/>
                </a:lnTo>
                <a:lnTo>
                  <a:pt x="104115" y="120794"/>
                </a:lnTo>
                <a:lnTo>
                  <a:pt x="89762" y="119906"/>
                </a:lnTo>
                <a:lnTo>
                  <a:pt x="77853" y="118332"/>
                </a:lnTo>
                <a:lnTo>
                  <a:pt x="69108" y="116116"/>
                </a:lnTo>
                <a:lnTo>
                  <a:pt x="61045" y="112449"/>
                </a:lnTo>
                <a:lnTo>
                  <a:pt x="57727" y="110159"/>
                </a:lnTo>
                <a:close/>
              </a:path>
              <a:path w="140335" h="138429">
                <a:moveTo>
                  <a:pt x="140162" y="120300"/>
                </a:moveTo>
                <a:lnTo>
                  <a:pt x="120915" y="120943"/>
                </a:lnTo>
                <a:lnTo>
                  <a:pt x="139883" y="120943"/>
                </a:lnTo>
                <a:lnTo>
                  <a:pt x="140162" y="120300"/>
                </a:lnTo>
                <a:close/>
              </a:path>
              <a:path w="140335" h="138429">
                <a:moveTo>
                  <a:pt x="96569" y="568"/>
                </a:moveTo>
                <a:lnTo>
                  <a:pt x="84970" y="568"/>
                </a:lnTo>
                <a:lnTo>
                  <a:pt x="84970" y="114663"/>
                </a:lnTo>
                <a:lnTo>
                  <a:pt x="96569" y="114663"/>
                </a:lnTo>
                <a:lnTo>
                  <a:pt x="96569" y="49305"/>
                </a:lnTo>
                <a:lnTo>
                  <a:pt x="115585" y="49305"/>
                </a:lnTo>
                <a:lnTo>
                  <a:pt x="112859" y="47336"/>
                </a:lnTo>
                <a:lnTo>
                  <a:pt x="96569" y="47336"/>
                </a:lnTo>
                <a:lnTo>
                  <a:pt x="96569" y="568"/>
                </a:lnTo>
                <a:close/>
              </a:path>
              <a:path w="140335" h="138429">
                <a:moveTo>
                  <a:pt x="67695" y="38599"/>
                </a:moveTo>
                <a:lnTo>
                  <a:pt x="56469" y="38599"/>
                </a:lnTo>
                <a:lnTo>
                  <a:pt x="54481" y="52971"/>
                </a:lnTo>
                <a:lnTo>
                  <a:pt x="51045" y="66526"/>
                </a:lnTo>
                <a:lnTo>
                  <a:pt x="46161" y="79287"/>
                </a:lnTo>
                <a:lnTo>
                  <a:pt x="39831" y="91281"/>
                </a:lnTo>
                <a:lnTo>
                  <a:pt x="52213" y="91281"/>
                </a:lnTo>
                <a:lnTo>
                  <a:pt x="54601" y="86924"/>
                </a:lnTo>
                <a:lnTo>
                  <a:pt x="60619" y="71772"/>
                </a:lnTo>
                <a:lnTo>
                  <a:pt x="65014" y="55459"/>
                </a:lnTo>
                <a:lnTo>
                  <a:pt x="67695" y="38599"/>
                </a:lnTo>
                <a:close/>
              </a:path>
              <a:path w="140335" h="138429">
                <a:moveTo>
                  <a:pt x="25448" y="0"/>
                </a:moveTo>
                <a:lnTo>
                  <a:pt x="20762" y="20230"/>
                </a:lnTo>
                <a:lnTo>
                  <a:pt x="14961" y="39058"/>
                </a:lnTo>
                <a:lnTo>
                  <a:pt x="8040" y="56459"/>
                </a:lnTo>
                <a:lnTo>
                  <a:pt x="0" y="72406"/>
                </a:lnTo>
                <a:lnTo>
                  <a:pt x="6163" y="79452"/>
                </a:lnTo>
                <a:lnTo>
                  <a:pt x="8114" y="81989"/>
                </a:lnTo>
                <a:lnTo>
                  <a:pt x="11369" y="76352"/>
                </a:lnTo>
                <a:lnTo>
                  <a:pt x="14450" y="70157"/>
                </a:lnTo>
                <a:lnTo>
                  <a:pt x="17334" y="63676"/>
                </a:lnTo>
                <a:lnTo>
                  <a:pt x="27844" y="63676"/>
                </a:lnTo>
                <a:lnTo>
                  <a:pt x="26924" y="60857"/>
                </a:lnTo>
                <a:lnTo>
                  <a:pt x="23770" y="48182"/>
                </a:lnTo>
                <a:lnTo>
                  <a:pt x="26007" y="41983"/>
                </a:lnTo>
                <a:lnTo>
                  <a:pt x="27118" y="38599"/>
                </a:lnTo>
                <a:lnTo>
                  <a:pt x="67695" y="38599"/>
                </a:lnTo>
                <a:lnTo>
                  <a:pt x="67784" y="27896"/>
                </a:lnTo>
                <a:lnTo>
                  <a:pt x="30473" y="27896"/>
                </a:lnTo>
                <a:lnTo>
                  <a:pt x="32247" y="21547"/>
                </a:lnTo>
                <a:lnTo>
                  <a:pt x="33932" y="15147"/>
                </a:lnTo>
                <a:lnTo>
                  <a:pt x="35531" y="8643"/>
                </a:lnTo>
                <a:lnTo>
                  <a:pt x="37044" y="1979"/>
                </a:lnTo>
                <a:lnTo>
                  <a:pt x="25448" y="0"/>
                </a:lnTo>
                <a:close/>
              </a:path>
              <a:path w="140335" h="138429">
                <a:moveTo>
                  <a:pt x="115585" y="49305"/>
                </a:moveTo>
                <a:lnTo>
                  <a:pt x="96569" y="49305"/>
                </a:lnTo>
                <a:lnTo>
                  <a:pt x="106055" y="56226"/>
                </a:lnTo>
                <a:lnTo>
                  <a:pt x="114949" y="63040"/>
                </a:lnTo>
                <a:lnTo>
                  <a:pt x="123247" y="69749"/>
                </a:lnTo>
                <a:lnTo>
                  <a:pt x="130949" y="76352"/>
                </a:lnTo>
                <a:lnTo>
                  <a:pt x="138502" y="66776"/>
                </a:lnTo>
                <a:lnTo>
                  <a:pt x="130287" y="60219"/>
                </a:lnTo>
                <a:lnTo>
                  <a:pt x="121585" y="53637"/>
                </a:lnTo>
                <a:lnTo>
                  <a:pt x="115585" y="49305"/>
                </a:lnTo>
                <a:close/>
              </a:path>
              <a:path w="140335" h="138429">
                <a:moveTo>
                  <a:pt x="102722" y="40290"/>
                </a:moveTo>
                <a:lnTo>
                  <a:pt x="96569" y="47336"/>
                </a:lnTo>
                <a:lnTo>
                  <a:pt x="112859" y="47336"/>
                </a:lnTo>
                <a:lnTo>
                  <a:pt x="102722" y="4029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6041592" y="7534666"/>
            <a:ext cx="140335" cy="125095"/>
          </a:xfrm>
          <a:custGeom>
            <a:avLst/>
            <a:gdLst/>
            <a:ahLst/>
            <a:cxnLst/>
            <a:rect l="l" t="t" r="r" b="b"/>
            <a:pathLst>
              <a:path w="140335" h="125095">
                <a:moveTo>
                  <a:pt x="140291" y="115229"/>
                </a:moveTo>
                <a:lnTo>
                  <a:pt x="44427" y="115229"/>
                </a:lnTo>
                <a:lnTo>
                  <a:pt x="44427" y="125089"/>
                </a:lnTo>
                <a:lnTo>
                  <a:pt x="140291" y="125089"/>
                </a:lnTo>
                <a:lnTo>
                  <a:pt x="140291" y="115229"/>
                </a:lnTo>
                <a:close/>
              </a:path>
              <a:path w="140335" h="125095">
                <a:moveTo>
                  <a:pt x="31150" y="59447"/>
                </a:moveTo>
                <a:lnTo>
                  <a:pt x="20819" y="59447"/>
                </a:lnTo>
                <a:lnTo>
                  <a:pt x="20819" y="101984"/>
                </a:lnTo>
                <a:lnTo>
                  <a:pt x="14108" y="103680"/>
                </a:lnTo>
                <a:lnTo>
                  <a:pt x="0" y="107061"/>
                </a:lnTo>
                <a:lnTo>
                  <a:pt x="3761" y="118332"/>
                </a:lnTo>
                <a:lnTo>
                  <a:pt x="15281" y="114791"/>
                </a:lnTo>
                <a:lnTo>
                  <a:pt x="26926" y="111357"/>
                </a:lnTo>
                <a:lnTo>
                  <a:pt x="38692" y="108028"/>
                </a:lnTo>
                <a:lnTo>
                  <a:pt x="50576" y="104804"/>
                </a:lnTo>
                <a:lnTo>
                  <a:pt x="50018" y="101704"/>
                </a:lnTo>
                <a:lnTo>
                  <a:pt x="49667" y="99169"/>
                </a:lnTo>
                <a:lnTo>
                  <a:pt x="31150" y="99169"/>
                </a:lnTo>
                <a:lnTo>
                  <a:pt x="31150" y="59447"/>
                </a:lnTo>
                <a:close/>
              </a:path>
              <a:path w="140335" h="125095">
                <a:moveTo>
                  <a:pt x="98503" y="95227"/>
                </a:moveTo>
                <a:lnTo>
                  <a:pt x="88160" y="95227"/>
                </a:lnTo>
                <a:lnTo>
                  <a:pt x="88160" y="115229"/>
                </a:lnTo>
                <a:lnTo>
                  <a:pt x="98503" y="115229"/>
                </a:lnTo>
                <a:lnTo>
                  <a:pt x="98503" y="95227"/>
                </a:lnTo>
                <a:close/>
              </a:path>
              <a:path w="140335" h="125095">
                <a:moveTo>
                  <a:pt x="49035" y="93816"/>
                </a:moveTo>
                <a:lnTo>
                  <a:pt x="43268" y="95505"/>
                </a:lnTo>
                <a:lnTo>
                  <a:pt x="37306" y="97485"/>
                </a:lnTo>
                <a:lnTo>
                  <a:pt x="31150" y="99169"/>
                </a:lnTo>
                <a:lnTo>
                  <a:pt x="49667" y="99169"/>
                </a:lnTo>
                <a:lnTo>
                  <a:pt x="49448" y="97485"/>
                </a:lnTo>
                <a:lnTo>
                  <a:pt x="49035" y="93816"/>
                </a:lnTo>
                <a:close/>
              </a:path>
              <a:path w="140335" h="125095">
                <a:moveTo>
                  <a:pt x="134150" y="85366"/>
                </a:moveTo>
                <a:lnTo>
                  <a:pt x="52534" y="85366"/>
                </a:lnTo>
                <a:lnTo>
                  <a:pt x="52534" y="95227"/>
                </a:lnTo>
                <a:lnTo>
                  <a:pt x="134150" y="95227"/>
                </a:lnTo>
                <a:lnTo>
                  <a:pt x="134150" y="85366"/>
                </a:lnTo>
                <a:close/>
              </a:path>
              <a:path w="140335" h="125095">
                <a:moveTo>
                  <a:pt x="98503" y="67053"/>
                </a:moveTo>
                <a:lnTo>
                  <a:pt x="88160" y="67053"/>
                </a:lnTo>
                <a:lnTo>
                  <a:pt x="88160" y="85366"/>
                </a:lnTo>
                <a:lnTo>
                  <a:pt x="98503" y="85366"/>
                </a:lnTo>
                <a:lnTo>
                  <a:pt x="98503" y="67053"/>
                </a:lnTo>
                <a:close/>
              </a:path>
              <a:path w="140335" h="125095">
                <a:moveTo>
                  <a:pt x="131208" y="0"/>
                </a:moveTo>
                <a:lnTo>
                  <a:pt x="55462" y="0"/>
                </a:lnTo>
                <a:lnTo>
                  <a:pt x="55462" y="72123"/>
                </a:lnTo>
                <a:lnTo>
                  <a:pt x="65807" y="72123"/>
                </a:lnTo>
                <a:lnTo>
                  <a:pt x="65807" y="67053"/>
                </a:lnTo>
                <a:lnTo>
                  <a:pt x="131208" y="67053"/>
                </a:lnTo>
                <a:lnTo>
                  <a:pt x="131208" y="57477"/>
                </a:lnTo>
                <a:lnTo>
                  <a:pt x="65807" y="57477"/>
                </a:lnTo>
                <a:lnTo>
                  <a:pt x="65807" y="38037"/>
                </a:lnTo>
                <a:lnTo>
                  <a:pt x="131208" y="38037"/>
                </a:lnTo>
                <a:lnTo>
                  <a:pt x="131208" y="28742"/>
                </a:lnTo>
                <a:lnTo>
                  <a:pt x="65807" y="28742"/>
                </a:lnTo>
                <a:lnTo>
                  <a:pt x="65807" y="9583"/>
                </a:lnTo>
                <a:lnTo>
                  <a:pt x="131208" y="9583"/>
                </a:lnTo>
                <a:lnTo>
                  <a:pt x="131208" y="0"/>
                </a:lnTo>
                <a:close/>
              </a:path>
              <a:path w="140335" h="125095">
                <a:moveTo>
                  <a:pt x="131208" y="67053"/>
                </a:moveTo>
                <a:lnTo>
                  <a:pt x="120865" y="67053"/>
                </a:lnTo>
                <a:lnTo>
                  <a:pt x="120865" y="72123"/>
                </a:lnTo>
                <a:lnTo>
                  <a:pt x="131208" y="72123"/>
                </a:lnTo>
                <a:lnTo>
                  <a:pt x="131208" y="67053"/>
                </a:lnTo>
                <a:close/>
              </a:path>
              <a:path w="140335" h="125095">
                <a:moveTo>
                  <a:pt x="48895" y="49871"/>
                </a:moveTo>
                <a:lnTo>
                  <a:pt x="3343" y="49871"/>
                </a:lnTo>
                <a:lnTo>
                  <a:pt x="3343" y="59447"/>
                </a:lnTo>
                <a:lnTo>
                  <a:pt x="48895" y="59447"/>
                </a:lnTo>
                <a:lnTo>
                  <a:pt x="48895" y="49871"/>
                </a:lnTo>
                <a:close/>
              </a:path>
              <a:path w="140335" h="125095">
                <a:moveTo>
                  <a:pt x="98503" y="38037"/>
                </a:moveTo>
                <a:lnTo>
                  <a:pt x="88160" y="38037"/>
                </a:lnTo>
                <a:lnTo>
                  <a:pt x="88160" y="57477"/>
                </a:lnTo>
                <a:lnTo>
                  <a:pt x="98503" y="57477"/>
                </a:lnTo>
                <a:lnTo>
                  <a:pt x="98503" y="38037"/>
                </a:lnTo>
                <a:close/>
              </a:path>
              <a:path w="140335" h="125095">
                <a:moveTo>
                  <a:pt x="131208" y="38037"/>
                </a:moveTo>
                <a:lnTo>
                  <a:pt x="120865" y="38037"/>
                </a:lnTo>
                <a:lnTo>
                  <a:pt x="120865" y="57477"/>
                </a:lnTo>
                <a:lnTo>
                  <a:pt x="131208" y="57477"/>
                </a:lnTo>
                <a:lnTo>
                  <a:pt x="131208" y="38037"/>
                </a:lnTo>
                <a:close/>
              </a:path>
              <a:path w="140335" h="125095">
                <a:moveTo>
                  <a:pt x="31150" y="14936"/>
                </a:moveTo>
                <a:lnTo>
                  <a:pt x="20819" y="14936"/>
                </a:lnTo>
                <a:lnTo>
                  <a:pt x="20819" y="49871"/>
                </a:lnTo>
                <a:lnTo>
                  <a:pt x="31150" y="49871"/>
                </a:lnTo>
                <a:lnTo>
                  <a:pt x="31150" y="14936"/>
                </a:lnTo>
                <a:close/>
              </a:path>
              <a:path w="140335" h="125095">
                <a:moveTo>
                  <a:pt x="98503" y="9583"/>
                </a:moveTo>
                <a:lnTo>
                  <a:pt x="88160" y="9583"/>
                </a:lnTo>
                <a:lnTo>
                  <a:pt x="88160" y="28742"/>
                </a:lnTo>
                <a:lnTo>
                  <a:pt x="98503" y="28742"/>
                </a:lnTo>
                <a:lnTo>
                  <a:pt x="98503" y="9583"/>
                </a:lnTo>
                <a:close/>
              </a:path>
              <a:path w="140335" h="125095">
                <a:moveTo>
                  <a:pt x="131208" y="9583"/>
                </a:moveTo>
                <a:lnTo>
                  <a:pt x="120865" y="9583"/>
                </a:lnTo>
                <a:lnTo>
                  <a:pt x="120865" y="28742"/>
                </a:lnTo>
                <a:lnTo>
                  <a:pt x="131208" y="28742"/>
                </a:lnTo>
                <a:lnTo>
                  <a:pt x="131208" y="9583"/>
                </a:lnTo>
                <a:close/>
              </a:path>
              <a:path w="140335" h="125095">
                <a:moveTo>
                  <a:pt x="50018" y="5072"/>
                </a:moveTo>
                <a:lnTo>
                  <a:pt x="1958" y="5072"/>
                </a:lnTo>
                <a:lnTo>
                  <a:pt x="1958" y="14936"/>
                </a:lnTo>
                <a:lnTo>
                  <a:pt x="50018" y="14936"/>
                </a:lnTo>
                <a:lnTo>
                  <a:pt x="50018" y="5072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6179087" y="7525087"/>
            <a:ext cx="132080" cy="140970"/>
          </a:xfrm>
          <a:custGeom>
            <a:avLst/>
            <a:gdLst/>
            <a:ahLst/>
            <a:cxnLst/>
            <a:rect l="l" t="t" r="r" b="b"/>
            <a:pathLst>
              <a:path w="132079" h="140970">
                <a:moveTo>
                  <a:pt x="93204" y="125655"/>
                </a:moveTo>
                <a:lnTo>
                  <a:pt x="94128" y="130162"/>
                </a:lnTo>
                <a:lnTo>
                  <a:pt x="94830" y="134108"/>
                </a:lnTo>
                <a:lnTo>
                  <a:pt x="95305" y="137772"/>
                </a:lnTo>
                <a:lnTo>
                  <a:pt x="102477" y="138052"/>
                </a:lnTo>
                <a:lnTo>
                  <a:pt x="114310" y="138052"/>
                </a:lnTo>
                <a:lnTo>
                  <a:pt x="122007" y="136723"/>
                </a:lnTo>
                <a:lnTo>
                  <a:pt x="127506" y="133122"/>
                </a:lnTo>
                <a:lnTo>
                  <a:pt x="130807" y="127195"/>
                </a:lnTo>
                <a:lnTo>
                  <a:pt x="130862" y="126777"/>
                </a:lnTo>
                <a:lnTo>
                  <a:pt x="106484" y="126777"/>
                </a:lnTo>
                <a:lnTo>
                  <a:pt x="100291" y="126220"/>
                </a:lnTo>
                <a:lnTo>
                  <a:pt x="93204" y="125655"/>
                </a:lnTo>
                <a:close/>
              </a:path>
              <a:path w="132079" h="140970">
                <a:moveTo>
                  <a:pt x="131907" y="3945"/>
                </a:moveTo>
                <a:lnTo>
                  <a:pt x="121013" y="3945"/>
                </a:lnTo>
                <a:lnTo>
                  <a:pt x="121013" y="123120"/>
                </a:lnTo>
                <a:lnTo>
                  <a:pt x="117932" y="126777"/>
                </a:lnTo>
                <a:lnTo>
                  <a:pt x="130862" y="126777"/>
                </a:lnTo>
                <a:lnTo>
                  <a:pt x="131907" y="118891"/>
                </a:lnTo>
                <a:lnTo>
                  <a:pt x="131907" y="3945"/>
                </a:lnTo>
                <a:close/>
              </a:path>
              <a:path w="132079" h="140970">
                <a:moveTo>
                  <a:pt x="102852" y="18313"/>
                </a:moveTo>
                <a:lnTo>
                  <a:pt x="92221" y="18313"/>
                </a:lnTo>
                <a:lnTo>
                  <a:pt x="92221" y="107341"/>
                </a:lnTo>
                <a:lnTo>
                  <a:pt x="102852" y="107341"/>
                </a:lnTo>
                <a:lnTo>
                  <a:pt x="102852" y="18313"/>
                </a:lnTo>
                <a:close/>
              </a:path>
              <a:path w="132079" h="140970">
                <a:moveTo>
                  <a:pt x="32971" y="81987"/>
                </a:moveTo>
                <a:lnTo>
                  <a:pt x="22362" y="81987"/>
                </a:lnTo>
                <a:lnTo>
                  <a:pt x="22133" y="92297"/>
                </a:lnTo>
                <a:lnTo>
                  <a:pt x="21450" y="100864"/>
                </a:lnTo>
                <a:lnTo>
                  <a:pt x="2231" y="131573"/>
                </a:lnTo>
                <a:lnTo>
                  <a:pt x="5129" y="134392"/>
                </a:lnTo>
                <a:lnTo>
                  <a:pt x="7970" y="137483"/>
                </a:lnTo>
                <a:lnTo>
                  <a:pt x="10753" y="140872"/>
                </a:lnTo>
                <a:lnTo>
                  <a:pt x="16958" y="135323"/>
                </a:lnTo>
                <a:lnTo>
                  <a:pt x="32701" y="93881"/>
                </a:lnTo>
                <a:lnTo>
                  <a:pt x="32971" y="81987"/>
                </a:lnTo>
                <a:close/>
              </a:path>
              <a:path w="132079" h="140970">
                <a:moveTo>
                  <a:pt x="67078" y="81987"/>
                </a:moveTo>
                <a:lnTo>
                  <a:pt x="56457" y="81987"/>
                </a:lnTo>
                <a:lnTo>
                  <a:pt x="56457" y="138615"/>
                </a:lnTo>
                <a:lnTo>
                  <a:pt x="67078" y="138615"/>
                </a:lnTo>
                <a:lnTo>
                  <a:pt x="67078" y="81987"/>
                </a:lnTo>
                <a:close/>
              </a:path>
              <a:path w="132079" h="140970">
                <a:moveTo>
                  <a:pt x="16210" y="35788"/>
                </a:moveTo>
                <a:lnTo>
                  <a:pt x="10608" y="43390"/>
                </a:lnTo>
                <a:lnTo>
                  <a:pt x="31398" y="55832"/>
                </a:lnTo>
                <a:lnTo>
                  <a:pt x="38145" y="60012"/>
                </a:lnTo>
                <a:lnTo>
                  <a:pt x="29891" y="65401"/>
                </a:lnTo>
                <a:lnTo>
                  <a:pt x="20784" y="70155"/>
                </a:lnTo>
                <a:lnTo>
                  <a:pt x="10821" y="74274"/>
                </a:lnTo>
                <a:lnTo>
                  <a:pt x="0" y="77757"/>
                </a:lnTo>
                <a:lnTo>
                  <a:pt x="2519" y="81144"/>
                </a:lnTo>
                <a:lnTo>
                  <a:pt x="4525" y="84521"/>
                </a:lnTo>
                <a:lnTo>
                  <a:pt x="6008" y="87624"/>
                </a:lnTo>
                <a:lnTo>
                  <a:pt x="17762" y="83240"/>
                </a:lnTo>
                <a:lnTo>
                  <a:pt x="28575" y="78115"/>
                </a:lnTo>
                <a:lnTo>
                  <a:pt x="38447" y="72252"/>
                </a:lnTo>
                <a:lnTo>
                  <a:pt x="47378" y="65650"/>
                </a:lnTo>
                <a:lnTo>
                  <a:pt x="68572" y="65650"/>
                </a:lnTo>
                <a:lnTo>
                  <a:pt x="55827" y="58042"/>
                </a:lnTo>
                <a:lnTo>
                  <a:pt x="60772" y="52685"/>
                </a:lnTo>
                <a:lnTo>
                  <a:pt x="46605" y="52685"/>
                </a:lnTo>
                <a:lnTo>
                  <a:pt x="39203" y="48459"/>
                </a:lnTo>
                <a:lnTo>
                  <a:pt x="24005" y="40012"/>
                </a:lnTo>
                <a:lnTo>
                  <a:pt x="16210" y="35788"/>
                </a:lnTo>
                <a:close/>
              </a:path>
              <a:path w="132079" h="140970">
                <a:moveTo>
                  <a:pt x="68572" y="65650"/>
                </a:moveTo>
                <a:lnTo>
                  <a:pt x="47378" y="65650"/>
                </a:lnTo>
                <a:lnTo>
                  <a:pt x="55445" y="70719"/>
                </a:lnTo>
                <a:lnTo>
                  <a:pt x="63372" y="75789"/>
                </a:lnTo>
                <a:lnTo>
                  <a:pt x="71159" y="80860"/>
                </a:lnTo>
                <a:lnTo>
                  <a:pt x="78807" y="85932"/>
                </a:lnTo>
                <a:lnTo>
                  <a:pt x="85794" y="76071"/>
                </a:lnTo>
                <a:lnTo>
                  <a:pt x="68572" y="65650"/>
                </a:lnTo>
                <a:close/>
              </a:path>
              <a:path w="132079" h="140970">
                <a:moveTo>
                  <a:pt x="73778" y="32965"/>
                </a:moveTo>
                <a:lnTo>
                  <a:pt x="61696" y="32965"/>
                </a:lnTo>
                <a:lnTo>
                  <a:pt x="57685" y="40288"/>
                </a:lnTo>
                <a:lnTo>
                  <a:pt x="52660" y="47048"/>
                </a:lnTo>
                <a:lnTo>
                  <a:pt x="46605" y="52685"/>
                </a:lnTo>
                <a:lnTo>
                  <a:pt x="60772" y="52685"/>
                </a:lnTo>
                <a:lnTo>
                  <a:pt x="61091" y="52340"/>
                </a:lnTo>
                <a:lnTo>
                  <a:pt x="65838" y="46244"/>
                </a:lnTo>
                <a:lnTo>
                  <a:pt x="70067" y="39777"/>
                </a:lnTo>
                <a:lnTo>
                  <a:pt x="73778" y="32965"/>
                </a:lnTo>
                <a:close/>
              </a:path>
              <a:path w="132079" h="140970">
                <a:moveTo>
                  <a:pt x="84397" y="23108"/>
                </a:moveTo>
                <a:lnTo>
                  <a:pt x="3905" y="23108"/>
                </a:lnTo>
                <a:lnTo>
                  <a:pt x="3905" y="32965"/>
                </a:lnTo>
                <a:lnTo>
                  <a:pt x="84397" y="32965"/>
                </a:lnTo>
                <a:lnTo>
                  <a:pt x="84397" y="23108"/>
                </a:lnTo>
                <a:close/>
              </a:path>
              <a:path w="132079" h="140970">
                <a:moveTo>
                  <a:pt x="42205" y="0"/>
                </a:moveTo>
                <a:lnTo>
                  <a:pt x="33533" y="5356"/>
                </a:lnTo>
                <a:lnTo>
                  <a:pt x="37439" y="10425"/>
                </a:lnTo>
                <a:lnTo>
                  <a:pt x="41173" y="16060"/>
                </a:lnTo>
                <a:lnTo>
                  <a:pt x="44715" y="21974"/>
                </a:lnTo>
                <a:lnTo>
                  <a:pt x="53520" y="16344"/>
                </a:lnTo>
                <a:lnTo>
                  <a:pt x="50158" y="10991"/>
                </a:lnTo>
                <a:lnTo>
                  <a:pt x="46385" y="5637"/>
                </a:lnTo>
                <a:lnTo>
                  <a:pt x="4220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6317157" y="7529597"/>
            <a:ext cx="139065" cy="136525"/>
          </a:xfrm>
          <a:custGeom>
            <a:avLst/>
            <a:gdLst/>
            <a:ahLst/>
            <a:cxnLst/>
            <a:rect l="l" t="t" r="r" b="b"/>
            <a:pathLst>
              <a:path w="139064" h="136525">
                <a:moveTo>
                  <a:pt x="130388" y="77760"/>
                </a:moveTo>
                <a:lnTo>
                  <a:pt x="119813" y="92288"/>
                </a:lnTo>
                <a:lnTo>
                  <a:pt x="107668" y="105471"/>
                </a:lnTo>
                <a:lnTo>
                  <a:pt x="93953" y="117334"/>
                </a:lnTo>
                <a:lnTo>
                  <a:pt x="78673" y="127904"/>
                </a:lnTo>
                <a:lnTo>
                  <a:pt x="81093" y="129881"/>
                </a:lnTo>
                <a:lnTo>
                  <a:pt x="83569" y="132692"/>
                </a:lnTo>
                <a:lnTo>
                  <a:pt x="86079" y="136076"/>
                </a:lnTo>
                <a:lnTo>
                  <a:pt x="101024" y="125559"/>
                </a:lnTo>
                <a:lnTo>
                  <a:pt x="114833" y="113432"/>
                </a:lnTo>
                <a:lnTo>
                  <a:pt x="127505" y="99667"/>
                </a:lnTo>
                <a:lnTo>
                  <a:pt x="139035" y="84240"/>
                </a:lnTo>
                <a:lnTo>
                  <a:pt x="130388" y="77760"/>
                </a:lnTo>
                <a:close/>
              </a:path>
              <a:path w="139064" h="136525">
                <a:moveTo>
                  <a:pt x="19839" y="124246"/>
                </a:moveTo>
                <a:lnTo>
                  <a:pt x="20674" y="127623"/>
                </a:lnTo>
                <a:lnTo>
                  <a:pt x="21282" y="130727"/>
                </a:lnTo>
                <a:lnTo>
                  <a:pt x="21657" y="134104"/>
                </a:lnTo>
                <a:lnTo>
                  <a:pt x="26970" y="134385"/>
                </a:lnTo>
                <a:lnTo>
                  <a:pt x="44207" y="134385"/>
                </a:lnTo>
                <a:lnTo>
                  <a:pt x="49049" y="129031"/>
                </a:lnTo>
                <a:lnTo>
                  <a:pt x="49049" y="125366"/>
                </a:lnTo>
                <a:lnTo>
                  <a:pt x="28644" y="125366"/>
                </a:lnTo>
                <a:lnTo>
                  <a:pt x="24594" y="124805"/>
                </a:lnTo>
                <a:lnTo>
                  <a:pt x="19839" y="124246"/>
                </a:lnTo>
                <a:close/>
              </a:path>
              <a:path w="139064" h="136525">
                <a:moveTo>
                  <a:pt x="20962" y="103111"/>
                </a:moveTo>
                <a:lnTo>
                  <a:pt x="15517" y="109349"/>
                </a:lnTo>
                <a:lnTo>
                  <a:pt x="10208" y="114980"/>
                </a:lnTo>
                <a:lnTo>
                  <a:pt x="5036" y="120030"/>
                </a:lnTo>
                <a:lnTo>
                  <a:pt x="0" y="124527"/>
                </a:lnTo>
                <a:lnTo>
                  <a:pt x="7131" y="130727"/>
                </a:lnTo>
                <a:lnTo>
                  <a:pt x="12166" y="126459"/>
                </a:lnTo>
                <a:lnTo>
                  <a:pt x="17502" y="121321"/>
                </a:lnTo>
                <a:lnTo>
                  <a:pt x="23136" y="115392"/>
                </a:lnTo>
                <a:lnTo>
                  <a:pt x="29066" y="108748"/>
                </a:lnTo>
                <a:lnTo>
                  <a:pt x="20962" y="103111"/>
                </a:lnTo>
                <a:close/>
              </a:path>
              <a:path w="139064" h="136525">
                <a:moveTo>
                  <a:pt x="49049" y="98884"/>
                </a:moveTo>
                <a:lnTo>
                  <a:pt x="39409" y="98884"/>
                </a:lnTo>
                <a:lnTo>
                  <a:pt x="39409" y="122551"/>
                </a:lnTo>
                <a:lnTo>
                  <a:pt x="36943" y="125366"/>
                </a:lnTo>
                <a:lnTo>
                  <a:pt x="49049" y="125366"/>
                </a:lnTo>
                <a:lnTo>
                  <a:pt x="49049" y="98884"/>
                </a:lnTo>
                <a:close/>
              </a:path>
              <a:path w="139064" h="136525">
                <a:moveTo>
                  <a:pt x="62330" y="102269"/>
                </a:moveTo>
                <a:lnTo>
                  <a:pt x="55760" y="108464"/>
                </a:lnTo>
                <a:lnTo>
                  <a:pt x="62365" y="113817"/>
                </a:lnTo>
                <a:lnTo>
                  <a:pt x="68152" y="119454"/>
                </a:lnTo>
                <a:lnTo>
                  <a:pt x="73083" y="124805"/>
                </a:lnTo>
                <a:lnTo>
                  <a:pt x="80347" y="117767"/>
                </a:lnTo>
                <a:lnTo>
                  <a:pt x="73644" y="111568"/>
                </a:lnTo>
                <a:lnTo>
                  <a:pt x="67636" y="106495"/>
                </a:lnTo>
                <a:lnTo>
                  <a:pt x="62330" y="102269"/>
                </a:lnTo>
                <a:close/>
              </a:path>
              <a:path w="139064" h="136525">
                <a:moveTo>
                  <a:pt x="75881" y="71560"/>
                </a:moveTo>
                <a:lnTo>
                  <a:pt x="10486" y="71560"/>
                </a:lnTo>
                <a:lnTo>
                  <a:pt x="10486" y="100858"/>
                </a:lnTo>
                <a:lnTo>
                  <a:pt x="19983" y="100858"/>
                </a:lnTo>
                <a:lnTo>
                  <a:pt x="19983" y="98884"/>
                </a:lnTo>
                <a:lnTo>
                  <a:pt x="75881" y="98884"/>
                </a:lnTo>
                <a:lnTo>
                  <a:pt x="75881" y="91278"/>
                </a:lnTo>
                <a:lnTo>
                  <a:pt x="19983" y="91278"/>
                </a:lnTo>
                <a:lnTo>
                  <a:pt x="19983" y="79167"/>
                </a:lnTo>
                <a:lnTo>
                  <a:pt x="75881" y="79167"/>
                </a:lnTo>
                <a:lnTo>
                  <a:pt x="75881" y="71560"/>
                </a:lnTo>
                <a:close/>
              </a:path>
              <a:path w="139064" h="136525">
                <a:moveTo>
                  <a:pt x="75881" y="98884"/>
                </a:moveTo>
                <a:lnTo>
                  <a:pt x="66368" y="98884"/>
                </a:lnTo>
                <a:lnTo>
                  <a:pt x="66368" y="100858"/>
                </a:lnTo>
                <a:lnTo>
                  <a:pt x="75881" y="100858"/>
                </a:lnTo>
                <a:lnTo>
                  <a:pt x="75881" y="98884"/>
                </a:lnTo>
                <a:close/>
              </a:path>
              <a:path w="139064" h="136525">
                <a:moveTo>
                  <a:pt x="75881" y="79167"/>
                </a:moveTo>
                <a:lnTo>
                  <a:pt x="66368" y="79167"/>
                </a:lnTo>
                <a:lnTo>
                  <a:pt x="66368" y="91278"/>
                </a:lnTo>
                <a:lnTo>
                  <a:pt x="75881" y="91278"/>
                </a:lnTo>
                <a:lnTo>
                  <a:pt x="75881" y="79167"/>
                </a:lnTo>
                <a:close/>
              </a:path>
              <a:path w="139064" h="136525">
                <a:moveTo>
                  <a:pt x="126885" y="35500"/>
                </a:moveTo>
                <a:lnTo>
                  <a:pt x="117111" y="47275"/>
                </a:lnTo>
                <a:lnTo>
                  <a:pt x="106655" y="58072"/>
                </a:lnTo>
                <a:lnTo>
                  <a:pt x="95517" y="67867"/>
                </a:lnTo>
                <a:lnTo>
                  <a:pt x="83699" y="76633"/>
                </a:lnTo>
                <a:lnTo>
                  <a:pt x="86032" y="79167"/>
                </a:lnTo>
                <a:lnTo>
                  <a:pt x="88455" y="81983"/>
                </a:lnTo>
                <a:lnTo>
                  <a:pt x="90975" y="85078"/>
                </a:lnTo>
                <a:lnTo>
                  <a:pt x="102557" y="76053"/>
                </a:lnTo>
                <a:lnTo>
                  <a:pt x="113846" y="65890"/>
                </a:lnTo>
                <a:lnTo>
                  <a:pt x="124843" y="54616"/>
                </a:lnTo>
                <a:lnTo>
                  <a:pt x="135547" y="42256"/>
                </a:lnTo>
                <a:lnTo>
                  <a:pt x="126885" y="35500"/>
                </a:lnTo>
                <a:close/>
              </a:path>
              <a:path w="139064" h="136525">
                <a:moveTo>
                  <a:pt x="86914" y="55501"/>
                </a:moveTo>
                <a:lnTo>
                  <a:pt x="834" y="55501"/>
                </a:lnTo>
                <a:lnTo>
                  <a:pt x="834" y="63673"/>
                </a:lnTo>
                <a:lnTo>
                  <a:pt x="86914" y="63673"/>
                </a:lnTo>
                <a:lnTo>
                  <a:pt x="86914" y="55501"/>
                </a:lnTo>
                <a:close/>
              </a:path>
              <a:path w="139064" h="136525">
                <a:moveTo>
                  <a:pt x="43955" y="45360"/>
                </a:moveTo>
                <a:lnTo>
                  <a:pt x="40593" y="45360"/>
                </a:lnTo>
                <a:lnTo>
                  <a:pt x="34235" y="48459"/>
                </a:lnTo>
                <a:lnTo>
                  <a:pt x="35733" y="50713"/>
                </a:lnTo>
                <a:lnTo>
                  <a:pt x="37141" y="52966"/>
                </a:lnTo>
                <a:lnTo>
                  <a:pt x="38491" y="55501"/>
                </a:lnTo>
                <a:lnTo>
                  <a:pt x="49672" y="55501"/>
                </a:lnTo>
                <a:lnTo>
                  <a:pt x="47947" y="51840"/>
                </a:lnTo>
                <a:lnTo>
                  <a:pt x="46043" y="48459"/>
                </a:lnTo>
                <a:lnTo>
                  <a:pt x="43955" y="45360"/>
                </a:lnTo>
                <a:close/>
              </a:path>
              <a:path w="139064" h="136525">
                <a:moveTo>
                  <a:pt x="77824" y="3945"/>
                </a:moveTo>
                <a:lnTo>
                  <a:pt x="8239" y="3945"/>
                </a:lnTo>
                <a:lnTo>
                  <a:pt x="8239" y="49022"/>
                </a:lnTo>
                <a:lnTo>
                  <a:pt x="17748" y="49022"/>
                </a:lnTo>
                <a:lnTo>
                  <a:pt x="17748" y="45360"/>
                </a:lnTo>
                <a:lnTo>
                  <a:pt x="77824" y="45360"/>
                </a:lnTo>
                <a:lnTo>
                  <a:pt x="77824" y="37468"/>
                </a:lnTo>
                <a:lnTo>
                  <a:pt x="17748" y="37468"/>
                </a:lnTo>
                <a:lnTo>
                  <a:pt x="17748" y="28173"/>
                </a:lnTo>
                <a:lnTo>
                  <a:pt x="77824" y="28173"/>
                </a:lnTo>
                <a:lnTo>
                  <a:pt x="77824" y="21132"/>
                </a:lnTo>
                <a:lnTo>
                  <a:pt x="17748" y="21132"/>
                </a:lnTo>
                <a:lnTo>
                  <a:pt x="17748" y="11833"/>
                </a:lnTo>
                <a:lnTo>
                  <a:pt x="77824" y="11833"/>
                </a:lnTo>
                <a:lnTo>
                  <a:pt x="77824" y="3945"/>
                </a:lnTo>
                <a:close/>
              </a:path>
              <a:path w="139064" h="136525">
                <a:moveTo>
                  <a:pt x="77824" y="45360"/>
                </a:moveTo>
                <a:lnTo>
                  <a:pt x="68327" y="45360"/>
                </a:lnTo>
                <a:lnTo>
                  <a:pt x="68327" y="49022"/>
                </a:lnTo>
                <a:lnTo>
                  <a:pt x="77824" y="49022"/>
                </a:lnTo>
                <a:lnTo>
                  <a:pt x="77824" y="45360"/>
                </a:lnTo>
                <a:close/>
              </a:path>
              <a:path w="139064" h="136525">
                <a:moveTo>
                  <a:pt x="120459" y="0"/>
                </a:moveTo>
                <a:lnTo>
                  <a:pt x="111460" y="10780"/>
                </a:lnTo>
                <a:lnTo>
                  <a:pt x="102079" y="20318"/>
                </a:lnTo>
                <a:lnTo>
                  <a:pt x="92316" y="28641"/>
                </a:lnTo>
                <a:lnTo>
                  <a:pt x="82172" y="35777"/>
                </a:lnTo>
                <a:lnTo>
                  <a:pt x="84409" y="37757"/>
                </a:lnTo>
                <a:lnTo>
                  <a:pt x="120098" y="17084"/>
                </a:lnTo>
                <a:lnTo>
                  <a:pt x="129120" y="6198"/>
                </a:lnTo>
                <a:lnTo>
                  <a:pt x="120459" y="0"/>
                </a:lnTo>
                <a:close/>
              </a:path>
              <a:path w="139064" h="136525">
                <a:moveTo>
                  <a:pt x="77824" y="28173"/>
                </a:moveTo>
                <a:lnTo>
                  <a:pt x="68327" y="28173"/>
                </a:lnTo>
                <a:lnTo>
                  <a:pt x="68327" y="37468"/>
                </a:lnTo>
                <a:lnTo>
                  <a:pt x="77824" y="37468"/>
                </a:lnTo>
                <a:lnTo>
                  <a:pt x="77824" y="28173"/>
                </a:lnTo>
                <a:close/>
              </a:path>
              <a:path w="139064" h="136525">
                <a:moveTo>
                  <a:pt x="77824" y="11833"/>
                </a:moveTo>
                <a:lnTo>
                  <a:pt x="68327" y="11833"/>
                </a:lnTo>
                <a:lnTo>
                  <a:pt x="68327" y="21132"/>
                </a:lnTo>
                <a:lnTo>
                  <a:pt x="77824" y="21132"/>
                </a:lnTo>
                <a:lnTo>
                  <a:pt x="77824" y="11833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6461927" y="7527349"/>
            <a:ext cx="122555" cy="138430"/>
          </a:xfrm>
          <a:custGeom>
            <a:avLst/>
            <a:gdLst/>
            <a:ahLst/>
            <a:cxnLst/>
            <a:rect l="l" t="t" r="r" b="b"/>
            <a:pathLst>
              <a:path w="122554" h="138429">
                <a:moveTo>
                  <a:pt x="122133" y="19712"/>
                </a:moveTo>
                <a:lnTo>
                  <a:pt x="44999" y="19712"/>
                </a:lnTo>
                <a:lnTo>
                  <a:pt x="44999" y="138045"/>
                </a:lnTo>
                <a:lnTo>
                  <a:pt x="54771" y="138045"/>
                </a:lnTo>
                <a:lnTo>
                  <a:pt x="54771" y="29011"/>
                </a:lnTo>
                <a:lnTo>
                  <a:pt x="122133" y="29011"/>
                </a:lnTo>
                <a:lnTo>
                  <a:pt x="122133" y="19712"/>
                </a:lnTo>
                <a:close/>
              </a:path>
              <a:path w="122554" h="138429">
                <a:moveTo>
                  <a:pt x="88174" y="125365"/>
                </a:moveTo>
                <a:lnTo>
                  <a:pt x="89006" y="129311"/>
                </a:lnTo>
                <a:lnTo>
                  <a:pt x="89669" y="132688"/>
                </a:lnTo>
                <a:lnTo>
                  <a:pt x="90129" y="136069"/>
                </a:lnTo>
                <a:lnTo>
                  <a:pt x="96920" y="136353"/>
                </a:lnTo>
                <a:lnTo>
                  <a:pt x="102755" y="136353"/>
                </a:lnTo>
                <a:lnTo>
                  <a:pt x="107596" y="136069"/>
                </a:lnTo>
                <a:lnTo>
                  <a:pt x="117292" y="136069"/>
                </a:lnTo>
                <a:lnTo>
                  <a:pt x="122133" y="130718"/>
                </a:lnTo>
                <a:lnTo>
                  <a:pt x="122133" y="126208"/>
                </a:lnTo>
                <a:lnTo>
                  <a:pt x="100048" y="126208"/>
                </a:lnTo>
                <a:lnTo>
                  <a:pt x="94500" y="125926"/>
                </a:lnTo>
                <a:lnTo>
                  <a:pt x="88174" y="125365"/>
                </a:lnTo>
                <a:close/>
              </a:path>
              <a:path w="122554" h="138429">
                <a:moveTo>
                  <a:pt x="122133" y="29011"/>
                </a:moveTo>
                <a:lnTo>
                  <a:pt x="112337" y="29011"/>
                </a:lnTo>
                <a:lnTo>
                  <a:pt x="112337" y="123108"/>
                </a:lnTo>
                <a:lnTo>
                  <a:pt x="109839" y="126208"/>
                </a:lnTo>
                <a:lnTo>
                  <a:pt x="122133" y="126208"/>
                </a:lnTo>
                <a:lnTo>
                  <a:pt x="122133" y="29011"/>
                </a:lnTo>
                <a:close/>
              </a:path>
              <a:path w="122554" h="138429">
                <a:moveTo>
                  <a:pt x="102006" y="47609"/>
                </a:moveTo>
                <a:lnTo>
                  <a:pt x="65128" y="47609"/>
                </a:lnTo>
                <a:lnTo>
                  <a:pt x="65128" y="108464"/>
                </a:lnTo>
                <a:lnTo>
                  <a:pt x="74613" y="108464"/>
                </a:lnTo>
                <a:lnTo>
                  <a:pt x="74613" y="102268"/>
                </a:lnTo>
                <a:lnTo>
                  <a:pt x="102006" y="102268"/>
                </a:lnTo>
                <a:lnTo>
                  <a:pt x="102006" y="93808"/>
                </a:lnTo>
                <a:lnTo>
                  <a:pt x="74613" y="93808"/>
                </a:lnTo>
                <a:lnTo>
                  <a:pt x="74613" y="56339"/>
                </a:lnTo>
                <a:lnTo>
                  <a:pt x="102006" y="56339"/>
                </a:lnTo>
                <a:lnTo>
                  <a:pt x="102006" y="47609"/>
                </a:lnTo>
                <a:close/>
              </a:path>
              <a:path w="122554" h="138429">
                <a:moveTo>
                  <a:pt x="102006" y="56339"/>
                </a:moveTo>
                <a:lnTo>
                  <a:pt x="92495" y="56339"/>
                </a:lnTo>
                <a:lnTo>
                  <a:pt x="92495" y="93808"/>
                </a:lnTo>
                <a:lnTo>
                  <a:pt x="102006" y="93808"/>
                </a:lnTo>
                <a:lnTo>
                  <a:pt x="102006" y="56339"/>
                </a:lnTo>
                <a:close/>
              </a:path>
              <a:path w="122554" h="138429">
                <a:moveTo>
                  <a:pt x="76572" y="0"/>
                </a:moveTo>
                <a:lnTo>
                  <a:pt x="74523" y="6475"/>
                </a:lnTo>
                <a:lnTo>
                  <a:pt x="72190" y="12955"/>
                </a:lnTo>
                <a:lnTo>
                  <a:pt x="69595" y="19712"/>
                </a:lnTo>
                <a:lnTo>
                  <a:pt x="80622" y="19712"/>
                </a:lnTo>
                <a:lnTo>
                  <a:pt x="87897" y="2818"/>
                </a:lnTo>
                <a:lnTo>
                  <a:pt x="76572" y="0"/>
                </a:lnTo>
                <a:close/>
              </a:path>
              <a:path w="122554" h="138429">
                <a:moveTo>
                  <a:pt x="33818" y="18590"/>
                </a:moveTo>
                <a:lnTo>
                  <a:pt x="0" y="18590"/>
                </a:lnTo>
                <a:lnTo>
                  <a:pt x="0" y="117194"/>
                </a:lnTo>
                <a:lnTo>
                  <a:pt x="9785" y="117194"/>
                </a:lnTo>
                <a:lnTo>
                  <a:pt x="9785" y="104518"/>
                </a:lnTo>
                <a:lnTo>
                  <a:pt x="33818" y="104518"/>
                </a:lnTo>
                <a:lnTo>
                  <a:pt x="33818" y="94938"/>
                </a:lnTo>
                <a:lnTo>
                  <a:pt x="9785" y="94938"/>
                </a:lnTo>
                <a:lnTo>
                  <a:pt x="9785" y="28169"/>
                </a:lnTo>
                <a:lnTo>
                  <a:pt x="33818" y="28169"/>
                </a:lnTo>
                <a:lnTo>
                  <a:pt x="33818" y="18590"/>
                </a:lnTo>
                <a:close/>
              </a:path>
              <a:path w="122554" h="138429">
                <a:moveTo>
                  <a:pt x="33818" y="104518"/>
                </a:moveTo>
                <a:lnTo>
                  <a:pt x="24033" y="104518"/>
                </a:lnTo>
                <a:lnTo>
                  <a:pt x="24033" y="115224"/>
                </a:lnTo>
                <a:lnTo>
                  <a:pt x="33818" y="115224"/>
                </a:lnTo>
                <a:lnTo>
                  <a:pt x="33818" y="104518"/>
                </a:lnTo>
                <a:close/>
              </a:path>
              <a:path w="122554" h="138429">
                <a:moveTo>
                  <a:pt x="33818" y="28169"/>
                </a:moveTo>
                <a:lnTo>
                  <a:pt x="24033" y="28169"/>
                </a:lnTo>
                <a:lnTo>
                  <a:pt x="24033" y="94938"/>
                </a:lnTo>
                <a:lnTo>
                  <a:pt x="33818" y="94938"/>
                </a:lnTo>
                <a:lnTo>
                  <a:pt x="33818" y="2816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1032915" y="7765991"/>
            <a:ext cx="1308046" cy="14058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2406575" y="7759900"/>
            <a:ext cx="4146825" cy="14667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1018522" y="8009125"/>
            <a:ext cx="5191617" cy="14105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1012499" y="8495672"/>
            <a:ext cx="680119" cy="1402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1005655" y="8734621"/>
            <a:ext cx="5646376" cy="14954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1011106" y="8982212"/>
            <a:ext cx="4894225" cy="14537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5970863" y="8994621"/>
            <a:ext cx="125730" cy="128905"/>
          </a:xfrm>
          <a:custGeom>
            <a:avLst/>
            <a:gdLst/>
            <a:ahLst/>
            <a:cxnLst/>
            <a:rect l="l" t="t" r="r" b="b"/>
            <a:pathLst>
              <a:path w="125729" h="128904">
                <a:moveTo>
                  <a:pt x="125343" y="1407"/>
                </a:moveTo>
                <a:lnTo>
                  <a:pt x="76154" y="1407"/>
                </a:lnTo>
                <a:lnTo>
                  <a:pt x="76154" y="128750"/>
                </a:lnTo>
                <a:lnTo>
                  <a:pt x="86785" y="128750"/>
                </a:lnTo>
                <a:lnTo>
                  <a:pt x="86785" y="11833"/>
                </a:lnTo>
                <a:lnTo>
                  <a:pt x="125343" y="11833"/>
                </a:lnTo>
                <a:lnTo>
                  <a:pt x="125343" y="1407"/>
                </a:lnTo>
                <a:close/>
              </a:path>
              <a:path w="125729" h="128904">
                <a:moveTo>
                  <a:pt x="89844" y="91561"/>
                </a:moveTo>
                <a:lnTo>
                  <a:pt x="90694" y="95788"/>
                </a:lnTo>
                <a:lnTo>
                  <a:pt x="91342" y="99730"/>
                </a:lnTo>
                <a:lnTo>
                  <a:pt x="91807" y="103672"/>
                </a:lnTo>
                <a:lnTo>
                  <a:pt x="98517" y="103672"/>
                </a:lnTo>
                <a:lnTo>
                  <a:pt x="103967" y="103957"/>
                </a:lnTo>
                <a:lnTo>
                  <a:pt x="119613" y="103957"/>
                </a:lnTo>
                <a:lnTo>
                  <a:pt x="125343" y="97762"/>
                </a:lnTo>
                <a:lnTo>
                  <a:pt x="125343" y="92693"/>
                </a:lnTo>
                <a:lnTo>
                  <a:pt x="102059" y="92693"/>
                </a:lnTo>
                <a:lnTo>
                  <a:pt x="96832" y="92409"/>
                </a:lnTo>
                <a:lnTo>
                  <a:pt x="89844" y="91561"/>
                </a:lnTo>
                <a:close/>
              </a:path>
              <a:path w="125729" h="128904">
                <a:moveTo>
                  <a:pt x="125343" y="11833"/>
                </a:moveTo>
                <a:lnTo>
                  <a:pt x="114717" y="11833"/>
                </a:lnTo>
                <a:lnTo>
                  <a:pt x="114717" y="89308"/>
                </a:lnTo>
                <a:lnTo>
                  <a:pt x="111646" y="92693"/>
                </a:lnTo>
                <a:lnTo>
                  <a:pt x="125343" y="92693"/>
                </a:lnTo>
                <a:lnTo>
                  <a:pt x="125343" y="11833"/>
                </a:lnTo>
                <a:close/>
              </a:path>
              <a:path w="125729" h="128904">
                <a:moveTo>
                  <a:pt x="60648" y="0"/>
                </a:moveTo>
                <a:lnTo>
                  <a:pt x="4323" y="0"/>
                </a:lnTo>
                <a:lnTo>
                  <a:pt x="4323" y="107337"/>
                </a:lnTo>
                <a:lnTo>
                  <a:pt x="2882" y="110721"/>
                </a:lnTo>
                <a:lnTo>
                  <a:pt x="0" y="113540"/>
                </a:lnTo>
                <a:lnTo>
                  <a:pt x="7692" y="122831"/>
                </a:lnTo>
                <a:lnTo>
                  <a:pt x="10292" y="120578"/>
                </a:lnTo>
                <a:lnTo>
                  <a:pt x="13139" y="118609"/>
                </a:lnTo>
                <a:lnTo>
                  <a:pt x="16214" y="116917"/>
                </a:lnTo>
                <a:lnTo>
                  <a:pt x="23630" y="113211"/>
                </a:lnTo>
                <a:lnTo>
                  <a:pt x="31900" y="109241"/>
                </a:lnTo>
                <a:lnTo>
                  <a:pt x="40144" y="105368"/>
                </a:lnTo>
                <a:lnTo>
                  <a:pt x="14942" y="105368"/>
                </a:lnTo>
                <a:lnTo>
                  <a:pt x="14942" y="68464"/>
                </a:lnTo>
                <a:lnTo>
                  <a:pt x="60648" y="68464"/>
                </a:lnTo>
                <a:lnTo>
                  <a:pt x="60648" y="58600"/>
                </a:lnTo>
                <a:lnTo>
                  <a:pt x="14942" y="58600"/>
                </a:lnTo>
                <a:lnTo>
                  <a:pt x="14942" y="38875"/>
                </a:lnTo>
                <a:lnTo>
                  <a:pt x="60648" y="38875"/>
                </a:lnTo>
                <a:lnTo>
                  <a:pt x="60648" y="29300"/>
                </a:lnTo>
                <a:lnTo>
                  <a:pt x="14942" y="29300"/>
                </a:lnTo>
                <a:lnTo>
                  <a:pt x="14942" y="9579"/>
                </a:lnTo>
                <a:lnTo>
                  <a:pt x="60648" y="9579"/>
                </a:lnTo>
                <a:lnTo>
                  <a:pt x="60648" y="0"/>
                </a:lnTo>
                <a:close/>
              </a:path>
              <a:path w="125729" h="128904">
                <a:moveTo>
                  <a:pt x="64770" y="100295"/>
                </a:moveTo>
                <a:lnTo>
                  <a:pt x="51012" y="100295"/>
                </a:lnTo>
                <a:lnTo>
                  <a:pt x="54630" y="105083"/>
                </a:lnTo>
                <a:lnTo>
                  <a:pt x="58225" y="110153"/>
                </a:lnTo>
                <a:lnTo>
                  <a:pt x="61757" y="114943"/>
                </a:lnTo>
                <a:lnTo>
                  <a:pt x="70711" y="108187"/>
                </a:lnTo>
                <a:lnTo>
                  <a:pt x="64770" y="100295"/>
                </a:lnTo>
                <a:close/>
              </a:path>
              <a:path w="125729" h="128904">
                <a:moveTo>
                  <a:pt x="42062" y="72406"/>
                </a:moveTo>
                <a:lnTo>
                  <a:pt x="33962" y="78037"/>
                </a:lnTo>
                <a:lnTo>
                  <a:pt x="37684" y="82829"/>
                </a:lnTo>
                <a:lnTo>
                  <a:pt x="41313" y="87619"/>
                </a:lnTo>
                <a:lnTo>
                  <a:pt x="14942" y="105368"/>
                </a:lnTo>
                <a:lnTo>
                  <a:pt x="40144" y="105368"/>
                </a:lnTo>
                <a:lnTo>
                  <a:pt x="51012" y="100295"/>
                </a:lnTo>
                <a:lnTo>
                  <a:pt x="64770" y="100295"/>
                </a:lnTo>
                <a:lnTo>
                  <a:pt x="57817" y="91458"/>
                </a:lnTo>
                <a:lnTo>
                  <a:pt x="50297" y="82235"/>
                </a:lnTo>
                <a:lnTo>
                  <a:pt x="42062" y="72406"/>
                </a:lnTo>
                <a:close/>
              </a:path>
              <a:path w="125729" h="128904">
                <a:moveTo>
                  <a:pt x="60648" y="68464"/>
                </a:moveTo>
                <a:lnTo>
                  <a:pt x="50017" y="68464"/>
                </a:lnTo>
                <a:lnTo>
                  <a:pt x="50017" y="72122"/>
                </a:lnTo>
                <a:lnTo>
                  <a:pt x="60648" y="72122"/>
                </a:lnTo>
                <a:lnTo>
                  <a:pt x="60648" y="68464"/>
                </a:lnTo>
                <a:close/>
              </a:path>
              <a:path w="125729" h="128904">
                <a:moveTo>
                  <a:pt x="60648" y="38875"/>
                </a:moveTo>
                <a:lnTo>
                  <a:pt x="50017" y="38875"/>
                </a:lnTo>
                <a:lnTo>
                  <a:pt x="50017" y="58600"/>
                </a:lnTo>
                <a:lnTo>
                  <a:pt x="60648" y="58600"/>
                </a:lnTo>
                <a:lnTo>
                  <a:pt x="60648" y="38875"/>
                </a:lnTo>
                <a:close/>
              </a:path>
              <a:path w="125729" h="128904">
                <a:moveTo>
                  <a:pt x="60648" y="9579"/>
                </a:moveTo>
                <a:lnTo>
                  <a:pt x="50017" y="9579"/>
                </a:lnTo>
                <a:lnTo>
                  <a:pt x="50017" y="29300"/>
                </a:lnTo>
                <a:lnTo>
                  <a:pt x="60648" y="29300"/>
                </a:lnTo>
                <a:lnTo>
                  <a:pt x="60648" y="957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6103198" y="8985330"/>
            <a:ext cx="139700" cy="138430"/>
          </a:xfrm>
          <a:custGeom>
            <a:avLst/>
            <a:gdLst/>
            <a:ahLst/>
            <a:cxnLst/>
            <a:rect l="l" t="t" r="r" b="b"/>
            <a:pathLst>
              <a:path w="139700" h="138429">
                <a:moveTo>
                  <a:pt x="57995" y="85639"/>
                </a:moveTo>
                <a:lnTo>
                  <a:pt x="48621" y="90990"/>
                </a:lnTo>
                <a:lnTo>
                  <a:pt x="52486" y="96913"/>
                </a:lnTo>
                <a:lnTo>
                  <a:pt x="56803" y="102438"/>
                </a:lnTo>
                <a:lnTo>
                  <a:pt x="61574" y="107593"/>
                </a:lnTo>
                <a:lnTo>
                  <a:pt x="66801" y="112406"/>
                </a:lnTo>
                <a:lnTo>
                  <a:pt x="60399" y="116899"/>
                </a:lnTo>
                <a:lnTo>
                  <a:pt x="52581" y="121103"/>
                </a:lnTo>
                <a:lnTo>
                  <a:pt x="43346" y="125042"/>
                </a:lnTo>
                <a:lnTo>
                  <a:pt x="32696" y="128742"/>
                </a:lnTo>
                <a:lnTo>
                  <a:pt x="35402" y="132123"/>
                </a:lnTo>
                <a:lnTo>
                  <a:pt x="37825" y="135223"/>
                </a:lnTo>
                <a:lnTo>
                  <a:pt x="39970" y="138041"/>
                </a:lnTo>
                <a:lnTo>
                  <a:pt x="51093" y="133699"/>
                </a:lnTo>
                <a:lnTo>
                  <a:pt x="60785" y="129095"/>
                </a:lnTo>
                <a:lnTo>
                  <a:pt x="69048" y="124175"/>
                </a:lnTo>
                <a:lnTo>
                  <a:pt x="75881" y="118885"/>
                </a:lnTo>
                <a:lnTo>
                  <a:pt x="102620" y="118885"/>
                </a:lnTo>
                <a:lnTo>
                  <a:pt x="94908" y="116370"/>
                </a:lnTo>
                <a:lnTo>
                  <a:pt x="83286" y="110714"/>
                </a:lnTo>
                <a:lnTo>
                  <a:pt x="83419" y="110430"/>
                </a:lnTo>
                <a:lnTo>
                  <a:pt x="86311" y="104941"/>
                </a:lnTo>
                <a:lnTo>
                  <a:pt x="86460" y="104518"/>
                </a:lnTo>
                <a:lnTo>
                  <a:pt x="74131" y="104518"/>
                </a:lnTo>
                <a:lnTo>
                  <a:pt x="67604" y="99165"/>
                </a:lnTo>
                <a:lnTo>
                  <a:pt x="62237" y="92970"/>
                </a:lnTo>
                <a:lnTo>
                  <a:pt x="57995" y="85639"/>
                </a:lnTo>
                <a:close/>
              </a:path>
              <a:path w="139700" h="138429">
                <a:moveTo>
                  <a:pt x="26827" y="58593"/>
                </a:moveTo>
                <a:lnTo>
                  <a:pt x="16906" y="58593"/>
                </a:lnTo>
                <a:lnTo>
                  <a:pt x="16906" y="137756"/>
                </a:lnTo>
                <a:lnTo>
                  <a:pt x="26827" y="137756"/>
                </a:lnTo>
                <a:lnTo>
                  <a:pt x="26827" y="58593"/>
                </a:lnTo>
                <a:close/>
              </a:path>
              <a:path w="139700" h="138429">
                <a:moveTo>
                  <a:pt x="102620" y="118885"/>
                </a:moveTo>
                <a:lnTo>
                  <a:pt x="75881" y="118885"/>
                </a:lnTo>
                <a:lnTo>
                  <a:pt x="87617" y="125266"/>
                </a:lnTo>
                <a:lnTo>
                  <a:pt x="100822" y="130434"/>
                </a:lnTo>
                <a:lnTo>
                  <a:pt x="115494" y="134335"/>
                </a:lnTo>
                <a:lnTo>
                  <a:pt x="131634" y="136914"/>
                </a:lnTo>
                <a:lnTo>
                  <a:pt x="133963" y="133257"/>
                </a:lnTo>
                <a:lnTo>
                  <a:pt x="136530" y="129311"/>
                </a:lnTo>
                <a:lnTo>
                  <a:pt x="139324" y="125366"/>
                </a:lnTo>
                <a:lnTo>
                  <a:pt x="122926" y="123671"/>
                </a:lnTo>
                <a:lnTo>
                  <a:pt x="108122" y="120680"/>
                </a:lnTo>
                <a:lnTo>
                  <a:pt x="102620" y="118885"/>
                </a:lnTo>
                <a:close/>
              </a:path>
              <a:path w="139700" h="138429">
                <a:moveTo>
                  <a:pt x="91869" y="81132"/>
                </a:moveTo>
                <a:lnTo>
                  <a:pt x="81053" y="81132"/>
                </a:lnTo>
                <a:lnTo>
                  <a:pt x="79797" y="91838"/>
                </a:lnTo>
                <a:lnTo>
                  <a:pt x="77486" y="99449"/>
                </a:lnTo>
                <a:lnTo>
                  <a:pt x="74131" y="104518"/>
                </a:lnTo>
                <a:lnTo>
                  <a:pt x="86460" y="104518"/>
                </a:lnTo>
                <a:lnTo>
                  <a:pt x="88681" y="98211"/>
                </a:lnTo>
                <a:lnTo>
                  <a:pt x="90532" y="90266"/>
                </a:lnTo>
                <a:lnTo>
                  <a:pt x="91869" y="81132"/>
                </a:lnTo>
                <a:close/>
              </a:path>
              <a:path w="139700" h="138429">
                <a:moveTo>
                  <a:pt x="130651" y="42821"/>
                </a:moveTo>
                <a:lnTo>
                  <a:pt x="44583" y="42821"/>
                </a:lnTo>
                <a:lnTo>
                  <a:pt x="44583" y="81132"/>
                </a:lnTo>
                <a:lnTo>
                  <a:pt x="120042" y="81132"/>
                </a:lnTo>
                <a:lnTo>
                  <a:pt x="120042" y="87048"/>
                </a:lnTo>
                <a:lnTo>
                  <a:pt x="130651" y="87048"/>
                </a:lnTo>
                <a:lnTo>
                  <a:pt x="130651" y="71833"/>
                </a:lnTo>
                <a:lnTo>
                  <a:pt x="55191" y="71833"/>
                </a:lnTo>
                <a:lnTo>
                  <a:pt x="55191" y="52113"/>
                </a:lnTo>
                <a:lnTo>
                  <a:pt x="130651" y="52113"/>
                </a:lnTo>
                <a:lnTo>
                  <a:pt x="130651" y="42821"/>
                </a:lnTo>
                <a:close/>
              </a:path>
              <a:path w="139700" h="138429">
                <a:moveTo>
                  <a:pt x="29062" y="0"/>
                </a:moveTo>
                <a:lnTo>
                  <a:pt x="23370" y="18960"/>
                </a:lnTo>
                <a:lnTo>
                  <a:pt x="16628" y="36549"/>
                </a:lnTo>
                <a:lnTo>
                  <a:pt x="8837" y="52765"/>
                </a:lnTo>
                <a:lnTo>
                  <a:pt x="0" y="67607"/>
                </a:lnTo>
                <a:lnTo>
                  <a:pt x="2797" y="74933"/>
                </a:lnTo>
                <a:lnTo>
                  <a:pt x="4190" y="78879"/>
                </a:lnTo>
                <a:lnTo>
                  <a:pt x="8672" y="72683"/>
                </a:lnTo>
                <a:lnTo>
                  <a:pt x="12899" y="65919"/>
                </a:lnTo>
                <a:lnTo>
                  <a:pt x="16906" y="58593"/>
                </a:lnTo>
                <a:lnTo>
                  <a:pt x="26827" y="58593"/>
                </a:lnTo>
                <a:lnTo>
                  <a:pt x="26827" y="38026"/>
                </a:lnTo>
                <a:lnTo>
                  <a:pt x="30183" y="29678"/>
                </a:lnTo>
                <a:lnTo>
                  <a:pt x="33399" y="21091"/>
                </a:lnTo>
                <a:lnTo>
                  <a:pt x="36474" y="12238"/>
                </a:lnTo>
                <a:lnTo>
                  <a:pt x="39409" y="3092"/>
                </a:lnTo>
                <a:lnTo>
                  <a:pt x="29062" y="0"/>
                </a:lnTo>
                <a:close/>
              </a:path>
              <a:path w="139700" h="138429">
                <a:moveTo>
                  <a:pt x="93068" y="52113"/>
                </a:moveTo>
                <a:lnTo>
                  <a:pt x="82307" y="52113"/>
                </a:lnTo>
                <a:lnTo>
                  <a:pt x="82194" y="65919"/>
                </a:lnTo>
                <a:lnTo>
                  <a:pt x="82145" y="67607"/>
                </a:lnTo>
                <a:lnTo>
                  <a:pt x="81879" y="71833"/>
                </a:lnTo>
                <a:lnTo>
                  <a:pt x="92654" y="71833"/>
                </a:lnTo>
                <a:lnTo>
                  <a:pt x="92927" y="62261"/>
                </a:lnTo>
                <a:lnTo>
                  <a:pt x="93006" y="58593"/>
                </a:lnTo>
                <a:lnTo>
                  <a:pt x="93068" y="52113"/>
                </a:lnTo>
                <a:close/>
              </a:path>
              <a:path w="139700" h="138429">
                <a:moveTo>
                  <a:pt x="130651" y="52113"/>
                </a:moveTo>
                <a:lnTo>
                  <a:pt x="120042" y="52113"/>
                </a:lnTo>
                <a:lnTo>
                  <a:pt x="120042" y="71833"/>
                </a:lnTo>
                <a:lnTo>
                  <a:pt x="130651" y="71833"/>
                </a:lnTo>
                <a:lnTo>
                  <a:pt x="130651" y="52113"/>
                </a:lnTo>
                <a:close/>
              </a:path>
              <a:path w="139700" h="138429">
                <a:moveTo>
                  <a:pt x="93068" y="29011"/>
                </a:moveTo>
                <a:lnTo>
                  <a:pt x="82307" y="29011"/>
                </a:lnTo>
                <a:lnTo>
                  <a:pt x="82307" y="42821"/>
                </a:lnTo>
                <a:lnTo>
                  <a:pt x="93068" y="42821"/>
                </a:lnTo>
                <a:lnTo>
                  <a:pt x="93068" y="29011"/>
                </a:lnTo>
                <a:close/>
              </a:path>
              <a:path w="139700" h="138429">
                <a:moveTo>
                  <a:pt x="138203" y="19436"/>
                </a:moveTo>
                <a:lnTo>
                  <a:pt x="37595" y="19436"/>
                </a:lnTo>
                <a:lnTo>
                  <a:pt x="37595" y="29011"/>
                </a:lnTo>
                <a:lnTo>
                  <a:pt x="138203" y="29011"/>
                </a:lnTo>
                <a:lnTo>
                  <a:pt x="138203" y="19436"/>
                </a:lnTo>
                <a:close/>
              </a:path>
              <a:path w="139700" h="138429">
                <a:moveTo>
                  <a:pt x="93068" y="557"/>
                </a:moveTo>
                <a:lnTo>
                  <a:pt x="82307" y="557"/>
                </a:lnTo>
                <a:lnTo>
                  <a:pt x="82307" y="19436"/>
                </a:lnTo>
                <a:lnTo>
                  <a:pt x="93068" y="19436"/>
                </a:lnTo>
                <a:lnTo>
                  <a:pt x="93068" y="557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6239451" y="8990676"/>
            <a:ext cx="140970" cy="133350"/>
          </a:xfrm>
          <a:custGeom>
            <a:avLst/>
            <a:gdLst/>
            <a:ahLst/>
            <a:cxnLst/>
            <a:rect l="l" t="t" r="r" b="b"/>
            <a:pathLst>
              <a:path w="140970" h="133350">
                <a:moveTo>
                  <a:pt x="118346" y="0"/>
                </a:moveTo>
                <a:lnTo>
                  <a:pt x="23338" y="0"/>
                </a:lnTo>
                <a:lnTo>
                  <a:pt x="23338" y="58317"/>
                </a:lnTo>
                <a:lnTo>
                  <a:pt x="33952" y="58317"/>
                </a:lnTo>
                <a:lnTo>
                  <a:pt x="33952" y="52685"/>
                </a:lnTo>
                <a:lnTo>
                  <a:pt x="118346" y="52685"/>
                </a:lnTo>
                <a:lnTo>
                  <a:pt x="118346" y="43106"/>
                </a:lnTo>
                <a:lnTo>
                  <a:pt x="33952" y="43106"/>
                </a:lnTo>
                <a:lnTo>
                  <a:pt x="33952" y="30712"/>
                </a:lnTo>
                <a:lnTo>
                  <a:pt x="118346" y="30712"/>
                </a:lnTo>
                <a:lnTo>
                  <a:pt x="118346" y="21697"/>
                </a:lnTo>
                <a:lnTo>
                  <a:pt x="33952" y="21697"/>
                </a:lnTo>
                <a:lnTo>
                  <a:pt x="33952" y="9298"/>
                </a:lnTo>
                <a:lnTo>
                  <a:pt x="118346" y="9298"/>
                </a:lnTo>
                <a:lnTo>
                  <a:pt x="118346" y="0"/>
                </a:lnTo>
                <a:close/>
              </a:path>
              <a:path w="140970" h="133350">
                <a:moveTo>
                  <a:pt x="118346" y="52685"/>
                </a:moveTo>
                <a:lnTo>
                  <a:pt x="107736" y="52685"/>
                </a:lnTo>
                <a:lnTo>
                  <a:pt x="107736" y="58317"/>
                </a:lnTo>
                <a:lnTo>
                  <a:pt x="118346" y="58317"/>
                </a:lnTo>
                <a:lnTo>
                  <a:pt x="118346" y="52685"/>
                </a:lnTo>
                <a:close/>
              </a:path>
              <a:path w="140970" h="133350">
                <a:moveTo>
                  <a:pt x="118346" y="30712"/>
                </a:moveTo>
                <a:lnTo>
                  <a:pt x="107736" y="30712"/>
                </a:lnTo>
                <a:lnTo>
                  <a:pt x="107736" y="43106"/>
                </a:lnTo>
                <a:lnTo>
                  <a:pt x="118346" y="43106"/>
                </a:lnTo>
                <a:lnTo>
                  <a:pt x="118346" y="30712"/>
                </a:lnTo>
                <a:close/>
              </a:path>
              <a:path w="140970" h="133350">
                <a:moveTo>
                  <a:pt x="118346" y="9298"/>
                </a:moveTo>
                <a:lnTo>
                  <a:pt x="107736" y="9298"/>
                </a:lnTo>
                <a:lnTo>
                  <a:pt x="107736" y="21697"/>
                </a:lnTo>
                <a:lnTo>
                  <a:pt x="118346" y="21697"/>
                </a:lnTo>
                <a:lnTo>
                  <a:pt x="118346" y="9298"/>
                </a:lnTo>
                <a:close/>
              </a:path>
              <a:path w="140970" h="133350">
                <a:moveTo>
                  <a:pt x="30330" y="78610"/>
                </a:moveTo>
                <a:lnTo>
                  <a:pt x="25492" y="92988"/>
                </a:lnTo>
                <a:lnTo>
                  <a:pt x="18795" y="105369"/>
                </a:lnTo>
                <a:lnTo>
                  <a:pt x="10327" y="115725"/>
                </a:lnTo>
                <a:lnTo>
                  <a:pt x="0" y="124244"/>
                </a:lnTo>
                <a:lnTo>
                  <a:pt x="2927" y="127911"/>
                </a:lnTo>
                <a:lnTo>
                  <a:pt x="4986" y="130446"/>
                </a:lnTo>
                <a:lnTo>
                  <a:pt x="6844" y="133258"/>
                </a:lnTo>
                <a:lnTo>
                  <a:pt x="13866" y="127551"/>
                </a:lnTo>
                <a:lnTo>
                  <a:pt x="20244" y="121003"/>
                </a:lnTo>
                <a:lnTo>
                  <a:pt x="25984" y="113608"/>
                </a:lnTo>
                <a:lnTo>
                  <a:pt x="31085" y="105369"/>
                </a:lnTo>
                <a:lnTo>
                  <a:pt x="43992" y="105369"/>
                </a:lnTo>
                <a:lnTo>
                  <a:pt x="41798" y="103557"/>
                </a:lnTo>
                <a:lnTo>
                  <a:pt x="35834" y="95789"/>
                </a:lnTo>
                <a:lnTo>
                  <a:pt x="37760" y="91565"/>
                </a:lnTo>
                <a:lnTo>
                  <a:pt x="39452" y="86775"/>
                </a:lnTo>
                <a:lnTo>
                  <a:pt x="40935" y="81983"/>
                </a:lnTo>
                <a:lnTo>
                  <a:pt x="30330" y="78610"/>
                </a:lnTo>
                <a:close/>
              </a:path>
              <a:path w="140970" h="133350">
                <a:moveTo>
                  <a:pt x="43992" y="105369"/>
                </a:moveTo>
                <a:lnTo>
                  <a:pt x="31085" y="105369"/>
                </a:lnTo>
                <a:lnTo>
                  <a:pt x="38678" y="114824"/>
                </a:lnTo>
                <a:lnTo>
                  <a:pt x="86003" y="127551"/>
                </a:lnTo>
                <a:lnTo>
                  <a:pt x="136947" y="127911"/>
                </a:lnTo>
                <a:lnTo>
                  <a:pt x="138157" y="124244"/>
                </a:lnTo>
                <a:lnTo>
                  <a:pt x="140560" y="117469"/>
                </a:lnTo>
                <a:lnTo>
                  <a:pt x="92618" y="117469"/>
                </a:lnTo>
                <a:lnTo>
                  <a:pt x="78667" y="117201"/>
                </a:lnTo>
                <a:lnTo>
                  <a:pt x="78667" y="116352"/>
                </a:lnTo>
                <a:lnTo>
                  <a:pt x="67492" y="116352"/>
                </a:lnTo>
                <a:lnTo>
                  <a:pt x="57628" y="113812"/>
                </a:lnTo>
                <a:lnTo>
                  <a:pt x="49063" y="109556"/>
                </a:lnTo>
                <a:lnTo>
                  <a:pt x="43992" y="105369"/>
                </a:lnTo>
                <a:close/>
              </a:path>
              <a:path w="140970" h="133350">
                <a:moveTo>
                  <a:pt x="140853" y="116636"/>
                </a:moveTo>
                <a:lnTo>
                  <a:pt x="123712" y="117162"/>
                </a:lnTo>
                <a:lnTo>
                  <a:pt x="107634" y="117448"/>
                </a:lnTo>
                <a:lnTo>
                  <a:pt x="92618" y="117469"/>
                </a:lnTo>
                <a:lnTo>
                  <a:pt x="140560" y="117469"/>
                </a:lnTo>
                <a:lnTo>
                  <a:pt x="140853" y="116636"/>
                </a:lnTo>
                <a:close/>
              </a:path>
              <a:path w="140970" h="133350">
                <a:moveTo>
                  <a:pt x="78667" y="74380"/>
                </a:moveTo>
                <a:lnTo>
                  <a:pt x="67492" y="74380"/>
                </a:lnTo>
                <a:lnTo>
                  <a:pt x="67492" y="116352"/>
                </a:lnTo>
                <a:lnTo>
                  <a:pt x="78667" y="116352"/>
                </a:lnTo>
                <a:lnTo>
                  <a:pt x="78667" y="97762"/>
                </a:lnTo>
                <a:lnTo>
                  <a:pt x="128416" y="97762"/>
                </a:lnTo>
                <a:lnTo>
                  <a:pt x="128416" y="88463"/>
                </a:lnTo>
                <a:lnTo>
                  <a:pt x="78667" y="88463"/>
                </a:lnTo>
                <a:lnTo>
                  <a:pt x="78667" y="74380"/>
                </a:lnTo>
                <a:close/>
              </a:path>
              <a:path w="140970" h="133350">
                <a:moveTo>
                  <a:pt x="138189" y="64519"/>
                </a:moveTo>
                <a:lnTo>
                  <a:pt x="3776" y="64519"/>
                </a:lnTo>
                <a:lnTo>
                  <a:pt x="3776" y="74380"/>
                </a:lnTo>
                <a:lnTo>
                  <a:pt x="138189" y="74380"/>
                </a:lnTo>
                <a:lnTo>
                  <a:pt x="138189" y="6451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6379466" y="8992365"/>
            <a:ext cx="135890" cy="128270"/>
          </a:xfrm>
          <a:custGeom>
            <a:avLst/>
            <a:gdLst/>
            <a:ahLst/>
            <a:cxnLst/>
            <a:rect l="l" t="t" r="r" b="b"/>
            <a:pathLst>
              <a:path w="135890" h="128270">
                <a:moveTo>
                  <a:pt x="127306" y="28173"/>
                </a:moveTo>
                <a:lnTo>
                  <a:pt x="8258" y="28173"/>
                </a:lnTo>
                <a:lnTo>
                  <a:pt x="8258" y="128188"/>
                </a:lnTo>
                <a:lnTo>
                  <a:pt x="18731" y="128188"/>
                </a:lnTo>
                <a:lnTo>
                  <a:pt x="18731" y="38322"/>
                </a:lnTo>
                <a:lnTo>
                  <a:pt x="127306" y="38322"/>
                </a:lnTo>
                <a:lnTo>
                  <a:pt x="127306" y="28173"/>
                </a:lnTo>
                <a:close/>
              </a:path>
              <a:path w="135890" h="128270">
                <a:moveTo>
                  <a:pt x="87900" y="116354"/>
                </a:moveTo>
                <a:lnTo>
                  <a:pt x="88743" y="120581"/>
                </a:lnTo>
                <a:lnTo>
                  <a:pt x="89383" y="123962"/>
                </a:lnTo>
                <a:lnTo>
                  <a:pt x="89856" y="127345"/>
                </a:lnTo>
                <a:lnTo>
                  <a:pt x="98154" y="127623"/>
                </a:lnTo>
                <a:lnTo>
                  <a:pt x="122090" y="127623"/>
                </a:lnTo>
                <a:lnTo>
                  <a:pt x="127306" y="122555"/>
                </a:lnTo>
                <a:lnTo>
                  <a:pt x="127306" y="117485"/>
                </a:lnTo>
                <a:lnTo>
                  <a:pt x="102581" y="117485"/>
                </a:lnTo>
                <a:lnTo>
                  <a:pt x="95735" y="117200"/>
                </a:lnTo>
                <a:lnTo>
                  <a:pt x="87900" y="116354"/>
                </a:lnTo>
                <a:close/>
              </a:path>
              <a:path w="135890" h="128270">
                <a:moveTo>
                  <a:pt x="72669" y="38322"/>
                </a:moveTo>
                <a:lnTo>
                  <a:pt x="62193" y="38322"/>
                </a:lnTo>
                <a:lnTo>
                  <a:pt x="62193" y="127345"/>
                </a:lnTo>
                <a:lnTo>
                  <a:pt x="72669" y="127345"/>
                </a:lnTo>
                <a:lnTo>
                  <a:pt x="72669" y="38322"/>
                </a:lnTo>
                <a:close/>
              </a:path>
              <a:path w="135890" h="128270">
                <a:moveTo>
                  <a:pt x="127306" y="38322"/>
                </a:moveTo>
                <a:lnTo>
                  <a:pt x="116819" y="38322"/>
                </a:lnTo>
                <a:lnTo>
                  <a:pt x="116819" y="114663"/>
                </a:lnTo>
                <a:lnTo>
                  <a:pt x="114033" y="117485"/>
                </a:lnTo>
                <a:lnTo>
                  <a:pt x="127306" y="117485"/>
                </a:lnTo>
                <a:lnTo>
                  <a:pt x="127306" y="38322"/>
                </a:lnTo>
                <a:close/>
              </a:path>
              <a:path w="135890" h="128270">
                <a:moveTo>
                  <a:pt x="83300" y="79735"/>
                </a:moveTo>
                <a:lnTo>
                  <a:pt x="77555" y="87900"/>
                </a:lnTo>
                <a:lnTo>
                  <a:pt x="85463" y="92974"/>
                </a:lnTo>
                <a:lnTo>
                  <a:pt x="92407" y="97622"/>
                </a:lnTo>
                <a:lnTo>
                  <a:pt x="98390" y="101847"/>
                </a:lnTo>
                <a:lnTo>
                  <a:pt x="103413" y="105648"/>
                </a:lnTo>
                <a:lnTo>
                  <a:pt x="109987" y="96634"/>
                </a:lnTo>
                <a:lnTo>
                  <a:pt x="104277" y="92727"/>
                </a:lnTo>
                <a:lnTo>
                  <a:pt x="97926" y="88609"/>
                </a:lnTo>
                <a:lnTo>
                  <a:pt x="90934" y="84279"/>
                </a:lnTo>
                <a:lnTo>
                  <a:pt x="83300" y="79735"/>
                </a:lnTo>
                <a:close/>
              </a:path>
              <a:path w="135890" h="128270">
                <a:moveTo>
                  <a:pt x="30333" y="78886"/>
                </a:moveTo>
                <a:lnTo>
                  <a:pt x="24192" y="86774"/>
                </a:lnTo>
                <a:lnTo>
                  <a:pt x="31245" y="91687"/>
                </a:lnTo>
                <a:lnTo>
                  <a:pt x="37602" y="96282"/>
                </a:lnTo>
                <a:lnTo>
                  <a:pt x="43260" y="100561"/>
                </a:lnTo>
                <a:lnTo>
                  <a:pt x="48218" y="104526"/>
                </a:lnTo>
                <a:lnTo>
                  <a:pt x="55201" y="95792"/>
                </a:lnTo>
                <a:lnTo>
                  <a:pt x="49458" y="91683"/>
                </a:lnTo>
                <a:lnTo>
                  <a:pt x="43399" y="87444"/>
                </a:lnTo>
                <a:lnTo>
                  <a:pt x="37024" y="83152"/>
                </a:lnTo>
                <a:lnTo>
                  <a:pt x="30333" y="78886"/>
                </a:lnTo>
                <a:close/>
              </a:path>
              <a:path w="135890" h="128270">
                <a:moveTo>
                  <a:pt x="84829" y="49589"/>
                </a:moveTo>
                <a:lnTo>
                  <a:pt x="78952" y="57477"/>
                </a:lnTo>
                <a:lnTo>
                  <a:pt x="86338" y="62067"/>
                </a:lnTo>
                <a:lnTo>
                  <a:pt x="93000" y="66387"/>
                </a:lnTo>
                <a:lnTo>
                  <a:pt x="99131" y="70591"/>
                </a:lnTo>
                <a:lnTo>
                  <a:pt x="104669" y="74663"/>
                </a:lnTo>
                <a:lnTo>
                  <a:pt x="111372" y="65926"/>
                </a:lnTo>
                <a:lnTo>
                  <a:pt x="105615" y="62025"/>
                </a:lnTo>
                <a:lnTo>
                  <a:pt x="99359" y="58075"/>
                </a:lnTo>
                <a:lnTo>
                  <a:pt x="92407" y="53924"/>
                </a:lnTo>
                <a:lnTo>
                  <a:pt x="84829" y="49589"/>
                </a:lnTo>
                <a:close/>
              </a:path>
              <a:path w="135890" h="128270">
                <a:moveTo>
                  <a:pt x="31860" y="49024"/>
                </a:moveTo>
                <a:lnTo>
                  <a:pt x="25718" y="56628"/>
                </a:lnTo>
                <a:lnTo>
                  <a:pt x="31962" y="60859"/>
                </a:lnTo>
                <a:lnTo>
                  <a:pt x="37982" y="65117"/>
                </a:lnTo>
                <a:lnTo>
                  <a:pt x="43774" y="69427"/>
                </a:lnTo>
                <a:lnTo>
                  <a:pt x="49334" y="73817"/>
                </a:lnTo>
                <a:lnTo>
                  <a:pt x="56325" y="65083"/>
                </a:lnTo>
                <a:lnTo>
                  <a:pt x="50970" y="61228"/>
                </a:lnTo>
                <a:lnTo>
                  <a:pt x="45108" y="57267"/>
                </a:lnTo>
                <a:lnTo>
                  <a:pt x="38737" y="53199"/>
                </a:lnTo>
                <a:lnTo>
                  <a:pt x="31860" y="49024"/>
                </a:lnTo>
                <a:close/>
              </a:path>
              <a:path w="135890" h="128270">
                <a:moveTo>
                  <a:pt x="72669" y="10144"/>
                </a:moveTo>
                <a:lnTo>
                  <a:pt x="62193" y="10144"/>
                </a:lnTo>
                <a:lnTo>
                  <a:pt x="62193" y="28173"/>
                </a:lnTo>
                <a:lnTo>
                  <a:pt x="72669" y="28173"/>
                </a:lnTo>
                <a:lnTo>
                  <a:pt x="72669" y="10144"/>
                </a:lnTo>
                <a:close/>
              </a:path>
              <a:path w="135890" h="128270">
                <a:moveTo>
                  <a:pt x="135835" y="0"/>
                </a:moveTo>
                <a:lnTo>
                  <a:pt x="0" y="0"/>
                </a:lnTo>
                <a:lnTo>
                  <a:pt x="0" y="10144"/>
                </a:lnTo>
                <a:lnTo>
                  <a:pt x="135835" y="10144"/>
                </a:lnTo>
                <a:lnTo>
                  <a:pt x="13583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6579439" y="9018284"/>
            <a:ext cx="10795" cy="40005"/>
          </a:xfrm>
          <a:custGeom>
            <a:avLst/>
            <a:gdLst/>
            <a:ahLst/>
            <a:cxnLst/>
            <a:rect l="l" t="t" r="r" b="b"/>
            <a:pathLst>
              <a:path w="10795" h="40004">
                <a:moveTo>
                  <a:pt x="10619" y="0"/>
                </a:moveTo>
                <a:lnTo>
                  <a:pt x="0" y="0"/>
                </a:lnTo>
                <a:lnTo>
                  <a:pt x="0" y="39444"/>
                </a:lnTo>
                <a:lnTo>
                  <a:pt x="10619" y="39444"/>
                </a:lnTo>
                <a:lnTo>
                  <a:pt x="1061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6539479" y="9045054"/>
            <a:ext cx="32384" cy="8890"/>
          </a:xfrm>
          <a:custGeom>
            <a:avLst/>
            <a:gdLst/>
            <a:ahLst/>
            <a:cxnLst/>
            <a:rect l="l" t="t" r="r" b="b"/>
            <a:pathLst>
              <a:path w="32384" h="8890">
                <a:moveTo>
                  <a:pt x="31993" y="0"/>
                </a:moveTo>
                <a:lnTo>
                  <a:pt x="0" y="0"/>
                </a:lnTo>
                <a:lnTo>
                  <a:pt x="0" y="8451"/>
                </a:lnTo>
                <a:lnTo>
                  <a:pt x="31993" y="8451"/>
                </a:lnTo>
                <a:lnTo>
                  <a:pt x="3199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6598029" y="9045054"/>
            <a:ext cx="32384" cy="8890"/>
          </a:xfrm>
          <a:custGeom>
            <a:avLst/>
            <a:gdLst/>
            <a:ahLst/>
            <a:cxnLst/>
            <a:rect l="l" t="t" r="r" b="b"/>
            <a:pathLst>
              <a:path w="32384" h="8890">
                <a:moveTo>
                  <a:pt x="32133" y="0"/>
                </a:moveTo>
                <a:lnTo>
                  <a:pt x="0" y="0"/>
                </a:lnTo>
                <a:lnTo>
                  <a:pt x="0" y="8451"/>
                </a:lnTo>
                <a:lnTo>
                  <a:pt x="32133" y="8451"/>
                </a:lnTo>
                <a:lnTo>
                  <a:pt x="3213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6539479" y="9027586"/>
            <a:ext cx="32384" cy="8255"/>
          </a:xfrm>
          <a:custGeom>
            <a:avLst/>
            <a:gdLst/>
            <a:ahLst/>
            <a:cxnLst/>
            <a:rect l="l" t="t" r="r" b="b"/>
            <a:pathLst>
              <a:path w="32384" h="8254">
                <a:moveTo>
                  <a:pt x="31993" y="0"/>
                </a:moveTo>
                <a:lnTo>
                  <a:pt x="0" y="0"/>
                </a:lnTo>
                <a:lnTo>
                  <a:pt x="0" y="8168"/>
                </a:lnTo>
                <a:lnTo>
                  <a:pt x="31993" y="8168"/>
                </a:lnTo>
                <a:lnTo>
                  <a:pt x="3199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6598029" y="9027586"/>
            <a:ext cx="32384" cy="8255"/>
          </a:xfrm>
          <a:custGeom>
            <a:avLst/>
            <a:gdLst/>
            <a:ahLst/>
            <a:cxnLst/>
            <a:rect l="l" t="t" r="r" b="b"/>
            <a:pathLst>
              <a:path w="32384" h="8254">
                <a:moveTo>
                  <a:pt x="32133" y="0"/>
                </a:moveTo>
                <a:lnTo>
                  <a:pt x="0" y="0"/>
                </a:lnTo>
                <a:lnTo>
                  <a:pt x="0" y="8168"/>
                </a:lnTo>
                <a:lnTo>
                  <a:pt x="32133" y="8168"/>
                </a:lnTo>
                <a:lnTo>
                  <a:pt x="32133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6520751" y="9017940"/>
            <a:ext cx="10795" cy="16510"/>
          </a:xfrm>
          <a:custGeom>
            <a:avLst/>
            <a:gdLst/>
            <a:ahLst/>
            <a:cxnLst/>
            <a:rect l="l" t="t" r="r" b="b"/>
            <a:pathLst>
              <a:path w="10795" h="16509">
                <a:moveTo>
                  <a:pt x="0" y="16509"/>
                </a:moveTo>
                <a:lnTo>
                  <a:pt x="10617" y="16509"/>
                </a:lnTo>
                <a:lnTo>
                  <a:pt x="10617" y="0"/>
                </a:lnTo>
                <a:lnTo>
                  <a:pt x="0" y="0"/>
                </a:lnTo>
                <a:lnTo>
                  <a:pt x="0" y="1650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6520751" y="9013494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131" y="0"/>
                </a:lnTo>
              </a:path>
            </a:pathLst>
          </a:custGeom>
          <a:ln w="888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6638273" y="9018284"/>
            <a:ext cx="10795" cy="16510"/>
          </a:xfrm>
          <a:custGeom>
            <a:avLst/>
            <a:gdLst/>
            <a:ahLst/>
            <a:cxnLst/>
            <a:rect l="l" t="t" r="r" b="b"/>
            <a:pathLst>
              <a:path w="10795" h="16509">
                <a:moveTo>
                  <a:pt x="10609" y="0"/>
                </a:moveTo>
                <a:lnTo>
                  <a:pt x="0" y="0"/>
                </a:lnTo>
                <a:lnTo>
                  <a:pt x="0" y="16347"/>
                </a:lnTo>
                <a:lnTo>
                  <a:pt x="10609" y="16347"/>
                </a:lnTo>
                <a:lnTo>
                  <a:pt x="1060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6579439" y="8999413"/>
            <a:ext cx="10795" cy="10160"/>
          </a:xfrm>
          <a:custGeom>
            <a:avLst/>
            <a:gdLst/>
            <a:ahLst/>
            <a:cxnLst/>
            <a:rect l="l" t="t" r="r" b="b"/>
            <a:pathLst>
              <a:path w="10795" h="10159">
                <a:moveTo>
                  <a:pt x="10619" y="0"/>
                </a:moveTo>
                <a:lnTo>
                  <a:pt x="0" y="0"/>
                </a:lnTo>
                <a:lnTo>
                  <a:pt x="0" y="9856"/>
                </a:lnTo>
                <a:lnTo>
                  <a:pt x="10619" y="9856"/>
                </a:lnTo>
                <a:lnTo>
                  <a:pt x="10619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6530809" y="8995044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484" y="0"/>
                </a:lnTo>
              </a:path>
            </a:pathLst>
          </a:custGeom>
          <a:ln w="8737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6628212" y="9117000"/>
            <a:ext cx="10795" cy="5080"/>
          </a:xfrm>
          <a:custGeom>
            <a:avLst/>
            <a:gdLst/>
            <a:ahLst/>
            <a:cxnLst/>
            <a:rect l="l" t="t" r="r" b="b"/>
            <a:pathLst>
              <a:path w="10795" h="5079">
                <a:moveTo>
                  <a:pt x="0" y="5079"/>
                </a:moveTo>
                <a:lnTo>
                  <a:pt x="10335" y="5079"/>
                </a:lnTo>
                <a:lnTo>
                  <a:pt x="10335" y="0"/>
                </a:lnTo>
                <a:lnTo>
                  <a:pt x="0" y="0"/>
                </a:lnTo>
                <a:lnTo>
                  <a:pt x="0" y="507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6526630" y="9111919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1917" y="0"/>
                </a:lnTo>
              </a:path>
            </a:pathLst>
          </a:custGeom>
          <a:ln w="1016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6628212" y="909414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0" y="12699"/>
                </a:moveTo>
                <a:lnTo>
                  <a:pt x="10335" y="12699"/>
                </a:lnTo>
                <a:lnTo>
                  <a:pt x="10335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6532206" y="9089694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340" y="0"/>
                </a:lnTo>
              </a:path>
            </a:pathLst>
          </a:custGeom>
          <a:ln w="8889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6628212" y="9072550"/>
            <a:ext cx="10795" cy="12700"/>
          </a:xfrm>
          <a:custGeom>
            <a:avLst/>
            <a:gdLst/>
            <a:ahLst/>
            <a:cxnLst/>
            <a:rect l="l" t="t" r="r" b="b"/>
            <a:pathLst>
              <a:path w="10795" h="12700">
                <a:moveTo>
                  <a:pt x="0" y="12700"/>
                </a:moveTo>
                <a:lnTo>
                  <a:pt x="10335" y="12700"/>
                </a:lnTo>
                <a:lnTo>
                  <a:pt x="1033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6528301" y="9068105"/>
            <a:ext cx="110489" cy="0"/>
          </a:xfrm>
          <a:custGeom>
            <a:avLst/>
            <a:gdLst/>
            <a:ahLst/>
            <a:cxnLst/>
            <a:rect l="l" t="t" r="r" b="b"/>
            <a:pathLst>
              <a:path w="110490">
                <a:moveTo>
                  <a:pt x="0" y="0"/>
                </a:moveTo>
                <a:lnTo>
                  <a:pt x="110246" y="0"/>
                </a:lnTo>
              </a:path>
            </a:pathLst>
          </a:custGeom>
          <a:ln w="8890">
            <a:solidFill>
              <a:srgbClr val="5F5D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1029276" y="9225342"/>
            <a:ext cx="2102602" cy="14030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8896813" y="3520583"/>
            <a:ext cx="2050461" cy="11368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10981435" y="3601174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8"/>
                </a:lnTo>
                <a:lnTo>
                  <a:pt x="7675" y="18708"/>
                </a:lnTo>
                <a:lnTo>
                  <a:pt x="7675" y="24151"/>
                </a:lnTo>
                <a:lnTo>
                  <a:pt x="5588" y="27345"/>
                </a:lnTo>
                <a:lnTo>
                  <a:pt x="1433" y="28305"/>
                </a:lnTo>
                <a:lnTo>
                  <a:pt x="1433" y="35985"/>
                </a:lnTo>
                <a:lnTo>
                  <a:pt x="11667" y="35657"/>
                </a:lnTo>
                <a:lnTo>
                  <a:pt x="17255" y="30067"/>
                </a:lnTo>
                <a:lnTo>
                  <a:pt x="18216" y="19198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11093461" y="3520583"/>
            <a:ext cx="1928836" cy="11368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9" name="object 359"/>
          <p:cNvSpPr/>
          <p:nvPr/>
        </p:nvSpPr>
        <p:spPr>
          <a:xfrm>
            <a:off x="13055497" y="3601174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8"/>
                </a:lnTo>
                <a:lnTo>
                  <a:pt x="7675" y="18708"/>
                </a:lnTo>
                <a:lnTo>
                  <a:pt x="7675" y="24151"/>
                </a:lnTo>
                <a:lnTo>
                  <a:pt x="5586" y="27345"/>
                </a:lnTo>
                <a:lnTo>
                  <a:pt x="1432" y="28305"/>
                </a:lnTo>
                <a:lnTo>
                  <a:pt x="1432" y="35985"/>
                </a:lnTo>
                <a:lnTo>
                  <a:pt x="11667" y="35657"/>
                </a:lnTo>
                <a:lnTo>
                  <a:pt x="17255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/>
          <p:nvPr/>
        </p:nvSpPr>
        <p:spPr>
          <a:xfrm>
            <a:off x="13169282" y="3522178"/>
            <a:ext cx="820961" cy="11066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1" name="object 361"/>
          <p:cNvSpPr/>
          <p:nvPr/>
        </p:nvSpPr>
        <p:spPr>
          <a:xfrm>
            <a:off x="8616161" y="3708514"/>
            <a:ext cx="566473" cy="11178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2" name="object 362"/>
          <p:cNvSpPr/>
          <p:nvPr/>
        </p:nvSpPr>
        <p:spPr>
          <a:xfrm>
            <a:off x="9267659" y="3707553"/>
            <a:ext cx="3610800" cy="112745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3" name="object 363"/>
          <p:cNvSpPr/>
          <p:nvPr/>
        </p:nvSpPr>
        <p:spPr>
          <a:xfrm>
            <a:off x="12912621" y="3787671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9"/>
                </a:lnTo>
                <a:lnTo>
                  <a:pt x="7674" y="18709"/>
                </a:lnTo>
                <a:lnTo>
                  <a:pt x="7674" y="24152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6"/>
                </a:lnTo>
                <a:lnTo>
                  <a:pt x="11667" y="35659"/>
                </a:lnTo>
                <a:lnTo>
                  <a:pt x="17254" y="30067"/>
                </a:lnTo>
                <a:lnTo>
                  <a:pt x="18215" y="19199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4" name="object 364"/>
          <p:cNvSpPr/>
          <p:nvPr/>
        </p:nvSpPr>
        <p:spPr>
          <a:xfrm>
            <a:off x="13032647" y="3708025"/>
            <a:ext cx="1013903" cy="11227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5" name="object 365"/>
          <p:cNvSpPr/>
          <p:nvPr/>
        </p:nvSpPr>
        <p:spPr>
          <a:xfrm>
            <a:off x="8624306" y="3894523"/>
            <a:ext cx="624056" cy="11178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6" name="object 366"/>
          <p:cNvSpPr/>
          <p:nvPr/>
        </p:nvSpPr>
        <p:spPr>
          <a:xfrm>
            <a:off x="9283013" y="3974169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9"/>
                </a:lnTo>
                <a:lnTo>
                  <a:pt x="7674" y="18709"/>
                </a:lnTo>
                <a:lnTo>
                  <a:pt x="7674" y="24152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5"/>
                </a:lnTo>
                <a:lnTo>
                  <a:pt x="11667" y="35657"/>
                </a:lnTo>
                <a:lnTo>
                  <a:pt x="17254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7" name="object 367"/>
          <p:cNvSpPr/>
          <p:nvPr/>
        </p:nvSpPr>
        <p:spPr>
          <a:xfrm>
            <a:off x="9412643" y="3893580"/>
            <a:ext cx="3269969" cy="11368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8" name="object 368"/>
          <p:cNvSpPr/>
          <p:nvPr/>
        </p:nvSpPr>
        <p:spPr>
          <a:xfrm>
            <a:off x="8896813" y="4079588"/>
            <a:ext cx="3471097" cy="11466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9" name="object 369"/>
          <p:cNvSpPr/>
          <p:nvPr/>
        </p:nvSpPr>
        <p:spPr>
          <a:xfrm>
            <a:off x="12407352" y="4160667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9"/>
                </a:lnTo>
                <a:lnTo>
                  <a:pt x="7675" y="18709"/>
                </a:lnTo>
                <a:lnTo>
                  <a:pt x="7675" y="24152"/>
                </a:lnTo>
                <a:lnTo>
                  <a:pt x="5587" y="27345"/>
                </a:lnTo>
                <a:lnTo>
                  <a:pt x="1433" y="28307"/>
                </a:lnTo>
                <a:lnTo>
                  <a:pt x="1433" y="35985"/>
                </a:lnTo>
                <a:lnTo>
                  <a:pt x="11668" y="35657"/>
                </a:lnTo>
                <a:lnTo>
                  <a:pt x="17255" y="30067"/>
                </a:lnTo>
                <a:lnTo>
                  <a:pt x="18216" y="19198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0" name="object 370"/>
          <p:cNvSpPr/>
          <p:nvPr/>
        </p:nvSpPr>
        <p:spPr>
          <a:xfrm>
            <a:off x="12526909" y="4081510"/>
            <a:ext cx="752723" cy="11035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1" name="object 371"/>
          <p:cNvSpPr/>
          <p:nvPr/>
        </p:nvSpPr>
        <p:spPr>
          <a:xfrm>
            <a:off x="13314754" y="4160667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5" y="0"/>
                </a:moveTo>
                <a:lnTo>
                  <a:pt x="0" y="0"/>
                </a:lnTo>
                <a:lnTo>
                  <a:pt x="0" y="18709"/>
                </a:lnTo>
                <a:lnTo>
                  <a:pt x="7674" y="18709"/>
                </a:lnTo>
                <a:lnTo>
                  <a:pt x="7674" y="24152"/>
                </a:lnTo>
                <a:lnTo>
                  <a:pt x="5586" y="27345"/>
                </a:lnTo>
                <a:lnTo>
                  <a:pt x="1432" y="28307"/>
                </a:lnTo>
                <a:lnTo>
                  <a:pt x="1432" y="35985"/>
                </a:lnTo>
                <a:lnTo>
                  <a:pt x="11667" y="35657"/>
                </a:lnTo>
                <a:lnTo>
                  <a:pt x="17254" y="30067"/>
                </a:lnTo>
                <a:lnTo>
                  <a:pt x="18215" y="19198"/>
                </a:lnTo>
                <a:lnTo>
                  <a:pt x="18215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2" name="object 372"/>
          <p:cNvSpPr/>
          <p:nvPr/>
        </p:nvSpPr>
        <p:spPr>
          <a:xfrm>
            <a:off x="13424709" y="4081020"/>
            <a:ext cx="633168" cy="11178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3" name="object 373"/>
          <p:cNvSpPr/>
          <p:nvPr/>
        </p:nvSpPr>
        <p:spPr>
          <a:xfrm>
            <a:off x="8619026" y="4266410"/>
            <a:ext cx="3156184" cy="11338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4" name="object 374"/>
          <p:cNvSpPr/>
          <p:nvPr/>
        </p:nvSpPr>
        <p:spPr>
          <a:xfrm>
            <a:off x="8895852" y="4455467"/>
            <a:ext cx="497310" cy="10939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5" name="object 375"/>
          <p:cNvSpPr/>
          <p:nvPr/>
        </p:nvSpPr>
        <p:spPr>
          <a:xfrm>
            <a:off x="9425890" y="4533663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8"/>
                </a:lnTo>
                <a:lnTo>
                  <a:pt x="7675" y="18708"/>
                </a:lnTo>
                <a:lnTo>
                  <a:pt x="7675" y="24151"/>
                </a:lnTo>
                <a:lnTo>
                  <a:pt x="5588" y="27345"/>
                </a:lnTo>
                <a:lnTo>
                  <a:pt x="1432" y="28307"/>
                </a:lnTo>
                <a:lnTo>
                  <a:pt x="1432" y="35985"/>
                </a:lnTo>
                <a:lnTo>
                  <a:pt x="11667" y="35657"/>
                </a:lnTo>
                <a:lnTo>
                  <a:pt x="17255" y="30067"/>
                </a:lnTo>
                <a:lnTo>
                  <a:pt x="18216" y="19198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6" name="object 376"/>
          <p:cNvSpPr/>
          <p:nvPr/>
        </p:nvSpPr>
        <p:spPr>
          <a:xfrm>
            <a:off x="9543995" y="4454017"/>
            <a:ext cx="1523311" cy="11178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7" name="object 377"/>
          <p:cNvSpPr/>
          <p:nvPr/>
        </p:nvSpPr>
        <p:spPr>
          <a:xfrm>
            <a:off x="11111065" y="4533663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5" h="36195">
                <a:moveTo>
                  <a:pt x="18216" y="0"/>
                </a:moveTo>
                <a:lnTo>
                  <a:pt x="0" y="0"/>
                </a:lnTo>
                <a:lnTo>
                  <a:pt x="0" y="18708"/>
                </a:lnTo>
                <a:lnTo>
                  <a:pt x="7675" y="18708"/>
                </a:lnTo>
                <a:lnTo>
                  <a:pt x="7675" y="24151"/>
                </a:lnTo>
                <a:lnTo>
                  <a:pt x="5588" y="27345"/>
                </a:lnTo>
                <a:lnTo>
                  <a:pt x="1432" y="28307"/>
                </a:lnTo>
                <a:lnTo>
                  <a:pt x="1432" y="35985"/>
                </a:lnTo>
                <a:lnTo>
                  <a:pt x="11667" y="35657"/>
                </a:lnTo>
                <a:lnTo>
                  <a:pt x="17255" y="30067"/>
                </a:lnTo>
                <a:lnTo>
                  <a:pt x="18216" y="19198"/>
                </a:lnTo>
                <a:lnTo>
                  <a:pt x="18216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8" name="object 378"/>
          <p:cNvSpPr/>
          <p:nvPr/>
        </p:nvSpPr>
        <p:spPr>
          <a:xfrm>
            <a:off x="11222945" y="4455467"/>
            <a:ext cx="563609" cy="10986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9" name="object 379"/>
          <p:cNvSpPr/>
          <p:nvPr/>
        </p:nvSpPr>
        <p:spPr>
          <a:xfrm>
            <a:off x="11878764" y="4454507"/>
            <a:ext cx="368157" cy="11035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0" name="object 380"/>
          <p:cNvSpPr/>
          <p:nvPr/>
        </p:nvSpPr>
        <p:spPr>
          <a:xfrm>
            <a:off x="12268595" y="4531266"/>
            <a:ext cx="36830" cy="34290"/>
          </a:xfrm>
          <a:custGeom>
            <a:avLst/>
            <a:gdLst/>
            <a:ahLst/>
            <a:cxnLst/>
            <a:rect l="l" t="t" r="r" b="b"/>
            <a:pathLst>
              <a:path w="36829" h="34289">
                <a:moveTo>
                  <a:pt x="9601" y="0"/>
                </a:moveTo>
                <a:lnTo>
                  <a:pt x="0" y="7678"/>
                </a:lnTo>
                <a:lnTo>
                  <a:pt x="7621" y="13646"/>
                </a:lnTo>
                <a:lnTo>
                  <a:pt x="14642" y="20033"/>
                </a:lnTo>
                <a:lnTo>
                  <a:pt x="21060" y="26839"/>
                </a:lnTo>
                <a:lnTo>
                  <a:pt x="26873" y="34062"/>
                </a:lnTo>
                <a:lnTo>
                  <a:pt x="36474" y="24461"/>
                </a:lnTo>
                <a:lnTo>
                  <a:pt x="30477" y="17534"/>
                </a:lnTo>
                <a:lnTo>
                  <a:pt x="23997" y="11149"/>
                </a:lnTo>
                <a:lnTo>
                  <a:pt x="17038" y="5304"/>
                </a:lnTo>
                <a:lnTo>
                  <a:pt x="96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1" name="object 381"/>
          <p:cNvSpPr/>
          <p:nvPr/>
        </p:nvSpPr>
        <p:spPr>
          <a:xfrm>
            <a:off x="12390548" y="4453545"/>
            <a:ext cx="821923" cy="11274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2" name="object 382"/>
          <p:cNvSpPr/>
          <p:nvPr/>
        </p:nvSpPr>
        <p:spPr>
          <a:xfrm>
            <a:off x="13304682" y="4452584"/>
            <a:ext cx="752233" cy="11466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3" name="object 383"/>
          <p:cNvSpPr/>
          <p:nvPr/>
        </p:nvSpPr>
        <p:spPr>
          <a:xfrm>
            <a:off x="8617121" y="4641965"/>
            <a:ext cx="244278" cy="108428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4" name="object 384"/>
          <p:cNvSpPr/>
          <p:nvPr/>
        </p:nvSpPr>
        <p:spPr>
          <a:xfrm>
            <a:off x="8884997" y="4717764"/>
            <a:ext cx="36830" cy="34290"/>
          </a:xfrm>
          <a:custGeom>
            <a:avLst/>
            <a:gdLst/>
            <a:ahLst/>
            <a:cxnLst/>
            <a:rect l="l" t="t" r="r" b="b"/>
            <a:pathLst>
              <a:path w="36829" h="34289">
                <a:moveTo>
                  <a:pt x="9601" y="0"/>
                </a:moveTo>
                <a:lnTo>
                  <a:pt x="0" y="7678"/>
                </a:lnTo>
                <a:lnTo>
                  <a:pt x="7622" y="13645"/>
                </a:lnTo>
                <a:lnTo>
                  <a:pt x="14643" y="20033"/>
                </a:lnTo>
                <a:lnTo>
                  <a:pt x="21061" y="26839"/>
                </a:lnTo>
                <a:lnTo>
                  <a:pt x="26874" y="34062"/>
                </a:lnTo>
                <a:lnTo>
                  <a:pt x="36475" y="24461"/>
                </a:lnTo>
                <a:lnTo>
                  <a:pt x="30478" y="17534"/>
                </a:lnTo>
                <a:lnTo>
                  <a:pt x="23998" y="11149"/>
                </a:lnTo>
                <a:lnTo>
                  <a:pt x="17038" y="5304"/>
                </a:lnTo>
                <a:lnTo>
                  <a:pt x="9601" y="0"/>
                </a:lnTo>
                <a:close/>
              </a:path>
            </a:pathLst>
          </a:custGeom>
          <a:solidFill>
            <a:srgbClr val="5F5D5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5" name="object 385"/>
          <p:cNvSpPr/>
          <p:nvPr/>
        </p:nvSpPr>
        <p:spPr>
          <a:xfrm>
            <a:off x="9006152" y="4639083"/>
            <a:ext cx="1602399" cy="114667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6" name="object 386"/>
          <p:cNvSpPr/>
          <p:nvPr/>
        </p:nvSpPr>
        <p:spPr>
          <a:xfrm>
            <a:off x="8640529" y="3129059"/>
            <a:ext cx="2082002" cy="169246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7" name="object 387"/>
          <p:cNvSpPr/>
          <p:nvPr/>
        </p:nvSpPr>
        <p:spPr>
          <a:xfrm>
            <a:off x="1567108" y="3369615"/>
            <a:ext cx="256769" cy="118788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8" name="object 388"/>
          <p:cNvSpPr/>
          <p:nvPr/>
        </p:nvSpPr>
        <p:spPr>
          <a:xfrm>
            <a:off x="13888130" y="9756871"/>
            <a:ext cx="286638" cy="102477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9" name="object 389"/>
          <p:cNvSpPr txBox="1"/>
          <p:nvPr/>
        </p:nvSpPr>
        <p:spPr>
          <a:xfrm>
            <a:off x="13502189" y="303317"/>
            <a:ext cx="1107440" cy="4127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750" spc="-802" baseline="1000" dirty="0">
                <a:solidFill>
                  <a:srgbClr val="F08519"/>
                </a:solidFill>
                <a:latin typeface="PMingLiU"/>
                <a:cs typeface="PMingLiU"/>
              </a:rPr>
              <a:t>国</a:t>
            </a:r>
            <a:r>
              <a:rPr sz="2700" spc="-427" baseline="2000" dirty="0">
                <a:solidFill>
                  <a:srgbClr val="F08519"/>
                </a:solidFill>
                <a:latin typeface="PMingLiU"/>
                <a:cs typeface="PMingLiU"/>
              </a:rPr>
              <a:t>材</a:t>
            </a:r>
            <a:r>
              <a:rPr sz="2625" spc="-1064" baseline="5000" dirty="0">
                <a:solidFill>
                  <a:srgbClr val="F08519"/>
                </a:solidFill>
                <a:latin typeface="PMingLiU"/>
                <a:cs typeface="PMingLiU"/>
              </a:rPr>
              <a:t>当</a:t>
            </a:r>
            <a:r>
              <a:rPr sz="2100" spc="-660" dirty="0">
                <a:solidFill>
                  <a:srgbClr val="F08519"/>
                </a:solidFill>
                <a:latin typeface="PMingLiU"/>
                <a:cs typeface="PMingLiU"/>
              </a:rPr>
              <a:t>自</a:t>
            </a:r>
            <a:r>
              <a:rPr sz="3750" spc="52" baseline="2000" dirty="0">
                <a:solidFill>
                  <a:srgbClr val="F08519"/>
                </a:solidFill>
                <a:latin typeface="PMingLiU"/>
                <a:cs typeface="PMingLiU"/>
              </a:rPr>
              <a:t>强</a:t>
            </a:r>
            <a:endParaRPr sz="3750" baseline="2000">
              <a:latin typeface="PMingLiU"/>
              <a:cs typeface="PMingLiU"/>
            </a:endParaRPr>
          </a:p>
        </p:txBody>
      </p:sp>
      <p:sp>
        <p:nvSpPr>
          <p:cNvPr id="390" name="object 390"/>
          <p:cNvSpPr txBox="1"/>
          <p:nvPr/>
        </p:nvSpPr>
        <p:spPr>
          <a:xfrm>
            <a:off x="14194073" y="9685818"/>
            <a:ext cx="374650" cy="1847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spc="2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15-1</a:t>
            </a:r>
            <a:r>
              <a:rPr sz="950" spc="10" dirty="0">
                <a:solidFill>
                  <a:srgbClr val="757475"/>
                </a:solidFill>
                <a:latin typeface="微软雅黑" panose="020B0503020204020204" charset="-122"/>
                <a:cs typeface="微软雅黑" panose="020B0503020204020204" charset="-122"/>
              </a:rPr>
              <a:t>6</a:t>
            </a:r>
            <a:endParaRPr sz="95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TNiODEyNTE2NmJhNjJlODRkYjE2YWQ4YmRhYjY4MTQ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1483</Words>
  <Application>WPS 演示</Application>
  <PresentationFormat>On-screen Show (4:3)</PresentationFormat>
  <Paragraphs>220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Wingdings</vt:lpstr>
      <vt:lpstr>PMingLiU</vt:lpstr>
      <vt:lpstr>Segoe Print</vt:lpstr>
      <vt:lpstr>微软雅黑</vt:lpstr>
      <vt:lpstr>Impact</vt:lpstr>
      <vt:lpstr>Arial</vt:lpstr>
      <vt:lpstr>hakuyoxingshu7000</vt:lpstr>
      <vt:lpstr>Times New Roman</vt:lpstr>
      <vt:lpstr>Calibri</vt:lpstr>
      <vt:lpstr>Arial Unicode MS</vt:lpstr>
      <vt:lpstr>Office Theme</vt:lpstr>
      <vt:lpstr>PowerPoint 演示文稿</vt:lpstr>
      <vt:lpstr>国材当自强</vt:lpstr>
      <vt:lpstr>PowerPoint 演示文稿</vt:lpstr>
      <vt:lpstr>PowerPoint 演示文稿</vt:lpstr>
      <vt:lpstr>国材当自强</vt:lpstr>
      <vt:lpstr>国材当自强</vt:lpstr>
      <vt:lpstr>PowerPoint 演示文稿</vt:lpstr>
      <vt:lpstr>国材当自强</vt:lpstr>
      <vt:lpstr>PowerPoint 演示文稿</vt:lpstr>
      <vt:lpstr>国材当自强</vt:lpstr>
      <vt:lpstr>国材当自强</vt:lpstr>
      <vt:lpstr>国材当自强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国材当自强</vt:lpstr>
      <vt:lpstr>国材当自强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朗晟厂画册20200813改.cdr</dc:title>
  <dc:creator>Administrator</dc:creator>
  <cp:lastModifiedBy>稻海滨城</cp:lastModifiedBy>
  <cp:revision>2</cp:revision>
  <dcterms:created xsi:type="dcterms:W3CDTF">2024-06-13T07:40:00Z</dcterms:created>
  <dcterms:modified xsi:type="dcterms:W3CDTF">2024-07-12T10:12:23Z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2020-12-26T16:00:00Z</vt:filetime>
  </property>
  <property fmtid="{D5CDD505-2E9C-101B-9397-08002B2CF9AE}" pid="3" name="Creator">
    <vt:lpwstr>CorelDRAW 2017</vt:lpwstr>
  </property>
  <property fmtid="{D5CDD505-2E9C-101B-9397-08002B2CF9AE}" pid="4" name="LastSaved">
    <vt:filetime>2020-12-29T16:00:00Z</vt:filetime>
  </property>
  <property fmtid="{D5CDD505-2E9C-101B-9397-08002B2CF9AE}" pid="5" name="ICV">
    <vt:lpwstr>45A5C8BF2807594775A26A6615D45132_43</vt:lpwstr>
  </property>
  <property fmtid="{D5CDD505-2E9C-101B-9397-08002B2CF9AE}" pid="6" name="KSOProductBuildVer">
    <vt:lpwstr>2052-12.1.0.16929</vt:lpwstr>
  </property>
</Properties>
</file>